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6" d="100"/>
          <a:sy n="86" d="100"/>
        </p:scale>
        <p:origin x="24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DE7904-4F12-E2CC-3DC2-22D6B8518D61}"/>
              </a:ext>
            </a:extLst>
          </p:cNvPr>
          <p:cNvSpPr>
            <a:spLocks noGrp="1"/>
          </p:cNvSpPr>
          <p:nvPr>
            <p:ph type="dt" sz="half" idx="10"/>
          </p:nvPr>
        </p:nvSpPr>
        <p:spPr/>
        <p:txBody>
          <a:bodyPr/>
          <a:lstStyle>
            <a:lvl1pPr>
              <a:defRPr/>
            </a:lvl1pPr>
          </a:lstStyle>
          <a:p>
            <a:pPr>
              <a:defRPr/>
            </a:pPr>
            <a:fld id="{F8A92D28-DEBD-47FA-B339-3B744CDCF704}" type="datetimeFigureOut">
              <a:rPr lang="en-US"/>
              <a:pPr>
                <a:defRPr/>
              </a:pPr>
              <a:t>30-Nov-22</a:t>
            </a:fld>
            <a:endParaRPr lang="en-US"/>
          </a:p>
        </p:txBody>
      </p:sp>
      <p:sp>
        <p:nvSpPr>
          <p:cNvPr id="5" name="Footer Placeholder 4">
            <a:extLst>
              <a:ext uri="{FF2B5EF4-FFF2-40B4-BE49-F238E27FC236}">
                <a16:creationId xmlns:a16="http://schemas.microsoft.com/office/drawing/2014/main" id="{FF6561DB-0CEA-69C8-D71E-EEE9B52781D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B7E06B3-8D9A-8E0F-A5B1-618B21C87C4E}"/>
              </a:ext>
            </a:extLst>
          </p:cNvPr>
          <p:cNvSpPr>
            <a:spLocks noGrp="1"/>
          </p:cNvSpPr>
          <p:nvPr>
            <p:ph type="sldNum" sz="quarter" idx="12"/>
          </p:nvPr>
        </p:nvSpPr>
        <p:spPr/>
        <p:txBody>
          <a:bodyPr/>
          <a:lstStyle>
            <a:lvl1pPr>
              <a:defRPr/>
            </a:lvl1pPr>
          </a:lstStyle>
          <a:p>
            <a:pPr>
              <a:defRPr/>
            </a:pPr>
            <a:fld id="{4D5F415D-A152-47CE-92A5-13C064B68B78}" type="slidenum">
              <a:rPr lang="en-US"/>
              <a:pPr>
                <a:defRPr/>
              </a:pPr>
              <a:t>‹#›</a:t>
            </a:fld>
            <a:endParaRPr lang="en-US"/>
          </a:p>
        </p:txBody>
      </p:sp>
    </p:spTree>
    <p:extLst>
      <p:ext uri="{BB962C8B-B14F-4D97-AF65-F5344CB8AC3E}">
        <p14:creationId xmlns:p14="http://schemas.microsoft.com/office/powerpoint/2010/main" val="97914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EA2D33-A1A9-9586-F210-1116AE60316A}"/>
              </a:ext>
            </a:extLst>
          </p:cNvPr>
          <p:cNvSpPr>
            <a:spLocks noGrp="1"/>
          </p:cNvSpPr>
          <p:nvPr>
            <p:ph type="dt" sz="half" idx="10"/>
          </p:nvPr>
        </p:nvSpPr>
        <p:spPr/>
        <p:txBody>
          <a:bodyPr/>
          <a:lstStyle>
            <a:lvl1pPr>
              <a:defRPr/>
            </a:lvl1pPr>
          </a:lstStyle>
          <a:p>
            <a:pPr>
              <a:defRPr/>
            </a:pPr>
            <a:fld id="{54872278-418E-4155-B775-1A5114B2305C}" type="datetimeFigureOut">
              <a:rPr lang="en-US"/>
              <a:pPr>
                <a:defRPr/>
              </a:pPr>
              <a:t>30-Nov-22</a:t>
            </a:fld>
            <a:endParaRPr lang="en-US"/>
          </a:p>
        </p:txBody>
      </p:sp>
      <p:sp>
        <p:nvSpPr>
          <p:cNvPr id="5" name="Footer Placeholder 4">
            <a:extLst>
              <a:ext uri="{FF2B5EF4-FFF2-40B4-BE49-F238E27FC236}">
                <a16:creationId xmlns:a16="http://schemas.microsoft.com/office/drawing/2014/main" id="{3E1E840B-6CF4-DE7D-030A-3CF6CF717E0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3AFB560-FB9D-F4A8-0CD4-191C3E4459D5}"/>
              </a:ext>
            </a:extLst>
          </p:cNvPr>
          <p:cNvSpPr>
            <a:spLocks noGrp="1"/>
          </p:cNvSpPr>
          <p:nvPr>
            <p:ph type="sldNum" sz="quarter" idx="12"/>
          </p:nvPr>
        </p:nvSpPr>
        <p:spPr/>
        <p:txBody>
          <a:bodyPr/>
          <a:lstStyle>
            <a:lvl1pPr>
              <a:defRPr/>
            </a:lvl1pPr>
          </a:lstStyle>
          <a:p>
            <a:pPr>
              <a:defRPr/>
            </a:pPr>
            <a:fld id="{3AFC6B5D-7F60-4D0F-A17A-5B1F50713D62}" type="slidenum">
              <a:rPr lang="en-US"/>
              <a:pPr>
                <a:defRPr/>
              </a:pPr>
              <a:t>‹#›</a:t>
            </a:fld>
            <a:endParaRPr lang="en-US"/>
          </a:p>
        </p:txBody>
      </p:sp>
    </p:spTree>
    <p:extLst>
      <p:ext uri="{BB962C8B-B14F-4D97-AF65-F5344CB8AC3E}">
        <p14:creationId xmlns:p14="http://schemas.microsoft.com/office/powerpoint/2010/main" val="1022526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ECF791-0E81-64CD-266B-631436CD8BBF}"/>
              </a:ext>
            </a:extLst>
          </p:cNvPr>
          <p:cNvSpPr>
            <a:spLocks noGrp="1"/>
          </p:cNvSpPr>
          <p:nvPr>
            <p:ph type="dt" sz="half" idx="10"/>
          </p:nvPr>
        </p:nvSpPr>
        <p:spPr/>
        <p:txBody>
          <a:bodyPr/>
          <a:lstStyle>
            <a:lvl1pPr>
              <a:defRPr/>
            </a:lvl1pPr>
          </a:lstStyle>
          <a:p>
            <a:pPr>
              <a:defRPr/>
            </a:pPr>
            <a:fld id="{C8A1D537-83F6-4E8E-804A-7EA4A23B3B55}" type="datetimeFigureOut">
              <a:rPr lang="en-US"/>
              <a:pPr>
                <a:defRPr/>
              </a:pPr>
              <a:t>30-Nov-22</a:t>
            </a:fld>
            <a:endParaRPr lang="en-US"/>
          </a:p>
        </p:txBody>
      </p:sp>
      <p:sp>
        <p:nvSpPr>
          <p:cNvPr id="5" name="Footer Placeholder 4">
            <a:extLst>
              <a:ext uri="{FF2B5EF4-FFF2-40B4-BE49-F238E27FC236}">
                <a16:creationId xmlns:a16="http://schemas.microsoft.com/office/drawing/2014/main" id="{C639CB07-1735-D848-4A2A-59768459E9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5944A6-8D9C-5BCF-3C19-79CE8A16309E}"/>
              </a:ext>
            </a:extLst>
          </p:cNvPr>
          <p:cNvSpPr>
            <a:spLocks noGrp="1"/>
          </p:cNvSpPr>
          <p:nvPr>
            <p:ph type="sldNum" sz="quarter" idx="12"/>
          </p:nvPr>
        </p:nvSpPr>
        <p:spPr/>
        <p:txBody>
          <a:bodyPr/>
          <a:lstStyle>
            <a:lvl1pPr>
              <a:defRPr/>
            </a:lvl1pPr>
          </a:lstStyle>
          <a:p>
            <a:pPr>
              <a:defRPr/>
            </a:pPr>
            <a:fld id="{93E11A81-F841-424B-9AB5-3EC9AF23DF96}" type="slidenum">
              <a:rPr lang="en-US"/>
              <a:pPr>
                <a:defRPr/>
              </a:pPr>
              <a:t>‹#›</a:t>
            </a:fld>
            <a:endParaRPr lang="en-US"/>
          </a:p>
        </p:txBody>
      </p:sp>
    </p:spTree>
    <p:extLst>
      <p:ext uri="{BB962C8B-B14F-4D97-AF65-F5344CB8AC3E}">
        <p14:creationId xmlns:p14="http://schemas.microsoft.com/office/powerpoint/2010/main" val="3612631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BDFC22-DA0C-2BA3-F2F0-9F92A27F3FDB}"/>
              </a:ext>
            </a:extLst>
          </p:cNvPr>
          <p:cNvSpPr>
            <a:spLocks noGrp="1"/>
          </p:cNvSpPr>
          <p:nvPr>
            <p:ph type="dt" sz="half" idx="10"/>
          </p:nvPr>
        </p:nvSpPr>
        <p:spPr/>
        <p:txBody>
          <a:bodyPr/>
          <a:lstStyle>
            <a:lvl1pPr>
              <a:defRPr/>
            </a:lvl1pPr>
          </a:lstStyle>
          <a:p>
            <a:pPr>
              <a:defRPr/>
            </a:pPr>
            <a:fld id="{BCB352B8-239A-4641-BBC6-B54DDFC802E9}" type="datetimeFigureOut">
              <a:rPr lang="en-US"/>
              <a:pPr>
                <a:defRPr/>
              </a:pPr>
              <a:t>30-Nov-22</a:t>
            </a:fld>
            <a:endParaRPr lang="en-US"/>
          </a:p>
        </p:txBody>
      </p:sp>
      <p:sp>
        <p:nvSpPr>
          <p:cNvPr id="5" name="Footer Placeholder 4">
            <a:extLst>
              <a:ext uri="{FF2B5EF4-FFF2-40B4-BE49-F238E27FC236}">
                <a16:creationId xmlns:a16="http://schemas.microsoft.com/office/drawing/2014/main" id="{9E994EA3-0117-1511-0458-D290EB9B9FB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850EDA-15A7-E95D-1805-77C643E8BD19}"/>
              </a:ext>
            </a:extLst>
          </p:cNvPr>
          <p:cNvSpPr>
            <a:spLocks noGrp="1"/>
          </p:cNvSpPr>
          <p:nvPr>
            <p:ph type="sldNum" sz="quarter" idx="12"/>
          </p:nvPr>
        </p:nvSpPr>
        <p:spPr/>
        <p:txBody>
          <a:bodyPr/>
          <a:lstStyle>
            <a:lvl1pPr>
              <a:defRPr/>
            </a:lvl1pPr>
          </a:lstStyle>
          <a:p>
            <a:pPr>
              <a:defRPr/>
            </a:pPr>
            <a:fld id="{CF018BEB-F00A-4BDB-99EE-31604D386625}" type="slidenum">
              <a:rPr lang="en-US"/>
              <a:pPr>
                <a:defRPr/>
              </a:pPr>
              <a:t>‹#›</a:t>
            </a:fld>
            <a:endParaRPr lang="en-US"/>
          </a:p>
        </p:txBody>
      </p:sp>
    </p:spTree>
    <p:extLst>
      <p:ext uri="{BB962C8B-B14F-4D97-AF65-F5344CB8AC3E}">
        <p14:creationId xmlns:p14="http://schemas.microsoft.com/office/powerpoint/2010/main" val="838048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F7601C-4F94-7304-9F23-E9F3F0C4EC03}"/>
              </a:ext>
            </a:extLst>
          </p:cNvPr>
          <p:cNvSpPr>
            <a:spLocks noGrp="1"/>
          </p:cNvSpPr>
          <p:nvPr>
            <p:ph type="dt" sz="half" idx="10"/>
          </p:nvPr>
        </p:nvSpPr>
        <p:spPr/>
        <p:txBody>
          <a:bodyPr/>
          <a:lstStyle>
            <a:lvl1pPr>
              <a:defRPr/>
            </a:lvl1pPr>
          </a:lstStyle>
          <a:p>
            <a:pPr>
              <a:defRPr/>
            </a:pPr>
            <a:fld id="{61E252F3-514C-46CC-B0E7-7481CAA657C3}" type="datetimeFigureOut">
              <a:rPr lang="en-US"/>
              <a:pPr>
                <a:defRPr/>
              </a:pPr>
              <a:t>30-Nov-22</a:t>
            </a:fld>
            <a:endParaRPr lang="en-US"/>
          </a:p>
        </p:txBody>
      </p:sp>
      <p:sp>
        <p:nvSpPr>
          <p:cNvPr id="5" name="Footer Placeholder 4">
            <a:extLst>
              <a:ext uri="{FF2B5EF4-FFF2-40B4-BE49-F238E27FC236}">
                <a16:creationId xmlns:a16="http://schemas.microsoft.com/office/drawing/2014/main" id="{DE3800A9-FFEC-BDD9-EFEB-E38FD98E8ED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E8338FB-466A-04EC-7E52-7D81A091F338}"/>
              </a:ext>
            </a:extLst>
          </p:cNvPr>
          <p:cNvSpPr>
            <a:spLocks noGrp="1"/>
          </p:cNvSpPr>
          <p:nvPr>
            <p:ph type="sldNum" sz="quarter" idx="12"/>
          </p:nvPr>
        </p:nvSpPr>
        <p:spPr/>
        <p:txBody>
          <a:bodyPr/>
          <a:lstStyle>
            <a:lvl1pPr>
              <a:defRPr/>
            </a:lvl1pPr>
          </a:lstStyle>
          <a:p>
            <a:pPr>
              <a:defRPr/>
            </a:pPr>
            <a:fld id="{D5A1F33C-AE16-4E1A-96B4-77AC8859850D}" type="slidenum">
              <a:rPr lang="en-US"/>
              <a:pPr>
                <a:defRPr/>
              </a:pPr>
              <a:t>‹#›</a:t>
            </a:fld>
            <a:endParaRPr lang="en-US"/>
          </a:p>
        </p:txBody>
      </p:sp>
    </p:spTree>
    <p:extLst>
      <p:ext uri="{BB962C8B-B14F-4D97-AF65-F5344CB8AC3E}">
        <p14:creationId xmlns:p14="http://schemas.microsoft.com/office/powerpoint/2010/main" val="123808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5A305CC-7231-F4CA-9213-56094EFA3FE3}"/>
              </a:ext>
            </a:extLst>
          </p:cNvPr>
          <p:cNvSpPr>
            <a:spLocks noGrp="1"/>
          </p:cNvSpPr>
          <p:nvPr>
            <p:ph type="dt" sz="half" idx="10"/>
          </p:nvPr>
        </p:nvSpPr>
        <p:spPr/>
        <p:txBody>
          <a:bodyPr/>
          <a:lstStyle>
            <a:lvl1pPr>
              <a:defRPr/>
            </a:lvl1pPr>
          </a:lstStyle>
          <a:p>
            <a:pPr>
              <a:defRPr/>
            </a:pPr>
            <a:fld id="{352B8436-6009-4F03-8B16-464444CF6475}" type="datetimeFigureOut">
              <a:rPr lang="en-US"/>
              <a:pPr>
                <a:defRPr/>
              </a:pPr>
              <a:t>30-Nov-22</a:t>
            </a:fld>
            <a:endParaRPr lang="en-US"/>
          </a:p>
        </p:txBody>
      </p:sp>
      <p:sp>
        <p:nvSpPr>
          <p:cNvPr id="6" name="Footer Placeholder 4">
            <a:extLst>
              <a:ext uri="{FF2B5EF4-FFF2-40B4-BE49-F238E27FC236}">
                <a16:creationId xmlns:a16="http://schemas.microsoft.com/office/drawing/2014/main" id="{40E27466-28D1-82A0-97AE-D2F527F6E77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2ADFA34-7343-CD42-0CC8-437BE42BF675}"/>
              </a:ext>
            </a:extLst>
          </p:cNvPr>
          <p:cNvSpPr>
            <a:spLocks noGrp="1"/>
          </p:cNvSpPr>
          <p:nvPr>
            <p:ph type="sldNum" sz="quarter" idx="12"/>
          </p:nvPr>
        </p:nvSpPr>
        <p:spPr/>
        <p:txBody>
          <a:bodyPr/>
          <a:lstStyle>
            <a:lvl1pPr>
              <a:defRPr/>
            </a:lvl1pPr>
          </a:lstStyle>
          <a:p>
            <a:pPr>
              <a:defRPr/>
            </a:pPr>
            <a:fld id="{1E9D6B75-8F8E-4739-91C5-44B22464B79F}" type="slidenum">
              <a:rPr lang="en-US"/>
              <a:pPr>
                <a:defRPr/>
              </a:pPr>
              <a:t>‹#›</a:t>
            </a:fld>
            <a:endParaRPr lang="en-US"/>
          </a:p>
        </p:txBody>
      </p:sp>
    </p:spTree>
    <p:extLst>
      <p:ext uri="{BB962C8B-B14F-4D97-AF65-F5344CB8AC3E}">
        <p14:creationId xmlns:p14="http://schemas.microsoft.com/office/powerpoint/2010/main" val="4209744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DFC33D0-4453-142F-A41A-CAFC0E2BCE81}"/>
              </a:ext>
            </a:extLst>
          </p:cNvPr>
          <p:cNvSpPr>
            <a:spLocks noGrp="1"/>
          </p:cNvSpPr>
          <p:nvPr>
            <p:ph type="dt" sz="half" idx="10"/>
          </p:nvPr>
        </p:nvSpPr>
        <p:spPr/>
        <p:txBody>
          <a:bodyPr/>
          <a:lstStyle>
            <a:lvl1pPr>
              <a:defRPr/>
            </a:lvl1pPr>
          </a:lstStyle>
          <a:p>
            <a:pPr>
              <a:defRPr/>
            </a:pPr>
            <a:fld id="{9C0128B6-E31B-4F92-88AB-300435C8D389}" type="datetimeFigureOut">
              <a:rPr lang="en-US"/>
              <a:pPr>
                <a:defRPr/>
              </a:pPr>
              <a:t>30-Nov-22</a:t>
            </a:fld>
            <a:endParaRPr lang="en-US"/>
          </a:p>
        </p:txBody>
      </p:sp>
      <p:sp>
        <p:nvSpPr>
          <p:cNvPr id="8" name="Footer Placeholder 4">
            <a:extLst>
              <a:ext uri="{FF2B5EF4-FFF2-40B4-BE49-F238E27FC236}">
                <a16:creationId xmlns:a16="http://schemas.microsoft.com/office/drawing/2014/main" id="{515C84C3-7A7F-2A96-3314-D080AFB7D2C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7525778-CB47-521A-EA53-DA6CA91ABADD}"/>
              </a:ext>
            </a:extLst>
          </p:cNvPr>
          <p:cNvSpPr>
            <a:spLocks noGrp="1"/>
          </p:cNvSpPr>
          <p:nvPr>
            <p:ph type="sldNum" sz="quarter" idx="12"/>
          </p:nvPr>
        </p:nvSpPr>
        <p:spPr/>
        <p:txBody>
          <a:bodyPr/>
          <a:lstStyle>
            <a:lvl1pPr>
              <a:defRPr/>
            </a:lvl1pPr>
          </a:lstStyle>
          <a:p>
            <a:pPr>
              <a:defRPr/>
            </a:pPr>
            <a:fld id="{3D367214-4BF9-43A2-997E-ACBE3819566E}" type="slidenum">
              <a:rPr lang="en-US"/>
              <a:pPr>
                <a:defRPr/>
              </a:pPr>
              <a:t>‹#›</a:t>
            </a:fld>
            <a:endParaRPr lang="en-US"/>
          </a:p>
        </p:txBody>
      </p:sp>
    </p:spTree>
    <p:extLst>
      <p:ext uri="{BB962C8B-B14F-4D97-AF65-F5344CB8AC3E}">
        <p14:creationId xmlns:p14="http://schemas.microsoft.com/office/powerpoint/2010/main" val="1972560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C57EE39-8B9A-4E58-CFC1-EB9B7967E139}"/>
              </a:ext>
            </a:extLst>
          </p:cNvPr>
          <p:cNvSpPr>
            <a:spLocks noGrp="1"/>
          </p:cNvSpPr>
          <p:nvPr>
            <p:ph type="dt" sz="half" idx="10"/>
          </p:nvPr>
        </p:nvSpPr>
        <p:spPr/>
        <p:txBody>
          <a:bodyPr/>
          <a:lstStyle>
            <a:lvl1pPr>
              <a:defRPr/>
            </a:lvl1pPr>
          </a:lstStyle>
          <a:p>
            <a:pPr>
              <a:defRPr/>
            </a:pPr>
            <a:fld id="{9091D606-B9A3-4913-A89B-379571C9E40E}" type="datetimeFigureOut">
              <a:rPr lang="en-US"/>
              <a:pPr>
                <a:defRPr/>
              </a:pPr>
              <a:t>30-Nov-22</a:t>
            </a:fld>
            <a:endParaRPr lang="en-US"/>
          </a:p>
        </p:txBody>
      </p:sp>
      <p:sp>
        <p:nvSpPr>
          <p:cNvPr id="4" name="Footer Placeholder 4">
            <a:extLst>
              <a:ext uri="{FF2B5EF4-FFF2-40B4-BE49-F238E27FC236}">
                <a16:creationId xmlns:a16="http://schemas.microsoft.com/office/drawing/2014/main" id="{C89C0366-A97D-6112-58E7-C58AFD11408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F5F873D-B5E0-FDCB-4A4F-562DAFA4BBBA}"/>
              </a:ext>
            </a:extLst>
          </p:cNvPr>
          <p:cNvSpPr>
            <a:spLocks noGrp="1"/>
          </p:cNvSpPr>
          <p:nvPr>
            <p:ph type="sldNum" sz="quarter" idx="12"/>
          </p:nvPr>
        </p:nvSpPr>
        <p:spPr/>
        <p:txBody>
          <a:bodyPr/>
          <a:lstStyle>
            <a:lvl1pPr>
              <a:defRPr/>
            </a:lvl1pPr>
          </a:lstStyle>
          <a:p>
            <a:pPr>
              <a:defRPr/>
            </a:pPr>
            <a:fld id="{03D96BBE-2159-44F7-811C-B0E308C26AB1}" type="slidenum">
              <a:rPr lang="en-US"/>
              <a:pPr>
                <a:defRPr/>
              </a:pPr>
              <a:t>‹#›</a:t>
            </a:fld>
            <a:endParaRPr lang="en-US"/>
          </a:p>
        </p:txBody>
      </p:sp>
    </p:spTree>
    <p:extLst>
      <p:ext uri="{BB962C8B-B14F-4D97-AF65-F5344CB8AC3E}">
        <p14:creationId xmlns:p14="http://schemas.microsoft.com/office/powerpoint/2010/main" val="69044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251AD95-14A3-5151-394D-AD6FFAF8C12D}"/>
              </a:ext>
            </a:extLst>
          </p:cNvPr>
          <p:cNvSpPr>
            <a:spLocks noGrp="1"/>
          </p:cNvSpPr>
          <p:nvPr>
            <p:ph type="dt" sz="half" idx="10"/>
          </p:nvPr>
        </p:nvSpPr>
        <p:spPr/>
        <p:txBody>
          <a:bodyPr/>
          <a:lstStyle>
            <a:lvl1pPr>
              <a:defRPr/>
            </a:lvl1pPr>
          </a:lstStyle>
          <a:p>
            <a:pPr>
              <a:defRPr/>
            </a:pPr>
            <a:fld id="{E4C99237-F8C1-45FB-8A5D-709BA2355F2D}" type="datetimeFigureOut">
              <a:rPr lang="en-US"/>
              <a:pPr>
                <a:defRPr/>
              </a:pPr>
              <a:t>30-Nov-22</a:t>
            </a:fld>
            <a:endParaRPr lang="en-US"/>
          </a:p>
        </p:txBody>
      </p:sp>
      <p:sp>
        <p:nvSpPr>
          <p:cNvPr id="3" name="Footer Placeholder 4">
            <a:extLst>
              <a:ext uri="{FF2B5EF4-FFF2-40B4-BE49-F238E27FC236}">
                <a16:creationId xmlns:a16="http://schemas.microsoft.com/office/drawing/2014/main" id="{EE833787-E7C0-F5FB-C310-CE32E1CF780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3ECA0B3-41F0-834B-A5E8-1F155325AE4B}"/>
              </a:ext>
            </a:extLst>
          </p:cNvPr>
          <p:cNvSpPr>
            <a:spLocks noGrp="1"/>
          </p:cNvSpPr>
          <p:nvPr>
            <p:ph type="sldNum" sz="quarter" idx="12"/>
          </p:nvPr>
        </p:nvSpPr>
        <p:spPr/>
        <p:txBody>
          <a:bodyPr/>
          <a:lstStyle>
            <a:lvl1pPr>
              <a:defRPr/>
            </a:lvl1pPr>
          </a:lstStyle>
          <a:p>
            <a:pPr>
              <a:defRPr/>
            </a:pPr>
            <a:fld id="{CC265CED-B96C-42E0-AEBA-6690F02585E7}" type="slidenum">
              <a:rPr lang="en-US"/>
              <a:pPr>
                <a:defRPr/>
              </a:pPr>
              <a:t>‹#›</a:t>
            </a:fld>
            <a:endParaRPr lang="en-US"/>
          </a:p>
        </p:txBody>
      </p:sp>
    </p:spTree>
    <p:extLst>
      <p:ext uri="{BB962C8B-B14F-4D97-AF65-F5344CB8AC3E}">
        <p14:creationId xmlns:p14="http://schemas.microsoft.com/office/powerpoint/2010/main" val="397299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55A72BA3-D612-DD74-DD73-3F0221654192}"/>
              </a:ext>
            </a:extLst>
          </p:cNvPr>
          <p:cNvSpPr>
            <a:spLocks noGrp="1"/>
          </p:cNvSpPr>
          <p:nvPr>
            <p:ph type="dt" sz="half" idx="10"/>
          </p:nvPr>
        </p:nvSpPr>
        <p:spPr/>
        <p:txBody>
          <a:bodyPr/>
          <a:lstStyle>
            <a:lvl1pPr>
              <a:defRPr/>
            </a:lvl1pPr>
          </a:lstStyle>
          <a:p>
            <a:pPr>
              <a:defRPr/>
            </a:pPr>
            <a:fld id="{7CF162ED-6BDF-49A9-845C-697D01150B8D}" type="datetimeFigureOut">
              <a:rPr lang="en-US"/>
              <a:pPr>
                <a:defRPr/>
              </a:pPr>
              <a:t>30-Nov-22</a:t>
            </a:fld>
            <a:endParaRPr lang="en-US"/>
          </a:p>
        </p:txBody>
      </p:sp>
      <p:sp>
        <p:nvSpPr>
          <p:cNvPr id="6" name="Footer Placeholder 4">
            <a:extLst>
              <a:ext uri="{FF2B5EF4-FFF2-40B4-BE49-F238E27FC236}">
                <a16:creationId xmlns:a16="http://schemas.microsoft.com/office/drawing/2014/main" id="{3FF779F9-5A32-3728-2D11-0546587E25E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0465BC5-3C6B-0955-E6B9-80B26ACB3B2E}"/>
              </a:ext>
            </a:extLst>
          </p:cNvPr>
          <p:cNvSpPr>
            <a:spLocks noGrp="1"/>
          </p:cNvSpPr>
          <p:nvPr>
            <p:ph type="sldNum" sz="quarter" idx="12"/>
          </p:nvPr>
        </p:nvSpPr>
        <p:spPr/>
        <p:txBody>
          <a:bodyPr/>
          <a:lstStyle>
            <a:lvl1pPr>
              <a:defRPr/>
            </a:lvl1pPr>
          </a:lstStyle>
          <a:p>
            <a:pPr>
              <a:defRPr/>
            </a:pPr>
            <a:fld id="{9B4C3331-8822-4839-840F-8EFB294108D2}" type="slidenum">
              <a:rPr lang="en-US"/>
              <a:pPr>
                <a:defRPr/>
              </a:pPr>
              <a:t>‹#›</a:t>
            </a:fld>
            <a:endParaRPr lang="en-US"/>
          </a:p>
        </p:txBody>
      </p:sp>
    </p:spTree>
    <p:extLst>
      <p:ext uri="{BB962C8B-B14F-4D97-AF65-F5344CB8AC3E}">
        <p14:creationId xmlns:p14="http://schemas.microsoft.com/office/powerpoint/2010/main" val="2889512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426DE603-39A3-D0B9-9826-E5F673A57A1E}"/>
              </a:ext>
            </a:extLst>
          </p:cNvPr>
          <p:cNvSpPr>
            <a:spLocks noGrp="1"/>
          </p:cNvSpPr>
          <p:nvPr>
            <p:ph type="dt" sz="half" idx="10"/>
          </p:nvPr>
        </p:nvSpPr>
        <p:spPr/>
        <p:txBody>
          <a:bodyPr/>
          <a:lstStyle>
            <a:lvl1pPr>
              <a:defRPr/>
            </a:lvl1pPr>
          </a:lstStyle>
          <a:p>
            <a:pPr>
              <a:defRPr/>
            </a:pPr>
            <a:fld id="{1FDFC6AB-82A5-495C-B282-B9B0F59435F5}" type="datetimeFigureOut">
              <a:rPr lang="en-US"/>
              <a:pPr>
                <a:defRPr/>
              </a:pPr>
              <a:t>30-Nov-22</a:t>
            </a:fld>
            <a:endParaRPr lang="en-US"/>
          </a:p>
        </p:txBody>
      </p:sp>
      <p:sp>
        <p:nvSpPr>
          <p:cNvPr id="6" name="Footer Placeholder 4">
            <a:extLst>
              <a:ext uri="{FF2B5EF4-FFF2-40B4-BE49-F238E27FC236}">
                <a16:creationId xmlns:a16="http://schemas.microsoft.com/office/drawing/2014/main" id="{E791CE4A-7823-07FD-D1C1-E224BDF1A3D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B717E99-CA3D-75BA-8B48-F711529FC702}"/>
              </a:ext>
            </a:extLst>
          </p:cNvPr>
          <p:cNvSpPr>
            <a:spLocks noGrp="1"/>
          </p:cNvSpPr>
          <p:nvPr>
            <p:ph type="sldNum" sz="quarter" idx="12"/>
          </p:nvPr>
        </p:nvSpPr>
        <p:spPr/>
        <p:txBody>
          <a:bodyPr/>
          <a:lstStyle>
            <a:lvl1pPr>
              <a:defRPr/>
            </a:lvl1pPr>
          </a:lstStyle>
          <a:p>
            <a:pPr>
              <a:defRPr/>
            </a:pPr>
            <a:fld id="{063B5F30-5455-48DD-BEEC-978997362E0A}" type="slidenum">
              <a:rPr lang="en-US"/>
              <a:pPr>
                <a:defRPr/>
              </a:pPr>
              <a:t>‹#›</a:t>
            </a:fld>
            <a:endParaRPr lang="en-US"/>
          </a:p>
        </p:txBody>
      </p:sp>
    </p:spTree>
    <p:extLst>
      <p:ext uri="{BB962C8B-B14F-4D97-AF65-F5344CB8AC3E}">
        <p14:creationId xmlns:p14="http://schemas.microsoft.com/office/powerpoint/2010/main" val="224647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54062DD-AC9C-0A51-9F0A-72A19016E94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9CDB329-C849-17D3-79FC-3D3AC39FFF3E}"/>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E0EF708-F872-8460-4F22-7982F02764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E51102AC-51B8-4060-BB28-1FF59CFC7E6D}" type="datetimeFigureOut">
              <a:rPr lang="en-US"/>
              <a:pPr>
                <a:defRPr/>
              </a:pPr>
              <a:t>30-Nov-22</a:t>
            </a:fld>
            <a:endParaRPr lang="en-US"/>
          </a:p>
        </p:txBody>
      </p:sp>
      <p:sp>
        <p:nvSpPr>
          <p:cNvPr id="5" name="Footer Placeholder 4">
            <a:extLst>
              <a:ext uri="{FF2B5EF4-FFF2-40B4-BE49-F238E27FC236}">
                <a16:creationId xmlns:a16="http://schemas.microsoft.com/office/drawing/2014/main" id="{C855EDEF-9A07-8D3B-AEAC-076B1200F0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AA94A443-E024-DADB-5285-E76EC85661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170F8298-8676-467F-8B2C-1EEFA649A6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8FAD4-B89F-5F03-27B9-47E572C9C32D}"/>
              </a:ext>
            </a:extLst>
          </p:cNvPr>
          <p:cNvSpPr>
            <a:spLocks noGrp="1" noChangeArrowheads="1"/>
          </p:cNvSpPr>
          <p:nvPr>
            <p:ph type="ctrTitle"/>
          </p:nvPr>
        </p:nvSpPr>
        <p:spPr>
          <a:xfrm>
            <a:off x="1524000" y="188913"/>
            <a:ext cx="9144000" cy="2387600"/>
          </a:xfrm>
        </p:spPr>
        <p:txBody>
          <a:bodyPr/>
          <a:lstStyle/>
          <a:p>
            <a:r>
              <a:rPr lang="ar-JO" altLang="en-US"/>
              <a:t>الملك </a:t>
            </a:r>
            <a:r>
              <a:rPr lang="ar-JO" altLang="en-US">
                <a:solidFill>
                  <a:srgbClr val="000000"/>
                </a:solidFill>
                <a:latin typeface="Arial" panose="020B0604020202020204" pitchFamily="34" charset="0"/>
              </a:rPr>
              <a:t>عبد الله الثاني بن الحسين</a:t>
            </a:r>
            <a:br>
              <a:rPr lang="ar-JO" altLang="en-US">
                <a:solidFill>
                  <a:srgbClr val="000000"/>
                </a:solidFill>
                <a:latin typeface="Arial" panose="020B0604020202020204" pitchFamily="34" charset="0"/>
              </a:rPr>
            </a:br>
            <a:r>
              <a:rPr lang="ar-JO" altLang="en-US">
                <a:solidFill>
                  <a:srgbClr val="000000"/>
                </a:solidFill>
                <a:latin typeface="Arial" panose="020B0604020202020204" pitchFamily="34" charset="0"/>
              </a:rPr>
              <a:t>حفظه الله</a:t>
            </a:r>
            <a:endParaRPr lang="en-US" altLang="en-US"/>
          </a:p>
        </p:txBody>
      </p:sp>
      <p:pic>
        <p:nvPicPr>
          <p:cNvPr id="5" name="Picture 4">
            <a:extLst>
              <a:ext uri="{FF2B5EF4-FFF2-40B4-BE49-F238E27FC236}">
                <a16:creationId xmlns:a16="http://schemas.microsoft.com/office/drawing/2014/main" id="{39E3CFEE-5955-0F10-CEA8-5E90605CEE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9438" y="2459038"/>
            <a:ext cx="3259137"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1" presetClass="entr" presetSubtype="1"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DB55C7-3368-C444-86BE-5F2DCD8AFD6E}"/>
              </a:ext>
            </a:extLst>
          </p:cNvPr>
          <p:cNvSpPr>
            <a:spLocks noGrp="1"/>
          </p:cNvSpPr>
          <p:nvPr>
            <p:ph idx="1"/>
          </p:nvPr>
        </p:nvSpPr>
        <p:spPr>
          <a:xfrm>
            <a:off x="741363" y="512763"/>
            <a:ext cx="10515600" cy="5768975"/>
          </a:xfrm>
        </p:spPr>
        <p:txBody>
          <a:bodyPr rtlCol="0">
            <a:normAutofit lnSpcReduction="10000"/>
          </a:bodyPr>
          <a:lstStyle/>
          <a:p>
            <a:pPr marL="0" indent="0" algn="ctr" fontAlgn="auto">
              <a:spcAft>
                <a:spcPts val="0"/>
              </a:spcAft>
              <a:buFont typeface="Arial" panose="020B0604020202020204" pitchFamily="34" charset="0"/>
              <a:buNone/>
              <a:defRPr/>
            </a:pPr>
            <a:endParaRPr lang="ar-JO" sz="4000" dirty="0">
              <a:solidFill>
                <a:schemeClr val="accent5"/>
              </a:solidFill>
              <a:cs typeface="Calibri" panose="020F0502020204030204" pitchFamily="34" charset="0"/>
            </a:endParaRPr>
          </a:p>
          <a:p>
            <a:pPr marL="0" indent="0" algn="r" fontAlgn="auto">
              <a:spcAft>
                <a:spcPts val="0"/>
              </a:spcAft>
              <a:buFont typeface="Arial" panose="020B0604020202020204" pitchFamily="34" charset="0"/>
              <a:buNone/>
              <a:defRPr/>
            </a:pPr>
            <a:r>
              <a:rPr lang="ar-JO" dirty="0">
                <a:solidFill>
                  <a:srgbClr val="000000"/>
                </a:solidFill>
                <a:latin typeface="Traditional Arabic Reguler"/>
              </a:rPr>
              <a:t>ولد جلالة الملك عبدالله الثاني ابن الحسين في عمان، في الثلاثين من كانون الثاني/يناير 1962م، وهو الابن الأكبر للملك الحسين بن طلال طيب الله ثراه والأميرة منى الحسين .</a:t>
            </a:r>
          </a:p>
          <a:p>
            <a:pPr marL="0" indent="0" algn="r" fontAlgn="auto">
              <a:spcAft>
                <a:spcPts val="0"/>
              </a:spcAft>
              <a:buFont typeface="Arial" panose="020B0604020202020204" pitchFamily="34" charset="0"/>
              <a:buNone/>
              <a:defRPr/>
            </a:pPr>
            <a:r>
              <a:rPr lang="ar-JO" dirty="0">
                <a:solidFill>
                  <a:srgbClr val="000000"/>
                </a:solidFill>
                <a:latin typeface="Traditional Arabic Reguler"/>
              </a:rPr>
              <a:t>وتلقى جلالته تعليمه في الكلية العلمية الإسلامية في عمان، وفي أكاديمية ديرفيلد في الولايات المتحدة الأميركية، كما درس في جامعة أكسفورد في المملكة المتحدة، وفي كلية الخدمة الخارجية في جامعة جورج تاون في واشنطن.</a:t>
            </a:r>
          </a:p>
          <a:p>
            <a:pPr marL="0" indent="0" algn="r" fontAlgn="auto">
              <a:spcAft>
                <a:spcPts val="0"/>
              </a:spcAft>
              <a:buFont typeface="Arial" panose="020B0604020202020204" pitchFamily="34" charset="0"/>
              <a:buNone/>
              <a:defRPr/>
            </a:pPr>
            <a:r>
              <a:rPr lang="ar-JO" dirty="0">
                <a:solidFill>
                  <a:srgbClr val="000000"/>
                </a:solidFill>
                <a:latin typeface="Traditional Arabic Reguler"/>
              </a:rPr>
              <a:t>تلقى جلالة الملك تعليمه العسكري في أكاديمية ساندهيرست العسكرية الملكية في المملكة المتحدة، ليبدأ بعدها مسيرة متميزة في الخدمة العسكرية في صفوف القوات المسلحة الأردنية-الجيش العربي، متدرجا في الرتب من ملازم أول إلى لواء، حيث بدأ كقائد فصيل ثم مساعد قائد سرية في كتيبة المدرعات/٢ الملكية، وبقي في صفوف الجيش العربي حتى أصبح قائدا للقوات الخاصة الملكية، وأعاد تنظيم هذه القوات وفق أحدث المعايير العسكرية الدولية لتصبح قيادة العمليات الخاصة.</a:t>
            </a:r>
          </a:p>
          <a:p>
            <a:pPr marL="0" indent="0" algn="r" fontAlgn="auto">
              <a:spcAft>
                <a:spcPts val="0"/>
              </a:spcAft>
              <a:buFont typeface="Arial" panose="020B0604020202020204" pitchFamily="34" charset="0"/>
              <a:buNone/>
              <a:defRPr/>
            </a:pPr>
            <a:r>
              <a:rPr lang="ar-JO" dirty="0">
                <a:solidFill>
                  <a:srgbClr val="000000"/>
                </a:solidFill>
                <a:latin typeface="Traditional Arabic Reguler"/>
              </a:rPr>
              <a:t>وفي شباط / فبراير 1999، تسلم جلالة الملك سلطاته الدستورية ملكا للمملكة الأردنية الهاشمية بعد وفاة والده جلالة الملك الحسين طيب الله ثراه.</a:t>
            </a:r>
          </a:p>
          <a:p>
            <a:pPr marL="0" indent="0" algn="ctr" fontAlgn="auto">
              <a:spcAft>
                <a:spcPts val="0"/>
              </a:spcAft>
              <a:buFont typeface="Arial" panose="020B0604020202020204" pitchFamily="34" charse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par>
                          <p:cTn id="21" fill="hold" nodeType="withGroup">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80">
                                          <p:stCondLst>
                                            <p:cond delay="0"/>
                                          </p:stCondLst>
                                        </p:cTn>
                                        <p:tgtEl>
                                          <p:spTgt spid="3">
                                            <p:txEl>
                                              <p:pRg st="2" end="2"/>
                                            </p:txEl>
                                          </p:spTgt>
                                        </p:tgtEl>
                                      </p:cBhvr>
                                    </p:animEffect>
                                    <p:anim calcmode="lin" valueType="num">
                                      <p:cBhvr>
                                        <p:cTn id="25"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2" end="2"/>
                                            </p:txEl>
                                          </p:spTgt>
                                        </p:tgtEl>
                                      </p:cBhvr>
                                      <p:to x="100000" y="60000"/>
                                    </p:animScale>
                                    <p:animScale>
                                      <p:cBhvr>
                                        <p:cTn id="31" dur="166" decel="50000">
                                          <p:stCondLst>
                                            <p:cond delay="676"/>
                                          </p:stCondLst>
                                        </p:cTn>
                                        <p:tgtEl>
                                          <p:spTgt spid="3">
                                            <p:txEl>
                                              <p:pRg st="2" end="2"/>
                                            </p:txEl>
                                          </p:spTgt>
                                        </p:tgtEl>
                                      </p:cBhvr>
                                      <p:to x="100000" y="100000"/>
                                    </p:animScale>
                                    <p:animScale>
                                      <p:cBhvr>
                                        <p:cTn id="32" dur="26">
                                          <p:stCondLst>
                                            <p:cond delay="1312"/>
                                          </p:stCondLst>
                                        </p:cTn>
                                        <p:tgtEl>
                                          <p:spTgt spid="3">
                                            <p:txEl>
                                              <p:pRg st="2" end="2"/>
                                            </p:txEl>
                                          </p:spTgt>
                                        </p:tgtEl>
                                      </p:cBhvr>
                                      <p:to x="100000" y="80000"/>
                                    </p:animScale>
                                    <p:animScale>
                                      <p:cBhvr>
                                        <p:cTn id="33" dur="166" decel="50000">
                                          <p:stCondLst>
                                            <p:cond delay="1338"/>
                                          </p:stCondLst>
                                        </p:cTn>
                                        <p:tgtEl>
                                          <p:spTgt spid="3">
                                            <p:txEl>
                                              <p:pRg st="2" end="2"/>
                                            </p:txEl>
                                          </p:spTgt>
                                        </p:tgtEl>
                                      </p:cBhvr>
                                      <p:to x="100000" y="100000"/>
                                    </p:animScale>
                                    <p:animScale>
                                      <p:cBhvr>
                                        <p:cTn id="34" dur="26">
                                          <p:stCondLst>
                                            <p:cond delay="1642"/>
                                          </p:stCondLst>
                                        </p:cTn>
                                        <p:tgtEl>
                                          <p:spTgt spid="3">
                                            <p:txEl>
                                              <p:pRg st="2" end="2"/>
                                            </p:txEl>
                                          </p:spTgt>
                                        </p:tgtEl>
                                      </p:cBhvr>
                                      <p:to x="100000" y="90000"/>
                                    </p:animScale>
                                    <p:animScale>
                                      <p:cBhvr>
                                        <p:cTn id="35" dur="166" decel="50000">
                                          <p:stCondLst>
                                            <p:cond delay="1668"/>
                                          </p:stCondLst>
                                        </p:cTn>
                                        <p:tgtEl>
                                          <p:spTgt spid="3">
                                            <p:txEl>
                                              <p:pRg st="2" end="2"/>
                                            </p:txEl>
                                          </p:spTgt>
                                        </p:tgtEl>
                                      </p:cBhvr>
                                      <p:to x="100000" y="100000"/>
                                    </p:animScale>
                                    <p:animScale>
                                      <p:cBhvr>
                                        <p:cTn id="36" dur="26">
                                          <p:stCondLst>
                                            <p:cond delay="1808"/>
                                          </p:stCondLst>
                                        </p:cTn>
                                        <p:tgtEl>
                                          <p:spTgt spid="3">
                                            <p:txEl>
                                              <p:pRg st="2" end="2"/>
                                            </p:txEl>
                                          </p:spTgt>
                                        </p:tgtEl>
                                      </p:cBhvr>
                                      <p:to x="100000" y="95000"/>
                                    </p:animScale>
                                    <p:animScale>
                                      <p:cBhvr>
                                        <p:cTn id="37" dur="166" decel="50000">
                                          <p:stCondLst>
                                            <p:cond delay="1834"/>
                                          </p:stCondLst>
                                        </p:cTn>
                                        <p:tgtEl>
                                          <p:spTgt spid="3">
                                            <p:txEl>
                                              <p:pRg st="2" end="2"/>
                                            </p:txEl>
                                          </p:spTgt>
                                        </p:tgtEl>
                                      </p:cBhvr>
                                      <p:to x="100000" y="100000"/>
                                    </p:animScale>
                                  </p:childTnLst>
                                </p:cTn>
                              </p:par>
                            </p:childTnLst>
                          </p:cTn>
                        </p:par>
                        <p:par>
                          <p:cTn id="38" fill="hold" nodeType="withGroup">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wipe(down)">
                                      <p:cBhvr>
                                        <p:cTn id="41" dur="580">
                                          <p:stCondLst>
                                            <p:cond delay="0"/>
                                          </p:stCondLst>
                                        </p:cTn>
                                        <p:tgtEl>
                                          <p:spTgt spid="3">
                                            <p:txEl>
                                              <p:pRg st="3" end="3"/>
                                            </p:txEl>
                                          </p:spTgt>
                                        </p:tgtEl>
                                      </p:cBhvr>
                                    </p:animEffect>
                                    <p:anim calcmode="lin" valueType="num">
                                      <p:cBhvr>
                                        <p:cTn id="4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3" end="3"/>
                                            </p:txEl>
                                          </p:spTgt>
                                        </p:tgtEl>
                                      </p:cBhvr>
                                      <p:to x="100000" y="60000"/>
                                    </p:animScale>
                                    <p:animScale>
                                      <p:cBhvr>
                                        <p:cTn id="48" dur="166" decel="50000">
                                          <p:stCondLst>
                                            <p:cond delay="676"/>
                                          </p:stCondLst>
                                        </p:cTn>
                                        <p:tgtEl>
                                          <p:spTgt spid="3">
                                            <p:txEl>
                                              <p:pRg st="3" end="3"/>
                                            </p:txEl>
                                          </p:spTgt>
                                        </p:tgtEl>
                                      </p:cBhvr>
                                      <p:to x="100000" y="100000"/>
                                    </p:animScale>
                                    <p:animScale>
                                      <p:cBhvr>
                                        <p:cTn id="49" dur="26">
                                          <p:stCondLst>
                                            <p:cond delay="1312"/>
                                          </p:stCondLst>
                                        </p:cTn>
                                        <p:tgtEl>
                                          <p:spTgt spid="3">
                                            <p:txEl>
                                              <p:pRg st="3" end="3"/>
                                            </p:txEl>
                                          </p:spTgt>
                                        </p:tgtEl>
                                      </p:cBhvr>
                                      <p:to x="100000" y="80000"/>
                                    </p:animScale>
                                    <p:animScale>
                                      <p:cBhvr>
                                        <p:cTn id="50" dur="166" decel="50000">
                                          <p:stCondLst>
                                            <p:cond delay="1338"/>
                                          </p:stCondLst>
                                        </p:cTn>
                                        <p:tgtEl>
                                          <p:spTgt spid="3">
                                            <p:txEl>
                                              <p:pRg st="3" end="3"/>
                                            </p:txEl>
                                          </p:spTgt>
                                        </p:tgtEl>
                                      </p:cBhvr>
                                      <p:to x="100000" y="100000"/>
                                    </p:animScale>
                                    <p:animScale>
                                      <p:cBhvr>
                                        <p:cTn id="51" dur="26">
                                          <p:stCondLst>
                                            <p:cond delay="1642"/>
                                          </p:stCondLst>
                                        </p:cTn>
                                        <p:tgtEl>
                                          <p:spTgt spid="3">
                                            <p:txEl>
                                              <p:pRg st="3" end="3"/>
                                            </p:txEl>
                                          </p:spTgt>
                                        </p:tgtEl>
                                      </p:cBhvr>
                                      <p:to x="100000" y="90000"/>
                                    </p:animScale>
                                    <p:animScale>
                                      <p:cBhvr>
                                        <p:cTn id="52" dur="166" decel="50000">
                                          <p:stCondLst>
                                            <p:cond delay="1668"/>
                                          </p:stCondLst>
                                        </p:cTn>
                                        <p:tgtEl>
                                          <p:spTgt spid="3">
                                            <p:txEl>
                                              <p:pRg st="3" end="3"/>
                                            </p:txEl>
                                          </p:spTgt>
                                        </p:tgtEl>
                                      </p:cBhvr>
                                      <p:to x="100000" y="100000"/>
                                    </p:animScale>
                                    <p:animScale>
                                      <p:cBhvr>
                                        <p:cTn id="53" dur="26">
                                          <p:stCondLst>
                                            <p:cond delay="1808"/>
                                          </p:stCondLst>
                                        </p:cTn>
                                        <p:tgtEl>
                                          <p:spTgt spid="3">
                                            <p:txEl>
                                              <p:pRg st="3" end="3"/>
                                            </p:txEl>
                                          </p:spTgt>
                                        </p:tgtEl>
                                      </p:cBhvr>
                                      <p:to x="100000" y="95000"/>
                                    </p:animScale>
                                    <p:animScale>
                                      <p:cBhvr>
                                        <p:cTn id="54" dur="166" decel="50000">
                                          <p:stCondLst>
                                            <p:cond delay="1834"/>
                                          </p:stCondLst>
                                        </p:cTn>
                                        <p:tgtEl>
                                          <p:spTgt spid="3">
                                            <p:txEl>
                                              <p:pRg st="3" end="3"/>
                                            </p:txEl>
                                          </p:spTgt>
                                        </p:tgtEl>
                                      </p:cBhvr>
                                      <p:to x="100000" y="100000"/>
                                    </p:animScale>
                                  </p:childTnLst>
                                </p:cTn>
                              </p:par>
                            </p:childTnLst>
                          </p:cTn>
                        </p:par>
                        <p:par>
                          <p:cTn id="55" fill="hold" nodeType="withGroup">
                            <p:stCondLst>
                              <p:cond delay="6000"/>
                            </p:stCondLst>
                            <p:childTnLst>
                              <p:par>
                                <p:cTn id="56" presetID="26" presetClass="entr" presetSubtype="0" fill="hold" grpId="0"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wipe(down)">
                                      <p:cBhvr>
                                        <p:cTn id="58" dur="580">
                                          <p:stCondLst>
                                            <p:cond delay="0"/>
                                          </p:stCondLst>
                                        </p:cTn>
                                        <p:tgtEl>
                                          <p:spTgt spid="3">
                                            <p:txEl>
                                              <p:pRg st="4" end="4"/>
                                            </p:txEl>
                                          </p:spTgt>
                                        </p:tgtEl>
                                      </p:cBhvr>
                                    </p:animEffect>
                                    <p:anim calcmode="lin" valueType="num">
                                      <p:cBhvr>
                                        <p:cTn id="59"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4" end="4"/>
                                            </p:txEl>
                                          </p:spTgt>
                                        </p:tgtEl>
                                      </p:cBhvr>
                                      <p:to x="100000" y="60000"/>
                                    </p:animScale>
                                    <p:animScale>
                                      <p:cBhvr>
                                        <p:cTn id="65" dur="166" decel="50000">
                                          <p:stCondLst>
                                            <p:cond delay="676"/>
                                          </p:stCondLst>
                                        </p:cTn>
                                        <p:tgtEl>
                                          <p:spTgt spid="3">
                                            <p:txEl>
                                              <p:pRg st="4" end="4"/>
                                            </p:txEl>
                                          </p:spTgt>
                                        </p:tgtEl>
                                      </p:cBhvr>
                                      <p:to x="100000" y="100000"/>
                                    </p:animScale>
                                    <p:animScale>
                                      <p:cBhvr>
                                        <p:cTn id="66" dur="26">
                                          <p:stCondLst>
                                            <p:cond delay="1312"/>
                                          </p:stCondLst>
                                        </p:cTn>
                                        <p:tgtEl>
                                          <p:spTgt spid="3">
                                            <p:txEl>
                                              <p:pRg st="4" end="4"/>
                                            </p:txEl>
                                          </p:spTgt>
                                        </p:tgtEl>
                                      </p:cBhvr>
                                      <p:to x="100000" y="80000"/>
                                    </p:animScale>
                                    <p:animScale>
                                      <p:cBhvr>
                                        <p:cTn id="67" dur="166" decel="50000">
                                          <p:stCondLst>
                                            <p:cond delay="1338"/>
                                          </p:stCondLst>
                                        </p:cTn>
                                        <p:tgtEl>
                                          <p:spTgt spid="3">
                                            <p:txEl>
                                              <p:pRg st="4" end="4"/>
                                            </p:txEl>
                                          </p:spTgt>
                                        </p:tgtEl>
                                      </p:cBhvr>
                                      <p:to x="100000" y="100000"/>
                                    </p:animScale>
                                    <p:animScale>
                                      <p:cBhvr>
                                        <p:cTn id="68" dur="26">
                                          <p:stCondLst>
                                            <p:cond delay="1642"/>
                                          </p:stCondLst>
                                        </p:cTn>
                                        <p:tgtEl>
                                          <p:spTgt spid="3">
                                            <p:txEl>
                                              <p:pRg st="4" end="4"/>
                                            </p:txEl>
                                          </p:spTgt>
                                        </p:tgtEl>
                                      </p:cBhvr>
                                      <p:to x="100000" y="90000"/>
                                    </p:animScale>
                                    <p:animScale>
                                      <p:cBhvr>
                                        <p:cTn id="69" dur="166" decel="50000">
                                          <p:stCondLst>
                                            <p:cond delay="1668"/>
                                          </p:stCondLst>
                                        </p:cTn>
                                        <p:tgtEl>
                                          <p:spTgt spid="3">
                                            <p:txEl>
                                              <p:pRg st="4" end="4"/>
                                            </p:txEl>
                                          </p:spTgt>
                                        </p:tgtEl>
                                      </p:cBhvr>
                                      <p:to x="100000" y="100000"/>
                                    </p:animScale>
                                    <p:animScale>
                                      <p:cBhvr>
                                        <p:cTn id="70" dur="26">
                                          <p:stCondLst>
                                            <p:cond delay="1808"/>
                                          </p:stCondLst>
                                        </p:cTn>
                                        <p:tgtEl>
                                          <p:spTgt spid="3">
                                            <p:txEl>
                                              <p:pRg st="4" end="4"/>
                                            </p:txEl>
                                          </p:spTgt>
                                        </p:tgtEl>
                                      </p:cBhvr>
                                      <p:to x="100000" y="95000"/>
                                    </p:animScale>
                                    <p:animScale>
                                      <p:cBhvr>
                                        <p:cTn id="71"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704D75-2F3F-3C06-7377-DFDC0A66FEC5}"/>
              </a:ext>
            </a:extLst>
          </p:cNvPr>
          <p:cNvSpPr>
            <a:spLocks noGrp="1" noChangeArrowheads="1"/>
          </p:cNvSpPr>
          <p:nvPr>
            <p:ph idx="1"/>
          </p:nvPr>
        </p:nvSpPr>
        <p:spPr>
          <a:xfrm>
            <a:off x="838200" y="481013"/>
            <a:ext cx="10515600" cy="5895975"/>
          </a:xfrm>
        </p:spPr>
        <p:txBody>
          <a:bodyPr/>
          <a:lstStyle/>
          <a:p>
            <a:pPr marL="0" indent="0" algn="r">
              <a:buFont typeface="Arial" panose="020B0604020202020204" pitchFamily="34" charset="0"/>
              <a:buNone/>
            </a:pPr>
            <a:r>
              <a:rPr lang="ar-JO" altLang="en-US" dirty="0">
                <a:solidFill>
                  <a:srgbClr val="000000"/>
                </a:solidFill>
                <a:latin typeface="Traditional Arabic Reguler"/>
              </a:rPr>
              <a:t>وقد كرس جلالة الملك نفسه للدفاع عن الأردن كواحة للتطور والاستقرار وسط منطقة مضطربة، بالعمل على الاستثمار في الطاقات البشرية الهائلة لشعبه، والتصدي لتهديد الإرهاب والتطرف ضمن نهج شمولي، والسعي باستمرار لتعزيز الأمن والاستقرار وفرص تحقيق السلام في الشرق الأوسط، والدفاع عن القضية الفلسطينية في مختلف المحافل الدولية. ورغم شح موارد الأردن، إلا أن جلالته مستمر في قيادة جهود المملكة لتكون الملاذ الآمن لملايين اللاجئين، انطلاقا من الإرث الهاشمي الأردني في إغاثة اللاجئين.</a:t>
            </a:r>
          </a:p>
          <a:p>
            <a:pPr marL="0" indent="0" algn="r">
              <a:buFont typeface="Arial" panose="020B0604020202020204" pitchFamily="34" charset="0"/>
              <a:buNone/>
            </a:pPr>
            <a:r>
              <a:rPr lang="ar-JO" altLang="en-US" dirty="0">
                <a:solidFill>
                  <a:srgbClr val="000000"/>
                </a:solidFill>
                <a:latin typeface="Traditional Arabic Reguler"/>
              </a:rPr>
              <a:t>وكونه الحفيد الحادي والأربعين للنبي محمد، صلى الله عليه وسلم، فقد حرص جلالة الملك على العمل لنشر السلام والوئام بين المسلمين من جهة وبين المسلمين وأتباع الديانات الأخرى حول العالم من جهة أخرى. ففي عام 2004، أطلق جلالته "رسالة عمان"، وهي المبادرة الأولى التي يطلقها قائد مسلم للتأكيد على أن الإرهاب والعنف بعيدان كل البعد عن الإسلام الحنيف. وفي عام 2006، دعم جلالة الملك مبادرة "كلمة سواء" التي تدعو إلى السلام والوئام بين المسلمين والمسيحيين. وفي عام 2010، تبنت الجمعية العامة للأمم المتحدة مقترح جلالته للاحتفال بأسبوع الوئام العالمي بين الأديان ليصبح مناسبة سنوية في الأسبوع الأول من شهر شباط.</a:t>
            </a:r>
          </a:p>
          <a:p>
            <a:pPr marL="0" indent="0" algn="ctr">
              <a:buFont typeface="Arial" panose="020B0604020202020204" pitchFamily="34" charset="0"/>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nodeType="withGroup">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4EE30D-D6EE-0238-DB9E-342F14C016D0}"/>
              </a:ext>
            </a:extLst>
          </p:cNvPr>
          <p:cNvSpPr>
            <a:spLocks noGrp="1" noChangeArrowheads="1"/>
          </p:cNvSpPr>
          <p:nvPr>
            <p:ph idx="1"/>
          </p:nvPr>
        </p:nvSpPr>
        <p:spPr>
          <a:xfrm>
            <a:off x="838200" y="415925"/>
            <a:ext cx="10515600" cy="5930900"/>
          </a:xfrm>
        </p:spPr>
        <p:txBody>
          <a:bodyPr/>
          <a:lstStyle/>
          <a:p>
            <a:pPr marL="0" indent="0" algn="r">
              <a:buFont typeface="Arial" panose="020B0604020202020204" pitchFamily="34" charset="0"/>
              <a:buNone/>
            </a:pPr>
            <a:r>
              <a:rPr lang="ar-JO" altLang="en-US" dirty="0">
                <a:solidFill>
                  <a:srgbClr val="000000"/>
                </a:solidFill>
                <a:latin typeface="Traditional Arabic Reguler"/>
              </a:rPr>
              <a:t>وتقديرا لجهود جلالته في نشر السلام والوئام بين الأديان وتعزيز قيم الاعتدال وحماية المقدسات الإسلامية والمسيحية في القدس الشريف، انطلاقا من الوصاية الهاشمية على هذه المقدسات، تلقى جلالة الملك العديد من الجوائز الرفيعة، منها جائزة ويستفاليا للسلام، وجائزة تمبلتون في الولايات المتحدة، وجائزة مصباح القديس فرانسيس للسلام في إيطاليا، وجائزة "رجل الدولة – الباحث"، التي يمنحها معهد واشنطن لسياسة الشرق الأدنى.</a:t>
            </a:r>
          </a:p>
          <a:p>
            <a:pPr marL="0" indent="0" algn="r">
              <a:buFont typeface="Arial" panose="020B0604020202020204" pitchFamily="34" charset="0"/>
              <a:buNone/>
            </a:pPr>
            <a:r>
              <a:rPr lang="ar-JO" altLang="en-US" dirty="0">
                <a:solidFill>
                  <a:srgbClr val="000000"/>
                </a:solidFill>
                <a:latin typeface="Traditional Arabic Reguler"/>
              </a:rPr>
              <a:t>واقترن جلالته بالملكة رانيا في العاشر من حزيران/يونيو 1993، ورزق جلالتاهما بنجلين؛ هما سمو الأمير الحسين، ولي العهد، الذي ولد في 28 حزيران/يونيو 1994، وسمو الأمير هاشم الذي ولد في 30 كانون الثاني/يناير 2005، وبابنتين؛ هما سمو الأميرة إيمان التي ولدت في 27 أيلول/سبتمبر 1996، وسمو الأميرة سلمى التي ولدت في 26 أيلول/سبتمبر 2000‎.</a:t>
            </a:r>
          </a:p>
          <a:p>
            <a:pPr marL="0" indent="0" algn="r">
              <a:buFont typeface="Arial" panose="020B0604020202020204" pitchFamily="34" charset="0"/>
              <a:buNone/>
            </a:pPr>
            <a:r>
              <a:rPr lang="ar-JO" altLang="en-US" dirty="0">
                <a:solidFill>
                  <a:srgbClr val="000000"/>
                </a:solidFill>
                <a:latin typeface="Traditional Arabic Reguler"/>
              </a:rPr>
              <a:t>صدر لجلالة الملك كتاب "فرصتنا الأخيرة: السعي نحو السلام في زمن الخطر"، يستعرض فيه جلالته مذكراته ويوثق من خلالها أهم الأحداث والمحطات، كما يعرض فيه جلالته رؤيته لحل الصراع العربي-الإسرائيلي. وقد صدر الكتاب باللغة العربية عن دار الساقي في عام 2011، كما صدر باللغة الإنجليزية عن فايكينج برس في العام نفسه.</a:t>
            </a:r>
          </a:p>
          <a:p>
            <a:pPr marL="0" indent="0" algn="ctr">
              <a:buFont typeface="Arial" panose="020B0604020202020204" pitchFamily="34" charset="0"/>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nodeType="withGroup">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par>
                          <p:cTn id="38" fill="hold" nodeType="withGroup">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580">
                                          <p:stCondLst>
                                            <p:cond delay="0"/>
                                          </p:stCondLst>
                                        </p:cTn>
                                        <p:tgtEl>
                                          <p:spTgt spid="3">
                                            <p:txEl>
                                              <p:pRg st="2" end="2"/>
                                            </p:txEl>
                                          </p:spTgt>
                                        </p:tgtEl>
                                      </p:cBhvr>
                                    </p:animEffect>
                                    <p:anim calcmode="lin" valueType="num">
                                      <p:cBhvr>
                                        <p:cTn id="4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2" end="2"/>
                                            </p:txEl>
                                          </p:spTgt>
                                        </p:tgtEl>
                                      </p:cBhvr>
                                      <p:to x="100000" y="60000"/>
                                    </p:animScale>
                                    <p:animScale>
                                      <p:cBhvr>
                                        <p:cTn id="48" dur="166" decel="50000">
                                          <p:stCondLst>
                                            <p:cond delay="676"/>
                                          </p:stCondLst>
                                        </p:cTn>
                                        <p:tgtEl>
                                          <p:spTgt spid="3">
                                            <p:txEl>
                                              <p:pRg st="2" end="2"/>
                                            </p:txEl>
                                          </p:spTgt>
                                        </p:tgtEl>
                                      </p:cBhvr>
                                      <p:to x="100000" y="100000"/>
                                    </p:animScale>
                                    <p:animScale>
                                      <p:cBhvr>
                                        <p:cTn id="49" dur="26">
                                          <p:stCondLst>
                                            <p:cond delay="1312"/>
                                          </p:stCondLst>
                                        </p:cTn>
                                        <p:tgtEl>
                                          <p:spTgt spid="3">
                                            <p:txEl>
                                              <p:pRg st="2" end="2"/>
                                            </p:txEl>
                                          </p:spTgt>
                                        </p:tgtEl>
                                      </p:cBhvr>
                                      <p:to x="100000" y="80000"/>
                                    </p:animScale>
                                    <p:animScale>
                                      <p:cBhvr>
                                        <p:cTn id="50" dur="166" decel="50000">
                                          <p:stCondLst>
                                            <p:cond delay="1338"/>
                                          </p:stCondLst>
                                        </p:cTn>
                                        <p:tgtEl>
                                          <p:spTgt spid="3">
                                            <p:txEl>
                                              <p:pRg st="2" end="2"/>
                                            </p:txEl>
                                          </p:spTgt>
                                        </p:tgtEl>
                                      </p:cBhvr>
                                      <p:to x="100000" y="100000"/>
                                    </p:animScale>
                                    <p:animScale>
                                      <p:cBhvr>
                                        <p:cTn id="51" dur="26">
                                          <p:stCondLst>
                                            <p:cond delay="1642"/>
                                          </p:stCondLst>
                                        </p:cTn>
                                        <p:tgtEl>
                                          <p:spTgt spid="3">
                                            <p:txEl>
                                              <p:pRg st="2" end="2"/>
                                            </p:txEl>
                                          </p:spTgt>
                                        </p:tgtEl>
                                      </p:cBhvr>
                                      <p:to x="100000" y="90000"/>
                                    </p:animScale>
                                    <p:animScale>
                                      <p:cBhvr>
                                        <p:cTn id="52" dur="166" decel="50000">
                                          <p:stCondLst>
                                            <p:cond delay="1668"/>
                                          </p:stCondLst>
                                        </p:cTn>
                                        <p:tgtEl>
                                          <p:spTgt spid="3">
                                            <p:txEl>
                                              <p:pRg st="2" end="2"/>
                                            </p:txEl>
                                          </p:spTgt>
                                        </p:tgtEl>
                                      </p:cBhvr>
                                      <p:to x="100000" y="100000"/>
                                    </p:animScale>
                                    <p:animScale>
                                      <p:cBhvr>
                                        <p:cTn id="53" dur="26">
                                          <p:stCondLst>
                                            <p:cond delay="1808"/>
                                          </p:stCondLst>
                                        </p:cTn>
                                        <p:tgtEl>
                                          <p:spTgt spid="3">
                                            <p:txEl>
                                              <p:pRg st="2" end="2"/>
                                            </p:txEl>
                                          </p:spTgt>
                                        </p:tgtEl>
                                      </p:cBhvr>
                                      <p:to x="100000" y="95000"/>
                                    </p:animScale>
                                    <p:animScale>
                                      <p:cBhvr>
                                        <p:cTn id="5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579</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Arial</vt:lpstr>
      <vt:lpstr>Calibri Light</vt:lpstr>
      <vt:lpstr>Times New Roman</vt:lpstr>
      <vt:lpstr>Traditional Arabic Reguler</vt:lpstr>
      <vt:lpstr>Office Theme</vt:lpstr>
      <vt:lpstr>الملك عبد الله الثاني بن الحسين حفظه الله</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عبد الله الثاني بن الحسين حفظه الله</dc:title>
  <dc:creator>subhi sousi</dc:creator>
  <cp:lastModifiedBy>subhi sousi</cp:lastModifiedBy>
  <cp:revision>2</cp:revision>
  <dcterms:created xsi:type="dcterms:W3CDTF">2022-11-30T07:02:29Z</dcterms:created>
  <dcterms:modified xsi:type="dcterms:W3CDTF">2022-11-30T07:26:37Z</dcterms:modified>
</cp:coreProperties>
</file>