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EE58-F6FB-AFCE-9B11-0D7F62A5B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E33D3-8813-37DA-F72A-DEA492D23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0801-082B-D001-8821-637F449D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3DD12-8E02-1FB2-B367-B3FF9EB9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113E8-C981-6E43-36B8-6FE2FCA2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1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73B-FFB3-171E-7E34-A6FE3BE8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07172-DB25-02F3-586F-929C0CD0C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FF00-3AB9-86A8-5571-65D88ABB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F0B5-8616-D45C-B309-47E930C7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4E10-1A60-B4C6-4CD6-67DDC11F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5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C947B-018F-C6DA-6C37-91AB13EB4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A5611-9974-238F-1DDA-74D52B988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2CC0B-63A7-61B3-6CBD-1FA0A90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C5CD-4729-7B00-3F1E-4C03717B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569D-E04D-A254-5703-C38EA214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9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FE47-AB40-5385-6093-0B73065C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AA66-2F6A-434C-A0F1-6E8A82E9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9DDC8-850C-B8CD-D1E1-3BF97116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0DD9-6DFA-E099-3C79-7274A5ED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AB31-1D86-0001-DE33-D292DB1B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5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2A8A-53A9-7097-8CC5-1B6005FB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82E34-01C7-A8CE-D34E-E208C4379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C47E-07FA-D5CD-B39D-574936A1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8A66-79C1-6A20-4556-7CBD9CE6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0AF8A-FD29-8DD0-D283-8A3044C8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66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A4C8-6F07-998E-51B6-0EF02A03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D32DF-2AD6-7CFB-2FDA-CAD985B0D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8876C-42A3-4D7C-562C-B3E8AA386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D0EA4-F0EB-07A1-22A2-9E246C78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FAA5D-51A3-1F37-7027-C13563B1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C4938-5106-534C-F524-AF2681CC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1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B12C-AB9F-3503-E265-FFE8917F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AE4E3-2C3D-A9E3-936C-2174E02C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3245B-3343-1F00-CE81-FA36E05EB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4B1F8-41FA-2C22-21A5-FC910B57B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DBC86-7DCF-F4EA-D672-6953C149A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9F235-ECB1-A9C3-EA54-510F2EA9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E92A9-13A3-CF40-FBA7-9469F3E4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4E0DB-7C1D-19A3-FC5F-1719F1AA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7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D215-2F30-A874-5476-943D8B9E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038E9-E13E-9434-0E6C-054CB346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4BC91-B739-9A8D-C055-645A3D12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23C5D-D56B-1C22-0C13-CD1E6A14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3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2ADA3-22FD-F188-B349-682293B2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4E99E-5F0D-D022-4EE6-00573954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75774-7E83-3CF9-0D25-FD25AFB3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F173-17EF-DB81-62AD-FA58BB42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F69C-6E00-F6BD-A622-A728FD36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3165E-09D8-42DE-74FA-C113A1CA2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9B510-60B3-F2AD-5163-1732F695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5F8FE-3C92-270E-325D-06D4E3DD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7E1B-1A31-B1F3-DCE9-CE865707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2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C1D-7ECE-07EB-3B88-021CCD17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E7BE5-458D-576C-2CD4-D58258CCE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B9ECD-C26D-B501-A037-7E2F92BB4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7DD7A-F7CF-E874-2A5F-6A4EE1E6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7D6D1-C819-8A2E-2932-87BFBFA2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729E0-F503-25B6-B1DB-1AE642D5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0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CDA43-5ECA-7D3E-F588-E2C0E0ED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DC28A-192E-D847-D353-D8EF217D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1304-5D37-D086-5880-0ADBF446D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4586-5240-450D-B3BA-28346AECC704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C88F-513A-E590-B202-809B6567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77E7-C6EF-1963-3E77-003A0FD8B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6ECF-CF3B-4836-BDDB-CB5049CBA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4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bRUUUSn-0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7BAC-E057-3243-A518-8ECA3A394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ar-JO" dirty="0"/>
              <a:t>ا</a:t>
            </a:r>
            <a:r>
              <a:rPr lang="ar-JO" b="1" i="0" dirty="0">
                <a:solidFill>
                  <a:srgbClr val="333333"/>
                </a:solidFill>
                <a:effectLst/>
                <a:latin typeface="FrutigerLTArabic-45Light"/>
              </a:rPr>
              <a:t>لملك الحسين بن طلال (1935 - 1999)</a:t>
            </a:r>
            <a:br>
              <a:rPr lang="ar-JO" b="1" i="0" dirty="0">
                <a:solidFill>
                  <a:srgbClr val="333333"/>
                </a:solidFill>
                <a:effectLst/>
                <a:latin typeface="FrutigerLTArabic-45Light"/>
              </a:rPr>
            </a:br>
            <a:br>
              <a:rPr lang="ar-JO" dirty="0"/>
            </a:br>
            <a:r>
              <a:rPr lang="ar-JO" dirty="0"/>
              <a:t>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6B5A1-1654-2AFB-58C7-A9183CC87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كرم القصير</a:t>
            </a:r>
            <a:endParaRPr lang="en-GB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الحسين الباني.. سيرة ميلاد أمة - فيديو">
            <a:extLst>
              <a:ext uri="{FF2B5EF4-FFF2-40B4-BE49-F238E27FC236}">
                <a16:creationId xmlns:a16="http://schemas.microsoft.com/office/drawing/2014/main" id="{3373E8C7-A2B2-8A07-358F-B00D43D7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03" y="2786063"/>
            <a:ext cx="3530897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علم الأردن - ويكيبيديا">
            <a:extLst>
              <a:ext uri="{FF2B5EF4-FFF2-40B4-BE49-F238E27FC236}">
                <a16:creationId xmlns:a16="http://schemas.microsoft.com/office/drawing/2014/main" id="{BD095424-EE76-D81E-37F1-DE6BE5F1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3974"/>
            <a:ext cx="12192000" cy="6096000"/>
          </a:xfrm>
          <a:prstGeom prst="rect">
            <a:avLst/>
          </a:prstGeom>
          <a:blipFill dpi="0" rotWithShape="0">
            <a:blip r:embed="rId4">
              <a:alphaModFix amt="0"/>
            </a:blip>
            <a:srcRect/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18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7363-DAAC-D896-95D0-E64FFF3E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نبذة عن حياة الملك حسين بن طلال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7FDE-DBEB-1F5F-D8E3-1D13B8F9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الملك الحسين بن طلال بن عبد الله الأول الهاشمي (14 نوفمبر 1935 - 7 فبراير 1999)، ثالث ملوك المملكة الأردنية الهاشمية. تولى الحكم في الحادي عشر من أغسطس عام 1952 وحتى وفاته في السابع من فبراير عام 1999.</a:t>
            </a:r>
            <a:endParaRPr lang="en-GB" dirty="0"/>
          </a:p>
        </p:txBody>
      </p:sp>
      <p:pic>
        <p:nvPicPr>
          <p:cNvPr id="2050" name="Picture 2" descr="الحسين بن طلال - ويكيبيديا">
            <a:extLst>
              <a:ext uri="{FF2B5EF4-FFF2-40B4-BE49-F238E27FC236}">
                <a16:creationId xmlns:a16="http://schemas.microsoft.com/office/drawing/2014/main" id="{594EA231-685D-F767-7FC4-5E491723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58" y="2759946"/>
            <a:ext cx="3003342" cy="40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8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99A7-04DD-6507-D320-B70F3CEE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من انجازات الملك عبد الله الثاني بن الحسين؟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7B5C-BF24-45E9-6A16-00BFE6EE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br>
              <a:rPr lang="ar-JO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ar-JO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تطوير تكنولوجيا المعلومات والاتصالات؛ لتمكين الطلبة من مواكبة الاحتياجات المحلية والدولية. - توسيع مظلة التأمين الصحي لتشمل قطاعات أكبر من المواطنين. - تزويد المستشفيات بالأجهزة الحديثة والمتطورة لتقدم أفضل خدمة للمواطن</a:t>
            </a:r>
            <a:endParaRPr lang="en-GB" dirty="0"/>
          </a:p>
        </p:txBody>
      </p:sp>
      <p:pic>
        <p:nvPicPr>
          <p:cNvPr id="3074" name="Picture 2" descr="الملك الحسين بن طلال | Writing24">
            <a:extLst>
              <a:ext uri="{FF2B5EF4-FFF2-40B4-BE49-F238E27FC236}">
                <a16:creationId xmlns:a16="http://schemas.microsoft.com/office/drawing/2014/main" id="{1A51F9BF-478F-7FE6-6E64-3C471FCA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43482"/>
            <a:ext cx="5715000" cy="35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9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8D87-076E-04A2-67D1-0CDDE100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i="0" dirty="0">
                <a:solidFill>
                  <a:srgbClr val="162532"/>
                </a:solidFill>
                <a:effectLst/>
                <a:latin typeface="DroidKufi-Regular"/>
              </a:rPr>
              <a:t>تاريخ وفاة الملك حسين</a:t>
            </a:r>
            <a:br>
              <a:rPr lang="ar-JO" b="0" i="0" dirty="0">
                <a:solidFill>
                  <a:srgbClr val="162532"/>
                </a:solidFill>
                <a:effectLst/>
                <a:latin typeface="DroidKufi-Regular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3739A-BC72-71CF-139B-56C0FF3A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JO" b="0" i="0" dirty="0">
                <a:solidFill>
                  <a:srgbClr val="333333"/>
                </a:solidFill>
                <a:effectLst/>
                <a:latin typeface="DroidKufi-Regular"/>
              </a:rPr>
              <a:t>عانى الملك حسين من مرض السرطان، لسنوات عديدة، وظل فترة طويلة يتلقى العلاج، ولكن في تاريخ 7 شباط (فبراير) عام 1999م، توفي الملك حسين، وحزن الشعب الأردني على وفاته حزناً شديداً، وحضر كثير من زعماء العالم إلى الأردن، للمشاركة بجنازته رحمه الله.</a:t>
            </a:r>
          </a:p>
          <a:p>
            <a:pPr algn="just"/>
            <a:r>
              <a:rPr lang="ar-JO" b="0" i="0" dirty="0">
                <a:solidFill>
                  <a:srgbClr val="333333"/>
                </a:solidFill>
                <a:effectLst/>
                <a:latin typeface="DroidKufi-Regular"/>
              </a:rPr>
              <a:t> </a:t>
            </a:r>
          </a:p>
          <a:p>
            <a:endParaRPr lang="en-GB" dirty="0"/>
          </a:p>
        </p:txBody>
      </p:sp>
      <p:pic>
        <p:nvPicPr>
          <p:cNvPr id="4098" name="Picture 2" descr="الحسين بن طلال - ويكيبيديا">
            <a:extLst>
              <a:ext uri="{FF2B5EF4-FFF2-40B4-BE49-F238E27FC236}">
                <a16:creationId xmlns:a16="http://schemas.microsoft.com/office/drawing/2014/main" id="{25179143-0FD0-D755-B64F-3AF72008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0" y="3293924"/>
            <a:ext cx="2757280" cy="33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6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FC97-9A22-A88B-98CC-C94AAF58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67DF7-0560-2123-FE55-4B88CCD1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مقتطف من خطاب الملك حسين عقب معركة الكرامة - </a:t>
            </a:r>
            <a:r>
              <a:rPr lang="en-GB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YouTube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27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175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DroidKufi-Regular</vt:lpstr>
      <vt:lpstr>FrutigerLTArabic-45Light</vt:lpstr>
      <vt:lpstr>Office Theme</vt:lpstr>
      <vt:lpstr>الملك الحسين بن طلال (1935 - 1999)   </vt:lpstr>
      <vt:lpstr>نبذة عن حياة الملك حسين بن طلال</vt:lpstr>
      <vt:lpstr>من انجازات الملك عبد الله الثاني بن الحسين؟</vt:lpstr>
      <vt:lpstr>تاريخ وفاة الملك حسين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الحسين بن طلال (1935 - 1999)</dc:title>
  <dc:creator>nicola kassir</dc:creator>
  <cp:lastModifiedBy>nicola kassir</cp:lastModifiedBy>
  <cp:revision>2</cp:revision>
  <dcterms:created xsi:type="dcterms:W3CDTF">2022-11-27T13:52:53Z</dcterms:created>
  <dcterms:modified xsi:type="dcterms:W3CDTF">2022-11-30T15:48:52Z</dcterms:modified>
</cp:coreProperties>
</file>