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0D7F89-7C62-4B42-9629-DF83C20D8D15}"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0D7F89-7C62-4B42-9629-DF83C20D8D15}"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0D7F89-7C62-4B42-9629-DF83C20D8D15}"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0D7F89-7C62-4B42-9629-DF83C20D8D15}"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0D7F89-7C62-4B42-9629-DF83C20D8D15}"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0D7F89-7C62-4B42-9629-DF83C20D8D15}"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0D7F89-7C62-4B42-9629-DF83C20D8D15}"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0D7F89-7C62-4B42-9629-DF83C20D8D15}"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D7F89-7C62-4B42-9629-DF83C20D8D15}"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D7F89-7C62-4B42-9629-DF83C20D8D15}"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D7F89-7C62-4B42-9629-DF83C20D8D15}"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7F161-E553-46AA-9F76-87FBC72C42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D7F89-7C62-4B42-9629-DF83C20D8D15}" type="datetimeFigureOut">
              <a:rPr lang="en-US" smtClean="0"/>
              <a:t>11/30/2022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7F161-E553-46AA-9F76-87FBC72C42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الملك الحسين</a:t>
            </a:r>
            <a:endParaRPr lang="en-US" dirty="0"/>
          </a:p>
        </p:txBody>
      </p:sp>
      <p:sp>
        <p:nvSpPr>
          <p:cNvPr id="3" name="Subtitle 2"/>
          <p:cNvSpPr>
            <a:spLocks noGrp="1"/>
          </p:cNvSpPr>
          <p:nvPr>
            <p:ph type="subTitle" idx="1"/>
          </p:nvPr>
        </p:nvSpPr>
        <p:spPr/>
        <p:txBody>
          <a:bodyPr/>
          <a:lstStyle/>
          <a:p>
            <a:r>
              <a:rPr lang="en-US" dirty="0" smtClean="0"/>
              <a:t> </a:t>
            </a:r>
            <a:r>
              <a:rPr lang="ar-JO" dirty="0" smtClean="0"/>
              <a:t>جويل الطعيمة </a:t>
            </a:r>
            <a:r>
              <a:rPr lang="en-US" dirty="0" smtClean="0"/>
              <a:t>5e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king.jpg"/>
          <p:cNvPicPr>
            <a:picLocks noChangeAspect="1"/>
          </p:cNvPicPr>
          <p:nvPr/>
        </p:nvPicPr>
        <p:blipFill>
          <a:blip r:embed="rId2"/>
          <a:stretch>
            <a:fillRect/>
          </a:stretch>
        </p:blipFill>
        <p:spPr>
          <a:xfrm>
            <a:off x="1524000" y="1219200"/>
            <a:ext cx="5867400" cy="4876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متى ولد و توفي الملك حسين بن طلال؟</a:t>
            </a:r>
            <a:endParaRPr lang="en-US" dirty="0"/>
          </a:p>
        </p:txBody>
      </p:sp>
      <p:sp>
        <p:nvSpPr>
          <p:cNvPr id="3" name="Content Placeholder 2"/>
          <p:cNvSpPr>
            <a:spLocks noGrp="1"/>
          </p:cNvSpPr>
          <p:nvPr>
            <p:ph idx="1"/>
          </p:nvPr>
        </p:nvSpPr>
        <p:spPr/>
        <p:txBody>
          <a:bodyPr/>
          <a:lstStyle/>
          <a:p>
            <a:r>
              <a:rPr lang="ar-JO" dirty="0"/>
              <a:t>الحسين بن طلال بن عبد الله الأول الهاشمي (</a:t>
            </a:r>
            <a:r>
              <a:rPr lang="ar-JO" b="1" dirty="0"/>
              <a:t>14 نوفمبر 1935 - 7 فبراير 1999</a:t>
            </a:r>
            <a:r>
              <a:rPr lang="ar-JO" dirty="0"/>
              <a:t>)، ثالث ملوك المملكة الأردنية الهاشمية. تولى الحكم في الحادي عشر من أغسطس عام 1952 وحتى وفاته في السابع من فبراير عام 1999</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كم عدد زوجات الملك الحسين بن طلال؟</a:t>
            </a:r>
            <a:endParaRPr lang="en-US" dirty="0"/>
          </a:p>
        </p:txBody>
      </p:sp>
      <p:sp>
        <p:nvSpPr>
          <p:cNvPr id="3" name="Content Placeholder 2"/>
          <p:cNvSpPr>
            <a:spLocks noGrp="1"/>
          </p:cNvSpPr>
          <p:nvPr>
            <p:ph sz="half" idx="1"/>
          </p:nvPr>
        </p:nvSpPr>
        <p:spPr>
          <a:xfrm>
            <a:off x="457200" y="4267200"/>
            <a:ext cx="1524000" cy="1858963"/>
          </a:xfrm>
        </p:spPr>
        <p:txBody>
          <a:bodyPr>
            <a:normAutofit/>
          </a:bodyPr>
          <a:lstStyle/>
          <a:p>
            <a:endParaRPr lang="en-US" dirty="0"/>
          </a:p>
        </p:txBody>
      </p:sp>
      <p:sp>
        <p:nvSpPr>
          <p:cNvPr id="4" name="Content Placeholder 3"/>
          <p:cNvSpPr>
            <a:spLocks noGrp="1"/>
          </p:cNvSpPr>
          <p:nvPr>
            <p:ph sz="half" idx="2"/>
          </p:nvPr>
        </p:nvSpPr>
        <p:spPr>
          <a:xfrm>
            <a:off x="1905000" y="1600200"/>
            <a:ext cx="6781800" cy="4525963"/>
          </a:xfrm>
        </p:spPr>
        <p:txBody>
          <a:bodyPr>
            <a:normAutofit/>
          </a:bodyPr>
          <a:lstStyle/>
          <a:p>
            <a:r>
              <a:rPr lang="ar-JO" dirty="0"/>
              <a:t>تزوج الحسين بن طلال </a:t>
            </a:r>
            <a:r>
              <a:rPr lang="ar-JO" b="1" dirty="0"/>
              <a:t>أربع</a:t>
            </a:r>
            <a:r>
              <a:rPr lang="ar-JO" dirty="0"/>
              <a:t> مرات منفصلات، وقد أنجب من تلك الزيجات الأربع أحد عشر إبنا وابنة، وهم: عالية من زوجته دينا بنت عبد الحميد، وكلا من عبد الله، فيصل، عائشة و‌زين من زوجته الأميرة منى الحسين، كذلك هيا و‌علي من زوجته علياء الحسين، وأخيرًا حمزة، هاشم، إيمان و‌راية من زوجته التي تُوفي عنها نور الحسين</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هم انجازات الملك حسين بن طلال</a:t>
            </a:r>
            <a:endParaRPr lang="en-US" dirty="0"/>
          </a:p>
        </p:txBody>
      </p:sp>
      <p:sp>
        <p:nvSpPr>
          <p:cNvPr id="3" name="Content Placeholder 2"/>
          <p:cNvSpPr>
            <a:spLocks noGrp="1"/>
          </p:cNvSpPr>
          <p:nvPr>
            <p:ph idx="1"/>
          </p:nvPr>
        </p:nvSpPr>
        <p:spPr/>
        <p:txBody>
          <a:bodyPr/>
          <a:lstStyle/>
          <a:p>
            <a:pPr>
              <a:buNone/>
            </a:pPr>
            <a:r>
              <a:rPr lang="ar-JO" dirty="0"/>
              <a:t>دعم القضية الفلسطينية والتأكيد على وحدة المصير بين الشعب الأردني والشعب الفلسطيني وتقديم الرعاية لهم والمبادرة لحماية المقدسات الإسلامية والمسيحية في القدس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من الاثار الادبية للملك الحسين بن طلال؟</a:t>
            </a:r>
            <a:endParaRPr lang="en-US" dirty="0"/>
          </a:p>
        </p:txBody>
      </p:sp>
      <p:sp>
        <p:nvSpPr>
          <p:cNvPr id="3" name="Content Placeholder 2"/>
          <p:cNvSpPr>
            <a:spLocks noGrp="1"/>
          </p:cNvSpPr>
          <p:nvPr>
            <p:ph idx="1"/>
          </p:nvPr>
        </p:nvSpPr>
        <p:spPr/>
        <p:txBody>
          <a:bodyPr/>
          <a:lstStyle/>
          <a:p>
            <a:r>
              <a:rPr lang="ar-JO" dirty="0"/>
              <a:t>ترك </a:t>
            </a:r>
            <a:r>
              <a:rPr lang="ar-JO" b="1" dirty="0"/>
              <a:t>الملك</a:t>
            </a:r>
            <a:r>
              <a:rPr lang="ar-JO" dirty="0"/>
              <a:t> المؤسس عدداً </a:t>
            </a:r>
            <a:r>
              <a:rPr lang="ar-JO" b="1" dirty="0"/>
              <a:t>من الآثار الأدبية</a:t>
            </a:r>
            <a:r>
              <a:rPr lang="ar-JO" dirty="0"/>
              <a:t> والسياسية هي: "مذكراتي"، و"الأمالي السياسية"، و"من أنا"، و"بين الدر المنثور والمنظوم"، و"جواب السائل عن الخيل الأصائل"، جُمعت في كتاب "</a:t>
            </a:r>
            <a:r>
              <a:rPr lang="ar-JO" b="1" dirty="0"/>
              <a:t>الآثار</a:t>
            </a:r>
            <a:r>
              <a:rPr lang="ar-JO" dirty="0"/>
              <a:t> الكاملة".</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104</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الملك الحسين</vt:lpstr>
      <vt:lpstr>Slide 2</vt:lpstr>
      <vt:lpstr>متى ولد و توفي الملك حسين بن طلال؟</vt:lpstr>
      <vt:lpstr>كم عدد زوجات الملك الحسين بن طلال؟</vt:lpstr>
      <vt:lpstr>هم انجازات الملك حسين بن طلال</vt:lpstr>
      <vt:lpstr>من الاثار الادبية للملك الحسين بن طلال؟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dc:title>
  <dc:creator>user</dc:creator>
  <cp:lastModifiedBy>user</cp:lastModifiedBy>
  <cp:revision>5</cp:revision>
  <dcterms:created xsi:type="dcterms:W3CDTF">2022-11-30T14:38:40Z</dcterms:created>
  <dcterms:modified xsi:type="dcterms:W3CDTF">2022-11-30T15:14:59Z</dcterms:modified>
</cp:coreProperties>
</file>