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60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y Iseid" initials="lI" lastIdx="2" clrIdx="0">
    <p:extLst>
      <p:ext uri="{19B8F6BF-5375-455C-9EA6-DF929625EA0E}">
        <p15:presenceInfo xmlns:p15="http://schemas.microsoft.com/office/powerpoint/2012/main" userId="S::isedl@rosarycsh.education::66488424-997e-48e1-9056-233ae772984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2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42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88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76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29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32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83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83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7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9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12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8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8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37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14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5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38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DC50A6C-CD3F-4CD1-B01A-019D47CE0D1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EA1995B-91B0-4A91-84A0-F6601296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4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ewiki.net/wiki/Hussein_I._(Jordanien)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F1CD8-644C-9CA0-4393-9BE38C82F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5787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/>
              <a:t>الملك الحسين بن طلال</a:t>
            </a:r>
            <a:br>
              <a:rPr lang="ar-JO" dirty="0"/>
            </a:br>
            <a:r>
              <a:rPr lang="ar-JO" dirty="0"/>
              <a:t>طيب الله ثراه</a:t>
            </a:r>
            <a:br>
              <a:rPr lang="ar-JO" dirty="0"/>
            </a:b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A3A4D2-1C26-79AD-99F2-57E5F86AB4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495800" y="2779714"/>
            <a:ext cx="3200400" cy="274161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7CE1753-AE4D-9B87-301C-FC11F665E2A3}"/>
              </a:ext>
            </a:extLst>
          </p:cNvPr>
          <p:cNvSpPr txBox="1"/>
          <p:nvPr/>
        </p:nvSpPr>
        <p:spPr>
          <a:xfrm>
            <a:off x="4343400" y="5787479"/>
            <a:ext cx="4195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400" dirty="0"/>
              <a:t>الملك الباني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066748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8C0B85-8210-C72B-87F9-1A5618113215}"/>
              </a:ext>
            </a:extLst>
          </p:cNvPr>
          <p:cNvSpPr txBox="1"/>
          <p:nvPr/>
        </p:nvSpPr>
        <p:spPr>
          <a:xfrm>
            <a:off x="2800351" y="0"/>
            <a:ext cx="749736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JO" sz="4400" dirty="0"/>
              <a:t>معلومات عن الملك الحسين</a:t>
            </a:r>
          </a:p>
        </p:txBody>
      </p:sp>
      <p:sp>
        <p:nvSpPr>
          <p:cNvPr id="5" name="Wave 4">
            <a:extLst>
              <a:ext uri="{FF2B5EF4-FFF2-40B4-BE49-F238E27FC236}">
                <a16:creationId xmlns:a16="http://schemas.microsoft.com/office/drawing/2014/main" id="{6570657E-0945-87D3-6B52-DD2C2966C1EC}"/>
              </a:ext>
            </a:extLst>
          </p:cNvPr>
          <p:cNvSpPr/>
          <p:nvPr/>
        </p:nvSpPr>
        <p:spPr>
          <a:xfrm>
            <a:off x="1406810" y="1013724"/>
            <a:ext cx="4779678" cy="2286198"/>
          </a:xfrm>
          <a:prstGeom prst="wav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2C26AE-75AE-DDD5-634C-EF8B744764CD}"/>
              </a:ext>
            </a:extLst>
          </p:cNvPr>
          <p:cNvSpPr txBox="1"/>
          <p:nvPr/>
        </p:nvSpPr>
        <p:spPr>
          <a:xfrm>
            <a:off x="1406810" y="1486982"/>
            <a:ext cx="48939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400" dirty="0">
                <a:solidFill>
                  <a:schemeClr val="accent1">
                    <a:lumMod val="75000"/>
                  </a:schemeClr>
                </a:solidFill>
              </a:rPr>
              <a:t>من ثالث ملوك الاردن تولى الحكم في الحادي عشر من اغسطس 1952 </a:t>
            </a:r>
            <a:r>
              <a:rPr lang="ar-JO" sz="2400">
                <a:solidFill>
                  <a:schemeClr val="accent1">
                    <a:lumMod val="75000"/>
                  </a:schemeClr>
                </a:solidFill>
              </a:rPr>
              <a:t>حتى وفاته </a:t>
            </a:r>
            <a:r>
              <a:rPr lang="ar-JO" sz="2400" dirty="0">
                <a:solidFill>
                  <a:schemeClr val="accent1">
                    <a:lumMod val="75000"/>
                  </a:schemeClr>
                </a:solidFill>
              </a:rPr>
              <a:t>في السابع من فبراير 1999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Wave 7">
            <a:extLst>
              <a:ext uri="{FF2B5EF4-FFF2-40B4-BE49-F238E27FC236}">
                <a16:creationId xmlns:a16="http://schemas.microsoft.com/office/drawing/2014/main" id="{5C236EAE-A062-DB05-6019-23072D2D0034}"/>
              </a:ext>
            </a:extLst>
          </p:cNvPr>
          <p:cNvSpPr/>
          <p:nvPr/>
        </p:nvSpPr>
        <p:spPr>
          <a:xfrm>
            <a:off x="1568267" y="3543202"/>
            <a:ext cx="4571064" cy="2457549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2768DB-1E0D-86AB-9C4E-97FD04DAA824}"/>
              </a:ext>
            </a:extLst>
          </p:cNvPr>
          <p:cNvSpPr txBox="1"/>
          <p:nvPr/>
        </p:nvSpPr>
        <p:spPr>
          <a:xfrm>
            <a:off x="1996424" y="3987146"/>
            <a:ext cx="37147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200" dirty="0"/>
              <a:t>تزوج اربع مرات و انجب خمسة اولاد و ثلاث بنات</a:t>
            </a:r>
            <a:endParaRPr lang="en-US" sz="3200" dirty="0"/>
          </a:p>
        </p:txBody>
      </p:sp>
      <p:sp>
        <p:nvSpPr>
          <p:cNvPr id="10" name="Wave 9">
            <a:extLst>
              <a:ext uri="{FF2B5EF4-FFF2-40B4-BE49-F238E27FC236}">
                <a16:creationId xmlns:a16="http://schemas.microsoft.com/office/drawing/2014/main" id="{A130C5D1-DD75-034A-26DD-8D58A1AE4156}"/>
              </a:ext>
            </a:extLst>
          </p:cNvPr>
          <p:cNvSpPr/>
          <p:nvPr/>
        </p:nvSpPr>
        <p:spPr>
          <a:xfrm>
            <a:off x="7235174" y="3571875"/>
            <a:ext cx="4571064" cy="2457549"/>
          </a:xfrm>
          <a:prstGeom prst="wav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F6CBA3-B2DC-F7E4-BBF5-D9BEFD1EF1FE}"/>
              </a:ext>
            </a:extLst>
          </p:cNvPr>
          <p:cNvSpPr txBox="1"/>
          <p:nvPr/>
        </p:nvSpPr>
        <p:spPr>
          <a:xfrm>
            <a:off x="7235174" y="4016654"/>
            <a:ext cx="4779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400" dirty="0">
                <a:solidFill>
                  <a:schemeClr val="accent1">
                    <a:lumMod val="75000"/>
                  </a:schemeClr>
                </a:solidFill>
              </a:rPr>
              <a:t>تلقى دراسته الاساسية  في الكلية العلمية الاسلامية في عمان و ثم اكمل تعليمه في المملكة المتحدة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Wave 14">
            <a:extLst>
              <a:ext uri="{FF2B5EF4-FFF2-40B4-BE49-F238E27FC236}">
                <a16:creationId xmlns:a16="http://schemas.microsoft.com/office/drawing/2014/main" id="{3BDECD2B-E330-2BA3-8AF9-C1801BC93EE8}"/>
              </a:ext>
            </a:extLst>
          </p:cNvPr>
          <p:cNvSpPr/>
          <p:nvPr/>
        </p:nvSpPr>
        <p:spPr>
          <a:xfrm>
            <a:off x="6867523" y="1013724"/>
            <a:ext cx="4779679" cy="2256716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5A9E85-DE8B-65F6-0204-197FDAB9D28C}"/>
              </a:ext>
            </a:extLst>
          </p:cNvPr>
          <p:cNvSpPr txBox="1"/>
          <p:nvPr/>
        </p:nvSpPr>
        <p:spPr>
          <a:xfrm>
            <a:off x="7349981" y="1486982"/>
            <a:ext cx="38147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200" dirty="0"/>
              <a:t>ولد عام 1935 و توفاه الله عام 1999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342519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979CEB-AC44-5441-E629-8C520BD3B74F}"/>
              </a:ext>
            </a:extLst>
          </p:cNvPr>
          <p:cNvSpPr txBox="1"/>
          <p:nvPr/>
        </p:nvSpPr>
        <p:spPr>
          <a:xfrm>
            <a:off x="3400425" y="400050"/>
            <a:ext cx="6215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b="1" i="1" u="sng" dirty="0"/>
              <a:t>اهم انجازات الملك الحسين</a:t>
            </a:r>
            <a:endParaRPr lang="en-US" sz="2800" b="1" i="1" u="sng" dirty="0"/>
          </a:p>
        </p:txBody>
      </p:sp>
      <p:sp>
        <p:nvSpPr>
          <p:cNvPr id="4" name="Scroll: Vertical 3">
            <a:extLst>
              <a:ext uri="{FF2B5EF4-FFF2-40B4-BE49-F238E27FC236}">
                <a16:creationId xmlns:a16="http://schemas.microsoft.com/office/drawing/2014/main" id="{B6972033-5B7E-1743-0DFA-6BFE60BD27A6}"/>
              </a:ext>
            </a:extLst>
          </p:cNvPr>
          <p:cNvSpPr/>
          <p:nvPr/>
        </p:nvSpPr>
        <p:spPr>
          <a:xfrm>
            <a:off x="8286750" y="1128713"/>
            <a:ext cx="3714750" cy="3543300"/>
          </a:xfrm>
          <a:prstGeom prst="verticalScrol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E3FEC6-6829-0443-7E76-0174A063B778}"/>
              </a:ext>
            </a:extLst>
          </p:cNvPr>
          <p:cNvSpPr txBox="1"/>
          <p:nvPr/>
        </p:nvSpPr>
        <p:spPr>
          <a:xfrm>
            <a:off x="9129713" y="1900238"/>
            <a:ext cx="20716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dirty="0"/>
              <a:t>تعريب قيادة الجيش العربي  في الاول من اذار 1956</a:t>
            </a:r>
            <a:endParaRPr lang="en-US" sz="2800" dirty="0"/>
          </a:p>
        </p:txBody>
      </p:sp>
      <p:sp>
        <p:nvSpPr>
          <p:cNvPr id="7" name="Scroll: Vertical 6">
            <a:extLst>
              <a:ext uri="{FF2B5EF4-FFF2-40B4-BE49-F238E27FC236}">
                <a16:creationId xmlns:a16="http://schemas.microsoft.com/office/drawing/2014/main" id="{5911866B-AEC1-604B-4113-0E1843DE1A7F}"/>
              </a:ext>
            </a:extLst>
          </p:cNvPr>
          <p:cNvSpPr/>
          <p:nvPr/>
        </p:nvSpPr>
        <p:spPr>
          <a:xfrm>
            <a:off x="4229100" y="1128713"/>
            <a:ext cx="3400425" cy="3543300"/>
          </a:xfrm>
          <a:prstGeom prst="verticalScroll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CB835F-71C5-2A0E-4BAF-7FD676823A37}"/>
              </a:ext>
            </a:extLst>
          </p:cNvPr>
          <p:cNvSpPr txBox="1"/>
          <p:nvPr/>
        </p:nvSpPr>
        <p:spPr>
          <a:xfrm>
            <a:off x="4886327" y="1900238"/>
            <a:ext cx="19859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200" dirty="0">
                <a:solidFill>
                  <a:schemeClr val="accent1">
                    <a:lumMod val="75000"/>
                  </a:schemeClr>
                </a:solidFill>
              </a:rPr>
              <a:t>تعزيز التعليم و التقدم العلمي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Scroll: Vertical 10">
            <a:extLst>
              <a:ext uri="{FF2B5EF4-FFF2-40B4-BE49-F238E27FC236}">
                <a16:creationId xmlns:a16="http://schemas.microsoft.com/office/drawing/2014/main" id="{D3D660B2-6B7D-943F-1C74-53B554843154}"/>
              </a:ext>
            </a:extLst>
          </p:cNvPr>
          <p:cNvSpPr/>
          <p:nvPr/>
        </p:nvSpPr>
        <p:spPr>
          <a:xfrm>
            <a:off x="371476" y="1128714"/>
            <a:ext cx="3228974" cy="35433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F140CC-9000-9FD3-BD23-C3C46B6FF1FF}"/>
              </a:ext>
            </a:extLst>
          </p:cNvPr>
          <p:cNvSpPr txBox="1"/>
          <p:nvPr/>
        </p:nvSpPr>
        <p:spPr>
          <a:xfrm>
            <a:off x="1094780" y="1778081"/>
            <a:ext cx="19228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dirty="0"/>
              <a:t>دعم القضية الفلسطينيه و حق الشعب الفلسطيني بدولته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3709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65</TotalTime>
  <Words>94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Corbel</vt:lpstr>
      <vt:lpstr>Parallax</vt:lpstr>
      <vt:lpstr>الملك الحسين بن طلال طيب الله ثراه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الملك الحسين بن طلال طيب الله ثراه</dc:title>
  <dc:creator>lucy Iseid</dc:creator>
  <cp:lastModifiedBy>lucy Iseid</cp:lastModifiedBy>
  <cp:revision>2</cp:revision>
  <dcterms:created xsi:type="dcterms:W3CDTF">2022-11-25T11:00:44Z</dcterms:created>
  <dcterms:modified xsi:type="dcterms:W3CDTF">2022-11-30T15:18:36Z</dcterms:modified>
</cp:coreProperties>
</file>