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1260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AC082-7010-7C34-C3D8-67531E0C65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1A3052-C395-F43F-1E8B-E1F3E80192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693AE3-88E7-9185-51C9-914D5FC82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8DC-B06F-41AD-9549-82E965C48EBD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FD2BB4-84C9-D203-8190-62BE9D3B7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625601-DC05-DFD8-18B4-0E5642882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1007-0130-4086-A106-04979C49D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704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ED465-B311-8A2A-FD4A-8E79D937D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19DC0B-FF17-59F0-532A-A480DC6EAF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70434B-7797-0C35-D1B3-FF3BFB0E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8DC-B06F-41AD-9549-82E965C48EBD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110244-BC81-C33D-6903-4B9AE5F62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208D61-3EA9-C875-ADCF-9E5B01443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1007-0130-4086-A106-04979C49D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317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CC2E6B-9AFF-B9B3-7F60-7EE1128494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20D167-17ED-B1FF-6DF9-24BBFDCF5F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19AC99-730E-99E7-B28D-CDD5854F2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8DC-B06F-41AD-9549-82E965C48EBD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809DC-8FD3-2317-4C9A-0EB27648F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36D31E-5BEE-0E8E-E80A-8BDB9E1BB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1007-0130-4086-A106-04979C49D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992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54BFE-A881-C9F3-520D-569AD6A87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26DA9-82A8-7735-0AA8-7E302F6129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85F22-92A8-CC3E-4B68-88B891FDF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8DC-B06F-41AD-9549-82E965C48EBD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E8C45-3E25-C6DC-B78B-A8E9D0A63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5758AE-12D6-C6D0-B3FF-AD7A2F189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1007-0130-4086-A106-04979C49D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595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9445E-DAE2-FA35-E52C-39F86A78D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2A7FF1-9FEC-A9DF-A774-0755983A2A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7D726-553A-A620-446A-BB0157685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8DC-B06F-41AD-9549-82E965C48EBD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302858-5A53-5C96-B8EB-DD9D36A71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96F5EF-934F-272F-7A30-461B98818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1007-0130-4086-A106-04979C49D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299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63F44-CD83-535A-AE7E-002E1EDD6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A5465-C946-D36B-CBD1-AF9A2C96AE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569A04-11FF-FBD4-6C82-042CEFF34E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E50486-0A3A-50CE-AE6D-10182F68D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8DC-B06F-41AD-9549-82E965C48EBD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698029-ECA4-1A8C-E6B5-9B5CEA61F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362846-2B9A-9E9A-A96E-71B5EFD28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1007-0130-4086-A106-04979C49D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753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7E457-2E2C-0353-790F-011842D82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D9A90E-D3F0-0C7C-CC25-7130E884B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0D066E-8D24-4BC5-F4DF-0746601516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115499-D778-D936-9FCC-C789F33D56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07F246-EFAB-777A-21CB-E7EB915CF7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6C9FB8-96B5-252B-2900-CE250C656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8DC-B06F-41AD-9549-82E965C48EBD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669F9F-5A63-7490-D066-930719D37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856240-E790-5402-8482-CA83D0005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1007-0130-4086-A106-04979C49D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83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90721-CB94-186E-5587-AC32BE986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C5A471-1D21-0A22-C6A3-56D1C7375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8DC-B06F-41AD-9549-82E965C48EBD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7EC9E4-DDAA-D962-6EC9-48F4FD965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FA6B9C-33EE-6016-0CAA-36BE65DCE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1007-0130-4086-A106-04979C49D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049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85737E-3CBB-7B07-6D22-3B0DB9481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8DC-B06F-41AD-9549-82E965C48EBD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2B5D64-A0A9-5A5F-BCD8-EC4D3D611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C7DABB-DAEA-FB15-2F81-CF86A170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1007-0130-4086-A106-04979C49D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991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4FCA4-A3A6-7C3E-7E4B-1E89CBC82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1CED9-661E-4CC0-4484-0B49488347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EBCF21-9113-3102-437B-966E547E8C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0E1439-4CE7-55E4-6707-9E814CFF9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8DC-B06F-41AD-9549-82E965C48EBD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2043F5-7BD1-2938-E117-12EEA1FF5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83A6B1-F58E-1C37-D3E5-9585197AA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1007-0130-4086-A106-04979C49D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54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5E54E-0781-1DD8-1105-84B893CA4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FD6AB9-782A-E637-4314-D491E574BA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3E9A7D-C308-CB5A-DEF7-A82FA85E11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750DBC-7317-7CEE-BC5F-4CE56C005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8DC-B06F-41AD-9549-82E965C48EBD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88BBBE-8259-F724-EBED-3AAC3905E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7C9E9F-A63F-B80C-5BB1-9BDB6B25C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1007-0130-4086-A106-04979C49D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704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2DBDA9-C2DC-5F58-9455-EF94CDB2B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2BBC9D-2A84-5EDF-8718-22181D9009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3DAE7-70A9-E856-40B1-014DE348B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728DC-B06F-41AD-9549-82E965C48EBD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5D0968-D161-06A8-F047-B1A0770C95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35D6BE-DC45-8FA6-528D-2A39B361F7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81007-0130-4086-A106-04979C49D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571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F1AA0-84F1-071D-B368-173CE1D883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017529"/>
          </a:xfrm>
        </p:spPr>
        <p:txBody>
          <a:bodyPr>
            <a:normAutofit/>
          </a:bodyPr>
          <a:lstStyle/>
          <a:p>
            <a:pPr rtl="1"/>
            <a:r>
              <a:rPr lang="ar-BH" sz="4400" dirty="0">
                <a:cs typeface="Akhbar MT" pitchFamily="2" charset="-78"/>
              </a:rPr>
              <a:t>جلالة الملك عبدالله الثاني ابن الحسين المعظم </a:t>
            </a:r>
            <a:br>
              <a:rPr lang="ar-BH" sz="4400" dirty="0">
                <a:cs typeface="Akhbar MT" pitchFamily="2" charset="-78"/>
              </a:rPr>
            </a:br>
            <a:r>
              <a:rPr lang="ar-BH" sz="4400" dirty="0">
                <a:cs typeface="Akhbar MT" pitchFamily="2" charset="-78"/>
              </a:rPr>
              <a:t>ملك المملكة الاردنية الهاشمية </a:t>
            </a:r>
            <a:br>
              <a:rPr lang="ar-BH" sz="4400" dirty="0">
                <a:cs typeface="Akhbar MT" pitchFamily="2" charset="-78"/>
              </a:rPr>
            </a:br>
            <a:br>
              <a:rPr lang="ar-BH" sz="4400" dirty="0">
                <a:cs typeface="Akhbar MT" pitchFamily="2" charset="-78"/>
              </a:rPr>
            </a:br>
            <a:br>
              <a:rPr lang="ar-BH" sz="4400" dirty="0">
                <a:cs typeface="Akhbar MT" pitchFamily="2" charset="-78"/>
              </a:rPr>
            </a:br>
            <a:endParaRPr lang="en-US" sz="4400" dirty="0">
              <a:cs typeface="Akhbar MT" pitchFamily="2" charset="-7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59BFD4-2CE7-6601-99E0-264676C30E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9613" y="3715351"/>
            <a:ext cx="4216264" cy="2611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997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4C73F-676E-B8F5-CD7A-58014FE23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BH" dirty="0"/>
              <a:t>سيرة جلالة الملك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B3EF6-C0A9-F703-4016-5DA0D289E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BH" b="0" i="0" dirty="0">
                <a:solidFill>
                  <a:srgbClr val="240205"/>
                </a:solidFill>
                <a:effectLst/>
                <a:latin typeface="Droid Arabic Kufi"/>
              </a:rPr>
              <a:t>ولد جلالة الملك عبدالله الثاني ابن الحسين في عمان في الثلاثين من يناير عام 1962</a:t>
            </a:r>
          </a:p>
          <a:p>
            <a:pPr algn="r" rtl="1"/>
            <a:r>
              <a:rPr lang="ar-BH" dirty="0">
                <a:solidFill>
                  <a:srgbClr val="240205"/>
                </a:solidFill>
                <a:latin typeface="Droid Arabic Kufi"/>
              </a:rPr>
              <a:t>درس في الكلية العلمية الاسلامية في الاردن ومن ثم اكمل دراسته الجامعية في الولايات المتحدة الاميركية والمملكة المتحدة.</a:t>
            </a:r>
          </a:p>
          <a:p>
            <a:pPr algn="r" rtl="1"/>
            <a:r>
              <a:rPr lang="ar-BH" b="0" i="0" dirty="0">
                <a:solidFill>
                  <a:srgbClr val="240205"/>
                </a:solidFill>
                <a:effectLst/>
                <a:latin typeface="Droid Arabic Kufi"/>
              </a:rPr>
              <a:t>تزوج الملكة رانية عام 1993 </a:t>
            </a:r>
            <a:r>
              <a:rPr lang="ar-BH" b="0" i="0" dirty="0">
                <a:solidFill>
                  <a:srgbClr val="240205"/>
                </a:solidFill>
                <a:effectLst/>
                <a:latin typeface="Droid Arabic Naskh"/>
              </a:rPr>
              <a:t>ورزق جلالتاهما بنجلين؛ </a:t>
            </a:r>
          </a:p>
          <a:p>
            <a:pPr marL="0" indent="0" algn="r" rtl="1">
              <a:buNone/>
            </a:pPr>
            <a:r>
              <a:rPr lang="ar-BH" b="0" i="0" dirty="0">
                <a:solidFill>
                  <a:srgbClr val="240205"/>
                </a:solidFill>
                <a:effectLst/>
                <a:latin typeface="Droid Arabic Naskh"/>
              </a:rPr>
              <a:t>هما سمو الأمير الحسين، ولي العهد، وسمو الأمير هاشم، </a:t>
            </a:r>
          </a:p>
          <a:p>
            <a:pPr marL="0" indent="0" algn="r" rtl="1">
              <a:buNone/>
            </a:pPr>
            <a:r>
              <a:rPr lang="ar-BH" b="0" i="0" dirty="0">
                <a:solidFill>
                  <a:srgbClr val="240205"/>
                </a:solidFill>
                <a:effectLst/>
                <a:latin typeface="Droid Arabic Naskh"/>
              </a:rPr>
              <a:t>وبابنتين؛ هما سمو الأميرة إيمان وسمو الأميرة سلمى</a:t>
            </a:r>
            <a:endParaRPr lang="ar-BH" b="0" i="0" dirty="0">
              <a:solidFill>
                <a:srgbClr val="240205"/>
              </a:solidFill>
              <a:effectLst/>
              <a:latin typeface="Droid Arabic Kufi"/>
            </a:endParaRPr>
          </a:p>
          <a:p>
            <a:pPr algn="r" rtl="1"/>
            <a:r>
              <a:rPr lang="ar-BH" b="0" i="0" dirty="0">
                <a:solidFill>
                  <a:srgbClr val="240205"/>
                </a:solidFill>
                <a:effectLst/>
                <a:latin typeface="Droid Arabic Naskh"/>
              </a:rPr>
              <a:t>وفي فبراير 1999 تسلم سلطاته ملكا للمملكة الأردنية</a:t>
            </a:r>
          </a:p>
          <a:p>
            <a:pPr marL="0" indent="0" algn="r" rtl="1">
              <a:buNone/>
            </a:pPr>
            <a:r>
              <a:rPr lang="ar-BH" b="0" i="0" dirty="0">
                <a:solidFill>
                  <a:srgbClr val="240205"/>
                </a:solidFill>
                <a:effectLst/>
                <a:latin typeface="Droid Arabic Naskh"/>
              </a:rPr>
              <a:t>الهاشمية بعد وفاة والده جلالة الملك الحسين طيب الله ثراه.</a:t>
            </a:r>
          </a:p>
          <a:p>
            <a:pPr algn="r" rtl="1"/>
            <a:endParaRPr lang="ar-BH" b="0" i="0" dirty="0">
              <a:solidFill>
                <a:srgbClr val="240205"/>
              </a:solidFill>
              <a:effectLst/>
              <a:latin typeface="Droid Arabic Kufi"/>
            </a:endParaRPr>
          </a:p>
          <a:p>
            <a:pPr algn="r" rtl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FC2E648-D62C-7A14-9264-A98FF2C5B2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653" y="2995062"/>
            <a:ext cx="4334978" cy="2741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090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C6B9C-3C9F-53B1-E281-20C663075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BH" dirty="0"/>
              <a:t>أهم انجازاته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CB252-B666-3AD5-5B98-9065105B5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BH" dirty="0"/>
              <a:t>انشاء صندوق الملك عبدالله الثاني للتنمية بهدف اقامة مشاريع وخلق فرص عمل </a:t>
            </a:r>
          </a:p>
          <a:p>
            <a:pPr algn="r" rtl="1"/>
            <a:r>
              <a:rPr lang="ar-BH" dirty="0"/>
              <a:t>تنفيذ مشاريع لتوليد الكهرباء من الطاقة الشمسية</a:t>
            </a:r>
          </a:p>
          <a:p>
            <a:pPr algn="r" rtl="1"/>
            <a:r>
              <a:rPr lang="ar-BH" dirty="0"/>
              <a:t>تنفيذ مشاريع زراعية لزيادة المساحة الخضراء وتحقيق الامن الغذائي</a:t>
            </a:r>
          </a:p>
          <a:p>
            <a:pPr algn="r" rtl="1"/>
            <a:r>
              <a:rPr lang="ar-BH" dirty="0"/>
              <a:t>انشاء مستشفيات حكومية وتوسعتها</a:t>
            </a:r>
          </a:p>
          <a:p>
            <a:pPr algn="r" rtl="1"/>
            <a:r>
              <a:rPr lang="ar-BH" dirty="0"/>
              <a:t>انشاء مدارس وجامعات ومراز تعليمية</a:t>
            </a:r>
          </a:p>
          <a:p>
            <a:pPr algn="r" rtl="1"/>
            <a:r>
              <a:rPr lang="ar-BH" dirty="0"/>
              <a:t>دعم المشاريع السياحية وتطوير قطاع السياحة</a:t>
            </a:r>
          </a:p>
          <a:p>
            <a:pPr algn="r" rtl="1"/>
            <a:r>
              <a:rPr lang="ar-BH" dirty="0"/>
              <a:t>انشاء مساكن للاسر الفقيرة.</a:t>
            </a:r>
          </a:p>
          <a:p>
            <a:pPr algn="r" rtl="1"/>
            <a:r>
              <a:rPr lang="ar-BH" dirty="0"/>
              <a:t>انشاء مبان لاندية رياضية وملاعب.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D12262-5456-4FBC-BBD5-AEB3BC961B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778" y="3359217"/>
            <a:ext cx="5355256" cy="2817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463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58F89-8B59-8608-F7E2-1BDD397A1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BH" dirty="0"/>
              <a:t>أوسمة وجوائز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D31CC0-14FC-7155-21B9-5B69F2A02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BH" b="0" i="0" dirty="0">
                <a:solidFill>
                  <a:srgbClr val="000000"/>
                </a:solidFill>
                <a:effectLst/>
                <a:latin typeface="Traditional Arabic Reguler"/>
              </a:rPr>
              <a:t>تلقى جلالة الملك العديد من الجوائز الرفيعة، منها جائزة ويستفاليا للسلام، وجائزة تمبلتون في الولايات المتحدة، وجائزة مصباح القديس فرانسيس للسلام في إيطاليا، وجائزة "رجل الدولة – الباحث"، التي يمنحها معهد واشنطن لسياسة الشرق الأدنى</a:t>
            </a:r>
          </a:p>
          <a:p>
            <a:pPr algn="r" rtl="1"/>
            <a:endParaRPr lang="ar-BH" dirty="0">
              <a:solidFill>
                <a:srgbClr val="000000"/>
              </a:solidFill>
              <a:latin typeface="Traditional Arabic Reguler"/>
            </a:endParaRPr>
          </a:p>
          <a:p>
            <a:pPr algn="r" rtl="1"/>
            <a:endParaRPr lang="ar-BH" dirty="0">
              <a:solidFill>
                <a:srgbClr val="000000"/>
              </a:solidFill>
              <a:latin typeface="Traditional Arabic Reguler"/>
            </a:endParaRPr>
          </a:p>
          <a:p>
            <a:pPr algn="r" rtl="1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91CD662-E45A-A537-6E92-98665AAE9A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00" y="3238500"/>
            <a:ext cx="7505699" cy="307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281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200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Droid Arabic Kufi</vt:lpstr>
      <vt:lpstr>Droid Arabic Naskh</vt:lpstr>
      <vt:lpstr>Traditional Arabic Reguler</vt:lpstr>
      <vt:lpstr>Office Theme</vt:lpstr>
      <vt:lpstr>جلالة الملك عبدالله الثاني ابن الحسين المعظم  ملك المملكة الاردنية الهاشمية    </vt:lpstr>
      <vt:lpstr>سيرة جلالة الملك</vt:lpstr>
      <vt:lpstr>أهم انجازاته</vt:lpstr>
      <vt:lpstr>أوسمة وجوائز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جلالة الملك عبدالله الثاني ابن الحسين  ملك المملكة الاردنية الهاشمية </dc:title>
  <dc:creator>Sulaiman Al Massis</dc:creator>
  <cp:lastModifiedBy>Sulaiman Al Massis</cp:lastModifiedBy>
  <cp:revision>6</cp:revision>
  <dcterms:created xsi:type="dcterms:W3CDTF">2022-11-27T15:21:56Z</dcterms:created>
  <dcterms:modified xsi:type="dcterms:W3CDTF">2022-11-27T16:48:34Z</dcterms:modified>
</cp:coreProperties>
</file>