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80DC5-7C68-4A44-B67B-21D0DF7249B1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EC0B0-2F71-4EE4-9028-056CBBD99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3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CDF21-C378-4A41-8B24-A4F6299FFBB9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86BC-A3FA-4681-A41B-6BACF64044A3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9816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86BC-A3FA-4681-A41B-6BACF64044A3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848583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86BC-A3FA-4681-A41B-6BACF64044A3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870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86BC-A3FA-4681-A41B-6BACF64044A3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909503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86BC-A3FA-4681-A41B-6BACF64044A3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775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8093-8920-4B19-9F8B-BF1E1C80A45C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17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3C4D1-F89F-4D92-A584-B21370ED75B1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1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6A90C-83E0-4F7B-9D47-3400C98F0D2B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4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EFB5-CF09-4F5B-B531-00839FF4D9F4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8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99E6-E690-4A86-B2E3-1A20480E546A}" type="datetime1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2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0F6F-B99C-4008-93D8-3A8994098CED}" type="datetime1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89EC-01F7-47E8-88ED-B4D0F1974E81}" type="datetime1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30E8-0D7A-459A-BF53-175DB72D286F}" type="datetime1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7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3F3D-C00A-4481-B03A-8305FC75094C}" type="datetime1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B846-9246-40DF-A2DB-2C8D0844C2DA}" type="datetime1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9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386BC-A3FA-4681-A41B-6BACF64044A3}" type="datetime1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49C45B-A44D-4C81-8D6C-92E41C7B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7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الملك الحسين بن طلال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642" y="5012830"/>
            <a:ext cx="9144000" cy="1655762"/>
          </a:xfrm>
        </p:spPr>
        <p:txBody>
          <a:bodyPr/>
          <a:lstStyle/>
          <a:p>
            <a:pPr algn="r"/>
            <a:r>
              <a:rPr lang="ar-JO" dirty="0" smtClean="0"/>
              <a:t>الطالب : منير </a:t>
            </a:r>
            <a:r>
              <a:rPr lang="ar-JO" dirty="0" smtClean="0"/>
              <a:t>بوشه</a:t>
            </a:r>
            <a:endParaRPr lang="ar-JO" dirty="0" smtClean="0"/>
          </a:p>
          <a:p>
            <a:pPr algn="r"/>
            <a:r>
              <a:rPr lang="ar-JO" dirty="0" smtClean="0"/>
              <a:t>الصف الخامس "و"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الحسين الباني.. سيرة ميلاد أمة - فيدي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27" y="721015"/>
            <a:ext cx="2078394" cy="239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28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الملك الحسين بن طلال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dirty="0" smtClean="0"/>
              <a:t>ولد الملك حسين بن طلال في عمان في 14 /11/ 1935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تلقى تعليمه العسكري في بريطانيا.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أ</a:t>
            </a:r>
            <a:r>
              <a:rPr lang="ar-JO" dirty="0" smtClean="0"/>
              <a:t>علن ملكا عندما كان عمره 17 عاما 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توج ملكا في 2 /5 /1953.</a:t>
            </a:r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2</a:t>
            </a:fld>
            <a:endParaRPr lang="en-US"/>
          </a:p>
        </p:txBody>
      </p:sp>
      <p:pic>
        <p:nvPicPr>
          <p:cNvPr id="2050" name="Picture 2" descr="الحسين بن طلال - ويكيبيديا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194"/>
            <a:ext cx="209550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4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أهم انجازات الملك الحسين بن طلال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كان الملك الحسين يتطلع دائما لخدمة الشعب الاردني و النهوض بالدولة الاردنية ، فحقق تطورات كبيرة في جميع المجالات الاقتصادية ، العمرانية ، العلمية و الثقافية  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dirty="0" smtClean="0"/>
              <a:t>تعريب قيادة الجيش عام 1956.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انتصار الجيش الاردني في معركة الكرامة عام 1968.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24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أهم لقب للحسين و أهم أقواله: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لقب الملك الحسين بن طلال </a:t>
            </a:r>
            <a:r>
              <a:rPr lang="ar-JO" u="sng" dirty="0" smtClean="0"/>
              <a:t>بالملك الباني </a:t>
            </a:r>
            <a:r>
              <a:rPr lang="ar-JO" dirty="0" smtClean="0"/>
              <a:t>: لأن الاردن حقق تطورا كبيرا في مختلف المجالات  ( التعليم ، الصناعة ، التجارة ، الطرق و المواصلات)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 smtClean="0"/>
              <a:t>من أهم أقواله : الأنسان أغلى ما نملك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وفاة الملك الحسين بن طلال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كان يوم 7/2/1999 يوما حزينا لجميع الأردنيين و جميع العالم  ، توفي الملك الحسين نتيجة المرض .</a:t>
            </a:r>
          </a:p>
          <a:p>
            <a:pPr algn="r" rtl="1"/>
            <a:endParaRPr lang="ar-JO" dirty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C45B-A44D-4C81-8D6C-92E41C7BE728}" type="slidenum">
              <a:rPr lang="en-US" smtClean="0"/>
              <a:t>5</a:t>
            </a:fld>
            <a:endParaRPr lang="en-US"/>
          </a:p>
        </p:txBody>
      </p:sp>
      <p:pic>
        <p:nvPicPr>
          <p:cNvPr id="3074" name="Picture 2" descr="نبض يسكن القلوب صور من حياة الملك الراحل الحسين بن طلال المعظ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44" y="3143035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2257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173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Tahoma</vt:lpstr>
      <vt:lpstr>Trebuchet MS</vt:lpstr>
      <vt:lpstr>Wingdings 3</vt:lpstr>
      <vt:lpstr>Facet</vt:lpstr>
      <vt:lpstr>الملك الحسين بن طلال</vt:lpstr>
      <vt:lpstr>الملك الحسين بن طلال</vt:lpstr>
      <vt:lpstr>أهم انجازات الملك الحسين بن طلال :</vt:lpstr>
      <vt:lpstr>أهم لقب للحسين و أهم أقواله:</vt:lpstr>
      <vt:lpstr>وفاة الملك الحسين بن طلال 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الحسين بن عبد الله</dc:title>
  <dc:creator>LENOVO</dc:creator>
  <cp:lastModifiedBy>LENOVO</cp:lastModifiedBy>
  <cp:revision>14</cp:revision>
  <dcterms:created xsi:type="dcterms:W3CDTF">2022-11-30T13:50:35Z</dcterms:created>
  <dcterms:modified xsi:type="dcterms:W3CDTF">2022-11-30T14:48:50Z</dcterms:modified>
</cp:coreProperties>
</file>