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50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E620-9D27-7C75-D59D-5FC54D6AD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996CFE-449A-A2A4-CA3E-1DE274B77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9D5D9-AE43-64D9-B809-FC15230EB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BEED4-9847-19CA-33EC-F50278EE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6294B-F009-DF71-2D2C-BF7FF3641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9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6428A-B933-DCC4-7CD0-A1D6CE078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3F96C-8ADB-4579-F30F-FE45183FD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F3003-CED4-0304-06D2-DCE7AAD2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0A729-B9DE-2A25-6597-D9916010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8913F-56E8-8AA2-6F8F-B17A8CE0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9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ABACF-334C-5FC5-5460-3039BBAD1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05140-ADF1-D966-4902-882C50DD2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7284B-E209-C4D2-B951-0619454C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3C024-B439-600E-F7FF-03B4AFFC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36CBD-6951-61E6-AFF7-D7F107D4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3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50F5A-31B4-08A2-8A72-CDE71D19C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8C558-E4C7-3937-B54E-4DCAC846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5D015-A5D4-180D-26B3-D12C0ECC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5F11A-8350-F995-E8EC-6EED5181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38A4C-6431-0445-7873-3A2230C30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7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2BE0-AD2E-B043-FA8C-811E5F07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774DA-B042-1F57-C40E-38FA59A0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C5E2F-A1D8-0AA1-7EE2-5F409D58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77C39-6360-614E-F9D0-32722294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97E7C-EE11-BCA6-4C38-33A3E65F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1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BB65-561C-D650-6912-8CF18636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B59DA-C4BA-0B93-3BE1-DC5486F9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F2DBC-323D-7FD8-70F7-B7E5A55C4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43338-6BE6-6297-20CC-F6664C11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549ED-831C-2EA5-7F53-7A542F6C0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5D6A1-9679-B71F-6AAB-2DCBF5B6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8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14771-9C40-463A-7C76-354CE844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7C497-3058-D814-D183-D328105EC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36F33-A163-0846-C6F5-41D02DA38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C5BFFD-75B0-FF9D-4259-9CFFB379D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4AA35-CE25-171F-1DF1-2E195F00C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B1784A-171E-C7FE-7778-A25FB4B5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4DA4E-1C37-B9D9-62CB-06EBD349B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6C173F-7F16-4AC4-8603-B73953F5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4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627AC-DF42-861A-B895-0CD121991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D62767-71A2-F463-58C4-C11CE4AD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FE9C9-44CD-9F7A-9B38-BDD366AE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5ECB85-D928-84A1-BA39-83BB6DF6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1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55886A-F1EF-1960-134F-3821CA99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7206B-A37D-802B-A7B0-1C25E433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78A33-2952-0E05-6820-376C2A8E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4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21383-018E-FD51-6E6D-9C5BE0D67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DE7DB-E8EE-9565-81C6-843E6A2D5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85234-9717-C80A-0D29-A390A92FA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7704-2F5A-3BAF-3658-0A48B05FB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BD977-6F20-B306-7B1C-7172450E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0DC32-B601-95FD-A1C0-7595CD4C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6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C735-4714-D705-89CF-A27FBE73A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63144E-C787-6090-3F8B-8D827A8FA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17717-4902-E22B-EC22-DB652A5E1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0E62C-F64E-73BF-8EDC-342C0DA3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B2451-313B-1A85-29FC-866704E1D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BF0ACE-6F33-5449-D864-F0C71D5D6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447EAC-9BA8-130D-C8F5-6A5ED497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6F29B-0D2A-CA4A-053C-83CA21F7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B91AB-24FF-F79A-1224-450EF827B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31F8A-56C4-484A-B61F-5BB0D3A4D80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94F88-B6D1-66D6-EFE2-D1DAF986E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1F3DC-35EB-5F82-CB79-C9D5E95B9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8D576-DE13-41D8-BBB4-54E42484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8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4108-AA2C-ECEE-1B15-C5E177ED5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ملوك المملكة الأردنية الهاشمية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70400-77BF-B134-916F-3FED0A9E0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JO" dirty="0"/>
              <a:t>الملك عبدالله الثاني ابن الحسين</a:t>
            </a:r>
          </a:p>
          <a:p>
            <a:pPr rtl="1"/>
            <a:r>
              <a:rPr lang="ar-JO" dirty="0"/>
              <a:t>1999 – إلى الآن (اطال الله عمره)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6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E1CD-91F2-617A-28F0-ADC86D8D8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78384"/>
            <a:ext cx="3932237" cy="779015"/>
          </a:xfrm>
        </p:spPr>
        <p:txBody>
          <a:bodyPr/>
          <a:lstStyle/>
          <a:p>
            <a:pPr algn="ctr"/>
            <a:r>
              <a:rPr lang="ar-JO" dirty="0"/>
              <a:t>الملك عبد الله الثاني</a:t>
            </a:r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AD1B7EB-6453-DE51-DE73-D879662D20B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983" b="1598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0879D-1CCB-1CDF-16F1-D0421A465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50437"/>
          </a:xfrm>
        </p:spPr>
        <p:txBody>
          <a:bodyPr>
            <a:normAutofit/>
          </a:bodyPr>
          <a:lstStyle/>
          <a:p>
            <a:pPr algn="r" rtl="1"/>
            <a:r>
              <a:rPr lang="ar-J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هو ملك المملكة الأردنية الهاشمية منذ عام 1999. تولى الحكم خلفًا لأبيه الملك الحسين بن طلال بعد وفاته، ونُصب ملكاً في يوم 9 حزيران من نفس العام ويعرف هذا اليوم باسم عيد الجلوس الملكي.</a:t>
            </a:r>
          </a:p>
          <a:p>
            <a:pPr algn="r" rtl="1"/>
            <a:r>
              <a:rPr lang="ar-JO" dirty="0"/>
              <a:t>بدأ حياته العسكرية عام 1980 ضابط تدريب في القوات المسلحة الأردنية، وتولى بعد ذلك قيادة القوات الخاصة في البلاد عام 1994.</a:t>
            </a:r>
          </a:p>
          <a:p>
            <a:pPr algn="r" rtl="1"/>
            <a:r>
              <a:rPr lang="ar-JO" dirty="0"/>
              <a:t>الملك عبد الله هو أحد أفراد السلالة الهاشمية الحاكمة للأردن منذ 1921.</a:t>
            </a:r>
          </a:p>
          <a:p>
            <a:pPr algn="r" rtl="1"/>
            <a:r>
              <a:rPr lang="ar-JO" dirty="0"/>
              <a:t>يُعرف الملك محليًّا وإقليميًّا ودوليًّا من خلال قيادته بلاده بأسلوبٍ يحفظ استقرارها.</a:t>
            </a:r>
          </a:p>
          <a:p>
            <a:pPr algn="r" rtl="1"/>
            <a:r>
              <a:rPr lang="ar-JO" dirty="0"/>
              <a:t>هو الوصي على المقدسات الإسلامية والمسيحية في القدس على حدٍّ سواء</a:t>
            </a:r>
          </a:p>
          <a:p>
            <a:pPr algn="r" rtl="1"/>
            <a:r>
              <a:rPr lang="ar-JO" dirty="0"/>
              <a:t>عدّه المركز الملكي للبحوث والدراسات الإسلامية الشخصية المسلمة الأكثر تأثيرا في العالم لعام 2016.</a:t>
            </a:r>
          </a:p>
        </p:txBody>
      </p:sp>
    </p:spTree>
    <p:extLst>
      <p:ext uri="{BB962C8B-B14F-4D97-AF65-F5344CB8AC3E}">
        <p14:creationId xmlns:p14="http://schemas.microsoft.com/office/powerpoint/2010/main" val="163242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9FDD6-2843-626A-C076-CB33FA6E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أهم انجازاته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9C56F-E9DD-BDE0-5B9A-0C59303B1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في الاقتصاد: يرجع الفضل إلى الملك عبد الله في جذب الاستثمار الأجنبي، جعلت جهود الملك عبد الله اقتصاد الأردن الاقتصاد الأكثر حريةً في الوطن العربي والتاسع على مستوى جميع أنحاء العالم.</a:t>
            </a:r>
          </a:p>
          <a:p>
            <a:pPr algn="r" rtl="1"/>
            <a:r>
              <a:rPr lang="ar-JO" dirty="0"/>
              <a:t>في مجال العسكري: بسبب خلفيته العسكرية، </a:t>
            </a:r>
            <a:r>
              <a:rPr lang="ar-J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أنشأ مركز الملك عبد الله للتصميم والتطوير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KADDB)</a:t>
            </a:r>
            <a:r>
              <a:rPr lang="ar-J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، </a:t>
            </a:r>
            <a:r>
              <a:rPr lang="ar-J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الذي يهدف إلى توفير الأسلحة بتصنيع محلي والخدمات العلمية والفنية للقوات المسلحة الأردنية.</a:t>
            </a:r>
          </a:p>
          <a:p>
            <a:pPr algn="r" rtl="1"/>
            <a:r>
              <a:rPr lang="ar-JO" dirty="0"/>
              <a:t>في مجال التعليم: طوير وتحديث المناهج الدراسية، التوسّع في تدريس اللغة الإنجليزية ليشمل جميع صفوف المرحلة الأساسية، كما أمر بتشكيل لجنة ملكية لتكنولوجيا المعلومات.</a:t>
            </a:r>
          </a:p>
          <a:p>
            <a:pPr algn="r" rtl="1"/>
            <a:r>
              <a:rPr lang="ar-JO" dirty="0"/>
              <a:t>في الصحة: بناء المستشفيات وتطويرها / وتزويدها بالكوادر الطبيّة اللازمة.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44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243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ملوك المملكة الأردنية الهاشمية</vt:lpstr>
      <vt:lpstr>الملك عبد الله الثاني</vt:lpstr>
      <vt:lpstr>أهم انجازاته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ملوك المملكة الأردنية الهاشمية</dc:title>
  <dc:creator>USER</dc:creator>
  <cp:lastModifiedBy>USER</cp:lastModifiedBy>
  <cp:revision>1</cp:revision>
  <dcterms:created xsi:type="dcterms:W3CDTF">2022-11-29T19:19:53Z</dcterms:created>
  <dcterms:modified xsi:type="dcterms:W3CDTF">2022-11-29T19:53:23Z</dcterms:modified>
</cp:coreProperties>
</file>