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B86ECA-B74B-4A82-BB5C-11EF50222910}"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F89B6-BDB4-4015-AA7A-B59603B83EA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6851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B86ECA-B74B-4A82-BB5C-11EF50222910}"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F89B6-BDB4-4015-AA7A-B59603B83EA0}" type="slidenum">
              <a:rPr lang="en-US" smtClean="0"/>
              <a:t>‹#›</a:t>
            </a:fld>
            <a:endParaRPr lang="en-US"/>
          </a:p>
        </p:txBody>
      </p:sp>
    </p:spTree>
    <p:extLst>
      <p:ext uri="{BB962C8B-B14F-4D97-AF65-F5344CB8AC3E}">
        <p14:creationId xmlns:p14="http://schemas.microsoft.com/office/powerpoint/2010/main" val="2046614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B86ECA-B74B-4A82-BB5C-11EF50222910}"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F89B6-BDB4-4015-AA7A-B59603B83EA0}" type="slidenum">
              <a:rPr lang="en-US" smtClean="0"/>
              <a:t>‹#›</a:t>
            </a:fld>
            <a:endParaRPr lang="en-US"/>
          </a:p>
        </p:txBody>
      </p:sp>
    </p:spTree>
    <p:extLst>
      <p:ext uri="{BB962C8B-B14F-4D97-AF65-F5344CB8AC3E}">
        <p14:creationId xmlns:p14="http://schemas.microsoft.com/office/powerpoint/2010/main" val="1274262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B86ECA-B74B-4A82-BB5C-11EF50222910}"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F89B6-BDB4-4015-AA7A-B59603B83EA0}" type="slidenum">
              <a:rPr lang="en-US" smtClean="0"/>
              <a:t>‹#›</a:t>
            </a:fld>
            <a:endParaRPr lang="en-US"/>
          </a:p>
        </p:txBody>
      </p:sp>
    </p:spTree>
    <p:extLst>
      <p:ext uri="{BB962C8B-B14F-4D97-AF65-F5344CB8AC3E}">
        <p14:creationId xmlns:p14="http://schemas.microsoft.com/office/powerpoint/2010/main" val="200293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B86ECA-B74B-4A82-BB5C-11EF50222910}"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F89B6-BDB4-4015-AA7A-B59603B83EA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841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B86ECA-B74B-4A82-BB5C-11EF50222910}"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F89B6-BDB4-4015-AA7A-B59603B83EA0}" type="slidenum">
              <a:rPr lang="en-US" smtClean="0"/>
              <a:t>‹#›</a:t>
            </a:fld>
            <a:endParaRPr lang="en-US"/>
          </a:p>
        </p:txBody>
      </p:sp>
    </p:spTree>
    <p:extLst>
      <p:ext uri="{BB962C8B-B14F-4D97-AF65-F5344CB8AC3E}">
        <p14:creationId xmlns:p14="http://schemas.microsoft.com/office/powerpoint/2010/main" val="242351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B86ECA-B74B-4A82-BB5C-11EF50222910}"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BF89B6-BDB4-4015-AA7A-B59603B83EA0}" type="slidenum">
              <a:rPr lang="en-US" smtClean="0"/>
              <a:t>‹#›</a:t>
            </a:fld>
            <a:endParaRPr lang="en-US"/>
          </a:p>
        </p:txBody>
      </p:sp>
    </p:spTree>
    <p:extLst>
      <p:ext uri="{BB962C8B-B14F-4D97-AF65-F5344CB8AC3E}">
        <p14:creationId xmlns:p14="http://schemas.microsoft.com/office/powerpoint/2010/main" val="3806448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B86ECA-B74B-4A82-BB5C-11EF50222910}"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BF89B6-BDB4-4015-AA7A-B59603B83EA0}" type="slidenum">
              <a:rPr lang="en-US" smtClean="0"/>
              <a:t>‹#›</a:t>
            </a:fld>
            <a:endParaRPr lang="en-US"/>
          </a:p>
        </p:txBody>
      </p:sp>
    </p:spTree>
    <p:extLst>
      <p:ext uri="{BB962C8B-B14F-4D97-AF65-F5344CB8AC3E}">
        <p14:creationId xmlns:p14="http://schemas.microsoft.com/office/powerpoint/2010/main" val="2170480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0B86ECA-B74B-4A82-BB5C-11EF50222910}" type="datetimeFigureOut">
              <a:rPr lang="en-US" smtClean="0"/>
              <a:t>11/30/2022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6BF89B6-BDB4-4015-AA7A-B59603B83EA0}" type="slidenum">
              <a:rPr lang="en-US" smtClean="0"/>
              <a:t>‹#›</a:t>
            </a:fld>
            <a:endParaRPr lang="en-US"/>
          </a:p>
        </p:txBody>
      </p:sp>
    </p:spTree>
    <p:extLst>
      <p:ext uri="{BB962C8B-B14F-4D97-AF65-F5344CB8AC3E}">
        <p14:creationId xmlns:p14="http://schemas.microsoft.com/office/powerpoint/2010/main" val="2360468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0B86ECA-B74B-4A82-BB5C-11EF50222910}" type="datetimeFigureOut">
              <a:rPr lang="en-US" smtClean="0"/>
              <a:t>11/30/2022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6BF89B6-BDB4-4015-AA7A-B59603B83EA0}" type="slidenum">
              <a:rPr lang="en-US" smtClean="0"/>
              <a:t>‹#›</a:t>
            </a:fld>
            <a:endParaRPr lang="en-US"/>
          </a:p>
        </p:txBody>
      </p:sp>
    </p:spTree>
    <p:extLst>
      <p:ext uri="{BB962C8B-B14F-4D97-AF65-F5344CB8AC3E}">
        <p14:creationId xmlns:p14="http://schemas.microsoft.com/office/powerpoint/2010/main" val="3023754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B86ECA-B74B-4A82-BB5C-11EF50222910}"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F89B6-BDB4-4015-AA7A-B59603B83EA0}" type="slidenum">
              <a:rPr lang="en-US" smtClean="0"/>
              <a:t>‹#›</a:t>
            </a:fld>
            <a:endParaRPr lang="en-US"/>
          </a:p>
        </p:txBody>
      </p:sp>
    </p:spTree>
    <p:extLst>
      <p:ext uri="{BB962C8B-B14F-4D97-AF65-F5344CB8AC3E}">
        <p14:creationId xmlns:p14="http://schemas.microsoft.com/office/powerpoint/2010/main" val="4256121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0B86ECA-B74B-4A82-BB5C-11EF50222910}" type="datetimeFigureOut">
              <a:rPr lang="en-US" smtClean="0"/>
              <a:t>11/30/2022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BF89B6-BDB4-4015-AA7A-B59603B83EA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109426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fa.gov.jo/content/King-Hussein-bin-Talal" TargetMode="External"/><Relationship Id="rId2" Type="http://schemas.openxmlformats.org/officeDocument/2006/relationships/hyperlink" Target="https://petra.gov.jo/Include/Menu.jsp?ID=45&amp;lang=ar&amp;name=menu_pag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84112" y="1004552"/>
            <a:ext cx="8907887" cy="309093"/>
          </a:xfrm>
        </p:spPr>
        <p:txBody>
          <a:bodyPr>
            <a:noAutofit/>
          </a:bodyPr>
          <a:lstStyle/>
          <a:p>
            <a:pPr algn="r"/>
            <a:r>
              <a:rPr lang="ar-JO" sz="4000" dirty="0">
                <a:solidFill>
                  <a:schemeClr val="tx1"/>
                </a:solidFill>
              </a:rPr>
              <a:t>الملك الحسين بن طلال(الملك الباني)</a:t>
            </a:r>
            <a:endParaRPr lang="en-US" sz="4000" dirty="0">
              <a:solidFill>
                <a:schemeClr val="tx1"/>
              </a:solidFill>
            </a:endParaRPr>
          </a:p>
        </p:txBody>
      </p:sp>
      <p:sp>
        <p:nvSpPr>
          <p:cNvPr id="3" name="Subtitle 2"/>
          <p:cNvSpPr>
            <a:spLocks noGrp="1"/>
          </p:cNvSpPr>
          <p:nvPr>
            <p:ph type="subTitle" idx="1"/>
          </p:nvPr>
        </p:nvSpPr>
        <p:spPr>
          <a:xfrm>
            <a:off x="1524000" y="2099256"/>
            <a:ext cx="10479110" cy="2949262"/>
          </a:xfrm>
        </p:spPr>
        <p:txBody>
          <a:bodyPr>
            <a:normAutofit/>
          </a:bodyPr>
          <a:lstStyle/>
          <a:p>
            <a:pPr algn="r"/>
            <a:r>
              <a:rPr lang="ar-JO" sz="3200" spc="0" dirty="0">
                <a:solidFill>
                  <a:schemeClr val="tx1"/>
                </a:solidFill>
              </a:rPr>
              <a:t>عمل الطالبة: نيكول البلة</a:t>
            </a:r>
            <a:endParaRPr lang="en-US" sz="3200" spc="0" dirty="0">
              <a:solidFill>
                <a:schemeClr val="tx1"/>
              </a:solidFill>
            </a:endParaRPr>
          </a:p>
        </p:txBody>
      </p:sp>
      <p:pic>
        <p:nvPicPr>
          <p:cNvPr id="1026" name="Picture 2" descr="ما هي الوجبة المفضلة للملك الراحل الحسين؟ | جفرا نيو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04552"/>
            <a:ext cx="6043457" cy="5283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302923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dirty="0">
                <a:solidFill>
                  <a:schemeClr val="tx1"/>
                </a:solidFill>
              </a:rPr>
              <a:t>نبذة عن حياته</a:t>
            </a:r>
            <a:endParaRPr lang="en-US" dirty="0">
              <a:solidFill>
                <a:schemeClr val="tx1"/>
              </a:solidFill>
            </a:endParaRPr>
          </a:p>
        </p:txBody>
      </p:sp>
      <p:sp>
        <p:nvSpPr>
          <p:cNvPr id="3" name="Content Placeholder 2"/>
          <p:cNvSpPr>
            <a:spLocks noGrp="1"/>
          </p:cNvSpPr>
          <p:nvPr>
            <p:ph idx="1"/>
          </p:nvPr>
        </p:nvSpPr>
        <p:spPr/>
        <p:txBody>
          <a:bodyPr>
            <a:normAutofit/>
          </a:bodyPr>
          <a:lstStyle/>
          <a:p>
            <a:pPr marL="0" indent="0" algn="r">
              <a:buNone/>
            </a:pPr>
            <a:r>
              <a:rPr lang="ar-JO" sz="2800" dirty="0">
                <a:solidFill>
                  <a:schemeClr val="tx1"/>
                </a:solidFill>
              </a:rPr>
              <a:t>وُلد الملك الحسين في العاصمة الأردنية عمَّان؛ ليكون أكبر أبناء الأمير -آنذاك- طلال بن عبدالله . وقد بدأ دراسته في عمّان في الكلية العلمية الإسلامية، ثم اننتقل الى كلية فكتوريا بالاسكندرية في مصر و درس فيها مدة عامين، بينما أكمل تعليمه في الخارج بالمملكة المتحدة. وبعد أن تولّى الملك طلال حكم المملكة الأردنية الهاشمية عام 1951 م، سُمِّي الحسين وليا لعهد مملكة الأردن. بعد ذلك، عزلَ مجلس النواب الأردني الملك طلال بعد عام من توليه الحكم؛ نظراً لمرضه آنذاك، مما حدا بالمجلس لتعيين مجلس وصاية على العرش حتى يبلغ الحسين السن الدستورية للحكم؛ إذ اعتلى العرش وهو يبلغ من العمر سبعة عشر عاماً فقط، وذلك في الثاني من أيار/مايو من العام 1953 م. وقد حكم الملك الحسين الأردن ذات النظام الملكي الدستوري لأطول مدّةٍ بين أفراد أسرته الذين توّجو ملوكا للأردن أو للعراق منذ 1920 م.</a:t>
            </a:r>
            <a:endParaRPr lang="en-US" sz="2800" dirty="0">
              <a:solidFill>
                <a:schemeClr val="tx1"/>
              </a:solidFill>
            </a:endParaRPr>
          </a:p>
        </p:txBody>
      </p:sp>
    </p:spTree>
    <p:extLst>
      <p:ext uri="{BB962C8B-B14F-4D97-AF65-F5344CB8AC3E}">
        <p14:creationId xmlns:p14="http://schemas.microsoft.com/office/powerpoint/2010/main" val="19732968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dirty="0">
                <a:solidFill>
                  <a:schemeClr val="tx1"/>
                </a:solidFill>
              </a:rPr>
              <a:t>اهم انجازاته الداخلية و الخارجية</a:t>
            </a:r>
            <a:endParaRPr lang="en-US" dirty="0">
              <a:solidFill>
                <a:schemeClr val="tx1"/>
              </a:solidFill>
            </a:endParaRPr>
          </a:p>
        </p:txBody>
      </p:sp>
      <p:sp>
        <p:nvSpPr>
          <p:cNvPr id="3" name="Content Placeholder 2"/>
          <p:cNvSpPr>
            <a:spLocks noGrp="1"/>
          </p:cNvSpPr>
          <p:nvPr>
            <p:ph idx="1"/>
          </p:nvPr>
        </p:nvSpPr>
        <p:spPr/>
        <p:txBody>
          <a:bodyPr/>
          <a:lstStyle/>
          <a:p>
            <a:pPr marL="0" indent="0" algn="r">
              <a:buNone/>
            </a:pPr>
            <a:r>
              <a:rPr lang="ar-JO" dirty="0">
                <a:solidFill>
                  <a:schemeClr val="tx1"/>
                </a:solidFill>
              </a:rPr>
              <a:t>كان للملك الحسين بن طلال انجازات داخلية عدة، منها:</a:t>
            </a:r>
          </a:p>
          <a:p>
            <a:pPr marL="0" indent="0" algn="r">
              <a:buNone/>
            </a:pPr>
            <a:endParaRPr lang="en-US" dirty="0"/>
          </a:p>
        </p:txBody>
      </p:sp>
      <p:sp>
        <p:nvSpPr>
          <p:cNvPr id="7" name="Rounded Rectangle 6"/>
          <p:cNvSpPr/>
          <p:nvPr/>
        </p:nvSpPr>
        <p:spPr>
          <a:xfrm>
            <a:off x="6632621" y="2421228"/>
            <a:ext cx="4721180" cy="422427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sz="2800" u="sng" dirty="0"/>
          </a:p>
          <a:p>
            <a:pPr algn="ctr"/>
            <a:endParaRPr lang="ar-JO" sz="2800" u="sng" dirty="0"/>
          </a:p>
          <a:p>
            <a:pPr algn="ctr"/>
            <a:endParaRPr lang="ar-JO" sz="2800" u="sng" dirty="0"/>
          </a:p>
          <a:p>
            <a:pPr algn="ctr"/>
            <a:endParaRPr lang="ar-JO" sz="2800" u="sng" dirty="0"/>
          </a:p>
          <a:p>
            <a:pPr algn="ctr"/>
            <a:endParaRPr lang="ar-JO" sz="2800" u="sng" dirty="0"/>
          </a:p>
          <a:p>
            <a:pPr algn="ctr"/>
            <a:endParaRPr lang="ar-JO" sz="2800" u="sng" dirty="0">
              <a:solidFill>
                <a:schemeClr val="bg1"/>
              </a:solidFill>
            </a:endParaRPr>
          </a:p>
          <a:p>
            <a:pPr algn="ctr"/>
            <a:endParaRPr lang="ar-JO" sz="2800" u="sng" dirty="0">
              <a:solidFill>
                <a:schemeClr val="bg1"/>
              </a:solidFill>
            </a:endParaRPr>
          </a:p>
          <a:p>
            <a:pPr algn="ctr"/>
            <a:r>
              <a:rPr lang="ar-JO" sz="2800" u="sng" dirty="0">
                <a:solidFill>
                  <a:schemeClr val="tx1"/>
                </a:solidFill>
              </a:rPr>
              <a:t>تعزيز النهج الديمقراطي</a:t>
            </a:r>
          </a:p>
          <a:p>
            <a:pPr algn="ctr"/>
            <a:endParaRPr lang="ar-JO" sz="2800" u="sng" dirty="0">
              <a:solidFill>
                <a:schemeClr val="tx1"/>
              </a:solidFill>
            </a:endParaRPr>
          </a:p>
          <a:p>
            <a:pPr algn="ctr"/>
            <a:r>
              <a:rPr lang="ar-JO" sz="2000" dirty="0">
                <a:solidFill>
                  <a:schemeClr val="tx1"/>
                </a:solidFill>
              </a:rPr>
              <a:t>سعى الملك الحسين دوما الى تفعيل الحريات السياسية، فظهرت الاحزاب السياسية و تاسست النقابات العمالية و المهنية و نشطت الصحافة في البلاد، الامر الذي زاد من الوعي السياسي، و رسخ الشعور القومي، و الانتماء الوطني عند الاردنيين.</a:t>
            </a:r>
          </a:p>
          <a:p>
            <a:pPr algn="ctr"/>
            <a:endParaRPr lang="ar-JO" sz="2800" u="sng" dirty="0"/>
          </a:p>
          <a:p>
            <a:pPr algn="ctr"/>
            <a:endParaRPr lang="ar-JO" sz="2800" u="sng" dirty="0"/>
          </a:p>
          <a:p>
            <a:pPr algn="ctr"/>
            <a:endParaRPr lang="ar-JO" sz="2800" dirty="0"/>
          </a:p>
          <a:p>
            <a:pPr algn="ctr"/>
            <a:endParaRPr lang="ar-JO" sz="2800" dirty="0"/>
          </a:p>
          <a:p>
            <a:pPr algn="ctr"/>
            <a:endParaRPr lang="ar-JO" sz="2800" dirty="0"/>
          </a:p>
          <a:p>
            <a:pPr algn="ctr"/>
            <a:endParaRPr lang="ar-JO" sz="2800" dirty="0"/>
          </a:p>
          <a:p>
            <a:pPr algn="ctr"/>
            <a:endParaRPr lang="ar-JO" sz="2800" dirty="0"/>
          </a:p>
          <a:p>
            <a:pPr algn="r"/>
            <a:r>
              <a:rPr lang="ar-JO" sz="2800" dirty="0"/>
              <a:t> </a:t>
            </a:r>
            <a:endParaRPr lang="en-US" sz="2800" dirty="0"/>
          </a:p>
        </p:txBody>
      </p:sp>
      <p:sp>
        <p:nvSpPr>
          <p:cNvPr id="8" name="Rounded Rectangle 7"/>
          <p:cNvSpPr/>
          <p:nvPr/>
        </p:nvSpPr>
        <p:spPr>
          <a:xfrm>
            <a:off x="489398" y="2421227"/>
            <a:ext cx="4713667" cy="422427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800" u="sng" dirty="0">
                <a:solidFill>
                  <a:schemeClr val="tx1"/>
                </a:solidFill>
              </a:rPr>
              <a:t>تعريب قيادة الجيش عام </a:t>
            </a:r>
          </a:p>
          <a:p>
            <a:pPr algn="ctr"/>
            <a:r>
              <a:rPr lang="ar-JO" sz="2800" u="sng" dirty="0">
                <a:solidFill>
                  <a:schemeClr val="tx1"/>
                </a:solidFill>
              </a:rPr>
              <a:t>1956</a:t>
            </a:r>
          </a:p>
          <a:p>
            <a:pPr algn="ctr"/>
            <a:endParaRPr lang="ar-JO" sz="2800" u="sng" dirty="0">
              <a:solidFill>
                <a:schemeClr val="tx1"/>
              </a:solidFill>
            </a:endParaRPr>
          </a:p>
          <a:p>
            <a:pPr algn="r"/>
            <a:r>
              <a:rPr lang="ar-JO" sz="2000" dirty="0">
                <a:solidFill>
                  <a:schemeClr val="tx1"/>
                </a:solidFill>
              </a:rPr>
              <a:t>استكمالا لتحقيق السيادة الوطنية اتخذ الملك الحسين قراره التاريخي في الاول من اذار عام 1956 بتعريب قيادة الجيش العربي الاردني، و الاستغناء عن خدمات جون كلوب باشا قائد الجيش و الضباط الانجليز.</a:t>
            </a:r>
            <a:endParaRPr lang="en-US" sz="2000" dirty="0">
              <a:solidFill>
                <a:schemeClr val="tx1"/>
              </a:solidFill>
            </a:endParaRPr>
          </a:p>
        </p:txBody>
      </p:sp>
    </p:spTree>
    <p:extLst>
      <p:ext uri="{BB962C8B-B14F-4D97-AF65-F5344CB8AC3E}">
        <p14:creationId xmlns:p14="http://schemas.microsoft.com/office/powerpoint/2010/main" val="2612233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dirty="0">
                <a:solidFill>
                  <a:schemeClr val="tx1"/>
                </a:solidFill>
              </a:rPr>
              <a:t>الانجازات الخارجية</a:t>
            </a:r>
            <a:endParaRPr lang="en-US" dirty="0">
              <a:solidFill>
                <a:schemeClr val="tx1"/>
              </a:solidFill>
            </a:endParaRPr>
          </a:p>
        </p:txBody>
      </p:sp>
      <p:sp>
        <p:nvSpPr>
          <p:cNvPr id="3" name="Content Placeholder 2"/>
          <p:cNvSpPr>
            <a:spLocks noGrp="1"/>
          </p:cNvSpPr>
          <p:nvPr>
            <p:ph idx="1"/>
          </p:nvPr>
        </p:nvSpPr>
        <p:spPr/>
        <p:txBody>
          <a:bodyPr>
            <a:normAutofit/>
          </a:bodyPr>
          <a:lstStyle/>
          <a:p>
            <a:pPr marL="0" indent="0" algn="r">
              <a:buNone/>
            </a:pPr>
            <a:r>
              <a:rPr lang="ar-JO" sz="3200" dirty="0">
                <a:solidFill>
                  <a:schemeClr val="tx1"/>
                </a:solidFill>
              </a:rPr>
              <a:t>أسهم الأردن في تحقيق التوازن العربي وحل الخلافات العربية وظهر ذلك في أمور عديدة ، منها : عقد مؤتمر القمة العربية ( قمة الوفاق والاتفاق ) في عمان عام 1987م . واحتضان المصالحة بين اليمن الشمالي واليمن الجنوبي واتحادهما في دولة واحدة عام 1990م. ومساهمة في حل النزاع العراقي الكويتي عام 1990م ضمن البيت العربي.</a:t>
            </a:r>
          </a:p>
          <a:p>
            <a:br>
              <a:rPr lang="ar-JO" dirty="0"/>
            </a:br>
            <a:endParaRPr lang="en-US" dirty="0"/>
          </a:p>
        </p:txBody>
      </p:sp>
    </p:spTree>
    <p:extLst>
      <p:ext uri="{BB962C8B-B14F-4D97-AF65-F5344CB8AC3E}">
        <p14:creationId xmlns:p14="http://schemas.microsoft.com/office/powerpoint/2010/main" val="3211123386"/>
      </p:ext>
    </p:extLst>
  </p:cSld>
  <p:clrMapOvr>
    <a:masterClrMapping/>
  </p:clrMapOvr>
  <mc:AlternateContent xmlns:mc="http://schemas.openxmlformats.org/markup-compatibility/2006" xmlns:p14="http://schemas.microsoft.com/office/powerpoint/2010/main">
    <mc:Choice Requires="p14">
      <p:transition spd="slow" p14:dur="4000">
        <p14:shred pattern="rectang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dirty="0"/>
              <a:t>المراجع:</a:t>
            </a:r>
            <a:endParaRPr lang="en-US" dirty="0"/>
          </a:p>
        </p:txBody>
      </p:sp>
      <p:sp>
        <p:nvSpPr>
          <p:cNvPr id="3" name="Content Placeholder 2"/>
          <p:cNvSpPr>
            <a:spLocks noGrp="1"/>
          </p:cNvSpPr>
          <p:nvPr>
            <p:ph idx="1"/>
          </p:nvPr>
        </p:nvSpPr>
        <p:spPr/>
        <p:txBody>
          <a:bodyPr/>
          <a:lstStyle/>
          <a:p>
            <a:pPr marL="0" indent="0" algn="r">
              <a:buNone/>
            </a:pPr>
            <a:r>
              <a:rPr lang="en-US" dirty="0">
                <a:hlinkClick r:id="rId2"/>
              </a:rPr>
              <a:t>https://petra.gov.jo/Include/Menu.jsp?ID=45&amp;lang=ar&amp;name=menu_pages</a:t>
            </a:r>
            <a:endParaRPr lang="ar-JO" dirty="0"/>
          </a:p>
          <a:p>
            <a:pPr marL="0" indent="0" algn="r">
              <a:buNone/>
            </a:pPr>
            <a:r>
              <a:rPr lang="en-US" dirty="0">
                <a:hlinkClick r:id="rId3"/>
              </a:rPr>
              <a:t>https://www.mfa.gov.jo/content/King-Hussein-bin-Talal</a:t>
            </a:r>
            <a:endParaRPr lang="en-US" dirty="0"/>
          </a:p>
        </p:txBody>
      </p:sp>
    </p:spTree>
    <p:extLst>
      <p:ext uri="{BB962C8B-B14F-4D97-AF65-F5344CB8AC3E}">
        <p14:creationId xmlns:p14="http://schemas.microsoft.com/office/powerpoint/2010/main" val="8355458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origami"/>
      </p:transition>
    </mc:Choice>
    <mc:Fallback xmlns="">
      <p:transition spd="slow">
        <p:fade/>
      </p:transition>
    </mc:Fallback>
  </mc:AlternateContent>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63</TotalTime>
  <Words>371</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lpstr>
      <vt:lpstr>الملك الحسين بن طلال(الملك الباني)</vt:lpstr>
      <vt:lpstr>نبذة عن حياته</vt:lpstr>
      <vt:lpstr>اهم انجازاته الداخلية و الخارجية</vt:lpstr>
      <vt:lpstr>الانجازات الخارجية</vt:lpstr>
      <vt:lpstr>المراجع: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الحسين بن طلال(الملك الباني)</dc:title>
  <dc:creator>Microsoft account</dc:creator>
  <cp:lastModifiedBy>Issa Bishara Issa AlBilleh</cp:lastModifiedBy>
  <cp:revision>10</cp:revision>
  <dcterms:created xsi:type="dcterms:W3CDTF">2022-11-30T10:33:27Z</dcterms:created>
  <dcterms:modified xsi:type="dcterms:W3CDTF">2022-11-30T14:23:19Z</dcterms:modified>
</cp:coreProperties>
</file>