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55A6F5F-B174-4376-9A65-8712AD65398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55A6F5F-B174-4376-9A65-8712AD65398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55A6F5F-B174-4376-9A65-8712AD65398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5A6F5F-B174-4376-9A65-8712AD65398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B65BB77-46FA-4BE6-928E-2ECE46C1BC29}" type="datetimeFigureOut">
              <a:rPr lang="en-US" smtClean="0"/>
              <a:t>11/27/2022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55A6F5F-B174-4376-9A65-8712AD65398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B65BB77-46FA-4BE6-928E-2ECE46C1BC29}" type="datetimeFigureOut">
              <a:rPr lang="en-US" smtClean="0"/>
              <a:t>11/27/2022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55A6F5F-B174-4376-9A65-8712AD65398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Bahnschrift Light Condensed" panose="020B0502040204020203" pitchFamily="34" charset="0"/>
              </a:rPr>
              <a:t>The Princess Switch</a:t>
            </a:r>
            <a:endParaRPr lang="en-US" dirty="0">
              <a:latin typeface="Bahnschrift Light Condensed" panose="020B0502040204020203" pitchFamily="34" charset="0"/>
            </a:endParaRPr>
          </a:p>
        </p:txBody>
      </p:sp>
      <p:sp>
        <p:nvSpPr>
          <p:cNvPr id="3" name="Subtitle 2"/>
          <p:cNvSpPr>
            <a:spLocks noGrp="1"/>
          </p:cNvSpPr>
          <p:nvPr>
            <p:ph type="subTitle" idx="1"/>
          </p:nvPr>
        </p:nvSpPr>
        <p:spPr/>
        <p:txBody>
          <a:bodyPr>
            <a:normAutofit/>
          </a:bodyPr>
          <a:lstStyle/>
          <a:p>
            <a:r>
              <a:rPr lang="en-US" sz="2800" dirty="0" smtClean="0">
                <a:solidFill>
                  <a:schemeClr val="tx1"/>
                </a:solidFill>
                <a:latin typeface="Bahnschrift Light Condensed" panose="020B0502040204020203" pitchFamily="34" charset="0"/>
              </a:rPr>
              <a:t>By: Joy </a:t>
            </a:r>
            <a:r>
              <a:rPr lang="en-US" sz="2800" dirty="0" err="1" smtClean="0">
                <a:solidFill>
                  <a:schemeClr val="tx1"/>
                </a:solidFill>
                <a:latin typeface="Bahnschrift Light Condensed" panose="020B0502040204020203" pitchFamily="34" charset="0"/>
              </a:rPr>
              <a:t>Halaseh</a:t>
            </a:r>
            <a:r>
              <a:rPr lang="en-US" sz="2800" dirty="0" smtClean="0">
                <a:solidFill>
                  <a:schemeClr val="tx1"/>
                </a:solidFill>
                <a:latin typeface="Bahnschrift Light Condensed" panose="020B0502040204020203" pitchFamily="34" charset="0"/>
              </a:rPr>
              <a:t> 6E</a:t>
            </a:r>
            <a:endParaRPr lang="en-US" sz="2800" dirty="0">
              <a:solidFill>
                <a:schemeClr val="tx1"/>
              </a:solidFill>
              <a:latin typeface="Bahnschrift Light Condensed" panose="020B0502040204020203" pitchFamily="34" charset="0"/>
            </a:endParaRPr>
          </a:p>
        </p:txBody>
      </p:sp>
    </p:spTree>
    <p:extLst>
      <p:ext uri="{BB962C8B-B14F-4D97-AF65-F5344CB8AC3E}">
        <p14:creationId xmlns:p14="http://schemas.microsoft.com/office/powerpoint/2010/main" val="246030034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Bahnschrift Light Condensed" panose="020B0502040204020203" pitchFamily="34" charset="0"/>
              </a:rPr>
              <a:t>Reasons I like this movie:</a:t>
            </a:r>
            <a:endParaRPr lang="en-US" dirty="0">
              <a:latin typeface="Bahnschrift Light Condensed" panose="020B0502040204020203" pitchFamily="34" charset="0"/>
            </a:endParaRPr>
          </a:p>
        </p:txBody>
      </p:sp>
      <p:sp>
        <p:nvSpPr>
          <p:cNvPr id="3" name="Content Placeholder 2"/>
          <p:cNvSpPr>
            <a:spLocks noGrp="1"/>
          </p:cNvSpPr>
          <p:nvPr>
            <p:ph idx="1"/>
          </p:nvPr>
        </p:nvSpPr>
        <p:spPr/>
        <p:txBody>
          <a:bodyPr/>
          <a:lstStyle/>
          <a:p>
            <a:r>
              <a:rPr lang="en-US" dirty="0" smtClean="0">
                <a:latin typeface="Bahnschrift Light Condensed" panose="020B0502040204020203" pitchFamily="34" charset="0"/>
              </a:rPr>
              <a:t>It is a perfect and fun movie to watch with your friends and family especially around the holidays!</a:t>
            </a:r>
          </a:p>
          <a:p>
            <a:endParaRPr lang="en-US" dirty="0">
              <a:latin typeface="Bahnschrift Light Condensed" panose="020B0502040204020203" pitchFamily="34" charset="0"/>
            </a:endParaRPr>
          </a:p>
          <a:p>
            <a:r>
              <a:rPr lang="en-US" dirty="0" smtClean="0">
                <a:latin typeface="Bahnschrift Light Condensed" panose="020B0502040204020203" pitchFamily="34" charset="0"/>
              </a:rPr>
              <a:t>This was the movie that made me excited to watch the upcoming princess switch movies.</a:t>
            </a:r>
            <a:endParaRPr lang="en-US" dirty="0">
              <a:latin typeface="Bahnschrift Light Condensed" panose="020B0502040204020203" pitchFamily="34" charset="0"/>
            </a:endParaRPr>
          </a:p>
        </p:txBody>
      </p:sp>
    </p:spTree>
    <p:extLst>
      <p:ext uri="{BB962C8B-B14F-4D97-AF65-F5344CB8AC3E}">
        <p14:creationId xmlns:p14="http://schemas.microsoft.com/office/powerpoint/2010/main" val="3751146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lstStyle/>
          <a:p>
            <a:r>
              <a:rPr lang="en-US" dirty="0" smtClean="0">
                <a:latin typeface="Bahnschrift Light Condensed" panose="020B0502040204020203" pitchFamily="34" charset="0"/>
              </a:rPr>
              <a:t>What the movie is about:</a:t>
            </a:r>
            <a:endParaRPr lang="en-US" dirty="0">
              <a:latin typeface="Bahnschrift Light Condensed" panose="020B0502040204020203" pitchFamily="34" charset="0"/>
            </a:endParaRPr>
          </a:p>
        </p:txBody>
      </p:sp>
      <p:sp>
        <p:nvSpPr>
          <p:cNvPr id="3" name="Content Placeholder 2"/>
          <p:cNvSpPr>
            <a:spLocks noGrp="1"/>
          </p:cNvSpPr>
          <p:nvPr>
            <p:ph idx="1"/>
          </p:nvPr>
        </p:nvSpPr>
        <p:spPr>
          <a:xfrm>
            <a:off x="457200" y="990600"/>
            <a:ext cx="8305800" cy="5791200"/>
          </a:xfrm>
        </p:spPr>
        <p:txBody>
          <a:bodyPr>
            <a:noAutofit/>
          </a:bodyPr>
          <a:lstStyle/>
          <a:p>
            <a:pPr marL="0" indent="0">
              <a:buNone/>
            </a:pPr>
            <a:r>
              <a:rPr lang="en-US" dirty="0" smtClean="0">
                <a:latin typeface="Bahnschrift Light Condensed" panose="020B0502040204020203" pitchFamily="34" charset="0"/>
              </a:rPr>
              <a:t>Its about a Chicago baker named Stacy that gets invited to compete in a Christmas baking competition. When she arrives to Belgravia, Stacy and the duchess of </a:t>
            </a:r>
            <a:r>
              <a:rPr lang="en-US" dirty="0" err="1" smtClean="0">
                <a:latin typeface="Bahnschrift Light Condensed" panose="020B0502040204020203" pitchFamily="34" charset="0"/>
              </a:rPr>
              <a:t>Montenaro</a:t>
            </a:r>
            <a:r>
              <a:rPr lang="en-US" dirty="0" smtClean="0">
                <a:latin typeface="Bahnschrift Light Condensed" panose="020B0502040204020203" pitchFamily="34" charset="0"/>
              </a:rPr>
              <a:t> accidently run into each other and realize that they look identical! The duchess (Lady Margaret) is supposed to marry prince Edward on New Years Day, but she hates being in the spotlight and wishes to know what it feels like to be a normal girl. Then, Margaret suggests that her and Stacy switch places. They then practiced to act like each other so no one would notice that they switched. Later things get complicated when Stacy and prince Edward, Lady Margret and Kevin fall in love..</a:t>
            </a:r>
            <a:endParaRPr lang="en-US" dirty="0">
              <a:latin typeface="Bahnschrift Light Condensed" panose="020B0502040204020203" pitchFamily="34" charset="0"/>
            </a:endParaRPr>
          </a:p>
        </p:txBody>
      </p:sp>
    </p:spTree>
    <p:extLst>
      <p:ext uri="{BB962C8B-B14F-4D97-AF65-F5344CB8AC3E}">
        <p14:creationId xmlns:p14="http://schemas.microsoft.com/office/powerpoint/2010/main" val="317615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Bahnschrift Light Condensed" panose="020B0502040204020203" pitchFamily="34" charset="0"/>
              </a:rPr>
              <a:t>Main characters in this movie are:</a:t>
            </a:r>
            <a:endParaRPr lang="en-US" dirty="0">
              <a:latin typeface="Bahnschrift Light Condensed" panose="020B0502040204020203" pitchFamily="34" charset="0"/>
            </a:endParaRPr>
          </a:p>
        </p:txBody>
      </p:sp>
      <p:sp>
        <p:nvSpPr>
          <p:cNvPr id="3" name="Content Placeholder 2"/>
          <p:cNvSpPr>
            <a:spLocks noGrp="1"/>
          </p:cNvSpPr>
          <p:nvPr>
            <p:ph idx="1"/>
          </p:nvPr>
        </p:nvSpPr>
        <p:spPr/>
        <p:txBody>
          <a:bodyPr/>
          <a:lstStyle/>
          <a:p>
            <a:pPr marL="0" indent="0">
              <a:buNone/>
            </a:pPr>
            <a:r>
              <a:rPr lang="en-US" dirty="0" smtClean="0">
                <a:latin typeface="Bahnschrift Light Condensed" panose="020B0502040204020203" pitchFamily="34" charset="0"/>
              </a:rPr>
              <a:t>Margaret/Stacy: Vanessa </a:t>
            </a:r>
            <a:r>
              <a:rPr lang="en-US" dirty="0" err="1" smtClean="0">
                <a:latin typeface="Bahnschrift Light Condensed" panose="020B0502040204020203" pitchFamily="34" charset="0"/>
              </a:rPr>
              <a:t>Hudgens</a:t>
            </a:r>
            <a:endParaRPr lang="en-US" dirty="0" smtClean="0">
              <a:latin typeface="Bahnschrift Light Condensed" panose="020B0502040204020203" pitchFamily="34" charset="0"/>
            </a:endParaRPr>
          </a:p>
          <a:p>
            <a:pPr marL="0" indent="0">
              <a:buNone/>
            </a:pPr>
            <a:r>
              <a:rPr lang="en-US" dirty="0" smtClean="0">
                <a:latin typeface="Bahnschrift Light Condensed" panose="020B0502040204020203" pitchFamily="34" charset="0"/>
              </a:rPr>
              <a:t>Kevin Richards: Nick </a:t>
            </a:r>
            <a:r>
              <a:rPr lang="en-US" dirty="0" err="1" smtClean="0">
                <a:latin typeface="Bahnschrift Light Condensed" panose="020B0502040204020203" pitchFamily="34" charset="0"/>
              </a:rPr>
              <a:t>Sagar</a:t>
            </a:r>
            <a:endParaRPr lang="en-US" dirty="0" smtClean="0">
              <a:latin typeface="Bahnschrift Light Condensed" panose="020B0502040204020203" pitchFamily="34" charset="0"/>
            </a:endParaRPr>
          </a:p>
          <a:p>
            <a:pPr marL="0" indent="0">
              <a:buNone/>
            </a:pPr>
            <a:r>
              <a:rPr lang="en-US" dirty="0" smtClean="0">
                <a:latin typeface="Bahnschrift Light Condensed" panose="020B0502040204020203" pitchFamily="34" charset="0"/>
              </a:rPr>
              <a:t>Edward Wyndham: Sam Palladio</a:t>
            </a:r>
          </a:p>
          <a:p>
            <a:pPr marL="0" indent="0">
              <a:buNone/>
            </a:pPr>
            <a:r>
              <a:rPr lang="en-US" dirty="0" smtClean="0">
                <a:latin typeface="Bahnschrift Light Condensed" panose="020B0502040204020203" pitchFamily="34" charset="0"/>
              </a:rPr>
              <a:t>Olivia Richards: Alexa Adeosun</a:t>
            </a:r>
          </a:p>
          <a:p>
            <a:pPr marL="0" indent="0">
              <a:buNone/>
            </a:pPr>
            <a:r>
              <a:rPr lang="en-US" dirty="0" err="1" smtClean="0">
                <a:latin typeface="Bahnschrift Light Condensed" panose="020B0502040204020203" pitchFamily="34" charset="0"/>
              </a:rPr>
              <a:t>Mrs</a:t>
            </a:r>
            <a:r>
              <a:rPr lang="en-US" dirty="0" smtClean="0">
                <a:latin typeface="Bahnschrift Light Condensed" panose="020B0502040204020203" pitchFamily="34" charset="0"/>
              </a:rPr>
              <a:t> </a:t>
            </a:r>
            <a:r>
              <a:rPr lang="en-US" dirty="0" err="1" smtClean="0">
                <a:latin typeface="Bahnschrift Light Condensed" panose="020B0502040204020203" pitchFamily="34" charset="0"/>
              </a:rPr>
              <a:t>Donatelli</a:t>
            </a:r>
            <a:r>
              <a:rPr lang="en-US" dirty="0" smtClean="0">
                <a:latin typeface="Bahnschrift Light Condensed" panose="020B0502040204020203" pitchFamily="34" charset="0"/>
              </a:rPr>
              <a:t>: Susanne Braun</a:t>
            </a:r>
          </a:p>
          <a:p>
            <a:pPr marL="0" indent="0">
              <a:buNone/>
            </a:pPr>
            <a:endParaRPr lang="en-US" dirty="0"/>
          </a:p>
        </p:txBody>
      </p:sp>
    </p:spTree>
    <p:extLst>
      <p:ext uri="{BB962C8B-B14F-4D97-AF65-F5344CB8AC3E}">
        <p14:creationId xmlns:p14="http://schemas.microsoft.com/office/powerpoint/2010/main" val="229331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4283</TotalTime>
  <Words>212</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Solstice</vt:lpstr>
      <vt:lpstr>The Princess Switch</vt:lpstr>
      <vt:lpstr>Reasons I like this movie:</vt:lpstr>
      <vt:lpstr>What the movie is about:</vt:lpstr>
      <vt:lpstr>Main characters in this movie are: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Princess Switch</dc:title>
  <dc:creator>Joy</dc:creator>
  <cp:lastModifiedBy>Joy</cp:lastModifiedBy>
  <cp:revision>11</cp:revision>
  <dcterms:created xsi:type="dcterms:W3CDTF">2022-11-27T15:40:13Z</dcterms:created>
  <dcterms:modified xsi:type="dcterms:W3CDTF">2022-11-30T15:03:29Z</dcterms:modified>
</cp:coreProperties>
</file>