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19fc0f83781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19fc0f83781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19fc0f83781_0_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19fc0f83781_0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19fc0f83781_0_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19fc0f83781_0_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dk1"/>
              </a:buClr>
              <a:buSzPts val="1800"/>
              <a:buChar char="●"/>
              <a:defRPr>
                <a:solidFill>
                  <a:schemeClr val="dk1"/>
                </a:solidFill>
              </a:defRPr>
            </a:lvl1pPr>
            <a:lvl2pPr indent="-317500" lvl="1" marL="914400">
              <a:spcBef>
                <a:spcPts val="0"/>
              </a:spcBef>
              <a:spcAft>
                <a:spcPts val="0"/>
              </a:spcAft>
              <a:buClr>
                <a:schemeClr val="dk1"/>
              </a:buClr>
              <a:buSzPts val="1400"/>
              <a:buChar char="○"/>
              <a:defRPr>
                <a:solidFill>
                  <a:schemeClr val="dk1"/>
                </a:solidFill>
              </a:defRPr>
            </a:lvl2pPr>
            <a:lvl3pPr indent="-317500" lvl="2" marL="1371600">
              <a:spcBef>
                <a:spcPts val="0"/>
              </a:spcBef>
              <a:spcAft>
                <a:spcPts val="0"/>
              </a:spcAft>
              <a:buClr>
                <a:schemeClr val="dk1"/>
              </a:buClr>
              <a:buSzPts val="1400"/>
              <a:buChar char="■"/>
              <a:defRPr>
                <a:solidFill>
                  <a:schemeClr val="dk1"/>
                </a:solidFill>
              </a:defRPr>
            </a:lvl3pPr>
            <a:lvl4pPr indent="-317500" lvl="3" marL="1828800">
              <a:spcBef>
                <a:spcPts val="0"/>
              </a:spcBef>
              <a:spcAft>
                <a:spcPts val="0"/>
              </a:spcAft>
              <a:buClr>
                <a:schemeClr val="dk1"/>
              </a:buClr>
              <a:buSzPts val="1400"/>
              <a:buChar char="●"/>
              <a:defRPr>
                <a:solidFill>
                  <a:schemeClr val="dk1"/>
                </a:solidFill>
              </a:defRPr>
            </a:lvl4pPr>
            <a:lvl5pPr indent="-317500" lvl="4" marL="2286000">
              <a:spcBef>
                <a:spcPts val="0"/>
              </a:spcBef>
              <a:spcAft>
                <a:spcPts val="0"/>
              </a:spcAft>
              <a:buClr>
                <a:schemeClr val="dk1"/>
              </a:buClr>
              <a:buSzPts val="1400"/>
              <a:buChar char="○"/>
              <a:defRPr>
                <a:solidFill>
                  <a:schemeClr val="dk1"/>
                </a:solidFill>
              </a:defRPr>
            </a:lvl5pPr>
            <a:lvl6pPr indent="-317500" lvl="5" marL="2743200">
              <a:spcBef>
                <a:spcPts val="0"/>
              </a:spcBef>
              <a:spcAft>
                <a:spcPts val="0"/>
              </a:spcAft>
              <a:buClr>
                <a:schemeClr val="dk1"/>
              </a:buClr>
              <a:buSzPts val="1400"/>
              <a:buChar char="■"/>
              <a:defRPr>
                <a:solidFill>
                  <a:schemeClr val="dk1"/>
                </a:solidFill>
              </a:defRPr>
            </a:lvl6pPr>
            <a:lvl7pPr indent="-317500" lvl="6" marL="3200400">
              <a:spcBef>
                <a:spcPts val="0"/>
              </a:spcBef>
              <a:spcAft>
                <a:spcPts val="0"/>
              </a:spcAft>
              <a:buClr>
                <a:schemeClr val="dk1"/>
              </a:buClr>
              <a:buSzPts val="1400"/>
              <a:buChar char="●"/>
              <a:defRPr>
                <a:solidFill>
                  <a:schemeClr val="dk1"/>
                </a:solidFill>
              </a:defRPr>
            </a:lvl7pPr>
            <a:lvl8pPr indent="-317500" lvl="7" marL="3657600">
              <a:spcBef>
                <a:spcPts val="0"/>
              </a:spcBef>
              <a:spcAft>
                <a:spcPts val="0"/>
              </a:spcAft>
              <a:buClr>
                <a:schemeClr val="dk1"/>
              </a:buClr>
              <a:buSzPts val="1400"/>
              <a:buChar char="○"/>
              <a:defRPr>
                <a:solidFill>
                  <a:schemeClr val="dk1"/>
                </a:solidFill>
              </a:defRPr>
            </a:lvl8pPr>
            <a:lvl9pPr indent="-317500" lvl="8" marL="4114800">
              <a:spcBef>
                <a:spcPts val="0"/>
              </a:spcBef>
              <a:spcAft>
                <a:spcPts val="0"/>
              </a:spcAft>
              <a:buClr>
                <a:schemeClr val="dk1"/>
              </a:buClr>
              <a:buSzPts val="1400"/>
              <a:buChar char="■"/>
              <a:defRPr>
                <a:solidFill>
                  <a:schemeClr val="dk1"/>
                </a:solidFill>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lt2"/>
              </a:buClr>
              <a:buSzPts val="1800"/>
              <a:buChar char="●"/>
              <a:defRPr sz="1800">
                <a:solidFill>
                  <a:schemeClr val="lt2"/>
                </a:solidFill>
              </a:defRPr>
            </a:lvl1pPr>
            <a:lvl2pPr indent="-317500" lvl="1" marL="914400">
              <a:lnSpc>
                <a:spcPct val="115000"/>
              </a:lnSpc>
              <a:spcBef>
                <a:spcPts val="0"/>
              </a:spcBef>
              <a:spcAft>
                <a:spcPts val="0"/>
              </a:spcAft>
              <a:buClr>
                <a:schemeClr val="lt2"/>
              </a:buClr>
              <a:buSzPts val="1400"/>
              <a:buChar char="○"/>
              <a:defRPr>
                <a:solidFill>
                  <a:schemeClr val="lt2"/>
                </a:solidFill>
              </a:defRPr>
            </a:lvl2pPr>
            <a:lvl3pPr indent="-317500" lvl="2" marL="1371600">
              <a:lnSpc>
                <a:spcPct val="115000"/>
              </a:lnSpc>
              <a:spcBef>
                <a:spcPts val="0"/>
              </a:spcBef>
              <a:spcAft>
                <a:spcPts val="0"/>
              </a:spcAft>
              <a:buClr>
                <a:schemeClr val="lt2"/>
              </a:buClr>
              <a:buSzPts val="1400"/>
              <a:buChar char="■"/>
              <a:defRPr>
                <a:solidFill>
                  <a:schemeClr val="lt2"/>
                </a:solidFill>
              </a:defRPr>
            </a:lvl3pPr>
            <a:lvl4pPr indent="-317500" lvl="3" marL="1828800">
              <a:lnSpc>
                <a:spcPct val="115000"/>
              </a:lnSpc>
              <a:spcBef>
                <a:spcPts val="0"/>
              </a:spcBef>
              <a:spcAft>
                <a:spcPts val="0"/>
              </a:spcAft>
              <a:buClr>
                <a:schemeClr val="lt2"/>
              </a:buClr>
              <a:buSzPts val="1400"/>
              <a:buChar char="●"/>
              <a:defRPr>
                <a:solidFill>
                  <a:schemeClr val="lt2"/>
                </a:solidFill>
              </a:defRPr>
            </a:lvl4pPr>
            <a:lvl5pPr indent="-317500" lvl="4" marL="2286000">
              <a:lnSpc>
                <a:spcPct val="115000"/>
              </a:lnSpc>
              <a:spcBef>
                <a:spcPts val="0"/>
              </a:spcBef>
              <a:spcAft>
                <a:spcPts val="0"/>
              </a:spcAft>
              <a:buClr>
                <a:schemeClr val="lt2"/>
              </a:buClr>
              <a:buSzPts val="1400"/>
              <a:buChar char="○"/>
              <a:defRPr>
                <a:solidFill>
                  <a:schemeClr val="lt2"/>
                </a:solidFill>
              </a:defRPr>
            </a:lvl5pPr>
            <a:lvl6pPr indent="-317500" lvl="5" marL="2743200">
              <a:lnSpc>
                <a:spcPct val="115000"/>
              </a:lnSpc>
              <a:spcBef>
                <a:spcPts val="0"/>
              </a:spcBef>
              <a:spcAft>
                <a:spcPts val="0"/>
              </a:spcAft>
              <a:buClr>
                <a:schemeClr val="lt2"/>
              </a:buClr>
              <a:buSzPts val="1400"/>
              <a:buChar char="■"/>
              <a:defRPr>
                <a:solidFill>
                  <a:schemeClr val="lt2"/>
                </a:solidFill>
              </a:defRPr>
            </a:lvl6pPr>
            <a:lvl7pPr indent="-317500" lvl="6" marL="3200400">
              <a:lnSpc>
                <a:spcPct val="115000"/>
              </a:lnSpc>
              <a:spcBef>
                <a:spcPts val="0"/>
              </a:spcBef>
              <a:spcAft>
                <a:spcPts val="0"/>
              </a:spcAft>
              <a:buClr>
                <a:schemeClr val="lt2"/>
              </a:buClr>
              <a:buSzPts val="1400"/>
              <a:buChar char="●"/>
              <a:defRPr>
                <a:solidFill>
                  <a:schemeClr val="lt2"/>
                </a:solidFill>
              </a:defRPr>
            </a:lvl7pPr>
            <a:lvl8pPr indent="-317500" lvl="7" marL="3657600">
              <a:lnSpc>
                <a:spcPct val="115000"/>
              </a:lnSpc>
              <a:spcBef>
                <a:spcPts val="0"/>
              </a:spcBef>
              <a:spcAft>
                <a:spcPts val="0"/>
              </a:spcAft>
              <a:buClr>
                <a:schemeClr val="lt2"/>
              </a:buClr>
              <a:buSzPts val="1400"/>
              <a:buChar char="○"/>
              <a:defRPr>
                <a:solidFill>
                  <a:schemeClr val="lt2"/>
                </a:solidFill>
              </a:defRPr>
            </a:lvl8pPr>
            <a:lvl9pPr indent="-317500" lvl="8" marL="4114800">
              <a:lnSpc>
                <a:spcPct val="115000"/>
              </a:lnSpc>
              <a:spcBef>
                <a:spcPts val="0"/>
              </a:spcBef>
              <a:spcAft>
                <a:spcPts val="0"/>
              </a:spcAft>
              <a:buClr>
                <a:schemeClr val="lt2"/>
              </a:buClr>
              <a:buSzPts val="1400"/>
              <a:buChar char="■"/>
              <a:defRPr>
                <a:solidFill>
                  <a:schemeClr val="lt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xml"/><Relationship Id="rId3" Type="http://schemas.openxmlformats.org/officeDocument/2006/relationships/image" Target="../media/image3.jpg"/><Relationship Id="rId4" Type="http://schemas.openxmlformats.org/officeDocument/2006/relationships/image" Target="../media/image1.jpg"/><Relationship Id="rId5"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GB"/>
              <a:t>جلالة الملك الحسين بن طلال</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GB"/>
              <a:t>محمد مسعود ٥ج</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نبذة عن حياته</a:t>
            </a:r>
            <a:endParaRPr/>
          </a:p>
          <a:p>
            <a:pPr indent="0" lvl="0" marL="0" rtl="0" algn="l">
              <a:spcBef>
                <a:spcPts val="0"/>
              </a:spcBef>
              <a:spcAft>
                <a:spcPts val="0"/>
              </a:spcAft>
              <a:buNone/>
            </a:pPr>
            <a:r>
              <a:t/>
            </a:r>
            <a:endParaRPr/>
          </a:p>
        </p:txBody>
      </p:sp>
      <p:sp>
        <p:nvSpPr>
          <p:cNvPr id="61" name="Google Shape;61;p14"/>
          <p:cNvSpPr txBox="1"/>
          <p:nvPr>
            <p:ph idx="1" type="body"/>
          </p:nvPr>
        </p:nvSpPr>
        <p:spPr>
          <a:xfrm>
            <a:off x="311700" y="1152475"/>
            <a:ext cx="8520600" cy="3416400"/>
          </a:xfrm>
          <a:prstGeom prst="rect">
            <a:avLst/>
          </a:prstGeom>
          <a:solidFill>
            <a:schemeClr val="lt1"/>
          </a:solidFill>
          <a:ln cap="flat" cmpd="sng" w="9525">
            <a:solidFill>
              <a:schemeClr val="dk1"/>
            </a:solidFill>
            <a:prstDash val="solid"/>
            <a:round/>
            <a:headEnd len="sm" w="sm" type="none"/>
            <a:tailEnd len="sm" w="sm" type="none"/>
          </a:ln>
        </p:spPr>
        <p:txBody>
          <a:bodyPr anchorCtr="0" anchor="t" bIns="91425" lIns="91425" spcFirstLastPara="1" rIns="91425" wrap="square" tIns="91425">
            <a:normAutofit lnSpcReduction="10000"/>
          </a:bodyPr>
          <a:lstStyle/>
          <a:p>
            <a:pPr indent="0" lvl="0" marL="0" rtl="0" algn="l">
              <a:spcBef>
                <a:spcPts val="0"/>
              </a:spcBef>
              <a:spcAft>
                <a:spcPts val="1200"/>
              </a:spcAft>
              <a:buNone/>
            </a:pPr>
            <a:r>
              <a:rPr lang="en-GB">
                <a:solidFill>
                  <a:srgbClr val="202124"/>
                </a:solidFill>
                <a:highlight>
                  <a:srgbClr val="FFFFFF"/>
                </a:highlight>
              </a:rPr>
              <a:t>الحسين بن طلال بن عبد الله الأول الهاشمي (14 نوفمبر 1935 - 7 فبراير 1999)، ثالث ملوك المملكة الأردنية الهاشمية. تولى الحكم في الحادي عشر من أغسطس عام 1952 وحتى وفاته في السابع من فبراير عام </a:t>
            </a:r>
            <a:r>
              <a:rPr lang="en-GB">
                <a:solidFill>
                  <a:srgbClr val="202122"/>
                </a:solidFill>
                <a:highlight>
                  <a:srgbClr val="FFFFFF"/>
                </a:highlight>
              </a:rPr>
              <a:t>وُلد الملك الحسين في العاصمة الأردنية عمان؛ ليكون أكبر أبناء الأمير -آنذاك- طلال بن عبدالله وزوجته زين الشرف بنت جميل. وقد بدأ دراسته في عمّان في الكلية العلمية الإسلامية، بينما أكمل تعليمه في الخارج بالمملكة المتحدة. وبعد أن تولّى الملك طلال حكم المملكة الأردنية الهاشمية عام 1951 م، سُمِّي الحسين وليا لعهد مملكة الأردن. بعد ذلك، عزلَ مجلس النواب الأردني الملك طلال بعد عام من توليه الحكم؛ نظراً لمرضه آنذاك، مما حدا بالمجلس لتعيين مجلس وصاية على العرش حتى يبلغ الحسين السن الدستورية للحكم؛ إذ اعتلى العرش وهو يبلغ من العمر سبعة عشر عاماً فقط، وذلك في الثاني من أيار/مايو من العام 1953 م. وقد حكم الحسين الأردن ذات النظام الملكي الدستوري لأطول مدّةٍ بين أفراد أسرته الذين توّجو ملوكا للأردن أو للعراق منذ 1920 م.</a:t>
            </a:r>
            <a:r>
              <a:rPr lang="en-GB">
                <a:solidFill>
                  <a:srgbClr val="202124"/>
                </a:solidFill>
                <a:highlight>
                  <a:srgbClr val="FFFFFF"/>
                </a:highlight>
              </a:rPr>
              <a:t>1</a:t>
            </a:r>
            <a:r>
              <a:rPr lang="en-GB">
                <a:solidFill>
                  <a:srgbClr val="202124"/>
                </a:solidFill>
                <a:highlight>
                  <a:srgbClr val="FFFFFF"/>
                </a:highlight>
              </a:rPr>
              <a:t>99</a:t>
            </a:r>
            <a:r>
              <a:rPr lang="en-GB">
                <a:solidFill>
                  <a:srgbClr val="202124"/>
                </a:solidFill>
                <a:highlight>
                  <a:srgbClr val="FFFFFF"/>
                </a:highlight>
              </a:rPr>
              <a:t>9.</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اهم انجازاته</a:t>
            </a:r>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lang="en-GB" sz="1900">
                <a:solidFill>
                  <a:srgbClr val="333333"/>
                </a:solidFill>
                <a:highlight>
                  <a:srgbClr val="FFFFFF"/>
                </a:highlight>
              </a:rPr>
              <a:t>حقق الملك الراحل الحسين بن طلال طيب الله خلال فترة حكمه مجموعة من الإنجازات العظيمة التي نهضت بالمملكة الأردنية، وشملت العديد من المجال اتساهم الملك الحسين -رحمه الله- في صنع العديد من الإنجازات التي شملت النواحي الاجتماعية والاقتصادي بما يخدم الشعب الأردني، ومن إنجازاته ما يأتي:﻿ النهضة في مختلف القطاعات الصناعية والسياسية والاقتصادية والتي تخدم الحالة الاجتماعية للمواطنين، والتي تُساعد في تعزيز رفاهية الشعب وتحسين المستوى المعيشي للمواطنين.[١] زيادة جودة الخدمات المُقدمة للمواطنين واتساع دائرة تغطيتها بحيث تصبح موفرة وتشمل جميع المواطنين، وتضم هذه الخدمات الرعاية الصحية والخدمات الأساسية كالمياه والكهرباء وغيره</a:t>
            </a:r>
            <a:r>
              <a:rPr lang="en-GB" sz="1200">
                <a:solidFill>
                  <a:srgbClr val="333333"/>
                </a:solidFill>
                <a:highlight>
                  <a:srgbClr val="FFFFFF"/>
                </a:highlight>
              </a:rPr>
              <a:t>ا</a:t>
            </a:r>
            <a:endParaRPr sz="1200">
              <a:solidFill>
                <a:srgbClr val="333333"/>
              </a:solidFill>
              <a:highlight>
                <a:srgbClr val="FFFFFF"/>
              </a:highlight>
            </a:endParaRPr>
          </a:p>
          <a:p>
            <a:pPr indent="0" lvl="0" marL="0" rtl="0" algn="l">
              <a:spcBef>
                <a:spcPts val="1200"/>
              </a:spcBef>
              <a:spcAft>
                <a:spcPts val="0"/>
              </a:spcAft>
              <a:buNone/>
            </a:pPr>
            <a:r>
              <a:t/>
            </a:r>
            <a:endParaRPr sz="1100">
              <a:solidFill>
                <a:srgbClr val="000000"/>
              </a:solidFill>
            </a:endParaRPr>
          </a:p>
          <a:p>
            <a:pPr indent="0" lvl="0" marL="0" rtl="0" algn="l">
              <a:spcBef>
                <a:spcPts val="1200"/>
              </a:spcBef>
              <a:spcAft>
                <a:spcPts val="0"/>
              </a:spcAft>
              <a:buNone/>
            </a:pPr>
            <a:r>
              <a:t/>
            </a:r>
            <a:endParaRPr sz="1100">
              <a:solidFill>
                <a:srgbClr val="000000"/>
              </a:solidFill>
            </a:endParaRPr>
          </a:p>
          <a:p>
            <a:pPr indent="0" lvl="0" marL="0" rtl="0" algn="l">
              <a:spcBef>
                <a:spcPts val="1200"/>
              </a:spcBef>
              <a:spcAft>
                <a:spcPts val="12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pic>
        <p:nvPicPr>
          <p:cNvPr id="72" name="Google Shape;72;p16"/>
          <p:cNvPicPr preferRelativeResize="0"/>
          <p:nvPr/>
        </p:nvPicPr>
        <p:blipFill>
          <a:blip r:embed="rId3">
            <a:alphaModFix/>
          </a:blip>
          <a:stretch>
            <a:fillRect/>
          </a:stretch>
        </p:blipFill>
        <p:spPr>
          <a:xfrm>
            <a:off x="0" y="0"/>
            <a:ext cx="2176550" cy="2743225"/>
          </a:xfrm>
          <a:prstGeom prst="rect">
            <a:avLst/>
          </a:prstGeom>
          <a:noFill/>
          <a:ln>
            <a:noFill/>
          </a:ln>
        </p:spPr>
      </p:pic>
      <p:pic>
        <p:nvPicPr>
          <p:cNvPr id="73" name="Google Shape;73;p16"/>
          <p:cNvPicPr preferRelativeResize="0"/>
          <p:nvPr/>
        </p:nvPicPr>
        <p:blipFill>
          <a:blip r:embed="rId4">
            <a:alphaModFix/>
          </a:blip>
          <a:stretch>
            <a:fillRect/>
          </a:stretch>
        </p:blipFill>
        <p:spPr>
          <a:xfrm>
            <a:off x="6785700" y="0"/>
            <a:ext cx="2358300" cy="2833175"/>
          </a:xfrm>
          <a:prstGeom prst="rect">
            <a:avLst/>
          </a:prstGeom>
          <a:noFill/>
          <a:ln>
            <a:noFill/>
          </a:ln>
        </p:spPr>
      </p:pic>
      <p:pic>
        <p:nvPicPr>
          <p:cNvPr id="74" name="Google Shape;74;p16"/>
          <p:cNvPicPr preferRelativeResize="0"/>
          <p:nvPr/>
        </p:nvPicPr>
        <p:blipFill>
          <a:blip r:embed="rId5">
            <a:alphaModFix/>
          </a:blip>
          <a:stretch>
            <a:fillRect/>
          </a:stretch>
        </p:blipFill>
        <p:spPr>
          <a:xfrm>
            <a:off x="2608625" y="1562900"/>
            <a:ext cx="3493100" cy="35806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