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30T15:15:17.193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0E49-CBBA-0765-39EC-F144A5F4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94ADB-2E42-829F-636E-2264FE006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E51C4-F7E9-8A64-0D44-84DB30F4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9CD4E-BBE3-609A-8E8E-286AE9C3F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1568B-5E29-DA12-377F-F74A8E36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51573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7E63-00F3-733F-F497-02CDA82D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C156E0-5F06-C595-FAA9-B1F131240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988FD-D8FA-7CDF-FF5C-A430956D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67CF1-42E4-CA91-1944-50B5DE1C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40B4D-D270-A595-A0BB-4E553FCF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06406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7FA761-D8EB-FB28-1C3C-6C3233DEF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7C1EC-64C2-DA8F-9817-0E173FC7A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BBE8F-1748-D625-D585-80DFFE1E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E9583-AC5D-CA1B-FA5E-9405F6B0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502A5-0638-AD5F-2E0D-3DD395A6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59317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C2BD9-C8DB-36D0-73D6-F340FB96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C93E7-6512-CF82-366A-C0078560D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A02BC-186F-117C-D1A0-7E93F928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30447-D355-16E3-6ED7-5D4B204A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B8CBC-CE32-52DE-5B20-C2A254E6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94200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EC4F8-36A5-4AE2-70CB-632BD3D3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FAB92-FA2F-1890-2E81-BE8BA7193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F71CB-8A5F-C450-3E99-8CDEBB7F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E07E2-8798-37CA-4360-DDF5057C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6497E-E7B3-C25D-5179-74383B07B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5332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B34F-2DA5-A041-61EE-09D4290C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602DD-B156-C82B-01C4-FECD04AE9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D52A6-9FD5-A633-0132-135AEE17A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179625-20D0-42D1-8F4C-3A2DE82E2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E2F3F-C3A5-5EB1-F4D9-E86FB98E1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B670E-56BE-0388-13B3-F1D290C3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9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78BD2-0F7E-F8C6-154A-F0CE570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0F97B-AB3D-7E3A-2867-379460140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D47509-C6DC-0321-415F-8C17455DA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A7D32-24A4-1878-BFAE-FB4163AC4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AEB17-F709-1E16-C406-A5692B9EB7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7D4968-35D6-B55F-43F0-955E6C338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765209-8329-C596-B954-AE100EAF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4BE43F-23CE-DD9F-3D5D-0EF7E90EE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50510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14ADD-2636-EFEB-6EC7-54253FEB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CEA26-38A8-2461-C9AA-4F73A235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BEB91-AB11-A7D9-6E80-5546DD34C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4E93C-8047-8C3A-B56C-1BA537E33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6430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598A8-27C5-C39E-489C-928BE34F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C933D7-BD04-B122-8068-B8EA0549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1FA7D-AC38-8E71-0CA4-776789D2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9298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F6A9-FE98-948C-287B-2538F5A40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B56AC-A2EC-1B59-50FB-87F26220C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421C3-E05F-421A-FEC8-BAEC4E289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0E8A2-955A-ECBB-8925-5AC085B4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F4C56-F897-9A99-1CB0-89A501F37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6317E-FB0B-6F26-3093-339EE478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93449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0028-41ED-AF00-D80B-E5F2BDD2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36C1B-A1B4-DED9-07B1-242A139872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B19D1-26EE-214C-93F0-9691AE278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131F0-3AE1-AAC3-371C-03A0744D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9DEA6-D981-11A4-3726-153ABE74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0B1C3-7FBA-A73D-5E38-03F6FF27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9876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B219B8-A8C5-6173-A991-1568DD02A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3B92E-5EFE-1C18-A60F-C56F08D27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176A4-2C0A-EFB4-239E-779C4E8EA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D9266-675E-7044-B90B-4EA5C0DB5B33}" type="datetimeFigureOut">
              <a:rPr lang="en-JO" smtClean="0"/>
              <a:t>30/11/2022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DA543-8A70-2CDF-52A7-E6B82CAC3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7C48-0F5B-8A49-552E-C57A61293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0EE40-2F89-EC4B-BB7F-920E6E766118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53447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A76EA-5272-93C5-6B35-1EFCA20AF0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الملك حسين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32AD0-634B-EA4A-122A-433ABE3800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4000" dirty="0"/>
              <a:t>الملك الباني</a:t>
            </a:r>
            <a:endParaRPr lang="en-JO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01074E-61A8-B80E-6204-A08ED2C7A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311" y="-15339"/>
            <a:ext cx="2657689" cy="17653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3F11CD-726E-32BC-B386-1277DDF8B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74165" cy="206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7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1F53E-A1CD-7A9E-B9B1-C92BFEF0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3600" dirty="0"/>
              <a:t>نبذة عن حياة الملك حسين </a:t>
            </a:r>
            <a:r>
              <a:rPr lang="ar-JO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بن </a:t>
            </a:r>
            <a:r>
              <a:rPr lang="ar-JO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طلال</a:t>
            </a:r>
            <a:endParaRPr lang="en-JO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A64BC-1B59-904B-DC7B-3168DDC50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sz="4000" dirty="0">
                <a:solidFill>
                  <a:srgbClr val="202124"/>
                </a:solidFill>
                <a:latin typeface="arial" panose="020B0604020202020204" pitchFamily="34" charset="0"/>
              </a:rPr>
              <a:t>ولد في ١٤(كانون الأول)</a:t>
            </a:r>
            <a:r>
              <a:rPr lang="ar-JO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نوفمبر ١٩٣٥-وتوفي في ٧(شباط) فبراير </a:t>
            </a:r>
            <a:r>
              <a:rPr lang="ar-SA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١٩٩٩</a:t>
            </a:r>
            <a:r>
              <a:rPr lang="ar-JO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، ثالث ملوك المملكة الأردنية الهاشمية. تولى الحكم في الحادي عشر من أغسطس عام ١٩٢٥ وحتى وفاته في السابع من فبراير عام ١٩٩٩</a:t>
            </a:r>
            <a:endParaRPr lang="en-JO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073670-C77A-C457-4639-DB65DD966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06900"/>
            <a:ext cx="3060700" cy="2451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5BC1BA-B3FD-6A42-717D-84FADDED6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8741" y="4664467"/>
            <a:ext cx="2993259" cy="219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6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89E9-04D1-8565-8E9F-A0709163E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اهم إنجازات الملك حسين بن طلال في الاردن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F6AE0-C0AD-31FA-F231-F3F4CEE83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835899"/>
            <a:ext cx="10515600" cy="4351338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/>
              <a:t>عرّب الجيش</a:t>
            </a:r>
          </a:p>
          <a:p>
            <a:pPr algn="r" rtl="1"/>
            <a:r>
              <a:rPr lang="ar-SA" sz="4000" dirty="0"/>
              <a:t>بنى الاردن الحديثة ودعَم انشاء الطرق</a:t>
            </a:r>
          </a:p>
          <a:p>
            <a:pPr algn="r" rtl="1"/>
            <a:r>
              <a:rPr lang="ar-SA" sz="4000" dirty="0"/>
              <a:t>بنى مستشفى الحسين بن طلال</a:t>
            </a:r>
          </a:p>
          <a:p>
            <a:pPr algn="r" rtl="1"/>
            <a:r>
              <a:rPr lang="ar-SA" sz="4000" dirty="0"/>
              <a:t>النهضة (تحسين) القطاعات الصناعية</a:t>
            </a:r>
          </a:p>
          <a:p>
            <a:pPr algn="r" rtl="1"/>
            <a:r>
              <a:rPr lang="ar-SA" sz="4000" dirty="0"/>
              <a:t>زيادة جودة الخدَمات (مياه، كهرباء ، والرّعاية الصّحية)</a:t>
            </a:r>
          </a:p>
          <a:p>
            <a:pPr algn="r" rtl="1"/>
            <a:r>
              <a:rPr lang="ar-SA" sz="4000" dirty="0"/>
              <a:t>تعزيز التّعليم</a:t>
            </a:r>
          </a:p>
          <a:p>
            <a:pPr algn="r" rtl="1"/>
            <a:r>
              <a:rPr lang="ar-SA" sz="4000" dirty="0"/>
              <a:t>التشجيع على الديمُقراطية</a:t>
            </a:r>
          </a:p>
        </p:txBody>
      </p:sp>
    </p:spTree>
    <p:extLst>
      <p:ext uri="{BB962C8B-B14F-4D97-AF65-F5344CB8AC3E}">
        <p14:creationId xmlns:p14="http://schemas.microsoft.com/office/powerpoint/2010/main" val="34501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7788F-071A-831A-7CF3-D94807AC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dirty="0"/>
              <a:t>اهم إنجازات الملك حسين بن طلال خارجياً</a:t>
            </a:r>
            <a:endParaRPr lang="en-JO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0BD70-C107-C739-8802-C5B5A71A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ar-JO" sz="4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أسهم الأردن في تحقيق التوازن العربي وحل الخلافات العربية</a:t>
            </a:r>
            <a:r>
              <a:rPr lang="ar-JO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وظهر ذلك في أمور عديدة ، منها :دعم القضية الفلسطينيّة. عقد مؤتمر القمة العربية في عمان عام 1987م . ومساهمة في حل النزاع العراقي الكويتي عام 1990م ضمن البيت العربي .</a:t>
            </a:r>
            <a:endParaRPr lang="en-JO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8D0028-ECD0-16B2-D598-09381D867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5651500"/>
            <a:ext cx="1663700" cy="12192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815934-16BD-A9B1-B9C5-15E3120DB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1000" y="5638800"/>
            <a:ext cx="16510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5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C696-BBEF-5D7D-0C93-CA4C84699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رحم اللّه الملك الحسين ابن طلال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2EE06-D575-EE51-0DA4-51535A401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dirty="0"/>
              <a:t> </a:t>
            </a:r>
            <a:endParaRPr lang="en-J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D396B2-D836-B899-43CB-87271E8AC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712" y="1825625"/>
            <a:ext cx="6092575" cy="454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86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151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 Theme</vt:lpstr>
      <vt:lpstr>الملك حسين</vt:lpstr>
      <vt:lpstr>نبذة عن حياة الملك حسين بن طلال</vt:lpstr>
      <vt:lpstr>اهم إنجازات الملك حسين بن طلال في الاردن</vt:lpstr>
      <vt:lpstr>اهم إنجازات الملك حسين بن طلال خارجياً</vt:lpstr>
      <vt:lpstr>رحم اللّه الملك الحسين ابن طلال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حسين</dc:title>
  <dc:creator>Microsoft Office User</dc:creator>
  <cp:lastModifiedBy>Microsoft Office User</cp:lastModifiedBy>
  <cp:revision>5</cp:revision>
  <dcterms:created xsi:type="dcterms:W3CDTF">2022-11-27T12:03:34Z</dcterms:created>
  <dcterms:modified xsi:type="dcterms:W3CDTF">2022-11-30T13:24:03Z</dcterms:modified>
</cp:coreProperties>
</file>