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DB50-7A28-C61C-8B35-1243C6ABFA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CB3EF8-F380-539E-3789-970C1A1013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419DD7-34E9-DA82-DC22-0DDDBD9AFB65}"/>
              </a:ext>
            </a:extLst>
          </p:cNvPr>
          <p:cNvSpPr>
            <a:spLocks noGrp="1"/>
          </p:cNvSpPr>
          <p:nvPr>
            <p:ph type="dt" sz="half" idx="10"/>
          </p:nvPr>
        </p:nvSpPr>
        <p:spPr/>
        <p:txBody>
          <a:bodyPr/>
          <a:lstStyle/>
          <a:p>
            <a:fld id="{0FF15F8B-2A5A-4B73-A247-3A03ABEDA175}" type="datetimeFigureOut">
              <a:rPr lang="en-US" smtClean="0"/>
              <a:t>11/30/2022</a:t>
            </a:fld>
            <a:endParaRPr lang="en-US"/>
          </a:p>
        </p:txBody>
      </p:sp>
      <p:sp>
        <p:nvSpPr>
          <p:cNvPr id="5" name="Footer Placeholder 4">
            <a:extLst>
              <a:ext uri="{FF2B5EF4-FFF2-40B4-BE49-F238E27FC236}">
                <a16:creationId xmlns:a16="http://schemas.microsoft.com/office/drawing/2014/main" id="{AEA06FA0-D7BA-50E5-F474-CBF85533F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847CEA-1200-1BE4-FDF5-ECDBCC84256A}"/>
              </a:ext>
            </a:extLst>
          </p:cNvPr>
          <p:cNvSpPr>
            <a:spLocks noGrp="1"/>
          </p:cNvSpPr>
          <p:nvPr>
            <p:ph type="sldNum" sz="quarter" idx="12"/>
          </p:nvPr>
        </p:nvSpPr>
        <p:spPr/>
        <p:txBody>
          <a:bodyPr/>
          <a:lstStyle/>
          <a:p>
            <a:fld id="{D37DCEDF-AE4E-4F23-83D3-BBB2284512E9}" type="slidenum">
              <a:rPr lang="en-US" smtClean="0"/>
              <a:t>‹#›</a:t>
            </a:fld>
            <a:endParaRPr lang="en-US"/>
          </a:p>
        </p:txBody>
      </p:sp>
    </p:spTree>
    <p:extLst>
      <p:ext uri="{BB962C8B-B14F-4D97-AF65-F5344CB8AC3E}">
        <p14:creationId xmlns:p14="http://schemas.microsoft.com/office/powerpoint/2010/main" val="386216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438DE-D853-3F51-BA1E-82A8AF2F72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2CE99D-7939-7FCD-2465-B22B2AE6AB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C83DE-280C-A73B-EC97-6D60EC89C96D}"/>
              </a:ext>
            </a:extLst>
          </p:cNvPr>
          <p:cNvSpPr>
            <a:spLocks noGrp="1"/>
          </p:cNvSpPr>
          <p:nvPr>
            <p:ph type="dt" sz="half" idx="10"/>
          </p:nvPr>
        </p:nvSpPr>
        <p:spPr/>
        <p:txBody>
          <a:bodyPr/>
          <a:lstStyle/>
          <a:p>
            <a:fld id="{0FF15F8B-2A5A-4B73-A247-3A03ABEDA175}" type="datetimeFigureOut">
              <a:rPr lang="en-US" smtClean="0"/>
              <a:t>11/30/2022</a:t>
            </a:fld>
            <a:endParaRPr lang="en-US"/>
          </a:p>
        </p:txBody>
      </p:sp>
      <p:sp>
        <p:nvSpPr>
          <p:cNvPr id="5" name="Footer Placeholder 4">
            <a:extLst>
              <a:ext uri="{FF2B5EF4-FFF2-40B4-BE49-F238E27FC236}">
                <a16:creationId xmlns:a16="http://schemas.microsoft.com/office/drawing/2014/main" id="{DFE9130A-7A26-39D8-BBF1-50A616841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297FF-6DFF-31DD-4813-34300F7ECAB8}"/>
              </a:ext>
            </a:extLst>
          </p:cNvPr>
          <p:cNvSpPr>
            <a:spLocks noGrp="1"/>
          </p:cNvSpPr>
          <p:nvPr>
            <p:ph type="sldNum" sz="quarter" idx="12"/>
          </p:nvPr>
        </p:nvSpPr>
        <p:spPr/>
        <p:txBody>
          <a:bodyPr/>
          <a:lstStyle/>
          <a:p>
            <a:fld id="{D37DCEDF-AE4E-4F23-83D3-BBB2284512E9}" type="slidenum">
              <a:rPr lang="en-US" smtClean="0"/>
              <a:t>‹#›</a:t>
            </a:fld>
            <a:endParaRPr lang="en-US"/>
          </a:p>
        </p:txBody>
      </p:sp>
    </p:spTree>
    <p:extLst>
      <p:ext uri="{BB962C8B-B14F-4D97-AF65-F5344CB8AC3E}">
        <p14:creationId xmlns:p14="http://schemas.microsoft.com/office/powerpoint/2010/main" val="105732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212571-5E30-2B54-C6B8-08AD0FE57F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7F250C-CA29-5BA1-8E75-AA7288774A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2C921-C75C-25A9-46F4-B83657D60EF2}"/>
              </a:ext>
            </a:extLst>
          </p:cNvPr>
          <p:cNvSpPr>
            <a:spLocks noGrp="1"/>
          </p:cNvSpPr>
          <p:nvPr>
            <p:ph type="dt" sz="half" idx="10"/>
          </p:nvPr>
        </p:nvSpPr>
        <p:spPr/>
        <p:txBody>
          <a:bodyPr/>
          <a:lstStyle/>
          <a:p>
            <a:fld id="{0FF15F8B-2A5A-4B73-A247-3A03ABEDA175}" type="datetimeFigureOut">
              <a:rPr lang="en-US" smtClean="0"/>
              <a:t>11/30/2022</a:t>
            </a:fld>
            <a:endParaRPr lang="en-US"/>
          </a:p>
        </p:txBody>
      </p:sp>
      <p:sp>
        <p:nvSpPr>
          <p:cNvPr id="5" name="Footer Placeholder 4">
            <a:extLst>
              <a:ext uri="{FF2B5EF4-FFF2-40B4-BE49-F238E27FC236}">
                <a16:creationId xmlns:a16="http://schemas.microsoft.com/office/drawing/2014/main" id="{C465FEC4-7920-C7EF-BCCC-55E56A08A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1FC68-1DEA-9AC3-0BBB-42FFBD297AD6}"/>
              </a:ext>
            </a:extLst>
          </p:cNvPr>
          <p:cNvSpPr>
            <a:spLocks noGrp="1"/>
          </p:cNvSpPr>
          <p:nvPr>
            <p:ph type="sldNum" sz="quarter" idx="12"/>
          </p:nvPr>
        </p:nvSpPr>
        <p:spPr/>
        <p:txBody>
          <a:bodyPr/>
          <a:lstStyle/>
          <a:p>
            <a:fld id="{D37DCEDF-AE4E-4F23-83D3-BBB2284512E9}" type="slidenum">
              <a:rPr lang="en-US" smtClean="0"/>
              <a:t>‹#›</a:t>
            </a:fld>
            <a:endParaRPr lang="en-US"/>
          </a:p>
        </p:txBody>
      </p:sp>
    </p:spTree>
    <p:extLst>
      <p:ext uri="{BB962C8B-B14F-4D97-AF65-F5344CB8AC3E}">
        <p14:creationId xmlns:p14="http://schemas.microsoft.com/office/powerpoint/2010/main" val="146237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A6D01-3E84-3B28-74E4-97519742F7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DC465-2145-1403-98DC-BE9208C497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21DAF-5593-8D46-C4F1-058C2D9AC83F}"/>
              </a:ext>
            </a:extLst>
          </p:cNvPr>
          <p:cNvSpPr>
            <a:spLocks noGrp="1"/>
          </p:cNvSpPr>
          <p:nvPr>
            <p:ph type="dt" sz="half" idx="10"/>
          </p:nvPr>
        </p:nvSpPr>
        <p:spPr/>
        <p:txBody>
          <a:bodyPr/>
          <a:lstStyle/>
          <a:p>
            <a:fld id="{0FF15F8B-2A5A-4B73-A247-3A03ABEDA175}" type="datetimeFigureOut">
              <a:rPr lang="en-US" smtClean="0"/>
              <a:t>11/30/2022</a:t>
            </a:fld>
            <a:endParaRPr lang="en-US"/>
          </a:p>
        </p:txBody>
      </p:sp>
      <p:sp>
        <p:nvSpPr>
          <p:cNvPr id="5" name="Footer Placeholder 4">
            <a:extLst>
              <a:ext uri="{FF2B5EF4-FFF2-40B4-BE49-F238E27FC236}">
                <a16:creationId xmlns:a16="http://schemas.microsoft.com/office/drawing/2014/main" id="{80479842-025F-EEDA-03EA-5949EE22F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719A1-7F70-CC8B-7580-D3FFB499E420}"/>
              </a:ext>
            </a:extLst>
          </p:cNvPr>
          <p:cNvSpPr>
            <a:spLocks noGrp="1"/>
          </p:cNvSpPr>
          <p:nvPr>
            <p:ph type="sldNum" sz="quarter" idx="12"/>
          </p:nvPr>
        </p:nvSpPr>
        <p:spPr/>
        <p:txBody>
          <a:bodyPr/>
          <a:lstStyle/>
          <a:p>
            <a:fld id="{D37DCEDF-AE4E-4F23-83D3-BBB2284512E9}" type="slidenum">
              <a:rPr lang="en-US" smtClean="0"/>
              <a:t>‹#›</a:t>
            </a:fld>
            <a:endParaRPr lang="en-US"/>
          </a:p>
        </p:txBody>
      </p:sp>
    </p:spTree>
    <p:extLst>
      <p:ext uri="{BB962C8B-B14F-4D97-AF65-F5344CB8AC3E}">
        <p14:creationId xmlns:p14="http://schemas.microsoft.com/office/powerpoint/2010/main" val="22293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3984-0AF3-A912-01BC-9FB6E6F4E3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076B59-3D22-6F39-C40A-C16FE50C3E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3FC9D8-2BA2-60A1-84F1-CB80911F262B}"/>
              </a:ext>
            </a:extLst>
          </p:cNvPr>
          <p:cNvSpPr>
            <a:spLocks noGrp="1"/>
          </p:cNvSpPr>
          <p:nvPr>
            <p:ph type="dt" sz="half" idx="10"/>
          </p:nvPr>
        </p:nvSpPr>
        <p:spPr/>
        <p:txBody>
          <a:bodyPr/>
          <a:lstStyle/>
          <a:p>
            <a:fld id="{0FF15F8B-2A5A-4B73-A247-3A03ABEDA175}" type="datetimeFigureOut">
              <a:rPr lang="en-US" smtClean="0"/>
              <a:t>11/30/2022</a:t>
            </a:fld>
            <a:endParaRPr lang="en-US"/>
          </a:p>
        </p:txBody>
      </p:sp>
      <p:sp>
        <p:nvSpPr>
          <p:cNvPr id="5" name="Footer Placeholder 4">
            <a:extLst>
              <a:ext uri="{FF2B5EF4-FFF2-40B4-BE49-F238E27FC236}">
                <a16:creationId xmlns:a16="http://schemas.microsoft.com/office/drawing/2014/main" id="{649EA026-BB7E-3662-67BF-316ABF8A6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3C29F-A1A5-BCA9-B39D-90ED500FA487}"/>
              </a:ext>
            </a:extLst>
          </p:cNvPr>
          <p:cNvSpPr>
            <a:spLocks noGrp="1"/>
          </p:cNvSpPr>
          <p:nvPr>
            <p:ph type="sldNum" sz="quarter" idx="12"/>
          </p:nvPr>
        </p:nvSpPr>
        <p:spPr/>
        <p:txBody>
          <a:bodyPr/>
          <a:lstStyle/>
          <a:p>
            <a:fld id="{D37DCEDF-AE4E-4F23-83D3-BBB2284512E9}" type="slidenum">
              <a:rPr lang="en-US" smtClean="0"/>
              <a:t>‹#›</a:t>
            </a:fld>
            <a:endParaRPr lang="en-US"/>
          </a:p>
        </p:txBody>
      </p:sp>
    </p:spTree>
    <p:extLst>
      <p:ext uri="{BB962C8B-B14F-4D97-AF65-F5344CB8AC3E}">
        <p14:creationId xmlns:p14="http://schemas.microsoft.com/office/powerpoint/2010/main" val="3180471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3BD61-EFC7-FFD9-CA45-BED34C4673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DB19E-D4F4-A734-974B-A65D500151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0362EF-4FC5-9297-0417-324750B2AF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F6F000-E0FE-3DCE-94CC-AF28A09F2C48}"/>
              </a:ext>
            </a:extLst>
          </p:cNvPr>
          <p:cNvSpPr>
            <a:spLocks noGrp="1"/>
          </p:cNvSpPr>
          <p:nvPr>
            <p:ph type="dt" sz="half" idx="10"/>
          </p:nvPr>
        </p:nvSpPr>
        <p:spPr/>
        <p:txBody>
          <a:bodyPr/>
          <a:lstStyle/>
          <a:p>
            <a:fld id="{0FF15F8B-2A5A-4B73-A247-3A03ABEDA175}" type="datetimeFigureOut">
              <a:rPr lang="en-US" smtClean="0"/>
              <a:t>11/30/2022</a:t>
            </a:fld>
            <a:endParaRPr lang="en-US"/>
          </a:p>
        </p:txBody>
      </p:sp>
      <p:sp>
        <p:nvSpPr>
          <p:cNvPr id="6" name="Footer Placeholder 5">
            <a:extLst>
              <a:ext uri="{FF2B5EF4-FFF2-40B4-BE49-F238E27FC236}">
                <a16:creationId xmlns:a16="http://schemas.microsoft.com/office/drawing/2014/main" id="{0A83F19A-3733-B89F-0032-DA05D9DE98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573566-78E0-25EA-82B4-E4833D09EDFC}"/>
              </a:ext>
            </a:extLst>
          </p:cNvPr>
          <p:cNvSpPr>
            <a:spLocks noGrp="1"/>
          </p:cNvSpPr>
          <p:nvPr>
            <p:ph type="sldNum" sz="quarter" idx="12"/>
          </p:nvPr>
        </p:nvSpPr>
        <p:spPr/>
        <p:txBody>
          <a:bodyPr/>
          <a:lstStyle/>
          <a:p>
            <a:fld id="{D37DCEDF-AE4E-4F23-83D3-BBB2284512E9}" type="slidenum">
              <a:rPr lang="en-US" smtClean="0"/>
              <a:t>‹#›</a:t>
            </a:fld>
            <a:endParaRPr lang="en-US"/>
          </a:p>
        </p:txBody>
      </p:sp>
    </p:spTree>
    <p:extLst>
      <p:ext uri="{BB962C8B-B14F-4D97-AF65-F5344CB8AC3E}">
        <p14:creationId xmlns:p14="http://schemas.microsoft.com/office/powerpoint/2010/main" val="270576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9021-4033-DF6D-6D19-04916BA731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FAAF1-3184-0A54-F3B7-6B18ACCEC3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799DB8-96B6-9E13-A6FF-056BD9DCFA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2CC44D-1B72-671C-F3FB-AAC60EE10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1AA811-D5B7-6026-C519-CF88DF6BD8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93D0A8-8020-9876-4324-AE248FF93264}"/>
              </a:ext>
            </a:extLst>
          </p:cNvPr>
          <p:cNvSpPr>
            <a:spLocks noGrp="1"/>
          </p:cNvSpPr>
          <p:nvPr>
            <p:ph type="dt" sz="half" idx="10"/>
          </p:nvPr>
        </p:nvSpPr>
        <p:spPr/>
        <p:txBody>
          <a:bodyPr/>
          <a:lstStyle/>
          <a:p>
            <a:fld id="{0FF15F8B-2A5A-4B73-A247-3A03ABEDA175}" type="datetimeFigureOut">
              <a:rPr lang="en-US" smtClean="0"/>
              <a:t>11/30/2022</a:t>
            </a:fld>
            <a:endParaRPr lang="en-US"/>
          </a:p>
        </p:txBody>
      </p:sp>
      <p:sp>
        <p:nvSpPr>
          <p:cNvPr id="8" name="Footer Placeholder 7">
            <a:extLst>
              <a:ext uri="{FF2B5EF4-FFF2-40B4-BE49-F238E27FC236}">
                <a16:creationId xmlns:a16="http://schemas.microsoft.com/office/drawing/2014/main" id="{50E1831E-BEEA-7B50-E31D-1DFCFB425C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7213EE-4CD8-E2EE-5408-22C25E7D08C2}"/>
              </a:ext>
            </a:extLst>
          </p:cNvPr>
          <p:cNvSpPr>
            <a:spLocks noGrp="1"/>
          </p:cNvSpPr>
          <p:nvPr>
            <p:ph type="sldNum" sz="quarter" idx="12"/>
          </p:nvPr>
        </p:nvSpPr>
        <p:spPr/>
        <p:txBody>
          <a:bodyPr/>
          <a:lstStyle/>
          <a:p>
            <a:fld id="{D37DCEDF-AE4E-4F23-83D3-BBB2284512E9}" type="slidenum">
              <a:rPr lang="en-US" smtClean="0"/>
              <a:t>‹#›</a:t>
            </a:fld>
            <a:endParaRPr lang="en-US"/>
          </a:p>
        </p:txBody>
      </p:sp>
    </p:spTree>
    <p:extLst>
      <p:ext uri="{BB962C8B-B14F-4D97-AF65-F5344CB8AC3E}">
        <p14:creationId xmlns:p14="http://schemas.microsoft.com/office/powerpoint/2010/main" val="426599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1892D-F900-8AE1-A321-84BFD968E6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DA01F9-DBB2-8B96-CA1B-7BDA59A931CA}"/>
              </a:ext>
            </a:extLst>
          </p:cNvPr>
          <p:cNvSpPr>
            <a:spLocks noGrp="1"/>
          </p:cNvSpPr>
          <p:nvPr>
            <p:ph type="dt" sz="half" idx="10"/>
          </p:nvPr>
        </p:nvSpPr>
        <p:spPr/>
        <p:txBody>
          <a:bodyPr/>
          <a:lstStyle/>
          <a:p>
            <a:fld id="{0FF15F8B-2A5A-4B73-A247-3A03ABEDA175}" type="datetimeFigureOut">
              <a:rPr lang="en-US" smtClean="0"/>
              <a:t>11/30/2022</a:t>
            </a:fld>
            <a:endParaRPr lang="en-US"/>
          </a:p>
        </p:txBody>
      </p:sp>
      <p:sp>
        <p:nvSpPr>
          <p:cNvPr id="4" name="Footer Placeholder 3">
            <a:extLst>
              <a:ext uri="{FF2B5EF4-FFF2-40B4-BE49-F238E27FC236}">
                <a16:creationId xmlns:a16="http://schemas.microsoft.com/office/drawing/2014/main" id="{00A007A6-E05D-F24D-E6C9-D2C683627B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8DE99A-9688-A707-2928-9A1ECEFDA9C2}"/>
              </a:ext>
            </a:extLst>
          </p:cNvPr>
          <p:cNvSpPr>
            <a:spLocks noGrp="1"/>
          </p:cNvSpPr>
          <p:nvPr>
            <p:ph type="sldNum" sz="quarter" idx="12"/>
          </p:nvPr>
        </p:nvSpPr>
        <p:spPr/>
        <p:txBody>
          <a:bodyPr/>
          <a:lstStyle/>
          <a:p>
            <a:fld id="{D37DCEDF-AE4E-4F23-83D3-BBB2284512E9}" type="slidenum">
              <a:rPr lang="en-US" smtClean="0"/>
              <a:t>‹#›</a:t>
            </a:fld>
            <a:endParaRPr lang="en-US"/>
          </a:p>
        </p:txBody>
      </p:sp>
    </p:spTree>
    <p:extLst>
      <p:ext uri="{BB962C8B-B14F-4D97-AF65-F5344CB8AC3E}">
        <p14:creationId xmlns:p14="http://schemas.microsoft.com/office/powerpoint/2010/main" val="124550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3716C8-7138-9D8F-85D5-782DB9C0AFA2}"/>
              </a:ext>
            </a:extLst>
          </p:cNvPr>
          <p:cNvSpPr>
            <a:spLocks noGrp="1"/>
          </p:cNvSpPr>
          <p:nvPr>
            <p:ph type="dt" sz="half" idx="10"/>
          </p:nvPr>
        </p:nvSpPr>
        <p:spPr/>
        <p:txBody>
          <a:bodyPr/>
          <a:lstStyle/>
          <a:p>
            <a:fld id="{0FF15F8B-2A5A-4B73-A247-3A03ABEDA175}" type="datetimeFigureOut">
              <a:rPr lang="en-US" smtClean="0"/>
              <a:t>11/30/2022</a:t>
            </a:fld>
            <a:endParaRPr lang="en-US"/>
          </a:p>
        </p:txBody>
      </p:sp>
      <p:sp>
        <p:nvSpPr>
          <p:cNvPr id="3" name="Footer Placeholder 2">
            <a:extLst>
              <a:ext uri="{FF2B5EF4-FFF2-40B4-BE49-F238E27FC236}">
                <a16:creationId xmlns:a16="http://schemas.microsoft.com/office/drawing/2014/main" id="{7C4D06A6-3096-C74E-E6B0-052D92895E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E52BCD-9DC4-EFEA-242B-EB030FFD7D05}"/>
              </a:ext>
            </a:extLst>
          </p:cNvPr>
          <p:cNvSpPr>
            <a:spLocks noGrp="1"/>
          </p:cNvSpPr>
          <p:nvPr>
            <p:ph type="sldNum" sz="quarter" idx="12"/>
          </p:nvPr>
        </p:nvSpPr>
        <p:spPr/>
        <p:txBody>
          <a:bodyPr/>
          <a:lstStyle/>
          <a:p>
            <a:fld id="{D37DCEDF-AE4E-4F23-83D3-BBB2284512E9}" type="slidenum">
              <a:rPr lang="en-US" smtClean="0"/>
              <a:t>‹#›</a:t>
            </a:fld>
            <a:endParaRPr lang="en-US"/>
          </a:p>
        </p:txBody>
      </p:sp>
    </p:spTree>
    <p:extLst>
      <p:ext uri="{BB962C8B-B14F-4D97-AF65-F5344CB8AC3E}">
        <p14:creationId xmlns:p14="http://schemas.microsoft.com/office/powerpoint/2010/main" val="408853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78E6-4A6C-C3E2-48CD-9BDC3D9A2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D0174E-7C2D-50A6-071A-30F4F083A2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82FB25-DE82-6AA1-C21D-CAA594F4C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1624E1-E593-73AE-4898-A3690E613E54}"/>
              </a:ext>
            </a:extLst>
          </p:cNvPr>
          <p:cNvSpPr>
            <a:spLocks noGrp="1"/>
          </p:cNvSpPr>
          <p:nvPr>
            <p:ph type="dt" sz="half" idx="10"/>
          </p:nvPr>
        </p:nvSpPr>
        <p:spPr/>
        <p:txBody>
          <a:bodyPr/>
          <a:lstStyle/>
          <a:p>
            <a:fld id="{0FF15F8B-2A5A-4B73-A247-3A03ABEDA175}" type="datetimeFigureOut">
              <a:rPr lang="en-US" smtClean="0"/>
              <a:t>11/30/2022</a:t>
            </a:fld>
            <a:endParaRPr lang="en-US"/>
          </a:p>
        </p:txBody>
      </p:sp>
      <p:sp>
        <p:nvSpPr>
          <p:cNvPr id="6" name="Footer Placeholder 5">
            <a:extLst>
              <a:ext uri="{FF2B5EF4-FFF2-40B4-BE49-F238E27FC236}">
                <a16:creationId xmlns:a16="http://schemas.microsoft.com/office/drawing/2014/main" id="{31DD301E-57C6-1FBB-C015-B0FB123F28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1AC34-28E8-2B3B-0058-494A35B54040}"/>
              </a:ext>
            </a:extLst>
          </p:cNvPr>
          <p:cNvSpPr>
            <a:spLocks noGrp="1"/>
          </p:cNvSpPr>
          <p:nvPr>
            <p:ph type="sldNum" sz="quarter" idx="12"/>
          </p:nvPr>
        </p:nvSpPr>
        <p:spPr/>
        <p:txBody>
          <a:bodyPr/>
          <a:lstStyle/>
          <a:p>
            <a:fld id="{D37DCEDF-AE4E-4F23-83D3-BBB2284512E9}" type="slidenum">
              <a:rPr lang="en-US" smtClean="0"/>
              <a:t>‹#›</a:t>
            </a:fld>
            <a:endParaRPr lang="en-US"/>
          </a:p>
        </p:txBody>
      </p:sp>
    </p:spTree>
    <p:extLst>
      <p:ext uri="{BB962C8B-B14F-4D97-AF65-F5344CB8AC3E}">
        <p14:creationId xmlns:p14="http://schemas.microsoft.com/office/powerpoint/2010/main" val="239214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72B6-6879-9FFD-8D1C-8AFAC81DA8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82026E-B181-2347-2AE3-98CC3FF0F4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4312B-6612-58E6-1158-56988B4AE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8D1F9-7765-6D13-AA9B-DC88D5D6ABF1}"/>
              </a:ext>
            </a:extLst>
          </p:cNvPr>
          <p:cNvSpPr>
            <a:spLocks noGrp="1"/>
          </p:cNvSpPr>
          <p:nvPr>
            <p:ph type="dt" sz="half" idx="10"/>
          </p:nvPr>
        </p:nvSpPr>
        <p:spPr/>
        <p:txBody>
          <a:bodyPr/>
          <a:lstStyle/>
          <a:p>
            <a:fld id="{0FF15F8B-2A5A-4B73-A247-3A03ABEDA175}" type="datetimeFigureOut">
              <a:rPr lang="en-US" smtClean="0"/>
              <a:t>11/30/2022</a:t>
            </a:fld>
            <a:endParaRPr lang="en-US"/>
          </a:p>
        </p:txBody>
      </p:sp>
      <p:sp>
        <p:nvSpPr>
          <p:cNvPr id="6" name="Footer Placeholder 5">
            <a:extLst>
              <a:ext uri="{FF2B5EF4-FFF2-40B4-BE49-F238E27FC236}">
                <a16:creationId xmlns:a16="http://schemas.microsoft.com/office/drawing/2014/main" id="{A52FFC17-8B5D-D819-4FB9-9F62B1682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E2D155-8EA3-AB2C-3815-14F8A64AACE8}"/>
              </a:ext>
            </a:extLst>
          </p:cNvPr>
          <p:cNvSpPr>
            <a:spLocks noGrp="1"/>
          </p:cNvSpPr>
          <p:nvPr>
            <p:ph type="sldNum" sz="quarter" idx="12"/>
          </p:nvPr>
        </p:nvSpPr>
        <p:spPr/>
        <p:txBody>
          <a:bodyPr/>
          <a:lstStyle/>
          <a:p>
            <a:fld id="{D37DCEDF-AE4E-4F23-83D3-BBB2284512E9}" type="slidenum">
              <a:rPr lang="en-US" smtClean="0"/>
              <a:t>‹#›</a:t>
            </a:fld>
            <a:endParaRPr lang="en-US"/>
          </a:p>
        </p:txBody>
      </p:sp>
    </p:spTree>
    <p:extLst>
      <p:ext uri="{BB962C8B-B14F-4D97-AF65-F5344CB8AC3E}">
        <p14:creationId xmlns:p14="http://schemas.microsoft.com/office/powerpoint/2010/main" val="199499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56E33F-96FA-E372-C344-015BEF0935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ACCFA1-97AF-17F6-6D0D-03F824247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7F91F-5BFD-05D8-A420-4E8F33AB3F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15F8B-2A5A-4B73-A247-3A03ABEDA175}" type="datetimeFigureOut">
              <a:rPr lang="en-US" smtClean="0"/>
              <a:t>11/30/2022</a:t>
            </a:fld>
            <a:endParaRPr lang="en-US"/>
          </a:p>
        </p:txBody>
      </p:sp>
      <p:sp>
        <p:nvSpPr>
          <p:cNvPr id="5" name="Footer Placeholder 4">
            <a:extLst>
              <a:ext uri="{FF2B5EF4-FFF2-40B4-BE49-F238E27FC236}">
                <a16:creationId xmlns:a16="http://schemas.microsoft.com/office/drawing/2014/main" id="{6851ABD8-60F0-807F-66F4-C4B761A48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2A4538-89C9-B081-8878-21F958DA7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DCEDF-AE4E-4F23-83D3-BBB2284512E9}" type="slidenum">
              <a:rPr lang="en-US" smtClean="0"/>
              <a:t>‹#›</a:t>
            </a:fld>
            <a:endParaRPr lang="en-US"/>
          </a:p>
        </p:txBody>
      </p:sp>
    </p:spTree>
    <p:extLst>
      <p:ext uri="{BB962C8B-B14F-4D97-AF65-F5344CB8AC3E}">
        <p14:creationId xmlns:p14="http://schemas.microsoft.com/office/powerpoint/2010/main" val="240510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E34CD-9CC6-EF5D-0601-442D7039FC50}"/>
              </a:ext>
            </a:extLst>
          </p:cNvPr>
          <p:cNvSpPr>
            <a:spLocks noGrp="1"/>
          </p:cNvSpPr>
          <p:nvPr>
            <p:ph type="ctrTitle"/>
          </p:nvPr>
        </p:nvSpPr>
        <p:spPr/>
        <p:txBody>
          <a:bodyPr/>
          <a:lstStyle/>
          <a:p>
            <a:r>
              <a:rPr lang="en-US" dirty="0"/>
              <a:t> </a:t>
            </a:r>
            <a:r>
              <a:rPr lang="ar-JO" dirty="0"/>
              <a:t>الملك عبدالله الأول</a:t>
            </a:r>
            <a:endParaRPr lang="en-US" dirty="0"/>
          </a:p>
        </p:txBody>
      </p:sp>
      <p:sp>
        <p:nvSpPr>
          <p:cNvPr id="3" name="Subtitle 2">
            <a:extLst>
              <a:ext uri="{FF2B5EF4-FFF2-40B4-BE49-F238E27FC236}">
                <a16:creationId xmlns:a16="http://schemas.microsoft.com/office/drawing/2014/main" id="{21C62716-5A8D-4D4E-8930-B5E9873AEC28}"/>
              </a:ext>
            </a:extLst>
          </p:cNvPr>
          <p:cNvSpPr>
            <a:spLocks noGrp="1"/>
          </p:cNvSpPr>
          <p:nvPr>
            <p:ph type="subTitle" idx="1"/>
          </p:nvPr>
        </p:nvSpPr>
        <p:spPr/>
        <p:txBody>
          <a:bodyPr/>
          <a:lstStyle/>
          <a:p>
            <a:pPr algn="r"/>
            <a:r>
              <a:rPr lang="ar-JO" dirty="0"/>
              <a:t>الطالبة:دارة أبو حجلة</a:t>
            </a:r>
          </a:p>
          <a:p>
            <a:pPr algn="r"/>
            <a:r>
              <a:rPr lang="ar-JO" dirty="0"/>
              <a:t>   صف:ز5</a:t>
            </a:r>
            <a:endParaRPr lang="en-US" dirty="0"/>
          </a:p>
        </p:txBody>
      </p:sp>
    </p:spTree>
    <p:extLst>
      <p:ext uri="{BB962C8B-B14F-4D97-AF65-F5344CB8AC3E}">
        <p14:creationId xmlns:p14="http://schemas.microsoft.com/office/powerpoint/2010/main" val="302731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60FF92-828D-237E-8F51-F193851DA654}"/>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402988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BE830-FCBE-2895-BDBF-133B4D5CBF65}"/>
              </a:ext>
            </a:extLst>
          </p:cNvPr>
          <p:cNvSpPr>
            <a:spLocks noGrp="1"/>
          </p:cNvSpPr>
          <p:nvPr>
            <p:ph type="title"/>
          </p:nvPr>
        </p:nvSpPr>
        <p:spPr/>
        <p:txBody>
          <a:bodyPr/>
          <a:lstStyle/>
          <a:p>
            <a:pPr algn="r"/>
            <a:r>
              <a:rPr lang="ar-JO" dirty="0"/>
              <a:t>الملك عبدالله الأول - مؤسس المملكة الاردنية الهاشمية</a:t>
            </a:r>
            <a:br>
              <a:rPr lang="ar-JO" dirty="0"/>
            </a:br>
            <a:endParaRPr lang="en-US" dirty="0"/>
          </a:p>
        </p:txBody>
      </p:sp>
      <p:sp>
        <p:nvSpPr>
          <p:cNvPr id="3" name="Content Placeholder 2">
            <a:extLst>
              <a:ext uri="{FF2B5EF4-FFF2-40B4-BE49-F238E27FC236}">
                <a16:creationId xmlns:a16="http://schemas.microsoft.com/office/drawing/2014/main" id="{FC8E3E9F-A344-C57B-4C97-2BDF6B075513}"/>
              </a:ext>
            </a:extLst>
          </p:cNvPr>
          <p:cNvSpPr>
            <a:spLocks noGrp="1"/>
          </p:cNvSpPr>
          <p:nvPr>
            <p:ph idx="1"/>
          </p:nvPr>
        </p:nvSpPr>
        <p:spPr/>
        <p:txBody>
          <a:bodyPr/>
          <a:lstStyle/>
          <a:p>
            <a:pPr marL="0" indent="0" algn="r">
              <a:buNone/>
            </a:pPr>
            <a:r>
              <a:rPr lang="ar-JO" dirty="0"/>
              <a:t>خلال حكمه الذي استمر 30 عاما، أسس جلالة الملك عبدالله الأول دولة قابلة، وأقام الشرعية الديمقراطية من خلال إصدار أول قانون أساسي في الأردن في عام 1928 (الذي يقوم على أساسه الدستور المعمول به حاليا)، وأجرى انتخابات لأول برلمان عام 1929. وفي حين كان الملك المؤسس يقود جهود التنمية في الأردن نحو بناء دولة حديثة، فاوض على سلسلة من المعاهدات مع بريطانيا، وكسب المزيد من الحرية للأردن، حتى حقق جلالته الاستقلال التام عن بريطانيا في 25 أيار 1946.</a:t>
            </a:r>
          </a:p>
          <a:p>
            <a:pPr algn="r"/>
            <a:endParaRPr lang="en-US" dirty="0"/>
          </a:p>
        </p:txBody>
      </p:sp>
    </p:spTree>
    <p:extLst>
      <p:ext uri="{BB962C8B-B14F-4D97-AF65-F5344CB8AC3E}">
        <p14:creationId xmlns:p14="http://schemas.microsoft.com/office/powerpoint/2010/main" val="285631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7168E3-4A54-76F3-DAFE-76C40097F931}"/>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446946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109</Words>
  <Application>Microsoft Office PowerPoint</Application>
  <PresentationFormat>Widescreen</PresentationFormat>
  <Paragraphs>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 الملك عبدالله الأول</vt:lpstr>
      <vt:lpstr>PowerPoint Presentation</vt:lpstr>
      <vt:lpstr>الملك عبدالله الأول - مؤسس المملكة الاردنية الهاشمية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الملك عبدالله الأول</dc:title>
  <dc:creator>Abdulmajeed Asad</dc:creator>
  <cp:lastModifiedBy>Abdulmajeed Asad</cp:lastModifiedBy>
  <cp:revision>2</cp:revision>
  <dcterms:created xsi:type="dcterms:W3CDTF">2022-11-29T13:36:30Z</dcterms:created>
  <dcterms:modified xsi:type="dcterms:W3CDTF">2022-11-30T13:05:28Z</dcterms:modified>
</cp:coreProperties>
</file>