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874C-A9EB-2F3C-2DC1-EED437474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9A0F7-742D-6741-C68A-18D818792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AA854-58B1-CBEC-2DCC-7B305BB1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016D2-DA26-5A0B-68BB-EE693F3E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9190F-D92A-D518-2EF0-9FC9E57F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1BCB0-3E66-A3D6-931E-CAE267F4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50099-A21A-30B1-8EF1-56ADE74B2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2F2DE-82C1-E04B-FC44-1454477F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157DF-B2CE-B41F-5449-6DABB9FB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DA345-7685-5543-76F8-9BAD37F1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1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FB2A38-AB28-94B9-12E6-938C717FE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7C257-9FF0-D245-D103-55AC05794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E68FE-C0F8-0992-92DE-F0DF1F73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DA01C-7C12-29E9-F74A-09A044A5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157FE-F9DB-4880-C4B5-A1EDC069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8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903D-BC29-FAA3-BF67-0BFD9182D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BF46-10CC-9D04-C47B-C8D54C515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017DF-870F-CC5E-0929-358C887D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73E0F-7A28-890B-1D83-468809FA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C8DC5-F5F1-9E6E-CA9E-E00D1F48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1F6B-99ED-05BF-EDA7-5E767F393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759E5-BC85-6A4D-5E77-6EC8550E4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E090B-7764-F066-99C2-BB71ADB2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E6C8F-C038-B734-C39F-3016B51A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1C8DE-A207-E7C6-3602-99FC4DF0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EC67-587C-1FDC-B885-1CFD6EC3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F5AE5-556C-2036-5DEC-267CE1014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442D9-C4C6-0793-C62B-A60DDDDFC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36DCE-9F9E-DC27-48B8-2C2C2F5D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5CAAF-E760-5DE9-B760-B71BD71A6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E0FAC-3973-BA11-A5B3-120ABD8C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6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BD64-3C7E-8BC1-F837-60CF85BF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5727C-9E82-598D-7560-1762949D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E190F9-358A-33DA-246E-110DE4E42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F24EBD-637F-D011-20B2-0613575AF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B21B83-92E9-183E-32F3-8236D5988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EF6CF-5D5B-2586-E7C0-C645EDEB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ABE82B-249A-D696-233E-A969103B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E1D04B-55EF-4109-DE67-0F9B2AD0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259A-6670-236F-4BE3-2141829A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F9775-6924-78DA-1526-4CC28F79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0A8F5-38E0-496F-4C0A-E0F65DF8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83047-1081-307C-2616-BDB83319C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1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FFED89-B2A7-C665-B48A-34511CE05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7ED566-A7D2-66D1-74E9-BCCE7592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C3E71-9343-D9CF-FDD4-C305C9CA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5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040B-9259-DB91-0228-8771A4C15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E19A-EEA0-FF53-C6CE-5622A324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51CE1-49EF-5968-73A2-D27D0B4DF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C22F8-4C0F-5A42-9054-7D10D6B2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9A53C-7F99-7480-1E90-4A0D61B3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3BE1B-932B-C378-BC6A-CAD6706DF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286F-4B0C-981E-FA5E-5F36B6B88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1CA85-5407-5730-1CD1-725B69FEF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D1BA6-7152-A903-FEA8-24F647B1D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B6992-F06B-46B0-8911-578CC413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27425-5609-02FB-84D3-D9AB2B9D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C8BAE-E62E-992A-DE21-05122828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9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2E0B0D-BAC5-66A2-8E3C-C0D31A17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F8247-3BAB-FED7-7335-F0DE6A690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95D6D-E21B-9BEB-CF48-9CD1F86A8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ED58F-7940-724A-B1F1-F303DA77B6E6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834CB-FE48-610A-9E75-292031ED2F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6C19F-B6D4-9031-BADE-33DAFB042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5E4C9-DA41-254F-90E8-5D09B4369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7384-2CF3-E317-E861-EE1B74EDE4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Gros</a:t>
            </a:r>
            <a:r>
              <a:rPr lang="en-US" dirty="0"/>
              <a:t> /</a:t>
            </a:r>
            <a:r>
              <a:rPr lang="en-US" sz="4400" dirty="0">
                <a:solidFill>
                  <a:schemeClr val="tx2"/>
                </a:solidFill>
              </a:rPr>
              <a:t>gross/ fat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673B2-A1B1-29F2-8831-619AC7A70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dépasse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moyenne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sa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catégorie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volume,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épaisseur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8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59A1-548A-85A7-327B-84B77AE3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Laid / laide /ugly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03B07-8622-ADF2-AFE6-B9AA6D16D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Dont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l'aspect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heurte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sens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esthétique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l'idée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qu'on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a du beau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858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19624-20EB-12BA-C194-2DCF2B33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Grand / grande /big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AFCAE-2DE0-B68D-3792-0F84C034C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Indique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dimension relative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étendue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hauteur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ou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longueur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36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E88A1-04B3-5D3D-D2AA-DFC63EFB0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Idiot/idiote/idiot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6D65D-2BA2-3A74-936E-7D98A5BBE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dépourvu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d'intelligence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de bon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03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31D2A-5FAB-F039-256D-9245857D7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Beau </a:t>
            </a:r>
            <a:r>
              <a:rPr lang="fr-FR"/>
              <a:t>/ belle </a:t>
            </a:r>
            <a:r>
              <a:rPr lang="fr-FR" dirty="0"/>
              <a:t>/ beautiful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FB406-60EB-8F52-C38E-09917A326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suscite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un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plaisir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esthétique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d'ordre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visuel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ou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auditif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1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756D-F5DF-CE23-D3D7-7544297B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Bon /bonne /good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1569E-4157-8BAB-6083-807CDF9F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dans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son genre,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présente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qualités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supérieures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à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moyenne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00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7D65-89D7-8513-D52F-0B952D71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Neuf / neuve/ new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6624D-D1D8-2B5C-DA01-E2BEC2D86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ne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porte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pas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ou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porte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très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peu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traces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d'usage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n'est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pas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abîmé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par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l'usage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3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7839-AEDC-59D1-369B-AD0398F63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Petit / petite /small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B5332-4070-7B90-414E-8C8CDD314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a des dimensions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moindres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que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taille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les dimensions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moyennes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6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EF8F0-BF15-E1C1-0638-111B0576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Vide /vide /empty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DAFA7-DC51-2784-B70E-C18E00E8B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Se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dit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d'un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contenant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qui ne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contient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rien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51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1A2AB-15C0-444F-CD27-4F324C02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Âge/ âgée/age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56BA3-3FDD-21F9-EA78-A35E362C2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Pièce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maîtresse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longitudinale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charrue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supportant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le corps (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soc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et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versoir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), le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coutre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et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rasette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et servant à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transmettre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l'effort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54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90CB-7E37-1CC9-C21C-8BE13B43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Triste /triste/sad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19C2B-9486-4950-921C-E587C54DB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éprouve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du chagrin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3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BE2E7-00AE-E84C-D505-B415B566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8914" y="1943553"/>
            <a:ext cx="10515600" cy="1325563"/>
          </a:xfrm>
        </p:spPr>
        <p:txBody>
          <a:bodyPr/>
          <a:lstStyle/>
          <a:p>
            <a:r>
              <a:rPr lang="en-US" dirty="0" err="1"/>
              <a:t>Rapide</a:t>
            </a:r>
            <a:r>
              <a:rPr lang="en-US" dirty="0"/>
              <a:t> / </a:t>
            </a:r>
            <a:r>
              <a:rPr lang="en-US" dirty="0" err="1"/>
              <a:t>rapide</a:t>
            </a:r>
            <a:r>
              <a:rPr lang="en-US" dirty="0"/>
              <a:t>/fast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B6F4D-08ED-1AE1-D712-1C64DDCC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220" y="3386340"/>
            <a:ext cx="8492802" cy="3089971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se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déplace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à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vitesse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élevée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12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EC19-47DF-A87D-BD1B-9D90C823C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Chaud /chaude /not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FA3B1-282E-E9C1-2359-C71C620D6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à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température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élevée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par rapport au corps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humain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donne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sensation de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chaleur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D138E-626A-C1AA-3F47-AB952E37D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5343" y="2103437"/>
            <a:ext cx="10515600" cy="1325563"/>
          </a:xfrm>
        </p:spPr>
        <p:txBody>
          <a:bodyPr/>
          <a:lstStyle/>
          <a:p>
            <a:r>
              <a:rPr lang="en-US" dirty="0"/>
              <a:t>Fort/ forte /Strong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5F984-5309-0CF9-FC74-3023B56EE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85" y="38213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a de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vigueur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de la force physique, 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robuste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solide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7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F966-3380-CA0E-CAE9-20E452A9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586" y="1762125"/>
            <a:ext cx="10515600" cy="1325563"/>
          </a:xfrm>
        </p:spPr>
        <p:txBody>
          <a:bodyPr/>
          <a:lstStyle/>
          <a:p>
            <a:r>
              <a:rPr lang="en-US" dirty="0" err="1"/>
              <a:t>Jeune</a:t>
            </a:r>
            <a:r>
              <a:rPr lang="en-US" dirty="0"/>
              <a:t> / </a:t>
            </a:r>
            <a:r>
              <a:rPr lang="en-US" dirty="0" err="1"/>
              <a:t>jeune</a:t>
            </a:r>
            <a:r>
              <a:rPr lang="en-US" dirty="0"/>
              <a:t> / young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A8B16-119D-32CA-687D-45F0F97CC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915" y="3429000"/>
            <a:ext cx="8160657" cy="2183946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peu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avancé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âge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0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5305-BFB8-4F67-DF87-D88BA0E06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5343" y="2233839"/>
            <a:ext cx="10515600" cy="1325563"/>
          </a:xfrm>
        </p:spPr>
        <p:txBody>
          <a:bodyPr/>
          <a:lstStyle/>
          <a:p>
            <a:r>
              <a:rPr lang="fr-FR" dirty="0"/>
              <a:t>Maigre /maigre /thin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CDB51-02DE-97D1-F6D6-90BDEEE05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343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peu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chair et de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graisse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sur les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4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A3C0-3C5E-A5A5-7301-7AC9C29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265021"/>
            <a:ext cx="10515600" cy="1325563"/>
          </a:xfrm>
        </p:spPr>
        <p:txBody>
          <a:bodyPr/>
          <a:lstStyle/>
          <a:p>
            <a:r>
              <a:rPr lang="en-US" dirty="0" err="1"/>
              <a:t>Nerveux</a:t>
            </a:r>
            <a:r>
              <a:rPr lang="en-US" dirty="0"/>
              <a:t> / </a:t>
            </a:r>
            <a:r>
              <a:rPr lang="en-US" dirty="0" err="1"/>
              <a:t>nerveuse</a:t>
            </a:r>
            <a:r>
              <a:rPr lang="en-US" dirty="0"/>
              <a:t> /nervous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A47D64-7290-18D2-A4AD-F317CDDF1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01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Se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dit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d'une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viande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comportant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beaucoup de ligaments, de tendons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3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383B-C25E-1309-F6D5-26D8C725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87840"/>
            <a:ext cx="10515600" cy="1325563"/>
          </a:xfrm>
        </p:spPr>
        <p:txBody>
          <a:bodyPr/>
          <a:lstStyle/>
          <a:p>
            <a:r>
              <a:rPr lang="fr-FR" dirty="0"/>
              <a:t>Lourd /lourde /heavy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3464A-9AFE-74BF-E935-5ADB077DA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38134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Dont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densité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relativement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élevée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ou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plus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élevée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qu'une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autre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0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55687-B63A-C691-C1EE-C7E5965E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fr-FR" dirty="0"/>
              <a:t>Vieux /vieuse/old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C5972-3236-D52E-83F8-10AD3B861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82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est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très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avancé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en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âge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,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dans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la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dernière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période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de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sa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vie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80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96F3-5C24-0D7D-7642-642CD4D6A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772" y="2766218"/>
            <a:ext cx="10515600" cy="1325563"/>
          </a:xfrm>
        </p:spPr>
        <p:txBody>
          <a:bodyPr/>
          <a:lstStyle/>
          <a:p>
            <a:r>
              <a:rPr lang="fr-FR" dirty="0"/>
              <a:t>Lent /lente /slaw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02F6A-BDFB-AC48-C06D-040690CCD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72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Qui se fait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dans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un temps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relativement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long, par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comparaison</a:t>
            </a:r>
            <a:r>
              <a:rPr lang="en-US" b="0" i="0" dirty="0">
                <a:solidFill>
                  <a:srgbClr val="444A4D"/>
                </a:solidFill>
                <a:effectLst/>
                <a:latin typeface="FiraSans Regular"/>
              </a:rPr>
              <a:t> avec </a:t>
            </a:r>
            <a:r>
              <a:rPr lang="en-US" b="0" i="0" dirty="0" err="1">
                <a:solidFill>
                  <a:srgbClr val="444A4D"/>
                </a:solidFill>
                <a:effectLst/>
                <a:latin typeface="FiraSans Regular"/>
              </a:rPr>
              <a:t>d'autres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01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Gros /gross/ fat</vt:lpstr>
      <vt:lpstr>Rapide / rapide/fast</vt:lpstr>
      <vt:lpstr>Fort/ forte /Strong</vt:lpstr>
      <vt:lpstr>Jeune / jeune / young</vt:lpstr>
      <vt:lpstr>Maigre /maigre /thin</vt:lpstr>
      <vt:lpstr>Nerveux / nerveuse /nervous</vt:lpstr>
      <vt:lpstr>Lourd /lourde /heavy</vt:lpstr>
      <vt:lpstr>Vieux /vieuse/old</vt:lpstr>
      <vt:lpstr>Lent /lente /slaw</vt:lpstr>
      <vt:lpstr>Laid / laide /ugly</vt:lpstr>
      <vt:lpstr>Grand / grande /big</vt:lpstr>
      <vt:lpstr>Idiot/idiote/idiot</vt:lpstr>
      <vt:lpstr>Beau / belle / beautiful </vt:lpstr>
      <vt:lpstr>Bon /bonne /good</vt:lpstr>
      <vt:lpstr>Neuf / neuve/ new</vt:lpstr>
      <vt:lpstr>Petit / petite /small</vt:lpstr>
      <vt:lpstr>Vide /vide /empty</vt:lpstr>
      <vt:lpstr>Âge/ âgée/age </vt:lpstr>
      <vt:lpstr>Triste /triste/sad</vt:lpstr>
      <vt:lpstr>Chaud /chaude /not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Gros /gross/ fat</dc:title>
  <dc:creator>katya najjar</dc:creator>
  <cp:lastModifiedBy>katya najjar</cp:lastModifiedBy>
  <cp:revision>4</cp:revision>
  <dcterms:created xsi:type="dcterms:W3CDTF">2022-11-25T12:17:37Z</dcterms:created>
  <dcterms:modified xsi:type="dcterms:W3CDTF">2022-11-25T14:34:37Z</dcterms:modified>
</cp:coreProperties>
</file>