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2" r:id="rId6"/>
    <p:sldId id="258"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45FED1-4128-4750-A402-8AA40C908CE9}"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1738763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45FED1-4128-4750-A402-8AA40C908CE9}"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230365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1E45FED1-4128-4750-A402-8AA40C908CE9}" type="datetimeFigureOut">
              <a:rPr lang="en-US" smtClean="0"/>
              <a:t>11/30/2022</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113170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45FED1-4128-4750-A402-8AA40C908CE9}"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4273412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1E45FED1-4128-4750-A402-8AA40C908CE9}" type="datetimeFigureOut">
              <a:rPr lang="en-US" smtClean="0"/>
              <a:t>11/30/2022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134E045-E669-49B6-A203-60BAB3E3AB6D}" type="slidenum">
              <a:rPr lang="en-US" smtClean="0"/>
              <a:t>‹#›</a:t>
            </a:fld>
            <a:endParaRPr lang="en-US"/>
          </a:p>
        </p:txBody>
      </p:sp>
    </p:spTree>
    <p:extLst>
      <p:ext uri="{BB962C8B-B14F-4D97-AF65-F5344CB8AC3E}">
        <p14:creationId xmlns:p14="http://schemas.microsoft.com/office/powerpoint/2010/main" val="93024531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45FED1-4128-4750-A402-8AA40C908CE9}"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11766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45FED1-4128-4750-A402-8AA40C908CE9}"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3473478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45FED1-4128-4750-A402-8AA40C908CE9}"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575356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5FED1-4128-4750-A402-8AA40C908CE9}"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2865301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E45FED1-4128-4750-A402-8AA40C908CE9}"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240728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E45FED1-4128-4750-A402-8AA40C908CE9}"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34E045-E669-49B6-A203-60BAB3E3AB6D}" type="slidenum">
              <a:rPr lang="en-US" smtClean="0"/>
              <a:t>‹#›</a:t>
            </a:fld>
            <a:endParaRPr lang="en-US"/>
          </a:p>
        </p:txBody>
      </p:sp>
    </p:spTree>
    <p:extLst>
      <p:ext uri="{BB962C8B-B14F-4D97-AF65-F5344CB8AC3E}">
        <p14:creationId xmlns:p14="http://schemas.microsoft.com/office/powerpoint/2010/main" val="2252716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1E45FED1-4128-4750-A402-8AA40C908CE9}" type="datetimeFigureOut">
              <a:rPr lang="en-US" smtClean="0"/>
              <a:t>11/30/2022</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5134E045-E669-49B6-A203-60BAB3E3AB6D}" type="slidenum">
              <a:rPr lang="en-US" smtClean="0"/>
              <a:t>‹#›</a:t>
            </a:fld>
            <a:endParaRPr lang="en-US"/>
          </a:p>
        </p:txBody>
      </p:sp>
    </p:spTree>
    <p:extLst>
      <p:ext uri="{BB962C8B-B14F-4D97-AF65-F5344CB8AC3E}">
        <p14:creationId xmlns:p14="http://schemas.microsoft.com/office/powerpoint/2010/main" val="267777619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59" y="2166364"/>
            <a:ext cx="7482841" cy="1739347"/>
          </a:xfrm>
        </p:spPr>
        <p:txBody>
          <a:bodyPr>
            <a:normAutofit/>
          </a:bodyPr>
          <a:lstStyle/>
          <a:p>
            <a:r>
              <a:rPr lang="en-US" sz="8800" b="1" dirty="0" smtClean="0"/>
              <a:t>Sonic movie</a:t>
            </a:r>
            <a:endParaRPr lang="en-US" sz="8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01062" y="824536"/>
            <a:ext cx="2943307" cy="4423002"/>
          </a:xfrm>
          <a:prstGeom prst="rect">
            <a:avLst/>
          </a:prstGeom>
        </p:spPr>
      </p:pic>
    </p:spTree>
    <p:extLst>
      <p:ext uri="{BB962C8B-B14F-4D97-AF65-F5344CB8AC3E}">
        <p14:creationId xmlns:p14="http://schemas.microsoft.com/office/powerpoint/2010/main" val="303769187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8" y="284176"/>
            <a:ext cx="10455681" cy="1508760"/>
          </a:xfrm>
        </p:spPr>
        <p:txBody>
          <a:bodyPr>
            <a:normAutofit/>
          </a:bodyPr>
          <a:lstStyle/>
          <a:p>
            <a:pPr algn="ctr"/>
            <a:r>
              <a:rPr lang="en-US" sz="7200" b="1" dirty="0" smtClean="0"/>
              <a:t>About this movie </a:t>
            </a:r>
            <a:endParaRPr lang="en-US" sz="7200" b="1" dirty="0"/>
          </a:p>
        </p:txBody>
      </p:sp>
      <p:sp>
        <p:nvSpPr>
          <p:cNvPr id="3" name="Content Placeholder 2"/>
          <p:cNvSpPr>
            <a:spLocks noGrp="1"/>
          </p:cNvSpPr>
          <p:nvPr>
            <p:ph idx="1"/>
          </p:nvPr>
        </p:nvSpPr>
        <p:spPr>
          <a:xfrm>
            <a:off x="544287" y="2011680"/>
            <a:ext cx="7598228" cy="4206240"/>
          </a:xfrm>
        </p:spPr>
        <p:txBody>
          <a:bodyPr>
            <a:normAutofit fontScale="92500" lnSpcReduction="10000"/>
          </a:bodyPr>
          <a:lstStyle/>
          <a:p>
            <a:pPr marL="0" indent="0">
              <a:buNone/>
            </a:pPr>
            <a:r>
              <a:rPr lang="en-US" sz="6000" b="1" dirty="0" smtClean="0"/>
              <a:t>Action – adventure comedy film based on the video game series of the same name published by Sega</a:t>
            </a:r>
          </a:p>
          <a:p>
            <a:pPr marL="0" indent="0">
              <a:buNone/>
            </a:pPr>
            <a:r>
              <a:rPr lang="en-US" sz="2400" b="1" dirty="0" smtClean="0"/>
              <a:t> </a:t>
            </a:r>
          </a:p>
          <a:p>
            <a:pPr marL="0" indent="0">
              <a:buNone/>
            </a:pPr>
            <a:endParaRPr lang="en-US" sz="24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3630" y="2258786"/>
            <a:ext cx="3207883" cy="3712028"/>
          </a:xfrm>
          <a:prstGeom prst="rect">
            <a:avLst/>
          </a:prstGeom>
        </p:spPr>
      </p:pic>
    </p:spTree>
    <p:extLst>
      <p:ext uri="{BB962C8B-B14F-4D97-AF65-F5344CB8AC3E}">
        <p14:creationId xmlns:p14="http://schemas.microsoft.com/office/powerpoint/2010/main" val="182430433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057" y="2967335"/>
            <a:ext cx="11517086" cy="2800767"/>
          </a:xfrm>
          <a:prstGeom prst="rect">
            <a:avLst/>
          </a:prstGeom>
        </p:spPr>
        <p:txBody>
          <a:bodyPr wrap="square">
            <a:spAutoFit/>
          </a:bodyPr>
          <a:lstStyle/>
          <a:p>
            <a:r>
              <a:rPr lang="en-US" sz="4400" b="1" dirty="0"/>
              <a:t>After discovering a small, blue, fast hedgehog, a small-town police officer must help him defeat an evil genius who wants to do experiments on him</a:t>
            </a:r>
            <a:r>
              <a:rPr lang="en-US" sz="4400" dirty="0"/>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2057" y="564016"/>
            <a:ext cx="5736772" cy="2113870"/>
          </a:xfrm>
          <a:prstGeom prst="rect">
            <a:avLst/>
          </a:prstGeom>
        </p:spPr>
      </p:pic>
    </p:spTree>
    <p:extLst>
      <p:ext uri="{BB962C8B-B14F-4D97-AF65-F5344CB8AC3E}">
        <p14:creationId xmlns:p14="http://schemas.microsoft.com/office/powerpoint/2010/main" val="351135852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3657" y="2292421"/>
            <a:ext cx="9710057" cy="3477875"/>
          </a:xfrm>
          <a:prstGeom prst="rect">
            <a:avLst/>
          </a:prstGeom>
        </p:spPr>
        <p:txBody>
          <a:bodyPr wrap="square">
            <a:spAutoFit/>
          </a:bodyPr>
          <a:lstStyle/>
          <a:p>
            <a:r>
              <a:rPr lang="en-US" sz="4400" dirty="0"/>
              <a:t>Based on the global blockbuster videogame franchise from Sega, SONIC THE HEDGEHOG tells the story of the world's speediest hedgehog as he embraces his new home on Earth</a:t>
            </a:r>
            <a:endParaRPr lang="en-US" sz="44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82192">
            <a:off x="8136603" y="598620"/>
            <a:ext cx="3091001" cy="2030425"/>
          </a:xfrm>
          <a:prstGeom prst="rect">
            <a:avLst/>
          </a:prstGeom>
        </p:spPr>
      </p:pic>
    </p:spTree>
    <p:extLst>
      <p:ext uri="{BB962C8B-B14F-4D97-AF65-F5344CB8AC3E}">
        <p14:creationId xmlns:p14="http://schemas.microsoft.com/office/powerpoint/2010/main" val="414533076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What is sonic real power </a:t>
            </a:r>
            <a:endParaRPr lang="en-US" b="1" dirty="0"/>
          </a:p>
        </p:txBody>
      </p:sp>
      <p:sp>
        <p:nvSpPr>
          <p:cNvPr id="3" name="Content Placeholder 2"/>
          <p:cNvSpPr>
            <a:spLocks noGrp="1"/>
          </p:cNvSpPr>
          <p:nvPr>
            <p:ph idx="1"/>
          </p:nvPr>
        </p:nvSpPr>
        <p:spPr>
          <a:xfrm>
            <a:off x="114348" y="1989908"/>
            <a:ext cx="7853995" cy="4206240"/>
          </a:xfrm>
        </p:spPr>
        <p:txBody>
          <a:bodyPr>
            <a:normAutofit/>
          </a:bodyPr>
          <a:lstStyle/>
          <a:p>
            <a:pPr marL="0" indent="0">
              <a:buNone/>
            </a:pPr>
            <a:r>
              <a:rPr lang="en-US" sz="4000" dirty="0"/>
              <a:t/>
            </a:r>
            <a:br>
              <a:rPr lang="en-US" sz="4000" dirty="0"/>
            </a:br>
            <a:r>
              <a:rPr lang="en-US" sz="4000" dirty="0"/>
              <a:t>Sonic's greatest ability is his </a:t>
            </a:r>
            <a:r>
              <a:rPr lang="en-US" sz="4000" b="1" dirty="0"/>
              <a:t>running speed</a:t>
            </a:r>
            <a:r>
              <a:rPr lang="en-US" sz="4000" dirty="0"/>
              <a:t>, and he is known as the world's fastest hedgehog. Using the power of the seven Chaos Emeralds, he becomes Super Sonic and can achieve even greater speeds.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8457" y="2550318"/>
            <a:ext cx="3211285" cy="3425939"/>
          </a:xfrm>
          <a:prstGeom prst="rect">
            <a:avLst/>
          </a:prstGeom>
        </p:spPr>
      </p:pic>
    </p:spTree>
    <p:extLst>
      <p:ext uri="{BB962C8B-B14F-4D97-AF65-F5344CB8AC3E}">
        <p14:creationId xmlns:p14="http://schemas.microsoft.com/office/powerpoint/2010/main" val="23726375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a:t>Plot Summary</a:t>
            </a:r>
          </a:p>
        </p:txBody>
      </p:sp>
      <p:sp>
        <p:nvSpPr>
          <p:cNvPr id="3" name="Content Placeholder 2"/>
          <p:cNvSpPr>
            <a:spLocks noGrp="1"/>
          </p:cNvSpPr>
          <p:nvPr>
            <p:ph idx="1"/>
          </p:nvPr>
        </p:nvSpPr>
        <p:spPr>
          <a:xfrm>
            <a:off x="315686" y="2011680"/>
            <a:ext cx="8871857" cy="4206240"/>
          </a:xfrm>
        </p:spPr>
        <p:txBody>
          <a:bodyPr>
            <a:normAutofit lnSpcReduction="10000"/>
          </a:bodyPr>
          <a:lstStyle/>
          <a:p>
            <a:pPr marL="0" indent="0">
              <a:buNone/>
            </a:pPr>
            <a:r>
              <a:rPr lang="en-US" sz="4000" b="1" dirty="0" smtClean="0"/>
              <a:t>A </a:t>
            </a:r>
            <a:r>
              <a:rPr lang="en-US" sz="4000" b="1" dirty="0"/>
              <a:t>blue hedgehog with supersonic speed must rescue animals from being turned into robots by a mad scientist</a:t>
            </a:r>
            <a:r>
              <a:rPr lang="en-US" sz="4000" dirty="0"/>
              <a:t>. Doctor </a:t>
            </a:r>
            <a:r>
              <a:rPr lang="en-US" sz="4000" dirty="0" err="1"/>
              <a:t>Robotnik</a:t>
            </a:r>
            <a:r>
              <a:rPr lang="en-US" sz="4000" dirty="0"/>
              <a:t> is an evil and mad scientist who only had one destiny, taking over the whole world and to do this he needs to collect all six chaos emeralds which are located on the South Island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6542" y="3995056"/>
            <a:ext cx="3086704" cy="2752725"/>
          </a:xfrm>
          <a:prstGeom prst="rect">
            <a:avLst/>
          </a:prstGeom>
        </p:spPr>
      </p:pic>
    </p:spTree>
    <p:extLst>
      <p:ext uri="{BB962C8B-B14F-4D97-AF65-F5344CB8AC3E}">
        <p14:creationId xmlns:p14="http://schemas.microsoft.com/office/powerpoint/2010/main" val="3425272460"/>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000" b="1" dirty="0">
                <a:solidFill>
                  <a:srgbClr val="00B0F0"/>
                </a:solidFill>
              </a:rPr>
              <a:t>I recommend </a:t>
            </a:r>
            <a:br>
              <a:rPr lang="en-US" sz="6000" b="1" dirty="0">
                <a:solidFill>
                  <a:srgbClr val="00B0F0"/>
                </a:solidFill>
              </a:rPr>
            </a:br>
            <a:r>
              <a:rPr lang="en-US" sz="6000" b="1" dirty="0">
                <a:solidFill>
                  <a:srgbClr val="00B0F0"/>
                </a:solidFill>
              </a:rPr>
              <a:t>you to watch this move </a:t>
            </a:r>
          </a:p>
        </p:txBody>
      </p:sp>
      <p:sp>
        <p:nvSpPr>
          <p:cNvPr id="3" name="Content Placeholder 2"/>
          <p:cNvSpPr>
            <a:spLocks noGrp="1"/>
          </p:cNvSpPr>
          <p:nvPr>
            <p:ph idx="1"/>
          </p:nvPr>
        </p:nvSpPr>
        <p:spPr>
          <a:xfrm>
            <a:off x="1202919" y="2142309"/>
            <a:ext cx="10270624" cy="4206240"/>
          </a:xfrm>
        </p:spPr>
        <p:txBody>
          <a:bodyPr>
            <a:normAutofit/>
          </a:bodyPr>
          <a:lstStyle/>
          <a:p>
            <a:pPr marL="0" indent="0" algn="ctr">
              <a:buNone/>
            </a:pPr>
            <a:r>
              <a:rPr lang="en-US" sz="6600" b="1" dirty="0" smtClean="0"/>
              <a:t>Thank you  </a:t>
            </a:r>
            <a:endParaRPr lang="en-US" sz="66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0771" y="3184072"/>
            <a:ext cx="5497285" cy="2511334"/>
          </a:xfrm>
          <a:prstGeom prst="rect">
            <a:avLst/>
          </a:prstGeom>
        </p:spPr>
      </p:pic>
      <p:sp>
        <p:nvSpPr>
          <p:cNvPr id="5" name="TextBox 4"/>
          <p:cNvSpPr txBox="1"/>
          <p:nvPr/>
        </p:nvSpPr>
        <p:spPr>
          <a:xfrm>
            <a:off x="195943" y="5679311"/>
            <a:ext cx="2601686" cy="1077218"/>
          </a:xfrm>
          <a:prstGeom prst="rect">
            <a:avLst/>
          </a:prstGeom>
          <a:noFill/>
        </p:spPr>
        <p:txBody>
          <a:bodyPr wrap="square" rtlCol="0">
            <a:spAutoFit/>
          </a:bodyPr>
          <a:lstStyle/>
          <a:p>
            <a:pPr algn="ctr"/>
            <a:r>
              <a:rPr lang="en-US" sz="3200" b="1" dirty="0" smtClean="0"/>
              <a:t>Zaid </a:t>
            </a:r>
            <a:r>
              <a:rPr lang="en-US" sz="3200" b="1" dirty="0" err="1" smtClean="0"/>
              <a:t>Hieshan</a:t>
            </a:r>
            <a:r>
              <a:rPr lang="en-US" sz="3200" b="1" dirty="0" smtClean="0"/>
              <a:t> </a:t>
            </a:r>
          </a:p>
          <a:p>
            <a:pPr algn="ctr"/>
            <a:r>
              <a:rPr lang="en-US" sz="3200" b="1" dirty="0" smtClean="0"/>
              <a:t>Grade 6 “E” </a:t>
            </a:r>
            <a:endParaRPr lang="en-US" sz="3200" b="1" dirty="0"/>
          </a:p>
        </p:txBody>
      </p:sp>
    </p:spTree>
    <p:extLst>
      <p:ext uri="{BB962C8B-B14F-4D97-AF65-F5344CB8AC3E}">
        <p14:creationId xmlns:p14="http://schemas.microsoft.com/office/powerpoint/2010/main" val="2640050147"/>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Banded</Template>
  <TotalTime>27</TotalTime>
  <Words>203</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Corbel</vt:lpstr>
      <vt:lpstr>Wingdings</vt:lpstr>
      <vt:lpstr>Banded</vt:lpstr>
      <vt:lpstr>Sonic movie</vt:lpstr>
      <vt:lpstr>About this movie </vt:lpstr>
      <vt:lpstr>PowerPoint Presentation</vt:lpstr>
      <vt:lpstr>PowerPoint Presentation</vt:lpstr>
      <vt:lpstr>What is sonic real power </vt:lpstr>
      <vt:lpstr>Plot Summary</vt:lpstr>
      <vt:lpstr>I recommend  you to watch this move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Wafa Kassir - Jordan Country Management</dc:creator>
  <cp:lastModifiedBy>Wafa Kassir - Jordan Country Management</cp:lastModifiedBy>
  <cp:revision>9</cp:revision>
  <dcterms:created xsi:type="dcterms:W3CDTF">2022-11-27T07:35:30Z</dcterms:created>
  <dcterms:modified xsi:type="dcterms:W3CDTF">2022-11-30T05:41:07Z</dcterms:modified>
</cp:coreProperties>
</file>