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FED6-B7B0-93FF-0B2E-0E238A399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604C5-42FA-E5FC-3B1A-752F92B41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4E249-AA3F-1DAC-7A17-69EDAAEF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6A6BC-5376-E370-047E-21E86643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39D2A-47C9-646A-3D60-07597F42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4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231B-2FFD-9E40-97C4-08446986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40B42-FDD5-A3E4-BCDB-46ED8256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67D2-7038-3A72-678A-C94A327D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CB5A-1D76-0325-CE0E-C52AA466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4ECE3-86DC-4BF5-0101-CCEBB669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6D365-6CEB-A093-C185-63846EAEB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3FC62-3A87-7AB6-4BFF-728327DB7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D2963-9A5E-DD52-9720-793C6390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0687F-7265-ECF9-25BF-2DA86FB9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B372-3C1E-B065-D835-51E1EF8B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4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9B77-572E-5A10-0442-558AC955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AF180-23BD-19E6-1FEF-8488BD5BF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4A683-9AFF-718A-153D-1B2BFBAD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FD9B-717E-9329-1112-B1AE27FB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48BB-E1DB-18DC-C8EB-21642B96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0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4A4A-3F65-BE0E-1683-2D1B72D9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8D4E8-75CF-F050-FEC9-B755F133F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F76FF-005C-B2F2-9575-B8652DEF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7232-5CCE-38DB-BBF6-6CF99B7A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07940-A651-254E-EF76-44E1CF66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0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8DEF-157D-BCAA-4A39-EED249F0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56A0-5714-E542-6FA7-F27DA5860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DD07C-BC08-F05B-944B-5BB2651BF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1DB8-C6F5-B879-B595-0A8E72C5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1F047-EE96-44EA-3DF4-9A11DC74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949B5-9D08-8539-1C62-38F7A7FB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4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07F2-5D95-753D-F04E-AED2D6E3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D2271-9191-A861-D156-4CED2702D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A3984-20AE-E736-261A-C375ABF0D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6B0DB-05AE-D1BF-F504-76F20D445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F085C-3D33-1FF9-AFF7-512D0B242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CBDC9-638B-4150-EAB9-F0FEBCE2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0B44C-F98C-2CBC-5B39-CBE023E9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98841-5D15-2A29-A8E9-23AC839F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23FC-3193-AC32-6899-B0D33F24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D4E5C-9824-0F09-0DA5-9AE2DBF0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15B7A-931E-63D3-C921-38F06E8A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44D8A-38F9-BAFE-8495-1CCF68D5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4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5A67D-DAEE-3C13-B8B9-B2537FBB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16B2D-0C4D-C704-AF07-59E38B6F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AA7B6-5093-A513-E048-B58B59FF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0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D74B-6504-B4C8-3D2A-C34E1328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9C7C-F813-713F-0027-34CC7C89C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E7546-004D-DADE-268F-4C0E5C9DB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75381-9660-8652-7143-BE73526E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4CAB-BB60-D753-FAD7-DF09C60D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5AD90-819E-74E9-5464-99FD420F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9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F4AA-AD84-EA08-E97A-D0A3F2C8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AA92D-1634-97CA-7552-93D902786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88872-C2FB-B6FB-A1AB-CE2F44B16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34C51-D2B9-7D26-AFEA-79108A84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9700A-F2DD-8268-D5BE-5E68DE08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373EF-6503-7DA7-9B95-0F91A6BD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C1BBC-D12E-F5BA-965B-8D62EF72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CB02A-C374-2D63-E95A-2910666B3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E148-30C7-22C5-E31B-CE6B7FB9F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6B48-393F-45B2-86CF-A6720F38213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15E2C-3A8D-B525-B5BF-F8D011581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887E-17B0-3428-7934-FAC33EB38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CA2A-8266-4E89-ABBA-12CF5ED6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86034-D1A5-9711-02A4-15D6E694D2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الملك عبدالله الثاني ابن الحسين</a:t>
            </a:r>
            <a:br>
              <a:rPr lang="ar-JO" dirty="0"/>
            </a:br>
            <a:r>
              <a:rPr lang="ar-JO" sz="4400" dirty="0">
                <a:solidFill>
                  <a:srgbClr val="00B0F0"/>
                </a:solidFill>
              </a:rPr>
              <a:t>الملك المعزّزوعميد آل البيت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4D80C-FDB3-639F-F84C-7E4B5043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558" y="3429000"/>
            <a:ext cx="2625360" cy="257136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3EC4096-A197-E3E3-FB17-051BE8B67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459" y="3376840"/>
            <a:ext cx="9144000" cy="31763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2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6F73-9AA5-8ADE-0AD3-E2595AE8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6600" dirty="0">
                <a:solidFill>
                  <a:srgbClr val="CC00FF"/>
                </a:solidFill>
              </a:rPr>
              <a:t>نبذة عن حياته</a:t>
            </a:r>
            <a:endParaRPr lang="en-US" sz="6600" dirty="0">
              <a:solidFill>
                <a:srgbClr val="CC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326D-1276-1D54-1820-112359671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تولى الملك عبدالله الثاني الحكم خلفاً لأبيه الملك حسين بن طلال بعد وفاته حيث نصب ملكاً في 9 حزيران 1999.</a:t>
            </a:r>
          </a:p>
          <a:p>
            <a:pPr algn="r" rtl="1"/>
            <a:r>
              <a:rPr lang="ar-JO" dirty="0"/>
              <a:t>الملك عبدالله هواول ابناء الملك حسين بن طلال من زوجته الثانيه الاميرة منى.وهو من مواليد 1962.</a:t>
            </a:r>
          </a:p>
          <a:p>
            <a:pPr algn="r" rtl="1"/>
            <a:r>
              <a:rPr lang="ar-JO" dirty="0"/>
              <a:t>يحمل شهادة الماجستير في العلاقات العامة من جامعة جورج تاون الامريكية.</a:t>
            </a:r>
          </a:p>
          <a:p>
            <a:pPr algn="r" rtl="1"/>
            <a:r>
              <a:rPr lang="ar-JO" dirty="0"/>
              <a:t>بدأ حياته العسكرية في اكاديمية ساندهيرست العسكرية الملكية عام 1980وبعدها التحق بالقوات المسلحة الأردنية.</a:t>
            </a:r>
          </a:p>
          <a:p>
            <a:pPr algn="r" rtl="1"/>
            <a:r>
              <a:rPr lang="ar-JO" dirty="0"/>
              <a:t>الملك عبدالله رياضي وخصوصاً في مجال سباق السيارات.</a:t>
            </a:r>
          </a:p>
          <a:p>
            <a:pPr algn="r" rtl="1"/>
            <a:r>
              <a:rPr lang="ar-JO" dirty="0"/>
              <a:t>يعرف الملك محلياً ودولياًمن خلال قيادته الحكيمة.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4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0C33-9F7C-0BC9-E263-688E4F59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6600" dirty="0">
                <a:solidFill>
                  <a:srgbClr val="FF0000"/>
                </a:solidFill>
              </a:rPr>
              <a:t>اهم انجازاتة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69B34-5C12-9F73-F086-BA2C10077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JO" dirty="0"/>
              <a:t>تعزيز علاقات الاردن مع الكثير من الدول في ارجاء العالم</a:t>
            </a:r>
          </a:p>
          <a:p>
            <a:pPr algn="r" rtl="1"/>
            <a:r>
              <a:rPr lang="ar-JO" dirty="0"/>
              <a:t>تشجيع الاستثمار والتجارة في مختلف القطاعات</a:t>
            </a:r>
          </a:p>
          <a:p>
            <a:pPr algn="r" rtl="1"/>
            <a:r>
              <a:rPr lang="ar-JO" dirty="0"/>
              <a:t>تطوير قطاع التكنلوجيا وادخالها في المناهج التعليمية</a:t>
            </a:r>
          </a:p>
          <a:p>
            <a:pPr algn="r" rtl="1"/>
            <a:r>
              <a:rPr lang="ar-JO" dirty="0"/>
              <a:t>توقيع العديد من الاتفاقيات الاقتصادية المهمة على الصعيد العربي والدولي.</a:t>
            </a:r>
          </a:p>
          <a:p>
            <a:pPr algn="r" rtl="1"/>
            <a:r>
              <a:rPr lang="ar-JO" dirty="0"/>
              <a:t>الاهتمام بالقضية الفلسطينية والوصاية الهاشمية عاى المقدسات الإسلامية.</a:t>
            </a:r>
          </a:p>
          <a:p>
            <a:pPr algn="r" rtl="1"/>
            <a:r>
              <a:rPr lang="ar-JO" dirty="0"/>
              <a:t>اطلق العديد من الجوائز التي تعمل على تشجيع وتطوير قطاعات الخاصة والحكومية من اهمها: </a:t>
            </a:r>
          </a:p>
          <a:p>
            <a:pPr marL="0" indent="0" algn="r" rtl="1">
              <a:buNone/>
            </a:pPr>
            <a:r>
              <a:rPr lang="ar-JO" dirty="0"/>
              <a:t>  1- جائزة الملك عبدالله للأنجازوالابداع الشبابي</a:t>
            </a:r>
          </a:p>
          <a:p>
            <a:pPr marL="0" indent="0" algn="r" rtl="1">
              <a:buNone/>
            </a:pPr>
            <a:r>
              <a:rPr lang="ar-JO" dirty="0"/>
              <a:t>2- جائزة الملك عبدالله للتميز للقطاع الخاص</a:t>
            </a:r>
          </a:p>
          <a:p>
            <a:pPr marL="0" indent="0" algn="r" rtl="1">
              <a:buNone/>
            </a:pPr>
            <a:r>
              <a:rPr lang="ar-JO" dirty="0"/>
              <a:t>3-جائزة الملك عبدالله للياقة البدنيّة</a:t>
            </a:r>
          </a:p>
        </p:txBody>
      </p:sp>
    </p:spTree>
    <p:extLst>
      <p:ext uri="{BB962C8B-B14F-4D97-AF65-F5344CB8AC3E}">
        <p14:creationId xmlns:p14="http://schemas.microsoft.com/office/powerpoint/2010/main" val="333995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176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الملك عبدالله الثاني ابن الحسين الملك المعزّزوعميد آل البيت</vt:lpstr>
      <vt:lpstr>نبذة عن حياته</vt:lpstr>
      <vt:lpstr>اهم انجازاتة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 عبدالله الثاني ابن الحسين الملك المعزّزوعميد آل البيت</dc:title>
  <dc:creator>Samer Samman</dc:creator>
  <cp:lastModifiedBy>Samer Samman</cp:lastModifiedBy>
  <cp:revision>2</cp:revision>
  <dcterms:created xsi:type="dcterms:W3CDTF">2022-11-30T11:29:37Z</dcterms:created>
  <dcterms:modified xsi:type="dcterms:W3CDTF">2022-11-30T11:47:29Z</dcterms:modified>
</cp:coreProperties>
</file>