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69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5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7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11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6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32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8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7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7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2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2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3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2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0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7C8E36-103F-4CF4-B502-C58B65B35AB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5128-ACF1-4D8A-BED6-4C09A101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5" y="0"/>
            <a:ext cx="4000500" cy="442373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380" y="4591050"/>
            <a:ext cx="8825658" cy="2200275"/>
          </a:xfrm>
        </p:spPr>
        <p:txBody>
          <a:bodyPr>
            <a:normAutofit fontScale="92500" lnSpcReduction="10000"/>
          </a:bodyPr>
          <a:lstStyle/>
          <a:p>
            <a:pPr algn="ctr" rtl="1"/>
            <a:r>
              <a:rPr lang="ar-JO" sz="3200" b="1" dirty="0" smtClean="0"/>
              <a:t>الملك الحسين بن طلال بن عبد الله الأول الهاشمي</a:t>
            </a:r>
          </a:p>
          <a:p>
            <a:pPr algn="ctr" rtl="1"/>
            <a:r>
              <a:rPr lang="ar-JO" sz="3200" b="1" dirty="0" smtClean="0"/>
              <a:t>الملك الباني</a:t>
            </a:r>
          </a:p>
          <a:p>
            <a:pPr algn="ctr" rtl="1"/>
            <a:endParaRPr lang="ar-JO" sz="3200" b="1" dirty="0"/>
          </a:p>
          <a:p>
            <a:pPr rtl="1"/>
            <a:r>
              <a:rPr lang="ar-JO" sz="3000" dirty="0" smtClean="0"/>
              <a:t>فاروق خريم – الصف الخامس د </a:t>
            </a:r>
          </a:p>
          <a:p>
            <a:pPr algn="ctr" rt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839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نبذة عن حياته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JO" sz="2400" dirty="0" smtClean="0"/>
              <a:t>الملك الحسين بن طلال بن عبد الله الأول الهاشمي (14 نوفمبر 1935 – 7 فبراير 1999)، هو ثالث ملوك المملكة الأردنية الهاشمية.</a:t>
            </a:r>
          </a:p>
          <a:p>
            <a:pPr marL="0" indent="0" algn="r">
              <a:buNone/>
            </a:pPr>
            <a:endParaRPr lang="ar-JO" sz="2400" dirty="0"/>
          </a:p>
          <a:p>
            <a:pPr marL="0" indent="0" algn="r">
              <a:buNone/>
            </a:pPr>
            <a:r>
              <a:rPr lang="ar-JO" sz="2400" dirty="0" smtClean="0"/>
              <a:t>تولّى الحكم في الحادي عشر من أغسطس عام 1952 وحتى وفاته.</a:t>
            </a:r>
          </a:p>
          <a:p>
            <a:pPr marL="0" indent="0" algn="r">
              <a:buNone/>
            </a:pPr>
            <a:endParaRPr lang="ar-JO" sz="2400" dirty="0"/>
          </a:p>
          <a:p>
            <a:pPr marL="0" indent="0" algn="r">
              <a:buNone/>
            </a:pPr>
            <a:r>
              <a:rPr lang="ar-JO" sz="2400" dirty="0" smtClean="0"/>
              <a:t>بدأ دراسته في عمّان في الكلية العلمية الإسلامية، بينما أكمل تعليمه في الخارج بالمملكة المتحدة – أكاديمية ساندهيرست العسكرية. </a:t>
            </a:r>
          </a:p>
          <a:p>
            <a:pPr marL="0" indent="0" algn="r">
              <a:buNone/>
            </a:pPr>
            <a:endParaRPr lang="ar-JO" sz="2400" dirty="0"/>
          </a:p>
          <a:p>
            <a:pPr marL="0" indent="0" algn="r">
              <a:buNone/>
            </a:pPr>
            <a:r>
              <a:rPr lang="ar-JO" sz="2400" dirty="0" smtClean="0"/>
              <a:t>تزوج عدّة مرات وله العديد من الأبناء منهم جلالة الملك عبد الله بن الحسين – الملك الحالي للمملكة الأردنية الهاشمية.</a:t>
            </a:r>
            <a:endParaRPr lang="en-US" sz="2400" dirty="0"/>
          </a:p>
        </p:txBody>
      </p:sp>
      <p:pic>
        <p:nvPicPr>
          <p:cNvPr id="1026" name="Picture 2" descr="الحسين بن طلال - ويكيبيد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061" y="0"/>
            <a:ext cx="1854553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أهم إنجازاته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JO" sz="2400" dirty="0" smtClean="0"/>
              <a:t>تعريب قيادة الجيش العربي.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400" dirty="0" smtClean="0"/>
              <a:t>انتصار الجيش العربي على الجيش الاسرائيلي في معركة الكرامة.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400" dirty="0" smtClean="0"/>
              <a:t>بناء بنية اقتصادية وصناعية لتعزيز التقدم والتطور في صناعات الأردن الرئيسية.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400" dirty="0" smtClean="0"/>
              <a:t>إنشاء شبكة من الطرق تغطي أنحاء المملكة كافة.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400" dirty="0" smtClean="0"/>
              <a:t>إنشاء الجامعة الأردنية وتطور مستوى التعليم في الأردن.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400" dirty="0" smtClean="0"/>
              <a:t>حقق الأردن في عهده السبق لعدد من الإنجازات الطبية في العديد من المستشفيات الأردنية.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400" dirty="0" smtClean="0"/>
              <a:t>إنشاء الطرق الزراعية والعديد من السدود.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56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الملك الراحل .. الحسين بن طلال الأب الحاني والباني والإنسان – الحياة نيوز :  اخبار الارد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733550"/>
            <a:ext cx="6410325" cy="49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305175" y="133350"/>
            <a:ext cx="5638800" cy="1371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 smtClean="0"/>
              <a:t>الإنسان أغلى ما نملك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62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172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Times New Roman</vt:lpstr>
      <vt:lpstr>Wingdings</vt:lpstr>
      <vt:lpstr>Wingdings 3</vt:lpstr>
      <vt:lpstr>Ion</vt:lpstr>
      <vt:lpstr>PowerPoint Presentation</vt:lpstr>
      <vt:lpstr>نبذة عن حياته</vt:lpstr>
      <vt:lpstr>أهم إنجازاته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Palestine</dc:creator>
  <cp:lastModifiedBy>Palestine</cp:lastModifiedBy>
  <cp:revision>11</cp:revision>
  <dcterms:created xsi:type="dcterms:W3CDTF">2022-11-30T10:32:01Z</dcterms:created>
  <dcterms:modified xsi:type="dcterms:W3CDTF">2022-11-30T11:25:29Z</dcterms:modified>
</cp:coreProperties>
</file>