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11/30/2022</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11/30/2022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11/30/2022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11/30/2022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11/30/2022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11/30/2022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11/30/2022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11/30/2022</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jumanji</a:t>
            </a:r>
            <a:endParaRPr lang="en-US" dirty="0"/>
          </a:p>
        </p:txBody>
      </p:sp>
      <p:sp>
        <p:nvSpPr>
          <p:cNvPr id="3" name="Subtitle 2"/>
          <p:cNvSpPr>
            <a:spLocks noGrp="1"/>
          </p:cNvSpPr>
          <p:nvPr>
            <p:ph type="subTitle" idx="1"/>
          </p:nvPr>
        </p:nvSpPr>
        <p:spPr/>
        <p:txBody>
          <a:bodyPr/>
          <a:lstStyle/>
          <a:p>
            <a:r>
              <a:rPr lang="en-US" dirty="0" smtClean="0"/>
              <a:t>By Faisal Al-</a:t>
            </a:r>
            <a:r>
              <a:rPr lang="en-US" dirty="0" err="1" smtClean="0"/>
              <a:t>Ayyoub</a:t>
            </a:r>
            <a:endParaRPr lang="en-US" dirty="0" smtClean="0"/>
          </a:p>
          <a:p>
            <a:r>
              <a:rPr lang="en-US" dirty="0" smtClean="0"/>
              <a:t>Came out in the year 2017</a:t>
            </a:r>
            <a:endParaRPr lang="en-US" dirty="0"/>
          </a:p>
        </p:txBody>
      </p:sp>
    </p:spTree>
    <p:extLst>
      <p:ext uri="{BB962C8B-B14F-4D97-AF65-F5344CB8AC3E}">
        <p14:creationId xmlns:p14="http://schemas.microsoft.com/office/powerpoint/2010/main" val="2165371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four main characters</a:t>
            </a:r>
            <a:endParaRPr lang="en-US" dirty="0"/>
          </a:p>
        </p:txBody>
      </p:sp>
      <p:sp>
        <p:nvSpPr>
          <p:cNvPr id="3" name="Content Placeholder 2"/>
          <p:cNvSpPr>
            <a:spLocks noGrp="1"/>
          </p:cNvSpPr>
          <p:nvPr>
            <p:ph idx="1"/>
          </p:nvPr>
        </p:nvSpPr>
        <p:spPr/>
        <p:txBody>
          <a:bodyPr/>
          <a:lstStyle/>
          <a:p>
            <a:r>
              <a:rPr lang="en-US" dirty="0" smtClean="0"/>
              <a:t>Dwayne Johnson is Spencer</a:t>
            </a:r>
          </a:p>
          <a:p>
            <a:r>
              <a:rPr lang="en-US" dirty="0" smtClean="0"/>
              <a:t>Karen </a:t>
            </a:r>
            <a:r>
              <a:rPr lang="en-US" dirty="0" err="1" smtClean="0"/>
              <a:t>Gilan</a:t>
            </a:r>
            <a:r>
              <a:rPr lang="en-US" dirty="0" smtClean="0"/>
              <a:t> is  Ruby</a:t>
            </a:r>
          </a:p>
          <a:p>
            <a:r>
              <a:rPr lang="en-US" dirty="0" smtClean="0"/>
              <a:t>Kevin hart is Franklin</a:t>
            </a:r>
          </a:p>
          <a:p>
            <a:r>
              <a:rPr lang="en-US" dirty="0" smtClean="0"/>
              <a:t>Jack black is Bethany</a:t>
            </a:r>
          </a:p>
          <a:p>
            <a:pPr marL="45720" indent="0">
              <a:buNone/>
            </a:pPr>
            <a:endParaRPr lang="en-US" dirty="0" smtClean="0"/>
          </a:p>
          <a:p>
            <a:endParaRPr lang="en-US" dirty="0" smtClean="0"/>
          </a:p>
          <a:p>
            <a:pPr marL="45720" indent="0">
              <a:buNone/>
            </a:pPr>
            <a:endParaRPr lang="en-US" dirty="0"/>
          </a:p>
        </p:txBody>
      </p:sp>
    </p:spTree>
    <p:extLst>
      <p:ext uri="{BB962C8B-B14F-4D97-AF65-F5344CB8AC3E}">
        <p14:creationId xmlns:p14="http://schemas.microsoft.com/office/powerpoint/2010/main" val="255037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story</a:t>
            </a:r>
            <a:endParaRPr lang="en-US" dirty="0"/>
          </a:p>
        </p:txBody>
      </p:sp>
      <p:sp>
        <p:nvSpPr>
          <p:cNvPr id="3" name="Content Placeholder 2"/>
          <p:cNvSpPr>
            <a:spLocks noGrp="1"/>
          </p:cNvSpPr>
          <p:nvPr>
            <p:ph idx="1"/>
          </p:nvPr>
        </p:nvSpPr>
        <p:spPr/>
        <p:txBody>
          <a:bodyPr/>
          <a:lstStyle/>
          <a:p>
            <a:r>
              <a:rPr lang="en-US" dirty="0" smtClean="0"/>
              <a:t>Four high school kids discover an old game console and decided to play it, they all choose their characters and got sucked in the world of </a:t>
            </a:r>
            <a:r>
              <a:rPr lang="en-US" dirty="0" err="1"/>
              <a:t>J</a:t>
            </a:r>
            <a:r>
              <a:rPr lang="en-US" dirty="0" err="1" smtClean="0"/>
              <a:t>umanji</a:t>
            </a:r>
            <a:r>
              <a:rPr lang="en-US" dirty="0" smtClean="0"/>
              <a:t> ,Spenser becomes a muscular man, his friend Fridge becomes Franklin an expert zoologist is upset about his avatar because he is a foot shorter, Martha becomes Ruby, and Bethany is now Dr. Shelly a cartographer which she mistook for a woman because of her description curvy genius each one of them has three lines on their hand, if they die they lose one line, fleeing from a stamped of hippos, the group encounters Nigel, they realize that </a:t>
            </a:r>
            <a:r>
              <a:rPr lang="en-US" dirty="0"/>
              <a:t>N</a:t>
            </a:r>
            <a:r>
              <a:rPr lang="en-US" dirty="0" smtClean="0"/>
              <a:t>igel is a NPC who gave them a letter explaining that Nigel </a:t>
            </a:r>
            <a:r>
              <a:rPr lang="en-US" dirty="0"/>
              <a:t>w</a:t>
            </a:r>
            <a:r>
              <a:rPr lang="en-US" dirty="0" smtClean="0"/>
              <a:t>as a part of a expedition by Van  to get the legendary gem the jaguars eye on the jaguar statue, to win the game they have to put back the gem a call out </a:t>
            </a:r>
            <a:r>
              <a:rPr lang="en-US" dirty="0" err="1"/>
              <a:t>J</a:t>
            </a:r>
            <a:r>
              <a:rPr lang="en-US" dirty="0" err="1" smtClean="0"/>
              <a:t>umanji</a:t>
            </a:r>
            <a:r>
              <a:rPr lang="en-US" dirty="0" smtClean="0"/>
              <a:t>.</a:t>
            </a:r>
          </a:p>
          <a:p>
            <a:endParaRPr lang="en-US" dirty="0" smtClean="0"/>
          </a:p>
          <a:p>
            <a:pPr marL="45720" indent="0">
              <a:buNone/>
            </a:pPr>
            <a:endParaRPr lang="en-US" dirty="0" smtClean="0"/>
          </a:p>
          <a:p>
            <a:pPr marL="45720" indent="0">
              <a:buNone/>
            </a:pPr>
            <a:endParaRPr lang="en-US" dirty="0" smtClean="0"/>
          </a:p>
          <a:p>
            <a:endParaRPr lang="en-US" dirty="0" smtClean="0"/>
          </a:p>
          <a:p>
            <a:pPr marL="45720" indent="0">
              <a:buNone/>
            </a:pPr>
            <a:endParaRPr lang="en-US" dirty="0" smtClean="0"/>
          </a:p>
          <a:p>
            <a:pPr marL="45720" indent="0">
              <a:buNone/>
            </a:pPr>
            <a:endParaRPr lang="en-US" dirty="0" smtClean="0"/>
          </a:p>
          <a:p>
            <a:endParaRPr lang="en-US" dirty="0"/>
          </a:p>
        </p:txBody>
      </p:sp>
    </p:spTree>
    <p:extLst>
      <p:ext uri="{BB962C8B-B14F-4D97-AF65-F5344CB8AC3E}">
        <p14:creationId xmlns:p14="http://schemas.microsoft.com/office/powerpoint/2010/main" val="354361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continuation</a:t>
            </a:r>
            <a:endParaRPr lang="en-US" dirty="0"/>
          </a:p>
        </p:txBody>
      </p:sp>
      <p:sp>
        <p:nvSpPr>
          <p:cNvPr id="3" name="Content Placeholder 2"/>
          <p:cNvSpPr>
            <a:spLocks noGrp="1"/>
          </p:cNvSpPr>
          <p:nvPr>
            <p:ph idx="1"/>
          </p:nvPr>
        </p:nvSpPr>
        <p:spPr/>
        <p:txBody>
          <a:bodyPr/>
          <a:lstStyle/>
          <a:p>
            <a:r>
              <a:rPr lang="en-US" dirty="0" smtClean="0"/>
              <a:t>When they are done talking they get dropped of onto the forest then they get attacked by Van’s men but Ruby gets shot  and disappears only to fall out of the sky, the fifth playable character introduces himself as pilot Jefferson his real name is Alex, and he mentions he has been stuck in the game for  months but Spenser and fridge know that he  stuck here for twenty years , then they all go on a plane to go put the gem back where it belongs but unluckily Fridge drops the gem on a bunch of </a:t>
            </a:r>
            <a:r>
              <a:rPr lang="en-US" dirty="0" err="1" smtClean="0"/>
              <a:t>rhorns</a:t>
            </a:r>
            <a:r>
              <a:rPr lang="en-US" dirty="0" smtClean="0"/>
              <a:t>, Fridge sacrifices himself to get it back ,they make a plan to put the gem back and it is Ruby takes Van out while the other three provide a distraction leaving Spenser to put the gem back, Martha retrieves the gem from a pit of snakes and Spenser places the gem and calls </a:t>
            </a:r>
            <a:r>
              <a:rPr lang="en-US" dirty="0" err="1"/>
              <a:t>J</a:t>
            </a:r>
            <a:r>
              <a:rPr lang="en-US" dirty="0" err="1" smtClean="0"/>
              <a:t>umanji</a:t>
            </a:r>
            <a:r>
              <a:rPr lang="en-US" dirty="0" smtClean="0"/>
              <a:t>.  </a:t>
            </a:r>
          </a:p>
          <a:p>
            <a:endParaRPr lang="en-US" dirty="0"/>
          </a:p>
        </p:txBody>
      </p:sp>
    </p:spTree>
    <p:extLst>
      <p:ext uri="{BB962C8B-B14F-4D97-AF65-F5344CB8AC3E}">
        <p14:creationId xmlns:p14="http://schemas.microsoft.com/office/powerpoint/2010/main" val="185487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 liked this movie </a:t>
            </a:r>
            <a:endParaRPr lang="en-US" dirty="0"/>
          </a:p>
        </p:txBody>
      </p:sp>
      <p:sp>
        <p:nvSpPr>
          <p:cNvPr id="3" name="Content Placeholder 2"/>
          <p:cNvSpPr>
            <a:spLocks noGrp="1"/>
          </p:cNvSpPr>
          <p:nvPr>
            <p:ph idx="1"/>
          </p:nvPr>
        </p:nvSpPr>
        <p:spPr/>
        <p:txBody>
          <a:bodyPr/>
          <a:lstStyle/>
          <a:p>
            <a:r>
              <a:rPr lang="en-US" dirty="0" smtClean="0"/>
              <a:t>Fun to watch. </a:t>
            </a:r>
          </a:p>
          <a:p>
            <a:r>
              <a:rPr lang="en-US" dirty="0" smtClean="0"/>
              <a:t>Entertaining fights. </a:t>
            </a:r>
          </a:p>
          <a:p>
            <a:r>
              <a:rPr lang="en-US" dirty="0" smtClean="0"/>
              <a:t>It is a funny movie.  </a:t>
            </a:r>
            <a:endParaRPr lang="en-US" dirty="0"/>
          </a:p>
        </p:txBody>
      </p:sp>
    </p:spTree>
    <p:extLst>
      <p:ext uri="{BB962C8B-B14F-4D97-AF65-F5344CB8AC3E}">
        <p14:creationId xmlns:p14="http://schemas.microsoft.com/office/powerpoint/2010/main" val="3833490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570963"/>
            <a:ext cx="9875520" cy="1356360"/>
          </a:xfrm>
        </p:spPr>
        <p:txBody>
          <a:bodyPr/>
          <a:lstStyle/>
          <a:p>
            <a:r>
              <a:rPr lang="en-US" dirty="0" smtClean="0"/>
              <a:t>Thank you for listening</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6249" y="2202287"/>
            <a:ext cx="8301440" cy="4043966"/>
          </a:xfrm>
          <a:prstGeom prst="rect">
            <a:avLst/>
          </a:prstGeom>
        </p:spPr>
      </p:pic>
    </p:spTree>
    <p:extLst>
      <p:ext uri="{BB962C8B-B14F-4D97-AF65-F5344CB8AC3E}">
        <p14:creationId xmlns:p14="http://schemas.microsoft.com/office/powerpoint/2010/main" val="4189839504"/>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Basis</Template>
  <TotalTime>140</TotalTime>
  <Words>376</Words>
  <Application>Microsoft Office PowerPoint</Application>
  <PresentationFormat>Widescreen</PresentationFormat>
  <Paragraphs>23</Paragraphs>
  <Slides>6</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6</vt:i4>
      </vt:variant>
    </vt:vector>
  </HeadingPairs>
  <TitlesOfParts>
    <vt:vector size="8" baseType="lpstr">
      <vt:lpstr>Corbel</vt:lpstr>
      <vt:lpstr>Basis</vt:lpstr>
      <vt:lpstr>jumanji</vt:lpstr>
      <vt:lpstr>The four main characters</vt:lpstr>
      <vt:lpstr>The story</vt:lpstr>
      <vt:lpstr>continuation</vt:lpstr>
      <vt:lpstr>Why I liked this movie </vt:lpstr>
      <vt:lpstr>Thank you for listening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jumanji</dc:title>
  <dc:creator>USER</dc:creator>
  <cp:lastModifiedBy>USER</cp:lastModifiedBy>
  <cp:revision>16</cp:revision>
  <dcterms:created xsi:type="dcterms:W3CDTF">2022-11-30T08:38:58Z</dcterms:created>
  <dcterms:modified xsi:type="dcterms:W3CDTF">2022-11-30T10:59:18Z</dcterms:modified>
</cp:coreProperties>
</file>