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1"/>
  </p:sldMasterIdLst>
  <p:notesMasterIdLst>
    <p:notesMasterId r:id="rId10"/>
  </p:notesMasterIdLst>
  <p:sldIdLst>
    <p:sldId id="256" r:id="rId2"/>
    <p:sldId id="269" r:id="rId3"/>
    <p:sldId id="263" r:id="rId4"/>
    <p:sldId id="267" r:id="rId5"/>
    <p:sldId id="260" r:id="rId6"/>
    <p:sldId id="270" r:id="rId7"/>
    <p:sldId id="272" r:id="rId8"/>
    <p:sldId id="27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1" autoAdjust="0"/>
    <p:restoredTop sz="96357" autoAdjust="0"/>
  </p:normalViewPr>
  <p:slideViewPr>
    <p:cSldViewPr snapToGrid="0">
      <p:cViewPr varScale="1">
        <p:scale>
          <a:sx n="103" d="100"/>
          <a:sy n="103" d="100"/>
        </p:scale>
        <p:origin x="384" y="96"/>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27/11/2022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27/11/2022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27/11/2022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27/11/2022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27/11/2022</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27/11/2022</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27/11/2022</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27/11/2022</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27/11/2022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27/11/2022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27/11/2022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27/11/2022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27/11/2022</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27/11/2022</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27/11/2022</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27/11/2022</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jordanpolitics.org/ar/the-king/2/%D8%A7%D9%84%D9%85%D9%84%D9%83-%D8%A7%D9%84%D8%AD%D8%B3%D9%8A%D9%86-%D8%A8%D9%86-%D8%B7%D9%84%D8%A7%D9%84" TargetMode="External"/><Relationship Id="rId2" Type="http://schemas.openxmlformats.org/officeDocument/2006/relationships/hyperlink" Target="https://mawdoo3.com/%D8%A5%D9%86%D8%AC%D8%A7%D8%B2%D8%A7%D8%AA_%D8%A7%D9%84%D9%85%D9%84%D9%83_%D8%AD%D8%B3%D9%8A%D9%86_%D8%A8%D9%86_%D8%B7%D9%84%D8%A7%D9%84" TargetMode="External"/><Relationship Id="rId1" Type="http://schemas.openxmlformats.org/officeDocument/2006/relationships/slideLayout" Target="../slideLayouts/slideLayout9.xml"/><Relationship Id="rId4" Type="http://schemas.openxmlformats.org/officeDocument/2006/relationships/hyperlink" Target="https://arz.wikipedia.org/wiki/%D8%A7%D9%84%D8%AD%D8%B3%D9%8A%D9%86_%D8%A8%D9%86_%D8%B7%D9%84%D8%A7%D9%8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lstStyle/>
          <a:p>
            <a:r>
              <a:rPr kumimoji="0" lang="ar-JO" sz="3800" b="0" i="0" u="none" strike="noStrike" kern="1200" cap="none" spc="0" normalizeH="0" baseline="0" noProof="0" dirty="0">
                <a:ln>
                  <a:noFill/>
                </a:ln>
                <a:solidFill>
                  <a:schemeClr val="tx1"/>
                </a:solidFill>
                <a:effectLst/>
                <a:uLnTx/>
                <a:uFillTx/>
                <a:latin typeface="Georgia"/>
                <a:ea typeface="+mj-ea"/>
                <a:cs typeface="Arial" panose="020B0604020202020204" pitchFamily="34" charset="0"/>
              </a:rPr>
              <a:t>جلالة المغفور له </a:t>
            </a:r>
            <a:br>
              <a:rPr kumimoji="0" lang="en-US" sz="3800" b="0" i="0" u="none" strike="noStrike" kern="1200" cap="none" spc="0" normalizeH="0" baseline="0" noProof="0" dirty="0">
                <a:ln>
                  <a:noFill/>
                </a:ln>
                <a:solidFill>
                  <a:schemeClr val="tx1"/>
                </a:solidFill>
                <a:effectLst/>
                <a:uLnTx/>
                <a:uFillTx/>
                <a:latin typeface="Georgia"/>
                <a:ea typeface="+mj-ea"/>
                <a:cs typeface="Arial" panose="020B0604020202020204" pitchFamily="34" charset="0"/>
              </a:rPr>
            </a:br>
            <a:r>
              <a:rPr kumimoji="0" lang="ar-JO" sz="3800" b="0" i="0" u="none" strike="noStrike" kern="1200" cap="none" spc="0" normalizeH="0" baseline="0" noProof="0" dirty="0">
                <a:ln>
                  <a:noFill/>
                </a:ln>
                <a:solidFill>
                  <a:schemeClr val="tx1"/>
                </a:solidFill>
                <a:effectLst/>
                <a:uLnTx/>
                <a:uFillTx/>
                <a:latin typeface="Georgia"/>
                <a:ea typeface="+mj-ea"/>
                <a:cs typeface="Arial" panose="020B0604020202020204" pitchFamily="34" charset="0"/>
              </a:rPr>
              <a:t>الملك الحسين بن طلال</a:t>
            </a:r>
            <a:endParaRPr lang="en-US" dirty="0">
              <a:solidFill>
                <a:schemeClr val="tx1"/>
              </a:solidFill>
            </a:endParaRP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p:txBody>
          <a:bodyPr/>
          <a:lstStyle/>
          <a:p>
            <a:pPr algn="ctr"/>
            <a:r>
              <a:rPr lang="ar-JO" sz="2400" dirty="0">
                <a:latin typeface="Arial" panose="020B0604020202020204" pitchFamily="34" charset="0"/>
                <a:cs typeface="Arial" panose="020B0604020202020204" pitchFamily="34" charset="0"/>
              </a:rPr>
              <a:t>" الإنسان أغلى ما نملك"</a:t>
            </a:r>
          </a:p>
        </p:txBody>
      </p:sp>
      <p:pic>
        <p:nvPicPr>
          <p:cNvPr id="11" name="Picture Placeholder 10">
            <a:extLst>
              <a:ext uri="{FF2B5EF4-FFF2-40B4-BE49-F238E27FC236}">
                <a16:creationId xmlns:a16="http://schemas.microsoft.com/office/drawing/2014/main" id="{B4FE4BDC-1869-4456-8F9F-BC814A1B8BF1}"/>
              </a:ext>
            </a:extLst>
          </p:cNvPr>
          <p:cNvPicPr>
            <a:picLocks noGrp="1" noChangeAspect="1"/>
          </p:cNvPicPr>
          <p:nvPr>
            <p:ph type="pic" sz="quarter" idx="10"/>
          </p:nvPr>
        </p:nvPicPr>
        <p:blipFill>
          <a:blip r:embed="rId2"/>
          <a:srcRect t="13819" b="13819"/>
          <a:stretch>
            <a:fillRect/>
          </a:stretch>
        </p:blipFill>
        <p:spPr>
          <a:xfrm>
            <a:off x="1670180" y="1366835"/>
            <a:ext cx="2967134" cy="311186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19388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1F34B-93F5-46C0-9BEC-B1A8D55008B4}"/>
              </a:ext>
            </a:extLst>
          </p:cNvPr>
          <p:cNvSpPr>
            <a:spLocks noGrp="1"/>
          </p:cNvSpPr>
          <p:nvPr>
            <p:ph type="title"/>
          </p:nvPr>
        </p:nvSpPr>
        <p:spPr>
          <a:xfrm>
            <a:off x="447869" y="559678"/>
            <a:ext cx="4148037" cy="2221622"/>
          </a:xfrm>
        </p:spPr>
        <p:txBody>
          <a:bodyPr>
            <a:normAutofit/>
          </a:bodyPr>
          <a:lstStyle/>
          <a:p>
            <a:pPr algn="ctr"/>
            <a:r>
              <a:rPr lang="ar-JO" sz="3200" b="1" i="0" dirty="0">
                <a:solidFill>
                  <a:schemeClr val="tx1"/>
                </a:solidFill>
                <a:effectLst/>
                <a:latin typeface="Arial" panose="020B0604020202020204" pitchFamily="34" charset="0"/>
                <a:cs typeface="Arial" panose="020B0604020202020204" pitchFamily="34" charset="0"/>
              </a:rPr>
              <a:t>الملك الحسين بن طلال</a:t>
            </a:r>
            <a:br>
              <a:rPr lang="ar-JO" sz="3200" b="1" i="0" dirty="0">
                <a:solidFill>
                  <a:schemeClr val="tx1"/>
                </a:solidFill>
                <a:effectLst/>
                <a:latin typeface="Tajawal"/>
              </a:rPr>
            </a:br>
            <a:br>
              <a:rPr lang="ar-JO" sz="3200" b="0" i="0" dirty="0">
                <a:solidFill>
                  <a:schemeClr val="tx1"/>
                </a:solidFill>
                <a:effectLst/>
                <a:latin typeface="Tajawal"/>
              </a:rPr>
            </a:br>
            <a:endParaRPr lang="en-US" sz="3200" dirty="0">
              <a:solidFill>
                <a:schemeClr val="tx1"/>
              </a:solidFill>
            </a:endParaRPr>
          </a:p>
        </p:txBody>
      </p:sp>
      <p:sp>
        <p:nvSpPr>
          <p:cNvPr id="4" name="Content Placeholder 3">
            <a:extLst>
              <a:ext uri="{FF2B5EF4-FFF2-40B4-BE49-F238E27FC236}">
                <a16:creationId xmlns:a16="http://schemas.microsoft.com/office/drawing/2014/main" id="{E83DB0A1-C484-4D49-BAC3-ABEE82074C4C}"/>
              </a:ext>
            </a:extLst>
          </p:cNvPr>
          <p:cNvSpPr>
            <a:spLocks noGrp="1"/>
          </p:cNvSpPr>
          <p:nvPr>
            <p:ph idx="1"/>
          </p:nvPr>
        </p:nvSpPr>
        <p:spPr>
          <a:xfrm>
            <a:off x="5162550" y="2079000"/>
            <a:ext cx="1944000" cy="2700000"/>
          </a:xfrm>
        </p:spPr>
        <p:txBody>
          <a:bodyPr lIns="72000" rIns="72000">
            <a:normAutofit/>
          </a:bodyPr>
          <a:lstStyle/>
          <a:p>
            <a:r>
              <a:rPr lang="ar-JO" sz="2000" b="1" dirty="0">
                <a:latin typeface="Arial" panose="020B0604020202020204" pitchFamily="34" charset="0"/>
                <a:cs typeface="Arial" panose="020B0604020202020204" pitchFamily="34" charset="0"/>
              </a:rPr>
              <a:t>نبذة عن حياة</a:t>
            </a:r>
          </a:p>
          <a:p>
            <a:r>
              <a:rPr lang="ar-JO" sz="2000" b="1" dirty="0">
                <a:latin typeface="Arial" panose="020B0604020202020204" pitchFamily="34" charset="0"/>
                <a:cs typeface="Arial" panose="020B0604020202020204" pitchFamily="34" charset="0"/>
              </a:rPr>
              <a:t>جلالة الملك الحسن بن طلال</a:t>
            </a:r>
            <a:endParaRPr lang="en-US" sz="20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898F5FE2-B28A-4CCD-9910-126A9581F28F}"/>
              </a:ext>
            </a:extLst>
          </p:cNvPr>
          <p:cNvSpPr>
            <a:spLocks noGrp="1"/>
          </p:cNvSpPr>
          <p:nvPr>
            <p:ph type="body" sz="quarter" idx="13"/>
          </p:nvPr>
        </p:nvSpPr>
        <p:spPr>
          <a:xfrm>
            <a:off x="7295581" y="2079000"/>
            <a:ext cx="1944000" cy="2700000"/>
          </a:xfrm>
        </p:spPr>
        <p:txBody>
          <a:bodyPr lIns="72000" rIns="72000"/>
          <a:lstStyle/>
          <a:p>
            <a:r>
              <a:rPr lang="ar-JO" sz="2000" b="1" dirty="0">
                <a:latin typeface="Arial" panose="020B0604020202020204" pitchFamily="34" charset="0"/>
                <a:cs typeface="Arial" panose="020B0604020202020204" pitchFamily="34" charset="0"/>
              </a:rPr>
              <a:t>انجازات الملك الحسين بن طلال</a:t>
            </a:r>
            <a:endParaRPr lang="en-US" sz="2000" dirty="0">
              <a:latin typeface="Arial" panose="020B0604020202020204" pitchFamily="34" charset="0"/>
              <a:cs typeface="Arial" panose="020B0604020202020204" pitchFamily="34" charset="0"/>
            </a:endParaRPr>
          </a:p>
          <a:p>
            <a:endParaRPr lang="en-US" dirty="0"/>
          </a:p>
        </p:txBody>
      </p:sp>
      <p:sp>
        <p:nvSpPr>
          <p:cNvPr id="6" name="Text Placeholder 5">
            <a:extLst>
              <a:ext uri="{FF2B5EF4-FFF2-40B4-BE49-F238E27FC236}">
                <a16:creationId xmlns:a16="http://schemas.microsoft.com/office/drawing/2014/main" id="{AC4A7A4E-C192-4A89-A661-72D76FF2F230}"/>
              </a:ext>
            </a:extLst>
          </p:cNvPr>
          <p:cNvSpPr>
            <a:spLocks noGrp="1"/>
          </p:cNvSpPr>
          <p:nvPr>
            <p:ph type="body" sz="quarter" idx="14"/>
          </p:nvPr>
        </p:nvSpPr>
        <p:spPr>
          <a:xfrm>
            <a:off x="9428613" y="2079000"/>
            <a:ext cx="1944000" cy="2700000"/>
          </a:xfrm>
        </p:spPr>
        <p:txBody>
          <a:bodyPr lIns="72000" rIns="72000">
            <a:normAutofit/>
          </a:bodyPr>
          <a:lstStyle/>
          <a:p>
            <a:r>
              <a:rPr lang="ar-JO" sz="2000" b="1" dirty="0">
                <a:latin typeface="Arial" panose="020B0604020202020204" pitchFamily="34" charset="0"/>
                <a:cs typeface="Arial" panose="020B0604020202020204" pitchFamily="34" charset="0"/>
              </a:rPr>
              <a:t>الرعاية الصحية</a:t>
            </a:r>
          </a:p>
          <a:p>
            <a:r>
              <a:rPr lang="ar-JO" sz="2000" b="1" dirty="0">
                <a:latin typeface="Arial" panose="020B0604020202020204" pitchFamily="34" charset="0"/>
                <a:cs typeface="Arial" panose="020B0604020202020204" pitchFamily="34" charset="0"/>
              </a:rPr>
              <a:t>و التعليم</a:t>
            </a:r>
            <a:endParaRPr lang="en-US" sz="2000"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C7C944DD-F200-6B48-8A79-099A08992A35}"/>
              </a:ext>
            </a:extLst>
          </p:cNvPr>
          <p:cNvSpPr>
            <a:spLocks noGrp="1"/>
          </p:cNvSpPr>
          <p:nvPr>
            <p:ph type="sldNum" sz="quarter" idx="12"/>
          </p:nvPr>
        </p:nvSpPr>
        <p:spPr/>
        <p:txBody>
          <a:bodyPr/>
          <a:lstStyle/>
          <a:p>
            <a:fld id="{13D2E340-0663-474B-992C-9192B5C45E57}" type="slidenum">
              <a:rPr lang="en-US" smtClean="0"/>
              <a:t>2</a:t>
            </a:fld>
            <a:endParaRPr lang="en-US"/>
          </a:p>
        </p:txBody>
      </p:sp>
      <p:sp>
        <p:nvSpPr>
          <p:cNvPr id="8" name="Rectangle 7">
            <a:extLst>
              <a:ext uri="{FF2B5EF4-FFF2-40B4-BE49-F238E27FC236}">
                <a16:creationId xmlns:a16="http://schemas.microsoft.com/office/drawing/2014/main" id="{651AAF95-8415-4BB3-B4C0-7EFC1D570EAA}"/>
              </a:ext>
            </a:extLst>
          </p:cNvPr>
          <p:cNvSpPr/>
          <p:nvPr/>
        </p:nvSpPr>
        <p:spPr>
          <a:xfrm>
            <a:off x="1456495" y="2624267"/>
            <a:ext cx="1944000" cy="1193541"/>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ar-JO" sz="1800" b="1" i="1" dirty="0">
                <a:latin typeface="Arial" panose="020B0604020202020204" pitchFamily="34" charset="0"/>
                <a:cs typeface="Arial" panose="020B0604020202020204" pitchFamily="34" charset="0"/>
              </a:rPr>
              <a:t>الملك انسان</a:t>
            </a:r>
          </a:p>
          <a:p>
            <a:pPr algn="ctr"/>
            <a:r>
              <a:rPr lang="ar-JO" b="1" i="1" dirty="0">
                <a:latin typeface="Arial" panose="020B0604020202020204" pitchFamily="34" charset="0"/>
                <a:cs typeface="Arial" panose="020B0604020202020204" pitchFamily="34" charset="0"/>
              </a:rPr>
              <a:t>مللك القلوب</a:t>
            </a:r>
            <a:endParaRPr lang="ar-JO" sz="1800" b="1" i="1" dirty="0">
              <a:latin typeface="Arial" panose="020B0604020202020204" pitchFamily="34" charset="0"/>
              <a:cs typeface="Arial" panose="020B0604020202020204" pitchFamily="34" charset="0"/>
            </a:endParaRPr>
          </a:p>
          <a:p>
            <a:pPr algn="ctr"/>
            <a:endParaRPr lang="ar-JO" sz="1800" b="1" i="1" dirty="0"/>
          </a:p>
        </p:txBody>
      </p:sp>
      <p:pic>
        <p:nvPicPr>
          <p:cNvPr id="16" name="Picture Placeholder 15">
            <a:extLst>
              <a:ext uri="{FF2B5EF4-FFF2-40B4-BE49-F238E27FC236}">
                <a16:creationId xmlns:a16="http://schemas.microsoft.com/office/drawing/2014/main" id="{219A11AD-ED8E-4CB0-9742-7E69BBA26BF8}"/>
              </a:ext>
            </a:extLst>
          </p:cNvPr>
          <p:cNvPicPr>
            <a:picLocks noGrp="1" noChangeAspect="1"/>
          </p:cNvPicPr>
          <p:nvPr>
            <p:ph type="pic" sz="quarter" idx="22"/>
          </p:nvPr>
        </p:nvPicPr>
        <p:blipFill>
          <a:blip r:embed="rId2"/>
          <a:srcRect t="11672" b="11672"/>
          <a:stretch>
            <a:fillRect/>
          </a:stretch>
        </p:blipFill>
        <p:spPr>
          <a:xfrm>
            <a:off x="5648325" y="2249488"/>
            <a:ext cx="971550" cy="971550"/>
          </a:xfrm>
          <a:ln>
            <a:solidFill>
              <a:srgbClr val="C00000"/>
            </a:solidFill>
          </a:ln>
        </p:spPr>
      </p:pic>
      <p:pic>
        <p:nvPicPr>
          <p:cNvPr id="23" name="Picture Placeholder 22">
            <a:extLst>
              <a:ext uri="{FF2B5EF4-FFF2-40B4-BE49-F238E27FC236}">
                <a16:creationId xmlns:a16="http://schemas.microsoft.com/office/drawing/2014/main" id="{2F097F53-4488-4604-BA65-8F2A941AE8E3}"/>
              </a:ext>
            </a:extLst>
          </p:cNvPr>
          <p:cNvPicPr>
            <a:picLocks noGrp="1" noChangeAspect="1"/>
          </p:cNvPicPr>
          <p:nvPr>
            <p:ph type="pic" sz="quarter" idx="23"/>
          </p:nvPr>
        </p:nvPicPr>
        <p:blipFill>
          <a:blip r:embed="rId3"/>
          <a:srcRect t="13333" b="13333"/>
          <a:stretch>
            <a:fillRect/>
          </a:stretch>
        </p:blipFill>
        <p:spPr>
          <a:xfrm>
            <a:off x="7781925" y="2249488"/>
            <a:ext cx="971550" cy="971550"/>
          </a:xfrm>
          <a:ln>
            <a:solidFill>
              <a:srgbClr val="C00000"/>
            </a:solidFill>
          </a:ln>
        </p:spPr>
      </p:pic>
      <p:pic>
        <p:nvPicPr>
          <p:cNvPr id="27" name="Picture Placeholder 26">
            <a:extLst>
              <a:ext uri="{FF2B5EF4-FFF2-40B4-BE49-F238E27FC236}">
                <a16:creationId xmlns:a16="http://schemas.microsoft.com/office/drawing/2014/main" id="{96BCB181-5E65-4491-9649-3358EC627DAD}"/>
              </a:ext>
            </a:extLst>
          </p:cNvPr>
          <p:cNvPicPr>
            <a:picLocks noGrp="1" noChangeAspect="1"/>
          </p:cNvPicPr>
          <p:nvPr>
            <p:ph type="pic" sz="quarter" idx="24"/>
          </p:nvPr>
        </p:nvPicPr>
        <p:blipFill>
          <a:blip r:embed="rId4"/>
          <a:srcRect l="17916" r="17916"/>
          <a:stretch>
            <a:fillRect/>
          </a:stretch>
        </p:blipFill>
        <p:spPr>
          <a:xfrm>
            <a:off x="9839261" y="2249488"/>
            <a:ext cx="973138" cy="971550"/>
          </a:xfrm>
          <a:ln>
            <a:solidFill>
              <a:srgbClr val="C00000"/>
            </a:solidFill>
          </a:ln>
        </p:spPr>
      </p:pic>
    </p:spTree>
    <p:extLst>
      <p:ext uri="{BB962C8B-B14F-4D97-AF65-F5344CB8AC3E}">
        <p14:creationId xmlns:p14="http://schemas.microsoft.com/office/powerpoint/2010/main" val="1707474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97F4D-F280-472F-9307-25B3E6BD88B5}"/>
              </a:ext>
            </a:extLst>
          </p:cNvPr>
          <p:cNvSpPr>
            <a:spLocks noGrp="1"/>
          </p:cNvSpPr>
          <p:nvPr>
            <p:ph type="title"/>
          </p:nvPr>
        </p:nvSpPr>
        <p:spPr>
          <a:xfrm>
            <a:off x="0" y="1207378"/>
            <a:ext cx="4661220" cy="2221622"/>
          </a:xfrm>
        </p:spPr>
        <p:txBody>
          <a:bodyPr>
            <a:normAutofit/>
          </a:bodyPr>
          <a:lstStyle/>
          <a:p>
            <a:pPr algn="ctr"/>
            <a:r>
              <a:rPr lang="ar-JO" sz="2800" b="1" dirty="0">
                <a:latin typeface="Arial" panose="020B0604020202020204" pitchFamily="34" charset="0"/>
                <a:cs typeface="Arial" panose="020B0604020202020204" pitchFamily="34" charset="0"/>
              </a:rPr>
              <a:t>نبذة عن حياة</a:t>
            </a:r>
            <a:br>
              <a:rPr lang="ar-JO" sz="2800" b="1" dirty="0">
                <a:latin typeface="Arial" panose="020B0604020202020204" pitchFamily="34" charset="0"/>
                <a:cs typeface="Arial" panose="020B0604020202020204" pitchFamily="34" charset="0"/>
              </a:rPr>
            </a:br>
            <a:r>
              <a:rPr lang="ar-JO" sz="2800" b="1" dirty="0">
                <a:latin typeface="Arial" panose="020B0604020202020204" pitchFamily="34" charset="0"/>
                <a:cs typeface="Arial" panose="020B0604020202020204" pitchFamily="34" charset="0"/>
              </a:rPr>
              <a:t>جلالة الملك الحسن بن طلال</a:t>
            </a:r>
            <a:endParaRPr lang="en-US" sz="28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EB761CE6-695A-0941-954E-A6BD7E16386F}"/>
              </a:ext>
            </a:extLst>
          </p:cNvPr>
          <p:cNvSpPr>
            <a:spLocks noGrp="1"/>
          </p:cNvSpPr>
          <p:nvPr>
            <p:ph type="sldNum" sz="quarter" idx="12"/>
          </p:nvPr>
        </p:nvSpPr>
        <p:spPr/>
        <p:txBody>
          <a:bodyPr/>
          <a:lstStyle/>
          <a:p>
            <a:fld id="{13D2E340-0663-474B-992C-9192B5C45E57}" type="slidenum">
              <a:rPr lang="en-US" smtClean="0"/>
              <a:t>3</a:t>
            </a:fld>
            <a:endParaRPr lang="en-US" dirty="0"/>
          </a:p>
        </p:txBody>
      </p:sp>
      <p:sp>
        <p:nvSpPr>
          <p:cNvPr id="6" name="TextBox 5">
            <a:extLst>
              <a:ext uri="{FF2B5EF4-FFF2-40B4-BE49-F238E27FC236}">
                <a16:creationId xmlns:a16="http://schemas.microsoft.com/office/drawing/2014/main" id="{4FC94E7F-D91F-4669-8C5B-554FCEA6328F}"/>
              </a:ext>
            </a:extLst>
          </p:cNvPr>
          <p:cNvSpPr txBox="1"/>
          <p:nvPr/>
        </p:nvSpPr>
        <p:spPr>
          <a:xfrm>
            <a:off x="5486400" y="979714"/>
            <a:ext cx="6297611" cy="3477875"/>
          </a:xfrm>
          <a:prstGeom prst="rect">
            <a:avLst/>
          </a:prstGeom>
          <a:noFill/>
        </p:spPr>
        <p:txBody>
          <a:bodyPr wrap="square" rtlCol="0">
            <a:spAutoFit/>
          </a:bodyPr>
          <a:lstStyle/>
          <a:p>
            <a:pPr algn="r"/>
            <a:r>
              <a:rPr lang="ar-JO" sz="2000" dirty="0">
                <a:latin typeface="Arial" panose="020B0604020202020204" pitchFamily="34" charset="0"/>
                <a:cs typeface="Arial" panose="020B0604020202020204" pitchFamily="34" charset="0"/>
              </a:rPr>
              <a:t>ولد الحسين بن طلال يوم 14 نوفمبر 1935 فى عمان.</a:t>
            </a:r>
          </a:p>
          <a:p>
            <a:pPr algn="r"/>
            <a:r>
              <a:rPr lang="ar-JO" sz="2000" dirty="0">
                <a:latin typeface="Arial" panose="020B0604020202020204" pitchFamily="34" charset="0"/>
                <a:cs typeface="Arial" panose="020B0604020202020204" pitchFamily="34" charset="0"/>
              </a:rPr>
              <a:t>تالت ملوك المملكه الاردنيه الهاشميه , و هوا ابن الملك طلال بن عبد الله و ابو الملك عبد الله التانى بن الحسين .</a:t>
            </a:r>
          </a:p>
          <a:p>
            <a:pPr algn="r"/>
            <a:endParaRPr lang="ar-JO" sz="2000" dirty="0">
              <a:latin typeface="Arial" panose="020B0604020202020204" pitchFamily="34" charset="0"/>
              <a:cs typeface="Arial" panose="020B0604020202020204" pitchFamily="34" charset="0"/>
            </a:endParaRPr>
          </a:p>
          <a:p>
            <a:pPr algn="r"/>
            <a:r>
              <a:rPr lang="ar-JO" sz="2000" dirty="0">
                <a:latin typeface="Arial" panose="020B0604020202020204" pitchFamily="34" charset="0"/>
                <a:cs typeface="Arial" panose="020B0604020202020204" pitchFamily="34" charset="0"/>
              </a:rPr>
              <a:t>انهى دراسته الابتدائيه فى عمان بعد كده درس فى كليه فيكتوريا فى الاسكندريه فى مصر و من بعدها فى مدرسة هارو فى المملكه المتحده و هناك درس العلوم العسكريه فى اكاديمية ساندهرست العسكريه الملكيه.</a:t>
            </a:r>
          </a:p>
          <a:p>
            <a:pPr algn="r"/>
            <a:endParaRPr lang="ar-JO" sz="2000" dirty="0">
              <a:latin typeface="Arial" panose="020B0604020202020204" pitchFamily="34" charset="0"/>
              <a:cs typeface="Arial" panose="020B0604020202020204" pitchFamily="34" charset="0"/>
            </a:endParaRPr>
          </a:p>
          <a:p>
            <a:pPr algn="r"/>
            <a:r>
              <a:rPr lang="ar-JO" sz="2000" dirty="0">
                <a:latin typeface="Arial" panose="020B0604020202020204" pitchFamily="34" charset="0"/>
                <a:cs typeface="Arial" panose="020B0604020202020204" pitchFamily="34" charset="0"/>
              </a:rPr>
              <a:t>من هواياته الطيران و سواقة الموتوسيكلات و عربيات السباق و رياضات التزحلق على الميه والتنس, و دايما يحب يقرا فى فنون الطيران و العلاقات السياسيه و التاريخ و القانون الدولى و العلوم العسكريه.</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97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4DA9A-F01A-481E-A192-F11CA07CCE35}"/>
              </a:ext>
            </a:extLst>
          </p:cNvPr>
          <p:cNvSpPr>
            <a:spLocks noGrp="1"/>
          </p:cNvSpPr>
          <p:nvPr>
            <p:ph type="title"/>
          </p:nvPr>
        </p:nvSpPr>
        <p:spPr>
          <a:xfrm>
            <a:off x="547396" y="1075220"/>
            <a:ext cx="3833906" cy="2221622"/>
          </a:xfrm>
        </p:spPr>
        <p:txBody>
          <a:bodyPr/>
          <a:lstStyle/>
          <a:p>
            <a:pPr algn="ctr"/>
            <a:r>
              <a:rPr kumimoji="0" lang="ar-JO" sz="2800" b="1" i="1"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إنجازات</a:t>
            </a:r>
            <a:br>
              <a:rPr kumimoji="0" lang="ar-JO" sz="2800" b="1" i="1"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br>
            <a:r>
              <a:rPr kumimoji="0" lang="ar-JO" sz="2800" b="1" i="1"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جلالة الملك الحسن بن طلال</a:t>
            </a:r>
            <a:endParaRPr lang="en-US" dirty="0"/>
          </a:p>
        </p:txBody>
      </p:sp>
      <p:sp>
        <p:nvSpPr>
          <p:cNvPr id="10" name="Slide Number Placeholder 9">
            <a:extLst>
              <a:ext uri="{FF2B5EF4-FFF2-40B4-BE49-F238E27FC236}">
                <a16:creationId xmlns:a16="http://schemas.microsoft.com/office/drawing/2014/main" id="{EC7ECEE9-580B-8B4A-919F-4C04337CEC51}"/>
              </a:ext>
            </a:extLst>
          </p:cNvPr>
          <p:cNvSpPr>
            <a:spLocks noGrp="1"/>
          </p:cNvSpPr>
          <p:nvPr>
            <p:ph type="sldNum" sz="quarter" idx="12"/>
          </p:nvPr>
        </p:nvSpPr>
        <p:spPr/>
        <p:txBody>
          <a:bodyPr/>
          <a:lstStyle/>
          <a:p>
            <a:fld id="{13D2E340-0663-474B-992C-9192B5C45E57}" type="slidenum">
              <a:rPr lang="en-US" smtClean="0"/>
              <a:t>4</a:t>
            </a:fld>
            <a:endParaRPr lang="en-US"/>
          </a:p>
        </p:txBody>
      </p:sp>
      <p:sp>
        <p:nvSpPr>
          <p:cNvPr id="43" name="TextBox 42">
            <a:extLst>
              <a:ext uri="{FF2B5EF4-FFF2-40B4-BE49-F238E27FC236}">
                <a16:creationId xmlns:a16="http://schemas.microsoft.com/office/drawing/2014/main" id="{E6BEEB90-319B-41A7-AFD6-B03C04B75AF7}"/>
              </a:ext>
            </a:extLst>
          </p:cNvPr>
          <p:cNvSpPr txBox="1"/>
          <p:nvPr/>
        </p:nvSpPr>
        <p:spPr>
          <a:xfrm>
            <a:off x="5477070" y="1373800"/>
            <a:ext cx="6606073" cy="4708981"/>
          </a:xfrm>
          <a:prstGeom prst="rect">
            <a:avLst/>
          </a:prstGeom>
          <a:noFill/>
        </p:spPr>
        <p:txBody>
          <a:bodyPr wrap="square" rtlCol="0">
            <a:spAutoFit/>
          </a:bodyPr>
          <a:lstStyle/>
          <a:p>
            <a:pPr algn="r"/>
            <a:r>
              <a:rPr lang="ar-JO" sz="2000" dirty="0">
                <a:latin typeface="Arial" panose="020B0604020202020204" pitchFamily="34" charset="0"/>
                <a:cs typeface="Arial" panose="020B0604020202020204" pitchFamily="34" charset="0"/>
              </a:rPr>
              <a:t>حقق الملك الراحل الحسين بن طلال طيب الله ثراه خلال فترة حكمه مجموعة من الانجازات التي نهضت بالمملكة بمجالات عدة كالتعليم ,الصحة,الصناعة,السياسة, الاقتصاد وغيرها الكثير بهدف خدمة الحالة الاجتماعية للمواطن وتحسين المستوى المعيشي له.</a:t>
            </a:r>
          </a:p>
          <a:p>
            <a:pPr algn="r"/>
            <a:endParaRPr lang="ar-JO" sz="2000" dirty="0">
              <a:latin typeface="Arial" panose="020B0604020202020204" pitchFamily="34" charset="0"/>
              <a:cs typeface="Arial" panose="020B0604020202020204" pitchFamily="34" charset="0"/>
            </a:endParaRPr>
          </a:p>
          <a:p>
            <a:pPr algn="r"/>
            <a:r>
              <a:rPr lang="ar-JO" sz="2000" b="0" i="0" dirty="0">
                <a:solidFill>
                  <a:srgbClr val="333333"/>
                </a:solidFill>
                <a:effectLst/>
                <a:latin typeface="Arial" panose="020B0604020202020204" pitchFamily="34" charset="0"/>
                <a:cs typeface="Arial" panose="020B0604020202020204" pitchFamily="34" charset="0"/>
              </a:rPr>
              <a:t>دعم القضية الفلسطينية والتأكيد على وحدة المصير بين الشعب الأردني والشعب الفلسطيني وتقديم الرعاية لهم والمبادرة لحماية المقدسات الإسلامية والمسيحية في القدس.</a:t>
            </a:r>
            <a:endParaRPr lang="en-US" sz="2000" b="0" i="0" dirty="0">
              <a:solidFill>
                <a:srgbClr val="333333"/>
              </a:solidFill>
              <a:effectLst/>
              <a:latin typeface="Arial" panose="020B0604020202020204" pitchFamily="34" charset="0"/>
              <a:cs typeface="Arial" panose="020B0604020202020204" pitchFamily="34" charset="0"/>
            </a:endParaRPr>
          </a:p>
          <a:p>
            <a:pPr algn="r"/>
            <a:endParaRPr lang="ar-JO" sz="2000" b="0" i="0" dirty="0">
              <a:solidFill>
                <a:srgbClr val="333333"/>
              </a:solidFill>
              <a:effectLst/>
              <a:latin typeface="Arial" panose="020B0604020202020204" pitchFamily="34" charset="0"/>
              <a:cs typeface="Arial" panose="020B0604020202020204" pitchFamily="34" charset="0"/>
            </a:endParaRPr>
          </a:p>
          <a:p>
            <a:pPr algn="r"/>
            <a:r>
              <a:rPr lang="ar-JO" sz="2000" b="0" i="0" dirty="0">
                <a:solidFill>
                  <a:srgbClr val="333333"/>
                </a:solidFill>
                <a:effectLst/>
                <a:latin typeface="Arial" panose="020B0604020202020204" pitchFamily="34" charset="0"/>
                <a:cs typeface="Arial" panose="020B0604020202020204" pitchFamily="34" charset="0"/>
              </a:rPr>
              <a:t>مشاركة الأردن في القمة العربية التي عرفت بقمة الوفاق والاتفاق والتي أقيمت في العاصمة عمان عام 1987 م</a:t>
            </a:r>
            <a:br>
              <a:rPr lang="ar-JO" sz="2000" dirty="0"/>
            </a:br>
            <a:br>
              <a:rPr lang="ar-JO" sz="2000" dirty="0"/>
            </a:br>
            <a:br>
              <a:rPr lang="ar-JO" sz="2000" dirty="0"/>
            </a:br>
            <a:br>
              <a:rPr lang="ar-JO" sz="2000" dirty="0"/>
            </a:b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9796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769D-B8C8-4982-AE15-C41C3D921D39}"/>
              </a:ext>
            </a:extLst>
          </p:cNvPr>
          <p:cNvSpPr>
            <a:spLocks noGrp="1"/>
          </p:cNvSpPr>
          <p:nvPr>
            <p:ph type="title"/>
          </p:nvPr>
        </p:nvSpPr>
        <p:spPr>
          <a:xfrm>
            <a:off x="326766" y="-1203808"/>
            <a:ext cx="4129181" cy="4952492"/>
          </a:xfrm>
        </p:spPr>
        <p:txBody>
          <a:bodyPr>
            <a:normAutofit/>
          </a:bodyPr>
          <a:lstStyle/>
          <a:p>
            <a:pPr algn="ctr"/>
            <a:r>
              <a:rPr lang="ar-JO" sz="2800" b="1" dirty="0">
                <a:latin typeface="Arial" panose="020B0604020202020204" pitchFamily="34" charset="0"/>
                <a:cs typeface="Arial" panose="020B0604020202020204" pitchFamily="34" charset="0"/>
              </a:rPr>
              <a:t>الرعاية الصحية</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AD45E12-8254-4FAB-AF03-3FA92E2DC3BF}"/>
              </a:ext>
            </a:extLst>
          </p:cNvPr>
          <p:cNvSpPr>
            <a:spLocks noGrp="1"/>
          </p:cNvSpPr>
          <p:nvPr>
            <p:ph idx="1"/>
          </p:nvPr>
        </p:nvSpPr>
        <p:spPr>
          <a:xfrm>
            <a:off x="5433527" y="921106"/>
            <a:ext cx="6248398" cy="5655156"/>
          </a:xfrm>
        </p:spPr>
        <p:txBody>
          <a:bodyPr>
            <a:normAutofit/>
          </a:bodyPr>
          <a:lstStyle/>
          <a:p>
            <a:pPr algn="r" rtl="1">
              <a:lnSpc>
                <a:spcPct val="100000"/>
              </a:lnSpc>
              <a:spcBef>
                <a:spcPct val="20000"/>
              </a:spcBef>
              <a:buClr>
                <a:srgbClr val="D16349"/>
              </a:buClr>
              <a:buSzPct val="85000"/>
              <a:defRPr/>
            </a:pPr>
            <a:r>
              <a:rPr kumimoji="0" lang="ar-JO" sz="27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JO"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زيادة جودة القطاع الصحي والرعاية الصحية المقدمة للمواطنين؛ إذ إن الإحصائيات في الأعوام 1981-1991 م تُشير إلى انخفاض ملموس في نسبة وفيات الأطفال للعمر أقل من سنة بنسبة كبيرة تعادل 47% بحسب إحصائيات منظمة اليونيسف وهو ما كان يؤكد عليه جلال الملك الحسين طيب الله ثراه، فكان يرى الشعب ثروة الوطن وأغلى ما يملكه فكان يدعم مواطنيه ويمد يد العون للفئة الأقل حظاً والتي تضم المعاقين والأيتام ويُشجعهم على الارتقاء أنفسهم تحقيق المزيد من النجاح لخدمة نفسهم ووطنهم.</a:t>
            </a:r>
          </a:p>
          <a:p>
            <a:pPr algn="r" rtl="1">
              <a:lnSpc>
                <a:spcPct val="100000"/>
              </a:lnSpc>
              <a:spcBef>
                <a:spcPct val="20000"/>
              </a:spcBef>
              <a:buClr>
                <a:srgbClr val="D16349"/>
              </a:buClr>
              <a:buSzPct val="85000"/>
              <a:defRPr/>
            </a:pPr>
            <a:endParaRPr lang="ar-JO" dirty="0">
              <a:solidFill>
                <a:prstClr val="black"/>
              </a:solidFill>
              <a:latin typeface="Arial" panose="020B0604020202020204" pitchFamily="34" charset="0"/>
              <a:cs typeface="Arial" panose="020B0604020202020204" pitchFamily="34" charset="0"/>
            </a:endParaRPr>
          </a:p>
          <a:p>
            <a:pPr algn="r" rtl="1">
              <a:lnSpc>
                <a:spcPct val="100000"/>
              </a:lnSpc>
              <a:spcBef>
                <a:spcPct val="20000"/>
              </a:spcBef>
              <a:buClr>
                <a:srgbClr val="D16349"/>
              </a:buClr>
              <a:buSzPct val="85000"/>
              <a:defRPr/>
            </a:pPr>
            <a:r>
              <a:rPr kumimoji="0" lang="ar-JO"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وجعل الاردن بلد خالية من امراض مثل التدرن الرئوي , الملاريا , الكوليرا وغيرها بفضل المطاعيم اللقاحات.</a:t>
            </a:r>
          </a:p>
          <a:p>
            <a:pPr marL="0" indent="0" algn="r" rtl="1">
              <a:lnSpc>
                <a:spcPct val="100000"/>
              </a:lnSpc>
              <a:spcBef>
                <a:spcPct val="20000"/>
              </a:spcBef>
              <a:buClr>
                <a:srgbClr val="D16349"/>
              </a:buClr>
              <a:buSzPct val="85000"/>
              <a:buNone/>
              <a:defRPr/>
            </a:pPr>
            <a:endParaRPr kumimoji="0" lang="ar-JO"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r" defTabSz="914400" rtl="1" eaLnBrk="1" fontAlgn="auto" latinLnBrk="0" hangingPunct="1">
              <a:lnSpc>
                <a:spcPct val="100000"/>
              </a:lnSpc>
              <a:spcBef>
                <a:spcPct val="20000"/>
              </a:spcBef>
              <a:spcAft>
                <a:spcPts val="0"/>
              </a:spcAft>
              <a:buClr>
                <a:srgbClr val="D16349"/>
              </a:buClr>
              <a:buSzPct val="85000"/>
              <a:buNone/>
              <a:tabLst/>
              <a:defRPr/>
            </a:pPr>
            <a:endParaRPr kumimoji="0" lang="ar-JO" sz="27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endParaRPr>
          </a:p>
        </p:txBody>
      </p:sp>
      <p:sp>
        <p:nvSpPr>
          <p:cNvPr id="4" name="Slide Number Placeholder 3">
            <a:extLst>
              <a:ext uri="{FF2B5EF4-FFF2-40B4-BE49-F238E27FC236}">
                <a16:creationId xmlns:a16="http://schemas.microsoft.com/office/drawing/2014/main" id="{D0C282D6-6FE9-264F-8985-EBC964197BF5}"/>
              </a:ext>
            </a:extLst>
          </p:cNvPr>
          <p:cNvSpPr>
            <a:spLocks noGrp="1"/>
          </p:cNvSpPr>
          <p:nvPr>
            <p:ph type="sldNum" sz="quarter" idx="12"/>
          </p:nvPr>
        </p:nvSpPr>
        <p:spPr/>
        <p:txBody>
          <a:bodyPr/>
          <a:lstStyle/>
          <a:p>
            <a:fld id="{13D2E340-0663-474B-992C-9192B5C45E57}" type="slidenum">
              <a:rPr lang="en-US" smtClean="0"/>
              <a:t>5</a:t>
            </a:fld>
            <a:endParaRPr lang="en-US"/>
          </a:p>
        </p:txBody>
      </p:sp>
    </p:spTree>
    <p:extLst>
      <p:ext uri="{BB962C8B-B14F-4D97-AF65-F5344CB8AC3E}">
        <p14:creationId xmlns:p14="http://schemas.microsoft.com/office/powerpoint/2010/main" val="2977379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769D-B8C8-4982-AE15-C41C3D921D39}"/>
              </a:ext>
            </a:extLst>
          </p:cNvPr>
          <p:cNvSpPr>
            <a:spLocks noGrp="1"/>
          </p:cNvSpPr>
          <p:nvPr>
            <p:ph type="title"/>
          </p:nvPr>
        </p:nvSpPr>
        <p:spPr>
          <a:xfrm>
            <a:off x="326766" y="-1203808"/>
            <a:ext cx="4129181" cy="4952492"/>
          </a:xfrm>
        </p:spPr>
        <p:txBody>
          <a:bodyPr>
            <a:normAutofit/>
          </a:bodyPr>
          <a:lstStyle/>
          <a:p>
            <a:pPr algn="ctr"/>
            <a:r>
              <a:rPr lang="ar-JO" sz="2800" b="1" dirty="0">
                <a:latin typeface="Arial" panose="020B0604020202020204" pitchFamily="34" charset="0"/>
                <a:cs typeface="Arial" panose="020B0604020202020204" pitchFamily="34" charset="0"/>
              </a:rPr>
              <a:t>التعليم</a:t>
            </a:r>
            <a:endParaRPr lang="en-US" sz="28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AD45E12-8254-4FAB-AF03-3FA92E2DC3BF}"/>
              </a:ext>
            </a:extLst>
          </p:cNvPr>
          <p:cNvSpPr>
            <a:spLocks noGrp="1"/>
          </p:cNvSpPr>
          <p:nvPr>
            <p:ph idx="1"/>
          </p:nvPr>
        </p:nvSpPr>
        <p:spPr>
          <a:xfrm>
            <a:off x="5523723" y="921106"/>
            <a:ext cx="6148873" cy="5655156"/>
          </a:xfrm>
        </p:spPr>
        <p:txBody>
          <a:bodyPr>
            <a:normAutofit/>
          </a:bodyPr>
          <a:lstStyle/>
          <a:p>
            <a:pPr algn="r" rtl="1">
              <a:lnSpc>
                <a:spcPct val="100000"/>
              </a:lnSpc>
              <a:spcBef>
                <a:spcPct val="20000"/>
              </a:spcBef>
              <a:buClr>
                <a:srgbClr val="D16349"/>
              </a:buClr>
              <a:buSzPct val="85000"/>
              <a:defRPr/>
            </a:pPr>
            <a:r>
              <a:rPr kumimoji="0" lang="ar-JO"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عمل جلالة الملك المغفور له على زيادة جودة اهميه التعليم   في الاردن واتساع رقعته وتعميق أهمية ومفهوم التعليم لدى السكان, ليشمل المناطق الاقل حظا بحيث ارتفعت نسبة المتعلمين في الاردن من 33% الى 85% وذلك في عام 1996 .</a:t>
            </a:r>
          </a:p>
          <a:p>
            <a:pPr algn="r" rtl="1">
              <a:lnSpc>
                <a:spcPct val="100000"/>
              </a:lnSpc>
              <a:spcBef>
                <a:spcPct val="20000"/>
              </a:spcBef>
              <a:buClr>
                <a:srgbClr val="D16349"/>
              </a:buClr>
              <a:buSzPct val="85000"/>
              <a:defRPr/>
            </a:pPr>
            <a:r>
              <a:rPr kumimoji="0" lang="ar-JO"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كما عمل جلالة المغفور له على تشيد عدد كبير من الصروح العلمية  من مدارس و جامعات.</a:t>
            </a:r>
          </a:p>
          <a:p>
            <a:pPr marL="0" indent="0" algn="r" rtl="1">
              <a:lnSpc>
                <a:spcPct val="100000"/>
              </a:lnSpc>
              <a:spcBef>
                <a:spcPct val="20000"/>
              </a:spcBef>
              <a:buClr>
                <a:srgbClr val="D16349"/>
              </a:buClr>
              <a:buSzPct val="85000"/>
              <a:buNone/>
              <a:defRPr/>
            </a:pPr>
            <a:endParaRPr kumimoji="0" lang="ar-JO"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r" defTabSz="914400" rtl="1" eaLnBrk="1" fontAlgn="auto" latinLnBrk="0" hangingPunct="1">
              <a:lnSpc>
                <a:spcPct val="100000"/>
              </a:lnSpc>
              <a:spcBef>
                <a:spcPct val="20000"/>
              </a:spcBef>
              <a:spcAft>
                <a:spcPts val="0"/>
              </a:spcAft>
              <a:buClr>
                <a:srgbClr val="D16349"/>
              </a:buClr>
              <a:buSzPct val="85000"/>
              <a:buNone/>
              <a:tabLst/>
              <a:defRPr/>
            </a:pPr>
            <a:endParaRPr kumimoji="0" lang="ar-JO" sz="27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endParaRPr>
          </a:p>
        </p:txBody>
      </p:sp>
      <p:sp>
        <p:nvSpPr>
          <p:cNvPr id="4" name="Slide Number Placeholder 3">
            <a:extLst>
              <a:ext uri="{FF2B5EF4-FFF2-40B4-BE49-F238E27FC236}">
                <a16:creationId xmlns:a16="http://schemas.microsoft.com/office/drawing/2014/main" id="{D0C282D6-6FE9-264F-8985-EBC964197BF5}"/>
              </a:ext>
            </a:extLst>
          </p:cNvPr>
          <p:cNvSpPr>
            <a:spLocks noGrp="1"/>
          </p:cNvSpPr>
          <p:nvPr>
            <p:ph type="sldNum" sz="quarter" idx="12"/>
          </p:nvPr>
        </p:nvSpPr>
        <p:spPr/>
        <p:txBody>
          <a:bodyPr/>
          <a:lstStyle/>
          <a:p>
            <a:fld id="{13D2E340-0663-474B-992C-9192B5C45E57}" type="slidenum">
              <a:rPr lang="en-US" smtClean="0"/>
              <a:t>6</a:t>
            </a:fld>
            <a:endParaRPr lang="en-US"/>
          </a:p>
        </p:txBody>
      </p:sp>
      <p:pic>
        <p:nvPicPr>
          <p:cNvPr id="5" name="Content Placeholder 3">
            <a:extLst>
              <a:ext uri="{FF2B5EF4-FFF2-40B4-BE49-F238E27FC236}">
                <a16:creationId xmlns:a16="http://schemas.microsoft.com/office/drawing/2014/main" id="{77A28BE0-ED2A-4E93-AB65-37C04369A7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51791" y="3163078"/>
            <a:ext cx="5692736" cy="3266324"/>
          </a:xfrm>
          <a:prstGeom prst="rect">
            <a:avLst/>
          </a:prstGeom>
        </p:spPr>
      </p:pic>
    </p:spTree>
    <p:extLst>
      <p:ext uri="{BB962C8B-B14F-4D97-AF65-F5344CB8AC3E}">
        <p14:creationId xmlns:p14="http://schemas.microsoft.com/office/powerpoint/2010/main" val="123619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30BA-41ED-4C47-8B95-E0D56141D966}"/>
              </a:ext>
            </a:extLst>
          </p:cNvPr>
          <p:cNvSpPr>
            <a:spLocks noGrp="1"/>
          </p:cNvSpPr>
          <p:nvPr>
            <p:ph type="title"/>
          </p:nvPr>
        </p:nvSpPr>
        <p:spPr/>
        <p:txBody>
          <a:bodyPr>
            <a:normAutofit/>
          </a:bodyPr>
          <a:lstStyle/>
          <a:p>
            <a:r>
              <a:rPr lang="en-US" sz="1200" dirty="0">
                <a:hlinkClick r:id="rId2"/>
              </a:rPr>
              <a:t>https://mawdoo3.com/%D8%A5%D9%86%D8%AC%D8%A7%D8%B2%D8%A7%D8%AA_%D8%A7%D9%84%D9%85%D9%84%D9%83_%D8%AD%D8%B3%D9%8A%D9%86_%D8%A8%D9%86_%D8%B7%D9%84%D8%A7%D9%84</a:t>
            </a:r>
            <a:br>
              <a:rPr lang="en-US" sz="1200" dirty="0"/>
            </a:br>
            <a:br>
              <a:rPr lang="en-US" sz="1200" dirty="0"/>
            </a:br>
            <a:r>
              <a:rPr lang="en-US" sz="1200" dirty="0">
                <a:hlinkClick r:id="rId3"/>
              </a:rPr>
              <a:t>http://www.jordanpolitics.org/ar/the-king/2/%D8%A7%D9%84%D9%85%D9%84%D9%83-%D8%A7%D9%84%D8%AD%D8%B3%D9%8A%D9%86-%D8%A8%D9%86-%D8%B7%D9%84%D8%A7%D9%84</a:t>
            </a:r>
            <a:br>
              <a:rPr lang="en-US" sz="1200" dirty="0"/>
            </a:br>
            <a:br>
              <a:rPr lang="en-US" sz="1200" dirty="0"/>
            </a:br>
            <a:r>
              <a:rPr lang="en-US" sz="1200" dirty="0">
                <a:hlinkClick r:id="rId4"/>
              </a:rPr>
              <a:t>https://arz.wikipedia.org/wiki/%D8%A7%D9%84%D8%AD%D8%B3%D9%8A%D9%86_%D8%A8%D9%86_%D8%B7%D9%84%D8%A7%D9%84</a:t>
            </a:r>
            <a:br>
              <a:rPr lang="en-US" sz="1200" dirty="0"/>
            </a:br>
            <a:br>
              <a:rPr lang="en-US" sz="1200" dirty="0"/>
            </a:br>
            <a:r>
              <a:rPr lang="en-US" sz="1200" dirty="0"/>
              <a:t>  </a:t>
            </a:r>
            <a:br>
              <a:rPr lang="en-US" sz="1200" dirty="0"/>
            </a:br>
            <a:r>
              <a:rPr lang="en-US" sz="1200" dirty="0"/>
              <a:t> </a:t>
            </a:r>
            <a:br>
              <a:rPr lang="en-US" sz="1200" dirty="0"/>
            </a:br>
            <a:br>
              <a:rPr lang="en-US" sz="1200" dirty="0"/>
            </a:br>
            <a:r>
              <a:rPr lang="en-US" sz="1200" dirty="0"/>
              <a:t> </a:t>
            </a:r>
          </a:p>
        </p:txBody>
      </p:sp>
      <p:sp>
        <p:nvSpPr>
          <p:cNvPr id="3" name="Text Placeholder 2">
            <a:extLst>
              <a:ext uri="{FF2B5EF4-FFF2-40B4-BE49-F238E27FC236}">
                <a16:creationId xmlns:a16="http://schemas.microsoft.com/office/drawing/2014/main" id="{5C4A5E50-F4E0-481A-8381-670444296129}"/>
              </a:ext>
            </a:extLst>
          </p:cNvPr>
          <p:cNvSpPr>
            <a:spLocks noGrp="1"/>
          </p:cNvSpPr>
          <p:nvPr>
            <p:ph type="body" idx="1"/>
          </p:nvPr>
        </p:nvSpPr>
        <p:spPr/>
        <p:txBody>
          <a:bodyPr/>
          <a:lstStyle/>
          <a:p>
            <a:r>
              <a:rPr lang="en-US" dirty="0"/>
              <a:t>LINKS</a:t>
            </a:r>
          </a:p>
        </p:txBody>
      </p:sp>
      <p:sp>
        <p:nvSpPr>
          <p:cNvPr id="4" name="Slide Number Placeholder 3">
            <a:extLst>
              <a:ext uri="{FF2B5EF4-FFF2-40B4-BE49-F238E27FC236}">
                <a16:creationId xmlns:a16="http://schemas.microsoft.com/office/drawing/2014/main" id="{A0CFF5B4-673C-45EE-890A-74FFEC618D76}"/>
              </a:ext>
            </a:extLst>
          </p:cNvPr>
          <p:cNvSpPr>
            <a:spLocks noGrp="1"/>
          </p:cNvSpPr>
          <p:nvPr>
            <p:ph type="sldNum" sz="quarter" idx="12"/>
          </p:nvPr>
        </p:nvSpPr>
        <p:spPr/>
        <p:txBody>
          <a:bodyPr/>
          <a:lstStyle/>
          <a:p>
            <a:fld id="{13D2E340-0663-474B-992C-9192B5C45E57}" type="slidenum">
              <a:rPr lang="en-US" noProof="0" smtClean="0"/>
              <a:t>7</a:t>
            </a:fld>
            <a:endParaRPr lang="en-US" noProof="0"/>
          </a:p>
        </p:txBody>
      </p:sp>
    </p:spTree>
    <p:extLst>
      <p:ext uri="{BB962C8B-B14F-4D97-AF65-F5344CB8AC3E}">
        <p14:creationId xmlns:p14="http://schemas.microsoft.com/office/powerpoint/2010/main" val="3995872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D5F3B-1833-44F9-9978-26EAA2850CB3}"/>
              </a:ext>
            </a:extLst>
          </p:cNvPr>
          <p:cNvSpPr>
            <a:spLocks noGrp="1"/>
          </p:cNvSpPr>
          <p:nvPr>
            <p:ph type="ctrTitle"/>
          </p:nvPr>
        </p:nvSpPr>
        <p:spPr/>
        <p:txBody>
          <a:bodyPr>
            <a:normAutofit/>
          </a:bodyPr>
          <a:lstStyle/>
          <a:p>
            <a:r>
              <a:rPr lang="ar-JO" dirty="0">
                <a:latin typeface="Arial" panose="020B0604020202020204" pitchFamily="34" charset="0"/>
                <a:cs typeface="Arial" panose="020B0604020202020204" pitchFamily="34" charset="0"/>
              </a:rPr>
              <a:t>شكرا</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Thank You!</a:t>
            </a:r>
          </a:p>
        </p:txBody>
      </p:sp>
      <p:sp>
        <p:nvSpPr>
          <p:cNvPr id="3" name="Subtitle 2">
            <a:extLst>
              <a:ext uri="{FF2B5EF4-FFF2-40B4-BE49-F238E27FC236}">
                <a16:creationId xmlns:a16="http://schemas.microsoft.com/office/drawing/2014/main" id="{B15177AA-A64E-4270-8AFB-FC561029005E}"/>
              </a:ext>
            </a:extLst>
          </p:cNvPr>
          <p:cNvSpPr>
            <a:spLocks noGrp="1"/>
          </p:cNvSpPr>
          <p:nvPr>
            <p:ph type="subTitle" idx="1"/>
          </p:nvPr>
        </p:nvSpPr>
        <p:spPr/>
        <p:txBody>
          <a:bodyPr/>
          <a:lstStyle/>
          <a:p>
            <a:r>
              <a:rPr lang="ar-JO" dirty="0"/>
              <a:t>إبراهيم الأيوب</a:t>
            </a:r>
            <a:endParaRPr lang="en-US" dirty="0"/>
          </a:p>
          <a:p>
            <a:r>
              <a:rPr lang="en-US" dirty="0"/>
              <a:t>Abraham Al-</a:t>
            </a:r>
            <a:r>
              <a:rPr lang="en-US" dirty="0" err="1"/>
              <a:t>Ayyoub</a:t>
            </a:r>
            <a:endParaRPr lang="en-US" dirty="0"/>
          </a:p>
          <a:p>
            <a:r>
              <a:rPr lang="en-US" dirty="0"/>
              <a:t>Fifth Grade - F</a:t>
            </a:r>
          </a:p>
        </p:txBody>
      </p:sp>
    </p:spTree>
    <p:extLst>
      <p:ext uri="{BB962C8B-B14F-4D97-AF65-F5344CB8AC3E}">
        <p14:creationId xmlns:p14="http://schemas.microsoft.com/office/powerpoint/2010/main" val="542075477"/>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win32_fixed.potx" id="{CF094E1D-DD3F-4B88-853B-B22D3B2DB0B1}" vid="{887934D9-778B-4E95-9B07-31F217C0A1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Biography presentation</Template>
  <TotalTime>57</TotalTime>
  <Words>622</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Schoolbook</vt:lpstr>
      <vt:lpstr>Corbel</vt:lpstr>
      <vt:lpstr>Georgia</vt:lpstr>
      <vt:lpstr>Tajawal</vt:lpstr>
      <vt:lpstr>Headlines</vt:lpstr>
      <vt:lpstr>جلالة المغفور له  الملك الحسين بن طلال</vt:lpstr>
      <vt:lpstr>الملك الحسين بن طلال  </vt:lpstr>
      <vt:lpstr>نبذة عن حياة جلالة الملك الحسن بن طلال</vt:lpstr>
      <vt:lpstr>إنجازات جلالة الملك الحسن بن طلال</vt:lpstr>
      <vt:lpstr>الرعاية الصحية</vt:lpstr>
      <vt:lpstr>التعليم</vt:lpstr>
      <vt:lpstr>https://mawdoo3.com/%D8%A5%D9%86%D8%AC%D8%A7%D8%B2%D8%A7%D8%AA_%D8%A7%D9%84%D9%85%D9%84%D9%83_%D8%AD%D8%B3%D9%8A%D9%86_%D8%A8%D9%86_%D8%B7%D9%84%D8%A7%D9%84  http://www.jordanpolitics.org/ar/the-king/2/%D8%A7%D9%84%D9%85%D9%84%D9%83-%D8%A7%D9%84%D8%AD%D8%B3%D9%8A%D9%86-%D8%A8%D9%86-%D8%B7%D9%84%D8%A7%D9%84  https://arz.wikipedia.org/wiki/%D8%A7%D9%84%D8%AD%D8%B3%D9%8A%D9%86_%D8%A8%D9%86_%D8%B7%D9%84%D8%A7%D9%84         </vt:lpstr>
      <vt:lpstr>شكرا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جلالة المغفور له  الملك الحسين بن طلال</dc:title>
  <dc:creator>Raghad Altobasi</dc:creator>
  <cp:lastModifiedBy>Raghad Altobasi</cp:lastModifiedBy>
  <cp:revision>1</cp:revision>
  <dcterms:created xsi:type="dcterms:W3CDTF">2022-11-27T11:28:12Z</dcterms:created>
  <dcterms:modified xsi:type="dcterms:W3CDTF">2022-11-27T12:25:22Z</dcterms:modified>
</cp:coreProperties>
</file>