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3FACC-B08B-9937-A595-99E001691B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448FC2-1FC2-A712-A72A-B8C8D9D8F8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20FB41-762E-C1D7-F4EC-348E4AA2E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A4E7-1F5A-404C-B8D9-B99E615BA6CE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8A796A-36DF-6AA8-243C-7F9626316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9BE80-B96F-97E8-68FB-6A34B3342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9FDA-1963-4A0E-B544-937A0291A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455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E893B-E1A3-8616-3F3C-2B9D90D78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77BFB3-359F-E278-F067-180319B31D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0F0249-0324-284A-67D7-B8BEFA9AB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A4E7-1F5A-404C-B8D9-B99E615BA6CE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CB74C7-A391-39EB-97BC-963F4D883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42CB18-F178-37CA-42A1-82AAEC1F8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9FDA-1963-4A0E-B544-937A0291A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335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336BAF-CA54-8017-C9E5-9C3CB62615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26DA1E-5C50-ECDB-11F9-C8076CA1E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56924-3FA0-1A23-2E8D-9941D6CB6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A4E7-1F5A-404C-B8D9-B99E615BA6CE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25221-5CCF-9828-1C44-B2D561BF7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9EE86-48E2-30AD-9A41-3E721A593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9FDA-1963-4A0E-B544-937A0291A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777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E4E1C-1448-CE7C-C030-46A0C53BF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A22F3-36A0-8CD1-AE6B-207DE011E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C20EBE-2060-45B7-5439-B8FEB350E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A4E7-1F5A-404C-B8D9-B99E615BA6CE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A86EAF-2795-7A0A-9D47-4D5DF48FE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3C70FD-75E7-9BA6-37C3-E6BB5B18A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9FDA-1963-4A0E-B544-937A0291A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002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FFE20-D048-CD9C-9D3C-21296C2B6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B35DC5-B88D-9A54-EAB5-F3788E90CC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12EF8F-0282-8942-5717-4CEC5BA59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A4E7-1F5A-404C-B8D9-B99E615BA6CE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EAD3C-6A54-F9AF-DA46-6074E4C1C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BE000E-4102-AAFB-FF5E-312ADB658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9FDA-1963-4A0E-B544-937A0291A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440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26405-D5D8-79CE-1FF0-FC436C94E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85844-0C97-B5A0-BDE4-F9F0D39926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EE620D-4FA2-A46B-97AA-2ED2898442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ACC7D8-BF94-8BE0-B21C-CC395A574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A4E7-1F5A-404C-B8D9-B99E615BA6CE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EA1132-BF8E-3832-D790-22BCEEAD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8DE679-DEE0-523E-01A5-63CA56725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9FDA-1963-4A0E-B544-937A0291A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169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423BF-FBC5-9A3C-941C-5658A497B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2295AF-7BE2-218F-F30F-B0C9D4E966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016678-7396-DA36-8351-2289EC30C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37C53A-F581-7596-7E6E-648F5E084B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8287DD-A75E-D997-4C89-D2D070296C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EE6AEC-245C-8017-D9BC-758CBF58B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A4E7-1F5A-404C-B8D9-B99E615BA6CE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94181D-CF83-925B-00BC-0F5754B88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AE4BF2-C579-04A8-DD9E-9D751CB81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9FDA-1963-4A0E-B544-937A0291A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344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8F941-2854-E199-2662-6727478C2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BD654B-B40A-0027-A67F-476BC94FD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A4E7-1F5A-404C-B8D9-B99E615BA6CE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6E7DFB-557D-4791-E5E1-B3F319EBC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190B8E-248D-42FB-B608-5014EA8C0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9FDA-1963-4A0E-B544-937A0291A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401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8195D2-169D-5674-B1B6-00EED7554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A4E7-1F5A-404C-B8D9-B99E615BA6CE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30C975-E76D-226A-B890-63455B387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D606F6-DF5D-E8DC-5DD0-775D105D7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9FDA-1963-4A0E-B544-937A0291A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302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EFB06-8D47-D3AF-9191-DD481B18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F08F9-9508-8994-C083-723C36C9F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BEFCAA-3BAB-60BE-7F31-E491562D4F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103E2C-97D8-D6B4-795F-ABDF2D7B5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A4E7-1F5A-404C-B8D9-B99E615BA6CE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01504E-1537-4C29-85C6-FF17B4D0B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D302F4-293B-EDFF-BC7F-7E1F97552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9FDA-1963-4A0E-B544-937A0291A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705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66DF2-CB20-3EDA-0600-516F5AA44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8503DD-4645-0971-4A3B-7907F047E0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C62A29-DC6E-A2F7-7AA7-27B6F1A6B0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93BA86-3FB0-4AB6-2A64-4A2A5D204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A4E7-1F5A-404C-B8D9-B99E615BA6CE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C165A7-2329-B783-3810-4EC17A983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0C3F9C-DD3A-FFCF-AFE9-6A15D35A7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C9FDA-1963-4A0E-B544-937A0291A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240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8B6B24-EBEF-E5DB-4A29-350D6B216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D4C40A-0830-3500-B07B-208E681F30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6D15A8-6241-AA9D-4F6A-E9E5B7D590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EA4E7-1F5A-404C-B8D9-B99E615BA6CE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46810-597C-21BF-341E-C77EF25BC1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1340F-3CB1-968D-F754-408E46CACF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C9FDA-1963-4A0E-B544-937A0291A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91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B5C1F-21E6-765D-8838-4CE4D78C59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les </a:t>
            </a:r>
            <a:r>
              <a:rPr lang="en-US" dirty="0" err="1"/>
              <a:t>adjectifs</a:t>
            </a:r>
            <a:br>
              <a:rPr lang="ar-JO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FDF764-AB14-C465-6057-C83FE54534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500" dirty="0"/>
              <a:t>par Waseem et </a:t>
            </a:r>
            <a:r>
              <a:rPr lang="en-US" sz="3500" dirty="0" err="1"/>
              <a:t>Sameh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4177804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6999163-A7F0-2C14-8063-B333FE7578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1566470"/>
              </p:ext>
            </p:extLst>
          </p:nvPr>
        </p:nvGraphicFramePr>
        <p:xfrm>
          <a:off x="322727" y="452118"/>
          <a:ext cx="11698944" cy="622040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924736">
                  <a:extLst>
                    <a:ext uri="{9D8B030D-6E8A-4147-A177-3AD203B41FA5}">
                      <a16:colId xmlns:a16="http://schemas.microsoft.com/office/drawing/2014/main" val="2954797805"/>
                    </a:ext>
                  </a:extLst>
                </a:gridCol>
                <a:gridCol w="2924736">
                  <a:extLst>
                    <a:ext uri="{9D8B030D-6E8A-4147-A177-3AD203B41FA5}">
                      <a16:colId xmlns:a16="http://schemas.microsoft.com/office/drawing/2014/main" val="3896880893"/>
                    </a:ext>
                  </a:extLst>
                </a:gridCol>
                <a:gridCol w="2924736">
                  <a:extLst>
                    <a:ext uri="{9D8B030D-6E8A-4147-A177-3AD203B41FA5}">
                      <a16:colId xmlns:a16="http://schemas.microsoft.com/office/drawing/2014/main" val="1793306678"/>
                    </a:ext>
                  </a:extLst>
                </a:gridCol>
                <a:gridCol w="2924736">
                  <a:extLst>
                    <a:ext uri="{9D8B030D-6E8A-4147-A177-3AD203B41FA5}">
                      <a16:colId xmlns:a16="http://schemas.microsoft.com/office/drawing/2014/main" val="2643557985"/>
                    </a:ext>
                  </a:extLst>
                </a:gridCol>
              </a:tblGrid>
              <a:tr h="34953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l'adjectif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Exemple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le </a:t>
                      </a:r>
                      <a:r>
                        <a:rPr lang="en-US" sz="1400" dirty="0" err="1"/>
                        <a:t>sensen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anglais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le </a:t>
                      </a:r>
                      <a:r>
                        <a:rPr lang="en-US" sz="1400" dirty="0" err="1"/>
                        <a:t>sens</a:t>
                      </a:r>
                      <a:r>
                        <a:rPr lang="en-US" sz="1400" dirty="0"/>
                        <a:t> des </a:t>
                      </a:r>
                      <a:r>
                        <a:rPr lang="en-US" sz="1400" dirty="0" err="1"/>
                        <a:t>adjectifs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4300284"/>
                  </a:ext>
                </a:extLst>
              </a:tr>
              <a:tr h="6116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</a:rPr>
                        <a:t>Adroit</a:t>
                      </a:r>
                      <a:endParaRPr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kern="1200" dirty="0">
                          <a:solidFill>
                            <a:schemeClr val="dk1"/>
                          </a:solidFill>
                          <a:effectLst/>
                        </a:rPr>
                        <a:t>Demande à Paul de réparer ta voiture, il est très adroit.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skilful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Faire quelque chose plus efficacement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276762"/>
                  </a:ext>
                </a:extLst>
              </a:tr>
              <a:tr h="6116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effectLst/>
                        </a:rPr>
                        <a:t>Affamé</a:t>
                      </a:r>
                      <a:endParaRPr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kern="1200" dirty="0">
                          <a:solidFill>
                            <a:schemeClr val="dk1"/>
                          </a:solidFill>
                          <a:effectLst/>
                        </a:rPr>
                        <a:t>Sara, tu n’as pas un petit truc à manger? mon fils est très affamé.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Il </a:t>
                      </a:r>
                      <a:r>
                        <a:rPr lang="en-US" sz="1400" dirty="0" err="1"/>
                        <a:t>veut</a:t>
                      </a:r>
                      <a:r>
                        <a:rPr lang="en-US" sz="1400" dirty="0"/>
                        <a:t> manger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9657671"/>
                  </a:ext>
                </a:extLst>
              </a:tr>
              <a:tr h="6116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effectLst/>
                        </a:rPr>
                        <a:t>Amoureux</a:t>
                      </a:r>
                      <a:endParaRPr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kern="1200" dirty="0">
                          <a:solidFill>
                            <a:schemeClr val="dk1"/>
                          </a:solidFill>
                          <a:effectLst/>
                        </a:rPr>
                        <a:t> Je crois que Macron est très amoureux d’elle.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admirer </a:t>
                      </a:r>
                      <a:r>
                        <a:rPr lang="en-US" sz="1400" dirty="0" err="1"/>
                        <a:t>quelque</a:t>
                      </a:r>
                      <a:r>
                        <a:rPr lang="en-US" sz="1400" dirty="0"/>
                        <a:t> chose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190117"/>
                  </a:ext>
                </a:extLst>
              </a:tr>
              <a:tr h="6116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effectLst/>
                        </a:rPr>
                        <a:t>Anxieux</a:t>
                      </a:r>
                      <a:endParaRPr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1400" b="0" kern="1200" dirty="0">
                          <a:solidFill>
                            <a:schemeClr val="dk1"/>
                          </a:solidFill>
                          <a:effectLst/>
                        </a:rPr>
                        <a:t>Kim a un entretien de travail demain, il est très anxieux.</a:t>
                      </a:r>
                      <a:endParaRPr lang="fr-FR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endParaRPr lang="fr-FR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Peur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424430"/>
                  </a:ext>
                </a:extLst>
              </a:tr>
              <a:tr h="6116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effectLst/>
                        </a:rPr>
                        <a:t>Assoiffé</a:t>
                      </a:r>
                      <a:endParaRPr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kern="1200" dirty="0">
                          <a:solidFill>
                            <a:schemeClr val="dk1"/>
                          </a:solidFill>
                          <a:effectLst/>
                        </a:rPr>
                        <a:t>Tu n’as pas un verre d’eau ? je suis très assoiffé.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Thirsty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Il veut boire de l'eau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4734591"/>
                  </a:ext>
                </a:extLst>
              </a:tr>
              <a:tr h="6116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effectLst/>
                        </a:rPr>
                        <a:t>Bavard</a:t>
                      </a:r>
                      <a:endParaRPr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kern="1200" dirty="0">
                          <a:solidFill>
                            <a:schemeClr val="dk1"/>
                          </a:solidFill>
                          <a:effectLst/>
                        </a:rPr>
                        <a:t>Elle est très sympa, mais qu’est-ce que elle est bavarde.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Talkative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Il parle beaucoup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81273"/>
                  </a:ext>
                </a:extLst>
              </a:tr>
              <a:tr h="6116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</a:rPr>
                        <a:t>Beau</a:t>
                      </a:r>
                      <a:endParaRPr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kern="1200" dirty="0">
                          <a:solidFill>
                            <a:schemeClr val="dk1"/>
                          </a:solidFill>
                          <a:effectLst/>
                        </a:rPr>
                        <a:t>J’adore ce pays , c’est un beau pays.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Beautiful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Attrayant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1709743"/>
                  </a:ext>
                </a:extLst>
              </a:tr>
              <a:tr h="6116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</a:rPr>
                        <a:t>Bizarre</a:t>
                      </a:r>
                      <a:endParaRPr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kern="1200" dirty="0">
                          <a:solidFill>
                            <a:schemeClr val="dk1"/>
                          </a:solidFill>
                          <a:effectLst/>
                        </a:rPr>
                        <a:t>C’est bizarre, Vincent ne m’a pas parlé hier!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Weird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PEU FAMILIER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447115"/>
                  </a:ext>
                </a:extLst>
              </a:tr>
              <a:tr h="3495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effectLst/>
                        </a:rPr>
                        <a:t>Calme</a:t>
                      </a:r>
                      <a:endParaRPr lang="ar-JO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0" kern="1200" dirty="0">
                          <a:solidFill>
                            <a:schemeClr val="dk1"/>
                          </a:solidFill>
                          <a:effectLst/>
                        </a:rPr>
                        <a:t>Quel calme après tout ce bruit !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calme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Pas </a:t>
                      </a:r>
                      <a:r>
                        <a:rPr lang="en-US" sz="1400" dirty="0" err="1"/>
                        <a:t>émotif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7443593"/>
                  </a:ext>
                </a:extLst>
              </a:tr>
              <a:tr h="6116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effectLst/>
                        </a:rPr>
                        <a:t>Chaleureux</a:t>
                      </a:r>
                      <a:endParaRPr lang="en-US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1400" b="0" kern="1200" dirty="0">
                          <a:solidFill>
                            <a:schemeClr val="dk1"/>
                          </a:solidFill>
                          <a:effectLst/>
                        </a:rPr>
                        <a:t> Quel joli et chaleureux moment de famille.</a:t>
                      </a:r>
                      <a:endParaRPr lang="fr-FR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Warm</a:t>
                      </a:r>
                      <a:endParaRPr lang="fr-FR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Beaucoup de sentiments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025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3303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75960DF-1CC0-FCFA-41DC-6EAE2830EA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0326156"/>
              </p:ext>
            </p:extLst>
          </p:nvPr>
        </p:nvGraphicFramePr>
        <p:xfrm>
          <a:off x="598394" y="160538"/>
          <a:ext cx="10995212" cy="653978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48803">
                  <a:extLst>
                    <a:ext uri="{9D8B030D-6E8A-4147-A177-3AD203B41FA5}">
                      <a16:colId xmlns:a16="http://schemas.microsoft.com/office/drawing/2014/main" val="1357983308"/>
                    </a:ext>
                  </a:extLst>
                </a:gridCol>
                <a:gridCol w="2748803">
                  <a:extLst>
                    <a:ext uri="{9D8B030D-6E8A-4147-A177-3AD203B41FA5}">
                      <a16:colId xmlns:a16="http://schemas.microsoft.com/office/drawing/2014/main" val="148428181"/>
                    </a:ext>
                  </a:extLst>
                </a:gridCol>
                <a:gridCol w="2748803">
                  <a:extLst>
                    <a:ext uri="{9D8B030D-6E8A-4147-A177-3AD203B41FA5}">
                      <a16:colId xmlns:a16="http://schemas.microsoft.com/office/drawing/2014/main" val="1417876390"/>
                    </a:ext>
                  </a:extLst>
                </a:gridCol>
                <a:gridCol w="2748803">
                  <a:extLst>
                    <a:ext uri="{9D8B030D-6E8A-4147-A177-3AD203B41FA5}">
                      <a16:colId xmlns:a16="http://schemas.microsoft.com/office/drawing/2014/main" val="3592557500"/>
                    </a:ext>
                  </a:extLst>
                </a:gridCol>
              </a:tblGrid>
              <a:tr h="423503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l'adjectif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Exemple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le </a:t>
                      </a:r>
                      <a:r>
                        <a:rPr lang="en-US" dirty="0" err="1"/>
                        <a:t>sens</a:t>
                      </a:r>
                      <a:r>
                        <a:rPr lang="en-US" dirty="0"/>
                        <a:t> des </a:t>
                      </a:r>
                      <a:r>
                        <a:rPr lang="en-US" dirty="0" err="1"/>
                        <a:t>adjectifs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7095244"/>
                  </a:ext>
                </a:extLst>
              </a:tr>
              <a:tr h="5767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</a:rPr>
                        <a:t>Chaud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kern="1200" dirty="0">
                          <a:solidFill>
                            <a:schemeClr val="dk1"/>
                          </a:solidFill>
                          <a:effectLst/>
                        </a:rPr>
                        <a:t>Cette Soupe est très chaude.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Haute </a:t>
                      </a:r>
                      <a:r>
                        <a:rPr lang="en-US" dirty="0" err="1"/>
                        <a:t>température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218898"/>
                  </a:ext>
                </a:extLst>
              </a:tr>
              <a:tr h="4235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</a:rPr>
                        <a:t>Cher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kern="1200" dirty="0">
                          <a:solidFill>
                            <a:schemeClr val="dk1"/>
                          </a:solidFill>
                          <a:effectLst/>
                        </a:rPr>
                        <a:t> cette robe est très chère.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Expensive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coût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élevé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0645169"/>
                  </a:ext>
                </a:extLst>
              </a:tr>
              <a:tr h="4235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</a:rPr>
                        <a:t>Compliqué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kern="1200" dirty="0">
                          <a:solidFill>
                            <a:schemeClr val="dk1"/>
                          </a:solidFill>
                          <a:effectLst/>
                        </a:rPr>
                        <a:t> cette robe est très chère.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Complicated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Difficile à </a:t>
                      </a:r>
                      <a:r>
                        <a:rPr lang="en-US" dirty="0" err="1"/>
                        <a:t>réaliser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3571782"/>
                  </a:ext>
                </a:extLst>
              </a:tr>
              <a:tr h="5767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</a:rPr>
                        <a:t>Cool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kern="1200" dirty="0">
                          <a:solidFill>
                            <a:schemeClr val="dk1"/>
                          </a:solidFill>
                          <a:effectLst/>
                        </a:rPr>
                        <a:t>Reste cool, ce n’est pas grave!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 </a:t>
                      </a:r>
                      <a:r>
                        <a:rPr lang="en-US" dirty="0" err="1"/>
                        <a:t>paniquez</a:t>
                      </a:r>
                      <a:r>
                        <a:rPr lang="en-US" dirty="0"/>
                        <a:t> pas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8963781"/>
                  </a:ext>
                </a:extLst>
              </a:tr>
              <a:tr h="5767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</a:rPr>
                        <a:t>Content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kern="1200" dirty="0">
                          <a:solidFill>
                            <a:schemeClr val="dk1"/>
                          </a:solidFill>
                          <a:effectLst/>
                        </a:rPr>
                        <a:t>Je suis très heureux d’être ici.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Thrilled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Quelqu'un qui se sent heureux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7438824"/>
                  </a:ext>
                </a:extLst>
              </a:tr>
              <a:tr h="8239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</a:rPr>
                        <a:t>Courageux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kern="1200" dirty="0" err="1">
                          <a:solidFill>
                            <a:schemeClr val="dk1"/>
                          </a:solidFill>
                          <a:effectLst/>
                        </a:rPr>
                        <a:t>Pual</a:t>
                      </a:r>
                      <a:r>
                        <a:rPr lang="fr-FR" sz="1800" b="0" kern="1200" dirty="0">
                          <a:solidFill>
                            <a:schemeClr val="dk1"/>
                          </a:solidFill>
                          <a:effectLst/>
                        </a:rPr>
                        <a:t> est Un homme courageux, sur qui on pouvait compter.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brave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La personne qui n'a peur de rien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904726"/>
                  </a:ext>
                </a:extLst>
              </a:tr>
              <a:tr h="4235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</a:rPr>
                        <a:t>Court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kern="1200" dirty="0">
                          <a:solidFill>
                            <a:schemeClr val="dk1"/>
                          </a:solidFill>
                          <a:effectLst/>
                        </a:rPr>
                        <a:t>cette jupe est très courte.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short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Pas </a:t>
                      </a:r>
                      <a:r>
                        <a:rPr lang="en-US" dirty="0" err="1"/>
                        <a:t>longtemps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3178612"/>
                  </a:ext>
                </a:extLst>
              </a:tr>
              <a:tr h="5767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</a:rPr>
                        <a:t>Difficile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1800" b="0" kern="1200" dirty="0">
                          <a:solidFill>
                            <a:schemeClr val="dk1"/>
                          </a:solidFill>
                          <a:effectLst/>
                        </a:rPr>
                        <a:t>cette langue est très difficile.</a:t>
                      </a:r>
                      <a:endParaRPr lang="fr-FR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</a:rPr>
                        <a:t>Compliqué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9200052"/>
                  </a:ext>
                </a:extLst>
              </a:tr>
              <a:tr h="5767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</a:rPr>
                        <a:t>Doux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kern="1200" dirty="0">
                          <a:solidFill>
                            <a:schemeClr val="dk1"/>
                          </a:solidFill>
                          <a:effectLst/>
                        </a:rPr>
                        <a:t>Sara est une personne douce.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petit </a:t>
                      </a:r>
                      <a:r>
                        <a:rPr lang="en-US" dirty="0" err="1"/>
                        <a:t>mouvement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760260"/>
                  </a:ext>
                </a:extLst>
              </a:tr>
              <a:tr h="7309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</a:rPr>
                        <a:t>Drôle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0" kern="1200" dirty="0">
                          <a:solidFill>
                            <a:schemeClr val="dk1"/>
                          </a:solidFill>
                          <a:effectLst/>
                        </a:rPr>
                        <a:t>ce film est très drôle, je l’aime beaucoup.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La chose que tu aimes voir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14164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70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118</TotalTime>
  <Words>308</Words>
  <Application>Microsoft Office PowerPoint</Application>
  <PresentationFormat>Widescreen</PresentationFormat>
  <Paragraphs>87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les adjectifs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adjectifs</dc:title>
  <dc:creator>waseem al dalou</dc:creator>
  <cp:lastModifiedBy>waseem al dalou</cp:lastModifiedBy>
  <cp:revision>2</cp:revision>
  <dcterms:created xsi:type="dcterms:W3CDTF">2022-11-29T16:57:46Z</dcterms:created>
  <dcterms:modified xsi:type="dcterms:W3CDTF">2022-11-29T18:55:50Z</dcterms:modified>
</cp:coreProperties>
</file>