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Default Extension="crdownload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70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7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2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53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588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67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9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11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6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07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60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A54D6-7628-4E64-A1EF-AC3FE254B47E}" type="datetimeFigureOut">
              <a:rPr lang="en-US" smtClean="0"/>
              <a:t>11/26/2022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BE41D-13F7-497D-A033-1E4D72401A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6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crdownload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/index.php?title=%D8%AF%D8%B3%D8%AA%D9%88%D8%B1_%D8%A7%D9%84%D8%A7%D8%AF%D8%B1%D9%86_1952&amp;action=edit&amp;redlink=1" TargetMode="External"/><Relationship Id="rId7" Type="http://schemas.openxmlformats.org/officeDocument/2006/relationships/hyperlink" Target="https://ar.wikipedia.org/wiki/%D9%85%D8%B5%D8%B1" TargetMode="External"/><Relationship Id="rId2" Type="http://schemas.openxmlformats.org/officeDocument/2006/relationships/hyperlink" Target="https://ar.wikipedia.org/wiki/%D8%AD%D8%B1%D8%A8_194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.wikipedia.org/wiki/%D8%B3%D9%88%D8%B1%D9%8A%D8%A7" TargetMode="External"/><Relationship Id="rId5" Type="http://schemas.openxmlformats.org/officeDocument/2006/relationships/hyperlink" Target="https://ar.wikipedia.org/wiki/%D8%A7%D9%84%D8%B3%D8%B9%D9%88%D8%AF%D9%8A%D8%A9" TargetMode="External"/><Relationship Id="rId4" Type="http://schemas.openxmlformats.org/officeDocument/2006/relationships/hyperlink" Target="https://ar.wikipedia.org/wiki/%D8%AE%D9%84%D9%8A%D8%AC_%D8%A7%D9%84%D8%B9%D9%82%D8%A8%D8%A9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/%D9%82%D8%B5%D8%B1_%D8%B1%D8%BA%D8%AF%D8%A7%D9%86" TargetMode="External"/><Relationship Id="rId2" Type="http://schemas.openxmlformats.org/officeDocument/2006/relationships/hyperlink" Target="https://ar.wikipedia.org/wiki/%D8%B9%D9%85%D8%A7%D9%86_(%D9%85%D8%AF%D9%8A%D9%86%D8%A9)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dirty="0" smtClean="0">
                <a:solidFill>
                  <a:srgbClr val="7030A0"/>
                </a:solidFill>
              </a:rPr>
              <a:t>الملك طلال بن عبدالله</a:t>
            </a:r>
            <a:r>
              <a:rPr lang="ar-JO" dirty="0" smtClean="0"/>
              <a:t>                     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753" y="1916482"/>
            <a:ext cx="3582444" cy="335639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2" r="11250"/>
          <a:stretch/>
        </p:blipFill>
        <p:spPr>
          <a:xfrm>
            <a:off x="1556426" y="1925144"/>
            <a:ext cx="3881336" cy="334773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2" name="TextBox 11"/>
          <p:cNvSpPr txBox="1"/>
          <p:nvPr/>
        </p:nvSpPr>
        <p:spPr>
          <a:xfrm>
            <a:off x="1293341" y="5770524"/>
            <a:ext cx="8559113" cy="461665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JO" sz="2400" dirty="0"/>
              <a:t> </a:t>
            </a:r>
            <a:r>
              <a:rPr lang="ar-JO" sz="2400" dirty="0" smtClean="0">
                <a:solidFill>
                  <a:srgbClr val="7030A0"/>
                </a:solidFill>
              </a:rPr>
              <a:t>عمل الطالبة : تارا ابو جاموس</a:t>
            </a:r>
            <a:endParaRPr 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44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593" y="510745"/>
            <a:ext cx="10604157" cy="5666217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 smtClean="0"/>
          </a:p>
          <a:p>
            <a:pPr algn="r" rtl="1"/>
            <a:r>
              <a:rPr lang="ar-JO" sz="2400" dirty="0"/>
              <a:t> </a:t>
            </a:r>
            <a:r>
              <a:rPr lang="ar-JO" sz="2400" dirty="0" smtClean="0"/>
              <a:t> ولد الملك طلال في عام 1909في مكة المكرمة وهو الابن الأكبر للملك عبدالله بن الحسين </a:t>
            </a:r>
          </a:p>
          <a:p>
            <a:pPr marL="0" indent="0" algn="r" rtl="1">
              <a:buNone/>
            </a:pPr>
            <a:r>
              <a:rPr lang="ar-JO" sz="2400" dirty="0" smtClean="0"/>
              <a:t>الأول مؤسس المملكة الأردنية الهاشمية ، وجده الحسين بن علي قائد الثورة العربية الكبرى.</a:t>
            </a:r>
          </a:p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endParaRPr lang="ar-JO" dirty="0" smtClean="0"/>
          </a:p>
          <a:p>
            <a:pPr marL="0" indent="0" algn="r" rtl="1">
              <a:buNone/>
            </a:pPr>
            <a:r>
              <a:rPr lang="ar-JO" dirty="0" smtClean="0"/>
              <a:t>   الملك عبدالله الاول                            الحسين بن علي                         </a:t>
            </a:r>
          </a:p>
          <a:p>
            <a:pPr algn="r" rtl="1"/>
            <a:endParaRPr lang="ar-JO" dirty="0" smtClean="0"/>
          </a:p>
          <a:p>
            <a:pPr algn="r" rtl="1"/>
            <a:endParaRPr lang="ar-JO" dirty="0"/>
          </a:p>
          <a:p>
            <a:pPr algn="r" rtl="1"/>
            <a:endParaRPr lang="en-US" sz="2400" dirty="0" smtClean="0"/>
          </a:p>
          <a:p>
            <a:pPr algn="r" rtl="1"/>
            <a:r>
              <a:rPr lang="ar-JO" sz="2400" dirty="0" smtClean="0"/>
              <a:t>في </a:t>
            </a:r>
            <a:r>
              <a:rPr lang="ar-JO" sz="2400" dirty="0"/>
              <a:t>عام 1942 </a:t>
            </a:r>
            <a:r>
              <a:rPr lang="ar-JO" sz="2400" dirty="0" smtClean="0"/>
              <a:t>التحق بإحدى </a:t>
            </a:r>
            <a:r>
              <a:rPr lang="ar-JO" sz="2400" dirty="0"/>
              <a:t>كتائب الجيش </a:t>
            </a:r>
            <a:r>
              <a:rPr lang="ar-JO" sz="2400" dirty="0" smtClean="0"/>
              <a:t>العربي الأردني</a:t>
            </a:r>
            <a:r>
              <a:rPr lang="ar-JO" sz="2400" dirty="0"/>
              <a:t> واشترك في معظم </a:t>
            </a:r>
            <a:r>
              <a:rPr lang="ar-JO" sz="2400" dirty="0" smtClean="0"/>
              <a:t>التمارين </a:t>
            </a:r>
            <a:r>
              <a:rPr lang="ar-JO" sz="2400" dirty="0"/>
              <a:t>العسكرية التي قامت بها تلك </a:t>
            </a:r>
            <a:r>
              <a:rPr lang="ar-JO" sz="2400" dirty="0" smtClean="0"/>
              <a:t>الكتائب.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987" y="2005587"/>
            <a:ext cx="1809750" cy="2524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375" y="2081788"/>
            <a:ext cx="1924050" cy="23717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9245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2914" y="318101"/>
            <a:ext cx="10515600" cy="6140364"/>
          </a:xfrm>
        </p:spPr>
        <p:txBody>
          <a:bodyPr>
            <a:normAutofit lnSpcReduction="10000"/>
          </a:bodyPr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/>
              <a:t> </a:t>
            </a:r>
            <a:r>
              <a:rPr lang="ar-JO" dirty="0"/>
              <a:t>وعندما بدأت الحرب في فلسطين عام</a:t>
            </a:r>
            <a:r>
              <a:rPr lang="ar-JO" dirty="0">
                <a:hlinkClick r:id="rId2"/>
              </a:rPr>
              <a:t> </a:t>
            </a:r>
            <a:r>
              <a:rPr lang="ar-JO" dirty="0"/>
              <a:t>1948أمضى وقتاً طويلاً في الخطوط الأمامية يحث </a:t>
            </a:r>
            <a:r>
              <a:rPr lang="ar-JO" dirty="0" smtClean="0"/>
              <a:t>الجنود على </a:t>
            </a:r>
            <a:r>
              <a:rPr lang="ar-JO" dirty="0"/>
              <a:t>القتال وعلى الاحتفاظ بمواقعهم</a:t>
            </a:r>
            <a:r>
              <a:rPr lang="ar-JO" dirty="0" smtClean="0"/>
              <a:t>.</a:t>
            </a:r>
          </a:p>
          <a:p>
            <a:pPr marL="0" indent="0" algn="r" rtl="1">
              <a:buNone/>
            </a:pPr>
            <a:endParaRPr lang="ar-JO" dirty="0"/>
          </a:p>
          <a:p>
            <a:pPr algn="r" rtl="1"/>
            <a:r>
              <a:rPr lang="en-US" dirty="0" smtClean="0"/>
              <a:t> </a:t>
            </a:r>
            <a:r>
              <a:rPr lang="ar-JO" dirty="0" smtClean="0"/>
              <a:t>تولى الملك طلال الحكم بعد اغتيال والده بالرصاص في مدينة القدس عام 1951 -1952.</a:t>
            </a:r>
            <a:endParaRPr lang="en-US" dirty="0" smtClean="0"/>
          </a:p>
          <a:p>
            <a:pPr marL="0" indent="0" algn="r" rtl="1">
              <a:buNone/>
            </a:pPr>
            <a:r>
              <a:rPr lang="en-US" dirty="0" smtClean="0"/>
              <a:t> </a:t>
            </a:r>
            <a:endParaRPr lang="ar-JO" dirty="0" smtClean="0"/>
          </a:p>
          <a:p>
            <a:pPr algn="r" rtl="1"/>
            <a:r>
              <a:rPr lang="en-US" dirty="0" smtClean="0"/>
              <a:t> </a:t>
            </a:r>
            <a:r>
              <a:rPr lang="ar-JO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اهم انجازاته </a:t>
            </a:r>
            <a:r>
              <a:rPr lang="ar-JO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 algn="r" rtl="1">
              <a:buFont typeface="+mj-lt"/>
              <a:buAutoNum type="arabicPeriod"/>
            </a:pPr>
            <a:r>
              <a:rPr lang="ar-JO" dirty="0"/>
              <a:t>إصدار </a:t>
            </a:r>
            <a:r>
              <a:rPr lang="ar-JO" dirty="0">
                <a:hlinkClick r:id="rId3" tooltip="دستور الادرن 1952 (الصفحة غير موجودة)"/>
              </a:rPr>
              <a:t>دستور عام </a:t>
            </a:r>
            <a:r>
              <a:rPr lang="ar-JO" dirty="0" smtClean="0">
                <a:hlinkClick r:id="rId3" tooltip="دستور الادرن 1952 (الصفحة غير موجودة)"/>
              </a:rPr>
              <a:t>1952</a:t>
            </a:r>
            <a:r>
              <a:rPr lang="en-US" dirty="0" smtClean="0"/>
              <a:t>.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dirty="0"/>
              <a:t>إقرار حقّ التعليم </a:t>
            </a:r>
            <a:r>
              <a:rPr lang="ar-JO" dirty="0" smtClean="0"/>
              <a:t>المجاني</a:t>
            </a:r>
            <a:r>
              <a:rPr lang="en-US" dirty="0" smtClean="0"/>
              <a:t>.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dirty="0" smtClean="0"/>
              <a:t>اصدار </a:t>
            </a:r>
            <a:r>
              <a:rPr lang="ar-JO" dirty="0"/>
              <a:t>قانون خط السكة الحديدية عام </a:t>
            </a:r>
            <a:r>
              <a:rPr lang="ar-JO" dirty="0" smtClean="0"/>
              <a:t>1952.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dirty="0"/>
              <a:t>شُكلت قوة خفر السواحل الأردنية في </a:t>
            </a:r>
            <a:r>
              <a:rPr lang="ar-JO" dirty="0">
                <a:hlinkClick r:id="rId4" tooltip="خليج العقبة"/>
              </a:rPr>
              <a:t>خليج العقبة</a:t>
            </a:r>
            <a:r>
              <a:rPr lang="ar-JO" dirty="0" smtClean="0"/>
              <a:t>.</a:t>
            </a:r>
          </a:p>
          <a:p>
            <a:pPr marL="742950" indent="-742950" algn="r" rtl="1">
              <a:buFont typeface="+mj-lt"/>
              <a:buAutoNum type="arabicPeriod"/>
            </a:pPr>
            <a:r>
              <a:rPr lang="ar-JO" dirty="0"/>
              <a:t>توطيد العلاقات الأردنية مع كل من </a:t>
            </a:r>
            <a:r>
              <a:rPr lang="ar-JO" dirty="0">
                <a:hlinkClick r:id="rId5"/>
              </a:rPr>
              <a:t>السعودية</a:t>
            </a:r>
            <a:r>
              <a:rPr lang="ar-JO" dirty="0"/>
              <a:t> </a:t>
            </a:r>
            <a:r>
              <a:rPr lang="ar-JO" dirty="0">
                <a:hlinkClick r:id="rId6" tooltip="سوريا"/>
              </a:rPr>
              <a:t>وسوريا</a:t>
            </a:r>
            <a:r>
              <a:rPr lang="ar-JO" dirty="0"/>
              <a:t> </a:t>
            </a:r>
            <a:r>
              <a:rPr lang="ar-JO" dirty="0" smtClean="0">
                <a:hlinkClick r:id="rId7" tooltip="مصر"/>
              </a:rPr>
              <a:t>ومصر</a:t>
            </a:r>
            <a:r>
              <a:rPr lang="ar-JO" dirty="0" smtClean="0"/>
              <a:t>.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413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1151" y="288324"/>
            <a:ext cx="10515600" cy="6227806"/>
          </a:xfrm>
        </p:spPr>
        <p:txBody>
          <a:bodyPr/>
          <a:lstStyle/>
          <a:p>
            <a:pPr algn="r" rtl="1"/>
            <a:endParaRPr lang="ar-JO" dirty="0" smtClean="0"/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صفاته وأولاده </a:t>
            </a:r>
            <a:r>
              <a:rPr lang="ar-JO" dirty="0" smtClean="0"/>
              <a:t>:</a:t>
            </a:r>
          </a:p>
          <a:p>
            <a:pPr marL="0" indent="0" algn="r" rtl="1">
              <a:buNone/>
            </a:pPr>
            <a:r>
              <a:rPr lang="ar-JO" sz="2400" dirty="0" smtClean="0"/>
              <a:t>كان الملك طلال يتصف باللطف والتهذيب وحسن الخلق .</a:t>
            </a:r>
          </a:p>
          <a:p>
            <a:pPr marL="0" indent="0" algn="r" rtl="1">
              <a:buNone/>
            </a:pPr>
            <a:r>
              <a:rPr lang="ar-JO" sz="2400" dirty="0" smtClean="0"/>
              <a:t>كان للملك طلال عدة ابناء : الملك الحسين الذي أصبح ملك الأردن والأميران محمد والحسن </a:t>
            </a:r>
          </a:p>
          <a:p>
            <a:pPr marL="0" indent="0" algn="r" rtl="1">
              <a:buNone/>
            </a:pPr>
            <a:r>
              <a:rPr lang="ar-JO" sz="2400" dirty="0" smtClean="0"/>
              <a:t>والأميرة بسمة.</a:t>
            </a:r>
          </a:p>
          <a:p>
            <a:pPr algn="r" rtl="1"/>
            <a:r>
              <a:rPr lang="ar-JO" dirty="0" smtClean="0">
                <a:solidFill>
                  <a:srgbClr val="FF0000"/>
                </a:solidFill>
              </a:rPr>
              <a:t>وفاته :</a:t>
            </a:r>
          </a:p>
          <a:p>
            <a:pPr marL="0" indent="0" algn="r" rtl="1">
              <a:buNone/>
            </a:pPr>
            <a:r>
              <a:rPr lang="ar-JO" sz="2400" dirty="0" smtClean="0"/>
              <a:t>   نتيجة للاوضاع الصحية التي أصابت الملك طلال بن عبدالله فقد تنحى عن العرش .</a:t>
            </a:r>
          </a:p>
          <a:p>
            <a:pPr marL="0" indent="0" algn="r" rtl="1">
              <a:buNone/>
            </a:pPr>
            <a:r>
              <a:rPr lang="ar-JO" sz="2400" dirty="0"/>
              <a:t>وتوفي </a:t>
            </a:r>
            <a:r>
              <a:rPr lang="ar-JO" sz="2400" dirty="0" smtClean="0"/>
              <a:t>في اسطنبول عام 1972 ونقل </a:t>
            </a:r>
            <a:r>
              <a:rPr lang="ar-JO" sz="2400" dirty="0"/>
              <a:t>جثمانه إلى </a:t>
            </a:r>
            <a:r>
              <a:rPr lang="ar-JO" sz="2400" dirty="0">
                <a:hlinkClick r:id="rId2" tooltip="عمان (مدينة)"/>
              </a:rPr>
              <a:t>عمان</a:t>
            </a:r>
            <a:r>
              <a:rPr lang="ar-JO" sz="2400" dirty="0"/>
              <a:t> ودُفن في الأضرحة الملكية في </a:t>
            </a:r>
            <a:r>
              <a:rPr lang="ar-JO" sz="2400" dirty="0">
                <a:hlinkClick r:id="rId3" tooltip="قصر رغدان"/>
              </a:rPr>
              <a:t>قصر </a:t>
            </a:r>
            <a:r>
              <a:rPr lang="ar-JO" sz="2400" dirty="0" smtClean="0">
                <a:hlinkClick r:id="rId3" tooltip="قصر رغدان"/>
              </a:rPr>
              <a:t>رغدان</a:t>
            </a:r>
            <a:r>
              <a:rPr lang="ar-JO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5011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4282</TotalTime>
  <Words>116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الملك طلال بن عبدالله                   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طلال بن عبدالله</dc:title>
  <dc:creator>THINKBOOK</dc:creator>
  <cp:lastModifiedBy>THINKBOOK</cp:lastModifiedBy>
  <cp:revision>20</cp:revision>
  <dcterms:created xsi:type="dcterms:W3CDTF">2022-11-26T19:16:09Z</dcterms:created>
  <dcterms:modified xsi:type="dcterms:W3CDTF">2022-11-29T18:38:31Z</dcterms:modified>
</cp:coreProperties>
</file>