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A233-1572-458E-954E-F87812A06CCC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7FBA-FD76-49C8-AD04-6860B5877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263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A233-1572-458E-954E-F87812A06CCC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7FBA-FD76-49C8-AD04-6860B5877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92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A233-1572-458E-954E-F87812A06CCC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7FBA-FD76-49C8-AD04-6860B5877ED0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78174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A233-1572-458E-954E-F87812A06CCC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7FBA-FD76-49C8-AD04-6860B5877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2799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A233-1572-458E-954E-F87812A06CCC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7FBA-FD76-49C8-AD04-6860B5877ED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87666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A233-1572-458E-954E-F87812A06CCC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7FBA-FD76-49C8-AD04-6860B5877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224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A233-1572-458E-954E-F87812A06CCC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7FBA-FD76-49C8-AD04-6860B5877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4299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A233-1572-458E-954E-F87812A06CCC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7FBA-FD76-49C8-AD04-6860B5877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723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A233-1572-458E-954E-F87812A06CCC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7FBA-FD76-49C8-AD04-6860B5877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6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A233-1572-458E-954E-F87812A06CCC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7FBA-FD76-49C8-AD04-6860B5877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14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A233-1572-458E-954E-F87812A06CCC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7FBA-FD76-49C8-AD04-6860B5877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763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A233-1572-458E-954E-F87812A06CCC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7FBA-FD76-49C8-AD04-6860B5877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19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A233-1572-458E-954E-F87812A06CCC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7FBA-FD76-49C8-AD04-6860B5877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285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A233-1572-458E-954E-F87812A06CCC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7FBA-FD76-49C8-AD04-6860B5877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617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A233-1572-458E-954E-F87812A06CCC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7FBA-FD76-49C8-AD04-6860B5877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693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A233-1572-458E-954E-F87812A06CCC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7FBA-FD76-49C8-AD04-6860B5877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97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6A233-1572-458E-954E-F87812A06CCC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D9E7FBA-FD76-49C8-AD04-6860B5877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002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resource/38836027/untitled1" TargetMode="External"/><Relationship Id="rId2" Type="http://schemas.openxmlformats.org/officeDocument/2006/relationships/hyperlink" Target="https://www.youtube.com/watch?v=hHvr8oFxzvg&amp;t=5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ree vector graphic: &lt;strong&gt;Jordan, Flag&lt;/strong&gt;, &lt;strong&gt;Jordanian&lt;/strong&gt;, Symbol - Free Image on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602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0984" y="2180134"/>
            <a:ext cx="7766936" cy="1646302"/>
          </a:xfrm>
        </p:spPr>
        <p:txBody>
          <a:bodyPr/>
          <a:lstStyle/>
          <a:p>
            <a:r>
              <a:rPr lang="ar-JO" sz="6000" dirty="0" smtClean="0"/>
              <a:t>الملك الباني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02613" y="3826436"/>
            <a:ext cx="7766936" cy="1096899"/>
          </a:xfrm>
        </p:spPr>
        <p:txBody>
          <a:bodyPr/>
          <a:lstStyle/>
          <a:p>
            <a:r>
              <a:rPr lang="ar-JO" dirty="0" smtClean="0">
                <a:solidFill>
                  <a:schemeClr val="accent1"/>
                </a:solidFill>
              </a:rPr>
              <a:t>عمل الطالبة : لين الربضي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5" name="Picture 4" descr="أحلام مقدسة ورهانات خاسرة.. قصة صعود الحكم الهاشمي في الأردن | نون بوست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3012" y="4009268"/>
            <a:ext cx="3901440" cy="219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65378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1258"/>
            <a:ext cx="10515600" cy="1158240"/>
          </a:xfrm>
        </p:spPr>
        <p:txBody>
          <a:bodyPr>
            <a:noAutofit/>
          </a:bodyPr>
          <a:lstStyle/>
          <a:p>
            <a:pPr algn="ctr"/>
            <a:r>
              <a:rPr lang="ar-JO" sz="5000" dirty="0" smtClean="0">
                <a:solidFill>
                  <a:schemeClr val="tx1"/>
                </a:solidFill>
              </a:rPr>
              <a:t>نبذة عن حياة جلالة الملك الحسين</a:t>
            </a:r>
            <a:endParaRPr lang="en-US" sz="5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1577" y="1787143"/>
            <a:ext cx="10515600" cy="5329645"/>
          </a:xfrm>
        </p:spPr>
        <p:txBody>
          <a:bodyPr>
            <a:normAutofit fontScale="25000" lnSpcReduction="20000"/>
          </a:bodyPr>
          <a:lstStyle/>
          <a:p>
            <a:pPr algn="r" rtl="1"/>
            <a:r>
              <a:rPr lang="ar-JO" sz="7200" dirty="0" smtClean="0"/>
              <a:t>ولد الملك الحسين بن طلال في عمّان في 14 تشرين الثّاني من عام 1935.</a:t>
            </a:r>
          </a:p>
          <a:p>
            <a:pPr algn="r" rtl="1"/>
            <a:r>
              <a:rPr lang="ar-JO" sz="7200" dirty="0" smtClean="0"/>
              <a:t>أكمل دراسته  الابتدايّة في عمّان و درس جلالته في كليّة فيكتوريا في مصر.</a:t>
            </a:r>
          </a:p>
          <a:p>
            <a:pPr algn="r" rtl="1"/>
            <a:r>
              <a:rPr lang="ar-JO" sz="7200" dirty="0" smtClean="0"/>
              <a:t>تلقّى الملك حسين بعدها تعليمه العسكري في أكادميه ساندهيرست في انجلترا.</a:t>
            </a:r>
          </a:p>
          <a:p>
            <a:pPr algn="r" rtl="1"/>
            <a:r>
              <a:rPr lang="ar-JO" sz="7200" dirty="0" smtClean="0"/>
              <a:t>تولّى عرش المملكة الأردنيّة الهاشميّة  في 11 آب 1952.</a:t>
            </a:r>
          </a:p>
          <a:p>
            <a:pPr algn="r" rtl="1"/>
            <a:r>
              <a:rPr lang="ar-JO" sz="7200" dirty="0" smtClean="0"/>
              <a:t>تسلّم سلطاته الدّستوريّة يوم 2 أيّار 1953 م.</a:t>
            </a:r>
          </a:p>
          <a:p>
            <a:pPr algn="r" rtl="1"/>
            <a:r>
              <a:rPr lang="ar-JO" sz="7200" dirty="0" smtClean="0"/>
              <a:t>رزق جلالته بخمسة أبناء و هم الأمراء : عبدالله ، فيصل ، علي ، حمزة و هاشم.</a:t>
            </a:r>
          </a:p>
          <a:p>
            <a:pPr marL="0" indent="0" algn="r" rtl="1">
              <a:buNone/>
            </a:pPr>
            <a:r>
              <a:rPr lang="ar-JO" sz="7200" dirty="0"/>
              <a:t> </a:t>
            </a:r>
            <a:r>
              <a:rPr lang="ar-JO" sz="7200" dirty="0" smtClean="0"/>
              <a:t>و ستة بنات و هنّ الأميرات : عالي</a:t>
            </a:r>
            <a:r>
              <a:rPr lang="ar-JO" sz="7200" dirty="0"/>
              <a:t>ة</a:t>
            </a:r>
            <a:r>
              <a:rPr lang="ar-JO" sz="7200" dirty="0" smtClean="0"/>
              <a:t> ، عائشة ، زين ، هيا ، ايمان و راية.</a:t>
            </a:r>
          </a:p>
          <a:p>
            <a:pPr algn="r" rtl="1"/>
            <a:r>
              <a:rPr lang="ar-JO" sz="7200" dirty="0" smtClean="0"/>
              <a:t>توفي في السابع من شهر شباط من عام 1999م بعد صراع مع مرض السّرطان.</a:t>
            </a:r>
          </a:p>
          <a:p>
            <a:pPr algn="r" rtl="1"/>
            <a:r>
              <a:rPr lang="ar-JO" sz="7200" dirty="0" smtClean="0"/>
              <a:t>وصفت جنازته بأنّها جنازة العصر فقد حضرها قادة العالم وزعماؤه من كلّ مكان.</a:t>
            </a:r>
          </a:p>
          <a:p>
            <a:pPr algn="r" rtl="1"/>
            <a:r>
              <a:rPr lang="ar-JO" sz="7200" dirty="0"/>
              <a:t>استمرّت فترة حكمه ممدّة سبعة و اربعين عاما (1952-1999) رافعا شعار "فلنَبْنِ هذا البلد ولنخدم هذه الأمة</a:t>
            </a:r>
            <a:r>
              <a:rPr lang="ar-JO" sz="7200" dirty="0" smtClean="0"/>
              <a:t>".</a:t>
            </a:r>
          </a:p>
          <a:p>
            <a:pPr algn="r" rtl="1"/>
            <a:r>
              <a:rPr lang="ar-JO" sz="7200" dirty="0" smtClean="0"/>
              <a:t>و هو صاحب مقولة الأنسان أغلى ما نملك.</a:t>
            </a:r>
          </a:p>
          <a:p>
            <a:pPr marL="0" indent="0" algn="r" rtl="1">
              <a:buNone/>
            </a:pPr>
            <a:endParaRPr lang="ar-JO" sz="7200" dirty="0" smtClean="0"/>
          </a:p>
          <a:p>
            <a:pPr algn="r" rtl="1"/>
            <a:endParaRPr lang="ar-JO" sz="6800" dirty="0" smtClean="0"/>
          </a:p>
          <a:p>
            <a:pPr algn="r" rtl="1"/>
            <a:endParaRPr lang="ar-JO" sz="6800" dirty="0" smtClean="0"/>
          </a:p>
          <a:p>
            <a:pPr algn="r" rtl="1"/>
            <a:endParaRPr lang="en-US" sz="8000" dirty="0" smtClean="0"/>
          </a:p>
          <a:p>
            <a:pPr algn="r" rtl="1"/>
            <a:endParaRPr lang="ar-JO" sz="6000" dirty="0" smtClean="0"/>
          </a:p>
          <a:p>
            <a:pPr algn="r" rtl="1"/>
            <a:endParaRPr lang="ar-JO" sz="6000" dirty="0" smtClean="0"/>
          </a:p>
          <a:p>
            <a:pPr algn="r" rtl="1"/>
            <a:endParaRPr lang="ar-JO" sz="2000" dirty="0" smtClean="0"/>
          </a:p>
          <a:p>
            <a:pPr algn="r" rtl="1"/>
            <a:endParaRPr lang="ar-JO" sz="2000" dirty="0" smtClean="0"/>
          </a:p>
          <a:p>
            <a:pPr algn="r" rtl="1"/>
            <a:endParaRPr lang="ar-JO" sz="2000" dirty="0" smtClean="0"/>
          </a:p>
          <a:p>
            <a:pPr algn="r" rtl="1"/>
            <a:endParaRPr lang="ar-JO" sz="2000" dirty="0" smtClean="0"/>
          </a:p>
          <a:p>
            <a:pPr marL="0" indent="0" algn="r" rtl="1">
              <a:buNone/>
            </a:pPr>
            <a:r>
              <a:rPr lang="ar-JO" sz="2000" dirty="0" smtClean="0"/>
              <a:t> </a:t>
            </a:r>
          </a:p>
          <a:p>
            <a:pPr algn="r" rtl="1"/>
            <a:endParaRPr lang="ar-JO" sz="20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785" y="2114118"/>
            <a:ext cx="3185851" cy="2337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9549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059" y="358219"/>
            <a:ext cx="9653047" cy="1216057"/>
          </a:xfrm>
        </p:spPr>
        <p:txBody>
          <a:bodyPr>
            <a:noAutofit/>
          </a:bodyPr>
          <a:lstStyle/>
          <a:p>
            <a:pPr algn="ctr"/>
            <a:r>
              <a:rPr lang="ar-JO" sz="5500" dirty="0" smtClean="0"/>
              <a:t>      </a:t>
            </a:r>
            <a:r>
              <a:rPr lang="ar-JO" sz="5000" dirty="0" smtClean="0">
                <a:solidFill>
                  <a:schemeClr val="tx1"/>
                </a:solidFill>
              </a:rPr>
              <a:t>انجازات الملك الحسين        </a:t>
            </a:r>
            <a:endParaRPr lang="en-US" sz="5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4416" y="1574276"/>
            <a:ext cx="7803420" cy="4713402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JO" b="1" dirty="0" smtClean="0"/>
              <a:t>اقام الدولة الأردنية الحديثه في اطار حضارة عربية مستنيرة ، فقد قام :</a:t>
            </a:r>
          </a:p>
          <a:p>
            <a:pPr algn="r" rtl="1"/>
            <a:r>
              <a:rPr lang="ar-JO" dirty="0" smtClean="0"/>
              <a:t>بتعريب الجيش في عام 1956م.</a:t>
            </a:r>
          </a:p>
          <a:p>
            <a:pPr algn="r" rtl="1"/>
            <a:r>
              <a:rPr lang="ar-JO" dirty="0" smtClean="0"/>
              <a:t>الاهتمام بالبنية التّحتيّة الاقتصاديّة والصناعية و التّكنولوجية و بناء دولة المؤسّسات.</a:t>
            </a:r>
          </a:p>
          <a:p>
            <a:pPr algn="r" rtl="1"/>
            <a:r>
              <a:rPr lang="ar-JO" dirty="0" smtClean="0"/>
              <a:t>النهوض بالتعليم بشكل واضح كانشاء الجامعات .</a:t>
            </a:r>
          </a:p>
          <a:p>
            <a:pPr algn="r" rtl="1"/>
            <a:r>
              <a:rPr lang="ar-JO" dirty="0" smtClean="0"/>
              <a:t>و على الصعيد الخارجي عمل جلالته على تحسين العلاقات الدّوليّة مع الدّول المحيطه و باقي الدول في العالم أجمع فكسب ألاردنّ مكانة مرموقة واحتراما بالغا بين دول العالم.</a:t>
            </a:r>
          </a:p>
          <a:p>
            <a:pPr algn="r" rtl="1"/>
            <a:r>
              <a:rPr lang="ar-JO" dirty="0" smtClean="0"/>
              <a:t>كان له دور مهمّ في احلال السّلام في منطقة الشرق الأوسط و الدّفاع عن فلسطين.</a:t>
            </a:r>
          </a:p>
          <a:p>
            <a:pPr algn="r" rtl="1"/>
            <a:r>
              <a:rPr lang="ar-JO" dirty="0" smtClean="0"/>
              <a:t>قام بتأليف ثلاثة كتب وهي : مشاغل الملوك (1962) ، حربي مع اسرائيل (1969) و كتاب مهنتي كملك.  </a:t>
            </a:r>
          </a:p>
          <a:p>
            <a:pPr algn="r" rtl="1"/>
            <a:endParaRPr lang="ar-JO" dirty="0" smtClean="0"/>
          </a:p>
          <a:p>
            <a:pPr algn="r" rtl="1"/>
            <a:endParaRPr lang="ar-JO" dirty="0" smtClean="0"/>
          </a:p>
          <a:p>
            <a:pPr algn="r" rtl="1"/>
            <a:endParaRPr lang="ar-JO" dirty="0" smtClean="0"/>
          </a:p>
          <a:p>
            <a:pPr marL="0" indent="0" algn="r">
              <a:buNone/>
            </a:pPr>
            <a:endParaRPr lang="ar-JO" sz="20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64" y="1936147"/>
            <a:ext cx="3417151" cy="3418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1684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58771"/>
            <a:ext cx="8596668" cy="936396"/>
          </a:xfrm>
        </p:spPr>
        <p:txBody>
          <a:bodyPr>
            <a:normAutofit/>
          </a:bodyPr>
          <a:lstStyle/>
          <a:p>
            <a:pPr algn="ctr"/>
            <a:r>
              <a:rPr lang="ar-JO" sz="5000" dirty="0" smtClean="0">
                <a:solidFill>
                  <a:schemeClr val="tx1"/>
                </a:solidFill>
              </a:rPr>
              <a:t>الروابط</a:t>
            </a:r>
            <a:endParaRPr lang="en-US" sz="5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21411"/>
            <a:ext cx="8596668" cy="4419952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www.youtube.com/watch?v=hHvr8oFxzvg&amp;t=5s</a:t>
            </a:r>
            <a:endParaRPr lang="ar-JO" dirty="0"/>
          </a:p>
          <a:p>
            <a:pPr marL="0" indent="0">
              <a:buNone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wordwall.net/resource/38836027/untitled1</a:t>
            </a:r>
            <a:endParaRPr lang="ar-JO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9926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Custom 1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C42F1A"/>
      </a:accent1>
      <a:accent2>
        <a:srgbClr val="54A021"/>
      </a:accent2>
      <a:accent3>
        <a:srgbClr val="FFFFFF"/>
      </a:accent3>
      <a:accent4>
        <a:srgbClr val="E76618"/>
      </a:accent4>
      <a:accent5>
        <a:srgbClr val="C42F1A"/>
      </a:accent5>
      <a:accent6>
        <a:srgbClr val="000000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539</TotalTime>
  <Words>288</Words>
  <Application>Microsoft Office PowerPoint</Application>
  <PresentationFormat>Widescreen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Tahoma</vt:lpstr>
      <vt:lpstr>Trebuchet MS</vt:lpstr>
      <vt:lpstr>Wingdings 3</vt:lpstr>
      <vt:lpstr>Facet</vt:lpstr>
      <vt:lpstr>الملك الباني</vt:lpstr>
      <vt:lpstr>نبذة عن حياة جلالة الملك الحسين</vt:lpstr>
      <vt:lpstr>      انجازات الملك الحسين        </vt:lpstr>
      <vt:lpstr>الروابط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الملك حسين بن طلال</dc:title>
  <dc:creator>LENOVO</dc:creator>
  <cp:lastModifiedBy>LENOVO</cp:lastModifiedBy>
  <cp:revision>35</cp:revision>
  <dcterms:created xsi:type="dcterms:W3CDTF">2022-11-27T13:09:36Z</dcterms:created>
  <dcterms:modified xsi:type="dcterms:W3CDTF">2022-11-29T17:35:18Z</dcterms:modified>
</cp:coreProperties>
</file>