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11/29/2022</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11/29/2022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11/29/2022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11/29/2022</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VJvhw8CJIUI"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641" y="2243425"/>
            <a:ext cx="5898988" cy="1192107"/>
          </a:xfrm>
        </p:spPr>
        <p:txBody>
          <a:bodyPr/>
          <a:lstStyle/>
          <a:p>
            <a:r>
              <a:rPr lang="ar-JO" dirty="0" smtClean="0"/>
              <a:t>الملك الحسين بن طلال </a:t>
            </a:r>
            <a:endParaRPr lang="en-US" dirty="0"/>
          </a:p>
        </p:txBody>
      </p:sp>
      <p:pic>
        <p:nvPicPr>
          <p:cNvPr id="4" name="Picture 3"/>
          <p:cNvPicPr>
            <a:picLocks noChangeAspect="1"/>
          </p:cNvPicPr>
          <p:nvPr/>
        </p:nvPicPr>
        <p:blipFill>
          <a:blip r:embed="rId2"/>
          <a:stretch>
            <a:fillRect/>
          </a:stretch>
        </p:blipFill>
        <p:spPr>
          <a:xfrm>
            <a:off x="7445829" y="1058092"/>
            <a:ext cx="3905794" cy="4503869"/>
          </a:xfrm>
          <a:prstGeom prst="rect">
            <a:avLst/>
          </a:prstGeom>
        </p:spPr>
      </p:pic>
      <p:sp>
        <p:nvSpPr>
          <p:cNvPr id="5" name="TextBox 4"/>
          <p:cNvSpPr txBox="1"/>
          <p:nvPr/>
        </p:nvSpPr>
        <p:spPr>
          <a:xfrm>
            <a:off x="783771" y="4558937"/>
            <a:ext cx="6662058" cy="369332"/>
          </a:xfrm>
          <a:prstGeom prst="rect">
            <a:avLst/>
          </a:prstGeom>
          <a:noFill/>
        </p:spPr>
        <p:txBody>
          <a:bodyPr wrap="square" rtlCol="0">
            <a:spAutoFit/>
          </a:bodyPr>
          <a:lstStyle/>
          <a:p>
            <a:r>
              <a:rPr lang="ar-JO" b="1" dirty="0">
                <a:solidFill>
                  <a:schemeClr val="bg1"/>
                </a:solidFill>
              </a:rPr>
              <a:t>الحسين بن طلال بن عبد الله الأول الهاشمي</a:t>
            </a:r>
            <a:r>
              <a:rPr lang="ar-JO" dirty="0">
                <a:solidFill>
                  <a:schemeClr val="bg1"/>
                </a:solidFill>
              </a:rPr>
              <a:t> (14 نوفمبر 1935 - 7 فبراير 1999)</a:t>
            </a:r>
            <a:endParaRPr lang="en-US" dirty="0">
              <a:solidFill>
                <a:schemeClr val="bg1"/>
              </a:solidFill>
            </a:endParaRPr>
          </a:p>
        </p:txBody>
      </p:sp>
    </p:spTree>
    <p:extLst>
      <p:ext uri="{BB962C8B-B14F-4D97-AF65-F5344CB8AC3E}">
        <p14:creationId xmlns:p14="http://schemas.microsoft.com/office/powerpoint/2010/main" val="309354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18011" y="483326"/>
            <a:ext cx="5342707" cy="5839097"/>
          </a:xfrm>
        </p:spPr>
        <p:txBody>
          <a:bodyPr>
            <a:normAutofit fontScale="55000" lnSpcReduction="20000"/>
          </a:bodyPr>
          <a:lstStyle/>
          <a:p>
            <a:pPr algn="r" rtl="1">
              <a:lnSpc>
                <a:spcPct val="170000"/>
              </a:lnSpc>
            </a:pPr>
            <a:r>
              <a:rPr lang="ar-JO" dirty="0"/>
              <a:t/>
            </a:r>
            <a:br>
              <a:rPr lang="ar-JO" dirty="0"/>
            </a:br>
            <a:r>
              <a:rPr lang="ar-JO" sz="2900" b="1" dirty="0">
                <a:solidFill>
                  <a:schemeClr val="bg1"/>
                </a:solidFill>
              </a:rPr>
              <a:t>وُلد جلالة الملك الحسين بن طلال في عمّان في 14 تشرين الثاني 1935، وتربّى في كنف والدَيه (جلالة الملك طلال بن عبدالله وجلالة الملكة زين الشرف بنت جميل) وجدِّه جلالة الملك المؤسس عبدالله بن الحسين، الذي أورثه القيمَ الرفيعة والمبادئ العظيمة.</a:t>
            </a:r>
            <a:br>
              <a:rPr lang="ar-JO" sz="2900" b="1" dirty="0">
                <a:solidFill>
                  <a:schemeClr val="bg1"/>
                </a:solidFill>
              </a:rPr>
            </a:br>
            <a:r>
              <a:rPr lang="ar-JO" sz="2900" b="1" dirty="0">
                <a:solidFill>
                  <a:schemeClr val="bg1"/>
                </a:solidFill>
              </a:rPr>
              <a:t>أنهى الحسين دراسته الابتدائية في الكلية العلمية الإسلامية بعمّان، ثم سافر إلى مصر لمواصلة تعليمه الثانوي في مدرسة فكتوريا بالإسكندرية (1949/1950). وبعدما تولّى الملك طلال سلطاته الدستورية، أصدر إرادته الملكية بتعيين أكبر أبنائه؛ الأمير الحسين، ولياً للعهد في 9 أيلول 1951. ثم توجّه الحسين إلى بريطانيا لإكمال تعليمه في مدرسة هارو.</a:t>
            </a:r>
            <a:br>
              <a:rPr lang="ar-JO" sz="2900" b="1" dirty="0">
                <a:solidFill>
                  <a:schemeClr val="bg1"/>
                </a:solidFill>
              </a:rPr>
            </a:br>
            <a:r>
              <a:rPr lang="ar-JO" sz="2900" b="1" dirty="0">
                <a:solidFill>
                  <a:schemeClr val="bg1"/>
                </a:solidFill>
              </a:rPr>
              <a:t>وعلى إثر مرض الملك طلال الذي حالَ دون استمراره في الحكم، نودي بالأمير الحسين بن طلال، ملكاً على المملكة الأردنية الهاشمية في 11 آب 1952. ولمّا كان الحسين في السابعة عشرة من عمره حينذاك، فقد شُكّل مجلس وصاية على العرش، بينما واصل الحسين تعليمه ملتحقاً منذ 19 أيلول 1952 بأكاديمية ساندهيرست العسكرية الملكية في المملكة المتحدة، حيث تلقى تعليمه العسكري وتخرج فيها مطلع عام 1953</a:t>
            </a:r>
            <a:endParaRPr lang="en-US" sz="2900" b="1" dirty="0">
              <a:solidFill>
                <a:schemeClr val="bg1"/>
              </a:solidFill>
            </a:endParaRPr>
          </a:p>
        </p:txBody>
      </p:sp>
      <p:pic>
        <p:nvPicPr>
          <p:cNvPr id="3074" name="Picture 2" descr="قيادة القوات الشعبيه الأردنيه لإسقاط الطاغيه عبدالله الثاني سلمياً: صور  ملوك وملكات الاردن"/>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4691" r="24691"/>
          <a:stretch>
            <a:fillRect/>
          </a:stretch>
        </p:blipFill>
        <p:spPr bwMode="auto">
          <a:xfrm>
            <a:off x="6247424" y="483326"/>
            <a:ext cx="4150610" cy="571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38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0629" y="966651"/>
            <a:ext cx="10816046" cy="3788229"/>
          </a:xfrm>
        </p:spPr>
        <p:txBody>
          <a:bodyPr>
            <a:noAutofit/>
          </a:bodyPr>
          <a:lstStyle/>
          <a:p>
            <a:pPr algn="r" rtl="1"/>
            <a:r>
              <a:rPr lang="ar-JO" sz="2800" dirty="0" smtClean="0">
                <a:solidFill>
                  <a:schemeClr val="bg1"/>
                </a:solidFill>
              </a:rPr>
              <a:t>شهدت </a:t>
            </a:r>
            <a:r>
              <a:rPr lang="ar-JO" sz="2800" dirty="0">
                <a:solidFill>
                  <a:schemeClr val="bg1"/>
                </a:solidFill>
              </a:rPr>
              <a:t>فترةُ حكم الحسين تطويراً وتحديثاً مستمرَّين للقوات المسلّحة والأجهزة الأمنية، ودعماً </a:t>
            </a:r>
            <a:r>
              <a:rPr lang="ar-JO" sz="2800" dirty="0" smtClean="0">
                <a:solidFill>
                  <a:schemeClr val="bg1"/>
                </a:solidFill>
              </a:rPr>
              <a:t>متواصلاً لمنتسبيها. فاستكمل الأردنُّ استقلاله بقرار تعريب قيادة الجيش في 1 آذار 1956، وإنهاء المعاهدة الأردنية البريطانية في 13 آذار 1957. وخاض الأردنُّ بقيادة جلالته معركةَ الكرامة في 21 آذار 1968 التي حقّق فيها الجيش العربي انتصاراً.</a:t>
            </a:r>
            <a:br>
              <a:rPr lang="ar-JO" sz="2800" dirty="0" smtClean="0">
                <a:solidFill>
                  <a:schemeClr val="bg1"/>
                </a:solidFill>
              </a:rPr>
            </a:br>
            <a:r>
              <a:rPr lang="ar-JO" sz="2800" dirty="0" smtClean="0">
                <a:solidFill>
                  <a:schemeClr val="bg1"/>
                </a:solidFill>
              </a:rPr>
              <a:t>أبدى الحسين اهتماماً كبيراً بالتنمية الاقتصادية والاجتماعية، من خلال إطلاق مشاريع نوعية على غرار ميناء العقبة ومصانع الإسمنت والفوسفات والبوتاس ومصفاة البترول. وأشرف بنفسه على خطط التنمية، وشدّد على أهمية تعزيز التنمية وتركيز دعائمها من خلال </a:t>
            </a:r>
            <a:r>
              <a:rPr lang="ar-JO" sz="2800" dirty="0">
                <a:solidFill>
                  <a:schemeClr val="bg1"/>
                </a:solidFill>
              </a:rPr>
              <a:t>إنشاء عدد من المؤسسات والهيئات الوطنية.</a:t>
            </a:r>
            <a:endParaRPr lang="en-US" sz="2800" dirty="0">
              <a:solidFill>
                <a:schemeClr val="bg1"/>
              </a:solidFill>
            </a:endParaRPr>
          </a:p>
        </p:txBody>
      </p:sp>
      <p:pic>
        <p:nvPicPr>
          <p:cNvPr id="2050" name="Picture 2" descr="شعار القوات المسلحة الأردنية - التراث الملكي الأردن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010" y="4267200"/>
            <a:ext cx="260985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6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68017" y="1022770"/>
            <a:ext cx="8825659" cy="2974463"/>
          </a:xfrm>
        </p:spPr>
        <p:txBody>
          <a:bodyPr>
            <a:normAutofit/>
          </a:bodyPr>
          <a:lstStyle/>
          <a:p>
            <a:pPr algn="r" rtl="1"/>
            <a:r>
              <a:rPr lang="ar-JO" sz="3200" b="1" dirty="0" smtClean="0">
                <a:solidFill>
                  <a:schemeClr val="bg1"/>
                </a:solidFill>
              </a:rPr>
              <a:t>توفي</a:t>
            </a:r>
            <a:r>
              <a:rPr lang="ar-JO" sz="3200" b="1" dirty="0">
                <a:solidFill>
                  <a:schemeClr val="bg1"/>
                </a:solidFill>
              </a:rPr>
              <a:t> الملك الثالث للمملكة الأردنية الهاشمية الحسين بن طلال في السابع من فبراير عام 1999 بعد أن عانى لعدة سنوات من سرطان اللمفوما اللاهودجكينية، كان في آخر أيامه يزور مشفى مايو كلينك في روشستر، مينيسوتا، الولايات المتحدة.</a:t>
            </a:r>
            <a:endParaRPr lang="en-US" sz="3200" b="1" dirty="0">
              <a:solidFill>
                <a:schemeClr val="bg1"/>
              </a:solidFill>
            </a:endParaRPr>
          </a:p>
        </p:txBody>
      </p:sp>
      <p:pic>
        <p:nvPicPr>
          <p:cNvPr id="4098" name="Picture 2" descr="الملك يروي تفاصيل ذلك اليوم .. عندما توفي الحسين| جراءة نيو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742" y="3317647"/>
            <a:ext cx="7667897"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258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8255" y="1186543"/>
            <a:ext cx="4172752" cy="1896291"/>
          </a:xfrm>
        </p:spPr>
        <p:txBody>
          <a:bodyPr/>
          <a:lstStyle/>
          <a:p>
            <a:r>
              <a:rPr lang="en-US" dirty="0">
                <a:hlinkClick r:id="rId2"/>
              </a:rPr>
              <a:t>https://</a:t>
            </a:r>
            <a:r>
              <a:rPr lang="en-US" dirty="0" smtClean="0">
                <a:hlinkClick r:id="rId2"/>
              </a:rPr>
              <a:t>youtu.be/VJvhw8CJIUI</a:t>
            </a:r>
            <a:endParaRPr lang="ar-JO" dirty="0" smtClean="0"/>
          </a:p>
          <a:p>
            <a:endParaRPr lang="en-US" dirty="0"/>
          </a:p>
        </p:txBody>
      </p:sp>
      <p:sp>
        <p:nvSpPr>
          <p:cNvPr id="2" name="TextBox 1"/>
          <p:cNvSpPr txBox="1"/>
          <p:nvPr/>
        </p:nvSpPr>
        <p:spPr>
          <a:xfrm>
            <a:off x="608255" y="3892731"/>
            <a:ext cx="3780865" cy="523220"/>
          </a:xfrm>
          <a:prstGeom prst="rect">
            <a:avLst/>
          </a:prstGeom>
          <a:noFill/>
        </p:spPr>
        <p:txBody>
          <a:bodyPr wrap="square" rtlCol="0">
            <a:spAutoFit/>
          </a:bodyPr>
          <a:lstStyle/>
          <a:p>
            <a:pPr algn="r" rtl="1"/>
            <a:r>
              <a:rPr lang="ar-JO" sz="2800" b="1" dirty="0" smtClean="0">
                <a:solidFill>
                  <a:schemeClr val="bg1"/>
                </a:solidFill>
              </a:rPr>
              <a:t>رحمك الله يا سيدي ابا عبدالله</a:t>
            </a:r>
            <a:endParaRPr lang="en-US" sz="2800" b="1" dirty="0">
              <a:solidFill>
                <a:schemeClr val="bg1"/>
              </a:solidFill>
            </a:endParaRPr>
          </a:p>
        </p:txBody>
      </p:sp>
    </p:spTree>
    <p:extLst>
      <p:ext uri="{BB962C8B-B14F-4D97-AF65-F5344CB8AC3E}">
        <p14:creationId xmlns:p14="http://schemas.microsoft.com/office/powerpoint/2010/main" val="35683498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29</TotalTime>
  <Words>76</Words>
  <Application>Microsoft Office PowerPoint</Application>
  <PresentationFormat>Widescreen</PresentationFormat>
  <Paragraphs>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Century Gothic</vt:lpstr>
      <vt:lpstr>Times New Roman</vt:lpstr>
      <vt:lpstr>Wingdings 3</vt:lpstr>
      <vt:lpstr>Ion Boardroom</vt:lpstr>
      <vt:lpstr>الملك الحسين بن طلال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الملك الحسين بن طلال</dc:title>
  <dc:creator>M.AlQosous</dc:creator>
  <cp:lastModifiedBy>M.AlQosous</cp:lastModifiedBy>
  <cp:revision>4</cp:revision>
  <dcterms:created xsi:type="dcterms:W3CDTF">2022-11-28T13:35:12Z</dcterms:created>
  <dcterms:modified xsi:type="dcterms:W3CDTF">2022-11-29T17:29:16Z</dcterms:modified>
</cp:coreProperties>
</file>