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2EE3C-4756-49A8-BA9F-375B73493DC3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D757-DAD3-4B45-80C1-CDBAABE7A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hc.j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1"/>
            <a:ext cx="9448800" cy="1523999"/>
          </a:xfrm>
        </p:spPr>
        <p:txBody>
          <a:bodyPr>
            <a:normAutofit/>
          </a:bodyPr>
          <a:lstStyle/>
          <a:p>
            <a:r>
              <a:rPr lang="ar-JO" sz="4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الملك </a:t>
            </a:r>
            <a:r>
              <a:rPr lang="ar-JO" sz="4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الحسين بن طلال (الملك الباني</a:t>
            </a:r>
            <a:r>
              <a:rPr lang="ar-JO" sz="4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)</a:t>
            </a:r>
            <a:endParaRPr lang="en-US" sz="4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7" name="Picture 6" descr="king Husse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828800"/>
            <a:ext cx="5257800" cy="45289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Jordanian Flag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" y="1524001"/>
            <a:ext cx="91440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         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endParaRPr lang="ar-JO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 rtl="1">
              <a:buNone/>
            </a:pP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وُلد </a:t>
            </a:r>
            <a:r>
              <a:rPr lang="ar-JO" sz="3500" dirty="0">
                <a:latin typeface="Arial" pitchFamily="34" charset="0"/>
                <a:ea typeface="Arial Unicode MS" pitchFamily="34" charset="-128"/>
              </a:rPr>
              <a:t>جلالة الملك الحسين بن طلال في عمّان في 14 تشرين الثاني </a:t>
            </a: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1935</a:t>
            </a:r>
            <a:r>
              <a:rPr lang="ar-JO" sz="3500" dirty="0">
                <a:latin typeface="Arial" pitchFamily="34" charset="0"/>
                <a:ea typeface="Arial Unicode MS" pitchFamily="34" charset="-128"/>
              </a:rPr>
              <a:t>، حيث تلقّى علومه التربوية والعسكرية في مدارس الأردن وفي </a:t>
            </a: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الخارج. </a:t>
            </a:r>
            <a:endParaRPr lang="ar-JO" sz="3500" dirty="0" smtClean="0">
              <a:latin typeface="Arial" pitchFamily="34" charset="0"/>
              <a:ea typeface="Arial Unicode MS" pitchFamily="34" charset="-128"/>
            </a:endParaRPr>
          </a:p>
          <a:p>
            <a:pPr algn="r" rtl="1"/>
            <a:endParaRPr lang="ar-JO" sz="3500" dirty="0" smtClean="0">
              <a:latin typeface="Arial" pitchFamily="34" charset="0"/>
              <a:ea typeface="Arial Unicode MS" pitchFamily="34" charset="-128"/>
            </a:endParaRPr>
          </a:p>
          <a:p>
            <a:pPr algn="r" rtl="1">
              <a:buNone/>
            </a:pP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اعتلى </a:t>
            </a:r>
            <a:r>
              <a:rPr lang="ar-JO" sz="3500" dirty="0">
                <a:latin typeface="Arial" pitchFamily="34" charset="0"/>
                <a:ea typeface="Arial Unicode MS" pitchFamily="34" charset="-128"/>
              </a:rPr>
              <a:t>عرش المملكة الأردنية الهاشمية في 11 </a:t>
            </a: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آب 1952</a:t>
            </a:r>
            <a:r>
              <a:rPr lang="ar-JO" sz="3500" dirty="0">
                <a:latin typeface="Arial" pitchFamily="34" charset="0"/>
                <a:ea typeface="Arial Unicode MS" pitchFamily="34" charset="-128"/>
              </a:rPr>
              <a:t>، وتولّى سلطاته الدستورية في 2 </a:t>
            </a: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أيار 1935، </a:t>
            </a:r>
            <a:r>
              <a:rPr lang="ar-JO" sz="3500" dirty="0">
                <a:latin typeface="Arial" pitchFamily="34" charset="0"/>
                <a:ea typeface="Arial Unicode MS" pitchFamily="34" charset="-128"/>
              </a:rPr>
              <a:t>في ظروف عربية ودولية حرجة </a:t>
            </a: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ودقيقة.</a:t>
            </a:r>
          </a:p>
          <a:p>
            <a:pPr algn="r" rtl="1"/>
            <a:endParaRPr lang="ar-JO" sz="3500" dirty="0" smtClean="0">
              <a:latin typeface="Arial" pitchFamily="34" charset="0"/>
              <a:ea typeface="Arial Unicode MS" pitchFamily="34" charset="-128"/>
            </a:endParaRPr>
          </a:p>
          <a:p>
            <a:pPr algn="r" rtl="1">
              <a:buNone/>
            </a:pPr>
            <a:r>
              <a:rPr lang="ar-JO" sz="3500" dirty="0" smtClean="0">
                <a:latin typeface="Arial" pitchFamily="34" charset="0"/>
                <a:ea typeface="Arial Unicode MS" pitchFamily="34" charset="-128"/>
              </a:rPr>
              <a:t>توُفِّيَ في 7 شباط 1999</a:t>
            </a:r>
            <a:r>
              <a:rPr lang="ar-JO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 نبذة عن حياة الملك الحسين بن طلال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Jordanian Flag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" y="1524001"/>
            <a:ext cx="91440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         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r" rtl="1"/>
            <a:r>
              <a:rPr lang="ar-JO" dirty="0">
                <a:latin typeface="Arial" pitchFamily="34" charset="0"/>
                <a:ea typeface="Arial Unicode MS" pitchFamily="34" charset="-128"/>
              </a:rPr>
              <a:t>استطاع جلالته أن يحقق أعلى مستويات النهوض، بخاصة في المجالات السياسية والاقتصادية والاجتماعية، </a:t>
            </a:r>
            <a:r>
              <a:rPr lang="ar-JO" dirty="0" smtClean="0">
                <a:latin typeface="Arial" pitchFamily="34" charset="0"/>
                <a:ea typeface="Arial Unicode MS" pitchFamily="34" charset="-128"/>
              </a:rPr>
              <a:t>وَلذلك </a:t>
            </a:r>
            <a:r>
              <a:rPr lang="ar-JO" dirty="0" smtClean="0">
                <a:latin typeface="Arial" pitchFamily="34" charset="0"/>
                <a:ea typeface="Arial Unicode MS" pitchFamily="34" charset="-128"/>
              </a:rPr>
              <a:t>سمِّي بالملك الباني</a:t>
            </a:r>
            <a:r>
              <a:rPr lang="ar-JO" dirty="0" smtClean="0">
                <a:latin typeface="Arial" pitchFamily="34" charset="0"/>
                <a:ea typeface="Arial Unicode MS" pitchFamily="34" charset="-128"/>
              </a:rPr>
              <a:t>.</a:t>
            </a:r>
          </a:p>
          <a:p>
            <a:pPr algn="r" rtl="1"/>
            <a:endParaRPr lang="ar-JO" sz="1800" dirty="0" smtClean="0">
              <a:latin typeface="Arial" pitchFamily="34" charset="0"/>
              <a:ea typeface="Arial Unicode MS" pitchFamily="34" charset="-128"/>
            </a:endParaRPr>
          </a:p>
          <a:p>
            <a:pPr algn="r" rtl="1"/>
            <a:r>
              <a:rPr lang="ar-JO" dirty="0" smtClean="0">
                <a:latin typeface="Arial Unicode MS" pitchFamily="34" charset="-128"/>
                <a:ea typeface="Arial Unicode MS" pitchFamily="34" charset="-128"/>
              </a:rPr>
              <a:t>عمل </a:t>
            </a:r>
            <a:r>
              <a:rPr lang="ar-JO" dirty="0">
                <a:latin typeface="Arial Unicode MS" pitchFamily="34" charset="-128"/>
                <a:ea typeface="Arial Unicode MS" pitchFamily="34" charset="-128"/>
              </a:rPr>
              <a:t>جلالته على تحسين المستوى المعيشي للمواطن، انسجاماً مع الشعار الذي رفعه "الإنسان أغلى ما </a:t>
            </a:r>
            <a:r>
              <a:rPr lang="ar-JO" dirty="0" smtClean="0">
                <a:latin typeface="Arial Unicode MS" pitchFamily="34" charset="-128"/>
                <a:ea typeface="Arial Unicode MS" pitchFamily="34" charset="-128"/>
              </a:rPr>
              <a:t>نملك</a:t>
            </a:r>
            <a:r>
              <a:rPr lang="ar-JO" dirty="0" smtClean="0">
                <a:latin typeface="Arial Unicode MS" pitchFamily="34" charset="-128"/>
                <a:ea typeface="Arial Unicode MS" pitchFamily="34" charset="-128"/>
              </a:rPr>
              <a:t>”.</a:t>
            </a:r>
            <a:endParaRPr lang="ar-JO" dirty="0" smtClean="0">
              <a:latin typeface="Arial Unicode MS" pitchFamily="34" charset="-128"/>
              <a:ea typeface="Arial Unicode MS" pitchFamily="34" charset="-128"/>
            </a:endParaRPr>
          </a:p>
          <a:p>
            <a:pPr algn="r" rtl="1"/>
            <a:endParaRPr lang="ar-JO" sz="1800" dirty="0" smtClean="0">
              <a:latin typeface="Arial Unicode MS" pitchFamily="34" charset="-128"/>
              <a:ea typeface="Arial Unicode MS" pitchFamily="34" charset="-128"/>
            </a:endParaRPr>
          </a:p>
          <a:p>
            <a:pPr algn="r" rtl="1"/>
            <a:r>
              <a:rPr lang="ar-JO" dirty="0" smtClean="0">
                <a:latin typeface="Arial Unicode MS" pitchFamily="34" charset="-128"/>
                <a:ea typeface="Arial Unicode MS" pitchFamily="34" charset="-128"/>
              </a:rPr>
              <a:t>أولى </a:t>
            </a:r>
            <a:r>
              <a:rPr lang="ar-JO" dirty="0">
                <a:latin typeface="Arial Unicode MS" pitchFamily="34" charset="-128"/>
                <a:ea typeface="Arial Unicode MS" pitchFamily="34" charset="-128"/>
              </a:rPr>
              <a:t>جلالته القواتِ المسلحة الأردنية/ الجيش العربي اهتماماً خاصاً، وقد سطر منتسبوها في معركة الكرامة الخالدة، في 21 آذار </a:t>
            </a:r>
            <a:r>
              <a:rPr lang="ar-JO" dirty="0" smtClean="0">
                <a:latin typeface="Arial Unicode MS" pitchFamily="34" charset="-128"/>
                <a:ea typeface="Arial Unicode MS" pitchFamily="34" charset="-128"/>
              </a:rPr>
              <a:t>.</a:t>
            </a:r>
            <a:endParaRPr lang="ar-JO" dirty="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 أهم إنجازات الملك الحسين بن طلال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Jordanian Flag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" y="1524001"/>
            <a:ext cx="91440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         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/>
            <a:r>
              <a:rPr lang="ar-JO" dirty="0" smtClean="0"/>
              <a:t>‫كان </a:t>
            </a:r>
            <a:r>
              <a:rPr lang="ar-JO" dirty="0" smtClean="0"/>
              <a:t>الأردن من المؤسسين لجامعة الدول العربية، </a:t>
            </a:r>
            <a:r>
              <a:rPr lang="ar-JO" dirty="0" smtClean="0"/>
              <a:t>وأدى </a:t>
            </a:r>
            <a:r>
              <a:rPr lang="ar-JO" dirty="0" smtClean="0"/>
              <a:t>جلالة الملك الحسين دوراً محورياً في وحدة الصف والعمل العربي المشترك ودعم القضايا العربية، خاصة القضية المركزية؛ فلسطين</a:t>
            </a:r>
            <a:r>
              <a:rPr lang="ar-JO" dirty="0" smtClean="0"/>
              <a:t>.</a:t>
            </a:r>
          </a:p>
          <a:p>
            <a:pPr algn="r" rtl="1" fontAlgn="base"/>
            <a:endParaRPr lang="ar-JO" sz="1800" dirty="0" smtClean="0"/>
          </a:p>
          <a:p>
            <a:pPr algn="r" rtl="1" fontAlgn="base"/>
            <a:r>
              <a:rPr lang="ar-JO" dirty="0" smtClean="0"/>
              <a:t> </a:t>
            </a:r>
            <a:r>
              <a:rPr lang="ar-JO" dirty="0" smtClean="0"/>
              <a:t>صدر لجلالة الملك الحسين كتابان هما: "حربنا مع إسرائيل" و"مهنتي كملك".</a:t>
            </a:r>
          </a:p>
          <a:p>
            <a:pPr algn="r" rtl="1">
              <a:buNone/>
            </a:pPr>
            <a:r>
              <a:rPr lang="ar-JO" dirty="0" smtClean="0"/>
              <a:t/>
            </a:r>
            <a:br>
              <a:rPr lang="ar-JO" dirty="0" smtClean="0"/>
            </a:br>
            <a:endParaRPr lang="ar-JO" dirty="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 أهم إنجازات الملك الحسين بن طلال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          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 rtl="1">
              <a:buNone/>
            </a:pPr>
            <a:r>
              <a:rPr lang="ar-JO" sz="7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شكرًا لكم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الطالب: هاشم صوالحه</a:t>
            </a:r>
          </a:p>
          <a:p>
            <a:pPr algn="r" rtl="1"/>
            <a:r>
              <a:rPr lang="ar-JO" dirty="0" smtClean="0"/>
              <a:t>الصف: الخامس ”ز“</a:t>
            </a:r>
          </a:p>
          <a:p>
            <a:pPr algn="r" rtl="1"/>
            <a:r>
              <a:rPr lang="ar-JO" dirty="0" smtClean="0"/>
              <a:t>مشروع الشهر الثالث لمادة الإجتماعيات</a:t>
            </a:r>
            <a:endParaRPr lang="ar-JO" dirty="0" smtClean="0"/>
          </a:p>
          <a:p>
            <a:pPr algn="r" rtl="1">
              <a:buNone/>
            </a:pPr>
            <a:endParaRPr lang="ar-JO" dirty="0" smtClean="0"/>
          </a:p>
          <a:p>
            <a:pPr algn="r" rtl="1">
              <a:buNone/>
            </a:pPr>
            <a:endParaRPr lang="ar-JO" dirty="0"/>
          </a:p>
          <a:p>
            <a:pPr algn="r" rtl="1">
              <a:buNone/>
            </a:pPr>
            <a:endParaRPr lang="ar-JO" dirty="0" smtClean="0"/>
          </a:p>
          <a:p>
            <a:pPr algn="r" rtl="1">
              <a:buNone/>
            </a:pPr>
            <a:r>
              <a:rPr lang="ar-JO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المصدر: الديوان الملكي الهاشمي</a:t>
            </a:r>
          </a:p>
          <a:p>
            <a:pPr algn="r" rtl="1">
              <a:buNone/>
            </a:pPr>
            <a:r>
              <a:rPr lang="en-US" dirty="0" smtClean="0">
                <a:hlinkClick r:id="rId2"/>
              </a:rPr>
              <a:t>www.rhc.jo</a:t>
            </a:r>
            <a:r>
              <a:rPr lang="en-US" dirty="0" smtClean="0"/>
              <a:t> </a:t>
            </a:r>
            <a:endParaRPr lang="ar-JO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201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الملك الحسين بن طلال (الملك الباني)</vt:lpstr>
      <vt:lpstr>            </vt:lpstr>
      <vt:lpstr>            </vt:lpstr>
      <vt:lpstr>            </vt:lpstr>
      <vt:lpstr>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Lucy Tannous</dc:creator>
  <cp:lastModifiedBy>Lucy Tannous</cp:lastModifiedBy>
  <cp:revision>20</cp:revision>
  <dcterms:created xsi:type="dcterms:W3CDTF">2022-11-25T07:12:43Z</dcterms:created>
  <dcterms:modified xsi:type="dcterms:W3CDTF">2022-11-25T09:57:03Z</dcterms:modified>
</cp:coreProperties>
</file>