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F384-F3F4-4F93-94B5-2998E4DFB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1749"/>
            <a:ext cx="9448800" cy="1945752"/>
          </a:xfrm>
        </p:spPr>
        <p:txBody>
          <a:bodyPr/>
          <a:lstStyle/>
          <a:p>
            <a:pPr algn="ctr"/>
            <a:r>
              <a:rPr lang="ar-JO" dirty="0"/>
              <a:t>جلالة الملك عبد الله الثاني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4620E-5A9A-4C80-9D35-6F83AD333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619250" y="7086600"/>
            <a:ext cx="9201150" cy="36195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122" name="Picture 2" descr="أهم أعمال الملك عبد الله - موضوع">
            <a:extLst>
              <a:ext uri="{FF2B5EF4-FFF2-40B4-BE49-F238E27FC236}">
                <a16:creationId xmlns:a16="http://schemas.microsoft.com/office/drawing/2014/main" id="{6F01DE04-A56C-4B07-9599-14C29EEA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3088751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660FB-7DCD-426E-B4B0-30090D59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764373"/>
            <a:ext cx="11055626" cy="1293028"/>
          </a:xfrm>
        </p:spPr>
        <p:txBody>
          <a:bodyPr/>
          <a:lstStyle/>
          <a:p>
            <a:pPr algn="ctr"/>
            <a:r>
              <a:rPr lang="ar-JO" dirty="0"/>
              <a:t>نشأة حياة الملك عبدالله الثاني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601B-4D78-4B87-BF86-80EFDF02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04" y="2286002"/>
            <a:ext cx="11174896" cy="4161284"/>
          </a:xfrm>
        </p:spPr>
        <p:txBody>
          <a:bodyPr>
            <a:normAutofit/>
          </a:bodyPr>
          <a:lstStyle/>
          <a:p>
            <a:pPr algn="r" rtl="1"/>
            <a:r>
              <a:rPr lang="ar-JO" sz="2800" dirty="0"/>
              <a:t>ولد الملك عبد الله بن الحسين بن طلال بعمان في 30 يناير/ كانون الثاني 1962 من أم بريطانية (الأميرة منى)، وتلقى تعليمه الأولي في الكلية العلمية الإسلامية بعمان ثم أكمل دراسته الإعدادية والثانوية في بريطانيا وأميركا.</a:t>
            </a:r>
          </a:p>
          <a:p>
            <a:pPr algn="r" rtl="1"/>
            <a:r>
              <a:rPr lang="ar-JO" sz="2800" dirty="0"/>
              <a:t>أكمل دراسته العسكرية من أكاديمية ساند هيرست ببريطانيا.</a:t>
            </a:r>
            <a:endParaRPr lang="en-US" sz="2800" dirty="0"/>
          </a:p>
        </p:txBody>
      </p:sp>
      <p:pic>
        <p:nvPicPr>
          <p:cNvPr id="1026" name="Picture 2" descr="الطفولة | الموقع الرسمي لجلالة الملك عبدالله الثاني ابن الحسين">
            <a:extLst>
              <a:ext uri="{FF2B5EF4-FFF2-40B4-BE49-F238E27FC236}">
                <a16:creationId xmlns:a16="http://schemas.microsoft.com/office/drawing/2014/main" id="{5BAD1F28-5BAB-4990-B3EB-01E9E6F1C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04" y="3913636"/>
            <a:ext cx="18097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64D5-A8F4-4891-A0D0-552827CC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C700-65EA-4579-B1CC-3B77102F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8770" y="2635465"/>
            <a:ext cx="11674970" cy="3583220"/>
          </a:xfrm>
        </p:spPr>
        <p:txBody>
          <a:bodyPr>
            <a:normAutofit/>
          </a:bodyPr>
          <a:lstStyle/>
          <a:p>
            <a:pPr algn="r" rtl="1"/>
            <a:r>
              <a:rPr lang="ar-JO" sz="2800" dirty="0"/>
              <a:t>تزوج الملك عبدالله من الملكة رانيا العبدالله وأبنائه هم الأمير حسين والأميرة إيمان والأميرة سلمى والأمير هاشم.</a:t>
            </a:r>
            <a:r>
              <a:rPr lang="ar-JO" dirty="0"/>
              <a:t> </a:t>
            </a:r>
          </a:p>
          <a:p>
            <a:pPr algn="r" rtl="1"/>
            <a:r>
              <a:rPr lang="ar-JO" sz="2800" dirty="0"/>
              <a:t>جلس الملك عبد الله على عرش المملكة الأردنية الهاشمية في 7 شباط 1999.</a:t>
            </a:r>
          </a:p>
          <a:p>
            <a:pPr algn="r" rtl="1"/>
            <a:endParaRPr lang="en-US" sz="2800" dirty="0"/>
          </a:p>
        </p:txBody>
      </p:sp>
      <p:pic>
        <p:nvPicPr>
          <p:cNvPr id="2050" name="Picture 2" descr="فى عيد زواجهما الـ 26.. صور نادرة لزفاف العاهل الأردنى الملك عبدالله  والملكة رانيا - اليوم السابع">
            <a:extLst>
              <a:ext uri="{FF2B5EF4-FFF2-40B4-BE49-F238E27FC236}">
                <a16:creationId xmlns:a16="http://schemas.microsoft.com/office/drawing/2014/main" id="{90B15F55-FA8B-428D-9645-B7E60B11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3418081"/>
            <a:ext cx="2573028" cy="31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C8B1-7685-4FE6-A4E7-18DEF6F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764373"/>
            <a:ext cx="10382250" cy="1293028"/>
          </a:xfrm>
        </p:spPr>
        <p:txBody>
          <a:bodyPr/>
          <a:lstStyle/>
          <a:p>
            <a:pPr algn="ctr"/>
            <a:r>
              <a:rPr lang="ar-JO" dirty="0"/>
              <a:t>اهم إنجازات الملك عبدالله الثاني في الصحة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9250F-27F6-4E63-BD7A-CE90069B5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pPr algn="r" rtl="1"/>
            <a:r>
              <a:rPr lang="ar-JO" sz="2800" dirty="0"/>
              <a:t> </a:t>
            </a:r>
            <a:r>
              <a:rPr lang="ar-JO" sz="3800" dirty="0"/>
              <a:t>توسيع التأمين الصحي لتشمل قطاعات أكبر من المواطنين.</a:t>
            </a:r>
          </a:p>
          <a:p>
            <a:pPr algn="r" rtl="1"/>
            <a:r>
              <a:rPr lang="ar-JO" sz="3800" dirty="0"/>
              <a:t> إنشاء المستشفيات مثل مستشفى الامير حمزة، وغيرها..</a:t>
            </a:r>
          </a:p>
          <a:p>
            <a:pPr algn="r" rtl="1"/>
            <a:r>
              <a:rPr lang="ar-JO" sz="3800" dirty="0"/>
              <a:t> تزويد المستشفيات بالأجهزة الحديثة والمتطورة لتقدم أفضل خدمة للمواطن</a:t>
            </a:r>
          </a:p>
          <a:p>
            <a:pPr algn="r" rtl="1"/>
            <a:r>
              <a:rPr lang="ar-JO" sz="3800" dirty="0"/>
              <a:t>إنشاء نقابة الأطباء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04366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E80D-2C20-447C-BEE7-FAD4B97A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الملك يفتتح مركزاً رياديا للعلاج بالخلايا الجذعية | الموقع الرسمي لجلالة الملك  عبدالله الثاني ابن الحسين">
            <a:extLst>
              <a:ext uri="{FF2B5EF4-FFF2-40B4-BE49-F238E27FC236}">
                <a16:creationId xmlns:a16="http://schemas.microsoft.com/office/drawing/2014/main" id="{513FEBE8-FC9B-47FD-9D61-9F115CAA74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515"/>
            <a:ext cx="6819900" cy="35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العيسوي: الرعاية الصحية من أكثر القطاعات التي يوليها الملك جل اهتمامه  ورعايته">
            <a:extLst>
              <a:ext uri="{FF2B5EF4-FFF2-40B4-BE49-F238E27FC236}">
                <a16:creationId xmlns:a16="http://schemas.microsoft.com/office/drawing/2014/main" id="{0CD56C1C-BCE2-48D0-A629-5C4CA96B9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530515"/>
            <a:ext cx="5372100" cy="356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8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ADC0-BF18-414B-8ED6-0C96A2A1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57080-4C3B-4930-90B3-6313AC74E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7000" dirty="0"/>
              <a:t>وشكرا.......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41209456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245</TotalTime>
  <Words>133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جلالة الملك عبد الله الثاني</vt:lpstr>
      <vt:lpstr>نشأة حياة الملك عبدالله الثاني</vt:lpstr>
      <vt:lpstr>PowerPoint Presentation</vt:lpstr>
      <vt:lpstr>اهم إنجازات الملك عبدالله الثاني في الصحة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the square</dc:title>
  <dc:creator>Admin</dc:creator>
  <cp:lastModifiedBy>J.Shnoudi</cp:lastModifiedBy>
  <cp:revision>10</cp:revision>
  <dcterms:created xsi:type="dcterms:W3CDTF">2020-12-11T11:20:56Z</dcterms:created>
  <dcterms:modified xsi:type="dcterms:W3CDTF">2022-11-29T17:19:25Z</dcterms:modified>
</cp:coreProperties>
</file>