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764" y="1920712"/>
            <a:ext cx="10184106" cy="2262781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adjectifs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Feminine)</a:t>
            </a:r>
            <a:b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9476" y="4260915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Nuha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abukhader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Hala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halaseh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278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73117"/>
              </p:ext>
            </p:extLst>
          </p:nvPr>
        </p:nvGraphicFramePr>
        <p:xfrm>
          <a:off x="2107415" y="1275848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17737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752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3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663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9845" y="2394408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young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15" y="3470897"/>
            <a:ext cx="1936684" cy="242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447" y="3308161"/>
            <a:ext cx="1607320" cy="258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61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88782"/>
              </p:ext>
            </p:extLst>
          </p:nvPr>
        </p:nvGraphicFramePr>
        <p:xfrm>
          <a:off x="2173402" y="1106165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031244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2002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29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vieux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423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0474" y="233784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Sens:old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04287" y="3355941"/>
            <a:ext cx="2502359" cy="2502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87" y="3120272"/>
            <a:ext cx="1933365" cy="281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685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15951"/>
              </p:ext>
            </p:extLst>
          </p:nvPr>
        </p:nvGraphicFramePr>
        <p:xfrm>
          <a:off x="2201682" y="1125018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61921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65240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8313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7415" y="2337847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strong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82" y="2922622"/>
            <a:ext cx="1617916" cy="289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28" y="2620652"/>
            <a:ext cx="1449040" cy="3196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985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68688"/>
              </p:ext>
            </p:extLst>
          </p:nvPr>
        </p:nvGraphicFramePr>
        <p:xfrm>
          <a:off x="2116841" y="1228190"/>
          <a:ext cx="812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415107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4329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8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faible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728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3658" y="2422689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Sens:weak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61205" y="2818615"/>
            <a:ext cx="2047150" cy="296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41" y="3157980"/>
            <a:ext cx="2361279" cy="241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0112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70622"/>
              </p:ext>
            </p:extLst>
          </p:nvPr>
        </p:nvGraphicFramePr>
        <p:xfrm>
          <a:off x="2013146" y="1125018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71575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1228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intelligente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626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1681" y="2215299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smart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47" y="3139126"/>
            <a:ext cx="1878266" cy="248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916" y="2903769"/>
            <a:ext cx="2099070" cy="295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9279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99672"/>
              </p:ext>
            </p:extLst>
          </p:nvPr>
        </p:nvGraphicFramePr>
        <p:xfrm>
          <a:off x="2107415" y="1294177"/>
          <a:ext cx="812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682737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75525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62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Gentil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Gentille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357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9390" y="2253006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kind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51" y="3035431"/>
            <a:ext cx="1551348" cy="291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84" y="3233394"/>
            <a:ext cx="1805639" cy="263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0552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55693"/>
              </p:ext>
            </p:extLst>
          </p:nvPr>
        </p:nvGraphicFramePr>
        <p:xfrm>
          <a:off x="2154549" y="1125019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08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58326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0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620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2081" y="2281287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Sens:sick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40" y="2988297"/>
            <a:ext cx="1914927" cy="27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73801" y="2866062"/>
            <a:ext cx="1899008" cy="3246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292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68681"/>
              </p:ext>
            </p:extLst>
          </p:nvPr>
        </p:nvGraphicFramePr>
        <p:xfrm>
          <a:off x="2154548" y="1143872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83689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2135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6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05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11365" y="2337847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dirty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84775" y="3136491"/>
            <a:ext cx="2400283" cy="253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26343" y="3283974"/>
            <a:ext cx="2571352" cy="257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880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75764"/>
              </p:ext>
            </p:extLst>
          </p:nvPr>
        </p:nvGraphicFramePr>
        <p:xfrm>
          <a:off x="2032000" y="1134446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938568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42865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heureux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heureuse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848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817" y="2281286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Happy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18" y="3101418"/>
            <a:ext cx="2479660" cy="247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66" y="3271101"/>
            <a:ext cx="2383682" cy="238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8562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78846"/>
              </p:ext>
            </p:extLst>
          </p:nvPr>
        </p:nvGraphicFramePr>
        <p:xfrm>
          <a:off x="2286524" y="1747186"/>
          <a:ext cx="8128000" cy="11091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72621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9252384"/>
                    </a:ext>
                  </a:extLst>
                </a:gridCol>
              </a:tblGrid>
              <a:tr h="5545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308444"/>
                  </a:ext>
                </a:extLst>
              </a:tr>
              <a:tr h="554568">
                <a:tc>
                  <a:txBody>
                    <a:bodyPr/>
                    <a:lstStyle/>
                    <a:p>
                      <a:r>
                        <a:rPr lang="en-US" dirty="0" smtClean="0"/>
                        <a:t>Bon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158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4805" y="3261674"/>
            <a:ext cx="230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good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64" y="3478803"/>
            <a:ext cx="1957830" cy="210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82" y="3437710"/>
            <a:ext cx="2403723" cy="216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2698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41797"/>
              </p:ext>
            </p:extLst>
          </p:nvPr>
        </p:nvGraphicFramePr>
        <p:xfrm>
          <a:off x="2097987" y="1642969"/>
          <a:ext cx="8128000" cy="736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971006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72476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3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Mauvais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Mauvaise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612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6525" y="2780907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Bad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08" y="3427238"/>
            <a:ext cx="2023817" cy="217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12" y="3427238"/>
            <a:ext cx="1812331" cy="2416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5826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673407"/>
              </p:ext>
            </p:extLst>
          </p:nvPr>
        </p:nvGraphicFramePr>
        <p:xfrm>
          <a:off x="2229963" y="1351261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688715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78807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3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346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7159" y="2422688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eatiful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74952" y="2875175"/>
            <a:ext cx="1529671" cy="285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898" y="2649157"/>
            <a:ext cx="1597977" cy="326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4840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69230"/>
              </p:ext>
            </p:extLst>
          </p:nvPr>
        </p:nvGraphicFramePr>
        <p:xfrm>
          <a:off x="2145122" y="1228713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54456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5819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6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5219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816" y="2498103"/>
            <a:ext cx="189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ugly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83" y="3261674"/>
            <a:ext cx="2107067" cy="193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05" y="3591612"/>
            <a:ext cx="2450869" cy="168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1296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06464"/>
              </p:ext>
            </p:extLst>
          </p:nvPr>
        </p:nvGraphicFramePr>
        <p:xfrm>
          <a:off x="1984866" y="1153299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931051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52645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3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139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3658" y="2432115"/>
            <a:ext cx="185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Fat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13" y="3525223"/>
            <a:ext cx="1744548" cy="208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287" y="3336687"/>
            <a:ext cx="1867576" cy="236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934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75383"/>
              </p:ext>
            </p:extLst>
          </p:nvPr>
        </p:nvGraphicFramePr>
        <p:xfrm>
          <a:off x="2069707" y="1172153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40869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7942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4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71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4231" y="2432115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thin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93" y="3327662"/>
            <a:ext cx="2139883" cy="213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90" y="3434607"/>
            <a:ext cx="2012100" cy="216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2405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58379"/>
              </p:ext>
            </p:extLst>
          </p:nvPr>
        </p:nvGraphicFramePr>
        <p:xfrm>
          <a:off x="2032000" y="1172153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176731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22087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2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7554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67925" y="2460396"/>
            <a:ext cx="180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Tall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34" y="3307332"/>
            <a:ext cx="2201157" cy="2206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752" y="3214540"/>
            <a:ext cx="2389350" cy="23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6514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28463"/>
              </p:ext>
            </p:extLst>
          </p:nvPr>
        </p:nvGraphicFramePr>
        <p:xfrm>
          <a:off x="2088561" y="1294177"/>
          <a:ext cx="812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861744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7301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280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1683" y="230014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small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92" y="3186259"/>
            <a:ext cx="2454517" cy="245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16" y="3275937"/>
            <a:ext cx="1870664" cy="247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4024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122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Aldhabi</vt:lpstr>
      <vt:lpstr>Arial</vt:lpstr>
      <vt:lpstr>Century Gothic</vt:lpstr>
      <vt:lpstr>Times New Roman</vt:lpstr>
      <vt:lpstr>Wingdings 3</vt:lpstr>
      <vt:lpstr>Wisp</vt:lpstr>
      <vt:lpstr>Les adjectifs(Masculin et Feminine)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adjectifs(Masculin et Feminine)</dc:title>
  <dc:creator>96279</dc:creator>
  <cp:lastModifiedBy>96279</cp:lastModifiedBy>
  <cp:revision>9</cp:revision>
  <dcterms:created xsi:type="dcterms:W3CDTF">2022-11-29T16:02:50Z</dcterms:created>
  <dcterms:modified xsi:type="dcterms:W3CDTF">2022-11-29T17:18:22Z</dcterms:modified>
</cp:coreProperties>
</file>