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2" r:id="rId6"/>
    <p:sldId id="267" r:id="rId7"/>
    <p:sldId id="269" r:id="rId8"/>
    <p:sldId id="275" r:id="rId9"/>
    <p:sldId id="277" r:id="rId10"/>
    <p:sldId id="278" r:id="rId11"/>
    <p:sldId id="279" r:id="rId12"/>
    <p:sldId id="281" r:id="rId13"/>
    <p:sldId id="282" r:id="rId14"/>
    <p:sldId id="287" r:id="rId15"/>
  </p:sldIdLst>
  <p:sldSz cx="9144000" cy="5143500" type="screen16x9"/>
  <p:notesSz cx="6858000" cy="9144000"/>
  <p:embeddedFontLst>
    <p:embeddedFont>
      <p:font typeface="Antonio" charset="0"/>
      <p:regular r:id="rId17"/>
      <p:bold r:id="rId18"/>
    </p:embeddedFont>
    <p:embeddedFont>
      <p:font typeface="Antonio Medium" charset="0"/>
      <p:regular r:id="rId19"/>
      <p:bold r:id="rId20"/>
    </p:embeddedFont>
    <p:embeddedFont>
      <p:font typeface="Roboto Condensed" charset="0"/>
      <p:regular r:id="rId21"/>
      <p:bold r:id="rId22"/>
      <p:italic r:id="rId23"/>
      <p:boldItalic r:id="rId24"/>
    </p:embeddedFont>
    <p:embeddedFont>
      <p:font typeface="Bebas Neue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34B7994-548D-4685-9019-44DFD97358EC}">
  <a:tblStyle styleId="{334B7994-548D-4685-9019-44DFD97358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0096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6" name="Google Shape;5976;g7a42a21f07_0_3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7" name="Google Shape;5977;g7a42a21f07_0_3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7" name="Google Shape;6947;gd8517982bc_0_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48" name="Google Shape;6948;gd8517982bc_0_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6" name="Google Shape;6956;gd8517982bc_0_1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7" name="Google Shape;6957;gd8517982bc_0_1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8" name="Google Shape;7078;gd87409c7aa_0_9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9" name="Google Shape;7079;gd87409c7aa_0_9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7" name="Google Shape;7087;gd8517982bc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88" name="Google Shape;7088;gd8517982bc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1" name="Google Shape;7361;gd4b361c54d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62" name="Google Shape;7362;gd4b361c54d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5" name="Google Shape;5985;gd748c1cb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6" name="Google Shape;5986;gd748c1cbf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2" name="Google Shape;5992;gd748c1cbfe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3" name="Google Shape;5993;gd748c1cbfe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" name="Google Shape;6144;gd4b0264060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5" name="Google Shape;6145;gd4b0264060_0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" name="Google Shape;6184;gd4b361c54d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5" name="Google Shape;6185;gd4b361c54d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3" name="Google Shape;6313;gd7905892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4" name="Google Shape;6314;gd7905892f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6" name="Google Shape;6326;gd5c365ee37_2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7" name="Google Shape;6327;gd5c365ee37_2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9" name="Google Shape;6859;gd839302a0a_0_9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60" name="Google Shape;6860;gd839302a0a_0_9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0" name="Google Shape;6910;gd8517982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11" name="Google Shape;6911;gd8517982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781825" y="3414325"/>
            <a:ext cx="3434700" cy="63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cxnSp>
        <p:nvCxnSpPr>
          <p:cNvPr id="10" name="Google Shape;10;p2"/>
          <p:cNvCxnSpPr/>
          <p:nvPr/>
        </p:nvCxnSpPr>
        <p:spPr>
          <a:xfrm>
            <a:off x="886812" y="3495300"/>
            <a:ext cx="3094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1;p2"/>
          <p:cNvSpPr/>
          <p:nvPr/>
        </p:nvSpPr>
        <p:spPr>
          <a:xfrm rot="-5400000">
            <a:off x="4191109" y="-61253"/>
            <a:ext cx="5218318" cy="4700187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5776112" y="2577338"/>
            <a:ext cx="943300" cy="1633250"/>
            <a:chOff x="5776112" y="2577338"/>
            <a:chExt cx="943300" cy="1633250"/>
          </a:xfrm>
        </p:grpSpPr>
        <p:sp>
          <p:nvSpPr>
            <p:cNvPr id="13" name="Google Shape;13;p2"/>
            <p:cNvSpPr/>
            <p:nvPr/>
          </p:nvSpPr>
          <p:spPr>
            <a:xfrm>
              <a:off x="5994287" y="2578513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93987" y="2577338"/>
              <a:ext cx="725425" cy="101225"/>
            </a:xfrm>
            <a:custGeom>
              <a:avLst/>
              <a:gdLst/>
              <a:ahLst/>
              <a:cxnLst/>
              <a:rect l="l" t="t" r="r" b="b"/>
              <a:pathLst>
                <a:path w="29017" h="4049" extrusionOk="0">
                  <a:moveTo>
                    <a:pt x="1" y="0"/>
                  </a:moveTo>
                  <a:lnTo>
                    <a:pt x="1" y="4048"/>
                  </a:lnTo>
                  <a:lnTo>
                    <a:pt x="29016" y="404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76112" y="2578513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819862" y="2578513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06787" y="2578513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863312" y="2578513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1" y="1"/>
                  </a:moveTo>
                  <a:lnTo>
                    <a:pt x="1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50837" y="2578513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776112" y="2578513"/>
              <a:ext cx="435775" cy="20930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28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776112" y="2578513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Google Shape;22;p2"/>
          <p:cNvSpPr/>
          <p:nvPr/>
        </p:nvSpPr>
        <p:spPr>
          <a:xfrm>
            <a:off x="5205023" y="1801101"/>
            <a:ext cx="3305790" cy="3218561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" name="Google Shape;23;p2"/>
          <p:cNvGrpSpPr/>
          <p:nvPr/>
        </p:nvGrpSpPr>
        <p:grpSpPr>
          <a:xfrm flipH="1">
            <a:off x="723794" y="4374491"/>
            <a:ext cx="7696412" cy="230584"/>
            <a:chOff x="720000" y="4509125"/>
            <a:chExt cx="6298725" cy="188725"/>
          </a:xfrm>
        </p:grpSpPr>
        <p:sp>
          <p:nvSpPr>
            <p:cNvPr id="24" name="Google Shape;24;p2"/>
            <p:cNvSpPr/>
            <p:nvPr/>
          </p:nvSpPr>
          <p:spPr>
            <a:xfrm>
              <a:off x="720000" y="4534425"/>
              <a:ext cx="6298725" cy="163425"/>
            </a:xfrm>
            <a:custGeom>
              <a:avLst/>
              <a:gdLst/>
              <a:ahLst/>
              <a:cxnLst/>
              <a:rect l="l" t="t" r="r" b="b"/>
              <a:pathLst>
                <a:path w="251949" h="6537" extrusionOk="0">
                  <a:moveTo>
                    <a:pt x="1" y="0"/>
                  </a:moveTo>
                  <a:lnTo>
                    <a:pt x="1" y="6537"/>
                  </a:lnTo>
                  <a:lnTo>
                    <a:pt x="251949" y="6537"/>
                  </a:lnTo>
                  <a:lnTo>
                    <a:pt x="251949" y="0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90305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8220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42925" y="4509425"/>
              <a:ext cx="179225" cy="186350"/>
            </a:xfrm>
            <a:custGeom>
              <a:avLst/>
              <a:gdLst/>
              <a:ahLst/>
              <a:cxnLst/>
              <a:rect l="l" t="t" r="r" b="b"/>
              <a:pathLst>
                <a:path w="7169" h="7454" fill="none" extrusionOk="0">
                  <a:moveTo>
                    <a:pt x="1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2675" y="4509425"/>
              <a:ext cx="178625" cy="185750"/>
            </a:xfrm>
            <a:custGeom>
              <a:avLst/>
              <a:gdLst/>
              <a:ahLst/>
              <a:cxnLst/>
              <a:rect l="l" t="t" r="r" b="b"/>
              <a:pathLst>
                <a:path w="7145" h="7430" fill="none" extrusionOk="0">
                  <a:moveTo>
                    <a:pt x="1" y="7430"/>
                  </a:moveTo>
                  <a:lnTo>
                    <a:pt x="714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20000" y="4509425"/>
              <a:ext cx="119075" cy="123550"/>
            </a:xfrm>
            <a:custGeom>
              <a:avLst/>
              <a:gdLst/>
              <a:ahLst/>
              <a:cxnLst/>
              <a:rect l="l" t="t" r="r" b="b"/>
              <a:pathLst>
                <a:path w="4763" h="4942" fill="none" extrusionOk="0">
                  <a:moveTo>
                    <a:pt x="1" y="4941"/>
                  </a:moveTo>
                  <a:lnTo>
                    <a:pt x="4763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20000" y="4509425"/>
              <a:ext cx="58375" cy="60750"/>
            </a:xfrm>
            <a:custGeom>
              <a:avLst/>
              <a:gdLst/>
              <a:ahLst/>
              <a:cxnLst/>
              <a:rect l="l" t="t" r="r" b="b"/>
              <a:pathLst>
                <a:path w="2335" h="2430" fill="none" extrusionOk="0">
                  <a:moveTo>
                    <a:pt x="1" y="2429"/>
                  </a:moveTo>
                  <a:lnTo>
                    <a:pt x="233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963775" y="4510900"/>
              <a:ext cx="178025" cy="184875"/>
            </a:xfrm>
            <a:custGeom>
              <a:avLst/>
              <a:gdLst/>
              <a:ahLst/>
              <a:cxnLst/>
              <a:rect l="l" t="t" r="r" b="b"/>
              <a:pathLst>
                <a:path w="7121" h="7395" fill="none" extrusionOk="0">
                  <a:moveTo>
                    <a:pt x="1" y="7395"/>
                  </a:moveTo>
                  <a:lnTo>
                    <a:pt x="7121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14445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023900" y="4509425"/>
              <a:ext cx="179525" cy="186050"/>
            </a:xfrm>
            <a:custGeom>
              <a:avLst/>
              <a:gdLst/>
              <a:ahLst/>
              <a:cxnLst/>
              <a:rect l="l" t="t" r="r" b="b"/>
              <a:pathLst>
                <a:path w="7181" h="7442" fill="none" extrusionOk="0">
                  <a:moveTo>
                    <a:pt x="1" y="7442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08432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20517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3867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659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326625" y="4510600"/>
              <a:ext cx="178025" cy="185175"/>
            </a:xfrm>
            <a:custGeom>
              <a:avLst/>
              <a:gdLst/>
              <a:ahLst/>
              <a:cxnLst/>
              <a:rect l="l" t="t" r="r" b="b"/>
              <a:pathLst>
                <a:path w="7121" h="7407" fill="none" extrusionOk="0">
                  <a:moveTo>
                    <a:pt x="0" y="7407"/>
                  </a:moveTo>
                  <a:lnTo>
                    <a:pt x="7120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447475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628750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50760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568025" y="4510600"/>
              <a:ext cx="178625" cy="185175"/>
            </a:xfrm>
            <a:custGeom>
              <a:avLst/>
              <a:gdLst/>
              <a:ahLst/>
              <a:cxnLst/>
              <a:rect l="l" t="t" r="r" b="b"/>
              <a:pathLst>
                <a:path w="7145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6888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872525" y="4509425"/>
              <a:ext cx="179500" cy="185150"/>
            </a:xfrm>
            <a:custGeom>
              <a:avLst/>
              <a:gdLst/>
              <a:ahLst/>
              <a:cxnLst/>
              <a:rect l="l" t="t" r="r" b="b"/>
              <a:pathLst>
                <a:path w="7180" h="7406" fill="none" extrusionOk="0">
                  <a:moveTo>
                    <a:pt x="1" y="7406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748700" y="4510600"/>
              <a:ext cx="178625" cy="185775"/>
            </a:xfrm>
            <a:custGeom>
              <a:avLst/>
              <a:gdLst/>
              <a:ahLst/>
              <a:cxnLst/>
              <a:rect l="l" t="t" r="r" b="b"/>
              <a:pathLst>
                <a:path w="7145" h="7431" fill="none" extrusionOk="0">
                  <a:moveTo>
                    <a:pt x="1" y="7430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10325" y="4510600"/>
              <a:ext cx="177725" cy="184575"/>
            </a:xfrm>
            <a:custGeom>
              <a:avLst/>
              <a:gdLst/>
              <a:ahLst/>
              <a:cxnLst/>
              <a:rect l="l" t="t" r="r" b="b"/>
              <a:pathLst>
                <a:path w="7109" h="7383" fill="none" extrusionOk="0">
                  <a:moveTo>
                    <a:pt x="0" y="7383"/>
                  </a:moveTo>
                  <a:lnTo>
                    <a:pt x="7108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5325" y="4509425"/>
              <a:ext cx="179525" cy="185750"/>
            </a:xfrm>
            <a:custGeom>
              <a:avLst/>
              <a:gdLst/>
              <a:ahLst/>
              <a:cxnLst/>
              <a:rect l="l" t="t" r="r" b="b"/>
              <a:pathLst>
                <a:path w="7181" h="7430" fill="none" extrusionOk="0">
                  <a:moveTo>
                    <a:pt x="1" y="7430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111550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99070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0508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172275" y="4510600"/>
              <a:ext cx="178300" cy="185175"/>
            </a:xfrm>
            <a:custGeom>
              <a:avLst/>
              <a:gdLst/>
              <a:ahLst/>
              <a:cxnLst/>
              <a:rect l="l" t="t" r="r" b="b"/>
              <a:pathLst>
                <a:path w="7132" h="7407" fill="none" extrusionOk="0">
                  <a:moveTo>
                    <a:pt x="0" y="7407"/>
                  </a:moveTo>
                  <a:lnTo>
                    <a:pt x="7132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352950" y="4570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close/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233000" y="46957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fill="none" extrusionOk="0">
                  <a:moveTo>
                    <a:pt x="0" y="1"/>
                  </a:moveTo>
                  <a:close/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413375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292525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3526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233000" y="4510600"/>
              <a:ext cx="177425" cy="184575"/>
            </a:xfrm>
            <a:custGeom>
              <a:avLst/>
              <a:gdLst/>
              <a:ahLst/>
              <a:cxnLst/>
              <a:rect l="l" t="t" r="r" b="b"/>
              <a:pathLst>
                <a:path w="7097" h="7383" fill="none" extrusionOk="0">
                  <a:moveTo>
                    <a:pt x="0" y="7383"/>
                  </a:moveTo>
                  <a:lnTo>
                    <a:pt x="7096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4735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6547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2534225" y="4509425"/>
              <a:ext cx="179200" cy="186050"/>
            </a:xfrm>
            <a:custGeom>
              <a:avLst/>
              <a:gdLst/>
              <a:ahLst/>
              <a:cxnLst/>
              <a:rect l="l" t="t" r="r" b="b"/>
              <a:pathLst>
                <a:path w="7168" h="7442" fill="none" extrusionOk="0">
                  <a:moveTo>
                    <a:pt x="0" y="7442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594350" y="4510600"/>
              <a:ext cx="178300" cy="185175"/>
            </a:xfrm>
            <a:custGeom>
              <a:avLst/>
              <a:gdLst/>
              <a:ahLst/>
              <a:cxnLst/>
              <a:rect l="l" t="t" r="r" b="b"/>
              <a:pathLst>
                <a:path w="7132" h="7407" fill="none" extrusionOk="0">
                  <a:moveTo>
                    <a:pt x="0" y="7407"/>
                  </a:moveTo>
                  <a:lnTo>
                    <a:pt x="7132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715500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89705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77620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83632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95717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138450" y="4510600"/>
              <a:ext cx="178625" cy="185175"/>
            </a:xfrm>
            <a:custGeom>
              <a:avLst/>
              <a:gdLst/>
              <a:ahLst/>
              <a:cxnLst/>
              <a:rect l="l" t="t" r="r" b="b"/>
              <a:pathLst>
                <a:path w="7145" h="7407" fill="none" extrusionOk="0">
                  <a:moveTo>
                    <a:pt x="1" y="7407"/>
                  </a:moveTo>
                  <a:lnTo>
                    <a:pt x="7145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301760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078025" y="4510600"/>
              <a:ext cx="178325" cy="185175"/>
            </a:xfrm>
            <a:custGeom>
              <a:avLst/>
              <a:gdLst/>
              <a:ahLst/>
              <a:cxnLst/>
              <a:rect l="l" t="t" r="r" b="b"/>
              <a:pathLst>
                <a:path w="7133" h="7407" fill="none" extrusionOk="0">
                  <a:moveTo>
                    <a:pt x="1" y="7407"/>
                  </a:moveTo>
                  <a:lnTo>
                    <a:pt x="713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1991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382825" y="4509425"/>
              <a:ext cx="179525" cy="185150"/>
            </a:xfrm>
            <a:custGeom>
              <a:avLst/>
              <a:gdLst/>
              <a:ahLst/>
              <a:cxnLst/>
              <a:rect l="l" t="t" r="r" b="b"/>
              <a:pathLst>
                <a:path w="7181" h="7406" fill="none" extrusionOk="0">
                  <a:moveTo>
                    <a:pt x="1" y="7406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258700" y="4509425"/>
              <a:ext cx="180125" cy="186950"/>
            </a:xfrm>
            <a:custGeom>
              <a:avLst/>
              <a:gdLst/>
              <a:ahLst/>
              <a:cxnLst/>
              <a:rect l="l" t="t" r="r" b="b"/>
              <a:pathLst>
                <a:path w="7205" h="7478" fill="none" extrusionOk="0">
                  <a:moveTo>
                    <a:pt x="1" y="7477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320325" y="4509425"/>
              <a:ext cx="179200" cy="185750"/>
            </a:xfrm>
            <a:custGeom>
              <a:avLst/>
              <a:gdLst/>
              <a:ahLst/>
              <a:cxnLst/>
              <a:rect l="l" t="t" r="r" b="b"/>
              <a:pathLst>
                <a:path w="7168" h="7430" fill="none" extrusionOk="0">
                  <a:moveTo>
                    <a:pt x="1" y="7430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445050" y="4509425"/>
              <a:ext cx="180100" cy="185750"/>
            </a:xfrm>
            <a:custGeom>
              <a:avLst/>
              <a:gdLst/>
              <a:ahLst/>
              <a:cxnLst/>
              <a:rect l="l" t="t" r="r" b="b"/>
              <a:pathLst>
                <a:path w="7204" h="7430" fill="none" extrusionOk="0">
                  <a:moveTo>
                    <a:pt x="0" y="7430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621850" y="4510600"/>
              <a:ext cx="178025" cy="185175"/>
            </a:xfrm>
            <a:custGeom>
              <a:avLst/>
              <a:gdLst/>
              <a:ahLst/>
              <a:cxnLst/>
              <a:rect l="l" t="t" r="r" b="b"/>
              <a:pathLst>
                <a:path w="7121" h="7407" fill="none" extrusionOk="0">
                  <a:moveTo>
                    <a:pt x="1" y="7407"/>
                  </a:moveTo>
                  <a:lnTo>
                    <a:pt x="7121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50070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5611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681975" y="4510600"/>
              <a:ext cx="178625" cy="185175"/>
            </a:xfrm>
            <a:custGeom>
              <a:avLst/>
              <a:gdLst/>
              <a:ahLst/>
              <a:cxnLst/>
              <a:rect l="l" t="t" r="r" b="b"/>
              <a:pathLst>
                <a:path w="7145" h="7407" fill="none" extrusionOk="0">
                  <a:moveTo>
                    <a:pt x="1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742700" y="4570725"/>
              <a:ext cx="120575" cy="125050"/>
            </a:xfrm>
            <a:custGeom>
              <a:avLst/>
              <a:gdLst/>
              <a:ahLst/>
              <a:cxnLst/>
              <a:rect l="l" t="t" r="r" b="b"/>
              <a:pathLst>
                <a:path w="4823" h="5002" fill="none" extrusionOk="0">
                  <a:moveTo>
                    <a:pt x="1" y="5002"/>
                  </a:moveTo>
                  <a:lnTo>
                    <a:pt x="482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9230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80222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8629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3742700" y="4510600"/>
              <a:ext cx="177425" cy="184575"/>
            </a:xfrm>
            <a:custGeom>
              <a:avLst/>
              <a:gdLst/>
              <a:ahLst/>
              <a:cxnLst/>
              <a:rect l="l" t="t" r="r" b="b"/>
              <a:pathLst>
                <a:path w="7097" h="7383" fill="none" extrusionOk="0">
                  <a:moveTo>
                    <a:pt x="1" y="7383"/>
                  </a:moveTo>
                  <a:lnTo>
                    <a:pt x="7097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9838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41650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4044525" y="4509425"/>
              <a:ext cx="178900" cy="186050"/>
            </a:xfrm>
            <a:custGeom>
              <a:avLst/>
              <a:gdLst/>
              <a:ahLst/>
              <a:cxnLst/>
              <a:rect l="l" t="t" r="r" b="b"/>
              <a:pathLst>
                <a:path w="7156" h="7442" fill="none" extrusionOk="0">
                  <a:moveTo>
                    <a:pt x="0" y="7442"/>
                  </a:moveTo>
                  <a:lnTo>
                    <a:pt x="7156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043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42252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4407375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2859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4346650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4675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4648775" y="4510600"/>
              <a:ext cx="178000" cy="185175"/>
            </a:xfrm>
            <a:custGeom>
              <a:avLst/>
              <a:gdLst/>
              <a:ahLst/>
              <a:cxnLst/>
              <a:rect l="l" t="t" r="r" b="b"/>
              <a:pathLst>
                <a:path w="7120" h="7407" fill="none" extrusionOk="0">
                  <a:moveTo>
                    <a:pt x="0" y="7407"/>
                  </a:moveTo>
                  <a:lnTo>
                    <a:pt x="7120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45276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45880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47089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4893150" y="4509425"/>
              <a:ext cx="178900" cy="185150"/>
            </a:xfrm>
            <a:custGeom>
              <a:avLst/>
              <a:gdLst/>
              <a:ahLst/>
              <a:cxnLst/>
              <a:rect l="l" t="t" r="r" b="b"/>
              <a:pathLst>
                <a:path w="7156" h="7406" fill="none" extrusionOk="0">
                  <a:moveTo>
                    <a:pt x="0" y="7406"/>
                  </a:moveTo>
                  <a:lnTo>
                    <a:pt x="7156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4769025" y="4509425"/>
              <a:ext cx="180100" cy="186950"/>
            </a:xfrm>
            <a:custGeom>
              <a:avLst/>
              <a:gdLst/>
              <a:ahLst/>
              <a:cxnLst/>
              <a:rect l="l" t="t" r="r" b="b"/>
              <a:pathLst>
                <a:path w="7204" h="7478" fill="none" extrusionOk="0">
                  <a:moveTo>
                    <a:pt x="0" y="7477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830325" y="4510600"/>
              <a:ext cx="177725" cy="184575"/>
            </a:xfrm>
            <a:custGeom>
              <a:avLst/>
              <a:gdLst/>
              <a:ahLst/>
              <a:cxnLst/>
              <a:rect l="l" t="t" r="r" b="b"/>
              <a:pathLst>
                <a:path w="7109" h="7383" fill="none" extrusionOk="0">
                  <a:moveTo>
                    <a:pt x="1" y="7383"/>
                  </a:moveTo>
                  <a:lnTo>
                    <a:pt x="7109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955350" y="4509425"/>
              <a:ext cx="180100" cy="185750"/>
            </a:xfrm>
            <a:custGeom>
              <a:avLst/>
              <a:gdLst/>
              <a:ahLst/>
              <a:cxnLst/>
              <a:rect l="l" t="t" r="r" b="b"/>
              <a:pathLst>
                <a:path w="7204" h="7430" fill="none" extrusionOk="0">
                  <a:moveTo>
                    <a:pt x="1" y="7430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5131575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50107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507145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5192275" y="4510600"/>
              <a:ext cx="178325" cy="185175"/>
            </a:xfrm>
            <a:custGeom>
              <a:avLst/>
              <a:gdLst/>
              <a:ahLst/>
              <a:cxnLst/>
              <a:rect l="l" t="t" r="r" b="b"/>
              <a:pathLst>
                <a:path w="7133" h="7407" fill="none" extrusionOk="0">
                  <a:moveTo>
                    <a:pt x="1" y="7407"/>
                  </a:moveTo>
                  <a:lnTo>
                    <a:pt x="713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5253000" y="4570725"/>
              <a:ext cx="120275" cy="125050"/>
            </a:xfrm>
            <a:custGeom>
              <a:avLst/>
              <a:gdLst/>
              <a:ahLst/>
              <a:cxnLst/>
              <a:rect l="l" t="t" r="r" b="b"/>
              <a:pathLst>
                <a:path w="4811" h="5002" fill="none" extrusionOk="0">
                  <a:moveTo>
                    <a:pt x="1" y="5002"/>
                  </a:moveTo>
                  <a:lnTo>
                    <a:pt x="4811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54334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1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53125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1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53726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253000" y="4509425"/>
              <a:ext cx="178625" cy="185750"/>
            </a:xfrm>
            <a:custGeom>
              <a:avLst/>
              <a:gdLst/>
              <a:ahLst/>
              <a:cxnLst/>
              <a:rect l="l" t="t" r="r" b="b"/>
              <a:pathLst>
                <a:path w="7145" h="7430" fill="none" extrusionOk="0">
                  <a:moveTo>
                    <a:pt x="1" y="7430"/>
                  </a:moveTo>
                  <a:lnTo>
                    <a:pt x="7145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5494100" y="4510600"/>
              <a:ext cx="178325" cy="185175"/>
            </a:xfrm>
            <a:custGeom>
              <a:avLst/>
              <a:gdLst/>
              <a:ahLst/>
              <a:cxnLst/>
              <a:rect l="l" t="t" r="r" b="b"/>
              <a:pathLst>
                <a:path w="7133" h="7407" fill="none" extrusionOk="0">
                  <a:moveTo>
                    <a:pt x="1" y="7407"/>
                  </a:moveTo>
                  <a:lnTo>
                    <a:pt x="713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56748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1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554225" y="4509425"/>
              <a:ext cx="179525" cy="186050"/>
            </a:xfrm>
            <a:custGeom>
              <a:avLst/>
              <a:gdLst/>
              <a:ahLst/>
              <a:cxnLst/>
              <a:rect l="l" t="t" r="r" b="b"/>
              <a:pathLst>
                <a:path w="7181" h="7442" fill="none" extrusionOk="0">
                  <a:moveTo>
                    <a:pt x="1" y="7442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561465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573550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59170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57962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5856950" y="4509425"/>
              <a:ext cx="179225" cy="186350"/>
            </a:xfrm>
            <a:custGeom>
              <a:avLst/>
              <a:gdLst/>
              <a:ahLst/>
              <a:cxnLst/>
              <a:rect l="l" t="t" r="r" b="b"/>
              <a:pathLst>
                <a:path w="7169" h="7454" fill="none" extrusionOk="0">
                  <a:moveTo>
                    <a:pt x="1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597780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1584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60376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609835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62192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6402850" y="4509425"/>
              <a:ext cx="179525" cy="185150"/>
            </a:xfrm>
            <a:custGeom>
              <a:avLst/>
              <a:gdLst/>
              <a:ahLst/>
              <a:cxnLst/>
              <a:rect l="l" t="t" r="r" b="b"/>
              <a:pathLst>
                <a:path w="7181" h="7406" fill="none" extrusionOk="0">
                  <a:moveTo>
                    <a:pt x="1" y="7406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6279025" y="4509425"/>
              <a:ext cx="179800" cy="186950"/>
            </a:xfrm>
            <a:custGeom>
              <a:avLst/>
              <a:gdLst/>
              <a:ahLst/>
              <a:cxnLst/>
              <a:rect l="l" t="t" r="r" b="b"/>
              <a:pathLst>
                <a:path w="7192" h="7478" fill="none" extrusionOk="0">
                  <a:moveTo>
                    <a:pt x="1" y="7477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6340650" y="4509425"/>
              <a:ext cx="178900" cy="185750"/>
            </a:xfrm>
            <a:custGeom>
              <a:avLst/>
              <a:gdLst/>
              <a:ahLst/>
              <a:cxnLst/>
              <a:rect l="l" t="t" r="r" b="b"/>
              <a:pathLst>
                <a:path w="7156" h="7430" fill="none" extrusionOk="0">
                  <a:moveTo>
                    <a:pt x="0" y="7430"/>
                  </a:moveTo>
                  <a:lnTo>
                    <a:pt x="7156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465075" y="4509125"/>
              <a:ext cx="180700" cy="186050"/>
            </a:xfrm>
            <a:custGeom>
              <a:avLst/>
              <a:gdLst/>
              <a:ahLst/>
              <a:cxnLst/>
              <a:rect l="l" t="t" r="r" b="b"/>
              <a:pathLst>
                <a:path w="7228" h="7442" fill="none" extrusionOk="0">
                  <a:moveTo>
                    <a:pt x="0" y="7442"/>
                  </a:moveTo>
                  <a:lnTo>
                    <a:pt x="7227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64575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521025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5811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709450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899050" y="4571925"/>
              <a:ext cx="119075" cy="123850"/>
            </a:xfrm>
            <a:custGeom>
              <a:avLst/>
              <a:gdLst/>
              <a:ahLst/>
              <a:cxnLst/>
              <a:rect l="l" t="t" r="r" b="b"/>
              <a:pathLst>
                <a:path w="4763" h="4954" fill="none" extrusionOk="0">
                  <a:moveTo>
                    <a:pt x="0" y="4954"/>
                  </a:moveTo>
                  <a:lnTo>
                    <a:pt x="476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774325" y="4509425"/>
              <a:ext cx="179225" cy="186350"/>
            </a:xfrm>
            <a:custGeom>
              <a:avLst/>
              <a:gdLst/>
              <a:ahLst/>
              <a:cxnLst/>
              <a:rect l="l" t="t" r="r" b="b"/>
              <a:pathLst>
                <a:path w="7169" h="7454" fill="none" extrusionOk="0">
                  <a:moveTo>
                    <a:pt x="1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6838325" y="4509125"/>
              <a:ext cx="180100" cy="186650"/>
            </a:xfrm>
            <a:custGeom>
              <a:avLst/>
              <a:gdLst/>
              <a:ahLst/>
              <a:cxnLst/>
              <a:rect l="l" t="t" r="r" b="b"/>
              <a:pathLst>
                <a:path w="7204" h="7466" fill="none" extrusionOk="0">
                  <a:moveTo>
                    <a:pt x="1" y="7466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959175" y="4634725"/>
              <a:ext cx="58950" cy="61050"/>
            </a:xfrm>
            <a:custGeom>
              <a:avLst/>
              <a:gdLst/>
              <a:ahLst/>
              <a:cxnLst/>
              <a:rect l="l" t="t" r="r" b="b"/>
              <a:pathLst>
                <a:path w="2358" h="2442" fill="none" extrusionOk="0">
                  <a:moveTo>
                    <a:pt x="0" y="2442"/>
                  </a:moveTo>
                  <a:lnTo>
                    <a:pt x="2358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720000" y="4509425"/>
              <a:ext cx="6298425" cy="94075"/>
            </a:xfrm>
            <a:custGeom>
              <a:avLst/>
              <a:gdLst/>
              <a:ahLst/>
              <a:cxnLst/>
              <a:rect l="l" t="t" r="r" b="b"/>
              <a:pathLst>
                <a:path w="251937" h="3763" extrusionOk="0">
                  <a:moveTo>
                    <a:pt x="1" y="0"/>
                  </a:moveTo>
                  <a:lnTo>
                    <a:pt x="1" y="3763"/>
                  </a:lnTo>
                  <a:lnTo>
                    <a:pt x="251937" y="3763"/>
                  </a:lnTo>
                  <a:lnTo>
                    <a:pt x="251937" y="0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927325" y="4509425"/>
              <a:ext cx="90800" cy="188425"/>
            </a:xfrm>
            <a:custGeom>
              <a:avLst/>
              <a:gdLst/>
              <a:ahLst/>
              <a:cxnLst/>
              <a:rect l="l" t="t" r="r" b="b"/>
              <a:pathLst>
                <a:path w="3632" h="7537" extrusionOk="0">
                  <a:moveTo>
                    <a:pt x="3632" y="0"/>
                  </a:moveTo>
                  <a:lnTo>
                    <a:pt x="1" y="3763"/>
                  </a:lnTo>
                  <a:lnTo>
                    <a:pt x="3632" y="7537"/>
                  </a:lnTo>
                  <a:lnTo>
                    <a:pt x="3632" y="5013"/>
                  </a:lnTo>
                  <a:lnTo>
                    <a:pt x="3632" y="2501"/>
                  </a:lnTo>
                  <a:lnTo>
                    <a:pt x="3632" y="0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720000" y="4509425"/>
              <a:ext cx="90800" cy="188425"/>
            </a:xfrm>
            <a:custGeom>
              <a:avLst/>
              <a:gdLst/>
              <a:ahLst/>
              <a:cxnLst/>
              <a:rect l="l" t="t" r="r" b="b"/>
              <a:pathLst>
                <a:path w="3632" h="7537" extrusionOk="0">
                  <a:moveTo>
                    <a:pt x="1" y="0"/>
                  </a:moveTo>
                  <a:lnTo>
                    <a:pt x="1" y="7537"/>
                  </a:lnTo>
                  <a:lnTo>
                    <a:pt x="3632" y="37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2"/>
          <p:cNvGrpSpPr/>
          <p:nvPr/>
        </p:nvGrpSpPr>
        <p:grpSpPr>
          <a:xfrm>
            <a:off x="4786156" y="353734"/>
            <a:ext cx="1615690" cy="913698"/>
            <a:chOff x="17234000" y="6009500"/>
            <a:chExt cx="1874350" cy="1059975"/>
          </a:xfrm>
        </p:grpSpPr>
        <p:sp>
          <p:nvSpPr>
            <p:cNvPr id="139" name="Google Shape;139;p2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Google Shape;162;p2"/>
          <p:cNvGrpSpPr/>
          <p:nvPr/>
        </p:nvGrpSpPr>
        <p:grpSpPr>
          <a:xfrm rot="10800000">
            <a:off x="4389329" y="3812834"/>
            <a:ext cx="1751692" cy="1009143"/>
            <a:chOff x="17076225" y="6009500"/>
            <a:chExt cx="2032125" cy="1170700"/>
          </a:xfrm>
        </p:grpSpPr>
        <p:sp>
          <p:nvSpPr>
            <p:cNvPr id="163" name="Google Shape;163;p2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84481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" name="Google Shape;191;p2"/>
          <p:cNvGrpSpPr/>
          <p:nvPr/>
        </p:nvGrpSpPr>
        <p:grpSpPr>
          <a:xfrm>
            <a:off x="7245275" y="3766479"/>
            <a:ext cx="436400" cy="455023"/>
            <a:chOff x="11080750" y="2051977"/>
            <a:chExt cx="436400" cy="455023"/>
          </a:xfrm>
        </p:grpSpPr>
        <p:sp>
          <p:nvSpPr>
            <p:cNvPr id="192" name="Google Shape;192;p2"/>
            <p:cNvSpPr/>
            <p:nvPr/>
          </p:nvSpPr>
          <p:spPr>
            <a:xfrm rot="10800000">
              <a:off x="112989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" name="Google Shape;195;p2"/>
          <p:cNvGrpSpPr/>
          <p:nvPr/>
        </p:nvGrpSpPr>
        <p:grpSpPr>
          <a:xfrm>
            <a:off x="5776112" y="2578513"/>
            <a:ext cx="1161175" cy="1632675"/>
            <a:chOff x="5776112" y="2578513"/>
            <a:chExt cx="1161175" cy="1632675"/>
          </a:xfrm>
        </p:grpSpPr>
        <p:sp>
          <p:nvSpPr>
            <p:cNvPr id="196" name="Google Shape;196;p2"/>
            <p:cNvSpPr/>
            <p:nvPr/>
          </p:nvSpPr>
          <p:spPr>
            <a:xfrm>
              <a:off x="6107687" y="2678838"/>
              <a:ext cx="502775" cy="101225"/>
            </a:xfrm>
            <a:custGeom>
              <a:avLst/>
              <a:gdLst/>
              <a:ahLst/>
              <a:cxnLst/>
              <a:rect l="l" t="t" r="r" b="b"/>
              <a:pathLst>
                <a:path w="20111" h="4049" extrusionOk="0">
                  <a:moveTo>
                    <a:pt x="1" y="0"/>
                  </a:moveTo>
                  <a:lnTo>
                    <a:pt x="4025" y="4048"/>
                  </a:lnTo>
                  <a:lnTo>
                    <a:pt x="15753" y="4048"/>
                  </a:lnTo>
                  <a:lnTo>
                    <a:pt x="20110" y="0"/>
                  </a:lnTo>
                  <a:close/>
                </a:path>
              </a:pathLst>
            </a:custGeom>
            <a:solidFill>
              <a:srgbClr val="D0CDCC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6501487" y="2578513"/>
              <a:ext cx="217925" cy="1632075"/>
            </a:xfrm>
            <a:custGeom>
              <a:avLst/>
              <a:gdLst/>
              <a:ahLst/>
              <a:cxnLst/>
              <a:rect l="l" t="t" r="r" b="b"/>
              <a:pathLst>
                <a:path w="8717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6719387" y="2578513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6501487" y="2578513"/>
              <a:ext cx="435500" cy="209300"/>
            </a:xfrm>
            <a:custGeom>
              <a:avLst/>
              <a:gdLst/>
              <a:ahLst/>
              <a:cxnLst/>
              <a:rect l="l" t="t" r="r" b="b"/>
              <a:pathLst>
                <a:path w="17420" h="8372" extrusionOk="0">
                  <a:moveTo>
                    <a:pt x="1" y="1"/>
                  </a:moveTo>
                  <a:lnTo>
                    <a:pt x="8716" y="8371"/>
                  </a:lnTo>
                  <a:lnTo>
                    <a:pt x="17420" y="1"/>
                  </a:lnTo>
                  <a:close/>
                </a:path>
              </a:pathLst>
            </a:custGeom>
            <a:solidFill>
              <a:srgbClr val="53555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5993987" y="4109963"/>
              <a:ext cx="725425" cy="101225"/>
            </a:xfrm>
            <a:custGeom>
              <a:avLst/>
              <a:gdLst/>
              <a:ahLst/>
              <a:cxnLst/>
              <a:rect l="l" t="t" r="r" b="b"/>
              <a:pathLst>
                <a:path w="29017" h="4049" extrusionOk="0">
                  <a:moveTo>
                    <a:pt x="1" y="0"/>
                  </a:moveTo>
                  <a:lnTo>
                    <a:pt x="1" y="4049"/>
                  </a:lnTo>
                  <a:lnTo>
                    <a:pt x="29016" y="4049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D0CDCC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5776112" y="4000713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28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6107687" y="4008763"/>
              <a:ext cx="502775" cy="101225"/>
            </a:xfrm>
            <a:custGeom>
              <a:avLst/>
              <a:gdLst/>
              <a:ahLst/>
              <a:cxnLst/>
              <a:rect l="l" t="t" r="r" b="b"/>
              <a:pathLst>
                <a:path w="20111" h="4049" extrusionOk="0">
                  <a:moveTo>
                    <a:pt x="4025" y="0"/>
                  </a:moveTo>
                  <a:lnTo>
                    <a:pt x="1" y="4048"/>
                  </a:lnTo>
                  <a:lnTo>
                    <a:pt x="20110" y="4048"/>
                  </a:lnTo>
                  <a:lnTo>
                    <a:pt x="15753" y="0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6501487" y="4000713"/>
              <a:ext cx="435500" cy="209575"/>
            </a:xfrm>
            <a:custGeom>
              <a:avLst/>
              <a:gdLst/>
              <a:ahLst/>
              <a:cxnLst/>
              <a:rect l="l" t="t" r="r" b="b"/>
              <a:pathLst>
                <a:path w="17420" h="8383" extrusionOk="0">
                  <a:moveTo>
                    <a:pt x="8716" y="1"/>
                  </a:moveTo>
                  <a:lnTo>
                    <a:pt x="1" y="8383"/>
                  </a:lnTo>
                  <a:lnTo>
                    <a:pt x="17420" y="83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2"/>
          <p:cNvGrpSpPr/>
          <p:nvPr/>
        </p:nvGrpSpPr>
        <p:grpSpPr>
          <a:xfrm rot="10800000">
            <a:off x="6038359" y="692231"/>
            <a:ext cx="3151839" cy="3055055"/>
            <a:chOff x="4157413" y="3286879"/>
            <a:chExt cx="1364669" cy="1322764"/>
          </a:xfrm>
        </p:grpSpPr>
        <p:sp>
          <p:nvSpPr>
            <p:cNvPr id="205" name="Google Shape;205;p2"/>
            <p:cNvSpPr/>
            <p:nvPr/>
          </p:nvSpPr>
          <p:spPr>
            <a:xfrm>
              <a:off x="4157413" y="3286879"/>
              <a:ext cx="1364669" cy="1322764"/>
            </a:xfrm>
            <a:custGeom>
              <a:avLst/>
              <a:gdLst/>
              <a:ahLst/>
              <a:cxnLst/>
              <a:rect l="l" t="t" r="r" b="b"/>
              <a:pathLst>
                <a:path w="33966" h="32923" extrusionOk="0">
                  <a:moveTo>
                    <a:pt x="17628" y="1"/>
                  </a:moveTo>
                  <a:cubicBezTo>
                    <a:pt x="17308" y="1"/>
                    <a:pt x="17054" y="378"/>
                    <a:pt x="16893" y="699"/>
                  </a:cubicBezTo>
                  <a:cubicBezTo>
                    <a:pt x="16304" y="1907"/>
                    <a:pt x="15623" y="3075"/>
                    <a:pt x="14855" y="4179"/>
                  </a:cubicBezTo>
                  <a:cubicBezTo>
                    <a:pt x="14682" y="4424"/>
                    <a:pt x="14494" y="4674"/>
                    <a:pt x="14220" y="4783"/>
                  </a:cubicBezTo>
                  <a:cubicBezTo>
                    <a:pt x="14146" y="4814"/>
                    <a:pt x="14065" y="4829"/>
                    <a:pt x="13984" y="4829"/>
                  </a:cubicBezTo>
                  <a:cubicBezTo>
                    <a:pt x="13768" y="4829"/>
                    <a:pt x="13550" y="4723"/>
                    <a:pt x="13482" y="4518"/>
                  </a:cubicBezTo>
                  <a:cubicBezTo>
                    <a:pt x="13420" y="4313"/>
                    <a:pt x="13522" y="4102"/>
                    <a:pt x="13569" y="3897"/>
                  </a:cubicBezTo>
                  <a:cubicBezTo>
                    <a:pt x="13616" y="3694"/>
                    <a:pt x="13576" y="3427"/>
                    <a:pt x="13380" y="3357"/>
                  </a:cubicBezTo>
                  <a:cubicBezTo>
                    <a:pt x="13354" y="3348"/>
                    <a:pt x="13327" y="3343"/>
                    <a:pt x="13301" y="3343"/>
                  </a:cubicBezTo>
                  <a:cubicBezTo>
                    <a:pt x="13127" y="3343"/>
                    <a:pt x="12969" y="3532"/>
                    <a:pt x="12888" y="3701"/>
                  </a:cubicBezTo>
                  <a:cubicBezTo>
                    <a:pt x="12479" y="4572"/>
                    <a:pt x="12194" y="5216"/>
                    <a:pt x="11191" y="5216"/>
                  </a:cubicBezTo>
                  <a:cubicBezTo>
                    <a:pt x="11156" y="5216"/>
                    <a:pt x="11120" y="5216"/>
                    <a:pt x="11083" y="5214"/>
                  </a:cubicBezTo>
                  <a:cubicBezTo>
                    <a:pt x="9861" y="5176"/>
                    <a:pt x="8670" y="4572"/>
                    <a:pt x="7737" y="3803"/>
                  </a:cubicBezTo>
                  <a:cubicBezTo>
                    <a:pt x="7447" y="3564"/>
                    <a:pt x="6680" y="2830"/>
                    <a:pt x="6121" y="2830"/>
                  </a:cubicBezTo>
                  <a:cubicBezTo>
                    <a:pt x="5967" y="2830"/>
                    <a:pt x="5830" y="2885"/>
                    <a:pt x="5722" y="3020"/>
                  </a:cubicBezTo>
                  <a:cubicBezTo>
                    <a:pt x="5410" y="3412"/>
                    <a:pt x="6138" y="4189"/>
                    <a:pt x="6390" y="4454"/>
                  </a:cubicBezTo>
                  <a:cubicBezTo>
                    <a:pt x="6828" y="4909"/>
                    <a:pt x="7338" y="5285"/>
                    <a:pt x="7823" y="5677"/>
                  </a:cubicBezTo>
                  <a:cubicBezTo>
                    <a:pt x="8177" y="5976"/>
                    <a:pt x="8536" y="6484"/>
                    <a:pt x="8262" y="6853"/>
                  </a:cubicBezTo>
                  <a:cubicBezTo>
                    <a:pt x="8117" y="7044"/>
                    <a:pt x="7890" y="7077"/>
                    <a:pt x="7642" y="7077"/>
                  </a:cubicBezTo>
                  <a:cubicBezTo>
                    <a:pt x="7509" y="7077"/>
                    <a:pt x="7371" y="7068"/>
                    <a:pt x="7236" y="7068"/>
                  </a:cubicBezTo>
                  <a:cubicBezTo>
                    <a:pt x="7022" y="7068"/>
                    <a:pt x="6816" y="7092"/>
                    <a:pt x="6655" y="7214"/>
                  </a:cubicBezTo>
                  <a:cubicBezTo>
                    <a:pt x="6249" y="7528"/>
                    <a:pt x="6452" y="8194"/>
                    <a:pt x="6757" y="8617"/>
                  </a:cubicBezTo>
                  <a:cubicBezTo>
                    <a:pt x="7071" y="9033"/>
                    <a:pt x="7462" y="9511"/>
                    <a:pt x="7306" y="10011"/>
                  </a:cubicBezTo>
                  <a:cubicBezTo>
                    <a:pt x="7181" y="10387"/>
                    <a:pt x="6832" y="10532"/>
                    <a:pt x="6432" y="10532"/>
                  </a:cubicBezTo>
                  <a:cubicBezTo>
                    <a:pt x="6054" y="10532"/>
                    <a:pt x="5631" y="10403"/>
                    <a:pt x="5308" y="10216"/>
                  </a:cubicBezTo>
                  <a:cubicBezTo>
                    <a:pt x="4437" y="9721"/>
                    <a:pt x="3662" y="9080"/>
                    <a:pt x="2870" y="8459"/>
                  </a:cubicBezTo>
                  <a:cubicBezTo>
                    <a:pt x="2469" y="8147"/>
                    <a:pt x="2070" y="7833"/>
                    <a:pt x="1647" y="7558"/>
                  </a:cubicBezTo>
                  <a:cubicBezTo>
                    <a:pt x="1340" y="7361"/>
                    <a:pt x="869" y="7116"/>
                    <a:pt x="482" y="7116"/>
                  </a:cubicBezTo>
                  <a:cubicBezTo>
                    <a:pt x="454" y="7116"/>
                    <a:pt x="427" y="7117"/>
                    <a:pt x="400" y="7120"/>
                  </a:cubicBezTo>
                  <a:cubicBezTo>
                    <a:pt x="266" y="7135"/>
                    <a:pt x="118" y="7199"/>
                    <a:pt x="63" y="7323"/>
                  </a:cubicBezTo>
                  <a:cubicBezTo>
                    <a:pt x="1" y="7449"/>
                    <a:pt x="40" y="7605"/>
                    <a:pt x="88" y="7739"/>
                  </a:cubicBezTo>
                  <a:cubicBezTo>
                    <a:pt x="251" y="8154"/>
                    <a:pt x="737" y="8444"/>
                    <a:pt x="1105" y="8758"/>
                  </a:cubicBezTo>
                  <a:cubicBezTo>
                    <a:pt x="1506" y="9102"/>
                    <a:pt x="1937" y="9417"/>
                    <a:pt x="2368" y="9721"/>
                  </a:cubicBezTo>
                  <a:cubicBezTo>
                    <a:pt x="3239" y="10340"/>
                    <a:pt x="4140" y="10929"/>
                    <a:pt x="4907" y="11674"/>
                  </a:cubicBezTo>
                  <a:cubicBezTo>
                    <a:pt x="5048" y="11808"/>
                    <a:pt x="5189" y="11956"/>
                    <a:pt x="5237" y="12144"/>
                  </a:cubicBezTo>
                  <a:cubicBezTo>
                    <a:pt x="5457" y="13006"/>
                    <a:pt x="3794" y="13249"/>
                    <a:pt x="3724" y="14135"/>
                  </a:cubicBezTo>
                  <a:cubicBezTo>
                    <a:pt x="3653" y="14927"/>
                    <a:pt x="4892" y="15249"/>
                    <a:pt x="5016" y="16031"/>
                  </a:cubicBezTo>
                  <a:cubicBezTo>
                    <a:pt x="5135" y="16793"/>
                    <a:pt x="4162" y="17254"/>
                    <a:pt x="3905" y="17984"/>
                  </a:cubicBezTo>
                  <a:cubicBezTo>
                    <a:pt x="3662" y="18650"/>
                    <a:pt x="4108" y="19410"/>
                    <a:pt x="4719" y="19764"/>
                  </a:cubicBezTo>
                  <a:cubicBezTo>
                    <a:pt x="5331" y="20115"/>
                    <a:pt x="6068" y="20170"/>
                    <a:pt x="6774" y="20234"/>
                  </a:cubicBezTo>
                  <a:cubicBezTo>
                    <a:pt x="7338" y="20281"/>
                    <a:pt x="8184" y="20256"/>
                    <a:pt x="8630" y="20680"/>
                  </a:cubicBezTo>
                  <a:cubicBezTo>
                    <a:pt x="9437" y="21440"/>
                    <a:pt x="7635" y="22138"/>
                    <a:pt x="7118" y="22232"/>
                  </a:cubicBezTo>
                  <a:cubicBezTo>
                    <a:pt x="6452" y="22350"/>
                    <a:pt x="5801" y="22506"/>
                    <a:pt x="5120" y="22615"/>
                  </a:cubicBezTo>
                  <a:cubicBezTo>
                    <a:pt x="4885" y="22655"/>
                    <a:pt x="4650" y="22694"/>
                    <a:pt x="4445" y="22821"/>
                  </a:cubicBezTo>
                  <a:cubicBezTo>
                    <a:pt x="4241" y="22945"/>
                    <a:pt x="4093" y="23172"/>
                    <a:pt x="4132" y="23407"/>
                  </a:cubicBezTo>
                  <a:cubicBezTo>
                    <a:pt x="4162" y="23620"/>
                    <a:pt x="4350" y="23784"/>
                    <a:pt x="4563" y="23838"/>
                  </a:cubicBezTo>
                  <a:cubicBezTo>
                    <a:pt x="4624" y="23852"/>
                    <a:pt x="4687" y="23859"/>
                    <a:pt x="4750" y="23859"/>
                  </a:cubicBezTo>
                  <a:cubicBezTo>
                    <a:pt x="4897" y="23859"/>
                    <a:pt x="5047" y="23824"/>
                    <a:pt x="5189" y="23769"/>
                  </a:cubicBezTo>
                  <a:cubicBezTo>
                    <a:pt x="5385" y="23690"/>
                    <a:pt x="5566" y="23573"/>
                    <a:pt x="5761" y="23479"/>
                  </a:cubicBezTo>
                  <a:cubicBezTo>
                    <a:pt x="6192" y="23266"/>
                    <a:pt x="6632" y="23259"/>
                    <a:pt x="7071" y="23118"/>
                  </a:cubicBezTo>
                  <a:cubicBezTo>
                    <a:pt x="7566" y="22962"/>
                    <a:pt x="8026" y="22719"/>
                    <a:pt x="8482" y="22484"/>
                  </a:cubicBezTo>
                  <a:cubicBezTo>
                    <a:pt x="9006" y="22221"/>
                    <a:pt x="10290" y="21416"/>
                    <a:pt x="11176" y="21416"/>
                  </a:cubicBezTo>
                  <a:cubicBezTo>
                    <a:pt x="11456" y="21416"/>
                    <a:pt x="11696" y="21496"/>
                    <a:pt x="11860" y="21699"/>
                  </a:cubicBezTo>
                  <a:cubicBezTo>
                    <a:pt x="11907" y="21746"/>
                    <a:pt x="11939" y="21808"/>
                    <a:pt x="11954" y="21872"/>
                  </a:cubicBezTo>
                  <a:cubicBezTo>
                    <a:pt x="12002" y="22083"/>
                    <a:pt x="11860" y="22286"/>
                    <a:pt x="11704" y="22437"/>
                  </a:cubicBezTo>
                  <a:cubicBezTo>
                    <a:pt x="11507" y="22615"/>
                    <a:pt x="11281" y="22757"/>
                    <a:pt x="11093" y="22954"/>
                  </a:cubicBezTo>
                  <a:cubicBezTo>
                    <a:pt x="10895" y="23142"/>
                    <a:pt x="10747" y="23400"/>
                    <a:pt x="10786" y="23667"/>
                  </a:cubicBezTo>
                  <a:cubicBezTo>
                    <a:pt x="10794" y="23722"/>
                    <a:pt x="10801" y="23769"/>
                    <a:pt x="10841" y="23816"/>
                  </a:cubicBezTo>
                  <a:cubicBezTo>
                    <a:pt x="10880" y="23863"/>
                    <a:pt x="10952" y="23885"/>
                    <a:pt x="11014" y="23902"/>
                  </a:cubicBezTo>
                  <a:cubicBezTo>
                    <a:pt x="11064" y="23913"/>
                    <a:pt x="11116" y="23918"/>
                    <a:pt x="11167" y="23918"/>
                  </a:cubicBezTo>
                  <a:cubicBezTo>
                    <a:pt x="11340" y="23918"/>
                    <a:pt x="11514" y="23862"/>
                    <a:pt x="11665" y="23784"/>
                  </a:cubicBezTo>
                  <a:cubicBezTo>
                    <a:pt x="11868" y="23682"/>
                    <a:pt x="12041" y="23534"/>
                    <a:pt x="12212" y="23385"/>
                  </a:cubicBezTo>
                  <a:cubicBezTo>
                    <a:pt x="12504" y="23133"/>
                    <a:pt x="12856" y="22898"/>
                    <a:pt x="13106" y="22608"/>
                  </a:cubicBezTo>
                  <a:cubicBezTo>
                    <a:pt x="13279" y="22412"/>
                    <a:pt x="13452" y="22155"/>
                    <a:pt x="13717" y="22155"/>
                  </a:cubicBezTo>
                  <a:cubicBezTo>
                    <a:pt x="13721" y="22154"/>
                    <a:pt x="13724" y="22154"/>
                    <a:pt x="13728" y="22154"/>
                  </a:cubicBezTo>
                  <a:cubicBezTo>
                    <a:pt x="14074" y="22154"/>
                    <a:pt x="14244" y="22604"/>
                    <a:pt x="14267" y="22954"/>
                  </a:cubicBezTo>
                  <a:cubicBezTo>
                    <a:pt x="14376" y="24420"/>
                    <a:pt x="13868" y="25831"/>
                    <a:pt x="13397" y="27187"/>
                  </a:cubicBezTo>
                  <a:cubicBezTo>
                    <a:pt x="13153" y="27875"/>
                    <a:pt x="12910" y="28566"/>
                    <a:pt x="12747" y="29279"/>
                  </a:cubicBezTo>
                  <a:cubicBezTo>
                    <a:pt x="12628" y="29757"/>
                    <a:pt x="12276" y="30910"/>
                    <a:pt x="12620" y="31316"/>
                  </a:cubicBezTo>
                  <a:cubicBezTo>
                    <a:pt x="12683" y="31388"/>
                    <a:pt x="12762" y="31450"/>
                    <a:pt x="12856" y="31474"/>
                  </a:cubicBezTo>
                  <a:cubicBezTo>
                    <a:pt x="12883" y="31481"/>
                    <a:pt x="12909" y="31484"/>
                    <a:pt x="12934" y="31484"/>
                  </a:cubicBezTo>
                  <a:cubicBezTo>
                    <a:pt x="13325" y="31484"/>
                    <a:pt x="13561" y="30742"/>
                    <a:pt x="13680" y="30447"/>
                  </a:cubicBezTo>
                  <a:cubicBezTo>
                    <a:pt x="14376" y="28692"/>
                    <a:pt x="14831" y="26833"/>
                    <a:pt x="15044" y="24952"/>
                  </a:cubicBezTo>
                  <a:cubicBezTo>
                    <a:pt x="15113" y="24309"/>
                    <a:pt x="15160" y="23650"/>
                    <a:pt x="15410" y="23056"/>
                  </a:cubicBezTo>
                  <a:cubicBezTo>
                    <a:pt x="15568" y="22694"/>
                    <a:pt x="15834" y="22155"/>
                    <a:pt x="16266" y="22108"/>
                  </a:cubicBezTo>
                  <a:cubicBezTo>
                    <a:pt x="16294" y="22102"/>
                    <a:pt x="16322" y="22099"/>
                    <a:pt x="16350" y="22099"/>
                  </a:cubicBezTo>
                  <a:cubicBezTo>
                    <a:pt x="16407" y="22099"/>
                    <a:pt x="16464" y="22111"/>
                    <a:pt x="16517" y="22138"/>
                  </a:cubicBezTo>
                  <a:cubicBezTo>
                    <a:pt x="16900" y="22343"/>
                    <a:pt x="16650" y="23360"/>
                    <a:pt x="16596" y="23690"/>
                  </a:cubicBezTo>
                  <a:cubicBezTo>
                    <a:pt x="16517" y="24262"/>
                    <a:pt x="16407" y="24826"/>
                    <a:pt x="16343" y="25400"/>
                  </a:cubicBezTo>
                  <a:cubicBezTo>
                    <a:pt x="16289" y="25917"/>
                    <a:pt x="16281" y="26457"/>
                    <a:pt x="16462" y="26959"/>
                  </a:cubicBezTo>
                  <a:cubicBezTo>
                    <a:pt x="16643" y="27452"/>
                    <a:pt x="17041" y="27907"/>
                    <a:pt x="17566" y="28024"/>
                  </a:cubicBezTo>
                  <a:cubicBezTo>
                    <a:pt x="17701" y="28055"/>
                    <a:pt x="17839" y="28062"/>
                    <a:pt x="17978" y="28062"/>
                  </a:cubicBezTo>
                  <a:cubicBezTo>
                    <a:pt x="18101" y="28062"/>
                    <a:pt x="18224" y="28057"/>
                    <a:pt x="18347" y="28057"/>
                  </a:cubicBezTo>
                  <a:cubicBezTo>
                    <a:pt x="18507" y="28057"/>
                    <a:pt x="18666" y="28066"/>
                    <a:pt x="18821" y="28111"/>
                  </a:cubicBezTo>
                  <a:cubicBezTo>
                    <a:pt x="19378" y="28259"/>
                    <a:pt x="19737" y="28801"/>
                    <a:pt x="19910" y="29341"/>
                  </a:cubicBezTo>
                  <a:cubicBezTo>
                    <a:pt x="20083" y="29883"/>
                    <a:pt x="20123" y="30462"/>
                    <a:pt x="20326" y="30987"/>
                  </a:cubicBezTo>
                  <a:cubicBezTo>
                    <a:pt x="20648" y="31843"/>
                    <a:pt x="21393" y="32532"/>
                    <a:pt x="22269" y="32799"/>
                  </a:cubicBezTo>
                  <a:cubicBezTo>
                    <a:pt x="22544" y="32882"/>
                    <a:pt x="22830" y="32923"/>
                    <a:pt x="23115" y="32923"/>
                  </a:cubicBezTo>
                  <a:cubicBezTo>
                    <a:pt x="23743" y="32923"/>
                    <a:pt x="24368" y="32726"/>
                    <a:pt x="24864" y="32360"/>
                  </a:cubicBezTo>
                  <a:cubicBezTo>
                    <a:pt x="25108" y="32180"/>
                    <a:pt x="25334" y="31952"/>
                    <a:pt x="25626" y="31851"/>
                  </a:cubicBezTo>
                  <a:cubicBezTo>
                    <a:pt x="25802" y="31787"/>
                    <a:pt x="25992" y="31776"/>
                    <a:pt x="26185" y="31776"/>
                  </a:cubicBezTo>
                  <a:cubicBezTo>
                    <a:pt x="26282" y="31776"/>
                    <a:pt x="26380" y="31779"/>
                    <a:pt x="26478" y="31779"/>
                  </a:cubicBezTo>
                  <a:cubicBezTo>
                    <a:pt x="26639" y="31779"/>
                    <a:pt x="26799" y="31772"/>
                    <a:pt x="26950" y="31732"/>
                  </a:cubicBezTo>
                  <a:cubicBezTo>
                    <a:pt x="27522" y="31576"/>
                    <a:pt x="27874" y="31019"/>
                    <a:pt x="28039" y="30455"/>
                  </a:cubicBezTo>
                  <a:cubicBezTo>
                    <a:pt x="28416" y="29170"/>
                    <a:pt x="28039" y="27680"/>
                    <a:pt x="27091" y="26692"/>
                  </a:cubicBezTo>
                  <a:cubicBezTo>
                    <a:pt x="26331" y="25908"/>
                    <a:pt x="25235" y="25465"/>
                    <a:pt x="24157" y="25465"/>
                  </a:cubicBezTo>
                  <a:cubicBezTo>
                    <a:pt x="23878" y="25465"/>
                    <a:pt x="23600" y="25495"/>
                    <a:pt x="23329" y="25556"/>
                  </a:cubicBezTo>
                  <a:cubicBezTo>
                    <a:pt x="23159" y="25594"/>
                    <a:pt x="22986" y="25644"/>
                    <a:pt x="22814" y="25644"/>
                  </a:cubicBezTo>
                  <a:cubicBezTo>
                    <a:pt x="22739" y="25644"/>
                    <a:pt x="22665" y="25634"/>
                    <a:pt x="22591" y="25610"/>
                  </a:cubicBezTo>
                  <a:cubicBezTo>
                    <a:pt x="22254" y="25501"/>
                    <a:pt x="22089" y="25133"/>
                    <a:pt x="21901" y="24835"/>
                  </a:cubicBezTo>
                  <a:cubicBezTo>
                    <a:pt x="21428" y="24072"/>
                    <a:pt x="20528" y="23583"/>
                    <a:pt x="19631" y="23583"/>
                  </a:cubicBezTo>
                  <a:cubicBezTo>
                    <a:pt x="19578" y="23583"/>
                    <a:pt x="19525" y="23585"/>
                    <a:pt x="19472" y="23588"/>
                  </a:cubicBezTo>
                  <a:cubicBezTo>
                    <a:pt x="19187" y="23604"/>
                    <a:pt x="18849" y="23697"/>
                    <a:pt x="18539" y="23697"/>
                  </a:cubicBezTo>
                  <a:cubicBezTo>
                    <a:pt x="18244" y="23697"/>
                    <a:pt x="17974" y="23613"/>
                    <a:pt x="17801" y="23298"/>
                  </a:cubicBezTo>
                  <a:cubicBezTo>
                    <a:pt x="17355" y="22490"/>
                    <a:pt x="17803" y="22336"/>
                    <a:pt x="18352" y="22336"/>
                  </a:cubicBezTo>
                  <a:cubicBezTo>
                    <a:pt x="18692" y="22336"/>
                    <a:pt x="19070" y="22395"/>
                    <a:pt x="19300" y="22395"/>
                  </a:cubicBezTo>
                  <a:cubicBezTo>
                    <a:pt x="19338" y="22395"/>
                    <a:pt x="19372" y="22393"/>
                    <a:pt x="19401" y="22390"/>
                  </a:cubicBezTo>
                  <a:cubicBezTo>
                    <a:pt x="20670" y="22236"/>
                    <a:pt x="21410" y="20390"/>
                    <a:pt x="22589" y="20390"/>
                  </a:cubicBezTo>
                  <a:cubicBezTo>
                    <a:pt x="22676" y="20390"/>
                    <a:pt x="22766" y="20400"/>
                    <a:pt x="22858" y="20422"/>
                  </a:cubicBezTo>
                  <a:cubicBezTo>
                    <a:pt x="23282" y="20516"/>
                    <a:pt x="23611" y="20828"/>
                    <a:pt x="23970" y="21048"/>
                  </a:cubicBezTo>
                  <a:cubicBezTo>
                    <a:pt x="24091" y="21124"/>
                    <a:pt x="24397" y="21261"/>
                    <a:pt x="24605" y="21261"/>
                  </a:cubicBezTo>
                  <a:cubicBezTo>
                    <a:pt x="24763" y="21261"/>
                    <a:pt x="24864" y="21183"/>
                    <a:pt x="24787" y="20939"/>
                  </a:cubicBezTo>
                  <a:cubicBezTo>
                    <a:pt x="24621" y="20414"/>
                    <a:pt x="23727" y="20367"/>
                    <a:pt x="23720" y="19709"/>
                  </a:cubicBezTo>
                  <a:cubicBezTo>
                    <a:pt x="23705" y="18815"/>
                    <a:pt x="25616" y="18815"/>
                    <a:pt x="25460" y="17929"/>
                  </a:cubicBezTo>
                  <a:cubicBezTo>
                    <a:pt x="25421" y="17724"/>
                    <a:pt x="25272" y="17568"/>
                    <a:pt x="25138" y="17419"/>
                  </a:cubicBezTo>
                  <a:cubicBezTo>
                    <a:pt x="24606" y="16801"/>
                    <a:pt x="24277" y="15820"/>
                    <a:pt x="24817" y="15217"/>
                  </a:cubicBezTo>
                  <a:cubicBezTo>
                    <a:pt x="25122" y="14874"/>
                    <a:pt x="25583" y="14781"/>
                    <a:pt x="26053" y="14781"/>
                  </a:cubicBezTo>
                  <a:cubicBezTo>
                    <a:pt x="26249" y="14781"/>
                    <a:pt x="26447" y="14797"/>
                    <a:pt x="26636" y="14818"/>
                  </a:cubicBezTo>
                  <a:cubicBezTo>
                    <a:pt x="27930" y="14974"/>
                    <a:pt x="29223" y="15241"/>
                    <a:pt x="30477" y="15608"/>
                  </a:cubicBezTo>
                  <a:cubicBezTo>
                    <a:pt x="31321" y="15852"/>
                    <a:pt x="32136" y="16118"/>
                    <a:pt x="33014" y="16118"/>
                  </a:cubicBezTo>
                  <a:cubicBezTo>
                    <a:pt x="33041" y="16118"/>
                    <a:pt x="33067" y="16118"/>
                    <a:pt x="33094" y="16118"/>
                  </a:cubicBezTo>
                  <a:cubicBezTo>
                    <a:pt x="33329" y="16118"/>
                    <a:pt x="33581" y="16078"/>
                    <a:pt x="33777" y="15937"/>
                  </a:cubicBezTo>
                  <a:cubicBezTo>
                    <a:pt x="33871" y="15867"/>
                    <a:pt x="33950" y="15773"/>
                    <a:pt x="33958" y="15655"/>
                  </a:cubicBezTo>
                  <a:cubicBezTo>
                    <a:pt x="33965" y="15538"/>
                    <a:pt x="33903" y="15429"/>
                    <a:pt x="33809" y="15358"/>
                  </a:cubicBezTo>
                  <a:cubicBezTo>
                    <a:pt x="33715" y="15288"/>
                    <a:pt x="33604" y="15249"/>
                    <a:pt x="33495" y="15209"/>
                  </a:cubicBezTo>
                  <a:cubicBezTo>
                    <a:pt x="32852" y="15013"/>
                    <a:pt x="32178" y="14919"/>
                    <a:pt x="31520" y="14818"/>
                  </a:cubicBezTo>
                  <a:cubicBezTo>
                    <a:pt x="30775" y="14699"/>
                    <a:pt x="30030" y="14573"/>
                    <a:pt x="29294" y="14432"/>
                  </a:cubicBezTo>
                  <a:cubicBezTo>
                    <a:pt x="28478" y="14276"/>
                    <a:pt x="27663" y="14112"/>
                    <a:pt x="26848" y="13939"/>
                  </a:cubicBezTo>
                  <a:cubicBezTo>
                    <a:pt x="26440" y="13845"/>
                    <a:pt x="26039" y="13744"/>
                    <a:pt x="25633" y="13657"/>
                  </a:cubicBezTo>
                  <a:cubicBezTo>
                    <a:pt x="25351" y="13602"/>
                    <a:pt x="25044" y="13625"/>
                    <a:pt x="24896" y="13313"/>
                  </a:cubicBezTo>
                  <a:cubicBezTo>
                    <a:pt x="24676" y="12825"/>
                    <a:pt x="25287" y="12590"/>
                    <a:pt x="25381" y="12160"/>
                  </a:cubicBezTo>
                  <a:cubicBezTo>
                    <a:pt x="25492" y="11657"/>
                    <a:pt x="24943" y="11258"/>
                    <a:pt x="24440" y="11164"/>
                  </a:cubicBezTo>
                  <a:cubicBezTo>
                    <a:pt x="23948" y="11078"/>
                    <a:pt x="23398" y="11140"/>
                    <a:pt x="22960" y="10890"/>
                  </a:cubicBezTo>
                  <a:cubicBezTo>
                    <a:pt x="22316" y="10506"/>
                    <a:pt x="22200" y="9573"/>
                    <a:pt x="22505" y="8882"/>
                  </a:cubicBezTo>
                  <a:cubicBezTo>
                    <a:pt x="22804" y="8194"/>
                    <a:pt x="23398" y="7692"/>
                    <a:pt x="23955" y="7189"/>
                  </a:cubicBezTo>
                  <a:cubicBezTo>
                    <a:pt x="24222" y="6947"/>
                    <a:pt x="24881" y="6414"/>
                    <a:pt x="24794" y="5966"/>
                  </a:cubicBezTo>
                  <a:cubicBezTo>
                    <a:pt x="24779" y="5865"/>
                    <a:pt x="24676" y="5803"/>
                    <a:pt x="24574" y="5795"/>
                  </a:cubicBezTo>
                  <a:cubicBezTo>
                    <a:pt x="24564" y="5794"/>
                    <a:pt x="24555" y="5794"/>
                    <a:pt x="24545" y="5794"/>
                  </a:cubicBezTo>
                  <a:cubicBezTo>
                    <a:pt x="24459" y="5794"/>
                    <a:pt x="24369" y="5823"/>
                    <a:pt x="24292" y="5865"/>
                  </a:cubicBezTo>
                  <a:cubicBezTo>
                    <a:pt x="23955" y="6013"/>
                    <a:pt x="23744" y="6226"/>
                    <a:pt x="23492" y="6476"/>
                  </a:cubicBezTo>
                  <a:cubicBezTo>
                    <a:pt x="23007" y="6971"/>
                    <a:pt x="22497" y="7518"/>
                    <a:pt x="21831" y="7707"/>
                  </a:cubicBezTo>
                  <a:cubicBezTo>
                    <a:pt x="21711" y="7740"/>
                    <a:pt x="21585" y="7756"/>
                    <a:pt x="21458" y="7756"/>
                  </a:cubicBezTo>
                  <a:cubicBezTo>
                    <a:pt x="20870" y="7756"/>
                    <a:pt x="20265" y="7411"/>
                    <a:pt x="20200" y="6837"/>
                  </a:cubicBezTo>
                  <a:cubicBezTo>
                    <a:pt x="20138" y="6296"/>
                    <a:pt x="20522" y="5630"/>
                    <a:pt x="20106" y="5285"/>
                  </a:cubicBezTo>
                  <a:cubicBezTo>
                    <a:pt x="19985" y="5185"/>
                    <a:pt x="19827" y="5149"/>
                    <a:pt x="19667" y="5149"/>
                  </a:cubicBezTo>
                  <a:cubicBezTo>
                    <a:pt x="19580" y="5149"/>
                    <a:pt x="19491" y="5160"/>
                    <a:pt x="19408" y="5176"/>
                  </a:cubicBezTo>
                  <a:cubicBezTo>
                    <a:pt x="18948" y="5249"/>
                    <a:pt x="17787" y="5772"/>
                    <a:pt x="16981" y="5772"/>
                  </a:cubicBezTo>
                  <a:cubicBezTo>
                    <a:pt x="16497" y="5772"/>
                    <a:pt x="16140" y="5584"/>
                    <a:pt x="16140" y="4996"/>
                  </a:cubicBezTo>
                  <a:cubicBezTo>
                    <a:pt x="16133" y="4548"/>
                    <a:pt x="16407" y="4149"/>
                    <a:pt x="16650" y="3765"/>
                  </a:cubicBezTo>
                  <a:cubicBezTo>
                    <a:pt x="17167" y="2956"/>
                    <a:pt x="17606" y="2102"/>
                    <a:pt x="17959" y="1209"/>
                  </a:cubicBezTo>
                  <a:cubicBezTo>
                    <a:pt x="18044" y="998"/>
                    <a:pt x="18131" y="778"/>
                    <a:pt x="18116" y="550"/>
                  </a:cubicBezTo>
                  <a:cubicBezTo>
                    <a:pt x="18101" y="323"/>
                    <a:pt x="17967" y="80"/>
                    <a:pt x="17747" y="18"/>
                  </a:cubicBezTo>
                  <a:cubicBezTo>
                    <a:pt x="17706" y="6"/>
                    <a:pt x="17667" y="1"/>
                    <a:pt x="1762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4809057" y="4455049"/>
              <a:ext cx="27361" cy="44276"/>
            </a:xfrm>
            <a:custGeom>
              <a:avLst/>
              <a:gdLst/>
              <a:ahLst/>
              <a:cxnLst/>
              <a:rect l="l" t="t" r="r" b="b"/>
              <a:pathLst>
                <a:path w="681" h="1102" extrusionOk="0">
                  <a:moveTo>
                    <a:pt x="355" y="0"/>
                  </a:moveTo>
                  <a:cubicBezTo>
                    <a:pt x="351" y="0"/>
                    <a:pt x="348" y="1"/>
                    <a:pt x="345" y="1"/>
                  </a:cubicBezTo>
                  <a:cubicBezTo>
                    <a:pt x="77" y="16"/>
                    <a:pt x="15" y="580"/>
                    <a:pt x="0" y="761"/>
                  </a:cubicBezTo>
                  <a:cubicBezTo>
                    <a:pt x="0" y="855"/>
                    <a:pt x="0" y="949"/>
                    <a:pt x="55" y="1018"/>
                  </a:cubicBezTo>
                  <a:cubicBezTo>
                    <a:pt x="98" y="1076"/>
                    <a:pt x="165" y="1101"/>
                    <a:pt x="235" y="1101"/>
                  </a:cubicBezTo>
                  <a:cubicBezTo>
                    <a:pt x="329" y="1101"/>
                    <a:pt x="428" y="1056"/>
                    <a:pt x="486" y="981"/>
                  </a:cubicBezTo>
                  <a:cubicBezTo>
                    <a:pt x="625" y="802"/>
                    <a:pt x="680" y="0"/>
                    <a:pt x="355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Google Shape;207;p2"/>
          <p:cNvSpPr/>
          <p:nvPr/>
        </p:nvSpPr>
        <p:spPr>
          <a:xfrm rot="10800000" flipH="1">
            <a:off x="6616737" y="-638003"/>
            <a:ext cx="2835438" cy="2571417"/>
          </a:xfrm>
          <a:custGeom>
            <a:avLst/>
            <a:gdLst/>
            <a:ahLst/>
            <a:cxnLst/>
            <a:rect l="l" t="t" r="r" b="b"/>
            <a:pathLst>
              <a:path w="10506" h="9528" extrusionOk="0">
                <a:moveTo>
                  <a:pt x="2732" y="0"/>
                </a:moveTo>
                <a:cubicBezTo>
                  <a:pt x="2723" y="0"/>
                  <a:pt x="2714" y="1"/>
                  <a:pt x="2706" y="2"/>
                </a:cubicBezTo>
                <a:cubicBezTo>
                  <a:pt x="2658" y="10"/>
                  <a:pt x="2611" y="42"/>
                  <a:pt x="2596" y="89"/>
                </a:cubicBezTo>
                <a:cubicBezTo>
                  <a:pt x="2587" y="136"/>
                  <a:pt x="2611" y="183"/>
                  <a:pt x="2643" y="222"/>
                </a:cubicBezTo>
                <a:cubicBezTo>
                  <a:pt x="2728" y="349"/>
                  <a:pt x="2869" y="418"/>
                  <a:pt x="2988" y="505"/>
                </a:cubicBezTo>
                <a:cubicBezTo>
                  <a:pt x="3208" y="653"/>
                  <a:pt x="3426" y="779"/>
                  <a:pt x="3584" y="998"/>
                </a:cubicBezTo>
                <a:cubicBezTo>
                  <a:pt x="3661" y="1101"/>
                  <a:pt x="3725" y="1225"/>
                  <a:pt x="3733" y="1359"/>
                </a:cubicBezTo>
                <a:cubicBezTo>
                  <a:pt x="3740" y="1492"/>
                  <a:pt x="3686" y="1626"/>
                  <a:pt x="3567" y="1695"/>
                </a:cubicBezTo>
                <a:cubicBezTo>
                  <a:pt x="3481" y="1750"/>
                  <a:pt x="3371" y="1759"/>
                  <a:pt x="3270" y="1759"/>
                </a:cubicBezTo>
                <a:cubicBezTo>
                  <a:pt x="3245" y="1759"/>
                  <a:pt x="3220" y="1759"/>
                  <a:pt x="3195" y="1759"/>
                </a:cubicBezTo>
                <a:cubicBezTo>
                  <a:pt x="2999" y="1759"/>
                  <a:pt x="2785" y="1772"/>
                  <a:pt x="2728" y="2002"/>
                </a:cubicBezTo>
                <a:cubicBezTo>
                  <a:pt x="2690" y="2158"/>
                  <a:pt x="2760" y="2339"/>
                  <a:pt x="2658" y="2480"/>
                </a:cubicBezTo>
                <a:cubicBezTo>
                  <a:pt x="2611" y="2542"/>
                  <a:pt x="2540" y="2582"/>
                  <a:pt x="2470" y="2606"/>
                </a:cubicBezTo>
                <a:cubicBezTo>
                  <a:pt x="2438" y="2613"/>
                  <a:pt x="2404" y="2618"/>
                  <a:pt x="2371" y="2618"/>
                </a:cubicBezTo>
                <a:cubicBezTo>
                  <a:pt x="2331" y="2618"/>
                  <a:pt x="2293" y="2611"/>
                  <a:pt x="2258" y="2589"/>
                </a:cubicBezTo>
                <a:cubicBezTo>
                  <a:pt x="2188" y="2550"/>
                  <a:pt x="2149" y="2480"/>
                  <a:pt x="2126" y="2408"/>
                </a:cubicBezTo>
                <a:cubicBezTo>
                  <a:pt x="2070" y="2267"/>
                  <a:pt x="2040" y="2111"/>
                  <a:pt x="1953" y="1995"/>
                </a:cubicBezTo>
                <a:cubicBezTo>
                  <a:pt x="1914" y="1948"/>
                  <a:pt x="1859" y="1901"/>
                  <a:pt x="1804" y="1869"/>
                </a:cubicBezTo>
                <a:cubicBezTo>
                  <a:pt x="1772" y="1856"/>
                  <a:pt x="1739" y="1842"/>
                  <a:pt x="1702" y="1842"/>
                </a:cubicBezTo>
                <a:cubicBezTo>
                  <a:pt x="1694" y="1842"/>
                  <a:pt x="1686" y="1843"/>
                  <a:pt x="1678" y="1844"/>
                </a:cubicBezTo>
                <a:cubicBezTo>
                  <a:pt x="1592" y="1854"/>
                  <a:pt x="1537" y="1955"/>
                  <a:pt x="1545" y="2042"/>
                </a:cubicBezTo>
                <a:cubicBezTo>
                  <a:pt x="1552" y="2126"/>
                  <a:pt x="1609" y="2205"/>
                  <a:pt x="1656" y="2284"/>
                </a:cubicBezTo>
                <a:cubicBezTo>
                  <a:pt x="1740" y="2418"/>
                  <a:pt x="1835" y="2559"/>
                  <a:pt x="1859" y="2715"/>
                </a:cubicBezTo>
                <a:cubicBezTo>
                  <a:pt x="1866" y="2755"/>
                  <a:pt x="1874" y="2802"/>
                  <a:pt x="1851" y="2841"/>
                </a:cubicBezTo>
                <a:cubicBezTo>
                  <a:pt x="1828" y="2883"/>
                  <a:pt x="1780" y="2899"/>
                  <a:pt x="1728" y="2899"/>
                </a:cubicBezTo>
                <a:cubicBezTo>
                  <a:pt x="1693" y="2899"/>
                  <a:pt x="1656" y="2892"/>
                  <a:pt x="1624" y="2879"/>
                </a:cubicBezTo>
                <a:cubicBezTo>
                  <a:pt x="1342" y="2777"/>
                  <a:pt x="1146" y="2480"/>
                  <a:pt x="1035" y="2205"/>
                </a:cubicBezTo>
                <a:cubicBezTo>
                  <a:pt x="988" y="2079"/>
                  <a:pt x="958" y="1948"/>
                  <a:pt x="894" y="1829"/>
                </a:cubicBezTo>
                <a:cubicBezTo>
                  <a:pt x="824" y="1703"/>
                  <a:pt x="730" y="1586"/>
                  <a:pt x="644" y="1477"/>
                </a:cubicBezTo>
                <a:cubicBezTo>
                  <a:pt x="582" y="1406"/>
                  <a:pt x="510" y="1327"/>
                  <a:pt x="424" y="1289"/>
                </a:cubicBezTo>
                <a:cubicBezTo>
                  <a:pt x="388" y="1276"/>
                  <a:pt x="348" y="1268"/>
                  <a:pt x="309" y="1268"/>
                </a:cubicBezTo>
                <a:cubicBezTo>
                  <a:pt x="253" y="1268"/>
                  <a:pt x="199" y="1283"/>
                  <a:pt x="158" y="1319"/>
                </a:cubicBezTo>
                <a:cubicBezTo>
                  <a:pt x="104" y="1374"/>
                  <a:pt x="87" y="1460"/>
                  <a:pt x="104" y="1539"/>
                </a:cubicBezTo>
                <a:cubicBezTo>
                  <a:pt x="111" y="1618"/>
                  <a:pt x="151" y="1688"/>
                  <a:pt x="198" y="1759"/>
                </a:cubicBezTo>
                <a:cubicBezTo>
                  <a:pt x="307" y="1931"/>
                  <a:pt x="440" y="2096"/>
                  <a:pt x="589" y="2245"/>
                </a:cubicBezTo>
                <a:cubicBezTo>
                  <a:pt x="723" y="2361"/>
                  <a:pt x="809" y="2503"/>
                  <a:pt x="933" y="2636"/>
                </a:cubicBezTo>
                <a:cubicBezTo>
                  <a:pt x="1193" y="2896"/>
                  <a:pt x="1490" y="3232"/>
                  <a:pt x="1475" y="3624"/>
                </a:cubicBezTo>
                <a:cubicBezTo>
                  <a:pt x="1475" y="3648"/>
                  <a:pt x="1475" y="3671"/>
                  <a:pt x="1468" y="3695"/>
                </a:cubicBezTo>
                <a:cubicBezTo>
                  <a:pt x="1443" y="3883"/>
                  <a:pt x="1334" y="4055"/>
                  <a:pt x="1176" y="4166"/>
                </a:cubicBezTo>
                <a:cubicBezTo>
                  <a:pt x="911" y="4354"/>
                  <a:pt x="535" y="4329"/>
                  <a:pt x="282" y="4542"/>
                </a:cubicBezTo>
                <a:cubicBezTo>
                  <a:pt x="87" y="4698"/>
                  <a:pt x="0" y="4980"/>
                  <a:pt x="64" y="5223"/>
                </a:cubicBezTo>
                <a:cubicBezTo>
                  <a:pt x="119" y="5475"/>
                  <a:pt x="307" y="5678"/>
                  <a:pt x="542" y="5780"/>
                </a:cubicBezTo>
                <a:cubicBezTo>
                  <a:pt x="839" y="5906"/>
                  <a:pt x="1255" y="5921"/>
                  <a:pt x="1342" y="6227"/>
                </a:cubicBezTo>
                <a:cubicBezTo>
                  <a:pt x="1404" y="6431"/>
                  <a:pt x="1295" y="6681"/>
                  <a:pt x="1436" y="6829"/>
                </a:cubicBezTo>
                <a:cubicBezTo>
                  <a:pt x="1503" y="6897"/>
                  <a:pt x="1594" y="6911"/>
                  <a:pt x="1691" y="6911"/>
                </a:cubicBezTo>
                <a:cubicBezTo>
                  <a:pt x="1758" y="6911"/>
                  <a:pt x="1828" y="6904"/>
                  <a:pt x="1894" y="6904"/>
                </a:cubicBezTo>
                <a:cubicBezTo>
                  <a:pt x="1922" y="6904"/>
                  <a:pt x="1949" y="6905"/>
                  <a:pt x="1976" y="6908"/>
                </a:cubicBezTo>
                <a:cubicBezTo>
                  <a:pt x="2109" y="6923"/>
                  <a:pt x="2250" y="6987"/>
                  <a:pt x="2314" y="7112"/>
                </a:cubicBezTo>
                <a:cubicBezTo>
                  <a:pt x="2344" y="7176"/>
                  <a:pt x="2352" y="7245"/>
                  <a:pt x="2344" y="7309"/>
                </a:cubicBezTo>
                <a:cubicBezTo>
                  <a:pt x="2290" y="7520"/>
                  <a:pt x="2023" y="7606"/>
                  <a:pt x="1891" y="7755"/>
                </a:cubicBezTo>
                <a:cubicBezTo>
                  <a:pt x="1819" y="7834"/>
                  <a:pt x="1562" y="8265"/>
                  <a:pt x="1804" y="8265"/>
                </a:cubicBezTo>
                <a:cubicBezTo>
                  <a:pt x="1993" y="8265"/>
                  <a:pt x="2164" y="8069"/>
                  <a:pt x="2282" y="7943"/>
                </a:cubicBezTo>
                <a:cubicBezTo>
                  <a:pt x="2423" y="7794"/>
                  <a:pt x="2564" y="7638"/>
                  <a:pt x="2745" y="7535"/>
                </a:cubicBezTo>
                <a:cubicBezTo>
                  <a:pt x="2816" y="7500"/>
                  <a:pt x="2902" y="7475"/>
                  <a:pt x="2980" y="7475"/>
                </a:cubicBezTo>
                <a:cubicBezTo>
                  <a:pt x="3089" y="7475"/>
                  <a:pt x="3185" y="7524"/>
                  <a:pt x="3208" y="7661"/>
                </a:cubicBezTo>
                <a:cubicBezTo>
                  <a:pt x="3223" y="7740"/>
                  <a:pt x="3208" y="7826"/>
                  <a:pt x="3176" y="7904"/>
                </a:cubicBezTo>
                <a:cubicBezTo>
                  <a:pt x="3121" y="8052"/>
                  <a:pt x="3027" y="8186"/>
                  <a:pt x="2926" y="8312"/>
                </a:cubicBezTo>
                <a:cubicBezTo>
                  <a:pt x="2854" y="8398"/>
                  <a:pt x="2792" y="8500"/>
                  <a:pt x="2713" y="8579"/>
                </a:cubicBezTo>
                <a:cubicBezTo>
                  <a:pt x="2634" y="8649"/>
                  <a:pt x="2549" y="8711"/>
                  <a:pt x="2470" y="8782"/>
                </a:cubicBezTo>
                <a:cubicBezTo>
                  <a:pt x="2337" y="8884"/>
                  <a:pt x="2203" y="8978"/>
                  <a:pt x="2109" y="9119"/>
                </a:cubicBezTo>
                <a:cubicBezTo>
                  <a:pt x="2055" y="9198"/>
                  <a:pt x="1898" y="9503"/>
                  <a:pt x="2087" y="9527"/>
                </a:cubicBezTo>
                <a:cubicBezTo>
                  <a:pt x="2102" y="9527"/>
                  <a:pt x="2126" y="9527"/>
                  <a:pt x="2141" y="9520"/>
                </a:cubicBezTo>
                <a:cubicBezTo>
                  <a:pt x="2431" y="9441"/>
                  <a:pt x="2627" y="9134"/>
                  <a:pt x="2785" y="8891"/>
                </a:cubicBezTo>
                <a:cubicBezTo>
                  <a:pt x="2948" y="8634"/>
                  <a:pt x="3089" y="8351"/>
                  <a:pt x="3285" y="8116"/>
                </a:cubicBezTo>
                <a:cubicBezTo>
                  <a:pt x="3432" y="7925"/>
                  <a:pt x="3663" y="7759"/>
                  <a:pt x="3890" y="7759"/>
                </a:cubicBezTo>
                <a:cubicBezTo>
                  <a:pt x="3942" y="7759"/>
                  <a:pt x="3994" y="7768"/>
                  <a:pt x="4045" y="7787"/>
                </a:cubicBezTo>
                <a:cubicBezTo>
                  <a:pt x="4384" y="7911"/>
                  <a:pt x="4461" y="8381"/>
                  <a:pt x="4775" y="8555"/>
                </a:cubicBezTo>
                <a:cubicBezTo>
                  <a:pt x="4838" y="8589"/>
                  <a:pt x="4906" y="8604"/>
                  <a:pt x="4974" y="8604"/>
                </a:cubicBezTo>
                <a:cubicBezTo>
                  <a:pt x="5239" y="8604"/>
                  <a:pt x="5510" y="8374"/>
                  <a:pt x="5503" y="8099"/>
                </a:cubicBezTo>
                <a:cubicBezTo>
                  <a:pt x="5495" y="7958"/>
                  <a:pt x="5433" y="7794"/>
                  <a:pt x="5512" y="7676"/>
                </a:cubicBezTo>
                <a:cubicBezTo>
                  <a:pt x="5676" y="7426"/>
                  <a:pt x="6218" y="7676"/>
                  <a:pt x="6302" y="7394"/>
                </a:cubicBezTo>
                <a:cubicBezTo>
                  <a:pt x="6366" y="7223"/>
                  <a:pt x="6154" y="7018"/>
                  <a:pt x="6255" y="6869"/>
                </a:cubicBezTo>
                <a:cubicBezTo>
                  <a:pt x="6296" y="6803"/>
                  <a:pt x="6369" y="6782"/>
                  <a:pt x="6448" y="6782"/>
                </a:cubicBezTo>
                <a:cubicBezTo>
                  <a:pt x="6538" y="6782"/>
                  <a:pt x="6636" y="6809"/>
                  <a:pt x="6703" y="6829"/>
                </a:cubicBezTo>
                <a:cubicBezTo>
                  <a:pt x="6758" y="6854"/>
                  <a:pt x="6805" y="6869"/>
                  <a:pt x="6859" y="6869"/>
                </a:cubicBezTo>
                <a:cubicBezTo>
                  <a:pt x="6914" y="6869"/>
                  <a:pt x="6970" y="6839"/>
                  <a:pt x="6985" y="6792"/>
                </a:cubicBezTo>
                <a:cubicBezTo>
                  <a:pt x="7008" y="6752"/>
                  <a:pt x="6993" y="6705"/>
                  <a:pt x="6970" y="6666"/>
                </a:cubicBezTo>
                <a:cubicBezTo>
                  <a:pt x="6953" y="6626"/>
                  <a:pt x="6923" y="6594"/>
                  <a:pt x="6899" y="6564"/>
                </a:cubicBezTo>
                <a:cubicBezTo>
                  <a:pt x="6782" y="6406"/>
                  <a:pt x="6765" y="6195"/>
                  <a:pt x="6820" y="6015"/>
                </a:cubicBezTo>
                <a:cubicBezTo>
                  <a:pt x="6879" y="5817"/>
                  <a:pt x="7045" y="5700"/>
                  <a:pt x="7216" y="5700"/>
                </a:cubicBezTo>
                <a:cubicBezTo>
                  <a:pt x="7317" y="5700"/>
                  <a:pt x="7419" y="5740"/>
                  <a:pt x="7503" y="5827"/>
                </a:cubicBezTo>
                <a:cubicBezTo>
                  <a:pt x="7770" y="6109"/>
                  <a:pt x="7934" y="6478"/>
                  <a:pt x="8122" y="6814"/>
                </a:cubicBezTo>
                <a:cubicBezTo>
                  <a:pt x="8201" y="6955"/>
                  <a:pt x="8302" y="7112"/>
                  <a:pt x="8451" y="7176"/>
                </a:cubicBezTo>
                <a:cubicBezTo>
                  <a:pt x="8466" y="7183"/>
                  <a:pt x="8490" y="7191"/>
                  <a:pt x="8505" y="7191"/>
                </a:cubicBezTo>
                <a:cubicBezTo>
                  <a:pt x="8537" y="7183"/>
                  <a:pt x="8560" y="7144"/>
                  <a:pt x="8569" y="7112"/>
                </a:cubicBezTo>
                <a:cubicBezTo>
                  <a:pt x="8600" y="7002"/>
                  <a:pt x="8530" y="6893"/>
                  <a:pt x="8466" y="6792"/>
                </a:cubicBezTo>
                <a:cubicBezTo>
                  <a:pt x="8255" y="6463"/>
                  <a:pt x="7941" y="6054"/>
                  <a:pt x="7941" y="5639"/>
                </a:cubicBezTo>
                <a:cubicBezTo>
                  <a:pt x="7911" y="5482"/>
                  <a:pt x="7847" y="5247"/>
                  <a:pt x="7988" y="5129"/>
                </a:cubicBezTo>
                <a:cubicBezTo>
                  <a:pt x="8005" y="5121"/>
                  <a:pt x="8020" y="5106"/>
                  <a:pt x="8043" y="5106"/>
                </a:cubicBezTo>
                <a:cubicBezTo>
                  <a:pt x="8059" y="5100"/>
                  <a:pt x="8076" y="5097"/>
                  <a:pt x="8095" y="5097"/>
                </a:cubicBezTo>
                <a:cubicBezTo>
                  <a:pt x="8235" y="5097"/>
                  <a:pt x="8424" y="5265"/>
                  <a:pt x="8522" y="5341"/>
                </a:cubicBezTo>
                <a:cubicBezTo>
                  <a:pt x="8663" y="5450"/>
                  <a:pt x="8795" y="5576"/>
                  <a:pt x="8921" y="5701"/>
                </a:cubicBezTo>
                <a:cubicBezTo>
                  <a:pt x="9102" y="5889"/>
                  <a:pt x="9275" y="6077"/>
                  <a:pt x="9471" y="6250"/>
                </a:cubicBezTo>
                <a:cubicBezTo>
                  <a:pt x="9642" y="6399"/>
                  <a:pt x="9822" y="6540"/>
                  <a:pt x="9948" y="6728"/>
                </a:cubicBezTo>
                <a:cubicBezTo>
                  <a:pt x="9971" y="6767"/>
                  <a:pt x="9995" y="6807"/>
                  <a:pt x="10035" y="6829"/>
                </a:cubicBezTo>
                <a:cubicBezTo>
                  <a:pt x="10053" y="6844"/>
                  <a:pt x="10076" y="6852"/>
                  <a:pt x="10101" y="6852"/>
                </a:cubicBezTo>
                <a:cubicBezTo>
                  <a:pt x="10118" y="6852"/>
                  <a:pt x="10135" y="6848"/>
                  <a:pt x="10152" y="6839"/>
                </a:cubicBezTo>
                <a:cubicBezTo>
                  <a:pt x="10191" y="6807"/>
                  <a:pt x="10191" y="6745"/>
                  <a:pt x="10184" y="6698"/>
                </a:cubicBezTo>
                <a:cubicBezTo>
                  <a:pt x="10152" y="6564"/>
                  <a:pt x="10074" y="6438"/>
                  <a:pt x="9980" y="6337"/>
                </a:cubicBezTo>
                <a:cubicBezTo>
                  <a:pt x="9963" y="6312"/>
                  <a:pt x="9941" y="6297"/>
                  <a:pt x="9924" y="6274"/>
                </a:cubicBezTo>
                <a:cubicBezTo>
                  <a:pt x="9651" y="5975"/>
                  <a:pt x="9369" y="5710"/>
                  <a:pt x="9023" y="5475"/>
                </a:cubicBezTo>
                <a:cubicBezTo>
                  <a:pt x="8686" y="5247"/>
                  <a:pt x="8334" y="5035"/>
                  <a:pt x="8020" y="4769"/>
                </a:cubicBezTo>
                <a:cubicBezTo>
                  <a:pt x="7966" y="4722"/>
                  <a:pt x="7911" y="4666"/>
                  <a:pt x="7902" y="4596"/>
                </a:cubicBezTo>
                <a:cubicBezTo>
                  <a:pt x="7902" y="4476"/>
                  <a:pt x="8023" y="4432"/>
                  <a:pt x="8149" y="4432"/>
                </a:cubicBezTo>
                <a:cubicBezTo>
                  <a:pt x="8205" y="4432"/>
                  <a:pt x="8262" y="4441"/>
                  <a:pt x="8310" y="4455"/>
                </a:cubicBezTo>
                <a:cubicBezTo>
                  <a:pt x="8741" y="4596"/>
                  <a:pt x="9149" y="4784"/>
                  <a:pt x="9525" y="5020"/>
                </a:cubicBezTo>
                <a:cubicBezTo>
                  <a:pt x="9642" y="5089"/>
                  <a:pt x="9760" y="5161"/>
                  <a:pt x="9886" y="5215"/>
                </a:cubicBezTo>
                <a:cubicBezTo>
                  <a:pt x="10010" y="5270"/>
                  <a:pt x="10136" y="5302"/>
                  <a:pt x="10263" y="5349"/>
                </a:cubicBezTo>
                <a:cubicBezTo>
                  <a:pt x="10300" y="5356"/>
                  <a:pt x="10340" y="5371"/>
                  <a:pt x="10387" y="5371"/>
                </a:cubicBezTo>
                <a:cubicBezTo>
                  <a:pt x="10426" y="5371"/>
                  <a:pt x="10473" y="5349"/>
                  <a:pt x="10488" y="5309"/>
                </a:cubicBezTo>
                <a:cubicBezTo>
                  <a:pt x="10505" y="5255"/>
                  <a:pt x="10466" y="5200"/>
                  <a:pt x="10426" y="5161"/>
                </a:cubicBezTo>
                <a:cubicBezTo>
                  <a:pt x="10300" y="5035"/>
                  <a:pt x="10129" y="4958"/>
                  <a:pt x="9963" y="4886"/>
                </a:cubicBezTo>
                <a:cubicBezTo>
                  <a:pt x="9510" y="4683"/>
                  <a:pt x="9047" y="4478"/>
                  <a:pt x="8592" y="4275"/>
                </a:cubicBezTo>
                <a:cubicBezTo>
                  <a:pt x="8396" y="4188"/>
                  <a:pt x="8201" y="4102"/>
                  <a:pt x="8043" y="3953"/>
                </a:cubicBezTo>
                <a:cubicBezTo>
                  <a:pt x="7879" y="3812"/>
                  <a:pt x="7770" y="3601"/>
                  <a:pt x="7792" y="3389"/>
                </a:cubicBezTo>
                <a:cubicBezTo>
                  <a:pt x="7808" y="3240"/>
                  <a:pt x="7887" y="3106"/>
                  <a:pt x="7879" y="2958"/>
                </a:cubicBezTo>
                <a:cubicBezTo>
                  <a:pt x="7871" y="2738"/>
                  <a:pt x="7666" y="2574"/>
                  <a:pt x="7471" y="2480"/>
                </a:cubicBezTo>
                <a:cubicBezTo>
                  <a:pt x="7275" y="2378"/>
                  <a:pt x="7055" y="2307"/>
                  <a:pt x="6914" y="2143"/>
                </a:cubicBezTo>
                <a:cubicBezTo>
                  <a:pt x="6765" y="1978"/>
                  <a:pt x="6758" y="1673"/>
                  <a:pt x="6953" y="1579"/>
                </a:cubicBezTo>
                <a:cubicBezTo>
                  <a:pt x="7072" y="1524"/>
                  <a:pt x="7236" y="1539"/>
                  <a:pt x="7283" y="1430"/>
                </a:cubicBezTo>
                <a:cubicBezTo>
                  <a:pt x="7315" y="1351"/>
                  <a:pt x="7260" y="1250"/>
                  <a:pt x="7181" y="1218"/>
                </a:cubicBezTo>
                <a:cubicBezTo>
                  <a:pt x="7145" y="1203"/>
                  <a:pt x="7106" y="1197"/>
                  <a:pt x="7065" y="1197"/>
                </a:cubicBezTo>
                <a:cubicBezTo>
                  <a:pt x="7018" y="1197"/>
                  <a:pt x="6969" y="1205"/>
                  <a:pt x="6923" y="1218"/>
                </a:cubicBezTo>
                <a:cubicBezTo>
                  <a:pt x="6624" y="1289"/>
                  <a:pt x="6366" y="1460"/>
                  <a:pt x="6067" y="1547"/>
                </a:cubicBezTo>
                <a:cubicBezTo>
                  <a:pt x="5941" y="1582"/>
                  <a:pt x="5811" y="1599"/>
                  <a:pt x="5680" y="1599"/>
                </a:cubicBezTo>
                <a:cubicBezTo>
                  <a:pt x="5363" y="1599"/>
                  <a:pt x="5046" y="1498"/>
                  <a:pt x="4790" y="1304"/>
                </a:cubicBezTo>
                <a:cubicBezTo>
                  <a:pt x="4649" y="1195"/>
                  <a:pt x="4540" y="990"/>
                  <a:pt x="4478" y="826"/>
                </a:cubicBezTo>
                <a:cubicBezTo>
                  <a:pt x="4438" y="732"/>
                  <a:pt x="4406" y="631"/>
                  <a:pt x="4337" y="559"/>
                </a:cubicBezTo>
                <a:cubicBezTo>
                  <a:pt x="4309" y="531"/>
                  <a:pt x="4275" y="511"/>
                  <a:pt x="4241" y="511"/>
                </a:cubicBezTo>
                <a:cubicBezTo>
                  <a:pt x="4236" y="511"/>
                  <a:pt x="4231" y="511"/>
                  <a:pt x="4226" y="512"/>
                </a:cubicBezTo>
                <a:cubicBezTo>
                  <a:pt x="4164" y="527"/>
                  <a:pt x="4139" y="606"/>
                  <a:pt x="4148" y="668"/>
                </a:cubicBezTo>
                <a:cubicBezTo>
                  <a:pt x="4156" y="779"/>
                  <a:pt x="4203" y="881"/>
                  <a:pt x="4243" y="982"/>
                </a:cubicBezTo>
                <a:cubicBezTo>
                  <a:pt x="4243" y="998"/>
                  <a:pt x="4250" y="1007"/>
                  <a:pt x="4250" y="1022"/>
                </a:cubicBezTo>
                <a:cubicBezTo>
                  <a:pt x="4243" y="1037"/>
                  <a:pt x="4233" y="1045"/>
                  <a:pt x="4218" y="1054"/>
                </a:cubicBezTo>
                <a:cubicBezTo>
                  <a:pt x="4201" y="1062"/>
                  <a:pt x="4184" y="1066"/>
                  <a:pt x="4166" y="1066"/>
                </a:cubicBezTo>
                <a:cubicBezTo>
                  <a:pt x="4053" y="1066"/>
                  <a:pt x="3931" y="913"/>
                  <a:pt x="3849" y="866"/>
                </a:cubicBezTo>
                <a:cubicBezTo>
                  <a:pt x="3708" y="772"/>
                  <a:pt x="3607" y="614"/>
                  <a:pt x="3505" y="490"/>
                </a:cubicBezTo>
                <a:cubicBezTo>
                  <a:pt x="3324" y="269"/>
                  <a:pt x="3121" y="104"/>
                  <a:pt x="2847" y="19"/>
                </a:cubicBezTo>
                <a:cubicBezTo>
                  <a:pt x="2808" y="12"/>
                  <a:pt x="2770" y="0"/>
                  <a:pt x="2732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8" name="Google Shape;208;p2"/>
          <p:cNvGrpSpPr/>
          <p:nvPr/>
        </p:nvGrpSpPr>
        <p:grpSpPr>
          <a:xfrm>
            <a:off x="7233917" y="1150659"/>
            <a:ext cx="1751692" cy="1009143"/>
            <a:chOff x="17076225" y="6009500"/>
            <a:chExt cx="2032125" cy="1170700"/>
          </a:xfrm>
        </p:grpSpPr>
        <p:sp>
          <p:nvSpPr>
            <p:cNvPr id="209" name="Google Shape;209;p2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9" name="Google Shape;239;p2"/>
          <p:cNvGrpSpPr/>
          <p:nvPr/>
        </p:nvGrpSpPr>
        <p:grpSpPr>
          <a:xfrm>
            <a:off x="724114" y="545558"/>
            <a:ext cx="3399642" cy="188742"/>
            <a:chOff x="4282066" y="-1775639"/>
            <a:chExt cx="3104696" cy="188723"/>
          </a:xfrm>
        </p:grpSpPr>
        <p:sp>
          <p:nvSpPr>
            <p:cNvPr id="240" name="Google Shape;240;p2"/>
            <p:cNvSpPr/>
            <p:nvPr/>
          </p:nvSpPr>
          <p:spPr>
            <a:xfrm rot="-5400000">
              <a:off x="5787174" y="-3186504"/>
              <a:ext cx="94481" cy="3104696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 rot="-5400000">
              <a:off x="5787174" y="-3280747"/>
              <a:ext cx="94481" cy="3104696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 rot="-5400000">
              <a:off x="4247590" y="-1741130"/>
              <a:ext cx="188691" cy="11972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 rot="5400000">
              <a:off x="7230038" y="-1741130"/>
              <a:ext cx="188691" cy="11972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2"/>
          <p:cNvGrpSpPr/>
          <p:nvPr/>
        </p:nvGrpSpPr>
        <p:grpSpPr>
          <a:xfrm>
            <a:off x="5784238" y="586625"/>
            <a:ext cx="436675" cy="1633275"/>
            <a:chOff x="15704575" y="1058000"/>
            <a:chExt cx="436675" cy="1633275"/>
          </a:xfrm>
        </p:grpSpPr>
        <p:sp>
          <p:nvSpPr>
            <p:cNvPr id="245" name="Google Shape;245;p2"/>
            <p:cNvSpPr/>
            <p:nvPr/>
          </p:nvSpPr>
          <p:spPr>
            <a:xfrm>
              <a:off x="15704575" y="105800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15922150" y="105800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15704575" y="1058000"/>
              <a:ext cx="435475" cy="209300"/>
            </a:xfrm>
            <a:custGeom>
              <a:avLst/>
              <a:gdLst/>
              <a:ahLst/>
              <a:cxnLst/>
              <a:rect l="l" t="t" r="r" b="b"/>
              <a:pathLst>
                <a:path w="17419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19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15922750" y="12401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15922750" y="11193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15922750" y="11800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1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15922450" y="105980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1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15922750" y="13009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15922750" y="14815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15922750" y="1361025"/>
              <a:ext cx="217600" cy="209575"/>
            </a:xfrm>
            <a:custGeom>
              <a:avLst/>
              <a:gdLst/>
              <a:ahLst/>
              <a:cxnLst/>
              <a:rect l="l" t="t" r="r" b="b"/>
              <a:pathLst>
                <a:path w="8704" h="8383" fill="none" extrusionOk="0">
                  <a:moveTo>
                    <a:pt x="8704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15922750" y="14214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15923650" y="1542300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15923650" y="1723875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15922750" y="16030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15923650" y="166375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0" y="8358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15922750" y="17846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15925125" y="1965575"/>
              <a:ext cx="215825" cy="207775"/>
            </a:xfrm>
            <a:custGeom>
              <a:avLst/>
              <a:gdLst/>
              <a:ahLst/>
              <a:cxnLst/>
              <a:rect l="l" t="t" r="r" b="b"/>
              <a:pathLst>
                <a:path w="8633" h="8311" fill="none" extrusionOk="0">
                  <a:moveTo>
                    <a:pt x="8633" y="0"/>
                  </a:moveTo>
                  <a:lnTo>
                    <a:pt x="1" y="831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15922750" y="18444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15922750" y="1905150"/>
              <a:ext cx="218200" cy="209850"/>
            </a:xfrm>
            <a:custGeom>
              <a:avLst/>
              <a:gdLst/>
              <a:ahLst/>
              <a:cxnLst/>
              <a:rect l="l" t="t" r="r" b="b"/>
              <a:pathLst>
                <a:path w="8728" h="8394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15922750" y="20259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15923050" y="2209650"/>
              <a:ext cx="216700" cy="209575"/>
            </a:xfrm>
            <a:custGeom>
              <a:avLst/>
              <a:gdLst/>
              <a:ahLst/>
              <a:cxnLst/>
              <a:rect l="l" t="t" r="r" b="b"/>
              <a:pathLst>
                <a:path w="8668" h="8383" fill="none" extrusionOk="0">
                  <a:moveTo>
                    <a:pt x="8668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15922750" y="2085825"/>
              <a:ext cx="218500" cy="209875"/>
            </a:xfrm>
            <a:custGeom>
              <a:avLst/>
              <a:gdLst/>
              <a:ahLst/>
              <a:cxnLst/>
              <a:rect l="l" t="t" r="r" b="b"/>
              <a:pathLst>
                <a:path w="8740" h="8395" fill="none" extrusionOk="0">
                  <a:moveTo>
                    <a:pt x="8740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15922750" y="2147425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1"/>
                  </a:moveTo>
                  <a:lnTo>
                    <a:pt x="0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15923050" y="2272450"/>
              <a:ext cx="217000" cy="209575"/>
            </a:xfrm>
            <a:custGeom>
              <a:avLst/>
              <a:gdLst/>
              <a:ahLst/>
              <a:cxnLst/>
              <a:rect l="l" t="t" r="r" b="b"/>
              <a:pathLst>
                <a:path w="8680" h="8383" fill="none" extrusionOk="0">
                  <a:moveTo>
                    <a:pt x="8680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15920975" y="2448650"/>
              <a:ext cx="219975" cy="211375"/>
            </a:xfrm>
            <a:custGeom>
              <a:avLst/>
              <a:gdLst/>
              <a:ahLst/>
              <a:cxnLst/>
              <a:rect l="l" t="t" r="r" b="b"/>
              <a:pathLst>
                <a:path w="8799" h="8455" fill="none" extrusionOk="0">
                  <a:moveTo>
                    <a:pt x="8799" y="1"/>
                  </a:moveTo>
                  <a:lnTo>
                    <a:pt x="0" y="845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15922750" y="2327800"/>
              <a:ext cx="218200" cy="209575"/>
            </a:xfrm>
            <a:custGeom>
              <a:avLst/>
              <a:gdLst/>
              <a:ahLst/>
              <a:cxnLst/>
              <a:rect l="l" t="t" r="r" b="b"/>
              <a:pathLst>
                <a:path w="8728" h="8383" fill="none" extrusionOk="0">
                  <a:moveTo>
                    <a:pt x="8728" y="1"/>
                  </a:moveTo>
                  <a:lnTo>
                    <a:pt x="0" y="8383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15922750" y="23879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15955500" y="2508775"/>
              <a:ext cx="185450" cy="178625"/>
            </a:xfrm>
            <a:custGeom>
              <a:avLst/>
              <a:gdLst/>
              <a:ahLst/>
              <a:cxnLst/>
              <a:rect l="l" t="t" r="r" b="b"/>
              <a:pathLst>
                <a:path w="7418" h="7145" fill="none" extrusionOk="0">
                  <a:moveTo>
                    <a:pt x="7418" y="1"/>
                  </a:moveTo>
                  <a:lnTo>
                    <a:pt x="0" y="714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16015925" y="2570100"/>
              <a:ext cx="125025" cy="119975"/>
            </a:xfrm>
            <a:custGeom>
              <a:avLst/>
              <a:gdLst/>
              <a:ahLst/>
              <a:cxnLst/>
              <a:rect l="l" t="t" r="r" b="b"/>
              <a:pathLst>
                <a:path w="5001" h="4799" fill="none" extrusionOk="0">
                  <a:moveTo>
                    <a:pt x="5001" y="1"/>
                  </a:moveTo>
                  <a:lnTo>
                    <a:pt x="0" y="479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16077525" y="2630225"/>
              <a:ext cx="63425" cy="61050"/>
            </a:xfrm>
            <a:custGeom>
              <a:avLst/>
              <a:gdLst/>
              <a:ahLst/>
              <a:cxnLst/>
              <a:rect l="l" t="t" r="r" b="b"/>
              <a:pathLst>
                <a:path w="2537" h="2442" fill="none" extrusionOk="0">
                  <a:moveTo>
                    <a:pt x="2537" y="1"/>
                  </a:moveTo>
                  <a:lnTo>
                    <a:pt x="1" y="244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15704575" y="2480200"/>
              <a:ext cx="435475" cy="209575"/>
            </a:xfrm>
            <a:custGeom>
              <a:avLst/>
              <a:gdLst/>
              <a:ahLst/>
              <a:cxnLst/>
              <a:rect l="l" t="t" r="r" b="b"/>
              <a:pathLst>
                <a:path w="17419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19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" name="Google Shape;276;p2"/>
          <p:cNvGrpSpPr/>
          <p:nvPr/>
        </p:nvGrpSpPr>
        <p:grpSpPr>
          <a:xfrm rot="8653136">
            <a:off x="7081864" y="1955842"/>
            <a:ext cx="1375551" cy="666861"/>
            <a:chOff x="17076225" y="6075875"/>
            <a:chExt cx="1595775" cy="773625"/>
          </a:xfrm>
        </p:grpSpPr>
        <p:sp>
          <p:nvSpPr>
            <p:cNvPr id="277" name="Google Shape;277;p2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" name="Google Shape;296;p2"/>
          <p:cNvGrpSpPr/>
          <p:nvPr/>
        </p:nvGrpSpPr>
        <p:grpSpPr>
          <a:xfrm rot="3981324">
            <a:off x="5038212" y="961961"/>
            <a:ext cx="1628201" cy="1009098"/>
            <a:chOff x="17076225" y="6009500"/>
            <a:chExt cx="1888950" cy="1170700"/>
          </a:xfrm>
        </p:grpSpPr>
        <p:sp>
          <p:nvSpPr>
            <p:cNvPr id="297" name="Google Shape;297;p2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1" name="Google Shape;321;p2"/>
          <p:cNvGrpSpPr/>
          <p:nvPr/>
        </p:nvGrpSpPr>
        <p:grpSpPr>
          <a:xfrm rot="6862248">
            <a:off x="4721181" y="2301184"/>
            <a:ext cx="1375574" cy="666873"/>
            <a:chOff x="17076225" y="6075875"/>
            <a:chExt cx="1595775" cy="773625"/>
          </a:xfrm>
        </p:grpSpPr>
        <p:sp>
          <p:nvSpPr>
            <p:cNvPr id="322" name="Google Shape;322;p2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3" name="Google Shape;343;p2"/>
          <p:cNvSpPr txBox="1">
            <a:spLocks noGrp="1"/>
          </p:cNvSpPr>
          <p:nvPr>
            <p:ph type="ctrTitle"/>
          </p:nvPr>
        </p:nvSpPr>
        <p:spPr>
          <a:xfrm>
            <a:off x="781825" y="1091075"/>
            <a:ext cx="3434700" cy="230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44" name="Google Shape;344;p2"/>
          <p:cNvSpPr txBox="1">
            <a:spLocks noGrp="1"/>
          </p:cNvSpPr>
          <p:nvPr>
            <p:ph type="title" idx="2"/>
          </p:nvPr>
        </p:nvSpPr>
        <p:spPr>
          <a:xfrm>
            <a:off x="6940520" y="470525"/>
            <a:ext cx="1758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Font typeface="Antonio Medium"/>
              <a:buNone/>
              <a:defRPr sz="2100">
                <a:latin typeface="Antonio Medium"/>
                <a:ea typeface="Antonio Medium"/>
                <a:cs typeface="Antonio Medium"/>
                <a:sym typeface="Antonio Medium"/>
              </a:defRPr>
            </a:lvl9pPr>
          </a:lstStyle>
          <a:p>
            <a:endParaRPr/>
          </a:p>
        </p:txBody>
      </p:sp>
      <p:sp>
        <p:nvSpPr>
          <p:cNvPr id="345" name="Google Shape;345;p2"/>
          <p:cNvSpPr/>
          <p:nvPr/>
        </p:nvSpPr>
        <p:spPr>
          <a:xfrm>
            <a:off x="7989050" y="2510388"/>
            <a:ext cx="218200" cy="1632075"/>
          </a:xfrm>
          <a:custGeom>
            <a:avLst/>
            <a:gdLst/>
            <a:ahLst/>
            <a:cxnLst/>
            <a:rect l="l" t="t" r="r" b="b"/>
            <a:pathLst>
              <a:path w="8728" h="65283" extrusionOk="0">
                <a:moveTo>
                  <a:pt x="1" y="1"/>
                </a:moveTo>
                <a:lnTo>
                  <a:pt x="1" y="65283"/>
                </a:lnTo>
                <a:lnTo>
                  <a:pt x="8728" y="65283"/>
                </a:lnTo>
                <a:lnTo>
                  <a:pt x="8728" y="1"/>
                </a:lnTo>
                <a:close/>
              </a:path>
            </a:pathLst>
          </a:custGeom>
          <a:solidFill>
            <a:schemeClr val="lt2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"/>
          <p:cNvSpPr/>
          <p:nvPr/>
        </p:nvSpPr>
        <p:spPr>
          <a:xfrm>
            <a:off x="8206925" y="2510388"/>
            <a:ext cx="217925" cy="1632075"/>
          </a:xfrm>
          <a:custGeom>
            <a:avLst/>
            <a:gdLst/>
            <a:ahLst/>
            <a:cxnLst/>
            <a:rect l="l" t="t" r="r" b="b"/>
            <a:pathLst>
              <a:path w="8717" h="65283" extrusionOk="0">
                <a:moveTo>
                  <a:pt x="1" y="1"/>
                </a:moveTo>
                <a:lnTo>
                  <a:pt x="1" y="65283"/>
                </a:lnTo>
                <a:lnTo>
                  <a:pt x="8716" y="65283"/>
                </a:lnTo>
                <a:lnTo>
                  <a:pt x="8716" y="1"/>
                </a:lnTo>
                <a:close/>
              </a:path>
            </a:pathLst>
          </a:custGeom>
          <a:solidFill>
            <a:schemeClr val="dk2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"/>
          <p:cNvSpPr/>
          <p:nvPr/>
        </p:nvSpPr>
        <p:spPr>
          <a:xfrm>
            <a:off x="8366175" y="2596113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3"/>
                  <a:pt x="537" y="1073"/>
                </a:cubicBezTo>
                <a:cubicBezTo>
                  <a:pt x="822" y="1073"/>
                  <a:pt x="1060" y="834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"/>
          <p:cNvSpPr/>
          <p:nvPr/>
        </p:nvSpPr>
        <p:spPr>
          <a:xfrm>
            <a:off x="8366175" y="265863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8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"/>
          <p:cNvSpPr/>
          <p:nvPr/>
        </p:nvSpPr>
        <p:spPr>
          <a:xfrm>
            <a:off x="8366175" y="272113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"/>
          <p:cNvSpPr/>
          <p:nvPr/>
        </p:nvSpPr>
        <p:spPr>
          <a:xfrm>
            <a:off x="8366175" y="278363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8366175" y="2846163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8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"/>
          <p:cNvSpPr/>
          <p:nvPr/>
        </p:nvSpPr>
        <p:spPr>
          <a:xfrm>
            <a:off x="8366175" y="2908663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9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8366175" y="2971163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"/>
          <p:cNvSpPr/>
          <p:nvPr/>
        </p:nvSpPr>
        <p:spPr>
          <a:xfrm>
            <a:off x="8366175" y="303368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8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"/>
          <p:cNvSpPr/>
          <p:nvPr/>
        </p:nvSpPr>
        <p:spPr>
          <a:xfrm>
            <a:off x="8366175" y="309618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9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"/>
          <p:cNvSpPr/>
          <p:nvPr/>
        </p:nvSpPr>
        <p:spPr>
          <a:xfrm>
            <a:off x="8366175" y="315868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8366175" y="322178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22"/>
                  <a:pt x="239" y="1072"/>
                  <a:pt x="537" y="1072"/>
                </a:cubicBezTo>
                <a:cubicBezTo>
                  <a:pt x="822" y="1072"/>
                  <a:pt x="1060" y="822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"/>
          <p:cNvSpPr/>
          <p:nvPr/>
        </p:nvSpPr>
        <p:spPr>
          <a:xfrm>
            <a:off x="8366175" y="3284013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50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50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"/>
          <p:cNvSpPr/>
          <p:nvPr/>
        </p:nvSpPr>
        <p:spPr>
          <a:xfrm>
            <a:off x="8366175" y="3346813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22"/>
                  <a:pt x="239" y="1072"/>
                  <a:pt x="537" y="1072"/>
                </a:cubicBezTo>
                <a:cubicBezTo>
                  <a:pt x="822" y="1072"/>
                  <a:pt x="1060" y="822"/>
                  <a:pt x="1060" y="536"/>
                </a:cubicBezTo>
                <a:cubicBezTo>
                  <a:pt x="1060" y="239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"/>
          <p:cNvSpPr/>
          <p:nvPr/>
        </p:nvSpPr>
        <p:spPr>
          <a:xfrm>
            <a:off x="8366175" y="3409313"/>
            <a:ext cx="26525" cy="26525"/>
          </a:xfrm>
          <a:custGeom>
            <a:avLst/>
            <a:gdLst/>
            <a:ahLst/>
            <a:cxnLst/>
            <a:rect l="l" t="t" r="r" b="b"/>
            <a:pathLst>
              <a:path w="1061" h="1061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22"/>
                  <a:pt x="239" y="1060"/>
                  <a:pt x="537" y="1060"/>
                </a:cubicBezTo>
                <a:cubicBezTo>
                  <a:pt x="822" y="1060"/>
                  <a:pt x="1060" y="822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"/>
          <p:cNvSpPr/>
          <p:nvPr/>
        </p:nvSpPr>
        <p:spPr>
          <a:xfrm>
            <a:off x="8366175" y="347153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50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50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8366175" y="353433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22"/>
                  <a:pt x="239" y="1072"/>
                  <a:pt x="537" y="1072"/>
                </a:cubicBezTo>
                <a:cubicBezTo>
                  <a:pt x="822" y="1072"/>
                  <a:pt x="1060" y="822"/>
                  <a:pt x="1060" y="536"/>
                </a:cubicBezTo>
                <a:cubicBezTo>
                  <a:pt x="1060" y="238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8366175" y="359653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51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7"/>
                </a:cubicBezTo>
                <a:cubicBezTo>
                  <a:pt x="1060" y="251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8366175" y="365933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23"/>
                  <a:pt x="239" y="1073"/>
                  <a:pt x="537" y="1073"/>
                </a:cubicBezTo>
                <a:cubicBezTo>
                  <a:pt x="822" y="1073"/>
                  <a:pt x="1060" y="823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"/>
          <p:cNvSpPr/>
          <p:nvPr/>
        </p:nvSpPr>
        <p:spPr>
          <a:xfrm>
            <a:off x="8366175" y="3721863"/>
            <a:ext cx="26525" cy="26500"/>
          </a:xfrm>
          <a:custGeom>
            <a:avLst/>
            <a:gdLst/>
            <a:ahLst/>
            <a:cxnLst/>
            <a:rect l="l" t="t" r="r" b="b"/>
            <a:pathLst>
              <a:path w="1061" h="1060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22"/>
                  <a:pt x="239" y="1060"/>
                  <a:pt x="537" y="1060"/>
                </a:cubicBezTo>
                <a:cubicBezTo>
                  <a:pt x="822" y="1060"/>
                  <a:pt x="1060" y="822"/>
                  <a:pt x="1060" y="536"/>
                </a:cubicBezTo>
                <a:cubicBezTo>
                  <a:pt x="1060" y="238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"/>
          <p:cNvSpPr/>
          <p:nvPr/>
        </p:nvSpPr>
        <p:spPr>
          <a:xfrm>
            <a:off x="8366175" y="3784063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51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51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"/>
          <p:cNvSpPr/>
          <p:nvPr/>
        </p:nvSpPr>
        <p:spPr>
          <a:xfrm>
            <a:off x="8366175" y="3847163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"/>
          <p:cNvSpPr/>
          <p:nvPr/>
        </p:nvSpPr>
        <p:spPr>
          <a:xfrm>
            <a:off x="8366175" y="390968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8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8366175" y="3972188"/>
            <a:ext cx="26525" cy="26800"/>
          </a:xfrm>
          <a:custGeom>
            <a:avLst/>
            <a:gdLst/>
            <a:ahLst/>
            <a:cxnLst/>
            <a:rect l="l" t="t" r="r" b="b"/>
            <a:pathLst>
              <a:path w="1061" h="1072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6"/>
                </a:cubicBezTo>
                <a:cubicBezTo>
                  <a:pt x="1060" y="239"/>
                  <a:pt x="822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8366175" y="4034688"/>
            <a:ext cx="26525" cy="26825"/>
          </a:xfrm>
          <a:custGeom>
            <a:avLst/>
            <a:gdLst/>
            <a:ahLst/>
            <a:cxnLst/>
            <a:rect l="l" t="t" r="r" b="b"/>
            <a:pathLst>
              <a:path w="1061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22" y="1072"/>
                  <a:pt x="1060" y="834"/>
                  <a:pt x="1060" y="537"/>
                </a:cubicBezTo>
                <a:cubicBezTo>
                  <a:pt x="1060" y="239"/>
                  <a:pt x="822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"/>
          <p:cNvSpPr/>
          <p:nvPr/>
        </p:nvSpPr>
        <p:spPr>
          <a:xfrm>
            <a:off x="8302475" y="2596113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3"/>
                  <a:pt x="537" y="1073"/>
                </a:cubicBezTo>
                <a:cubicBezTo>
                  <a:pt x="834" y="1073"/>
                  <a:pt x="1072" y="834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"/>
          <p:cNvSpPr/>
          <p:nvPr/>
        </p:nvSpPr>
        <p:spPr>
          <a:xfrm>
            <a:off x="8302475" y="265863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8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2"/>
          <p:cNvSpPr/>
          <p:nvPr/>
        </p:nvSpPr>
        <p:spPr>
          <a:xfrm>
            <a:off x="8302475" y="272113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2"/>
          <p:cNvSpPr/>
          <p:nvPr/>
        </p:nvSpPr>
        <p:spPr>
          <a:xfrm>
            <a:off x="8302475" y="278363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2"/>
          <p:cNvSpPr/>
          <p:nvPr/>
        </p:nvSpPr>
        <p:spPr>
          <a:xfrm>
            <a:off x="8302475" y="2846163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8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2"/>
          <p:cNvSpPr/>
          <p:nvPr/>
        </p:nvSpPr>
        <p:spPr>
          <a:xfrm>
            <a:off x="8302475" y="2908663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9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2"/>
          <p:cNvSpPr/>
          <p:nvPr/>
        </p:nvSpPr>
        <p:spPr>
          <a:xfrm>
            <a:off x="8302475" y="2971163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"/>
          <p:cNvSpPr/>
          <p:nvPr/>
        </p:nvSpPr>
        <p:spPr>
          <a:xfrm>
            <a:off x="8302475" y="303368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8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"/>
          <p:cNvSpPr/>
          <p:nvPr/>
        </p:nvSpPr>
        <p:spPr>
          <a:xfrm>
            <a:off x="8302475" y="309618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9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2"/>
          <p:cNvSpPr/>
          <p:nvPr/>
        </p:nvSpPr>
        <p:spPr>
          <a:xfrm>
            <a:off x="8302475" y="315868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"/>
          <p:cNvSpPr/>
          <p:nvPr/>
        </p:nvSpPr>
        <p:spPr>
          <a:xfrm>
            <a:off x="8302475" y="322178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22"/>
                  <a:pt x="239" y="1072"/>
                  <a:pt x="537" y="1072"/>
                </a:cubicBezTo>
                <a:cubicBezTo>
                  <a:pt x="834" y="1072"/>
                  <a:pt x="1072" y="822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"/>
          <p:cNvSpPr/>
          <p:nvPr/>
        </p:nvSpPr>
        <p:spPr>
          <a:xfrm>
            <a:off x="8302475" y="3284013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50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50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"/>
          <p:cNvSpPr/>
          <p:nvPr/>
        </p:nvSpPr>
        <p:spPr>
          <a:xfrm>
            <a:off x="8302475" y="3346813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22"/>
                  <a:pt x="239" y="1072"/>
                  <a:pt x="537" y="1072"/>
                </a:cubicBezTo>
                <a:cubicBezTo>
                  <a:pt x="834" y="1072"/>
                  <a:pt x="1072" y="822"/>
                  <a:pt x="1072" y="536"/>
                </a:cubicBezTo>
                <a:cubicBezTo>
                  <a:pt x="1072" y="239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"/>
          <p:cNvSpPr/>
          <p:nvPr/>
        </p:nvSpPr>
        <p:spPr>
          <a:xfrm>
            <a:off x="8302475" y="3409313"/>
            <a:ext cx="26825" cy="26525"/>
          </a:xfrm>
          <a:custGeom>
            <a:avLst/>
            <a:gdLst/>
            <a:ahLst/>
            <a:cxnLst/>
            <a:rect l="l" t="t" r="r" b="b"/>
            <a:pathLst>
              <a:path w="1073" h="1061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22"/>
                  <a:pt x="239" y="1060"/>
                  <a:pt x="537" y="1060"/>
                </a:cubicBezTo>
                <a:cubicBezTo>
                  <a:pt x="834" y="1060"/>
                  <a:pt x="1072" y="822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"/>
          <p:cNvSpPr/>
          <p:nvPr/>
        </p:nvSpPr>
        <p:spPr>
          <a:xfrm>
            <a:off x="8302475" y="347153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50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50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"/>
          <p:cNvSpPr/>
          <p:nvPr/>
        </p:nvSpPr>
        <p:spPr>
          <a:xfrm>
            <a:off x="8302475" y="353433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22"/>
                  <a:pt x="239" y="1072"/>
                  <a:pt x="537" y="1072"/>
                </a:cubicBezTo>
                <a:cubicBezTo>
                  <a:pt x="834" y="1072"/>
                  <a:pt x="1072" y="822"/>
                  <a:pt x="1072" y="536"/>
                </a:cubicBezTo>
                <a:cubicBezTo>
                  <a:pt x="1072" y="238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"/>
          <p:cNvSpPr/>
          <p:nvPr/>
        </p:nvSpPr>
        <p:spPr>
          <a:xfrm>
            <a:off x="8302475" y="359653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51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7"/>
                </a:cubicBezTo>
                <a:cubicBezTo>
                  <a:pt x="1072" y="251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"/>
          <p:cNvSpPr/>
          <p:nvPr/>
        </p:nvSpPr>
        <p:spPr>
          <a:xfrm>
            <a:off x="8302475" y="365933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23"/>
                  <a:pt x="239" y="1073"/>
                  <a:pt x="537" y="1073"/>
                </a:cubicBezTo>
                <a:cubicBezTo>
                  <a:pt x="834" y="1073"/>
                  <a:pt x="1072" y="823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"/>
          <p:cNvSpPr/>
          <p:nvPr/>
        </p:nvSpPr>
        <p:spPr>
          <a:xfrm>
            <a:off x="8302475" y="3721863"/>
            <a:ext cx="26825" cy="26500"/>
          </a:xfrm>
          <a:custGeom>
            <a:avLst/>
            <a:gdLst/>
            <a:ahLst/>
            <a:cxnLst/>
            <a:rect l="l" t="t" r="r" b="b"/>
            <a:pathLst>
              <a:path w="1073" h="1060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22"/>
                  <a:pt x="239" y="1060"/>
                  <a:pt x="537" y="1060"/>
                </a:cubicBezTo>
                <a:cubicBezTo>
                  <a:pt x="834" y="1060"/>
                  <a:pt x="1072" y="822"/>
                  <a:pt x="1072" y="536"/>
                </a:cubicBezTo>
                <a:cubicBezTo>
                  <a:pt x="1072" y="238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"/>
          <p:cNvSpPr/>
          <p:nvPr/>
        </p:nvSpPr>
        <p:spPr>
          <a:xfrm>
            <a:off x="8302475" y="3784063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51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51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"/>
          <p:cNvSpPr/>
          <p:nvPr/>
        </p:nvSpPr>
        <p:spPr>
          <a:xfrm>
            <a:off x="8302475" y="3847163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2"/>
          <p:cNvSpPr/>
          <p:nvPr/>
        </p:nvSpPr>
        <p:spPr>
          <a:xfrm>
            <a:off x="8302475" y="390968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8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8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"/>
          <p:cNvSpPr/>
          <p:nvPr/>
        </p:nvSpPr>
        <p:spPr>
          <a:xfrm>
            <a:off x="8302475" y="3972188"/>
            <a:ext cx="26825" cy="26800"/>
          </a:xfrm>
          <a:custGeom>
            <a:avLst/>
            <a:gdLst/>
            <a:ahLst/>
            <a:cxnLst/>
            <a:rect l="l" t="t" r="r" b="b"/>
            <a:pathLst>
              <a:path w="1073" h="1072" extrusionOk="0">
                <a:moveTo>
                  <a:pt x="537" y="0"/>
                </a:moveTo>
                <a:cubicBezTo>
                  <a:pt x="239" y="0"/>
                  <a:pt x="1" y="239"/>
                  <a:pt x="1" y="536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6"/>
                </a:cubicBezTo>
                <a:cubicBezTo>
                  <a:pt x="1072" y="239"/>
                  <a:pt x="834" y="0"/>
                  <a:pt x="537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"/>
          <p:cNvSpPr/>
          <p:nvPr/>
        </p:nvSpPr>
        <p:spPr>
          <a:xfrm>
            <a:off x="8302475" y="4034688"/>
            <a:ext cx="26825" cy="26825"/>
          </a:xfrm>
          <a:custGeom>
            <a:avLst/>
            <a:gdLst/>
            <a:ahLst/>
            <a:cxnLst/>
            <a:rect l="l" t="t" r="r" b="b"/>
            <a:pathLst>
              <a:path w="1073" h="1073" extrusionOk="0">
                <a:moveTo>
                  <a:pt x="537" y="1"/>
                </a:moveTo>
                <a:cubicBezTo>
                  <a:pt x="239" y="1"/>
                  <a:pt x="1" y="239"/>
                  <a:pt x="1" y="537"/>
                </a:cubicBezTo>
                <a:cubicBezTo>
                  <a:pt x="1" y="834"/>
                  <a:pt x="239" y="1072"/>
                  <a:pt x="537" y="1072"/>
                </a:cubicBezTo>
                <a:cubicBezTo>
                  <a:pt x="834" y="1072"/>
                  <a:pt x="1072" y="834"/>
                  <a:pt x="1072" y="537"/>
                </a:cubicBezTo>
                <a:cubicBezTo>
                  <a:pt x="1072" y="239"/>
                  <a:pt x="834" y="1"/>
                  <a:pt x="537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2"/>
          <p:cNvSpPr/>
          <p:nvPr/>
        </p:nvSpPr>
        <p:spPr>
          <a:xfrm>
            <a:off x="8238500" y="265863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8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8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2"/>
          <p:cNvSpPr/>
          <p:nvPr/>
        </p:nvSpPr>
        <p:spPr>
          <a:xfrm>
            <a:off x="8238500" y="2721138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"/>
          <p:cNvSpPr/>
          <p:nvPr/>
        </p:nvSpPr>
        <p:spPr>
          <a:xfrm>
            <a:off x="8238500" y="2783638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7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7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"/>
          <p:cNvSpPr/>
          <p:nvPr/>
        </p:nvSpPr>
        <p:spPr>
          <a:xfrm>
            <a:off x="8238500" y="2846163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8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8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"/>
          <p:cNvSpPr/>
          <p:nvPr/>
        </p:nvSpPr>
        <p:spPr>
          <a:xfrm>
            <a:off x="8238500" y="2908663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0"/>
                </a:moveTo>
                <a:cubicBezTo>
                  <a:pt x="238" y="0"/>
                  <a:pt x="0" y="239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9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"/>
          <p:cNvSpPr/>
          <p:nvPr/>
        </p:nvSpPr>
        <p:spPr>
          <a:xfrm>
            <a:off x="8238500" y="2971163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7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7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"/>
          <p:cNvSpPr/>
          <p:nvPr/>
        </p:nvSpPr>
        <p:spPr>
          <a:xfrm>
            <a:off x="8238500" y="303368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8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8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"/>
          <p:cNvSpPr/>
          <p:nvPr/>
        </p:nvSpPr>
        <p:spPr>
          <a:xfrm>
            <a:off x="8238500" y="309618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9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9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"/>
          <p:cNvSpPr/>
          <p:nvPr/>
        </p:nvSpPr>
        <p:spPr>
          <a:xfrm>
            <a:off x="8238500" y="3158688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"/>
          <p:cNvSpPr/>
          <p:nvPr/>
        </p:nvSpPr>
        <p:spPr>
          <a:xfrm>
            <a:off x="8238500" y="3221788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7"/>
                </a:cubicBezTo>
                <a:cubicBezTo>
                  <a:pt x="0" y="822"/>
                  <a:pt x="238" y="1072"/>
                  <a:pt x="536" y="1072"/>
                </a:cubicBezTo>
                <a:cubicBezTo>
                  <a:pt x="833" y="1072"/>
                  <a:pt x="1072" y="822"/>
                  <a:pt x="1072" y="537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"/>
          <p:cNvSpPr/>
          <p:nvPr/>
        </p:nvSpPr>
        <p:spPr>
          <a:xfrm>
            <a:off x="8238500" y="3284013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50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50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"/>
          <p:cNvSpPr/>
          <p:nvPr/>
        </p:nvSpPr>
        <p:spPr>
          <a:xfrm>
            <a:off x="8238500" y="3346813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9"/>
                  <a:pt x="0" y="536"/>
                </a:cubicBezTo>
                <a:cubicBezTo>
                  <a:pt x="0" y="822"/>
                  <a:pt x="238" y="1072"/>
                  <a:pt x="536" y="1072"/>
                </a:cubicBezTo>
                <a:cubicBezTo>
                  <a:pt x="833" y="1072"/>
                  <a:pt x="1072" y="822"/>
                  <a:pt x="1072" y="536"/>
                </a:cubicBezTo>
                <a:cubicBezTo>
                  <a:pt x="1072" y="239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"/>
          <p:cNvSpPr/>
          <p:nvPr/>
        </p:nvSpPr>
        <p:spPr>
          <a:xfrm>
            <a:off x="8238500" y="3409313"/>
            <a:ext cx="26800" cy="26525"/>
          </a:xfrm>
          <a:custGeom>
            <a:avLst/>
            <a:gdLst/>
            <a:ahLst/>
            <a:cxnLst/>
            <a:rect l="l" t="t" r="r" b="b"/>
            <a:pathLst>
              <a:path w="1072" h="1061" extrusionOk="0">
                <a:moveTo>
                  <a:pt x="536" y="1"/>
                </a:moveTo>
                <a:cubicBezTo>
                  <a:pt x="238" y="1"/>
                  <a:pt x="0" y="239"/>
                  <a:pt x="0" y="537"/>
                </a:cubicBezTo>
                <a:cubicBezTo>
                  <a:pt x="0" y="822"/>
                  <a:pt x="238" y="1060"/>
                  <a:pt x="536" y="1060"/>
                </a:cubicBezTo>
                <a:cubicBezTo>
                  <a:pt x="833" y="1060"/>
                  <a:pt x="1072" y="822"/>
                  <a:pt x="1072" y="537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"/>
          <p:cNvSpPr/>
          <p:nvPr/>
        </p:nvSpPr>
        <p:spPr>
          <a:xfrm>
            <a:off x="8238500" y="347153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50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50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"/>
          <p:cNvSpPr/>
          <p:nvPr/>
        </p:nvSpPr>
        <p:spPr>
          <a:xfrm>
            <a:off x="8238500" y="353433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8"/>
                  <a:pt x="0" y="536"/>
                </a:cubicBezTo>
                <a:cubicBezTo>
                  <a:pt x="0" y="822"/>
                  <a:pt x="238" y="1072"/>
                  <a:pt x="536" y="1072"/>
                </a:cubicBezTo>
                <a:cubicBezTo>
                  <a:pt x="833" y="1072"/>
                  <a:pt x="1072" y="822"/>
                  <a:pt x="1072" y="536"/>
                </a:cubicBezTo>
                <a:cubicBezTo>
                  <a:pt x="1072" y="238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"/>
          <p:cNvSpPr/>
          <p:nvPr/>
        </p:nvSpPr>
        <p:spPr>
          <a:xfrm>
            <a:off x="8238500" y="3596538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51"/>
                  <a:pt x="0" y="537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7"/>
                </a:cubicBezTo>
                <a:cubicBezTo>
                  <a:pt x="1072" y="251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"/>
          <p:cNvSpPr/>
          <p:nvPr/>
        </p:nvSpPr>
        <p:spPr>
          <a:xfrm>
            <a:off x="8238500" y="3659338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7"/>
                </a:cubicBezTo>
                <a:cubicBezTo>
                  <a:pt x="0" y="823"/>
                  <a:pt x="238" y="1073"/>
                  <a:pt x="536" y="1073"/>
                </a:cubicBezTo>
                <a:cubicBezTo>
                  <a:pt x="833" y="1073"/>
                  <a:pt x="1072" y="823"/>
                  <a:pt x="1072" y="537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"/>
          <p:cNvSpPr/>
          <p:nvPr/>
        </p:nvSpPr>
        <p:spPr>
          <a:xfrm>
            <a:off x="8238500" y="3721863"/>
            <a:ext cx="26800" cy="26500"/>
          </a:xfrm>
          <a:custGeom>
            <a:avLst/>
            <a:gdLst/>
            <a:ahLst/>
            <a:cxnLst/>
            <a:rect l="l" t="t" r="r" b="b"/>
            <a:pathLst>
              <a:path w="1072" h="1060" extrusionOk="0">
                <a:moveTo>
                  <a:pt x="536" y="0"/>
                </a:moveTo>
                <a:cubicBezTo>
                  <a:pt x="238" y="0"/>
                  <a:pt x="0" y="238"/>
                  <a:pt x="0" y="536"/>
                </a:cubicBezTo>
                <a:cubicBezTo>
                  <a:pt x="0" y="822"/>
                  <a:pt x="238" y="1060"/>
                  <a:pt x="536" y="1060"/>
                </a:cubicBezTo>
                <a:cubicBezTo>
                  <a:pt x="833" y="1060"/>
                  <a:pt x="1072" y="822"/>
                  <a:pt x="1072" y="536"/>
                </a:cubicBezTo>
                <a:cubicBezTo>
                  <a:pt x="1072" y="238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"/>
          <p:cNvSpPr/>
          <p:nvPr/>
        </p:nvSpPr>
        <p:spPr>
          <a:xfrm>
            <a:off x="8238500" y="3784063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51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51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"/>
          <p:cNvSpPr/>
          <p:nvPr/>
        </p:nvSpPr>
        <p:spPr>
          <a:xfrm>
            <a:off x="8238500" y="3847163"/>
            <a:ext cx="26800" cy="26825"/>
          </a:xfrm>
          <a:custGeom>
            <a:avLst/>
            <a:gdLst/>
            <a:ahLst/>
            <a:cxnLst/>
            <a:rect l="l" t="t" r="r" b="b"/>
            <a:pathLst>
              <a:path w="1072" h="1073" extrusionOk="0">
                <a:moveTo>
                  <a:pt x="536" y="1"/>
                </a:moveTo>
                <a:cubicBezTo>
                  <a:pt x="238" y="1"/>
                  <a:pt x="0" y="239"/>
                  <a:pt x="0" y="537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7"/>
                </a:cubicBezTo>
                <a:cubicBezTo>
                  <a:pt x="1072" y="239"/>
                  <a:pt x="833" y="1"/>
                  <a:pt x="536" y="1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"/>
          <p:cNvSpPr/>
          <p:nvPr/>
        </p:nvSpPr>
        <p:spPr>
          <a:xfrm>
            <a:off x="8238500" y="390968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8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8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"/>
          <p:cNvSpPr/>
          <p:nvPr/>
        </p:nvSpPr>
        <p:spPr>
          <a:xfrm>
            <a:off x="8238500" y="3972188"/>
            <a:ext cx="26800" cy="26800"/>
          </a:xfrm>
          <a:custGeom>
            <a:avLst/>
            <a:gdLst/>
            <a:ahLst/>
            <a:cxnLst/>
            <a:rect l="l" t="t" r="r" b="b"/>
            <a:pathLst>
              <a:path w="1072" h="1072" extrusionOk="0">
                <a:moveTo>
                  <a:pt x="536" y="0"/>
                </a:moveTo>
                <a:cubicBezTo>
                  <a:pt x="238" y="0"/>
                  <a:pt x="0" y="239"/>
                  <a:pt x="0" y="536"/>
                </a:cubicBezTo>
                <a:cubicBezTo>
                  <a:pt x="0" y="834"/>
                  <a:pt x="238" y="1072"/>
                  <a:pt x="536" y="1072"/>
                </a:cubicBezTo>
                <a:cubicBezTo>
                  <a:pt x="833" y="1072"/>
                  <a:pt x="1072" y="834"/>
                  <a:pt x="1072" y="536"/>
                </a:cubicBezTo>
                <a:cubicBezTo>
                  <a:pt x="1072" y="239"/>
                  <a:pt x="833" y="0"/>
                  <a:pt x="536" y="0"/>
                </a:cubicBez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"/>
          <p:cNvSpPr/>
          <p:nvPr/>
        </p:nvSpPr>
        <p:spPr>
          <a:xfrm>
            <a:off x="7989050" y="3932588"/>
            <a:ext cx="435800" cy="209575"/>
          </a:xfrm>
          <a:custGeom>
            <a:avLst/>
            <a:gdLst/>
            <a:ahLst/>
            <a:cxnLst/>
            <a:rect l="l" t="t" r="r" b="b"/>
            <a:pathLst>
              <a:path w="17432" h="8383" extrusionOk="0">
                <a:moveTo>
                  <a:pt x="8716" y="1"/>
                </a:moveTo>
                <a:lnTo>
                  <a:pt x="1" y="8383"/>
                </a:lnTo>
                <a:lnTo>
                  <a:pt x="17431" y="8383"/>
                </a:lnTo>
                <a:lnTo>
                  <a:pt x="8716" y="1"/>
                </a:lnTo>
                <a:close/>
              </a:path>
            </a:pathLst>
          </a:custGeom>
          <a:solidFill>
            <a:schemeClr val="accent5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"/>
          <p:cNvSpPr/>
          <p:nvPr/>
        </p:nvSpPr>
        <p:spPr>
          <a:xfrm>
            <a:off x="7989050" y="2510388"/>
            <a:ext cx="435800" cy="209300"/>
          </a:xfrm>
          <a:custGeom>
            <a:avLst/>
            <a:gdLst/>
            <a:ahLst/>
            <a:cxnLst/>
            <a:rect l="l" t="t" r="r" b="b"/>
            <a:pathLst>
              <a:path w="17432" h="8372" extrusionOk="0">
                <a:moveTo>
                  <a:pt x="1" y="1"/>
                </a:moveTo>
                <a:lnTo>
                  <a:pt x="8716" y="8371"/>
                </a:lnTo>
                <a:lnTo>
                  <a:pt x="17431" y="1"/>
                </a:lnTo>
                <a:close/>
              </a:path>
            </a:pathLst>
          </a:custGeom>
          <a:solidFill>
            <a:schemeClr val="accent4"/>
          </a:solidFill>
          <a:ln w="74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BLANK_1_1_1_1_2_1_1"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18"/>
          <p:cNvSpPr/>
          <p:nvPr/>
        </p:nvSpPr>
        <p:spPr>
          <a:xfrm rot="-5025335">
            <a:off x="-2274030" y="1830660"/>
            <a:ext cx="5358267" cy="1404483"/>
          </a:xfrm>
          <a:custGeom>
            <a:avLst/>
            <a:gdLst/>
            <a:ahLst/>
            <a:cxnLst/>
            <a:rect l="l" t="t" r="r" b="b"/>
            <a:pathLst>
              <a:path w="223731" h="84576" extrusionOk="0">
                <a:moveTo>
                  <a:pt x="0" y="1"/>
                </a:moveTo>
                <a:lnTo>
                  <a:pt x="0" y="4156"/>
                </a:lnTo>
                <a:lnTo>
                  <a:pt x="0" y="5621"/>
                </a:lnTo>
                <a:lnTo>
                  <a:pt x="0" y="22313"/>
                </a:lnTo>
                <a:lnTo>
                  <a:pt x="0" y="23694"/>
                </a:lnTo>
                <a:lnTo>
                  <a:pt x="0" y="57115"/>
                </a:lnTo>
                <a:lnTo>
                  <a:pt x="0" y="58460"/>
                </a:lnTo>
                <a:cubicBezTo>
                  <a:pt x="596" y="58317"/>
                  <a:pt x="1215" y="58186"/>
                  <a:pt x="1834" y="58067"/>
                </a:cubicBezTo>
                <a:cubicBezTo>
                  <a:pt x="4430" y="57572"/>
                  <a:pt x="7203" y="57326"/>
                  <a:pt x="10211" y="57326"/>
                </a:cubicBezTo>
                <a:cubicBezTo>
                  <a:pt x="11756" y="57326"/>
                  <a:pt x="13362" y="57390"/>
                  <a:pt x="15038" y="57520"/>
                </a:cubicBezTo>
                <a:cubicBezTo>
                  <a:pt x="24087" y="58198"/>
                  <a:pt x="33481" y="60270"/>
                  <a:pt x="45506" y="64223"/>
                </a:cubicBezTo>
                <a:cubicBezTo>
                  <a:pt x="52566" y="66568"/>
                  <a:pt x="59615" y="69378"/>
                  <a:pt x="66401" y="72117"/>
                </a:cubicBezTo>
                <a:lnTo>
                  <a:pt x="68271" y="72879"/>
                </a:lnTo>
                <a:cubicBezTo>
                  <a:pt x="75093" y="75617"/>
                  <a:pt x="82368" y="78475"/>
                  <a:pt x="89785" y="80761"/>
                </a:cubicBezTo>
                <a:cubicBezTo>
                  <a:pt x="94024" y="82070"/>
                  <a:pt x="99060" y="83487"/>
                  <a:pt x="104418" y="84166"/>
                </a:cubicBezTo>
                <a:cubicBezTo>
                  <a:pt x="106539" y="84438"/>
                  <a:pt x="108462" y="84575"/>
                  <a:pt x="110249" y="84575"/>
                </a:cubicBezTo>
                <a:cubicBezTo>
                  <a:pt x="112998" y="84575"/>
                  <a:pt x="115427" y="84251"/>
                  <a:pt x="117765" y="83594"/>
                </a:cubicBezTo>
                <a:cubicBezTo>
                  <a:pt x="119801" y="83011"/>
                  <a:pt x="121551" y="82201"/>
                  <a:pt x="123087" y="81106"/>
                </a:cubicBezTo>
                <a:cubicBezTo>
                  <a:pt x="125945" y="79070"/>
                  <a:pt x="127361" y="76308"/>
                  <a:pt x="127290" y="72903"/>
                </a:cubicBezTo>
                <a:cubicBezTo>
                  <a:pt x="127242" y="71105"/>
                  <a:pt x="126897" y="69212"/>
                  <a:pt x="126195" y="67140"/>
                </a:cubicBezTo>
                <a:cubicBezTo>
                  <a:pt x="125278" y="64366"/>
                  <a:pt x="124016" y="61592"/>
                  <a:pt x="122432" y="58913"/>
                </a:cubicBezTo>
                <a:cubicBezTo>
                  <a:pt x="120896" y="56305"/>
                  <a:pt x="119217" y="53555"/>
                  <a:pt x="117170" y="50257"/>
                </a:cubicBezTo>
                <a:cubicBezTo>
                  <a:pt x="114276" y="45637"/>
                  <a:pt x="110955" y="40113"/>
                  <a:pt x="108157" y="34267"/>
                </a:cubicBezTo>
                <a:cubicBezTo>
                  <a:pt x="106502" y="30802"/>
                  <a:pt x="104823" y="27040"/>
                  <a:pt x="103739" y="22968"/>
                </a:cubicBezTo>
                <a:cubicBezTo>
                  <a:pt x="103049" y="20408"/>
                  <a:pt x="102751" y="18265"/>
                  <a:pt x="102787" y="16181"/>
                </a:cubicBezTo>
                <a:cubicBezTo>
                  <a:pt x="102823" y="14741"/>
                  <a:pt x="103061" y="13348"/>
                  <a:pt x="103513" y="12038"/>
                </a:cubicBezTo>
                <a:cubicBezTo>
                  <a:pt x="104609" y="8907"/>
                  <a:pt x="106835" y="7073"/>
                  <a:pt x="110169" y="6597"/>
                </a:cubicBezTo>
                <a:cubicBezTo>
                  <a:pt x="111077" y="6464"/>
                  <a:pt x="111975" y="6408"/>
                  <a:pt x="112856" y="6408"/>
                </a:cubicBezTo>
                <a:cubicBezTo>
                  <a:pt x="115141" y="6408"/>
                  <a:pt x="117307" y="6785"/>
                  <a:pt x="119206" y="7180"/>
                </a:cubicBezTo>
                <a:cubicBezTo>
                  <a:pt x="124540" y="8299"/>
                  <a:pt x="129695" y="10288"/>
                  <a:pt x="134112" y="12050"/>
                </a:cubicBezTo>
                <a:cubicBezTo>
                  <a:pt x="140280" y="14514"/>
                  <a:pt x="146364" y="17455"/>
                  <a:pt x="152222" y="20277"/>
                </a:cubicBezTo>
                <a:cubicBezTo>
                  <a:pt x="153281" y="20789"/>
                  <a:pt x="154341" y="21301"/>
                  <a:pt x="155412" y="21813"/>
                </a:cubicBezTo>
                <a:cubicBezTo>
                  <a:pt x="162104" y="25028"/>
                  <a:pt x="168164" y="27933"/>
                  <a:pt x="174415" y="30802"/>
                </a:cubicBezTo>
                <a:cubicBezTo>
                  <a:pt x="179892" y="33314"/>
                  <a:pt x="185404" y="35219"/>
                  <a:pt x="190738" y="36458"/>
                </a:cubicBezTo>
                <a:cubicBezTo>
                  <a:pt x="194727" y="37374"/>
                  <a:pt x="198263" y="37886"/>
                  <a:pt x="201549" y="38017"/>
                </a:cubicBezTo>
                <a:cubicBezTo>
                  <a:pt x="201939" y="38032"/>
                  <a:pt x="202327" y="38039"/>
                  <a:pt x="202713" y="38039"/>
                </a:cubicBezTo>
                <a:cubicBezTo>
                  <a:pt x="207338" y="38039"/>
                  <a:pt x="211617" y="36984"/>
                  <a:pt x="215420" y="34874"/>
                </a:cubicBezTo>
                <a:cubicBezTo>
                  <a:pt x="216218" y="34434"/>
                  <a:pt x="216968" y="33957"/>
                  <a:pt x="217670" y="33469"/>
                </a:cubicBezTo>
                <a:cubicBezTo>
                  <a:pt x="221873" y="30397"/>
                  <a:pt x="223731" y="26135"/>
                  <a:pt x="223171" y="20753"/>
                </a:cubicBezTo>
                <a:cubicBezTo>
                  <a:pt x="222885" y="18027"/>
                  <a:pt x="222159" y="15205"/>
                  <a:pt x="220849" y="11824"/>
                </a:cubicBezTo>
                <a:cubicBezTo>
                  <a:pt x="219468" y="8252"/>
                  <a:pt x="217730" y="4787"/>
                  <a:pt x="216039" y="1430"/>
                </a:cubicBezTo>
                <a:lnTo>
                  <a:pt x="215360" y="84"/>
                </a:lnTo>
                <a:cubicBezTo>
                  <a:pt x="215349" y="48"/>
                  <a:pt x="215325" y="36"/>
                  <a:pt x="215313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25" name="Google Shape;2725;p18"/>
          <p:cNvGrpSpPr/>
          <p:nvPr/>
        </p:nvGrpSpPr>
        <p:grpSpPr>
          <a:xfrm rot="-1625531">
            <a:off x="342758" y="3815976"/>
            <a:ext cx="1501482" cy="864998"/>
            <a:chOff x="17076225" y="6009500"/>
            <a:chExt cx="2032125" cy="1170700"/>
          </a:xfrm>
        </p:grpSpPr>
        <p:sp>
          <p:nvSpPr>
            <p:cNvPr id="2726" name="Google Shape;2726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18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18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18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18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18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18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18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18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18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18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18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18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18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18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18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18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6" name="Google Shape;2756;p18"/>
          <p:cNvGrpSpPr/>
          <p:nvPr/>
        </p:nvGrpSpPr>
        <p:grpSpPr>
          <a:xfrm rot="-7441876">
            <a:off x="-698416" y="2134671"/>
            <a:ext cx="1499730" cy="1501353"/>
            <a:chOff x="2953896" y="3549005"/>
            <a:chExt cx="952686" cy="953684"/>
          </a:xfrm>
        </p:grpSpPr>
        <p:sp>
          <p:nvSpPr>
            <p:cNvPr id="2757" name="Google Shape;2757;p18"/>
            <p:cNvSpPr/>
            <p:nvPr/>
          </p:nvSpPr>
          <p:spPr>
            <a:xfrm>
              <a:off x="3057330" y="3549005"/>
              <a:ext cx="849252" cy="953684"/>
            </a:xfrm>
            <a:custGeom>
              <a:avLst/>
              <a:gdLst/>
              <a:ahLst/>
              <a:cxnLst/>
              <a:rect l="l" t="t" r="r" b="b"/>
              <a:pathLst>
                <a:path w="11076" h="12438" extrusionOk="0">
                  <a:moveTo>
                    <a:pt x="4506" y="1"/>
                  </a:moveTo>
                  <a:cubicBezTo>
                    <a:pt x="4503" y="1"/>
                    <a:pt x="4501" y="1"/>
                    <a:pt x="4499" y="1"/>
                  </a:cubicBezTo>
                  <a:cubicBezTo>
                    <a:pt x="4452" y="9"/>
                    <a:pt x="4429" y="56"/>
                    <a:pt x="4422" y="103"/>
                  </a:cubicBezTo>
                  <a:cubicBezTo>
                    <a:pt x="4296" y="739"/>
                    <a:pt x="4343" y="1397"/>
                    <a:pt x="4327" y="2039"/>
                  </a:cubicBezTo>
                  <a:cubicBezTo>
                    <a:pt x="4303" y="2707"/>
                    <a:pt x="4264" y="3365"/>
                    <a:pt x="4264" y="4031"/>
                  </a:cubicBezTo>
                  <a:cubicBezTo>
                    <a:pt x="4256" y="4271"/>
                    <a:pt x="4171" y="4588"/>
                    <a:pt x="3935" y="4588"/>
                  </a:cubicBezTo>
                  <a:cubicBezTo>
                    <a:pt x="3932" y="4588"/>
                    <a:pt x="3930" y="4588"/>
                    <a:pt x="3927" y="4588"/>
                  </a:cubicBezTo>
                  <a:cubicBezTo>
                    <a:pt x="3731" y="4588"/>
                    <a:pt x="3630" y="4353"/>
                    <a:pt x="3456" y="4242"/>
                  </a:cubicBezTo>
                  <a:cubicBezTo>
                    <a:pt x="3390" y="4198"/>
                    <a:pt x="3312" y="4176"/>
                    <a:pt x="3234" y="4176"/>
                  </a:cubicBezTo>
                  <a:cubicBezTo>
                    <a:pt x="3145" y="4176"/>
                    <a:pt x="3057" y="4204"/>
                    <a:pt x="2986" y="4259"/>
                  </a:cubicBezTo>
                  <a:cubicBezTo>
                    <a:pt x="2845" y="4360"/>
                    <a:pt x="2783" y="4548"/>
                    <a:pt x="2830" y="4705"/>
                  </a:cubicBezTo>
                  <a:cubicBezTo>
                    <a:pt x="2797" y="4732"/>
                    <a:pt x="2762" y="4744"/>
                    <a:pt x="2726" y="4744"/>
                  </a:cubicBezTo>
                  <a:cubicBezTo>
                    <a:pt x="2604" y="4744"/>
                    <a:pt x="2472" y="4612"/>
                    <a:pt x="2399" y="4484"/>
                  </a:cubicBezTo>
                  <a:cubicBezTo>
                    <a:pt x="2324" y="4348"/>
                    <a:pt x="2206" y="4176"/>
                    <a:pt x="2063" y="4176"/>
                  </a:cubicBezTo>
                  <a:cubicBezTo>
                    <a:pt x="2042" y="4176"/>
                    <a:pt x="2020" y="4179"/>
                    <a:pt x="1998" y="4187"/>
                  </a:cubicBezTo>
                  <a:cubicBezTo>
                    <a:pt x="1842" y="4234"/>
                    <a:pt x="1835" y="4454"/>
                    <a:pt x="1897" y="4603"/>
                  </a:cubicBezTo>
                  <a:cubicBezTo>
                    <a:pt x="2006" y="4831"/>
                    <a:pt x="2226" y="4979"/>
                    <a:pt x="2375" y="5175"/>
                  </a:cubicBezTo>
                  <a:cubicBezTo>
                    <a:pt x="2501" y="5340"/>
                    <a:pt x="2429" y="5613"/>
                    <a:pt x="2172" y="5613"/>
                  </a:cubicBezTo>
                  <a:cubicBezTo>
                    <a:pt x="2014" y="5613"/>
                    <a:pt x="1889" y="5497"/>
                    <a:pt x="1803" y="5363"/>
                  </a:cubicBezTo>
                  <a:cubicBezTo>
                    <a:pt x="1716" y="5229"/>
                    <a:pt x="1662" y="5081"/>
                    <a:pt x="1560" y="4972"/>
                  </a:cubicBezTo>
                  <a:cubicBezTo>
                    <a:pt x="1487" y="4886"/>
                    <a:pt x="1376" y="4822"/>
                    <a:pt x="1267" y="4822"/>
                  </a:cubicBezTo>
                  <a:cubicBezTo>
                    <a:pt x="1225" y="4822"/>
                    <a:pt x="1184" y="4832"/>
                    <a:pt x="1144" y="4853"/>
                  </a:cubicBezTo>
                  <a:cubicBezTo>
                    <a:pt x="1105" y="4870"/>
                    <a:pt x="1073" y="4900"/>
                    <a:pt x="1035" y="4908"/>
                  </a:cubicBezTo>
                  <a:cubicBezTo>
                    <a:pt x="1018" y="4914"/>
                    <a:pt x="1001" y="4917"/>
                    <a:pt x="984" y="4917"/>
                  </a:cubicBezTo>
                  <a:cubicBezTo>
                    <a:pt x="914" y="4917"/>
                    <a:pt x="844" y="4873"/>
                    <a:pt x="768" y="4853"/>
                  </a:cubicBezTo>
                  <a:cubicBezTo>
                    <a:pt x="738" y="4843"/>
                    <a:pt x="706" y="4838"/>
                    <a:pt x="674" y="4838"/>
                  </a:cubicBezTo>
                  <a:cubicBezTo>
                    <a:pt x="509" y="4838"/>
                    <a:pt x="338" y="4964"/>
                    <a:pt x="305" y="5128"/>
                  </a:cubicBezTo>
                  <a:cubicBezTo>
                    <a:pt x="298" y="5207"/>
                    <a:pt x="305" y="5284"/>
                    <a:pt x="258" y="5348"/>
                  </a:cubicBezTo>
                  <a:cubicBezTo>
                    <a:pt x="211" y="5425"/>
                    <a:pt x="102" y="5442"/>
                    <a:pt x="48" y="5519"/>
                  </a:cubicBezTo>
                  <a:cubicBezTo>
                    <a:pt x="1" y="5606"/>
                    <a:pt x="48" y="5724"/>
                    <a:pt x="102" y="5801"/>
                  </a:cubicBezTo>
                  <a:cubicBezTo>
                    <a:pt x="157" y="5888"/>
                    <a:pt x="226" y="5974"/>
                    <a:pt x="226" y="6076"/>
                  </a:cubicBezTo>
                  <a:cubicBezTo>
                    <a:pt x="211" y="6234"/>
                    <a:pt x="16" y="6366"/>
                    <a:pt x="70" y="6516"/>
                  </a:cubicBezTo>
                  <a:cubicBezTo>
                    <a:pt x="95" y="6578"/>
                    <a:pt x="157" y="6618"/>
                    <a:pt x="196" y="6665"/>
                  </a:cubicBezTo>
                  <a:cubicBezTo>
                    <a:pt x="392" y="6915"/>
                    <a:pt x="266" y="7316"/>
                    <a:pt x="431" y="7558"/>
                  </a:cubicBezTo>
                  <a:cubicBezTo>
                    <a:pt x="500" y="7657"/>
                    <a:pt x="627" y="7688"/>
                    <a:pt x="752" y="7688"/>
                  </a:cubicBezTo>
                  <a:cubicBezTo>
                    <a:pt x="784" y="7688"/>
                    <a:pt x="816" y="7686"/>
                    <a:pt x="847" y="7683"/>
                  </a:cubicBezTo>
                  <a:cubicBezTo>
                    <a:pt x="950" y="7667"/>
                    <a:pt x="1056" y="7640"/>
                    <a:pt x="1160" y="7640"/>
                  </a:cubicBezTo>
                  <a:cubicBezTo>
                    <a:pt x="1207" y="7640"/>
                    <a:pt x="1254" y="7645"/>
                    <a:pt x="1301" y="7660"/>
                  </a:cubicBezTo>
                  <a:cubicBezTo>
                    <a:pt x="1380" y="7683"/>
                    <a:pt x="1459" y="7747"/>
                    <a:pt x="1543" y="7762"/>
                  </a:cubicBezTo>
                  <a:cubicBezTo>
                    <a:pt x="1555" y="7763"/>
                    <a:pt x="1567" y="7764"/>
                    <a:pt x="1579" y="7764"/>
                  </a:cubicBezTo>
                  <a:cubicBezTo>
                    <a:pt x="1663" y="7764"/>
                    <a:pt x="1746" y="7731"/>
                    <a:pt x="1829" y="7731"/>
                  </a:cubicBezTo>
                  <a:cubicBezTo>
                    <a:pt x="1852" y="7731"/>
                    <a:pt x="1874" y="7733"/>
                    <a:pt x="1897" y="7739"/>
                  </a:cubicBezTo>
                  <a:cubicBezTo>
                    <a:pt x="2014" y="7769"/>
                    <a:pt x="2093" y="7910"/>
                    <a:pt x="2053" y="8029"/>
                  </a:cubicBezTo>
                  <a:cubicBezTo>
                    <a:pt x="2014" y="8123"/>
                    <a:pt x="1919" y="8177"/>
                    <a:pt x="1857" y="8256"/>
                  </a:cubicBezTo>
                  <a:cubicBezTo>
                    <a:pt x="1778" y="8365"/>
                    <a:pt x="1756" y="8522"/>
                    <a:pt x="1803" y="8655"/>
                  </a:cubicBezTo>
                  <a:cubicBezTo>
                    <a:pt x="1904" y="8905"/>
                    <a:pt x="2061" y="9125"/>
                    <a:pt x="2147" y="9385"/>
                  </a:cubicBezTo>
                  <a:cubicBezTo>
                    <a:pt x="2211" y="9588"/>
                    <a:pt x="2234" y="9823"/>
                    <a:pt x="2117" y="9997"/>
                  </a:cubicBezTo>
                  <a:cubicBezTo>
                    <a:pt x="2006" y="10160"/>
                    <a:pt x="1850" y="10262"/>
                    <a:pt x="1748" y="10435"/>
                  </a:cubicBezTo>
                  <a:cubicBezTo>
                    <a:pt x="1622" y="10646"/>
                    <a:pt x="1543" y="10811"/>
                    <a:pt x="1340" y="10992"/>
                  </a:cubicBezTo>
                  <a:cubicBezTo>
                    <a:pt x="1065" y="11249"/>
                    <a:pt x="791" y="11509"/>
                    <a:pt x="518" y="11767"/>
                  </a:cubicBezTo>
                  <a:cubicBezTo>
                    <a:pt x="320" y="11947"/>
                    <a:pt x="117" y="12160"/>
                    <a:pt x="125" y="12418"/>
                  </a:cubicBezTo>
                  <a:cubicBezTo>
                    <a:pt x="150" y="12431"/>
                    <a:pt x="177" y="12437"/>
                    <a:pt x="205" y="12437"/>
                  </a:cubicBezTo>
                  <a:cubicBezTo>
                    <a:pt x="258" y="12437"/>
                    <a:pt x="312" y="12416"/>
                    <a:pt x="352" y="12386"/>
                  </a:cubicBezTo>
                  <a:cubicBezTo>
                    <a:pt x="424" y="12339"/>
                    <a:pt x="471" y="12277"/>
                    <a:pt x="525" y="12215"/>
                  </a:cubicBezTo>
                  <a:cubicBezTo>
                    <a:pt x="761" y="11900"/>
                    <a:pt x="1058" y="11633"/>
                    <a:pt x="1340" y="11368"/>
                  </a:cubicBezTo>
                  <a:cubicBezTo>
                    <a:pt x="1407" y="11307"/>
                    <a:pt x="1616" y="11138"/>
                    <a:pt x="1757" y="11138"/>
                  </a:cubicBezTo>
                  <a:cubicBezTo>
                    <a:pt x="1798" y="11138"/>
                    <a:pt x="1833" y="11152"/>
                    <a:pt x="1857" y="11187"/>
                  </a:cubicBezTo>
                  <a:cubicBezTo>
                    <a:pt x="1872" y="11202"/>
                    <a:pt x="1882" y="11234"/>
                    <a:pt x="1889" y="11257"/>
                  </a:cubicBezTo>
                  <a:cubicBezTo>
                    <a:pt x="1919" y="11462"/>
                    <a:pt x="1810" y="11665"/>
                    <a:pt x="1803" y="11878"/>
                  </a:cubicBezTo>
                  <a:cubicBezTo>
                    <a:pt x="1803" y="11908"/>
                    <a:pt x="1803" y="11947"/>
                    <a:pt x="1825" y="11979"/>
                  </a:cubicBezTo>
                  <a:cubicBezTo>
                    <a:pt x="1836" y="11993"/>
                    <a:pt x="1857" y="12005"/>
                    <a:pt x="1877" y="12005"/>
                  </a:cubicBezTo>
                  <a:cubicBezTo>
                    <a:pt x="1890" y="12005"/>
                    <a:pt x="1903" y="12000"/>
                    <a:pt x="1912" y="11987"/>
                  </a:cubicBezTo>
                  <a:cubicBezTo>
                    <a:pt x="1959" y="11900"/>
                    <a:pt x="2006" y="11806"/>
                    <a:pt x="2023" y="11705"/>
                  </a:cubicBezTo>
                  <a:lnTo>
                    <a:pt x="2023" y="11564"/>
                  </a:lnTo>
                  <a:cubicBezTo>
                    <a:pt x="2038" y="11462"/>
                    <a:pt x="2085" y="11360"/>
                    <a:pt x="2155" y="11289"/>
                  </a:cubicBezTo>
                  <a:cubicBezTo>
                    <a:pt x="2226" y="11220"/>
                    <a:pt x="2319" y="11198"/>
                    <a:pt x="2417" y="11198"/>
                  </a:cubicBezTo>
                  <a:cubicBezTo>
                    <a:pt x="2577" y="11198"/>
                    <a:pt x="2753" y="11256"/>
                    <a:pt x="2885" y="11266"/>
                  </a:cubicBezTo>
                  <a:cubicBezTo>
                    <a:pt x="2965" y="11271"/>
                    <a:pt x="3047" y="11274"/>
                    <a:pt x="3129" y="11274"/>
                  </a:cubicBezTo>
                  <a:cubicBezTo>
                    <a:pt x="3337" y="11274"/>
                    <a:pt x="3547" y="11251"/>
                    <a:pt x="3739" y="11155"/>
                  </a:cubicBezTo>
                  <a:cubicBezTo>
                    <a:pt x="3848" y="11101"/>
                    <a:pt x="3951" y="11022"/>
                    <a:pt x="4075" y="10984"/>
                  </a:cubicBezTo>
                  <a:cubicBezTo>
                    <a:pt x="4280" y="10920"/>
                    <a:pt x="4523" y="10975"/>
                    <a:pt x="4694" y="10851"/>
                  </a:cubicBezTo>
                  <a:cubicBezTo>
                    <a:pt x="5024" y="10623"/>
                    <a:pt x="4813" y="10027"/>
                    <a:pt x="5127" y="9784"/>
                  </a:cubicBezTo>
                  <a:cubicBezTo>
                    <a:pt x="5203" y="9724"/>
                    <a:pt x="5289" y="9702"/>
                    <a:pt x="5380" y="9702"/>
                  </a:cubicBezTo>
                  <a:cubicBezTo>
                    <a:pt x="5627" y="9702"/>
                    <a:pt x="5917" y="9863"/>
                    <a:pt x="6185" y="9863"/>
                  </a:cubicBezTo>
                  <a:cubicBezTo>
                    <a:pt x="6233" y="9863"/>
                    <a:pt x="6280" y="9858"/>
                    <a:pt x="6325" y="9846"/>
                  </a:cubicBezTo>
                  <a:cubicBezTo>
                    <a:pt x="6670" y="9752"/>
                    <a:pt x="6811" y="9314"/>
                    <a:pt x="7140" y="9180"/>
                  </a:cubicBezTo>
                  <a:cubicBezTo>
                    <a:pt x="7219" y="9150"/>
                    <a:pt x="7313" y="9133"/>
                    <a:pt x="7360" y="9063"/>
                  </a:cubicBezTo>
                  <a:cubicBezTo>
                    <a:pt x="7392" y="9016"/>
                    <a:pt x="7392" y="8952"/>
                    <a:pt x="7392" y="8898"/>
                  </a:cubicBezTo>
                  <a:cubicBezTo>
                    <a:pt x="7375" y="8717"/>
                    <a:pt x="7321" y="8546"/>
                    <a:pt x="7313" y="8373"/>
                  </a:cubicBezTo>
                  <a:cubicBezTo>
                    <a:pt x="7306" y="8192"/>
                    <a:pt x="7368" y="7997"/>
                    <a:pt x="7526" y="7910"/>
                  </a:cubicBezTo>
                  <a:cubicBezTo>
                    <a:pt x="7579" y="7880"/>
                    <a:pt x="7634" y="7865"/>
                    <a:pt x="7688" y="7865"/>
                  </a:cubicBezTo>
                  <a:cubicBezTo>
                    <a:pt x="7759" y="7865"/>
                    <a:pt x="7827" y="7892"/>
                    <a:pt x="7885" y="7950"/>
                  </a:cubicBezTo>
                  <a:cubicBezTo>
                    <a:pt x="8066" y="8138"/>
                    <a:pt x="8192" y="8373"/>
                    <a:pt x="8333" y="8593"/>
                  </a:cubicBezTo>
                  <a:cubicBezTo>
                    <a:pt x="8583" y="8992"/>
                    <a:pt x="8897" y="9346"/>
                    <a:pt x="9219" y="9697"/>
                  </a:cubicBezTo>
                  <a:cubicBezTo>
                    <a:pt x="9269" y="9749"/>
                    <a:pt x="9335" y="9810"/>
                    <a:pt x="9405" y="9810"/>
                  </a:cubicBezTo>
                  <a:cubicBezTo>
                    <a:pt x="9421" y="9810"/>
                    <a:pt x="9438" y="9806"/>
                    <a:pt x="9454" y="9799"/>
                  </a:cubicBezTo>
                  <a:cubicBezTo>
                    <a:pt x="9539" y="9752"/>
                    <a:pt x="9288" y="9197"/>
                    <a:pt x="9256" y="9133"/>
                  </a:cubicBezTo>
                  <a:cubicBezTo>
                    <a:pt x="9147" y="8937"/>
                    <a:pt x="9006" y="8727"/>
                    <a:pt x="8850" y="8561"/>
                  </a:cubicBezTo>
                  <a:cubicBezTo>
                    <a:pt x="8732" y="8435"/>
                    <a:pt x="8575" y="8326"/>
                    <a:pt x="8474" y="8185"/>
                  </a:cubicBezTo>
                  <a:cubicBezTo>
                    <a:pt x="8395" y="8068"/>
                    <a:pt x="8325" y="7935"/>
                    <a:pt x="8231" y="7816"/>
                  </a:cubicBezTo>
                  <a:cubicBezTo>
                    <a:pt x="8167" y="7739"/>
                    <a:pt x="8105" y="7620"/>
                    <a:pt x="8160" y="7541"/>
                  </a:cubicBezTo>
                  <a:cubicBezTo>
                    <a:pt x="8192" y="7494"/>
                    <a:pt x="8246" y="7479"/>
                    <a:pt x="8293" y="7472"/>
                  </a:cubicBezTo>
                  <a:cubicBezTo>
                    <a:pt x="8305" y="7471"/>
                    <a:pt x="8316" y="7470"/>
                    <a:pt x="8327" y="7470"/>
                  </a:cubicBezTo>
                  <a:cubicBezTo>
                    <a:pt x="8449" y="7470"/>
                    <a:pt x="8569" y="7541"/>
                    <a:pt x="8662" y="7620"/>
                  </a:cubicBezTo>
                  <a:cubicBezTo>
                    <a:pt x="8771" y="7715"/>
                    <a:pt x="8858" y="7816"/>
                    <a:pt x="8974" y="7888"/>
                  </a:cubicBezTo>
                  <a:cubicBezTo>
                    <a:pt x="8992" y="7899"/>
                    <a:pt x="9014" y="7906"/>
                    <a:pt x="9033" y="7906"/>
                  </a:cubicBezTo>
                  <a:cubicBezTo>
                    <a:pt x="9040" y="7906"/>
                    <a:pt x="9047" y="7905"/>
                    <a:pt x="9053" y="7903"/>
                  </a:cubicBezTo>
                  <a:cubicBezTo>
                    <a:pt x="9078" y="7895"/>
                    <a:pt x="9093" y="7856"/>
                    <a:pt x="9085" y="7824"/>
                  </a:cubicBezTo>
                  <a:cubicBezTo>
                    <a:pt x="9078" y="7801"/>
                    <a:pt x="9053" y="7777"/>
                    <a:pt x="9031" y="7754"/>
                  </a:cubicBezTo>
                  <a:cubicBezTo>
                    <a:pt x="8952" y="7660"/>
                    <a:pt x="8865" y="7573"/>
                    <a:pt x="8786" y="7479"/>
                  </a:cubicBezTo>
                  <a:cubicBezTo>
                    <a:pt x="8748" y="7440"/>
                    <a:pt x="8716" y="7400"/>
                    <a:pt x="8684" y="7353"/>
                  </a:cubicBezTo>
                  <a:cubicBezTo>
                    <a:pt x="8575" y="7197"/>
                    <a:pt x="8528" y="6836"/>
                    <a:pt x="8684" y="6695"/>
                  </a:cubicBezTo>
                  <a:cubicBezTo>
                    <a:pt x="8716" y="6665"/>
                    <a:pt x="8763" y="6648"/>
                    <a:pt x="8818" y="6640"/>
                  </a:cubicBezTo>
                  <a:cubicBezTo>
                    <a:pt x="8836" y="6639"/>
                    <a:pt x="8854" y="6639"/>
                    <a:pt x="8873" y="6639"/>
                  </a:cubicBezTo>
                  <a:cubicBezTo>
                    <a:pt x="8936" y="6639"/>
                    <a:pt x="9006" y="6644"/>
                    <a:pt x="9075" y="6644"/>
                  </a:cubicBezTo>
                  <a:cubicBezTo>
                    <a:pt x="9244" y="6644"/>
                    <a:pt x="9407" y="6613"/>
                    <a:pt x="9454" y="6398"/>
                  </a:cubicBezTo>
                  <a:cubicBezTo>
                    <a:pt x="9501" y="6178"/>
                    <a:pt x="9256" y="5982"/>
                    <a:pt x="9241" y="5754"/>
                  </a:cubicBezTo>
                  <a:cubicBezTo>
                    <a:pt x="9226" y="5551"/>
                    <a:pt x="9382" y="5378"/>
                    <a:pt x="9508" y="5214"/>
                  </a:cubicBezTo>
                  <a:cubicBezTo>
                    <a:pt x="9625" y="5049"/>
                    <a:pt x="9697" y="4784"/>
                    <a:pt x="9531" y="4658"/>
                  </a:cubicBezTo>
                  <a:cubicBezTo>
                    <a:pt x="9467" y="4609"/>
                    <a:pt x="9385" y="4599"/>
                    <a:pt x="9300" y="4599"/>
                  </a:cubicBezTo>
                  <a:cubicBezTo>
                    <a:pt x="9242" y="4599"/>
                    <a:pt x="9182" y="4603"/>
                    <a:pt x="9125" y="4603"/>
                  </a:cubicBezTo>
                  <a:cubicBezTo>
                    <a:pt x="9012" y="4603"/>
                    <a:pt x="8910" y="4585"/>
                    <a:pt x="8850" y="4477"/>
                  </a:cubicBezTo>
                  <a:cubicBezTo>
                    <a:pt x="8739" y="4281"/>
                    <a:pt x="8959" y="4007"/>
                    <a:pt x="9108" y="3898"/>
                  </a:cubicBezTo>
                  <a:cubicBezTo>
                    <a:pt x="9603" y="3544"/>
                    <a:pt x="10291" y="3544"/>
                    <a:pt x="10801" y="3168"/>
                  </a:cubicBezTo>
                  <a:cubicBezTo>
                    <a:pt x="10942" y="3066"/>
                    <a:pt x="11076" y="2863"/>
                    <a:pt x="10959" y="2729"/>
                  </a:cubicBezTo>
                  <a:cubicBezTo>
                    <a:pt x="10914" y="2682"/>
                    <a:pt x="10856" y="2664"/>
                    <a:pt x="10794" y="2664"/>
                  </a:cubicBezTo>
                  <a:cubicBezTo>
                    <a:pt x="10714" y="2664"/>
                    <a:pt x="10626" y="2694"/>
                    <a:pt x="10551" y="2729"/>
                  </a:cubicBezTo>
                  <a:cubicBezTo>
                    <a:pt x="10026" y="2949"/>
                    <a:pt x="9508" y="3177"/>
                    <a:pt x="8984" y="3395"/>
                  </a:cubicBezTo>
                  <a:cubicBezTo>
                    <a:pt x="8692" y="3521"/>
                    <a:pt x="8402" y="3647"/>
                    <a:pt x="8090" y="3694"/>
                  </a:cubicBezTo>
                  <a:cubicBezTo>
                    <a:pt x="8020" y="3703"/>
                    <a:pt x="7947" y="3708"/>
                    <a:pt x="7874" y="3708"/>
                  </a:cubicBezTo>
                  <a:cubicBezTo>
                    <a:pt x="7703" y="3708"/>
                    <a:pt x="7529" y="3681"/>
                    <a:pt x="7375" y="3615"/>
                  </a:cubicBezTo>
                  <a:cubicBezTo>
                    <a:pt x="7157" y="3506"/>
                    <a:pt x="7196" y="3333"/>
                    <a:pt x="7023" y="3200"/>
                  </a:cubicBezTo>
                  <a:cubicBezTo>
                    <a:pt x="6991" y="3173"/>
                    <a:pt x="6957" y="3162"/>
                    <a:pt x="6923" y="3162"/>
                  </a:cubicBezTo>
                  <a:cubicBezTo>
                    <a:pt x="6746" y="3162"/>
                    <a:pt x="6550" y="3462"/>
                    <a:pt x="6340" y="3462"/>
                  </a:cubicBezTo>
                  <a:cubicBezTo>
                    <a:pt x="6328" y="3462"/>
                    <a:pt x="6315" y="3461"/>
                    <a:pt x="6303" y="3459"/>
                  </a:cubicBezTo>
                  <a:cubicBezTo>
                    <a:pt x="6068" y="3403"/>
                    <a:pt x="6105" y="3043"/>
                    <a:pt x="5957" y="2848"/>
                  </a:cubicBezTo>
                  <a:cubicBezTo>
                    <a:pt x="5896" y="2775"/>
                    <a:pt x="5798" y="2737"/>
                    <a:pt x="5701" y="2737"/>
                  </a:cubicBezTo>
                  <a:cubicBezTo>
                    <a:pt x="5610" y="2737"/>
                    <a:pt x="5520" y="2770"/>
                    <a:pt x="5464" y="2838"/>
                  </a:cubicBezTo>
                  <a:cubicBezTo>
                    <a:pt x="5338" y="2979"/>
                    <a:pt x="5362" y="3192"/>
                    <a:pt x="5345" y="3373"/>
                  </a:cubicBezTo>
                  <a:cubicBezTo>
                    <a:pt x="5331" y="3555"/>
                    <a:pt x="5228" y="3765"/>
                    <a:pt x="5051" y="3765"/>
                  </a:cubicBezTo>
                  <a:cubicBezTo>
                    <a:pt x="5045" y="3765"/>
                    <a:pt x="5039" y="3764"/>
                    <a:pt x="5033" y="3764"/>
                  </a:cubicBezTo>
                  <a:cubicBezTo>
                    <a:pt x="4929" y="3756"/>
                    <a:pt x="4852" y="3677"/>
                    <a:pt x="4805" y="3583"/>
                  </a:cubicBezTo>
                  <a:cubicBezTo>
                    <a:pt x="4719" y="3427"/>
                    <a:pt x="4711" y="3232"/>
                    <a:pt x="4711" y="3051"/>
                  </a:cubicBezTo>
                  <a:cubicBezTo>
                    <a:pt x="4711" y="2078"/>
                    <a:pt x="4694" y="1083"/>
                    <a:pt x="4578" y="120"/>
                  </a:cubicBezTo>
                  <a:cubicBezTo>
                    <a:pt x="4578" y="66"/>
                    <a:pt x="4549" y="1"/>
                    <a:pt x="450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18"/>
            <p:cNvSpPr/>
            <p:nvPr/>
          </p:nvSpPr>
          <p:spPr>
            <a:xfrm>
              <a:off x="2953896" y="4119851"/>
              <a:ext cx="241680" cy="179343"/>
            </a:xfrm>
            <a:custGeom>
              <a:avLst/>
              <a:gdLst/>
              <a:ahLst/>
              <a:cxnLst/>
              <a:rect l="l" t="t" r="r" b="b"/>
              <a:pathLst>
                <a:path w="3152" h="2339" extrusionOk="0">
                  <a:moveTo>
                    <a:pt x="155" y="0"/>
                  </a:moveTo>
                  <a:cubicBezTo>
                    <a:pt x="119" y="0"/>
                    <a:pt x="87" y="12"/>
                    <a:pt x="63" y="42"/>
                  </a:cubicBezTo>
                  <a:cubicBezTo>
                    <a:pt x="1" y="128"/>
                    <a:pt x="80" y="238"/>
                    <a:pt x="157" y="309"/>
                  </a:cubicBezTo>
                  <a:cubicBezTo>
                    <a:pt x="290" y="426"/>
                    <a:pt x="432" y="544"/>
                    <a:pt x="580" y="646"/>
                  </a:cubicBezTo>
                  <a:cubicBezTo>
                    <a:pt x="652" y="693"/>
                    <a:pt x="721" y="747"/>
                    <a:pt x="761" y="819"/>
                  </a:cubicBezTo>
                  <a:cubicBezTo>
                    <a:pt x="847" y="968"/>
                    <a:pt x="785" y="1171"/>
                    <a:pt x="879" y="1312"/>
                  </a:cubicBezTo>
                  <a:cubicBezTo>
                    <a:pt x="964" y="1453"/>
                    <a:pt x="1169" y="1485"/>
                    <a:pt x="1231" y="1641"/>
                  </a:cubicBezTo>
                  <a:cubicBezTo>
                    <a:pt x="1271" y="1743"/>
                    <a:pt x="1224" y="1861"/>
                    <a:pt x="1224" y="1970"/>
                  </a:cubicBezTo>
                  <a:cubicBezTo>
                    <a:pt x="1230" y="2173"/>
                    <a:pt x="1429" y="2339"/>
                    <a:pt x="1629" y="2339"/>
                  </a:cubicBezTo>
                  <a:cubicBezTo>
                    <a:pt x="1678" y="2339"/>
                    <a:pt x="1727" y="2329"/>
                    <a:pt x="1773" y="2307"/>
                  </a:cubicBezTo>
                  <a:cubicBezTo>
                    <a:pt x="1976" y="2209"/>
                    <a:pt x="2114" y="1929"/>
                    <a:pt x="2335" y="1929"/>
                  </a:cubicBezTo>
                  <a:cubicBezTo>
                    <a:pt x="2343" y="1929"/>
                    <a:pt x="2351" y="1930"/>
                    <a:pt x="2360" y="1931"/>
                  </a:cubicBezTo>
                  <a:cubicBezTo>
                    <a:pt x="2516" y="1955"/>
                    <a:pt x="2619" y="2111"/>
                    <a:pt x="2768" y="2166"/>
                  </a:cubicBezTo>
                  <a:cubicBezTo>
                    <a:pt x="2801" y="2179"/>
                    <a:pt x="2836" y="2185"/>
                    <a:pt x="2872" y="2185"/>
                  </a:cubicBezTo>
                  <a:cubicBezTo>
                    <a:pt x="2947" y="2185"/>
                    <a:pt x="3023" y="2157"/>
                    <a:pt x="3080" y="2104"/>
                  </a:cubicBezTo>
                  <a:cubicBezTo>
                    <a:pt x="3112" y="2072"/>
                    <a:pt x="3137" y="2034"/>
                    <a:pt x="3144" y="1995"/>
                  </a:cubicBezTo>
                  <a:cubicBezTo>
                    <a:pt x="3152" y="1876"/>
                    <a:pt x="2996" y="1807"/>
                    <a:pt x="2956" y="1696"/>
                  </a:cubicBezTo>
                  <a:cubicBezTo>
                    <a:pt x="2917" y="1579"/>
                    <a:pt x="3003" y="1423"/>
                    <a:pt x="2924" y="1319"/>
                  </a:cubicBezTo>
                  <a:cubicBezTo>
                    <a:pt x="2845" y="1235"/>
                    <a:pt x="2674" y="1282"/>
                    <a:pt x="2587" y="1195"/>
                  </a:cubicBezTo>
                  <a:cubicBezTo>
                    <a:pt x="2501" y="1109"/>
                    <a:pt x="2555" y="968"/>
                    <a:pt x="2540" y="849"/>
                  </a:cubicBezTo>
                  <a:cubicBezTo>
                    <a:pt x="2501" y="606"/>
                    <a:pt x="2234" y="505"/>
                    <a:pt x="2016" y="490"/>
                  </a:cubicBezTo>
                  <a:cubicBezTo>
                    <a:pt x="2000" y="488"/>
                    <a:pt x="1985" y="487"/>
                    <a:pt x="1969" y="487"/>
                  </a:cubicBezTo>
                  <a:cubicBezTo>
                    <a:pt x="1869" y="487"/>
                    <a:pt x="1766" y="521"/>
                    <a:pt x="1665" y="521"/>
                  </a:cubicBezTo>
                  <a:cubicBezTo>
                    <a:pt x="1638" y="521"/>
                    <a:pt x="1611" y="518"/>
                    <a:pt x="1585" y="512"/>
                  </a:cubicBezTo>
                  <a:cubicBezTo>
                    <a:pt x="1491" y="490"/>
                    <a:pt x="1404" y="403"/>
                    <a:pt x="1325" y="364"/>
                  </a:cubicBezTo>
                  <a:cubicBezTo>
                    <a:pt x="1314" y="353"/>
                    <a:pt x="1302" y="346"/>
                    <a:pt x="1288" y="346"/>
                  </a:cubicBezTo>
                  <a:cubicBezTo>
                    <a:pt x="1282" y="346"/>
                    <a:pt x="1277" y="347"/>
                    <a:pt x="1271" y="349"/>
                  </a:cubicBezTo>
                  <a:cubicBezTo>
                    <a:pt x="1216" y="364"/>
                    <a:pt x="1231" y="443"/>
                    <a:pt x="1256" y="490"/>
                  </a:cubicBezTo>
                  <a:cubicBezTo>
                    <a:pt x="1286" y="537"/>
                    <a:pt x="1318" y="606"/>
                    <a:pt x="1271" y="631"/>
                  </a:cubicBezTo>
                  <a:cubicBezTo>
                    <a:pt x="1246" y="640"/>
                    <a:pt x="1221" y="644"/>
                    <a:pt x="1196" y="644"/>
                  </a:cubicBezTo>
                  <a:cubicBezTo>
                    <a:pt x="1093" y="644"/>
                    <a:pt x="990" y="576"/>
                    <a:pt x="902" y="512"/>
                  </a:cubicBezTo>
                  <a:cubicBezTo>
                    <a:pt x="721" y="371"/>
                    <a:pt x="541" y="230"/>
                    <a:pt x="362" y="89"/>
                  </a:cubicBezTo>
                  <a:cubicBezTo>
                    <a:pt x="300" y="43"/>
                    <a:pt x="222" y="0"/>
                    <a:pt x="15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18"/>
            <p:cNvSpPr/>
            <p:nvPr/>
          </p:nvSpPr>
          <p:spPr>
            <a:xfrm>
              <a:off x="3296478" y="3679583"/>
              <a:ext cx="63104" cy="171215"/>
            </a:xfrm>
            <a:custGeom>
              <a:avLst/>
              <a:gdLst/>
              <a:ahLst/>
              <a:cxnLst/>
              <a:rect l="l" t="t" r="r" b="b"/>
              <a:pathLst>
                <a:path w="823" h="2233" extrusionOk="0">
                  <a:moveTo>
                    <a:pt x="100" y="1"/>
                  </a:moveTo>
                  <a:cubicBezTo>
                    <a:pt x="89" y="1"/>
                    <a:pt x="79" y="2"/>
                    <a:pt x="70" y="7"/>
                  </a:cubicBezTo>
                  <a:cubicBezTo>
                    <a:pt x="8" y="39"/>
                    <a:pt x="1" y="118"/>
                    <a:pt x="8" y="180"/>
                  </a:cubicBezTo>
                  <a:cubicBezTo>
                    <a:pt x="40" y="556"/>
                    <a:pt x="149" y="910"/>
                    <a:pt x="298" y="1254"/>
                  </a:cubicBezTo>
                  <a:cubicBezTo>
                    <a:pt x="377" y="1442"/>
                    <a:pt x="456" y="1630"/>
                    <a:pt x="541" y="1818"/>
                  </a:cubicBezTo>
                  <a:cubicBezTo>
                    <a:pt x="558" y="1858"/>
                    <a:pt x="573" y="1897"/>
                    <a:pt x="588" y="1935"/>
                  </a:cubicBezTo>
                  <a:cubicBezTo>
                    <a:pt x="627" y="2029"/>
                    <a:pt x="674" y="2123"/>
                    <a:pt x="729" y="2210"/>
                  </a:cubicBezTo>
                  <a:cubicBezTo>
                    <a:pt x="741" y="2222"/>
                    <a:pt x="756" y="2233"/>
                    <a:pt x="769" y="2233"/>
                  </a:cubicBezTo>
                  <a:cubicBezTo>
                    <a:pt x="775" y="2233"/>
                    <a:pt x="780" y="2231"/>
                    <a:pt x="785" y="2226"/>
                  </a:cubicBezTo>
                  <a:cubicBezTo>
                    <a:pt x="785" y="2226"/>
                    <a:pt x="785" y="2217"/>
                    <a:pt x="793" y="2210"/>
                  </a:cubicBezTo>
                  <a:cubicBezTo>
                    <a:pt x="823" y="2046"/>
                    <a:pt x="768" y="1873"/>
                    <a:pt x="706" y="1717"/>
                  </a:cubicBezTo>
                  <a:cubicBezTo>
                    <a:pt x="644" y="1551"/>
                    <a:pt x="597" y="1403"/>
                    <a:pt x="558" y="1222"/>
                  </a:cubicBezTo>
                  <a:cubicBezTo>
                    <a:pt x="471" y="853"/>
                    <a:pt x="377" y="494"/>
                    <a:pt x="243" y="133"/>
                  </a:cubicBezTo>
                  <a:cubicBezTo>
                    <a:pt x="228" y="101"/>
                    <a:pt x="211" y="63"/>
                    <a:pt x="181" y="31"/>
                  </a:cubicBezTo>
                  <a:cubicBezTo>
                    <a:pt x="158" y="13"/>
                    <a:pt x="127" y="1"/>
                    <a:pt x="100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18"/>
            <p:cNvSpPr/>
            <p:nvPr/>
          </p:nvSpPr>
          <p:spPr>
            <a:xfrm>
              <a:off x="3090377" y="4297660"/>
              <a:ext cx="85339" cy="91167"/>
            </a:xfrm>
            <a:custGeom>
              <a:avLst/>
              <a:gdLst/>
              <a:ahLst/>
              <a:cxnLst/>
              <a:rect l="l" t="t" r="r" b="b"/>
              <a:pathLst>
                <a:path w="1113" h="1189" extrusionOk="0">
                  <a:moveTo>
                    <a:pt x="679" y="0"/>
                  </a:moveTo>
                  <a:cubicBezTo>
                    <a:pt x="666" y="0"/>
                    <a:pt x="654" y="2"/>
                    <a:pt x="642" y="5"/>
                  </a:cubicBezTo>
                  <a:cubicBezTo>
                    <a:pt x="565" y="20"/>
                    <a:pt x="486" y="27"/>
                    <a:pt x="407" y="44"/>
                  </a:cubicBezTo>
                  <a:cubicBezTo>
                    <a:pt x="369" y="52"/>
                    <a:pt x="322" y="59"/>
                    <a:pt x="283" y="74"/>
                  </a:cubicBezTo>
                  <a:cubicBezTo>
                    <a:pt x="196" y="114"/>
                    <a:pt x="141" y="201"/>
                    <a:pt x="141" y="295"/>
                  </a:cubicBezTo>
                  <a:cubicBezTo>
                    <a:pt x="141" y="342"/>
                    <a:pt x="149" y="396"/>
                    <a:pt x="141" y="443"/>
                  </a:cubicBezTo>
                  <a:cubicBezTo>
                    <a:pt x="117" y="515"/>
                    <a:pt x="40" y="562"/>
                    <a:pt x="23" y="631"/>
                  </a:cubicBezTo>
                  <a:cubicBezTo>
                    <a:pt x="0" y="703"/>
                    <a:pt x="40" y="780"/>
                    <a:pt x="87" y="835"/>
                  </a:cubicBezTo>
                  <a:cubicBezTo>
                    <a:pt x="134" y="898"/>
                    <a:pt x="196" y="961"/>
                    <a:pt x="204" y="1032"/>
                  </a:cubicBezTo>
                  <a:cubicBezTo>
                    <a:pt x="211" y="1062"/>
                    <a:pt x="211" y="1094"/>
                    <a:pt x="219" y="1126"/>
                  </a:cubicBezTo>
                  <a:cubicBezTo>
                    <a:pt x="228" y="1156"/>
                    <a:pt x="243" y="1181"/>
                    <a:pt x="275" y="1188"/>
                  </a:cubicBezTo>
                  <a:cubicBezTo>
                    <a:pt x="298" y="1188"/>
                    <a:pt x="313" y="1173"/>
                    <a:pt x="337" y="1164"/>
                  </a:cubicBezTo>
                  <a:cubicBezTo>
                    <a:pt x="424" y="1102"/>
                    <a:pt x="510" y="1032"/>
                    <a:pt x="557" y="938"/>
                  </a:cubicBezTo>
                  <a:cubicBezTo>
                    <a:pt x="587" y="851"/>
                    <a:pt x="587" y="757"/>
                    <a:pt x="651" y="693"/>
                  </a:cubicBezTo>
                  <a:cubicBezTo>
                    <a:pt x="745" y="599"/>
                    <a:pt x="909" y="631"/>
                    <a:pt x="1018" y="552"/>
                  </a:cubicBezTo>
                  <a:cubicBezTo>
                    <a:pt x="1082" y="505"/>
                    <a:pt x="1112" y="421"/>
                    <a:pt x="1097" y="342"/>
                  </a:cubicBezTo>
                  <a:cubicBezTo>
                    <a:pt x="1082" y="263"/>
                    <a:pt x="1018" y="201"/>
                    <a:pt x="949" y="169"/>
                  </a:cubicBezTo>
                  <a:cubicBezTo>
                    <a:pt x="886" y="138"/>
                    <a:pt x="800" y="129"/>
                    <a:pt x="768" y="67"/>
                  </a:cubicBezTo>
                  <a:cubicBezTo>
                    <a:pt x="753" y="52"/>
                    <a:pt x="753" y="35"/>
                    <a:pt x="736" y="20"/>
                  </a:cubicBezTo>
                  <a:cubicBezTo>
                    <a:pt x="722" y="6"/>
                    <a:pt x="701" y="0"/>
                    <a:pt x="67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18"/>
            <p:cNvSpPr/>
            <p:nvPr/>
          </p:nvSpPr>
          <p:spPr>
            <a:xfrm>
              <a:off x="3458799" y="4325570"/>
              <a:ext cx="31897" cy="34964"/>
            </a:xfrm>
            <a:custGeom>
              <a:avLst/>
              <a:gdLst/>
              <a:ahLst/>
              <a:cxnLst/>
              <a:rect l="l" t="t" r="r" b="b"/>
              <a:pathLst>
                <a:path w="416" h="456" extrusionOk="0">
                  <a:moveTo>
                    <a:pt x="211" y="0"/>
                  </a:moveTo>
                  <a:cubicBezTo>
                    <a:pt x="173" y="10"/>
                    <a:pt x="141" y="25"/>
                    <a:pt x="102" y="40"/>
                  </a:cubicBezTo>
                  <a:cubicBezTo>
                    <a:pt x="70" y="57"/>
                    <a:pt x="40" y="79"/>
                    <a:pt x="23" y="104"/>
                  </a:cubicBezTo>
                  <a:cubicBezTo>
                    <a:pt x="0" y="134"/>
                    <a:pt x="0" y="181"/>
                    <a:pt x="23" y="205"/>
                  </a:cubicBezTo>
                  <a:cubicBezTo>
                    <a:pt x="40" y="220"/>
                    <a:pt x="70" y="228"/>
                    <a:pt x="79" y="252"/>
                  </a:cubicBezTo>
                  <a:cubicBezTo>
                    <a:pt x="102" y="275"/>
                    <a:pt x="87" y="307"/>
                    <a:pt x="87" y="339"/>
                  </a:cubicBezTo>
                  <a:cubicBezTo>
                    <a:pt x="87" y="393"/>
                    <a:pt x="134" y="448"/>
                    <a:pt x="188" y="455"/>
                  </a:cubicBezTo>
                  <a:cubicBezTo>
                    <a:pt x="243" y="455"/>
                    <a:pt x="297" y="416"/>
                    <a:pt x="305" y="361"/>
                  </a:cubicBezTo>
                  <a:cubicBezTo>
                    <a:pt x="314" y="322"/>
                    <a:pt x="305" y="275"/>
                    <a:pt x="322" y="245"/>
                  </a:cubicBezTo>
                  <a:cubicBezTo>
                    <a:pt x="344" y="220"/>
                    <a:pt x="376" y="205"/>
                    <a:pt x="391" y="181"/>
                  </a:cubicBezTo>
                  <a:cubicBezTo>
                    <a:pt x="416" y="141"/>
                    <a:pt x="384" y="104"/>
                    <a:pt x="352" y="72"/>
                  </a:cubicBezTo>
                  <a:cubicBezTo>
                    <a:pt x="314" y="32"/>
                    <a:pt x="267" y="0"/>
                    <a:pt x="21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18"/>
            <p:cNvSpPr/>
            <p:nvPr/>
          </p:nvSpPr>
          <p:spPr>
            <a:xfrm>
              <a:off x="3666740" y="3717230"/>
              <a:ext cx="91397" cy="94157"/>
            </a:xfrm>
            <a:custGeom>
              <a:avLst/>
              <a:gdLst/>
              <a:ahLst/>
              <a:cxnLst/>
              <a:rect l="l" t="t" r="r" b="b"/>
              <a:pathLst>
                <a:path w="1192" h="1228" extrusionOk="0">
                  <a:moveTo>
                    <a:pt x="1042" y="0"/>
                  </a:moveTo>
                  <a:cubicBezTo>
                    <a:pt x="1003" y="0"/>
                    <a:pt x="967" y="9"/>
                    <a:pt x="932" y="25"/>
                  </a:cubicBezTo>
                  <a:cubicBezTo>
                    <a:pt x="870" y="57"/>
                    <a:pt x="823" y="112"/>
                    <a:pt x="776" y="167"/>
                  </a:cubicBezTo>
                  <a:cubicBezTo>
                    <a:pt x="509" y="481"/>
                    <a:pt x="283" y="832"/>
                    <a:pt x="23" y="1154"/>
                  </a:cubicBezTo>
                  <a:cubicBezTo>
                    <a:pt x="16" y="1162"/>
                    <a:pt x="1" y="1179"/>
                    <a:pt x="1" y="1186"/>
                  </a:cubicBezTo>
                  <a:cubicBezTo>
                    <a:pt x="1" y="1201"/>
                    <a:pt x="1" y="1218"/>
                    <a:pt x="16" y="1226"/>
                  </a:cubicBezTo>
                  <a:cubicBezTo>
                    <a:pt x="19" y="1227"/>
                    <a:pt x="22" y="1228"/>
                    <a:pt x="25" y="1228"/>
                  </a:cubicBezTo>
                  <a:cubicBezTo>
                    <a:pt x="37" y="1228"/>
                    <a:pt x="49" y="1216"/>
                    <a:pt x="55" y="1209"/>
                  </a:cubicBezTo>
                  <a:cubicBezTo>
                    <a:pt x="125" y="1162"/>
                    <a:pt x="189" y="1092"/>
                    <a:pt x="251" y="1045"/>
                  </a:cubicBezTo>
                  <a:cubicBezTo>
                    <a:pt x="345" y="974"/>
                    <a:pt x="432" y="912"/>
                    <a:pt x="518" y="849"/>
                  </a:cubicBezTo>
                  <a:cubicBezTo>
                    <a:pt x="642" y="748"/>
                    <a:pt x="761" y="644"/>
                    <a:pt x="878" y="550"/>
                  </a:cubicBezTo>
                  <a:cubicBezTo>
                    <a:pt x="1026" y="426"/>
                    <a:pt x="1192" y="261"/>
                    <a:pt x="1160" y="72"/>
                  </a:cubicBezTo>
                  <a:cubicBezTo>
                    <a:pt x="1152" y="57"/>
                    <a:pt x="1152" y="42"/>
                    <a:pt x="1137" y="25"/>
                  </a:cubicBezTo>
                  <a:cubicBezTo>
                    <a:pt x="1130" y="10"/>
                    <a:pt x="1098" y="3"/>
                    <a:pt x="1083" y="3"/>
                  </a:cubicBezTo>
                  <a:cubicBezTo>
                    <a:pt x="1069" y="1"/>
                    <a:pt x="1055" y="0"/>
                    <a:pt x="1042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18"/>
            <p:cNvSpPr/>
            <p:nvPr/>
          </p:nvSpPr>
          <p:spPr>
            <a:xfrm>
              <a:off x="3553108" y="4265073"/>
              <a:ext cx="143766" cy="92777"/>
            </a:xfrm>
            <a:custGeom>
              <a:avLst/>
              <a:gdLst/>
              <a:ahLst/>
              <a:cxnLst/>
              <a:rect l="l" t="t" r="r" b="b"/>
              <a:pathLst>
                <a:path w="1875" h="1210" extrusionOk="0">
                  <a:moveTo>
                    <a:pt x="1276" y="1"/>
                  </a:moveTo>
                  <a:cubicBezTo>
                    <a:pt x="1233" y="1"/>
                    <a:pt x="1191" y="12"/>
                    <a:pt x="1154" y="37"/>
                  </a:cubicBezTo>
                  <a:cubicBezTo>
                    <a:pt x="1107" y="61"/>
                    <a:pt x="1067" y="108"/>
                    <a:pt x="1013" y="123"/>
                  </a:cubicBezTo>
                  <a:cubicBezTo>
                    <a:pt x="1000" y="127"/>
                    <a:pt x="987" y="128"/>
                    <a:pt x="974" y="128"/>
                  </a:cubicBezTo>
                  <a:cubicBezTo>
                    <a:pt x="924" y="128"/>
                    <a:pt x="876" y="105"/>
                    <a:pt x="832" y="93"/>
                  </a:cubicBezTo>
                  <a:cubicBezTo>
                    <a:pt x="811" y="89"/>
                    <a:pt x="790" y="87"/>
                    <a:pt x="769" y="87"/>
                  </a:cubicBezTo>
                  <a:cubicBezTo>
                    <a:pt x="667" y="87"/>
                    <a:pt x="563" y="135"/>
                    <a:pt x="518" y="225"/>
                  </a:cubicBezTo>
                  <a:cubicBezTo>
                    <a:pt x="486" y="289"/>
                    <a:pt x="495" y="366"/>
                    <a:pt x="439" y="422"/>
                  </a:cubicBezTo>
                  <a:cubicBezTo>
                    <a:pt x="409" y="460"/>
                    <a:pt x="354" y="469"/>
                    <a:pt x="298" y="492"/>
                  </a:cubicBezTo>
                  <a:cubicBezTo>
                    <a:pt x="181" y="547"/>
                    <a:pt x="72" y="673"/>
                    <a:pt x="25" y="789"/>
                  </a:cubicBezTo>
                  <a:cubicBezTo>
                    <a:pt x="8" y="814"/>
                    <a:pt x="0" y="846"/>
                    <a:pt x="8" y="868"/>
                  </a:cubicBezTo>
                  <a:cubicBezTo>
                    <a:pt x="16" y="915"/>
                    <a:pt x="63" y="930"/>
                    <a:pt x="110" y="947"/>
                  </a:cubicBezTo>
                  <a:lnTo>
                    <a:pt x="142" y="947"/>
                  </a:lnTo>
                  <a:cubicBezTo>
                    <a:pt x="337" y="962"/>
                    <a:pt x="557" y="962"/>
                    <a:pt x="666" y="1165"/>
                  </a:cubicBezTo>
                  <a:cubicBezTo>
                    <a:pt x="704" y="1195"/>
                    <a:pt x="751" y="1209"/>
                    <a:pt x="800" y="1209"/>
                  </a:cubicBezTo>
                  <a:cubicBezTo>
                    <a:pt x="844" y="1209"/>
                    <a:pt x="888" y="1197"/>
                    <a:pt x="926" y="1175"/>
                  </a:cubicBezTo>
                  <a:cubicBezTo>
                    <a:pt x="956" y="1150"/>
                    <a:pt x="988" y="1118"/>
                    <a:pt x="1028" y="1096"/>
                  </a:cubicBezTo>
                  <a:cubicBezTo>
                    <a:pt x="1086" y="1056"/>
                    <a:pt x="1147" y="1043"/>
                    <a:pt x="1208" y="1043"/>
                  </a:cubicBezTo>
                  <a:cubicBezTo>
                    <a:pt x="1334" y="1043"/>
                    <a:pt x="1464" y="1097"/>
                    <a:pt x="1588" y="1097"/>
                  </a:cubicBezTo>
                  <a:cubicBezTo>
                    <a:pt x="1643" y="1097"/>
                    <a:pt x="1696" y="1087"/>
                    <a:pt x="1748" y="1056"/>
                  </a:cubicBezTo>
                  <a:cubicBezTo>
                    <a:pt x="1827" y="1009"/>
                    <a:pt x="1874" y="908"/>
                    <a:pt x="1867" y="814"/>
                  </a:cubicBezTo>
                  <a:cubicBezTo>
                    <a:pt x="1859" y="720"/>
                    <a:pt x="1803" y="626"/>
                    <a:pt x="1726" y="579"/>
                  </a:cubicBezTo>
                  <a:cubicBezTo>
                    <a:pt x="1679" y="547"/>
                    <a:pt x="1632" y="524"/>
                    <a:pt x="1600" y="484"/>
                  </a:cubicBezTo>
                  <a:cubicBezTo>
                    <a:pt x="1537" y="413"/>
                    <a:pt x="1568" y="304"/>
                    <a:pt x="1553" y="210"/>
                  </a:cubicBezTo>
                  <a:cubicBezTo>
                    <a:pt x="1523" y="89"/>
                    <a:pt x="1397" y="1"/>
                    <a:pt x="127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4" name="Google Shape;2764;p18"/>
          <p:cNvGrpSpPr/>
          <p:nvPr/>
        </p:nvGrpSpPr>
        <p:grpSpPr>
          <a:xfrm rot="3407300">
            <a:off x="-1032417" y="819703"/>
            <a:ext cx="2167726" cy="1732156"/>
            <a:chOff x="1631597" y="3863975"/>
            <a:chExt cx="952689" cy="761243"/>
          </a:xfrm>
        </p:grpSpPr>
        <p:sp>
          <p:nvSpPr>
            <p:cNvPr id="2765" name="Google Shape;2765;p18"/>
            <p:cNvSpPr/>
            <p:nvPr/>
          </p:nvSpPr>
          <p:spPr>
            <a:xfrm>
              <a:off x="1631597" y="3863975"/>
              <a:ext cx="952689" cy="761243"/>
            </a:xfrm>
            <a:custGeom>
              <a:avLst/>
              <a:gdLst/>
              <a:ahLst/>
              <a:cxnLst/>
              <a:rect l="l" t="t" r="r" b="b"/>
              <a:pathLst>
                <a:path w="23712" h="18947" extrusionOk="0">
                  <a:moveTo>
                    <a:pt x="8098" y="0"/>
                  </a:moveTo>
                  <a:cubicBezTo>
                    <a:pt x="8068" y="0"/>
                    <a:pt x="8038" y="4"/>
                    <a:pt x="8011" y="11"/>
                  </a:cubicBezTo>
                  <a:cubicBezTo>
                    <a:pt x="7728" y="113"/>
                    <a:pt x="7885" y="655"/>
                    <a:pt x="7932" y="865"/>
                  </a:cubicBezTo>
                  <a:cubicBezTo>
                    <a:pt x="8191" y="2081"/>
                    <a:pt x="8615" y="3257"/>
                    <a:pt x="9179" y="4363"/>
                  </a:cubicBezTo>
                  <a:cubicBezTo>
                    <a:pt x="9375" y="4739"/>
                    <a:pt x="9587" y="5115"/>
                    <a:pt x="9664" y="5529"/>
                  </a:cubicBezTo>
                  <a:cubicBezTo>
                    <a:pt x="9711" y="5781"/>
                    <a:pt x="9758" y="6172"/>
                    <a:pt x="9548" y="6353"/>
                  </a:cubicBezTo>
                  <a:cubicBezTo>
                    <a:pt x="9501" y="6393"/>
                    <a:pt x="9454" y="6415"/>
                    <a:pt x="9399" y="6423"/>
                  </a:cubicBezTo>
                  <a:cubicBezTo>
                    <a:pt x="9392" y="6423"/>
                    <a:pt x="9386" y="6424"/>
                    <a:pt x="9379" y="6424"/>
                  </a:cubicBezTo>
                  <a:cubicBezTo>
                    <a:pt x="9106" y="6424"/>
                    <a:pt x="8879" y="5799"/>
                    <a:pt x="8788" y="5608"/>
                  </a:cubicBezTo>
                  <a:cubicBezTo>
                    <a:pt x="8630" y="5264"/>
                    <a:pt x="8481" y="4918"/>
                    <a:pt x="8308" y="4581"/>
                  </a:cubicBezTo>
                  <a:cubicBezTo>
                    <a:pt x="8152" y="4276"/>
                    <a:pt x="7964" y="3977"/>
                    <a:pt x="7681" y="3774"/>
                  </a:cubicBezTo>
                  <a:cubicBezTo>
                    <a:pt x="7486" y="3630"/>
                    <a:pt x="7236" y="3536"/>
                    <a:pt x="6990" y="3536"/>
                  </a:cubicBezTo>
                  <a:cubicBezTo>
                    <a:pt x="6889" y="3536"/>
                    <a:pt x="6789" y="3552"/>
                    <a:pt x="6694" y="3586"/>
                  </a:cubicBezTo>
                  <a:cubicBezTo>
                    <a:pt x="6444" y="3687"/>
                    <a:pt x="6248" y="3915"/>
                    <a:pt x="5981" y="4001"/>
                  </a:cubicBezTo>
                  <a:cubicBezTo>
                    <a:pt x="5904" y="4025"/>
                    <a:pt x="5825" y="4036"/>
                    <a:pt x="5746" y="4036"/>
                  </a:cubicBezTo>
                  <a:cubicBezTo>
                    <a:pt x="5462" y="4036"/>
                    <a:pt x="5173" y="3896"/>
                    <a:pt x="4946" y="3712"/>
                  </a:cubicBezTo>
                  <a:cubicBezTo>
                    <a:pt x="4656" y="3484"/>
                    <a:pt x="4421" y="3187"/>
                    <a:pt x="4122" y="2967"/>
                  </a:cubicBezTo>
                  <a:cubicBezTo>
                    <a:pt x="3789" y="2730"/>
                    <a:pt x="3378" y="2604"/>
                    <a:pt x="2967" y="2604"/>
                  </a:cubicBezTo>
                  <a:cubicBezTo>
                    <a:pt x="2780" y="2604"/>
                    <a:pt x="2593" y="2630"/>
                    <a:pt x="2414" y="2685"/>
                  </a:cubicBezTo>
                  <a:cubicBezTo>
                    <a:pt x="1842" y="2858"/>
                    <a:pt x="1364" y="3304"/>
                    <a:pt x="1159" y="3853"/>
                  </a:cubicBezTo>
                  <a:cubicBezTo>
                    <a:pt x="1097" y="4041"/>
                    <a:pt x="1058" y="4244"/>
                    <a:pt x="933" y="4410"/>
                  </a:cubicBezTo>
                  <a:cubicBezTo>
                    <a:pt x="760" y="4635"/>
                    <a:pt x="446" y="4739"/>
                    <a:pt x="258" y="4950"/>
                  </a:cubicBezTo>
                  <a:cubicBezTo>
                    <a:pt x="0" y="5239"/>
                    <a:pt x="15" y="5670"/>
                    <a:pt x="124" y="6039"/>
                  </a:cubicBezTo>
                  <a:cubicBezTo>
                    <a:pt x="384" y="6870"/>
                    <a:pt x="1129" y="7551"/>
                    <a:pt x="1998" y="7749"/>
                  </a:cubicBezTo>
                  <a:cubicBezTo>
                    <a:pt x="2180" y="7789"/>
                    <a:pt x="2367" y="7809"/>
                    <a:pt x="2553" y="7809"/>
                  </a:cubicBezTo>
                  <a:cubicBezTo>
                    <a:pt x="3265" y="7809"/>
                    <a:pt x="3976" y="7521"/>
                    <a:pt x="4461" y="7011"/>
                  </a:cubicBezTo>
                  <a:cubicBezTo>
                    <a:pt x="4570" y="6893"/>
                    <a:pt x="4679" y="6761"/>
                    <a:pt x="4837" y="6722"/>
                  </a:cubicBezTo>
                  <a:cubicBezTo>
                    <a:pt x="4876" y="6711"/>
                    <a:pt x="4916" y="6706"/>
                    <a:pt x="4955" y="6706"/>
                  </a:cubicBezTo>
                  <a:cubicBezTo>
                    <a:pt x="5139" y="6706"/>
                    <a:pt x="5320" y="6815"/>
                    <a:pt x="5495" y="6893"/>
                  </a:cubicBezTo>
                  <a:cubicBezTo>
                    <a:pt x="5717" y="6995"/>
                    <a:pt x="5962" y="7045"/>
                    <a:pt x="6207" y="7045"/>
                  </a:cubicBezTo>
                  <a:cubicBezTo>
                    <a:pt x="6586" y="7045"/>
                    <a:pt x="6966" y="6926"/>
                    <a:pt x="7266" y="6697"/>
                  </a:cubicBezTo>
                  <a:cubicBezTo>
                    <a:pt x="7501" y="6520"/>
                    <a:pt x="7742" y="6192"/>
                    <a:pt x="8051" y="6192"/>
                  </a:cubicBezTo>
                  <a:cubicBezTo>
                    <a:pt x="8122" y="6192"/>
                    <a:pt x="8198" y="6210"/>
                    <a:pt x="8278" y="6251"/>
                  </a:cubicBezTo>
                  <a:cubicBezTo>
                    <a:pt x="9194" y="6737"/>
                    <a:pt x="7979" y="7113"/>
                    <a:pt x="7736" y="7326"/>
                  </a:cubicBezTo>
                  <a:cubicBezTo>
                    <a:pt x="7055" y="7905"/>
                    <a:pt x="7414" y="9331"/>
                    <a:pt x="6577" y="9645"/>
                  </a:cubicBezTo>
                  <a:cubicBezTo>
                    <a:pt x="6444" y="9696"/>
                    <a:pt x="6302" y="9708"/>
                    <a:pt x="6160" y="9708"/>
                  </a:cubicBezTo>
                  <a:cubicBezTo>
                    <a:pt x="6038" y="9708"/>
                    <a:pt x="5915" y="9699"/>
                    <a:pt x="5795" y="9699"/>
                  </a:cubicBezTo>
                  <a:cubicBezTo>
                    <a:pt x="5776" y="9699"/>
                    <a:pt x="5757" y="9699"/>
                    <a:pt x="5738" y="9700"/>
                  </a:cubicBezTo>
                  <a:cubicBezTo>
                    <a:pt x="5573" y="9707"/>
                    <a:pt x="5033" y="9809"/>
                    <a:pt x="5337" y="10053"/>
                  </a:cubicBezTo>
                  <a:cubicBezTo>
                    <a:pt x="5445" y="10144"/>
                    <a:pt x="5586" y="10155"/>
                    <a:pt x="5732" y="10155"/>
                  </a:cubicBezTo>
                  <a:cubicBezTo>
                    <a:pt x="5783" y="10155"/>
                    <a:pt x="5834" y="10154"/>
                    <a:pt x="5885" y="10154"/>
                  </a:cubicBezTo>
                  <a:cubicBezTo>
                    <a:pt x="6070" y="10154"/>
                    <a:pt x="6247" y="10172"/>
                    <a:pt x="6365" y="10343"/>
                  </a:cubicBezTo>
                  <a:cubicBezTo>
                    <a:pt x="6694" y="10829"/>
                    <a:pt x="5652" y="11519"/>
                    <a:pt x="6060" y="11942"/>
                  </a:cubicBezTo>
                  <a:cubicBezTo>
                    <a:pt x="6154" y="12036"/>
                    <a:pt x="6295" y="12066"/>
                    <a:pt x="6419" y="12106"/>
                  </a:cubicBezTo>
                  <a:cubicBezTo>
                    <a:pt x="6929" y="12247"/>
                    <a:pt x="7461" y="12670"/>
                    <a:pt x="7392" y="13195"/>
                  </a:cubicBezTo>
                  <a:cubicBezTo>
                    <a:pt x="7330" y="13611"/>
                    <a:pt x="6921" y="13870"/>
                    <a:pt x="6545" y="14059"/>
                  </a:cubicBezTo>
                  <a:cubicBezTo>
                    <a:pt x="5785" y="14442"/>
                    <a:pt x="4986" y="14764"/>
                    <a:pt x="4169" y="15014"/>
                  </a:cubicBezTo>
                  <a:cubicBezTo>
                    <a:pt x="3605" y="15195"/>
                    <a:pt x="3057" y="15344"/>
                    <a:pt x="2563" y="15680"/>
                  </a:cubicBezTo>
                  <a:cubicBezTo>
                    <a:pt x="2438" y="15767"/>
                    <a:pt x="2312" y="15876"/>
                    <a:pt x="2258" y="16026"/>
                  </a:cubicBezTo>
                  <a:cubicBezTo>
                    <a:pt x="2233" y="16096"/>
                    <a:pt x="2226" y="16183"/>
                    <a:pt x="2258" y="16245"/>
                  </a:cubicBezTo>
                  <a:cubicBezTo>
                    <a:pt x="2297" y="16316"/>
                    <a:pt x="2374" y="16346"/>
                    <a:pt x="2453" y="16356"/>
                  </a:cubicBezTo>
                  <a:cubicBezTo>
                    <a:pt x="2462" y="16357"/>
                    <a:pt x="2471" y="16357"/>
                    <a:pt x="2481" y="16357"/>
                  </a:cubicBezTo>
                  <a:cubicBezTo>
                    <a:pt x="2543" y="16357"/>
                    <a:pt x="2611" y="16337"/>
                    <a:pt x="2674" y="16324"/>
                  </a:cubicBezTo>
                  <a:cubicBezTo>
                    <a:pt x="3097" y="16198"/>
                    <a:pt x="3496" y="16002"/>
                    <a:pt x="3887" y="15821"/>
                  </a:cubicBezTo>
                  <a:cubicBezTo>
                    <a:pt x="4335" y="15618"/>
                    <a:pt x="4790" y="15423"/>
                    <a:pt x="5243" y="15234"/>
                  </a:cubicBezTo>
                  <a:cubicBezTo>
                    <a:pt x="5738" y="15022"/>
                    <a:pt x="6238" y="14819"/>
                    <a:pt x="6748" y="14623"/>
                  </a:cubicBezTo>
                  <a:cubicBezTo>
                    <a:pt x="7000" y="14529"/>
                    <a:pt x="7258" y="14435"/>
                    <a:pt x="7508" y="14333"/>
                  </a:cubicBezTo>
                  <a:cubicBezTo>
                    <a:pt x="7628" y="14284"/>
                    <a:pt x="7740" y="14212"/>
                    <a:pt x="7864" y="14212"/>
                  </a:cubicBezTo>
                  <a:cubicBezTo>
                    <a:pt x="7918" y="14212"/>
                    <a:pt x="7975" y="14226"/>
                    <a:pt x="8035" y="14262"/>
                  </a:cubicBezTo>
                  <a:cubicBezTo>
                    <a:pt x="8332" y="14442"/>
                    <a:pt x="8082" y="14787"/>
                    <a:pt x="8191" y="15061"/>
                  </a:cubicBezTo>
                  <a:cubicBezTo>
                    <a:pt x="8265" y="15260"/>
                    <a:pt x="8470" y="15342"/>
                    <a:pt x="8687" y="15342"/>
                  </a:cubicBezTo>
                  <a:cubicBezTo>
                    <a:pt x="8813" y="15342"/>
                    <a:pt x="8943" y="15314"/>
                    <a:pt x="9053" y="15264"/>
                  </a:cubicBezTo>
                  <a:cubicBezTo>
                    <a:pt x="9359" y="15133"/>
                    <a:pt x="9634" y="14905"/>
                    <a:pt x="9963" y="14881"/>
                  </a:cubicBezTo>
                  <a:cubicBezTo>
                    <a:pt x="9975" y="14880"/>
                    <a:pt x="9986" y="14880"/>
                    <a:pt x="9997" y="14880"/>
                  </a:cubicBezTo>
                  <a:cubicBezTo>
                    <a:pt x="10467" y="14880"/>
                    <a:pt x="10859" y="15340"/>
                    <a:pt x="10942" y="15814"/>
                  </a:cubicBezTo>
                  <a:cubicBezTo>
                    <a:pt x="11021" y="16299"/>
                    <a:pt x="10880" y="16786"/>
                    <a:pt x="10763" y="17257"/>
                  </a:cubicBezTo>
                  <a:cubicBezTo>
                    <a:pt x="10699" y="17492"/>
                    <a:pt x="10543" y="18017"/>
                    <a:pt x="10746" y="18227"/>
                  </a:cubicBezTo>
                  <a:cubicBezTo>
                    <a:pt x="10772" y="18254"/>
                    <a:pt x="10808" y="18265"/>
                    <a:pt x="10844" y="18265"/>
                  </a:cubicBezTo>
                  <a:cubicBezTo>
                    <a:pt x="10873" y="18265"/>
                    <a:pt x="10902" y="18258"/>
                    <a:pt x="10927" y="18244"/>
                  </a:cubicBezTo>
                  <a:cubicBezTo>
                    <a:pt x="10981" y="18212"/>
                    <a:pt x="11028" y="18158"/>
                    <a:pt x="11060" y="18103"/>
                  </a:cubicBezTo>
                  <a:cubicBezTo>
                    <a:pt x="11186" y="17898"/>
                    <a:pt x="11224" y="17710"/>
                    <a:pt x="11271" y="17484"/>
                  </a:cubicBezTo>
                  <a:cubicBezTo>
                    <a:pt x="11357" y="17037"/>
                    <a:pt x="11436" y="16559"/>
                    <a:pt x="11734" y="16215"/>
                  </a:cubicBezTo>
                  <a:cubicBezTo>
                    <a:pt x="11908" y="16012"/>
                    <a:pt x="12187" y="15886"/>
                    <a:pt x="12446" y="15886"/>
                  </a:cubicBezTo>
                  <a:cubicBezTo>
                    <a:pt x="12630" y="15886"/>
                    <a:pt x="12805" y="15950"/>
                    <a:pt x="12926" y="16096"/>
                  </a:cubicBezTo>
                  <a:cubicBezTo>
                    <a:pt x="13152" y="16371"/>
                    <a:pt x="13192" y="16873"/>
                    <a:pt x="13538" y="16911"/>
                  </a:cubicBezTo>
                  <a:cubicBezTo>
                    <a:pt x="13554" y="16913"/>
                    <a:pt x="13571" y="16914"/>
                    <a:pt x="13587" y="16914"/>
                  </a:cubicBezTo>
                  <a:cubicBezTo>
                    <a:pt x="13731" y="16914"/>
                    <a:pt x="13861" y="16822"/>
                    <a:pt x="13961" y="16722"/>
                  </a:cubicBezTo>
                  <a:cubicBezTo>
                    <a:pt x="14240" y="16461"/>
                    <a:pt x="14882" y="15394"/>
                    <a:pt x="15417" y="15394"/>
                  </a:cubicBezTo>
                  <a:cubicBezTo>
                    <a:pt x="15555" y="15394"/>
                    <a:pt x="15687" y="15465"/>
                    <a:pt x="15803" y="15641"/>
                  </a:cubicBezTo>
                  <a:cubicBezTo>
                    <a:pt x="15966" y="15885"/>
                    <a:pt x="15966" y="16198"/>
                    <a:pt x="15974" y="16497"/>
                  </a:cubicBezTo>
                  <a:cubicBezTo>
                    <a:pt x="15983" y="17123"/>
                    <a:pt x="16053" y="17750"/>
                    <a:pt x="16179" y="18361"/>
                  </a:cubicBezTo>
                  <a:cubicBezTo>
                    <a:pt x="16209" y="18510"/>
                    <a:pt x="16249" y="18660"/>
                    <a:pt x="16335" y="18777"/>
                  </a:cubicBezTo>
                  <a:cubicBezTo>
                    <a:pt x="16411" y="18873"/>
                    <a:pt x="16528" y="18946"/>
                    <a:pt x="16644" y="18946"/>
                  </a:cubicBezTo>
                  <a:cubicBezTo>
                    <a:pt x="16672" y="18946"/>
                    <a:pt x="16699" y="18942"/>
                    <a:pt x="16727" y="18933"/>
                  </a:cubicBezTo>
                  <a:cubicBezTo>
                    <a:pt x="16971" y="18856"/>
                    <a:pt x="16979" y="18519"/>
                    <a:pt x="16947" y="18259"/>
                  </a:cubicBezTo>
                  <a:cubicBezTo>
                    <a:pt x="16830" y="17381"/>
                    <a:pt x="16774" y="16504"/>
                    <a:pt x="16798" y="15626"/>
                  </a:cubicBezTo>
                  <a:cubicBezTo>
                    <a:pt x="16806" y="15430"/>
                    <a:pt x="16813" y="15227"/>
                    <a:pt x="16924" y="15069"/>
                  </a:cubicBezTo>
                  <a:cubicBezTo>
                    <a:pt x="16992" y="14959"/>
                    <a:pt x="17123" y="14888"/>
                    <a:pt x="17247" y="14888"/>
                  </a:cubicBezTo>
                  <a:cubicBezTo>
                    <a:pt x="17308" y="14888"/>
                    <a:pt x="17368" y="14905"/>
                    <a:pt x="17417" y="14945"/>
                  </a:cubicBezTo>
                  <a:cubicBezTo>
                    <a:pt x="17526" y="15029"/>
                    <a:pt x="17550" y="15180"/>
                    <a:pt x="17598" y="15312"/>
                  </a:cubicBezTo>
                  <a:cubicBezTo>
                    <a:pt x="17640" y="15425"/>
                    <a:pt x="17738" y="15544"/>
                    <a:pt x="17854" y="15544"/>
                  </a:cubicBezTo>
                  <a:cubicBezTo>
                    <a:pt x="17868" y="15544"/>
                    <a:pt x="17881" y="15542"/>
                    <a:pt x="17895" y="15539"/>
                  </a:cubicBezTo>
                  <a:cubicBezTo>
                    <a:pt x="18028" y="15500"/>
                    <a:pt x="18060" y="15321"/>
                    <a:pt x="18036" y="15180"/>
                  </a:cubicBezTo>
                  <a:cubicBezTo>
                    <a:pt x="17942" y="14529"/>
                    <a:pt x="17865" y="14066"/>
                    <a:pt x="18467" y="13697"/>
                  </a:cubicBezTo>
                  <a:cubicBezTo>
                    <a:pt x="19011" y="13366"/>
                    <a:pt x="19673" y="13234"/>
                    <a:pt x="20312" y="13234"/>
                  </a:cubicBezTo>
                  <a:cubicBezTo>
                    <a:pt x="20476" y="13234"/>
                    <a:pt x="20638" y="13243"/>
                    <a:pt x="20796" y="13259"/>
                  </a:cubicBezTo>
                  <a:cubicBezTo>
                    <a:pt x="20936" y="13277"/>
                    <a:pt x="21218" y="13324"/>
                    <a:pt x="21491" y="13324"/>
                  </a:cubicBezTo>
                  <a:cubicBezTo>
                    <a:pt x="21829" y="13324"/>
                    <a:pt x="22153" y="13251"/>
                    <a:pt x="22175" y="12960"/>
                  </a:cubicBezTo>
                  <a:cubicBezTo>
                    <a:pt x="22207" y="12640"/>
                    <a:pt x="21533" y="12475"/>
                    <a:pt x="21298" y="12420"/>
                  </a:cubicBezTo>
                  <a:cubicBezTo>
                    <a:pt x="20897" y="12334"/>
                    <a:pt x="20481" y="12311"/>
                    <a:pt x="20075" y="12271"/>
                  </a:cubicBezTo>
                  <a:cubicBezTo>
                    <a:pt x="19776" y="12239"/>
                    <a:pt x="19392" y="12091"/>
                    <a:pt x="19417" y="11784"/>
                  </a:cubicBezTo>
                  <a:cubicBezTo>
                    <a:pt x="19439" y="11417"/>
                    <a:pt x="20036" y="11361"/>
                    <a:pt x="20152" y="11009"/>
                  </a:cubicBezTo>
                  <a:cubicBezTo>
                    <a:pt x="20263" y="10695"/>
                    <a:pt x="19910" y="10405"/>
                    <a:pt x="19588" y="10289"/>
                  </a:cubicBezTo>
                  <a:cubicBezTo>
                    <a:pt x="19276" y="10170"/>
                    <a:pt x="18882" y="10053"/>
                    <a:pt x="18788" y="9724"/>
                  </a:cubicBezTo>
                  <a:cubicBezTo>
                    <a:pt x="18655" y="9237"/>
                    <a:pt x="19298" y="8925"/>
                    <a:pt x="19800" y="8885"/>
                  </a:cubicBezTo>
                  <a:cubicBezTo>
                    <a:pt x="19934" y="8877"/>
                    <a:pt x="20067" y="8874"/>
                    <a:pt x="20201" y="8874"/>
                  </a:cubicBezTo>
                  <a:cubicBezTo>
                    <a:pt x="20720" y="8874"/>
                    <a:pt x="21243" y="8927"/>
                    <a:pt x="21759" y="8972"/>
                  </a:cubicBezTo>
                  <a:cubicBezTo>
                    <a:pt x="22055" y="8992"/>
                    <a:pt x="22350" y="9020"/>
                    <a:pt x="22653" y="9020"/>
                  </a:cubicBezTo>
                  <a:cubicBezTo>
                    <a:pt x="22687" y="9020"/>
                    <a:pt x="22722" y="9020"/>
                    <a:pt x="22756" y="9019"/>
                  </a:cubicBezTo>
                  <a:cubicBezTo>
                    <a:pt x="23006" y="9019"/>
                    <a:pt x="23390" y="8972"/>
                    <a:pt x="23586" y="8806"/>
                  </a:cubicBezTo>
                  <a:cubicBezTo>
                    <a:pt x="23657" y="8752"/>
                    <a:pt x="23712" y="8665"/>
                    <a:pt x="23697" y="8579"/>
                  </a:cubicBezTo>
                  <a:cubicBezTo>
                    <a:pt x="23687" y="8484"/>
                    <a:pt x="23610" y="8415"/>
                    <a:pt x="23531" y="8360"/>
                  </a:cubicBezTo>
                  <a:cubicBezTo>
                    <a:pt x="23296" y="8195"/>
                    <a:pt x="22927" y="8210"/>
                    <a:pt x="22615" y="8172"/>
                  </a:cubicBezTo>
                  <a:cubicBezTo>
                    <a:pt x="22269" y="8125"/>
                    <a:pt x="21924" y="8108"/>
                    <a:pt x="21580" y="8101"/>
                  </a:cubicBezTo>
                  <a:cubicBezTo>
                    <a:pt x="20882" y="8078"/>
                    <a:pt x="20177" y="8078"/>
                    <a:pt x="19486" y="7952"/>
                  </a:cubicBezTo>
                  <a:cubicBezTo>
                    <a:pt x="19360" y="7928"/>
                    <a:pt x="19236" y="7898"/>
                    <a:pt x="19142" y="7811"/>
                  </a:cubicBezTo>
                  <a:cubicBezTo>
                    <a:pt x="18711" y="7420"/>
                    <a:pt x="19526" y="6690"/>
                    <a:pt x="19244" y="6180"/>
                  </a:cubicBezTo>
                  <a:cubicBezTo>
                    <a:pt x="19001" y="5727"/>
                    <a:pt x="18209" y="5992"/>
                    <a:pt x="17855" y="5616"/>
                  </a:cubicBezTo>
                  <a:cubicBezTo>
                    <a:pt x="17511" y="5239"/>
                    <a:pt x="17880" y="4635"/>
                    <a:pt x="17754" y="4143"/>
                  </a:cubicBezTo>
                  <a:cubicBezTo>
                    <a:pt x="17649" y="3715"/>
                    <a:pt x="17173" y="3467"/>
                    <a:pt x="16727" y="3467"/>
                  </a:cubicBezTo>
                  <a:cubicBezTo>
                    <a:pt x="16706" y="3467"/>
                    <a:pt x="16685" y="3468"/>
                    <a:pt x="16664" y="3469"/>
                  </a:cubicBezTo>
                  <a:cubicBezTo>
                    <a:pt x="16202" y="3499"/>
                    <a:pt x="15786" y="3734"/>
                    <a:pt x="15380" y="3954"/>
                  </a:cubicBezTo>
                  <a:cubicBezTo>
                    <a:pt x="15089" y="4111"/>
                    <a:pt x="14688" y="4387"/>
                    <a:pt x="14325" y="4387"/>
                  </a:cubicBezTo>
                  <a:cubicBezTo>
                    <a:pt x="14287" y="4387"/>
                    <a:pt x="14249" y="4384"/>
                    <a:pt x="14211" y="4378"/>
                  </a:cubicBezTo>
                  <a:cubicBezTo>
                    <a:pt x="13498" y="4252"/>
                    <a:pt x="14226" y="3217"/>
                    <a:pt x="14469" y="2989"/>
                  </a:cubicBezTo>
                  <a:cubicBezTo>
                    <a:pt x="14791" y="2685"/>
                    <a:pt x="15090" y="2363"/>
                    <a:pt x="15419" y="2058"/>
                  </a:cubicBezTo>
                  <a:cubicBezTo>
                    <a:pt x="15528" y="1955"/>
                    <a:pt x="15645" y="1846"/>
                    <a:pt x="15709" y="1704"/>
                  </a:cubicBezTo>
                  <a:cubicBezTo>
                    <a:pt x="15778" y="1563"/>
                    <a:pt x="15771" y="1375"/>
                    <a:pt x="15669" y="1266"/>
                  </a:cubicBezTo>
                  <a:cubicBezTo>
                    <a:pt x="15606" y="1198"/>
                    <a:pt x="15510" y="1164"/>
                    <a:pt x="15413" y="1164"/>
                  </a:cubicBezTo>
                  <a:cubicBezTo>
                    <a:pt x="15367" y="1164"/>
                    <a:pt x="15321" y="1172"/>
                    <a:pt x="15278" y="1187"/>
                  </a:cubicBezTo>
                  <a:cubicBezTo>
                    <a:pt x="15144" y="1234"/>
                    <a:pt x="15043" y="1336"/>
                    <a:pt x="14964" y="1454"/>
                  </a:cubicBezTo>
                  <a:cubicBezTo>
                    <a:pt x="14885" y="1571"/>
                    <a:pt x="14823" y="1697"/>
                    <a:pt x="14751" y="1814"/>
                  </a:cubicBezTo>
                  <a:cubicBezTo>
                    <a:pt x="14595" y="2088"/>
                    <a:pt x="14360" y="2246"/>
                    <a:pt x="14172" y="2489"/>
                  </a:cubicBezTo>
                  <a:cubicBezTo>
                    <a:pt x="13969" y="2747"/>
                    <a:pt x="13803" y="3053"/>
                    <a:pt x="13639" y="3343"/>
                  </a:cubicBezTo>
                  <a:cubicBezTo>
                    <a:pt x="13404" y="3745"/>
                    <a:pt x="12844" y="5010"/>
                    <a:pt x="12224" y="5010"/>
                  </a:cubicBezTo>
                  <a:cubicBezTo>
                    <a:pt x="12179" y="5010"/>
                    <a:pt x="12133" y="5003"/>
                    <a:pt x="12087" y="4989"/>
                  </a:cubicBezTo>
                  <a:cubicBezTo>
                    <a:pt x="12040" y="4974"/>
                    <a:pt x="12001" y="4957"/>
                    <a:pt x="11969" y="4927"/>
                  </a:cubicBezTo>
                  <a:cubicBezTo>
                    <a:pt x="11867" y="4833"/>
                    <a:pt x="11867" y="4667"/>
                    <a:pt x="11907" y="4526"/>
                  </a:cubicBezTo>
                  <a:cubicBezTo>
                    <a:pt x="11946" y="4363"/>
                    <a:pt x="12016" y="4197"/>
                    <a:pt x="12055" y="4024"/>
                  </a:cubicBezTo>
                  <a:cubicBezTo>
                    <a:pt x="12087" y="3853"/>
                    <a:pt x="12070" y="3657"/>
                    <a:pt x="11961" y="3524"/>
                  </a:cubicBezTo>
                  <a:cubicBezTo>
                    <a:pt x="11939" y="3499"/>
                    <a:pt x="11907" y="3477"/>
                    <a:pt x="11875" y="3460"/>
                  </a:cubicBezTo>
                  <a:cubicBezTo>
                    <a:pt x="11864" y="3458"/>
                    <a:pt x="11853" y="3457"/>
                    <a:pt x="11842" y="3457"/>
                  </a:cubicBezTo>
                  <a:cubicBezTo>
                    <a:pt x="11811" y="3457"/>
                    <a:pt x="11778" y="3464"/>
                    <a:pt x="11751" y="3477"/>
                  </a:cubicBezTo>
                  <a:cubicBezTo>
                    <a:pt x="11609" y="3531"/>
                    <a:pt x="11506" y="3648"/>
                    <a:pt x="11436" y="3781"/>
                  </a:cubicBezTo>
                  <a:cubicBezTo>
                    <a:pt x="11365" y="3907"/>
                    <a:pt x="11327" y="4049"/>
                    <a:pt x="11288" y="4197"/>
                  </a:cubicBezTo>
                  <a:cubicBezTo>
                    <a:pt x="11216" y="4432"/>
                    <a:pt x="11115" y="4692"/>
                    <a:pt x="11075" y="4935"/>
                  </a:cubicBezTo>
                  <a:cubicBezTo>
                    <a:pt x="11060" y="5106"/>
                    <a:pt x="11053" y="5311"/>
                    <a:pt x="10912" y="5405"/>
                  </a:cubicBezTo>
                  <a:cubicBezTo>
                    <a:pt x="10867" y="5436"/>
                    <a:pt x="10819" y="5450"/>
                    <a:pt x="10769" y="5450"/>
                  </a:cubicBezTo>
                  <a:cubicBezTo>
                    <a:pt x="10607" y="5450"/>
                    <a:pt x="10430" y="5308"/>
                    <a:pt x="10323" y="5170"/>
                  </a:cubicBezTo>
                  <a:cubicBezTo>
                    <a:pt x="9736" y="4410"/>
                    <a:pt x="9501" y="3452"/>
                    <a:pt x="9265" y="2544"/>
                  </a:cubicBezTo>
                  <a:cubicBezTo>
                    <a:pt x="9147" y="2081"/>
                    <a:pt x="9030" y="1618"/>
                    <a:pt x="8865" y="1165"/>
                  </a:cubicBezTo>
                  <a:cubicBezTo>
                    <a:pt x="8756" y="865"/>
                    <a:pt x="8528" y="113"/>
                    <a:pt x="8191" y="11"/>
                  </a:cubicBezTo>
                  <a:cubicBezTo>
                    <a:pt x="8160" y="4"/>
                    <a:pt x="8129" y="0"/>
                    <a:pt x="8098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18"/>
            <p:cNvSpPr/>
            <p:nvPr/>
          </p:nvSpPr>
          <p:spPr>
            <a:xfrm>
              <a:off x="1701788" y="4305007"/>
              <a:ext cx="137688" cy="91404"/>
            </a:xfrm>
            <a:custGeom>
              <a:avLst/>
              <a:gdLst/>
              <a:ahLst/>
              <a:cxnLst/>
              <a:rect l="l" t="t" r="r" b="b"/>
              <a:pathLst>
                <a:path w="3427" h="2275" extrusionOk="0">
                  <a:moveTo>
                    <a:pt x="2938" y="0"/>
                  </a:moveTo>
                  <a:cubicBezTo>
                    <a:pt x="2621" y="0"/>
                    <a:pt x="2344" y="334"/>
                    <a:pt x="2016" y="431"/>
                  </a:cubicBezTo>
                  <a:cubicBezTo>
                    <a:pt x="1924" y="453"/>
                    <a:pt x="1831" y="458"/>
                    <a:pt x="1736" y="458"/>
                  </a:cubicBezTo>
                  <a:cubicBezTo>
                    <a:pt x="1654" y="458"/>
                    <a:pt x="1570" y="454"/>
                    <a:pt x="1487" y="454"/>
                  </a:cubicBezTo>
                  <a:cubicBezTo>
                    <a:pt x="1462" y="454"/>
                    <a:pt x="1437" y="454"/>
                    <a:pt x="1412" y="455"/>
                  </a:cubicBezTo>
                  <a:cubicBezTo>
                    <a:pt x="746" y="478"/>
                    <a:pt x="134" y="1020"/>
                    <a:pt x="23" y="1678"/>
                  </a:cubicBezTo>
                  <a:cubicBezTo>
                    <a:pt x="1" y="1834"/>
                    <a:pt x="8" y="2015"/>
                    <a:pt x="110" y="2124"/>
                  </a:cubicBezTo>
                  <a:cubicBezTo>
                    <a:pt x="195" y="2212"/>
                    <a:pt x="303" y="2240"/>
                    <a:pt x="420" y="2240"/>
                  </a:cubicBezTo>
                  <a:cubicBezTo>
                    <a:pt x="585" y="2240"/>
                    <a:pt x="769" y="2185"/>
                    <a:pt x="934" y="2171"/>
                  </a:cubicBezTo>
                  <a:cubicBezTo>
                    <a:pt x="958" y="2169"/>
                    <a:pt x="982" y="2168"/>
                    <a:pt x="1005" y="2168"/>
                  </a:cubicBezTo>
                  <a:cubicBezTo>
                    <a:pt x="1270" y="2168"/>
                    <a:pt x="1529" y="2275"/>
                    <a:pt x="1788" y="2275"/>
                  </a:cubicBezTo>
                  <a:cubicBezTo>
                    <a:pt x="2102" y="2275"/>
                    <a:pt x="2392" y="2124"/>
                    <a:pt x="2635" y="1936"/>
                  </a:cubicBezTo>
                  <a:cubicBezTo>
                    <a:pt x="2892" y="1725"/>
                    <a:pt x="3081" y="1505"/>
                    <a:pt x="3192" y="1223"/>
                  </a:cubicBezTo>
                  <a:cubicBezTo>
                    <a:pt x="3239" y="1129"/>
                    <a:pt x="3269" y="1020"/>
                    <a:pt x="3293" y="911"/>
                  </a:cubicBezTo>
                  <a:cubicBezTo>
                    <a:pt x="3355" y="628"/>
                    <a:pt x="3427" y="126"/>
                    <a:pt x="3058" y="17"/>
                  </a:cubicBezTo>
                  <a:cubicBezTo>
                    <a:pt x="3017" y="6"/>
                    <a:pt x="2977" y="0"/>
                    <a:pt x="2938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18"/>
            <p:cNvSpPr/>
            <p:nvPr/>
          </p:nvSpPr>
          <p:spPr>
            <a:xfrm>
              <a:off x="1826821" y="4378733"/>
              <a:ext cx="27481" cy="24026"/>
            </a:xfrm>
            <a:custGeom>
              <a:avLst/>
              <a:gdLst/>
              <a:ahLst/>
              <a:cxnLst/>
              <a:rect l="l" t="t" r="r" b="b"/>
              <a:pathLst>
                <a:path w="684" h="598" extrusionOk="0">
                  <a:moveTo>
                    <a:pt x="520" y="1"/>
                  </a:moveTo>
                  <a:cubicBezTo>
                    <a:pt x="427" y="1"/>
                    <a:pt x="309" y="67"/>
                    <a:pt x="251" y="101"/>
                  </a:cubicBezTo>
                  <a:cubicBezTo>
                    <a:pt x="166" y="157"/>
                    <a:pt x="80" y="212"/>
                    <a:pt x="40" y="306"/>
                  </a:cubicBezTo>
                  <a:cubicBezTo>
                    <a:pt x="1" y="393"/>
                    <a:pt x="16" y="517"/>
                    <a:pt x="95" y="571"/>
                  </a:cubicBezTo>
                  <a:cubicBezTo>
                    <a:pt x="124" y="590"/>
                    <a:pt x="156" y="597"/>
                    <a:pt x="188" y="597"/>
                  </a:cubicBezTo>
                  <a:cubicBezTo>
                    <a:pt x="270" y="597"/>
                    <a:pt x="357" y="549"/>
                    <a:pt x="424" y="494"/>
                  </a:cubicBezTo>
                  <a:cubicBezTo>
                    <a:pt x="518" y="408"/>
                    <a:pt x="683" y="259"/>
                    <a:pt x="644" y="101"/>
                  </a:cubicBezTo>
                  <a:cubicBezTo>
                    <a:pt x="626" y="26"/>
                    <a:pt x="578" y="1"/>
                    <a:pt x="52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18"/>
            <p:cNvSpPr/>
            <p:nvPr/>
          </p:nvSpPr>
          <p:spPr>
            <a:xfrm>
              <a:off x="2468703" y="4417465"/>
              <a:ext cx="73404" cy="41302"/>
            </a:xfrm>
            <a:custGeom>
              <a:avLst/>
              <a:gdLst/>
              <a:ahLst/>
              <a:cxnLst/>
              <a:rect l="l" t="t" r="r" b="b"/>
              <a:pathLst>
                <a:path w="1827" h="1028" extrusionOk="0">
                  <a:moveTo>
                    <a:pt x="188" y="0"/>
                  </a:moveTo>
                  <a:cubicBezTo>
                    <a:pt x="102" y="0"/>
                    <a:pt x="62" y="15"/>
                    <a:pt x="47" y="40"/>
                  </a:cubicBezTo>
                  <a:cubicBezTo>
                    <a:pt x="0" y="110"/>
                    <a:pt x="181" y="258"/>
                    <a:pt x="297" y="345"/>
                  </a:cubicBezTo>
                  <a:cubicBezTo>
                    <a:pt x="501" y="501"/>
                    <a:pt x="713" y="642"/>
                    <a:pt x="916" y="792"/>
                  </a:cubicBezTo>
                  <a:cubicBezTo>
                    <a:pt x="1092" y="914"/>
                    <a:pt x="1296" y="1028"/>
                    <a:pt x="1499" y="1028"/>
                  </a:cubicBezTo>
                  <a:cubicBezTo>
                    <a:pt x="1533" y="1028"/>
                    <a:pt x="1566" y="1025"/>
                    <a:pt x="1599" y="1018"/>
                  </a:cubicBezTo>
                  <a:cubicBezTo>
                    <a:pt x="1701" y="996"/>
                    <a:pt x="1802" y="934"/>
                    <a:pt x="1810" y="830"/>
                  </a:cubicBezTo>
                  <a:cubicBezTo>
                    <a:pt x="1827" y="706"/>
                    <a:pt x="1701" y="612"/>
                    <a:pt x="1592" y="548"/>
                  </a:cubicBezTo>
                  <a:cubicBezTo>
                    <a:pt x="1300" y="384"/>
                    <a:pt x="995" y="251"/>
                    <a:pt x="681" y="142"/>
                  </a:cubicBezTo>
                  <a:cubicBezTo>
                    <a:pt x="557" y="94"/>
                    <a:pt x="305" y="0"/>
                    <a:pt x="188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18"/>
            <p:cNvSpPr/>
            <p:nvPr/>
          </p:nvSpPr>
          <p:spPr>
            <a:xfrm>
              <a:off x="2433708" y="4116935"/>
              <a:ext cx="50744" cy="40780"/>
            </a:xfrm>
            <a:custGeom>
              <a:avLst/>
              <a:gdLst/>
              <a:ahLst/>
              <a:cxnLst/>
              <a:rect l="l" t="t" r="r" b="b"/>
              <a:pathLst>
                <a:path w="1263" h="1015" extrusionOk="0">
                  <a:moveTo>
                    <a:pt x="908" y="1"/>
                  </a:moveTo>
                  <a:cubicBezTo>
                    <a:pt x="800" y="1"/>
                    <a:pt x="692" y="50"/>
                    <a:pt x="604" y="119"/>
                  </a:cubicBezTo>
                  <a:cubicBezTo>
                    <a:pt x="487" y="198"/>
                    <a:pt x="408" y="307"/>
                    <a:pt x="322" y="418"/>
                  </a:cubicBezTo>
                  <a:cubicBezTo>
                    <a:pt x="228" y="535"/>
                    <a:pt x="72" y="661"/>
                    <a:pt x="25" y="802"/>
                  </a:cubicBezTo>
                  <a:cubicBezTo>
                    <a:pt x="0" y="857"/>
                    <a:pt x="0" y="926"/>
                    <a:pt x="47" y="966"/>
                  </a:cubicBezTo>
                  <a:cubicBezTo>
                    <a:pt x="79" y="1000"/>
                    <a:pt x="124" y="1015"/>
                    <a:pt x="178" y="1015"/>
                  </a:cubicBezTo>
                  <a:cubicBezTo>
                    <a:pt x="403" y="1015"/>
                    <a:pt x="774" y="761"/>
                    <a:pt x="894" y="691"/>
                  </a:cubicBezTo>
                  <a:cubicBezTo>
                    <a:pt x="980" y="653"/>
                    <a:pt x="1067" y="606"/>
                    <a:pt x="1136" y="535"/>
                  </a:cubicBezTo>
                  <a:cubicBezTo>
                    <a:pt x="1208" y="473"/>
                    <a:pt x="1262" y="379"/>
                    <a:pt x="1255" y="285"/>
                  </a:cubicBezTo>
                  <a:cubicBezTo>
                    <a:pt x="1247" y="144"/>
                    <a:pt x="1121" y="33"/>
                    <a:pt x="988" y="10"/>
                  </a:cubicBezTo>
                  <a:cubicBezTo>
                    <a:pt x="961" y="4"/>
                    <a:pt x="935" y="1"/>
                    <a:pt x="908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18"/>
            <p:cNvSpPr/>
            <p:nvPr/>
          </p:nvSpPr>
          <p:spPr>
            <a:xfrm>
              <a:off x="1855468" y="4168523"/>
              <a:ext cx="58619" cy="25312"/>
            </a:xfrm>
            <a:custGeom>
              <a:avLst/>
              <a:gdLst/>
              <a:ahLst/>
              <a:cxnLst/>
              <a:rect l="l" t="t" r="r" b="b"/>
              <a:pathLst>
                <a:path w="1459" h="630" extrusionOk="0">
                  <a:moveTo>
                    <a:pt x="1241" y="0"/>
                  </a:moveTo>
                  <a:cubicBezTo>
                    <a:pt x="1107" y="0"/>
                    <a:pt x="845" y="66"/>
                    <a:pt x="751" y="66"/>
                  </a:cubicBezTo>
                  <a:cubicBezTo>
                    <a:pt x="746" y="66"/>
                    <a:pt x="742" y="66"/>
                    <a:pt x="738" y="65"/>
                  </a:cubicBezTo>
                  <a:cubicBezTo>
                    <a:pt x="670" y="62"/>
                    <a:pt x="603" y="57"/>
                    <a:pt x="536" y="57"/>
                  </a:cubicBezTo>
                  <a:cubicBezTo>
                    <a:pt x="456" y="57"/>
                    <a:pt x="377" y="64"/>
                    <a:pt x="300" y="90"/>
                  </a:cubicBezTo>
                  <a:cubicBezTo>
                    <a:pt x="159" y="137"/>
                    <a:pt x="25" y="254"/>
                    <a:pt x="8" y="395"/>
                  </a:cubicBezTo>
                  <a:cubicBezTo>
                    <a:pt x="1" y="442"/>
                    <a:pt x="8" y="489"/>
                    <a:pt x="25" y="528"/>
                  </a:cubicBezTo>
                  <a:cubicBezTo>
                    <a:pt x="72" y="605"/>
                    <a:pt x="164" y="629"/>
                    <a:pt x="253" y="629"/>
                  </a:cubicBezTo>
                  <a:cubicBezTo>
                    <a:pt x="282" y="629"/>
                    <a:pt x="310" y="626"/>
                    <a:pt x="337" y="622"/>
                  </a:cubicBezTo>
                  <a:cubicBezTo>
                    <a:pt x="582" y="583"/>
                    <a:pt x="808" y="481"/>
                    <a:pt x="1020" y="365"/>
                  </a:cubicBezTo>
                  <a:cubicBezTo>
                    <a:pt x="1107" y="318"/>
                    <a:pt x="1458" y="169"/>
                    <a:pt x="1317" y="18"/>
                  </a:cubicBezTo>
                  <a:cubicBezTo>
                    <a:pt x="1306" y="5"/>
                    <a:pt x="1278" y="0"/>
                    <a:pt x="124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71" name="Google Shape;2771;p18"/>
          <p:cNvGrpSpPr/>
          <p:nvPr/>
        </p:nvGrpSpPr>
        <p:grpSpPr>
          <a:xfrm rot="5400000">
            <a:off x="-212290" y="-63382"/>
            <a:ext cx="1501537" cy="865030"/>
            <a:chOff x="17076225" y="6009500"/>
            <a:chExt cx="2032125" cy="1170700"/>
          </a:xfrm>
        </p:grpSpPr>
        <p:sp>
          <p:nvSpPr>
            <p:cNvPr id="2772" name="Google Shape;2772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18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18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18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18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18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18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18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18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18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18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18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18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18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18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18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18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2" name="Google Shape;2802;p18"/>
          <p:cNvGrpSpPr/>
          <p:nvPr/>
        </p:nvGrpSpPr>
        <p:grpSpPr>
          <a:xfrm rot="-7546592">
            <a:off x="448143" y="5240360"/>
            <a:ext cx="1179173" cy="571658"/>
            <a:chOff x="17076225" y="6075875"/>
            <a:chExt cx="1595775" cy="773625"/>
          </a:xfrm>
        </p:grpSpPr>
        <p:sp>
          <p:nvSpPr>
            <p:cNvPr id="2803" name="Google Shape;2803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18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18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18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18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18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22" name="Google Shape;2822;p18"/>
          <p:cNvGrpSpPr/>
          <p:nvPr/>
        </p:nvGrpSpPr>
        <p:grpSpPr>
          <a:xfrm rot="7133560">
            <a:off x="774224" y="2853265"/>
            <a:ext cx="1179070" cy="571608"/>
            <a:chOff x="17076225" y="6075875"/>
            <a:chExt cx="1595775" cy="773625"/>
          </a:xfrm>
        </p:grpSpPr>
        <p:sp>
          <p:nvSpPr>
            <p:cNvPr id="2823" name="Google Shape;2823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18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18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18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18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18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2" name="Google Shape;2842;p18"/>
          <p:cNvSpPr txBox="1">
            <a:spLocks noGrp="1"/>
          </p:cNvSpPr>
          <p:nvPr>
            <p:ph type="subTitle" idx="1"/>
          </p:nvPr>
        </p:nvSpPr>
        <p:spPr>
          <a:xfrm>
            <a:off x="2070000" y="1185097"/>
            <a:ext cx="50040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43" name="Google Shape;2843;p18"/>
          <p:cNvSpPr txBox="1">
            <a:spLocks noGrp="1"/>
          </p:cNvSpPr>
          <p:nvPr>
            <p:ph type="title"/>
          </p:nvPr>
        </p:nvSpPr>
        <p:spPr>
          <a:xfrm>
            <a:off x="1716600" y="540000"/>
            <a:ext cx="5710800" cy="62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844" name="Google Shape;2844;p18"/>
          <p:cNvGrpSpPr/>
          <p:nvPr/>
        </p:nvGrpSpPr>
        <p:grpSpPr>
          <a:xfrm rot="-5400000">
            <a:off x="1232722" y="3717224"/>
            <a:ext cx="373546" cy="1399015"/>
            <a:chOff x="10518200" y="1058000"/>
            <a:chExt cx="435775" cy="1632075"/>
          </a:xfrm>
        </p:grpSpPr>
        <p:sp>
          <p:nvSpPr>
            <p:cNvPr id="2845" name="Google Shape;2845;p18"/>
            <p:cNvSpPr/>
            <p:nvPr/>
          </p:nvSpPr>
          <p:spPr>
            <a:xfrm>
              <a:off x="10518200" y="1058000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18"/>
            <p:cNvSpPr/>
            <p:nvPr/>
          </p:nvSpPr>
          <p:spPr>
            <a:xfrm>
              <a:off x="10735775" y="1058000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18"/>
            <p:cNvSpPr/>
            <p:nvPr/>
          </p:nvSpPr>
          <p:spPr>
            <a:xfrm>
              <a:off x="10518200" y="2480200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18"/>
            <p:cNvSpPr/>
            <p:nvPr/>
          </p:nvSpPr>
          <p:spPr>
            <a:xfrm>
              <a:off x="10518200" y="1058000"/>
              <a:ext cx="435775" cy="20930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9" name="Google Shape;2849;p18"/>
          <p:cNvSpPr/>
          <p:nvPr/>
        </p:nvSpPr>
        <p:spPr>
          <a:xfrm rot="5774570">
            <a:off x="5987305" y="1913715"/>
            <a:ext cx="5380194" cy="1404483"/>
          </a:xfrm>
          <a:custGeom>
            <a:avLst/>
            <a:gdLst/>
            <a:ahLst/>
            <a:cxnLst/>
            <a:rect l="l" t="t" r="r" b="b"/>
            <a:pathLst>
              <a:path w="223731" h="84576" extrusionOk="0">
                <a:moveTo>
                  <a:pt x="0" y="1"/>
                </a:moveTo>
                <a:lnTo>
                  <a:pt x="0" y="4156"/>
                </a:lnTo>
                <a:lnTo>
                  <a:pt x="0" y="5621"/>
                </a:lnTo>
                <a:lnTo>
                  <a:pt x="0" y="22313"/>
                </a:lnTo>
                <a:lnTo>
                  <a:pt x="0" y="23694"/>
                </a:lnTo>
                <a:lnTo>
                  <a:pt x="0" y="57115"/>
                </a:lnTo>
                <a:lnTo>
                  <a:pt x="0" y="58460"/>
                </a:lnTo>
                <a:cubicBezTo>
                  <a:pt x="596" y="58317"/>
                  <a:pt x="1215" y="58186"/>
                  <a:pt x="1834" y="58067"/>
                </a:cubicBezTo>
                <a:cubicBezTo>
                  <a:pt x="4430" y="57572"/>
                  <a:pt x="7203" y="57326"/>
                  <a:pt x="10211" y="57326"/>
                </a:cubicBezTo>
                <a:cubicBezTo>
                  <a:pt x="11756" y="57326"/>
                  <a:pt x="13362" y="57390"/>
                  <a:pt x="15038" y="57520"/>
                </a:cubicBezTo>
                <a:cubicBezTo>
                  <a:pt x="24087" y="58198"/>
                  <a:pt x="33481" y="60270"/>
                  <a:pt x="45506" y="64223"/>
                </a:cubicBezTo>
                <a:cubicBezTo>
                  <a:pt x="52566" y="66568"/>
                  <a:pt x="59615" y="69378"/>
                  <a:pt x="66401" y="72117"/>
                </a:cubicBezTo>
                <a:lnTo>
                  <a:pt x="68271" y="72879"/>
                </a:lnTo>
                <a:cubicBezTo>
                  <a:pt x="75093" y="75617"/>
                  <a:pt x="82368" y="78475"/>
                  <a:pt x="89785" y="80761"/>
                </a:cubicBezTo>
                <a:cubicBezTo>
                  <a:pt x="94024" y="82070"/>
                  <a:pt x="99060" y="83487"/>
                  <a:pt x="104418" y="84166"/>
                </a:cubicBezTo>
                <a:cubicBezTo>
                  <a:pt x="106539" y="84438"/>
                  <a:pt x="108462" y="84575"/>
                  <a:pt x="110249" y="84575"/>
                </a:cubicBezTo>
                <a:cubicBezTo>
                  <a:pt x="112998" y="84575"/>
                  <a:pt x="115427" y="84251"/>
                  <a:pt x="117765" y="83594"/>
                </a:cubicBezTo>
                <a:cubicBezTo>
                  <a:pt x="119801" y="83011"/>
                  <a:pt x="121551" y="82201"/>
                  <a:pt x="123087" y="81106"/>
                </a:cubicBezTo>
                <a:cubicBezTo>
                  <a:pt x="125945" y="79070"/>
                  <a:pt x="127361" y="76308"/>
                  <a:pt x="127290" y="72903"/>
                </a:cubicBezTo>
                <a:cubicBezTo>
                  <a:pt x="127242" y="71105"/>
                  <a:pt x="126897" y="69212"/>
                  <a:pt x="126195" y="67140"/>
                </a:cubicBezTo>
                <a:cubicBezTo>
                  <a:pt x="125278" y="64366"/>
                  <a:pt x="124016" y="61592"/>
                  <a:pt x="122432" y="58913"/>
                </a:cubicBezTo>
                <a:cubicBezTo>
                  <a:pt x="120896" y="56305"/>
                  <a:pt x="119217" y="53555"/>
                  <a:pt x="117170" y="50257"/>
                </a:cubicBezTo>
                <a:cubicBezTo>
                  <a:pt x="114276" y="45637"/>
                  <a:pt x="110955" y="40113"/>
                  <a:pt x="108157" y="34267"/>
                </a:cubicBezTo>
                <a:cubicBezTo>
                  <a:pt x="106502" y="30802"/>
                  <a:pt x="104823" y="27040"/>
                  <a:pt x="103739" y="22968"/>
                </a:cubicBezTo>
                <a:cubicBezTo>
                  <a:pt x="103049" y="20408"/>
                  <a:pt x="102751" y="18265"/>
                  <a:pt x="102787" y="16181"/>
                </a:cubicBezTo>
                <a:cubicBezTo>
                  <a:pt x="102823" y="14741"/>
                  <a:pt x="103061" y="13348"/>
                  <a:pt x="103513" y="12038"/>
                </a:cubicBezTo>
                <a:cubicBezTo>
                  <a:pt x="104609" y="8907"/>
                  <a:pt x="106835" y="7073"/>
                  <a:pt x="110169" y="6597"/>
                </a:cubicBezTo>
                <a:cubicBezTo>
                  <a:pt x="111077" y="6464"/>
                  <a:pt x="111975" y="6408"/>
                  <a:pt x="112856" y="6408"/>
                </a:cubicBezTo>
                <a:cubicBezTo>
                  <a:pt x="115141" y="6408"/>
                  <a:pt x="117307" y="6785"/>
                  <a:pt x="119206" y="7180"/>
                </a:cubicBezTo>
                <a:cubicBezTo>
                  <a:pt x="124540" y="8299"/>
                  <a:pt x="129695" y="10288"/>
                  <a:pt x="134112" y="12050"/>
                </a:cubicBezTo>
                <a:cubicBezTo>
                  <a:pt x="140280" y="14514"/>
                  <a:pt x="146364" y="17455"/>
                  <a:pt x="152222" y="20277"/>
                </a:cubicBezTo>
                <a:cubicBezTo>
                  <a:pt x="153281" y="20789"/>
                  <a:pt x="154341" y="21301"/>
                  <a:pt x="155412" y="21813"/>
                </a:cubicBezTo>
                <a:cubicBezTo>
                  <a:pt x="162104" y="25028"/>
                  <a:pt x="168164" y="27933"/>
                  <a:pt x="174415" y="30802"/>
                </a:cubicBezTo>
                <a:cubicBezTo>
                  <a:pt x="179892" y="33314"/>
                  <a:pt x="185404" y="35219"/>
                  <a:pt x="190738" y="36458"/>
                </a:cubicBezTo>
                <a:cubicBezTo>
                  <a:pt x="194727" y="37374"/>
                  <a:pt x="198263" y="37886"/>
                  <a:pt x="201549" y="38017"/>
                </a:cubicBezTo>
                <a:cubicBezTo>
                  <a:pt x="201939" y="38032"/>
                  <a:pt x="202327" y="38039"/>
                  <a:pt x="202713" y="38039"/>
                </a:cubicBezTo>
                <a:cubicBezTo>
                  <a:pt x="207338" y="38039"/>
                  <a:pt x="211617" y="36984"/>
                  <a:pt x="215420" y="34874"/>
                </a:cubicBezTo>
                <a:cubicBezTo>
                  <a:pt x="216218" y="34434"/>
                  <a:pt x="216968" y="33957"/>
                  <a:pt x="217670" y="33469"/>
                </a:cubicBezTo>
                <a:cubicBezTo>
                  <a:pt x="221873" y="30397"/>
                  <a:pt x="223731" y="26135"/>
                  <a:pt x="223171" y="20753"/>
                </a:cubicBezTo>
                <a:cubicBezTo>
                  <a:pt x="222885" y="18027"/>
                  <a:pt x="222159" y="15205"/>
                  <a:pt x="220849" y="11824"/>
                </a:cubicBezTo>
                <a:cubicBezTo>
                  <a:pt x="219468" y="8252"/>
                  <a:pt x="217730" y="4787"/>
                  <a:pt x="216039" y="1430"/>
                </a:cubicBezTo>
                <a:lnTo>
                  <a:pt x="215360" y="84"/>
                </a:lnTo>
                <a:cubicBezTo>
                  <a:pt x="215349" y="48"/>
                  <a:pt x="215325" y="36"/>
                  <a:pt x="215313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50" name="Google Shape;2850;p18"/>
          <p:cNvGrpSpPr/>
          <p:nvPr/>
        </p:nvGrpSpPr>
        <p:grpSpPr>
          <a:xfrm rot="-5400000">
            <a:off x="7109159" y="3325595"/>
            <a:ext cx="1501537" cy="865030"/>
            <a:chOff x="17076225" y="6009500"/>
            <a:chExt cx="2032125" cy="1170700"/>
          </a:xfrm>
        </p:grpSpPr>
        <p:sp>
          <p:nvSpPr>
            <p:cNvPr id="2851" name="Google Shape;2851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18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18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18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18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18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18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18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18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18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18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18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18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18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18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18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18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1" name="Google Shape;2881;p18"/>
          <p:cNvGrpSpPr/>
          <p:nvPr/>
        </p:nvGrpSpPr>
        <p:grpSpPr>
          <a:xfrm rot="3358124">
            <a:off x="8195111" y="2299136"/>
            <a:ext cx="1499730" cy="1501353"/>
            <a:chOff x="2953896" y="3549005"/>
            <a:chExt cx="952686" cy="953684"/>
          </a:xfrm>
        </p:grpSpPr>
        <p:sp>
          <p:nvSpPr>
            <p:cNvPr id="2882" name="Google Shape;2882;p18"/>
            <p:cNvSpPr/>
            <p:nvPr/>
          </p:nvSpPr>
          <p:spPr>
            <a:xfrm>
              <a:off x="3057330" y="3549005"/>
              <a:ext cx="849252" cy="953684"/>
            </a:xfrm>
            <a:custGeom>
              <a:avLst/>
              <a:gdLst/>
              <a:ahLst/>
              <a:cxnLst/>
              <a:rect l="l" t="t" r="r" b="b"/>
              <a:pathLst>
                <a:path w="11076" h="12438" extrusionOk="0">
                  <a:moveTo>
                    <a:pt x="4506" y="1"/>
                  </a:moveTo>
                  <a:cubicBezTo>
                    <a:pt x="4503" y="1"/>
                    <a:pt x="4501" y="1"/>
                    <a:pt x="4499" y="1"/>
                  </a:cubicBezTo>
                  <a:cubicBezTo>
                    <a:pt x="4452" y="9"/>
                    <a:pt x="4429" y="56"/>
                    <a:pt x="4422" y="103"/>
                  </a:cubicBezTo>
                  <a:cubicBezTo>
                    <a:pt x="4296" y="739"/>
                    <a:pt x="4343" y="1397"/>
                    <a:pt x="4327" y="2039"/>
                  </a:cubicBezTo>
                  <a:cubicBezTo>
                    <a:pt x="4303" y="2707"/>
                    <a:pt x="4264" y="3365"/>
                    <a:pt x="4264" y="4031"/>
                  </a:cubicBezTo>
                  <a:cubicBezTo>
                    <a:pt x="4256" y="4271"/>
                    <a:pt x="4171" y="4588"/>
                    <a:pt x="3935" y="4588"/>
                  </a:cubicBezTo>
                  <a:cubicBezTo>
                    <a:pt x="3932" y="4588"/>
                    <a:pt x="3930" y="4588"/>
                    <a:pt x="3927" y="4588"/>
                  </a:cubicBezTo>
                  <a:cubicBezTo>
                    <a:pt x="3731" y="4588"/>
                    <a:pt x="3630" y="4353"/>
                    <a:pt x="3456" y="4242"/>
                  </a:cubicBezTo>
                  <a:cubicBezTo>
                    <a:pt x="3390" y="4198"/>
                    <a:pt x="3312" y="4176"/>
                    <a:pt x="3234" y="4176"/>
                  </a:cubicBezTo>
                  <a:cubicBezTo>
                    <a:pt x="3145" y="4176"/>
                    <a:pt x="3057" y="4204"/>
                    <a:pt x="2986" y="4259"/>
                  </a:cubicBezTo>
                  <a:cubicBezTo>
                    <a:pt x="2845" y="4360"/>
                    <a:pt x="2783" y="4548"/>
                    <a:pt x="2830" y="4705"/>
                  </a:cubicBezTo>
                  <a:cubicBezTo>
                    <a:pt x="2797" y="4732"/>
                    <a:pt x="2762" y="4744"/>
                    <a:pt x="2726" y="4744"/>
                  </a:cubicBezTo>
                  <a:cubicBezTo>
                    <a:pt x="2604" y="4744"/>
                    <a:pt x="2472" y="4612"/>
                    <a:pt x="2399" y="4484"/>
                  </a:cubicBezTo>
                  <a:cubicBezTo>
                    <a:pt x="2324" y="4348"/>
                    <a:pt x="2206" y="4176"/>
                    <a:pt x="2063" y="4176"/>
                  </a:cubicBezTo>
                  <a:cubicBezTo>
                    <a:pt x="2042" y="4176"/>
                    <a:pt x="2020" y="4179"/>
                    <a:pt x="1998" y="4187"/>
                  </a:cubicBezTo>
                  <a:cubicBezTo>
                    <a:pt x="1842" y="4234"/>
                    <a:pt x="1835" y="4454"/>
                    <a:pt x="1897" y="4603"/>
                  </a:cubicBezTo>
                  <a:cubicBezTo>
                    <a:pt x="2006" y="4831"/>
                    <a:pt x="2226" y="4979"/>
                    <a:pt x="2375" y="5175"/>
                  </a:cubicBezTo>
                  <a:cubicBezTo>
                    <a:pt x="2501" y="5340"/>
                    <a:pt x="2429" y="5613"/>
                    <a:pt x="2172" y="5613"/>
                  </a:cubicBezTo>
                  <a:cubicBezTo>
                    <a:pt x="2014" y="5613"/>
                    <a:pt x="1889" y="5497"/>
                    <a:pt x="1803" y="5363"/>
                  </a:cubicBezTo>
                  <a:cubicBezTo>
                    <a:pt x="1716" y="5229"/>
                    <a:pt x="1662" y="5081"/>
                    <a:pt x="1560" y="4972"/>
                  </a:cubicBezTo>
                  <a:cubicBezTo>
                    <a:pt x="1487" y="4886"/>
                    <a:pt x="1376" y="4822"/>
                    <a:pt x="1267" y="4822"/>
                  </a:cubicBezTo>
                  <a:cubicBezTo>
                    <a:pt x="1225" y="4822"/>
                    <a:pt x="1184" y="4832"/>
                    <a:pt x="1144" y="4853"/>
                  </a:cubicBezTo>
                  <a:cubicBezTo>
                    <a:pt x="1105" y="4870"/>
                    <a:pt x="1073" y="4900"/>
                    <a:pt x="1035" y="4908"/>
                  </a:cubicBezTo>
                  <a:cubicBezTo>
                    <a:pt x="1018" y="4914"/>
                    <a:pt x="1001" y="4917"/>
                    <a:pt x="984" y="4917"/>
                  </a:cubicBezTo>
                  <a:cubicBezTo>
                    <a:pt x="914" y="4917"/>
                    <a:pt x="844" y="4873"/>
                    <a:pt x="768" y="4853"/>
                  </a:cubicBezTo>
                  <a:cubicBezTo>
                    <a:pt x="738" y="4843"/>
                    <a:pt x="706" y="4838"/>
                    <a:pt x="674" y="4838"/>
                  </a:cubicBezTo>
                  <a:cubicBezTo>
                    <a:pt x="509" y="4838"/>
                    <a:pt x="338" y="4964"/>
                    <a:pt x="305" y="5128"/>
                  </a:cubicBezTo>
                  <a:cubicBezTo>
                    <a:pt x="298" y="5207"/>
                    <a:pt x="305" y="5284"/>
                    <a:pt x="258" y="5348"/>
                  </a:cubicBezTo>
                  <a:cubicBezTo>
                    <a:pt x="211" y="5425"/>
                    <a:pt x="102" y="5442"/>
                    <a:pt x="48" y="5519"/>
                  </a:cubicBezTo>
                  <a:cubicBezTo>
                    <a:pt x="1" y="5606"/>
                    <a:pt x="48" y="5724"/>
                    <a:pt x="102" y="5801"/>
                  </a:cubicBezTo>
                  <a:cubicBezTo>
                    <a:pt x="157" y="5888"/>
                    <a:pt x="226" y="5974"/>
                    <a:pt x="226" y="6076"/>
                  </a:cubicBezTo>
                  <a:cubicBezTo>
                    <a:pt x="211" y="6234"/>
                    <a:pt x="16" y="6366"/>
                    <a:pt x="70" y="6516"/>
                  </a:cubicBezTo>
                  <a:cubicBezTo>
                    <a:pt x="95" y="6578"/>
                    <a:pt x="157" y="6618"/>
                    <a:pt x="196" y="6665"/>
                  </a:cubicBezTo>
                  <a:cubicBezTo>
                    <a:pt x="392" y="6915"/>
                    <a:pt x="266" y="7316"/>
                    <a:pt x="431" y="7558"/>
                  </a:cubicBezTo>
                  <a:cubicBezTo>
                    <a:pt x="500" y="7657"/>
                    <a:pt x="627" y="7688"/>
                    <a:pt x="752" y="7688"/>
                  </a:cubicBezTo>
                  <a:cubicBezTo>
                    <a:pt x="784" y="7688"/>
                    <a:pt x="816" y="7686"/>
                    <a:pt x="847" y="7683"/>
                  </a:cubicBezTo>
                  <a:cubicBezTo>
                    <a:pt x="950" y="7667"/>
                    <a:pt x="1056" y="7640"/>
                    <a:pt x="1160" y="7640"/>
                  </a:cubicBezTo>
                  <a:cubicBezTo>
                    <a:pt x="1207" y="7640"/>
                    <a:pt x="1254" y="7645"/>
                    <a:pt x="1301" y="7660"/>
                  </a:cubicBezTo>
                  <a:cubicBezTo>
                    <a:pt x="1380" y="7683"/>
                    <a:pt x="1459" y="7747"/>
                    <a:pt x="1543" y="7762"/>
                  </a:cubicBezTo>
                  <a:cubicBezTo>
                    <a:pt x="1555" y="7763"/>
                    <a:pt x="1567" y="7764"/>
                    <a:pt x="1579" y="7764"/>
                  </a:cubicBezTo>
                  <a:cubicBezTo>
                    <a:pt x="1663" y="7764"/>
                    <a:pt x="1746" y="7731"/>
                    <a:pt x="1829" y="7731"/>
                  </a:cubicBezTo>
                  <a:cubicBezTo>
                    <a:pt x="1852" y="7731"/>
                    <a:pt x="1874" y="7733"/>
                    <a:pt x="1897" y="7739"/>
                  </a:cubicBezTo>
                  <a:cubicBezTo>
                    <a:pt x="2014" y="7769"/>
                    <a:pt x="2093" y="7910"/>
                    <a:pt x="2053" y="8029"/>
                  </a:cubicBezTo>
                  <a:cubicBezTo>
                    <a:pt x="2014" y="8123"/>
                    <a:pt x="1919" y="8177"/>
                    <a:pt x="1857" y="8256"/>
                  </a:cubicBezTo>
                  <a:cubicBezTo>
                    <a:pt x="1778" y="8365"/>
                    <a:pt x="1756" y="8522"/>
                    <a:pt x="1803" y="8655"/>
                  </a:cubicBezTo>
                  <a:cubicBezTo>
                    <a:pt x="1904" y="8905"/>
                    <a:pt x="2061" y="9125"/>
                    <a:pt x="2147" y="9385"/>
                  </a:cubicBezTo>
                  <a:cubicBezTo>
                    <a:pt x="2211" y="9588"/>
                    <a:pt x="2234" y="9823"/>
                    <a:pt x="2117" y="9997"/>
                  </a:cubicBezTo>
                  <a:cubicBezTo>
                    <a:pt x="2006" y="10160"/>
                    <a:pt x="1850" y="10262"/>
                    <a:pt x="1748" y="10435"/>
                  </a:cubicBezTo>
                  <a:cubicBezTo>
                    <a:pt x="1622" y="10646"/>
                    <a:pt x="1543" y="10811"/>
                    <a:pt x="1340" y="10992"/>
                  </a:cubicBezTo>
                  <a:cubicBezTo>
                    <a:pt x="1065" y="11249"/>
                    <a:pt x="791" y="11509"/>
                    <a:pt x="518" y="11767"/>
                  </a:cubicBezTo>
                  <a:cubicBezTo>
                    <a:pt x="320" y="11947"/>
                    <a:pt x="117" y="12160"/>
                    <a:pt x="125" y="12418"/>
                  </a:cubicBezTo>
                  <a:cubicBezTo>
                    <a:pt x="150" y="12431"/>
                    <a:pt x="177" y="12437"/>
                    <a:pt x="205" y="12437"/>
                  </a:cubicBezTo>
                  <a:cubicBezTo>
                    <a:pt x="258" y="12437"/>
                    <a:pt x="312" y="12416"/>
                    <a:pt x="352" y="12386"/>
                  </a:cubicBezTo>
                  <a:cubicBezTo>
                    <a:pt x="424" y="12339"/>
                    <a:pt x="471" y="12277"/>
                    <a:pt x="525" y="12215"/>
                  </a:cubicBezTo>
                  <a:cubicBezTo>
                    <a:pt x="761" y="11900"/>
                    <a:pt x="1058" y="11633"/>
                    <a:pt x="1340" y="11368"/>
                  </a:cubicBezTo>
                  <a:cubicBezTo>
                    <a:pt x="1407" y="11307"/>
                    <a:pt x="1616" y="11138"/>
                    <a:pt x="1757" y="11138"/>
                  </a:cubicBezTo>
                  <a:cubicBezTo>
                    <a:pt x="1798" y="11138"/>
                    <a:pt x="1833" y="11152"/>
                    <a:pt x="1857" y="11187"/>
                  </a:cubicBezTo>
                  <a:cubicBezTo>
                    <a:pt x="1872" y="11202"/>
                    <a:pt x="1882" y="11234"/>
                    <a:pt x="1889" y="11257"/>
                  </a:cubicBezTo>
                  <a:cubicBezTo>
                    <a:pt x="1919" y="11462"/>
                    <a:pt x="1810" y="11665"/>
                    <a:pt x="1803" y="11878"/>
                  </a:cubicBezTo>
                  <a:cubicBezTo>
                    <a:pt x="1803" y="11908"/>
                    <a:pt x="1803" y="11947"/>
                    <a:pt x="1825" y="11979"/>
                  </a:cubicBezTo>
                  <a:cubicBezTo>
                    <a:pt x="1836" y="11993"/>
                    <a:pt x="1857" y="12005"/>
                    <a:pt x="1877" y="12005"/>
                  </a:cubicBezTo>
                  <a:cubicBezTo>
                    <a:pt x="1890" y="12005"/>
                    <a:pt x="1903" y="12000"/>
                    <a:pt x="1912" y="11987"/>
                  </a:cubicBezTo>
                  <a:cubicBezTo>
                    <a:pt x="1959" y="11900"/>
                    <a:pt x="2006" y="11806"/>
                    <a:pt x="2023" y="11705"/>
                  </a:cubicBezTo>
                  <a:lnTo>
                    <a:pt x="2023" y="11564"/>
                  </a:lnTo>
                  <a:cubicBezTo>
                    <a:pt x="2038" y="11462"/>
                    <a:pt x="2085" y="11360"/>
                    <a:pt x="2155" y="11289"/>
                  </a:cubicBezTo>
                  <a:cubicBezTo>
                    <a:pt x="2226" y="11220"/>
                    <a:pt x="2319" y="11198"/>
                    <a:pt x="2417" y="11198"/>
                  </a:cubicBezTo>
                  <a:cubicBezTo>
                    <a:pt x="2577" y="11198"/>
                    <a:pt x="2753" y="11256"/>
                    <a:pt x="2885" y="11266"/>
                  </a:cubicBezTo>
                  <a:cubicBezTo>
                    <a:pt x="2965" y="11271"/>
                    <a:pt x="3047" y="11274"/>
                    <a:pt x="3129" y="11274"/>
                  </a:cubicBezTo>
                  <a:cubicBezTo>
                    <a:pt x="3337" y="11274"/>
                    <a:pt x="3547" y="11251"/>
                    <a:pt x="3739" y="11155"/>
                  </a:cubicBezTo>
                  <a:cubicBezTo>
                    <a:pt x="3848" y="11101"/>
                    <a:pt x="3951" y="11022"/>
                    <a:pt x="4075" y="10984"/>
                  </a:cubicBezTo>
                  <a:cubicBezTo>
                    <a:pt x="4280" y="10920"/>
                    <a:pt x="4523" y="10975"/>
                    <a:pt x="4694" y="10851"/>
                  </a:cubicBezTo>
                  <a:cubicBezTo>
                    <a:pt x="5024" y="10623"/>
                    <a:pt x="4813" y="10027"/>
                    <a:pt x="5127" y="9784"/>
                  </a:cubicBezTo>
                  <a:cubicBezTo>
                    <a:pt x="5203" y="9724"/>
                    <a:pt x="5289" y="9702"/>
                    <a:pt x="5380" y="9702"/>
                  </a:cubicBezTo>
                  <a:cubicBezTo>
                    <a:pt x="5627" y="9702"/>
                    <a:pt x="5917" y="9863"/>
                    <a:pt x="6185" y="9863"/>
                  </a:cubicBezTo>
                  <a:cubicBezTo>
                    <a:pt x="6233" y="9863"/>
                    <a:pt x="6280" y="9858"/>
                    <a:pt x="6325" y="9846"/>
                  </a:cubicBezTo>
                  <a:cubicBezTo>
                    <a:pt x="6670" y="9752"/>
                    <a:pt x="6811" y="9314"/>
                    <a:pt x="7140" y="9180"/>
                  </a:cubicBezTo>
                  <a:cubicBezTo>
                    <a:pt x="7219" y="9150"/>
                    <a:pt x="7313" y="9133"/>
                    <a:pt x="7360" y="9063"/>
                  </a:cubicBezTo>
                  <a:cubicBezTo>
                    <a:pt x="7392" y="9016"/>
                    <a:pt x="7392" y="8952"/>
                    <a:pt x="7392" y="8898"/>
                  </a:cubicBezTo>
                  <a:cubicBezTo>
                    <a:pt x="7375" y="8717"/>
                    <a:pt x="7321" y="8546"/>
                    <a:pt x="7313" y="8373"/>
                  </a:cubicBezTo>
                  <a:cubicBezTo>
                    <a:pt x="7306" y="8192"/>
                    <a:pt x="7368" y="7997"/>
                    <a:pt x="7526" y="7910"/>
                  </a:cubicBezTo>
                  <a:cubicBezTo>
                    <a:pt x="7579" y="7880"/>
                    <a:pt x="7634" y="7865"/>
                    <a:pt x="7688" y="7865"/>
                  </a:cubicBezTo>
                  <a:cubicBezTo>
                    <a:pt x="7759" y="7865"/>
                    <a:pt x="7827" y="7892"/>
                    <a:pt x="7885" y="7950"/>
                  </a:cubicBezTo>
                  <a:cubicBezTo>
                    <a:pt x="8066" y="8138"/>
                    <a:pt x="8192" y="8373"/>
                    <a:pt x="8333" y="8593"/>
                  </a:cubicBezTo>
                  <a:cubicBezTo>
                    <a:pt x="8583" y="8992"/>
                    <a:pt x="8897" y="9346"/>
                    <a:pt x="9219" y="9697"/>
                  </a:cubicBezTo>
                  <a:cubicBezTo>
                    <a:pt x="9269" y="9749"/>
                    <a:pt x="9335" y="9810"/>
                    <a:pt x="9405" y="9810"/>
                  </a:cubicBezTo>
                  <a:cubicBezTo>
                    <a:pt x="9421" y="9810"/>
                    <a:pt x="9438" y="9806"/>
                    <a:pt x="9454" y="9799"/>
                  </a:cubicBezTo>
                  <a:cubicBezTo>
                    <a:pt x="9539" y="9752"/>
                    <a:pt x="9288" y="9197"/>
                    <a:pt x="9256" y="9133"/>
                  </a:cubicBezTo>
                  <a:cubicBezTo>
                    <a:pt x="9147" y="8937"/>
                    <a:pt x="9006" y="8727"/>
                    <a:pt x="8850" y="8561"/>
                  </a:cubicBezTo>
                  <a:cubicBezTo>
                    <a:pt x="8732" y="8435"/>
                    <a:pt x="8575" y="8326"/>
                    <a:pt x="8474" y="8185"/>
                  </a:cubicBezTo>
                  <a:cubicBezTo>
                    <a:pt x="8395" y="8068"/>
                    <a:pt x="8325" y="7935"/>
                    <a:pt x="8231" y="7816"/>
                  </a:cubicBezTo>
                  <a:cubicBezTo>
                    <a:pt x="8167" y="7739"/>
                    <a:pt x="8105" y="7620"/>
                    <a:pt x="8160" y="7541"/>
                  </a:cubicBezTo>
                  <a:cubicBezTo>
                    <a:pt x="8192" y="7494"/>
                    <a:pt x="8246" y="7479"/>
                    <a:pt x="8293" y="7472"/>
                  </a:cubicBezTo>
                  <a:cubicBezTo>
                    <a:pt x="8305" y="7471"/>
                    <a:pt x="8316" y="7470"/>
                    <a:pt x="8327" y="7470"/>
                  </a:cubicBezTo>
                  <a:cubicBezTo>
                    <a:pt x="8449" y="7470"/>
                    <a:pt x="8569" y="7541"/>
                    <a:pt x="8662" y="7620"/>
                  </a:cubicBezTo>
                  <a:cubicBezTo>
                    <a:pt x="8771" y="7715"/>
                    <a:pt x="8858" y="7816"/>
                    <a:pt x="8974" y="7888"/>
                  </a:cubicBezTo>
                  <a:cubicBezTo>
                    <a:pt x="8992" y="7899"/>
                    <a:pt x="9014" y="7906"/>
                    <a:pt x="9033" y="7906"/>
                  </a:cubicBezTo>
                  <a:cubicBezTo>
                    <a:pt x="9040" y="7906"/>
                    <a:pt x="9047" y="7905"/>
                    <a:pt x="9053" y="7903"/>
                  </a:cubicBezTo>
                  <a:cubicBezTo>
                    <a:pt x="9078" y="7895"/>
                    <a:pt x="9093" y="7856"/>
                    <a:pt x="9085" y="7824"/>
                  </a:cubicBezTo>
                  <a:cubicBezTo>
                    <a:pt x="9078" y="7801"/>
                    <a:pt x="9053" y="7777"/>
                    <a:pt x="9031" y="7754"/>
                  </a:cubicBezTo>
                  <a:cubicBezTo>
                    <a:pt x="8952" y="7660"/>
                    <a:pt x="8865" y="7573"/>
                    <a:pt x="8786" y="7479"/>
                  </a:cubicBezTo>
                  <a:cubicBezTo>
                    <a:pt x="8748" y="7440"/>
                    <a:pt x="8716" y="7400"/>
                    <a:pt x="8684" y="7353"/>
                  </a:cubicBezTo>
                  <a:cubicBezTo>
                    <a:pt x="8575" y="7197"/>
                    <a:pt x="8528" y="6836"/>
                    <a:pt x="8684" y="6695"/>
                  </a:cubicBezTo>
                  <a:cubicBezTo>
                    <a:pt x="8716" y="6665"/>
                    <a:pt x="8763" y="6648"/>
                    <a:pt x="8818" y="6640"/>
                  </a:cubicBezTo>
                  <a:cubicBezTo>
                    <a:pt x="8836" y="6639"/>
                    <a:pt x="8854" y="6639"/>
                    <a:pt x="8873" y="6639"/>
                  </a:cubicBezTo>
                  <a:cubicBezTo>
                    <a:pt x="8936" y="6639"/>
                    <a:pt x="9006" y="6644"/>
                    <a:pt x="9075" y="6644"/>
                  </a:cubicBezTo>
                  <a:cubicBezTo>
                    <a:pt x="9244" y="6644"/>
                    <a:pt x="9407" y="6613"/>
                    <a:pt x="9454" y="6398"/>
                  </a:cubicBezTo>
                  <a:cubicBezTo>
                    <a:pt x="9501" y="6178"/>
                    <a:pt x="9256" y="5982"/>
                    <a:pt x="9241" y="5754"/>
                  </a:cubicBezTo>
                  <a:cubicBezTo>
                    <a:pt x="9226" y="5551"/>
                    <a:pt x="9382" y="5378"/>
                    <a:pt x="9508" y="5214"/>
                  </a:cubicBezTo>
                  <a:cubicBezTo>
                    <a:pt x="9625" y="5049"/>
                    <a:pt x="9697" y="4784"/>
                    <a:pt x="9531" y="4658"/>
                  </a:cubicBezTo>
                  <a:cubicBezTo>
                    <a:pt x="9467" y="4609"/>
                    <a:pt x="9385" y="4599"/>
                    <a:pt x="9300" y="4599"/>
                  </a:cubicBezTo>
                  <a:cubicBezTo>
                    <a:pt x="9242" y="4599"/>
                    <a:pt x="9182" y="4603"/>
                    <a:pt x="9125" y="4603"/>
                  </a:cubicBezTo>
                  <a:cubicBezTo>
                    <a:pt x="9012" y="4603"/>
                    <a:pt x="8910" y="4585"/>
                    <a:pt x="8850" y="4477"/>
                  </a:cubicBezTo>
                  <a:cubicBezTo>
                    <a:pt x="8739" y="4281"/>
                    <a:pt x="8959" y="4007"/>
                    <a:pt x="9108" y="3898"/>
                  </a:cubicBezTo>
                  <a:cubicBezTo>
                    <a:pt x="9603" y="3544"/>
                    <a:pt x="10291" y="3544"/>
                    <a:pt x="10801" y="3168"/>
                  </a:cubicBezTo>
                  <a:cubicBezTo>
                    <a:pt x="10942" y="3066"/>
                    <a:pt x="11076" y="2863"/>
                    <a:pt x="10959" y="2729"/>
                  </a:cubicBezTo>
                  <a:cubicBezTo>
                    <a:pt x="10914" y="2682"/>
                    <a:pt x="10856" y="2664"/>
                    <a:pt x="10794" y="2664"/>
                  </a:cubicBezTo>
                  <a:cubicBezTo>
                    <a:pt x="10714" y="2664"/>
                    <a:pt x="10626" y="2694"/>
                    <a:pt x="10551" y="2729"/>
                  </a:cubicBezTo>
                  <a:cubicBezTo>
                    <a:pt x="10026" y="2949"/>
                    <a:pt x="9508" y="3177"/>
                    <a:pt x="8984" y="3395"/>
                  </a:cubicBezTo>
                  <a:cubicBezTo>
                    <a:pt x="8692" y="3521"/>
                    <a:pt x="8402" y="3647"/>
                    <a:pt x="8090" y="3694"/>
                  </a:cubicBezTo>
                  <a:cubicBezTo>
                    <a:pt x="8020" y="3703"/>
                    <a:pt x="7947" y="3708"/>
                    <a:pt x="7874" y="3708"/>
                  </a:cubicBezTo>
                  <a:cubicBezTo>
                    <a:pt x="7703" y="3708"/>
                    <a:pt x="7529" y="3681"/>
                    <a:pt x="7375" y="3615"/>
                  </a:cubicBezTo>
                  <a:cubicBezTo>
                    <a:pt x="7157" y="3506"/>
                    <a:pt x="7196" y="3333"/>
                    <a:pt x="7023" y="3200"/>
                  </a:cubicBezTo>
                  <a:cubicBezTo>
                    <a:pt x="6991" y="3173"/>
                    <a:pt x="6957" y="3162"/>
                    <a:pt x="6923" y="3162"/>
                  </a:cubicBezTo>
                  <a:cubicBezTo>
                    <a:pt x="6746" y="3162"/>
                    <a:pt x="6550" y="3462"/>
                    <a:pt x="6340" y="3462"/>
                  </a:cubicBezTo>
                  <a:cubicBezTo>
                    <a:pt x="6328" y="3462"/>
                    <a:pt x="6315" y="3461"/>
                    <a:pt x="6303" y="3459"/>
                  </a:cubicBezTo>
                  <a:cubicBezTo>
                    <a:pt x="6068" y="3403"/>
                    <a:pt x="6105" y="3043"/>
                    <a:pt x="5957" y="2848"/>
                  </a:cubicBezTo>
                  <a:cubicBezTo>
                    <a:pt x="5896" y="2775"/>
                    <a:pt x="5798" y="2737"/>
                    <a:pt x="5701" y="2737"/>
                  </a:cubicBezTo>
                  <a:cubicBezTo>
                    <a:pt x="5610" y="2737"/>
                    <a:pt x="5520" y="2770"/>
                    <a:pt x="5464" y="2838"/>
                  </a:cubicBezTo>
                  <a:cubicBezTo>
                    <a:pt x="5338" y="2979"/>
                    <a:pt x="5362" y="3192"/>
                    <a:pt x="5345" y="3373"/>
                  </a:cubicBezTo>
                  <a:cubicBezTo>
                    <a:pt x="5331" y="3555"/>
                    <a:pt x="5228" y="3765"/>
                    <a:pt x="5051" y="3765"/>
                  </a:cubicBezTo>
                  <a:cubicBezTo>
                    <a:pt x="5045" y="3765"/>
                    <a:pt x="5039" y="3764"/>
                    <a:pt x="5033" y="3764"/>
                  </a:cubicBezTo>
                  <a:cubicBezTo>
                    <a:pt x="4929" y="3756"/>
                    <a:pt x="4852" y="3677"/>
                    <a:pt x="4805" y="3583"/>
                  </a:cubicBezTo>
                  <a:cubicBezTo>
                    <a:pt x="4719" y="3427"/>
                    <a:pt x="4711" y="3232"/>
                    <a:pt x="4711" y="3051"/>
                  </a:cubicBezTo>
                  <a:cubicBezTo>
                    <a:pt x="4711" y="2078"/>
                    <a:pt x="4694" y="1083"/>
                    <a:pt x="4578" y="120"/>
                  </a:cubicBezTo>
                  <a:cubicBezTo>
                    <a:pt x="4578" y="66"/>
                    <a:pt x="4549" y="1"/>
                    <a:pt x="450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18"/>
            <p:cNvSpPr/>
            <p:nvPr/>
          </p:nvSpPr>
          <p:spPr>
            <a:xfrm>
              <a:off x="2953896" y="4119851"/>
              <a:ext cx="241680" cy="179343"/>
            </a:xfrm>
            <a:custGeom>
              <a:avLst/>
              <a:gdLst/>
              <a:ahLst/>
              <a:cxnLst/>
              <a:rect l="l" t="t" r="r" b="b"/>
              <a:pathLst>
                <a:path w="3152" h="2339" extrusionOk="0">
                  <a:moveTo>
                    <a:pt x="155" y="0"/>
                  </a:moveTo>
                  <a:cubicBezTo>
                    <a:pt x="119" y="0"/>
                    <a:pt x="87" y="12"/>
                    <a:pt x="63" y="42"/>
                  </a:cubicBezTo>
                  <a:cubicBezTo>
                    <a:pt x="1" y="128"/>
                    <a:pt x="80" y="238"/>
                    <a:pt x="157" y="309"/>
                  </a:cubicBezTo>
                  <a:cubicBezTo>
                    <a:pt x="290" y="426"/>
                    <a:pt x="432" y="544"/>
                    <a:pt x="580" y="646"/>
                  </a:cubicBezTo>
                  <a:cubicBezTo>
                    <a:pt x="652" y="693"/>
                    <a:pt x="721" y="747"/>
                    <a:pt x="761" y="819"/>
                  </a:cubicBezTo>
                  <a:cubicBezTo>
                    <a:pt x="847" y="968"/>
                    <a:pt x="785" y="1171"/>
                    <a:pt x="879" y="1312"/>
                  </a:cubicBezTo>
                  <a:cubicBezTo>
                    <a:pt x="964" y="1453"/>
                    <a:pt x="1169" y="1485"/>
                    <a:pt x="1231" y="1641"/>
                  </a:cubicBezTo>
                  <a:cubicBezTo>
                    <a:pt x="1271" y="1743"/>
                    <a:pt x="1224" y="1861"/>
                    <a:pt x="1224" y="1970"/>
                  </a:cubicBezTo>
                  <a:cubicBezTo>
                    <a:pt x="1230" y="2173"/>
                    <a:pt x="1429" y="2339"/>
                    <a:pt x="1629" y="2339"/>
                  </a:cubicBezTo>
                  <a:cubicBezTo>
                    <a:pt x="1678" y="2339"/>
                    <a:pt x="1727" y="2329"/>
                    <a:pt x="1773" y="2307"/>
                  </a:cubicBezTo>
                  <a:cubicBezTo>
                    <a:pt x="1976" y="2209"/>
                    <a:pt x="2114" y="1929"/>
                    <a:pt x="2335" y="1929"/>
                  </a:cubicBezTo>
                  <a:cubicBezTo>
                    <a:pt x="2343" y="1929"/>
                    <a:pt x="2351" y="1930"/>
                    <a:pt x="2360" y="1931"/>
                  </a:cubicBezTo>
                  <a:cubicBezTo>
                    <a:pt x="2516" y="1955"/>
                    <a:pt x="2619" y="2111"/>
                    <a:pt x="2768" y="2166"/>
                  </a:cubicBezTo>
                  <a:cubicBezTo>
                    <a:pt x="2801" y="2179"/>
                    <a:pt x="2836" y="2185"/>
                    <a:pt x="2872" y="2185"/>
                  </a:cubicBezTo>
                  <a:cubicBezTo>
                    <a:pt x="2947" y="2185"/>
                    <a:pt x="3023" y="2157"/>
                    <a:pt x="3080" y="2104"/>
                  </a:cubicBezTo>
                  <a:cubicBezTo>
                    <a:pt x="3112" y="2072"/>
                    <a:pt x="3137" y="2034"/>
                    <a:pt x="3144" y="1995"/>
                  </a:cubicBezTo>
                  <a:cubicBezTo>
                    <a:pt x="3152" y="1876"/>
                    <a:pt x="2996" y="1807"/>
                    <a:pt x="2956" y="1696"/>
                  </a:cubicBezTo>
                  <a:cubicBezTo>
                    <a:pt x="2917" y="1579"/>
                    <a:pt x="3003" y="1423"/>
                    <a:pt x="2924" y="1319"/>
                  </a:cubicBezTo>
                  <a:cubicBezTo>
                    <a:pt x="2845" y="1235"/>
                    <a:pt x="2674" y="1282"/>
                    <a:pt x="2587" y="1195"/>
                  </a:cubicBezTo>
                  <a:cubicBezTo>
                    <a:pt x="2501" y="1109"/>
                    <a:pt x="2555" y="968"/>
                    <a:pt x="2540" y="849"/>
                  </a:cubicBezTo>
                  <a:cubicBezTo>
                    <a:pt x="2501" y="606"/>
                    <a:pt x="2234" y="505"/>
                    <a:pt x="2016" y="490"/>
                  </a:cubicBezTo>
                  <a:cubicBezTo>
                    <a:pt x="2000" y="488"/>
                    <a:pt x="1985" y="487"/>
                    <a:pt x="1969" y="487"/>
                  </a:cubicBezTo>
                  <a:cubicBezTo>
                    <a:pt x="1869" y="487"/>
                    <a:pt x="1766" y="521"/>
                    <a:pt x="1665" y="521"/>
                  </a:cubicBezTo>
                  <a:cubicBezTo>
                    <a:pt x="1638" y="521"/>
                    <a:pt x="1611" y="518"/>
                    <a:pt x="1585" y="512"/>
                  </a:cubicBezTo>
                  <a:cubicBezTo>
                    <a:pt x="1491" y="490"/>
                    <a:pt x="1404" y="403"/>
                    <a:pt x="1325" y="364"/>
                  </a:cubicBezTo>
                  <a:cubicBezTo>
                    <a:pt x="1314" y="353"/>
                    <a:pt x="1302" y="346"/>
                    <a:pt x="1288" y="346"/>
                  </a:cubicBezTo>
                  <a:cubicBezTo>
                    <a:pt x="1282" y="346"/>
                    <a:pt x="1277" y="347"/>
                    <a:pt x="1271" y="349"/>
                  </a:cubicBezTo>
                  <a:cubicBezTo>
                    <a:pt x="1216" y="364"/>
                    <a:pt x="1231" y="443"/>
                    <a:pt x="1256" y="490"/>
                  </a:cubicBezTo>
                  <a:cubicBezTo>
                    <a:pt x="1286" y="537"/>
                    <a:pt x="1318" y="606"/>
                    <a:pt x="1271" y="631"/>
                  </a:cubicBezTo>
                  <a:cubicBezTo>
                    <a:pt x="1246" y="640"/>
                    <a:pt x="1221" y="644"/>
                    <a:pt x="1196" y="644"/>
                  </a:cubicBezTo>
                  <a:cubicBezTo>
                    <a:pt x="1093" y="644"/>
                    <a:pt x="990" y="576"/>
                    <a:pt x="902" y="512"/>
                  </a:cubicBezTo>
                  <a:cubicBezTo>
                    <a:pt x="721" y="371"/>
                    <a:pt x="541" y="230"/>
                    <a:pt x="362" y="89"/>
                  </a:cubicBezTo>
                  <a:cubicBezTo>
                    <a:pt x="300" y="43"/>
                    <a:pt x="222" y="0"/>
                    <a:pt x="15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18"/>
            <p:cNvSpPr/>
            <p:nvPr/>
          </p:nvSpPr>
          <p:spPr>
            <a:xfrm>
              <a:off x="3296478" y="3679583"/>
              <a:ext cx="63104" cy="171215"/>
            </a:xfrm>
            <a:custGeom>
              <a:avLst/>
              <a:gdLst/>
              <a:ahLst/>
              <a:cxnLst/>
              <a:rect l="l" t="t" r="r" b="b"/>
              <a:pathLst>
                <a:path w="823" h="2233" extrusionOk="0">
                  <a:moveTo>
                    <a:pt x="100" y="1"/>
                  </a:moveTo>
                  <a:cubicBezTo>
                    <a:pt x="89" y="1"/>
                    <a:pt x="79" y="2"/>
                    <a:pt x="70" y="7"/>
                  </a:cubicBezTo>
                  <a:cubicBezTo>
                    <a:pt x="8" y="39"/>
                    <a:pt x="1" y="118"/>
                    <a:pt x="8" y="180"/>
                  </a:cubicBezTo>
                  <a:cubicBezTo>
                    <a:pt x="40" y="556"/>
                    <a:pt x="149" y="910"/>
                    <a:pt x="298" y="1254"/>
                  </a:cubicBezTo>
                  <a:cubicBezTo>
                    <a:pt x="377" y="1442"/>
                    <a:pt x="456" y="1630"/>
                    <a:pt x="541" y="1818"/>
                  </a:cubicBezTo>
                  <a:cubicBezTo>
                    <a:pt x="558" y="1858"/>
                    <a:pt x="573" y="1897"/>
                    <a:pt x="588" y="1935"/>
                  </a:cubicBezTo>
                  <a:cubicBezTo>
                    <a:pt x="627" y="2029"/>
                    <a:pt x="674" y="2123"/>
                    <a:pt x="729" y="2210"/>
                  </a:cubicBezTo>
                  <a:cubicBezTo>
                    <a:pt x="741" y="2222"/>
                    <a:pt x="756" y="2233"/>
                    <a:pt x="769" y="2233"/>
                  </a:cubicBezTo>
                  <a:cubicBezTo>
                    <a:pt x="775" y="2233"/>
                    <a:pt x="780" y="2231"/>
                    <a:pt x="785" y="2226"/>
                  </a:cubicBezTo>
                  <a:cubicBezTo>
                    <a:pt x="785" y="2226"/>
                    <a:pt x="785" y="2217"/>
                    <a:pt x="793" y="2210"/>
                  </a:cubicBezTo>
                  <a:cubicBezTo>
                    <a:pt x="823" y="2046"/>
                    <a:pt x="768" y="1873"/>
                    <a:pt x="706" y="1717"/>
                  </a:cubicBezTo>
                  <a:cubicBezTo>
                    <a:pt x="644" y="1551"/>
                    <a:pt x="597" y="1403"/>
                    <a:pt x="558" y="1222"/>
                  </a:cubicBezTo>
                  <a:cubicBezTo>
                    <a:pt x="471" y="853"/>
                    <a:pt x="377" y="494"/>
                    <a:pt x="243" y="133"/>
                  </a:cubicBezTo>
                  <a:cubicBezTo>
                    <a:pt x="228" y="101"/>
                    <a:pt x="211" y="63"/>
                    <a:pt x="181" y="31"/>
                  </a:cubicBezTo>
                  <a:cubicBezTo>
                    <a:pt x="158" y="13"/>
                    <a:pt x="127" y="1"/>
                    <a:pt x="100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18"/>
            <p:cNvSpPr/>
            <p:nvPr/>
          </p:nvSpPr>
          <p:spPr>
            <a:xfrm>
              <a:off x="3090377" y="4297660"/>
              <a:ext cx="85339" cy="91167"/>
            </a:xfrm>
            <a:custGeom>
              <a:avLst/>
              <a:gdLst/>
              <a:ahLst/>
              <a:cxnLst/>
              <a:rect l="l" t="t" r="r" b="b"/>
              <a:pathLst>
                <a:path w="1113" h="1189" extrusionOk="0">
                  <a:moveTo>
                    <a:pt x="679" y="0"/>
                  </a:moveTo>
                  <a:cubicBezTo>
                    <a:pt x="666" y="0"/>
                    <a:pt x="654" y="2"/>
                    <a:pt x="642" y="5"/>
                  </a:cubicBezTo>
                  <a:cubicBezTo>
                    <a:pt x="565" y="20"/>
                    <a:pt x="486" y="27"/>
                    <a:pt x="407" y="44"/>
                  </a:cubicBezTo>
                  <a:cubicBezTo>
                    <a:pt x="369" y="52"/>
                    <a:pt x="322" y="59"/>
                    <a:pt x="283" y="74"/>
                  </a:cubicBezTo>
                  <a:cubicBezTo>
                    <a:pt x="196" y="114"/>
                    <a:pt x="141" y="201"/>
                    <a:pt x="141" y="295"/>
                  </a:cubicBezTo>
                  <a:cubicBezTo>
                    <a:pt x="141" y="342"/>
                    <a:pt x="149" y="396"/>
                    <a:pt x="141" y="443"/>
                  </a:cubicBezTo>
                  <a:cubicBezTo>
                    <a:pt x="117" y="515"/>
                    <a:pt x="40" y="562"/>
                    <a:pt x="23" y="631"/>
                  </a:cubicBezTo>
                  <a:cubicBezTo>
                    <a:pt x="0" y="703"/>
                    <a:pt x="40" y="780"/>
                    <a:pt x="87" y="835"/>
                  </a:cubicBezTo>
                  <a:cubicBezTo>
                    <a:pt x="134" y="898"/>
                    <a:pt x="196" y="961"/>
                    <a:pt x="204" y="1032"/>
                  </a:cubicBezTo>
                  <a:cubicBezTo>
                    <a:pt x="211" y="1062"/>
                    <a:pt x="211" y="1094"/>
                    <a:pt x="219" y="1126"/>
                  </a:cubicBezTo>
                  <a:cubicBezTo>
                    <a:pt x="228" y="1156"/>
                    <a:pt x="243" y="1181"/>
                    <a:pt x="275" y="1188"/>
                  </a:cubicBezTo>
                  <a:cubicBezTo>
                    <a:pt x="298" y="1188"/>
                    <a:pt x="313" y="1173"/>
                    <a:pt x="337" y="1164"/>
                  </a:cubicBezTo>
                  <a:cubicBezTo>
                    <a:pt x="424" y="1102"/>
                    <a:pt x="510" y="1032"/>
                    <a:pt x="557" y="938"/>
                  </a:cubicBezTo>
                  <a:cubicBezTo>
                    <a:pt x="587" y="851"/>
                    <a:pt x="587" y="757"/>
                    <a:pt x="651" y="693"/>
                  </a:cubicBezTo>
                  <a:cubicBezTo>
                    <a:pt x="745" y="599"/>
                    <a:pt x="909" y="631"/>
                    <a:pt x="1018" y="552"/>
                  </a:cubicBezTo>
                  <a:cubicBezTo>
                    <a:pt x="1082" y="505"/>
                    <a:pt x="1112" y="421"/>
                    <a:pt x="1097" y="342"/>
                  </a:cubicBezTo>
                  <a:cubicBezTo>
                    <a:pt x="1082" y="263"/>
                    <a:pt x="1018" y="201"/>
                    <a:pt x="949" y="169"/>
                  </a:cubicBezTo>
                  <a:cubicBezTo>
                    <a:pt x="886" y="138"/>
                    <a:pt x="800" y="129"/>
                    <a:pt x="768" y="67"/>
                  </a:cubicBezTo>
                  <a:cubicBezTo>
                    <a:pt x="753" y="52"/>
                    <a:pt x="753" y="35"/>
                    <a:pt x="736" y="20"/>
                  </a:cubicBezTo>
                  <a:cubicBezTo>
                    <a:pt x="722" y="6"/>
                    <a:pt x="701" y="0"/>
                    <a:pt x="67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18"/>
            <p:cNvSpPr/>
            <p:nvPr/>
          </p:nvSpPr>
          <p:spPr>
            <a:xfrm>
              <a:off x="3458799" y="4325570"/>
              <a:ext cx="31897" cy="34964"/>
            </a:xfrm>
            <a:custGeom>
              <a:avLst/>
              <a:gdLst/>
              <a:ahLst/>
              <a:cxnLst/>
              <a:rect l="l" t="t" r="r" b="b"/>
              <a:pathLst>
                <a:path w="416" h="456" extrusionOk="0">
                  <a:moveTo>
                    <a:pt x="211" y="0"/>
                  </a:moveTo>
                  <a:cubicBezTo>
                    <a:pt x="173" y="10"/>
                    <a:pt x="141" y="25"/>
                    <a:pt x="102" y="40"/>
                  </a:cubicBezTo>
                  <a:cubicBezTo>
                    <a:pt x="70" y="57"/>
                    <a:pt x="40" y="79"/>
                    <a:pt x="23" y="104"/>
                  </a:cubicBezTo>
                  <a:cubicBezTo>
                    <a:pt x="0" y="134"/>
                    <a:pt x="0" y="181"/>
                    <a:pt x="23" y="205"/>
                  </a:cubicBezTo>
                  <a:cubicBezTo>
                    <a:pt x="40" y="220"/>
                    <a:pt x="70" y="228"/>
                    <a:pt x="79" y="252"/>
                  </a:cubicBezTo>
                  <a:cubicBezTo>
                    <a:pt x="102" y="275"/>
                    <a:pt x="87" y="307"/>
                    <a:pt x="87" y="339"/>
                  </a:cubicBezTo>
                  <a:cubicBezTo>
                    <a:pt x="87" y="393"/>
                    <a:pt x="134" y="448"/>
                    <a:pt x="188" y="455"/>
                  </a:cubicBezTo>
                  <a:cubicBezTo>
                    <a:pt x="243" y="455"/>
                    <a:pt x="297" y="416"/>
                    <a:pt x="305" y="361"/>
                  </a:cubicBezTo>
                  <a:cubicBezTo>
                    <a:pt x="314" y="322"/>
                    <a:pt x="305" y="275"/>
                    <a:pt x="322" y="245"/>
                  </a:cubicBezTo>
                  <a:cubicBezTo>
                    <a:pt x="344" y="220"/>
                    <a:pt x="376" y="205"/>
                    <a:pt x="391" y="181"/>
                  </a:cubicBezTo>
                  <a:cubicBezTo>
                    <a:pt x="416" y="141"/>
                    <a:pt x="384" y="104"/>
                    <a:pt x="352" y="72"/>
                  </a:cubicBezTo>
                  <a:cubicBezTo>
                    <a:pt x="314" y="32"/>
                    <a:pt x="267" y="0"/>
                    <a:pt x="21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18"/>
            <p:cNvSpPr/>
            <p:nvPr/>
          </p:nvSpPr>
          <p:spPr>
            <a:xfrm>
              <a:off x="3666740" y="3717230"/>
              <a:ext cx="91397" cy="94157"/>
            </a:xfrm>
            <a:custGeom>
              <a:avLst/>
              <a:gdLst/>
              <a:ahLst/>
              <a:cxnLst/>
              <a:rect l="l" t="t" r="r" b="b"/>
              <a:pathLst>
                <a:path w="1192" h="1228" extrusionOk="0">
                  <a:moveTo>
                    <a:pt x="1042" y="0"/>
                  </a:moveTo>
                  <a:cubicBezTo>
                    <a:pt x="1003" y="0"/>
                    <a:pt x="967" y="9"/>
                    <a:pt x="932" y="25"/>
                  </a:cubicBezTo>
                  <a:cubicBezTo>
                    <a:pt x="870" y="57"/>
                    <a:pt x="823" y="112"/>
                    <a:pt x="776" y="167"/>
                  </a:cubicBezTo>
                  <a:cubicBezTo>
                    <a:pt x="509" y="481"/>
                    <a:pt x="283" y="832"/>
                    <a:pt x="23" y="1154"/>
                  </a:cubicBezTo>
                  <a:cubicBezTo>
                    <a:pt x="16" y="1162"/>
                    <a:pt x="1" y="1179"/>
                    <a:pt x="1" y="1186"/>
                  </a:cubicBezTo>
                  <a:cubicBezTo>
                    <a:pt x="1" y="1201"/>
                    <a:pt x="1" y="1218"/>
                    <a:pt x="16" y="1226"/>
                  </a:cubicBezTo>
                  <a:cubicBezTo>
                    <a:pt x="19" y="1227"/>
                    <a:pt x="22" y="1228"/>
                    <a:pt x="25" y="1228"/>
                  </a:cubicBezTo>
                  <a:cubicBezTo>
                    <a:pt x="37" y="1228"/>
                    <a:pt x="49" y="1216"/>
                    <a:pt x="55" y="1209"/>
                  </a:cubicBezTo>
                  <a:cubicBezTo>
                    <a:pt x="125" y="1162"/>
                    <a:pt x="189" y="1092"/>
                    <a:pt x="251" y="1045"/>
                  </a:cubicBezTo>
                  <a:cubicBezTo>
                    <a:pt x="345" y="974"/>
                    <a:pt x="432" y="912"/>
                    <a:pt x="518" y="849"/>
                  </a:cubicBezTo>
                  <a:cubicBezTo>
                    <a:pt x="642" y="748"/>
                    <a:pt x="761" y="644"/>
                    <a:pt x="878" y="550"/>
                  </a:cubicBezTo>
                  <a:cubicBezTo>
                    <a:pt x="1026" y="426"/>
                    <a:pt x="1192" y="261"/>
                    <a:pt x="1160" y="72"/>
                  </a:cubicBezTo>
                  <a:cubicBezTo>
                    <a:pt x="1152" y="57"/>
                    <a:pt x="1152" y="42"/>
                    <a:pt x="1137" y="25"/>
                  </a:cubicBezTo>
                  <a:cubicBezTo>
                    <a:pt x="1130" y="10"/>
                    <a:pt x="1098" y="3"/>
                    <a:pt x="1083" y="3"/>
                  </a:cubicBezTo>
                  <a:cubicBezTo>
                    <a:pt x="1069" y="1"/>
                    <a:pt x="1055" y="0"/>
                    <a:pt x="1042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18"/>
            <p:cNvSpPr/>
            <p:nvPr/>
          </p:nvSpPr>
          <p:spPr>
            <a:xfrm>
              <a:off x="3553108" y="4265073"/>
              <a:ext cx="143766" cy="92777"/>
            </a:xfrm>
            <a:custGeom>
              <a:avLst/>
              <a:gdLst/>
              <a:ahLst/>
              <a:cxnLst/>
              <a:rect l="l" t="t" r="r" b="b"/>
              <a:pathLst>
                <a:path w="1875" h="1210" extrusionOk="0">
                  <a:moveTo>
                    <a:pt x="1276" y="1"/>
                  </a:moveTo>
                  <a:cubicBezTo>
                    <a:pt x="1233" y="1"/>
                    <a:pt x="1191" y="12"/>
                    <a:pt x="1154" y="37"/>
                  </a:cubicBezTo>
                  <a:cubicBezTo>
                    <a:pt x="1107" y="61"/>
                    <a:pt x="1067" y="108"/>
                    <a:pt x="1013" y="123"/>
                  </a:cubicBezTo>
                  <a:cubicBezTo>
                    <a:pt x="1000" y="127"/>
                    <a:pt x="987" y="128"/>
                    <a:pt x="974" y="128"/>
                  </a:cubicBezTo>
                  <a:cubicBezTo>
                    <a:pt x="924" y="128"/>
                    <a:pt x="876" y="105"/>
                    <a:pt x="832" y="93"/>
                  </a:cubicBezTo>
                  <a:cubicBezTo>
                    <a:pt x="811" y="89"/>
                    <a:pt x="790" y="87"/>
                    <a:pt x="769" y="87"/>
                  </a:cubicBezTo>
                  <a:cubicBezTo>
                    <a:pt x="667" y="87"/>
                    <a:pt x="563" y="135"/>
                    <a:pt x="518" y="225"/>
                  </a:cubicBezTo>
                  <a:cubicBezTo>
                    <a:pt x="486" y="289"/>
                    <a:pt x="495" y="366"/>
                    <a:pt x="439" y="422"/>
                  </a:cubicBezTo>
                  <a:cubicBezTo>
                    <a:pt x="409" y="460"/>
                    <a:pt x="354" y="469"/>
                    <a:pt x="298" y="492"/>
                  </a:cubicBezTo>
                  <a:cubicBezTo>
                    <a:pt x="181" y="547"/>
                    <a:pt x="72" y="673"/>
                    <a:pt x="25" y="789"/>
                  </a:cubicBezTo>
                  <a:cubicBezTo>
                    <a:pt x="8" y="814"/>
                    <a:pt x="0" y="846"/>
                    <a:pt x="8" y="868"/>
                  </a:cubicBezTo>
                  <a:cubicBezTo>
                    <a:pt x="16" y="915"/>
                    <a:pt x="63" y="930"/>
                    <a:pt x="110" y="947"/>
                  </a:cubicBezTo>
                  <a:lnTo>
                    <a:pt x="142" y="947"/>
                  </a:lnTo>
                  <a:cubicBezTo>
                    <a:pt x="337" y="962"/>
                    <a:pt x="557" y="962"/>
                    <a:pt x="666" y="1165"/>
                  </a:cubicBezTo>
                  <a:cubicBezTo>
                    <a:pt x="704" y="1195"/>
                    <a:pt x="751" y="1209"/>
                    <a:pt x="800" y="1209"/>
                  </a:cubicBezTo>
                  <a:cubicBezTo>
                    <a:pt x="844" y="1209"/>
                    <a:pt x="888" y="1197"/>
                    <a:pt x="926" y="1175"/>
                  </a:cubicBezTo>
                  <a:cubicBezTo>
                    <a:pt x="956" y="1150"/>
                    <a:pt x="988" y="1118"/>
                    <a:pt x="1028" y="1096"/>
                  </a:cubicBezTo>
                  <a:cubicBezTo>
                    <a:pt x="1086" y="1056"/>
                    <a:pt x="1147" y="1043"/>
                    <a:pt x="1208" y="1043"/>
                  </a:cubicBezTo>
                  <a:cubicBezTo>
                    <a:pt x="1334" y="1043"/>
                    <a:pt x="1464" y="1097"/>
                    <a:pt x="1588" y="1097"/>
                  </a:cubicBezTo>
                  <a:cubicBezTo>
                    <a:pt x="1643" y="1097"/>
                    <a:pt x="1696" y="1087"/>
                    <a:pt x="1748" y="1056"/>
                  </a:cubicBezTo>
                  <a:cubicBezTo>
                    <a:pt x="1827" y="1009"/>
                    <a:pt x="1874" y="908"/>
                    <a:pt x="1867" y="814"/>
                  </a:cubicBezTo>
                  <a:cubicBezTo>
                    <a:pt x="1859" y="720"/>
                    <a:pt x="1803" y="626"/>
                    <a:pt x="1726" y="579"/>
                  </a:cubicBezTo>
                  <a:cubicBezTo>
                    <a:pt x="1679" y="547"/>
                    <a:pt x="1632" y="524"/>
                    <a:pt x="1600" y="484"/>
                  </a:cubicBezTo>
                  <a:cubicBezTo>
                    <a:pt x="1537" y="413"/>
                    <a:pt x="1568" y="304"/>
                    <a:pt x="1553" y="210"/>
                  </a:cubicBezTo>
                  <a:cubicBezTo>
                    <a:pt x="1523" y="89"/>
                    <a:pt x="1397" y="1"/>
                    <a:pt x="127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9" name="Google Shape;2889;p18"/>
          <p:cNvGrpSpPr/>
          <p:nvPr/>
        </p:nvGrpSpPr>
        <p:grpSpPr>
          <a:xfrm rot="-7392663">
            <a:off x="7615572" y="3145100"/>
            <a:ext cx="2424142" cy="2219907"/>
            <a:chOff x="1631597" y="3863975"/>
            <a:chExt cx="952689" cy="761243"/>
          </a:xfrm>
        </p:grpSpPr>
        <p:sp>
          <p:nvSpPr>
            <p:cNvPr id="2890" name="Google Shape;2890;p18"/>
            <p:cNvSpPr/>
            <p:nvPr/>
          </p:nvSpPr>
          <p:spPr>
            <a:xfrm>
              <a:off x="1631597" y="3863975"/>
              <a:ext cx="952689" cy="761243"/>
            </a:xfrm>
            <a:custGeom>
              <a:avLst/>
              <a:gdLst/>
              <a:ahLst/>
              <a:cxnLst/>
              <a:rect l="l" t="t" r="r" b="b"/>
              <a:pathLst>
                <a:path w="23712" h="18947" extrusionOk="0">
                  <a:moveTo>
                    <a:pt x="8098" y="0"/>
                  </a:moveTo>
                  <a:cubicBezTo>
                    <a:pt x="8068" y="0"/>
                    <a:pt x="8038" y="4"/>
                    <a:pt x="8011" y="11"/>
                  </a:cubicBezTo>
                  <a:cubicBezTo>
                    <a:pt x="7728" y="113"/>
                    <a:pt x="7885" y="655"/>
                    <a:pt x="7932" y="865"/>
                  </a:cubicBezTo>
                  <a:cubicBezTo>
                    <a:pt x="8191" y="2081"/>
                    <a:pt x="8615" y="3257"/>
                    <a:pt x="9179" y="4363"/>
                  </a:cubicBezTo>
                  <a:cubicBezTo>
                    <a:pt x="9375" y="4739"/>
                    <a:pt x="9587" y="5115"/>
                    <a:pt x="9664" y="5529"/>
                  </a:cubicBezTo>
                  <a:cubicBezTo>
                    <a:pt x="9711" y="5781"/>
                    <a:pt x="9758" y="6172"/>
                    <a:pt x="9548" y="6353"/>
                  </a:cubicBezTo>
                  <a:cubicBezTo>
                    <a:pt x="9501" y="6393"/>
                    <a:pt x="9454" y="6415"/>
                    <a:pt x="9399" y="6423"/>
                  </a:cubicBezTo>
                  <a:cubicBezTo>
                    <a:pt x="9392" y="6423"/>
                    <a:pt x="9386" y="6424"/>
                    <a:pt x="9379" y="6424"/>
                  </a:cubicBezTo>
                  <a:cubicBezTo>
                    <a:pt x="9106" y="6424"/>
                    <a:pt x="8879" y="5799"/>
                    <a:pt x="8788" y="5608"/>
                  </a:cubicBezTo>
                  <a:cubicBezTo>
                    <a:pt x="8630" y="5264"/>
                    <a:pt x="8481" y="4918"/>
                    <a:pt x="8308" y="4581"/>
                  </a:cubicBezTo>
                  <a:cubicBezTo>
                    <a:pt x="8152" y="4276"/>
                    <a:pt x="7964" y="3977"/>
                    <a:pt x="7681" y="3774"/>
                  </a:cubicBezTo>
                  <a:cubicBezTo>
                    <a:pt x="7486" y="3630"/>
                    <a:pt x="7236" y="3536"/>
                    <a:pt x="6990" y="3536"/>
                  </a:cubicBezTo>
                  <a:cubicBezTo>
                    <a:pt x="6889" y="3536"/>
                    <a:pt x="6789" y="3552"/>
                    <a:pt x="6694" y="3586"/>
                  </a:cubicBezTo>
                  <a:cubicBezTo>
                    <a:pt x="6444" y="3687"/>
                    <a:pt x="6248" y="3915"/>
                    <a:pt x="5981" y="4001"/>
                  </a:cubicBezTo>
                  <a:cubicBezTo>
                    <a:pt x="5904" y="4025"/>
                    <a:pt x="5825" y="4036"/>
                    <a:pt x="5746" y="4036"/>
                  </a:cubicBezTo>
                  <a:cubicBezTo>
                    <a:pt x="5462" y="4036"/>
                    <a:pt x="5173" y="3896"/>
                    <a:pt x="4946" y="3712"/>
                  </a:cubicBezTo>
                  <a:cubicBezTo>
                    <a:pt x="4656" y="3484"/>
                    <a:pt x="4421" y="3187"/>
                    <a:pt x="4122" y="2967"/>
                  </a:cubicBezTo>
                  <a:cubicBezTo>
                    <a:pt x="3789" y="2730"/>
                    <a:pt x="3378" y="2604"/>
                    <a:pt x="2967" y="2604"/>
                  </a:cubicBezTo>
                  <a:cubicBezTo>
                    <a:pt x="2780" y="2604"/>
                    <a:pt x="2593" y="2630"/>
                    <a:pt x="2414" y="2685"/>
                  </a:cubicBezTo>
                  <a:cubicBezTo>
                    <a:pt x="1842" y="2858"/>
                    <a:pt x="1364" y="3304"/>
                    <a:pt x="1159" y="3853"/>
                  </a:cubicBezTo>
                  <a:cubicBezTo>
                    <a:pt x="1097" y="4041"/>
                    <a:pt x="1058" y="4244"/>
                    <a:pt x="933" y="4410"/>
                  </a:cubicBezTo>
                  <a:cubicBezTo>
                    <a:pt x="760" y="4635"/>
                    <a:pt x="446" y="4739"/>
                    <a:pt x="258" y="4950"/>
                  </a:cubicBezTo>
                  <a:cubicBezTo>
                    <a:pt x="0" y="5239"/>
                    <a:pt x="15" y="5670"/>
                    <a:pt x="124" y="6039"/>
                  </a:cubicBezTo>
                  <a:cubicBezTo>
                    <a:pt x="384" y="6870"/>
                    <a:pt x="1129" y="7551"/>
                    <a:pt x="1998" y="7749"/>
                  </a:cubicBezTo>
                  <a:cubicBezTo>
                    <a:pt x="2180" y="7789"/>
                    <a:pt x="2367" y="7809"/>
                    <a:pt x="2553" y="7809"/>
                  </a:cubicBezTo>
                  <a:cubicBezTo>
                    <a:pt x="3265" y="7809"/>
                    <a:pt x="3976" y="7521"/>
                    <a:pt x="4461" y="7011"/>
                  </a:cubicBezTo>
                  <a:cubicBezTo>
                    <a:pt x="4570" y="6893"/>
                    <a:pt x="4679" y="6761"/>
                    <a:pt x="4837" y="6722"/>
                  </a:cubicBezTo>
                  <a:cubicBezTo>
                    <a:pt x="4876" y="6711"/>
                    <a:pt x="4916" y="6706"/>
                    <a:pt x="4955" y="6706"/>
                  </a:cubicBezTo>
                  <a:cubicBezTo>
                    <a:pt x="5139" y="6706"/>
                    <a:pt x="5320" y="6815"/>
                    <a:pt x="5495" y="6893"/>
                  </a:cubicBezTo>
                  <a:cubicBezTo>
                    <a:pt x="5717" y="6995"/>
                    <a:pt x="5962" y="7045"/>
                    <a:pt x="6207" y="7045"/>
                  </a:cubicBezTo>
                  <a:cubicBezTo>
                    <a:pt x="6586" y="7045"/>
                    <a:pt x="6966" y="6926"/>
                    <a:pt x="7266" y="6697"/>
                  </a:cubicBezTo>
                  <a:cubicBezTo>
                    <a:pt x="7501" y="6520"/>
                    <a:pt x="7742" y="6192"/>
                    <a:pt x="8051" y="6192"/>
                  </a:cubicBezTo>
                  <a:cubicBezTo>
                    <a:pt x="8122" y="6192"/>
                    <a:pt x="8198" y="6210"/>
                    <a:pt x="8278" y="6251"/>
                  </a:cubicBezTo>
                  <a:cubicBezTo>
                    <a:pt x="9194" y="6737"/>
                    <a:pt x="7979" y="7113"/>
                    <a:pt x="7736" y="7326"/>
                  </a:cubicBezTo>
                  <a:cubicBezTo>
                    <a:pt x="7055" y="7905"/>
                    <a:pt x="7414" y="9331"/>
                    <a:pt x="6577" y="9645"/>
                  </a:cubicBezTo>
                  <a:cubicBezTo>
                    <a:pt x="6444" y="9696"/>
                    <a:pt x="6302" y="9708"/>
                    <a:pt x="6160" y="9708"/>
                  </a:cubicBezTo>
                  <a:cubicBezTo>
                    <a:pt x="6038" y="9708"/>
                    <a:pt x="5915" y="9699"/>
                    <a:pt x="5795" y="9699"/>
                  </a:cubicBezTo>
                  <a:cubicBezTo>
                    <a:pt x="5776" y="9699"/>
                    <a:pt x="5757" y="9699"/>
                    <a:pt x="5738" y="9700"/>
                  </a:cubicBezTo>
                  <a:cubicBezTo>
                    <a:pt x="5573" y="9707"/>
                    <a:pt x="5033" y="9809"/>
                    <a:pt x="5337" y="10053"/>
                  </a:cubicBezTo>
                  <a:cubicBezTo>
                    <a:pt x="5445" y="10144"/>
                    <a:pt x="5586" y="10155"/>
                    <a:pt x="5732" y="10155"/>
                  </a:cubicBezTo>
                  <a:cubicBezTo>
                    <a:pt x="5783" y="10155"/>
                    <a:pt x="5834" y="10154"/>
                    <a:pt x="5885" y="10154"/>
                  </a:cubicBezTo>
                  <a:cubicBezTo>
                    <a:pt x="6070" y="10154"/>
                    <a:pt x="6247" y="10172"/>
                    <a:pt x="6365" y="10343"/>
                  </a:cubicBezTo>
                  <a:cubicBezTo>
                    <a:pt x="6694" y="10829"/>
                    <a:pt x="5652" y="11519"/>
                    <a:pt x="6060" y="11942"/>
                  </a:cubicBezTo>
                  <a:cubicBezTo>
                    <a:pt x="6154" y="12036"/>
                    <a:pt x="6295" y="12066"/>
                    <a:pt x="6419" y="12106"/>
                  </a:cubicBezTo>
                  <a:cubicBezTo>
                    <a:pt x="6929" y="12247"/>
                    <a:pt x="7461" y="12670"/>
                    <a:pt x="7392" y="13195"/>
                  </a:cubicBezTo>
                  <a:cubicBezTo>
                    <a:pt x="7330" y="13611"/>
                    <a:pt x="6921" y="13870"/>
                    <a:pt x="6545" y="14059"/>
                  </a:cubicBezTo>
                  <a:cubicBezTo>
                    <a:pt x="5785" y="14442"/>
                    <a:pt x="4986" y="14764"/>
                    <a:pt x="4169" y="15014"/>
                  </a:cubicBezTo>
                  <a:cubicBezTo>
                    <a:pt x="3605" y="15195"/>
                    <a:pt x="3057" y="15344"/>
                    <a:pt x="2563" y="15680"/>
                  </a:cubicBezTo>
                  <a:cubicBezTo>
                    <a:pt x="2438" y="15767"/>
                    <a:pt x="2312" y="15876"/>
                    <a:pt x="2258" y="16026"/>
                  </a:cubicBezTo>
                  <a:cubicBezTo>
                    <a:pt x="2233" y="16096"/>
                    <a:pt x="2226" y="16183"/>
                    <a:pt x="2258" y="16245"/>
                  </a:cubicBezTo>
                  <a:cubicBezTo>
                    <a:pt x="2297" y="16316"/>
                    <a:pt x="2374" y="16346"/>
                    <a:pt x="2453" y="16356"/>
                  </a:cubicBezTo>
                  <a:cubicBezTo>
                    <a:pt x="2462" y="16357"/>
                    <a:pt x="2471" y="16357"/>
                    <a:pt x="2481" y="16357"/>
                  </a:cubicBezTo>
                  <a:cubicBezTo>
                    <a:pt x="2543" y="16357"/>
                    <a:pt x="2611" y="16337"/>
                    <a:pt x="2674" y="16324"/>
                  </a:cubicBezTo>
                  <a:cubicBezTo>
                    <a:pt x="3097" y="16198"/>
                    <a:pt x="3496" y="16002"/>
                    <a:pt x="3887" y="15821"/>
                  </a:cubicBezTo>
                  <a:cubicBezTo>
                    <a:pt x="4335" y="15618"/>
                    <a:pt x="4790" y="15423"/>
                    <a:pt x="5243" y="15234"/>
                  </a:cubicBezTo>
                  <a:cubicBezTo>
                    <a:pt x="5738" y="15022"/>
                    <a:pt x="6238" y="14819"/>
                    <a:pt x="6748" y="14623"/>
                  </a:cubicBezTo>
                  <a:cubicBezTo>
                    <a:pt x="7000" y="14529"/>
                    <a:pt x="7258" y="14435"/>
                    <a:pt x="7508" y="14333"/>
                  </a:cubicBezTo>
                  <a:cubicBezTo>
                    <a:pt x="7628" y="14284"/>
                    <a:pt x="7740" y="14212"/>
                    <a:pt x="7864" y="14212"/>
                  </a:cubicBezTo>
                  <a:cubicBezTo>
                    <a:pt x="7918" y="14212"/>
                    <a:pt x="7975" y="14226"/>
                    <a:pt x="8035" y="14262"/>
                  </a:cubicBezTo>
                  <a:cubicBezTo>
                    <a:pt x="8332" y="14442"/>
                    <a:pt x="8082" y="14787"/>
                    <a:pt x="8191" y="15061"/>
                  </a:cubicBezTo>
                  <a:cubicBezTo>
                    <a:pt x="8265" y="15260"/>
                    <a:pt x="8470" y="15342"/>
                    <a:pt x="8687" y="15342"/>
                  </a:cubicBezTo>
                  <a:cubicBezTo>
                    <a:pt x="8813" y="15342"/>
                    <a:pt x="8943" y="15314"/>
                    <a:pt x="9053" y="15264"/>
                  </a:cubicBezTo>
                  <a:cubicBezTo>
                    <a:pt x="9359" y="15133"/>
                    <a:pt x="9634" y="14905"/>
                    <a:pt x="9963" y="14881"/>
                  </a:cubicBezTo>
                  <a:cubicBezTo>
                    <a:pt x="9975" y="14880"/>
                    <a:pt x="9986" y="14880"/>
                    <a:pt x="9997" y="14880"/>
                  </a:cubicBezTo>
                  <a:cubicBezTo>
                    <a:pt x="10467" y="14880"/>
                    <a:pt x="10859" y="15340"/>
                    <a:pt x="10942" y="15814"/>
                  </a:cubicBezTo>
                  <a:cubicBezTo>
                    <a:pt x="11021" y="16299"/>
                    <a:pt x="10880" y="16786"/>
                    <a:pt x="10763" y="17257"/>
                  </a:cubicBezTo>
                  <a:cubicBezTo>
                    <a:pt x="10699" y="17492"/>
                    <a:pt x="10543" y="18017"/>
                    <a:pt x="10746" y="18227"/>
                  </a:cubicBezTo>
                  <a:cubicBezTo>
                    <a:pt x="10772" y="18254"/>
                    <a:pt x="10808" y="18265"/>
                    <a:pt x="10844" y="18265"/>
                  </a:cubicBezTo>
                  <a:cubicBezTo>
                    <a:pt x="10873" y="18265"/>
                    <a:pt x="10902" y="18258"/>
                    <a:pt x="10927" y="18244"/>
                  </a:cubicBezTo>
                  <a:cubicBezTo>
                    <a:pt x="10981" y="18212"/>
                    <a:pt x="11028" y="18158"/>
                    <a:pt x="11060" y="18103"/>
                  </a:cubicBezTo>
                  <a:cubicBezTo>
                    <a:pt x="11186" y="17898"/>
                    <a:pt x="11224" y="17710"/>
                    <a:pt x="11271" y="17484"/>
                  </a:cubicBezTo>
                  <a:cubicBezTo>
                    <a:pt x="11357" y="17037"/>
                    <a:pt x="11436" y="16559"/>
                    <a:pt x="11734" y="16215"/>
                  </a:cubicBezTo>
                  <a:cubicBezTo>
                    <a:pt x="11908" y="16012"/>
                    <a:pt x="12187" y="15886"/>
                    <a:pt x="12446" y="15886"/>
                  </a:cubicBezTo>
                  <a:cubicBezTo>
                    <a:pt x="12630" y="15886"/>
                    <a:pt x="12805" y="15950"/>
                    <a:pt x="12926" y="16096"/>
                  </a:cubicBezTo>
                  <a:cubicBezTo>
                    <a:pt x="13152" y="16371"/>
                    <a:pt x="13192" y="16873"/>
                    <a:pt x="13538" y="16911"/>
                  </a:cubicBezTo>
                  <a:cubicBezTo>
                    <a:pt x="13554" y="16913"/>
                    <a:pt x="13571" y="16914"/>
                    <a:pt x="13587" y="16914"/>
                  </a:cubicBezTo>
                  <a:cubicBezTo>
                    <a:pt x="13731" y="16914"/>
                    <a:pt x="13861" y="16822"/>
                    <a:pt x="13961" y="16722"/>
                  </a:cubicBezTo>
                  <a:cubicBezTo>
                    <a:pt x="14240" y="16461"/>
                    <a:pt x="14882" y="15394"/>
                    <a:pt x="15417" y="15394"/>
                  </a:cubicBezTo>
                  <a:cubicBezTo>
                    <a:pt x="15555" y="15394"/>
                    <a:pt x="15687" y="15465"/>
                    <a:pt x="15803" y="15641"/>
                  </a:cubicBezTo>
                  <a:cubicBezTo>
                    <a:pt x="15966" y="15885"/>
                    <a:pt x="15966" y="16198"/>
                    <a:pt x="15974" y="16497"/>
                  </a:cubicBezTo>
                  <a:cubicBezTo>
                    <a:pt x="15983" y="17123"/>
                    <a:pt x="16053" y="17750"/>
                    <a:pt x="16179" y="18361"/>
                  </a:cubicBezTo>
                  <a:cubicBezTo>
                    <a:pt x="16209" y="18510"/>
                    <a:pt x="16249" y="18660"/>
                    <a:pt x="16335" y="18777"/>
                  </a:cubicBezTo>
                  <a:cubicBezTo>
                    <a:pt x="16411" y="18873"/>
                    <a:pt x="16528" y="18946"/>
                    <a:pt x="16644" y="18946"/>
                  </a:cubicBezTo>
                  <a:cubicBezTo>
                    <a:pt x="16672" y="18946"/>
                    <a:pt x="16699" y="18942"/>
                    <a:pt x="16727" y="18933"/>
                  </a:cubicBezTo>
                  <a:cubicBezTo>
                    <a:pt x="16971" y="18856"/>
                    <a:pt x="16979" y="18519"/>
                    <a:pt x="16947" y="18259"/>
                  </a:cubicBezTo>
                  <a:cubicBezTo>
                    <a:pt x="16830" y="17381"/>
                    <a:pt x="16774" y="16504"/>
                    <a:pt x="16798" y="15626"/>
                  </a:cubicBezTo>
                  <a:cubicBezTo>
                    <a:pt x="16806" y="15430"/>
                    <a:pt x="16813" y="15227"/>
                    <a:pt x="16924" y="15069"/>
                  </a:cubicBezTo>
                  <a:cubicBezTo>
                    <a:pt x="16992" y="14959"/>
                    <a:pt x="17123" y="14888"/>
                    <a:pt x="17247" y="14888"/>
                  </a:cubicBezTo>
                  <a:cubicBezTo>
                    <a:pt x="17308" y="14888"/>
                    <a:pt x="17368" y="14905"/>
                    <a:pt x="17417" y="14945"/>
                  </a:cubicBezTo>
                  <a:cubicBezTo>
                    <a:pt x="17526" y="15029"/>
                    <a:pt x="17550" y="15180"/>
                    <a:pt x="17598" y="15312"/>
                  </a:cubicBezTo>
                  <a:cubicBezTo>
                    <a:pt x="17640" y="15425"/>
                    <a:pt x="17738" y="15544"/>
                    <a:pt x="17854" y="15544"/>
                  </a:cubicBezTo>
                  <a:cubicBezTo>
                    <a:pt x="17868" y="15544"/>
                    <a:pt x="17881" y="15542"/>
                    <a:pt x="17895" y="15539"/>
                  </a:cubicBezTo>
                  <a:cubicBezTo>
                    <a:pt x="18028" y="15500"/>
                    <a:pt x="18060" y="15321"/>
                    <a:pt x="18036" y="15180"/>
                  </a:cubicBezTo>
                  <a:cubicBezTo>
                    <a:pt x="17942" y="14529"/>
                    <a:pt x="17865" y="14066"/>
                    <a:pt x="18467" y="13697"/>
                  </a:cubicBezTo>
                  <a:cubicBezTo>
                    <a:pt x="19011" y="13366"/>
                    <a:pt x="19673" y="13234"/>
                    <a:pt x="20312" y="13234"/>
                  </a:cubicBezTo>
                  <a:cubicBezTo>
                    <a:pt x="20476" y="13234"/>
                    <a:pt x="20638" y="13243"/>
                    <a:pt x="20796" y="13259"/>
                  </a:cubicBezTo>
                  <a:cubicBezTo>
                    <a:pt x="20936" y="13277"/>
                    <a:pt x="21218" y="13324"/>
                    <a:pt x="21491" y="13324"/>
                  </a:cubicBezTo>
                  <a:cubicBezTo>
                    <a:pt x="21829" y="13324"/>
                    <a:pt x="22153" y="13251"/>
                    <a:pt x="22175" y="12960"/>
                  </a:cubicBezTo>
                  <a:cubicBezTo>
                    <a:pt x="22207" y="12640"/>
                    <a:pt x="21533" y="12475"/>
                    <a:pt x="21298" y="12420"/>
                  </a:cubicBezTo>
                  <a:cubicBezTo>
                    <a:pt x="20897" y="12334"/>
                    <a:pt x="20481" y="12311"/>
                    <a:pt x="20075" y="12271"/>
                  </a:cubicBezTo>
                  <a:cubicBezTo>
                    <a:pt x="19776" y="12239"/>
                    <a:pt x="19392" y="12091"/>
                    <a:pt x="19417" y="11784"/>
                  </a:cubicBezTo>
                  <a:cubicBezTo>
                    <a:pt x="19439" y="11417"/>
                    <a:pt x="20036" y="11361"/>
                    <a:pt x="20152" y="11009"/>
                  </a:cubicBezTo>
                  <a:cubicBezTo>
                    <a:pt x="20263" y="10695"/>
                    <a:pt x="19910" y="10405"/>
                    <a:pt x="19588" y="10289"/>
                  </a:cubicBezTo>
                  <a:cubicBezTo>
                    <a:pt x="19276" y="10170"/>
                    <a:pt x="18882" y="10053"/>
                    <a:pt x="18788" y="9724"/>
                  </a:cubicBezTo>
                  <a:cubicBezTo>
                    <a:pt x="18655" y="9237"/>
                    <a:pt x="19298" y="8925"/>
                    <a:pt x="19800" y="8885"/>
                  </a:cubicBezTo>
                  <a:cubicBezTo>
                    <a:pt x="19934" y="8877"/>
                    <a:pt x="20067" y="8874"/>
                    <a:pt x="20201" y="8874"/>
                  </a:cubicBezTo>
                  <a:cubicBezTo>
                    <a:pt x="20720" y="8874"/>
                    <a:pt x="21243" y="8927"/>
                    <a:pt x="21759" y="8972"/>
                  </a:cubicBezTo>
                  <a:cubicBezTo>
                    <a:pt x="22055" y="8992"/>
                    <a:pt x="22350" y="9020"/>
                    <a:pt x="22653" y="9020"/>
                  </a:cubicBezTo>
                  <a:cubicBezTo>
                    <a:pt x="22687" y="9020"/>
                    <a:pt x="22722" y="9020"/>
                    <a:pt x="22756" y="9019"/>
                  </a:cubicBezTo>
                  <a:cubicBezTo>
                    <a:pt x="23006" y="9019"/>
                    <a:pt x="23390" y="8972"/>
                    <a:pt x="23586" y="8806"/>
                  </a:cubicBezTo>
                  <a:cubicBezTo>
                    <a:pt x="23657" y="8752"/>
                    <a:pt x="23712" y="8665"/>
                    <a:pt x="23697" y="8579"/>
                  </a:cubicBezTo>
                  <a:cubicBezTo>
                    <a:pt x="23687" y="8484"/>
                    <a:pt x="23610" y="8415"/>
                    <a:pt x="23531" y="8360"/>
                  </a:cubicBezTo>
                  <a:cubicBezTo>
                    <a:pt x="23296" y="8195"/>
                    <a:pt x="22927" y="8210"/>
                    <a:pt x="22615" y="8172"/>
                  </a:cubicBezTo>
                  <a:cubicBezTo>
                    <a:pt x="22269" y="8125"/>
                    <a:pt x="21924" y="8108"/>
                    <a:pt x="21580" y="8101"/>
                  </a:cubicBezTo>
                  <a:cubicBezTo>
                    <a:pt x="20882" y="8078"/>
                    <a:pt x="20177" y="8078"/>
                    <a:pt x="19486" y="7952"/>
                  </a:cubicBezTo>
                  <a:cubicBezTo>
                    <a:pt x="19360" y="7928"/>
                    <a:pt x="19236" y="7898"/>
                    <a:pt x="19142" y="7811"/>
                  </a:cubicBezTo>
                  <a:cubicBezTo>
                    <a:pt x="18711" y="7420"/>
                    <a:pt x="19526" y="6690"/>
                    <a:pt x="19244" y="6180"/>
                  </a:cubicBezTo>
                  <a:cubicBezTo>
                    <a:pt x="19001" y="5727"/>
                    <a:pt x="18209" y="5992"/>
                    <a:pt x="17855" y="5616"/>
                  </a:cubicBezTo>
                  <a:cubicBezTo>
                    <a:pt x="17511" y="5239"/>
                    <a:pt x="17880" y="4635"/>
                    <a:pt x="17754" y="4143"/>
                  </a:cubicBezTo>
                  <a:cubicBezTo>
                    <a:pt x="17649" y="3715"/>
                    <a:pt x="17173" y="3467"/>
                    <a:pt x="16727" y="3467"/>
                  </a:cubicBezTo>
                  <a:cubicBezTo>
                    <a:pt x="16706" y="3467"/>
                    <a:pt x="16685" y="3468"/>
                    <a:pt x="16664" y="3469"/>
                  </a:cubicBezTo>
                  <a:cubicBezTo>
                    <a:pt x="16202" y="3499"/>
                    <a:pt x="15786" y="3734"/>
                    <a:pt x="15380" y="3954"/>
                  </a:cubicBezTo>
                  <a:cubicBezTo>
                    <a:pt x="15089" y="4111"/>
                    <a:pt x="14688" y="4387"/>
                    <a:pt x="14325" y="4387"/>
                  </a:cubicBezTo>
                  <a:cubicBezTo>
                    <a:pt x="14287" y="4387"/>
                    <a:pt x="14249" y="4384"/>
                    <a:pt x="14211" y="4378"/>
                  </a:cubicBezTo>
                  <a:cubicBezTo>
                    <a:pt x="13498" y="4252"/>
                    <a:pt x="14226" y="3217"/>
                    <a:pt x="14469" y="2989"/>
                  </a:cubicBezTo>
                  <a:cubicBezTo>
                    <a:pt x="14791" y="2685"/>
                    <a:pt x="15090" y="2363"/>
                    <a:pt x="15419" y="2058"/>
                  </a:cubicBezTo>
                  <a:cubicBezTo>
                    <a:pt x="15528" y="1955"/>
                    <a:pt x="15645" y="1846"/>
                    <a:pt x="15709" y="1704"/>
                  </a:cubicBezTo>
                  <a:cubicBezTo>
                    <a:pt x="15778" y="1563"/>
                    <a:pt x="15771" y="1375"/>
                    <a:pt x="15669" y="1266"/>
                  </a:cubicBezTo>
                  <a:cubicBezTo>
                    <a:pt x="15606" y="1198"/>
                    <a:pt x="15510" y="1164"/>
                    <a:pt x="15413" y="1164"/>
                  </a:cubicBezTo>
                  <a:cubicBezTo>
                    <a:pt x="15367" y="1164"/>
                    <a:pt x="15321" y="1172"/>
                    <a:pt x="15278" y="1187"/>
                  </a:cubicBezTo>
                  <a:cubicBezTo>
                    <a:pt x="15144" y="1234"/>
                    <a:pt x="15043" y="1336"/>
                    <a:pt x="14964" y="1454"/>
                  </a:cubicBezTo>
                  <a:cubicBezTo>
                    <a:pt x="14885" y="1571"/>
                    <a:pt x="14823" y="1697"/>
                    <a:pt x="14751" y="1814"/>
                  </a:cubicBezTo>
                  <a:cubicBezTo>
                    <a:pt x="14595" y="2088"/>
                    <a:pt x="14360" y="2246"/>
                    <a:pt x="14172" y="2489"/>
                  </a:cubicBezTo>
                  <a:cubicBezTo>
                    <a:pt x="13969" y="2747"/>
                    <a:pt x="13803" y="3053"/>
                    <a:pt x="13639" y="3343"/>
                  </a:cubicBezTo>
                  <a:cubicBezTo>
                    <a:pt x="13404" y="3745"/>
                    <a:pt x="12844" y="5010"/>
                    <a:pt x="12224" y="5010"/>
                  </a:cubicBezTo>
                  <a:cubicBezTo>
                    <a:pt x="12179" y="5010"/>
                    <a:pt x="12133" y="5003"/>
                    <a:pt x="12087" y="4989"/>
                  </a:cubicBezTo>
                  <a:cubicBezTo>
                    <a:pt x="12040" y="4974"/>
                    <a:pt x="12001" y="4957"/>
                    <a:pt x="11969" y="4927"/>
                  </a:cubicBezTo>
                  <a:cubicBezTo>
                    <a:pt x="11867" y="4833"/>
                    <a:pt x="11867" y="4667"/>
                    <a:pt x="11907" y="4526"/>
                  </a:cubicBezTo>
                  <a:cubicBezTo>
                    <a:pt x="11946" y="4363"/>
                    <a:pt x="12016" y="4197"/>
                    <a:pt x="12055" y="4024"/>
                  </a:cubicBezTo>
                  <a:cubicBezTo>
                    <a:pt x="12087" y="3853"/>
                    <a:pt x="12070" y="3657"/>
                    <a:pt x="11961" y="3524"/>
                  </a:cubicBezTo>
                  <a:cubicBezTo>
                    <a:pt x="11939" y="3499"/>
                    <a:pt x="11907" y="3477"/>
                    <a:pt x="11875" y="3460"/>
                  </a:cubicBezTo>
                  <a:cubicBezTo>
                    <a:pt x="11864" y="3458"/>
                    <a:pt x="11853" y="3457"/>
                    <a:pt x="11842" y="3457"/>
                  </a:cubicBezTo>
                  <a:cubicBezTo>
                    <a:pt x="11811" y="3457"/>
                    <a:pt x="11778" y="3464"/>
                    <a:pt x="11751" y="3477"/>
                  </a:cubicBezTo>
                  <a:cubicBezTo>
                    <a:pt x="11609" y="3531"/>
                    <a:pt x="11506" y="3648"/>
                    <a:pt x="11436" y="3781"/>
                  </a:cubicBezTo>
                  <a:cubicBezTo>
                    <a:pt x="11365" y="3907"/>
                    <a:pt x="11327" y="4049"/>
                    <a:pt x="11288" y="4197"/>
                  </a:cubicBezTo>
                  <a:cubicBezTo>
                    <a:pt x="11216" y="4432"/>
                    <a:pt x="11115" y="4692"/>
                    <a:pt x="11075" y="4935"/>
                  </a:cubicBezTo>
                  <a:cubicBezTo>
                    <a:pt x="11060" y="5106"/>
                    <a:pt x="11053" y="5311"/>
                    <a:pt x="10912" y="5405"/>
                  </a:cubicBezTo>
                  <a:cubicBezTo>
                    <a:pt x="10867" y="5436"/>
                    <a:pt x="10819" y="5450"/>
                    <a:pt x="10769" y="5450"/>
                  </a:cubicBezTo>
                  <a:cubicBezTo>
                    <a:pt x="10607" y="5450"/>
                    <a:pt x="10430" y="5308"/>
                    <a:pt x="10323" y="5170"/>
                  </a:cubicBezTo>
                  <a:cubicBezTo>
                    <a:pt x="9736" y="4410"/>
                    <a:pt x="9501" y="3452"/>
                    <a:pt x="9265" y="2544"/>
                  </a:cubicBezTo>
                  <a:cubicBezTo>
                    <a:pt x="9147" y="2081"/>
                    <a:pt x="9030" y="1618"/>
                    <a:pt x="8865" y="1165"/>
                  </a:cubicBezTo>
                  <a:cubicBezTo>
                    <a:pt x="8756" y="865"/>
                    <a:pt x="8528" y="113"/>
                    <a:pt x="8191" y="11"/>
                  </a:cubicBezTo>
                  <a:cubicBezTo>
                    <a:pt x="8160" y="4"/>
                    <a:pt x="8129" y="0"/>
                    <a:pt x="809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18"/>
            <p:cNvSpPr/>
            <p:nvPr/>
          </p:nvSpPr>
          <p:spPr>
            <a:xfrm>
              <a:off x="1701788" y="4305007"/>
              <a:ext cx="137688" cy="91404"/>
            </a:xfrm>
            <a:custGeom>
              <a:avLst/>
              <a:gdLst/>
              <a:ahLst/>
              <a:cxnLst/>
              <a:rect l="l" t="t" r="r" b="b"/>
              <a:pathLst>
                <a:path w="3427" h="2275" extrusionOk="0">
                  <a:moveTo>
                    <a:pt x="2938" y="0"/>
                  </a:moveTo>
                  <a:cubicBezTo>
                    <a:pt x="2621" y="0"/>
                    <a:pt x="2344" y="334"/>
                    <a:pt x="2016" y="431"/>
                  </a:cubicBezTo>
                  <a:cubicBezTo>
                    <a:pt x="1924" y="453"/>
                    <a:pt x="1831" y="458"/>
                    <a:pt x="1736" y="458"/>
                  </a:cubicBezTo>
                  <a:cubicBezTo>
                    <a:pt x="1654" y="458"/>
                    <a:pt x="1570" y="454"/>
                    <a:pt x="1487" y="454"/>
                  </a:cubicBezTo>
                  <a:cubicBezTo>
                    <a:pt x="1462" y="454"/>
                    <a:pt x="1437" y="454"/>
                    <a:pt x="1412" y="455"/>
                  </a:cubicBezTo>
                  <a:cubicBezTo>
                    <a:pt x="746" y="478"/>
                    <a:pt x="134" y="1020"/>
                    <a:pt x="23" y="1678"/>
                  </a:cubicBezTo>
                  <a:cubicBezTo>
                    <a:pt x="1" y="1834"/>
                    <a:pt x="8" y="2015"/>
                    <a:pt x="110" y="2124"/>
                  </a:cubicBezTo>
                  <a:cubicBezTo>
                    <a:pt x="195" y="2212"/>
                    <a:pt x="303" y="2240"/>
                    <a:pt x="420" y="2240"/>
                  </a:cubicBezTo>
                  <a:cubicBezTo>
                    <a:pt x="585" y="2240"/>
                    <a:pt x="769" y="2185"/>
                    <a:pt x="934" y="2171"/>
                  </a:cubicBezTo>
                  <a:cubicBezTo>
                    <a:pt x="958" y="2169"/>
                    <a:pt x="982" y="2168"/>
                    <a:pt x="1005" y="2168"/>
                  </a:cubicBezTo>
                  <a:cubicBezTo>
                    <a:pt x="1270" y="2168"/>
                    <a:pt x="1529" y="2275"/>
                    <a:pt x="1788" y="2275"/>
                  </a:cubicBezTo>
                  <a:cubicBezTo>
                    <a:pt x="2102" y="2275"/>
                    <a:pt x="2392" y="2124"/>
                    <a:pt x="2635" y="1936"/>
                  </a:cubicBezTo>
                  <a:cubicBezTo>
                    <a:pt x="2892" y="1725"/>
                    <a:pt x="3081" y="1505"/>
                    <a:pt x="3192" y="1223"/>
                  </a:cubicBezTo>
                  <a:cubicBezTo>
                    <a:pt x="3239" y="1129"/>
                    <a:pt x="3269" y="1020"/>
                    <a:pt x="3293" y="911"/>
                  </a:cubicBezTo>
                  <a:cubicBezTo>
                    <a:pt x="3355" y="628"/>
                    <a:pt x="3427" y="126"/>
                    <a:pt x="3058" y="17"/>
                  </a:cubicBezTo>
                  <a:cubicBezTo>
                    <a:pt x="3017" y="6"/>
                    <a:pt x="2977" y="0"/>
                    <a:pt x="293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18"/>
            <p:cNvSpPr/>
            <p:nvPr/>
          </p:nvSpPr>
          <p:spPr>
            <a:xfrm>
              <a:off x="1826821" y="4378733"/>
              <a:ext cx="27481" cy="24026"/>
            </a:xfrm>
            <a:custGeom>
              <a:avLst/>
              <a:gdLst/>
              <a:ahLst/>
              <a:cxnLst/>
              <a:rect l="l" t="t" r="r" b="b"/>
              <a:pathLst>
                <a:path w="684" h="598" extrusionOk="0">
                  <a:moveTo>
                    <a:pt x="520" y="1"/>
                  </a:moveTo>
                  <a:cubicBezTo>
                    <a:pt x="427" y="1"/>
                    <a:pt x="309" y="67"/>
                    <a:pt x="251" y="101"/>
                  </a:cubicBezTo>
                  <a:cubicBezTo>
                    <a:pt x="166" y="157"/>
                    <a:pt x="80" y="212"/>
                    <a:pt x="40" y="306"/>
                  </a:cubicBezTo>
                  <a:cubicBezTo>
                    <a:pt x="1" y="393"/>
                    <a:pt x="16" y="517"/>
                    <a:pt x="95" y="571"/>
                  </a:cubicBezTo>
                  <a:cubicBezTo>
                    <a:pt x="124" y="590"/>
                    <a:pt x="156" y="597"/>
                    <a:pt x="188" y="597"/>
                  </a:cubicBezTo>
                  <a:cubicBezTo>
                    <a:pt x="270" y="597"/>
                    <a:pt x="357" y="549"/>
                    <a:pt x="424" y="494"/>
                  </a:cubicBezTo>
                  <a:cubicBezTo>
                    <a:pt x="518" y="408"/>
                    <a:pt x="683" y="259"/>
                    <a:pt x="644" y="101"/>
                  </a:cubicBezTo>
                  <a:cubicBezTo>
                    <a:pt x="626" y="26"/>
                    <a:pt x="578" y="1"/>
                    <a:pt x="52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18"/>
            <p:cNvSpPr/>
            <p:nvPr/>
          </p:nvSpPr>
          <p:spPr>
            <a:xfrm>
              <a:off x="2468703" y="4417465"/>
              <a:ext cx="73404" cy="41302"/>
            </a:xfrm>
            <a:custGeom>
              <a:avLst/>
              <a:gdLst/>
              <a:ahLst/>
              <a:cxnLst/>
              <a:rect l="l" t="t" r="r" b="b"/>
              <a:pathLst>
                <a:path w="1827" h="1028" extrusionOk="0">
                  <a:moveTo>
                    <a:pt x="188" y="0"/>
                  </a:moveTo>
                  <a:cubicBezTo>
                    <a:pt x="102" y="0"/>
                    <a:pt x="62" y="15"/>
                    <a:pt x="47" y="40"/>
                  </a:cubicBezTo>
                  <a:cubicBezTo>
                    <a:pt x="0" y="110"/>
                    <a:pt x="181" y="258"/>
                    <a:pt x="297" y="345"/>
                  </a:cubicBezTo>
                  <a:cubicBezTo>
                    <a:pt x="501" y="501"/>
                    <a:pt x="713" y="642"/>
                    <a:pt x="916" y="792"/>
                  </a:cubicBezTo>
                  <a:cubicBezTo>
                    <a:pt x="1092" y="914"/>
                    <a:pt x="1296" y="1028"/>
                    <a:pt x="1499" y="1028"/>
                  </a:cubicBezTo>
                  <a:cubicBezTo>
                    <a:pt x="1533" y="1028"/>
                    <a:pt x="1566" y="1025"/>
                    <a:pt x="1599" y="1018"/>
                  </a:cubicBezTo>
                  <a:cubicBezTo>
                    <a:pt x="1701" y="996"/>
                    <a:pt x="1802" y="934"/>
                    <a:pt x="1810" y="830"/>
                  </a:cubicBezTo>
                  <a:cubicBezTo>
                    <a:pt x="1827" y="706"/>
                    <a:pt x="1701" y="612"/>
                    <a:pt x="1592" y="548"/>
                  </a:cubicBezTo>
                  <a:cubicBezTo>
                    <a:pt x="1300" y="384"/>
                    <a:pt x="995" y="251"/>
                    <a:pt x="681" y="142"/>
                  </a:cubicBezTo>
                  <a:cubicBezTo>
                    <a:pt x="557" y="94"/>
                    <a:pt x="305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18"/>
            <p:cNvSpPr/>
            <p:nvPr/>
          </p:nvSpPr>
          <p:spPr>
            <a:xfrm>
              <a:off x="2433708" y="4116935"/>
              <a:ext cx="50744" cy="40780"/>
            </a:xfrm>
            <a:custGeom>
              <a:avLst/>
              <a:gdLst/>
              <a:ahLst/>
              <a:cxnLst/>
              <a:rect l="l" t="t" r="r" b="b"/>
              <a:pathLst>
                <a:path w="1263" h="1015" extrusionOk="0">
                  <a:moveTo>
                    <a:pt x="908" y="1"/>
                  </a:moveTo>
                  <a:cubicBezTo>
                    <a:pt x="800" y="1"/>
                    <a:pt x="692" y="50"/>
                    <a:pt x="604" y="119"/>
                  </a:cubicBezTo>
                  <a:cubicBezTo>
                    <a:pt x="487" y="198"/>
                    <a:pt x="408" y="307"/>
                    <a:pt x="322" y="418"/>
                  </a:cubicBezTo>
                  <a:cubicBezTo>
                    <a:pt x="228" y="535"/>
                    <a:pt x="72" y="661"/>
                    <a:pt x="25" y="802"/>
                  </a:cubicBezTo>
                  <a:cubicBezTo>
                    <a:pt x="0" y="857"/>
                    <a:pt x="0" y="926"/>
                    <a:pt x="47" y="966"/>
                  </a:cubicBezTo>
                  <a:cubicBezTo>
                    <a:pt x="79" y="1000"/>
                    <a:pt x="124" y="1015"/>
                    <a:pt x="178" y="1015"/>
                  </a:cubicBezTo>
                  <a:cubicBezTo>
                    <a:pt x="403" y="1015"/>
                    <a:pt x="774" y="761"/>
                    <a:pt x="894" y="691"/>
                  </a:cubicBezTo>
                  <a:cubicBezTo>
                    <a:pt x="980" y="653"/>
                    <a:pt x="1067" y="606"/>
                    <a:pt x="1136" y="535"/>
                  </a:cubicBezTo>
                  <a:cubicBezTo>
                    <a:pt x="1208" y="473"/>
                    <a:pt x="1262" y="379"/>
                    <a:pt x="1255" y="285"/>
                  </a:cubicBezTo>
                  <a:cubicBezTo>
                    <a:pt x="1247" y="144"/>
                    <a:pt x="1121" y="33"/>
                    <a:pt x="988" y="10"/>
                  </a:cubicBezTo>
                  <a:cubicBezTo>
                    <a:pt x="961" y="4"/>
                    <a:pt x="935" y="1"/>
                    <a:pt x="90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18"/>
            <p:cNvSpPr/>
            <p:nvPr/>
          </p:nvSpPr>
          <p:spPr>
            <a:xfrm>
              <a:off x="1855468" y="4168523"/>
              <a:ext cx="58619" cy="25312"/>
            </a:xfrm>
            <a:custGeom>
              <a:avLst/>
              <a:gdLst/>
              <a:ahLst/>
              <a:cxnLst/>
              <a:rect l="l" t="t" r="r" b="b"/>
              <a:pathLst>
                <a:path w="1459" h="630" extrusionOk="0">
                  <a:moveTo>
                    <a:pt x="1241" y="0"/>
                  </a:moveTo>
                  <a:cubicBezTo>
                    <a:pt x="1107" y="0"/>
                    <a:pt x="845" y="66"/>
                    <a:pt x="751" y="66"/>
                  </a:cubicBezTo>
                  <a:cubicBezTo>
                    <a:pt x="746" y="66"/>
                    <a:pt x="742" y="66"/>
                    <a:pt x="738" y="65"/>
                  </a:cubicBezTo>
                  <a:cubicBezTo>
                    <a:pt x="670" y="62"/>
                    <a:pt x="603" y="57"/>
                    <a:pt x="536" y="57"/>
                  </a:cubicBezTo>
                  <a:cubicBezTo>
                    <a:pt x="456" y="57"/>
                    <a:pt x="377" y="64"/>
                    <a:pt x="300" y="90"/>
                  </a:cubicBezTo>
                  <a:cubicBezTo>
                    <a:pt x="159" y="137"/>
                    <a:pt x="25" y="254"/>
                    <a:pt x="8" y="395"/>
                  </a:cubicBezTo>
                  <a:cubicBezTo>
                    <a:pt x="1" y="442"/>
                    <a:pt x="8" y="489"/>
                    <a:pt x="25" y="528"/>
                  </a:cubicBezTo>
                  <a:cubicBezTo>
                    <a:pt x="72" y="605"/>
                    <a:pt x="164" y="629"/>
                    <a:pt x="253" y="629"/>
                  </a:cubicBezTo>
                  <a:cubicBezTo>
                    <a:pt x="282" y="629"/>
                    <a:pt x="310" y="626"/>
                    <a:pt x="337" y="622"/>
                  </a:cubicBezTo>
                  <a:cubicBezTo>
                    <a:pt x="582" y="583"/>
                    <a:pt x="808" y="481"/>
                    <a:pt x="1020" y="365"/>
                  </a:cubicBezTo>
                  <a:cubicBezTo>
                    <a:pt x="1107" y="318"/>
                    <a:pt x="1458" y="169"/>
                    <a:pt x="1317" y="18"/>
                  </a:cubicBezTo>
                  <a:cubicBezTo>
                    <a:pt x="1306" y="5"/>
                    <a:pt x="1278" y="0"/>
                    <a:pt x="124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6" name="Google Shape;2896;p18"/>
          <p:cNvGrpSpPr/>
          <p:nvPr/>
        </p:nvGrpSpPr>
        <p:grpSpPr>
          <a:xfrm rot="-5400000">
            <a:off x="7524828" y="4827136"/>
            <a:ext cx="1501537" cy="865030"/>
            <a:chOff x="17076225" y="6009500"/>
            <a:chExt cx="2032125" cy="1170700"/>
          </a:xfrm>
        </p:grpSpPr>
        <p:sp>
          <p:nvSpPr>
            <p:cNvPr id="2897" name="Google Shape;2897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18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18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18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18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18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18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18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18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18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18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18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18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18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18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18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18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7" name="Google Shape;2927;p18"/>
          <p:cNvGrpSpPr/>
          <p:nvPr/>
        </p:nvGrpSpPr>
        <p:grpSpPr>
          <a:xfrm rot="3253408">
            <a:off x="7060984" y="2411316"/>
            <a:ext cx="1179173" cy="571658"/>
            <a:chOff x="17076225" y="6075875"/>
            <a:chExt cx="1595775" cy="773625"/>
          </a:xfrm>
        </p:grpSpPr>
        <p:sp>
          <p:nvSpPr>
            <p:cNvPr id="2928" name="Google Shape;2928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18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18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18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18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18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47" name="Google Shape;2947;p18"/>
          <p:cNvGrpSpPr/>
          <p:nvPr/>
        </p:nvGrpSpPr>
        <p:grpSpPr>
          <a:xfrm rot="-3666440">
            <a:off x="7702681" y="5978411"/>
            <a:ext cx="1179070" cy="571608"/>
            <a:chOff x="17076225" y="6075875"/>
            <a:chExt cx="1595775" cy="773625"/>
          </a:xfrm>
        </p:grpSpPr>
        <p:sp>
          <p:nvSpPr>
            <p:cNvPr id="2948" name="Google Shape;2948;p18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18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18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18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18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18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18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5" name="Google Shape;2955;p18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6" name="Google Shape;2956;p18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18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18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18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18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18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18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18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18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18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18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7" name="Google Shape;2967;p18"/>
          <p:cNvGrpSpPr/>
          <p:nvPr/>
        </p:nvGrpSpPr>
        <p:grpSpPr>
          <a:xfrm rot="10800000">
            <a:off x="8049685" y="3203445"/>
            <a:ext cx="374318" cy="1400043"/>
            <a:chOff x="29403375" y="1456250"/>
            <a:chExt cx="436675" cy="1633275"/>
          </a:xfrm>
        </p:grpSpPr>
        <p:sp>
          <p:nvSpPr>
            <p:cNvPr id="2968" name="Google Shape;2968;p18"/>
            <p:cNvSpPr/>
            <p:nvPr/>
          </p:nvSpPr>
          <p:spPr>
            <a:xfrm>
              <a:off x="29403375" y="145625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18"/>
            <p:cNvSpPr/>
            <p:nvPr/>
          </p:nvSpPr>
          <p:spPr>
            <a:xfrm>
              <a:off x="29620950" y="145625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18"/>
            <p:cNvSpPr/>
            <p:nvPr/>
          </p:nvSpPr>
          <p:spPr>
            <a:xfrm>
              <a:off x="29403375" y="1456250"/>
              <a:ext cx="435475" cy="209300"/>
            </a:xfrm>
            <a:custGeom>
              <a:avLst/>
              <a:gdLst/>
              <a:ahLst/>
              <a:cxnLst/>
              <a:rect l="l" t="t" r="r" b="b"/>
              <a:pathLst>
                <a:path w="17419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19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18"/>
            <p:cNvSpPr/>
            <p:nvPr/>
          </p:nvSpPr>
          <p:spPr>
            <a:xfrm>
              <a:off x="29621550" y="16384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18"/>
            <p:cNvSpPr/>
            <p:nvPr/>
          </p:nvSpPr>
          <p:spPr>
            <a:xfrm>
              <a:off x="29621550" y="15175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18"/>
            <p:cNvSpPr/>
            <p:nvPr/>
          </p:nvSpPr>
          <p:spPr>
            <a:xfrm>
              <a:off x="29621550" y="15783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1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18"/>
            <p:cNvSpPr/>
            <p:nvPr/>
          </p:nvSpPr>
          <p:spPr>
            <a:xfrm>
              <a:off x="29621250" y="145805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1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18"/>
            <p:cNvSpPr/>
            <p:nvPr/>
          </p:nvSpPr>
          <p:spPr>
            <a:xfrm>
              <a:off x="29621550" y="16991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18"/>
            <p:cNvSpPr/>
            <p:nvPr/>
          </p:nvSpPr>
          <p:spPr>
            <a:xfrm>
              <a:off x="29621550" y="18798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18"/>
            <p:cNvSpPr/>
            <p:nvPr/>
          </p:nvSpPr>
          <p:spPr>
            <a:xfrm>
              <a:off x="29621550" y="1759275"/>
              <a:ext cx="217600" cy="209575"/>
            </a:xfrm>
            <a:custGeom>
              <a:avLst/>
              <a:gdLst/>
              <a:ahLst/>
              <a:cxnLst/>
              <a:rect l="l" t="t" r="r" b="b"/>
              <a:pathLst>
                <a:path w="8704" h="8383" fill="none" extrusionOk="0">
                  <a:moveTo>
                    <a:pt x="8704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18"/>
            <p:cNvSpPr/>
            <p:nvPr/>
          </p:nvSpPr>
          <p:spPr>
            <a:xfrm>
              <a:off x="29621550" y="18197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18"/>
            <p:cNvSpPr/>
            <p:nvPr/>
          </p:nvSpPr>
          <p:spPr>
            <a:xfrm>
              <a:off x="29622450" y="1940550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18"/>
            <p:cNvSpPr/>
            <p:nvPr/>
          </p:nvSpPr>
          <p:spPr>
            <a:xfrm>
              <a:off x="29622450" y="2122125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18"/>
            <p:cNvSpPr/>
            <p:nvPr/>
          </p:nvSpPr>
          <p:spPr>
            <a:xfrm>
              <a:off x="29621550" y="20012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18"/>
            <p:cNvSpPr/>
            <p:nvPr/>
          </p:nvSpPr>
          <p:spPr>
            <a:xfrm>
              <a:off x="29622450" y="206200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0" y="8358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18"/>
            <p:cNvSpPr/>
            <p:nvPr/>
          </p:nvSpPr>
          <p:spPr>
            <a:xfrm>
              <a:off x="29621550" y="21828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18"/>
            <p:cNvSpPr/>
            <p:nvPr/>
          </p:nvSpPr>
          <p:spPr>
            <a:xfrm>
              <a:off x="29623925" y="2363825"/>
              <a:ext cx="215825" cy="207775"/>
            </a:xfrm>
            <a:custGeom>
              <a:avLst/>
              <a:gdLst/>
              <a:ahLst/>
              <a:cxnLst/>
              <a:rect l="l" t="t" r="r" b="b"/>
              <a:pathLst>
                <a:path w="8633" h="8311" fill="none" extrusionOk="0">
                  <a:moveTo>
                    <a:pt x="8633" y="0"/>
                  </a:moveTo>
                  <a:lnTo>
                    <a:pt x="1" y="831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18"/>
            <p:cNvSpPr/>
            <p:nvPr/>
          </p:nvSpPr>
          <p:spPr>
            <a:xfrm>
              <a:off x="29621550" y="22426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18"/>
            <p:cNvSpPr/>
            <p:nvPr/>
          </p:nvSpPr>
          <p:spPr>
            <a:xfrm>
              <a:off x="29621550" y="2303400"/>
              <a:ext cx="218200" cy="209850"/>
            </a:xfrm>
            <a:custGeom>
              <a:avLst/>
              <a:gdLst/>
              <a:ahLst/>
              <a:cxnLst/>
              <a:rect l="l" t="t" r="r" b="b"/>
              <a:pathLst>
                <a:path w="8728" h="8394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18"/>
            <p:cNvSpPr/>
            <p:nvPr/>
          </p:nvSpPr>
          <p:spPr>
            <a:xfrm>
              <a:off x="29621550" y="24242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18"/>
            <p:cNvSpPr/>
            <p:nvPr/>
          </p:nvSpPr>
          <p:spPr>
            <a:xfrm>
              <a:off x="29621850" y="2607900"/>
              <a:ext cx="216700" cy="209575"/>
            </a:xfrm>
            <a:custGeom>
              <a:avLst/>
              <a:gdLst/>
              <a:ahLst/>
              <a:cxnLst/>
              <a:rect l="l" t="t" r="r" b="b"/>
              <a:pathLst>
                <a:path w="8668" h="8383" fill="none" extrusionOk="0">
                  <a:moveTo>
                    <a:pt x="8668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18"/>
            <p:cNvSpPr/>
            <p:nvPr/>
          </p:nvSpPr>
          <p:spPr>
            <a:xfrm>
              <a:off x="29621550" y="2484075"/>
              <a:ext cx="218500" cy="209875"/>
            </a:xfrm>
            <a:custGeom>
              <a:avLst/>
              <a:gdLst/>
              <a:ahLst/>
              <a:cxnLst/>
              <a:rect l="l" t="t" r="r" b="b"/>
              <a:pathLst>
                <a:path w="8740" h="8395" fill="none" extrusionOk="0">
                  <a:moveTo>
                    <a:pt x="8740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18"/>
            <p:cNvSpPr/>
            <p:nvPr/>
          </p:nvSpPr>
          <p:spPr>
            <a:xfrm>
              <a:off x="29621550" y="2545675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1"/>
                  </a:moveTo>
                  <a:lnTo>
                    <a:pt x="0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18"/>
            <p:cNvSpPr/>
            <p:nvPr/>
          </p:nvSpPr>
          <p:spPr>
            <a:xfrm>
              <a:off x="29621850" y="2670700"/>
              <a:ext cx="217000" cy="209575"/>
            </a:xfrm>
            <a:custGeom>
              <a:avLst/>
              <a:gdLst/>
              <a:ahLst/>
              <a:cxnLst/>
              <a:rect l="l" t="t" r="r" b="b"/>
              <a:pathLst>
                <a:path w="8680" h="8383" fill="none" extrusionOk="0">
                  <a:moveTo>
                    <a:pt x="8680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18"/>
            <p:cNvSpPr/>
            <p:nvPr/>
          </p:nvSpPr>
          <p:spPr>
            <a:xfrm>
              <a:off x="29619775" y="2846900"/>
              <a:ext cx="219975" cy="211375"/>
            </a:xfrm>
            <a:custGeom>
              <a:avLst/>
              <a:gdLst/>
              <a:ahLst/>
              <a:cxnLst/>
              <a:rect l="l" t="t" r="r" b="b"/>
              <a:pathLst>
                <a:path w="8799" h="8455" fill="none" extrusionOk="0">
                  <a:moveTo>
                    <a:pt x="8799" y="1"/>
                  </a:moveTo>
                  <a:lnTo>
                    <a:pt x="0" y="845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18"/>
            <p:cNvSpPr/>
            <p:nvPr/>
          </p:nvSpPr>
          <p:spPr>
            <a:xfrm>
              <a:off x="29621550" y="2726050"/>
              <a:ext cx="218200" cy="209575"/>
            </a:xfrm>
            <a:custGeom>
              <a:avLst/>
              <a:gdLst/>
              <a:ahLst/>
              <a:cxnLst/>
              <a:rect l="l" t="t" r="r" b="b"/>
              <a:pathLst>
                <a:path w="8728" h="8383" fill="none" extrusionOk="0">
                  <a:moveTo>
                    <a:pt x="8728" y="1"/>
                  </a:moveTo>
                  <a:lnTo>
                    <a:pt x="0" y="8383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18"/>
            <p:cNvSpPr/>
            <p:nvPr/>
          </p:nvSpPr>
          <p:spPr>
            <a:xfrm>
              <a:off x="29621550" y="27861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18"/>
            <p:cNvSpPr/>
            <p:nvPr/>
          </p:nvSpPr>
          <p:spPr>
            <a:xfrm>
              <a:off x="29654300" y="2907025"/>
              <a:ext cx="185450" cy="178625"/>
            </a:xfrm>
            <a:custGeom>
              <a:avLst/>
              <a:gdLst/>
              <a:ahLst/>
              <a:cxnLst/>
              <a:rect l="l" t="t" r="r" b="b"/>
              <a:pathLst>
                <a:path w="7418" h="7145" fill="none" extrusionOk="0">
                  <a:moveTo>
                    <a:pt x="7418" y="1"/>
                  </a:moveTo>
                  <a:lnTo>
                    <a:pt x="0" y="714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18"/>
            <p:cNvSpPr/>
            <p:nvPr/>
          </p:nvSpPr>
          <p:spPr>
            <a:xfrm>
              <a:off x="29714725" y="2968350"/>
              <a:ext cx="125025" cy="119975"/>
            </a:xfrm>
            <a:custGeom>
              <a:avLst/>
              <a:gdLst/>
              <a:ahLst/>
              <a:cxnLst/>
              <a:rect l="l" t="t" r="r" b="b"/>
              <a:pathLst>
                <a:path w="5001" h="4799" fill="none" extrusionOk="0">
                  <a:moveTo>
                    <a:pt x="5001" y="1"/>
                  </a:moveTo>
                  <a:lnTo>
                    <a:pt x="0" y="479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18"/>
            <p:cNvSpPr/>
            <p:nvPr/>
          </p:nvSpPr>
          <p:spPr>
            <a:xfrm>
              <a:off x="29776325" y="3028475"/>
              <a:ext cx="63425" cy="61050"/>
            </a:xfrm>
            <a:custGeom>
              <a:avLst/>
              <a:gdLst/>
              <a:ahLst/>
              <a:cxnLst/>
              <a:rect l="l" t="t" r="r" b="b"/>
              <a:pathLst>
                <a:path w="2537" h="2442" fill="none" extrusionOk="0">
                  <a:moveTo>
                    <a:pt x="2537" y="1"/>
                  </a:moveTo>
                  <a:lnTo>
                    <a:pt x="1" y="244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18"/>
            <p:cNvSpPr/>
            <p:nvPr/>
          </p:nvSpPr>
          <p:spPr>
            <a:xfrm>
              <a:off x="29403375" y="2878450"/>
              <a:ext cx="435475" cy="209575"/>
            </a:xfrm>
            <a:custGeom>
              <a:avLst/>
              <a:gdLst/>
              <a:ahLst/>
              <a:cxnLst/>
              <a:rect l="l" t="t" r="r" b="b"/>
              <a:pathLst>
                <a:path w="17419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19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pos="5736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2">
    <p:spTree>
      <p:nvGrpSpPr>
        <p:cNvPr id="1" name="Shape 2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" name="Google Shape;3000;p19"/>
          <p:cNvSpPr/>
          <p:nvPr/>
        </p:nvSpPr>
        <p:spPr>
          <a:xfrm>
            <a:off x="4489425" y="540000"/>
            <a:ext cx="4654625" cy="4674871"/>
          </a:xfrm>
          <a:custGeom>
            <a:avLst/>
            <a:gdLst/>
            <a:ahLst/>
            <a:cxnLst/>
            <a:rect l="l" t="t" r="r" b="b"/>
            <a:pathLst>
              <a:path w="75117" h="95944" extrusionOk="0">
                <a:moveTo>
                  <a:pt x="65758" y="0"/>
                </a:moveTo>
                <a:cubicBezTo>
                  <a:pt x="62544" y="0"/>
                  <a:pt x="59795" y="1348"/>
                  <a:pt x="57341" y="4099"/>
                </a:cubicBezTo>
                <a:cubicBezTo>
                  <a:pt x="56126" y="5468"/>
                  <a:pt x="55186" y="7218"/>
                  <a:pt x="54459" y="9421"/>
                </a:cubicBezTo>
                <a:cubicBezTo>
                  <a:pt x="53507" y="12314"/>
                  <a:pt x="53019" y="15505"/>
                  <a:pt x="52959" y="19137"/>
                </a:cubicBezTo>
                <a:cubicBezTo>
                  <a:pt x="52900" y="23030"/>
                  <a:pt x="53209" y="27233"/>
                  <a:pt x="53935" y="31995"/>
                </a:cubicBezTo>
                <a:cubicBezTo>
                  <a:pt x="54269" y="34150"/>
                  <a:pt x="54566" y="36413"/>
                  <a:pt x="54840" y="38889"/>
                </a:cubicBezTo>
                <a:cubicBezTo>
                  <a:pt x="55197" y="41937"/>
                  <a:pt x="55531" y="45080"/>
                  <a:pt x="55828" y="48212"/>
                </a:cubicBezTo>
                <a:lnTo>
                  <a:pt x="55912" y="49152"/>
                </a:lnTo>
                <a:cubicBezTo>
                  <a:pt x="56186" y="51903"/>
                  <a:pt x="56471" y="54760"/>
                  <a:pt x="56388" y="57606"/>
                </a:cubicBezTo>
                <a:cubicBezTo>
                  <a:pt x="56364" y="59070"/>
                  <a:pt x="56245" y="60975"/>
                  <a:pt x="55697" y="62856"/>
                </a:cubicBezTo>
                <a:cubicBezTo>
                  <a:pt x="54388" y="67285"/>
                  <a:pt x="50352" y="72310"/>
                  <a:pt x="42958" y="73203"/>
                </a:cubicBezTo>
                <a:cubicBezTo>
                  <a:pt x="42020" y="73316"/>
                  <a:pt x="41094" y="73372"/>
                  <a:pt x="40180" y="73372"/>
                </a:cubicBezTo>
                <a:cubicBezTo>
                  <a:pt x="37437" y="73372"/>
                  <a:pt x="34805" y="72863"/>
                  <a:pt x="32314" y="71845"/>
                </a:cubicBezTo>
                <a:cubicBezTo>
                  <a:pt x="30111" y="70953"/>
                  <a:pt x="27920" y="69929"/>
                  <a:pt x="25813" y="68952"/>
                </a:cubicBezTo>
                <a:lnTo>
                  <a:pt x="24765" y="68476"/>
                </a:lnTo>
                <a:cubicBezTo>
                  <a:pt x="23967" y="68095"/>
                  <a:pt x="23146" y="67678"/>
                  <a:pt x="22372" y="67297"/>
                </a:cubicBezTo>
                <a:cubicBezTo>
                  <a:pt x="21717" y="66964"/>
                  <a:pt x="21062" y="66631"/>
                  <a:pt x="20395" y="66309"/>
                </a:cubicBezTo>
                <a:cubicBezTo>
                  <a:pt x="18193" y="65273"/>
                  <a:pt x="15943" y="64499"/>
                  <a:pt x="13728" y="64023"/>
                </a:cubicBezTo>
                <a:cubicBezTo>
                  <a:pt x="12613" y="63782"/>
                  <a:pt x="11578" y="63662"/>
                  <a:pt x="10608" y="63662"/>
                </a:cubicBezTo>
                <a:cubicBezTo>
                  <a:pt x="9713" y="63662"/>
                  <a:pt x="8872" y="63764"/>
                  <a:pt x="8072" y="63964"/>
                </a:cubicBezTo>
                <a:cubicBezTo>
                  <a:pt x="3227" y="65166"/>
                  <a:pt x="0" y="69869"/>
                  <a:pt x="548" y="74870"/>
                </a:cubicBezTo>
                <a:cubicBezTo>
                  <a:pt x="726" y="76572"/>
                  <a:pt x="1107" y="78025"/>
                  <a:pt x="1667" y="79335"/>
                </a:cubicBezTo>
                <a:cubicBezTo>
                  <a:pt x="2477" y="81180"/>
                  <a:pt x="3334" y="83156"/>
                  <a:pt x="4334" y="85109"/>
                </a:cubicBezTo>
                <a:cubicBezTo>
                  <a:pt x="5786" y="87955"/>
                  <a:pt x="7310" y="90836"/>
                  <a:pt x="8763" y="93610"/>
                </a:cubicBezTo>
                <a:lnTo>
                  <a:pt x="10001" y="95944"/>
                </a:lnTo>
                <a:lnTo>
                  <a:pt x="75117" y="95944"/>
                </a:lnTo>
                <a:lnTo>
                  <a:pt x="75117" y="42199"/>
                </a:lnTo>
                <a:lnTo>
                  <a:pt x="75117" y="40794"/>
                </a:lnTo>
                <a:lnTo>
                  <a:pt x="75117" y="3742"/>
                </a:lnTo>
                <a:cubicBezTo>
                  <a:pt x="73926" y="2849"/>
                  <a:pt x="72581" y="1980"/>
                  <a:pt x="71140" y="1289"/>
                </a:cubicBezTo>
                <a:cubicBezTo>
                  <a:pt x="69544" y="551"/>
                  <a:pt x="68044" y="134"/>
                  <a:pt x="66556" y="27"/>
                </a:cubicBezTo>
                <a:cubicBezTo>
                  <a:pt x="66287" y="9"/>
                  <a:pt x="66021" y="0"/>
                  <a:pt x="65758" y="0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1" name="Google Shape;3001;p19"/>
          <p:cNvSpPr txBox="1">
            <a:spLocks noGrp="1"/>
          </p:cNvSpPr>
          <p:nvPr>
            <p:ph type="subTitle" idx="1"/>
          </p:nvPr>
        </p:nvSpPr>
        <p:spPr>
          <a:xfrm>
            <a:off x="720000" y="2364275"/>
            <a:ext cx="3066900" cy="118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02" name="Google Shape;3002;p19"/>
          <p:cNvSpPr txBox="1">
            <a:spLocks noGrp="1"/>
          </p:cNvSpPr>
          <p:nvPr>
            <p:ph type="title"/>
          </p:nvPr>
        </p:nvSpPr>
        <p:spPr>
          <a:xfrm>
            <a:off x="720000" y="1524000"/>
            <a:ext cx="2985900" cy="8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003" name="Google Shape;3003;p19"/>
          <p:cNvGrpSpPr/>
          <p:nvPr/>
        </p:nvGrpSpPr>
        <p:grpSpPr>
          <a:xfrm>
            <a:off x="720000" y="540004"/>
            <a:ext cx="435775" cy="455023"/>
            <a:chOff x="11080750" y="2051977"/>
            <a:chExt cx="435775" cy="455023"/>
          </a:xfrm>
        </p:grpSpPr>
        <p:sp>
          <p:nvSpPr>
            <p:cNvPr id="3004" name="Google Shape;3004;p19"/>
            <p:cNvSpPr/>
            <p:nvPr/>
          </p:nvSpPr>
          <p:spPr>
            <a:xfrm rot="10800000">
              <a:off x="11298325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19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19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07" name="Google Shape;3007;p19"/>
          <p:cNvGrpSpPr/>
          <p:nvPr/>
        </p:nvGrpSpPr>
        <p:grpSpPr>
          <a:xfrm rot="-5400000">
            <a:off x="1318300" y="3568825"/>
            <a:ext cx="436675" cy="1633275"/>
            <a:chOff x="29403375" y="1456250"/>
            <a:chExt cx="436675" cy="1633275"/>
          </a:xfrm>
        </p:grpSpPr>
        <p:sp>
          <p:nvSpPr>
            <p:cNvPr id="3008" name="Google Shape;3008;p19"/>
            <p:cNvSpPr/>
            <p:nvPr/>
          </p:nvSpPr>
          <p:spPr>
            <a:xfrm>
              <a:off x="29403375" y="145625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19"/>
            <p:cNvSpPr/>
            <p:nvPr/>
          </p:nvSpPr>
          <p:spPr>
            <a:xfrm>
              <a:off x="29620950" y="145625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19"/>
            <p:cNvSpPr/>
            <p:nvPr/>
          </p:nvSpPr>
          <p:spPr>
            <a:xfrm>
              <a:off x="29403375" y="1456250"/>
              <a:ext cx="435475" cy="209300"/>
            </a:xfrm>
            <a:custGeom>
              <a:avLst/>
              <a:gdLst/>
              <a:ahLst/>
              <a:cxnLst/>
              <a:rect l="l" t="t" r="r" b="b"/>
              <a:pathLst>
                <a:path w="17419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19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19"/>
            <p:cNvSpPr/>
            <p:nvPr/>
          </p:nvSpPr>
          <p:spPr>
            <a:xfrm>
              <a:off x="29621550" y="16384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19"/>
            <p:cNvSpPr/>
            <p:nvPr/>
          </p:nvSpPr>
          <p:spPr>
            <a:xfrm>
              <a:off x="29621550" y="15175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19"/>
            <p:cNvSpPr/>
            <p:nvPr/>
          </p:nvSpPr>
          <p:spPr>
            <a:xfrm>
              <a:off x="29621550" y="15783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1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19"/>
            <p:cNvSpPr/>
            <p:nvPr/>
          </p:nvSpPr>
          <p:spPr>
            <a:xfrm>
              <a:off x="29621250" y="145805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1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19"/>
            <p:cNvSpPr/>
            <p:nvPr/>
          </p:nvSpPr>
          <p:spPr>
            <a:xfrm>
              <a:off x="29621550" y="16991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19"/>
            <p:cNvSpPr/>
            <p:nvPr/>
          </p:nvSpPr>
          <p:spPr>
            <a:xfrm>
              <a:off x="29621550" y="18798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19"/>
            <p:cNvSpPr/>
            <p:nvPr/>
          </p:nvSpPr>
          <p:spPr>
            <a:xfrm>
              <a:off x="29621550" y="1759275"/>
              <a:ext cx="217600" cy="209575"/>
            </a:xfrm>
            <a:custGeom>
              <a:avLst/>
              <a:gdLst/>
              <a:ahLst/>
              <a:cxnLst/>
              <a:rect l="l" t="t" r="r" b="b"/>
              <a:pathLst>
                <a:path w="8704" h="8383" fill="none" extrusionOk="0">
                  <a:moveTo>
                    <a:pt x="8704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19"/>
            <p:cNvSpPr/>
            <p:nvPr/>
          </p:nvSpPr>
          <p:spPr>
            <a:xfrm>
              <a:off x="29621550" y="18197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19"/>
            <p:cNvSpPr/>
            <p:nvPr/>
          </p:nvSpPr>
          <p:spPr>
            <a:xfrm>
              <a:off x="29622450" y="1940550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19"/>
            <p:cNvSpPr/>
            <p:nvPr/>
          </p:nvSpPr>
          <p:spPr>
            <a:xfrm>
              <a:off x="29622450" y="2122125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19"/>
            <p:cNvSpPr/>
            <p:nvPr/>
          </p:nvSpPr>
          <p:spPr>
            <a:xfrm>
              <a:off x="29621550" y="20012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19"/>
            <p:cNvSpPr/>
            <p:nvPr/>
          </p:nvSpPr>
          <p:spPr>
            <a:xfrm>
              <a:off x="29622450" y="206200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0" y="8358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19"/>
            <p:cNvSpPr/>
            <p:nvPr/>
          </p:nvSpPr>
          <p:spPr>
            <a:xfrm>
              <a:off x="29621550" y="21828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19"/>
            <p:cNvSpPr/>
            <p:nvPr/>
          </p:nvSpPr>
          <p:spPr>
            <a:xfrm>
              <a:off x="29623925" y="2363825"/>
              <a:ext cx="215825" cy="207775"/>
            </a:xfrm>
            <a:custGeom>
              <a:avLst/>
              <a:gdLst/>
              <a:ahLst/>
              <a:cxnLst/>
              <a:rect l="l" t="t" r="r" b="b"/>
              <a:pathLst>
                <a:path w="8633" h="8311" fill="none" extrusionOk="0">
                  <a:moveTo>
                    <a:pt x="8633" y="0"/>
                  </a:moveTo>
                  <a:lnTo>
                    <a:pt x="1" y="831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19"/>
            <p:cNvSpPr/>
            <p:nvPr/>
          </p:nvSpPr>
          <p:spPr>
            <a:xfrm>
              <a:off x="29621550" y="22426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19"/>
            <p:cNvSpPr/>
            <p:nvPr/>
          </p:nvSpPr>
          <p:spPr>
            <a:xfrm>
              <a:off x="29621550" y="2303400"/>
              <a:ext cx="218200" cy="209850"/>
            </a:xfrm>
            <a:custGeom>
              <a:avLst/>
              <a:gdLst/>
              <a:ahLst/>
              <a:cxnLst/>
              <a:rect l="l" t="t" r="r" b="b"/>
              <a:pathLst>
                <a:path w="8728" h="8394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19"/>
            <p:cNvSpPr/>
            <p:nvPr/>
          </p:nvSpPr>
          <p:spPr>
            <a:xfrm>
              <a:off x="29621550" y="24242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19"/>
            <p:cNvSpPr/>
            <p:nvPr/>
          </p:nvSpPr>
          <p:spPr>
            <a:xfrm>
              <a:off x="29621850" y="2607900"/>
              <a:ext cx="216700" cy="209575"/>
            </a:xfrm>
            <a:custGeom>
              <a:avLst/>
              <a:gdLst/>
              <a:ahLst/>
              <a:cxnLst/>
              <a:rect l="l" t="t" r="r" b="b"/>
              <a:pathLst>
                <a:path w="8668" h="8383" fill="none" extrusionOk="0">
                  <a:moveTo>
                    <a:pt x="8668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19"/>
            <p:cNvSpPr/>
            <p:nvPr/>
          </p:nvSpPr>
          <p:spPr>
            <a:xfrm>
              <a:off x="29621550" y="2484075"/>
              <a:ext cx="218500" cy="209875"/>
            </a:xfrm>
            <a:custGeom>
              <a:avLst/>
              <a:gdLst/>
              <a:ahLst/>
              <a:cxnLst/>
              <a:rect l="l" t="t" r="r" b="b"/>
              <a:pathLst>
                <a:path w="8740" h="8395" fill="none" extrusionOk="0">
                  <a:moveTo>
                    <a:pt x="8740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19"/>
            <p:cNvSpPr/>
            <p:nvPr/>
          </p:nvSpPr>
          <p:spPr>
            <a:xfrm>
              <a:off x="29621550" y="2545675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1"/>
                  </a:moveTo>
                  <a:lnTo>
                    <a:pt x="0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19"/>
            <p:cNvSpPr/>
            <p:nvPr/>
          </p:nvSpPr>
          <p:spPr>
            <a:xfrm>
              <a:off x="29621850" y="2670700"/>
              <a:ext cx="217000" cy="209575"/>
            </a:xfrm>
            <a:custGeom>
              <a:avLst/>
              <a:gdLst/>
              <a:ahLst/>
              <a:cxnLst/>
              <a:rect l="l" t="t" r="r" b="b"/>
              <a:pathLst>
                <a:path w="8680" h="8383" fill="none" extrusionOk="0">
                  <a:moveTo>
                    <a:pt x="8680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19"/>
            <p:cNvSpPr/>
            <p:nvPr/>
          </p:nvSpPr>
          <p:spPr>
            <a:xfrm>
              <a:off x="29619775" y="2846900"/>
              <a:ext cx="219975" cy="211375"/>
            </a:xfrm>
            <a:custGeom>
              <a:avLst/>
              <a:gdLst/>
              <a:ahLst/>
              <a:cxnLst/>
              <a:rect l="l" t="t" r="r" b="b"/>
              <a:pathLst>
                <a:path w="8799" h="8455" fill="none" extrusionOk="0">
                  <a:moveTo>
                    <a:pt x="8799" y="1"/>
                  </a:moveTo>
                  <a:lnTo>
                    <a:pt x="0" y="845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19"/>
            <p:cNvSpPr/>
            <p:nvPr/>
          </p:nvSpPr>
          <p:spPr>
            <a:xfrm>
              <a:off x="29621550" y="2726050"/>
              <a:ext cx="218200" cy="209575"/>
            </a:xfrm>
            <a:custGeom>
              <a:avLst/>
              <a:gdLst/>
              <a:ahLst/>
              <a:cxnLst/>
              <a:rect l="l" t="t" r="r" b="b"/>
              <a:pathLst>
                <a:path w="8728" h="8383" fill="none" extrusionOk="0">
                  <a:moveTo>
                    <a:pt x="8728" y="1"/>
                  </a:moveTo>
                  <a:lnTo>
                    <a:pt x="0" y="8383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19"/>
            <p:cNvSpPr/>
            <p:nvPr/>
          </p:nvSpPr>
          <p:spPr>
            <a:xfrm>
              <a:off x="29621550" y="27861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19"/>
            <p:cNvSpPr/>
            <p:nvPr/>
          </p:nvSpPr>
          <p:spPr>
            <a:xfrm>
              <a:off x="29654300" y="2907025"/>
              <a:ext cx="185450" cy="178625"/>
            </a:xfrm>
            <a:custGeom>
              <a:avLst/>
              <a:gdLst/>
              <a:ahLst/>
              <a:cxnLst/>
              <a:rect l="l" t="t" r="r" b="b"/>
              <a:pathLst>
                <a:path w="7418" h="7145" fill="none" extrusionOk="0">
                  <a:moveTo>
                    <a:pt x="7418" y="1"/>
                  </a:moveTo>
                  <a:lnTo>
                    <a:pt x="0" y="714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19"/>
            <p:cNvSpPr/>
            <p:nvPr/>
          </p:nvSpPr>
          <p:spPr>
            <a:xfrm>
              <a:off x="29714725" y="2968350"/>
              <a:ext cx="125025" cy="119975"/>
            </a:xfrm>
            <a:custGeom>
              <a:avLst/>
              <a:gdLst/>
              <a:ahLst/>
              <a:cxnLst/>
              <a:rect l="l" t="t" r="r" b="b"/>
              <a:pathLst>
                <a:path w="5001" h="4799" fill="none" extrusionOk="0">
                  <a:moveTo>
                    <a:pt x="5001" y="1"/>
                  </a:moveTo>
                  <a:lnTo>
                    <a:pt x="0" y="479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19"/>
            <p:cNvSpPr/>
            <p:nvPr/>
          </p:nvSpPr>
          <p:spPr>
            <a:xfrm>
              <a:off x="29776325" y="3028475"/>
              <a:ext cx="63425" cy="61050"/>
            </a:xfrm>
            <a:custGeom>
              <a:avLst/>
              <a:gdLst/>
              <a:ahLst/>
              <a:cxnLst/>
              <a:rect l="l" t="t" r="r" b="b"/>
              <a:pathLst>
                <a:path w="2537" h="2442" fill="none" extrusionOk="0">
                  <a:moveTo>
                    <a:pt x="2537" y="1"/>
                  </a:moveTo>
                  <a:lnTo>
                    <a:pt x="1" y="244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19"/>
            <p:cNvSpPr/>
            <p:nvPr/>
          </p:nvSpPr>
          <p:spPr>
            <a:xfrm>
              <a:off x="29403375" y="2878450"/>
              <a:ext cx="435475" cy="209575"/>
            </a:xfrm>
            <a:custGeom>
              <a:avLst/>
              <a:gdLst/>
              <a:ahLst/>
              <a:cxnLst/>
              <a:rect l="l" t="t" r="r" b="b"/>
              <a:pathLst>
                <a:path w="17419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19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39" name="Google Shape;3039;p19"/>
          <p:cNvGrpSpPr/>
          <p:nvPr/>
        </p:nvGrpSpPr>
        <p:grpSpPr>
          <a:xfrm rot="10571713">
            <a:off x="2309741" y="4092170"/>
            <a:ext cx="1375558" cy="666865"/>
            <a:chOff x="17076225" y="6075875"/>
            <a:chExt cx="1595775" cy="773625"/>
          </a:xfrm>
        </p:grpSpPr>
        <p:sp>
          <p:nvSpPr>
            <p:cNvPr id="3040" name="Google Shape;3040;p1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19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1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1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1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1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1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1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1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19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1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1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1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1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1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1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6" name="Google Shape;3056;p19"/>
          <p:cNvGrpSpPr/>
          <p:nvPr/>
        </p:nvGrpSpPr>
        <p:grpSpPr>
          <a:xfrm rot="1235650">
            <a:off x="3196179" y="4134494"/>
            <a:ext cx="1751661" cy="724067"/>
            <a:chOff x="17076225" y="6009500"/>
            <a:chExt cx="2032125" cy="840000"/>
          </a:xfrm>
        </p:grpSpPr>
        <p:sp>
          <p:nvSpPr>
            <p:cNvPr id="3057" name="Google Shape;3057;p1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1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1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19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1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1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1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19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19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19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1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19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19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1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19"/>
            <p:cNvSpPr/>
            <p:nvPr/>
          </p:nvSpPr>
          <p:spPr>
            <a:xfrm>
              <a:off x="184481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1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19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19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19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19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_1">
    <p:spTree>
      <p:nvGrpSpPr>
        <p:cNvPr id="1" name="Shape 4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2" name="Google Shape;4172;p27"/>
          <p:cNvSpPr/>
          <p:nvPr/>
        </p:nvSpPr>
        <p:spPr>
          <a:xfrm rot="-6541928">
            <a:off x="7371468" y="3240277"/>
            <a:ext cx="1966870" cy="2353237"/>
          </a:xfrm>
          <a:custGeom>
            <a:avLst/>
            <a:gdLst/>
            <a:ahLst/>
            <a:cxnLst/>
            <a:rect l="l" t="t" r="r" b="b"/>
            <a:pathLst>
              <a:path w="171725" h="161152" extrusionOk="0">
                <a:moveTo>
                  <a:pt x="1" y="1"/>
                </a:moveTo>
                <a:lnTo>
                  <a:pt x="1" y="15193"/>
                </a:lnTo>
                <a:lnTo>
                  <a:pt x="1" y="16896"/>
                </a:lnTo>
                <a:lnTo>
                  <a:pt x="1" y="30171"/>
                </a:lnTo>
                <a:lnTo>
                  <a:pt x="1" y="31421"/>
                </a:lnTo>
                <a:lnTo>
                  <a:pt x="1" y="34469"/>
                </a:lnTo>
                <a:lnTo>
                  <a:pt x="1" y="35612"/>
                </a:lnTo>
                <a:lnTo>
                  <a:pt x="1" y="70271"/>
                </a:lnTo>
                <a:lnTo>
                  <a:pt x="1" y="71641"/>
                </a:lnTo>
                <a:lnTo>
                  <a:pt x="1" y="75796"/>
                </a:lnTo>
                <a:lnTo>
                  <a:pt x="1" y="77165"/>
                </a:lnTo>
                <a:lnTo>
                  <a:pt x="1" y="161152"/>
                </a:lnTo>
                <a:lnTo>
                  <a:pt x="168486" y="161152"/>
                </a:lnTo>
                <a:cubicBezTo>
                  <a:pt x="168558" y="161021"/>
                  <a:pt x="168617" y="160902"/>
                  <a:pt x="168689" y="160771"/>
                </a:cubicBezTo>
                <a:cubicBezTo>
                  <a:pt x="169189" y="159878"/>
                  <a:pt x="169689" y="158961"/>
                  <a:pt x="170093" y="158008"/>
                </a:cubicBezTo>
                <a:cubicBezTo>
                  <a:pt x="171415" y="154829"/>
                  <a:pt x="171725" y="151543"/>
                  <a:pt x="171010" y="148269"/>
                </a:cubicBezTo>
                <a:cubicBezTo>
                  <a:pt x="170236" y="144864"/>
                  <a:pt x="168355" y="142090"/>
                  <a:pt x="165200" y="139768"/>
                </a:cubicBezTo>
                <a:cubicBezTo>
                  <a:pt x="161223" y="136827"/>
                  <a:pt x="156508" y="135220"/>
                  <a:pt x="151174" y="135005"/>
                </a:cubicBezTo>
                <a:cubicBezTo>
                  <a:pt x="150356" y="134968"/>
                  <a:pt x="149536" y="134951"/>
                  <a:pt x="148717" y="134951"/>
                </a:cubicBezTo>
                <a:cubicBezTo>
                  <a:pt x="143521" y="134951"/>
                  <a:pt x="138364" y="135643"/>
                  <a:pt x="133839" y="136291"/>
                </a:cubicBezTo>
                <a:cubicBezTo>
                  <a:pt x="129850" y="136875"/>
                  <a:pt x="125802" y="137506"/>
                  <a:pt x="121885" y="138101"/>
                </a:cubicBezTo>
                <a:cubicBezTo>
                  <a:pt x="118408" y="138637"/>
                  <a:pt x="114801" y="139185"/>
                  <a:pt x="111265" y="139708"/>
                </a:cubicBezTo>
                <a:cubicBezTo>
                  <a:pt x="108292" y="140141"/>
                  <a:pt x="105467" y="140357"/>
                  <a:pt x="102746" y="140357"/>
                </a:cubicBezTo>
                <a:cubicBezTo>
                  <a:pt x="100453" y="140357"/>
                  <a:pt x="98233" y="140204"/>
                  <a:pt x="96060" y="139899"/>
                </a:cubicBezTo>
                <a:cubicBezTo>
                  <a:pt x="93715" y="139577"/>
                  <a:pt x="90643" y="139018"/>
                  <a:pt x="87762" y="137684"/>
                </a:cubicBezTo>
                <a:cubicBezTo>
                  <a:pt x="85619" y="136696"/>
                  <a:pt x="83916" y="135517"/>
                  <a:pt x="82571" y="134089"/>
                </a:cubicBezTo>
                <a:cubicBezTo>
                  <a:pt x="81582" y="133065"/>
                  <a:pt x="80939" y="131922"/>
                  <a:pt x="80618" y="130600"/>
                </a:cubicBezTo>
                <a:cubicBezTo>
                  <a:pt x="80070" y="128398"/>
                  <a:pt x="80285" y="126207"/>
                  <a:pt x="81332" y="123933"/>
                </a:cubicBezTo>
                <a:cubicBezTo>
                  <a:pt x="82225" y="121980"/>
                  <a:pt x="83487" y="120194"/>
                  <a:pt x="85095" y="118634"/>
                </a:cubicBezTo>
                <a:cubicBezTo>
                  <a:pt x="86476" y="117289"/>
                  <a:pt x="87928" y="115956"/>
                  <a:pt x="89321" y="114670"/>
                </a:cubicBezTo>
                <a:cubicBezTo>
                  <a:pt x="89798" y="114241"/>
                  <a:pt x="90274" y="113789"/>
                  <a:pt x="90750" y="113348"/>
                </a:cubicBezTo>
                <a:cubicBezTo>
                  <a:pt x="91322" y="112824"/>
                  <a:pt x="91893" y="112288"/>
                  <a:pt x="92477" y="111765"/>
                </a:cubicBezTo>
                <a:cubicBezTo>
                  <a:pt x="93560" y="110788"/>
                  <a:pt x="94679" y="109776"/>
                  <a:pt x="95751" y="108717"/>
                </a:cubicBezTo>
                <a:cubicBezTo>
                  <a:pt x="97751" y="106764"/>
                  <a:pt x="99335" y="104621"/>
                  <a:pt x="100513" y="102335"/>
                </a:cubicBezTo>
                <a:cubicBezTo>
                  <a:pt x="102275" y="98882"/>
                  <a:pt x="102966" y="95393"/>
                  <a:pt x="102585" y="92000"/>
                </a:cubicBezTo>
                <a:cubicBezTo>
                  <a:pt x="102192" y="88655"/>
                  <a:pt x="101121" y="85452"/>
                  <a:pt x="99394" y="82511"/>
                </a:cubicBezTo>
                <a:cubicBezTo>
                  <a:pt x="96418" y="77439"/>
                  <a:pt x="92512" y="74022"/>
                  <a:pt x="87452" y="72105"/>
                </a:cubicBezTo>
                <a:cubicBezTo>
                  <a:pt x="83106" y="70450"/>
                  <a:pt x="78046" y="68593"/>
                  <a:pt x="72891" y="67378"/>
                </a:cubicBezTo>
                <a:cubicBezTo>
                  <a:pt x="69081" y="66473"/>
                  <a:pt x="65187" y="65628"/>
                  <a:pt x="61413" y="64818"/>
                </a:cubicBezTo>
                <a:cubicBezTo>
                  <a:pt x="60139" y="64533"/>
                  <a:pt x="58877" y="64259"/>
                  <a:pt x="57591" y="63985"/>
                </a:cubicBezTo>
                <a:cubicBezTo>
                  <a:pt x="54865" y="63390"/>
                  <a:pt x="52817" y="62770"/>
                  <a:pt x="50924" y="62020"/>
                </a:cubicBezTo>
                <a:cubicBezTo>
                  <a:pt x="48769" y="61151"/>
                  <a:pt x="47007" y="59794"/>
                  <a:pt x="45673" y="58008"/>
                </a:cubicBezTo>
                <a:cubicBezTo>
                  <a:pt x="45221" y="57401"/>
                  <a:pt x="44887" y="56817"/>
                  <a:pt x="44673" y="56270"/>
                </a:cubicBezTo>
                <a:cubicBezTo>
                  <a:pt x="44316" y="55305"/>
                  <a:pt x="44352" y="54317"/>
                  <a:pt x="44768" y="53484"/>
                </a:cubicBezTo>
                <a:cubicBezTo>
                  <a:pt x="45185" y="52674"/>
                  <a:pt x="45959" y="52079"/>
                  <a:pt x="46947" y="51805"/>
                </a:cubicBezTo>
                <a:cubicBezTo>
                  <a:pt x="47400" y="51686"/>
                  <a:pt x="47864" y="51626"/>
                  <a:pt x="48304" y="51555"/>
                </a:cubicBezTo>
                <a:cubicBezTo>
                  <a:pt x="48590" y="51507"/>
                  <a:pt x="48876" y="51483"/>
                  <a:pt x="49150" y="51424"/>
                </a:cubicBezTo>
                <a:cubicBezTo>
                  <a:pt x="49531" y="51340"/>
                  <a:pt x="49900" y="51281"/>
                  <a:pt x="50269" y="51221"/>
                </a:cubicBezTo>
                <a:cubicBezTo>
                  <a:pt x="51317" y="51043"/>
                  <a:pt x="52388" y="50852"/>
                  <a:pt x="53424" y="50567"/>
                </a:cubicBezTo>
                <a:cubicBezTo>
                  <a:pt x="54329" y="50317"/>
                  <a:pt x="55246" y="49888"/>
                  <a:pt x="56032" y="49340"/>
                </a:cubicBezTo>
                <a:cubicBezTo>
                  <a:pt x="56936" y="48697"/>
                  <a:pt x="57460" y="47935"/>
                  <a:pt x="57603" y="47102"/>
                </a:cubicBezTo>
                <a:cubicBezTo>
                  <a:pt x="57746" y="46268"/>
                  <a:pt x="57484" y="45375"/>
                  <a:pt x="56829" y="44482"/>
                </a:cubicBezTo>
                <a:cubicBezTo>
                  <a:pt x="56282" y="43720"/>
                  <a:pt x="55567" y="42982"/>
                  <a:pt x="54603" y="42137"/>
                </a:cubicBezTo>
                <a:cubicBezTo>
                  <a:pt x="53960" y="41565"/>
                  <a:pt x="53257" y="41065"/>
                  <a:pt x="52579" y="40553"/>
                </a:cubicBezTo>
                <a:cubicBezTo>
                  <a:pt x="52293" y="40351"/>
                  <a:pt x="52007" y="40137"/>
                  <a:pt x="51745" y="39934"/>
                </a:cubicBezTo>
                <a:cubicBezTo>
                  <a:pt x="51388" y="39660"/>
                  <a:pt x="51043" y="39410"/>
                  <a:pt x="50686" y="39137"/>
                </a:cubicBezTo>
                <a:cubicBezTo>
                  <a:pt x="49983" y="38625"/>
                  <a:pt x="49269" y="38089"/>
                  <a:pt x="48578" y="37553"/>
                </a:cubicBezTo>
                <a:cubicBezTo>
                  <a:pt x="47090" y="36374"/>
                  <a:pt x="45876" y="35017"/>
                  <a:pt x="44983" y="33529"/>
                </a:cubicBezTo>
                <a:cubicBezTo>
                  <a:pt x="44602" y="32874"/>
                  <a:pt x="44292" y="32171"/>
                  <a:pt x="44113" y="31517"/>
                </a:cubicBezTo>
                <a:cubicBezTo>
                  <a:pt x="43756" y="30231"/>
                  <a:pt x="44137" y="29100"/>
                  <a:pt x="45221" y="28183"/>
                </a:cubicBezTo>
                <a:cubicBezTo>
                  <a:pt x="46042" y="27504"/>
                  <a:pt x="46923" y="27052"/>
                  <a:pt x="47816" y="26885"/>
                </a:cubicBezTo>
                <a:cubicBezTo>
                  <a:pt x="48721" y="26695"/>
                  <a:pt x="49721" y="26587"/>
                  <a:pt x="50781" y="26540"/>
                </a:cubicBezTo>
                <a:cubicBezTo>
                  <a:pt x="51495" y="26504"/>
                  <a:pt x="52210" y="26504"/>
                  <a:pt x="52900" y="26504"/>
                </a:cubicBezTo>
                <a:cubicBezTo>
                  <a:pt x="53496" y="26504"/>
                  <a:pt x="54127" y="26504"/>
                  <a:pt x="54734" y="26492"/>
                </a:cubicBezTo>
                <a:cubicBezTo>
                  <a:pt x="56401" y="26433"/>
                  <a:pt x="57960" y="26075"/>
                  <a:pt x="59377" y="25409"/>
                </a:cubicBezTo>
                <a:cubicBezTo>
                  <a:pt x="62390" y="23980"/>
                  <a:pt x="63949" y="21611"/>
                  <a:pt x="64009" y="18396"/>
                </a:cubicBezTo>
                <a:cubicBezTo>
                  <a:pt x="64056" y="15646"/>
                  <a:pt x="63378" y="12991"/>
                  <a:pt x="62009" y="10526"/>
                </a:cubicBezTo>
                <a:cubicBezTo>
                  <a:pt x="60985" y="8657"/>
                  <a:pt x="59663" y="6775"/>
                  <a:pt x="57996" y="4775"/>
                </a:cubicBezTo>
                <a:cubicBezTo>
                  <a:pt x="56746" y="3275"/>
                  <a:pt x="55520" y="1763"/>
                  <a:pt x="54127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3" name="Google Shape;4173;p27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4174" name="Google Shape;4174;p27"/>
          <p:cNvGrpSpPr/>
          <p:nvPr/>
        </p:nvGrpSpPr>
        <p:grpSpPr>
          <a:xfrm rot="-260669">
            <a:off x="-1122913" y="-1109520"/>
            <a:ext cx="2478772" cy="2481272"/>
            <a:chOff x="2953896" y="3549005"/>
            <a:chExt cx="952686" cy="953684"/>
          </a:xfrm>
        </p:grpSpPr>
        <p:sp>
          <p:nvSpPr>
            <p:cNvPr id="4175" name="Google Shape;4175;p27"/>
            <p:cNvSpPr/>
            <p:nvPr/>
          </p:nvSpPr>
          <p:spPr>
            <a:xfrm>
              <a:off x="3057330" y="3549005"/>
              <a:ext cx="849252" cy="953684"/>
            </a:xfrm>
            <a:custGeom>
              <a:avLst/>
              <a:gdLst/>
              <a:ahLst/>
              <a:cxnLst/>
              <a:rect l="l" t="t" r="r" b="b"/>
              <a:pathLst>
                <a:path w="11076" h="12438" extrusionOk="0">
                  <a:moveTo>
                    <a:pt x="4506" y="1"/>
                  </a:moveTo>
                  <a:cubicBezTo>
                    <a:pt x="4503" y="1"/>
                    <a:pt x="4501" y="1"/>
                    <a:pt x="4499" y="1"/>
                  </a:cubicBezTo>
                  <a:cubicBezTo>
                    <a:pt x="4452" y="9"/>
                    <a:pt x="4429" y="56"/>
                    <a:pt x="4422" y="103"/>
                  </a:cubicBezTo>
                  <a:cubicBezTo>
                    <a:pt x="4296" y="739"/>
                    <a:pt x="4343" y="1397"/>
                    <a:pt x="4327" y="2039"/>
                  </a:cubicBezTo>
                  <a:cubicBezTo>
                    <a:pt x="4303" y="2707"/>
                    <a:pt x="4264" y="3365"/>
                    <a:pt x="4264" y="4031"/>
                  </a:cubicBezTo>
                  <a:cubicBezTo>
                    <a:pt x="4256" y="4271"/>
                    <a:pt x="4171" y="4588"/>
                    <a:pt x="3935" y="4588"/>
                  </a:cubicBezTo>
                  <a:cubicBezTo>
                    <a:pt x="3932" y="4588"/>
                    <a:pt x="3930" y="4588"/>
                    <a:pt x="3927" y="4588"/>
                  </a:cubicBezTo>
                  <a:cubicBezTo>
                    <a:pt x="3731" y="4588"/>
                    <a:pt x="3630" y="4353"/>
                    <a:pt x="3456" y="4242"/>
                  </a:cubicBezTo>
                  <a:cubicBezTo>
                    <a:pt x="3390" y="4198"/>
                    <a:pt x="3312" y="4176"/>
                    <a:pt x="3234" y="4176"/>
                  </a:cubicBezTo>
                  <a:cubicBezTo>
                    <a:pt x="3145" y="4176"/>
                    <a:pt x="3057" y="4204"/>
                    <a:pt x="2986" y="4259"/>
                  </a:cubicBezTo>
                  <a:cubicBezTo>
                    <a:pt x="2845" y="4360"/>
                    <a:pt x="2783" y="4548"/>
                    <a:pt x="2830" y="4705"/>
                  </a:cubicBezTo>
                  <a:cubicBezTo>
                    <a:pt x="2797" y="4732"/>
                    <a:pt x="2762" y="4744"/>
                    <a:pt x="2726" y="4744"/>
                  </a:cubicBezTo>
                  <a:cubicBezTo>
                    <a:pt x="2604" y="4744"/>
                    <a:pt x="2472" y="4612"/>
                    <a:pt x="2399" y="4484"/>
                  </a:cubicBezTo>
                  <a:cubicBezTo>
                    <a:pt x="2324" y="4348"/>
                    <a:pt x="2206" y="4176"/>
                    <a:pt x="2063" y="4176"/>
                  </a:cubicBezTo>
                  <a:cubicBezTo>
                    <a:pt x="2042" y="4176"/>
                    <a:pt x="2020" y="4179"/>
                    <a:pt x="1998" y="4187"/>
                  </a:cubicBezTo>
                  <a:cubicBezTo>
                    <a:pt x="1842" y="4234"/>
                    <a:pt x="1835" y="4454"/>
                    <a:pt x="1897" y="4603"/>
                  </a:cubicBezTo>
                  <a:cubicBezTo>
                    <a:pt x="2006" y="4831"/>
                    <a:pt x="2226" y="4979"/>
                    <a:pt x="2375" y="5175"/>
                  </a:cubicBezTo>
                  <a:cubicBezTo>
                    <a:pt x="2501" y="5340"/>
                    <a:pt x="2429" y="5613"/>
                    <a:pt x="2172" y="5613"/>
                  </a:cubicBezTo>
                  <a:cubicBezTo>
                    <a:pt x="2014" y="5613"/>
                    <a:pt x="1889" y="5497"/>
                    <a:pt x="1803" y="5363"/>
                  </a:cubicBezTo>
                  <a:cubicBezTo>
                    <a:pt x="1716" y="5229"/>
                    <a:pt x="1662" y="5081"/>
                    <a:pt x="1560" y="4972"/>
                  </a:cubicBezTo>
                  <a:cubicBezTo>
                    <a:pt x="1487" y="4886"/>
                    <a:pt x="1376" y="4822"/>
                    <a:pt x="1267" y="4822"/>
                  </a:cubicBezTo>
                  <a:cubicBezTo>
                    <a:pt x="1225" y="4822"/>
                    <a:pt x="1184" y="4832"/>
                    <a:pt x="1144" y="4853"/>
                  </a:cubicBezTo>
                  <a:cubicBezTo>
                    <a:pt x="1105" y="4870"/>
                    <a:pt x="1073" y="4900"/>
                    <a:pt x="1035" y="4908"/>
                  </a:cubicBezTo>
                  <a:cubicBezTo>
                    <a:pt x="1018" y="4914"/>
                    <a:pt x="1001" y="4917"/>
                    <a:pt x="984" y="4917"/>
                  </a:cubicBezTo>
                  <a:cubicBezTo>
                    <a:pt x="914" y="4917"/>
                    <a:pt x="844" y="4873"/>
                    <a:pt x="768" y="4853"/>
                  </a:cubicBezTo>
                  <a:cubicBezTo>
                    <a:pt x="738" y="4843"/>
                    <a:pt x="706" y="4838"/>
                    <a:pt x="674" y="4838"/>
                  </a:cubicBezTo>
                  <a:cubicBezTo>
                    <a:pt x="509" y="4838"/>
                    <a:pt x="338" y="4964"/>
                    <a:pt x="305" y="5128"/>
                  </a:cubicBezTo>
                  <a:cubicBezTo>
                    <a:pt x="298" y="5207"/>
                    <a:pt x="305" y="5284"/>
                    <a:pt x="258" y="5348"/>
                  </a:cubicBezTo>
                  <a:cubicBezTo>
                    <a:pt x="211" y="5425"/>
                    <a:pt x="102" y="5442"/>
                    <a:pt x="48" y="5519"/>
                  </a:cubicBezTo>
                  <a:cubicBezTo>
                    <a:pt x="1" y="5606"/>
                    <a:pt x="48" y="5724"/>
                    <a:pt x="102" y="5801"/>
                  </a:cubicBezTo>
                  <a:cubicBezTo>
                    <a:pt x="157" y="5888"/>
                    <a:pt x="226" y="5974"/>
                    <a:pt x="226" y="6076"/>
                  </a:cubicBezTo>
                  <a:cubicBezTo>
                    <a:pt x="211" y="6234"/>
                    <a:pt x="16" y="6366"/>
                    <a:pt x="70" y="6516"/>
                  </a:cubicBezTo>
                  <a:cubicBezTo>
                    <a:pt x="95" y="6578"/>
                    <a:pt x="157" y="6618"/>
                    <a:pt x="196" y="6665"/>
                  </a:cubicBezTo>
                  <a:cubicBezTo>
                    <a:pt x="392" y="6915"/>
                    <a:pt x="266" y="7316"/>
                    <a:pt x="431" y="7558"/>
                  </a:cubicBezTo>
                  <a:cubicBezTo>
                    <a:pt x="500" y="7657"/>
                    <a:pt x="627" y="7688"/>
                    <a:pt x="752" y="7688"/>
                  </a:cubicBezTo>
                  <a:cubicBezTo>
                    <a:pt x="784" y="7688"/>
                    <a:pt x="816" y="7686"/>
                    <a:pt x="847" y="7683"/>
                  </a:cubicBezTo>
                  <a:cubicBezTo>
                    <a:pt x="950" y="7667"/>
                    <a:pt x="1056" y="7640"/>
                    <a:pt x="1160" y="7640"/>
                  </a:cubicBezTo>
                  <a:cubicBezTo>
                    <a:pt x="1207" y="7640"/>
                    <a:pt x="1254" y="7645"/>
                    <a:pt x="1301" y="7660"/>
                  </a:cubicBezTo>
                  <a:cubicBezTo>
                    <a:pt x="1380" y="7683"/>
                    <a:pt x="1459" y="7747"/>
                    <a:pt x="1543" y="7762"/>
                  </a:cubicBezTo>
                  <a:cubicBezTo>
                    <a:pt x="1555" y="7763"/>
                    <a:pt x="1567" y="7764"/>
                    <a:pt x="1579" y="7764"/>
                  </a:cubicBezTo>
                  <a:cubicBezTo>
                    <a:pt x="1663" y="7764"/>
                    <a:pt x="1746" y="7731"/>
                    <a:pt x="1829" y="7731"/>
                  </a:cubicBezTo>
                  <a:cubicBezTo>
                    <a:pt x="1852" y="7731"/>
                    <a:pt x="1874" y="7733"/>
                    <a:pt x="1897" y="7739"/>
                  </a:cubicBezTo>
                  <a:cubicBezTo>
                    <a:pt x="2014" y="7769"/>
                    <a:pt x="2093" y="7910"/>
                    <a:pt x="2053" y="8029"/>
                  </a:cubicBezTo>
                  <a:cubicBezTo>
                    <a:pt x="2014" y="8123"/>
                    <a:pt x="1919" y="8177"/>
                    <a:pt x="1857" y="8256"/>
                  </a:cubicBezTo>
                  <a:cubicBezTo>
                    <a:pt x="1778" y="8365"/>
                    <a:pt x="1756" y="8522"/>
                    <a:pt x="1803" y="8655"/>
                  </a:cubicBezTo>
                  <a:cubicBezTo>
                    <a:pt x="1904" y="8905"/>
                    <a:pt x="2061" y="9125"/>
                    <a:pt x="2147" y="9385"/>
                  </a:cubicBezTo>
                  <a:cubicBezTo>
                    <a:pt x="2211" y="9588"/>
                    <a:pt x="2234" y="9823"/>
                    <a:pt x="2117" y="9997"/>
                  </a:cubicBezTo>
                  <a:cubicBezTo>
                    <a:pt x="2006" y="10160"/>
                    <a:pt x="1850" y="10262"/>
                    <a:pt x="1748" y="10435"/>
                  </a:cubicBezTo>
                  <a:cubicBezTo>
                    <a:pt x="1622" y="10646"/>
                    <a:pt x="1543" y="10811"/>
                    <a:pt x="1340" y="10992"/>
                  </a:cubicBezTo>
                  <a:cubicBezTo>
                    <a:pt x="1065" y="11249"/>
                    <a:pt x="791" y="11509"/>
                    <a:pt x="518" y="11767"/>
                  </a:cubicBezTo>
                  <a:cubicBezTo>
                    <a:pt x="320" y="11947"/>
                    <a:pt x="117" y="12160"/>
                    <a:pt x="125" y="12418"/>
                  </a:cubicBezTo>
                  <a:cubicBezTo>
                    <a:pt x="150" y="12431"/>
                    <a:pt x="177" y="12437"/>
                    <a:pt x="205" y="12437"/>
                  </a:cubicBezTo>
                  <a:cubicBezTo>
                    <a:pt x="258" y="12437"/>
                    <a:pt x="312" y="12416"/>
                    <a:pt x="352" y="12386"/>
                  </a:cubicBezTo>
                  <a:cubicBezTo>
                    <a:pt x="424" y="12339"/>
                    <a:pt x="471" y="12277"/>
                    <a:pt x="525" y="12215"/>
                  </a:cubicBezTo>
                  <a:cubicBezTo>
                    <a:pt x="761" y="11900"/>
                    <a:pt x="1058" y="11633"/>
                    <a:pt x="1340" y="11368"/>
                  </a:cubicBezTo>
                  <a:cubicBezTo>
                    <a:pt x="1407" y="11307"/>
                    <a:pt x="1616" y="11138"/>
                    <a:pt x="1757" y="11138"/>
                  </a:cubicBezTo>
                  <a:cubicBezTo>
                    <a:pt x="1798" y="11138"/>
                    <a:pt x="1833" y="11152"/>
                    <a:pt x="1857" y="11187"/>
                  </a:cubicBezTo>
                  <a:cubicBezTo>
                    <a:pt x="1872" y="11202"/>
                    <a:pt x="1882" y="11234"/>
                    <a:pt x="1889" y="11257"/>
                  </a:cubicBezTo>
                  <a:cubicBezTo>
                    <a:pt x="1919" y="11462"/>
                    <a:pt x="1810" y="11665"/>
                    <a:pt x="1803" y="11878"/>
                  </a:cubicBezTo>
                  <a:cubicBezTo>
                    <a:pt x="1803" y="11908"/>
                    <a:pt x="1803" y="11947"/>
                    <a:pt x="1825" y="11979"/>
                  </a:cubicBezTo>
                  <a:cubicBezTo>
                    <a:pt x="1836" y="11993"/>
                    <a:pt x="1857" y="12005"/>
                    <a:pt x="1877" y="12005"/>
                  </a:cubicBezTo>
                  <a:cubicBezTo>
                    <a:pt x="1890" y="12005"/>
                    <a:pt x="1903" y="12000"/>
                    <a:pt x="1912" y="11987"/>
                  </a:cubicBezTo>
                  <a:cubicBezTo>
                    <a:pt x="1959" y="11900"/>
                    <a:pt x="2006" y="11806"/>
                    <a:pt x="2023" y="11705"/>
                  </a:cubicBezTo>
                  <a:lnTo>
                    <a:pt x="2023" y="11564"/>
                  </a:lnTo>
                  <a:cubicBezTo>
                    <a:pt x="2038" y="11462"/>
                    <a:pt x="2085" y="11360"/>
                    <a:pt x="2155" y="11289"/>
                  </a:cubicBezTo>
                  <a:cubicBezTo>
                    <a:pt x="2226" y="11220"/>
                    <a:pt x="2319" y="11198"/>
                    <a:pt x="2417" y="11198"/>
                  </a:cubicBezTo>
                  <a:cubicBezTo>
                    <a:pt x="2577" y="11198"/>
                    <a:pt x="2753" y="11256"/>
                    <a:pt x="2885" y="11266"/>
                  </a:cubicBezTo>
                  <a:cubicBezTo>
                    <a:pt x="2965" y="11271"/>
                    <a:pt x="3047" y="11274"/>
                    <a:pt x="3129" y="11274"/>
                  </a:cubicBezTo>
                  <a:cubicBezTo>
                    <a:pt x="3337" y="11274"/>
                    <a:pt x="3547" y="11251"/>
                    <a:pt x="3739" y="11155"/>
                  </a:cubicBezTo>
                  <a:cubicBezTo>
                    <a:pt x="3848" y="11101"/>
                    <a:pt x="3951" y="11022"/>
                    <a:pt x="4075" y="10984"/>
                  </a:cubicBezTo>
                  <a:cubicBezTo>
                    <a:pt x="4280" y="10920"/>
                    <a:pt x="4523" y="10975"/>
                    <a:pt x="4694" y="10851"/>
                  </a:cubicBezTo>
                  <a:cubicBezTo>
                    <a:pt x="5024" y="10623"/>
                    <a:pt x="4813" y="10027"/>
                    <a:pt x="5127" y="9784"/>
                  </a:cubicBezTo>
                  <a:cubicBezTo>
                    <a:pt x="5203" y="9724"/>
                    <a:pt x="5289" y="9702"/>
                    <a:pt x="5380" y="9702"/>
                  </a:cubicBezTo>
                  <a:cubicBezTo>
                    <a:pt x="5627" y="9702"/>
                    <a:pt x="5917" y="9863"/>
                    <a:pt x="6185" y="9863"/>
                  </a:cubicBezTo>
                  <a:cubicBezTo>
                    <a:pt x="6233" y="9863"/>
                    <a:pt x="6280" y="9858"/>
                    <a:pt x="6325" y="9846"/>
                  </a:cubicBezTo>
                  <a:cubicBezTo>
                    <a:pt x="6670" y="9752"/>
                    <a:pt x="6811" y="9314"/>
                    <a:pt x="7140" y="9180"/>
                  </a:cubicBezTo>
                  <a:cubicBezTo>
                    <a:pt x="7219" y="9150"/>
                    <a:pt x="7313" y="9133"/>
                    <a:pt x="7360" y="9063"/>
                  </a:cubicBezTo>
                  <a:cubicBezTo>
                    <a:pt x="7392" y="9016"/>
                    <a:pt x="7392" y="8952"/>
                    <a:pt x="7392" y="8898"/>
                  </a:cubicBezTo>
                  <a:cubicBezTo>
                    <a:pt x="7375" y="8717"/>
                    <a:pt x="7321" y="8546"/>
                    <a:pt x="7313" y="8373"/>
                  </a:cubicBezTo>
                  <a:cubicBezTo>
                    <a:pt x="7306" y="8192"/>
                    <a:pt x="7368" y="7997"/>
                    <a:pt x="7526" y="7910"/>
                  </a:cubicBezTo>
                  <a:cubicBezTo>
                    <a:pt x="7579" y="7880"/>
                    <a:pt x="7634" y="7865"/>
                    <a:pt x="7688" y="7865"/>
                  </a:cubicBezTo>
                  <a:cubicBezTo>
                    <a:pt x="7759" y="7865"/>
                    <a:pt x="7827" y="7892"/>
                    <a:pt x="7885" y="7950"/>
                  </a:cubicBezTo>
                  <a:cubicBezTo>
                    <a:pt x="8066" y="8138"/>
                    <a:pt x="8192" y="8373"/>
                    <a:pt x="8333" y="8593"/>
                  </a:cubicBezTo>
                  <a:cubicBezTo>
                    <a:pt x="8583" y="8992"/>
                    <a:pt x="8897" y="9346"/>
                    <a:pt x="9219" y="9697"/>
                  </a:cubicBezTo>
                  <a:cubicBezTo>
                    <a:pt x="9269" y="9749"/>
                    <a:pt x="9335" y="9810"/>
                    <a:pt x="9405" y="9810"/>
                  </a:cubicBezTo>
                  <a:cubicBezTo>
                    <a:pt x="9421" y="9810"/>
                    <a:pt x="9438" y="9806"/>
                    <a:pt x="9454" y="9799"/>
                  </a:cubicBezTo>
                  <a:cubicBezTo>
                    <a:pt x="9539" y="9752"/>
                    <a:pt x="9288" y="9197"/>
                    <a:pt x="9256" y="9133"/>
                  </a:cubicBezTo>
                  <a:cubicBezTo>
                    <a:pt x="9147" y="8937"/>
                    <a:pt x="9006" y="8727"/>
                    <a:pt x="8850" y="8561"/>
                  </a:cubicBezTo>
                  <a:cubicBezTo>
                    <a:pt x="8732" y="8435"/>
                    <a:pt x="8575" y="8326"/>
                    <a:pt x="8474" y="8185"/>
                  </a:cubicBezTo>
                  <a:cubicBezTo>
                    <a:pt x="8395" y="8068"/>
                    <a:pt x="8325" y="7935"/>
                    <a:pt x="8231" y="7816"/>
                  </a:cubicBezTo>
                  <a:cubicBezTo>
                    <a:pt x="8167" y="7739"/>
                    <a:pt x="8105" y="7620"/>
                    <a:pt x="8160" y="7541"/>
                  </a:cubicBezTo>
                  <a:cubicBezTo>
                    <a:pt x="8192" y="7494"/>
                    <a:pt x="8246" y="7479"/>
                    <a:pt x="8293" y="7472"/>
                  </a:cubicBezTo>
                  <a:cubicBezTo>
                    <a:pt x="8305" y="7471"/>
                    <a:pt x="8316" y="7470"/>
                    <a:pt x="8327" y="7470"/>
                  </a:cubicBezTo>
                  <a:cubicBezTo>
                    <a:pt x="8449" y="7470"/>
                    <a:pt x="8569" y="7541"/>
                    <a:pt x="8662" y="7620"/>
                  </a:cubicBezTo>
                  <a:cubicBezTo>
                    <a:pt x="8771" y="7715"/>
                    <a:pt x="8858" y="7816"/>
                    <a:pt x="8974" y="7888"/>
                  </a:cubicBezTo>
                  <a:cubicBezTo>
                    <a:pt x="8992" y="7899"/>
                    <a:pt x="9014" y="7906"/>
                    <a:pt x="9033" y="7906"/>
                  </a:cubicBezTo>
                  <a:cubicBezTo>
                    <a:pt x="9040" y="7906"/>
                    <a:pt x="9047" y="7905"/>
                    <a:pt x="9053" y="7903"/>
                  </a:cubicBezTo>
                  <a:cubicBezTo>
                    <a:pt x="9078" y="7895"/>
                    <a:pt x="9093" y="7856"/>
                    <a:pt x="9085" y="7824"/>
                  </a:cubicBezTo>
                  <a:cubicBezTo>
                    <a:pt x="9078" y="7801"/>
                    <a:pt x="9053" y="7777"/>
                    <a:pt x="9031" y="7754"/>
                  </a:cubicBezTo>
                  <a:cubicBezTo>
                    <a:pt x="8952" y="7660"/>
                    <a:pt x="8865" y="7573"/>
                    <a:pt x="8786" y="7479"/>
                  </a:cubicBezTo>
                  <a:cubicBezTo>
                    <a:pt x="8748" y="7440"/>
                    <a:pt x="8716" y="7400"/>
                    <a:pt x="8684" y="7353"/>
                  </a:cubicBezTo>
                  <a:cubicBezTo>
                    <a:pt x="8575" y="7197"/>
                    <a:pt x="8528" y="6836"/>
                    <a:pt x="8684" y="6695"/>
                  </a:cubicBezTo>
                  <a:cubicBezTo>
                    <a:pt x="8716" y="6665"/>
                    <a:pt x="8763" y="6648"/>
                    <a:pt x="8818" y="6640"/>
                  </a:cubicBezTo>
                  <a:cubicBezTo>
                    <a:pt x="8836" y="6639"/>
                    <a:pt x="8854" y="6639"/>
                    <a:pt x="8873" y="6639"/>
                  </a:cubicBezTo>
                  <a:cubicBezTo>
                    <a:pt x="8936" y="6639"/>
                    <a:pt x="9006" y="6644"/>
                    <a:pt x="9075" y="6644"/>
                  </a:cubicBezTo>
                  <a:cubicBezTo>
                    <a:pt x="9244" y="6644"/>
                    <a:pt x="9407" y="6613"/>
                    <a:pt x="9454" y="6398"/>
                  </a:cubicBezTo>
                  <a:cubicBezTo>
                    <a:pt x="9501" y="6178"/>
                    <a:pt x="9256" y="5982"/>
                    <a:pt x="9241" y="5754"/>
                  </a:cubicBezTo>
                  <a:cubicBezTo>
                    <a:pt x="9226" y="5551"/>
                    <a:pt x="9382" y="5378"/>
                    <a:pt x="9508" y="5214"/>
                  </a:cubicBezTo>
                  <a:cubicBezTo>
                    <a:pt x="9625" y="5049"/>
                    <a:pt x="9697" y="4784"/>
                    <a:pt x="9531" y="4658"/>
                  </a:cubicBezTo>
                  <a:cubicBezTo>
                    <a:pt x="9467" y="4609"/>
                    <a:pt x="9385" y="4599"/>
                    <a:pt x="9300" y="4599"/>
                  </a:cubicBezTo>
                  <a:cubicBezTo>
                    <a:pt x="9242" y="4599"/>
                    <a:pt x="9182" y="4603"/>
                    <a:pt x="9125" y="4603"/>
                  </a:cubicBezTo>
                  <a:cubicBezTo>
                    <a:pt x="9012" y="4603"/>
                    <a:pt x="8910" y="4585"/>
                    <a:pt x="8850" y="4477"/>
                  </a:cubicBezTo>
                  <a:cubicBezTo>
                    <a:pt x="8739" y="4281"/>
                    <a:pt x="8959" y="4007"/>
                    <a:pt x="9108" y="3898"/>
                  </a:cubicBezTo>
                  <a:cubicBezTo>
                    <a:pt x="9603" y="3544"/>
                    <a:pt x="10291" y="3544"/>
                    <a:pt x="10801" y="3168"/>
                  </a:cubicBezTo>
                  <a:cubicBezTo>
                    <a:pt x="10942" y="3066"/>
                    <a:pt x="11076" y="2863"/>
                    <a:pt x="10959" y="2729"/>
                  </a:cubicBezTo>
                  <a:cubicBezTo>
                    <a:pt x="10914" y="2682"/>
                    <a:pt x="10856" y="2664"/>
                    <a:pt x="10794" y="2664"/>
                  </a:cubicBezTo>
                  <a:cubicBezTo>
                    <a:pt x="10714" y="2664"/>
                    <a:pt x="10626" y="2694"/>
                    <a:pt x="10551" y="2729"/>
                  </a:cubicBezTo>
                  <a:cubicBezTo>
                    <a:pt x="10026" y="2949"/>
                    <a:pt x="9508" y="3177"/>
                    <a:pt x="8984" y="3395"/>
                  </a:cubicBezTo>
                  <a:cubicBezTo>
                    <a:pt x="8692" y="3521"/>
                    <a:pt x="8402" y="3647"/>
                    <a:pt x="8090" y="3694"/>
                  </a:cubicBezTo>
                  <a:cubicBezTo>
                    <a:pt x="8020" y="3703"/>
                    <a:pt x="7947" y="3708"/>
                    <a:pt x="7874" y="3708"/>
                  </a:cubicBezTo>
                  <a:cubicBezTo>
                    <a:pt x="7703" y="3708"/>
                    <a:pt x="7529" y="3681"/>
                    <a:pt x="7375" y="3615"/>
                  </a:cubicBezTo>
                  <a:cubicBezTo>
                    <a:pt x="7157" y="3506"/>
                    <a:pt x="7196" y="3333"/>
                    <a:pt x="7023" y="3200"/>
                  </a:cubicBezTo>
                  <a:cubicBezTo>
                    <a:pt x="6991" y="3173"/>
                    <a:pt x="6957" y="3162"/>
                    <a:pt x="6923" y="3162"/>
                  </a:cubicBezTo>
                  <a:cubicBezTo>
                    <a:pt x="6746" y="3162"/>
                    <a:pt x="6550" y="3462"/>
                    <a:pt x="6340" y="3462"/>
                  </a:cubicBezTo>
                  <a:cubicBezTo>
                    <a:pt x="6328" y="3462"/>
                    <a:pt x="6315" y="3461"/>
                    <a:pt x="6303" y="3459"/>
                  </a:cubicBezTo>
                  <a:cubicBezTo>
                    <a:pt x="6068" y="3403"/>
                    <a:pt x="6105" y="3043"/>
                    <a:pt x="5957" y="2848"/>
                  </a:cubicBezTo>
                  <a:cubicBezTo>
                    <a:pt x="5896" y="2775"/>
                    <a:pt x="5798" y="2737"/>
                    <a:pt x="5701" y="2737"/>
                  </a:cubicBezTo>
                  <a:cubicBezTo>
                    <a:pt x="5610" y="2737"/>
                    <a:pt x="5520" y="2770"/>
                    <a:pt x="5464" y="2838"/>
                  </a:cubicBezTo>
                  <a:cubicBezTo>
                    <a:pt x="5338" y="2979"/>
                    <a:pt x="5362" y="3192"/>
                    <a:pt x="5345" y="3373"/>
                  </a:cubicBezTo>
                  <a:cubicBezTo>
                    <a:pt x="5331" y="3555"/>
                    <a:pt x="5228" y="3765"/>
                    <a:pt x="5051" y="3765"/>
                  </a:cubicBezTo>
                  <a:cubicBezTo>
                    <a:pt x="5045" y="3765"/>
                    <a:pt x="5039" y="3764"/>
                    <a:pt x="5033" y="3764"/>
                  </a:cubicBezTo>
                  <a:cubicBezTo>
                    <a:pt x="4929" y="3756"/>
                    <a:pt x="4852" y="3677"/>
                    <a:pt x="4805" y="3583"/>
                  </a:cubicBezTo>
                  <a:cubicBezTo>
                    <a:pt x="4719" y="3427"/>
                    <a:pt x="4711" y="3232"/>
                    <a:pt x="4711" y="3051"/>
                  </a:cubicBezTo>
                  <a:cubicBezTo>
                    <a:pt x="4711" y="2078"/>
                    <a:pt x="4694" y="1083"/>
                    <a:pt x="4578" y="120"/>
                  </a:cubicBezTo>
                  <a:cubicBezTo>
                    <a:pt x="4578" y="66"/>
                    <a:pt x="4549" y="1"/>
                    <a:pt x="450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27"/>
            <p:cNvSpPr/>
            <p:nvPr/>
          </p:nvSpPr>
          <p:spPr>
            <a:xfrm>
              <a:off x="2953896" y="4119851"/>
              <a:ext cx="241680" cy="179343"/>
            </a:xfrm>
            <a:custGeom>
              <a:avLst/>
              <a:gdLst/>
              <a:ahLst/>
              <a:cxnLst/>
              <a:rect l="l" t="t" r="r" b="b"/>
              <a:pathLst>
                <a:path w="3152" h="2339" extrusionOk="0">
                  <a:moveTo>
                    <a:pt x="155" y="0"/>
                  </a:moveTo>
                  <a:cubicBezTo>
                    <a:pt x="119" y="0"/>
                    <a:pt x="87" y="12"/>
                    <a:pt x="63" y="42"/>
                  </a:cubicBezTo>
                  <a:cubicBezTo>
                    <a:pt x="1" y="128"/>
                    <a:pt x="80" y="238"/>
                    <a:pt x="157" y="309"/>
                  </a:cubicBezTo>
                  <a:cubicBezTo>
                    <a:pt x="290" y="426"/>
                    <a:pt x="432" y="544"/>
                    <a:pt x="580" y="646"/>
                  </a:cubicBezTo>
                  <a:cubicBezTo>
                    <a:pt x="652" y="693"/>
                    <a:pt x="721" y="747"/>
                    <a:pt x="761" y="819"/>
                  </a:cubicBezTo>
                  <a:cubicBezTo>
                    <a:pt x="847" y="968"/>
                    <a:pt x="785" y="1171"/>
                    <a:pt x="879" y="1312"/>
                  </a:cubicBezTo>
                  <a:cubicBezTo>
                    <a:pt x="964" y="1453"/>
                    <a:pt x="1169" y="1485"/>
                    <a:pt x="1231" y="1641"/>
                  </a:cubicBezTo>
                  <a:cubicBezTo>
                    <a:pt x="1271" y="1743"/>
                    <a:pt x="1224" y="1861"/>
                    <a:pt x="1224" y="1970"/>
                  </a:cubicBezTo>
                  <a:cubicBezTo>
                    <a:pt x="1230" y="2173"/>
                    <a:pt x="1429" y="2339"/>
                    <a:pt x="1629" y="2339"/>
                  </a:cubicBezTo>
                  <a:cubicBezTo>
                    <a:pt x="1678" y="2339"/>
                    <a:pt x="1727" y="2329"/>
                    <a:pt x="1773" y="2307"/>
                  </a:cubicBezTo>
                  <a:cubicBezTo>
                    <a:pt x="1976" y="2209"/>
                    <a:pt x="2114" y="1929"/>
                    <a:pt x="2335" y="1929"/>
                  </a:cubicBezTo>
                  <a:cubicBezTo>
                    <a:pt x="2343" y="1929"/>
                    <a:pt x="2351" y="1930"/>
                    <a:pt x="2360" y="1931"/>
                  </a:cubicBezTo>
                  <a:cubicBezTo>
                    <a:pt x="2516" y="1955"/>
                    <a:pt x="2619" y="2111"/>
                    <a:pt x="2768" y="2166"/>
                  </a:cubicBezTo>
                  <a:cubicBezTo>
                    <a:pt x="2801" y="2179"/>
                    <a:pt x="2836" y="2185"/>
                    <a:pt x="2872" y="2185"/>
                  </a:cubicBezTo>
                  <a:cubicBezTo>
                    <a:pt x="2947" y="2185"/>
                    <a:pt x="3023" y="2157"/>
                    <a:pt x="3080" y="2104"/>
                  </a:cubicBezTo>
                  <a:cubicBezTo>
                    <a:pt x="3112" y="2072"/>
                    <a:pt x="3137" y="2034"/>
                    <a:pt x="3144" y="1995"/>
                  </a:cubicBezTo>
                  <a:cubicBezTo>
                    <a:pt x="3152" y="1876"/>
                    <a:pt x="2996" y="1807"/>
                    <a:pt x="2956" y="1696"/>
                  </a:cubicBezTo>
                  <a:cubicBezTo>
                    <a:pt x="2917" y="1579"/>
                    <a:pt x="3003" y="1423"/>
                    <a:pt x="2924" y="1319"/>
                  </a:cubicBezTo>
                  <a:cubicBezTo>
                    <a:pt x="2845" y="1235"/>
                    <a:pt x="2674" y="1282"/>
                    <a:pt x="2587" y="1195"/>
                  </a:cubicBezTo>
                  <a:cubicBezTo>
                    <a:pt x="2501" y="1109"/>
                    <a:pt x="2555" y="968"/>
                    <a:pt x="2540" y="849"/>
                  </a:cubicBezTo>
                  <a:cubicBezTo>
                    <a:pt x="2501" y="606"/>
                    <a:pt x="2234" y="505"/>
                    <a:pt x="2016" y="490"/>
                  </a:cubicBezTo>
                  <a:cubicBezTo>
                    <a:pt x="2000" y="488"/>
                    <a:pt x="1985" y="487"/>
                    <a:pt x="1969" y="487"/>
                  </a:cubicBezTo>
                  <a:cubicBezTo>
                    <a:pt x="1869" y="487"/>
                    <a:pt x="1766" y="521"/>
                    <a:pt x="1665" y="521"/>
                  </a:cubicBezTo>
                  <a:cubicBezTo>
                    <a:pt x="1638" y="521"/>
                    <a:pt x="1611" y="518"/>
                    <a:pt x="1585" y="512"/>
                  </a:cubicBezTo>
                  <a:cubicBezTo>
                    <a:pt x="1491" y="490"/>
                    <a:pt x="1404" y="403"/>
                    <a:pt x="1325" y="364"/>
                  </a:cubicBezTo>
                  <a:cubicBezTo>
                    <a:pt x="1314" y="353"/>
                    <a:pt x="1302" y="346"/>
                    <a:pt x="1288" y="346"/>
                  </a:cubicBezTo>
                  <a:cubicBezTo>
                    <a:pt x="1282" y="346"/>
                    <a:pt x="1277" y="347"/>
                    <a:pt x="1271" y="349"/>
                  </a:cubicBezTo>
                  <a:cubicBezTo>
                    <a:pt x="1216" y="364"/>
                    <a:pt x="1231" y="443"/>
                    <a:pt x="1256" y="490"/>
                  </a:cubicBezTo>
                  <a:cubicBezTo>
                    <a:pt x="1286" y="537"/>
                    <a:pt x="1318" y="606"/>
                    <a:pt x="1271" y="631"/>
                  </a:cubicBezTo>
                  <a:cubicBezTo>
                    <a:pt x="1246" y="640"/>
                    <a:pt x="1221" y="644"/>
                    <a:pt x="1196" y="644"/>
                  </a:cubicBezTo>
                  <a:cubicBezTo>
                    <a:pt x="1093" y="644"/>
                    <a:pt x="990" y="576"/>
                    <a:pt x="902" y="512"/>
                  </a:cubicBezTo>
                  <a:cubicBezTo>
                    <a:pt x="721" y="371"/>
                    <a:pt x="541" y="230"/>
                    <a:pt x="362" y="89"/>
                  </a:cubicBezTo>
                  <a:cubicBezTo>
                    <a:pt x="300" y="43"/>
                    <a:pt x="222" y="0"/>
                    <a:pt x="155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27"/>
            <p:cNvSpPr/>
            <p:nvPr/>
          </p:nvSpPr>
          <p:spPr>
            <a:xfrm>
              <a:off x="3296478" y="3679583"/>
              <a:ext cx="63104" cy="171215"/>
            </a:xfrm>
            <a:custGeom>
              <a:avLst/>
              <a:gdLst/>
              <a:ahLst/>
              <a:cxnLst/>
              <a:rect l="l" t="t" r="r" b="b"/>
              <a:pathLst>
                <a:path w="823" h="2233" extrusionOk="0">
                  <a:moveTo>
                    <a:pt x="100" y="1"/>
                  </a:moveTo>
                  <a:cubicBezTo>
                    <a:pt x="89" y="1"/>
                    <a:pt x="79" y="2"/>
                    <a:pt x="70" y="7"/>
                  </a:cubicBezTo>
                  <a:cubicBezTo>
                    <a:pt x="8" y="39"/>
                    <a:pt x="1" y="118"/>
                    <a:pt x="8" y="180"/>
                  </a:cubicBezTo>
                  <a:cubicBezTo>
                    <a:pt x="40" y="556"/>
                    <a:pt x="149" y="910"/>
                    <a:pt x="298" y="1254"/>
                  </a:cubicBezTo>
                  <a:cubicBezTo>
                    <a:pt x="377" y="1442"/>
                    <a:pt x="456" y="1630"/>
                    <a:pt x="541" y="1818"/>
                  </a:cubicBezTo>
                  <a:cubicBezTo>
                    <a:pt x="558" y="1858"/>
                    <a:pt x="573" y="1897"/>
                    <a:pt x="588" y="1935"/>
                  </a:cubicBezTo>
                  <a:cubicBezTo>
                    <a:pt x="627" y="2029"/>
                    <a:pt x="674" y="2123"/>
                    <a:pt x="729" y="2210"/>
                  </a:cubicBezTo>
                  <a:cubicBezTo>
                    <a:pt x="741" y="2222"/>
                    <a:pt x="756" y="2233"/>
                    <a:pt x="769" y="2233"/>
                  </a:cubicBezTo>
                  <a:cubicBezTo>
                    <a:pt x="775" y="2233"/>
                    <a:pt x="780" y="2231"/>
                    <a:pt x="785" y="2226"/>
                  </a:cubicBezTo>
                  <a:cubicBezTo>
                    <a:pt x="785" y="2226"/>
                    <a:pt x="785" y="2217"/>
                    <a:pt x="793" y="2210"/>
                  </a:cubicBezTo>
                  <a:cubicBezTo>
                    <a:pt x="823" y="2046"/>
                    <a:pt x="768" y="1873"/>
                    <a:pt x="706" y="1717"/>
                  </a:cubicBezTo>
                  <a:cubicBezTo>
                    <a:pt x="644" y="1551"/>
                    <a:pt x="597" y="1403"/>
                    <a:pt x="558" y="1222"/>
                  </a:cubicBezTo>
                  <a:cubicBezTo>
                    <a:pt x="471" y="853"/>
                    <a:pt x="377" y="494"/>
                    <a:pt x="243" y="133"/>
                  </a:cubicBezTo>
                  <a:cubicBezTo>
                    <a:pt x="228" y="101"/>
                    <a:pt x="211" y="63"/>
                    <a:pt x="181" y="31"/>
                  </a:cubicBezTo>
                  <a:cubicBezTo>
                    <a:pt x="158" y="13"/>
                    <a:pt x="127" y="1"/>
                    <a:pt x="10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27"/>
            <p:cNvSpPr/>
            <p:nvPr/>
          </p:nvSpPr>
          <p:spPr>
            <a:xfrm>
              <a:off x="3090377" y="4297660"/>
              <a:ext cx="85339" cy="91167"/>
            </a:xfrm>
            <a:custGeom>
              <a:avLst/>
              <a:gdLst/>
              <a:ahLst/>
              <a:cxnLst/>
              <a:rect l="l" t="t" r="r" b="b"/>
              <a:pathLst>
                <a:path w="1113" h="1189" extrusionOk="0">
                  <a:moveTo>
                    <a:pt x="679" y="0"/>
                  </a:moveTo>
                  <a:cubicBezTo>
                    <a:pt x="666" y="0"/>
                    <a:pt x="654" y="2"/>
                    <a:pt x="642" y="5"/>
                  </a:cubicBezTo>
                  <a:cubicBezTo>
                    <a:pt x="565" y="20"/>
                    <a:pt x="486" y="27"/>
                    <a:pt x="407" y="44"/>
                  </a:cubicBezTo>
                  <a:cubicBezTo>
                    <a:pt x="369" y="52"/>
                    <a:pt x="322" y="59"/>
                    <a:pt x="283" y="74"/>
                  </a:cubicBezTo>
                  <a:cubicBezTo>
                    <a:pt x="196" y="114"/>
                    <a:pt x="141" y="201"/>
                    <a:pt x="141" y="295"/>
                  </a:cubicBezTo>
                  <a:cubicBezTo>
                    <a:pt x="141" y="342"/>
                    <a:pt x="149" y="396"/>
                    <a:pt x="141" y="443"/>
                  </a:cubicBezTo>
                  <a:cubicBezTo>
                    <a:pt x="117" y="515"/>
                    <a:pt x="40" y="562"/>
                    <a:pt x="23" y="631"/>
                  </a:cubicBezTo>
                  <a:cubicBezTo>
                    <a:pt x="0" y="703"/>
                    <a:pt x="40" y="780"/>
                    <a:pt x="87" y="835"/>
                  </a:cubicBezTo>
                  <a:cubicBezTo>
                    <a:pt x="134" y="898"/>
                    <a:pt x="196" y="961"/>
                    <a:pt x="204" y="1032"/>
                  </a:cubicBezTo>
                  <a:cubicBezTo>
                    <a:pt x="211" y="1062"/>
                    <a:pt x="211" y="1094"/>
                    <a:pt x="219" y="1126"/>
                  </a:cubicBezTo>
                  <a:cubicBezTo>
                    <a:pt x="228" y="1156"/>
                    <a:pt x="243" y="1181"/>
                    <a:pt x="275" y="1188"/>
                  </a:cubicBezTo>
                  <a:cubicBezTo>
                    <a:pt x="298" y="1188"/>
                    <a:pt x="313" y="1173"/>
                    <a:pt x="337" y="1164"/>
                  </a:cubicBezTo>
                  <a:cubicBezTo>
                    <a:pt x="424" y="1102"/>
                    <a:pt x="510" y="1032"/>
                    <a:pt x="557" y="938"/>
                  </a:cubicBezTo>
                  <a:cubicBezTo>
                    <a:pt x="587" y="851"/>
                    <a:pt x="587" y="757"/>
                    <a:pt x="651" y="693"/>
                  </a:cubicBezTo>
                  <a:cubicBezTo>
                    <a:pt x="745" y="599"/>
                    <a:pt x="909" y="631"/>
                    <a:pt x="1018" y="552"/>
                  </a:cubicBezTo>
                  <a:cubicBezTo>
                    <a:pt x="1082" y="505"/>
                    <a:pt x="1112" y="421"/>
                    <a:pt x="1097" y="342"/>
                  </a:cubicBezTo>
                  <a:cubicBezTo>
                    <a:pt x="1082" y="263"/>
                    <a:pt x="1018" y="201"/>
                    <a:pt x="949" y="169"/>
                  </a:cubicBezTo>
                  <a:cubicBezTo>
                    <a:pt x="886" y="138"/>
                    <a:pt x="800" y="129"/>
                    <a:pt x="768" y="67"/>
                  </a:cubicBezTo>
                  <a:cubicBezTo>
                    <a:pt x="753" y="52"/>
                    <a:pt x="753" y="35"/>
                    <a:pt x="736" y="20"/>
                  </a:cubicBezTo>
                  <a:cubicBezTo>
                    <a:pt x="722" y="6"/>
                    <a:pt x="701" y="0"/>
                    <a:pt x="67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27"/>
            <p:cNvSpPr/>
            <p:nvPr/>
          </p:nvSpPr>
          <p:spPr>
            <a:xfrm>
              <a:off x="3458799" y="4325570"/>
              <a:ext cx="31897" cy="34964"/>
            </a:xfrm>
            <a:custGeom>
              <a:avLst/>
              <a:gdLst/>
              <a:ahLst/>
              <a:cxnLst/>
              <a:rect l="l" t="t" r="r" b="b"/>
              <a:pathLst>
                <a:path w="416" h="456" extrusionOk="0">
                  <a:moveTo>
                    <a:pt x="211" y="0"/>
                  </a:moveTo>
                  <a:cubicBezTo>
                    <a:pt x="173" y="10"/>
                    <a:pt x="141" y="25"/>
                    <a:pt x="102" y="40"/>
                  </a:cubicBezTo>
                  <a:cubicBezTo>
                    <a:pt x="70" y="57"/>
                    <a:pt x="40" y="79"/>
                    <a:pt x="23" y="104"/>
                  </a:cubicBezTo>
                  <a:cubicBezTo>
                    <a:pt x="0" y="134"/>
                    <a:pt x="0" y="181"/>
                    <a:pt x="23" y="205"/>
                  </a:cubicBezTo>
                  <a:cubicBezTo>
                    <a:pt x="40" y="220"/>
                    <a:pt x="70" y="228"/>
                    <a:pt x="79" y="252"/>
                  </a:cubicBezTo>
                  <a:cubicBezTo>
                    <a:pt x="102" y="275"/>
                    <a:pt x="87" y="307"/>
                    <a:pt x="87" y="339"/>
                  </a:cubicBezTo>
                  <a:cubicBezTo>
                    <a:pt x="87" y="393"/>
                    <a:pt x="134" y="448"/>
                    <a:pt x="188" y="455"/>
                  </a:cubicBezTo>
                  <a:cubicBezTo>
                    <a:pt x="243" y="455"/>
                    <a:pt x="297" y="416"/>
                    <a:pt x="305" y="361"/>
                  </a:cubicBezTo>
                  <a:cubicBezTo>
                    <a:pt x="314" y="322"/>
                    <a:pt x="305" y="275"/>
                    <a:pt x="322" y="245"/>
                  </a:cubicBezTo>
                  <a:cubicBezTo>
                    <a:pt x="344" y="220"/>
                    <a:pt x="376" y="205"/>
                    <a:pt x="391" y="181"/>
                  </a:cubicBezTo>
                  <a:cubicBezTo>
                    <a:pt x="416" y="141"/>
                    <a:pt x="384" y="104"/>
                    <a:pt x="352" y="72"/>
                  </a:cubicBezTo>
                  <a:cubicBezTo>
                    <a:pt x="314" y="32"/>
                    <a:pt x="267" y="0"/>
                    <a:pt x="21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27"/>
            <p:cNvSpPr/>
            <p:nvPr/>
          </p:nvSpPr>
          <p:spPr>
            <a:xfrm>
              <a:off x="3666740" y="3717230"/>
              <a:ext cx="91397" cy="94157"/>
            </a:xfrm>
            <a:custGeom>
              <a:avLst/>
              <a:gdLst/>
              <a:ahLst/>
              <a:cxnLst/>
              <a:rect l="l" t="t" r="r" b="b"/>
              <a:pathLst>
                <a:path w="1192" h="1228" extrusionOk="0">
                  <a:moveTo>
                    <a:pt x="1042" y="0"/>
                  </a:moveTo>
                  <a:cubicBezTo>
                    <a:pt x="1003" y="0"/>
                    <a:pt x="967" y="9"/>
                    <a:pt x="932" y="25"/>
                  </a:cubicBezTo>
                  <a:cubicBezTo>
                    <a:pt x="870" y="57"/>
                    <a:pt x="823" y="112"/>
                    <a:pt x="776" y="167"/>
                  </a:cubicBezTo>
                  <a:cubicBezTo>
                    <a:pt x="509" y="481"/>
                    <a:pt x="283" y="832"/>
                    <a:pt x="23" y="1154"/>
                  </a:cubicBezTo>
                  <a:cubicBezTo>
                    <a:pt x="16" y="1162"/>
                    <a:pt x="1" y="1179"/>
                    <a:pt x="1" y="1186"/>
                  </a:cubicBezTo>
                  <a:cubicBezTo>
                    <a:pt x="1" y="1201"/>
                    <a:pt x="1" y="1218"/>
                    <a:pt x="16" y="1226"/>
                  </a:cubicBezTo>
                  <a:cubicBezTo>
                    <a:pt x="19" y="1227"/>
                    <a:pt x="22" y="1228"/>
                    <a:pt x="25" y="1228"/>
                  </a:cubicBezTo>
                  <a:cubicBezTo>
                    <a:pt x="37" y="1228"/>
                    <a:pt x="49" y="1216"/>
                    <a:pt x="55" y="1209"/>
                  </a:cubicBezTo>
                  <a:cubicBezTo>
                    <a:pt x="125" y="1162"/>
                    <a:pt x="189" y="1092"/>
                    <a:pt x="251" y="1045"/>
                  </a:cubicBezTo>
                  <a:cubicBezTo>
                    <a:pt x="345" y="974"/>
                    <a:pt x="432" y="912"/>
                    <a:pt x="518" y="849"/>
                  </a:cubicBezTo>
                  <a:cubicBezTo>
                    <a:pt x="642" y="748"/>
                    <a:pt x="761" y="644"/>
                    <a:pt x="878" y="550"/>
                  </a:cubicBezTo>
                  <a:cubicBezTo>
                    <a:pt x="1026" y="426"/>
                    <a:pt x="1192" y="261"/>
                    <a:pt x="1160" y="72"/>
                  </a:cubicBezTo>
                  <a:cubicBezTo>
                    <a:pt x="1152" y="57"/>
                    <a:pt x="1152" y="42"/>
                    <a:pt x="1137" y="25"/>
                  </a:cubicBezTo>
                  <a:cubicBezTo>
                    <a:pt x="1130" y="10"/>
                    <a:pt x="1098" y="3"/>
                    <a:pt x="1083" y="3"/>
                  </a:cubicBezTo>
                  <a:cubicBezTo>
                    <a:pt x="1069" y="1"/>
                    <a:pt x="1055" y="0"/>
                    <a:pt x="104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27"/>
            <p:cNvSpPr/>
            <p:nvPr/>
          </p:nvSpPr>
          <p:spPr>
            <a:xfrm>
              <a:off x="3553108" y="4265073"/>
              <a:ext cx="143766" cy="92777"/>
            </a:xfrm>
            <a:custGeom>
              <a:avLst/>
              <a:gdLst/>
              <a:ahLst/>
              <a:cxnLst/>
              <a:rect l="l" t="t" r="r" b="b"/>
              <a:pathLst>
                <a:path w="1875" h="1210" extrusionOk="0">
                  <a:moveTo>
                    <a:pt x="1276" y="1"/>
                  </a:moveTo>
                  <a:cubicBezTo>
                    <a:pt x="1233" y="1"/>
                    <a:pt x="1191" y="12"/>
                    <a:pt x="1154" y="37"/>
                  </a:cubicBezTo>
                  <a:cubicBezTo>
                    <a:pt x="1107" y="61"/>
                    <a:pt x="1067" y="108"/>
                    <a:pt x="1013" y="123"/>
                  </a:cubicBezTo>
                  <a:cubicBezTo>
                    <a:pt x="1000" y="127"/>
                    <a:pt x="987" y="128"/>
                    <a:pt x="974" y="128"/>
                  </a:cubicBezTo>
                  <a:cubicBezTo>
                    <a:pt x="924" y="128"/>
                    <a:pt x="876" y="105"/>
                    <a:pt x="832" y="93"/>
                  </a:cubicBezTo>
                  <a:cubicBezTo>
                    <a:pt x="811" y="89"/>
                    <a:pt x="790" y="87"/>
                    <a:pt x="769" y="87"/>
                  </a:cubicBezTo>
                  <a:cubicBezTo>
                    <a:pt x="667" y="87"/>
                    <a:pt x="563" y="135"/>
                    <a:pt x="518" y="225"/>
                  </a:cubicBezTo>
                  <a:cubicBezTo>
                    <a:pt x="486" y="289"/>
                    <a:pt x="495" y="366"/>
                    <a:pt x="439" y="422"/>
                  </a:cubicBezTo>
                  <a:cubicBezTo>
                    <a:pt x="409" y="460"/>
                    <a:pt x="354" y="469"/>
                    <a:pt x="298" y="492"/>
                  </a:cubicBezTo>
                  <a:cubicBezTo>
                    <a:pt x="181" y="547"/>
                    <a:pt x="72" y="673"/>
                    <a:pt x="25" y="789"/>
                  </a:cubicBezTo>
                  <a:cubicBezTo>
                    <a:pt x="8" y="814"/>
                    <a:pt x="0" y="846"/>
                    <a:pt x="8" y="868"/>
                  </a:cubicBezTo>
                  <a:cubicBezTo>
                    <a:pt x="16" y="915"/>
                    <a:pt x="63" y="930"/>
                    <a:pt x="110" y="947"/>
                  </a:cubicBezTo>
                  <a:lnTo>
                    <a:pt x="142" y="947"/>
                  </a:lnTo>
                  <a:cubicBezTo>
                    <a:pt x="337" y="962"/>
                    <a:pt x="557" y="962"/>
                    <a:pt x="666" y="1165"/>
                  </a:cubicBezTo>
                  <a:cubicBezTo>
                    <a:pt x="704" y="1195"/>
                    <a:pt x="751" y="1209"/>
                    <a:pt x="800" y="1209"/>
                  </a:cubicBezTo>
                  <a:cubicBezTo>
                    <a:pt x="844" y="1209"/>
                    <a:pt x="888" y="1197"/>
                    <a:pt x="926" y="1175"/>
                  </a:cubicBezTo>
                  <a:cubicBezTo>
                    <a:pt x="956" y="1150"/>
                    <a:pt x="988" y="1118"/>
                    <a:pt x="1028" y="1096"/>
                  </a:cubicBezTo>
                  <a:cubicBezTo>
                    <a:pt x="1086" y="1056"/>
                    <a:pt x="1147" y="1043"/>
                    <a:pt x="1208" y="1043"/>
                  </a:cubicBezTo>
                  <a:cubicBezTo>
                    <a:pt x="1334" y="1043"/>
                    <a:pt x="1464" y="1097"/>
                    <a:pt x="1588" y="1097"/>
                  </a:cubicBezTo>
                  <a:cubicBezTo>
                    <a:pt x="1643" y="1097"/>
                    <a:pt x="1696" y="1087"/>
                    <a:pt x="1748" y="1056"/>
                  </a:cubicBezTo>
                  <a:cubicBezTo>
                    <a:pt x="1827" y="1009"/>
                    <a:pt x="1874" y="908"/>
                    <a:pt x="1867" y="814"/>
                  </a:cubicBezTo>
                  <a:cubicBezTo>
                    <a:pt x="1859" y="720"/>
                    <a:pt x="1803" y="626"/>
                    <a:pt x="1726" y="579"/>
                  </a:cubicBezTo>
                  <a:cubicBezTo>
                    <a:pt x="1679" y="547"/>
                    <a:pt x="1632" y="524"/>
                    <a:pt x="1600" y="484"/>
                  </a:cubicBezTo>
                  <a:cubicBezTo>
                    <a:pt x="1537" y="413"/>
                    <a:pt x="1568" y="304"/>
                    <a:pt x="1553" y="210"/>
                  </a:cubicBezTo>
                  <a:cubicBezTo>
                    <a:pt x="1523" y="89"/>
                    <a:pt x="1397" y="1"/>
                    <a:pt x="127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82" name="Google Shape;4182;p27"/>
          <p:cNvGrpSpPr/>
          <p:nvPr/>
        </p:nvGrpSpPr>
        <p:grpSpPr>
          <a:xfrm rot="6862248">
            <a:off x="-349269" y="828371"/>
            <a:ext cx="1375574" cy="666873"/>
            <a:chOff x="17076225" y="6075875"/>
            <a:chExt cx="1595775" cy="773625"/>
          </a:xfrm>
        </p:grpSpPr>
        <p:sp>
          <p:nvSpPr>
            <p:cNvPr id="4183" name="Google Shape;4183;p27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27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27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27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7" name="Google Shape;4187;p27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8" name="Google Shape;4188;p27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27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27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1" name="Google Shape;4191;p27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2" name="Google Shape;4192;p27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3" name="Google Shape;4193;p27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4" name="Google Shape;4194;p27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5" name="Google Shape;4195;p27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6" name="Google Shape;4196;p27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27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27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27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27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27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27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27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04" name="Google Shape;4204;p27"/>
          <p:cNvSpPr/>
          <p:nvPr/>
        </p:nvSpPr>
        <p:spPr>
          <a:xfrm rot="2009548">
            <a:off x="9162722" y="3096505"/>
            <a:ext cx="181012" cy="491118"/>
          </a:xfrm>
          <a:custGeom>
            <a:avLst/>
            <a:gdLst/>
            <a:ahLst/>
            <a:cxnLst/>
            <a:rect l="l" t="t" r="r" b="b"/>
            <a:pathLst>
              <a:path w="823" h="2233" extrusionOk="0">
                <a:moveTo>
                  <a:pt x="100" y="1"/>
                </a:moveTo>
                <a:cubicBezTo>
                  <a:pt x="89" y="1"/>
                  <a:pt x="79" y="2"/>
                  <a:pt x="70" y="7"/>
                </a:cubicBezTo>
                <a:cubicBezTo>
                  <a:pt x="8" y="39"/>
                  <a:pt x="1" y="118"/>
                  <a:pt x="8" y="180"/>
                </a:cubicBezTo>
                <a:cubicBezTo>
                  <a:pt x="40" y="556"/>
                  <a:pt x="149" y="910"/>
                  <a:pt x="298" y="1254"/>
                </a:cubicBezTo>
                <a:cubicBezTo>
                  <a:pt x="377" y="1442"/>
                  <a:pt x="456" y="1630"/>
                  <a:pt x="541" y="1818"/>
                </a:cubicBezTo>
                <a:cubicBezTo>
                  <a:pt x="558" y="1858"/>
                  <a:pt x="573" y="1897"/>
                  <a:pt x="588" y="1935"/>
                </a:cubicBezTo>
                <a:cubicBezTo>
                  <a:pt x="627" y="2029"/>
                  <a:pt x="674" y="2123"/>
                  <a:pt x="729" y="2210"/>
                </a:cubicBezTo>
                <a:cubicBezTo>
                  <a:pt x="741" y="2222"/>
                  <a:pt x="756" y="2233"/>
                  <a:pt x="769" y="2233"/>
                </a:cubicBezTo>
                <a:cubicBezTo>
                  <a:pt x="775" y="2233"/>
                  <a:pt x="780" y="2231"/>
                  <a:pt x="785" y="2226"/>
                </a:cubicBezTo>
                <a:cubicBezTo>
                  <a:pt x="785" y="2226"/>
                  <a:pt x="785" y="2217"/>
                  <a:pt x="793" y="2210"/>
                </a:cubicBezTo>
                <a:cubicBezTo>
                  <a:pt x="823" y="2046"/>
                  <a:pt x="768" y="1873"/>
                  <a:pt x="706" y="1717"/>
                </a:cubicBezTo>
                <a:cubicBezTo>
                  <a:pt x="644" y="1551"/>
                  <a:pt x="597" y="1403"/>
                  <a:pt x="558" y="1222"/>
                </a:cubicBezTo>
                <a:cubicBezTo>
                  <a:pt x="471" y="853"/>
                  <a:pt x="377" y="494"/>
                  <a:pt x="243" y="133"/>
                </a:cubicBezTo>
                <a:cubicBezTo>
                  <a:pt x="228" y="101"/>
                  <a:pt x="211" y="63"/>
                  <a:pt x="181" y="31"/>
                </a:cubicBezTo>
                <a:cubicBezTo>
                  <a:pt x="158" y="13"/>
                  <a:pt x="127" y="1"/>
                  <a:pt x="100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5" name="Google Shape;4205;p27"/>
          <p:cNvSpPr/>
          <p:nvPr/>
        </p:nvSpPr>
        <p:spPr>
          <a:xfrm rot="2009548">
            <a:off x="10043120" y="3813394"/>
            <a:ext cx="262171" cy="270082"/>
          </a:xfrm>
          <a:custGeom>
            <a:avLst/>
            <a:gdLst/>
            <a:ahLst/>
            <a:cxnLst/>
            <a:rect l="l" t="t" r="r" b="b"/>
            <a:pathLst>
              <a:path w="1192" h="1228" extrusionOk="0">
                <a:moveTo>
                  <a:pt x="1042" y="0"/>
                </a:moveTo>
                <a:cubicBezTo>
                  <a:pt x="1003" y="0"/>
                  <a:pt x="967" y="9"/>
                  <a:pt x="932" y="25"/>
                </a:cubicBezTo>
                <a:cubicBezTo>
                  <a:pt x="870" y="57"/>
                  <a:pt x="823" y="112"/>
                  <a:pt x="776" y="167"/>
                </a:cubicBezTo>
                <a:cubicBezTo>
                  <a:pt x="509" y="481"/>
                  <a:pt x="283" y="832"/>
                  <a:pt x="23" y="1154"/>
                </a:cubicBezTo>
                <a:cubicBezTo>
                  <a:pt x="16" y="1162"/>
                  <a:pt x="1" y="1179"/>
                  <a:pt x="1" y="1186"/>
                </a:cubicBezTo>
                <a:cubicBezTo>
                  <a:pt x="1" y="1201"/>
                  <a:pt x="1" y="1218"/>
                  <a:pt x="16" y="1226"/>
                </a:cubicBezTo>
                <a:cubicBezTo>
                  <a:pt x="19" y="1227"/>
                  <a:pt x="22" y="1228"/>
                  <a:pt x="25" y="1228"/>
                </a:cubicBezTo>
                <a:cubicBezTo>
                  <a:pt x="37" y="1228"/>
                  <a:pt x="49" y="1216"/>
                  <a:pt x="55" y="1209"/>
                </a:cubicBezTo>
                <a:cubicBezTo>
                  <a:pt x="125" y="1162"/>
                  <a:pt x="189" y="1092"/>
                  <a:pt x="251" y="1045"/>
                </a:cubicBezTo>
                <a:cubicBezTo>
                  <a:pt x="345" y="974"/>
                  <a:pt x="432" y="912"/>
                  <a:pt x="518" y="849"/>
                </a:cubicBezTo>
                <a:cubicBezTo>
                  <a:pt x="642" y="748"/>
                  <a:pt x="761" y="644"/>
                  <a:pt x="878" y="550"/>
                </a:cubicBezTo>
                <a:cubicBezTo>
                  <a:pt x="1026" y="426"/>
                  <a:pt x="1192" y="261"/>
                  <a:pt x="1160" y="72"/>
                </a:cubicBezTo>
                <a:cubicBezTo>
                  <a:pt x="1152" y="57"/>
                  <a:pt x="1152" y="42"/>
                  <a:pt x="1137" y="25"/>
                </a:cubicBezTo>
                <a:cubicBezTo>
                  <a:pt x="1130" y="10"/>
                  <a:pt x="1098" y="3"/>
                  <a:pt x="1083" y="3"/>
                </a:cubicBezTo>
                <a:cubicBezTo>
                  <a:pt x="1069" y="1"/>
                  <a:pt x="1055" y="0"/>
                  <a:pt x="1042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6" name="Google Shape;4206;p27"/>
          <p:cNvSpPr/>
          <p:nvPr/>
        </p:nvSpPr>
        <p:spPr>
          <a:xfrm rot="2009548">
            <a:off x="7990853" y="2841480"/>
            <a:ext cx="2436078" cy="2735570"/>
          </a:xfrm>
          <a:custGeom>
            <a:avLst/>
            <a:gdLst/>
            <a:ahLst/>
            <a:cxnLst/>
            <a:rect l="l" t="t" r="r" b="b"/>
            <a:pathLst>
              <a:path w="11076" h="12438" extrusionOk="0">
                <a:moveTo>
                  <a:pt x="4506" y="1"/>
                </a:moveTo>
                <a:cubicBezTo>
                  <a:pt x="4503" y="1"/>
                  <a:pt x="4501" y="1"/>
                  <a:pt x="4499" y="1"/>
                </a:cubicBezTo>
                <a:cubicBezTo>
                  <a:pt x="4452" y="9"/>
                  <a:pt x="4429" y="56"/>
                  <a:pt x="4422" y="103"/>
                </a:cubicBezTo>
                <a:cubicBezTo>
                  <a:pt x="4296" y="739"/>
                  <a:pt x="4343" y="1397"/>
                  <a:pt x="4327" y="2039"/>
                </a:cubicBezTo>
                <a:cubicBezTo>
                  <a:pt x="4303" y="2707"/>
                  <a:pt x="4264" y="3365"/>
                  <a:pt x="4264" y="4031"/>
                </a:cubicBezTo>
                <a:cubicBezTo>
                  <a:pt x="4256" y="4271"/>
                  <a:pt x="4171" y="4588"/>
                  <a:pt x="3935" y="4588"/>
                </a:cubicBezTo>
                <a:cubicBezTo>
                  <a:pt x="3932" y="4588"/>
                  <a:pt x="3930" y="4588"/>
                  <a:pt x="3927" y="4588"/>
                </a:cubicBezTo>
                <a:cubicBezTo>
                  <a:pt x="3731" y="4588"/>
                  <a:pt x="3630" y="4353"/>
                  <a:pt x="3456" y="4242"/>
                </a:cubicBezTo>
                <a:cubicBezTo>
                  <a:pt x="3390" y="4198"/>
                  <a:pt x="3312" y="4176"/>
                  <a:pt x="3234" y="4176"/>
                </a:cubicBezTo>
                <a:cubicBezTo>
                  <a:pt x="3145" y="4176"/>
                  <a:pt x="3057" y="4204"/>
                  <a:pt x="2986" y="4259"/>
                </a:cubicBezTo>
                <a:cubicBezTo>
                  <a:pt x="2845" y="4360"/>
                  <a:pt x="2783" y="4548"/>
                  <a:pt x="2830" y="4705"/>
                </a:cubicBezTo>
                <a:cubicBezTo>
                  <a:pt x="2797" y="4732"/>
                  <a:pt x="2762" y="4744"/>
                  <a:pt x="2726" y="4744"/>
                </a:cubicBezTo>
                <a:cubicBezTo>
                  <a:pt x="2604" y="4744"/>
                  <a:pt x="2472" y="4612"/>
                  <a:pt x="2399" y="4484"/>
                </a:cubicBezTo>
                <a:cubicBezTo>
                  <a:pt x="2324" y="4348"/>
                  <a:pt x="2206" y="4176"/>
                  <a:pt x="2063" y="4176"/>
                </a:cubicBezTo>
                <a:cubicBezTo>
                  <a:pt x="2042" y="4176"/>
                  <a:pt x="2020" y="4179"/>
                  <a:pt x="1998" y="4187"/>
                </a:cubicBezTo>
                <a:cubicBezTo>
                  <a:pt x="1842" y="4234"/>
                  <a:pt x="1835" y="4454"/>
                  <a:pt x="1897" y="4603"/>
                </a:cubicBezTo>
                <a:cubicBezTo>
                  <a:pt x="2006" y="4831"/>
                  <a:pt x="2226" y="4979"/>
                  <a:pt x="2375" y="5175"/>
                </a:cubicBezTo>
                <a:cubicBezTo>
                  <a:pt x="2501" y="5340"/>
                  <a:pt x="2429" y="5613"/>
                  <a:pt x="2172" y="5613"/>
                </a:cubicBezTo>
                <a:cubicBezTo>
                  <a:pt x="2014" y="5613"/>
                  <a:pt x="1889" y="5497"/>
                  <a:pt x="1803" y="5363"/>
                </a:cubicBezTo>
                <a:cubicBezTo>
                  <a:pt x="1716" y="5229"/>
                  <a:pt x="1662" y="5081"/>
                  <a:pt x="1560" y="4972"/>
                </a:cubicBezTo>
                <a:cubicBezTo>
                  <a:pt x="1487" y="4886"/>
                  <a:pt x="1376" y="4822"/>
                  <a:pt x="1267" y="4822"/>
                </a:cubicBezTo>
                <a:cubicBezTo>
                  <a:pt x="1225" y="4822"/>
                  <a:pt x="1184" y="4832"/>
                  <a:pt x="1144" y="4853"/>
                </a:cubicBezTo>
                <a:cubicBezTo>
                  <a:pt x="1105" y="4870"/>
                  <a:pt x="1073" y="4900"/>
                  <a:pt x="1035" y="4908"/>
                </a:cubicBezTo>
                <a:cubicBezTo>
                  <a:pt x="1018" y="4914"/>
                  <a:pt x="1001" y="4917"/>
                  <a:pt x="984" y="4917"/>
                </a:cubicBezTo>
                <a:cubicBezTo>
                  <a:pt x="914" y="4917"/>
                  <a:pt x="844" y="4873"/>
                  <a:pt x="768" y="4853"/>
                </a:cubicBezTo>
                <a:cubicBezTo>
                  <a:pt x="738" y="4843"/>
                  <a:pt x="706" y="4838"/>
                  <a:pt x="674" y="4838"/>
                </a:cubicBezTo>
                <a:cubicBezTo>
                  <a:pt x="509" y="4838"/>
                  <a:pt x="338" y="4964"/>
                  <a:pt x="305" y="5128"/>
                </a:cubicBezTo>
                <a:cubicBezTo>
                  <a:pt x="298" y="5207"/>
                  <a:pt x="305" y="5284"/>
                  <a:pt x="258" y="5348"/>
                </a:cubicBezTo>
                <a:cubicBezTo>
                  <a:pt x="211" y="5425"/>
                  <a:pt x="102" y="5442"/>
                  <a:pt x="48" y="5519"/>
                </a:cubicBezTo>
                <a:cubicBezTo>
                  <a:pt x="1" y="5606"/>
                  <a:pt x="48" y="5724"/>
                  <a:pt x="102" y="5801"/>
                </a:cubicBezTo>
                <a:cubicBezTo>
                  <a:pt x="157" y="5888"/>
                  <a:pt x="226" y="5974"/>
                  <a:pt x="226" y="6076"/>
                </a:cubicBezTo>
                <a:cubicBezTo>
                  <a:pt x="211" y="6234"/>
                  <a:pt x="16" y="6366"/>
                  <a:pt x="70" y="6516"/>
                </a:cubicBezTo>
                <a:cubicBezTo>
                  <a:pt x="95" y="6578"/>
                  <a:pt x="157" y="6618"/>
                  <a:pt x="196" y="6665"/>
                </a:cubicBezTo>
                <a:cubicBezTo>
                  <a:pt x="392" y="6915"/>
                  <a:pt x="266" y="7316"/>
                  <a:pt x="431" y="7558"/>
                </a:cubicBezTo>
                <a:cubicBezTo>
                  <a:pt x="500" y="7657"/>
                  <a:pt x="627" y="7688"/>
                  <a:pt x="752" y="7688"/>
                </a:cubicBezTo>
                <a:cubicBezTo>
                  <a:pt x="784" y="7688"/>
                  <a:pt x="816" y="7686"/>
                  <a:pt x="847" y="7683"/>
                </a:cubicBezTo>
                <a:cubicBezTo>
                  <a:pt x="950" y="7667"/>
                  <a:pt x="1056" y="7640"/>
                  <a:pt x="1160" y="7640"/>
                </a:cubicBezTo>
                <a:cubicBezTo>
                  <a:pt x="1207" y="7640"/>
                  <a:pt x="1254" y="7645"/>
                  <a:pt x="1301" y="7660"/>
                </a:cubicBezTo>
                <a:cubicBezTo>
                  <a:pt x="1380" y="7683"/>
                  <a:pt x="1459" y="7747"/>
                  <a:pt x="1543" y="7762"/>
                </a:cubicBezTo>
                <a:cubicBezTo>
                  <a:pt x="1555" y="7763"/>
                  <a:pt x="1567" y="7764"/>
                  <a:pt x="1579" y="7764"/>
                </a:cubicBezTo>
                <a:cubicBezTo>
                  <a:pt x="1663" y="7764"/>
                  <a:pt x="1746" y="7731"/>
                  <a:pt x="1829" y="7731"/>
                </a:cubicBezTo>
                <a:cubicBezTo>
                  <a:pt x="1852" y="7731"/>
                  <a:pt x="1874" y="7733"/>
                  <a:pt x="1897" y="7739"/>
                </a:cubicBezTo>
                <a:cubicBezTo>
                  <a:pt x="2014" y="7769"/>
                  <a:pt x="2093" y="7910"/>
                  <a:pt x="2053" y="8029"/>
                </a:cubicBezTo>
                <a:cubicBezTo>
                  <a:pt x="2014" y="8123"/>
                  <a:pt x="1919" y="8177"/>
                  <a:pt x="1857" y="8256"/>
                </a:cubicBezTo>
                <a:cubicBezTo>
                  <a:pt x="1778" y="8365"/>
                  <a:pt x="1756" y="8522"/>
                  <a:pt x="1803" y="8655"/>
                </a:cubicBezTo>
                <a:cubicBezTo>
                  <a:pt x="1904" y="8905"/>
                  <a:pt x="2061" y="9125"/>
                  <a:pt x="2147" y="9385"/>
                </a:cubicBezTo>
                <a:cubicBezTo>
                  <a:pt x="2211" y="9588"/>
                  <a:pt x="2234" y="9823"/>
                  <a:pt x="2117" y="9997"/>
                </a:cubicBezTo>
                <a:cubicBezTo>
                  <a:pt x="2006" y="10160"/>
                  <a:pt x="1850" y="10262"/>
                  <a:pt x="1748" y="10435"/>
                </a:cubicBezTo>
                <a:cubicBezTo>
                  <a:pt x="1622" y="10646"/>
                  <a:pt x="1543" y="10811"/>
                  <a:pt x="1340" y="10992"/>
                </a:cubicBezTo>
                <a:cubicBezTo>
                  <a:pt x="1065" y="11249"/>
                  <a:pt x="791" y="11509"/>
                  <a:pt x="518" y="11767"/>
                </a:cubicBezTo>
                <a:cubicBezTo>
                  <a:pt x="320" y="11947"/>
                  <a:pt x="117" y="12160"/>
                  <a:pt x="125" y="12418"/>
                </a:cubicBezTo>
                <a:cubicBezTo>
                  <a:pt x="150" y="12431"/>
                  <a:pt x="177" y="12437"/>
                  <a:pt x="205" y="12437"/>
                </a:cubicBezTo>
                <a:cubicBezTo>
                  <a:pt x="258" y="12437"/>
                  <a:pt x="312" y="12416"/>
                  <a:pt x="352" y="12386"/>
                </a:cubicBezTo>
                <a:cubicBezTo>
                  <a:pt x="424" y="12339"/>
                  <a:pt x="471" y="12277"/>
                  <a:pt x="525" y="12215"/>
                </a:cubicBezTo>
                <a:cubicBezTo>
                  <a:pt x="761" y="11900"/>
                  <a:pt x="1058" y="11633"/>
                  <a:pt x="1340" y="11368"/>
                </a:cubicBezTo>
                <a:cubicBezTo>
                  <a:pt x="1407" y="11307"/>
                  <a:pt x="1616" y="11138"/>
                  <a:pt x="1757" y="11138"/>
                </a:cubicBezTo>
                <a:cubicBezTo>
                  <a:pt x="1798" y="11138"/>
                  <a:pt x="1833" y="11152"/>
                  <a:pt x="1857" y="11187"/>
                </a:cubicBezTo>
                <a:cubicBezTo>
                  <a:pt x="1872" y="11202"/>
                  <a:pt x="1882" y="11234"/>
                  <a:pt x="1889" y="11257"/>
                </a:cubicBezTo>
                <a:cubicBezTo>
                  <a:pt x="1919" y="11462"/>
                  <a:pt x="1810" y="11665"/>
                  <a:pt x="1803" y="11878"/>
                </a:cubicBezTo>
                <a:cubicBezTo>
                  <a:pt x="1803" y="11908"/>
                  <a:pt x="1803" y="11947"/>
                  <a:pt x="1825" y="11979"/>
                </a:cubicBezTo>
                <a:cubicBezTo>
                  <a:pt x="1836" y="11993"/>
                  <a:pt x="1857" y="12005"/>
                  <a:pt x="1877" y="12005"/>
                </a:cubicBezTo>
                <a:cubicBezTo>
                  <a:pt x="1890" y="12005"/>
                  <a:pt x="1903" y="12000"/>
                  <a:pt x="1912" y="11987"/>
                </a:cubicBezTo>
                <a:cubicBezTo>
                  <a:pt x="1959" y="11900"/>
                  <a:pt x="2006" y="11806"/>
                  <a:pt x="2023" y="11705"/>
                </a:cubicBezTo>
                <a:lnTo>
                  <a:pt x="2023" y="11564"/>
                </a:lnTo>
                <a:cubicBezTo>
                  <a:pt x="2038" y="11462"/>
                  <a:pt x="2085" y="11360"/>
                  <a:pt x="2155" y="11289"/>
                </a:cubicBezTo>
                <a:cubicBezTo>
                  <a:pt x="2226" y="11220"/>
                  <a:pt x="2319" y="11198"/>
                  <a:pt x="2417" y="11198"/>
                </a:cubicBezTo>
                <a:cubicBezTo>
                  <a:pt x="2577" y="11198"/>
                  <a:pt x="2753" y="11256"/>
                  <a:pt x="2885" y="11266"/>
                </a:cubicBezTo>
                <a:cubicBezTo>
                  <a:pt x="2965" y="11271"/>
                  <a:pt x="3047" y="11274"/>
                  <a:pt x="3129" y="11274"/>
                </a:cubicBezTo>
                <a:cubicBezTo>
                  <a:pt x="3337" y="11274"/>
                  <a:pt x="3547" y="11251"/>
                  <a:pt x="3739" y="11155"/>
                </a:cubicBezTo>
                <a:cubicBezTo>
                  <a:pt x="3848" y="11101"/>
                  <a:pt x="3951" y="11022"/>
                  <a:pt x="4075" y="10984"/>
                </a:cubicBezTo>
                <a:cubicBezTo>
                  <a:pt x="4280" y="10920"/>
                  <a:pt x="4523" y="10975"/>
                  <a:pt x="4694" y="10851"/>
                </a:cubicBezTo>
                <a:cubicBezTo>
                  <a:pt x="5024" y="10623"/>
                  <a:pt x="4813" y="10027"/>
                  <a:pt x="5127" y="9784"/>
                </a:cubicBezTo>
                <a:cubicBezTo>
                  <a:pt x="5203" y="9724"/>
                  <a:pt x="5289" y="9702"/>
                  <a:pt x="5380" y="9702"/>
                </a:cubicBezTo>
                <a:cubicBezTo>
                  <a:pt x="5627" y="9702"/>
                  <a:pt x="5917" y="9863"/>
                  <a:pt x="6185" y="9863"/>
                </a:cubicBezTo>
                <a:cubicBezTo>
                  <a:pt x="6233" y="9863"/>
                  <a:pt x="6280" y="9858"/>
                  <a:pt x="6325" y="9846"/>
                </a:cubicBezTo>
                <a:cubicBezTo>
                  <a:pt x="6670" y="9752"/>
                  <a:pt x="6811" y="9314"/>
                  <a:pt x="7140" y="9180"/>
                </a:cubicBezTo>
                <a:cubicBezTo>
                  <a:pt x="7219" y="9150"/>
                  <a:pt x="7313" y="9133"/>
                  <a:pt x="7360" y="9063"/>
                </a:cubicBezTo>
                <a:cubicBezTo>
                  <a:pt x="7392" y="9016"/>
                  <a:pt x="7392" y="8952"/>
                  <a:pt x="7392" y="8898"/>
                </a:cubicBezTo>
                <a:cubicBezTo>
                  <a:pt x="7375" y="8717"/>
                  <a:pt x="7321" y="8546"/>
                  <a:pt x="7313" y="8373"/>
                </a:cubicBezTo>
                <a:cubicBezTo>
                  <a:pt x="7306" y="8192"/>
                  <a:pt x="7368" y="7997"/>
                  <a:pt x="7526" y="7910"/>
                </a:cubicBezTo>
                <a:cubicBezTo>
                  <a:pt x="7579" y="7880"/>
                  <a:pt x="7634" y="7865"/>
                  <a:pt x="7688" y="7865"/>
                </a:cubicBezTo>
                <a:cubicBezTo>
                  <a:pt x="7759" y="7865"/>
                  <a:pt x="7827" y="7892"/>
                  <a:pt x="7885" y="7950"/>
                </a:cubicBezTo>
                <a:cubicBezTo>
                  <a:pt x="8066" y="8138"/>
                  <a:pt x="8192" y="8373"/>
                  <a:pt x="8333" y="8593"/>
                </a:cubicBezTo>
                <a:cubicBezTo>
                  <a:pt x="8583" y="8992"/>
                  <a:pt x="8897" y="9346"/>
                  <a:pt x="9219" y="9697"/>
                </a:cubicBezTo>
                <a:cubicBezTo>
                  <a:pt x="9269" y="9749"/>
                  <a:pt x="9335" y="9810"/>
                  <a:pt x="9405" y="9810"/>
                </a:cubicBezTo>
                <a:cubicBezTo>
                  <a:pt x="9421" y="9810"/>
                  <a:pt x="9438" y="9806"/>
                  <a:pt x="9454" y="9799"/>
                </a:cubicBezTo>
                <a:cubicBezTo>
                  <a:pt x="9539" y="9752"/>
                  <a:pt x="9288" y="9197"/>
                  <a:pt x="9256" y="9133"/>
                </a:cubicBezTo>
                <a:cubicBezTo>
                  <a:pt x="9147" y="8937"/>
                  <a:pt x="9006" y="8727"/>
                  <a:pt x="8850" y="8561"/>
                </a:cubicBezTo>
                <a:cubicBezTo>
                  <a:pt x="8732" y="8435"/>
                  <a:pt x="8575" y="8326"/>
                  <a:pt x="8474" y="8185"/>
                </a:cubicBezTo>
                <a:cubicBezTo>
                  <a:pt x="8395" y="8068"/>
                  <a:pt x="8325" y="7935"/>
                  <a:pt x="8231" y="7816"/>
                </a:cubicBezTo>
                <a:cubicBezTo>
                  <a:pt x="8167" y="7739"/>
                  <a:pt x="8105" y="7620"/>
                  <a:pt x="8160" y="7541"/>
                </a:cubicBezTo>
                <a:cubicBezTo>
                  <a:pt x="8192" y="7494"/>
                  <a:pt x="8246" y="7479"/>
                  <a:pt x="8293" y="7472"/>
                </a:cubicBezTo>
                <a:cubicBezTo>
                  <a:pt x="8305" y="7471"/>
                  <a:pt x="8316" y="7470"/>
                  <a:pt x="8327" y="7470"/>
                </a:cubicBezTo>
                <a:cubicBezTo>
                  <a:pt x="8449" y="7470"/>
                  <a:pt x="8569" y="7541"/>
                  <a:pt x="8662" y="7620"/>
                </a:cubicBezTo>
                <a:cubicBezTo>
                  <a:pt x="8771" y="7715"/>
                  <a:pt x="8858" y="7816"/>
                  <a:pt x="8974" y="7888"/>
                </a:cubicBezTo>
                <a:cubicBezTo>
                  <a:pt x="8992" y="7899"/>
                  <a:pt x="9014" y="7906"/>
                  <a:pt x="9033" y="7906"/>
                </a:cubicBezTo>
                <a:cubicBezTo>
                  <a:pt x="9040" y="7906"/>
                  <a:pt x="9047" y="7905"/>
                  <a:pt x="9053" y="7903"/>
                </a:cubicBezTo>
                <a:cubicBezTo>
                  <a:pt x="9078" y="7895"/>
                  <a:pt x="9093" y="7856"/>
                  <a:pt x="9085" y="7824"/>
                </a:cubicBezTo>
                <a:cubicBezTo>
                  <a:pt x="9078" y="7801"/>
                  <a:pt x="9053" y="7777"/>
                  <a:pt x="9031" y="7754"/>
                </a:cubicBezTo>
                <a:cubicBezTo>
                  <a:pt x="8952" y="7660"/>
                  <a:pt x="8865" y="7573"/>
                  <a:pt x="8786" y="7479"/>
                </a:cubicBezTo>
                <a:cubicBezTo>
                  <a:pt x="8748" y="7440"/>
                  <a:pt x="8716" y="7400"/>
                  <a:pt x="8684" y="7353"/>
                </a:cubicBezTo>
                <a:cubicBezTo>
                  <a:pt x="8575" y="7197"/>
                  <a:pt x="8528" y="6836"/>
                  <a:pt x="8684" y="6695"/>
                </a:cubicBezTo>
                <a:cubicBezTo>
                  <a:pt x="8716" y="6665"/>
                  <a:pt x="8763" y="6648"/>
                  <a:pt x="8818" y="6640"/>
                </a:cubicBezTo>
                <a:cubicBezTo>
                  <a:pt x="8836" y="6639"/>
                  <a:pt x="8854" y="6639"/>
                  <a:pt x="8873" y="6639"/>
                </a:cubicBezTo>
                <a:cubicBezTo>
                  <a:pt x="8936" y="6639"/>
                  <a:pt x="9006" y="6644"/>
                  <a:pt x="9075" y="6644"/>
                </a:cubicBezTo>
                <a:cubicBezTo>
                  <a:pt x="9244" y="6644"/>
                  <a:pt x="9407" y="6613"/>
                  <a:pt x="9454" y="6398"/>
                </a:cubicBezTo>
                <a:cubicBezTo>
                  <a:pt x="9501" y="6178"/>
                  <a:pt x="9256" y="5982"/>
                  <a:pt x="9241" y="5754"/>
                </a:cubicBezTo>
                <a:cubicBezTo>
                  <a:pt x="9226" y="5551"/>
                  <a:pt x="9382" y="5378"/>
                  <a:pt x="9508" y="5214"/>
                </a:cubicBezTo>
                <a:cubicBezTo>
                  <a:pt x="9625" y="5049"/>
                  <a:pt x="9697" y="4784"/>
                  <a:pt x="9531" y="4658"/>
                </a:cubicBezTo>
                <a:cubicBezTo>
                  <a:pt x="9467" y="4609"/>
                  <a:pt x="9385" y="4599"/>
                  <a:pt x="9300" y="4599"/>
                </a:cubicBezTo>
                <a:cubicBezTo>
                  <a:pt x="9242" y="4599"/>
                  <a:pt x="9182" y="4603"/>
                  <a:pt x="9125" y="4603"/>
                </a:cubicBezTo>
                <a:cubicBezTo>
                  <a:pt x="9012" y="4603"/>
                  <a:pt x="8910" y="4585"/>
                  <a:pt x="8850" y="4477"/>
                </a:cubicBezTo>
                <a:cubicBezTo>
                  <a:pt x="8739" y="4281"/>
                  <a:pt x="8959" y="4007"/>
                  <a:pt x="9108" y="3898"/>
                </a:cubicBezTo>
                <a:cubicBezTo>
                  <a:pt x="9603" y="3544"/>
                  <a:pt x="10291" y="3544"/>
                  <a:pt x="10801" y="3168"/>
                </a:cubicBezTo>
                <a:cubicBezTo>
                  <a:pt x="10942" y="3066"/>
                  <a:pt x="11076" y="2863"/>
                  <a:pt x="10959" y="2729"/>
                </a:cubicBezTo>
                <a:cubicBezTo>
                  <a:pt x="10914" y="2682"/>
                  <a:pt x="10856" y="2664"/>
                  <a:pt x="10794" y="2664"/>
                </a:cubicBezTo>
                <a:cubicBezTo>
                  <a:pt x="10714" y="2664"/>
                  <a:pt x="10626" y="2694"/>
                  <a:pt x="10551" y="2729"/>
                </a:cubicBezTo>
                <a:cubicBezTo>
                  <a:pt x="10026" y="2949"/>
                  <a:pt x="9508" y="3177"/>
                  <a:pt x="8984" y="3395"/>
                </a:cubicBezTo>
                <a:cubicBezTo>
                  <a:pt x="8692" y="3521"/>
                  <a:pt x="8402" y="3647"/>
                  <a:pt x="8090" y="3694"/>
                </a:cubicBezTo>
                <a:cubicBezTo>
                  <a:pt x="8020" y="3703"/>
                  <a:pt x="7947" y="3708"/>
                  <a:pt x="7874" y="3708"/>
                </a:cubicBezTo>
                <a:cubicBezTo>
                  <a:pt x="7703" y="3708"/>
                  <a:pt x="7529" y="3681"/>
                  <a:pt x="7375" y="3615"/>
                </a:cubicBezTo>
                <a:cubicBezTo>
                  <a:pt x="7157" y="3506"/>
                  <a:pt x="7196" y="3333"/>
                  <a:pt x="7023" y="3200"/>
                </a:cubicBezTo>
                <a:cubicBezTo>
                  <a:pt x="6991" y="3173"/>
                  <a:pt x="6957" y="3162"/>
                  <a:pt x="6923" y="3162"/>
                </a:cubicBezTo>
                <a:cubicBezTo>
                  <a:pt x="6746" y="3162"/>
                  <a:pt x="6550" y="3462"/>
                  <a:pt x="6340" y="3462"/>
                </a:cubicBezTo>
                <a:cubicBezTo>
                  <a:pt x="6328" y="3462"/>
                  <a:pt x="6315" y="3461"/>
                  <a:pt x="6303" y="3459"/>
                </a:cubicBezTo>
                <a:cubicBezTo>
                  <a:pt x="6068" y="3403"/>
                  <a:pt x="6105" y="3043"/>
                  <a:pt x="5957" y="2848"/>
                </a:cubicBezTo>
                <a:cubicBezTo>
                  <a:pt x="5896" y="2775"/>
                  <a:pt x="5798" y="2737"/>
                  <a:pt x="5701" y="2737"/>
                </a:cubicBezTo>
                <a:cubicBezTo>
                  <a:pt x="5610" y="2737"/>
                  <a:pt x="5520" y="2770"/>
                  <a:pt x="5464" y="2838"/>
                </a:cubicBezTo>
                <a:cubicBezTo>
                  <a:pt x="5338" y="2979"/>
                  <a:pt x="5362" y="3192"/>
                  <a:pt x="5345" y="3373"/>
                </a:cubicBezTo>
                <a:cubicBezTo>
                  <a:pt x="5331" y="3555"/>
                  <a:pt x="5228" y="3765"/>
                  <a:pt x="5051" y="3765"/>
                </a:cubicBezTo>
                <a:cubicBezTo>
                  <a:pt x="5045" y="3765"/>
                  <a:pt x="5039" y="3764"/>
                  <a:pt x="5033" y="3764"/>
                </a:cubicBezTo>
                <a:cubicBezTo>
                  <a:pt x="4929" y="3756"/>
                  <a:pt x="4852" y="3677"/>
                  <a:pt x="4805" y="3583"/>
                </a:cubicBezTo>
                <a:cubicBezTo>
                  <a:pt x="4719" y="3427"/>
                  <a:pt x="4711" y="3232"/>
                  <a:pt x="4711" y="3051"/>
                </a:cubicBezTo>
                <a:cubicBezTo>
                  <a:pt x="4711" y="2078"/>
                  <a:pt x="4694" y="1083"/>
                  <a:pt x="4578" y="120"/>
                </a:cubicBezTo>
                <a:cubicBezTo>
                  <a:pt x="4578" y="66"/>
                  <a:pt x="4549" y="1"/>
                  <a:pt x="4506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7" name="Google Shape;4207;p27"/>
          <p:cNvSpPr/>
          <p:nvPr/>
        </p:nvSpPr>
        <p:spPr>
          <a:xfrm rot="2009548">
            <a:off x="8643816" y="4906517"/>
            <a:ext cx="91496" cy="100291"/>
          </a:xfrm>
          <a:custGeom>
            <a:avLst/>
            <a:gdLst/>
            <a:ahLst/>
            <a:cxnLst/>
            <a:rect l="l" t="t" r="r" b="b"/>
            <a:pathLst>
              <a:path w="416" h="456" extrusionOk="0">
                <a:moveTo>
                  <a:pt x="211" y="0"/>
                </a:moveTo>
                <a:cubicBezTo>
                  <a:pt x="173" y="10"/>
                  <a:pt x="141" y="25"/>
                  <a:pt x="102" y="40"/>
                </a:cubicBezTo>
                <a:cubicBezTo>
                  <a:pt x="70" y="57"/>
                  <a:pt x="40" y="79"/>
                  <a:pt x="23" y="104"/>
                </a:cubicBezTo>
                <a:cubicBezTo>
                  <a:pt x="0" y="134"/>
                  <a:pt x="0" y="181"/>
                  <a:pt x="23" y="205"/>
                </a:cubicBezTo>
                <a:cubicBezTo>
                  <a:pt x="40" y="220"/>
                  <a:pt x="70" y="228"/>
                  <a:pt x="79" y="252"/>
                </a:cubicBezTo>
                <a:cubicBezTo>
                  <a:pt x="102" y="275"/>
                  <a:pt x="87" y="307"/>
                  <a:pt x="87" y="339"/>
                </a:cubicBezTo>
                <a:cubicBezTo>
                  <a:pt x="87" y="393"/>
                  <a:pt x="134" y="448"/>
                  <a:pt x="188" y="455"/>
                </a:cubicBezTo>
                <a:cubicBezTo>
                  <a:pt x="243" y="455"/>
                  <a:pt x="297" y="416"/>
                  <a:pt x="305" y="361"/>
                </a:cubicBezTo>
                <a:cubicBezTo>
                  <a:pt x="314" y="322"/>
                  <a:pt x="305" y="275"/>
                  <a:pt x="322" y="245"/>
                </a:cubicBezTo>
                <a:cubicBezTo>
                  <a:pt x="344" y="220"/>
                  <a:pt x="376" y="205"/>
                  <a:pt x="391" y="181"/>
                </a:cubicBezTo>
                <a:cubicBezTo>
                  <a:pt x="416" y="141"/>
                  <a:pt x="384" y="104"/>
                  <a:pt x="352" y="72"/>
                </a:cubicBezTo>
                <a:cubicBezTo>
                  <a:pt x="314" y="32"/>
                  <a:pt x="267" y="0"/>
                  <a:pt x="211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8" name="Google Shape;4208;p27"/>
          <p:cNvSpPr/>
          <p:nvPr/>
        </p:nvSpPr>
        <p:spPr>
          <a:xfrm rot="2009548">
            <a:off x="8892784" y="4985854"/>
            <a:ext cx="412391" cy="266123"/>
          </a:xfrm>
          <a:custGeom>
            <a:avLst/>
            <a:gdLst/>
            <a:ahLst/>
            <a:cxnLst/>
            <a:rect l="l" t="t" r="r" b="b"/>
            <a:pathLst>
              <a:path w="1875" h="1210" extrusionOk="0">
                <a:moveTo>
                  <a:pt x="1276" y="1"/>
                </a:moveTo>
                <a:cubicBezTo>
                  <a:pt x="1233" y="1"/>
                  <a:pt x="1191" y="12"/>
                  <a:pt x="1154" y="37"/>
                </a:cubicBezTo>
                <a:cubicBezTo>
                  <a:pt x="1107" y="61"/>
                  <a:pt x="1067" y="108"/>
                  <a:pt x="1013" y="123"/>
                </a:cubicBezTo>
                <a:cubicBezTo>
                  <a:pt x="1000" y="127"/>
                  <a:pt x="987" y="128"/>
                  <a:pt x="974" y="128"/>
                </a:cubicBezTo>
                <a:cubicBezTo>
                  <a:pt x="924" y="128"/>
                  <a:pt x="876" y="105"/>
                  <a:pt x="832" y="93"/>
                </a:cubicBezTo>
                <a:cubicBezTo>
                  <a:pt x="811" y="89"/>
                  <a:pt x="790" y="87"/>
                  <a:pt x="769" y="87"/>
                </a:cubicBezTo>
                <a:cubicBezTo>
                  <a:pt x="667" y="87"/>
                  <a:pt x="563" y="135"/>
                  <a:pt x="518" y="225"/>
                </a:cubicBezTo>
                <a:cubicBezTo>
                  <a:pt x="486" y="289"/>
                  <a:pt x="495" y="366"/>
                  <a:pt x="439" y="422"/>
                </a:cubicBezTo>
                <a:cubicBezTo>
                  <a:pt x="409" y="460"/>
                  <a:pt x="354" y="469"/>
                  <a:pt x="298" y="492"/>
                </a:cubicBezTo>
                <a:cubicBezTo>
                  <a:pt x="181" y="547"/>
                  <a:pt x="72" y="673"/>
                  <a:pt x="25" y="789"/>
                </a:cubicBezTo>
                <a:cubicBezTo>
                  <a:pt x="8" y="814"/>
                  <a:pt x="0" y="846"/>
                  <a:pt x="8" y="868"/>
                </a:cubicBezTo>
                <a:cubicBezTo>
                  <a:pt x="16" y="915"/>
                  <a:pt x="63" y="930"/>
                  <a:pt x="110" y="947"/>
                </a:cubicBezTo>
                <a:lnTo>
                  <a:pt x="142" y="947"/>
                </a:lnTo>
                <a:cubicBezTo>
                  <a:pt x="337" y="962"/>
                  <a:pt x="557" y="962"/>
                  <a:pt x="666" y="1165"/>
                </a:cubicBezTo>
                <a:cubicBezTo>
                  <a:pt x="704" y="1195"/>
                  <a:pt x="751" y="1209"/>
                  <a:pt x="800" y="1209"/>
                </a:cubicBezTo>
                <a:cubicBezTo>
                  <a:pt x="844" y="1209"/>
                  <a:pt x="888" y="1197"/>
                  <a:pt x="926" y="1175"/>
                </a:cubicBezTo>
                <a:cubicBezTo>
                  <a:pt x="956" y="1150"/>
                  <a:pt x="988" y="1118"/>
                  <a:pt x="1028" y="1096"/>
                </a:cubicBezTo>
                <a:cubicBezTo>
                  <a:pt x="1086" y="1056"/>
                  <a:pt x="1147" y="1043"/>
                  <a:pt x="1208" y="1043"/>
                </a:cubicBezTo>
                <a:cubicBezTo>
                  <a:pt x="1334" y="1043"/>
                  <a:pt x="1464" y="1097"/>
                  <a:pt x="1588" y="1097"/>
                </a:cubicBezTo>
                <a:cubicBezTo>
                  <a:pt x="1643" y="1097"/>
                  <a:pt x="1696" y="1087"/>
                  <a:pt x="1748" y="1056"/>
                </a:cubicBezTo>
                <a:cubicBezTo>
                  <a:pt x="1827" y="1009"/>
                  <a:pt x="1874" y="908"/>
                  <a:pt x="1867" y="814"/>
                </a:cubicBezTo>
                <a:cubicBezTo>
                  <a:pt x="1859" y="720"/>
                  <a:pt x="1803" y="626"/>
                  <a:pt x="1726" y="579"/>
                </a:cubicBezTo>
                <a:cubicBezTo>
                  <a:pt x="1679" y="547"/>
                  <a:pt x="1632" y="524"/>
                  <a:pt x="1600" y="484"/>
                </a:cubicBezTo>
                <a:cubicBezTo>
                  <a:pt x="1537" y="413"/>
                  <a:pt x="1568" y="304"/>
                  <a:pt x="1553" y="210"/>
                </a:cubicBezTo>
                <a:cubicBezTo>
                  <a:pt x="1523" y="89"/>
                  <a:pt x="1397" y="1"/>
                  <a:pt x="1276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09" name="Google Shape;4209;p27"/>
          <p:cNvGrpSpPr/>
          <p:nvPr/>
        </p:nvGrpSpPr>
        <p:grpSpPr>
          <a:xfrm rot="6862340">
            <a:off x="8027682" y="3323683"/>
            <a:ext cx="1162034" cy="563349"/>
            <a:chOff x="17076225" y="6075875"/>
            <a:chExt cx="1595775" cy="773625"/>
          </a:xfrm>
        </p:grpSpPr>
        <p:sp>
          <p:nvSpPr>
            <p:cNvPr id="4210" name="Google Shape;4210;p27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1" name="Google Shape;4211;p27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2" name="Google Shape;4212;p27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3" name="Google Shape;4213;p27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4" name="Google Shape;4214;p27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5" name="Google Shape;4215;p27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6" name="Google Shape;4216;p27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7" name="Google Shape;4217;p27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8" name="Google Shape;4218;p27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9" name="Google Shape;4219;p27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0" name="Google Shape;4220;p27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1" name="Google Shape;4221;p27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2" name="Google Shape;4222;p27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3" name="Google Shape;4223;p27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4" name="Google Shape;4224;p27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5" name="Google Shape;4225;p27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6" name="Google Shape;4226;p27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7" name="Google Shape;4227;p27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8" name="Google Shape;4228;p27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9" name="Google Shape;4229;p27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0" name="Google Shape;4230;p27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31" name="Google Shape;4231;p27"/>
          <p:cNvGrpSpPr/>
          <p:nvPr/>
        </p:nvGrpSpPr>
        <p:grpSpPr>
          <a:xfrm rot="1007246">
            <a:off x="6976860" y="4612949"/>
            <a:ext cx="1364772" cy="771800"/>
            <a:chOff x="17234000" y="6009500"/>
            <a:chExt cx="1874350" cy="1059975"/>
          </a:xfrm>
        </p:grpSpPr>
        <p:sp>
          <p:nvSpPr>
            <p:cNvPr id="4232" name="Google Shape;4232;p27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3" name="Google Shape;4233;p27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4" name="Google Shape;4234;p27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5" name="Google Shape;4235;p27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6" name="Google Shape;4236;p27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7" name="Google Shape;4237;p27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8" name="Google Shape;4238;p27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9" name="Google Shape;4239;p27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0" name="Google Shape;4240;p27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1" name="Google Shape;4241;p27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2" name="Google Shape;4242;p27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3" name="Google Shape;4243;p27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4" name="Google Shape;4244;p27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5" name="Google Shape;4245;p27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6" name="Google Shape;4246;p27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7" name="Google Shape;4247;p27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8" name="Google Shape;4248;p27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9" name="Google Shape;4249;p27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0" name="Google Shape;4250;p27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1" name="Google Shape;4251;p27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2" name="Google Shape;4252;p27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3" name="Google Shape;4253;p27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4" name="Google Shape;4254;p27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_ONLY_1_1_1_1">
    <p:spTree>
      <p:nvGrpSpPr>
        <p:cNvPr id="1" name="Shape 4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1" name="Google Shape;4461;p29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462" name="Google Shape;4462;p29"/>
          <p:cNvSpPr/>
          <p:nvPr/>
        </p:nvSpPr>
        <p:spPr>
          <a:xfrm>
            <a:off x="-402428" y="-26165"/>
            <a:ext cx="2666314" cy="1007934"/>
          </a:xfrm>
          <a:custGeom>
            <a:avLst/>
            <a:gdLst/>
            <a:ahLst/>
            <a:cxnLst/>
            <a:rect l="l" t="t" r="r" b="b"/>
            <a:pathLst>
              <a:path w="223731" h="84576" extrusionOk="0">
                <a:moveTo>
                  <a:pt x="0" y="1"/>
                </a:moveTo>
                <a:lnTo>
                  <a:pt x="0" y="4156"/>
                </a:lnTo>
                <a:lnTo>
                  <a:pt x="0" y="5621"/>
                </a:lnTo>
                <a:lnTo>
                  <a:pt x="0" y="22313"/>
                </a:lnTo>
                <a:lnTo>
                  <a:pt x="0" y="23694"/>
                </a:lnTo>
                <a:lnTo>
                  <a:pt x="0" y="57115"/>
                </a:lnTo>
                <a:lnTo>
                  <a:pt x="0" y="58460"/>
                </a:lnTo>
                <a:cubicBezTo>
                  <a:pt x="596" y="58317"/>
                  <a:pt x="1215" y="58186"/>
                  <a:pt x="1834" y="58067"/>
                </a:cubicBezTo>
                <a:cubicBezTo>
                  <a:pt x="4430" y="57572"/>
                  <a:pt x="7203" y="57326"/>
                  <a:pt x="10211" y="57326"/>
                </a:cubicBezTo>
                <a:cubicBezTo>
                  <a:pt x="11756" y="57326"/>
                  <a:pt x="13362" y="57390"/>
                  <a:pt x="15038" y="57520"/>
                </a:cubicBezTo>
                <a:cubicBezTo>
                  <a:pt x="24087" y="58198"/>
                  <a:pt x="33481" y="60270"/>
                  <a:pt x="45506" y="64223"/>
                </a:cubicBezTo>
                <a:cubicBezTo>
                  <a:pt x="52566" y="66568"/>
                  <a:pt x="59615" y="69378"/>
                  <a:pt x="66401" y="72117"/>
                </a:cubicBezTo>
                <a:lnTo>
                  <a:pt x="68271" y="72879"/>
                </a:lnTo>
                <a:cubicBezTo>
                  <a:pt x="75093" y="75617"/>
                  <a:pt x="82368" y="78475"/>
                  <a:pt x="89785" y="80761"/>
                </a:cubicBezTo>
                <a:cubicBezTo>
                  <a:pt x="94024" y="82070"/>
                  <a:pt x="99060" y="83487"/>
                  <a:pt x="104418" y="84166"/>
                </a:cubicBezTo>
                <a:cubicBezTo>
                  <a:pt x="106539" y="84438"/>
                  <a:pt x="108462" y="84575"/>
                  <a:pt x="110249" y="84575"/>
                </a:cubicBezTo>
                <a:cubicBezTo>
                  <a:pt x="112998" y="84575"/>
                  <a:pt x="115427" y="84251"/>
                  <a:pt x="117765" y="83594"/>
                </a:cubicBezTo>
                <a:cubicBezTo>
                  <a:pt x="119801" y="83011"/>
                  <a:pt x="121551" y="82201"/>
                  <a:pt x="123087" y="81106"/>
                </a:cubicBezTo>
                <a:cubicBezTo>
                  <a:pt x="125945" y="79070"/>
                  <a:pt x="127361" y="76308"/>
                  <a:pt x="127290" y="72903"/>
                </a:cubicBezTo>
                <a:cubicBezTo>
                  <a:pt x="127242" y="71105"/>
                  <a:pt x="126897" y="69212"/>
                  <a:pt x="126195" y="67140"/>
                </a:cubicBezTo>
                <a:cubicBezTo>
                  <a:pt x="125278" y="64366"/>
                  <a:pt x="124016" y="61592"/>
                  <a:pt x="122432" y="58913"/>
                </a:cubicBezTo>
                <a:cubicBezTo>
                  <a:pt x="120896" y="56305"/>
                  <a:pt x="119217" y="53555"/>
                  <a:pt x="117170" y="50257"/>
                </a:cubicBezTo>
                <a:cubicBezTo>
                  <a:pt x="114276" y="45637"/>
                  <a:pt x="110955" y="40113"/>
                  <a:pt x="108157" y="34267"/>
                </a:cubicBezTo>
                <a:cubicBezTo>
                  <a:pt x="106502" y="30802"/>
                  <a:pt x="104823" y="27040"/>
                  <a:pt x="103739" y="22968"/>
                </a:cubicBezTo>
                <a:cubicBezTo>
                  <a:pt x="103049" y="20408"/>
                  <a:pt x="102751" y="18265"/>
                  <a:pt x="102787" y="16181"/>
                </a:cubicBezTo>
                <a:cubicBezTo>
                  <a:pt x="102823" y="14741"/>
                  <a:pt x="103061" y="13348"/>
                  <a:pt x="103513" y="12038"/>
                </a:cubicBezTo>
                <a:cubicBezTo>
                  <a:pt x="104609" y="8907"/>
                  <a:pt x="106835" y="7073"/>
                  <a:pt x="110169" y="6597"/>
                </a:cubicBezTo>
                <a:cubicBezTo>
                  <a:pt x="111077" y="6464"/>
                  <a:pt x="111975" y="6408"/>
                  <a:pt x="112856" y="6408"/>
                </a:cubicBezTo>
                <a:cubicBezTo>
                  <a:pt x="115141" y="6408"/>
                  <a:pt x="117307" y="6785"/>
                  <a:pt x="119206" y="7180"/>
                </a:cubicBezTo>
                <a:cubicBezTo>
                  <a:pt x="124540" y="8299"/>
                  <a:pt x="129695" y="10288"/>
                  <a:pt x="134112" y="12050"/>
                </a:cubicBezTo>
                <a:cubicBezTo>
                  <a:pt x="140280" y="14514"/>
                  <a:pt x="146364" y="17455"/>
                  <a:pt x="152222" y="20277"/>
                </a:cubicBezTo>
                <a:cubicBezTo>
                  <a:pt x="153281" y="20789"/>
                  <a:pt x="154341" y="21301"/>
                  <a:pt x="155412" y="21813"/>
                </a:cubicBezTo>
                <a:cubicBezTo>
                  <a:pt x="162104" y="25028"/>
                  <a:pt x="168164" y="27933"/>
                  <a:pt x="174415" y="30802"/>
                </a:cubicBezTo>
                <a:cubicBezTo>
                  <a:pt x="179892" y="33314"/>
                  <a:pt x="185404" y="35219"/>
                  <a:pt x="190738" y="36458"/>
                </a:cubicBezTo>
                <a:cubicBezTo>
                  <a:pt x="194727" y="37374"/>
                  <a:pt x="198263" y="37886"/>
                  <a:pt x="201549" y="38017"/>
                </a:cubicBezTo>
                <a:cubicBezTo>
                  <a:pt x="201939" y="38032"/>
                  <a:pt x="202327" y="38039"/>
                  <a:pt x="202713" y="38039"/>
                </a:cubicBezTo>
                <a:cubicBezTo>
                  <a:pt x="207338" y="38039"/>
                  <a:pt x="211617" y="36984"/>
                  <a:pt x="215420" y="34874"/>
                </a:cubicBezTo>
                <a:cubicBezTo>
                  <a:pt x="216218" y="34434"/>
                  <a:pt x="216968" y="33957"/>
                  <a:pt x="217670" y="33469"/>
                </a:cubicBezTo>
                <a:cubicBezTo>
                  <a:pt x="221873" y="30397"/>
                  <a:pt x="223731" y="26135"/>
                  <a:pt x="223171" y="20753"/>
                </a:cubicBezTo>
                <a:cubicBezTo>
                  <a:pt x="222885" y="18027"/>
                  <a:pt x="222159" y="15205"/>
                  <a:pt x="220849" y="11824"/>
                </a:cubicBezTo>
                <a:cubicBezTo>
                  <a:pt x="219468" y="8252"/>
                  <a:pt x="217730" y="4787"/>
                  <a:pt x="216039" y="1430"/>
                </a:cubicBezTo>
                <a:lnTo>
                  <a:pt x="215360" y="84"/>
                </a:lnTo>
                <a:cubicBezTo>
                  <a:pt x="215349" y="48"/>
                  <a:pt x="215325" y="36"/>
                  <a:pt x="215313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3" name="Google Shape;4463;p29"/>
          <p:cNvGrpSpPr/>
          <p:nvPr/>
        </p:nvGrpSpPr>
        <p:grpSpPr>
          <a:xfrm rot="6965461">
            <a:off x="-370703" y="-333083"/>
            <a:ext cx="2093611" cy="1896233"/>
            <a:chOff x="6750831" y="2376297"/>
            <a:chExt cx="2093603" cy="1896226"/>
          </a:xfrm>
        </p:grpSpPr>
        <p:grpSp>
          <p:nvGrpSpPr>
            <p:cNvPr id="4464" name="Google Shape;4464;p29"/>
            <p:cNvGrpSpPr/>
            <p:nvPr/>
          </p:nvGrpSpPr>
          <p:grpSpPr>
            <a:xfrm rot="3981324">
              <a:off x="7241637" y="2819861"/>
              <a:ext cx="1628201" cy="1009098"/>
              <a:chOff x="17076225" y="6009500"/>
              <a:chExt cx="1888950" cy="1170700"/>
            </a:xfrm>
          </p:grpSpPr>
          <p:sp>
            <p:nvSpPr>
              <p:cNvPr id="4465" name="Google Shape;4465;p29"/>
              <p:cNvSpPr/>
              <p:nvPr/>
            </p:nvSpPr>
            <p:spPr>
              <a:xfrm>
                <a:off x="170762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9" y="2656"/>
                      <a:pt x="2644" y="2061"/>
                      <a:pt x="2644" y="1322"/>
                    </a:cubicBezTo>
                    <a:cubicBezTo>
                      <a:pt x="2644" y="596"/>
                      <a:pt x="2049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6" name="Google Shape;4466;p29"/>
              <p:cNvSpPr/>
              <p:nvPr/>
            </p:nvSpPr>
            <p:spPr>
              <a:xfrm>
                <a:off x="17234000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1"/>
                      <a:pt x="595" y="2656"/>
                      <a:pt x="1322" y="2656"/>
                    </a:cubicBezTo>
                    <a:cubicBezTo>
                      <a:pt x="2048" y="2656"/>
                      <a:pt x="2643" y="2061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7" name="Google Shape;4467;p29"/>
              <p:cNvSpPr/>
              <p:nvPr/>
            </p:nvSpPr>
            <p:spPr>
              <a:xfrm>
                <a:off x="17340850" y="63559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84" y="0"/>
                      <a:pt x="0" y="596"/>
                      <a:pt x="0" y="1322"/>
                    </a:cubicBezTo>
                    <a:cubicBezTo>
                      <a:pt x="0" y="2048"/>
                      <a:pt x="584" y="2644"/>
                      <a:pt x="1322" y="2644"/>
                    </a:cubicBezTo>
                    <a:cubicBezTo>
                      <a:pt x="2048" y="2644"/>
                      <a:pt x="2644" y="2048"/>
                      <a:pt x="2644" y="1322"/>
                    </a:cubicBezTo>
                    <a:cubicBezTo>
                      <a:pt x="2644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8" name="Google Shape;4468;p29"/>
              <p:cNvSpPr/>
              <p:nvPr/>
            </p:nvSpPr>
            <p:spPr>
              <a:xfrm>
                <a:off x="17234000" y="66063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9" name="Google Shape;4469;p29"/>
              <p:cNvSpPr/>
              <p:nvPr/>
            </p:nvSpPr>
            <p:spPr>
              <a:xfrm>
                <a:off x="175334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60" y="2656"/>
                      <a:pt x="2644" y="2061"/>
                      <a:pt x="2644" y="1322"/>
                    </a:cubicBezTo>
                    <a:cubicBezTo>
                      <a:pt x="2644" y="596"/>
                      <a:pt x="2060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0" name="Google Shape;4470;p29"/>
              <p:cNvSpPr/>
              <p:nvPr/>
            </p:nvSpPr>
            <p:spPr>
              <a:xfrm>
                <a:off x="17691475" y="6462225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23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3" y="2656"/>
                    </a:cubicBezTo>
                    <a:cubicBezTo>
                      <a:pt x="2061" y="2656"/>
                      <a:pt x="2656" y="2061"/>
                      <a:pt x="2656" y="1322"/>
                    </a:cubicBezTo>
                    <a:cubicBezTo>
                      <a:pt x="2656" y="596"/>
                      <a:pt x="2061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1" name="Google Shape;4471;p29"/>
              <p:cNvSpPr/>
              <p:nvPr/>
            </p:nvSpPr>
            <p:spPr>
              <a:xfrm>
                <a:off x="17691475" y="660630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56"/>
                      <a:pt x="1323" y="2656"/>
                    </a:cubicBezTo>
                    <a:cubicBezTo>
                      <a:pt x="2061" y="2656"/>
                      <a:pt x="2656" y="2060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2" name="Google Shape;4472;p29"/>
              <p:cNvSpPr/>
              <p:nvPr/>
            </p:nvSpPr>
            <p:spPr>
              <a:xfrm>
                <a:off x="17993300" y="65330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3" name="Google Shape;4473;p29"/>
              <p:cNvSpPr/>
              <p:nvPr/>
            </p:nvSpPr>
            <p:spPr>
              <a:xfrm>
                <a:off x="17886450" y="67834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4" name="Google Shape;4474;p29"/>
              <p:cNvSpPr/>
              <p:nvPr/>
            </p:nvSpPr>
            <p:spPr>
              <a:xfrm>
                <a:off x="17886450" y="64628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5" name="Google Shape;4475;p29"/>
              <p:cNvSpPr/>
              <p:nvPr/>
            </p:nvSpPr>
            <p:spPr>
              <a:xfrm>
                <a:off x="1818620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3" y="2060"/>
                      <a:pt x="2643" y="1334"/>
                    </a:cubicBezTo>
                    <a:cubicBezTo>
                      <a:pt x="2643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6" name="Google Shape;4476;p29"/>
              <p:cNvSpPr/>
              <p:nvPr/>
            </p:nvSpPr>
            <p:spPr>
              <a:xfrm>
                <a:off x="17734050" y="68968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34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8" y="2656"/>
                      <a:pt x="2644" y="2061"/>
                      <a:pt x="2644" y="1334"/>
                    </a:cubicBezTo>
                    <a:cubicBezTo>
                      <a:pt x="2644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7" name="Google Shape;4477;p29"/>
              <p:cNvSpPr/>
              <p:nvPr/>
            </p:nvSpPr>
            <p:spPr>
              <a:xfrm>
                <a:off x="17926625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34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8" name="Google Shape;4478;p29"/>
              <p:cNvSpPr/>
              <p:nvPr/>
            </p:nvSpPr>
            <p:spPr>
              <a:xfrm>
                <a:off x="18084400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9" name="Google Shape;4479;p29"/>
              <p:cNvSpPr/>
              <p:nvPr/>
            </p:nvSpPr>
            <p:spPr>
              <a:xfrm>
                <a:off x="17856100" y="71138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0" name="Google Shape;4480;p29"/>
              <p:cNvSpPr/>
              <p:nvPr/>
            </p:nvSpPr>
            <p:spPr>
              <a:xfrm>
                <a:off x="18343950" y="64628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1"/>
                    </a:moveTo>
                    <a:cubicBezTo>
                      <a:pt x="584" y="1"/>
                      <a:pt x="0" y="584"/>
                      <a:pt x="0" y="1322"/>
                    </a:cubicBezTo>
                    <a:cubicBezTo>
                      <a:pt x="0" y="2049"/>
                      <a:pt x="584" y="2644"/>
                      <a:pt x="1322" y="2644"/>
                    </a:cubicBezTo>
                    <a:cubicBezTo>
                      <a:pt x="2048" y="2644"/>
                      <a:pt x="2644" y="2049"/>
                      <a:pt x="2644" y="1322"/>
                    </a:cubicBezTo>
                    <a:cubicBezTo>
                      <a:pt x="2644" y="584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1" name="Google Shape;4481;p29"/>
              <p:cNvSpPr/>
              <p:nvPr/>
            </p:nvSpPr>
            <p:spPr>
              <a:xfrm>
                <a:off x="179933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2" name="Google Shape;4482;p29"/>
              <p:cNvSpPr/>
              <p:nvPr/>
            </p:nvSpPr>
            <p:spPr>
              <a:xfrm>
                <a:off x="18148400" y="6252375"/>
                <a:ext cx="664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7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34"/>
                    </a:cubicBezTo>
                    <a:cubicBezTo>
                      <a:pt x="0" y="2061"/>
                      <a:pt x="595" y="2656"/>
                      <a:pt x="1334" y="2656"/>
                    </a:cubicBezTo>
                    <a:cubicBezTo>
                      <a:pt x="2060" y="2656"/>
                      <a:pt x="2655" y="2061"/>
                      <a:pt x="2655" y="1334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3" name="Google Shape;4483;p29"/>
              <p:cNvSpPr/>
              <p:nvPr/>
            </p:nvSpPr>
            <p:spPr>
              <a:xfrm>
                <a:off x="18148400" y="60758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84"/>
                      <a:pt x="0" y="1322"/>
                    </a:cubicBezTo>
                    <a:cubicBezTo>
                      <a:pt x="0" y="2048"/>
                      <a:pt x="595" y="2644"/>
                      <a:pt x="1334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4" name="Google Shape;4484;p29"/>
              <p:cNvSpPr/>
              <p:nvPr/>
            </p:nvSpPr>
            <p:spPr>
              <a:xfrm>
                <a:off x="18605875" y="6252375"/>
                <a:ext cx="66125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57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3" y="2656"/>
                    </a:cubicBezTo>
                    <a:cubicBezTo>
                      <a:pt x="2049" y="2656"/>
                      <a:pt x="2644" y="2061"/>
                      <a:pt x="2644" y="1334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5" name="Google Shape;4485;p29"/>
              <p:cNvSpPr/>
              <p:nvPr/>
            </p:nvSpPr>
            <p:spPr>
              <a:xfrm>
                <a:off x="18605875" y="6396450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22"/>
                    </a:cubicBezTo>
                    <a:cubicBezTo>
                      <a:pt x="1" y="2060"/>
                      <a:pt x="584" y="2644"/>
                      <a:pt x="1323" y="2644"/>
                    </a:cubicBezTo>
                    <a:cubicBezTo>
                      <a:pt x="2049" y="2644"/>
                      <a:pt x="2644" y="2060"/>
                      <a:pt x="2644" y="1322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6" name="Google Shape;4486;p29"/>
              <p:cNvSpPr/>
              <p:nvPr/>
            </p:nvSpPr>
            <p:spPr>
              <a:xfrm>
                <a:off x="18741025" y="6186000"/>
                <a:ext cx="664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7" name="Google Shape;4487;p29"/>
              <p:cNvSpPr/>
              <p:nvPr/>
            </p:nvSpPr>
            <p:spPr>
              <a:xfrm>
                <a:off x="18898775" y="6186000"/>
                <a:ext cx="664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8" name="Google Shape;4488;p29"/>
              <p:cNvSpPr/>
              <p:nvPr/>
            </p:nvSpPr>
            <p:spPr>
              <a:xfrm>
                <a:off x="18898775" y="60095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89" name="Google Shape;4489;p29"/>
            <p:cNvGrpSpPr/>
            <p:nvPr/>
          </p:nvGrpSpPr>
          <p:grpSpPr>
            <a:xfrm>
              <a:off x="6750831" y="2376309"/>
              <a:ext cx="1615690" cy="913698"/>
              <a:chOff x="17234000" y="6009500"/>
              <a:chExt cx="1874350" cy="1059975"/>
            </a:xfrm>
          </p:grpSpPr>
          <p:sp>
            <p:nvSpPr>
              <p:cNvPr id="4490" name="Google Shape;4490;p29"/>
              <p:cNvSpPr/>
              <p:nvPr/>
            </p:nvSpPr>
            <p:spPr>
              <a:xfrm>
                <a:off x="17234000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1"/>
                      <a:pt x="595" y="2656"/>
                      <a:pt x="1322" y="2656"/>
                    </a:cubicBezTo>
                    <a:cubicBezTo>
                      <a:pt x="2048" y="2656"/>
                      <a:pt x="2643" y="2061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1" name="Google Shape;4491;p29"/>
              <p:cNvSpPr/>
              <p:nvPr/>
            </p:nvSpPr>
            <p:spPr>
              <a:xfrm>
                <a:off x="17340850" y="63559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84" y="0"/>
                      <a:pt x="0" y="596"/>
                      <a:pt x="0" y="1322"/>
                    </a:cubicBezTo>
                    <a:cubicBezTo>
                      <a:pt x="0" y="2048"/>
                      <a:pt x="584" y="2644"/>
                      <a:pt x="1322" y="2644"/>
                    </a:cubicBezTo>
                    <a:cubicBezTo>
                      <a:pt x="2048" y="2644"/>
                      <a:pt x="2644" y="2048"/>
                      <a:pt x="2644" y="1322"/>
                    </a:cubicBezTo>
                    <a:cubicBezTo>
                      <a:pt x="2644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2" name="Google Shape;4492;p29"/>
              <p:cNvSpPr/>
              <p:nvPr/>
            </p:nvSpPr>
            <p:spPr>
              <a:xfrm>
                <a:off x="172340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48" y="2644"/>
                      <a:pt x="2643" y="2048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3" name="Google Shape;4493;p29"/>
              <p:cNvSpPr/>
              <p:nvPr/>
            </p:nvSpPr>
            <p:spPr>
              <a:xfrm>
                <a:off x="175334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60" y="2656"/>
                      <a:pt x="2644" y="2061"/>
                      <a:pt x="2644" y="1322"/>
                    </a:cubicBezTo>
                    <a:cubicBezTo>
                      <a:pt x="2644" y="596"/>
                      <a:pt x="2060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4" name="Google Shape;4494;p29"/>
              <p:cNvSpPr/>
              <p:nvPr/>
            </p:nvSpPr>
            <p:spPr>
              <a:xfrm>
                <a:off x="17798050" y="63559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0" y="596"/>
                      <a:pt x="0" y="1322"/>
                    </a:cubicBezTo>
                    <a:cubicBezTo>
                      <a:pt x="0" y="2048"/>
                      <a:pt x="596" y="2644"/>
                      <a:pt x="1322" y="2644"/>
                    </a:cubicBezTo>
                    <a:cubicBezTo>
                      <a:pt x="2048" y="2644"/>
                      <a:pt x="2644" y="2048"/>
                      <a:pt x="2644" y="1322"/>
                    </a:cubicBezTo>
                    <a:cubicBezTo>
                      <a:pt x="2644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5" name="Google Shape;4495;p29"/>
              <p:cNvSpPr/>
              <p:nvPr/>
            </p:nvSpPr>
            <p:spPr>
              <a:xfrm>
                <a:off x="17691475" y="62860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3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6" name="Google Shape;4496;p29"/>
              <p:cNvSpPr/>
              <p:nvPr/>
            </p:nvSpPr>
            <p:spPr>
              <a:xfrm>
                <a:off x="17886450" y="663935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34" y="0"/>
                    </a:moveTo>
                    <a:cubicBezTo>
                      <a:pt x="596" y="0"/>
                      <a:pt x="1" y="595"/>
                      <a:pt x="1" y="1334"/>
                    </a:cubicBezTo>
                    <a:cubicBezTo>
                      <a:pt x="1" y="2060"/>
                      <a:pt x="596" y="2655"/>
                      <a:pt x="1334" y="2655"/>
                    </a:cubicBezTo>
                    <a:cubicBezTo>
                      <a:pt x="2060" y="2655"/>
                      <a:pt x="2656" y="2060"/>
                      <a:pt x="2656" y="1334"/>
                    </a:cubicBezTo>
                    <a:cubicBezTo>
                      <a:pt x="2656" y="595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7" name="Google Shape;4497;p29"/>
              <p:cNvSpPr/>
              <p:nvPr/>
            </p:nvSpPr>
            <p:spPr>
              <a:xfrm>
                <a:off x="17993300" y="65330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8" name="Google Shape;4498;p29"/>
              <p:cNvSpPr/>
              <p:nvPr/>
            </p:nvSpPr>
            <p:spPr>
              <a:xfrm>
                <a:off x="17886450" y="64628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9" name="Google Shape;4499;p29"/>
              <p:cNvSpPr/>
              <p:nvPr/>
            </p:nvSpPr>
            <p:spPr>
              <a:xfrm>
                <a:off x="1818620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3" y="2060"/>
                      <a:pt x="2643" y="1334"/>
                    </a:cubicBezTo>
                    <a:cubicBezTo>
                      <a:pt x="2643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0" name="Google Shape;4500;p29"/>
              <p:cNvSpPr/>
              <p:nvPr/>
            </p:nvSpPr>
            <p:spPr>
              <a:xfrm>
                <a:off x="18115350" y="6750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22"/>
                    </a:cubicBezTo>
                    <a:cubicBezTo>
                      <a:pt x="0" y="2048"/>
                      <a:pt x="596" y="2643"/>
                      <a:pt x="1322" y="2643"/>
                    </a:cubicBezTo>
                    <a:cubicBezTo>
                      <a:pt x="2060" y="2643"/>
                      <a:pt x="2656" y="2048"/>
                      <a:pt x="2656" y="1322"/>
                    </a:cubicBezTo>
                    <a:cubicBezTo>
                      <a:pt x="2656" y="595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1" name="Google Shape;4501;p29"/>
              <p:cNvSpPr/>
              <p:nvPr/>
            </p:nvSpPr>
            <p:spPr>
              <a:xfrm>
                <a:off x="17926625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34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2" name="Google Shape;4502;p29"/>
              <p:cNvSpPr/>
              <p:nvPr/>
            </p:nvSpPr>
            <p:spPr>
              <a:xfrm>
                <a:off x="18084400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3" name="Google Shape;4503;p29"/>
              <p:cNvSpPr/>
              <p:nvPr/>
            </p:nvSpPr>
            <p:spPr>
              <a:xfrm>
                <a:off x="179933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4" name="Google Shape;4504;p29"/>
              <p:cNvSpPr/>
              <p:nvPr/>
            </p:nvSpPr>
            <p:spPr>
              <a:xfrm>
                <a:off x="18148400" y="6252375"/>
                <a:ext cx="664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7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34"/>
                    </a:cubicBezTo>
                    <a:cubicBezTo>
                      <a:pt x="0" y="2061"/>
                      <a:pt x="595" y="2656"/>
                      <a:pt x="1334" y="2656"/>
                    </a:cubicBezTo>
                    <a:cubicBezTo>
                      <a:pt x="2060" y="2656"/>
                      <a:pt x="2655" y="2061"/>
                      <a:pt x="2655" y="1334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5" name="Google Shape;4505;p29"/>
              <p:cNvSpPr/>
              <p:nvPr/>
            </p:nvSpPr>
            <p:spPr>
              <a:xfrm>
                <a:off x="18255250" y="61461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0" y="596"/>
                      <a:pt x="0" y="1322"/>
                    </a:cubicBezTo>
                    <a:cubicBezTo>
                      <a:pt x="0" y="2048"/>
                      <a:pt x="596" y="2644"/>
                      <a:pt x="1322" y="2644"/>
                    </a:cubicBezTo>
                    <a:cubicBezTo>
                      <a:pt x="2060" y="2644"/>
                      <a:pt x="2644" y="2048"/>
                      <a:pt x="2644" y="1322"/>
                    </a:cubicBezTo>
                    <a:cubicBezTo>
                      <a:pt x="2644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6" name="Google Shape;4506;p29"/>
              <p:cNvSpPr/>
              <p:nvPr/>
            </p:nvSpPr>
            <p:spPr>
              <a:xfrm>
                <a:off x="18148400" y="60758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84"/>
                      <a:pt x="0" y="1322"/>
                    </a:cubicBezTo>
                    <a:cubicBezTo>
                      <a:pt x="0" y="2048"/>
                      <a:pt x="595" y="2644"/>
                      <a:pt x="1334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7" name="Google Shape;4507;p29"/>
              <p:cNvSpPr/>
              <p:nvPr/>
            </p:nvSpPr>
            <p:spPr>
              <a:xfrm>
                <a:off x="18605875" y="6252375"/>
                <a:ext cx="66125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57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3" y="2656"/>
                    </a:cubicBezTo>
                    <a:cubicBezTo>
                      <a:pt x="2049" y="2656"/>
                      <a:pt x="2644" y="2061"/>
                      <a:pt x="2644" y="1334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8" name="Google Shape;4508;p29"/>
              <p:cNvSpPr/>
              <p:nvPr/>
            </p:nvSpPr>
            <p:spPr>
              <a:xfrm>
                <a:off x="18605875" y="6075875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84"/>
                      <a:pt x="1" y="1322"/>
                    </a:cubicBezTo>
                    <a:cubicBezTo>
                      <a:pt x="1" y="2048"/>
                      <a:pt x="584" y="2644"/>
                      <a:pt x="1323" y="2644"/>
                    </a:cubicBezTo>
                    <a:cubicBezTo>
                      <a:pt x="2049" y="2644"/>
                      <a:pt x="2644" y="2048"/>
                      <a:pt x="2644" y="1322"/>
                    </a:cubicBezTo>
                    <a:cubicBezTo>
                      <a:pt x="2644" y="584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9" name="Google Shape;4509;p29"/>
              <p:cNvSpPr/>
              <p:nvPr/>
            </p:nvSpPr>
            <p:spPr>
              <a:xfrm>
                <a:off x="18741025" y="6186000"/>
                <a:ext cx="664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0" name="Google Shape;4510;p29"/>
              <p:cNvSpPr/>
              <p:nvPr/>
            </p:nvSpPr>
            <p:spPr>
              <a:xfrm>
                <a:off x="18898775" y="6186000"/>
                <a:ext cx="664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1" name="Google Shape;4511;p29"/>
              <p:cNvSpPr/>
              <p:nvPr/>
            </p:nvSpPr>
            <p:spPr>
              <a:xfrm>
                <a:off x="18898775" y="60095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2" name="Google Shape;4512;p29"/>
              <p:cNvSpPr/>
              <p:nvPr/>
            </p:nvSpPr>
            <p:spPr>
              <a:xfrm>
                <a:off x="19042250" y="60425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34"/>
                    </a:cubicBezTo>
                    <a:cubicBezTo>
                      <a:pt x="0" y="2060"/>
                      <a:pt x="596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513" name="Google Shape;4513;p29"/>
          <p:cNvGrpSpPr/>
          <p:nvPr/>
        </p:nvGrpSpPr>
        <p:grpSpPr>
          <a:xfrm rot="10447603">
            <a:off x="-1311507" y="-369156"/>
            <a:ext cx="2119905" cy="1693904"/>
            <a:chOff x="911272" y="2674363"/>
            <a:chExt cx="952689" cy="761243"/>
          </a:xfrm>
        </p:grpSpPr>
        <p:sp>
          <p:nvSpPr>
            <p:cNvPr id="4514" name="Google Shape;4514;p29"/>
            <p:cNvSpPr/>
            <p:nvPr/>
          </p:nvSpPr>
          <p:spPr>
            <a:xfrm>
              <a:off x="911272" y="2674363"/>
              <a:ext cx="952689" cy="761243"/>
            </a:xfrm>
            <a:custGeom>
              <a:avLst/>
              <a:gdLst/>
              <a:ahLst/>
              <a:cxnLst/>
              <a:rect l="l" t="t" r="r" b="b"/>
              <a:pathLst>
                <a:path w="23712" h="18947" extrusionOk="0">
                  <a:moveTo>
                    <a:pt x="8098" y="0"/>
                  </a:moveTo>
                  <a:cubicBezTo>
                    <a:pt x="8068" y="0"/>
                    <a:pt x="8038" y="4"/>
                    <a:pt x="8011" y="11"/>
                  </a:cubicBezTo>
                  <a:cubicBezTo>
                    <a:pt x="7728" y="113"/>
                    <a:pt x="7885" y="655"/>
                    <a:pt x="7932" y="865"/>
                  </a:cubicBezTo>
                  <a:cubicBezTo>
                    <a:pt x="8191" y="2081"/>
                    <a:pt x="8615" y="3257"/>
                    <a:pt x="9179" y="4363"/>
                  </a:cubicBezTo>
                  <a:cubicBezTo>
                    <a:pt x="9375" y="4739"/>
                    <a:pt x="9587" y="5115"/>
                    <a:pt x="9664" y="5529"/>
                  </a:cubicBezTo>
                  <a:cubicBezTo>
                    <a:pt x="9711" y="5781"/>
                    <a:pt x="9758" y="6172"/>
                    <a:pt x="9548" y="6353"/>
                  </a:cubicBezTo>
                  <a:cubicBezTo>
                    <a:pt x="9501" y="6393"/>
                    <a:pt x="9454" y="6415"/>
                    <a:pt x="9399" y="6423"/>
                  </a:cubicBezTo>
                  <a:cubicBezTo>
                    <a:pt x="9392" y="6423"/>
                    <a:pt x="9386" y="6424"/>
                    <a:pt x="9379" y="6424"/>
                  </a:cubicBezTo>
                  <a:cubicBezTo>
                    <a:pt x="9106" y="6424"/>
                    <a:pt x="8879" y="5799"/>
                    <a:pt x="8788" y="5608"/>
                  </a:cubicBezTo>
                  <a:cubicBezTo>
                    <a:pt x="8630" y="5264"/>
                    <a:pt x="8481" y="4918"/>
                    <a:pt x="8308" y="4581"/>
                  </a:cubicBezTo>
                  <a:cubicBezTo>
                    <a:pt x="8152" y="4276"/>
                    <a:pt x="7964" y="3977"/>
                    <a:pt x="7681" y="3774"/>
                  </a:cubicBezTo>
                  <a:cubicBezTo>
                    <a:pt x="7486" y="3630"/>
                    <a:pt x="7236" y="3536"/>
                    <a:pt x="6990" y="3536"/>
                  </a:cubicBezTo>
                  <a:cubicBezTo>
                    <a:pt x="6889" y="3536"/>
                    <a:pt x="6789" y="3552"/>
                    <a:pt x="6694" y="3586"/>
                  </a:cubicBezTo>
                  <a:cubicBezTo>
                    <a:pt x="6444" y="3687"/>
                    <a:pt x="6248" y="3915"/>
                    <a:pt x="5981" y="4001"/>
                  </a:cubicBezTo>
                  <a:cubicBezTo>
                    <a:pt x="5904" y="4025"/>
                    <a:pt x="5825" y="4036"/>
                    <a:pt x="5746" y="4036"/>
                  </a:cubicBezTo>
                  <a:cubicBezTo>
                    <a:pt x="5462" y="4036"/>
                    <a:pt x="5173" y="3896"/>
                    <a:pt x="4946" y="3712"/>
                  </a:cubicBezTo>
                  <a:cubicBezTo>
                    <a:pt x="4656" y="3484"/>
                    <a:pt x="4421" y="3187"/>
                    <a:pt x="4122" y="2967"/>
                  </a:cubicBezTo>
                  <a:cubicBezTo>
                    <a:pt x="3789" y="2730"/>
                    <a:pt x="3378" y="2604"/>
                    <a:pt x="2967" y="2604"/>
                  </a:cubicBezTo>
                  <a:cubicBezTo>
                    <a:pt x="2780" y="2604"/>
                    <a:pt x="2593" y="2630"/>
                    <a:pt x="2414" y="2685"/>
                  </a:cubicBezTo>
                  <a:cubicBezTo>
                    <a:pt x="1842" y="2858"/>
                    <a:pt x="1364" y="3304"/>
                    <a:pt x="1159" y="3853"/>
                  </a:cubicBezTo>
                  <a:cubicBezTo>
                    <a:pt x="1097" y="4041"/>
                    <a:pt x="1058" y="4244"/>
                    <a:pt x="933" y="4410"/>
                  </a:cubicBezTo>
                  <a:cubicBezTo>
                    <a:pt x="760" y="4635"/>
                    <a:pt x="446" y="4739"/>
                    <a:pt x="258" y="4950"/>
                  </a:cubicBezTo>
                  <a:cubicBezTo>
                    <a:pt x="0" y="5239"/>
                    <a:pt x="15" y="5670"/>
                    <a:pt x="124" y="6039"/>
                  </a:cubicBezTo>
                  <a:cubicBezTo>
                    <a:pt x="384" y="6870"/>
                    <a:pt x="1129" y="7551"/>
                    <a:pt x="1998" y="7749"/>
                  </a:cubicBezTo>
                  <a:cubicBezTo>
                    <a:pt x="2180" y="7789"/>
                    <a:pt x="2367" y="7809"/>
                    <a:pt x="2553" y="7809"/>
                  </a:cubicBezTo>
                  <a:cubicBezTo>
                    <a:pt x="3265" y="7809"/>
                    <a:pt x="3976" y="7521"/>
                    <a:pt x="4461" y="7011"/>
                  </a:cubicBezTo>
                  <a:cubicBezTo>
                    <a:pt x="4570" y="6893"/>
                    <a:pt x="4679" y="6761"/>
                    <a:pt x="4837" y="6722"/>
                  </a:cubicBezTo>
                  <a:cubicBezTo>
                    <a:pt x="4876" y="6711"/>
                    <a:pt x="4916" y="6706"/>
                    <a:pt x="4955" y="6706"/>
                  </a:cubicBezTo>
                  <a:cubicBezTo>
                    <a:pt x="5139" y="6706"/>
                    <a:pt x="5320" y="6815"/>
                    <a:pt x="5495" y="6893"/>
                  </a:cubicBezTo>
                  <a:cubicBezTo>
                    <a:pt x="5717" y="6995"/>
                    <a:pt x="5962" y="7045"/>
                    <a:pt x="6207" y="7045"/>
                  </a:cubicBezTo>
                  <a:cubicBezTo>
                    <a:pt x="6586" y="7045"/>
                    <a:pt x="6966" y="6926"/>
                    <a:pt x="7266" y="6697"/>
                  </a:cubicBezTo>
                  <a:cubicBezTo>
                    <a:pt x="7501" y="6520"/>
                    <a:pt x="7742" y="6192"/>
                    <a:pt x="8051" y="6192"/>
                  </a:cubicBezTo>
                  <a:cubicBezTo>
                    <a:pt x="8122" y="6192"/>
                    <a:pt x="8198" y="6210"/>
                    <a:pt x="8278" y="6251"/>
                  </a:cubicBezTo>
                  <a:cubicBezTo>
                    <a:pt x="9194" y="6737"/>
                    <a:pt x="7979" y="7113"/>
                    <a:pt x="7736" y="7326"/>
                  </a:cubicBezTo>
                  <a:cubicBezTo>
                    <a:pt x="7055" y="7905"/>
                    <a:pt x="7414" y="9331"/>
                    <a:pt x="6577" y="9645"/>
                  </a:cubicBezTo>
                  <a:cubicBezTo>
                    <a:pt x="6444" y="9696"/>
                    <a:pt x="6302" y="9708"/>
                    <a:pt x="6160" y="9708"/>
                  </a:cubicBezTo>
                  <a:cubicBezTo>
                    <a:pt x="6038" y="9708"/>
                    <a:pt x="5915" y="9699"/>
                    <a:pt x="5795" y="9699"/>
                  </a:cubicBezTo>
                  <a:cubicBezTo>
                    <a:pt x="5776" y="9699"/>
                    <a:pt x="5757" y="9699"/>
                    <a:pt x="5738" y="9700"/>
                  </a:cubicBezTo>
                  <a:cubicBezTo>
                    <a:pt x="5573" y="9707"/>
                    <a:pt x="5033" y="9809"/>
                    <a:pt x="5337" y="10053"/>
                  </a:cubicBezTo>
                  <a:cubicBezTo>
                    <a:pt x="5445" y="10144"/>
                    <a:pt x="5586" y="10155"/>
                    <a:pt x="5732" y="10155"/>
                  </a:cubicBezTo>
                  <a:cubicBezTo>
                    <a:pt x="5783" y="10155"/>
                    <a:pt x="5834" y="10154"/>
                    <a:pt x="5885" y="10154"/>
                  </a:cubicBezTo>
                  <a:cubicBezTo>
                    <a:pt x="6070" y="10154"/>
                    <a:pt x="6247" y="10172"/>
                    <a:pt x="6365" y="10343"/>
                  </a:cubicBezTo>
                  <a:cubicBezTo>
                    <a:pt x="6694" y="10829"/>
                    <a:pt x="5652" y="11519"/>
                    <a:pt x="6060" y="11942"/>
                  </a:cubicBezTo>
                  <a:cubicBezTo>
                    <a:pt x="6154" y="12036"/>
                    <a:pt x="6295" y="12066"/>
                    <a:pt x="6419" y="12106"/>
                  </a:cubicBezTo>
                  <a:cubicBezTo>
                    <a:pt x="6929" y="12247"/>
                    <a:pt x="7461" y="12670"/>
                    <a:pt x="7392" y="13195"/>
                  </a:cubicBezTo>
                  <a:cubicBezTo>
                    <a:pt x="7330" y="13611"/>
                    <a:pt x="6921" y="13870"/>
                    <a:pt x="6545" y="14059"/>
                  </a:cubicBezTo>
                  <a:cubicBezTo>
                    <a:pt x="5785" y="14442"/>
                    <a:pt x="4986" y="14764"/>
                    <a:pt x="4169" y="15014"/>
                  </a:cubicBezTo>
                  <a:cubicBezTo>
                    <a:pt x="3605" y="15195"/>
                    <a:pt x="3057" y="15344"/>
                    <a:pt x="2563" y="15680"/>
                  </a:cubicBezTo>
                  <a:cubicBezTo>
                    <a:pt x="2438" y="15767"/>
                    <a:pt x="2312" y="15876"/>
                    <a:pt x="2258" y="16026"/>
                  </a:cubicBezTo>
                  <a:cubicBezTo>
                    <a:pt x="2233" y="16096"/>
                    <a:pt x="2226" y="16183"/>
                    <a:pt x="2258" y="16245"/>
                  </a:cubicBezTo>
                  <a:cubicBezTo>
                    <a:pt x="2297" y="16316"/>
                    <a:pt x="2374" y="16346"/>
                    <a:pt x="2453" y="16356"/>
                  </a:cubicBezTo>
                  <a:cubicBezTo>
                    <a:pt x="2462" y="16357"/>
                    <a:pt x="2471" y="16357"/>
                    <a:pt x="2481" y="16357"/>
                  </a:cubicBezTo>
                  <a:cubicBezTo>
                    <a:pt x="2543" y="16357"/>
                    <a:pt x="2611" y="16337"/>
                    <a:pt x="2674" y="16324"/>
                  </a:cubicBezTo>
                  <a:cubicBezTo>
                    <a:pt x="3097" y="16198"/>
                    <a:pt x="3496" y="16002"/>
                    <a:pt x="3887" y="15821"/>
                  </a:cubicBezTo>
                  <a:cubicBezTo>
                    <a:pt x="4335" y="15618"/>
                    <a:pt x="4790" y="15423"/>
                    <a:pt x="5243" y="15234"/>
                  </a:cubicBezTo>
                  <a:cubicBezTo>
                    <a:pt x="5738" y="15022"/>
                    <a:pt x="6238" y="14819"/>
                    <a:pt x="6748" y="14623"/>
                  </a:cubicBezTo>
                  <a:cubicBezTo>
                    <a:pt x="7000" y="14529"/>
                    <a:pt x="7258" y="14435"/>
                    <a:pt x="7508" y="14333"/>
                  </a:cubicBezTo>
                  <a:cubicBezTo>
                    <a:pt x="7628" y="14284"/>
                    <a:pt x="7740" y="14212"/>
                    <a:pt x="7864" y="14212"/>
                  </a:cubicBezTo>
                  <a:cubicBezTo>
                    <a:pt x="7918" y="14212"/>
                    <a:pt x="7975" y="14226"/>
                    <a:pt x="8035" y="14262"/>
                  </a:cubicBezTo>
                  <a:cubicBezTo>
                    <a:pt x="8332" y="14442"/>
                    <a:pt x="8082" y="14787"/>
                    <a:pt x="8191" y="15061"/>
                  </a:cubicBezTo>
                  <a:cubicBezTo>
                    <a:pt x="8265" y="15260"/>
                    <a:pt x="8470" y="15342"/>
                    <a:pt x="8687" y="15342"/>
                  </a:cubicBezTo>
                  <a:cubicBezTo>
                    <a:pt x="8813" y="15342"/>
                    <a:pt x="8943" y="15314"/>
                    <a:pt x="9053" y="15264"/>
                  </a:cubicBezTo>
                  <a:cubicBezTo>
                    <a:pt x="9359" y="15133"/>
                    <a:pt x="9634" y="14905"/>
                    <a:pt x="9963" y="14881"/>
                  </a:cubicBezTo>
                  <a:cubicBezTo>
                    <a:pt x="9975" y="14880"/>
                    <a:pt x="9986" y="14880"/>
                    <a:pt x="9997" y="14880"/>
                  </a:cubicBezTo>
                  <a:cubicBezTo>
                    <a:pt x="10467" y="14880"/>
                    <a:pt x="10859" y="15340"/>
                    <a:pt x="10942" y="15814"/>
                  </a:cubicBezTo>
                  <a:cubicBezTo>
                    <a:pt x="11021" y="16299"/>
                    <a:pt x="10880" y="16786"/>
                    <a:pt x="10763" y="17257"/>
                  </a:cubicBezTo>
                  <a:cubicBezTo>
                    <a:pt x="10699" y="17492"/>
                    <a:pt x="10543" y="18017"/>
                    <a:pt x="10746" y="18227"/>
                  </a:cubicBezTo>
                  <a:cubicBezTo>
                    <a:pt x="10772" y="18254"/>
                    <a:pt x="10808" y="18265"/>
                    <a:pt x="10844" y="18265"/>
                  </a:cubicBezTo>
                  <a:cubicBezTo>
                    <a:pt x="10873" y="18265"/>
                    <a:pt x="10902" y="18258"/>
                    <a:pt x="10927" y="18244"/>
                  </a:cubicBezTo>
                  <a:cubicBezTo>
                    <a:pt x="10981" y="18212"/>
                    <a:pt x="11028" y="18158"/>
                    <a:pt x="11060" y="18103"/>
                  </a:cubicBezTo>
                  <a:cubicBezTo>
                    <a:pt x="11186" y="17898"/>
                    <a:pt x="11224" y="17710"/>
                    <a:pt x="11271" y="17484"/>
                  </a:cubicBezTo>
                  <a:cubicBezTo>
                    <a:pt x="11357" y="17037"/>
                    <a:pt x="11436" y="16559"/>
                    <a:pt x="11734" y="16215"/>
                  </a:cubicBezTo>
                  <a:cubicBezTo>
                    <a:pt x="11908" y="16012"/>
                    <a:pt x="12187" y="15886"/>
                    <a:pt x="12446" y="15886"/>
                  </a:cubicBezTo>
                  <a:cubicBezTo>
                    <a:pt x="12630" y="15886"/>
                    <a:pt x="12805" y="15950"/>
                    <a:pt x="12926" y="16096"/>
                  </a:cubicBezTo>
                  <a:cubicBezTo>
                    <a:pt x="13152" y="16371"/>
                    <a:pt x="13192" y="16873"/>
                    <a:pt x="13538" y="16911"/>
                  </a:cubicBezTo>
                  <a:cubicBezTo>
                    <a:pt x="13554" y="16913"/>
                    <a:pt x="13571" y="16914"/>
                    <a:pt x="13587" y="16914"/>
                  </a:cubicBezTo>
                  <a:cubicBezTo>
                    <a:pt x="13731" y="16914"/>
                    <a:pt x="13861" y="16822"/>
                    <a:pt x="13961" y="16722"/>
                  </a:cubicBezTo>
                  <a:cubicBezTo>
                    <a:pt x="14240" y="16461"/>
                    <a:pt x="14882" y="15394"/>
                    <a:pt x="15417" y="15394"/>
                  </a:cubicBezTo>
                  <a:cubicBezTo>
                    <a:pt x="15555" y="15394"/>
                    <a:pt x="15687" y="15465"/>
                    <a:pt x="15803" y="15641"/>
                  </a:cubicBezTo>
                  <a:cubicBezTo>
                    <a:pt x="15966" y="15885"/>
                    <a:pt x="15966" y="16198"/>
                    <a:pt x="15974" y="16497"/>
                  </a:cubicBezTo>
                  <a:cubicBezTo>
                    <a:pt x="15983" y="17123"/>
                    <a:pt x="16053" y="17750"/>
                    <a:pt x="16179" y="18361"/>
                  </a:cubicBezTo>
                  <a:cubicBezTo>
                    <a:pt x="16209" y="18510"/>
                    <a:pt x="16249" y="18660"/>
                    <a:pt x="16335" y="18777"/>
                  </a:cubicBezTo>
                  <a:cubicBezTo>
                    <a:pt x="16411" y="18873"/>
                    <a:pt x="16528" y="18946"/>
                    <a:pt x="16644" y="18946"/>
                  </a:cubicBezTo>
                  <a:cubicBezTo>
                    <a:pt x="16672" y="18946"/>
                    <a:pt x="16699" y="18942"/>
                    <a:pt x="16727" y="18933"/>
                  </a:cubicBezTo>
                  <a:cubicBezTo>
                    <a:pt x="16971" y="18856"/>
                    <a:pt x="16979" y="18519"/>
                    <a:pt x="16947" y="18259"/>
                  </a:cubicBezTo>
                  <a:cubicBezTo>
                    <a:pt x="16830" y="17381"/>
                    <a:pt x="16774" y="16504"/>
                    <a:pt x="16798" y="15626"/>
                  </a:cubicBezTo>
                  <a:cubicBezTo>
                    <a:pt x="16806" y="15430"/>
                    <a:pt x="16813" y="15227"/>
                    <a:pt x="16924" y="15069"/>
                  </a:cubicBezTo>
                  <a:cubicBezTo>
                    <a:pt x="16992" y="14959"/>
                    <a:pt x="17123" y="14888"/>
                    <a:pt x="17247" y="14888"/>
                  </a:cubicBezTo>
                  <a:cubicBezTo>
                    <a:pt x="17308" y="14888"/>
                    <a:pt x="17368" y="14905"/>
                    <a:pt x="17417" y="14945"/>
                  </a:cubicBezTo>
                  <a:cubicBezTo>
                    <a:pt x="17526" y="15029"/>
                    <a:pt x="17550" y="15180"/>
                    <a:pt x="17598" y="15312"/>
                  </a:cubicBezTo>
                  <a:cubicBezTo>
                    <a:pt x="17640" y="15425"/>
                    <a:pt x="17738" y="15544"/>
                    <a:pt x="17854" y="15544"/>
                  </a:cubicBezTo>
                  <a:cubicBezTo>
                    <a:pt x="17868" y="15544"/>
                    <a:pt x="17881" y="15542"/>
                    <a:pt x="17895" y="15539"/>
                  </a:cubicBezTo>
                  <a:cubicBezTo>
                    <a:pt x="18028" y="15500"/>
                    <a:pt x="18060" y="15321"/>
                    <a:pt x="18036" y="15180"/>
                  </a:cubicBezTo>
                  <a:cubicBezTo>
                    <a:pt x="17942" y="14529"/>
                    <a:pt x="17865" y="14066"/>
                    <a:pt x="18467" y="13697"/>
                  </a:cubicBezTo>
                  <a:cubicBezTo>
                    <a:pt x="19011" y="13366"/>
                    <a:pt x="19673" y="13234"/>
                    <a:pt x="20312" y="13234"/>
                  </a:cubicBezTo>
                  <a:cubicBezTo>
                    <a:pt x="20476" y="13234"/>
                    <a:pt x="20638" y="13243"/>
                    <a:pt x="20796" y="13259"/>
                  </a:cubicBezTo>
                  <a:cubicBezTo>
                    <a:pt x="20936" y="13277"/>
                    <a:pt x="21218" y="13324"/>
                    <a:pt x="21491" y="13324"/>
                  </a:cubicBezTo>
                  <a:cubicBezTo>
                    <a:pt x="21829" y="13324"/>
                    <a:pt x="22153" y="13251"/>
                    <a:pt x="22175" y="12960"/>
                  </a:cubicBezTo>
                  <a:cubicBezTo>
                    <a:pt x="22207" y="12640"/>
                    <a:pt x="21533" y="12475"/>
                    <a:pt x="21298" y="12420"/>
                  </a:cubicBezTo>
                  <a:cubicBezTo>
                    <a:pt x="20897" y="12334"/>
                    <a:pt x="20481" y="12311"/>
                    <a:pt x="20075" y="12271"/>
                  </a:cubicBezTo>
                  <a:cubicBezTo>
                    <a:pt x="19776" y="12239"/>
                    <a:pt x="19392" y="12091"/>
                    <a:pt x="19417" y="11784"/>
                  </a:cubicBezTo>
                  <a:cubicBezTo>
                    <a:pt x="19439" y="11417"/>
                    <a:pt x="20036" y="11361"/>
                    <a:pt x="20152" y="11009"/>
                  </a:cubicBezTo>
                  <a:cubicBezTo>
                    <a:pt x="20263" y="10695"/>
                    <a:pt x="19910" y="10405"/>
                    <a:pt x="19588" y="10289"/>
                  </a:cubicBezTo>
                  <a:cubicBezTo>
                    <a:pt x="19276" y="10170"/>
                    <a:pt x="18882" y="10053"/>
                    <a:pt x="18788" y="9724"/>
                  </a:cubicBezTo>
                  <a:cubicBezTo>
                    <a:pt x="18655" y="9237"/>
                    <a:pt x="19298" y="8925"/>
                    <a:pt x="19800" y="8885"/>
                  </a:cubicBezTo>
                  <a:cubicBezTo>
                    <a:pt x="19934" y="8877"/>
                    <a:pt x="20067" y="8874"/>
                    <a:pt x="20201" y="8874"/>
                  </a:cubicBezTo>
                  <a:cubicBezTo>
                    <a:pt x="20720" y="8874"/>
                    <a:pt x="21243" y="8927"/>
                    <a:pt x="21759" y="8972"/>
                  </a:cubicBezTo>
                  <a:cubicBezTo>
                    <a:pt x="22055" y="8992"/>
                    <a:pt x="22350" y="9020"/>
                    <a:pt x="22653" y="9020"/>
                  </a:cubicBezTo>
                  <a:cubicBezTo>
                    <a:pt x="22687" y="9020"/>
                    <a:pt x="22722" y="9020"/>
                    <a:pt x="22756" y="9019"/>
                  </a:cubicBezTo>
                  <a:cubicBezTo>
                    <a:pt x="23006" y="9019"/>
                    <a:pt x="23390" y="8972"/>
                    <a:pt x="23586" y="8806"/>
                  </a:cubicBezTo>
                  <a:cubicBezTo>
                    <a:pt x="23657" y="8752"/>
                    <a:pt x="23712" y="8665"/>
                    <a:pt x="23697" y="8579"/>
                  </a:cubicBezTo>
                  <a:cubicBezTo>
                    <a:pt x="23687" y="8484"/>
                    <a:pt x="23610" y="8415"/>
                    <a:pt x="23531" y="8360"/>
                  </a:cubicBezTo>
                  <a:cubicBezTo>
                    <a:pt x="23296" y="8195"/>
                    <a:pt x="22927" y="8210"/>
                    <a:pt x="22615" y="8172"/>
                  </a:cubicBezTo>
                  <a:cubicBezTo>
                    <a:pt x="22269" y="8125"/>
                    <a:pt x="21924" y="8108"/>
                    <a:pt x="21580" y="8101"/>
                  </a:cubicBezTo>
                  <a:cubicBezTo>
                    <a:pt x="20882" y="8078"/>
                    <a:pt x="20177" y="8078"/>
                    <a:pt x="19486" y="7952"/>
                  </a:cubicBezTo>
                  <a:cubicBezTo>
                    <a:pt x="19360" y="7928"/>
                    <a:pt x="19236" y="7898"/>
                    <a:pt x="19142" y="7811"/>
                  </a:cubicBezTo>
                  <a:cubicBezTo>
                    <a:pt x="18711" y="7420"/>
                    <a:pt x="19526" y="6690"/>
                    <a:pt x="19244" y="6180"/>
                  </a:cubicBezTo>
                  <a:cubicBezTo>
                    <a:pt x="19001" y="5727"/>
                    <a:pt x="18209" y="5992"/>
                    <a:pt x="17855" y="5616"/>
                  </a:cubicBezTo>
                  <a:cubicBezTo>
                    <a:pt x="17511" y="5239"/>
                    <a:pt x="17880" y="4635"/>
                    <a:pt x="17754" y="4143"/>
                  </a:cubicBezTo>
                  <a:cubicBezTo>
                    <a:pt x="17649" y="3715"/>
                    <a:pt x="17173" y="3467"/>
                    <a:pt x="16727" y="3467"/>
                  </a:cubicBezTo>
                  <a:cubicBezTo>
                    <a:pt x="16706" y="3467"/>
                    <a:pt x="16685" y="3468"/>
                    <a:pt x="16664" y="3469"/>
                  </a:cubicBezTo>
                  <a:cubicBezTo>
                    <a:pt x="16202" y="3499"/>
                    <a:pt x="15786" y="3734"/>
                    <a:pt x="15380" y="3954"/>
                  </a:cubicBezTo>
                  <a:cubicBezTo>
                    <a:pt x="15089" y="4111"/>
                    <a:pt x="14688" y="4387"/>
                    <a:pt x="14325" y="4387"/>
                  </a:cubicBezTo>
                  <a:cubicBezTo>
                    <a:pt x="14287" y="4387"/>
                    <a:pt x="14249" y="4384"/>
                    <a:pt x="14211" y="4378"/>
                  </a:cubicBezTo>
                  <a:cubicBezTo>
                    <a:pt x="13498" y="4252"/>
                    <a:pt x="14226" y="3217"/>
                    <a:pt x="14469" y="2989"/>
                  </a:cubicBezTo>
                  <a:cubicBezTo>
                    <a:pt x="14791" y="2685"/>
                    <a:pt x="15090" y="2363"/>
                    <a:pt x="15419" y="2058"/>
                  </a:cubicBezTo>
                  <a:cubicBezTo>
                    <a:pt x="15528" y="1955"/>
                    <a:pt x="15645" y="1846"/>
                    <a:pt x="15709" y="1704"/>
                  </a:cubicBezTo>
                  <a:cubicBezTo>
                    <a:pt x="15778" y="1563"/>
                    <a:pt x="15771" y="1375"/>
                    <a:pt x="15669" y="1266"/>
                  </a:cubicBezTo>
                  <a:cubicBezTo>
                    <a:pt x="15606" y="1198"/>
                    <a:pt x="15510" y="1164"/>
                    <a:pt x="15413" y="1164"/>
                  </a:cubicBezTo>
                  <a:cubicBezTo>
                    <a:pt x="15367" y="1164"/>
                    <a:pt x="15321" y="1172"/>
                    <a:pt x="15278" y="1187"/>
                  </a:cubicBezTo>
                  <a:cubicBezTo>
                    <a:pt x="15144" y="1234"/>
                    <a:pt x="15043" y="1336"/>
                    <a:pt x="14964" y="1454"/>
                  </a:cubicBezTo>
                  <a:cubicBezTo>
                    <a:pt x="14885" y="1571"/>
                    <a:pt x="14823" y="1697"/>
                    <a:pt x="14751" y="1814"/>
                  </a:cubicBezTo>
                  <a:cubicBezTo>
                    <a:pt x="14595" y="2088"/>
                    <a:pt x="14360" y="2246"/>
                    <a:pt x="14172" y="2489"/>
                  </a:cubicBezTo>
                  <a:cubicBezTo>
                    <a:pt x="13969" y="2747"/>
                    <a:pt x="13803" y="3053"/>
                    <a:pt x="13639" y="3343"/>
                  </a:cubicBezTo>
                  <a:cubicBezTo>
                    <a:pt x="13404" y="3745"/>
                    <a:pt x="12844" y="5010"/>
                    <a:pt x="12224" y="5010"/>
                  </a:cubicBezTo>
                  <a:cubicBezTo>
                    <a:pt x="12179" y="5010"/>
                    <a:pt x="12133" y="5003"/>
                    <a:pt x="12087" y="4989"/>
                  </a:cubicBezTo>
                  <a:cubicBezTo>
                    <a:pt x="12040" y="4974"/>
                    <a:pt x="12001" y="4957"/>
                    <a:pt x="11969" y="4927"/>
                  </a:cubicBezTo>
                  <a:cubicBezTo>
                    <a:pt x="11867" y="4833"/>
                    <a:pt x="11867" y="4667"/>
                    <a:pt x="11907" y="4526"/>
                  </a:cubicBezTo>
                  <a:cubicBezTo>
                    <a:pt x="11946" y="4363"/>
                    <a:pt x="12016" y="4197"/>
                    <a:pt x="12055" y="4024"/>
                  </a:cubicBezTo>
                  <a:cubicBezTo>
                    <a:pt x="12087" y="3853"/>
                    <a:pt x="12070" y="3657"/>
                    <a:pt x="11961" y="3524"/>
                  </a:cubicBezTo>
                  <a:cubicBezTo>
                    <a:pt x="11939" y="3499"/>
                    <a:pt x="11907" y="3477"/>
                    <a:pt x="11875" y="3460"/>
                  </a:cubicBezTo>
                  <a:cubicBezTo>
                    <a:pt x="11864" y="3458"/>
                    <a:pt x="11853" y="3457"/>
                    <a:pt x="11842" y="3457"/>
                  </a:cubicBezTo>
                  <a:cubicBezTo>
                    <a:pt x="11811" y="3457"/>
                    <a:pt x="11778" y="3464"/>
                    <a:pt x="11751" y="3477"/>
                  </a:cubicBezTo>
                  <a:cubicBezTo>
                    <a:pt x="11609" y="3531"/>
                    <a:pt x="11506" y="3648"/>
                    <a:pt x="11436" y="3781"/>
                  </a:cubicBezTo>
                  <a:cubicBezTo>
                    <a:pt x="11365" y="3907"/>
                    <a:pt x="11327" y="4049"/>
                    <a:pt x="11288" y="4197"/>
                  </a:cubicBezTo>
                  <a:cubicBezTo>
                    <a:pt x="11216" y="4432"/>
                    <a:pt x="11115" y="4692"/>
                    <a:pt x="11075" y="4935"/>
                  </a:cubicBezTo>
                  <a:cubicBezTo>
                    <a:pt x="11060" y="5106"/>
                    <a:pt x="11053" y="5311"/>
                    <a:pt x="10912" y="5405"/>
                  </a:cubicBezTo>
                  <a:cubicBezTo>
                    <a:pt x="10867" y="5436"/>
                    <a:pt x="10819" y="5450"/>
                    <a:pt x="10769" y="5450"/>
                  </a:cubicBezTo>
                  <a:cubicBezTo>
                    <a:pt x="10607" y="5450"/>
                    <a:pt x="10430" y="5308"/>
                    <a:pt x="10323" y="5170"/>
                  </a:cubicBezTo>
                  <a:cubicBezTo>
                    <a:pt x="9736" y="4410"/>
                    <a:pt x="9501" y="3452"/>
                    <a:pt x="9265" y="2544"/>
                  </a:cubicBezTo>
                  <a:cubicBezTo>
                    <a:pt x="9147" y="2081"/>
                    <a:pt x="9030" y="1618"/>
                    <a:pt x="8865" y="1165"/>
                  </a:cubicBezTo>
                  <a:cubicBezTo>
                    <a:pt x="8756" y="865"/>
                    <a:pt x="8528" y="113"/>
                    <a:pt x="8191" y="11"/>
                  </a:cubicBezTo>
                  <a:cubicBezTo>
                    <a:pt x="8160" y="4"/>
                    <a:pt x="8129" y="0"/>
                    <a:pt x="809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29"/>
            <p:cNvSpPr/>
            <p:nvPr/>
          </p:nvSpPr>
          <p:spPr>
            <a:xfrm>
              <a:off x="981463" y="3115395"/>
              <a:ext cx="137688" cy="91404"/>
            </a:xfrm>
            <a:custGeom>
              <a:avLst/>
              <a:gdLst/>
              <a:ahLst/>
              <a:cxnLst/>
              <a:rect l="l" t="t" r="r" b="b"/>
              <a:pathLst>
                <a:path w="3427" h="2275" extrusionOk="0">
                  <a:moveTo>
                    <a:pt x="2938" y="0"/>
                  </a:moveTo>
                  <a:cubicBezTo>
                    <a:pt x="2621" y="0"/>
                    <a:pt x="2344" y="334"/>
                    <a:pt x="2016" y="431"/>
                  </a:cubicBezTo>
                  <a:cubicBezTo>
                    <a:pt x="1924" y="453"/>
                    <a:pt x="1831" y="458"/>
                    <a:pt x="1736" y="458"/>
                  </a:cubicBezTo>
                  <a:cubicBezTo>
                    <a:pt x="1654" y="458"/>
                    <a:pt x="1570" y="454"/>
                    <a:pt x="1487" y="454"/>
                  </a:cubicBezTo>
                  <a:cubicBezTo>
                    <a:pt x="1462" y="454"/>
                    <a:pt x="1437" y="454"/>
                    <a:pt x="1412" y="455"/>
                  </a:cubicBezTo>
                  <a:cubicBezTo>
                    <a:pt x="746" y="478"/>
                    <a:pt x="134" y="1020"/>
                    <a:pt x="23" y="1678"/>
                  </a:cubicBezTo>
                  <a:cubicBezTo>
                    <a:pt x="1" y="1834"/>
                    <a:pt x="8" y="2015"/>
                    <a:pt x="110" y="2124"/>
                  </a:cubicBezTo>
                  <a:cubicBezTo>
                    <a:pt x="195" y="2212"/>
                    <a:pt x="303" y="2240"/>
                    <a:pt x="420" y="2240"/>
                  </a:cubicBezTo>
                  <a:cubicBezTo>
                    <a:pt x="585" y="2240"/>
                    <a:pt x="769" y="2185"/>
                    <a:pt x="934" y="2171"/>
                  </a:cubicBezTo>
                  <a:cubicBezTo>
                    <a:pt x="958" y="2169"/>
                    <a:pt x="982" y="2168"/>
                    <a:pt x="1005" y="2168"/>
                  </a:cubicBezTo>
                  <a:cubicBezTo>
                    <a:pt x="1270" y="2168"/>
                    <a:pt x="1529" y="2275"/>
                    <a:pt x="1788" y="2275"/>
                  </a:cubicBezTo>
                  <a:cubicBezTo>
                    <a:pt x="2102" y="2275"/>
                    <a:pt x="2392" y="2124"/>
                    <a:pt x="2635" y="1936"/>
                  </a:cubicBezTo>
                  <a:cubicBezTo>
                    <a:pt x="2892" y="1725"/>
                    <a:pt x="3081" y="1505"/>
                    <a:pt x="3192" y="1223"/>
                  </a:cubicBezTo>
                  <a:cubicBezTo>
                    <a:pt x="3239" y="1129"/>
                    <a:pt x="3269" y="1020"/>
                    <a:pt x="3293" y="911"/>
                  </a:cubicBezTo>
                  <a:cubicBezTo>
                    <a:pt x="3355" y="628"/>
                    <a:pt x="3427" y="126"/>
                    <a:pt x="3058" y="17"/>
                  </a:cubicBezTo>
                  <a:cubicBezTo>
                    <a:pt x="3017" y="6"/>
                    <a:pt x="2977" y="0"/>
                    <a:pt x="293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29"/>
            <p:cNvSpPr/>
            <p:nvPr/>
          </p:nvSpPr>
          <p:spPr>
            <a:xfrm>
              <a:off x="1106496" y="3189121"/>
              <a:ext cx="27481" cy="24026"/>
            </a:xfrm>
            <a:custGeom>
              <a:avLst/>
              <a:gdLst/>
              <a:ahLst/>
              <a:cxnLst/>
              <a:rect l="l" t="t" r="r" b="b"/>
              <a:pathLst>
                <a:path w="684" h="598" extrusionOk="0">
                  <a:moveTo>
                    <a:pt x="520" y="1"/>
                  </a:moveTo>
                  <a:cubicBezTo>
                    <a:pt x="427" y="1"/>
                    <a:pt x="309" y="67"/>
                    <a:pt x="251" y="101"/>
                  </a:cubicBezTo>
                  <a:cubicBezTo>
                    <a:pt x="166" y="157"/>
                    <a:pt x="80" y="212"/>
                    <a:pt x="40" y="306"/>
                  </a:cubicBezTo>
                  <a:cubicBezTo>
                    <a:pt x="1" y="393"/>
                    <a:pt x="16" y="517"/>
                    <a:pt x="95" y="571"/>
                  </a:cubicBezTo>
                  <a:cubicBezTo>
                    <a:pt x="124" y="590"/>
                    <a:pt x="156" y="597"/>
                    <a:pt x="188" y="597"/>
                  </a:cubicBezTo>
                  <a:cubicBezTo>
                    <a:pt x="270" y="597"/>
                    <a:pt x="357" y="549"/>
                    <a:pt x="424" y="494"/>
                  </a:cubicBezTo>
                  <a:cubicBezTo>
                    <a:pt x="518" y="408"/>
                    <a:pt x="683" y="259"/>
                    <a:pt x="644" y="101"/>
                  </a:cubicBezTo>
                  <a:cubicBezTo>
                    <a:pt x="626" y="26"/>
                    <a:pt x="578" y="1"/>
                    <a:pt x="52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29"/>
            <p:cNvSpPr/>
            <p:nvPr/>
          </p:nvSpPr>
          <p:spPr>
            <a:xfrm>
              <a:off x="1748378" y="3227852"/>
              <a:ext cx="73404" cy="41302"/>
            </a:xfrm>
            <a:custGeom>
              <a:avLst/>
              <a:gdLst/>
              <a:ahLst/>
              <a:cxnLst/>
              <a:rect l="l" t="t" r="r" b="b"/>
              <a:pathLst>
                <a:path w="1827" h="1028" extrusionOk="0">
                  <a:moveTo>
                    <a:pt x="188" y="0"/>
                  </a:moveTo>
                  <a:cubicBezTo>
                    <a:pt x="102" y="0"/>
                    <a:pt x="62" y="15"/>
                    <a:pt x="47" y="40"/>
                  </a:cubicBezTo>
                  <a:cubicBezTo>
                    <a:pt x="0" y="110"/>
                    <a:pt x="181" y="258"/>
                    <a:pt x="297" y="345"/>
                  </a:cubicBezTo>
                  <a:cubicBezTo>
                    <a:pt x="501" y="501"/>
                    <a:pt x="713" y="642"/>
                    <a:pt x="916" y="792"/>
                  </a:cubicBezTo>
                  <a:cubicBezTo>
                    <a:pt x="1092" y="914"/>
                    <a:pt x="1296" y="1028"/>
                    <a:pt x="1499" y="1028"/>
                  </a:cubicBezTo>
                  <a:cubicBezTo>
                    <a:pt x="1533" y="1028"/>
                    <a:pt x="1566" y="1025"/>
                    <a:pt x="1599" y="1018"/>
                  </a:cubicBezTo>
                  <a:cubicBezTo>
                    <a:pt x="1701" y="996"/>
                    <a:pt x="1802" y="934"/>
                    <a:pt x="1810" y="830"/>
                  </a:cubicBezTo>
                  <a:cubicBezTo>
                    <a:pt x="1827" y="706"/>
                    <a:pt x="1701" y="612"/>
                    <a:pt x="1592" y="548"/>
                  </a:cubicBezTo>
                  <a:cubicBezTo>
                    <a:pt x="1300" y="384"/>
                    <a:pt x="995" y="251"/>
                    <a:pt x="681" y="142"/>
                  </a:cubicBezTo>
                  <a:cubicBezTo>
                    <a:pt x="557" y="94"/>
                    <a:pt x="305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29"/>
            <p:cNvSpPr/>
            <p:nvPr/>
          </p:nvSpPr>
          <p:spPr>
            <a:xfrm>
              <a:off x="1713383" y="2927322"/>
              <a:ext cx="50744" cy="40780"/>
            </a:xfrm>
            <a:custGeom>
              <a:avLst/>
              <a:gdLst/>
              <a:ahLst/>
              <a:cxnLst/>
              <a:rect l="l" t="t" r="r" b="b"/>
              <a:pathLst>
                <a:path w="1263" h="1015" extrusionOk="0">
                  <a:moveTo>
                    <a:pt x="908" y="1"/>
                  </a:moveTo>
                  <a:cubicBezTo>
                    <a:pt x="800" y="1"/>
                    <a:pt x="692" y="50"/>
                    <a:pt x="604" y="119"/>
                  </a:cubicBezTo>
                  <a:cubicBezTo>
                    <a:pt x="487" y="198"/>
                    <a:pt x="408" y="307"/>
                    <a:pt x="322" y="418"/>
                  </a:cubicBezTo>
                  <a:cubicBezTo>
                    <a:pt x="228" y="535"/>
                    <a:pt x="72" y="661"/>
                    <a:pt x="25" y="802"/>
                  </a:cubicBezTo>
                  <a:cubicBezTo>
                    <a:pt x="0" y="857"/>
                    <a:pt x="0" y="926"/>
                    <a:pt x="47" y="966"/>
                  </a:cubicBezTo>
                  <a:cubicBezTo>
                    <a:pt x="79" y="1000"/>
                    <a:pt x="124" y="1015"/>
                    <a:pt x="178" y="1015"/>
                  </a:cubicBezTo>
                  <a:cubicBezTo>
                    <a:pt x="403" y="1015"/>
                    <a:pt x="774" y="761"/>
                    <a:pt x="894" y="691"/>
                  </a:cubicBezTo>
                  <a:cubicBezTo>
                    <a:pt x="980" y="653"/>
                    <a:pt x="1067" y="606"/>
                    <a:pt x="1136" y="535"/>
                  </a:cubicBezTo>
                  <a:cubicBezTo>
                    <a:pt x="1208" y="473"/>
                    <a:pt x="1262" y="379"/>
                    <a:pt x="1255" y="285"/>
                  </a:cubicBezTo>
                  <a:cubicBezTo>
                    <a:pt x="1247" y="144"/>
                    <a:pt x="1121" y="33"/>
                    <a:pt x="988" y="10"/>
                  </a:cubicBezTo>
                  <a:cubicBezTo>
                    <a:pt x="961" y="4"/>
                    <a:pt x="935" y="1"/>
                    <a:pt x="90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29"/>
            <p:cNvSpPr/>
            <p:nvPr/>
          </p:nvSpPr>
          <p:spPr>
            <a:xfrm>
              <a:off x="1135143" y="2978911"/>
              <a:ext cx="58619" cy="25312"/>
            </a:xfrm>
            <a:custGeom>
              <a:avLst/>
              <a:gdLst/>
              <a:ahLst/>
              <a:cxnLst/>
              <a:rect l="l" t="t" r="r" b="b"/>
              <a:pathLst>
                <a:path w="1459" h="630" extrusionOk="0">
                  <a:moveTo>
                    <a:pt x="1241" y="0"/>
                  </a:moveTo>
                  <a:cubicBezTo>
                    <a:pt x="1107" y="0"/>
                    <a:pt x="845" y="66"/>
                    <a:pt x="751" y="66"/>
                  </a:cubicBezTo>
                  <a:cubicBezTo>
                    <a:pt x="746" y="66"/>
                    <a:pt x="742" y="66"/>
                    <a:pt x="738" y="65"/>
                  </a:cubicBezTo>
                  <a:cubicBezTo>
                    <a:pt x="670" y="62"/>
                    <a:pt x="603" y="57"/>
                    <a:pt x="536" y="57"/>
                  </a:cubicBezTo>
                  <a:cubicBezTo>
                    <a:pt x="456" y="57"/>
                    <a:pt x="377" y="64"/>
                    <a:pt x="300" y="90"/>
                  </a:cubicBezTo>
                  <a:cubicBezTo>
                    <a:pt x="159" y="137"/>
                    <a:pt x="25" y="254"/>
                    <a:pt x="8" y="395"/>
                  </a:cubicBezTo>
                  <a:cubicBezTo>
                    <a:pt x="1" y="442"/>
                    <a:pt x="8" y="489"/>
                    <a:pt x="25" y="528"/>
                  </a:cubicBezTo>
                  <a:cubicBezTo>
                    <a:pt x="72" y="605"/>
                    <a:pt x="164" y="629"/>
                    <a:pt x="253" y="629"/>
                  </a:cubicBezTo>
                  <a:cubicBezTo>
                    <a:pt x="282" y="629"/>
                    <a:pt x="310" y="626"/>
                    <a:pt x="337" y="622"/>
                  </a:cubicBezTo>
                  <a:cubicBezTo>
                    <a:pt x="582" y="583"/>
                    <a:pt x="808" y="481"/>
                    <a:pt x="1020" y="365"/>
                  </a:cubicBezTo>
                  <a:cubicBezTo>
                    <a:pt x="1107" y="318"/>
                    <a:pt x="1458" y="169"/>
                    <a:pt x="1317" y="18"/>
                  </a:cubicBezTo>
                  <a:cubicBezTo>
                    <a:pt x="1306" y="5"/>
                    <a:pt x="1278" y="0"/>
                    <a:pt x="124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29"/>
            <p:cNvSpPr/>
            <p:nvPr/>
          </p:nvSpPr>
          <p:spPr>
            <a:xfrm>
              <a:off x="1168933" y="2754156"/>
              <a:ext cx="23624" cy="27763"/>
            </a:xfrm>
            <a:custGeom>
              <a:avLst/>
              <a:gdLst/>
              <a:ahLst/>
              <a:cxnLst/>
              <a:rect l="l" t="t" r="r" b="b"/>
              <a:pathLst>
                <a:path w="588" h="691" extrusionOk="0">
                  <a:moveTo>
                    <a:pt x="190" y="0"/>
                  </a:moveTo>
                  <a:cubicBezTo>
                    <a:pt x="103" y="0"/>
                    <a:pt x="22" y="95"/>
                    <a:pt x="14" y="189"/>
                  </a:cubicBezTo>
                  <a:cubicBezTo>
                    <a:pt x="0" y="319"/>
                    <a:pt x="210" y="691"/>
                    <a:pt x="378" y="691"/>
                  </a:cubicBezTo>
                  <a:cubicBezTo>
                    <a:pt x="402" y="691"/>
                    <a:pt x="425" y="683"/>
                    <a:pt x="446" y="667"/>
                  </a:cubicBezTo>
                  <a:cubicBezTo>
                    <a:pt x="587" y="565"/>
                    <a:pt x="414" y="236"/>
                    <a:pt x="360" y="134"/>
                  </a:cubicBezTo>
                  <a:cubicBezTo>
                    <a:pt x="328" y="80"/>
                    <a:pt x="288" y="25"/>
                    <a:pt x="234" y="8"/>
                  </a:cubicBezTo>
                  <a:cubicBezTo>
                    <a:pt x="219" y="3"/>
                    <a:pt x="205" y="0"/>
                    <a:pt x="19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1" name="Google Shape;4521;p29"/>
          <p:cNvGrpSpPr/>
          <p:nvPr/>
        </p:nvGrpSpPr>
        <p:grpSpPr>
          <a:xfrm>
            <a:off x="720000" y="530766"/>
            <a:ext cx="435775" cy="455023"/>
            <a:chOff x="11080750" y="2051977"/>
            <a:chExt cx="435775" cy="455023"/>
          </a:xfrm>
        </p:grpSpPr>
        <p:sp>
          <p:nvSpPr>
            <p:cNvPr id="4522" name="Google Shape;4522;p29"/>
            <p:cNvSpPr/>
            <p:nvPr/>
          </p:nvSpPr>
          <p:spPr>
            <a:xfrm rot="10800000">
              <a:off x="11298325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29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29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5" name="Google Shape;4525;p29"/>
          <p:cNvGrpSpPr/>
          <p:nvPr/>
        </p:nvGrpSpPr>
        <p:grpSpPr>
          <a:xfrm>
            <a:off x="5576900" y="4372818"/>
            <a:ext cx="2843347" cy="232810"/>
            <a:chOff x="2832350" y="5366081"/>
            <a:chExt cx="2843347" cy="232810"/>
          </a:xfrm>
        </p:grpSpPr>
        <p:sp>
          <p:nvSpPr>
            <p:cNvPr id="4526" name="Google Shape;4526;p29"/>
            <p:cNvSpPr/>
            <p:nvPr/>
          </p:nvSpPr>
          <p:spPr>
            <a:xfrm>
              <a:off x="2832351" y="5366088"/>
              <a:ext cx="2840967" cy="232803"/>
            </a:xfrm>
            <a:custGeom>
              <a:avLst/>
              <a:gdLst/>
              <a:ahLst/>
              <a:cxnLst/>
              <a:rect l="l" t="t" r="r" b="b"/>
              <a:pathLst>
                <a:path w="117858" h="6562" extrusionOk="0">
                  <a:moveTo>
                    <a:pt x="0" y="1"/>
                  </a:moveTo>
                  <a:lnTo>
                    <a:pt x="0" y="6562"/>
                  </a:lnTo>
                  <a:lnTo>
                    <a:pt x="117857" y="6562"/>
                  </a:lnTo>
                  <a:lnTo>
                    <a:pt x="117857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29"/>
            <p:cNvSpPr/>
            <p:nvPr/>
          </p:nvSpPr>
          <p:spPr>
            <a:xfrm>
              <a:off x="2832351" y="5366088"/>
              <a:ext cx="2840967" cy="116508"/>
            </a:xfrm>
            <a:custGeom>
              <a:avLst/>
              <a:gdLst/>
              <a:ahLst/>
              <a:cxnLst/>
              <a:rect l="l" t="t" r="r" b="b"/>
              <a:pathLst>
                <a:path w="117858" h="3284" extrusionOk="0">
                  <a:moveTo>
                    <a:pt x="0" y="1"/>
                  </a:moveTo>
                  <a:lnTo>
                    <a:pt x="0" y="3284"/>
                  </a:lnTo>
                  <a:lnTo>
                    <a:pt x="117857" y="3284"/>
                  </a:lnTo>
                  <a:lnTo>
                    <a:pt x="117857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29"/>
            <p:cNvSpPr/>
            <p:nvPr/>
          </p:nvSpPr>
          <p:spPr>
            <a:xfrm>
              <a:off x="5556962" y="5366081"/>
              <a:ext cx="118735" cy="232787"/>
            </a:xfrm>
            <a:custGeom>
              <a:avLst/>
              <a:gdLst/>
              <a:ahLst/>
              <a:cxnLst/>
              <a:rect l="l" t="t" r="r" b="b"/>
              <a:pathLst>
                <a:path w="3347" h="6562" extrusionOk="0">
                  <a:moveTo>
                    <a:pt x="3347" y="1"/>
                  </a:moveTo>
                  <a:lnTo>
                    <a:pt x="0" y="3284"/>
                  </a:lnTo>
                  <a:lnTo>
                    <a:pt x="3347" y="6562"/>
                  </a:lnTo>
                  <a:lnTo>
                    <a:pt x="3347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29"/>
            <p:cNvSpPr/>
            <p:nvPr/>
          </p:nvSpPr>
          <p:spPr>
            <a:xfrm>
              <a:off x="2832350" y="5366081"/>
              <a:ext cx="118735" cy="232787"/>
            </a:xfrm>
            <a:custGeom>
              <a:avLst/>
              <a:gdLst/>
              <a:ahLst/>
              <a:cxnLst/>
              <a:rect l="l" t="t" r="r" b="b"/>
              <a:pathLst>
                <a:path w="3347" h="6562" extrusionOk="0">
                  <a:moveTo>
                    <a:pt x="0" y="1"/>
                  </a:moveTo>
                  <a:lnTo>
                    <a:pt x="0" y="6562"/>
                  </a:lnTo>
                  <a:lnTo>
                    <a:pt x="3347" y="328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30" name="Google Shape;4530;p29"/>
          <p:cNvGrpSpPr/>
          <p:nvPr/>
        </p:nvGrpSpPr>
        <p:grpSpPr>
          <a:xfrm rot="2340331">
            <a:off x="7127603" y="4216812"/>
            <a:ext cx="1615575" cy="913633"/>
            <a:chOff x="17234000" y="6009500"/>
            <a:chExt cx="1874350" cy="1059975"/>
          </a:xfrm>
        </p:grpSpPr>
        <p:sp>
          <p:nvSpPr>
            <p:cNvPr id="4531" name="Google Shape;4531;p2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29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2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2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29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2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7" name="Google Shape;4537;p29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8" name="Google Shape;4538;p2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9" name="Google Shape;4539;p2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0" name="Google Shape;4540;p29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1" name="Google Shape;4541;p2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2" name="Google Shape;4542;p29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3" name="Google Shape;4543;p29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4" name="Google Shape;4544;p29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5" name="Google Shape;4545;p2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6" name="Google Shape;4546;p29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7" name="Google Shape;4547;p2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8" name="Google Shape;4548;p2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9" name="Google Shape;4549;p29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0" name="Google Shape;4550;p29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1" name="Google Shape;4551;p29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2" name="Google Shape;4552;p29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3" name="Google Shape;4553;p29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755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_ONLY_1_2">
    <p:spTree>
      <p:nvGrpSpPr>
        <p:cNvPr id="1" name="Shape 4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5" name="Google Shape;4555;p30"/>
          <p:cNvSpPr/>
          <p:nvPr/>
        </p:nvSpPr>
        <p:spPr>
          <a:xfrm flipH="1">
            <a:off x="-133359" y="2905125"/>
            <a:ext cx="2036959" cy="2314522"/>
          </a:xfrm>
          <a:custGeom>
            <a:avLst/>
            <a:gdLst/>
            <a:ahLst/>
            <a:cxnLst/>
            <a:rect l="l" t="t" r="r" b="b"/>
            <a:pathLst>
              <a:path w="147686" h="115929" extrusionOk="0">
                <a:moveTo>
                  <a:pt x="125648" y="0"/>
                </a:moveTo>
                <a:cubicBezTo>
                  <a:pt x="122104" y="0"/>
                  <a:pt x="119083" y="1317"/>
                  <a:pt x="116491" y="3975"/>
                </a:cubicBezTo>
                <a:cubicBezTo>
                  <a:pt x="112955" y="7606"/>
                  <a:pt x="110979" y="11857"/>
                  <a:pt x="110443" y="16988"/>
                </a:cubicBezTo>
                <a:cubicBezTo>
                  <a:pt x="109907" y="22072"/>
                  <a:pt x="110086" y="27561"/>
                  <a:pt x="110991" y="33764"/>
                </a:cubicBezTo>
                <a:cubicBezTo>
                  <a:pt x="111491" y="37193"/>
                  <a:pt x="112086" y="40646"/>
                  <a:pt x="112657" y="43992"/>
                </a:cubicBezTo>
                <a:cubicBezTo>
                  <a:pt x="112860" y="45075"/>
                  <a:pt x="113027" y="46182"/>
                  <a:pt x="113229" y="47266"/>
                </a:cubicBezTo>
                <a:cubicBezTo>
                  <a:pt x="113777" y="50552"/>
                  <a:pt x="113991" y="53838"/>
                  <a:pt x="113824" y="57041"/>
                </a:cubicBezTo>
                <a:cubicBezTo>
                  <a:pt x="113729" y="58743"/>
                  <a:pt x="113396" y="60422"/>
                  <a:pt x="112812" y="62053"/>
                </a:cubicBezTo>
                <a:cubicBezTo>
                  <a:pt x="111348" y="66101"/>
                  <a:pt x="108538" y="69126"/>
                  <a:pt x="104228" y="71328"/>
                </a:cubicBezTo>
                <a:cubicBezTo>
                  <a:pt x="101585" y="72674"/>
                  <a:pt x="98656" y="73424"/>
                  <a:pt x="95274" y="73650"/>
                </a:cubicBezTo>
                <a:cubicBezTo>
                  <a:pt x="94327" y="73713"/>
                  <a:pt x="93384" y="73745"/>
                  <a:pt x="92447" y="73745"/>
                </a:cubicBezTo>
                <a:cubicBezTo>
                  <a:pt x="86515" y="73745"/>
                  <a:pt x="80795" y="72478"/>
                  <a:pt x="75439" y="69959"/>
                </a:cubicBezTo>
                <a:cubicBezTo>
                  <a:pt x="70569" y="67685"/>
                  <a:pt x="65997" y="64756"/>
                  <a:pt x="61818" y="61256"/>
                </a:cubicBezTo>
                <a:cubicBezTo>
                  <a:pt x="57031" y="57219"/>
                  <a:pt x="52507" y="52695"/>
                  <a:pt x="48030" y="47397"/>
                </a:cubicBezTo>
                <a:cubicBezTo>
                  <a:pt x="46340" y="45408"/>
                  <a:pt x="44601" y="43503"/>
                  <a:pt x="42851" y="41741"/>
                </a:cubicBezTo>
                <a:cubicBezTo>
                  <a:pt x="38839" y="37729"/>
                  <a:pt x="34243" y="34359"/>
                  <a:pt x="29171" y="31752"/>
                </a:cubicBezTo>
                <a:cubicBezTo>
                  <a:pt x="27075" y="30680"/>
                  <a:pt x="25135" y="29954"/>
                  <a:pt x="23277" y="29549"/>
                </a:cubicBezTo>
                <a:cubicBezTo>
                  <a:pt x="22410" y="29363"/>
                  <a:pt x="21591" y="29267"/>
                  <a:pt x="20800" y="29267"/>
                </a:cubicBezTo>
                <a:cubicBezTo>
                  <a:pt x="20277" y="29267"/>
                  <a:pt x="19767" y="29309"/>
                  <a:pt x="19265" y="29395"/>
                </a:cubicBezTo>
                <a:cubicBezTo>
                  <a:pt x="16681" y="29787"/>
                  <a:pt x="15229" y="31681"/>
                  <a:pt x="15479" y="34288"/>
                </a:cubicBezTo>
                <a:cubicBezTo>
                  <a:pt x="15491" y="34514"/>
                  <a:pt x="15538" y="34729"/>
                  <a:pt x="15598" y="34967"/>
                </a:cubicBezTo>
                <a:lnTo>
                  <a:pt x="15645" y="35181"/>
                </a:lnTo>
                <a:cubicBezTo>
                  <a:pt x="15919" y="36622"/>
                  <a:pt x="16479" y="38050"/>
                  <a:pt x="17431" y="39812"/>
                </a:cubicBezTo>
                <a:cubicBezTo>
                  <a:pt x="18681" y="42110"/>
                  <a:pt x="20253" y="44408"/>
                  <a:pt x="22384" y="47040"/>
                </a:cubicBezTo>
                <a:cubicBezTo>
                  <a:pt x="25420" y="50790"/>
                  <a:pt x="28897" y="54481"/>
                  <a:pt x="33040" y="58339"/>
                </a:cubicBezTo>
                <a:cubicBezTo>
                  <a:pt x="35946" y="61029"/>
                  <a:pt x="38922" y="63720"/>
                  <a:pt x="41791" y="66340"/>
                </a:cubicBezTo>
                <a:cubicBezTo>
                  <a:pt x="43542" y="67935"/>
                  <a:pt x="45292" y="69530"/>
                  <a:pt x="47042" y="71126"/>
                </a:cubicBezTo>
                <a:cubicBezTo>
                  <a:pt x="49364" y="73245"/>
                  <a:pt x="51447" y="75174"/>
                  <a:pt x="53507" y="77150"/>
                </a:cubicBezTo>
                <a:cubicBezTo>
                  <a:pt x="55412" y="78996"/>
                  <a:pt x="57020" y="80960"/>
                  <a:pt x="58282" y="82996"/>
                </a:cubicBezTo>
                <a:cubicBezTo>
                  <a:pt x="59246" y="84556"/>
                  <a:pt x="59853" y="85830"/>
                  <a:pt x="60210" y="87116"/>
                </a:cubicBezTo>
                <a:cubicBezTo>
                  <a:pt x="61020" y="89962"/>
                  <a:pt x="60294" y="92093"/>
                  <a:pt x="57936" y="93819"/>
                </a:cubicBezTo>
                <a:cubicBezTo>
                  <a:pt x="56698" y="94712"/>
                  <a:pt x="55305" y="95379"/>
                  <a:pt x="53626" y="95843"/>
                </a:cubicBezTo>
                <a:cubicBezTo>
                  <a:pt x="51777" y="96351"/>
                  <a:pt x="49812" y="96597"/>
                  <a:pt x="47660" y="96597"/>
                </a:cubicBezTo>
                <a:cubicBezTo>
                  <a:pt x="46736" y="96597"/>
                  <a:pt x="45778" y="96552"/>
                  <a:pt x="44780" y="96462"/>
                </a:cubicBezTo>
                <a:cubicBezTo>
                  <a:pt x="40839" y="96093"/>
                  <a:pt x="37053" y="95295"/>
                  <a:pt x="33564" y="94057"/>
                </a:cubicBezTo>
                <a:cubicBezTo>
                  <a:pt x="30326" y="92926"/>
                  <a:pt x="27075" y="91688"/>
                  <a:pt x="23920" y="90497"/>
                </a:cubicBezTo>
                <a:lnTo>
                  <a:pt x="23527" y="90354"/>
                </a:lnTo>
                <a:cubicBezTo>
                  <a:pt x="20717" y="89295"/>
                  <a:pt x="18181" y="88366"/>
                  <a:pt x="15538" y="87806"/>
                </a:cubicBezTo>
                <a:cubicBezTo>
                  <a:pt x="12918" y="87249"/>
                  <a:pt x="10608" y="86969"/>
                  <a:pt x="8460" y="86969"/>
                </a:cubicBezTo>
                <a:cubicBezTo>
                  <a:pt x="7396" y="86969"/>
                  <a:pt x="6372" y="87037"/>
                  <a:pt x="5370" y="87175"/>
                </a:cubicBezTo>
                <a:cubicBezTo>
                  <a:pt x="3811" y="87390"/>
                  <a:pt x="2703" y="87759"/>
                  <a:pt x="1786" y="88402"/>
                </a:cubicBezTo>
                <a:cubicBezTo>
                  <a:pt x="822" y="89057"/>
                  <a:pt x="251" y="89854"/>
                  <a:pt x="120" y="90724"/>
                </a:cubicBezTo>
                <a:cubicBezTo>
                  <a:pt x="1" y="91557"/>
                  <a:pt x="310" y="92462"/>
                  <a:pt x="1024" y="93307"/>
                </a:cubicBezTo>
                <a:cubicBezTo>
                  <a:pt x="1727" y="94176"/>
                  <a:pt x="2572" y="94938"/>
                  <a:pt x="3465" y="95498"/>
                </a:cubicBezTo>
                <a:cubicBezTo>
                  <a:pt x="5370" y="96736"/>
                  <a:pt x="6966" y="97641"/>
                  <a:pt x="8478" y="98355"/>
                </a:cubicBezTo>
                <a:cubicBezTo>
                  <a:pt x="11621" y="99832"/>
                  <a:pt x="15002" y="101344"/>
                  <a:pt x="19432" y="103249"/>
                </a:cubicBezTo>
                <a:cubicBezTo>
                  <a:pt x="23706" y="105082"/>
                  <a:pt x="28647" y="107273"/>
                  <a:pt x="33290" y="109976"/>
                </a:cubicBezTo>
                <a:cubicBezTo>
                  <a:pt x="36600" y="111917"/>
                  <a:pt x="39077" y="113810"/>
                  <a:pt x="41101" y="115929"/>
                </a:cubicBezTo>
                <a:lnTo>
                  <a:pt x="147686" y="115929"/>
                </a:lnTo>
                <a:lnTo>
                  <a:pt x="147686" y="62196"/>
                </a:lnTo>
                <a:lnTo>
                  <a:pt x="147686" y="60779"/>
                </a:lnTo>
                <a:lnTo>
                  <a:pt x="147686" y="23739"/>
                </a:lnTo>
                <a:lnTo>
                  <a:pt x="147686" y="22144"/>
                </a:lnTo>
                <a:lnTo>
                  <a:pt x="147686" y="10226"/>
                </a:lnTo>
                <a:cubicBezTo>
                  <a:pt x="146650" y="9594"/>
                  <a:pt x="145673" y="8975"/>
                  <a:pt x="144673" y="8344"/>
                </a:cubicBezTo>
                <a:cubicBezTo>
                  <a:pt x="142876" y="7189"/>
                  <a:pt x="140994" y="5999"/>
                  <a:pt x="139137" y="4856"/>
                </a:cubicBezTo>
                <a:cubicBezTo>
                  <a:pt x="137768" y="3999"/>
                  <a:pt x="136268" y="3189"/>
                  <a:pt x="134232" y="2153"/>
                </a:cubicBezTo>
                <a:cubicBezTo>
                  <a:pt x="132458" y="1284"/>
                  <a:pt x="130564" y="641"/>
                  <a:pt x="128612" y="284"/>
                </a:cubicBezTo>
                <a:cubicBezTo>
                  <a:pt x="127585" y="95"/>
                  <a:pt x="126598" y="0"/>
                  <a:pt x="125648" y="0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6" name="Google Shape;4556;p30"/>
          <p:cNvSpPr/>
          <p:nvPr/>
        </p:nvSpPr>
        <p:spPr>
          <a:xfrm>
            <a:off x="-593799" y="3731275"/>
            <a:ext cx="1791659" cy="1744383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7" name="Google Shape;4557;p30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4558" name="Google Shape;4558;p30"/>
          <p:cNvGrpSpPr/>
          <p:nvPr/>
        </p:nvGrpSpPr>
        <p:grpSpPr>
          <a:xfrm>
            <a:off x="720000" y="2947663"/>
            <a:ext cx="435800" cy="1632075"/>
            <a:chOff x="-2289900" y="2198538"/>
            <a:chExt cx="435800" cy="1632075"/>
          </a:xfrm>
        </p:grpSpPr>
        <p:sp>
          <p:nvSpPr>
            <p:cNvPr id="4559" name="Google Shape;4559;p30"/>
            <p:cNvSpPr/>
            <p:nvPr/>
          </p:nvSpPr>
          <p:spPr>
            <a:xfrm>
              <a:off x="-2289900" y="2198538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0" name="Google Shape;4560;p30"/>
            <p:cNvSpPr/>
            <p:nvPr/>
          </p:nvSpPr>
          <p:spPr>
            <a:xfrm>
              <a:off x="-2072025" y="2198538"/>
              <a:ext cx="217925" cy="1632075"/>
            </a:xfrm>
            <a:custGeom>
              <a:avLst/>
              <a:gdLst/>
              <a:ahLst/>
              <a:cxnLst/>
              <a:rect l="l" t="t" r="r" b="b"/>
              <a:pathLst>
                <a:path w="8717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1" name="Google Shape;4561;p30"/>
            <p:cNvSpPr/>
            <p:nvPr/>
          </p:nvSpPr>
          <p:spPr>
            <a:xfrm>
              <a:off x="-1912775" y="2284263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3"/>
                    <a:pt x="537" y="1073"/>
                  </a:cubicBezTo>
                  <a:cubicBezTo>
                    <a:pt x="822" y="1073"/>
                    <a:pt x="1060" y="834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2" name="Google Shape;4562;p30"/>
            <p:cNvSpPr/>
            <p:nvPr/>
          </p:nvSpPr>
          <p:spPr>
            <a:xfrm>
              <a:off x="-1912775" y="234678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8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3" name="Google Shape;4563;p30"/>
            <p:cNvSpPr/>
            <p:nvPr/>
          </p:nvSpPr>
          <p:spPr>
            <a:xfrm>
              <a:off x="-1912775" y="240928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4" name="Google Shape;4564;p30"/>
            <p:cNvSpPr/>
            <p:nvPr/>
          </p:nvSpPr>
          <p:spPr>
            <a:xfrm>
              <a:off x="-1912775" y="247178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5" name="Google Shape;4565;p30"/>
            <p:cNvSpPr/>
            <p:nvPr/>
          </p:nvSpPr>
          <p:spPr>
            <a:xfrm>
              <a:off x="-1912775" y="2534313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8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6" name="Google Shape;4566;p30"/>
            <p:cNvSpPr/>
            <p:nvPr/>
          </p:nvSpPr>
          <p:spPr>
            <a:xfrm>
              <a:off x="-1912775" y="2596813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9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7" name="Google Shape;4567;p30"/>
            <p:cNvSpPr/>
            <p:nvPr/>
          </p:nvSpPr>
          <p:spPr>
            <a:xfrm>
              <a:off x="-1912775" y="2659313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8" name="Google Shape;4568;p30"/>
            <p:cNvSpPr/>
            <p:nvPr/>
          </p:nvSpPr>
          <p:spPr>
            <a:xfrm>
              <a:off x="-1912775" y="272183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8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9" name="Google Shape;4569;p30"/>
            <p:cNvSpPr/>
            <p:nvPr/>
          </p:nvSpPr>
          <p:spPr>
            <a:xfrm>
              <a:off x="-1912775" y="278433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9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0" name="Google Shape;4570;p30"/>
            <p:cNvSpPr/>
            <p:nvPr/>
          </p:nvSpPr>
          <p:spPr>
            <a:xfrm>
              <a:off x="-1912775" y="284683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1" name="Google Shape;4571;p30"/>
            <p:cNvSpPr/>
            <p:nvPr/>
          </p:nvSpPr>
          <p:spPr>
            <a:xfrm>
              <a:off x="-1912775" y="290993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22"/>
                    <a:pt x="239" y="1072"/>
                    <a:pt x="537" y="1072"/>
                  </a:cubicBezTo>
                  <a:cubicBezTo>
                    <a:pt x="822" y="1072"/>
                    <a:pt x="1060" y="822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2" name="Google Shape;4572;p30"/>
            <p:cNvSpPr/>
            <p:nvPr/>
          </p:nvSpPr>
          <p:spPr>
            <a:xfrm>
              <a:off x="-1912775" y="2972163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50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50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3" name="Google Shape;4573;p30"/>
            <p:cNvSpPr/>
            <p:nvPr/>
          </p:nvSpPr>
          <p:spPr>
            <a:xfrm>
              <a:off x="-1912775" y="3034963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22"/>
                    <a:pt x="239" y="1072"/>
                    <a:pt x="537" y="1072"/>
                  </a:cubicBezTo>
                  <a:cubicBezTo>
                    <a:pt x="822" y="1072"/>
                    <a:pt x="1060" y="822"/>
                    <a:pt x="1060" y="536"/>
                  </a:cubicBezTo>
                  <a:cubicBezTo>
                    <a:pt x="1060" y="239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4" name="Google Shape;4574;p30"/>
            <p:cNvSpPr/>
            <p:nvPr/>
          </p:nvSpPr>
          <p:spPr>
            <a:xfrm>
              <a:off x="-1912775" y="3097463"/>
              <a:ext cx="26525" cy="26525"/>
            </a:xfrm>
            <a:custGeom>
              <a:avLst/>
              <a:gdLst/>
              <a:ahLst/>
              <a:cxnLst/>
              <a:rect l="l" t="t" r="r" b="b"/>
              <a:pathLst>
                <a:path w="1061" h="1061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22"/>
                    <a:pt x="239" y="1060"/>
                    <a:pt x="537" y="1060"/>
                  </a:cubicBezTo>
                  <a:cubicBezTo>
                    <a:pt x="822" y="1060"/>
                    <a:pt x="1060" y="822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5" name="Google Shape;4575;p30"/>
            <p:cNvSpPr/>
            <p:nvPr/>
          </p:nvSpPr>
          <p:spPr>
            <a:xfrm>
              <a:off x="-1912775" y="315968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50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50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6" name="Google Shape;4576;p30"/>
            <p:cNvSpPr/>
            <p:nvPr/>
          </p:nvSpPr>
          <p:spPr>
            <a:xfrm>
              <a:off x="-1912775" y="322248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22"/>
                    <a:pt x="239" y="1072"/>
                    <a:pt x="537" y="1072"/>
                  </a:cubicBezTo>
                  <a:cubicBezTo>
                    <a:pt x="822" y="1072"/>
                    <a:pt x="1060" y="822"/>
                    <a:pt x="1060" y="536"/>
                  </a:cubicBezTo>
                  <a:cubicBezTo>
                    <a:pt x="1060" y="238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7" name="Google Shape;4577;p30"/>
            <p:cNvSpPr/>
            <p:nvPr/>
          </p:nvSpPr>
          <p:spPr>
            <a:xfrm>
              <a:off x="-1912775" y="328468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51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7"/>
                  </a:cubicBezTo>
                  <a:cubicBezTo>
                    <a:pt x="1060" y="251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8" name="Google Shape;4578;p30"/>
            <p:cNvSpPr/>
            <p:nvPr/>
          </p:nvSpPr>
          <p:spPr>
            <a:xfrm>
              <a:off x="-1912775" y="334748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23"/>
                    <a:pt x="239" y="1073"/>
                    <a:pt x="537" y="1073"/>
                  </a:cubicBezTo>
                  <a:cubicBezTo>
                    <a:pt x="822" y="1073"/>
                    <a:pt x="1060" y="823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9" name="Google Shape;4579;p30"/>
            <p:cNvSpPr/>
            <p:nvPr/>
          </p:nvSpPr>
          <p:spPr>
            <a:xfrm>
              <a:off x="-1912775" y="3410013"/>
              <a:ext cx="26525" cy="26500"/>
            </a:xfrm>
            <a:custGeom>
              <a:avLst/>
              <a:gdLst/>
              <a:ahLst/>
              <a:cxnLst/>
              <a:rect l="l" t="t" r="r" b="b"/>
              <a:pathLst>
                <a:path w="1061" h="1060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22"/>
                    <a:pt x="239" y="1060"/>
                    <a:pt x="537" y="1060"/>
                  </a:cubicBezTo>
                  <a:cubicBezTo>
                    <a:pt x="822" y="1060"/>
                    <a:pt x="1060" y="822"/>
                    <a:pt x="1060" y="536"/>
                  </a:cubicBezTo>
                  <a:cubicBezTo>
                    <a:pt x="1060" y="238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0" name="Google Shape;4580;p30"/>
            <p:cNvSpPr/>
            <p:nvPr/>
          </p:nvSpPr>
          <p:spPr>
            <a:xfrm>
              <a:off x="-1912775" y="3472213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51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51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1" name="Google Shape;4581;p30"/>
            <p:cNvSpPr/>
            <p:nvPr/>
          </p:nvSpPr>
          <p:spPr>
            <a:xfrm>
              <a:off x="-1912775" y="3535313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2" name="Google Shape;4582;p30"/>
            <p:cNvSpPr/>
            <p:nvPr/>
          </p:nvSpPr>
          <p:spPr>
            <a:xfrm>
              <a:off x="-1912775" y="359783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8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3" name="Google Shape;4583;p30"/>
            <p:cNvSpPr/>
            <p:nvPr/>
          </p:nvSpPr>
          <p:spPr>
            <a:xfrm>
              <a:off x="-1912775" y="3660338"/>
              <a:ext cx="26525" cy="26800"/>
            </a:xfrm>
            <a:custGeom>
              <a:avLst/>
              <a:gdLst/>
              <a:ahLst/>
              <a:cxnLst/>
              <a:rect l="l" t="t" r="r" b="b"/>
              <a:pathLst>
                <a:path w="1061" h="1072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6"/>
                  </a:cubicBezTo>
                  <a:cubicBezTo>
                    <a:pt x="1060" y="239"/>
                    <a:pt x="822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4" name="Google Shape;4584;p30"/>
            <p:cNvSpPr/>
            <p:nvPr/>
          </p:nvSpPr>
          <p:spPr>
            <a:xfrm>
              <a:off x="-1912775" y="3722838"/>
              <a:ext cx="26525" cy="26825"/>
            </a:xfrm>
            <a:custGeom>
              <a:avLst/>
              <a:gdLst/>
              <a:ahLst/>
              <a:cxnLst/>
              <a:rect l="l" t="t" r="r" b="b"/>
              <a:pathLst>
                <a:path w="1061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22" y="1072"/>
                    <a:pt x="1060" y="834"/>
                    <a:pt x="1060" y="537"/>
                  </a:cubicBezTo>
                  <a:cubicBezTo>
                    <a:pt x="1060" y="239"/>
                    <a:pt x="822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5" name="Google Shape;4585;p30"/>
            <p:cNvSpPr/>
            <p:nvPr/>
          </p:nvSpPr>
          <p:spPr>
            <a:xfrm>
              <a:off x="-1976475" y="2284263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3"/>
                    <a:pt x="537" y="1073"/>
                  </a:cubicBezTo>
                  <a:cubicBezTo>
                    <a:pt x="834" y="1073"/>
                    <a:pt x="1072" y="834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30"/>
            <p:cNvSpPr/>
            <p:nvPr/>
          </p:nvSpPr>
          <p:spPr>
            <a:xfrm>
              <a:off x="-1976475" y="234678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30"/>
            <p:cNvSpPr/>
            <p:nvPr/>
          </p:nvSpPr>
          <p:spPr>
            <a:xfrm>
              <a:off x="-1976475" y="240928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30"/>
            <p:cNvSpPr/>
            <p:nvPr/>
          </p:nvSpPr>
          <p:spPr>
            <a:xfrm>
              <a:off x="-1976475" y="247178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30"/>
            <p:cNvSpPr/>
            <p:nvPr/>
          </p:nvSpPr>
          <p:spPr>
            <a:xfrm>
              <a:off x="-1976475" y="2534313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30"/>
            <p:cNvSpPr/>
            <p:nvPr/>
          </p:nvSpPr>
          <p:spPr>
            <a:xfrm>
              <a:off x="-1976475" y="2596813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9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30"/>
            <p:cNvSpPr/>
            <p:nvPr/>
          </p:nvSpPr>
          <p:spPr>
            <a:xfrm>
              <a:off x="-1976475" y="2659313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30"/>
            <p:cNvSpPr/>
            <p:nvPr/>
          </p:nvSpPr>
          <p:spPr>
            <a:xfrm>
              <a:off x="-1976475" y="272183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30"/>
            <p:cNvSpPr/>
            <p:nvPr/>
          </p:nvSpPr>
          <p:spPr>
            <a:xfrm>
              <a:off x="-1976475" y="278433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9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30"/>
            <p:cNvSpPr/>
            <p:nvPr/>
          </p:nvSpPr>
          <p:spPr>
            <a:xfrm>
              <a:off x="-1976475" y="284683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30"/>
            <p:cNvSpPr/>
            <p:nvPr/>
          </p:nvSpPr>
          <p:spPr>
            <a:xfrm>
              <a:off x="-1976475" y="290993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22"/>
                    <a:pt x="239" y="1072"/>
                    <a:pt x="537" y="1072"/>
                  </a:cubicBezTo>
                  <a:cubicBezTo>
                    <a:pt x="834" y="1072"/>
                    <a:pt x="1072" y="822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30"/>
            <p:cNvSpPr/>
            <p:nvPr/>
          </p:nvSpPr>
          <p:spPr>
            <a:xfrm>
              <a:off x="-1976475" y="2972163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50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50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30"/>
            <p:cNvSpPr/>
            <p:nvPr/>
          </p:nvSpPr>
          <p:spPr>
            <a:xfrm>
              <a:off x="-1976475" y="3034963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22"/>
                    <a:pt x="239" y="1072"/>
                    <a:pt x="537" y="1072"/>
                  </a:cubicBezTo>
                  <a:cubicBezTo>
                    <a:pt x="834" y="1072"/>
                    <a:pt x="1072" y="822"/>
                    <a:pt x="1072" y="536"/>
                  </a:cubicBezTo>
                  <a:cubicBezTo>
                    <a:pt x="1072" y="239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30"/>
            <p:cNvSpPr/>
            <p:nvPr/>
          </p:nvSpPr>
          <p:spPr>
            <a:xfrm>
              <a:off x="-1976475" y="3097463"/>
              <a:ext cx="26825" cy="26525"/>
            </a:xfrm>
            <a:custGeom>
              <a:avLst/>
              <a:gdLst/>
              <a:ahLst/>
              <a:cxnLst/>
              <a:rect l="l" t="t" r="r" b="b"/>
              <a:pathLst>
                <a:path w="1073" h="1061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22"/>
                    <a:pt x="239" y="1060"/>
                    <a:pt x="537" y="1060"/>
                  </a:cubicBezTo>
                  <a:cubicBezTo>
                    <a:pt x="834" y="1060"/>
                    <a:pt x="1072" y="822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30"/>
            <p:cNvSpPr/>
            <p:nvPr/>
          </p:nvSpPr>
          <p:spPr>
            <a:xfrm>
              <a:off x="-1976475" y="315968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50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50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30"/>
            <p:cNvSpPr/>
            <p:nvPr/>
          </p:nvSpPr>
          <p:spPr>
            <a:xfrm>
              <a:off x="-1976475" y="322248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22"/>
                    <a:pt x="239" y="1072"/>
                    <a:pt x="537" y="1072"/>
                  </a:cubicBezTo>
                  <a:cubicBezTo>
                    <a:pt x="834" y="1072"/>
                    <a:pt x="1072" y="822"/>
                    <a:pt x="1072" y="536"/>
                  </a:cubicBezTo>
                  <a:cubicBezTo>
                    <a:pt x="1072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30"/>
            <p:cNvSpPr/>
            <p:nvPr/>
          </p:nvSpPr>
          <p:spPr>
            <a:xfrm>
              <a:off x="-1976475" y="328468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51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51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2" name="Google Shape;4602;p30"/>
            <p:cNvSpPr/>
            <p:nvPr/>
          </p:nvSpPr>
          <p:spPr>
            <a:xfrm>
              <a:off x="-1976475" y="334748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23"/>
                    <a:pt x="239" y="1073"/>
                    <a:pt x="537" y="1073"/>
                  </a:cubicBezTo>
                  <a:cubicBezTo>
                    <a:pt x="834" y="1073"/>
                    <a:pt x="1072" y="823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3" name="Google Shape;4603;p30"/>
            <p:cNvSpPr/>
            <p:nvPr/>
          </p:nvSpPr>
          <p:spPr>
            <a:xfrm>
              <a:off x="-1976475" y="3410013"/>
              <a:ext cx="26825" cy="26500"/>
            </a:xfrm>
            <a:custGeom>
              <a:avLst/>
              <a:gdLst/>
              <a:ahLst/>
              <a:cxnLst/>
              <a:rect l="l" t="t" r="r" b="b"/>
              <a:pathLst>
                <a:path w="1073" h="1060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22"/>
                    <a:pt x="239" y="1060"/>
                    <a:pt x="537" y="1060"/>
                  </a:cubicBezTo>
                  <a:cubicBezTo>
                    <a:pt x="834" y="1060"/>
                    <a:pt x="1072" y="822"/>
                    <a:pt x="1072" y="536"/>
                  </a:cubicBezTo>
                  <a:cubicBezTo>
                    <a:pt x="1072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30"/>
            <p:cNvSpPr/>
            <p:nvPr/>
          </p:nvSpPr>
          <p:spPr>
            <a:xfrm>
              <a:off x="-1976475" y="3472213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51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51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30"/>
            <p:cNvSpPr/>
            <p:nvPr/>
          </p:nvSpPr>
          <p:spPr>
            <a:xfrm>
              <a:off x="-1976475" y="3535313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30"/>
            <p:cNvSpPr/>
            <p:nvPr/>
          </p:nvSpPr>
          <p:spPr>
            <a:xfrm>
              <a:off x="-1976475" y="359783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8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30"/>
            <p:cNvSpPr/>
            <p:nvPr/>
          </p:nvSpPr>
          <p:spPr>
            <a:xfrm>
              <a:off x="-1976475" y="3660338"/>
              <a:ext cx="26825" cy="26800"/>
            </a:xfrm>
            <a:custGeom>
              <a:avLst/>
              <a:gdLst/>
              <a:ahLst/>
              <a:cxnLst/>
              <a:rect l="l" t="t" r="r" b="b"/>
              <a:pathLst>
                <a:path w="1073" h="1072" extrusionOk="0">
                  <a:moveTo>
                    <a:pt x="537" y="0"/>
                  </a:moveTo>
                  <a:cubicBezTo>
                    <a:pt x="239" y="0"/>
                    <a:pt x="1" y="239"/>
                    <a:pt x="1" y="536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6"/>
                  </a:cubicBezTo>
                  <a:cubicBezTo>
                    <a:pt x="1072" y="239"/>
                    <a:pt x="834" y="0"/>
                    <a:pt x="537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30"/>
            <p:cNvSpPr/>
            <p:nvPr/>
          </p:nvSpPr>
          <p:spPr>
            <a:xfrm>
              <a:off x="-1976475" y="3722838"/>
              <a:ext cx="26825" cy="26825"/>
            </a:xfrm>
            <a:custGeom>
              <a:avLst/>
              <a:gdLst/>
              <a:ahLst/>
              <a:cxnLst/>
              <a:rect l="l" t="t" r="r" b="b"/>
              <a:pathLst>
                <a:path w="1073" h="1073" extrusionOk="0"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72"/>
                    <a:pt x="537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39"/>
                    <a:pt x="834" y="1"/>
                    <a:pt x="537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30"/>
            <p:cNvSpPr/>
            <p:nvPr/>
          </p:nvSpPr>
          <p:spPr>
            <a:xfrm>
              <a:off x="-2040450" y="234678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8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8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30"/>
            <p:cNvSpPr/>
            <p:nvPr/>
          </p:nvSpPr>
          <p:spPr>
            <a:xfrm>
              <a:off x="-2040450" y="2409288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30"/>
            <p:cNvSpPr/>
            <p:nvPr/>
          </p:nvSpPr>
          <p:spPr>
            <a:xfrm>
              <a:off x="-2040450" y="2471788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7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30"/>
            <p:cNvSpPr/>
            <p:nvPr/>
          </p:nvSpPr>
          <p:spPr>
            <a:xfrm>
              <a:off x="-2040450" y="2534313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8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8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30"/>
            <p:cNvSpPr/>
            <p:nvPr/>
          </p:nvSpPr>
          <p:spPr>
            <a:xfrm>
              <a:off x="-2040450" y="2596813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0"/>
                  </a:moveTo>
                  <a:cubicBezTo>
                    <a:pt x="238" y="0"/>
                    <a:pt x="0" y="239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9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30"/>
            <p:cNvSpPr/>
            <p:nvPr/>
          </p:nvSpPr>
          <p:spPr>
            <a:xfrm>
              <a:off x="-2040450" y="2659313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7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30"/>
            <p:cNvSpPr/>
            <p:nvPr/>
          </p:nvSpPr>
          <p:spPr>
            <a:xfrm>
              <a:off x="-2040450" y="272183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8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8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30"/>
            <p:cNvSpPr/>
            <p:nvPr/>
          </p:nvSpPr>
          <p:spPr>
            <a:xfrm>
              <a:off x="-2040450" y="278433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9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9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30"/>
            <p:cNvSpPr/>
            <p:nvPr/>
          </p:nvSpPr>
          <p:spPr>
            <a:xfrm>
              <a:off x="-2040450" y="2846838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30"/>
            <p:cNvSpPr/>
            <p:nvPr/>
          </p:nvSpPr>
          <p:spPr>
            <a:xfrm>
              <a:off x="-2040450" y="2909938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22"/>
                    <a:pt x="238" y="1072"/>
                    <a:pt x="536" y="1072"/>
                  </a:cubicBezTo>
                  <a:cubicBezTo>
                    <a:pt x="833" y="1072"/>
                    <a:pt x="1072" y="822"/>
                    <a:pt x="1072" y="537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30"/>
            <p:cNvSpPr/>
            <p:nvPr/>
          </p:nvSpPr>
          <p:spPr>
            <a:xfrm>
              <a:off x="-2040450" y="2972163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50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50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0" name="Google Shape;4620;p30"/>
            <p:cNvSpPr/>
            <p:nvPr/>
          </p:nvSpPr>
          <p:spPr>
            <a:xfrm>
              <a:off x="-2040450" y="3034963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9"/>
                    <a:pt x="0" y="536"/>
                  </a:cubicBezTo>
                  <a:cubicBezTo>
                    <a:pt x="0" y="822"/>
                    <a:pt x="238" y="1072"/>
                    <a:pt x="536" y="1072"/>
                  </a:cubicBezTo>
                  <a:cubicBezTo>
                    <a:pt x="833" y="1072"/>
                    <a:pt x="1072" y="822"/>
                    <a:pt x="1072" y="536"/>
                  </a:cubicBezTo>
                  <a:cubicBezTo>
                    <a:pt x="1072" y="239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1" name="Google Shape;4621;p30"/>
            <p:cNvSpPr/>
            <p:nvPr/>
          </p:nvSpPr>
          <p:spPr>
            <a:xfrm>
              <a:off x="-2040450" y="3097463"/>
              <a:ext cx="26800" cy="26525"/>
            </a:xfrm>
            <a:custGeom>
              <a:avLst/>
              <a:gdLst/>
              <a:ahLst/>
              <a:cxnLst/>
              <a:rect l="l" t="t" r="r" b="b"/>
              <a:pathLst>
                <a:path w="1072" h="1061" extrusionOk="0"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22"/>
                    <a:pt x="238" y="1060"/>
                    <a:pt x="536" y="1060"/>
                  </a:cubicBezTo>
                  <a:cubicBezTo>
                    <a:pt x="833" y="1060"/>
                    <a:pt x="1072" y="822"/>
                    <a:pt x="1072" y="537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30"/>
            <p:cNvSpPr/>
            <p:nvPr/>
          </p:nvSpPr>
          <p:spPr>
            <a:xfrm>
              <a:off x="-2040450" y="315968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50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50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30"/>
            <p:cNvSpPr/>
            <p:nvPr/>
          </p:nvSpPr>
          <p:spPr>
            <a:xfrm>
              <a:off x="-2040450" y="322248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8"/>
                    <a:pt x="0" y="536"/>
                  </a:cubicBezTo>
                  <a:cubicBezTo>
                    <a:pt x="0" y="822"/>
                    <a:pt x="238" y="1072"/>
                    <a:pt x="536" y="1072"/>
                  </a:cubicBezTo>
                  <a:cubicBezTo>
                    <a:pt x="833" y="1072"/>
                    <a:pt x="1072" y="822"/>
                    <a:pt x="1072" y="536"/>
                  </a:cubicBezTo>
                  <a:cubicBezTo>
                    <a:pt x="1072" y="238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30"/>
            <p:cNvSpPr/>
            <p:nvPr/>
          </p:nvSpPr>
          <p:spPr>
            <a:xfrm>
              <a:off x="-2040450" y="3284688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51"/>
                    <a:pt x="0" y="537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7"/>
                  </a:cubicBezTo>
                  <a:cubicBezTo>
                    <a:pt x="1072" y="251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30"/>
            <p:cNvSpPr/>
            <p:nvPr/>
          </p:nvSpPr>
          <p:spPr>
            <a:xfrm>
              <a:off x="-2040450" y="3347488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23"/>
                    <a:pt x="238" y="1073"/>
                    <a:pt x="536" y="1073"/>
                  </a:cubicBezTo>
                  <a:cubicBezTo>
                    <a:pt x="833" y="1073"/>
                    <a:pt x="1072" y="823"/>
                    <a:pt x="1072" y="537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30"/>
            <p:cNvSpPr/>
            <p:nvPr/>
          </p:nvSpPr>
          <p:spPr>
            <a:xfrm>
              <a:off x="-2040450" y="3410013"/>
              <a:ext cx="26800" cy="26500"/>
            </a:xfrm>
            <a:custGeom>
              <a:avLst/>
              <a:gdLst/>
              <a:ahLst/>
              <a:cxnLst/>
              <a:rect l="l" t="t" r="r" b="b"/>
              <a:pathLst>
                <a:path w="1072" h="1060" extrusionOk="0">
                  <a:moveTo>
                    <a:pt x="536" y="0"/>
                  </a:moveTo>
                  <a:cubicBezTo>
                    <a:pt x="238" y="0"/>
                    <a:pt x="0" y="238"/>
                    <a:pt x="0" y="536"/>
                  </a:cubicBezTo>
                  <a:cubicBezTo>
                    <a:pt x="0" y="822"/>
                    <a:pt x="238" y="1060"/>
                    <a:pt x="536" y="1060"/>
                  </a:cubicBezTo>
                  <a:cubicBezTo>
                    <a:pt x="833" y="1060"/>
                    <a:pt x="1072" y="822"/>
                    <a:pt x="1072" y="536"/>
                  </a:cubicBezTo>
                  <a:cubicBezTo>
                    <a:pt x="1072" y="238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30"/>
            <p:cNvSpPr/>
            <p:nvPr/>
          </p:nvSpPr>
          <p:spPr>
            <a:xfrm>
              <a:off x="-2040450" y="3472213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51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51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30"/>
            <p:cNvSpPr/>
            <p:nvPr/>
          </p:nvSpPr>
          <p:spPr>
            <a:xfrm>
              <a:off x="-2040450" y="3535313"/>
              <a:ext cx="26800" cy="26825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7"/>
                  </a:cubicBezTo>
                  <a:cubicBezTo>
                    <a:pt x="1072" y="239"/>
                    <a:pt x="833" y="1"/>
                    <a:pt x="536" y="1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30"/>
            <p:cNvSpPr/>
            <p:nvPr/>
          </p:nvSpPr>
          <p:spPr>
            <a:xfrm>
              <a:off x="-2040450" y="359783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8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8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30"/>
            <p:cNvSpPr/>
            <p:nvPr/>
          </p:nvSpPr>
          <p:spPr>
            <a:xfrm>
              <a:off x="-2040450" y="3660338"/>
              <a:ext cx="26800" cy="26800"/>
            </a:xfrm>
            <a:custGeom>
              <a:avLst/>
              <a:gdLst/>
              <a:ahLst/>
              <a:cxnLst/>
              <a:rect l="l" t="t" r="r" b="b"/>
              <a:pathLst>
                <a:path w="1072" h="1072" extrusionOk="0">
                  <a:moveTo>
                    <a:pt x="536" y="0"/>
                  </a:moveTo>
                  <a:cubicBezTo>
                    <a:pt x="238" y="0"/>
                    <a:pt x="0" y="239"/>
                    <a:pt x="0" y="536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3" y="1072"/>
                    <a:pt x="1072" y="834"/>
                    <a:pt x="1072" y="536"/>
                  </a:cubicBezTo>
                  <a:cubicBezTo>
                    <a:pt x="1072" y="239"/>
                    <a:pt x="833" y="0"/>
                    <a:pt x="536" y="0"/>
                  </a:cubicBez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30"/>
            <p:cNvSpPr/>
            <p:nvPr/>
          </p:nvSpPr>
          <p:spPr>
            <a:xfrm>
              <a:off x="-2289900" y="3620738"/>
              <a:ext cx="435800" cy="209575"/>
            </a:xfrm>
            <a:custGeom>
              <a:avLst/>
              <a:gdLst/>
              <a:ahLst/>
              <a:cxnLst/>
              <a:rect l="l" t="t" r="r" b="b"/>
              <a:pathLst>
                <a:path w="17432" h="8383" extrusionOk="0">
                  <a:moveTo>
                    <a:pt x="8716" y="1"/>
                  </a:moveTo>
                  <a:lnTo>
                    <a:pt x="1" y="8383"/>
                  </a:lnTo>
                  <a:lnTo>
                    <a:pt x="17431" y="83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30"/>
            <p:cNvSpPr/>
            <p:nvPr/>
          </p:nvSpPr>
          <p:spPr>
            <a:xfrm>
              <a:off x="-2289900" y="2198538"/>
              <a:ext cx="435800" cy="209300"/>
            </a:xfrm>
            <a:custGeom>
              <a:avLst/>
              <a:gdLst/>
              <a:ahLst/>
              <a:cxnLst/>
              <a:rect l="l" t="t" r="r" b="b"/>
              <a:pathLst>
                <a:path w="17432" h="8372" extrusionOk="0">
                  <a:moveTo>
                    <a:pt x="1" y="1"/>
                  </a:moveTo>
                  <a:lnTo>
                    <a:pt x="8716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3" name="Google Shape;4633;p30"/>
          <p:cNvGrpSpPr/>
          <p:nvPr/>
        </p:nvGrpSpPr>
        <p:grpSpPr>
          <a:xfrm rot="6984989" flipH="1">
            <a:off x="-425704" y="3272882"/>
            <a:ext cx="1577344" cy="1578995"/>
            <a:chOff x="2953896" y="3549005"/>
            <a:chExt cx="952686" cy="953684"/>
          </a:xfrm>
        </p:grpSpPr>
        <p:sp>
          <p:nvSpPr>
            <p:cNvPr id="4634" name="Google Shape;4634;p30"/>
            <p:cNvSpPr/>
            <p:nvPr/>
          </p:nvSpPr>
          <p:spPr>
            <a:xfrm>
              <a:off x="3057330" y="3549005"/>
              <a:ext cx="849252" cy="953684"/>
            </a:xfrm>
            <a:custGeom>
              <a:avLst/>
              <a:gdLst/>
              <a:ahLst/>
              <a:cxnLst/>
              <a:rect l="l" t="t" r="r" b="b"/>
              <a:pathLst>
                <a:path w="11076" h="12438" extrusionOk="0">
                  <a:moveTo>
                    <a:pt x="4506" y="1"/>
                  </a:moveTo>
                  <a:cubicBezTo>
                    <a:pt x="4503" y="1"/>
                    <a:pt x="4501" y="1"/>
                    <a:pt x="4499" y="1"/>
                  </a:cubicBezTo>
                  <a:cubicBezTo>
                    <a:pt x="4452" y="9"/>
                    <a:pt x="4429" y="56"/>
                    <a:pt x="4422" y="103"/>
                  </a:cubicBezTo>
                  <a:cubicBezTo>
                    <a:pt x="4296" y="739"/>
                    <a:pt x="4343" y="1397"/>
                    <a:pt x="4327" y="2039"/>
                  </a:cubicBezTo>
                  <a:cubicBezTo>
                    <a:pt x="4303" y="2707"/>
                    <a:pt x="4264" y="3365"/>
                    <a:pt x="4264" y="4031"/>
                  </a:cubicBezTo>
                  <a:cubicBezTo>
                    <a:pt x="4256" y="4271"/>
                    <a:pt x="4171" y="4588"/>
                    <a:pt x="3935" y="4588"/>
                  </a:cubicBezTo>
                  <a:cubicBezTo>
                    <a:pt x="3932" y="4588"/>
                    <a:pt x="3930" y="4588"/>
                    <a:pt x="3927" y="4588"/>
                  </a:cubicBezTo>
                  <a:cubicBezTo>
                    <a:pt x="3731" y="4588"/>
                    <a:pt x="3630" y="4353"/>
                    <a:pt x="3456" y="4242"/>
                  </a:cubicBezTo>
                  <a:cubicBezTo>
                    <a:pt x="3390" y="4198"/>
                    <a:pt x="3312" y="4176"/>
                    <a:pt x="3234" y="4176"/>
                  </a:cubicBezTo>
                  <a:cubicBezTo>
                    <a:pt x="3145" y="4176"/>
                    <a:pt x="3057" y="4204"/>
                    <a:pt x="2986" y="4259"/>
                  </a:cubicBezTo>
                  <a:cubicBezTo>
                    <a:pt x="2845" y="4360"/>
                    <a:pt x="2783" y="4548"/>
                    <a:pt x="2830" y="4705"/>
                  </a:cubicBezTo>
                  <a:cubicBezTo>
                    <a:pt x="2797" y="4732"/>
                    <a:pt x="2762" y="4744"/>
                    <a:pt x="2726" y="4744"/>
                  </a:cubicBezTo>
                  <a:cubicBezTo>
                    <a:pt x="2604" y="4744"/>
                    <a:pt x="2472" y="4612"/>
                    <a:pt x="2399" y="4484"/>
                  </a:cubicBezTo>
                  <a:cubicBezTo>
                    <a:pt x="2324" y="4348"/>
                    <a:pt x="2206" y="4176"/>
                    <a:pt x="2063" y="4176"/>
                  </a:cubicBezTo>
                  <a:cubicBezTo>
                    <a:pt x="2042" y="4176"/>
                    <a:pt x="2020" y="4179"/>
                    <a:pt x="1998" y="4187"/>
                  </a:cubicBezTo>
                  <a:cubicBezTo>
                    <a:pt x="1842" y="4234"/>
                    <a:pt x="1835" y="4454"/>
                    <a:pt x="1897" y="4603"/>
                  </a:cubicBezTo>
                  <a:cubicBezTo>
                    <a:pt x="2006" y="4831"/>
                    <a:pt x="2226" y="4979"/>
                    <a:pt x="2375" y="5175"/>
                  </a:cubicBezTo>
                  <a:cubicBezTo>
                    <a:pt x="2501" y="5340"/>
                    <a:pt x="2429" y="5613"/>
                    <a:pt x="2172" y="5613"/>
                  </a:cubicBezTo>
                  <a:cubicBezTo>
                    <a:pt x="2014" y="5613"/>
                    <a:pt x="1889" y="5497"/>
                    <a:pt x="1803" y="5363"/>
                  </a:cubicBezTo>
                  <a:cubicBezTo>
                    <a:pt x="1716" y="5229"/>
                    <a:pt x="1662" y="5081"/>
                    <a:pt x="1560" y="4972"/>
                  </a:cubicBezTo>
                  <a:cubicBezTo>
                    <a:pt x="1487" y="4886"/>
                    <a:pt x="1376" y="4822"/>
                    <a:pt x="1267" y="4822"/>
                  </a:cubicBezTo>
                  <a:cubicBezTo>
                    <a:pt x="1225" y="4822"/>
                    <a:pt x="1184" y="4832"/>
                    <a:pt x="1144" y="4853"/>
                  </a:cubicBezTo>
                  <a:cubicBezTo>
                    <a:pt x="1105" y="4870"/>
                    <a:pt x="1073" y="4900"/>
                    <a:pt x="1035" y="4908"/>
                  </a:cubicBezTo>
                  <a:cubicBezTo>
                    <a:pt x="1018" y="4914"/>
                    <a:pt x="1001" y="4917"/>
                    <a:pt x="984" y="4917"/>
                  </a:cubicBezTo>
                  <a:cubicBezTo>
                    <a:pt x="914" y="4917"/>
                    <a:pt x="844" y="4873"/>
                    <a:pt x="768" y="4853"/>
                  </a:cubicBezTo>
                  <a:cubicBezTo>
                    <a:pt x="738" y="4843"/>
                    <a:pt x="706" y="4838"/>
                    <a:pt x="674" y="4838"/>
                  </a:cubicBezTo>
                  <a:cubicBezTo>
                    <a:pt x="509" y="4838"/>
                    <a:pt x="338" y="4964"/>
                    <a:pt x="305" y="5128"/>
                  </a:cubicBezTo>
                  <a:cubicBezTo>
                    <a:pt x="298" y="5207"/>
                    <a:pt x="305" y="5284"/>
                    <a:pt x="258" y="5348"/>
                  </a:cubicBezTo>
                  <a:cubicBezTo>
                    <a:pt x="211" y="5425"/>
                    <a:pt x="102" y="5442"/>
                    <a:pt x="48" y="5519"/>
                  </a:cubicBezTo>
                  <a:cubicBezTo>
                    <a:pt x="1" y="5606"/>
                    <a:pt x="48" y="5724"/>
                    <a:pt x="102" y="5801"/>
                  </a:cubicBezTo>
                  <a:cubicBezTo>
                    <a:pt x="157" y="5888"/>
                    <a:pt x="226" y="5974"/>
                    <a:pt x="226" y="6076"/>
                  </a:cubicBezTo>
                  <a:cubicBezTo>
                    <a:pt x="211" y="6234"/>
                    <a:pt x="16" y="6366"/>
                    <a:pt x="70" y="6516"/>
                  </a:cubicBezTo>
                  <a:cubicBezTo>
                    <a:pt x="95" y="6578"/>
                    <a:pt x="157" y="6618"/>
                    <a:pt x="196" y="6665"/>
                  </a:cubicBezTo>
                  <a:cubicBezTo>
                    <a:pt x="392" y="6915"/>
                    <a:pt x="266" y="7316"/>
                    <a:pt x="431" y="7558"/>
                  </a:cubicBezTo>
                  <a:cubicBezTo>
                    <a:pt x="500" y="7657"/>
                    <a:pt x="627" y="7688"/>
                    <a:pt x="752" y="7688"/>
                  </a:cubicBezTo>
                  <a:cubicBezTo>
                    <a:pt x="784" y="7688"/>
                    <a:pt x="816" y="7686"/>
                    <a:pt x="847" y="7683"/>
                  </a:cubicBezTo>
                  <a:cubicBezTo>
                    <a:pt x="950" y="7667"/>
                    <a:pt x="1056" y="7640"/>
                    <a:pt x="1160" y="7640"/>
                  </a:cubicBezTo>
                  <a:cubicBezTo>
                    <a:pt x="1207" y="7640"/>
                    <a:pt x="1254" y="7645"/>
                    <a:pt x="1301" y="7660"/>
                  </a:cubicBezTo>
                  <a:cubicBezTo>
                    <a:pt x="1380" y="7683"/>
                    <a:pt x="1459" y="7747"/>
                    <a:pt x="1543" y="7762"/>
                  </a:cubicBezTo>
                  <a:cubicBezTo>
                    <a:pt x="1555" y="7763"/>
                    <a:pt x="1567" y="7764"/>
                    <a:pt x="1579" y="7764"/>
                  </a:cubicBezTo>
                  <a:cubicBezTo>
                    <a:pt x="1663" y="7764"/>
                    <a:pt x="1746" y="7731"/>
                    <a:pt x="1829" y="7731"/>
                  </a:cubicBezTo>
                  <a:cubicBezTo>
                    <a:pt x="1852" y="7731"/>
                    <a:pt x="1874" y="7733"/>
                    <a:pt x="1897" y="7739"/>
                  </a:cubicBezTo>
                  <a:cubicBezTo>
                    <a:pt x="2014" y="7769"/>
                    <a:pt x="2093" y="7910"/>
                    <a:pt x="2053" y="8029"/>
                  </a:cubicBezTo>
                  <a:cubicBezTo>
                    <a:pt x="2014" y="8123"/>
                    <a:pt x="1919" y="8177"/>
                    <a:pt x="1857" y="8256"/>
                  </a:cubicBezTo>
                  <a:cubicBezTo>
                    <a:pt x="1778" y="8365"/>
                    <a:pt x="1756" y="8522"/>
                    <a:pt x="1803" y="8655"/>
                  </a:cubicBezTo>
                  <a:cubicBezTo>
                    <a:pt x="1904" y="8905"/>
                    <a:pt x="2061" y="9125"/>
                    <a:pt x="2147" y="9385"/>
                  </a:cubicBezTo>
                  <a:cubicBezTo>
                    <a:pt x="2211" y="9588"/>
                    <a:pt x="2234" y="9823"/>
                    <a:pt x="2117" y="9997"/>
                  </a:cubicBezTo>
                  <a:cubicBezTo>
                    <a:pt x="2006" y="10160"/>
                    <a:pt x="1850" y="10262"/>
                    <a:pt x="1748" y="10435"/>
                  </a:cubicBezTo>
                  <a:cubicBezTo>
                    <a:pt x="1622" y="10646"/>
                    <a:pt x="1543" y="10811"/>
                    <a:pt x="1340" y="10992"/>
                  </a:cubicBezTo>
                  <a:cubicBezTo>
                    <a:pt x="1065" y="11249"/>
                    <a:pt x="791" y="11509"/>
                    <a:pt x="518" y="11767"/>
                  </a:cubicBezTo>
                  <a:cubicBezTo>
                    <a:pt x="320" y="11947"/>
                    <a:pt x="117" y="12160"/>
                    <a:pt x="125" y="12418"/>
                  </a:cubicBezTo>
                  <a:cubicBezTo>
                    <a:pt x="150" y="12431"/>
                    <a:pt x="177" y="12437"/>
                    <a:pt x="205" y="12437"/>
                  </a:cubicBezTo>
                  <a:cubicBezTo>
                    <a:pt x="258" y="12437"/>
                    <a:pt x="312" y="12416"/>
                    <a:pt x="352" y="12386"/>
                  </a:cubicBezTo>
                  <a:cubicBezTo>
                    <a:pt x="424" y="12339"/>
                    <a:pt x="471" y="12277"/>
                    <a:pt x="525" y="12215"/>
                  </a:cubicBezTo>
                  <a:cubicBezTo>
                    <a:pt x="761" y="11900"/>
                    <a:pt x="1058" y="11633"/>
                    <a:pt x="1340" y="11368"/>
                  </a:cubicBezTo>
                  <a:cubicBezTo>
                    <a:pt x="1407" y="11307"/>
                    <a:pt x="1616" y="11138"/>
                    <a:pt x="1757" y="11138"/>
                  </a:cubicBezTo>
                  <a:cubicBezTo>
                    <a:pt x="1798" y="11138"/>
                    <a:pt x="1833" y="11152"/>
                    <a:pt x="1857" y="11187"/>
                  </a:cubicBezTo>
                  <a:cubicBezTo>
                    <a:pt x="1872" y="11202"/>
                    <a:pt x="1882" y="11234"/>
                    <a:pt x="1889" y="11257"/>
                  </a:cubicBezTo>
                  <a:cubicBezTo>
                    <a:pt x="1919" y="11462"/>
                    <a:pt x="1810" y="11665"/>
                    <a:pt x="1803" y="11878"/>
                  </a:cubicBezTo>
                  <a:cubicBezTo>
                    <a:pt x="1803" y="11908"/>
                    <a:pt x="1803" y="11947"/>
                    <a:pt x="1825" y="11979"/>
                  </a:cubicBezTo>
                  <a:cubicBezTo>
                    <a:pt x="1836" y="11993"/>
                    <a:pt x="1857" y="12005"/>
                    <a:pt x="1877" y="12005"/>
                  </a:cubicBezTo>
                  <a:cubicBezTo>
                    <a:pt x="1890" y="12005"/>
                    <a:pt x="1903" y="12000"/>
                    <a:pt x="1912" y="11987"/>
                  </a:cubicBezTo>
                  <a:cubicBezTo>
                    <a:pt x="1959" y="11900"/>
                    <a:pt x="2006" y="11806"/>
                    <a:pt x="2023" y="11705"/>
                  </a:cubicBezTo>
                  <a:lnTo>
                    <a:pt x="2023" y="11564"/>
                  </a:lnTo>
                  <a:cubicBezTo>
                    <a:pt x="2038" y="11462"/>
                    <a:pt x="2085" y="11360"/>
                    <a:pt x="2155" y="11289"/>
                  </a:cubicBezTo>
                  <a:cubicBezTo>
                    <a:pt x="2226" y="11220"/>
                    <a:pt x="2319" y="11198"/>
                    <a:pt x="2417" y="11198"/>
                  </a:cubicBezTo>
                  <a:cubicBezTo>
                    <a:pt x="2577" y="11198"/>
                    <a:pt x="2753" y="11256"/>
                    <a:pt x="2885" y="11266"/>
                  </a:cubicBezTo>
                  <a:cubicBezTo>
                    <a:pt x="2965" y="11271"/>
                    <a:pt x="3047" y="11274"/>
                    <a:pt x="3129" y="11274"/>
                  </a:cubicBezTo>
                  <a:cubicBezTo>
                    <a:pt x="3337" y="11274"/>
                    <a:pt x="3547" y="11251"/>
                    <a:pt x="3739" y="11155"/>
                  </a:cubicBezTo>
                  <a:cubicBezTo>
                    <a:pt x="3848" y="11101"/>
                    <a:pt x="3951" y="11022"/>
                    <a:pt x="4075" y="10984"/>
                  </a:cubicBezTo>
                  <a:cubicBezTo>
                    <a:pt x="4280" y="10920"/>
                    <a:pt x="4523" y="10975"/>
                    <a:pt x="4694" y="10851"/>
                  </a:cubicBezTo>
                  <a:cubicBezTo>
                    <a:pt x="5024" y="10623"/>
                    <a:pt x="4813" y="10027"/>
                    <a:pt x="5127" y="9784"/>
                  </a:cubicBezTo>
                  <a:cubicBezTo>
                    <a:pt x="5203" y="9724"/>
                    <a:pt x="5289" y="9702"/>
                    <a:pt x="5380" y="9702"/>
                  </a:cubicBezTo>
                  <a:cubicBezTo>
                    <a:pt x="5627" y="9702"/>
                    <a:pt x="5917" y="9863"/>
                    <a:pt x="6185" y="9863"/>
                  </a:cubicBezTo>
                  <a:cubicBezTo>
                    <a:pt x="6233" y="9863"/>
                    <a:pt x="6280" y="9858"/>
                    <a:pt x="6325" y="9846"/>
                  </a:cubicBezTo>
                  <a:cubicBezTo>
                    <a:pt x="6670" y="9752"/>
                    <a:pt x="6811" y="9314"/>
                    <a:pt x="7140" y="9180"/>
                  </a:cubicBezTo>
                  <a:cubicBezTo>
                    <a:pt x="7219" y="9150"/>
                    <a:pt x="7313" y="9133"/>
                    <a:pt x="7360" y="9063"/>
                  </a:cubicBezTo>
                  <a:cubicBezTo>
                    <a:pt x="7392" y="9016"/>
                    <a:pt x="7392" y="8952"/>
                    <a:pt x="7392" y="8898"/>
                  </a:cubicBezTo>
                  <a:cubicBezTo>
                    <a:pt x="7375" y="8717"/>
                    <a:pt x="7321" y="8546"/>
                    <a:pt x="7313" y="8373"/>
                  </a:cubicBezTo>
                  <a:cubicBezTo>
                    <a:pt x="7306" y="8192"/>
                    <a:pt x="7368" y="7997"/>
                    <a:pt x="7526" y="7910"/>
                  </a:cubicBezTo>
                  <a:cubicBezTo>
                    <a:pt x="7579" y="7880"/>
                    <a:pt x="7634" y="7865"/>
                    <a:pt x="7688" y="7865"/>
                  </a:cubicBezTo>
                  <a:cubicBezTo>
                    <a:pt x="7759" y="7865"/>
                    <a:pt x="7827" y="7892"/>
                    <a:pt x="7885" y="7950"/>
                  </a:cubicBezTo>
                  <a:cubicBezTo>
                    <a:pt x="8066" y="8138"/>
                    <a:pt x="8192" y="8373"/>
                    <a:pt x="8333" y="8593"/>
                  </a:cubicBezTo>
                  <a:cubicBezTo>
                    <a:pt x="8583" y="8992"/>
                    <a:pt x="8897" y="9346"/>
                    <a:pt x="9219" y="9697"/>
                  </a:cubicBezTo>
                  <a:cubicBezTo>
                    <a:pt x="9269" y="9749"/>
                    <a:pt x="9335" y="9810"/>
                    <a:pt x="9405" y="9810"/>
                  </a:cubicBezTo>
                  <a:cubicBezTo>
                    <a:pt x="9421" y="9810"/>
                    <a:pt x="9438" y="9806"/>
                    <a:pt x="9454" y="9799"/>
                  </a:cubicBezTo>
                  <a:cubicBezTo>
                    <a:pt x="9539" y="9752"/>
                    <a:pt x="9288" y="9197"/>
                    <a:pt x="9256" y="9133"/>
                  </a:cubicBezTo>
                  <a:cubicBezTo>
                    <a:pt x="9147" y="8937"/>
                    <a:pt x="9006" y="8727"/>
                    <a:pt x="8850" y="8561"/>
                  </a:cubicBezTo>
                  <a:cubicBezTo>
                    <a:pt x="8732" y="8435"/>
                    <a:pt x="8575" y="8326"/>
                    <a:pt x="8474" y="8185"/>
                  </a:cubicBezTo>
                  <a:cubicBezTo>
                    <a:pt x="8395" y="8068"/>
                    <a:pt x="8325" y="7935"/>
                    <a:pt x="8231" y="7816"/>
                  </a:cubicBezTo>
                  <a:cubicBezTo>
                    <a:pt x="8167" y="7739"/>
                    <a:pt x="8105" y="7620"/>
                    <a:pt x="8160" y="7541"/>
                  </a:cubicBezTo>
                  <a:cubicBezTo>
                    <a:pt x="8192" y="7494"/>
                    <a:pt x="8246" y="7479"/>
                    <a:pt x="8293" y="7472"/>
                  </a:cubicBezTo>
                  <a:cubicBezTo>
                    <a:pt x="8305" y="7471"/>
                    <a:pt x="8316" y="7470"/>
                    <a:pt x="8327" y="7470"/>
                  </a:cubicBezTo>
                  <a:cubicBezTo>
                    <a:pt x="8449" y="7470"/>
                    <a:pt x="8569" y="7541"/>
                    <a:pt x="8662" y="7620"/>
                  </a:cubicBezTo>
                  <a:cubicBezTo>
                    <a:pt x="8771" y="7715"/>
                    <a:pt x="8858" y="7816"/>
                    <a:pt x="8974" y="7888"/>
                  </a:cubicBezTo>
                  <a:cubicBezTo>
                    <a:pt x="8992" y="7899"/>
                    <a:pt x="9014" y="7906"/>
                    <a:pt x="9033" y="7906"/>
                  </a:cubicBezTo>
                  <a:cubicBezTo>
                    <a:pt x="9040" y="7906"/>
                    <a:pt x="9047" y="7905"/>
                    <a:pt x="9053" y="7903"/>
                  </a:cubicBezTo>
                  <a:cubicBezTo>
                    <a:pt x="9078" y="7895"/>
                    <a:pt x="9093" y="7856"/>
                    <a:pt x="9085" y="7824"/>
                  </a:cubicBezTo>
                  <a:cubicBezTo>
                    <a:pt x="9078" y="7801"/>
                    <a:pt x="9053" y="7777"/>
                    <a:pt x="9031" y="7754"/>
                  </a:cubicBezTo>
                  <a:cubicBezTo>
                    <a:pt x="8952" y="7660"/>
                    <a:pt x="8865" y="7573"/>
                    <a:pt x="8786" y="7479"/>
                  </a:cubicBezTo>
                  <a:cubicBezTo>
                    <a:pt x="8748" y="7440"/>
                    <a:pt x="8716" y="7400"/>
                    <a:pt x="8684" y="7353"/>
                  </a:cubicBezTo>
                  <a:cubicBezTo>
                    <a:pt x="8575" y="7197"/>
                    <a:pt x="8528" y="6836"/>
                    <a:pt x="8684" y="6695"/>
                  </a:cubicBezTo>
                  <a:cubicBezTo>
                    <a:pt x="8716" y="6665"/>
                    <a:pt x="8763" y="6648"/>
                    <a:pt x="8818" y="6640"/>
                  </a:cubicBezTo>
                  <a:cubicBezTo>
                    <a:pt x="8836" y="6639"/>
                    <a:pt x="8854" y="6639"/>
                    <a:pt x="8873" y="6639"/>
                  </a:cubicBezTo>
                  <a:cubicBezTo>
                    <a:pt x="8936" y="6639"/>
                    <a:pt x="9006" y="6644"/>
                    <a:pt x="9075" y="6644"/>
                  </a:cubicBezTo>
                  <a:cubicBezTo>
                    <a:pt x="9244" y="6644"/>
                    <a:pt x="9407" y="6613"/>
                    <a:pt x="9454" y="6398"/>
                  </a:cubicBezTo>
                  <a:cubicBezTo>
                    <a:pt x="9501" y="6178"/>
                    <a:pt x="9256" y="5982"/>
                    <a:pt x="9241" y="5754"/>
                  </a:cubicBezTo>
                  <a:cubicBezTo>
                    <a:pt x="9226" y="5551"/>
                    <a:pt x="9382" y="5378"/>
                    <a:pt x="9508" y="5214"/>
                  </a:cubicBezTo>
                  <a:cubicBezTo>
                    <a:pt x="9625" y="5049"/>
                    <a:pt x="9697" y="4784"/>
                    <a:pt x="9531" y="4658"/>
                  </a:cubicBezTo>
                  <a:cubicBezTo>
                    <a:pt x="9467" y="4609"/>
                    <a:pt x="9385" y="4599"/>
                    <a:pt x="9300" y="4599"/>
                  </a:cubicBezTo>
                  <a:cubicBezTo>
                    <a:pt x="9242" y="4599"/>
                    <a:pt x="9182" y="4603"/>
                    <a:pt x="9125" y="4603"/>
                  </a:cubicBezTo>
                  <a:cubicBezTo>
                    <a:pt x="9012" y="4603"/>
                    <a:pt x="8910" y="4585"/>
                    <a:pt x="8850" y="4477"/>
                  </a:cubicBezTo>
                  <a:cubicBezTo>
                    <a:pt x="8739" y="4281"/>
                    <a:pt x="8959" y="4007"/>
                    <a:pt x="9108" y="3898"/>
                  </a:cubicBezTo>
                  <a:cubicBezTo>
                    <a:pt x="9603" y="3544"/>
                    <a:pt x="10291" y="3544"/>
                    <a:pt x="10801" y="3168"/>
                  </a:cubicBezTo>
                  <a:cubicBezTo>
                    <a:pt x="10942" y="3066"/>
                    <a:pt x="11076" y="2863"/>
                    <a:pt x="10959" y="2729"/>
                  </a:cubicBezTo>
                  <a:cubicBezTo>
                    <a:pt x="10914" y="2682"/>
                    <a:pt x="10856" y="2664"/>
                    <a:pt x="10794" y="2664"/>
                  </a:cubicBezTo>
                  <a:cubicBezTo>
                    <a:pt x="10714" y="2664"/>
                    <a:pt x="10626" y="2694"/>
                    <a:pt x="10551" y="2729"/>
                  </a:cubicBezTo>
                  <a:cubicBezTo>
                    <a:pt x="10026" y="2949"/>
                    <a:pt x="9508" y="3177"/>
                    <a:pt x="8984" y="3395"/>
                  </a:cubicBezTo>
                  <a:cubicBezTo>
                    <a:pt x="8692" y="3521"/>
                    <a:pt x="8402" y="3647"/>
                    <a:pt x="8090" y="3694"/>
                  </a:cubicBezTo>
                  <a:cubicBezTo>
                    <a:pt x="8020" y="3703"/>
                    <a:pt x="7947" y="3708"/>
                    <a:pt x="7874" y="3708"/>
                  </a:cubicBezTo>
                  <a:cubicBezTo>
                    <a:pt x="7703" y="3708"/>
                    <a:pt x="7529" y="3681"/>
                    <a:pt x="7375" y="3615"/>
                  </a:cubicBezTo>
                  <a:cubicBezTo>
                    <a:pt x="7157" y="3506"/>
                    <a:pt x="7196" y="3333"/>
                    <a:pt x="7023" y="3200"/>
                  </a:cubicBezTo>
                  <a:cubicBezTo>
                    <a:pt x="6991" y="3173"/>
                    <a:pt x="6957" y="3162"/>
                    <a:pt x="6923" y="3162"/>
                  </a:cubicBezTo>
                  <a:cubicBezTo>
                    <a:pt x="6746" y="3162"/>
                    <a:pt x="6550" y="3462"/>
                    <a:pt x="6340" y="3462"/>
                  </a:cubicBezTo>
                  <a:cubicBezTo>
                    <a:pt x="6328" y="3462"/>
                    <a:pt x="6315" y="3461"/>
                    <a:pt x="6303" y="3459"/>
                  </a:cubicBezTo>
                  <a:cubicBezTo>
                    <a:pt x="6068" y="3403"/>
                    <a:pt x="6105" y="3043"/>
                    <a:pt x="5957" y="2848"/>
                  </a:cubicBezTo>
                  <a:cubicBezTo>
                    <a:pt x="5896" y="2775"/>
                    <a:pt x="5798" y="2737"/>
                    <a:pt x="5701" y="2737"/>
                  </a:cubicBezTo>
                  <a:cubicBezTo>
                    <a:pt x="5610" y="2737"/>
                    <a:pt x="5520" y="2770"/>
                    <a:pt x="5464" y="2838"/>
                  </a:cubicBezTo>
                  <a:cubicBezTo>
                    <a:pt x="5338" y="2979"/>
                    <a:pt x="5362" y="3192"/>
                    <a:pt x="5345" y="3373"/>
                  </a:cubicBezTo>
                  <a:cubicBezTo>
                    <a:pt x="5331" y="3555"/>
                    <a:pt x="5228" y="3765"/>
                    <a:pt x="5051" y="3765"/>
                  </a:cubicBezTo>
                  <a:cubicBezTo>
                    <a:pt x="5045" y="3765"/>
                    <a:pt x="5039" y="3764"/>
                    <a:pt x="5033" y="3764"/>
                  </a:cubicBezTo>
                  <a:cubicBezTo>
                    <a:pt x="4929" y="3756"/>
                    <a:pt x="4852" y="3677"/>
                    <a:pt x="4805" y="3583"/>
                  </a:cubicBezTo>
                  <a:cubicBezTo>
                    <a:pt x="4719" y="3427"/>
                    <a:pt x="4711" y="3232"/>
                    <a:pt x="4711" y="3051"/>
                  </a:cubicBezTo>
                  <a:cubicBezTo>
                    <a:pt x="4711" y="2078"/>
                    <a:pt x="4694" y="1083"/>
                    <a:pt x="4578" y="120"/>
                  </a:cubicBezTo>
                  <a:cubicBezTo>
                    <a:pt x="4578" y="66"/>
                    <a:pt x="4549" y="1"/>
                    <a:pt x="450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30"/>
            <p:cNvSpPr/>
            <p:nvPr/>
          </p:nvSpPr>
          <p:spPr>
            <a:xfrm>
              <a:off x="2953896" y="4119851"/>
              <a:ext cx="241680" cy="179343"/>
            </a:xfrm>
            <a:custGeom>
              <a:avLst/>
              <a:gdLst/>
              <a:ahLst/>
              <a:cxnLst/>
              <a:rect l="l" t="t" r="r" b="b"/>
              <a:pathLst>
                <a:path w="3152" h="2339" extrusionOk="0">
                  <a:moveTo>
                    <a:pt x="155" y="0"/>
                  </a:moveTo>
                  <a:cubicBezTo>
                    <a:pt x="119" y="0"/>
                    <a:pt x="87" y="12"/>
                    <a:pt x="63" y="42"/>
                  </a:cubicBezTo>
                  <a:cubicBezTo>
                    <a:pt x="1" y="128"/>
                    <a:pt x="80" y="238"/>
                    <a:pt x="157" y="309"/>
                  </a:cubicBezTo>
                  <a:cubicBezTo>
                    <a:pt x="290" y="426"/>
                    <a:pt x="432" y="544"/>
                    <a:pt x="580" y="646"/>
                  </a:cubicBezTo>
                  <a:cubicBezTo>
                    <a:pt x="652" y="693"/>
                    <a:pt x="721" y="747"/>
                    <a:pt x="761" y="819"/>
                  </a:cubicBezTo>
                  <a:cubicBezTo>
                    <a:pt x="847" y="968"/>
                    <a:pt x="785" y="1171"/>
                    <a:pt x="879" y="1312"/>
                  </a:cubicBezTo>
                  <a:cubicBezTo>
                    <a:pt x="964" y="1453"/>
                    <a:pt x="1169" y="1485"/>
                    <a:pt x="1231" y="1641"/>
                  </a:cubicBezTo>
                  <a:cubicBezTo>
                    <a:pt x="1271" y="1743"/>
                    <a:pt x="1224" y="1861"/>
                    <a:pt x="1224" y="1970"/>
                  </a:cubicBezTo>
                  <a:cubicBezTo>
                    <a:pt x="1230" y="2173"/>
                    <a:pt x="1429" y="2339"/>
                    <a:pt x="1629" y="2339"/>
                  </a:cubicBezTo>
                  <a:cubicBezTo>
                    <a:pt x="1678" y="2339"/>
                    <a:pt x="1727" y="2329"/>
                    <a:pt x="1773" y="2307"/>
                  </a:cubicBezTo>
                  <a:cubicBezTo>
                    <a:pt x="1976" y="2209"/>
                    <a:pt x="2114" y="1929"/>
                    <a:pt x="2335" y="1929"/>
                  </a:cubicBezTo>
                  <a:cubicBezTo>
                    <a:pt x="2343" y="1929"/>
                    <a:pt x="2351" y="1930"/>
                    <a:pt x="2360" y="1931"/>
                  </a:cubicBezTo>
                  <a:cubicBezTo>
                    <a:pt x="2516" y="1955"/>
                    <a:pt x="2619" y="2111"/>
                    <a:pt x="2768" y="2166"/>
                  </a:cubicBezTo>
                  <a:cubicBezTo>
                    <a:pt x="2801" y="2179"/>
                    <a:pt x="2836" y="2185"/>
                    <a:pt x="2872" y="2185"/>
                  </a:cubicBezTo>
                  <a:cubicBezTo>
                    <a:pt x="2947" y="2185"/>
                    <a:pt x="3023" y="2157"/>
                    <a:pt x="3080" y="2104"/>
                  </a:cubicBezTo>
                  <a:cubicBezTo>
                    <a:pt x="3112" y="2072"/>
                    <a:pt x="3137" y="2034"/>
                    <a:pt x="3144" y="1995"/>
                  </a:cubicBezTo>
                  <a:cubicBezTo>
                    <a:pt x="3152" y="1876"/>
                    <a:pt x="2996" y="1807"/>
                    <a:pt x="2956" y="1696"/>
                  </a:cubicBezTo>
                  <a:cubicBezTo>
                    <a:pt x="2917" y="1579"/>
                    <a:pt x="3003" y="1423"/>
                    <a:pt x="2924" y="1319"/>
                  </a:cubicBezTo>
                  <a:cubicBezTo>
                    <a:pt x="2845" y="1235"/>
                    <a:pt x="2674" y="1282"/>
                    <a:pt x="2587" y="1195"/>
                  </a:cubicBezTo>
                  <a:cubicBezTo>
                    <a:pt x="2501" y="1109"/>
                    <a:pt x="2555" y="968"/>
                    <a:pt x="2540" y="849"/>
                  </a:cubicBezTo>
                  <a:cubicBezTo>
                    <a:pt x="2501" y="606"/>
                    <a:pt x="2234" y="505"/>
                    <a:pt x="2016" y="490"/>
                  </a:cubicBezTo>
                  <a:cubicBezTo>
                    <a:pt x="2000" y="488"/>
                    <a:pt x="1985" y="487"/>
                    <a:pt x="1969" y="487"/>
                  </a:cubicBezTo>
                  <a:cubicBezTo>
                    <a:pt x="1869" y="487"/>
                    <a:pt x="1766" y="521"/>
                    <a:pt x="1665" y="521"/>
                  </a:cubicBezTo>
                  <a:cubicBezTo>
                    <a:pt x="1638" y="521"/>
                    <a:pt x="1611" y="518"/>
                    <a:pt x="1585" y="512"/>
                  </a:cubicBezTo>
                  <a:cubicBezTo>
                    <a:pt x="1491" y="490"/>
                    <a:pt x="1404" y="403"/>
                    <a:pt x="1325" y="364"/>
                  </a:cubicBezTo>
                  <a:cubicBezTo>
                    <a:pt x="1314" y="353"/>
                    <a:pt x="1302" y="346"/>
                    <a:pt x="1288" y="346"/>
                  </a:cubicBezTo>
                  <a:cubicBezTo>
                    <a:pt x="1282" y="346"/>
                    <a:pt x="1277" y="347"/>
                    <a:pt x="1271" y="349"/>
                  </a:cubicBezTo>
                  <a:cubicBezTo>
                    <a:pt x="1216" y="364"/>
                    <a:pt x="1231" y="443"/>
                    <a:pt x="1256" y="490"/>
                  </a:cubicBezTo>
                  <a:cubicBezTo>
                    <a:pt x="1286" y="537"/>
                    <a:pt x="1318" y="606"/>
                    <a:pt x="1271" y="631"/>
                  </a:cubicBezTo>
                  <a:cubicBezTo>
                    <a:pt x="1246" y="640"/>
                    <a:pt x="1221" y="644"/>
                    <a:pt x="1196" y="644"/>
                  </a:cubicBezTo>
                  <a:cubicBezTo>
                    <a:pt x="1093" y="644"/>
                    <a:pt x="990" y="576"/>
                    <a:pt x="902" y="512"/>
                  </a:cubicBezTo>
                  <a:cubicBezTo>
                    <a:pt x="721" y="371"/>
                    <a:pt x="541" y="230"/>
                    <a:pt x="362" y="89"/>
                  </a:cubicBezTo>
                  <a:cubicBezTo>
                    <a:pt x="300" y="43"/>
                    <a:pt x="222" y="0"/>
                    <a:pt x="155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30"/>
            <p:cNvSpPr/>
            <p:nvPr/>
          </p:nvSpPr>
          <p:spPr>
            <a:xfrm>
              <a:off x="3296478" y="3679583"/>
              <a:ext cx="63104" cy="171215"/>
            </a:xfrm>
            <a:custGeom>
              <a:avLst/>
              <a:gdLst/>
              <a:ahLst/>
              <a:cxnLst/>
              <a:rect l="l" t="t" r="r" b="b"/>
              <a:pathLst>
                <a:path w="823" h="2233" extrusionOk="0">
                  <a:moveTo>
                    <a:pt x="100" y="1"/>
                  </a:moveTo>
                  <a:cubicBezTo>
                    <a:pt x="89" y="1"/>
                    <a:pt x="79" y="2"/>
                    <a:pt x="70" y="7"/>
                  </a:cubicBezTo>
                  <a:cubicBezTo>
                    <a:pt x="8" y="39"/>
                    <a:pt x="1" y="118"/>
                    <a:pt x="8" y="180"/>
                  </a:cubicBezTo>
                  <a:cubicBezTo>
                    <a:pt x="40" y="556"/>
                    <a:pt x="149" y="910"/>
                    <a:pt x="298" y="1254"/>
                  </a:cubicBezTo>
                  <a:cubicBezTo>
                    <a:pt x="377" y="1442"/>
                    <a:pt x="456" y="1630"/>
                    <a:pt x="541" y="1818"/>
                  </a:cubicBezTo>
                  <a:cubicBezTo>
                    <a:pt x="558" y="1858"/>
                    <a:pt x="573" y="1897"/>
                    <a:pt x="588" y="1935"/>
                  </a:cubicBezTo>
                  <a:cubicBezTo>
                    <a:pt x="627" y="2029"/>
                    <a:pt x="674" y="2123"/>
                    <a:pt x="729" y="2210"/>
                  </a:cubicBezTo>
                  <a:cubicBezTo>
                    <a:pt x="741" y="2222"/>
                    <a:pt x="756" y="2233"/>
                    <a:pt x="769" y="2233"/>
                  </a:cubicBezTo>
                  <a:cubicBezTo>
                    <a:pt x="775" y="2233"/>
                    <a:pt x="780" y="2231"/>
                    <a:pt x="785" y="2226"/>
                  </a:cubicBezTo>
                  <a:cubicBezTo>
                    <a:pt x="785" y="2226"/>
                    <a:pt x="785" y="2217"/>
                    <a:pt x="793" y="2210"/>
                  </a:cubicBezTo>
                  <a:cubicBezTo>
                    <a:pt x="823" y="2046"/>
                    <a:pt x="768" y="1873"/>
                    <a:pt x="706" y="1717"/>
                  </a:cubicBezTo>
                  <a:cubicBezTo>
                    <a:pt x="644" y="1551"/>
                    <a:pt x="597" y="1403"/>
                    <a:pt x="558" y="1222"/>
                  </a:cubicBezTo>
                  <a:cubicBezTo>
                    <a:pt x="471" y="853"/>
                    <a:pt x="377" y="494"/>
                    <a:pt x="243" y="133"/>
                  </a:cubicBezTo>
                  <a:cubicBezTo>
                    <a:pt x="228" y="101"/>
                    <a:pt x="211" y="63"/>
                    <a:pt x="181" y="31"/>
                  </a:cubicBezTo>
                  <a:cubicBezTo>
                    <a:pt x="158" y="13"/>
                    <a:pt x="127" y="1"/>
                    <a:pt x="10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30"/>
            <p:cNvSpPr/>
            <p:nvPr/>
          </p:nvSpPr>
          <p:spPr>
            <a:xfrm>
              <a:off x="3090377" y="4297660"/>
              <a:ext cx="85339" cy="91167"/>
            </a:xfrm>
            <a:custGeom>
              <a:avLst/>
              <a:gdLst/>
              <a:ahLst/>
              <a:cxnLst/>
              <a:rect l="l" t="t" r="r" b="b"/>
              <a:pathLst>
                <a:path w="1113" h="1189" extrusionOk="0">
                  <a:moveTo>
                    <a:pt x="679" y="0"/>
                  </a:moveTo>
                  <a:cubicBezTo>
                    <a:pt x="666" y="0"/>
                    <a:pt x="654" y="2"/>
                    <a:pt x="642" y="5"/>
                  </a:cubicBezTo>
                  <a:cubicBezTo>
                    <a:pt x="565" y="20"/>
                    <a:pt x="486" y="27"/>
                    <a:pt x="407" y="44"/>
                  </a:cubicBezTo>
                  <a:cubicBezTo>
                    <a:pt x="369" y="52"/>
                    <a:pt x="322" y="59"/>
                    <a:pt x="283" y="74"/>
                  </a:cubicBezTo>
                  <a:cubicBezTo>
                    <a:pt x="196" y="114"/>
                    <a:pt x="141" y="201"/>
                    <a:pt x="141" y="295"/>
                  </a:cubicBezTo>
                  <a:cubicBezTo>
                    <a:pt x="141" y="342"/>
                    <a:pt x="149" y="396"/>
                    <a:pt x="141" y="443"/>
                  </a:cubicBezTo>
                  <a:cubicBezTo>
                    <a:pt x="117" y="515"/>
                    <a:pt x="40" y="562"/>
                    <a:pt x="23" y="631"/>
                  </a:cubicBezTo>
                  <a:cubicBezTo>
                    <a:pt x="0" y="703"/>
                    <a:pt x="40" y="780"/>
                    <a:pt x="87" y="835"/>
                  </a:cubicBezTo>
                  <a:cubicBezTo>
                    <a:pt x="134" y="898"/>
                    <a:pt x="196" y="961"/>
                    <a:pt x="204" y="1032"/>
                  </a:cubicBezTo>
                  <a:cubicBezTo>
                    <a:pt x="211" y="1062"/>
                    <a:pt x="211" y="1094"/>
                    <a:pt x="219" y="1126"/>
                  </a:cubicBezTo>
                  <a:cubicBezTo>
                    <a:pt x="228" y="1156"/>
                    <a:pt x="243" y="1181"/>
                    <a:pt x="275" y="1188"/>
                  </a:cubicBezTo>
                  <a:cubicBezTo>
                    <a:pt x="298" y="1188"/>
                    <a:pt x="313" y="1173"/>
                    <a:pt x="337" y="1164"/>
                  </a:cubicBezTo>
                  <a:cubicBezTo>
                    <a:pt x="424" y="1102"/>
                    <a:pt x="510" y="1032"/>
                    <a:pt x="557" y="938"/>
                  </a:cubicBezTo>
                  <a:cubicBezTo>
                    <a:pt x="587" y="851"/>
                    <a:pt x="587" y="757"/>
                    <a:pt x="651" y="693"/>
                  </a:cubicBezTo>
                  <a:cubicBezTo>
                    <a:pt x="745" y="599"/>
                    <a:pt x="909" y="631"/>
                    <a:pt x="1018" y="552"/>
                  </a:cubicBezTo>
                  <a:cubicBezTo>
                    <a:pt x="1082" y="505"/>
                    <a:pt x="1112" y="421"/>
                    <a:pt x="1097" y="342"/>
                  </a:cubicBezTo>
                  <a:cubicBezTo>
                    <a:pt x="1082" y="263"/>
                    <a:pt x="1018" y="201"/>
                    <a:pt x="949" y="169"/>
                  </a:cubicBezTo>
                  <a:cubicBezTo>
                    <a:pt x="886" y="138"/>
                    <a:pt x="800" y="129"/>
                    <a:pt x="768" y="67"/>
                  </a:cubicBezTo>
                  <a:cubicBezTo>
                    <a:pt x="753" y="52"/>
                    <a:pt x="753" y="35"/>
                    <a:pt x="736" y="20"/>
                  </a:cubicBezTo>
                  <a:cubicBezTo>
                    <a:pt x="722" y="6"/>
                    <a:pt x="701" y="0"/>
                    <a:pt x="67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8" name="Google Shape;4638;p30"/>
            <p:cNvSpPr/>
            <p:nvPr/>
          </p:nvSpPr>
          <p:spPr>
            <a:xfrm>
              <a:off x="3458799" y="4325570"/>
              <a:ext cx="31897" cy="34964"/>
            </a:xfrm>
            <a:custGeom>
              <a:avLst/>
              <a:gdLst/>
              <a:ahLst/>
              <a:cxnLst/>
              <a:rect l="l" t="t" r="r" b="b"/>
              <a:pathLst>
                <a:path w="416" h="456" extrusionOk="0">
                  <a:moveTo>
                    <a:pt x="211" y="0"/>
                  </a:moveTo>
                  <a:cubicBezTo>
                    <a:pt x="173" y="10"/>
                    <a:pt x="141" y="25"/>
                    <a:pt x="102" y="40"/>
                  </a:cubicBezTo>
                  <a:cubicBezTo>
                    <a:pt x="70" y="57"/>
                    <a:pt x="40" y="79"/>
                    <a:pt x="23" y="104"/>
                  </a:cubicBezTo>
                  <a:cubicBezTo>
                    <a:pt x="0" y="134"/>
                    <a:pt x="0" y="181"/>
                    <a:pt x="23" y="205"/>
                  </a:cubicBezTo>
                  <a:cubicBezTo>
                    <a:pt x="40" y="220"/>
                    <a:pt x="70" y="228"/>
                    <a:pt x="79" y="252"/>
                  </a:cubicBezTo>
                  <a:cubicBezTo>
                    <a:pt x="102" y="275"/>
                    <a:pt x="87" y="307"/>
                    <a:pt x="87" y="339"/>
                  </a:cubicBezTo>
                  <a:cubicBezTo>
                    <a:pt x="87" y="393"/>
                    <a:pt x="134" y="448"/>
                    <a:pt x="188" y="455"/>
                  </a:cubicBezTo>
                  <a:cubicBezTo>
                    <a:pt x="243" y="455"/>
                    <a:pt x="297" y="416"/>
                    <a:pt x="305" y="361"/>
                  </a:cubicBezTo>
                  <a:cubicBezTo>
                    <a:pt x="314" y="322"/>
                    <a:pt x="305" y="275"/>
                    <a:pt x="322" y="245"/>
                  </a:cubicBezTo>
                  <a:cubicBezTo>
                    <a:pt x="344" y="220"/>
                    <a:pt x="376" y="205"/>
                    <a:pt x="391" y="181"/>
                  </a:cubicBezTo>
                  <a:cubicBezTo>
                    <a:pt x="416" y="141"/>
                    <a:pt x="384" y="104"/>
                    <a:pt x="352" y="72"/>
                  </a:cubicBezTo>
                  <a:cubicBezTo>
                    <a:pt x="314" y="32"/>
                    <a:pt x="267" y="0"/>
                    <a:pt x="21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9" name="Google Shape;4639;p30"/>
            <p:cNvSpPr/>
            <p:nvPr/>
          </p:nvSpPr>
          <p:spPr>
            <a:xfrm>
              <a:off x="3666740" y="3717230"/>
              <a:ext cx="91397" cy="94157"/>
            </a:xfrm>
            <a:custGeom>
              <a:avLst/>
              <a:gdLst/>
              <a:ahLst/>
              <a:cxnLst/>
              <a:rect l="l" t="t" r="r" b="b"/>
              <a:pathLst>
                <a:path w="1192" h="1228" extrusionOk="0">
                  <a:moveTo>
                    <a:pt x="1042" y="0"/>
                  </a:moveTo>
                  <a:cubicBezTo>
                    <a:pt x="1003" y="0"/>
                    <a:pt x="967" y="9"/>
                    <a:pt x="932" y="25"/>
                  </a:cubicBezTo>
                  <a:cubicBezTo>
                    <a:pt x="870" y="57"/>
                    <a:pt x="823" y="112"/>
                    <a:pt x="776" y="167"/>
                  </a:cubicBezTo>
                  <a:cubicBezTo>
                    <a:pt x="509" y="481"/>
                    <a:pt x="283" y="832"/>
                    <a:pt x="23" y="1154"/>
                  </a:cubicBezTo>
                  <a:cubicBezTo>
                    <a:pt x="16" y="1162"/>
                    <a:pt x="1" y="1179"/>
                    <a:pt x="1" y="1186"/>
                  </a:cubicBezTo>
                  <a:cubicBezTo>
                    <a:pt x="1" y="1201"/>
                    <a:pt x="1" y="1218"/>
                    <a:pt x="16" y="1226"/>
                  </a:cubicBezTo>
                  <a:cubicBezTo>
                    <a:pt x="19" y="1227"/>
                    <a:pt x="22" y="1228"/>
                    <a:pt x="25" y="1228"/>
                  </a:cubicBezTo>
                  <a:cubicBezTo>
                    <a:pt x="37" y="1228"/>
                    <a:pt x="49" y="1216"/>
                    <a:pt x="55" y="1209"/>
                  </a:cubicBezTo>
                  <a:cubicBezTo>
                    <a:pt x="125" y="1162"/>
                    <a:pt x="189" y="1092"/>
                    <a:pt x="251" y="1045"/>
                  </a:cubicBezTo>
                  <a:cubicBezTo>
                    <a:pt x="345" y="974"/>
                    <a:pt x="432" y="912"/>
                    <a:pt x="518" y="849"/>
                  </a:cubicBezTo>
                  <a:cubicBezTo>
                    <a:pt x="642" y="748"/>
                    <a:pt x="761" y="644"/>
                    <a:pt x="878" y="550"/>
                  </a:cubicBezTo>
                  <a:cubicBezTo>
                    <a:pt x="1026" y="426"/>
                    <a:pt x="1192" y="261"/>
                    <a:pt x="1160" y="72"/>
                  </a:cubicBezTo>
                  <a:cubicBezTo>
                    <a:pt x="1152" y="57"/>
                    <a:pt x="1152" y="42"/>
                    <a:pt x="1137" y="25"/>
                  </a:cubicBezTo>
                  <a:cubicBezTo>
                    <a:pt x="1130" y="10"/>
                    <a:pt x="1098" y="3"/>
                    <a:pt x="1083" y="3"/>
                  </a:cubicBezTo>
                  <a:cubicBezTo>
                    <a:pt x="1069" y="1"/>
                    <a:pt x="1055" y="0"/>
                    <a:pt x="104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30"/>
            <p:cNvSpPr/>
            <p:nvPr/>
          </p:nvSpPr>
          <p:spPr>
            <a:xfrm>
              <a:off x="3553108" y="4265073"/>
              <a:ext cx="143766" cy="92777"/>
            </a:xfrm>
            <a:custGeom>
              <a:avLst/>
              <a:gdLst/>
              <a:ahLst/>
              <a:cxnLst/>
              <a:rect l="l" t="t" r="r" b="b"/>
              <a:pathLst>
                <a:path w="1875" h="1210" extrusionOk="0">
                  <a:moveTo>
                    <a:pt x="1276" y="1"/>
                  </a:moveTo>
                  <a:cubicBezTo>
                    <a:pt x="1233" y="1"/>
                    <a:pt x="1191" y="12"/>
                    <a:pt x="1154" y="37"/>
                  </a:cubicBezTo>
                  <a:cubicBezTo>
                    <a:pt x="1107" y="61"/>
                    <a:pt x="1067" y="108"/>
                    <a:pt x="1013" y="123"/>
                  </a:cubicBezTo>
                  <a:cubicBezTo>
                    <a:pt x="1000" y="127"/>
                    <a:pt x="987" y="128"/>
                    <a:pt x="974" y="128"/>
                  </a:cubicBezTo>
                  <a:cubicBezTo>
                    <a:pt x="924" y="128"/>
                    <a:pt x="876" y="105"/>
                    <a:pt x="832" y="93"/>
                  </a:cubicBezTo>
                  <a:cubicBezTo>
                    <a:pt x="811" y="89"/>
                    <a:pt x="790" y="87"/>
                    <a:pt x="769" y="87"/>
                  </a:cubicBezTo>
                  <a:cubicBezTo>
                    <a:pt x="667" y="87"/>
                    <a:pt x="563" y="135"/>
                    <a:pt x="518" y="225"/>
                  </a:cubicBezTo>
                  <a:cubicBezTo>
                    <a:pt x="486" y="289"/>
                    <a:pt x="495" y="366"/>
                    <a:pt x="439" y="422"/>
                  </a:cubicBezTo>
                  <a:cubicBezTo>
                    <a:pt x="409" y="460"/>
                    <a:pt x="354" y="469"/>
                    <a:pt x="298" y="492"/>
                  </a:cubicBezTo>
                  <a:cubicBezTo>
                    <a:pt x="181" y="547"/>
                    <a:pt x="72" y="673"/>
                    <a:pt x="25" y="789"/>
                  </a:cubicBezTo>
                  <a:cubicBezTo>
                    <a:pt x="8" y="814"/>
                    <a:pt x="0" y="846"/>
                    <a:pt x="8" y="868"/>
                  </a:cubicBezTo>
                  <a:cubicBezTo>
                    <a:pt x="16" y="915"/>
                    <a:pt x="63" y="930"/>
                    <a:pt x="110" y="947"/>
                  </a:cubicBezTo>
                  <a:lnTo>
                    <a:pt x="142" y="947"/>
                  </a:lnTo>
                  <a:cubicBezTo>
                    <a:pt x="337" y="962"/>
                    <a:pt x="557" y="962"/>
                    <a:pt x="666" y="1165"/>
                  </a:cubicBezTo>
                  <a:cubicBezTo>
                    <a:pt x="704" y="1195"/>
                    <a:pt x="751" y="1209"/>
                    <a:pt x="800" y="1209"/>
                  </a:cubicBezTo>
                  <a:cubicBezTo>
                    <a:pt x="844" y="1209"/>
                    <a:pt x="888" y="1197"/>
                    <a:pt x="926" y="1175"/>
                  </a:cubicBezTo>
                  <a:cubicBezTo>
                    <a:pt x="956" y="1150"/>
                    <a:pt x="988" y="1118"/>
                    <a:pt x="1028" y="1096"/>
                  </a:cubicBezTo>
                  <a:cubicBezTo>
                    <a:pt x="1086" y="1056"/>
                    <a:pt x="1147" y="1043"/>
                    <a:pt x="1208" y="1043"/>
                  </a:cubicBezTo>
                  <a:cubicBezTo>
                    <a:pt x="1334" y="1043"/>
                    <a:pt x="1464" y="1097"/>
                    <a:pt x="1588" y="1097"/>
                  </a:cubicBezTo>
                  <a:cubicBezTo>
                    <a:pt x="1643" y="1097"/>
                    <a:pt x="1696" y="1087"/>
                    <a:pt x="1748" y="1056"/>
                  </a:cubicBezTo>
                  <a:cubicBezTo>
                    <a:pt x="1827" y="1009"/>
                    <a:pt x="1874" y="908"/>
                    <a:pt x="1867" y="814"/>
                  </a:cubicBezTo>
                  <a:cubicBezTo>
                    <a:pt x="1859" y="720"/>
                    <a:pt x="1803" y="626"/>
                    <a:pt x="1726" y="579"/>
                  </a:cubicBezTo>
                  <a:cubicBezTo>
                    <a:pt x="1679" y="547"/>
                    <a:pt x="1632" y="524"/>
                    <a:pt x="1600" y="484"/>
                  </a:cubicBezTo>
                  <a:cubicBezTo>
                    <a:pt x="1537" y="413"/>
                    <a:pt x="1568" y="304"/>
                    <a:pt x="1553" y="210"/>
                  </a:cubicBezTo>
                  <a:cubicBezTo>
                    <a:pt x="1523" y="89"/>
                    <a:pt x="1397" y="1"/>
                    <a:pt x="127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41" name="Google Shape;4641;p30"/>
          <p:cNvGrpSpPr/>
          <p:nvPr/>
        </p:nvGrpSpPr>
        <p:grpSpPr>
          <a:xfrm rot="-6348889" flipH="1">
            <a:off x="-354326" y="3448308"/>
            <a:ext cx="1628135" cy="1009057"/>
            <a:chOff x="17076225" y="6009500"/>
            <a:chExt cx="1888950" cy="1170700"/>
          </a:xfrm>
        </p:grpSpPr>
        <p:sp>
          <p:nvSpPr>
            <p:cNvPr id="4642" name="Google Shape;4642;p30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30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30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30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30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30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30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30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30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30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30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30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30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30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6" name="Google Shape;4656;p30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30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30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30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30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30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30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30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30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30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66" name="Google Shape;4666;p30"/>
          <p:cNvGrpSpPr/>
          <p:nvPr/>
        </p:nvGrpSpPr>
        <p:grpSpPr>
          <a:xfrm rot="-8979246" flipH="1">
            <a:off x="505749" y="4333195"/>
            <a:ext cx="1615693" cy="913701"/>
            <a:chOff x="17234000" y="6009500"/>
            <a:chExt cx="1874350" cy="1059975"/>
          </a:xfrm>
        </p:grpSpPr>
        <p:sp>
          <p:nvSpPr>
            <p:cNvPr id="4667" name="Google Shape;4667;p30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30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30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30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30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30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30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4" name="Google Shape;4674;p30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5" name="Google Shape;4675;p30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6" name="Google Shape;4676;p30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7" name="Google Shape;4677;p30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8" name="Google Shape;4678;p30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9" name="Google Shape;4679;p30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0" name="Google Shape;4680;p30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1" name="Google Shape;4681;p30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2" name="Google Shape;4682;p30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3" name="Google Shape;4683;p30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4" name="Google Shape;4684;p30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5" name="Google Shape;4685;p30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6" name="Google Shape;4686;p30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7" name="Google Shape;4687;p30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8" name="Google Shape;4688;p30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9" name="Google Shape;4689;p30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90" name="Google Shape;4690;p30"/>
          <p:cNvGrpSpPr/>
          <p:nvPr/>
        </p:nvGrpSpPr>
        <p:grpSpPr>
          <a:xfrm>
            <a:off x="3150325" y="4372818"/>
            <a:ext cx="2843347" cy="232810"/>
            <a:chOff x="2832350" y="5366081"/>
            <a:chExt cx="2843347" cy="232810"/>
          </a:xfrm>
        </p:grpSpPr>
        <p:sp>
          <p:nvSpPr>
            <p:cNvPr id="4691" name="Google Shape;4691;p30"/>
            <p:cNvSpPr/>
            <p:nvPr/>
          </p:nvSpPr>
          <p:spPr>
            <a:xfrm>
              <a:off x="2832351" y="5366088"/>
              <a:ext cx="2840967" cy="232803"/>
            </a:xfrm>
            <a:custGeom>
              <a:avLst/>
              <a:gdLst/>
              <a:ahLst/>
              <a:cxnLst/>
              <a:rect l="l" t="t" r="r" b="b"/>
              <a:pathLst>
                <a:path w="117858" h="6562" extrusionOk="0">
                  <a:moveTo>
                    <a:pt x="0" y="1"/>
                  </a:moveTo>
                  <a:lnTo>
                    <a:pt x="0" y="6562"/>
                  </a:lnTo>
                  <a:lnTo>
                    <a:pt x="117857" y="6562"/>
                  </a:lnTo>
                  <a:lnTo>
                    <a:pt x="117857" y="1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2" name="Google Shape;4692;p30"/>
            <p:cNvSpPr/>
            <p:nvPr/>
          </p:nvSpPr>
          <p:spPr>
            <a:xfrm>
              <a:off x="2832351" y="5366088"/>
              <a:ext cx="2840967" cy="116508"/>
            </a:xfrm>
            <a:custGeom>
              <a:avLst/>
              <a:gdLst/>
              <a:ahLst/>
              <a:cxnLst/>
              <a:rect l="l" t="t" r="r" b="b"/>
              <a:pathLst>
                <a:path w="117858" h="3284" extrusionOk="0">
                  <a:moveTo>
                    <a:pt x="0" y="1"/>
                  </a:moveTo>
                  <a:lnTo>
                    <a:pt x="0" y="3284"/>
                  </a:lnTo>
                  <a:lnTo>
                    <a:pt x="117857" y="3284"/>
                  </a:lnTo>
                  <a:lnTo>
                    <a:pt x="117857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3" name="Google Shape;4693;p30"/>
            <p:cNvSpPr/>
            <p:nvPr/>
          </p:nvSpPr>
          <p:spPr>
            <a:xfrm>
              <a:off x="5556962" y="5366081"/>
              <a:ext cx="118735" cy="232787"/>
            </a:xfrm>
            <a:custGeom>
              <a:avLst/>
              <a:gdLst/>
              <a:ahLst/>
              <a:cxnLst/>
              <a:rect l="l" t="t" r="r" b="b"/>
              <a:pathLst>
                <a:path w="3347" h="6562" extrusionOk="0">
                  <a:moveTo>
                    <a:pt x="3347" y="1"/>
                  </a:moveTo>
                  <a:lnTo>
                    <a:pt x="0" y="3284"/>
                  </a:lnTo>
                  <a:lnTo>
                    <a:pt x="3347" y="6562"/>
                  </a:lnTo>
                  <a:lnTo>
                    <a:pt x="3347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30"/>
            <p:cNvSpPr/>
            <p:nvPr/>
          </p:nvSpPr>
          <p:spPr>
            <a:xfrm>
              <a:off x="2832350" y="5366081"/>
              <a:ext cx="118735" cy="232787"/>
            </a:xfrm>
            <a:custGeom>
              <a:avLst/>
              <a:gdLst/>
              <a:ahLst/>
              <a:cxnLst/>
              <a:rect l="l" t="t" r="r" b="b"/>
              <a:pathLst>
                <a:path w="3347" h="6562" extrusionOk="0">
                  <a:moveTo>
                    <a:pt x="0" y="1"/>
                  </a:moveTo>
                  <a:lnTo>
                    <a:pt x="0" y="6562"/>
                  </a:lnTo>
                  <a:lnTo>
                    <a:pt x="3347" y="328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lt1"/>
              </a:solidFill>
              <a:prstDash val="solid"/>
              <a:miter lim="52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95" name="Google Shape;4695;p30"/>
          <p:cNvGrpSpPr/>
          <p:nvPr/>
        </p:nvGrpSpPr>
        <p:grpSpPr>
          <a:xfrm rot="228287" flipH="1">
            <a:off x="1721005" y="4298987"/>
            <a:ext cx="1615690" cy="508300"/>
            <a:chOff x="17234000" y="6009500"/>
            <a:chExt cx="1874350" cy="589675"/>
          </a:xfrm>
        </p:grpSpPr>
        <p:sp>
          <p:nvSpPr>
            <p:cNvPr id="4696" name="Google Shape;4696;p30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30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30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30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0" name="Google Shape;4700;p30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1" name="Google Shape;4701;p30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30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3" name="Google Shape;4703;p30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4" name="Google Shape;4704;p30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5" name="Google Shape;4705;p30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6" name="Google Shape;4706;p30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7" name="Google Shape;4707;p30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8" name="Google Shape;4708;p30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9" name="Google Shape;4709;p30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0" name="Google Shape;4710;p30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1" name="Google Shape;4711;p30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2" name="Google Shape;4712;p30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3" name="Google Shape;4713;p30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TITLE_ONLY_1_1_1_2_1">
    <p:spTree>
      <p:nvGrpSpPr>
        <p:cNvPr id="1" name="Shape 4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6" name="Google Shape;4906;p33"/>
          <p:cNvSpPr/>
          <p:nvPr/>
        </p:nvSpPr>
        <p:spPr>
          <a:xfrm rot="5400000">
            <a:off x="7041087" y="883856"/>
            <a:ext cx="3123844" cy="1180892"/>
          </a:xfrm>
          <a:custGeom>
            <a:avLst/>
            <a:gdLst/>
            <a:ahLst/>
            <a:cxnLst/>
            <a:rect l="l" t="t" r="r" b="b"/>
            <a:pathLst>
              <a:path w="223731" h="84576" extrusionOk="0">
                <a:moveTo>
                  <a:pt x="0" y="1"/>
                </a:moveTo>
                <a:lnTo>
                  <a:pt x="0" y="4156"/>
                </a:lnTo>
                <a:lnTo>
                  <a:pt x="0" y="5621"/>
                </a:lnTo>
                <a:lnTo>
                  <a:pt x="0" y="22313"/>
                </a:lnTo>
                <a:lnTo>
                  <a:pt x="0" y="23694"/>
                </a:lnTo>
                <a:lnTo>
                  <a:pt x="0" y="57115"/>
                </a:lnTo>
                <a:lnTo>
                  <a:pt x="0" y="58460"/>
                </a:lnTo>
                <a:cubicBezTo>
                  <a:pt x="596" y="58317"/>
                  <a:pt x="1215" y="58186"/>
                  <a:pt x="1834" y="58067"/>
                </a:cubicBezTo>
                <a:cubicBezTo>
                  <a:pt x="4430" y="57572"/>
                  <a:pt x="7203" y="57326"/>
                  <a:pt x="10211" y="57326"/>
                </a:cubicBezTo>
                <a:cubicBezTo>
                  <a:pt x="11756" y="57326"/>
                  <a:pt x="13362" y="57390"/>
                  <a:pt x="15038" y="57520"/>
                </a:cubicBezTo>
                <a:cubicBezTo>
                  <a:pt x="24087" y="58198"/>
                  <a:pt x="33481" y="60270"/>
                  <a:pt x="45506" y="64223"/>
                </a:cubicBezTo>
                <a:cubicBezTo>
                  <a:pt x="52566" y="66568"/>
                  <a:pt x="59615" y="69378"/>
                  <a:pt x="66401" y="72117"/>
                </a:cubicBezTo>
                <a:lnTo>
                  <a:pt x="68271" y="72879"/>
                </a:lnTo>
                <a:cubicBezTo>
                  <a:pt x="75093" y="75617"/>
                  <a:pt x="82368" y="78475"/>
                  <a:pt x="89785" y="80761"/>
                </a:cubicBezTo>
                <a:cubicBezTo>
                  <a:pt x="94024" y="82070"/>
                  <a:pt x="99060" y="83487"/>
                  <a:pt x="104418" y="84166"/>
                </a:cubicBezTo>
                <a:cubicBezTo>
                  <a:pt x="106539" y="84438"/>
                  <a:pt x="108462" y="84575"/>
                  <a:pt x="110249" y="84575"/>
                </a:cubicBezTo>
                <a:cubicBezTo>
                  <a:pt x="112998" y="84575"/>
                  <a:pt x="115427" y="84251"/>
                  <a:pt x="117765" y="83594"/>
                </a:cubicBezTo>
                <a:cubicBezTo>
                  <a:pt x="119801" y="83011"/>
                  <a:pt x="121551" y="82201"/>
                  <a:pt x="123087" y="81106"/>
                </a:cubicBezTo>
                <a:cubicBezTo>
                  <a:pt x="125945" y="79070"/>
                  <a:pt x="127361" y="76308"/>
                  <a:pt x="127290" y="72903"/>
                </a:cubicBezTo>
                <a:cubicBezTo>
                  <a:pt x="127242" y="71105"/>
                  <a:pt x="126897" y="69212"/>
                  <a:pt x="126195" y="67140"/>
                </a:cubicBezTo>
                <a:cubicBezTo>
                  <a:pt x="125278" y="64366"/>
                  <a:pt x="124016" y="61592"/>
                  <a:pt x="122432" y="58913"/>
                </a:cubicBezTo>
                <a:cubicBezTo>
                  <a:pt x="120896" y="56305"/>
                  <a:pt x="119217" y="53555"/>
                  <a:pt x="117170" y="50257"/>
                </a:cubicBezTo>
                <a:cubicBezTo>
                  <a:pt x="114276" y="45637"/>
                  <a:pt x="110955" y="40113"/>
                  <a:pt x="108157" y="34267"/>
                </a:cubicBezTo>
                <a:cubicBezTo>
                  <a:pt x="106502" y="30802"/>
                  <a:pt x="104823" y="27040"/>
                  <a:pt x="103739" y="22968"/>
                </a:cubicBezTo>
                <a:cubicBezTo>
                  <a:pt x="103049" y="20408"/>
                  <a:pt x="102751" y="18265"/>
                  <a:pt x="102787" y="16181"/>
                </a:cubicBezTo>
                <a:cubicBezTo>
                  <a:pt x="102823" y="14741"/>
                  <a:pt x="103061" y="13348"/>
                  <a:pt x="103513" y="12038"/>
                </a:cubicBezTo>
                <a:cubicBezTo>
                  <a:pt x="104609" y="8907"/>
                  <a:pt x="106835" y="7073"/>
                  <a:pt x="110169" y="6597"/>
                </a:cubicBezTo>
                <a:cubicBezTo>
                  <a:pt x="111077" y="6464"/>
                  <a:pt x="111975" y="6408"/>
                  <a:pt x="112856" y="6408"/>
                </a:cubicBezTo>
                <a:cubicBezTo>
                  <a:pt x="115141" y="6408"/>
                  <a:pt x="117307" y="6785"/>
                  <a:pt x="119206" y="7180"/>
                </a:cubicBezTo>
                <a:cubicBezTo>
                  <a:pt x="124540" y="8299"/>
                  <a:pt x="129695" y="10288"/>
                  <a:pt x="134112" y="12050"/>
                </a:cubicBezTo>
                <a:cubicBezTo>
                  <a:pt x="140280" y="14514"/>
                  <a:pt x="146364" y="17455"/>
                  <a:pt x="152222" y="20277"/>
                </a:cubicBezTo>
                <a:cubicBezTo>
                  <a:pt x="153281" y="20789"/>
                  <a:pt x="154341" y="21301"/>
                  <a:pt x="155412" y="21813"/>
                </a:cubicBezTo>
                <a:cubicBezTo>
                  <a:pt x="162104" y="25028"/>
                  <a:pt x="168164" y="27933"/>
                  <a:pt x="174415" y="30802"/>
                </a:cubicBezTo>
                <a:cubicBezTo>
                  <a:pt x="179892" y="33314"/>
                  <a:pt x="185404" y="35219"/>
                  <a:pt x="190738" y="36458"/>
                </a:cubicBezTo>
                <a:cubicBezTo>
                  <a:pt x="194727" y="37374"/>
                  <a:pt x="198263" y="37886"/>
                  <a:pt x="201549" y="38017"/>
                </a:cubicBezTo>
                <a:cubicBezTo>
                  <a:pt x="201939" y="38032"/>
                  <a:pt x="202327" y="38039"/>
                  <a:pt x="202713" y="38039"/>
                </a:cubicBezTo>
                <a:cubicBezTo>
                  <a:pt x="207338" y="38039"/>
                  <a:pt x="211617" y="36984"/>
                  <a:pt x="215420" y="34874"/>
                </a:cubicBezTo>
                <a:cubicBezTo>
                  <a:pt x="216218" y="34434"/>
                  <a:pt x="216968" y="33957"/>
                  <a:pt x="217670" y="33469"/>
                </a:cubicBezTo>
                <a:cubicBezTo>
                  <a:pt x="221873" y="30397"/>
                  <a:pt x="223731" y="26135"/>
                  <a:pt x="223171" y="20753"/>
                </a:cubicBezTo>
                <a:cubicBezTo>
                  <a:pt x="222885" y="18027"/>
                  <a:pt x="222159" y="15205"/>
                  <a:pt x="220849" y="11824"/>
                </a:cubicBezTo>
                <a:cubicBezTo>
                  <a:pt x="219468" y="8252"/>
                  <a:pt x="217730" y="4787"/>
                  <a:pt x="216039" y="1430"/>
                </a:cubicBezTo>
                <a:lnTo>
                  <a:pt x="215360" y="84"/>
                </a:lnTo>
                <a:cubicBezTo>
                  <a:pt x="215349" y="48"/>
                  <a:pt x="215325" y="36"/>
                  <a:pt x="215313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7" name="Google Shape;4907;p33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4908" name="Google Shape;4908;p33"/>
          <p:cNvGrpSpPr/>
          <p:nvPr/>
        </p:nvGrpSpPr>
        <p:grpSpPr>
          <a:xfrm rot="-5400000" flipH="1">
            <a:off x="7317605" y="-294010"/>
            <a:ext cx="1964091" cy="1744698"/>
            <a:chOff x="1233408" y="-742510"/>
            <a:chExt cx="2322444" cy="2063022"/>
          </a:xfrm>
        </p:grpSpPr>
        <p:sp>
          <p:nvSpPr>
            <p:cNvPr id="4909" name="Google Shape;4909;p33"/>
            <p:cNvSpPr/>
            <p:nvPr/>
          </p:nvSpPr>
          <p:spPr>
            <a:xfrm>
              <a:off x="1986778" y="-742510"/>
              <a:ext cx="259879" cy="254800"/>
            </a:xfrm>
            <a:custGeom>
              <a:avLst/>
              <a:gdLst/>
              <a:ahLst/>
              <a:cxnLst/>
              <a:rect l="l" t="t" r="r" b="b"/>
              <a:pathLst>
                <a:path w="1741" h="1707" extrusionOk="0">
                  <a:moveTo>
                    <a:pt x="877" y="1"/>
                  </a:moveTo>
                  <a:cubicBezTo>
                    <a:pt x="837" y="1"/>
                    <a:pt x="795" y="17"/>
                    <a:pt x="761" y="43"/>
                  </a:cubicBezTo>
                  <a:cubicBezTo>
                    <a:pt x="714" y="75"/>
                    <a:pt x="682" y="129"/>
                    <a:pt x="666" y="184"/>
                  </a:cubicBezTo>
                  <a:cubicBezTo>
                    <a:pt x="659" y="208"/>
                    <a:pt x="659" y="239"/>
                    <a:pt x="644" y="263"/>
                  </a:cubicBezTo>
                  <a:cubicBezTo>
                    <a:pt x="617" y="305"/>
                    <a:pt x="570" y="315"/>
                    <a:pt x="520" y="315"/>
                  </a:cubicBezTo>
                  <a:cubicBezTo>
                    <a:pt x="495" y="315"/>
                    <a:pt x="470" y="313"/>
                    <a:pt x="446" y="310"/>
                  </a:cubicBezTo>
                  <a:cubicBezTo>
                    <a:pt x="322" y="310"/>
                    <a:pt x="181" y="357"/>
                    <a:pt x="102" y="459"/>
                  </a:cubicBezTo>
                  <a:cubicBezTo>
                    <a:pt x="16" y="560"/>
                    <a:pt x="1" y="716"/>
                    <a:pt x="80" y="820"/>
                  </a:cubicBezTo>
                  <a:cubicBezTo>
                    <a:pt x="102" y="867"/>
                    <a:pt x="149" y="897"/>
                    <a:pt x="174" y="944"/>
                  </a:cubicBezTo>
                  <a:cubicBezTo>
                    <a:pt x="243" y="1063"/>
                    <a:pt x="164" y="1243"/>
                    <a:pt x="251" y="1345"/>
                  </a:cubicBezTo>
                  <a:cubicBezTo>
                    <a:pt x="330" y="1431"/>
                    <a:pt x="471" y="1407"/>
                    <a:pt x="572" y="1446"/>
                  </a:cubicBezTo>
                  <a:cubicBezTo>
                    <a:pt x="659" y="1486"/>
                    <a:pt x="721" y="1555"/>
                    <a:pt x="793" y="1619"/>
                  </a:cubicBezTo>
                  <a:cubicBezTo>
                    <a:pt x="841" y="1668"/>
                    <a:pt x="913" y="1707"/>
                    <a:pt x="983" y="1707"/>
                  </a:cubicBezTo>
                  <a:cubicBezTo>
                    <a:pt x="1003" y="1707"/>
                    <a:pt x="1023" y="1704"/>
                    <a:pt x="1043" y="1697"/>
                  </a:cubicBezTo>
                  <a:cubicBezTo>
                    <a:pt x="1144" y="1657"/>
                    <a:pt x="1176" y="1508"/>
                    <a:pt x="1263" y="1439"/>
                  </a:cubicBezTo>
                  <a:cubicBezTo>
                    <a:pt x="1332" y="1384"/>
                    <a:pt x="1419" y="1384"/>
                    <a:pt x="1498" y="1352"/>
                  </a:cubicBezTo>
                  <a:cubicBezTo>
                    <a:pt x="1607" y="1305"/>
                    <a:pt x="1694" y="1211"/>
                    <a:pt x="1716" y="1093"/>
                  </a:cubicBezTo>
                  <a:cubicBezTo>
                    <a:pt x="1741" y="984"/>
                    <a:pt x="1709" y="857"/>
                    <a:pt x="1632" y="763"/>
                  </a:cubicBezTo>
                  <a:cubicBezTo>
                    <a:pt x="1607" y="741"/>
                    <a:pt x="1585" y="716"/>
                    <a:pt x="1575" y="686"/>
                  </a:cubicBezTo>
                  <a:cubicBezTo>
                    <a:pt x="1560" y="632"/>
                    <a:pt x="1592" y="585"/>
                    <a:pt x="1600" y="538"/>
                  </a:cubicBezTo>
                  <a:cubicBezTo>
                    <a:pt x="1615" y="444"/>
                    <a:pt x="1537" y="357"/>
                    <a:pt x="1443" y="325"/>
                  </a:cubicBezTo>
                  <a:cubicBezTo>
                    <a:pt x="1387" y="312"/>
                    <a:pt x="1331" y="309"/>
                    <a:pt x="1274" y="309"/>
                  </a:cubicBezTo>
                  <a:cubicBezTo>
                    <a:pt x="1236" y="309"/>
                    <a:pt x="1199" y="310"/>
                    <a:pt x="1161" y="310"/>
                  </a:cubicBezTo>
                  <a:cubicBezTo>
                    <a:pt x="1114" y="310"/>
                    <a:pt x="1075" y="303"/>
                    <a:pt x="1043" y="271"/>
                  </a:cubicBezTo>
                  <a:cubicBezTo>
                    <a:pt x="981" y="216"/>
                    <a:pt x="1020" y="97"/>
                    <a:pt x="964" y="35"/>
                  </a:cubicBezTo>
                  <a:cubicBezTo>
                    <a:pt x="939" y="11"/>
                    <a:pt x="909" y="1"/>
                    <a:pt x="87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0" name="Google Shape;4910;p33"/>
            <p:cNvSpPr/>
            <p:nvPr/>
          </p:nvSpPr>
          <p:spPr>
            <a:xfrm>
              <a:off x="2502657" y="-538609"/>
              <a:ext cx="167481" cy="117921"/>
            </a:xfrm>
            <a:custGeom>
              <a:avLst/>
              <a:gdLst/>
              <a:ahLst/>
              <a:cxnLst/>
              <a:rect l="l" t="t" r="r" b="b"/>
              <a:pathLst>
                <a:path w="1122" h="790" extrusionOk="0">
                  <a:moveTo>
                    <a:pt x="287" y="1"/>
                  </a:moveTo>
                  <a:cubicBezTo>
                    <a:pt x="283" y="1"/>
                    <a:pt x="279" y="1"/>
                    <a:pt x="275" y="1"/>
                  </a:cubicBezTo>
                  <a:cubicBezTo>
                    <a:pt x="173" y="18"/>
                    <a:pt x="104" y="103"/>
                    <a:pt x="47" y="174"/>
                  </a:cubicBezTo>
                  <a:cubicBezTo>
                    <a:pt x="32" y="206"/>
                    <a:pt x="17" y="229"/>
                    <a:pt x="17" y="261"/>
                  </a:cubicBezTo>
                  <a:cubicBezTo>
                    <a:pt x="0" y="425"/>
                    <a:pt x="158" y="417"/>
                    <a:pt x="181" y="551"/>
                  </a:cubicBezTo>
                  <a:cubicBezTo>
                    <a:pt x="189" y="583"/>
                    <a:pt x="181" y="613"/>
                    <a:pt x="181" y="645"/>
                  </a:cubicBezTo>
                  <a:cubicBezTo>
                    <a:pt x="181" y="732"/>
                    <a:pt x="271" y="790"/>
                    <a:pt x="363" y="790"/>
                  </a:cubicBezTo>
                  <a:cubicBezTo>
                    <a:pt x="387" y="790"/>
                    <a:pt x="411" y="786"/>
                    <a:pt x="433" y="778"/>
                  </a:cubicBezTo>
                  <a:cubicBezTo>
                    <a:pt x="589" y="731"/>
                    <a:pt x="1122" y="197"/>
                    <a:pt x="777" y="103"/>
                  </a:cubicBezTo>
                  <a:cubicBezTo>
                    <a:pt x="754" y="97"/>
                    <a:pt x="730" y="96"/>
                    <a:pt x="706" y="96"/>
                  </a:cubicBezTo>
                  <a:cubicBezTo>
                    <a:pt x="679" y="96"/>
                    <a:pt x="652" y="98"/>
                    <a:pt x="625" y="98"/>
                  </a:cubicBezTo>
                  <a:cubicBezTo>
                    <a:pt x="610" y="98"/>
                    <a:pt x="596" y="97"/>
                    <a:pt x="582" y="95"/>
                  </a:cubicBezTo>
                  <a:cubicBezTo>
                    <a:pt x="484" y="88"/>
                    <a:pt x="385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1" name="Google Shape;4911;p33"/>
            <p:cNvSpPr/>
            <p:nvPr/>
          </p:nvSpPr>
          <p:spPr>
            <a:xfrm>
              <a:off x="1563247" y="-482192"/>
              <a:ext cx="1992605" cy="1802704"/>
            </a:xfrm>
            <a:custGeom>
              <a:avLst/>
              <a:gdLst/>
              <a:ahLst/>
              <a:cxnLst/>
              <a:rect l="l" t="t" r="r" b="b"/>
              <a:pathLst>
                <a:path w="13349" h="12077" extrusionOk="0">
                  <a:moveTo>
                    <a:pt x="4719" y="1"/>
                  </a:moveTo>
                  <a:cubicBezTo>
                    <a:pt x="4676" y="1"/>
                    <a:pt x="4633" y="7"/>
                    <a:pt x="4593" y="20"/>
                  </a:cubicBezTo>
                  <a:cubicBezTo>
                    <a:pt x="4397" y="84"/>
                    <a:pt x="4256" y="294"/>
                    <a:pt x="4288" y="497"/>
                  </a:cubicBezTo>
                  <a:cubicBezTo>
                    <a:pt x="4295" y="601"/>
                    <a:pt x="4327" y="750"/>
                    <a:pt x="4233" y="789"/>
                  </a:cubicBezTo>
                  <a:cubicBezTo>
                    <a:pt x="4219" y="794"/>
                    <a:pt x="4204" y="797"/>
                    <a:pt x="4191" y="797"/>
                  </a:cubicBezTo>
                  <a:cubicBezTo>
                    <a:pt x="4145" y="797"/>
                    <a:pt x="4104" y="771"/>
                    <a:pt x="4068" y="742"/>
                  </a:cubicBezTo>
                  <a:cubicBezTo>
                    <a:pt x="3895" y="631"/>
                    <a:pt x="3746" y="497"/>
                    <a:pt x="3558" y="420"/>
                  </a:cubicBezTo>
                  <a:cubicBezTo>
                    <a:pt x="3478" y="385"/>
                    <a:pt x="3388" y="366"/>
                    <a:pt x="3299" y="366"/>
                  </a:cubicBezTo>
                  <a:cubicBezTo>
                    <a:pt x="3186" y="366"/>
                    <a:pt x="3077" y="397"/>
                    <a:pt x="2994" y="467"/>
                  </a:cubicBezTo>
                  <a:cubicBezTo>
                    <a:pt x="2775" y="663"/>
                    <a:pt x="2845" y="1015"/>
                    <a:pt x="2860" y="1306"/>
                  </a:cubicBezTo>
                  <a:cubicBezTo>
                    <a:pt x="2883" y="1573"/>
                    <a:pt x="2738" y="1926"/>
                    <a:pt x="2488" y="1926"/>
                  </a:cubicBezTo>
                  <a:cubicBezTo>
                    <a:pt x="2467" y="1926"/>
                    <a:pt x="2445" y="1923"/>
                    <a:pt x="2422" y="1918"/>
                  </a:cubicBezTo>
                  <a:cubicBezTo>
                    <a:pt x="2312" y="1891"/>
                    <a:pt x="2202" y="1791"/>
                    <a:pt x="2097" y="1791"/>
                  </a:cubicBezTo>
                  <a:cubicBezTo>
                    <a:pt x="2075" y="1791"/>
                    <a:pt x="2052" y="1796"/>
                    <a:pt x="2030" y="1807"/>
                  </a:cubicBezTo>
                  <a:cubicBezTo>
                    <a:pt x="1850" y="1908"/>
                    <a:pt x="2006" y="2270"/>
                    <a:pt x="1825" y="2356"/>
                  </a:cubicBezTo>
                  <a:cubicBezTo>
                    <a:pt x="1776" y="2372"/>
                    <a:pt x="1724" y="2379"/>
                    <a:pt x="1673" y="2379"/>
                  </a:cubicBezTo>
                  <a:cubicBezTo>
                    <a:pt x="1497" y="2379"/>
                    <a:pt x="1318" y="2294"/>
                    <a:pt x="1191" y="2168"/>
                  </a:cubicBezTo>
                  <a:cubicBezTo>
                    <a:pt x="1026" y="2002"/>
                    <a:pt x="924" y="1792"/>
                    <a:pt x="823" y="1589"/>
                  </a:cubicBezTo>
                  <a:cubicBezTo>
                    <a:pt x="721" y="1400"/>
                    <a:pt x="612" y="1212"/>
                    <a:pt x="501" y="1024"/>
                  </a:cubicBezTo>
                  <a:cubicBezTo>
                    <a:pt x="441" y="934"/>
                    <a:pt x="286" y="582"/>
                    <a:pt x="142" y="582"/>
                  </a:cubicBezTo>
                  <a:cubicBezTo>
                    <a:pt x="136" y="582"/>
                    <a:pt x="130" y="583"/>
                    <a:pt x="125" y="584"/>
                  </a:cubicBezTo>
                  <a:cubicBezTo>
                    <a:pt x="95" y="592"/>
                    <a:pt x="63" y="623"/>
                    <a:pt x="55" y="655"/>
                  </a:cubicBezTo>
                  <a:cubicBezTo>
                    <a:pt x="1" y="780"/>
                    <a:pt x="204" y="1094"/>
                    <a:pt x="266" y="1212"/>
                  </a:cubicBezTo>
                  <a:cubicBezTo>
                    <a:pt x="377" y="1400"/>
                    <a:pt x="501" y="1579"/>
                    <a:pt x="612" y="1767"/>
                  </a:cubicBezTo>
                  <a:cubicBezTo>
                    <a:pt x="830" y="2106"/>
                    <a:pt x="1043" y="2497"/>
                    <a:pt x="956" y="2913"/>
                  </a:cubicBezTo>
                  <a:cubicBezTo>
                    <a:pt x="924" y="3062"/>
                    <a:pt x="862" y="3203"/>
                    <a:pt x="870" y="3351"/>
                  </a:cubicBezTo>
                  <a:cubicBezTo>
                    <a:pt x="877" y="3500"/>
                    <a:pt x="964" y="3658"/>
                    <a:pt x="941" y="3807"/>
                  </a:cubicBezTo>
                  <a:cubicBezTo>
                    <a:pt x="902" y="3995"/>
                    <a:pt x="697" y="4111"/>
                    <a:pt x="612" y="4292"/>
                  </a:cubicBezTo>
                  <a:cubicBezTo>
                    <a:pt x="461" y="4606"/>
                    <a:pt x="744" y="4950"/>
                    <a:pt x="1043" y="5138"/>
                  </a:cubicBezTo>
                  <a:cubicBezTo>
                    <a:pt x="1214" y="5240"/>
                    <a:pt x="1872" y="5522"/>
                    <a:pt x="1716" y="5804"/>
                  </a:cubicBezTo>
                  <a:cubicBezTo>
                    <a:pt x="1684" y="5859"/>
                    <a:pt x="1630" y="5899"/>
                    <a:pt x="1583" y="5930"/>
                  </a:cubicBezTo>
                  <a:cubicBezTo>
                    <a:pt x="1474" y="6017"/>
                    <a:pt x="1364" y="6104"/>
                    <a:pt x="1270" y="6205"/>
                  </a:cubicBezTo>
                  <a:cubicBezTo>
                    <a:pt x="1231" y="6245"/>
                    <a:pt x="1191" y="6307"/>
                    <a:pt x="1214" y="6354"/>
                  </a:cubicBezTo>
                  <a:cubicBezTo>
                    <a:pt x="1229" y="6395"/>
                    <a:pt x="1272" y="6417"/>
                    <a:pt x="1319" y="6417"/>
                  </a:cubicBezTo>
                  <a:cubicBezTo>
                    <a:pt x="1326" y="6417"/>
                    <a:pt x="1333" y="6417"/>
                    <a:pt x="1340" y="6416"/>
                  </a:cubicBezTo>
                  <a:cubicBezTo>
                    <a:pt x="1387" y="6408"/>
                    <a:pt x="1427" y="6376"/>
                    <a:pt x="1474" y="6354"/>
                  </a:cubicBezTo>
                  <a:cubicBezTo>
                    <a:pt x="1513" y="6331"/>
                    <a:pt x="1543" y="6326"/>
                    <a:pt x="1573" y="6326"/>
                  </a:cubicBezTo>
                  <a:cubicBezTo>
                    <a:pt x="1596" y="6326"/>
                    <a:pt x="1619" y="6329"/>
                    <a:pt x="1647" y="6329"/>
                  </a:cubicBezTo>
                  <a:cubicBezTo>
                    <a:pt x="1716" y="6322"/>
                    <a:pt x="1795" y="6275"/>
                    <a:pt x="1857" y="6245"/>
                  </a:cubicBezTo>
                  <a:cubicBezTo>
                    <a:pt x="1976" y="6170"/>
                    <a:pt x="2115" y="6093"/>
                    <a:pt x="2244" y="6093"/>
                  </a:cubicBezTo>
                  <a:cubicBezTo>
                    <a:pt x="2294" y="6093"/>
                    <a:pt x="2344" y="6105"/>
                    <a:pt x="2390" y="6134"/>
                  </a:cubicBezTo>
                  <a:cubicBezTo>
                    <a:pt x="2454" y="6181"/>
                    <a:pt x="2493" y="6252"/>
                    <a:pt x="2531" y="6314"/>
                  </a:cubicBezTo>
                  <a:cubicBezTo>
                    <a:pt x="2766" y="6651"/>
                    <a:pt x="3189" y="6817"/>
                    <a:pt x="3605" y="6832"/>
                  </a:cubicBezTo>
                  <a:cubicBezTo>
                    <a:pt x="3645" y="6833"/>
                    <a:pt x="3686" y="6834"/>
                    <a:pt x="3726" y="6834"/>
                  </a:cubicBezTo>
                  <a:cubicBezTo>
                    <a:pt x="3859" y="6834"/>
                    <a:pt x="3991" y="6824"/>
                    <a:pt x="4122" y="6800"/>
                  </a:cubicBezTo>
                  <a:cubicBezTo>
                    <a:pt x="4201" y="6792"/>
                    <a:pt x="4288" y="6777"/>
                    <a:pt x="4374" y="6762"/>
                  </a:cubicBezTo>
                  <a:cubicBezTo>
                    <a:pt x="4444" y="6745"/>
                    <a:pt x="4523" y="6715"/>
                    <a:pt x="4600" y="6715"/>
                  </a:cubicBezTo>
                  <a:cubicBezTo>
                    <a:pt x="4672" y="6715"/>
                    <a:pt x="4741" y="6762"/>
                    <a:pt x="4758" y="6832"/>
                  </a:cubicBezTo>
                  <a:cubicBezTo>
                    <a:pt x="4781" y="6918"/>
                    <a:pt x="4694" y="7005"/>
                    <a:pt x="4719" y="7099"/>
                  </a:cubicBezTo>
                  <a:cubicBezTo>
                    <a:pt x="4726" y="7138"/>
                    <a:pt x="4766" y="7168"/>
                    <a:pt x="4805" y="7176"/>
                  </a:cubicBezTo>
                  <a:cubicBezTo>
                    <a:pt x="4816" y="7181"/>
                    <a:pt x="4828" y="7183"/>
                    <a:pt x="4838" y="7183"/>
                  </a:cubicBezTo>
                  <a:cubicBezTo>
                    <a:pt x="4866" y="7183"/>
                    <a:pt x="4891" y="7169"/>
                    <a:pt x="4914" y="7153"/>
                  </a:cubicBezTo>
                  <a:cubicBezTo>
                    <a:pt x="4939" y="7129"/>
                    <a:pt x="4954" y="7091"/>
                    <a:pt x="4976" y="7067"/>
                  </a:cubicBezTo>
                  <a:cubicBezTo>
                    <a:pt x="5008" y="7027"/>
                    <a:pt x="5063" y="7005"/>
                    <a:pt x="5118" y="6997"/>
                  </a:cubicBezTo>
                  <a:cubicBezTo>
                    <a:pt x="5138" y="6995"/>
                    <a:pt x="5158" y="6994"/>
                    <a:pt x="5178" y="6994"/>
                  </a:cubicBezTo>
                  <a:cubicBezTo>
                    <a:pt x="5308" y="6994"/>
                    <a:pt x="5438" y="7035"/>
                    <a:pt x="5573" y="7035"/>
                  </a:cubicBezTo>
                  <a:cubicBezTo>
                    <a:pt x="5658" y="7029"/>
                    <a:pt x="5743" y="7022"/>
                    <a:pt x="5826" y="7022"/>
                  </a:cubicBezTo>
                  <a:cubicBezTo>
                    <a:pt x="5950" y="7022"/>
                    <a:pt x="6071" y="7038"/>
                    <a:pt x="6184" y="7099"/>
                  </a:cubicBezTo>
                  <a:cubicBezTo>
                    <a:pt x="6246" y="7129"/>
                    <a:pt x="6303" y="7185"/>
                    <a:pt x="6325" y="7255"/>
                  </a:cubicBezTo>
                  <a:cubicBezTo>
                    <a:pt x="6340" y="7317"/>
                    <a:pt x="6318" y="7396"/>
                    <a:pt x="6256" y="7435"/>
                  </a:cubicBezTo>
                  <a:cubicBezTo>
                    <a:pt x="6209" y="7458"/>
                    <a:pt x="6152" y="7458"/>
                    <a:pt x="6098" y="7467"/>
                  </a:cubicBezTo>
                  <a:cubicBezTo>
                    <a:pt x="6043" y="7467"/>
                    <a:pt x="5989" y="7490"/>
                    <a:pt x="5964" y="7537"/>
                  </a:cubicBezTo>
                  <a:cubicBezTo>
                    <a:pt x="5949" y="7584"/>
                    <a:pt x="5981" y="7646"/>
                    <a:pt x="6021" y="7678"/>
                  </a:cubicBezTo>
                  <a:cubicBezTo>
                    <a:pt x="6058" y="7710"/>
                    <a:pt x="6115" y="7725"/>
                    <a:pt x="6162" y="7757"/>
                  </a:cubicBezTo>
                  <a:cubicBezTo>
                    <a:pt x="6231" y="7797"/>
                    <a:pt x="6286" y="7891"/>
                    <a:pt x="6256" y="7968"/>
                  </a:cubicBezTo>
                  <a:cubicBezTo>
                    <a:pt x="6209" y="8082"/>
                    <a:pt x="6005" y="8135"/>
                    <a:pt x="5831" y="8135"/>
                  </a:cubicBezTo>
                  <a:cubicBezTo>
                    <a:pt x="5742" y="8135"/>
                    <a:pt x="5660" y="8121"/>
                    <a:pt x="5612" y="8094"/>
                  </a:cubicBezTo>
                  <a:cubicBezTo>
                    <a:pt x="5471" y="8015"/>
                    <a:pt x="5424" y="7913"/>
                    <a:pt x="5251" y="7898"/>
                  </a:cubicBezTo>
                  <a:cubicBezTo>
                    <a:pt x="5237" y="7897"/>
                    <a:pt x="5223" y="7897"/>
                    <a:pt x="5208" y="7897"/>
                  </a:cubicBezTo>
                  <a:cubicBezTo>
                    <a:pt x="5094" y="7897"/>
                    <a:pt x="4968" y="7926"/>
                    <a:pt x="4899" y="8022"/>
                  </a:cubicBezTo>
                  <a:cubicBezTo>
                    <a:pt x="4867" y="8069"/>
                    <a:pt x="4845" y="8126"/>
                    <a:pt x="4805" y="8173"/>
                  </a:cubicBezTo>
                  <a:cubicBezTo>
                    <a:pt x="4755" y="8252"/>
                    <a:pt x="4655" y="8298"/>
                    <a:pt x="4559" y="8298"/>
                  </a:cubicBezTo>
                  <a:cubicBezTo>
                    <a:pt x="4552" y="8298"/>
                    <a:pt x="4545" y="8298"/>
                    <a:pt x="4538" y="8297"/>
                  </a:cubicBezTo>
                  <a:cubicBezTo>
                    <a:pt x="4437" y="8290"/>
                    <a:pt x="4335" y="8227"/>
                    <a:pt x="4288" y="8133"/>
                  </a:cubicBezTo>
                  <a:cubicBezTo>
                    <a:pt x="4256" y="8079"/>
                    <a:pt x="4241" y="8015"/>
                    <a:pt x="4224" y="7953"/>
                  </a:cubicBezTo>
                  <a:cubicBezTo>
                    <a:pt x="4147" y="7678"/>
                    <a:pt x="3942" y="7443"/>
                    <a:pt x="3707" y="7287"/>
                  </a:cubicBezTo>
                  <a:cubicBezTo>
                    <a:pt x="3550" y="7182"/>
                    <a:pt x="3388" y="7055"/>
                    <a:pt x="3209" y="7055"/>
                  </a:cubicBezTo>
                  <a:cubicBezTo>
                    <a:pt x="3148" y="7055"/>
                    <a:pt x="3084" y="7070"/>
                    <a:pt x="3018" y="7106"/>
                  </a:cubicBezTo>
                  <a:cubicBezTo>
                    <a:pt x="2947" y="7146"/>
                    <a:pt x="2892" y="7200"/>
                    <a:pt x="2822" y="7223"/>
                  </a:cubicBezTo>
                  <a:cubicBezTo>
                    <a:pt x="2789" y="7234"/>
                    <a:pt x="2756" y="7239"/>
                    <a:pt x="2723" y="7239"/>
                  </a:cubicBezTo>
                  <a:cubicBezTo>
                    <a:pt x="2639" y="7239"/>
                    <a:pt x="2556" y="7208"/>
                    <a:pt x="2476" y="7168"/>
                  </a:cubicBezTo>
                  <a:cubicBezTo>
                    <a:pt x="2367" y="7121"/>
                    <a:pt x="2258" y="7067"/>
                    <a:pt x="2140" y="7067"/>
                  </a:cubicBezTo>
                  <a:cubicBezTo>
                    <a:pt x="2030" y="7067"/>
                    <a:pt x="1929" y="7114"/>
                    <a:pt x="1850" y="7193"/>
                  </a:cubicBezTo>
                  <a:cubicBezTo>
                    <a:pt x="1731" y="7302"/>
                    <a:pt x="1647" y="7451"/>
                    <a:pt x="1553" y="7584"/>
                  </a:cubicBezTo>
                  <a:cubicBezTo>
                    <a:pt x="1449" y="7718"/>
                    <a:pt x="1278" y="7725"/>
                    <a:pt x="1129" y="7757"/>
                  </a:cubicBezTo>
                  <a:cubicBezTo>
                    <a:pt x="909" y="7804"/>
                    <a:pt x="714" y="7921"/>
                    <a:pt x="565" y="8086"/>
                  </a:cubicBezTo>
                  <a:cubicBezTo>
                    <a:pt x="493" y="8173"/>
                    <a:pt x="424" y="8282"/>
                    <a:pt x="439" y="8399"/>
                  </a:cubicBezTo>
                  <a:cubicBezTo>
                    <a:pt x="439" y="8478"/>
                    <a:pt x="486" y="8557"/>
                    <a:pt x="501" y="8634"/>
                  </a:cubicBezTo>
                  <a:cubicBezTo>
                    <a:pt x="548" y="8831"/>
                    <a:pt x="446" y="9035"/>
                    <a:pt x="384" y="9215"/>
                  </a:cubicBezTo>
                  <a:cubicBezTo>
                    <a:pt x="360" y="9277"/>
                    <a:pt x="313" y="9349"/>
                    <a:pt x="305" y="9411"/>
                  </a:cubicBezTo>
                  <a:cubicBezTo>
                    <a:pt x="290" y="9537"/>
                    <a:pt x="392" y="9638"/>
                    <a:pt x="471" y="9708"/>
                  </a:cubicBezTo>
                  <a:cubicBezTo>
                    <a:pt x="518" y="9755"/>
                    <a:pt x="587" y="9787"/>
                    <a:pt x="627" y="9834"/>
                  </a:cubicBezTo>
                  <a:cubicBezTo>
                    <a:pt x="659" y="9881"/>
                    <a:pt x="682" y="9928"/>
                    <a:pt x="721" y="9975"/>
                  </a:cubicBezTo>
                  <a:cubicBezTo>
                    <a:pt x="815" y="10084"/>
                    <a:pt x="830" y="10250"/>
                    <a:pt x="753" y="10366"/>
                  </a:cubicBezTo>
                  <a:cubicBezTo>
                    <a:pt x="729" y="10413"/>
                    <a:pt x="682" y="10461"/>
                    <a:pt x="650" y="10508"/>
                  </a:cubicBezTo>
                  <a:cubicBezTo>
                    <a:pt x="627" y="10562"/>
                    <a:pt x="612" y="10634"/>
                    <a:pt x="650" y="10673"/>
                  </a:cubicBezTo>
                  <a:cubicBezTo>
                    <a:pt x="675" y="10707"/>
                    <a:pt x="712" y="10720"/>
                    <a:pt x="751" y="10720"/>
                  </a:cubicBezTo>
                  <a:cubicBezTo>
                    <a:pt x="784" y="10720"/>
                    <a:pt x="818" y="10710"/>
                    <a:pt x="847" y="10696"/>
                  </a:cubicBezTo>
                  <a:cubicBezTo>
                    <a:pt x="917" y="10666"/>
                    <a:pt x="971" y="10609"/>
                    <a:pt x="1043" y="10587"/>
                  </a:cubicBezTo>
                  <a:cubicBezTo>
                    <a:pt x="1065" y="10579"/>
                    <a:pt x="1087" y="10576"/>
                    <a:pt x="1108" y="10576"/>
                  </a:cubicBezTo>
                  <a:cubicBezTo>
                    <a:pt x="1201" y="10576"/>
                    <a:pt x="1275" y="10642"/>
                    <a:pt x="1340" y="10713"/>
                  </a:cubicBezTo>
                  <a:cubicBezTo>
                    <a:pt x="1427" y="10797"/>
                    <a:pt x="1528" y="10854"/>
                    <a:pt x="1637" y="10891"/>
                  </a:cubicBezTo>
                  <a:cubicBezTo>
                    <a:pt x="1852" y="10966"/>
                    <a:pt x="2081" y="11026"/>
                    <a:pt x="2304" y="11026"/>
                  </a:cubicBezTo>
                  <a:cubicBezTo>
                    <a:pt x="2317" y="11026"/>
                    <a:pt x="2330" y="11025"/>
                    <a:pt x="2343" y="11025"/>
                  </a:cubicBezTo>
                  <a:cubicBezTo>
                    <a:pt x="2587" y="11010"/>
                    <a:pt x="2830" y="10916"/>
                    <a:pt x="2979" y="10728"/>
                  </a:cubicBezTo>
                  <a:cubicBezTo>
                    <a:pt x="3058" y="10626"/>
                    <a:pt x="3112" y="10500"/>
                    <a:pt x="3189" y="10406"/>
                  </a:cubicBezTo>
                  <a:cubicBezTo>
                    <a:pt x="3316" y="10245"/>
                    <a:pt x="3516" y="10152"/>
                    <a:pt x="3719" y="10152"/>
                  </a:cubicBezTo>
                  <a:cubicBezTo>
                    <a:pt x="3781" y="10152"/>
                    <a:pt x="3843" y="10160"/>
                    <a:pt x="3904" y="10178"/>
                  </a:cubicBezTo>
                  <a:cubicBezTo>
                    <a:pt x="4107" y="10240"/>
                    <a:pt x="4302" y="10405"/>
                    <a:pt x="4509" y="10405"/>
                  </a:cubicBezTo>
                  <a:cubicBezTo>
                    <a:pt x="4542" y="10405"/>
                    <a:pt x="4576" y="10401"/>
                    <a:pt x="4610" y="10391"/>
                  </a:cubicBezTo>
                  <a:cubicBezTo>
                    <a:pt x="4845" y="10327"/>
                    <a:pt x="4946" y="10045"/>
                    <a:pt x="5157" y="9928"/>
                  </a:cubicBezTo>
                  <a:cubicBezTo>
                    <a:pt x="5400" y="9795"/>
                    <a:pt x="5761" y="9889"/>
                    <a:pt x="5910" y="9653"/>
                  </a:cubicBezTo>
                  <a:cubicBezTo>
                    <a:pt x="6004" y="9497"/>
                    <a:pt x="5927" y="9285"/>
                    <a:pt x="5989" y="9104"/>
                  </a:cubicBezTo>
                  <a:cubicBezTo>
                    <a:pt x="6068" y="8886"/>
                    <a:pt x="6333" y="8807"/>
                    <a:pt x="6553" y="8713"/>
                  </a:cubicBezTo>
                  <a:cubicBezTo>
                    <a:pt x="6615" y="8690"/>
                    <a:pt x="6670" y="8658"/>
                    <a:pt x="6717" y="8619"/>
                  </a:cubicBezTo>
                  <a:cubicBezTo>
                    <a:pt x="6773" y="8587"/>
                    <a:pt x="6796" y="8510"/>
                    <a:pt x="6835" y="8485"/>
                  </a:cubicBezTo>
                  <a:cubicBezTo>
                    <a:pt x="6871" y="8461"/>
                    <a:pt x="6914" y="8447"/>
                    <a:pt x="6956" y="8447"/>
                  </a:cubicBezTo>
                  <a:cubicBezTo>
                    <a:pt x="6994" y="8447"/>
                    <a:pt x="7032" y="8459"/>
                    <a:pt x="7063" y="8485"/>
                  </a:cubicBezTo>
                  <a:cubicBezTo>
                    <a:pt x="7125" y="8540"/>
                    <a:pt x="7117" y="8634"/>
                    <a:pt x="7093" y="8713"/>
                  </a:cubicBezTo>
                  <a:cubicBezTo>
                    <a:pt x="7078" y="8752"/>
                    <a:pt x="7055" y="8792"/>
                    <a:pt x="7055" y="8831"/>
                  </a:cubicBezTo>
                  <a:cubicBezTo>
                    <a:pt x="7046" y="8869"/>
                    <a:pt x="7063" y="8916"/>
                    <a:pt x="7102" y="8933"/>
                  </a:cubicBezTo>
                  <a:cubicBezTo>
                    <a:pt x="7111" y="8937"/>
                    <a:pt x="7120" y="8939"/>
                    <a:pt x="7129" y="8939"/>
                  </a:cubicBezTo>
                  <a:cubicBezTo>
                    <a:pt x="7154" y="8939"/>
                    <a:pt x="7181" y="8926"/>
                    <a:pt x="7204" y="8908"/>
                  </a:cubicBezTo>
                  <a:cubicBezTo>
                    <a:pt x="7234" y="8893"/>
                    <a:pt x="7258" y="8861"/>
                    <a:pt x="7298" y="8846"/>
                  </a:cubicBezTo>
                  <a:cubicBezTo>
                    <a:pt x="7310" y="8840"/>
                    <a:pt x="7324" y="8837"/>
                    <a:pt x="7338" y="8837"/>
                  </a:cubicBezTo>
                  <a:cubicBezTo>
                    <a:pt x="7358" y="8837"/>
                    <a:pt x="7378" y="8844"/>
                    <a:pt x="7392" y="8861"/>
                  </a:cubicBezTo>
                  <a:cubicBezTo>
                    <a:pt x="7439" y="8916"/>
                    <a:pt x="7407" y="9082"/>
                    <a:pt x="7400" y="9144"/>
                  </a:cubicBezTo>
                  <a:cubicBezTo>
                    <a:pt x="7392" y="9262"/>
                    <a:pt x="7368" y="9371"/>
                    <a:pt x="7368" y="9490"/>
                  </a:cubicBezTo>
                  <a:cubicBezTo>
                    <a:pt x="7368" y="9544"/>
                    <a:pt x="7368" y="9599"/>
                    <a:pt x="7400" y="9646"/>
                  </a:cubicBezTo>
                  <a:cubicBezTo>
                    <a:pt x="7420" y="9677"/>
                    <a:pt x="7457" y="9697"/>
                    <a:pt x="7491" y="9697"/>
                  </a:cubicBezTo>
                  <a:cubicBezTo>
                    <a:pt x="7509" y="9697"/>
                    <a:pt x="7527" y="9691"/>
                    <a:pt x="7541" y="9678"/>
                  </a:cubicBezTo>
                  <a:cubicBezTo>
                    <a:pt x="7556" y="9661"/>
                    <a:pt x="7573" y="9631"/>
                    <a:pt x="7573" y="9606"/>
                  </a:cubicBezTo>
                  <a:cubicBezTo>
                    <a:pt x="7603" y="9458"/>
                    <a:pt x="7573" y="9292"/>
                    <a:pt x="7635" y="9161"/>
                  </a:cubicBezTo>
                  <a:cubicBezTo>
                    <a:pt x="7650" y="9136"/>
                    <a:pt x="7657" y="9121"/>
                    <a:pt x="7682" y="9104"/>
                  </a:cubicBezTo>
                  <a:cubicBezTo>
                    <a:pt x="7697" y="9094"/>
                    <a:pt x="7712" y="9089"/>
                    <a:pt x="7728" y="9089"/>
                  </a:cubicBezTo>
                  <a:cubicBezTo>
                    <a:pt x="7795" y="9089"/>
                    <a:pt x="7867" y="9170"/>
                    <a:pt x="7917" y="9208"/>
                  </a:cubicBezTo>
                  <a:cubicBezTo>
                    <a:pt x="8003" y="9285"/>
                    <a:pt x="8113" y="9339"/>
                    <a:pt x="8239" y="9339"/>
                  </a:cubicBezTo>
                  <a:cubicBezTo>
                    <a:pt x="8348" y="9339"/>
                    <a:pt x="8457" y="9292"/>
                    <a:pt x="8568" y="9292"/>
                  </a:cubicBezTo>
                  <a:cubicBezTo>
                    <a:pt x="8878" y="9301"/>
                    <a:pt x="9134" y="9684"/>
                    <a:pt x="9415" y="9684"/>
                  </a:cubicBezTo>
                  <a:cubicBezTo>
                    <a:pt x="9453" y="9684"/>
                    <a:pt x="9492" y="9677"/>
                    <a:pt x="9531" y="9661"/>
                  </a:cubicBezTo>
                  <a:cubicBezTo>
                    <a:pt x="9610" y="9631"/>
                    <a:pt x="9672" y="9567"/>
                    <a:pt x="9744" y="9520"/>
                  </a:cubicBezTo>
                  <a:cubicBezTo>
                    <a:pt x="9825" y="9470"/>
                    <a:pt x="9914" y="9450"/>
                    <a:pt x="10006" y="9450"/>
                  </a:cubicBezTo>
                  <a:cubicBezTo>
                    <a:pt x="10203" y="9450"/>
                    <a:pt x="10413" y="9544"/>
                    <a:pt x="10590" y="9646"/>
                  </a:cubicBezTo>
                  <a:cubicBezTo>
                    <a:pt x="11021" y="9904"/>
                    <a:pt x="11412" y="10233"/>
                    <a:pt x="11734" y="10619"/>
                  </a:cubicBezTo>
                  <a:cubicBezTo>
                    <a:pt x="11969" y="10891"/>
                    <a:pt x="12172" y="11190"/>
                    <a:pt x="12407" y="11465"/>
                  </a:cubicBezTo>
                  <a:cubicBezTo>
                    <a:pt x="12526" y="11606"/>
                    <a:pt x="12652" y="11730"/>
                    <a:pt x="12793" y="11841"/>
                  </a:cubicBezTo>
                  <a:cubicBezTo>
                    <a:pt x="12885" y="11909"/>
                    <a:pt x="13075" y="12077"/>
                    <a:pt x="13192" y="12077"/>
                  </a:cubicBezTo>
                  <a:cubicBezTo>
                    <a:pt x="13194" y="12077"/>
                    <a:pt x="13197" y="12077"/>
                    <a:pt x="13199" y="12077"/>
                  </a:cubicBezTo>
                  <a:cubicBezTo>
                    <a:pt x="13246" y="12067"/>
                    <a:pt x="13286" y="12037"/>
                    <a:pt x="13301" y="11998"/>
                  </a:cubicBezTo>
                  <a:cubicBezTo>
                    <a:pt x="13348" y="11896"/>
                    <a:pt x="13271" y="11785"/>
                    <a:pt x="13184" y="11700"/>
                  </a:cubicBezTo>
                  <a:cubicBezTo>
                    <a:pt x="12776" y="11260"/>
                    <a:pt x="12360" y="10829"/>
                    <a:pt x="11947" y="10398"/>
                  </a:cubicBezTo>
                  <a:cubicBezTo>
                    <a:pt x="11687" y="10124"/>
                    <a:pt x="11420" y="9857"/>
                    <a:pt x="11138" y="9606"/>
                  </a:cubicBezTo>
                  <a:cubicBezTo>
                    <a:pt x="10887" y="9396"/>
                    <a:pt x="10526" y="9161"/>
                    <a:pt x="10385" y="8846"/>
                  </a:cubicBezTo>
                  <a:cubicBezTo>
                    <a:pt x="10355" y="8784"/>
                    <a:pt x="10347" y="8705"/>
                    <a:pt x="10385" y="8651"/>
                  </a:cubicBezTo>
                  <a:cubicBezTo>
                    <a:pt x="10432" y="8572"/>
                    <a:pt x="10526" y="8549"/>
                    <a:pt x="10613" y="8540"/>
                  </a:cubicBezTo>
                  <a:cubicBezTo>
                    <a:pt x="10652" y="8540"/>
                    <a:pt x="10692" y="8540"/>
                    <a:pt x="10724" y="8525"/>
                  </a:cubicBezTo>
                  <a:cubicBezTo>
                    <a:pt x="10761" y="8510"/>
                    <a:pt x="10793" y="8485"/>
                    <a:pt x="10793" y="8446"/>
                  </a:cubicBezTo>
                  <a:cubicBezTo>
                    <a:pt x="10793" y="8399"/>
                    <a:pt x="10754" y="8361"/>
                    <a:pt x="10714" y="8352"/>
                  </a:cubicBezTo>
                  <a:cubicBezTo>
                    <a:pt x="10691" y="8344"/>
                    <a:pt x="10667" y="8342"/>
                    <a:pt x="10644" y="8342"/>
                  </a:cubicBezTo>
                  <a:cubicBezTo>
                    <a:pt x="10620" y="8342"/>
                    <a:pt x="10597" y="8344"/>
                    <a:pt x="10573" y="8344"/>
                  </a:cubicBezTo>
                  <a:cubicBezTo>
                    <a:pt x="10504" y="8344"/>
                    <a:pt x="10432" y="8329"/>
                    <a:pt x="10378" y="8290"/>
                  </a:cubicBezTo>
                  <a:cubicBezTo>
                    <a:pt x="10276" y="8220"/>
                    <a:pt x="10253" y="8047"/>
                    <a:pt x="10338" y="7945"/>
                  </a:cubicBezTo>
                  <a:cubicBezTo>
                    <a:pt x="10390" y="7883"/>
                    <a:pt x="10446" y="7859"/>
                    <a:pt x="10503" y="7859"/>
                  </a:cubicBezTo>
                  <a:cubicBezTo>
                    <a:pt x="10618" y="7859"/>
                    <a:pt x="10736" y="7957"/>
                    <a:pt x="10825" y="8032"/>
                  </a:cubicBezTo>
                  <a:cubicBezTo>
                    <a:pt x="11028" y="8188"/>
                    <a:pt x="11224" y="8344"/>
                    <a:pt x="11437" y="8485"/>
                  </a:cubicBezTo>
                  <a:cubicBezTo>
                    <a:pt x="11600" y="8604"/>
                    <a:pt x="11766" y="8713"/>
                    <a:pt x="11937" y="8814"/>
                  </a:cubicBezTo>
                  <a:cubicBezTo>
                    <a:pt x="12049" y="8889"/>
                    <a:pt x="12250" y="9059"/>
                    <a:pt x="12397" y="9059"/>
                  </a:cubicBezTo>
                  <a:cubicBezTo>
                    <a:pt x="12406" y="9059"/>
                    <a:pt x="12415" y="9059"/>
                    <a:pt x="12424" y="9057"/>
                  </a:cubicBezTo>
                  <a:cubicBezTo>
                    <a:pt x="12471" y="9050"/>
                    <a:pt x="12511" y="9019"/>
                    <a:pt x="12511" y="8972"/>
                  </a:cubicBezTo>
                  <a:cubicBezTo>
                    <a:pt x="12502" y="8916"/>
                    <a:pt x="12494" y="8886"/>
                    <a:pt x="12447" y="8854"/>
                  </a:cubicBezTo>
                  <a:cubicBezTo>
                    <a:pt x="11813" y="8391"/>
                    <a:pt x="11177" y="7928"/>
                    <a:pt x="10551" y="7475"/>
                  </a:cubicBezTo>
                  <a:cubicBezTo>
                    <a:pt x="10402" y="7364"/>
                    <a:pt x="10229" y="7185"/>
                    <a:pt x="10323" y="7020"/>
                  </a:cubicBezTo>
                  <a:cubicBezTo>
                    <a:pt x="10371" y="6944"/>
                    <a:pt x="10451" y="6917"/>
                    <a:pt x="10541" y="6917"/>
                  </a:cubicBezTo>
                  <a:cubicBezTo>
                    <a:pt x="10627" y="6917"/>
                    <a:pt x="10720" y="6942"/>
                    <a:pt x="10801" y="6973"/>
                  </a:cubicBezTo>
                  <a:cubicBezTo>
                    <a:pt x="11271" y="7146"/>
                    <a:pt x="11749" y="7317"/>
                    <a:pt x="12219" y="7490"/>
                  </a:cubicBezTo>
                  <a:cubicBezTo>
                    <a:pt x="12307" y="7521"/>
                    <a:pt x="12423" y="7562"/>
                    <a:pt x="12526" y="7562"/>
                  </a:cubicBezTo>
                  <a:cubicBezTo>
                    <a:pt x="12553" y="7562"/>
                    <a:pt x="12580" y="7559"/>
                    <a:pt x="12605" y="7552"/>
                  </a:cubicBezTo>
                  <a:cubicBezTo>
                    <a:pt x="12635" y="7545"/>
                    <a:pt x="12660" y="7522"/>
                    <a:pt x="12667" y="7490"/>
                  </a:cubicBezTo>
                  <a:cubicBezTo>
                    <a:pt x="12667" y="7458"/>
                    <a:pt x="12652" y="7435"/>
                    <a:pt x="12628" y="7411"/>
                  </a:cubicBezTo>
                  <a:cubicBezTo>
                    <a:pt x="12464" y="7287"/>
                    <a:pt x="12236" y="7223"/>
                    <a:pt x="12048" y="7146"/>
                  </a:cubicBezTo>
                  <a:cubicBezTo>
                    <a:pt x="11843" y="7059"/>
                    <a:pt x="11632" y="6973"/>
                    <a:pt x="11420" y="6886"/>
                  </a:cubicBezTo>
                  <a:cubicBezTo>
                    <a:pt x="11006" y="6722"/>
                    <a:pt x="10573" y="6574"/>
                    <a:pt x="10142" y="6448"/>
                  </a:cubicBezTo>
                  <a:cubicBezTo>
                    <a:pt x="9539" y="6275"/>
                    <a:pt x="8905" y="6151"/>
                    <a:pt x="8380" y="5797"/>
                  </a:cubicBezTo>
                  <a:cubicBezTo>
                    <a:pt x="8207" y="5680"/>
                    <a:pt x="8043" y="5530"/>
                    <a:pt x="7964" y="5342"/>
                  </a:cubicBezTo>
                  <a:cubicBezTo>
                    <a:pt x="7877" y="5146"/>
                    <a:pt x="7902" y="4896"/>
                    <a:pt x="8050" y="4755"/>
                  </a:cubicBezTo>
                  <a:cubicBezTo>
                    <a:pt x="8254" y="4567"/>
                    <a:pt x="8630" y="4582"/>
                    <a:pt x="8739" y="4324"/>
                  </a:cubicBezTo>
                  <a:cubicBezTo>
                    <a:pt x="8833" y="4104"/>
                    <a:pt x="8637" y="3854"/>
                    <a:pt x="8692" y="3618"/>
                  </a:cubicBezTo>
                  <a:cubicBezTo>
                    <a:pt x="8778" y="3257"/>
                    <a:pt x="9313" y="3272"/>
                    <a:pt x="9578" y="3022"/>
                  </a:cubicBezTo>
                  <a:cubicBezTo>
                    <a:pt x="9845" y="2755"/>
                    <a:pt x="9744" y="2277"/>
                    <a:pt x="9461" y="2027"/>
                  </a:cubicBezTo>
                  <a:cubicBezTo>
                    <a:pt x="9187" y="1784"/>
                    <a:pt x="8795" y="1713"/>
                    <a:pt x="8427" y="1666"/>
                  </a:cubicBezTo>
                  <a:cubicBezTo>
                    <a:pt x="8050" y="1619"/>
                    <a:pt x="7667" y="1579"/>
                    <a:pt x="7352" y="1368"/>
                  </a:cubicBezTo>
                  <a:cubicBezTo>
                    <a:pt x="7243" y="1297"/>
                    <a:pt x="7140" y="1195"/>
                    <a:pt x="7008" y="1188"/>
                  </a:cubicBezTo>
                  <a:cubicBezTo>
                    <a:pt x="7005" y="1188"/>
                    <a:pt x="7001" y="1188"/>
                    <a:pt x="6998" y="1188"/>
                  </a:cubicBezTo>
                  <a:cubicBezTo>
                    <a:pt x="6810" y="1188"/>
                    <a:pt x="6647" y="1360"/>
                    <a:pt x="6470" y="1360"/>
                  </a:cubicBezTo>
                  <a:cubicBezTo>
                    <a:pt x="6451" y="1360"/>
                    <a:pt x="6432" y="1358"/>
                    <a:pt x="6412" y="1353"/>
                  </a:cubicBezTo>
                  <a:cubicBezTo>
                    <a:pt x="6224" y="1306"/>
                    <a:pt x="6137" y="1054"/>
                    <a:pt x="5949" y="1007"/>
                  </a:cubicBezTo>
                  <a:cubicBezTo>
                    <a:pt x="5932" y="1004"/>
                    <a:pt x="5915" y="1002"/>
                    <a:pt x="5897" y="1002"/>
                  </a:cubicBezTo>
                  <a:cubicBezTo>
                    <a:pt x="5778" y="1002"/>
                    <a:pt x="5654" y="1074"/>
                    <a:pt x="5529" y="1074"/>
                  </a:cubicBezTo>
                  <a:cubicBezTo>
                    <a:pt x="5514" y="1074"/>
                    <a:pt x="5500" y="1073"/>
                    <a:pt x="5486" y="1071"/>
                  </a:cubicBezTo>
                  <a:cubicBezTo>
                    <a:pt x="5330" y="1039"/>
                    <a:pt x="5244" y="866"/>
                    <a:pt x="5212" y="703"/>
                  </a:cubicBezTo>
                  <a:cubicBezTo>
                    <a:pt x="5189" y="544"/>
                    <a:pt x="5197" y="373"/>
                    <a:pt x="5118" y="232"/>
                  </a:cubicBezTo>
                  <a:cubicBezTo>
                    <a:pt x="5043" y="89"/>
                    <a:pt x="4880" y="1"/>
                    <a:pt x="4719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2" name="Google Shape;4912;p33"/>
            <p:cNvSpPr/>
            <p:nvPr/>
          </p:nvSpPr>
          <p:spPr>
            <a:xfrm>
              <a:off x="2923900" y="145939"/>
              <a:ext cx="64634" cy="51497"/>
            </a:xfrm>
            <a:custGeom>
              <a:avLst/>
              <a:gdLst/>
              <a:ahLst/>
              <a:cxnLst/>
              <a:rect l="l" t="t" r="r" b="b"/>
              <a:pathLst>
                <a:path w="433" h="345" extrusionOk="0">
                  <a:moveTo>
                    <a:pt x="209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119" y="2"/>
                    <a:pt x="40" y="49"/>
                    <a:pt x="17" y="126"/>
                  </a:cubicBezTo>
                  <a:cubicBezTo>
                    <a:pt x="0" y="182"/>
                    <a:pt x="17" y="252"/>
                    <a:pt x="57" y="291"/>
                  </a:cubicBezTo>
                  <a:cubicBezTo>
                    <a:pt x="92" y="327"/>
                    <a:pt x="144" y="344"/>
                    <a:pt x="195" y="344"/>
                  </a:cubicBezTo>
                  <a:cubicBezTo>
                    <a:pt x="212" y="344"/>
                    <a:pt x="229" y="342"/>
                    <a:pt x="245" y="339"/>
                  </a:cubicBezTo>
                  <a:cubicBezTo>
                    <a:pt x="307" y="323"/>
                    <a:pt x="361" y="276"/>
                    <a:pt x="409" y="220"/>
                  </a:cubicBezTo>
                  <a:cubicBezTo>
                    <a:pt x="416" y="205"/>
                    <a:pt x="433" y="190"/>
                    <a:pt x="433" y="173"/>
                  </a:cubicBezTo>
                  <a:cubicBezTo>
                    <a:pt x="433" y="143"/>
                    <a:pt x="416" y="111"/>
                    <a:pt x="393" y="88"/>
                  </a:cubicBezTo>
                  <a:cubicBezTo>
                    <a:pt x="350" y="37"/>
                    <a:pt x="281" y="1"/>
                    <a:pt x="209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3" name="Google Shape;4913;p33"/>
            <p:cNvSpPr/>
            <p:nvPr/>
          </p:nvSpPr>
          <p:spPr>
            <a:xfrm>
              <a:off x="1233408" y="166090"/>
              <a:ext cx="436465" cy="391827"/>
            </a:xfrm>
            <a:custGeom>
              <a:avLst/>
              <a:gdLst/>
              <a:ahLst/>
              <a:cxnLst/>
              <a:rect l="l" t="t" r="r" b="b"/>
              <a:pathLst>
                <a:path w="2924" h="2625" extrusionOk="0">
                  <a:moveTo>
                    <a:pt x="1817" y="0"/>
                  </a:moveTo>
                  <a:cubicBezTo>
                    <a:pt x="1778" y="0"/>
                    <a:pt x="1740" y="15"/>
                    <a:pt x="1708" y="23"/>
                  </a:cubicBezTo>
                  <a:cubicBezTo>
                    <a:pt x="1592" y="51"/>
                    <a:pt x="1394" y="71"/>
                    <a:pt x="1256" y="71"/>
                  </a:cubicBezTo>
                  <a:cubicBezTo>
                    <a:pt x="1235" y="71"/>
                    <a:pt x="1216" y="71"/>
                    <a:pt x="1198" y="70"/>
                  </a:cubicBezTo>
                  <a:cubicBezTo>
                    <a:pt x="1124" y="64"/>
                    <a:pt x="1050" y="29"/>
                    <a:pt x="980" y="29"/>
                  </a:cubicBezTo>
                  <a:cubicBezTo>
                    <a:pt x="961" y="29"/>
                    <a:pt x="942" y="32"/>
                    <a:pt x="924" y="38"/>
                  </a:cubicBezTo>
                  <a:cubicBezTo>
                    <a:pt x="822" y="70"/>
                    <a:pt x="790" y="196"/>
                    <a:pt x="713" y="266"/>
                  </a:cubicBezTo>
                  <a:cubicBezTo>
                    <a:pt x="595" y="367"/>
                    <a:pt x="399" y="337"/>
                    <a:pt x="297" y="454"/>
                  </a:cubicBezTo>
                  <a:cubicBezTo>
                    <a:pt x="179" y="572"/>
                    <a:pt x="243" y="768"/>
                    <a:pt x="164" y="917"/>
                  </a:cubicBezTo>
                  <a:cubicBezTo>
                    <a:pt x="117" y="1011"/>
                    <a:pt x="23" y="1082"/>
                    <a:pt x="8" y="1191"/>
                  </a:cubicBezTo>
                  <a:cubicBezTo>
                    <a:pt x="0" y="1285"/>
                    <a:pt x="77" y="1372"/>
                    <a:pt x="164" y="1426"/>
                  </a:cubicBezTo>
                  <a:cubicBezTo>
                    <a:pt x="243" y="1481"/>
                    <a:pt x="337" y="1528"/>
                    <a:pt x="399" y="1607"/>
                  </a:cubicBezTo>
                  <a:cubicBezTo>
                    <a:pt x="423" y="1646"/>
                    <a:pt x="446" y="1693"/>
                    <a:pt x="423" y="1731"/>
                  </a:cubicBezTo>
                  <a:cubicBezTo>
                    <a:pt x="405" y="1761"/>
                    <a:pt x="376" y="1771"/>
                    <a:pt x="342" y="1771"/>
                  </a:cubicBezTo>
                  <a:cubicBezTo>
                    <a:pt x="276" y="1771"/>
                    <a:pt x="191" y="1735"/>
                    <a:pt x="127" y="1735"/>
                  </a:cubicBezTo>
                  <a:cubicBezTo>
                    <a:pt x="92" y="1735"/>
                    <a:pt x="63" y="1746"/>
                    <a:pt x="47" y="1778"/>
                  </a:cubicBezTo>
                  <a:cubicBezTo>
                    <a:pt x="15" y="1835"/>
                    <a:pt x="62" y="1897"/>
                    <a:pt x="117" y="1929"/>
                  </a:cubicBezTo>
                  <a:cubicBezTo>
                    <a:pt x="297" y="2030"/>
                    <a:pt x="548" y="1951"/>
                    <a:pt x="696" y="2085"/>
                  </a:cubicBezTo>
                  <a:cubicBezTo>
                    <a:pt x="790" y="2171"/>
                    <a:pt x="807" y="2312"/>
                    <a:pt x="869" y="2422"/>
                  </a:cubicBezTo>
                  <a:cubicBezTo>
                    <a:pt x="954" y="2559"/>
                    <a:pt x="1113" y="2625"/>
                    <a:pt x="1276" y="2625"/>
                  </a:cubicBezTo>
                  <a:cubicBezTo>
                    <a:pt x="1383" y="2625"/>
                    <a:pt x="1492" y="2596"/>
                    <a:pt x="1582" y="2540"/>
                  </a:cubicBezTo>
                  <a:cubicBezTo>
                    <a:pt x="1661" y="2493"/>
                    <a:pt x="1731" y="2429"/>
                    <a:pt x="1817" y="2414"/>
                  </a:cubicBezTo>
                  <a:cubicBezTo>
                    <a:pt x="1838" y="2409"/>
                    <a:pt x="1858" y="2408"/>
                    <a:pt x="1880" y="2408"/>
                  </a:cubicBezTo>
                  <a:cubicBezTo>
                    <a:pt x="1968" y="2408"/>
                    <a:pt x="2063" y="2439"/>
                    <a:pt x="2151" y="2439"/>
                  </a:cubicBezTo>
                  <a:cubicBezTo>
                    <a:pt x="2191" y="2439"/>
                    <a:pt x="2230" y="2433"/>
                    <a:pt x="2265" y="2414"/>
                  </a:cubicBezTo>
                  <a:cubicBezTo>
                    <a:pt x="2389" y="2342"/>
                    <a:pt x="2406" y="2171"/>
                    <a:pt x="2515" y="2085"/>
                  </a:cubicBezTo>
                  <a:cubicBezTo>
                    <a:pt x="2587" y="2023"/>
                    <a:pt x="2688" y="2006"/>
                    <a:pt x="2743" y="1936"/>
                  </a:cubicBezTo>
                  <a:cubicBezTo>
                    <a:pt x="2852" y="1810"/>
                    <a:pt x="2743" y="1607"/>
                    <a:pt x="2805" y="1449"/>
                  </a:cubicBezTo>
                  <a:cubicBezTo>
                    <a:pt x="2822" y="1402"/>
                    <a:pt x="2860" y="1364"/>
                    <a:pt x="2877" y="1317"/>
                  </a:cubicBezTo>
                  <a:cubicBezTo>
                    <a:pt x="2924" y="1199"/>
                    <a:pt x="2860" y="1058"/>
                    <a:pt x="2743" y="1018"/>
                  </a:cubicBezTo>
                  <a:cubicBezTo>
                    <a:pt x="2508" y="924"/>
                    <a:pt x="2624" y="775"/>
                    <a:pt x="2547" y="572"/>
                  </a:cubicBezTo>
                  <a:cubicBezTo>
                    <a:pt x="2523" y="493"/>
                    <a:pt x="2468" y="424"/>
                    <a:pt x="2399" y="392"/>
                  </a:cubicBezTo>
                  <a:cubicBezTo>
                    <a:pt x="2342" y="367"/>
                    <a:pt x="2273" y="367"/>
                    <a:pt x="2226" y="330"/>
                  </a:cubicBezTo>
                  <a:cubicBezTo>
                    <a:pt x="2186" y="298"/>
                    <a:pt x="2164" y="251"/>
                    <a:pt x="2139" y="211"/>
                  </a:cubicBezTo>
                  <a:cubicBezTo>
                    <a:pt x="2085" y="132"/>
                    <a:pt x="1998" y="85"/>
                    <a:pt x="1919" y="38"/>
                  </a:cubicBezTo>
                  <a:cubicBezTo>
                    <a:pt x="1889" y="23"/>
                    <a:pt x="1857" y="8"/>
                    <a:pt x="181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4" name="Google Shape;4914;p33"/>
            <p:cNvSpPr/>
            <p:nvPr/>
          </p:nvSpPr>
          <p:spPr>
            <a:xfrm>
              <a:off x="1394769" y="22643"/>
              <a:ext cx="68963" cy="68215"/>
            </a:xfrm>
            <a:custGeom>
              <a:avLst/>
              <a:gdLst/>
              <a:ahLst/>
              <a:cxnLst/>
              <a:rect l="l" t="t" r="r" b="b"/>
              <a:pathLst>
                <a:path w="462" h="457" extrusionOk="0">
                  <a:moveTo>
                    <a:pt x="166" y="1"/>
                  </a:moveTo>
                  <a:cubicBezTo>
                    <a:pt x="146" y="1"/>
                    <a:pt x="127" y="4"/>
                    <a:pt x="110" y="11"/>
                  </a:cubicBezTo>
                  <a:cubicBezTo>
                    <a:pt x="48" y="28"/>
                    <a:pt x="1" y="98"/>
                    <a:pt x="23" y="162"/>
                  </a:cubicBezTo>
                  <a:cubicBezTo>
                    <a:pt x="48" y="231"/>
                    <a:pt x="142" y="246"/>
                    <a:pt x="204" y="303"/>
                  </a:cubicBezTo>
                  <a:cubicBezTo>
                    <a:pt x="236" y="325"/>
                    <a:pt x="259" y="365"/>
                    <a:pt x="283" y="397"/>
                  </a:cubicBezTo>
                  <a:cubicBezTo>
                    <a:pt x="310" y="431"/>
                    <a:pt x="351" y="456"/>
                    <a:pt x="387" y="456"/>
                  </a:cubicBezTo>
                  <a:cubicBezTo>
                    <a:pt x="400" y="456"/>
                    <a:pt x="413" y="452"/>
                    <a:pt x="424" y="444"/>
                  </a:cubicBezTo>
                  <a:cubicBezTo>
                    <a:pt x="439" y="427"/>
                    <a:pt x="447" y="397"/>
                    <a:pt x="454" y="373"/>
                  </a:cubicBezTo>
                  <a:cubicBezTo>
                    <a:pt x="462" y="246"/>
                    <a:pt x="400" y="115"/>
                    <a:pt x="291" y="43"/>
                  </a:cubicBezTo>
                  <a:cubicBezTo>
                    <a:pt x="253" y="16"/>
                    <a:pt x="208" y="1"/>
                    <a:pt x="16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15" name="Google Shape;4915;p33"/>
          <p:cNvSpPr/>
          <p:nvPr/>
        </p:nvSpPr>
        <p:spPr>
          <a:xfrm rot="10800000">
            <a:off x="-101798" y="-74984"/>
            <a:ext cx="1549595" cy="4075484"/>
          </a:xfrm>
          <a:custGeom>
            <a:avLst/>
            <a:gdLst/>
            <a:ahLst/>
            <a:cxnLst/>
            <a:rect l="l" t="t" r="r" b="b"/>
            <a:pathLst>
              <a:path w="147686" h="115929" extrusionOk="0">
                <a:moveTo>
                  <a:pt x="125648" y="0"/>
                </a:moveTo>
                <a:cubicBezTo>
                  <a:pt x="122104" y="0"/>
                  <a:pt x="119083" y="1317"/>
                  <a:pt x="116491" y="3975"/>
                </a:cubicBezTo>
                <a:cubicBezTo>
                  <a:pt x="112955" y="7606"/>
                  <a:pt x="110979" y="11857"/>
                  <a:pt x="110443" y="16988"/>
                </a:cubicBezTo>
                <a:cubicBezTo>
                  <a:pt x="109907" y="22072"/>
                  <a:pt x="110086" y="27561"/>
                  <a:pt x="110991" y="33764"/>
                </a:cubicBezTo>
                <a:cubicBezTo>
                  <a:pt x="111491" y="37193"/>
                  <a:pt x="112086" y="40646"/>
                  <a:pt x="112657" y="43992"/>
                </a:cubicBezTo>
                <a:cubicBezTo>
                  <a:pt x="112860" y="45075"/>
                  <a:pt x="113027" y="46182"/>
                  <a:pt x="113229" y="47266"/>
                </a:cubicBezTo>
                <a:cubicBezTo>
                  <a:pt x="113777" y="50552"/>
                  <a:pt x="113991" y="53838"/>
                  <a:pt x="113824" y="57041"/>
                </a:cubicBezTo>
                <a:cubicBezTo>
                  <a:pt x="113729" y="58743"/>
                  <a:pt x="113396" y="60422"/>
                  <a:pt x="112812" y="62053"/>
                </a:cubicBezTo>
                <a:cubicBezTo>
                  <a:pt x="111348" y="66101"/>
                  <a:pt x="108538" y="69126"/>
                  <a:pt x="104228" y="71328"/>
                </a:cubicBezTo>
                <a:cubicBezTo>
                  <a:pt x="101585" y="72674"/>
                  <a:pt x="98656" y="73424"/>
                  <a:pt x="95274" y="73650"/>
                </a:cubicBezTo>
                <a:cubicBezTo>
                  <a:pt x="94327" y="73713"/>
                  <a:pt x="93384" y="73745"/>
                  <a:pt x="92447" y="73745"/>
                </a:cubicBezTo>
                <a:cubicBezTo>
                  <a:pt x="86515" y="73745"/>
                  <a:pt x="80795" y="72478"/>
                  <a:pt x="75439" y="69959"/>
                </a:cubicBezTo>
                <a:cubicBezTo>
                  <a:pt x="70569" y="67685"/>
                  <a:pt x="65997" y="64756"/>
                  <a:pt x="61818" y="61256"/>
                </a:cubicBezTo>
                <a:cubicBezTo>
                  <a:pt x="57031" y="57219"/>
                  <a:pt x="52507" y="52695"/>
                  <a:pt x="48030" y="47397"/>
                </a:cubicBezTo>
                <a:cubicBezTo>
                  <a:pt x="46340" y="45408"/>
                  <a:pt x="44601" y="43503"/>
                  <a:pt x="42851" y="41741"/>
                </a:cubicBezTo>
                <a:cubicBezTo>
                  <a:pt x="38839" y="37729"/>
                  <a:pt x="34243" y="34359"/>
                  <a:pt x="29171" y="31752"/>
                </a:cubicBezTo>
                <a:cubicBezTo>
                  <a:pt x="27075" y="30680"/>
                  <a:pt x="25135" y="29954"/>
                  <a:pt x="23277" y="29549"/>
                </a:cubicBezTo>
                <a:cubicBezTo>
                  <a:pt x="22410" y="29363"/>
                  <a:pt x="21591" y="29267"/>
                  <a:pt x="20800" y="29267"/>
                </a:cubicBezTo>
                <a:cubicBezTo>
                  <a:pt x="20277" y="29267"/>
                  <a:pt x="19767" y="29309"/>
                  <a:pt x="19265" y="29395"/>
                </a:cubicBezTo>
                <a:cubicBezTo>
                  <a:pt x="16681" y="29787"/>
                  <a:pt x="15229" y="31681"/>
                  <a:pt x="15479" y="34288"/>
                </a:cubicBezTo>
                <a:cubicBezTo>
                  <a:pt x="15491" y="34514"/>
                  <a:pt x="15538" y="34729"/>
                  <a:pt x="15598" y="34967"/>
                </a:cubicBezTo>
                <a:lnTo>
                  <a:pt x="15645" y="35181"/>
                </a:lnTo>
                <a:cubicBezTo>
                  <a:pt x="15919" y="36622"/>
                  <a:pt x="16479" y="38050"/>
                  <a:pt x="17431" y="39812"/>
                </a:cubicBezTo>
                <a:cubicBezTo>
                  <a:pt x="18681" y="42110"/>
                  <a:pt x="20253" y="44408"/>
                  <a:pt x="22384" y="47040"/>
                </a:cubicBezTo>
                <a:cubicBezTo>
                  <a:pt x="25420" y="50790"/>
                  <a:pt x="28897" y="54481"/>
                  <a:pt x="33040" y="58339"/>
                </a:cubicBezTo>
                <a:cubicBezTo>
                  <a:pt x="35946" y="61029"/>
                  <a:pt x="38922" y="63720"/>
                  <a:pt x="41791" y="66340"/>
                </a:cubicBezTo>
                <a:cubicBezTo>
                  <a:pt x="43542" y="67935"/>
                  <a:pt x="45292" y="69530"/>
                  <a:pt x="47042" y="71126"/>
                </a:cubicBezTo>
                <a:cubicBezTo>
                  <a:pt x="49364" y="73245"/>
                  <a:pt x="51447" y="75174"/>
                  <a:pt x="53507" y="77150"/>
                </a:cubicBezTo>
                <a:cubicBezTo>
                  <a:pt x="55412" y="78996"/>
                  <a:pt x="57020" y="80960"/>
                  <a:pt x="58282" y="82996"/>
                </a:cubicBezTo>
                <a:cubicBezTo>
                  <a:pt x="59246" y="84556"/>
                  <a:pt x="59853" y="85830"/>
                  <a:pt x="60210" y="87116"/>
                </a:cubicBezTo>
                <a:cubicBezTo>
                  <a:pt x="61020" y="89962"/>
                  <a:pt x="60294" y="92093"/>
                  <a:pt x="57936" y="93819"/>
                </a:cubicBezTo>
                <a:cubicBezTo>
                  <a:pt x="56698" y="94712"/>
                  <a:pt x="55305" y="95379"/>
                  <a:pt x="53626" y="95843"/>
                </a:cubicBezTo>
                <a:cubicBezTo>
                  <a:pt x="51777" y="96351"/>
                  <a:pt x="49812" y="96597"/>
                  <a:pt x="47660" y="96597"/>
                </a:cubicBezTo>
                <a:cubicBezTo>
                  <a:pt x="46736" y="96597"/>
                  <a:pt x="45778" y="96552"/>
                  <a:pt x="44780" y="96462"/>
                </a:cubicBezTo>
                <a:cubicBezTo>
                  <a:pt x="40839" y="96093"/>
                  <a:pt x="37053" y="95295"/>
                  <a:pt x="33564" y="94057"/>
                </a:cubicBezTo>
                <a:cubicBezTo>
                  <a:pt x="30326" y="92926"/>
                  <a:pt x="27075" y="91688"/>
                  <a:pt x="23920" y="90497"/>
                </a:cubicBezTo>
                <a:lnTo>
                  <a:pt x="23527" y="90354"/>
                </a:lnTo>
                <a:cubicBezTo>
                  <a:pt x="20717" y="89295"/>
                  <a:pt x="18181" y="88366"/>
                  <a:pt x="15538" y="87806"/>
                </a:cubicBezTo>
                <a:cubicBezTo>
                  <a:pt x="12918" y="87249"/>
                  <a:pt x="10608" y="86969"/>
                  <a:pt x="8460" y="86969"/>
                </a:cubicBezTo>
                <a:cubicBezTo>
                  <a:pt x="7396" y="86969"/>
                  <a:pt x="6372" y="87037"/>
                  <a:pt x="5370" y="87175"/>
                </a:cubicBezTo>
                <a:cubicBezTo>
                  <a:pt x="3811" y="87390"/>
                  <a:pt x="2703" y="87759"/>
                  <a:pt x="1786" y="88402"/>
                </a:cubicBezTo>
                <a:cubicBezTo>
                  <a:pt x="822" y="89057"/>
                  <a:pt x="251" y="89854"/>
                  <a:pt x="120" y="90724"/>
                </a:cubicBezTo>
                <a:cubicBezTo>
                  <a:pt x="1" y="91557"/>
                  <a:pt x="310" y="92462"/>
                  <a:pt x="1024" y="93307"/>
                </a:cubicBezTo>
                <a:cubicBezTo>
                  <a:pt x="1727" y="94176"/>
                  <a:pt x="2572" y="94938"/>
                  <a:pt x="3465" y="95498"/>
                </a:cubicBezTo>
                <a:cubicBezTo>
                  <a:pt x="5370" y="96736"/>
                  <a:pt x="6966" y="97641"/>
                  <a:pt x="8478" y="98355"/>
                </a:cubicBezTo>
                <a:cubicBezTo>
                  <a:pt x="11621" y="99832"/>
                  <a:pt x="15002" y="101344"/>
                  <a:pt x="19432" y="103249"/>
                </a:cubicBezTo>
                <a:cubicBezTo>
                  <a:pt x="23706" y="105082"/>
                  <a:pt x="28647" y="107273"/>
                  <a:pt x="33290" y="109976"/>
                </a:cubicBezTo>
                <a:cubicBezTo>
                  <a:pt x="36600" y="111917"/>
                  <a:pt x="39077" y="113810"/>
                  <a:pt x="41101" y="115929"/>
                </a:cubicBezTo>
                <a:lnTo>
                  <a:pt x="147686" y="115929"/>
                </a:lnTo>
                <a:lnTo>
                  <a:pt x="147686" y="62196"/>
                </a:lnTo>
                <a:lnTo>
                  <a:pt x="147686" y="60779"/>
                </a:lnTo>
                <a:lnTo>
                  <a:pt x="147686" y="23739"/>
                </a:lnTo>
                <a:lnTo>
                  <a:pt x="147686" y="22144"/>
                </a:lnTo>
                <a:lnTo>
                  <a:pt x="147686" y="10226"/>
                </a:lnTo>
                <a:cubicBezTo>
                  <a:pt x="146650" y="9594"/>
                  <a:pt x="145673" y="8975"/>
                  <a:pt x="144673" y="8344"/>
                </a:cubicBezTo>
                <a:cubicBezTo>
                  <a:pt x="142876" y="7189"/>
                  <a:pt x="140994" y="5999"/>
                  <a:pt x="139137" y="4856"/>
                </a:cubicBezTo>
                <a:cubicBezTo>
                  <a:pt x="137768" y="3999"/>
                  <a:pt x="136268" y="3189"/>
                  <a:pt x="134232" y="2153"/>
                </a:cubicBezTo>
                <a:cubicBezTo>
                  <a:pt x="132458" y="1284"/>
                  <a:pt x="130564" y="641"/>
                  <a:pt x="128612" y="284"/>
                </a:cubicBezTo>
                <a:cubicBezTo>
                  <a:pt x="127585" y="95"/>
                  <a:pt x="126598" y="0"/>
                  <a:pt x="125648" y="0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16" name="Google Shape;4916;p33"/>
          <p:cNvGrpSpPr/>
          <p:nvPr/>
        </p:nvGrpSpPr>
        <p:grpSpPr>
          <a:xfrm rot="-5400000" flipH="1">
            <a:off x="8169002" y="438057"/>
            <a:ext cx="1292082" cy="1249900"/>
            <a:chOff x="3282448" y="642972"/>
            <a:chExt cx="592100" cy="572770"/>
          </a:xfrm>
        </p:grpSpPr>
        <p:sp>
          <p:nvSpPr>
            <p:cNvPr id="4917" name="Google Shape;4917;p33"/>
            <p:cNvSpPr/>
            <p:nvPr/>
          </p:nvSpPr>
          <p:spPr>
            <a:xfrm>
              <a:off x="3324916" y="642972"/>
              <a:ext cx="540186" cy="572770"/>
            </a:xfrm>
            <a:custGeom>
              <a:avLst/>
              <a:gdLst/>
              <a:ahLst/>
              <a:cxnLst/>
              <a:rect l="l" t="t" r="r" b="b"/>
              <a:pathLst>
                <a:path w="13445" h="14256" extrusionOk="0">
                  <a:moveTo>
                    <a:pt x="8024" y="1"/>
                  </a:moveTo>
                  <a:cubicBezTo>
                    <a:pt x="7865" y="1"/>
                    <a:pt x="7768" y="742"/>
                    <a:pt x="7768" y="859"/>
                  </a:cubicBezTo>
                  <a:cubicBezTo>
                    <a:pt x="7699" y="1392"/>
                    <a:pt x="7612" y="1934"/>
                    <a:pt x="7409" y="2443"/>
                  </a:cubicBezTo>
                  <a:cubicBezTo>
                    <a:pt x="7283" y="2741"/>
                    <a:pt x="7117" y="3320"/>
                    <a:pt x="6671" y="3352"/>
                  </a:cubicBezTo>
                  <a:cubicBezTo>
                    <a:pt x="6664" y="3353"/>
                    <a:pt x="6657" y="3353"/>
                    <a:pt x="6649" y="3353"/>
                  </a:cubicBezTo>
                  <a:cubicBezTo>
                    <a:pt x="6586" y="3353"/>
                    <a:pt x="6524" y="3325"/>
                    <a:pt x="6468" y="3290"/>
                  </a:cubicBezTo>
                  <a:cubicBezTo>
                    <a:pt x="5872" y="2944"/>
                    <a:pt x="5723" y="2238"/>
                    <a:pt x="5471" y="1644"/>
                  </a:cubicBezTo>
                  <a:cubicBezTo>
                    <a:pt x="5315" y="1260"/>
                    <a:pt x="5087" y="906"/>
                    <a:pt x="4924" y="530"/>
                  </a:cubicBezTo>
                  <a:cubicBezTo>
                    <a:pt x="4869" y="397"/>
                    <a:pt x="4805" y="263"/>
                    <a:pt x="4711" y="154"/>
                  </a:cubicBezTo>
                  <a:cubicBezTo>
                    <a:pt x="4674" y="110"/>
                    <a:pt x="4618" y="67"/>
                    <a:pt x="4561" y="67"/>
                  </a:cubicBezTo>
                  <a:cubicBezTo>
                    <a:pt x="4556" y="67"/>
                    <a:pt x="4552" y="67"/>
                    <a:pt x="4547" y="67"/>
                  </a:cubicBezTo>
                  <a:cubicBezTo>
                    <a:pt x="4461" y="75"/>
                    <a:pt x="4421" y="161"/>
                    <a:pt x="4399" y="240"/>
                  </a:cubicBezTo>
                  <a:cubicBezTo>
                    <a:pt x="4312" y="656"/>
                    <a:pt x="4625" y="1080"/>
                    <a:pt x="4852" y="1424"/>
                  </a:cubicBezTo>
                  <a:cubicBezTo>
                    <a:pt x="5095" y="1777"/>
                    <a:pt x="5292" y="2161"/>
                    <a:pt x="5449" y="2553"/>
                  </a:cubicBezTo>
                  <a:cubicBezTo>
                    <a:pt x="5543" y="2795"/>
                    <a:pt x="5612" y="3047"/>
                    <a:pt x="5575" y="3297"/>
                  </a:cubicBezTo>
                  <a:cubicBezTo>
                    <a:pt x="5528" y="3540"/>
                    <a:pt x="5347" y="3790"/>
                    <a:pt x="5072" y="3847"/>
                  </a:cubicBezTo>
                  <a:cubicBezTo>
                    <a:pt x="5032" y="3854"/>
                    <a:pt x="4991" y="3858"/>
                    <a:pt x="4950" y="3858"/>
                  </a:cubicBezTo>
                  <a:cubicBezTo>
                    <a:pt x="4621" y="3858"/>
                    <a:pt x="4270" y="3649"/>
                    <a:pt x="3963" y="3649"/>
                  </a:cubicBezTo>
                  <a:cubicBezTo>
                    <a:pt x="3868" y="3649"/>
                    <a:pt x="3778" y="3668"/>
                    <a:pt x="3693" y="3721"/>
                  </a:cubicBezTo>
                  <a:cubicBezTo>
                    <a:pt x="3347" y="3931"/>
                    <a:pt x="3528" y="4426"/>
                    <a:pt x="3364" y="4771"/>
                  </a:cubicBezTo>
                  <a:cubicBezTo>
                    <a:pt x="3209" y="5092"/>
                    <a:pt x="2816" y="5193"/>
                    <a:pt x="2407" y="5193"/>
                  </a:cubicBezTo>
                  <a:cubicBezTo>
                    <a:pt x="2217" y="5193"/>
                    <a:pt x="2024" y="5171"/>
                    <a:pt x="1850" y="5139"/>
                  </a:cubicBezTo>
                  <a:cubicBezTo>
                    <a:pt x="1597" y="5090"/>
                    <a:pt x="1316" y="5041"/>
                    <a:pt x="1052" y="5041"/>
                  </a:cubicBezTo>
                  <a:cubicBezTo>
                    <a:pt x="736" y="5041"/>
                    <a:pt x="443" y="5110"/>
                    <a:pt x="251" y="5327"/>
                  </a:cubicBezTo>
                  <a:cubicBezTo>
                    <a:pt x="0" y="5602"/>
                    <a:pt x="72" y="6065"/>
                    <a:pt x="392" y="6276"/>
                  </a:cubicBezTo>
                  <a:cubicBezTo>
                    <a:pt x="584" y="6399"/>
                    <a:pt x="812" y="6426"/>
                    <a:pt x="1051" y="6426"/>
                  </a:cubicBezTo>
                  <a:cubicBezTo>
                    <a:pt x="1237" y="6426"/>
                    <a:pt x="1430" y="6410"/>
                    <a:pt x="1619" y="6410"/>
                  </a:cubicBezTo>
                  <a:cubicBezTo>
                    <a:pt x="1684" y="6410"/>
                    <a:pt x="1749" y="6411"/>
                    <a:pt x="1812" y="6417"/>
                  </a:cubicBezTo>
                  <a:cubicBezTo>
                    <a:pt x="2352" y="6464"/>
                    <a:pt x="2862" y="6793"/>
                    <a:pt x="3089" y="7241"/>
                  </a:cubicBezTo>
                  <a:cubicBezTo>
                    <a:pt x="3317" y="7694"/>
                    <a:pt x="3261" y="8251"/>
                    <a:pt x="2941" y="8659"/>
                  </a:cubicBezTo>
                  <a:cubicBezTo>
                    <a:pt x="2525" y="9176"/>
                    <a:pt x="1788" y="9387"/>
                    <a:pt x="1278" y="9835"/>
                  </a:cubicBezTo>
                  <a:cubicBezTo>
                    <a:pt x="1097" y="9998"/>
                    <a:pt x="981" y="10320"/>
                    <a:pt x="1208" y="10414"/>
                  </a:cubicBezTo>
                  <a:cubicBezTo>
                    <a:pt x="1244" y="10431"/>
                    <a:pt x="1282" y="10438"/>
                    <a:pt x="1320" y="10438"/>
                  </a:cubicBezTo>
                  <a:cubicBezTo>
                    <a:pt x="1431" y="10438"/>
                    <a:pt x="1547" y="10379"/>
                    <a:pt x="1647" y="10320"/>
                  </a:cubicBezTo>
                  <a:cubicBezTo>
                    <a:pt x="2008" y="10109"/>
                    <a:pt x="2392" y="9936"/>
                    <a:pt x="2800" y="9803"/>
                  </a:cubicBezTo>
                  <a:cubicBezTo>
                    <a:pt x="2911" y="9764"/>
                    <a:pt x="3026" y="9729"/>
                    <a:pt x="3143" y="9729"/>
                  </a:cubicBezTo>
                  <a:cubicBezTo>
                    <a:pt x="3190" y="9729"/>
                    <a:pt x="3237" y="9735"/>
                    <a:pt x="3285" y="9748"/>
                  </a:cubicBezTo>
                  <a:cubicBezTo>
                    <a:pt x="3614" y="9835"/>
                    <a:pt x="3701" y="10219"/>
                    <a:pt x="3646" y="10525"/>
                  </a:cubicBezTo>
                  <a:cubicBezTo>
                    <a:pt x="3535" y="11191"/>
                    <a:pt x="3026" y="11748"/>
                    <a:pt x="2619" y="12320"/>
                  </a:cubicBezTo>
                  <a:cubicBezTo>
                    <a:pt x="2439" y="12570"/>
                    <a:pt x="2273" y="12837"/>
                    <a:pt x="2164" y="13119"/>
                  </a:cubicBezTo>
                  <a:cubicBezTo>
                    <a:pt x="2070" y="13370"/>
                    <a:pt x="1936" y="13714"/>
                    <a:pt x="2156" y="13942"/>
                  </a:cubicBezTo>
                  <a:cubicBezTo>
                    <a:pt x="2171" y="13959"/>
                    <a:pt x="2179" y="13974"/>
                    <a:pt x="2203" y="13981"/>
                  </a:cubicBezTo>
                  <a:lnTo>
                    <a:pt x="2258" y="13981"/>
                  </a:lnTo>
                  <a:cubicBezTo>
                    <a:pt x="2431" y="13959"/>
                    <a:pt x="2439" y="13848"/>
                    <a:pt x="2486" y="13731"/>
                  </a:cubicBezTo>
                  <a:cubicBezTo>
                    <a:pt x="2555" y="13550"/>
                    <a:pt x="2706" y="13385"/>
                    <a:pt x="2807" y="13229"/>
                  </a:cubicBezTo>
                  <a:cubicBezTo>
                    <a:pt x="3018" y="12892"/>
                    <a:pt x="3214" y="12548"/>
                    <a:pt x="3394" y="12201"/>
                  </a:cubicBezTo>
                  <a:cubicBezTo>
                    <a:pt x="3527" y="11945"/>
                    <a:pt x="3769" y="11650"/>
                    <a:pt x="4038" y="11650"/>
                  </a:cubicBezTo>
                  <a:cubicBezTo>
                    <a:pt x="4089" y="11650"/>
                    <a:pt x="4141" y="11660"/>
                    <a:pt x="4194" y="11684"/>
                  </a:cubicBezTo>
                  <a:cubicBezTo>
                    <a:pt x="4446" y="11803"/>
                    <a:pt x="4436" y="12124"/>
                    <a:pt x="4429" y="12375"/>
                  </a:cubicBezTo>
                  <a:cubicBezTo>
                    <a:pt x="4421" y="12884"/>
                    <a:pt x="4711" y="13488"/>
                    <a:pt x="5268" y="13526"/>
                  </a:cubicBezTo>
                  <a:cubicBezTo>
                    <a:pt x="5284" y="13527"/>
                    <a:pt x="5299" y="13527"/>
                    <a:pt x="5315" y="13527"/>
                  </a:cubicBezTo>
                  <a:cubicBezTo>
                    <a:pt x="5472" y="13527"/>
                    <a:pt x="5628" y="13487"/>
                    <a:pt x="5785" y="13479"/>
                  </a:cubicBezTo>
                  <a:cubicBezTo>
                    <a:pt x="5811" y="13477"/>
                    <a:pt x="5838" y="13476"/>
                    <a:pt x="5864" y="13476"/>
                  </a:cubicBezTo>
                  <a:cubicBezTo>
                    <a:pt x="6303" y="13476"/>
                    <a:pt x="6761" y="13682"/>
                    <a:pt x="7175" y="13682"/>
                  </a:cubicBezTo>
                  <a:cubicBezTo>
                    <a:pt x="7331" y="13682"/>
                    <a:pt x="7480" y="13653"/>
                    <a:pt x="7620" y="13573"/>
                  </a:cubicBezTo>
                  <a:cubicBezTo>
                    <a:pt x="7902" y="13417"/>
                    <a:pt x="8020" y="13095"/>
                    <a:pt x="8263" y="12884"/>
                  </a:cubicBezTo>
                  <a:cubicBezTo>
                    <a:pt x="8462" y="12717"/>
                    <a:pt x="8715" y="12646"/>
                    <a:pt x="8982" y="12646"/>
                  </a:cubicBezTo>
                  <a:cubicBezTo>
                    <a:pt x="9377" y="12646"/>
                    <a:pt x="9799" y="12801"/>
                    <a:pt x="10112" y="13025"/>
                  </a:cubicBezTo>
                  <a:cubicBezTo>
                    <a:pt x="10504" y="13308"/>
                    <a:pt x="10810" y="13676"/>
                    <a:pt x="11171" y="13989"/>
                  </a:cubicBezTo>
                  <a:cubicBezTo>
                    <a:pt x="11271" y="14073"/>
                    <a:pt x="11416" y="14256"/>
                    <a:pt x="11562" y="14256"/>
                  </a:cubicBezTo>
                  <a:cubicBezTo>
                    <a:pt x="11564" y="14256"/>
                    <a:pt x="11567" y="14256"/>
                    <a:pt x="11570" y="14256"/>
                  </a:cubicBezTo>
                  <a:cubicBezTo>
                    <a:pt x="11704" y="14248"/>
                    <a:pt x="11783" y="14154"/>
                    <a:pt x="11689" y="14053"/>
                  </a:cubicBezTo>
                  <a:cubicBezTo>
                    <a:pt x="11201" y="13511"/>
                    <a:pt x="10496" y="13150"/>
                    <a:pt x="10033" y="12578"/>
                  </a:cubicBezTo>
                  <a:cubicBezTo>
                    <a:pt x="9932" y="12461"/>
                    <a:pt x="9845" y="12296"/>
                    <a:pt x="9924" y="12154"/>
                  </a:cubicBezTo>
                  <a:cubicBezTo>
                    <a:pt x="9975" y="12064"/>
                    <a:pt x="10086" y="12026"/>
                    <a:pt x="10200" y="12026"/>
                  </a:cubicBezTo>
                  <a:cubicBezTo>
                    <a:pt x="10265" y="12026"/>
                    <a:pt x="10331" y="12038"/>
                    <a:pt x="10387" y="12060"/>
                  </a:cubicBezTo>
                  <a:cubicBezTo>
                    <a:pt x="10543" y="12132"/>
                    <a:pt x="10654" y="12265"/>
                    <a:pt x="10771" y="12382"/>
                  </a:cubicBezTo>
                  <a:cubicBezTo>
                    <a:pt x="10927" y="12538"/>
                    <a:pt x="11092" y="12672"/>
                    <a:pt x="11273" y="12798"/>
                  </a:cubicBezTo>
                  <a:cubicBezTo>
                    <a:pt x="11429" y="12907"/>
                    <a:pt x="11538" y="13025"/>
                    <a:pt x="11743" y="13056"/>
                  </a:cubicBezTo>
                  <a:cubicBezTo>
                    <a:pt x="11766" y="13063"/>
                    <a:pt x="11792" y="13067"/>
                    <a:pt x="11817" y="13067"/>
                  </a:cubicBezTo>
                  <a:cubicBezTo>
                    <a:pt x="11852" y="13067"/>
                    <a:pt x="11887" y="13059"/>
                    <a:pt x="11914" y="13040"/>
                  </a:cubicBezTo>
                  <a:cubicBezTo>
                    <a:pt x="11993" y="12978"/>
                    <a:pt x="11962" y="12852"/>
                    <a:pt x="11892" y="12783"/>
                  </a:cubicBezTo>
                  <a:cubicBezTo>
                    <a:pt x="11805" y="12689"/>
                    <a:pt x="11679" y="12625"/>
                    <a:pt x="11555" y="12563"/>
                  </a:cubicBezTo>
                  <a:cubicBezTo>
                    <a:pt x="11328" y="12454"/>
                    <a:pt x="11100" y="12343"/>
                    <a:pt x="10904" y="12194"/>
                  </a:cubicBezTo>
                  <a:cubicBezTo>
                    <a:pt x="10701" y="12030"/>
                    <a:pt x="10332" y="11692"/>
                    <a:pt x="10590" y="11456"/>
                  </a:cubicBezTo>
                  <a:cubicBezTo>
                    <a:pt x="10795" y="11268"/>
                    <a:pt x="11132" y="11261"/>
                    <a:pt x="11312" y="11043"/>
                  </a:cubicBezTo>
                  <a:cubicBezTo>
                    <a:pt x="11516" y="10791"/>
                    <a:pt x="11343" y="10446"/>
                    <a:pt x="11218" y="10157"/>
                  </a:cubicBezTo>
                  <a:cubicBezTo>
                    <a:pt x="11154" y="10015"/>
                    <a:pt x="11077" y="9748"/>
                    <a:pt x="11179" y="9615"/>
                  </a:cubicBezTo>
                  <a:cubicBezTo>
                    <a:pt x="11264" y="9496"/>
                    <a:pt x="11377" y="9454"/>
                    <a:pt x="11503" y="9454"/>
                  </a:cubicBezTo>
                  <a:cubicBezTo>
                    <a:pt x="11767" y="9454"/>
                    <a:pt x="12087" y="9643"/>
                    <a:pt x="12315" y="9701"/>
                  </a:cubicBezTo>
                  <a:cubicBezTo>
                    <a:pt x="12380" y="9716"/>
                    <a:pt x="12642" y="9747"/>
                    <a:pt x="12887" y="9747"/>
                  </a:cubicBezTo>
                  <a:cubicBezTo>
                    <a:pt x="13178" y="9747"/>
                    <a:pt x="13445" y="9703"/>
                    <a:pt x="13325" y="9538"/>
                  </a:cubicBezTo>
                  <a:cubicBezTo>
                    <a:pt x="13250" y="9429"/>
                    <a:pt x="13028" y="9406"/>
                    <a:pt x="12813" y="9406"/>
                  </a:cubicBezTo>
                  <a:cubicBezTo>
                    <a:pt x="12654" y="9406"/>
                    <a:pt x="12499" y="9419"/>
                    <a:pt x="12409" y="9419"/>
                  </a:cubicBezTo>
                  <a:cubicBezTo>
                    <a:pt x="12127" y="9412"/>
                    <a:pt x="11813" y="9380"/>
                    <a:pt x="11649" y="9144"/>
                  </a:cubicBezTo>
                  <a:cubicBezTo>
                    <a:pt x="11390" y="8761"/>
                    <a:pt x="11813" y="8305"/>
                    <a:pt x="11907" y="7867"/>
                  </a:cubicBezTo>
                  <a:cubicBezTo>
                    <a:pt x="11986" y="7436"/>
                    <a:pt x="11758" y="6951"/>
                    <a:pt x="12033" y="6590"/>
                  </a:cubicBezTo>
                  <a:cubicBezTo>
                    <a:pt x="12221" y="6330"/>
                    <a:pt x="12597" y="6253"/>
                    <a:pt x="12833" y="6025"/>
                  </a:cubicBezTo>
                  <a:cubicBezTo>
                    <a:pt x="12989" y="5860"/>
                    <a:pt x="13060" y="5642"/>
                    <a:pt x="13122" y="5421"/>
                  </a:cubicBezTo>
                  <a:cubicBezTo>
                    <a:pt x="13248" y="4959"/>
                    <a:pt x="13342" y="4466"/>
                    <a:pt x="13201" y="4003"/>
                  </a:cubicBezTo>
                  <a:cubicBezTo>
                    <a:pt x="13053" y="3540"/>
                    <a:pt x="12612" y="3117"/>
                    <a:pt x="12080" y="3109"/>
                  </a:cubicBezTo>
                  <a:cubicBezTo>
                    <a:pt x="11774" y="3109"/>
                    <a:pt x="11474" y="3244"/>
                    <a:pt x="11171" y="3244"/>
                  </a:cubicBezTo>
                  <a:cubicBezTo>
                    <a:pt x="11155" y="3244"/>
                    <a:pt x="11140" y="3244"/>
                    <a:pt x="11124" y="3243"/>
                  </a:cubicBezTo>
                  <a:cubicBezTo>
                    <a:pt x="10795" y="3218"/>
                    <a:pt x="10756" y="3030"/>
                    <a:pt x="10520" y="2867"/>
                  </a:cubicBezTo>
                  <a:cubicBezTo>
                    <a:pt x="10449" y="2821"/>
                    <a:pt x="10363" y="2798"/>
                    <a:pt x="10277" y="2798"/>
                  </a:cubicBezTo>
                  <a:cubicBezTo>
                    <a:pt x="10229" y="2798"/>
                    <a:pt x="10181" y="2805"/>
                    <a:pt x="10137" y="2820"/>
                  </a:cubicBezTo>
                  <a:cubicBezTo>
                    <a:pt x="9949" y="2882"/>
                    <a:pt x="9877" y="3077"/>
                    <a:pt x="9674" y="3109"/>
                  </a:cubicBezTo>
                  <a:cubicBezTo>
                    <a:pt x="9654" y="3112"/>
                    <a:pt x="9635" y="3113"/>
                    <a:pt x="9617" y="3113"/>
                  </a:cubicBezTo>
                  <a:cubicBezTo>
                    <a:pt x="9280" y="3113"/>
                    <a:pt x="9060" y="2727"/>
                    <a:pt x="9015" y="2483"/>
                  </a:cubicBezTo>
                  <a:cubicBezTo>
                    <a:pt x="8983" y="2332"/>
                    <a:pt x="8904" y="2161"/>
                    <a:pt x="8741" y="2154"/>
                  </a:cubicBezTo>
                  <a:cubicBezTo>
                    <a:pt x="8735" y="2153"/>
                    <a:pt x="8729" y="2153"/>
                    <a:pt x="8723" y="2153"/>
                  </a:cubicBezTo>
                  <a:cubicBezTo>
                    <a:pt x="8609" y="2153"/>
                    <a:pt x="8508" y="2231"/>
                    <a:pt x="8394" y="2231"/>
                  </a:cubicBezTo>
                  <a:cubicBezTo>
                    <a:pt x="8389" y="2231"/>
                    <a:pt x="8384" y="2231"/>
                    <a:pt x="8380" y="2231"/>
                  </a:cubicBezTo>
                  <a:cubicBezTo>
                    <a:pt x="8286" y="2223"/>
                    <a:pt x="8199" y="2154"/>
                    <a:pt x="8161" y="2067"/>
                  </a:cubicBezTo>
                  <a:cubicBezTo>
                    <a:pt x="8129" y="1981"/>
                    <a:pt x="8129" y="1887"/>
                    <a:pt x="8129" y="1793"/>
                  </a:cubicBezTo>
                  <a:cubicBezTo>
                    <a:pt x="8144" y="1322"/>
                    <a:pt x="8152" y="844"/>
                    <a:pt x="8161" y="367"/>
                  </a:cubicBezTo>
                  <a:cubicBezTo>
                    <a:pt x="8169" y="280"/>
                    <a:pt x="8169" y="193"/>
                    <a:pt x="8129" y="107"/>
                  </a:cubicBezTo>
                  <a:cubicBezTo>
                    <a:pt x="8092" y="32"/>
                    <a:pt x="8057" y="1"/>
                    <a:pt x="8024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8" name="Google Shape;4918;p33"/>
            <p:cNvSpPr/>
            <p:nvPr/>
          </p:nvSpPr>
          <p:spPr>
            <a:xfrm>
              <a:off x="3282448" y="927873"/>
              <a:ext cx="106752" cy="25673"/>
            </a:xfrm>
            <a:custGeom>
              <a:avLst/>
              <a:gdLst/>
              <a:ahLst/>
              <a:cxnLst/>
              <a:rect l="l" t="t" r="r" b="b"/>
              <a:pathLst>
                <a:path w="2657" h="639" extrusionOk="0">
                  <a:moveTo>
                    <a:pt x="2587" y="1"/>
                  </a:moveTo>
                  <a:cubicBezTo>
                    <a:pt x="2154" y="1"/>
                    <a:pt x="1731" y="8"/>
                    <a:pt x="1308" y="48"/>
                  </a:cubicBezTo>
                  <a:cubicBezTo>
                    <a:pt x="877" y="86"/>
                    <a:pt x="439" y="180"/>
                    <a:pt x="109" y="432"/>
                  </a:cubicBezTo>
                  <a:cubicBezTo>
                    <a:pt x="55" y="479"/>
                    <a:pt x="0" y="556"/>
                    <a:pt x="55" y="603"/>
                  </a:cubicBezTo>
                  <a:cubicBezTo>
                    <a:pt x="70" y="620"/>
                    <a:pt x="94" y="627"/>
                    <a:pt x="124" y="627"/>
                  </a:cubicBezTo>
                  <a:cubicBezTo>
                    <a:pt x="164" y="635"/>
                    <a:pt x="205" y="638"/>
                    <a:pt x="247" y="638"/>
                  </a:cubicBezTo>
                  <a:cubicBezTo>
                    <a:pt x="384" y="638"/>
                    <a:pt x="526" y="603"/>
                    <a:pt x="659" y="573"/>
                  </a:cubicBezTo>
                  <a:cubicBezTo>
                    <a:pt x="956" y="501"/>
                    <a:pt x="1261" y="432"/>
                    <a:pt x="1560" y="368"/>
                  </a:cubicBezTo>
                  <a:cubicBezTo>
                    <a:pt x="1919" y="283"/>
                    <a:pt x="2280" y="251"/>
                    <a:pt x="2610" y="78"/>
                  </a:cubicBezTo>
                  <a:cubicBezTo>
                    <a:pt x="2634" y="63"/>
                    <a:pt x="2657" y="48"/>
                    <a:pt x="2649" y="24"/>
                  </a:cubicBezTo>
                  <a:cubicBezTo>
                    <a:pt x="2634" y="1"/>
                    <a:pt x="2610" y="1"/>
                    <a:pt x="258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9" name="Google Shape;4919;p33"/>
            <p:cNvSpPr/>
            <p:nvPr/>
          </p:nvSpPr>
          <p:spPr>
            <a:xfrm>
              <a:off x="3477994" y="703038"/>
              <a:ext cx="44075" cy="35919"/>
            </a:xfrm>
            <a:custGeom>
              <a:avLst/>
              <a:gdLst/>
              <a:ahLst/>
              <a:cxnLst/>
              <a:rect l="l" t="t" r="r" b="b"/>
              <a:pathLst>
                <a:path w="1097" h="894" extrusionOk="0">
                  <a:moveTo>
                    <a:pt x="181" y="0"/>
                  </a:moveTo>
                  <a:cubicBezTo>
                    <a:pt x="94" y="0"/>
                    <a:pt x="15" y="70"/>
                    <a:pt x="8" y="149"/>
                  </a:cubicBezTo>
                  <a:cubicBezTo>
                    <a:pt x="0" y="226"/>
                    <a:pt x="40" y="305"/>
                    <a:pt x="94" y="360"/>
                  </a:cubicBezTo>
                  <a:cubicBezTo>
                    <a:pt x="149" y="424"/>
                    <a:pt x="228" y="461"/>
                    <a:pt x="297" y="501"/>
                  </a:cubicBezTo>
                  <a:cubicBezTo>
                    <a:pt x="448" y="580"/>
                    <a:pt x="589" y="659"/>
                    <a:pt x="730" y="736"/>
                  </a:cubicBezTo>
                  <a:cubicBezTo>
                    <a:pt x="824" y="790"/>
                    <a:pt x="918" y="837"/>
                    <a:pt x="1012" y="884"/>
                  </a:cubicBezTo>
                  <a:cubicBezTo>
                    <a:pt x="1027" y="884"/>
                    <a:pt x="1035" y="894"/>
                    <a:pt x="1050" y="894"/>
                  </a:cubicBezTo>
                  <a:cubicBezTo>
                    <a:pt x="1082" y="884"/>
                    <a:pt x="1097" y="854"/>
                    <a:pt x="1082" y="822"/>
                  </a:cubicBezTo>
                  <a:cubicBezTo>
                    <a:pt x="1074" y="800"/>
                    <a:pt x="1050" y="783"/>
                    <a:pt x="1027" y="768"/>
                  </a:cubicBezTo>
                  <a:cubicBezTo>
                    <a:pt x="753" y="555"/>
                    <a:pt x="611" y="218"/>
                    <a:pt x="314" y="38"/>
                  </a:cubicBezTo>
                  <a:cubicBezTo>
                    <a:pt x="267" y="23"/>
                    <a:pt x="228" y="0"/>
                    <a:pt x="18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0" name="Google Shape;4920;p33"/>
            <p:cNvSpPr/>
            <p:nvPr/>
          </p:nvSpPr>
          <p:spPr>
            <a:xfrm>
              <a:off x="3809943" y="975002"/>
              <a:ext cx="64605" cy="23263"/>
            </a:xfrm>
            <a:custGeom>
              <a:avLst/>
              <a:gdLst/>
              <a:ahLst/>
              <a:cxnLst/>
              <a:rect l="l" t="t" r="r" b="b"/>
              <a:pathLst>
                <a:path w="1608" h="579" extrusionOk="0">
                  <a:moveTo>
                    <a:pt x="1430" y="0"/>
                  </a:moveTo>
                  <a:cubicBezTo>
                    <a:pt x="1416" y="0"/>
                    <a:pt x="1401" y="2"/>
                    <a:pt x="1387" y="4"/>
                  </a:cubicBezTo>
                  <a:cubicBezTo>
                    <a:pt x="1058" y="11"/>
                    <a:pt x="753" y="152"/>
                    <a:pt x="463" y="293"/>
                  </a:cubicBezTo>
                  <a:cubicBezTo>
                    <a:pt x="360" y="348"/>
                    <a:pt x="251" y="395"/>
                    <a:pt x="149" y="442"/>
                  </a:cubicBezTo>
                  <a:cubicBezTo>
                    <a:pt x="110" y="465"/>
                    <a:pt x="1" y="529"/>
                    <a:pt x="70" y="568"/>
                  </a:cubicBezTo>
                  <a:cubicBezTo>
                    <a:pt x="84" y="575"/>
                    <a:pt x="99" y="578"/>
                    <a:pt x="115" y="578"/>
                  </a:cubicBezTo>
                  <a:cubicBezTo>
                    <a:pt x="182" y="578"/>
                    <a:pt x="263" y="525"/>
                    <a:pt x="313" y="512"/>
                  </a:cubicBezTo>
                  <a:cubicBezTo>
                    <a:pt x="407" y="474"/>
                    <a:pt x="510" y="450"/>
                    <a:pt x="612" y="427"/>
                  </a:cubicBezTo>
                  <a:cubicBezTo>
                    <a:pt x="902" y="380"/>
                    <a:pt x="1216" y="403"/>
                    <a:pt x="1458" y="254"/>
                  </a:cubicBezTo>
                  <a:cubicBezTo>
                    <a:pt x="1536" y="207"/>
                    <a:pt x="1607" y="113"/>
                    <a:pt x="1553" y="51"/>
                  </a:cubicBezTo>
                  <a:cubicBezTo>
                    <a:pt x="1528" y="14"/>
                    <a:pt x="1480" y="0"/>
                    <a:pt x="143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1" name="Google Shape;4921;p33"/>
            <p:cNvSpPr/>
            <p:nvPr/>
          </p:nvSpPr>
          <p:spPr>
            <a:xfrm>
              <a:off x="3829148" y="949810"/>
              <a:ext cx="13580" cy="8116"/>
            </a:xfrm>
            <a:custGeom>
              <a:avLst/>
              <a:gdLst/>
              <a:ahLst/>
              <a:cxnLst/>
              <a:rect l="l" t="t" r="r" b="b"/>
              <a:pathLst>
                <a:path w="338" h="202" extrusionOk="0">
                  <a:moveTo>
                    <a:pt x="239" y="1"/>
                  </a:moveTo>
                  <a:cubicBezTo>
                    <a:pt x="200" y="1"/>
                    <a:pt x="156" y="17"/>
                    <a:pt x="126" y="42"/>
                  </a:cubicBezTo>
                  <a:cubicBezTo>
                    <a:pt x="94" y="74"/>
                    <a:pt x="0" y="160"/>
                    <a:pt x="47" y="191"/>
                  </a:cubicBezTo>
                  <a:cubicBezTo>
                    <a:pt x="55" y="198"/>
                    <a:pt x="68" y="201"/>
                    <a:pt x="85" y="201"/>
                  </a:cubicBezTo>
                  <a:cubicBezTo>
                    <a:pt x="119" y="201"/>
                    <a:pt x="167" y="188"/>
                    <a:pt x="188" y="183"/>
                  </a:cubicBezTo>
                  <a:cubicBezTo>
                    <a:pt x="235" y="160"/>
                    <a:pt x="337" y="104"/>
                    <a:pt x="315" y="42"/>
                  </a:cubicBezTo>
                  <a:cubicBezTo>
                    <a:pt x="303" y="13"/>
                    <a:pt x="273" y="1"/>
                    <a:pt x="239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2" name="Google Shape;4922;p33"/>
            <p:cNvSpPr/>
            <p:nvPr/>
          </p:nvSpPr>
          <p:spPr>
            <a:xfrm>
              <a:off x="3824086" y="1071027"/>
              <a:ext cx="18642" cy="16272"/>
            </a:xfrm>
            <a:custGeom>
              <a:avLst/>
              <a:gdLst/>
              <a:ahLst/>
              <a:cxnLst/>
              <a:rect l="l" t="t" r="r" b="b"/>
              <a:pathLst>
                <a:path w="464" h="405" extrusionOk="0">
                  <a:moveTo>
                    <a:pt x="46" y="0"/>
                  </a:moveTo>
                  <a:cubicBezTo>
                    <a:pt x="1" y="0"/>
                    <a:pt x="42" y="118"/>
                    <a:pt x="55" y="144"/>
                  </a:cubicBezTo>
                  <a:cubicBezTo>
                    <a:pt x="87" y="200"/>
                    <a:pt x="134" y="255"/>
                    <a:pt x="173" y="310"/>
                  </a:cubicBezTo>
                  <a:cubicBezTo>
                    <a:pt x="205" y="342"/>
                    <a:pt x="235" y="372"/>
                    <a:pt x="282" y="389"/>
                  </a:cubicBezTo>
                  <a:cubicBezTo>
                    <a:pt x="301" y="399"/>
                    <a:pt x="323" y="404"/>
                    <a:pt x="346" y="404"/>
                  </a:cubicBezTo>
                  <a:cubicBezTo>
                    <a:pt x="372" y="404"/>
                    <a:pt x="399" y="397"/>
                    <a:pt x="416" y="379"/>
                  </a:cubicBezTo>
                  <a:cubicBezTo>
                    <a:pt x="448" y="357"/>
                    <a:pt x="463" y="317"/>
                    <a:pt x="456" y="278"/>
                  </a:cubicBezTo>
                  <a:cubicBezTo>
                    <a:pt x="448" y="238"/>
                    <a:pt x="424" y="208"/>
                    <a:pt x="401" y="184"/>
                  </a:cubicBezTo>
                  <a:cubicBezTo>
                    <a:pt x="361" y="137"/>
                    <a:pt x="307" y="106"/>
                    <a:pt x="252" y="82"/>
                  </a:cubicBezTo>
                  <a:cubicBezTo>
                    <a:pt x="196" y="59"/>
                    <a:pt x="134" y="42"/>
                    <a:pt x="79" y="12"/>
                  </a:cubicBezTo>
                  <a:cubicBezTo>
                    <a:pt x="65" y="4"/>
                    <a:pt x="55" y="0"/>
                    <a:pt x="46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3" name="Google Shape;4923;p33"/>
            <p:cNvSpPr/>
            <p:nvPr/>
          </p:nvSpPr>
          <p:spPr>
            <a:xfrm>
              <a:off x="3354849" y="975685"/>
              <a:ext cx="18000" cy="20370"/>
            </a:xfrm>
            <a:custGeom>
              <a:avLst/>
              <a:gdLst/>
              <a:ahLst/>
              <a:cxnLst/>
              <a:rect l="l" t="t" r="r" b="b"/>
              <a:pathLst>
                <a:path w="448" h="507" extrusionOk="0">
                  <a:moveTo>
                    <a:pt x="337" y="1"/>
                  </a:moveTo>
                  <a:cubicBezTo>
                    <a:pt x="318" y="1"/>
                    <a:pt x="295" y="6"/>
                    <a:pt x="268" y="17"/>
                  </a:cubicBezTo>
                  <a:cubicBezTo>
                    <a:pt x="164" y="49"/>
                    <a:pt x="110" y="182"/>
                    <a:pt x="55" y="252"/>
                  </a:cubicBezTo>
                  <a:cubicBezTo>
                    <a:pt x="32" y="292"/>
                    <a:pt x="8" y="323"/>
                    <a:pt x="0" y="371"/>
                  </a:cubicBezTo>
                  <a:cubicBezTo>
                    <a:pt x="0" y="410"/>
                    <a:pt x="23" y="457"/>
                    <a:pt x="55" y="480"/>
                  </a:cubicBezTo>
                  <a:cubicBezTo>
                    <a:pt x="73" y="498"/>
                    <a:pt x="95" y="507"/>
                    <a:pt x="118" y="507"/>
                  </a:cubicBezTo>
                  <a:cubicBezTo>
                    <a:pt x="126" y="507"/>
                    <a:pt x="134" y="506"/>
                    <a:pt x="142" y="504"/>
                  </a:cubicBezTo>
                  <a:cubicBezTo>
                    <a:pt x="189" y="504"/>
                    <a:pt x="221" y="472"/>
                    <a:pt x="251" y="440"/>
                  </a:cubicBezTo>
                  <a:cubicBezTo>
                    <a:pt x="298" y="386"/>
                    <a:pt x="315" y="307"/>
                    <a:pt x="362" y="244"/>
                  </a:cubicBezTo>
                  <a:cubicBezTo>
                    <a:pt x="421" y="171"/>
                    <a:pt x="448" y="1"/>
                    <a:pt x="33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4" name="Google Shape;4924;p33"/>
            <p:cNvSpPr/>
            <p:nvPr/>
          </p:nvSpPr>
          <p:spPr>
            <a:xfrm>
              <a:off x="3395147" y="959855"/>
              <a:ext cx="20209" cy="15629"/>
            </a:xfrm>
            <a:custGeom>
              <a:avLst/>
              <a:gdLst/>
              <a:ahLst/>
              <a:cxnLst/>
              <a:rect l="l" t="t" r="r" b="b"/>
              <a:pathLst>
                <a:path w="503" h="389" extrusionOk="0">
                  <a:moveTo>
                    <a:pt x="266" y="1"/>
                  </a:moveTo>
                  <a:cubicBezTo>
                    <a:pt x="256" y="1"/>
                    <a:pt x="245" y="2"/>
                    <a:pt x="235" y="5"/>
                  </a:cubicBezTo>
                  <a:cubicBezTo>
                    <a:pt x="181" y="20"/>
                    <a:pt x="141" y="59"/>
                    <a:pt x="102" y="99"/>
                  </a:cubicBezTo>
                  <a:cubicBezTo>
                    <a:pt x="79" y="121"/>
                    <a:pt x="47" y="146"/>
                    <a:pt x="25" y="176"/>
                  </a:cubicBezTo>
                  <a:cubicBezTo>
                    <a:pt x="0" y="215"/>
                    <a:pt x="0" y="262"/>
                    <a:pt x="25" y="309"/>
                  </a:cubicBezTo>
                  <a:cubicBezTo>
                    <a:pt x="40" y="349"/>
                    <a:pt x="87" y="381"/>
                    <a:pt x="134" y="388"/>
                  </a:cubicBezTo>
                  <a:lnTo>
                    <a:pt x="205" y="388"/>
                  </a:lnTo>
                  <a:cubicBezTo>
                    <a:pt x="243" y="371"/>
                    <a:pt x="267" y="349"/>
                    <a:pt x="307" y="334"/>
                  </a:cubicBezTo>
                  <a:cubicBezTo>
                    <a:pt x="346" y="317"/>
                    <a:pt x="401" y="334"/>
                    <a:pt x="440" y="309"/>
                  </a:cubicBezTo>
                  <a:cubicBezTo>
                    <a:pt x="478" y="294"/>
                    <a:pt x="502" y="240"/>
                    <a:pt x="495" y="200"/>
                  </a:cubicBezTo>
                  <a:cubicBezTo>
                    <a:pt x="487" y="153"/>
                    <a:pt x="463" y="114"/>
                    <a:pt x="423" y="82"/>
                  </a:cubicBezTo>
                  <a:cubicBezTo>
                    <a:pt x="383" y="41"/>
                    <a:pt x="326" y="1"/>
                    <a:pt x="266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5" name="Google Shape;4925;p33"/>
            <p:cNvSpPr/>
            <p:nvPr/>
          </p:nvSpPr>
          <p:spPr>
            <a:xfrm>
              <a:off x="3751083" y="722444"/>
              <a:ext cx="43472" cy="32463"/>
            </a:xfrm>
            <a:custGeom>
              <a:avLst/>
              <a:gdLst/>
              <a:ahLst/>
              <a:cxnLst/>
              <a:rect l="l" t="t" r="r" b="b"/>
              <a:pathLst>
                <a:path w="1082" h="808" extrusionOk="0">
                  <a:moveTo>
                    <a:pt x="490" y="1"/>
                  </a:moveTo>
                  <a:cubicBezTo>
                    <a:pt x="484" y="1"/>
                    <a:pt x="477" y="1"/>
                    <a:pt x="470" y="3"/>
                  </a:cubicBezTo>
                  <a:cubicBezTo>
                    <a:pt x="431" y="18"/>
                    <a:pt x="406" y="65"/>
                    <a:pt x="367" y="97"/>
                  </a:cubicBezTo>
                  <a:cubicBezTo>
                    <a:pt x="290" y="159"/>
                    <a:pt x="156" y="129"/>
                    <a:pt x="70" y="191"/>
                  </a:cubicBezTo>
                  <a:cubicBezTo>
                    <a:pt x="23" y="223"/>
                    <a:pt x="0" y="285"/>
                    <a:pt x="8" y="347"/>
                  </a:cubicBezTo>
                  <a:cubicBezTo>
                    <a:pt x="15" y="401"/>
                    <a:pt x="38" y="458"/>
                    <a:pt x="62" y="512"/>
                  </a:cubicBezTo>
                  <a:cubicBezTo>
                    <a:pt x="77" y="543"/>
                    <a:pt x="94" y="575"/>
                    <a:pt x="124" y="590"/>
                  </a:cubicBezTo>
                  <a:cubicBezTo>
                    <a:pt x="141" y="607"/>
                    <a:pt x="164" y="607"/>
                    <a:pt x="188" y="622"/>
                  </a:cubicBezTo>
                  <a:cubicBezTo>
                    <a:pt x="243" y="654"/>
                    <a:pt x="258" y="716"/>
                    <a:pt x="297" y="763"/>
                  </a:cubicBezTo>
                  <a:cubicBezTo>
                    <a:pt x="328" y="793"/>
                    <a:pt x="372" y="807"/>
                    <a:pt x="416" y="807"/>
                  </a:cubicBezTo>
                  <a:cubicBezTo>
                    <a:pt x="485" y="807"/>
                    <a:pt x="555" y="773"/>
                    <a:pt x="579" y="716"/>
                  </a:cubicBezTo>
                  <a:cubicBezTo>
                    <a:pt x="587" y="693"/>
                    <a:pt x="587" y="661"/>
                    <a:pt x="611" y="637"/>
                  </a:cubicBezTo>
                  <a:cubicBezTo>
                    <a:pt x="634" y="582"/>
                    <a:pt x="705" y="567"/>
                    <a:pt x="760" y="552"/>
                  </a:cubicBezTo>
                  <a:cubicBezTo>
                    <a:pt x="837" y="520"/>
                    <a:pt x="909" y="473"/>
                    <a:pt x="963" y="418"/>
                  </a:cubicBezTo>
                  <a:cubicBezTo>
                    <a:pt x="1035" y="347"/>
                    <a:pt x="1082" y="223"/>
                    <a:pt x="1003" y="151"/>
                  </a:cubicBezTo>
                  <a:cubicBezTo>
                    <a:pt x="916" y="82"/>
                    <a:pt x="768" y="136"/>
                    <a:pt x="666" y="82"/>
                  </a:cubicBezTo>
                  <a:cubicBezTo>
                    <a:pt x="608" y="60"/>
                    <a:pt x="552" y="1"/>
                    <a:pt x="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6" name="Google Shape;4926;p33"/>
          <p:cNvGrpSpPr/>
          <p:nvPr/>
        </p:nvGrpSpPr>
        <p:grpSpPr>
          <a:xfrm rot="-1581154" flipH="1">
            <a:off x="-1012626" y="-642841"/>
            <a:ext cx="1960425" cy="1741441"/>
            <a:chOff x="1233408" y="-742510"/>
            <a:chExt cx="2322444" cy="2063022"/>
          </a:xfrm>
        </p:grpSpPr>
        <p:sp>
          <p:nvSpPr>
            <p:cNvPr id="4927" name="Google Shape;4927;p33"/>
            <p:cNvSpPr/>
            <p:nvPr/>
          </p:nvSpPr>
          <p:spPr>
            <a:xfrm>
              <a:off x="1986778" y="-742510"/>
              <a:ext cx="259879" cy="254800"/>
            </a:xfrm>
            <a:custGeom>
              <a:avLst/>
              <a:gdLst/>
              <a:ahLst/>
              <a:cxnLst/>
              <a:rect l="l" t="t" r="r" b="b"/>
              <a:pathLst>
                <a:path w="1741" h="1707" extrusionOk="0">
                  <a:moveTo>
                    <a:pt x="877" y="1"/>
                  </a:moveTo>
                  <a:cubicBezTo>
                    <a:pt x="837" y="1"/>
                    <a:pt x="795" y="17"/>
                    <a:pt x="761" y="43"/>
                  </a:cubicBezTo>
                  <a:cubicBezTo>
                    <a:pt x="714" y="75"/>
                    <a:pt x="682" y="129"/>
                    <a:pt x="666" y="184"/>
                  </a:cubicBezTo>
                  <a:cubicBezTo>
                    <a:pt x="659" y="208"/>
                    <a:pt x="659" y="239"/>
                    <a:pt x="644" y="263"/>
                  </a:cubicBezTo>
                  <a:cubicBezTo>
                    <a:pt x="617" y="305"/>
                    <a:pt x="570" y="315"/>
                    <a:pt x="520" y="315"/>
                  </a:cubicBezTo>
                  <a:cubicBezTo>
                    <a:pt x="495" y="315"/>
                    <a:pt x="470" y="313"/>
                    <a:pt x="446" y="310"/>
                  </a:cubicBezTo>
                  <a:cubicBezTo>
                    <a:pt x="322" y="310"/>
                    <a:pt x="181" y="357"/>
                    <a:pt x="102" y="459"/>
                  </a:cubicBezTo>
                  <a:cubicBezTo>
                    <a:pt x="16" y="560"/>
                    <a:pt x="1" y="716"/>
                    <a:pt x="80" y="820"/>
                  </a:cubicBezTo>
                  <a:cubicBezTo>
                    <a:pt x="102" y="867"/>
                    <a:pt x="149" y="897"/>
                    <a:pt x="174" y="944"/>
                  </a:cubicBezTo>
                  <a:cubicBezTo>
                    <a:pt x="243" y="1063"/>
                    <a:pt x="164" y="1243"/>
                    <a:pt x="251" y="1345"/>
                  </a:cubicBezTo>
                  <a:cubicBezTo>
                    <a:pt x="330" y="1431"/>
                    <a:pt x="471" y="1407"/>
                    <a:pt x="572" y="1446"/>
                  </a:cubicBezTo>
                  <a:cubicBezTo>
                    <a:pt x="659" y="1486"/>
                    <a:pt x="721" y="1555"/>
                    <a:pt x="793" y="1619"/>
                  </a:cubicBezTo>
                  <a:cubicBezTo>
                    <a:pt x="841" y="1668"/>
                    <a:pt x="913" y="1707"/>
                    <a:pt x="983" y="1707"/>
                  </a:cubicBezTo>
                  <a:cubicBezTo>
                    <a:pt x="1003" y="1707"/>
                    <a:pt x="1023" y="1704"/>
                    <a:pt x="1043" y="1697"/>
                  </a:cubicBezTo>
                  <a:cubicBezTo>
                    <a:pt x="1144" y="1657"/>
                    <a:pt x="1176" y="1508"/>
                    <a:pt x="1263" y="1439"/>
                  </a:cubicBezTo>
                  <a:cubicBezTo>
                    <a:pt x="1332" y="1384"/>
                    <a:pt x="1419" y="1384"/>
                    <a:pt x="1498" y="1352"/>
                  </a:cubicBezTo>
                  <a:cubicBezTo>
                    <a:pt x="1607" y="1305"/>
                    <a:pt x="1694" y="1211"/>
                    <a:pt x="1716" y="1093"/>
                  </a:cubicBezTo>
                  <a:cubicBezTo>
                    <a:pt x="1741" y="984"/>
                    <a:pt x="1709" y="857"/>
                    <a:pt x="1632" y="763"/>
                  </a:cubicBezTo>
                  <a:cubicBezTo>
                    <a:pt x="1607" y="741"/>
                    <a:pt x="1585" y="716"/>
                    <a:pt x="1575" y="686"/>
                  </a:cubicBezTo>
                  <a:cubicBezTo>
                    <a:pt x="1560" y="632"/>
                    <a:pt x="1592" y="585"/>
                    <a:pt x="1600" y="538"/>
                  </a:cubicBezTo>
                  <a:cubicBezTo>
                    <a:pt x="1615" y="444"/>
                    <a:pt x="1537" y="357"/>
                    <a:pt x="1443" y="325"/>
                  </a:cubicBezTo>
                  <a:cubicBezTo>
                    <a:pt x="1387" y="312"/>
                    <a:pt x="1331" y="309"/>
                    <a:pt x="1274" y="309"/>
                  </a:cubicBezTo>
                  <a:cubicBezTo>
                    <a:pt x="1236" y="309"/>
                    <a:pt x="1199" y="310"/>
                    <a:pt x="1161" y="310"/>
                  </a:cubicBezTo>
                  <a:cubicBezTo>
                    <a:pt x="1114" y="310"/>
                    <a:pt x="1075" y="303"/>
                    <a:pt x="1043" y="271"/>
                  </a:cubicBezTo>
                  <a:cubicBezTo>
                    <a:pt x="981" y="216"/>
                    <a:pt x="1020" y="97"/>
                    <a:pt x="964" y="35"/>
                  </a:cubicBezTo>
                  <a:cubicBezTo>
                    <a:pt x="939" y="11"/>
                    <a:pt x="909" y="1"/>
                    <a:pt x="87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8" name="Google Shape;4928;p33"/>
            <p:cNvSpPr/>
            <p:nvPr/>
          </p:nvSpPr>
          <p:spPr>
            <a:xfrm>
              <a:off x="2502657" y="-538609"/>
              <a:ext cx="167481" cy="117921"/>
            </a:xfrm>
            <a:custGeom>
              <a:avLst/>
              <a:gdLst/>
              <a:ahLst/>
              <a:cxnLst/>
              <a:rect l="l" t="t" r="r" b="b"/>
              <a:pathLst>
                <a:path w="1122" h="790" extrusionOk="0">
                  <a:moveTo>
                    <a:pt x="287" y="1"/>
                  </a:moveTo>
                  <a:cubicBezTo>
                    <a:pt x="283" y="1"/>
                    <a:pt x="279" y="1"/>
                    <a:pt x="275" y="1"/>
                  </a:cubicBezTo>
                  <a:cubicBezTo>
                    <a:pt x="173" y="18"/>
                    <a:pt x="104" y="103"/>
                    <a:pt x="47" y="174"/>
                  </a:cubicBezTo>
                  <a:cubicBezTo>
                    <a:pt x="32" y="206"/>
                    <a:pt x="17" y="229"/>
                    <a:pt x="17" y="261"/>
                  </a:cubicBezTo>
                  <a:cubicBezTo>
                    <a:pt x="0" y="425"/>
                    <a:pt x="158" y="417"/>
                    <a:pt x="181" y="551"/>
                  </a:cubicBezTo>
                  <a:cubicBezTo>
                    <a:pt x="189" y="583"/>
                    <a:pt x="181" y="613"/>
                    <a:pt x="181" y="645"/>
                  </a:cubicBezTo>
                  <a:cubicBezTo>
                    <a:pt x="181" y="732"/>
                    <a:pt x="271" y="790"/>
                    <a:pt x="363" y="790"/>
                  </a:cubicBezTo>
                  <a:cubicBezTo>
                    <a:pt x="387" y="790"/>
                    <a:pt x="411" y="786"/>
                    <a:pt x="433" y="778"/>
                  </a:cubicBezTo>
                  <a:cubicBezTo>
                    <a:pt x="589" y="731"/>
                    <a:pt x="1122" y="197"/>
                    <a:pt x="777" y="103"/>
                  </a:cubicBezTo>
                  <a:cubicBezTo>
                    <a:pt x="754" y="97"/>
                    <a:pt x="730" y="96"/>
                    <a:pt x="706" y="96"/>
                  </a:cubicBezTo>
                  <a:cubicBezTo>
                    <a:pt x="679" y="96"/>
                    <a:pt x="652" y="98"/>
                    <a:pt x="625" y="98"/>
                  </a:cubicBezTo>
                  <a:cubicBezTo>
                    <a:pt x="610" y="98"/>
                    <a:pt x="596" y="97"/>
                    <a:pt x="582" y="95"/>
                  </a:cubicBezTo>
                  <a:cubicBezTo>
                    <a:pt x="484" y="88"/>
                    <a:pt x="385" y="1"/>
                    <a:pt x="28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9" name="Google Shape;4929;p33"/>
            <p:cNvSpPr/>
            <p:nvPr/>
          </p:nvSpPr>
          <p:spPr>
            <a:xfrm>
              <a:off x="1563247" y="-482192"/>
              <a:ext cx="1992605" cy="1802704"/>
            </a:xfrm>
            <a:custGeom>
              <a:avLst/>
              <a:gdLst/>
              <a:ahLst/>
              <a:cxnLst/>
              <a:rect l="l" t="t" r="r" b="b"/>
              <a:pathLst>
                <a:path w="13349" h="12077" extrusionOk="0">
                  <a:moveTo>
                    <a:pt x="4719" y="1"/>
                  </a:moveTo>
                  <a:cubicBezTo>
                    <a:pt x="4676" y="1"/>
                    <a:pt x="4633" y="7"/>
                    <a:pt x="4593" y="20"/>
                  </a:cubicBezTo>
                  <a:cubicBezTo>
                    <a:pt x="4397" y="84"/>
                    <a:pt x="4256" y="294"/>
                    <a:pt x="4288" y="497"/>
                  </a:cubicBezTo>
                  <a:cubicBezTo>
                    <a:pt x="4295" y="601"/>
                    <a:pt x="4327" y="750"/>
                    <a:pt x="4233" y="789"/>
                  </a:cubicBezTo>
                  <a:cubicBezTo>
                    <a:pt x="4219" y="794"/>
                    <a:pt x="4204" y="797"/>
                    <a:pt x="4191" y="797"/>
                  </a:cubicBezTo>
                  <a:cubicBezTo>
                    <a:pt x="4145" y="797"/>
                    <a:pt x="4104" y="771"/>
                    <a:pt x="4068" y="742"/>
                  </a:cubicBezTo>
                  <a:cubicBezTo>
                    <a:pt x="3895" y="631"/>
                    <a:pt x="3746" y="497"/>
                    <a:pt x="3558" y="420"/>
                  </a:cubicBezTo>
                  <a:cubicBezTo>
                    <a:pt x="3478" y="385"/>
                    <a:pt x="3388" y="366"/>
                    <a:pt x="3299" y="366"/>
                  </a:cubicBezTo>
                  <a:cubicBezTo>
                    <a:pt x="3186" y="366"/>
                    <a:pt x="3077" y="397"/>
                    <a:pt x="2994" y="467"/>
                  </a:cubicBezTo>
                  <a:cubicBezTo>
                    <a:pt x="2775" y="663"/>
                    <a:pt x="2845" y="1015"/>
                    <a:pt x="2860" y="1306"/>
                  </a:cubicBezTo>
                  <a:cubicBezTo>
                    <a:pt x="2883" y="1573"/>
                    <a:pt x="2738" y="1926"/>
                    <a:pt x="2488" y="1926"/>
                  </a:cubicBezTo>
                  <a:cubicBezTo>
                    <a:pt x="2467" y="1926"/>
                    <a:pt x="2445" y="1923"/>
                    <a:pt x="2422" y="1918"/>
                  </a:cubicBezTo>
                  <a:cubicBezTo>
                    <a:pt x="2312" y="1891"/>
                    <a:pt x="2202" y="1791"/>
                    <a:pt x="2097" y="1791"/>
                  </a:cubicBezTo>
                  <a:cubicBezTo>
                    <a:pt x="2075" y="1791"/>
                    <a:pt x="2052" y="1796"/>
                    <a:pt x="2030" y="1807"/>
                  </a:cubicBezTo>
                  <a:cubicBezTo>
                    <a:pt x="1850" y="1908"/>
                    <a:pt x="2006" y="2270"/>
                    <a:pt x="1825" y="2356"/>
                  </a:cubicBezTo>
                  <a:cubicBezTo>
                    <a:pt x="1776" y="2372"/>
                    <a:pt x="1724" y="2379"/>
                    <a:pt x="1673" y="2379"/>
                  </a:cubicBezTo>
                  <a:cubicBezTo>
                    <a:pt x="1497" y="2379"/>
                    <a:pt x="1318" y="2294"/>
                    <a:pt x="1191" y="2168"/>
                  </a:cubicBezTo>
                  <a:cubicBezTo>
                    <a:pt x="1026" y="2002"/>
                    <a:pt x="924" y="1792"/>
                    <a:pt x="823" y="1589"/>
                  </a:cubicBezTo>
                  <a:cubicBezTo>
                    <a:pt x="721" y="1400"/>
                    <a:pt x="612" y="1212"/>
                    <a:pt x="501" y="1024"/>
                  </a:cubicBezTo>
                  <a:cubicBezTo>
                    <a:pt x="441" y="934"/>
                    <a:pt x="286" y="582"/>
                    <a:pt x="142" y="582"/>
                  </a:cubicBezTo>
                  <a:cubicBezTo>
                    <a:pt x="136" y="582"/>
                    <a:pt x="130" y="583"/>
                    <a:pt x="125" y="584"/>
                  </a:cubicBezTo>
                  <a:cubicBezTo>
                    <a:pt x="95" y="592"/>
                    <a:pt x="63" y="623"/>
                    <a:pt x="55" y="655"/>
                  </a:cubicBezTo>
                  <a:cubicBezTo>
                    <a:pt x="1" y="780"/>
                    <a:pt x="204" y="1094"/>
                    <a:pt x="266" y="1212"/>
                  </a:cubicBezTo>
                  <a:cubicBezTo>
                    <a:pt x="377" y="1400"/>
                    <a:pt x="501" y="1579"/>
                    <a:pt x="612" y="1767"/>
                  </a:cubicBezTo>
                  <a:cubicBezTo>
                    <a:pt x="830" y="2106"/>
                    <a:pt x="1043" y="2497"/>
                    <a:pt x="956" y="2913"/>
                  </a:cubicBezTo>
                  <a:cubicBezTo>
                    <a:pt x="924" y="3062"/>
                    <a:pt x="862" y="3203"/>
                    <a:pt x="870" y="3351"/>
                  </a:cubicBezTo>
                  <a:cubicBezTo>
                    <a:pt x="877" y="3500"/>
                    <a:pt x="964" y="3658"/>
                    <a:pt x="941" y="3807"/>
                  </a:cubicBezTo>
                  <a:cubicBezTo>
                    <a:pt x="902" y="3995"/>
                    <a:pt x="697" y="4111"/>
                    <a:pt x="612" y="4292"/>
                  </a:cubicBezTo>
                  <a:cubicBezTo>
                    <a:pt x="461" y="4606"/>
                    <a:pt x="744" y="4950"/>
                    <a:pt x="1043" y="5138"/>
                  </a:cubicBezTo>
                  <a:cubicBezTo>
                    <a:pt x="1214" y="5240"/>
                    <a:pt x="1872" y="5522"/>
                    <a:pt x="1716" y="5804"/>
                  </a:cubicBezTo>
                  <a:cubicBezTo>
                    <a:pt x="1684" y="5859"/>
                    <a:pt x="1630" y="5899"/>
                    <a:pt x="1583" y="5930"/>
                  </a:cubicBezTo>
                  <a:cubicBezTo>
                    <a:pt x="1474" y="6017"/>
                    <a:pt x="1364" y="6104"/>
                    <a:pt x="1270" y="6205"/>
                  </a:cubicBezTo>
                  <a:cubicBezTo>
                    <a:pt x="1231" y="6245"/>
                    <a:pt x="1191" y="6307"/>
                    <a:pt x="1214" y="6354"/>
                  </a:cubicBezTo>
                  <a:cubicBezTo>
                    <a:pt x="1229" y="6395"/>
                    <a:pt x="1272" y="6417"/>
                    <a:pt x="1319" y="6417"/>
                  </a:cubicBezTo>
                  <a:cubicBezTo>
                    <a:pt x="1326" y="6417"/>
                    <a:pt x="1333" y="6417"/>
                    <a:pt x="1340" y="6416"/>
                  </a:cubicBezTo>
                  <a:cubicBezTo>
                    <a:pt x="1387" y="6408"/>
                    <a:pt x="1427" y="6376"/>
                    <a:pt x="1474" y="6354"/>
                  </a:cubicBezTo>
                  <a:cubicBezTo>
                    <a:pt x="1513" y="6331"/>
                    <a:pt x="1543" y="6326"/>
                    <a:pt x="1573" y="6326"/>
                  </a:cubicBezTo>
                  <a:cubicBezTo>
                    <a:pt x="1596" y="6326"/>
                    <a:pt x="1619" y="6329"/>
                    <a:pt x="1647" y="6329"/>
                  </a:cubicBezTo>
                  <a:cubicBezTo>
                    <a:pt x="1716" y="6322"/>
                    <a:pt x="1795" y="6275"/>
                    <a:pt x="1857" y="6245"/>
                  </a:cubicBezTo>
                  <a:cubicBezTo>
                    <a:pt x="1976" y="6170"/>
                    <a:pt x="2115" y="6093"/>
                    <a:pt x="2244" y="6093"/>
                  </a:cubicBezTo>
                  <a:cubicBezTo>
                    <a:pt x="2294" y="6093"/>
                    <a:pt x="2344" y="6105"/>
                    <a:pt x="2390" y="6134"/>
                  </a:cubicBezTo>
                  <a:cubicBezTo>
                    <a:pt x="2454" y="6181"/>
                    <a:pt x="2493" y="6252"/>
                    <a:pt x="2531" y="6314"/>
                  </a:cubicBezTo>
                  <a:cubicBezTo>
                    <a:pt x="2766" y="6651"/>
                    <a:pt x="3189" y="6817"/>
                    <a:pt x="3605" y="6832"/>
                  </a:cubicBezTo>
                  <a:cubicBezTo>
                    <a:pt x="3645" y="6833"/>
                    <a:pt x="3686" y="6834"/>
                    <a:pt x="3726" y="6834"/>
                  </a:cubicBezTo>
                  <a:cubicBezTo>
                    <a:pt x="3859" y="6834"/>
                    <a:pt x="3991" y="6824"/>
                    <a:pt x="4122" y="6800"/>
                  </a:cubicBezTo>
                  <a:cubicBezTo>
                    <a:pt x="4201" y="6792"/>
                    <a:pt x="4288" y="6777"/>
                    <a:pt x="4374" y="6762"/>
                  </a:cubicBezTo>
                  <a:cubicBezTo>
                    <a:pt x="4444" y="6745"/>
                    <a:pt x="4523" y="6715"/>
                    <a:pt x="4600" y="6715"/>
                  </a:cubicBezTo>
                  <a:cubicBezTo>
                    <a:pt x="4672" y="6715"/>
                    <a:pt x="4741" y="6762"/>
                    <a:pt x="4758" y="6832"/>
                  </a:cubicBezTo>
                  <a:cubicBezTo>
                    <a:pt x="4781" y="6918"/>
                    <a:pt x="4694" y="7005"/>
                    <a:pt x="4719" y="7099"/>
                  </a:cubicBezTo>
                  <a:cubicBezTo>
                    <a:pt x="4726" y="7138"/>
                    <a:pt x="4766" y="7168"/>
                    <a:pt x="4805" y="7176"/>
                  </a:cubicBezTo>
                  <a:cubicBezTo>
                    <a:pt x="4816" y="7181"/>
                    <a:pt x="4828" y="7183"/>
                    <a:pt x="4838" y="7183"/>
                  </a:cubicBezTo>
                  <a:cubicBezTo>
                    <a:pt x="4866" y="7183"/>
                    <a:pt x="4891" y="7169"/>
                    <a:pt x="4914" y="7153"/>
                  </a:cubicBezTo>
                  <a:cubicBezTo>
                    <a:pt x="4939" y="7129"/>
                    <a:pt x="4954" y="7091"/>
                    <a:pt x="4976" y="7067"/>
                  </a:cubicBezTo>
                  <a:cubicBezTo>
                    <a:pt x="5008" y="7027"/>
                    <a:pt x="5063" y="7005"/>
                    <a:pt x="5118" y="6997"/>
                  </a:cubicBezTo>
                  <a:cubicBezTo>
                    <a:pt x="5138" y="6995"/>
                    <a:pt x="5158" y="6994"/>
                    <a:pt x="5178" y="6994"/>
                  </a:cubicBezTo>
                  <a:cubicBezTo>
                    <a:pt x="5308" y="6994"/>
                    <a:pt x="5438" y="7035"/>
                    <a:pt x="5573" y="7035"/>
                  </a:cubicBezTo>
                  <a:cubicBezTo>
                    <a:pt x="5658" y="7029"/>
                    <a:pt x="5743" y="7022"/>
                    <a:pt x="5826" y="7022"/>
                  </a:cubicBezTo>
                  <a:cubicBezTo>
                    <a:pt x="5950" y="7022"/>
                    <a:pt x="6071" y="7038"/>
                    <a:pt x="6184" y="7099"/>
                  </a:cubicBezTo>
                  <a:cubicBezTo>
                    <a:pt x="6246" y="7129"/>
                    <a:pt x="6303" y="7185"/>
                    <a:pt x="6325" y="7255"/>
                  </a:cubicBezTo>
                  <a:cubicBezTo>
                    <a:pt x="6340" y="7317"/>
                    <a:pt x="6318" y="7396"/>
                    <a:pt x="6256" y="7435"/>
                  </a:cubicBezTo>
                  <a:cubicBezTo>
                    <a:pt x="6209" y="7458"/>
                    <a:pt x="6152" y="7458"/>
                    <a:pt x="6098" y="7467"/>
                  </a:cubicBezTo>
                  <a:cubicBezTo>
                    <a:pt x="6043" y="7467"/>
                    <a:pt x="5989" y="7490"/>
                    <a:pt x="5964" y="7537"/>
                  </a:cubicBezTo>
                  <a:cubicBezTo>
                    <a:pt x="5949" y="7584"/>
                    <a:pt x="5981" y="7646"/>
                    <a:pt x="6021" y="7678"/>
                  </a:cubicBezTo>
                  <a:cubicBezTo>
                    <a:pt x="6058" y="7710"/>
                    <a:pt x="6115" y="7725"/>
                    <a:pt x="6162" y="7757"/>
                  </a:cubicBezTo>
                  <a:cubicBezTo>
                    <a:pt x="6231" y="7797"/>
                    <a:pt x="6286" y="7891"/>
                    <a:pt x="6256" y="7968"/>
                  </a:cubicBezTo>
                  <a:cubicBezTo>
                    <a:pt x="6209" y="8082"/>
                    <a:pt x="6005" y="8135"/>
                    <a:pt x="5831" y="8135"/>
                  </a:cubicBezTo>
                  <a:cubicBezTo>
                    <a:pt x="5742" y="8135"/>
                    <a:pt x="5660" y="8121"/>
                    <a:pt x="5612" y="8094"/>
                  </a:cubicBezTo>
                  <a:cubicBezTo>
                    <a:pt x="5471" y="8015"/>
                    <a:pt x="5424" y="7913"/>
                    <a:pt x="5251" y="7898"/>
                  </a:cubicBezTo>
                  <a:cubicBezTo>
                    <a:pt x="5237" y="7897"/>
                    <a:pt x="5223" y="7897"/>
                    <a:pt x="5208" y="7897"/>
                  </a:cubicBezTo>
                  <a:cubicBezTo>
                    <a:pt x="5094" y="7897"/>
                    <a:pt x="4968" y="7926"/>
                    <a:pt x="4899" y="8022"/>
                  </a:cubicBezTo>
                  <a:cubicBezTo>
                    <a:pt x="4867" y="8069"/>
                    <a:pt x="4845" y="8126"/>
                    <a:pt x="4805" y="8173"/>
                  </a:cubicBezTo>
                  <a:cubicBezTo>
                    <a:pt x="4755" y="8252"/>
                    <a:pt x="4655" y="8298"/>
                    <a:pt x="4559" y="8298"/>
                  </a:cubicBezTo>
                  <a:cubicBezTo>
                    <a:pt x="4552" y="8298"/>
                    <a:pt x="4545" y="8298"/>
                    <a:pt x="4538" y="8297"/>
                  </a:cubicBezTo>
                  <a:cubicBezTo>
                    <a:pt x="4437" y="8290"/>
                    <a:pt x="4335" y="8227"/>
                    <a:pt x="4288" y="8133"/>
                  </a:cubicBezTo>
                  <a:cubicBezTo>
                    <a:pt x="4256" y="8079"/>
                    <a:pt x="4241" y="8015"/>
                    <a:pt x="4224" y="7953"/>
                  </a:cubicBezTo>
                  <a:cubicBezTo>
                    <a:pt x="4147" y="7678"/>
                    <a:pt x="3942" y="7443"/>
                    <a:pt x="3707" y="7287"/>
                  </a:cubicBezTo>
                  <a:cubicBezTo>
                    <a:pt x="3550" y="7182"/>
                    <a:pt x="3388" y="7055"/>
                    <a:pt x="3209" y="7055"/>
                  </a:cubicBezTo>
                  <a:cubicBezTo>
                    <a:pt x="3148" y="7055"/>
                    <a:pt x="3084" y="7070"/>
                    <a:pt x="3018" y="7106"/>
                  </a:cubicBezTo>
                  <a:cubicBezTo>
                    <a:pt x="2947" y="7146"/>
                    <a:pt x="2892" y="7200"/>
                    <a:pt x="2822" y="7223"/>
                  </a:cubicBezTo>
                  <a:cubicBezTo>
                    <a:pt x="2789" y="7234"/>
                    <a:pt x="2756" y="7239"/>
                    <a:pt x="2723" y="7239"/>
                  </a:cubicBezTo>
                  <a:cubicBezTo>
                    <a:pt x="2639" y="7239"/>
                    <a:pt x="2556" y="7208"/>
                    <a:pt x="2476" y="7168"/>
                  </a:cubicBezTo>
                  <a:cubicBezTo>
                    <a:pt x="2367" y="7121"/>
                    <a:pt x="2258" y="7067"/>
                    <a:pt x="2140" y="7067"/>
                  </a:cubicBezTo>
                  <a:cubicBezTo>
                    <a:pt x="2030" y="7067"/>
                    <a:pt x="1929" y="7114"/>
                    <a:pt x="1850" y="7193"/>
                  </a:cubicBezTo>
                  <a:cubicBezTo>
                    <a:pt x="1731" y="7302"/>
                    <a:pt x="1647" y="7451"/>
                    <a:pt x="1553" y="7584"/>
                  </a:cubicBezTo>
                  <a:cubicBezTo>
                    <a:pt x="1449" y="7718"/>
                    <a:pt x="1278" y="7725"/>
                    <a:pt x="1129" y="7757"/>
                  </a:cubicBezTo>
                  <a:cubicBezTo>
                    <a:pt x="909" y="7804"/>
                    <a:pt x="714" y="7921"/>
                    <a:pt x="565" y="8086"/>
                  </a:cubicBezTo>
                  <a:cubicBezTo>
                    <a:pt x="493" y="8173"/>
                    <a:pt x="424" y="8282"/>
                    <a:pt x="439" y="8399"/>
                  </a:cubicBezTo>
                  <a:cubicBezTo>
                    <a:pt x="439" y="8478"/>
                    <a:pt x="486" y="8557"/>
                    <a:pt x="501" y="8634"/>
                  </a:cubicBezTo>
                  <a:cubicBezTo>
                    <a:pt x="548" y="8831"/>
                    <a:pt x="446" y="9035"/>
                    <a:pt x="384" y="9215"/>
                  </a:cubicBezTo>
                  <a:cubicBezTo>
                    <a:pt x="360" y="9277"/>
                    <a:pt x="313" y="9349"/>
                    <a:pt x="305" y="9411"/>
                  </a:cubicBezTo>
                  <a:cubicBezTo>
                    <a:pt x="290" y="9537"/>
                    <a:pt x="392" y="9638"/>
                    <a:pt x="471" y="9708"/>
                  </a:cubicBezTo>
                  <a:cubicBezTo>
                    <a:pt x="518" y="9755"/>
                    <a:pt x="587" y="9787"/>
                    <a:pt x="627" y="9834"/>
                  </a:cubicBezTo>
                  <a:cubicBezTo>
                    <a:pt x="659" y="9881"/>
                    <a:pt x="682" y="9928"/>
                    <a:pt x="721" y="9975"/>
                  </a:cubicBezTo>
                  <a:cubicBezTo>
                    <a:pt x="815" y="10084"/>
                    <a:pt x="830" y="10250"/>
                    <a:pt x="753" y="10366"/>
                  </a:cubicBezTo>
                  <a:cubicBezTo>
                    <a:pt x="729" y="10413"/>
                    <a:pt x="682" y="10461"/>
                    <a:pt x="650" y="10508"/>
                  </a:cubicBezTo>
                  <a:cubicBezTo>
                    <a:pt x="627" y="10562"/>
                    <a:pt x="612" y="10634"/>
                    <a:pt x="650" y="10673"/>
                  </a:cubicBezTo>
                  <a:cubicBezTo>
                    <a:pt x="675" y="10707"/>
                    <a:pt x="712" y="10720"/>
                    <a:pt x="751" y="10720"/>
                  </a:cubicBezTo>
                  <a:cubicBezTo>
                    <a:pt x="784" y="10720"/>
                    <a:pt x="818" y="10710"/>
                    <a:pt x="847" y="10696"/>
                  </a:cubicBezTo>
                  <a:cubicBezTo>
                    <a:pt x="917" y="10666"/>
                    <a:pt x="971" y="10609"/>
                    <a:pt x="1043" y="10587"/>
                  </a:cubicBezTo>
                  <a:cubicBezTo>
                    <a:pt x="1065" y="10579"/>
                    <a:pt x="1087" y="10576"/>
                    <a:pt x="1108" y="10576"/>
                  </a:cubicBezTo>
                  <a:cubicBezTo>
                    <a:pt x="1201" y="10576"/>
                    <a:pt x="1275" y="10642"/>
                    <a:pt x="1340" y="10713"/>
                  </a:cubicBezTo>
                  <a:cubicBezTo>
                    <a:pt x="1427" y="10797"/>
                    <a:pt x="1528" y="10854"/>
                    <a:pt x="1637" y="10891"/>
                  </a:cubicBezTo>
                  <a:cubicBezTo>
                    <a:pt x="1852" y="10966"/>
                    <a:pt x="2081" y="11026"/>
                    <a:pt x="2304" y="11026"/>
                  </a:cubicBezTo>
                  <a:cubicBezTo>
                    <a:pt x="2317" y="11026"/>
                    <a:pt x="2330" y="11025"/>
                    <a:pt x="2343" y="11025"/>
                  </a:cubicBezTo>
                  <a:cubicBezTo>
                    <a:pt x="2587" y="11010"/>
                    <a:pt x="2830" y="10916"/>
                    <a:pt x="2979" y="10728"/>
                  </a:cubicBezTo>
                  <a:cubicBezTo>
                    <a:pt x="3058" y="10626"/>
                    <a:pt x="3112" y="10500"/>
                    <a:pt x="3189" y="10406"/>
                  </a:cubicBezTo>
                  <a:cubicBezTo>
                    <a:pt x="3316" y="10245"/>
                    <a:pt x="3516" y="10152"/>
                    <a:pt x="3719" y="10152"/>
                  </a:cubicBezTo>
                  <a:cubicBezTo>
                    <a:pt x="3781" y="10152"/>
                    <a:pt x="3843" y="10160"/>
                    <a:pt x="3904" y="10178"/>
                  </a:cubicBezTo>
                  <a:cubicBezTo>
                    <a:pt x="4107" y="10240"/>
                    <a:pt x="4302" y="10405"/>
                    <a:pt x="4509" y="10405"/>
                  </a:cubicBezTo>
                  <a:cubicBezTo>
                    <a:pt x="4542" y="10405"/>
                    <a:pt x="4576" y="10401"/>
                    <a:pt x="4610" y="10391"/>
                  </a:cubicBezTo>
                  <a:cubicBezTo>
                    <a:pt x="4845" y="10327"/>
                    <a:pt x="4946" y="10045"/>
                    <a:pt x="5157" y="9928"/>
                  </a:cubicBezTo>
                  <a:cubicBezTo>
                    <a:pt x="5400" y="9795"/>
                    <a:pt x="5761" y="9889"/>
                    <a:pt x="5910" y="9653"/>
                  </a:cubicBezTo>
                  <a:cubicBezTo>
                    <a:pt x="6004" y="9497"/>
                    <a:pt x="5927" y="9285"/>
                    <a:pt x="5989" y="9104"/>
                  </a:cubicBezTo>
                  <a:cubicBezTo>
                    <a:pt x="6068" y="8886"/>
                    <a:pt x="6333" y="8807"/>
                    <a:pt x="6553" y="8713"/>
                  </a:cubicBezTo>
                  <a:cubicBezTo>
                    <a:pt x="6615" y="8690"/>
                    <a:pt x="6670" y="8658"/>
                    <a:pt x="6717" y="8619"/>
                  </a:cubicBezTo>
                  <a:cubicBezTo>
                    <a:pt x="6773" y="8587"/>
                    <a:pt x="6796" y="8510"/>
                    <a:pt x="6835" y="8485"/>
                  </a:cubicBezTo>
                  <a:cubicBezTo>
                    <a:pt x="6871" y="8461"/>
                    <a:pt x="6914" y="8447"/>
                    <a:pt x="6956" y="8447"/>
                  </a:cubicBezTo>
                  <a:cubicBezTo>
                    <a:pt x="6994" y="8447"/>
                    <a:pt x="7032" y="8459"/>
                    <a:pt x="7063" y="8485"/>
                  </a:cubicBezTo>
                  <a:cubicBezTo>
                    <a:pt x="7125" y="8540"/>
                    <a:pt x="7117" y="8634"/>
                    <a:pt x="7093" y="8713"/>
                  </a:cubicBezTo>
                  <a:cubicBezTo>
                    <a:pt x="7078" y="8752"/>
                    <a:pt x="7055" y="8792"/>
                    <a:pt x="7055" y="8831"/>
                  </a:cubicBezTo>
                  <a:cubicBezTo>
                    <a:pt x="7046" y="8869"/>
                    <a:pt x="7063" y="8916"/>
                    <a:pt x="7102" y="8933"/>
                  </a:cubicBezTo>
                  <a:cubicBezTo>
                    <a:pt x="7111" y="8937"/>
                    <a:pt x="7120" y="8939"/>
                    <a:pt x="7129" y="8939"/>
                  </a:cubicBezTo>
                  <a:cubicBezTo>
                    <a:pt x="7154" y="8939"/>
                    <a:pt x="7181" y="8926"/>
                    <a:pt x="7204" y="8908"/>
                  </a:cubicBezTo>
                  <a:cubicBezTo>
                    <a:pt x="7234" y="8893"/>
                    <a:pt x="7258" y="8861"/>
                    <a:pt x="7298" y="8846"/>
                  </a:cubicBezTo>
                  <a:cubicBezTo>
                    <a:pt x="7310" y="8840"/>
                    <a:pt x="7324" y="8837"/>
                    <a:pt x="7338" y="8837"/>
                  </a:cubicBezTo>
                  <a:cubicBezTo>
                    <a:pt x="7358" y="8837"/>
                    <a:pt x="7378" y="8844"/>
                    <a:pt x="7392" y="8861"/>
                  </a:cubicBezTo>
                  <a:cubicBezTo>
                    <a:pt x="7439" y="8916"/>
                    <a:pt x="7407" y="9082"/>
                    <a:pt x="7400" y="9144"/>
                  </a:cubicBezTo>
                  <a:cubicBezTo>
                    <a:pt x="7392" y="9262"/>
                    <a:pt x="7368" y="9371"/>
                    <a:pt x="7368" y="9490"/>
                  </a:cubicBezTo>
                  <a:cubicBezTo>
                    <a:pt x="7368" y="9544"/>
                    <a:pt x="7368" y="9599"/>
                    <a:pt x="7400" y="9646"/>
                  </a:cubicBezTo>
                  <a:cubicBezTo>
                    <a:pt x="7420" y="9677"/>
                    <a:pt x="7457" y="9697"/>
                    <a:pt x="7491" y="9697"/>
                  </a:cubicBezTo>
                  <a:cubicBezTo>
                    <a:pt x="7509" y="9697"/>
                    <a:pt x="7527" y="9691"/>
                    <a:pt x="7541" y="9678"/>
                  </a:cubicBezTo>
                  <a:cubicBezTo>
                    <a:pt x="7556" y="9661"/>
                    <a:pt x="7573" y="9631"/>
                    <a:pt x="7573" y="9606"/>
                  </a:cubicBezTo>
                  <a:cubicBezTo>
                    <a:pt x="7603" y="9458"/>
                    <a:pt x="7573" y="9292"/>
                    <a:pt x="7635" y="9161"/>
                  </a:cubicBezTo>
                  <a:cubicBezTo>
                    <a:pt x="7650" y="9136"/>
                    <a:pt x="7657" y="9121"/>
                    <a:pt x="7682" y="9104"/>
                  </a:cubicBezTo>
                  <a:cubicBezTo>
                    <a:pt x="7697" y="9094"/>
                    <a:pt x="7712" y="9089"/>
                    <a:pt x="7728" y="9089"/>
                  </a:cubicBezTo>
                  <a:cubicBezTo>
                    <a:pt x="7795" y="9089"/>
                    <a:pt x="7867" y="9170"/>
                    <a:pt x="7917" y="9208"/>
                  </a:cubicBezTo>
                  <a:cubicBezTo>
                    <a:pt x="8003" y="9285"/>
                    <a:pt x="8113" y="9339"/>
                    <a:pt x="8239" y="9339"/>
                  </a:cubicBezTo>
                  <a:cubicBezTo>
                    <a:pt x="8348" y="9339"/>
                    <a:pt x="8457" y="9292"/>
                    <a:pt x="8568" y="9292"/>
                  </a:cubicBezTo>
                  <a:cubicBezTo>
                    <a:pt x="8878" y="9301"/>
                    <a:pt x="9134" y="9684"/>
                    <a:pt x="9415" y="9684"/>
                  </a:cubicBezTo>
                  <a:cubicBezTo>
                    <a:pt x="9453" y="9684"/>
                    <a:pt x="9492" y="9677"/>
                    <a:pt x="9531" y="9661"/>
                  </a:cubicBezTo>
                  <a:cubicBezTo>
                    <a:pt x="9610" y="9631"/>
                    <a:pt x="9672" y="9567"/>
                    <a:pt x="9744" y="9520"/>
                  </a:cubicBezTo>
                  <a:cubicBezTo>
                    <a:pt x="9825" y="9470"/>
                    <a:pt x="9914" y="9450"/>
                    <a:pt x="10006" y="9450"/>
                  </a:cubicBezTo>
                  <a:cubicBezTo>
                    <a:pt x="10203" y="9450"/>
                    <a:pt x="10413" y="9544"/>
                    <a:pt x="10590" y="9646"/>
                  </a:cubicBezTo>
                  <a:cubicBezTo>
                    <a:pt x="11021" y="9904"/>
                    <a:pt x="11412" y="10233"/>
                    <a:pt x="11734" y="10619"/>
                  </a:cubicBezTo>
                  <a:cubicBezTo>
                    <a:pt x="11969" y="10891"/>
                    <a:pt x="12172" y="11190"/>
                    <a:pt x="12407" y="11465"/>
                  </a:cubicBezTo>
                  <a:cubicBezTo>
                    <a:pt x="12526" y="11606"/>
                    <a:pt x="12652" y="11730"/>
                    <a:pt x="12793" y="11841"/>
                  </a:cubicBezTo>
                  <a:cubicBezTo>
                    <a:pt x="12885" y="11909"/>
                    <a:pt x="13075" y="12077"/>
                    <a:pt x="13192" y="12077"/>
                  </a:cubicBezTo>
                  <a:cubicBezTo>
                    <a:pt x="13194" y="12077"/>
                    <a:pt x="13197" y="12077"/>
                    <a:pt x="13199" y="12077"/>
                  </a:cubicBezTo>
                  <a:cubicBezTo>
                    <a:pt x="13246" y="12067"/>
                    <a:pt x="13286" y="12037"/>
                    <a:pt x="13301" y="11998"/>
                  </a:cubicBezTo>
                  <a:cubicBezTo>
                    <a:pt x="13348" y="11896"/>
                    <a:pt x="13271" y="11785"/>
                    <a:pt x="13184" y="11700"/>
                  </a:cubicBezTo>
                  <a:cubicBezTo>
                    <a:pt x="12776" y="11260"/>
                    <a:pt x="12360" y="10829"/>
                    <a:pt x="11947" y="10398"/>
                  </a:cubicBezTo>
                  <a:cubicBezTo>
                    <a:pt x="11687" y="10124"/>
                    <a:pt x="11420" y="9857"/>
                    <a:pt x="11138" y="9606"/>
                  </a:cubicBezTo>
                  <a:cubicBezTo>
                    <a:pt x="10887" y="9396"/>
                    <a:pt x="10526" y="9161"/>
                    <a:pt x="10385" y="8846"/>
                  </a:cubicBezTo>
                  <a:cubicBezTo>
                    <a:pt x="10355" y="8784"/>
                    <a:pt x="10347" y="8705"/>
                    <a:pt x="10385" y="8651"/>
                  </a:cubicBezTo>
                  <a:cubicBezTo>
                    <a:pt x="10432" y="8572"/>
                    <a:pt x="10526" y="8549"/>
                    <a:pt x="10613" y="8540"/>
                  </a:cubicBezTo>
                  <a:cubicBezTo>
                    <a:pt x="10652" y="8540"/>
                    <a:pt x="10692" y="8540"/>
                    <a:pt x="10724" y="8525"/>
                  </a:cubicBezTo>
                  <a:cubicBezTo>
                    <a:pt x="10761" y="8510"/>
                    <a:pt x="10793" y="8485"/>
                    <a:pt x="10793" y="8446"/>
                  </a:cubicBezTo>
                  <a:cubicBezTo>
                    <a:pt x="10793" y="8399"/>
                    <a:pt x="10754" y="8361"/>
                    <a:pt x="10714" y="8352"/>
                  </a:cubicBezTo>
                  <a:cubicBezTo>
                    <a:pt x="10691" y="8344"/>
                    <a:pt x="10667" y="8342"/>
                    <a:pt x="10644" y="8342"/>
                  </a:cubicBezTo>
                  <a:cubicBezTo>
                    <a:pt x="10620" y="8342"/>
                    <a:pt x="10597" y="8344"/>
                    <a:pt x="10573" y="8344"/>
                  </a:cubicBezTo>
                  <a:cubicBezTo>
                    <a:pt x="10504" y="8344"/>
                    <a:pt x="10432" y="8329"/>
                    <a:pt x="10378" y="8290"/>
                  </a:cubicBezTo>
                  <a:cubicBezTo>
                    <a:pt x="10276" y="8220"/>
                    <a:pt x="10253" y="8047"/>
                    <a:pt x="10338" y="7945"/>
                  </a:cubicBezTo>
                  <a:cubicBezTo>
                    <a:pt x="10390" y="7883"/>
                    <a:pt x="10446" y="7859"/>
                    <a:pt x="10503" y="7859"/>
                  </a:cubicBezTo>
                  <a:cubicBezTo>
                    <a:pt x="10618" y="7859"/>
                    <a:pt x="10736" y="7957"/>
                    <a:pt x="10825" y="8032"/>
                  </a:cubicBezTo>
                  <a:cubicBezTo>
                    <a:pt x="11028" y="8188"/>
                    <a:pt x="11224" y="8344"/>
                    <a:pt x="11437" y="8485"/>
                  </a:cubicBezTo>
                  <a:cubicBezTo>
                    <a:pt x="11600" y="8604"/>
                    <a:pt x="11766" y="8713"/>
                    <a:pt x="11937" y="8814"/>
                  </a:cubicBezTo>
                  <a:cubicBezTo>
                    <a:pt x="12049" y="8889"/>
                    <a:pt x="12250" y="9059"/>
                    <a:pt x="12397" y="9059"/>
                  </a:cubicBezTo>
                  <a:cubicBezTo>
                    <a:pt x="12406" y="9059"/>
                    <a:pt x="12415" y="9059"/>
                    <a:pt x="12424" y="9057"/>
                  </a:cubicBezTo>
                  <a:cubicBezTo>
                    <a:pt x="12471" y="9050"/>
                    <a:pt x="12511" y="9019"/>
                    <a:pt x="12511" y="8972"/>
                  </a:cubicBezTo>
                  <a:cubicBezTo>
                    <a:pt x="12502" y="8916"/>
                    <a:pt x="12494" y="8886"/>
                    <a:pt x="12447" y="8854"/>
                  </a:cubicBezTo>
                  <a:cubicBezTo>
                    <a:pt x="11813" y="8391"/>
                    <a:pt x="11177" y="7928"/>
                    <a:pt x="10551" y="7475"/>
                  </a:cubicBezTo>
                  <a:cubicBezTo>
                    <a:pt x="10402" y="7364"/>
                    <a:pt x="10229" y="7185"/>
                    <a:pt x="10323" y="7020"/>
                  </a:cubicBezTo>
                  <a:cubicBezTo>
                    <a:pt x="10371" y="6944"/>
                    <a:pt x="10451" y="6917"/>
                    <a:pt x="10541" y="6917"/>
                  </a:cubicBezTo>
                  <a:cubicBezTo>
                    <a:pt x="10627" y="6917"/>
                    <a:pt x="10720" y="6942"/>
                    <a:pt x="10801" y="6973"/>
                  </a:cubicBezTo>
                  <a:cubicBezTo>
                    <a:pt x="11271" y="7146"/>
                    <a:pt x="11749" y="7317"/>
                    <a:pt x="12219" y="7490"/>
                  </a:cubicBezTo>
                  <a:cubicBezTo>
                    <a:pt x="12307" y="7521"/>
                    <a:pt x="12423" y="7562"/>
                    <a:pt x="12526" y="7562"/>
                  </a:cubicBezTo>
                  <a:cubicBezTo>
                    <a:pt x="12553" y="7562"/>
                    <a:pt x="12580" y="7559"/>
                    <a:pt x="12605" y="7552"/>
                  </a:cubicBezTo>
                  <a:cubicBezTo>
                    <a:pt x="12635" y="7545"/>
                    <a:pt x="12660" y="7522"/>
                    <a:pt x="12667" y="7490"/>
                  </a:cubicBezTo>
                  <a:cubicBezTo>
                    <a:pt x="12667" y="7458"/>
                    <a:pt x="12652" y="7435"/>
                    <a:pt x="12628" y="7411"/>
                  </a:cubicBezTo>
                  <a:cubicBezTo>
                    <a:pt x="12464" y="7287"/>
                    <a:pt x="12236" y="7223"/>
                    <a:pt x="12048" y="7146"/>
                  </a:cubicBezTo>
                  <a:cubicBezTo>
                    <a:pt x="11843" y="7059"/>
                    <a:pt x="11632" y="6973"/>
                    <a:pt x="11420" y="6886"/>
                  </a:cubicBezTo>
                  <a:cubicBezTo>
                    <a:pt x="11006" y="6722"/>
                    <a:pt x="10573" y="6574"/>
                    <a:pt x="10142" y="6448"/>
                  </a:cubicBezTo>
                  <a:cubicBezTo>
                    <a:pt x="9539" y="6275"/>
                    <a:pt x="8905" y="6151"/>
                    <a:pt x="8380" y="5797"/>
                  </a:cubicBezTo>
                  <a:cubicBezTo>
                    <a:pt x="8207" y="5680"/>
                    <a:pt x="8043" y="5530"/>
                    <a:pt x="7964" y="5342"/>
                  </a:cubicBezTo>
                  <a:cubicBezTo>
                    <a:pt x="7877" y="5146"/>
                    <a:pt x="7902" y="4896"/>
                    <a:pt x="8050" y="4755"/>
                  </a:cubicBezTo>
                  <a:cubicBezTo>
                    <a:pt x="8254" y="4567"/>
                    <a:pt x="8630" y="4582"/>
                    <a:pt x="8739" y="4324"/>
                  </a:cubicBezTo>
                  <a:cubicBezTo>
                    <a:pt x="8833" y="4104"/>
                    <a:pt x="8637" y="3854"/>
                    <a:pt x="8692" y="3618"/>
                  </a:cubicBezTo>
                  <a:cubicBezTo>
                    <a:pt x="8778" y="3257"/>
                    <a:pt x="9313" y="3272"/>
                    <a:pt x="9578" y="3022"/>
                  </a:cubicBezTo>
                  <a:cubicBezTo>
                    <a:pt x="9845" y="2755"/>
                    <a:pt x="9744" y="2277"/>
                    <a:pt x="9461" y="2027"/>
                  </a:cubicBezTo>
                  <a:cubicBezTo>
                    <a:pt x="9187" y="1784"/>
                    <a:pt x="8795" y="1713"/>
                    <a:pt x="8427" y="1666"/>
                  </a:cubicBezTo>
                  <a:cubicBezTo>
                    <a:pt x="8050" y="1619"/>
                    <a:pt x="7667" y="1579"/>
                    <a:pt x="7352" y="1368"/>
                  </a:cubicBezTo>
                  <a:cubicBezTo>
                    <a:pt x="7243" y="1297"/>
                    <a:pt x="7140" y="1195"/>
                    <a:pt x="7008" y="1188"/>
                  </a:cubicBezTo>
                  <a:cubicBezTo>
                    <a:pt x="7005" y="1188"/>
                    <a:pt x="7001" y="1188"/>
                    <a:pt x="6998" y="1188"/>
                  </a:cubicBezTo>
                  <a:cubicBezTo>
                    <a:pt x="6810" y="1188"/>
                    <a:pt x="6647" y="1360"/>
                    <a:pt x="6470" y="1360"/>
                  </a:cubicBezTo>
                  <a:cubicBezTo>
                    <a:pt x="6451" y="1360"/>
                    <a:pt x="6432" y="1358"/>
                    <a:pt x="6412" y="1353"/>
                  </a:cubicBezTo>
                  <a:cubicBezTo>
                    <a:pt x="6224" y="1306"/>
                    <a:pt x="6137" y="1054"/>
                    <a:pt x="5949" y="1007"/>
                  </a:cubicBezTo>
                  <a:cubicBezTo>
                    <a:pt x="5932" y="1004"/>
                    <a:pt x="5915" y="1002"/>
                    <a:pt x="5897" y="1002"/>
                  </a:cubicBezTo>
                  <a:cubicBezTo>
                    <a:pt x="5778" y="1002"/>
                    <a:pt x="5654" y="1074"/>
                    <a:pt x="5529" y="1074"/>
                  </a:cubicBezTo>
                  <a:cubicBezTo>
                    <a:pt x="5514" y="1074"/>
                    <a:pt x="5500" y="1073"/>
                    <a:pt x="5486" y="1071"/>
                  </a:cubicBezTo>
                  <a:cubicBezTo>
                    <a:pt x="5330" y="1039"/>
                    <a:pt x="5244" y="866"/>
                    <a:pt x="5212" y="703"/>
                  </a:cubicBezTo>
                  <a:cubicBezTo>
                    <a:pt x="5189" y="544"/>
                    <a:pt x="5197" y="373"/>
                    <a:pt x="5118" y="232"/>
                  </a:cubicBezTo>
                  <a:cubicBezTo>
                    <a:pt x="5043" y="89"/>
                    <a:pt x="4880" y="1"/>
                    <a:pt x="471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0" name="Google Shape;4930;p33"/>
            <p:cNvSpPr/>
            <p:nvPr/>
          </p:nvSpPr>
          <p:spPr>
            <a:xfrm>
              <a:off x="2923900" y="145939"/>
              <a:ext cx="64634" cy="51497"/>
            </a:xfrm>
            <a:custGeom>
              <a:avLst/>
              <a:gdLst/>
              <a:ahLst/>
              <a:cxnLst/>
              <a:rect l="l" t="t" r="r" b="b"/>
              <a:pathLst>
                <a:path w="433" h="345" extrusionOk="0">
                  <a:moveTo>
                    <a:pt x="209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119" y="2"/>
                    <a:pt x="40" y="49"/>
                    <a:pt x="17" y="126"/>
                  </a:cubicBezTo>
                  <a:cubicBezTo>
                    <a:pt x="0" y="182"/>
                    <a:pt x="17" y="252"/>
                    <a:pt x="57" y="291"/>
                  </a:cubicBezTo>
                  <a:cubicBezTo>
                    <a:pt x="92" y="327"/>
                    <a:pt x="144" y="344"/>
                    <a:pt x="195" y="344"/>
                  </a:cubicBezTo>
                  <a:cubicBezTo>
                    <a:pt x="212" y="344"/>
                    <a:pt x="229" y="342"/>
                    <a:pt x="245" y="339"/>
                  </a:cubicBezTo>
                  <a:cubicBezTo>
                    <a:pt x="307" y="323"/>
                    <a:pt x="361" y="276"/>
                    <a:pt x="409" y="220"/>
                  </a:cubicBezTo>
                  <a:cubicBezTo>
                    <a:pt x="416" y="205"/>
                    <a:pt x="433" y="190"/>
                    <a:pt x="433" y="173"/>
                  </a:cubicBezTo>
                  <a:cubicBezTo>
                    <a:pt x="433" y="143"/>
                    <a:pt x="416" y="111"/>
                    <a:pt x="393" y="88"/>
                  </a:cubicBezTo>
                  <a:cubicBezTo>
                    <a:pt x="350" y="37"/>
                    <a:pt x="281" y="1"/>
                    <a:pt x="20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1" name="Google Shape;4931;p33"/>
            <p:cNvSpPr/>
            <p:nvPr/>
          </p:nvSpPr>
          <p:spPr>
            <a:xfrm>
              <a:off x="1233408" y="166090"/>
              <a:ext cx="436465" cy="391827"/>
            </a:xfrm>
            <a:custGeom>
              <a:avLst/>
              <a:gdLst/>
              <a:ahLst/>
              <a:cxnLst/>
              <a:rect l="l" t="t" r="r" b="b"/>
              <a:pathLst>
                <a:path w="2924" h="2625" extrusionOk="0">
                  <a:moveTo>
                    <a:pt x="1817" y="0"/>
                  </a:moveTo>
                  <a:cubicBezTo>
                    <a:pt x="1778" y="0"/>
                    <a:pt x="1740" y="15"/>
                    <a:pt x="1708" y="23"/>
                  </a:cubicBezTo>
                  <a:cubicBezTo>
                    <a:pt x="1592" y="51"/>
                    <a:pt x="1394" y="71"/>
                    <a:pt x="1256" y="71"/>
                  </a:cubicBezTo>
                  <a:cubicBezTo>
                    <a:pt x="1235" y="71"/>
                    <a:pt x="1216" y="71"/>
                    <a:pt x="1198" y="70"/>
                  </a:cubicBezTo>
                  <a:cubicBezTo>
                    <a:pt x="1124" y="64"/>
                    <a:pt x="1050" y="29"/>
                    <a:pt x="980" y="29"/>
                  </a:cubicBezTo>
                  <a:cubicBezTo>
                    <a:pt x="961" y="29"/>
                    <a:pt x="942" y="32"/>
                    <a:pt x="924" y="38"/>
                  </a:cubicBezTo>
                  <a:cubicBezTo>
                    <a:pt x="822" y="70"/>
                    <a:pt x="790" y="196"/>
                    <a:pt x="713" y="266"/>
                  </a:cubicBezTo>
                  <a:cubicBezTo>
                    <a:pt x="595" y="367"/>
                    <a:pt x="399" y="337"/>
                    <a:pt x="297" y="454"/>
                  </a:cubicBezTo>
                  <a:cubicBezTo>
                    <a:pt x="179" y="572"/>
                    <a:pt x="243" y="768"/>
                    <a:pt x="164" y="917"/>
                  </a:cubicBezTo>
                  <a:cubicBezTo>
                    <a:pt x="117" y="1011"/>
                    <a:pt x="23" y="1082"/>
                    <a:pt x="8" y="1191"/>
                  </a:cubicBezTo>
                  <a:cubicBezTo>
                    <a:pt x="0" y="1285"/>
                    <a:pt x="77" y="1372"/>
                    <a:pt x="164" y="1426"/>
                  </a:cubicBezTo>
                  <a:cubicBezTo>
                    <a:pt x="243" y="1481"/>
                    <a:pt x="337" y="1528"/>
                    <a:pt x="399" y="1607"/>
                  </a:cubicBezTo>
                  <a:cubicBezTo>
                    <a:pt x="423" y="1646"/>
                    <a:pt x="446" y="1693"/>
                    <a:pt x="423" y="1731"/>
                  </a:cubicBezTo>
                  <a:cubicBezTo>
                    <a:pt x="405" y="1761"/>
                    <a:pt x="376" y="1771"/>
                    <a:pt x="342" y="1771"/>
                  </a:cubicBezTo>
                  <a:cubicBezTo>
                    <a:pt x="276" y="1771"/>
                    <a:pt x="191" y="1735"/>
                    <a:pt x="127" y="1735"/>
                  </a:cubicBezTo>
                  <a:cubicBezTo>
                    <a:pt x="92" y="1735"/>
                    <a:pt x="63" y="1746"/>
                    <a:pt x="47" y="1778"/>
                  </a:cubicBezTo>
                  <a:cubicBezTo>
                    <a:pt x="15" y="1835"/>
                    <a:pt x="62" y="1897"/>
                    <a:pt x="117" y="1929"/>
                  </a:cubicBezTo>
                  <a:cubicBezTo>
                    <a:pt x="297" y="2030"/>
                    <a:pt x="548" y="1951"/>
                    <a:pt x="696" y="2085"/>
                  </a:cubicBezTo>
                  <a:cubicBezTo>
                    <a:pt x="790" y="2171"/>
                    <a:pt x="807" y="2312"/>
                    <a:pt x="869" y="2422"/>
                  </a:cubicBezTo>
                  <a:cubicBezTo>
                    <a:pt x="954" y="2559"/>
                    <a:pt x="1113" y="2625"/>
                    <a:pt x="1276" y="2625"/>
                  </a:cubicBezTo>
                  <a:cubicBezTo>
                    <a:pt x="1383" y="2625"/>
                    <a:pt x="1492" y="2596"/>
                    <a:pt x="1582" y="2540"/>
                  </a:cubicBezTo>
                  <a:cubicBezTo>
                    <a:pt x="1661" y="2493"/>
                    <a:pt x="1731" y="2429"/>
                    <a:pt x="1817" y="2414"/>
                  </a:cubicBezTo>
                  <a:cubicBezTo>
                    <a:pt x="1838" y="2409"/>
                    <a:pt x="1858" y="2408"/>
                    <a:pt x="1880" y="2408"/>
                  </a:cubicBezTo>
                  <a:cubicBezTo>
                    <a:pt x="1968" y="2408"/>
                    <a:pt x="2063" y="2439"/>
                    <a:pt x="2151" y="2439"/>
                  </a:cubicBezTo>
                  <a:cubicBezTo>
                    <a:pt x="2191" y="2439"/>
                    <a:pt x="2230" y="2433"/>
                    <a:pt x="2265" y="2414"/>
                  </a:cubicBezTo>
                  <a:cubicBezTo>
                    <a:pt x="2389" y="2342"/>
                    <a:pt x="2406" y="2171"/>
                    <a:pt x="2515" y="2085"/>
                  </a:cubicBezTo>
                  <a:cubicBezTo>
                    <a:pt x="2587" y="2023"/>
                    <a:pt x="2688" y="2006"/>
                    <a:pt x="2743" y="1936"/>
                  </a:cubicBezTo>
                  <a:cubicBezTo>
                    <a:pt x="2852" y="1810"/>
                    <a:pt x="2743" y="1607"/>
                    <a:pt x="2805" y="1449"/>
                  </a:cubicBezTo>
                  <a:cubicBezTo>
                    <a:pt x="2822" y="1402"/>
                    <a:pt x="2860" y="1364"/>
                    <a:pt x="2877" y="1317"/>
                  </a:cubicBezTo>
                  <a:cubicBezTo>
                    <a:pt x="2924" y="1199"/>
                    <a:pt x="2860" y="1058"/>
                    <a:pt x="2743" y="1018"/>
                  </a:cubicBezTo>
                  <a:cubicBezTo>
                    <a:pt x="2508" y="924"/>
                    <a:pt x="2624" y="775"/>
                    <a:pt x="2547" y="572"/>
                  </a:cubicBezTo>
                  <a:cubicBezTo>
                    <a:pt x="2523" y="493"/>
                    <a:pt x="2468" y="424"/>
                    <a:pt x="2399" y="392"/>
                  </a:cubicBezTo>
                  <a:cubicBezTo>
                    <a:pt x="2342" y="367"/>
                    <a:pt x="2273" y="367"/>
                    <a:pt x="2226" y="330"/>
                  </a:cubicBezTo>
                  <a:cubicBezTo>
                    <a:pt x="2186" y="298"/>
                    <a:pt x="2164" y="251"/>
                    <a:pt x="2139" y="211"/>
                  </a:cubicBezTo>
                  <a:cubicBezTo>
                    <a:pt x="2085" y="132"/>
                    <a:pt x="1998" y="85"/>
                    <a:pt x="1919" y="38"/>
                  </a:cubicBezTo>
                  <a:cubicBezTo>
                    <a:pt x="1889" y="23"/>
                    <a:pt x="1857" y="8"/>
                    <a:pt x="1817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2" name="Google Shape;4932;p33"/>
            <p:cNvSpPr/>
            <p:nvPr/>
          </p:nvSpPr>
          <p:spPr>
            <a:xfrm>
              <a:off x="1394769" y="22643"/>
              <a:ext cx="68963" cy="68215"/>
            </a:xfrm>
            <a:custGeom>
              <a:avLst/>
              <a:gdLst/>
              <a:ahLst/>
              <a:cxnLst/>
              <a:rect l="l" t="t" r="r" b="b"/>
              <a:pathLst>
                <a:path w="462" h="457" extrusionOk="0">
                  <a:moveTo>
                    <a:pt x="166" y="1"/>
                  </a:moveTo>
                  <a:cubicBezTo>
                    <a:pt x="146" y="1"/>
                    <a:pt x="127" y="4"/>
                    <a:pt x="110" y="11"/>
                  </a:cubicBezTo>
                  <a:cubicBezTo>
                    <a:pt x="48" y="28"/>
                    <a:pt x="1" y="98"/>
                    <a:pt x="23" y="162"/>
                  </a:cubicBezTo>
                  <a:cubicBezTo>
                    <a:pt x="48" y="231"/>
                    <a:pt x="142" y="246"/>
                    <a:pt x="204" y="303"/>
                  </a:cubicBezTo>
                  <a:cubicBezTo>
                    <a:pt x="236" y="325"/>
                    <a:pt x="259" y="365"/>
                    <a:pt x="283" y="397"/>
                  </a:cubicBezTo>
                  <a:cubicBezTo>
                    <a:pt x="310" y="431"/>
                    <a:pt x="351" y="456"/>
                    <a:pt x="387" y="456"/>
                  </a:cubicBezTo>
                  <a:cubicBezTo>
                    <a:pt x="400" y="456"/>
                    <a:pt x="413" y="452"/>
                    <a:pt x="424" y="444"/>
                  </a:cubicBezTo>
                  <a:cubicBezTo>
                    <a:pt x="439" y="427"/>
                    <a:pt x="447" y="397"/>
                    <a:pt x="454" y="373"/>
                  </a:cubicBezTo>
                  <a:cubicBezTo>
                    <a:pt x="462" y="246"/>
                    <a:pt x="400" y="115"/>
                    <a:pt x="291" y="43"/>
                  </a:cubicBezTo>
                  <a:cubicBezTo>
                    <a:pt x="253" y="16"/>
                    <a:pt x="208" y="1"/>
                    <a:pt x="16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33" name="Google Shape;4933;p33"/>
          <p:cNvGrpSpPr/>
          <p:nvPr/>
        </p:nvGrpSpPr>
        <p:grpSpPr>
          <a:xfrm rot="5387637" flipH="1">
            <a:off x="-341410" y="2460256"/>
            <a:ext cx="1375567" cy="666869"/>
            <a:chOff x="17076225" y="6075875"/>
            <a:chExt cx="1595775" cy="773625"/>
          </a:xfrm>
        </p:grpSpPr>
        <p:sp>
          <p:nvSpPr>
            <p:cNvPr id="4934" name="Google Shape;4934;p3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5" name="Google Shape;4935;p3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6" name="Google Shape;4936;p3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7" name="Google Shape;4937;p3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8" name="Google Shape;4938;p33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9" name="Google Shape;4939;p3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0" name="Google Shape;4940;p3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1" name="Google Shape;4941;p3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2" name="Google Shape;4942;p3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3" name="Google Shape;4943;p3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4" name="Google Shape;4944;p3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5" name="Google Shape;4945;p3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6" name="Google Shape;4946;p33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7" name="Google Shape;4947;p3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3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3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3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3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3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3" name="Google Shape;4953;p33"/>
          <p:cNvGrpSpPr/>
          <p:nvPr/>
        </p:nvGrpSpPr>
        <p:grpSpPr>
          <a:xfrm flipH="1">
            <a:off x="719992" y="540003"/>
            <a:ext cx="299770" cy="312964"/>
            <a:chOff x="11080750" y="2051977"/>
            <a:chExt cx="435775" cy="455023"/>
          </a:xfrm>
        </p:grpSpPr>
        <p:sp>
          <p:nvSpPr>
            <p:cNvPr id="4954" name="Google Shape;4954;p33"/>
            <p:cNvSpPr/>
            <p:nvPr/>
          </p:nvSpPr>
          <p:spPr>
            <a:xfrm rot="10800000">
              <a:off x="11298325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5" name="Google Shape;4955;p33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6" name="Google Shape;4956;p33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7" name="Google Shape;4957;p33"/>
          <p:cNvGrpSpPr/>
          <p:nvPr/>
        </p:nvGrpSpPr>
        <p:grpSpPr>
          <a:xfrm rot="-7559150" flipH="1">
            <a:off x="-470115" y="504086"/>
            <a:ext cx="1751697" cy="1009146"/>
            <a:chOff x="17076225" y="6009500"/>
            <a:chExt cx="2032125" cy="1170700"/>
          </a:xfrm>
        </p:grpSpPr>
        <p:sp>
          <p:nvSpPr>
            <p:cNvPr id="4958" name="Google Shape;4958;p3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3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0" name="Google Shape;4960;p3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1" name="Google Shape;4961;p33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2" name="Google Shape;4962;p33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3" name="Google Shape;4963;p3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4" name="Google Shape;4964;p3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5" name="Google Shape;4965;p3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6" name="Google Shape;4966;p3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7" name="Google Shape;4967;p3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8" name="Google Shape;4968;p3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9" name="Google Shape;4969;p3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0" name="Google Shape;4970;p33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1" name="Google Shape;4971;p3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2" name="Google Shape;4972;p3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3" name="Google Shape;4973;p33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4" name="Google Shape;4974;p3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5" name="Google Shape;4975;p3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6" name="Google Shape;4976;p3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7" name="Google Shape;4977;p33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8" name="Google Shape;4978;p33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9" name="Google Shape;4979;p3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0" name="Google Shape;4980;p33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1" name="Google Shape;4981;p3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2" name="Google Shape;4982;p3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3" name="Google Shape;4983;p33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4" name="Google Shape;4984;p3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5" name="Google Shape;4985;p3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6" name="Google Shape;4986;p3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7" name="Google Shape;4987;p33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88" name="Google Shape;4988;p33"/>
          <p:cNvGrpSpPr/>
          <p:nvPr/>
        </p:nvGrpSpPr>
        <p:grpSpPr>
          <a:xfrm rot="5387637" flipH="1">
            <a:off x="8127265" y="1440131"/>
            <a:ext cx="1375567" cy="666869"/>
            <a:chOff x="17076225" y="6075875"/>
            <a:chExt cx="1595775" cy="773625"/>
          </a:xfrm>
        </p:grpSpPr>
        <p:sp>
          <p:nvSpPr>
            <p:cNvPr id="4989" name="Google Shape;4989;p3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0" name="Google Shape;4990;p33"/>
            <p:cNvSpPr/>
            <p:nvPr/>
          </p:nvSpPr>
          <p:spPr>
            <a:xfrm>
              <a:off x="17499830" y="6638067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1" name="Google Shape;4991;p3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2" name="Google Shape;4992;p3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3" name="Google Shape;4993;p33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4" name="Google Shape;4994;p3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5" name="Google Shape;4995;p33"/>
            <p:cNvSpPr/>
            <p:nvPr/>
          </p:nvSpPr>
          <p:spPr>
            <a:xfrm>
              <a:off x="17797734" y="655127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6" name="Google Shape;4996;p3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7" name="Google Shape;4997;p3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8" name="Google Shape;4998;p3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9" name="Google Shape;4999;p33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0" name="Google Shape;5000;p3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1" name="Google Shape;5001;p33"/>
            <p:cNvSpPr/>
            <p:nvPr/>
          </p:nvSpPr>
          <p:spPr>
            <a:xfrm>
              <a:off x="18255234" y="637474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2" name="Google Shape;5002;p3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3" name="Google Shape;5003;p3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4" name="Google Shape;5004;p3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5" name="Google Shape;5005;p3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6" name="Google Shape;5006;p33"/>
          <p:cNvGrpSpPr/>
          <p:nvPr/>
        </p:nvGrpSpPr>
        <p:grpSpPr>
          <a:xfrm rot="10139472" flipH="1">
            <a:off x="7481277" y="-353941"/>
            <a:ext cx="1751614" cy="1009099"/>
            <a:chOff x="17076225" y="6009500"/>
            <a:chExt cx="2032125" cy="1170700"/>
          </a:xfrm>
        </p:grpSpPr>
        <p:sp>
          <p:nvSpPr>
            <p:cNvPr id="5007" name="Google Shape;5007;p3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8" name="Google Shape;5008;p3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9" name="Google Shape;5009;p3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0" name="Google Shape;5010;p33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1" name="Google Shape;5011;p3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2" name="Google Shape;5012;p3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3" name="Google Shape;5013;p3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4" name="Google Shape;5014;p3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5" name="Google Shape;5015;p3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6" name="Google Shape;5016;p3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7" name="Google Shape;5017;p33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8" name="Google Shape;5018;p3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9" name="Google Shape;5019;p3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0" name="Google Shape;5020;p33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1" name="Google Shape;5021;p3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2" name="Google Shape;5022;p3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3" name="Google Shape;5023;p3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4" name="Google Shape;5024;p33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5" name="Google Shape;5025;p33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6" name="Google Shape;5026;p3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7" name="Google Shape;5027;p33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8" name="Google Shape;5028;p3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9" name="Google Shape;5029;p3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0" name="Google Shape;5030;p33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1" name="Google Shape;5031;p3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2" name="Google Shape;5032;p3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3" name="Google Shape;5033;p33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ONE_COLUMN_TEXT_1">
    <p:spTree>
      <p:nvGrpSpPr>
        <p:cNvPr id="1" name="Shape 5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7" name="Google Shape;5037;p35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038" name="Google Shape;5038;p35"/>
          <p:cNvSpPr/>
          <p:nvPr/>
        </p:nvSpPr>
        <p:spPr>
          <a:xfrm rot="-5400000" flipH="1">
            <a:off x="-1033846" y="883856"/>
            <a:ext cx="3123844" cy="1180892"/>
          </a:xfrm>
          <a:custGeom>
            <a:avLst/>
            <a:gdLst/>
            <a:ahLst/>
            <a:cxnLst/>
            <a:rect l="l" t="t" r="r" b="b"/>
            <a:pathLst>
              <a:path w="223731" h="84576" extrusionOk="0">
                <a:moveTo>
                  <a:pt x="0" y="1"/>
                </a:moveTo>
                <a:lnTo>
                  <a:pt x="0" y="4156"/>
                </a:lnTo>
                <a:lnTo>
                  <a:pt x="0" y="5621"/>
                </a:lnTo>
                <a:lnTo>
                  <a:pt x="0" y="22313"/>
                </a:lnTo>
                <a:lnTo>
                  <a:pt x="0" y="23694"/>
                </a:lnTo>
                <a:lnTo>
                  <a:pt x="0" y="57115"/>
                </a:lnTo>
                <a:lnTo>
                  <a:pt x="0" y="58460"/>
                </a:lnTo>
                <a:cubicBezTo>
                  <a:pt x="596" y="58317"/>
                  <a:pt x="1215" y="58186"/>
                  <a:pt x="1834" y="58067"/>
                </a:cubicBezTo>
                <a:cubicBezTo>
                  <a:pt x="4430" y="57572"/>
                  <a:pt x="7203" y="57326"/>
                  <a:pt x="10211" y="57326"/>
                </a:cubicBezTo>
                <a:cubicBezTo>
                  <a:pt x="11756" y="57326"/>
                  <a:pt x="13362" y="57390"/>
                  <a:pt x="15038" y="57520"/>
                </a:cubicBezTo>
                <a:cubicBezTo>
                  <a:pt x="24087" y="58198"/>
                  <a:pt x="33481" y="60270"/>
                  <a:pt x="45506" y="64223"/>
                </a:cubicBezTo>
                <a:cubicBezTo>
                  <a:pt x="52566" y="66568"/>
                  <a:pt x="59615" y="69378"/>
                  <a:pt x="66401" y="72117"/>
                </a:cubicBezTo>
                <a:lnTo>
                  <a:pt x="68271" y="72879"/>
                </a:lnTo>
                <a:cubicBezTo>
                  <a:pt x="75093" y="75617"/>
                  <a:pt x="82368" y="78475"/>
                  <a:pt x="89785" y="80761"/>
                </a:cubicBezTo>
                <a:cubicBezTo>
                  <a:pt x="94024" y="82070"/>
                  <a:pt x="99060" y="83487"/>
                  <a:pt x="104418" y="84166"/>
                </a:cubicBezTo>
                <a:cubicBezTo>
                  <a:pt x="106539" y="84438"/>
                  <a:pt x="108462" y="84575"/>
                  <a:pt x="110249" y="84575"/>
                </a:cubicBezTo>
                <a:cubicBezTo>
                  <a:pt x="112998" y="84575"/>
                  <a:pt x="115427" y="84251"/>
                  <a:pt x="117765" y="83594"/>
                </a:cubicBezTo>
                <a:cubicBezTo>
                  <a:pt x="119801" y="83011"/>
                  <a:pt x="121551" y="82201"/>
                  <a:pt x="123087" y="81106"/>
                </a:cubicBezTo>
                <a:cubicBezTo>
                  <a:pt x="125945" y="79070"/>
                  <a:pt x="127361" y="76308"/>
                  <a:pt x="127290" y="72903"/>
                </a:cubicBezTo>
                <a:cubicBezTo>
                  <a:pt x="127242" y="71105"/>
                  <a:pt x="126897" y="69212"/>
                  <a:pt x="126195" y="67140"/>
                </a:cubicBezTo>
                <a:cubicBezTo>
                  <a:pt x="125278" y="64366"/>
                  <a:pt x="124016" y="61592"/>
                  <a:pt x="122432" y="58913"/>
                </a:cubicBezTo>
                <a:cubicBezTo>
                  <a:pt x="120896" y="56305"/>
                  <a:pt x="119217" y="53555"/>
                  <a:pt x="117170" y="50257"/>
                </a:cubicBezTo>
                <a:cubicBezTo>
                  <a:pt x="114276" y="45637"/>
                  <a:pt x="110955" y="40113"/>
                  <a:pt x="108157" y="34267"/>
                </a:cubicBezTo>
                <a:cubicBezTo>
                  <a:pt x="106502" y="30802"/>
                  <a:pt x="104823" y="27040"/>
                  <a:pt x="103739" y="22968"/>
                </a:cubicBezTo>
                <a:cubicBezTo>
                  <a:pt x="103049" y="20408"/>
                  <a:pt x="102751" y="18265"/>
                  <a:pt x="102787" y="16181"/>
                </a:cubicBezTo>
                <a:cubicBezTo>
                  <a:pt x="102823" y="14741"/>
                  <a:pt x="103061" y="13348"/>
                  <a:pt x="103513" y="12038"/>
                </a:cubicBezTo>
                <a:cubicBezTo>
                  <a:pt x="104609" y="8907"/>
                  <a:pt x="106835" y="7073"/>
                  <a:pt x="110169" y="6597"/>
                </a:cubicBezTo>
                <a:cubicBezTo>
                  <a:pt x="111077" y="6464"/>
                  <a:pt x="111975" y="6408"/>
                  <a:pt x="112856" y="6408"/>
                </a:cubicBezTo>
                <a:cubicBezTo>
                  <a:pt x="115141" y="6408"/>
                  <a:pt x="117307" y="6785"/>
                  <a:pt x="119206" y="7180"/>
                </a:cubicBezTo>
                <a:cubicBezTo>
                  <a:pt x="124540" y="8299"/>
                  <a:pt x="129695" y="10288"/>
                  <a:pt x="134112" y="12050"/>
                </a:cubicBezTo>
                <a:cubicBezTo>
                  <a:pt x="140280" y="14514"/>
                  <a:pt x="146364" y="17455"/>
                  <a:pt x="152222" y="20277"/>
                </a:cubicBezTo>
                <a:cubicBezTo>
                  <a:pt x="153281" y="20789"/>
                  <a:pt x="154341" y="21301"/>
                  <a:pt x="155412" y="21813"/>
                </a:cubicBezTo>
                <a:cubicBezTo>
                  <a:pt x="162104" y="25028"/>
                  <a:pt x="168164" y="27933"/>
                  <a:pt x="174415" y="30802"/>
                </a:cubicBezTo>
                <a:cubicBezTo>
                  <a:pt x="179892" y="33314"/>
                  <a:pt x="185404" y="35219"/>
                  <a:pt x="190738" y="36458"/>
                </a:cubicBezTo>
                <a:cubicBezTo>
                  <a:pt x="194727" y="37374"/>
                  <a:pt x="198263" y="37886"/>
                  <a:pt x="201549" y="38017"/>
                </a:cubicBezTo>
                <a:cubicBezTo>
                  <a:pt x="201939" y="38032"/>
                  <a:pt x="202327" y="38039"/>
                  <a:pt x="202713" y="38039"/>
                </a:cubicBezTo>
                <a:cubicBezTo>
                  <a:pt x="207338" y="38039"/>
                  <a:pt x="211617" y="36984"/>
                  <a:pt x="215420" y="34874"/>
                </a:cubicBezTo>
                <a:cubicBezTo>
                  <a:pt x="216218" y="34434"/>
                  <a:pt x="216968" y="33957"/>
                  <a:pt x="217670" y="33469"/>
                </a:cubicBezTo>
                <a:cubicBezTo>
                  <a:pt x="221873" y="30397"/>
                  <a:pt x="223731" y="26135"/>
                  <a:pt x="223171" y="20753"/>
                </a:cubicBezTo>
                <a:cubicBezTo>
                  <a:pt x="222885" y="18027"/>
                  <a:pt x="222159" y="15205"/>
                  <a:pt x="220849" y="11824"/>
                </a:cubicBezTo>
                <a:cubicBezTo>
                  <a:pt x="219468" y="8252"/>
                  <a:pt x="217730" y="4787"/>
                  <a:pt x="216039" y="1430"/>
                </a:cubicBezTo>
                <a:lnTo>
                  <a:pt x="215360" y="84"/>
                </a:lnTo>
                <a:cubicBezTo>
                  <a:pt x="215349" y="48"/>
                  <a:pt x="215325" y="36"/>
                  <a:pt x="215313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9" name="Google Shape;5039;p35"/>
          <p:cNvSpPr/>
          <p:nvPr/>
        </p:nvSpPr>
        <p:spPr>
          <a:xfrm rot="10800000" flipH="1">
            <a:off x="7195973" y="-74954"/>
            <a:ext cx="2036959" cy="1598951"/>
          </a:xfrm>
          <a:custGeom>
            <a:avLst/>
            <a:gdLst/>
            <a:ahLst/>
            <a:cxnLst/>
            <a:rect l="l" t="t" r="r" b="b"/>
            <a:pathLst>
              <a:path w="147686" h="115929" extrusionOk="0">
                <a:moveTo>
                  <a:pt x="125648" y="0"/>
                </a:moveTo>
                <a:cubicBezTo>
                  <a:pt x="122104" y="0"/>
                  <a:pt x="119083" y="1317"/>
                  <a:pt x="116491" y="3975"/>
                </a:cubicBezTo>
                <a:cubicBezTo>
                  <a:pt x="112955" y="7606"/>
                  <a:pt x="110979" y="11857"/>
                  <a:pt x="110443" y="16988"/>
                </a:cubicBezTo>
                <a:cubicBezTo>
                  <a:pt x="109907" y="22072"/>
                  <a:pt x="110086" y="27561"/>
                  <a:pt x="110991" y="33764"/>
                </a:cubicBezTo>
                <a:cubicBezTo>
                  <a:pt x="111491" y="37193"/>
                  <a:pt x="112086" y="40646"/>
                  <a:pt x="112657" y="43992"/>
                </a:cubicBezTo>
                <a:cubicBezTo>
                  <a:pt x="112860" y="45075"/>
                  <a:pt x="113027" y="46182"/>
                  <a:pt x="113229" y="47266"/>
                </a:cubicBezTo>
                <a:cubicBezTo>
                  <a:pt x="113777" y="50552"/>
                  <a:pt x="113991" y="53838"/>
                  <a:pt x="113824" y="57041"/>
                </a:cubicBezTo>
                <a:cubicBezTo>
                  <a:pt x="113729" y="58743"/>
                  <a:pt x="113396" y="60422"/>
                  <a:pt x="112812" y="62053"/>
                </a:cubicBezTo>
                <a:cubicBezTo>
                  <a:pt x="111348" y="66101"/>
                  <a:pt x="108538" y="69126"/>
                  <a:pt x="104228" y="71328"/>
                </a:cubicBezTo>
                <a:cubicBezTo>
                  <a:pt x="101585" y="72674"/>
                  <a:pt x="98656" y="73424"/>
                  <a:pt x="95274" y="73650"/>
                </a:cubicBezTo>
                <a:cubicBezTo>
                  <a:pt x="94327" y="73713"/>
                  <a:pt x="93384" y="73745"/>
                  <a:pt x="92447" y="73745"/>
                </a:cubicBezTo>
                <a:cubicBezTo>
                  <a:pt x="86515" y="73745"/>
                  <a:pt x="80795" y="72478"/>
                  <a:pt x="75439" y="69959"/>
                </a:cubicBezTo>
                <a:cubicBezTo>
                  <a:pt x="70569" y="67685"/>
                  <a:pt x="65997" y="64756"/>
                  <a:pt x="61818" y="61256"/>
                </a:cubicBezTo>
                <a:cubicBezTo>
                  <a:pt x="57031" y="57219"/>
                  <a:pt x="52507" y="52695"/>
                  <a:pt x="48030" y="47397"/>
                </a:cubicBezTo>
                <a:cubicBezTo>
                  <a:pt x="46340" y="45408"/>
                  <a:pt x="44601" y="43503"/>
                  <a:pt x="42851" y="41741"/>
                </a:cubicBezTo>
                <a:cubicBezTo>
                  <a:pt x="38839" y="37729"/>
                  <a:pt x="34243" y="34359"/>
                  <a:pt x="29171" y="31752"/>
                </a:cubicBezTo>
                <a:cubicBezTo>
                  <a:pt x="27075" y="30680"/>
                  <a:pt x="25135" y="29954"/>
                  <a:pt x="23277" y="29549"/>
                </a:cubicBezTo>
                <a:cubicBezTo>
                  <a:pt x="22410" y="29363"/>
                  <a:pt x="21591" y="29267"/>
                  <a:pt x="20800" y="29267"/>
                </a:cubicBezTo>
                <a:cubicBezTo>
                  <a:pt x="20277" y="29267"/>
                  <a:pt x="19767" y="29309"/>
                  <a:pt x="19265" y="29395"/>
                </a:cubicBezTo>
                <a:cubicBezTo>
                  <a:pt x="16681" y="29787"/>
                  <a:pt x="15229" y="31681"/>
                  <a:pt x="15479" y="34288"/>
                </a:cubicBezTo>
                <a:cubicBezTo>
                  <a:pt x="15491" y="34514"/>
                  <a:pt x="15538" y="34729"/>
                  <a:pt x="15598" y="34967"/>
                </a:cubicBezTo>
                <a:lnTo>
                  <a:pt x="15645" y="35181"/>
                </a:lnTo>
                <a:cubicBezTo>
                  <a:pt x="15919" y="36622"/>
                  <a:pt x="16479" y="38050"/>
                  <a:pt x="17431" y="39812"/>
                </a:cubicBezTo>
                <a:cubicBezTo>
                  <a:pt x="18681" y="42110"/>
                  <a:pt x="20253" y="44408"/>
                  <a:pt x="22384" y="47040"/>
                </a:cubicBezTo>
                <a:cubicBezTo>
                  <a:pt x="25420" y="50790"/>
                  <a:pt x="28897" y="54481"/>
                  <a:pt x="33040" y="58339"/>
                </a:cubicBezTo>
                <a:cubicBezTo>
                  <a:pt x="35946" y="61029"/>
                  <a:pt x="38922" y="63720"/>
                  <a:pt x="41791" y="66340"/>
                </a:cubicBezTo>
                <a:cubicBezTo>
                  <a:pt x="43542" y="67935"/>
                  <a:pt x="45292" y="69530"/>
                  <a:pt x="47042" y="71126"/>
                </a:cubicBezTo>
                <a:cubicBezTo>
                  <a:pt x="49364" y="73245"/>
                  <a:pt x="51447" y="75174"/>
                  <a:pt x="53507" y="77150"/>
                </a:cubicBezTo>
                <a:cubicBezTo>
                  <a:pt x="55412" y="78996"/>
                  <a:pt x="57020" y="80960"/>
                  <a:pt x="58282" y="82996"/>
                </a:cubicBezTo>
                <a:cubicBezTo>
                  <a:pt x="59246" y="84556"/>
                  <a:pt x="59853" y="85830"/>
                  <a:pt x="60210" y="87116"/>
                </a:cubicBezTo>
                <a:cubicBezTo>
                  <a:pt x="61020" y="89962"/>
                  <a:pt x="60294" y="92093"/>
                  <a:pt x="57936" y="93819"/>
                </a:cubicBezTo>
                <a:cubicBezTo>
                  <a:pt x="56698" y="94712"/>
                  <a:pt x="55305" y="95379"/>
                  <a:pt x="53626" y="95843"/>
                </a:cubicBezTo>
                <a:cubicBezTo>
                  <a:pt x="51777" y="96351"/>
                  <a:pt x="49812" y="96597"/>
                  <a:pt x="47660" y="96597"/>
                </a:cubicBezTo>
                <a:cubicBezTo>
                  <a:pt x="46736" y="96597"/>
                  <a:pt x="45778" y="96552"/>
                  <a:pt x="44780" y="96462"/>
                </a:cubicBezTo>
                <a:cubicBezTo>
                  <a:pt x="40839" y="96093"/>
                  <a:pt x="37053" y="95295"/>
                  <a:pt x="33564" y="94057"/>
                </a:cubicBezTo>
                <a:cubicBezTo>
                  <a:pt x="30326" y="92926"/>
                  <a:pt x="27075" y="91688"/>
                  <a:pt x="23920" y="90497"/>
                </a:cubicBezTo>
                <a:lnTo>
                  <a:pt x="23527" y="90354"/>
                </a:lnTo>
                <a:cubicBezTo>
                  <a:pt x="20717" y="89295"/>
                  <a:pt x="18181" y="88366"/>
                  <a:pt x="15538" y="87806"/>
                </a:cubicBezTo>
                <a:cubicBezTo>
                  <a:pt x="12918" y="87249"/>
                  <a:pt x="10608" y="86969"/>
                  <a:pt x="8460" y="86969"/>
                </a:cubicBezTo>
                <a:cubicBezTo>
                  <a:pt x="7396" y="86969"/>
                  <a:pt x="6372" y="87037"/>
                  <a:pt x="5370" y="87175"/>
                </a:cubicBezTo>
                <a:cubicBezTo>
                  <a:pt x="3811" y="87390"/>
                  <a:pt x="2703" y="87759"/>
                  <a:pt x="1786" y="88402"/>
                </a:cubicBezTo>
                <a:cubicBezTo>
                  <a:pt x="822" y="89057"/>
                  <a:pt x="251" y="89854"/>
                  <a:pt x="120" y="90724"/>
                </a:cubicBezTo>
                <a:cubicBezTo>
                  <a:pt x="1" y="91557"/>
                  <a:pt x="310" y="92462"/>
                  <a:pt x="1024" y="93307"/>
                </a:cubicBezTo>
                <a:cubicBezTo>
                  <a:pt x="1727" y="94176"/>
                  <a:pt x="2572" y="94938"/>
                  <a:pt x="3465" y="95498"/>
                </a:cubicBezTo>
                <a:cubicBezTo>
                  <a:pt x="5370" y="96736"/>
                  <a:pt x="6966" y="97641"/>
                  <a:pt x="8478" y="98355"/>
                </a:cubicBezTo>
                <a:cubicBezTo>
                  <a:pt x="11621" y="99832"/>
                  <a:pt x="15002" y="101344"/>
                  <a:pt x="19432" y="103249"/>
                </a:cubicBezTo>
                <a:cubicBezTo>
                  <a:pt x="23706" y="105082"/>
                  <a:pt x="28647" y="107273"/>
                  <a:pt x="33290" y="109976"/>
                </a:cubicBezTo>
                <a:cubicBezTo>
                  <a:pt x="36600" y="111917"/>
                  <a:pt x="39077" y="113810"/>
                  <a:pt x="41101" y="115929"/>
                </a:cubicBezTo>
                <a:lnTo>
                  <a:pt x="147686" y="115929"/>
                </a:lnTo>
                <a:lnTo>
                  <a:pt x="147686" y="62196"/>
                </a:lnTo>
                <a:lnTo>
                  <a:pt x="147686" y="60779"/>
                </a:lnTo>
                <a:lnTo>
                  <a:pt x="147686" y="23739"/>
                </a:lnTo>
                <a:lnTo>
                  <a:pt x="147686" y="22144"/>
                </a:lnTo>
                <a:lnTo>
                  <a:pt x="147686" y="10226"/>
                </a:lnTo>
                <a:cubicBezTo>
                  <a:pt x="146650" y="9594"/>
                  <a:pt x="145673" y="8975"/>
                  <a:pt x="144673" y="8344"/>
                </a:cubicBezTo>
                <a:cubicBezTo>
                  <a:pt x="142876" y="7189"/>
                  <a:pt x="140994" y="5999"/>
                  <a:pt x="139137" y="4856"/>
                </a:cubicBezTo>
                <a:cubicBezTo>
                  <a:pt x="137768" y="3999"/>
                  <a:pt x="136268" y="3189"/>
                  <a:pt x="134232" y="2153"/>
                </a:cubicBezTo>
                <a:cubicBezTo>
                  <a:pt x="132458" y="1284"/>
                  <a:pt x="130564" y="641"/>
                  <a:pt x="128612" y="284"/>
                </a:cubicBezTo>
                <a:cubicBezTo>
                  <a:pt x="127585" y="95"/>
                  <a:pt x="126598" y="0"/>
                  <a:pt x="125648" y="0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40" name="Google Shape;5040;p35"/>
          <p:cNvGrpSpPr/>
          <p:nvPr/>
        </p:nvGrpSpPr>
        <p:grpSpPr>
          <a:xfrm rot="7559150">
            <a:off x="8013028" y="504086"/>
            <a:ext cx="1751697" cy="1009146"/>
            <a:chOff x="17076225" y="6009500"/>
            <a:chExt cx="2032125" cy="1170700"/>
          </a:xfrm>
        </p:grpSpPr>
        <p:sp>
          <p:nvSpPr>
            <p:cNvPr id="5041" name="Google Shape;5041;p3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2" name="Google Shape;5042;p3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3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35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35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3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3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3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3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3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3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3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3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3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3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3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3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35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3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35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3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3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3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3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3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3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3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8" name="Google Shape;5068;p35"/>
          <p:cNvGrpSpPr/>
          <p:nvPr/>
        </p:nvGrpSpPr>
        <p:grpSpPr>
          <a:xfrm rot="5400000">
            <a:off x="-150611" y="-294010"/>
            <a:ext cx="1964091" cy="1744698"/>
            <a:chOff x="1233408" y="-742510"/>
            <a:chExt cx="2322444" cy="2063022"/>
          </a:xfrm>
        </p:grpSpPr>
        <p:sp>
          <p:nvSpPr>
            <p:cNvPr id="5069" name="Google Shape;5069;p35"/>
            <p:cNvSpPr/>
            <p:nvPr/>
          </p:nvSpPr>
          <p:spPr>
            <a:xfrm>
              <a:off x="1986778" y="-742510"/>
              <a:ext cx="259879" cy="254800"/>
            </a:xfrm>
            <a:custGeom>
              <a:avLst/>
              <a:gdLst/>
              <a:ahLst/>
              <a:cxnLst/>
              <a:rect l="l" t="t" r="r" b="b"/>
              <a:pathLst>
                <a:path w="1741" h="1707" extrusionOk="0">
                  <a:moveTo>
                    <a:pt x="877" y="1"/>
                  </a:moveTo>
                  <a:cubicBezTo>
                    <a:pt x="837" y="1"/>
                    <a:pt x="795" y="17"/>
                    <a:pt x="761" y="43"/>
                  </a:cubicBezTo>
                  <a:cubicBezTo>
                    <a:pt x="714" y="75"/>
                    <a:pt x="682" y="129"/>
                    <a:pt x="666" y="184"/>
                  </a:cubicBezTo>
                  <a:cubicBezTo>
                    <a:pt x="659" y="208"/>
                    <a:pt x="659" y="239"/>
                    <a:pt x="644" y="263"/>
                  </a:cubicBezTo>
                  <a:cubicBezTo>
                    <a:pt x="617" y="305"/>
                    <a:pt x="570" y="315"/>
                    <a:pt x="520" y="315"/>
                  </a:cubicBezTo>
                  <a:cubicBezTo>
                    <a:pt x="495" y="315"/>
                    <a:pt x="470" y="313"/>
                    <a:pt x="446" y="310"/>
                  </a:cubicBezTo>
                  <a:cubicBezTo>
                    <a:pt x="322" y="310"/>
                    <a:pt x="181" y="357"/>
                    <a:pt x="102" y="459"/>
                  </a:cubicBezTo>
                  <a:cubicBezTo>
                    <a:pt x="16" y="560"/>
                    <a:pt x="1" y="716"/>
                    <a:pt x="80" y="820"/>
                  </a:cubicBezTo>
                  <a:cubicBezTo>
                    <a:pt x="102" y="867"/>
                    <a:pt x="149" y="897"/>
                    <a:pt x="174" y="944"/>
                  </a:cubicBezTo>
                  <a:cubicBezTo>
                    <a:pt x="243" y="1063"/>
                    <a:pt x="164" y="1243"/>
                    <a:pt x="251" y="1345"/>
                  </a:cubicBezTo>
                  <a:cubicBezTo>
                    <a:pt x="330" y="1431"/>
                    <a:pt x="471" y="1407"/>
                    <a:pt x="572" y="1446"/>
                  </a:cubicBezTo>
                  <a:cubicBezTo>
                    <a:pt x="659" y="1486"/>
                    <a:pt x="721" y="1555"/>
                    <a:pt x="793" y="1619"/>
                  </a:cubicBezTo>
                  <a:cubicBezTo>
                    <a:pt x="841" y="1668"/>
                    <a:pt x="913" y="1707"/>
                    <a:pt x="983" y="1707"/>
                  </a:cubicBezTo>
                  <a:cubicBezTo>
                    <a:pt x="1003" y="1707"/>
                    <a:pt x="1023" y="1704"/>
                    <a:pt x="1043" y="1697"/>
                  </a:cubicBezTo>
                  <a:cubicBezTo>
                    <a:pt x="1144" y="1657"/>
                    <a:pt x="1176" y="1508"/>
                    <a:pt x="1263" y="1439"/>
                  </a:cubicBezTo>
                  <a:cubicBezTo>
                    <a:pt x="1332" y="1384"/>
                    <a:pt x="1419" y="1384"/>
                    <a:pt x="1498" y="1352"/>
                  </a:cubicBezTo>
                  <a:cubicBezTo>
                    <a:pt x="1607" y="1305"/>
                    <a:pt x="1694" y="1211"/>
                    <a:pt x="1716" y="1093"/>
                  </a:cubicBezTo>
                  <a:cubicBezTo>
                    <a:pt x="1741" y="984"/>
                    <a:pt x="1709" y="857"/>
                    <a:pt x="1632" y="763"/>
                  </a:cubicBezTo>
                  <a:cubicBezTo>
                    <a:pt x="1607" y="741"/>
                    <a:pt x="1585" y="716"/>
                    <a:pt x="1575" y="686"/>
                  </a:cubicBezTo>
                  <a:cubicBezTo>
                    <a:pt x="1560" y="632"/>
                    <a:pt x="1592" y="585"/>
                    <a:pt x="1600" y="538"/>
                  </a:cubicBezTo>
                  <a:cubicBezTo>
                    <a:pt x="1615" y="444"/>
                    <a:pt x="1537" y="357"/>
                    <a:pt x="1443" y="325"/>
                  </a:cubicBezTo>
                  <a:cubicBezTo>
                    <a:pt x="1387" y="312"/>
                    <a:pt x="1331" y="309"/>
                    <a:pt x="1274" y="309"/>
                  </a:cubicBezTo>
                  <a:cubicBezTo>
                    <a:pt x="1236" y="309"/>
                    <a:pt x="1199" y="310"/>
                    <a:pt x="1161" y="310"/>
                  </a:cubicBezTo>
                  <a:cubicBezTo>
                    <a:pt x="1114" y="310"/>
                    <a:pt x="1075" y="303"/>
                    <a:pt x="1043" y="271"/>
                  </a:cubicBezTo>
                  <a:cubicBezTo>
                    <a:pt x="981" y="216"/>
                    <a:pt x="1020" y="97"/>
                    <a:pt x="964" y="35"/>
                  </a:cubicBezTo>
                  <a:cubicBezTo>
                    <a:pt x="939" y="11"/>
                    <a:pt x="909" y="1"/>
                    <a:pt x="87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35"/>
            <p:cNvSpPr/>
            <p:nvPr/>
          </p:nvSpPr>
          <p:spPr>
            <a:xfrm>
              <a:off x="2502657" y="-538609"/>
              <a:ext cx="167481" cy="117921"/>
            </a:xfrm>
            <a:custGeom>
              <a:avLst/>
              <a:gdLst/>
              <a:ahLst/>
              <a:cxnLst/>
              <a:rect l="l" t="t" r="r" b="b"/>
              <a:pathLst>
                <a:path w="1122" h="790" extrusionOk="0">
                  <a:moveTo>
                    <a:pt x="287" y="1"/>
                  </a:moveTo>
                  <a:cubicBezTo>
                    <a:pt x="283" y="1"/>
                    <a:pt x="279" y="1"/>
                    <a:pt x="275" y="1"/>
                  </a:cubicBezTo>
                  <a:cubicBezTo>
                    <a:pt x="173" y="18"/>
                    <a:pt x="104" y="103"/>
                    <a:pt x="47" y="174"/>
                  </a:cubicBezTo>
                  <a:cubicBezTo>
                    <a:pt x="32" y="206"/>
                    <a:pt x="17" y="229"/>
                    <a:pt x="17" y="261"/>
                  </a:cubicBezTo>
                  <a:cubicBezTo>
                    <a:pt x="0" y="425"/>
                    <a:pt x="158" y="417"/>
                    <a:pt x="181" y="551"/>
                  </a:cubicBezTo>
                  <a:cubicBezTo>
                    <a:pt x="189" y="583"/>
                    <a:pt x="181" y="613"/>
                    <a:pt x="181" y="645"/>
                  </a:cubicBezTo>
                  <a:cubicBezTo>
                    <a:pt x="181" y="732"/>
                    <a:pt x="271" y="790"/>
                    <a:pt x="363" y="790"/>
                  </a:cubicBezTo>
                  <a:cubicBezTo>
                    <a:pt x="387" y="790"/>
                    <a:pt x="411" y="786"/>
                    <a:pt x="433" y="778"/>
                  </a:cubicBezTo>
                  <a:cubicBezTo>
                    <a:pt x="589" y="731"/>
                    <a:pt x="1122" y="197"/>
                    <a:pt x="777" y="103"/>
                  </a:cubicBezTo>
                  <a:cubicBezTo>
                    <a:pt x="754" y="97"/>
                    <a:pt x="730" y="96"/>
                    <a:pt x="706" y="96"/>
                  </a:cubicBezTo>
                  <a:cubicBezTo>
                    <a:pt x="679" y="96"/>
                    <a:pt x="652" y="98"/>
                    <a:pt x="625" y="98"/>
                  </a:cubicBezTo>
                  <a:cubicBezTo>
                    <a:pt x="610" y="98"/>
                    <a:pt x="596" y="97"/>
                    <a:pt x="582" y="95"/>
                  </a:cubicBezTo>
                  <a:cubicBezTo>
                    <a:pt x="484" y="88"/>
                    <a:pt x="385" y="1"/>
                    <a:pt x="28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35"/>
            <p:cNvSpPr/>
            <p:nvPr/>
          </p:nvSpPr>
          <p:spPr>
            <a:xfrm>
              <a:off x="1563247" y="-482192"/>
              <a:ext cx="1992605" cy="1802704"/>
            </a:xfrm>
            <a:custGeom>
              <a:avLst/>
              <a:gdLst/>
              <a:ahLst/>
              <a:cxnLst/>
              <a:rect l="l" t="t" r="r" b="b"/>
              <a:pathLst>
                <a:path w="13349" h="12077" extrusionOk="0">
                  <a:moveTo>
                    <a:pt x="4719" y="1"/>
                  </a:moveTo>
                  <a:cubicBezTo>
                    <a:pt x="4676" y="1"/>
                    <a:pt x="4633" y="7"/>
                    <a:pt x="4593" y="20"/>
                  </a:cubicBezTo>
                  <a:cubicBezTo>
                    <a:pt x="4397" y="84"/>
                    <a:pt x="4256" y="294"/>
                    <a:pt x="4288" y="497"/>
                  </a:cubicBezTo>
                  <a:cubicBezTo>
                    <a:pt x="4295" y="601"/>
                    <a:pt x="4327" y="750"/>
                    <a:pt x="4233" y="789"/>
                  </a:cubicBezTo>
                  <a:cubicBezTo>
                    <a:pt x="4219" y="794"/>
                    <a:pt x="4204" y="797"/>
                    <a:pt x="4191" y="797"/>
                  </a:cubicBezTo>
                  <a:cubicBezTo>
                    <a:pt x="4145" y="797"/>
                    <a:pt x="4104" y="771"/>
                    <a:pt x="4068" y="742"/>
                  </a:cubicBezTo>
                  <a:cubicBezTo>
                    <a:pt x="3895" y="631"/>
                    <a:pt x="3746" y="497"/>
                    <a:pt x="3558" y="420"/>
                  </a:cubicBezTo>
                  <a:cubicBezTo>
                    <a:pt x="3478" y="385"/>
                    <a:pt x="3388" y="366"/>
                    <a:pt x="3299" y="366"/>
                  </a:cubicBezTo>
                  <a:cubicBezTo>
                    <a:pt x="3186" y="366"/>
                    <a:pt x="3077" y="397"/>
                    <a:pt x="2994" y="467"/>
                  </a:cubicBezTo>
                  <a:cubicBezTo>
                    <a:pt x="2775" y="663"/>
                    <a:pt x="2845" y="1015"/>
                    <a:pt x="2860" y="1306"/>
                  </a:cubicBezTo>
                  <a:cubicBezTo>
                    <a:pt x="2883" y="1573"/>
                    <a:pt x="2738" y="1926"/>
                    <a:pt x="2488" y="1926"/>
                  </a:cubicBezTo>
                  <a:cubicBezTo>
                    <a:pt x="2467" y="1926"/>
                    <a:pt x="2445" y="1923"/>
                    <a:pt x="2422" y="1918"/>
                  </a:cubicBezTo>
                  <a:cubicBezTo>
                    <a:pt x="2312" y="1891"/>
                    <a:pt x="2202" y="1791"/>
                    <a:pt x="2097" y="1791"/>
                  </a:cubicBezTo>
                  <a:cubicBezTo>
                    <a:pt x="2075" y="1791"/>
                    <a:pt x="2052" y="1796"/>
                    <a:pt x="2030" y="1807"/>
                  </a:cubicBezTo>
                  <a:cubicBezTo>
                    <a:pt x="1850" y="1908"/>
                    <a:pt x="2006" y="2270"/>
                    <a:pt x="1825" y="2356"/>
                  </a:cubicBezTo>
                  <a:cubicBezTo>
                    <a:pt x="1776" y="2372"/>
                    <a:pt x="1724" y="2379"/>
                    <a:pt x="1673" y="2379"/>
                  </a:cubicBezTo>
                  <a:cubicBezTo>
                    <a:pt x="1497" y="2379"/>
                    <a:pt x="1318" y="2294"/>
                    <a:pt x="1191" y="2168"/>
                  </a:cubicBezTo>
                  <a:cubicBezTo>
                    <a:pt x="1026" y="2002"/>
                    <a:pt x="924" y="1792"/>
                    <a:pt x="823" y="1589"/>
                  </a:cubicBezTo>
                  <a:cubicBezTo>
                    <a:pt x="721" y="1400"/>
                    <a:pt x="612" y="1212"/>
                    <a:pt x="501" y="1024"/>
                  </a:cubicBezTo>
                  <a:cubicBezTo>
                    <a:pt x="441" y="934"/>
                    <a:pt x="286" y="582"/>
                    <a:pt x="142" y="582"/>
                  </a:cubicBezTo>
                  <a:cubicBezTo>
                    <a:pt x="136" y="582"/>
                    <a:pt x="130" y="583"/>
                    <a:pt x="125" y="584"/>
                  </a:cubicBezTo>
                  <a:cubicBezTo>
                    <a:pt x="95" y="592"/>
                    <a:pt x="63" y="623"/>
                    <a:pt x="55" y="655"/>
                  </a:cubicBezTo>
                  <a:cubicBezTo>
                    <a:pt x="1" y="780"/>
                    <a:pt x="204" y="1094"/>
                    <a:pt x="266" y="1212"/>
                  </a:cubicBezTo>
                  <a:cubicBezTo>
                    <a:pt x="377" y="1400"/>
                    <a:pt x="501" y="1579"/>
                    <a:pt x="612" y="1767"/>
                  </a:cubicBezTo>
                  <a:cubicBezTo>
                    <a:pt x="830" y="2106"/>
                    <a:pt x="1043" y="2497"/>
                    <a:pt x="956" y="2913"/>
                  </a:cubicBezTo>
                  <a:cubicBezTo>
                    <a:pt x="924" y="3062"/>
                    <a:pt x="862" y="3203"/>
                    <a:pt x="870" y="3351"/>
                  </a:cubicBezTo>
                  <a:cubicBezTo>
                    <a:pt x="877" y="3500"/>
                    <a:pt x="964" y="3658"/>
                    <a:pt x="941" y="3807"/>
                  </a:cubicBezTo>
                  <a:cubicBezTo>
                    <a:pt x="902" y="3995"/>
                    <a:pt x="697" y="4111"/>
                    <a:pt x="612" y="4292"/>
                  </a:cubicBezTo>
                  <a:cubicBezTo>
                    <a:pt x="461" y="4606"/>
                    <a:pt x="744" y="4950"/>
                    <a:pt x="1043" y="5138"/>
                  </a:cubicBezTo>
                  <a:cubicBezTo>
                    <a:pt x="1214" y="5240"/>
                    <a:pt x="1872" y="5522"/>
                    <a:pt x="1716" y="5804"/>
                  </a:cubicBezTo>
                  <a:cubicBezTo>
                    <a:pt x="1684" y="5859"/>
                    <a:pt x="1630" y="5899"/>
                    <a:pt x="1583" y="5930"/>
                  </a:cubicBezTo>
                  <a:cubicBezTo>
                    <a:pt x="1474" y="6017"/>
                    <a:pt x="1364" y="6104"/>
                    <a:pt x="1270" y="6205"/>
                  </a:cubicBezTo>
                  <a:cubicBezTo>
                    <a:pt x="1231" y="6245"/>
                    <a:pt x="1191" y="6307"/>
                    <a:pt x="1214" y="6354"/>
                  </a:cubicBezTo>
                  <a:cubicBezTo>
                    <a:pt x="1229" y="6395"/>
                    <a:pt x="1272" y="6417"/>
                    <a:pt x="1319" y="6417"/>
                  </a:cubicBezTo>
                  <a:cubicBezTo>
                    <a:pt x="1326" y="6417"/>
                    <a:pt x="1333" y="6417"/>
                    <a:pt x="1340" y="6416"/>
                  </a:cubicBezTo>
                  <a:cubicBezTo>
                    <a:pt x="1387" y="6408"/>
                    <a:pt x="1427" y="6376"/>
                    <a:pt x="1474" y="6354"/>
                  </a:cubicBezTo>
                  <a:cubicBezTo>
                    <a:pt x="1513" y="6331"/>
                    <a:pt x="1543" y="6326"/>
                    <a:pt x="1573" y="6326"/>
                  </a:cubicBezTo>
                  <a:cubicBezTo>
                    <a:pt x="1596" y="6326"/>
                    <a:pt x="1619" y="6329"/>
                    <a:pt x="1647" y="6329"/>
                  </a:cubicBezTo>
                  <a:cubicBezTo>
                    <a:pt x="1716" y="6322"/>
                    <a:pt x="1795" y="6275"/>
                    <a:pt x="1857" y="6245"/>
                  </a:cubicBezTo>
                  <a:cubicBezTo>
                    <a:pt x="1976" y="6170"/>
                    <a:pt x="2115" y="6093"/>
                    <a:pt x="2244" y="6093"/>
                  </a:cubicBezTo>
                  <a:cubicBezTo>
                    <a:pt x="2294" y="6093"/>
                    <a:pt x="2344" y="6105"/>
                    <a:pt x="2390" y="6134"/>
                  </a:cubicBezTo>
                  <a:cubicBezTo>
                    <a:pt x="2454" y="6181"/>
                    <a:pt x="2493" y="6252"/>
                    <a:pt x="2531" y="6314"/>
                  </a:cubicBezTo>
                  <a:cubicBezTo>
                    <a:pt x="2766" y="6651"/>
                    <a:pt x="3189" y="6817"/>
                    <a:pt x="3605" y="6832"/>
                  </a:cubicBezTo>
                  <a:cubicBezTo>
                    <a:pt x="3645" y="6833"/>
                    <a:pt x="3686" y="6834"/>
                    <a:pt x="3726" y="6834"/>
                  </a:cubicBezTo>
                  <a:cubicBezTo>
                    <a:pt x="3859" y="6834"/>
                    <a:pt x="3991" y="6824"/>
                    <a:pt x="4122" y="6800"/>
                  </a:cubicBezTo>
                  <a:cubicBezTo>
                    <a:pt x="4201" y="6792"/>
                    <a:pt x="4288" y="6777"/>
                    <a:pt x="4374" y="6762"/>
                  </a:cubicBezTo>
                  <a:cubicBezTo>
                    <a:pt x="4444" y="6745"/>
                    <a:pt x="4523" y="6715"/>
                    <a:pt x="4600" y="6715"/>
                  </a:cubicBezTo>
                  <a:cubicBezTo>
                    <a:pt x="4672" y="6715"/>
                    <a:pt x="4741" y="6762"/>
                    <a:pt x="4758" y="6832"/>
                  </a:cubicBezTo>
                  <a:cubicBezTo>
                    <a:pt x="4781" y="6918"/>
                    <a:pt x="4694" y="7005"/>
                    <a:pt x="4719" y="7099"/>
                  </a:cubicBezTo>
                  <a:cubicBezTo>
                    <a:pt x="4726" y="7138"/>
                    <a:pt x="4766" y="7168"/>
                    <a:pt x="4805" y="7176"/>
                  </a:cubicBezTo>
                  <a:cubicBezTo>
                    <a:pt x="4816" y="7181"/>
                    <a:pt x="4828" y="7183"/>
                    <a:pt x="4838" y="7183"/>
                  </a:cubicBezTo>
                  <a:cubicBezTo>
                    <a:pt x="4866" y="7183"/>
                    <a:pt x="4891" y="7169"/>
                    <a:pt x="4914" y="7153"/>
                  </a:cubicBezTo>
                  <a:cubicBezTo>
                    <a:pt x="4939" y="7129"/>
                    <a:pt x="4954" y="7091"/>
                    <a:pt x="4976" y="7067"/>
                  </a:cubicBezTo>
                  <a:cubicBezTo>
                    <a:pt x="5008" y="7027"/>
                    <a:pt x="5063" y="7005"/>
                    <a:pt x="5118" y="6997"/>
                  </a:cubicBezTo>
                  <a:cubicBezTo>
                    <a:pt x="5138" y="6995"/>
                    <a:pt x="5158" y="6994"/>
                    <a:pt x="5178" y="6994"/>
                  </a:cubicBezTo>
                  <a:cubicBezTo>
                    <a:pt x="5308" y="6994"/>
                    <a:pt x="5438" y="7035"/>
                    <a:pt x="5573" y="7035"/>
                  </a:cubicBezTo>
                  <a:cubicBezTo>
                    <a:pt x="5658" y="7029"/>
                    <a:pt x="5743" y="7022"/>
                    <a:pt x="5826" y="7022"/>
                  </a:cubicBezTo>
                  <a:cubicBezTo>
                    <a:pt x="5950" y="7022"/>
                    <a:pt x="6071" y="7038"/>
                    <a:pt x="6184" y="7099"/>
                  </a:cubicBezTo>
                  <a:cubicBezTo>
                    <a:pt x="6246" y="7129"/>
                    <a:pt x="6303" y="7185"/>
                    <a:pt x="6325" y="7255"/>
                  </a:cubicBezTo>
                  <a:cubicBezTo>
                    <a:pt x="6340" y="7317"/>
                    <a:pt x="6318" y="7396"/>
                    <a:pt x="6256" y="7435"/>
                  </a:cubicBezTo>
                  <a:cubicBezTo>
                    <a:pt x="6209" y="7458"/>
                    <a:pt x="6152" y="7458"/>
                    <a:pt x="6098" y="7467"/>
                  </a:cubicBezTo>
                  <a:cubicBezTo>
                    <a:pt x="6043" y="7467"/>
                    <a:pt x="5989" y="7490"/>
                    <a:pt x="5964" y="7537"/>
                  </a:cubicBezTo>
                  <a:cubicBezTo>
                    <a:pt x="5949" y="7584"/>
                    <a:pt x="5981" y="7646"/>
                    <a:pt x="6021" y="7678"/>
                  </a:cubicBezTo>
                  <a:cubicBezTo>
                    <a:pt x="6058" y="7710"/>
                    <a:pt x="6115" y="7725"/>
                    <a:pt x="6162" y="7757"/>
                  </a:cubicBezTo>
                  <a:cubicBezTo>
                    <a:pt x="6231" y="7797"/>
                    <a:pt x="6286" y="7891"/>
                    <a:pt x="6256" y="7968"/>
                  </a:cubicBezTo>
                  <a:cubicBezTo>
                    <a:pt x="6209" y="8082"/>
                    <a:pt x="6005" y="8135"/>
                    <a:pt x="5831" y="8135"/>
                  </a:cubicBezTo>
                  <a:cubicBezTo>
                    <a:pt x="5742" y="8135"/>
                    <a:pt x="5660" y="8121"/>
                    <a:pt x="5612" y="8094"/>
                  </a:cubicBezTo>
                  <a:cubicBezTo>
                    <a:pt x="5471" y="8015"/>
                    <a:pt x="5424" y="7913"/>
                    <a:pt x="5251" y="7898"/>
                  </a:cubicBezTo>
                  <a:cubicBezTo>
                    <a:pt x="5237" y="7897"/>
                    <a:pt x="5223" y="7897"/>
                    <a:pt x="5208" y="7897"/>
                  </a:cubicBezTo>
                  <a:cubicBezTo>
                    <a:pt x="5094" y="7897"/>
                    <a:pt x="4968" y="7926"/>
                    <a:pt x="4899" y="8022"/>
                  </a:cubicBezTo>
                  <a:cubicBezTo>
                    <a:pt x="4867" y="8069"/>
                    <a:pt x="4845" y="8126"/>
                    <a:pt x="4805" y="8173"/>
                  </a:cubicBezTo>
                  <a:cubicBezTo>
                    <a:pt x="4755" y="8252"/>
                    <a:pt x="4655" y="8298"/>
                    <a:pt x="4559" y="8298"/>
                  </a:cubicBezTo>
                  <a:cubicBezTo>
                    <a:pt x="4552" y="8298"/>
                    <a:pt x="4545" y="8298"/>
                    <a:pt x="4538" y="8297"/>
                  </a:cubicBezTo>
                  <a:cubicBezTo>
                    <a:pt x="4437" y="8290"/>
                    <a:pt x="4335" y="8227"/>
                    <a:pt x="4288" y="8133"/>
                  </a:cubicBezTo>
                  <a:cubicBezTo>
                    <a:pt x="4256" y="8079"/>
                    <a:pt x="4241" y="8015"/>
                    <a:pt x="4224" y="7953"/>
                  </a:cubicBezTo>
                  <a:cubicBezTo>
                    <a:pt x="4147" y="7678"/>
                    <a:pt x="3942" y="7443"/>
                    <a:pt x="3707" y="7287"/>
                  </a:cubicBezTo>
                  <a:cubicBezTo>
                    <a:pt x="3550" y="7182"/>
                    <a:pt x="3388" y="7055"/>
                    <a:pt x="3209" y="7055"/>
                  </a:cubicBezTo>
                  <a:cubicBezTo>
                    <a:pt x="3148" y="7055"/>
                    <a:pt x="3084" y="7070"/>
                    <a:pt x="3018" y="7106"/>
                  </a:cubicBezTo>
                  <a:cubicBezTo>
                    <a:pt x="2947" y="7146"/>
                    <a:pt x="2892" y="7200"/>
                    <a:pt x="2822" y="7223"/>
                  </a:cubicBezTo>
                  <a:cubicBezTo>
                    <a:pt x="2789" y="7234"/>
                    <a:pt x="2756" y="7239"/>
                    <a:pt x="2723" y="7239"/>
                  </a:cubicBezTo>
                  <a:cubicBezTo>
                    <a:pt x="2639" y="7239"/>
                    <a:pt x="2556" y="7208"/>
                    <a:pt x="2476" y="7168"/>
                  </a:cubicBezTo>
                  <a:cubicBezTo>
                    <a:pt x="2367" y="7121"/>
                    <a:pt x="2258" y="7067"/>
                    <a:pt x="2140" y="7067"/>
                  </a:cubicBezTo>
                  <a:cubicBezTo>
                    <a:pt x="2030" y="7067"/>
                    <a:pt x="1929" y="7114"/>
                    <a:pt x="1850" y="7193"/>
                  </a:cubicBezTo>
                  <a:cubicBezTo>
                    <a:pt x="1731" y="7302"/>
                    <a:pt x="1647" y="7451"/>
                    <a:pt x="1553" y="7584"/>
                  </a:cubicBezTo>
                  <a:cubicBezTo>
                    <a:pt x="1449" y="7718"/>
                    <a:pt x="1278" y="7725"/>
                    <a:pt x="1129" y="7757"/>
                  </a:cubicBezTo>
                  <a:cubicBezTo>
                    <a:pt x="909" y="7804"/>
                    <a:pt x="714" y="7921"/>
                    <a:pt x="565" y="8086"/>
                  </a:cubicBezTo>
                  <a:cubicBezTo>
                    <a:pt x="493" y="8173"/>
                    <a:pt x="424" y="8282"/>
                    <a:pt x="439" y="8399"/>
                  </a:cubicBezTo>
                  <a:cubicBezTo>
                    <a:pt x="439" y="8478"/>
                    <a:pt x="486" y="8557"/>
                    <a:pt x="501" y="8634"/>
                  </a:cubicBezTo>
                  <a:cubicBezTo>
                    <a:pt x="548" y="8831"/>
                    <a:pt x="446" y="9035"/>
                    <a:pt x="384" y="9215"/>
                  </a:cubicBezTo>
                  <a:cubicBezTo>
                    <a:pt x="360" y="9277"/>
                    <a:pt x="313" y="9349"/>
                    <a:pt x="305" y="9411"/>
                  </a:cubicBezTo>
                  <a:cubicBezTo>
                    <a:pt x="290" y="9537"/>
                    <a:pt x="392" y="9638"/>
                    <a:pt x="471" y="9708"/>
                  </a:cubicBezTo>
                  <a:cubicBezTo>
                    <a:pt x="518" y="9755"/>
                    <a:pt x="587" y="9787"/>
                    <a:pt x="627" y="9834"/>
                  </a:cubicBezTo>
                  <a:cubicBezTo>
                    <a:pt x="659" y="9881"/>
                    <a:pt x="682" y="9928"/>
                    <a:pt x="721" y="9975"/>
                  </a:cubicBezTo>
                  <a:cubicBezTo>
                    <a:pt x="815" y="10084"/>
                    <a:pt x="830" y="10250"/>
                    <a:pt x="753" y="10366"/>
                  </a:cubicBezTo>
                  <a:cubicBezTo>
                    <a:pt x="729" y="10413"/>
                    <a:pt x="682" y="10461"/>
                    <a:pt x="650" y="10508"/>
                  </a:cubicBezTo>
                  <a:cubicBezTo>
                    <a:pt x="627" y="10562"/>
                    <a:pt x="612" y="10634"/>
                    <a:pt x="650" y="10673"/>
                  </a:cubicBezTo>
                  <a:cubicBezTo>
                    <a:pt x="675" y="10707"/>
                    <a:pt x="712" y="10720"/>
                    <a:pt x="751" y="10720"/>
                  </a:cubicBezTo>
                  <a:cubicBezTo>
                    <a:pt x="784" y="10720"/>
                    <a:pt x="818" y="10710"/>
                    <a:pt x="847" y="10696"/>
                  </a:cubicBezTo>
                  <a:cubicBezTo>
                    <a:pt x="917" y="10666"/>
                    <a:pt x="971" y="10609"/>
                    <a:pt x="1043" y="10587"/>
                  </a:cubicBezTo>
                  <a:cubicBezTo>
                    <a:pt x="1065" y="10579"/>
                    <a:pt x="1087" y="10576"/>
                    <a:pt x="1108" y="10576"/>
                  </a:cubicBezTo>
                  <a:cubicBezTo>
                    <a:pt x="1201" y="10576"/>
                    <a:pt x="1275" y="10642"/>
                    <a:pt x="1340" y="10713"/>
                  </a:cubicBezTo>
                  <a:cubicBezTo>
                    <a:pt x="1427" y="10797"/>
                    <a:pt x="1528" y="10854"/>
                    <a:pt x="1637" y="10891"/>
                  </a:cubicBezTo>
                  <a:cubicBezTo>
                    <a:pt x="1852" y="10966"/>
                    <a:pt x="2081" y="11026"/>
                    <a:pt x="2304" y="11026"/>
                  </a:cubicBezTo>
                  <a:cubicBezTo>
                    <a:pt x="2317" y="11026"/>
                    <a:pt x="2330" y="11025"/>
                    <a:pt x="2343" y="11025"/>
                  </a:cubicBezTo>
                  <a:cubicBezTo>
                    <a:pt x="2587" y="11010"/>
                    <a:pt x="2830" y="10916"/>
                    <a:pt x="2979" y="10728"/>
                  </a:cubicBezTo>
                  <a:cubicBezTo>
                    <a:pt x="3058" y="10626"/>
                    <a:pt x="3112" y="10500"/>
                    <a:pt x="3189" y="10406"/>
                  </a:cubicBezTo>
                  <a:cubicBezTo>
                    <a:pt x="3316" y="10245"/>
                    <a:pt x="3516" y="10152"/>
                    <a:pt x="3719" y="10152"/>
                  </a:cubicBezTo>
                  <a:cubicBezTo>
                    <a:pt x="3781" y="10152"/>
                    <a:pt x="3843" y="10160"/>
                    <a:pt x="3904" y="10178"/>
                  </a:cubicBezTo>
                  <a:cubicBezTo>
                    <a:pt x="4107" y="10240"/>
                    <a:pt x="4302" y="10405"/>
                    <a:pt x="4509" y="10405"/>
                  </a:cubicBezTo>
                  <a:cubicBezTo>
                    <a:pt x="4542" y="10405"/>
                    <a:pt x="4576" y="10401"/>
                    <a:pt x="4610" y="10391"/>
                  </a:cubicBezTo>
                  <a:cubicBezTo>
                    <a:pt x="4845" y="10327"/>
                    <a:pt x="4946" y="10045"/>
                    <a:pt x="5157" y="9928"/>
                  </a:cubicBezTo>
                  <a:cubicBezTo>
                    <a:pt x="5400" y="9795"/>
                    <a:pt x="5761" y="9889"/>
                    <a:pt x="5910" y="9653"/>
                  </a:cubicBezTo>
                  <a:cubicBezTo>
                    <a:pt x="6004" y="9497"/>
                    <a:pt x="5927" y="9285"/>
                    <a:pt x="5989" y="9104"/>
                  </a:cubicBezTo>
                  <a:cubicBezTo>
                    <a:pt x="6068" y="8886"/>
                    <a:pt x="6333" y="8807"/>
                    <a:pt x="6553" y="8713"/>
                  </a:cubicBezTo>
                  <a:cubicBezTo>
                    <a:pt x="6615" y="8690"/>
                    <a:pt x="6670" y="8658"/>
                    <a:pt x="6717" y="8619"/>
                  </a:cubicBezTo>
                  <a:cubicBezTo>
                    <a:pt x="6773" y="8587"/>
                    <a:pt x="6796" y="8510"/>
                    <a:pt x="6835" y="8485"/>
                  </a:cubicBezTo>
                  <a:cubicBezTo>
                    <a:pt x="6871" y="8461"/>
                    <a:pt x="6914" y="8447"/>
                    <a:pt x="6956" y="8447"/>
                  </a:cubicBezTo>
                  <a:cubicBezTo>
                    <a:pt x="6994" y="8447"/>
                    <a:pt x="7032" y="8459"/>
                    <a:pt x="7063" y="8485"/>
                  </a:cubicBezTo>
                  <a:cubicBezTo>
                    <a:pt x="7125" y="8540"/>
                    <a:pt x="7117" y="8634"/>
                    <a:pt x="7093" y="8713"/>
                  </a:cubicBezTo>
                  <a:cubicBezTo>
                    <a:pt x="7078" y="8752"/>
                    <a:pt x="7055" y="8792"/>
                    <a:pt x="7055" y="8831"/>
                  </a:cubicBezTo>
                  <a:cubicBezTo>
                    <a:pt x="7046" y="8869"/>
                    <a:pt x="7063" y="8916"/>
                    <a:pt x="7102" y="8933"/>
                  </a:cubicBezTo>
                  <a:cubicBezTo>
                    <a:pt x="7111" y="8937"/>
                    <a:pt x="7120" y="8939"/>
                    <a:pt x="7129" y="8939"/>
                  </a:cubicBezTo>
                  <a:cubicBezTo>
                    <a:pt x="7154" y="8939"/>
                    <a:pt x="7181" y="8926"/>
                    <a:pt x="7204" y="8908"/>
                  </a:cubicBezTo>
                  <a:cubicBezTo>
                    <a:pt x="7234" y="8893"/>
                    <a:pt x="7258" y="8861"/>
                    <a:pt x="7298" y="8846"/>
                  </a:cubicBezTo>
                  <a:cubicBezTo>
                    <a:pt x="7310" y="8840"/>
                    <a:pt x="7324" y="8837"/>
                    <a:pt x="7338" y="8837"/>
                  </a:cubicBezTo>
                  <a:cubicBezTo>
                    <a:pt x="7358" y="8837"/>
                    <a:pt x="7378" y="8844"/>
                    <a:pt x="7392" y="8861"/>
                  </a:cubicBezTo>
                  <a:cubicBezTo>
                    <a:pt x="7439" y="8916"/>
                    <a:pt x="7407" y="9082"/>
                    <a:pt x="7400" y="9144"/>
                  </a:cubicBezTo>
                  <a:cubicBezTo>
                    <a:pt x="7392" y="9262"/>
                    <a:pt x="7368" y="9371"/>
                    <a:pt x="7368" y="9490"/>
                  </a:cubicBezTo>
                  <a:cubicBezTo>
                    <a:pt x="7368" y="9544"/>
                    <a:pt x="7368" y="9599"/>
                    <a:pt x="7400" y="9646"/>
                  </a:cubicBezTo>
                  <a:cubicBezTo>
                    <a:pt x="7420" y="9677"/>
                    <a:pt x="7457" y="9697"/>
                    <a:pt x="7491" y="9697"/>
                  </a:cubicBezTo>
                  <a:cubicBezTo>
                    <a:pt x="7509" y="9697"/>
                    <a:pt x="7527" y="9691"/>
                    <a:pt x="7541" y="9678"/>
                  </a:cubicBezTo>
                  <a:cubicBezTo>
                    <a:pt x="7556" y="9661"/>
                    <a:pt x="7573" y="9631"/>
                    <a:pt x="7573" y="9606"/>
                  </a:cubicBezTo>
                  <a:cubicBezTo>
                    <a:pt x="7603" y="9458"/>
                    <a:pt x="7573" y="9292"/>
                    <a:pt x="7635" y="9161"/>
                  </a:cubicBezTo>
                  <a:cubicBezTo>
                    <a:pt x="7650" y="9136"/>
                    <a:pt x="7657" y="9121"/>
                    <a:pt x="7682" y="9104"/>
                  </a:cubicBezTo>
                  <a:cubicBezTo>
                    <a:pt x="7697" y="9094"/>
                    <a:pt x="7712" y="9089"/>
                    <a:pt x="7728" y="9089"/>
                  </a:cubicBezTo>
                  <a:cubicBezTo>
                    <a:pt x="7795" y="9089"/>
                    <a:pt x="7867" y="9170"/>
                    <a:pt x="7917" y="9208"/>
                  </a:cubicBezTo>
                  <a:cubicBezTo>
                    <a:pt x="8003" y="9285"/>
                    <a:pt x="8113" y="9339"/>
                    <a:pt x="8239" y="9339"/>
                  </a:cubicBezTo>
                  <a:cubicBezTo>
                    <a:pt x="8348" y="9339"/>
                    <a:pt x="8457" y="9292"/>
                    <a:pt x="8568" y="9292"/>
                  </a:cubicBezTo>
                  <a:cubicBezTo>
                    <a:pt x="8878" y="9301"/>
                    <a:pt x="9134" y="9684"/>
                    <a:pt x="9415" y="9684"/>
                  </a:cubicBezTo>
                  <a:cubicBezTo>
                    <a:pt x="9453" y="9684"/>
                    <a:pt x="9492" y="9677"/>
                    <a:pt x="9531" y="9661"/>
                  </a:cubicBezTo>
                  <a:cubicBezTo>
                    <a:pt x="9610" y="9631"/>
                    <a:pt x="9672" y="9567"/>
                    <a:pt x="9744" y="9520"/>
                  </a:cubicBezTo>
                  <a:cubicBezTo>
                    <a:pt x="9825" y="9470"/>
                    <a:pt x="9914" y="9450"/>
                    <a:pt x="10006" y="9450"/>
                  </a:cubicBezTo>
                  <a:cubicBezTo>
                    <a:pt x="10203" y="9450"/>
                    <a:pt x="10413" y="9544"/>
                    <a:pt x="10590" y="9646"/>
                  </a:cubicBezTo>
                  <a:cubicBezTo>
                    <a:pt x="11021" y="9904"/>
                    <a:pt x="11412" y="10233"/>
                    <a:pt x="11734" y="10619"/>
                  </a:cubicBezTo>
                  <a:cubicBezTo>
                    <a:pt x="11969" y="10891"/>
                    <a:pt x="12172" y="11190"/>
                    <a:pt x="12407" y="11465"/>
                  </a:cubicBezTo>
                  <a:cubicBezTo>
                    <a:pt x="12526" y="11606"/>
                    <a:pt x="12652" y="11730"/>
                    <a:pt x="12793" y="11841"/>
                  </a:cubicBezTo>
                  <a:cubicBezTo>
                    <a:pt x="12885" y="11909"/>
                    <a:pt x="13075" y="12077"/>
                    <a:pt x="13192" y="12077"/>
                  </a:cubicBezTo>
                  <a:cubicBezTo>
                    <a:pt x="13194" y="12077"/>
                    <a:pt x="13197" y="12077"/>
                    <a:pt x="13199" y="12077"/>
                  </a:cubicBezTo>
                  <a:cubicBezTo>
                    <a:pt x="13246" y="12067"/>
                    <a:pt x="13286" y="12037"/>
                    <a:pt x="13301" y="11998"/>
                  </a:cubicBezTo>
                  <a:cubicBezTo>
                    <a:pt x="13348" y="11896"/>
                    <a:pt x="13271" y="11785"/>
                    <a:pt x="13184" y="11700"/>
                  </a:cubicBezTo>
                  <a:cubicBezTo>
                    <a:pt x="12776" y="11260"/>
                    <a:pt x="12360" y="10829"/>
                    <a:pt x="11947" y="10398"/>
                  </a:cubicBezTo>
                  <a:cubicBezTo>
                    <a:pt x="11687" y="10124"/>
                    <a:pt x="11420" y="9857"/>
                    <a:pt x="11138" y="9606"/>
                  </a:cubicBezTo>
                  <a:cubicBezTo>
                    <a:pt x="10887" y="9396"/>
                    <a:pt x="10526" y="9161"/>
                    <a:pt x="10385" y="8846"/>
                  </a:cubicBezTo>
                  <a:cubicBezTo>
                    <a:pt x="10355" y="8784"/>
                    <a:pt x="10347" y="8705"/>
                    <a:pt x="10385" y="8651"/>
                  </a:cubicBezTo>
                  <a:cubicBezTo>
                    <a:pt x="10432" y="8572"/>
                    <a:pt x="10526" y="8549"/>
                    <a:pt x="10613" y="8540"/>
                  </a:cubicBezTo>
                  <a:cubicBezTo>
                    <a:pt x="10652" y="8540"/>
                    <a:pt x="10692" y="8540"/>
                    <a:pt x="10724" y="8525"/>
                  </a:cubicBezTo>
                  <a:cubicBezTo>
                    <a:pt x="10761" y="8510"/>
                    <a:pt x="10793" y="8485"/>
                    <a:pt x="10793" y="8446"/>
                  </a:cubicBezTo>
                  <a:cubicBezTo>
                    <a:pt x="10793" y="8399"/>
                    <a:pt x="10754" y="8361"/>
                    <a:pt x="10714" y="8352"/>
                  </a:cubicBezTo>
                  <a:cubicBezTo>
                    <a:pt x="10691" y="8344"/>
                    <a:pt x="10667" y="8342"/>
                    <a:pt x="10644" y="8342"/>
                  </a:cubicBezTo>
                  <a:cubicBezTo>
                    <a:pt x="10620" y="8342"/>
                    <a:pt x="10597" y="8344"/>
                    <a:pt x="10573" y="8344"/>
                  </a:cubicBezTo>
                  <a:cubicBezTo>
                    <a:pt x="10504" y="8344"/>
                    <a:pt x="10432" y="8329"/>
                    <a:pt x="10378" y="8290"/>
                  </a:cubicBezTo>
                  <a:cubicBezTo>
                    <a:pt x="10276" y="8220"/>
                    <a:pt x="10253" y="8047"/>
                    <a:pt x="10338" y="7945"/>
                  </a:cubicBezTo>
                  <a:cubicBezTo>
                    <a:pt x="10390" y="7883"/>
                    <a:pt x="10446" y="7859"/>
                    <a:pt x="10503" y="7859"/>
                  </a:cubicBezTo>
                  <a:cubicBezTo>
                    <a:pt x="10618" y="7859"/>
                    <a:pt x="10736" y="7957"/>
                    <a:pt x="10825" y="8032"/>
                  </a:cubicBezTo>
                  <a:cubicBezTo>
                    <a:pt x="11028" y="8188"/>
                    <a:pt x="11224" y="8344"/>
                    <a:pt x="11437" y="8485"/>
                  </a:cubicBezTo>
                  <a:cubicBezTo>
                    <a:pt x="11600" y="8604"/>
                    <a:pt x="11766" y="8713"/>
                    <a:pt x="11937" y="8814"/>
                  </a:cubicBezTo>
                  <a:cubicBezTo>
                    <a:pt x="12049" y="8889"/>
                    <a:pt x="12250" y="9059"/>
                    <a:pt x="12397" y="9059"/>
                  </a:cubicBezTo>
                  <a:cubicBezTo>
                    <a:pt x="12406" y="9059"/>
                    <a:pt x="12415" y="9059"/>
                    <a:pt x="12424" y="9057"/>
                  </a:cubicBezTo>
                  <a:cubicBezTo>
                    <a:pt x="12471" y="9050"/>
                    <a:pt x="12511" y="9019"/>
                    <a:pt x="12511" y="8972"/>
                  </a:cubicBezTo>
                  <a:cubicBezTo>
                    <a:pt x="12502" y="8916"/>
                    <a:pt x="12494" y="8886"/>
                    <a:pt x="12447" y="8854"/>
                  </a:cubicBezTo>
                  <a:cubicBezTo>
                    <a:pt x="11813" y="8391"/>
                    <a:pt x="11177" y="7928"/>
                    <a:pt x="10551" y="7475"/>
                  </a:cubicBezTo>
                  <a:cubicBezTo>
                    <a:pt x="10402" y="7364"/>
                    <a:pt x="10229" y="7185"/>
                    <a:pt x="10323" y="7020"/>
                  </a:cubicBezTo>
                  <a:cubicBezTo>
                    <a:pt x="10371" y="6944"/>
                    <a:pt x="10451" y="6917"/>
                    <a:pt x="10541" y="6917"/>
                  </a:cubicBezTo>
                  <a:cubicBezTo>
                    <a:pt x="10627" y="6917"/>
                    <a:pt x="10720" y="6942"/>
                    <a:pt x="10801" y="6973"/>
                  </a:cubicBezTo>
                  <a:cubicBezTo>
                    <a:pt x="11271" y="7146"/>
                    <a:pt x="11749" y="7317"/>
                    <a:pt x="12219" y="7490"/>
                  </a:cubicBezTo>
                  <a:cubicBezTo>
                    <a:pt x="12307" y="7521"/>
                    <a:pt x="12423" y="7562"/>
                    <a:pt x="12526" y="7562"/>
                  </a:cubicBezTo>
                  <a:cubicBezTo>
                    <a:pt x="12553" y="7562"/>
                    <a:pt x="12580" y="7559"/>
                    <a:pt x="12605" y="7552"/>
                  </a:cubicBezTo>
                  <a:cubicBezTo>
                    <a:pt x="12635" y="7545"/>
                    <a:pt x="12660" y="7522"/>
                    <a:pt x="12667" y="7490"/>
                  </a:cubicBezTo>
                  <a:cubicBezTo>
                    <a:pt x="12667" y="7458"/>
                    <a:pt x="12652" y="7435"/>
                    <a:pt x="12628" y="7411"/>
                  </a:cubicBezTo>
                  <a:cubicBezTo>
                    <a:pt x="12464" y="7287"/>
                    <a:pt x="12236" y="7223"/>
                    <a:pt x="12048" y="7146"/>
                  </a:cubicBezTo>
                  <a:cubicBezTo>
                    <a:pt x="11843" y="7059"/>
                    <a:pt x="11632" y="6973"/>
                    <a:pt x="11420" y="6886"/>
                  </a:cubicBezTo>
                  <a:cubicBezTo>
                    <a:pt x="11006" y="6722"/>
                    <a:pt x="10573" y="6574"/>
                    <a:pt x="10142" y="6448"/>
                  </a:cubicBezTo>
                  <a:cubicBezTo>
                    <a:pt x="9539" y="6275"/>
                    <a:pt x="8905" y="6151"/>
                    <a:pt x="8380" y="5797"/>
                  </a:cubicBezTo>
                  <a:cubicBezTo>
                    <a:pt x="8207" y="5680"/>
                    <a:pt x="8043" y="5530"/>
                    <a:pt x="7964" y="5342"/>
                  </a:cubicBezTo>
                  <a:cubicBezTo>
                    <a:pt x="7877" y="5146"/>
                    <a:pt x="7902" y="4896"/>
                    <a:pt x="8050" y="4755"/>
                  </a:cubicBezTo>
                  <a:cubicBezTo>
                    <a:pt x="8254" y="4567"/>
                    <a:pt x="8630" y="4582"/>
                    <a:pt x="8739" y="4324"/>
                  </a:cubicBezTo>
                  <a:cubicBezTo>
                    <a:pt x="8833" y="4104"/>
                    <a:pt x="8637" y="3854"/>
                    <a:pt x="8692" y="3618"/>
                  </a:cubicBezTo>
                  <a:cubicBezTo>
                    <a:pt x="8778" y="3257"/>
                    <a:pt x="9313" y="3272"/>
                    <a:pt x="9578" y="3022"/>
                  </a:cubicBezTo>
                  <a:cubicBezTo>
                    <a:pt x="9845" y="2755"/>
                    <a:pt x="9744" y="2277"/>
                    <a:pt x="9461" y="2027"/>
                  </a:cubicBezTo>
                  <a:cubicBezTo>
                    <a:pt x="9187" y="1784"/>
                    <a:pt x="8795" y="1713"/>
                    <a:pt x="8427" y="1666"/>
                  </a:cubicBezTo>
                  <a:cubicBezTo>
                    <a:pt x="8050" y="1619"/>
                    <a:pt x="7667" y="1579"/>
                    <a:pt x="7352" y="1368"/>
                  </a:cubicBezTo>
                  <a:cubicBezTo>
                    <a:pt x="7243" y="1297"/>
                    <a:pt x="7140" y="1195"/>
                    <a:pt x="7008" y="1188"/>
                  </a:cubicBezTo>
                  <a:cubicBezTo>
                    <a:pt x="7005" y="1188"/>
                    <a:pt x="7001" y="1188"/>
                    <a:pt x="6998" y="1188"/>
                  </a:cubicBezTo>
                  <a:cubicBezTo>
                    <a:pt x="6810" y="1188"/>
                    <a:pt x="6647" y="1360"/>
                    <a:pt x="6470" y="1360"/>
                  </a:cubicBezTo>
                  <a:cubicBezTo>
                    <a:pt x="6451" y="1360"/>
                    <a:pt x="6432" y="1358"/>
                    <a:pt x="6412" y="1353"/>
                  </a:cubicBezTo>
                  <a:cubicBezTo>
                    <a:pt x="6224" y="1306"/>
                    <a:pt x="6137" y="1054"/>
                    <a:pt x="5949" y="1007"/>
                  </a:cubicBezTo>
                  <a:cubicBezTo>
                    <a:pt x="5932" y="1004"/>
                    <a:pt x="5915" y="1002"/>
                    <a:pt x="5897" y="1002"/>
                  </a:cubicBezTo>
                  <a:cubicBezTo>
                    <a:pt x="5778" y="1002"/>
                    <a:pt x="5654" y="1074"/>
                    <a:pt x="5529" y="1074"/>
                  </a:cubicBezTo>
                  <a:cubicBezTo>
                    <a:pt x="5514" y="1074"/>
                    <a:pt x="5500" y="1073"/>
                    <a:pt x="5486" y="1071"/>
                  </a:cubicBezTo>
                  <a:cubicBezTo>
                    <a:pt x="5330" y="1039"/>
                    <a:pt x="5244" y="866"/>
                    <a:pt x="5212" y="703"/>
                  </a:cubicBezTo>
                  <a:cubicBezTo>
                    <a:pt x="5189" y="544"/>
                    <a:pt x="5197" y="373"/>
                    <a:pt x="5118" y="232"/>
                  </a:cubicBezTo>
                  <a:cubicBezTo>
                    <a:pt x="5043" y="89"/>
                    <a:pt x="4880" y="1"/>
                    <a:pt x="471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35"/>
            <p:cNvSpPr/>
            <p:nvPr/>
          </p:nvSpPr>
          <p:spPr>
            <a:xfrm>
              <a:off x="2923900" y="145939"/>
              <a:ext cx="64634" cy="51497"/>
            </a:xfrm>
            <a:custGeom>
              <a:avLst/>
              <a:gdLst/>
              <a:ahLst/>
              <a:cxnLst/>
              <a:rect l="l" t="t" r="r" b="b"/>
              <a:pathLst>
                <a:path w="433" h="345" extrusionOk="0">
                  <a:moveTo>
                    <a:pt x="209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119" y="2"/>
                    <a:pt x="40" y="49"/>
                    <a:pt x="17" y="126"/>
                  </a:cubicBezTo>
                  <a:cubicBezTo>
                    <a:pt x="0" y="182"/>
                    <a:pt x="17" y="252"/>
                    <a:pt x="57" y="291"/>
                  </a:cubicBezTo>
                  <a:cubicBezTo>
                    <a:pt x="92" y="327"/>
                    <a:pt x="144" y="344"/>
                    <a:pt x="195" y="344"/>
                  </a:cubicBezTo>
                  <a:cubicBezTo>
                    <a:pt x="212" y="344"/>
                    <a:pt x="229" y="342"/>
                    <a:pt x="245" y="339"/>
                  </a:cubicBezTo>
                  <a:cubicBezTo>
                    <a:pt x="307" y="323"/>
                    <a:pt x="361" y="276"/>
                    <a:pt x="409" y="220"/>
                  </a:cubicBezTo>
                  <a:cubicBezTo>
                    <a:pt x="416" y="205"/>
                    <a:pt x="433" y="190"/>
                    <a:pt x="433" y="173"/>
                  </a:cubicBezTo>
                  <a:cubicBezTo>
                    <a:pt x="433" y="143"/>
                    <a:pt x="416" y="111"/>
                    <a:pt x="393" y="88"/>
                  </a:cubicBezTo>
                  <a:cubicBezTo>
                    <a:pt x="350" y="37"/>
                    <a:pt x="281" y="1"/>
                    <a:pt x="20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35"/>
            <p:cNvSpPr/>
            <p:nvPr/>
          </p:nvSpPr>
          <p:spPr>
            <a:xfrm>
              <a:off x="1233408" y="166090"/>
              <a:ext cx="436465" cy="391827"/>
            </a:xfrm>
            <a:custGeom>
              <a:avLst/>
              <a:gdLst/>
              <a:ahLst/>
              <a:cxnLst/>
              <a:rect l="l" t="t" r="r" b="b"/>
              <a:pathLst>
                <a:path w="2924" h="2625" extrusionOk="0">
                  <a:moveTo>
                    <a:pt x="1817" y="0"/>
                  </a:moveTo>
                  <a:cubicBezTo>
                    <a:pt x="1778" y="0"/>
                    <a:pt x="1740" y="15"/>
                    <a:pt x="1708" y="23"/>
                  </a:cubicBezTo>
                  <a:cubicBezTo>
                    <a:pt x="1592" y="51"/>
                    <a:pt x="1394" y="71"/>
                    <a:pt x="1256" y="71"/>
                  </a:cubicBezTo>
                  <a:cubicBezTo>
                    <a:pt x="1235" y="71"/>
                    <a:pt x="1216" y="71"/>
                    <a:pt x="1198" y="70"/>
                  </a:cubicBezTo>
                  <a:cubicBezTo>
                    <a:pt x="1124" y="64"/>
                    <a:pt x="1050" y="29"/>
                    <a:pt x="980" y="29"/>
                  </a:cubicBezTo>
                  <a:cubicBezTo>
                    <a:pt x="961" y="29"/>
                    <a:pt x="942" y="32"/>
                    <a:pt x="924" y="38"/>
                  </a:cubicBezTo>
                  <a:cubicBezTo>
                    <a:pt x="822" y="70"/>
                    <a:pt x="790" y="196"/>
                    <a:pt x="713" y="266"/>
                  </a:cubicBezTo>
                  <a:cubicBezTo>
                    <a:pt x="595" y="367"/>
                    <a:pt x="399" y="337"/>
                    <a:pt x="297" y="454"/>
                  </a:cubicBezTo>
                  <a:cubicBezTo>
                    <a:pt x="179" y="572"/>
                    <a:pt x="243" y="768"/>
                    <a:pt x="164" y="917"/>
                  </a:cubicBezTo>
                  <a:cubicBezTo>
                    <a:pt x="117" y="1011"/>
                    <a:pt x="23" y="1082"/>
                    <a:pt x="8" y="1191"/>
                  </a:cubicBezTo>
                  <a:cubicBezTo>
                    <a:pt x="0" y="1285"/>
                    <a:pt x="77" y="1372"/>
                    <a:pt x="164" y="1426"/>
                  </a:cubicBezTo>
                  <a:cubicBezTo>
                    <a:pt x="243" y="1481"/>
                    <a:pt x="337" y="1528"/>
                    <a:pt x="399" y="1607"/>
                  </a:cubicBezTo>
                  <a:cubicBezTo>
                    <a:pt x="423" y="1646"/>
                    <a:pt x="446" y="1693"/>
                    <a:pt x="423" y="1731"/>
                  </a:cubicBezTo>
                  <a:cubicBezTo>
                    <a:pt x="405" y="1761"/>
                    <a:pt x="376" y="1771"/>
                    <a:pt x="342" y="1771"/>
                  </a:cubicBezTo>
                  <a:cubicBezTo>
                    <a:pt x="276" y="1771"/>
                    <a:pt x="191" y="1735"/>
                    <a:pt x="127" y="1735"/>
                  </a:cubicBezTo>
                  <a:cubicBezTo>
                    <a:pt x="92" y="1735"/>
                    <a:pt x="63" y="1746"/>
                    <a:pt x="47" y="1778"/>
                  </a:cubicBezTo>
                  <a:cubicBezTo>
                    <a:pt x="15" y="1835"/>
                    <a:pt x="62" y="1897"/>
                    <a:pt x="117" y="1929"/>
                  </a:cubicBezTo>
                  <a:cubicBezTo>
                    <a:pt x="297" y="2030"/>
                    <a:pt x="548" y="1951"/>
                    <a:pt x="696" y="2085"/>
                  </a:cubicBezTo>
                  <a:cubicBezTo>
                    <a:pt x="790" y="2171"/>
                    <a:pt x="807" y="2312"/>
                    <a:pt x="869" y="2422"/>
                  </a:cubicBezTo>
                  <a:cubicBezTo>
                    <a:pt x="954" y="2559"/>
                    <a:pt x="1113" y="2625"/>
                    <a:pt x="1276" y="2625"/>
                  </a:cubicBezTo>
                  <a:cubicBezTo>
                    <a:pt x="1383" y="2625"/>
                    <a:pt x="1492" y="2596"/>
                    <a:pt x="1582" y="2540"/>
                  </a:cubicBezTo>
                  <a:cubicBezTo>
                    <a:pt x="1661" y="2493"/>
                    <a:pt x="1731" y="2429"/>
                    <a:pt x="1817" y="2414"/>
                  </a:cubicBezTo>
                  <a:cubicBezTo>
                    <a:pt x="1838" y="2409"/>
                    <a:pt x="1858" y="2408"/>
                    <a:pt x="1880" y="2408"/>
                  </a:cubicBezTo>
                  <a:cubicBezTo>
                    <a:pt x="1968" y="2408"/>
                    <a:pt x="2063" y="2439"/>
                    <a:pt x="2151" y="2439"/>
                  </a:cubicBezTo>
                  <a:cubicBezTo>
                    <a:pt x="2191" y="2439"/>
                    <a:pt x="2230" y="2433"/>
                    <a:pt x="2265" y="2414"/>
                  </a:cubicBezTo>
                  <a:cubicBezTo>
                    <a:pt x="2389" y="2342"/>
                    <a:pt x="2406" y="2171"/>
                    <a:pt x="2515" y="2085"/>
                  </a:cubicBezTo>
                  <a:cubicBezTo>
                    <a:pt x="2587" y="2023"/>
                    <a:pt x="2688" y="2006"/>
                    <a:pt x="2743" y="1936"/>
                  </a:cubicBezTo>
                  <a:cubicBezTo>
                    <a:pt x="2852" y="1810"/>
                    <a:pt x="2743" y="1607"/>
                    <a:pt x="2805" y="1449"/>
                  </a:cubicBezTo>
                  <a:cubicBezTo>
                    <a:pt x="2822" y="1402"/>
                    <a:pt x="2860" y="1364"/>
                    <a:pt x="2877" y="1317"/>
                  </a:cubicBezTo>
                  <a:cubicBezTo>
                    <a:pt x="2924" y="1199"/>
                    <a:pt x="2860" y="1058"/>
                    <a:pt x="2743" y="1018"/>
                  </a:cubicBezTo>
                  <a:cubicBezTo>
                    <a:pt x="2508" y="924"/>
                    <a:pt x="2624" y="775"/>
                    <a:pt x="2547" y="572"/>
                  </a:cubicBezTo>
                  <a:cubicBezTo>
                    <a:pt x="2523" y="493"/>
                    <a:pt x="2468" y="424"/>
                    <a:pt x="2399" y="392"/>
                  </a:cubicBezTo>
                  <a:cubicBezTo>
                    <a:pt x="2342" y="367"/>
                    <a:pt x="2273" y="367"/>
                    <a:pt x="2226" y="330"/>
                  </a:cubicBezTo>
                  <a:cubicBezTo>
                    <a:pt x="2186" y="298"/>
                    <a:pt x="2164" y="251"/>
                    <a:pt x="2139" y="211"/>
                  </a:cubicBezTo>
                  <a:cubicBezTo>
                    <a:pt x="2085" y="132"/>
                    <a:pt x="1998" y="85"/>
                    <a:pt x="1919" y="38"/>
                  </a:cubicBezTo>
                  <a:cubicBezTo>
                    <a:pt x="1889" y="23"/>
                    <a:pt x="1857" y="8"/>
                    <a:pt x="1817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35"/>
            <p:cNvSpPr/>
            <p:nvPr/>
          </p:nvSpPr>
          <p:spPr>
            <a:xfrm>
              <a:off x="1394769" y="22643"/>
              <a:ext cx="68963" cy="68215"/>
            </a:xfrm>
            <a:custGeom>
              <a:avLst/>
              <a:gdLst/>
              <a:ahLst/>
              <a:cxnLst/>
              <a:rect l="l" t="t" r="r" b="b"/>
              <a:pathLst>
                <a:path w="462" h="457" extrusionOk="0">
                  <a:moveTo>
                    <a:pt x="166" y="1"/>
                  </a:moveTo>
                  <a:cubicBezTo>
                    <a:pt x="146" y="1"/>
                    <a:pt x="127" y="4"/>
                    <a:pt x="110" y="11"/>
                  </a:cubicBezTo>
                  <a:cubicBezTo>
                    <a:pt x="48" y="28"/>
                    <a:pt x="1" y="98"/>
                    <a:pt x="23" y="162"/>
                  </a:cubicBezTo>
                  <a:cubicBezTo>
                    <a:pt x="48" y="231"/>
                    <a:pt x="142" y="246"/>
                    <a:pt x="204" y="303"/>
                  </a:cubicBezTo>
                  <a:cubicBezTo>
                    <a:pt x="236" y="325"/>
                    <a:pt x="259" y="365"/>
                    <a:pt x="283" y="397"/>
                  </a:cubicBezTo>
                  <a:cubicBezTo>
                    <a:pt x="310" y="431"/>
                    <a:pt x="351" y="456"/>
                    <a:pt x="387" y="456"/>
                  </a:cubicBezTo>
                  <a:cubicBezTo>
                    <a:pt x="400" y="456"/>
                    <a:pt x="413" y="452"/>
                    <a:pt x="424" y="444"/>
                  </a:cubicBezTo>
                  <a:cubicBezTo>
                    <a:pt x="439" y="427"/>
                    <a:pt x="447" y="397"/>
                    <a:pt x="454" y="373"/>
                  </a:cubicBezTo>
                  <a:cubicBezTo>
                    <a:pt x="462" y="246"/>
                    <a:pt x="400" y="115"/>
                    <a:pt x="291" y="43"/>
                  </a:cubicBezTo>
                  <a:cubicBezTo>
                    <a:pt x="253" y="16"/>
                    <a:pt x="208" y="1"/>
                    <a:pt x="16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75" name="Google Shape;5075;p35"/>
          <p:cNvGrpSpPr/>
          <p:nvPr/>
        </p:nvGrpSpPr>
        <p:grpSpPr>
          <a:xfrm rot="5400000">
            <a:off x="-329998" y="438057"/>
            <a:ext cx="1292082" cy="1249900"/>
            <a:chOff x="3282448" y="642972"/>
            <a:chExt cx="592100" cy="572770"/>
          </a:xfrm>
        </p:grpSpPr>
        <p:sp>
          <p:nvSpPr>
            <p:cNvPr id="5076" name="Google Shape;5076;p35"/>
            <p:cNvSpPr/>
            <p:nvPr/>
          </p:nvSpPr>
          <p:spPr>
            <a:xfrm>
              <a:off x="3324916" y="642972"/>
              <a:ext cx="540186" cy="572770"/>
            </a:xfrm>
            <a:custGeom>
              <a:avLst/>
              <a:gdLst/>
              <a:ahLst/>
              <a:cxnLst/>
              <a:rect l="l" t="t" r="r" b="b"/>
              <a:pathLst>
                <a:path w="13445" h="14256" extrusionOk="0">
                  <a:moveTo>
                    <a:pt x="8024" y="1"/>
                  </a:moveTo>
                  <a:cubicBezTo>
                    <a:pt x="7865" y="1"/>
                    <a:pt x="7768" y="742"/>
                    <a:pt x="7768" y="859"/>
                  </a:cubicBezTo>
                  <a:cubicBezTo>
                    <a:pt x="7699" y="1392"/>
                    <a:pt x="7612" y="1934"/>
                    <a:pt x="7409" y="2443"/>
                  </a:cubicBezTo>
                  <a:cubicBezTo>
                    <a:pt x="7283" y="2741"/>
                    <a:pt x="7117" y="3320"/>
                    <a:pt x="6671" y="3352"/>
                  </a:cubicBezTo>
                  <a:cubicBezTo>
                    <a:pt x="6664" y="3353"/>
                    <a:pt x="6657" y="3353"/>
                    <a:pt x="6649" y="3353"/>
                  </a:cubicBezTo>
                  <a:cubicBezTo>
                    <a:pt x="6586" y="3353"/>
                    <a:pt x="6524" y="3325"/>
                    <a:pt x="6468" y="3290"/>
                  </a:cubicBezTo>
                  <a:cubicBezTo>
                    <a:pt x="5872" y="2944"/>
                    <a:pt x="5723" y="2238"/>
                    <a:pt x="5471" y="1644"/>
                  </a:cubicBezTo>
                  <a:cubicBezTo>
                    <a:pt x="5315" y="1260"/>
                    <a:pt x="5087" y="906"/>
                    <a:pt x="4924" y="530"/>
                  </a:cubicBezTo>
                  <a:cubicBezTo>
                    <a:pt x="4869" y="397"/>
                    <a:pt x="4805" y="263"/>
                    <a:pt x="4711" y="154"/>
                  </a:cubicBezTo>
                  <a:cubicBezTo>
                    <a:pt x="4674" y="110"/>
                    <a:pt x="4618" y="67"/>
                    <a:pt x="4561" y="67"/>
                  </a:cubicBezTo>
                  <a:cubicBezTo>
                    <a:pt x="4556" y="67"/>
                    <a:pt x="4552" y="67"/>
                    <a:pt x="4547" y="67"/>
                  </a:cubicBezTo>
                  <a:cubicBezTo>
                    <a:pt x="4461" y="75"/>
                    <a:pt x="4421" y="161"/>
                    <a:pt x="4399" y="240"/>
                  </a:cubicBezTo>
                  <a:cubicBezTo>
                    <a:pt x="4312" y="656"/>
                    <a:pt x="4625" y="1080"/>
                    <a:pt x="4852" y="1424"/>
                  </a:cubicBezTo>
                  <a:cubicBezTo>
                    <a:pt x="5095" y="1777"/>
                    <a:pt x="5292" y="2161"/>
                    <a:pt x="5449" y="2553"/>
                  </a:cubicBezTo>
                  <a:cubicBezTo>
                    <a:pt x="5543" y="2795"/>
                    <a:pt x="5612" y="3047"/>
                    <a:pt x="5575" y="3297"/>
                  </a:cubicBezTo>
                  <a:cubicBezTo>
                    <a:pt x="5528" y="3540"/>
                    <a:pt x="5347" y="3790"/>
                    <a:pt x="5072" y="3847"/>
                  </a:cubicBezTo>
                  <a:cubicBezTo>
                    <a:pt x="5032" y="3854"/>
                    <a:pt x="4991" y="3858"/>
                    <a:pt x="4950" y="3858"/>
                  </a:cubicBezTo>
                  <a:cubicBezTo>
                    <a:pt x="4621" y="3858"/>
                    <a:pt x="4270" y="3649"/>
                    <a:pt x="3963" y="3649"/>
                  </a:cubicBezTo>
                  <a:cubicBezTo>
                    <a:pt x="3868" y="3649"/>
                    <a:pt x="3778" y="3668"/>
                    <a:pt x="3693" y="3721"/>
                  </a:cubicBezTo>
                  <a:cubicBezTo>
                    <a:pt x="3347" y="3931"/>
                    <a:pt x="3528" y="4426"/>
                    <a:pt x="3364" y="4771"/>
                  </a:cubicBezTo>
                  <a:cubicBezTo>
                    <a:pt x="3209" y="5092"/>
                    <a:pt x="2816" y="5193"/>
                    <a:pt x="2407" y="5193"/>
                  </a:cubicBezTo>
                  <a:cubicBezTo>
                    <a:pt x="2217" y="5193"/>
                    <a:pt x="2024" y="5171"/>
                    <a:pt x="1850" y="5139"/>
                  </a:cubicBezTo>
                  <a:cubicBezTo>
                    <a:pt x="1597" y="5090"/>
                    <a:pt x="1316" y="5041"/>
                    <a:pt x="1052" y="5041"/>
                  </a:cubicBezTo>
                  <a:cubicBezTo>
                    <a:pt x="736" y="5041"/>
                    <a:pt x="443" y="5110"/>
                    <a:pt x="251" y="5327"/>
                  </a:cubicBezTo>
                  <a:cubicBezTo>
                    <a:pt x="0" y="5602"/>
                    <a:pt x="72" y="6065"/>
                    <a:pt x="392" y="6276"/>
                  </a:cubicBezTo>
                  <a:cubicBezTo>
                    <a:pt x="584" y="6399"/>
                    <a:pt x="812" y="6426"/>
                    <a:pt x="1051" y="6426"/>
                  </a:cubicBezTo>
                  <a:cubicBezTo>
                    <a:pt x="1237" y="6426"/>
                    <a:pt x="1430" y="6410"/>
                    <a:pt x="1619" y="6410"/>
                  </a:cubicBezTo>
                  <a:cubicBezTo>
                    <a:pt x="1684" y="6410"/>
                    <a:pt x="1749" y="6411"/>
                    <a:pt x="1812" y="6417"/>
                  </a:cubicBezTo>
                  <a:cubicBezTo>
                    <a:pt x="2352" y="6464"/>
                    <a:pt x="2862" y="6793"/>
                    <a:pt x="3089" y="7241"/>
                  </a:cubicBezTo>
                  <a:cubicBezTo>
                    <a:pt x="3317" y="7694"/>
                    <a:pt x="3261" y="8251"/>
                    <a:pt x="2941" y="8659"/>
                  </a:cubicBezTo>
                  <a:cubicBezTo>
                    <a:pt x="2525" y="9176"/>
                    <a:pt x="1788" y="9387"/>
                    <a:pt x="1278" y="9835"/>
                  </a:cubicBezTo>
                  <a:cubicBezTo>
                    <a:pt x="1097" y="9998"/>
                    <a:pt x="981" y="10320"/>
                    <a:pt x="1208" y="10414"/>
                  </a:cubicBezTo>
                  <a:cubicBezTo>
                    <a:pt x="1244" y="10431"/>
                    <a:pt x="1282" y="10438"/>
                    <a:pt x="1320" y="10438"/>
                  </a:cubicBezTo>
                  <a:cubicBezTo>
                    <a:pt x="1431" y="10438"/>
                    <a:pt x="1547" y="10379"/>
                    <a:pt x="1647" y="10320"/>
                  </a:cubicBezTo>
                  <a:cubicBezTo>
                    <a:pt x="2008" y="10109"/>
                    <a:pt x="2392" y="9936"/>
                    <a:pt x="2800" y="9803"/>
                  </a:cubicBezTo>
                  <a:cubicBezTo>
                    <a:pt x="2911" y="9764"/>
                    <a:pt x="3026" y="9729"/>
                    <a:pt x="3143" y="9729"/>
                  </a:cubicBezTo>
                  <a:cubicBezTo>
                    <a:pt x="3190" y="9729"/>
                    <a:pt x="3237" y="9735"/>
                    <a:pt x="3285" y="9748"/>
                  </a:cubicBezTo>
                  <a:cubicBezTo>
                    <a:pt x="3614" y="9835"/>
                    <a:pt x="3701" y="10219"/>
                    <a:pt x="3646" y="10525"/>
                  </a:cubicBezTo>
                  <a:cubicBezTo>
                    <a:pt x="3535" y="11191"/>
                    <a:pt x="3026" y="11748"/>
                    <a:pt x="2619" y="12320"/>
                  </a:cubicBezTo>
                  <a:cubicBezTo>
                    <a:pt x="2439" y="12570"/>
                    <a:pt x="2273" y="12837"/>
                    <a:pt x="2164" y="13119"/>
                  </a:cubicBezTo>
                  <a:cubicBezTo>
                    <a:pt x="2070" y="13370"/>
                    <a:pt x="1936" y="13714"/>
                    <a:pt x="2156" y="13942"/>
                  </a:cubicBezTo>
                  <a:cubicBezTo>
                    <a:pt x="2171" y="13959"/>
                    <a:pt x="2179" y="13974"/>
                    <a:pt x="2203" y="13981"/>
                  </a:cubicBezTo>
                  <a:lnTo>
                    <a:pt x="2258" y="13981"/>
                  </a:lnTo>
                  <a:cubicBezTo>
                    <a:pt x="2431" y="13959"/>
                    <a:pt x="2439" y="13848"/>
                    <a:pt x="2486" y="13731"/>
                  </a:cubicBezTo>
                  <a:cubicBezTo>
                    <a:pt x="2555" y="13550"/>
                    <a:pt x="2706" y="13385"/>
                    <a:pt x="2807" y="13229"/>
                  </a:cubicBezTo>
                  <a:cubicBezTo>
                    <a:pt x="3018" y="12892"/>
                    <a:pt x="3214" y="12548"/>
                    <a:pt x="3394" y="12201"/>
                  </a:cubicBezTo>
                  <a:cubicBezTo>
                    <a:pt x="3527" y="11945"/>
                    <a:pt x="3769" y="11650"/>
                    <a:pt x="4038" y="11650"/>
                  </a:cubicBezTo>
                  <a:cubicBezTo>
                    <a:pt x="4089" y="11650"/>
                    <a:pt x="4141" y="11660"/>
                    <a:pt x="4194" y="11684"/>
                  </a:cubicBezTo>
                  <a:cubicBezTo>
                    <a:pt x="4446" y="11803"/>
                    <a:pt x="4436" y="12124"/>
                    <a:pt x="4429" y="12375"/>
                  </a:cubicBezTo>
                  <a:cubicBezTo>
                    <a:pt x="4421" y="12884"/>
                    <a:pt x="4711" y="13488"/>
                    <a:pt x="5268" y="13526"/>
                  </a:cubicBezTo>
                  <a:cubicBezTo>
                    <a:pt x="5284" y="13527"/>
                    <a:pt x="5299" y="13527"/>
                    <a:pt x="5315" y="13527"/>
                  </a:cubicBezTo>
                  <a:cubicBezTo>
                    <a:pt x="5472" y="13527"/>
                    <a:pt x="5628" y="13487"/>
                    <a:pt x="5785" y="13479"/>
                  </a:cubicBezTo>
                  <a:cubicBezTo>
                    <a:pt x="5811" y="13477"/>
                    <a:pt x="5838" y="13476"/>
                    <a:pt x="5864" y="13476"/>
                  </a:cubicBezTo>
                  <a:cubicBezTo>
                    <a:pt x="6303" y="13476"/>
                    <a:pt x="6761" y="13682"/>
                    <a:pt x="7175" y="13682"/>
                  </a:cubicBezTo>
                  <a:cubicBezTo>
                    <a:pt x="7331" y="13682"/>
                    <a:pt x="7480" y="13653"/>
                    <a:pt x="7620" y="13573"/>
                  </a:cubicBezTo>
                  <a:cubicBezTo>
                    <a:pt x="7902" y="13417"/>
                    <a:pt x="8020" y="13095"/>
                    <a:pt x="8263" y="12884"/>
                  </a:cubicBezTo>
                  <a:cubicBezTo>
                    <a:pt x="8462" y="12717"/>
                    <a:pt x="8715" y="12646"/>
                    <a:pt x="8982" y="12646"/>
                  </a:cubicBezTo>
                  <a:cubicBezTo>
                    <a:pt x="9377" y="12646"/>
                    <a:pt x="9799" y="12801"/>
                    <a:pt x="10112" y="13025"/>
                  </a:cubicBezTo>
                  <a:cubicBezTo>
                    <a:pt x="10504" y="13308"/>
                    <a:pt x="10810" y="13676"/>
                    <a:pt x="11171" y="13989"/>
                  </a:cubicBezTo>
                  <a:cubicBezTo>
                    <a:pt x="11271" y="14073"/>
                    <a:pt x="11416" y="14256"/>
                    <a:pt x="11562" y="14256"/>
                  </a:cubicBezTo>
                  <a:cubicBezTo>
                    <a:pt x="11564" y="14256"/>
                    <a:pt x="11567" y="14256"/>
                    <a:pt x="11570" y="14256"/>
                  </a:cubicBezTo>
                  <a:cubicBezTo>
                    <a:pt x="11704" y="14248"/>
                    <a:pt x="11783" y="14154"/>
                    <a:pt x="11689" y="14053"/>
                  </a:cubicBezTo>
                  <a:cubicBezTo>
                    <a:pt x="11201" y="13511"/>
                    <a:pt x="10496" y="13150"/>
                    <a:pt x="10033" y="12578"/>
                  </a:cubicBezTo>
                  <a:cubicBezTo>
                    <a:pt x="9932" y="12461"/>
                    <a:pt x="9845" y="12296"/>
                    <a:pt x="9924" y="12154"/>
                  </a:cubicBezTo>
                  <a:cubicBezTo>
                    <a:pt x="9975" y="12064"/>
                    <a:pt x="10086" y="12026"/>
                    <a:pt x="10200" y="12026"/>
                  </a:cubicBezTo>
                  <a:cubicBezTo>
                    <a:pt x="10265" y="12026"/>
                    <a:pt x="10331" y="12038"/>
                    <a:pt x="10387" y="12060"/>
                  </a:cubicBezTo>
                  <a:cubicBezTo>
                    <a:pt x="10543" y="12132"/>
                    <a:pt x="10654" y="12265"/>
                    <a:pt x="10771" y="12382"/>
                  </a:cubicBezTo>
                  <a:cubicBezTo>
                    <a:pt x="10927" y="12538"/>
                    <a:pt x="11092" y="12672"/>
                    <a:pt x="11273" y="12798"/>
                  </a:cubicBezTo>
                  <a:cubicBezTo>
                    <a:pt x="11429" y="12907"/>
                    <a:pt x="11538" y="13025"/>
                    <a:pt x="11743" y="13056"/>
                  </a:cubicBezTo>
                  <a:cubicBezTo>
                    <a:pt x="11766" y="13063"/>
                    <a:pt x="11792" y="13067"/>
                    <a:pt x="11817" y="13067"/>
                  </a:cubicBezTo>
                  <a:cubicBezTo>
                    <a:pt x="11852" y="13067"/>
                    <a:pt x="11887" y="13059"/>
                    <a:pt x="11914" y="13040"/>
                  </a:cubicBezTo>
                  <a:cubicBezTo>
                    <a:pt x="11993" y="12978"/>
                    <a:pt x="11962" y="12852"/>
                    <a:pt x="11892" y="12783"/>
                  </a:cubicBezTo>
                  <a:cubicBezTo>
                    <a:pt x="11805" y="12689"/>
                    <a:pt x="11679" y="12625"/>
                    <a:pt x="11555" y="12563"/>
                  </a:cubicBezTo>
                  <a:cubicBezTo>
                    <a:pt x="11328" y="12454"/>
                    <a:pt x="11100" y="12343"/>
                    <a:pt x="10904" y="12194"/>
                  </a:cubicBezTo>
                  <a:cubicBezTo>
                    <a:pt x="10701" y="12030"/>
                    <a:pt x="10332" y="11692"/>
                    <a:pt x="10590" y="11456"/>
                  </a:cubicBezTo>
                  <a:cubicBezTo>
                    <a:pt x="10795" y="11268"/>
                    <a:pt x="11132" y="11261"/>
                    <a:pt x="11312" y="11043"/>
                  </a:cubicBezTo>
                  <a:cubicBezTo>
                    <a:pt x="11516" y="10791"/>
                    <a:pt x="11343" y="10446"/>
                    <a:pt x="11218" y="10157"/>
                  </a:cubicBezTo>
                  <a:cubicBezTo>
                    <a:pt x="11154" y="10015"/>
                    <a:pt x="11077" y="9748"/>
                    <a:pt x="11179" y="9615"/>
                  </a:cubicBezTo>
                  <a:cubicBezTo>
                    <a:pt x="11264" y="9496"/>
                    <a:pt x="11377" y="9454"/>
                    <a:pt x="11503" y="9454"/>
                  </a:cubicBezTo>
                  <a:cubicBezTo>
                    <a:pt x="11767" y="9454"/>
                    <a:pt x="12087" y="9643"/>
                    <a:pt x="12315" y="9701"/>
                  </a:cubicBezTo>
                  <a:cubicBezTo>
                    <a:pt x="12380" y="9716"/>
                    <a:pt x="12642" y="9747"/>
                    <a:pt x="12887" y="9747"/>
                  </a:cubicBezTo>
                  <a:cubicBezTo>
                    <a:pt x="13178" y="9747"/>
                    <a:pt x="13445" y="9703"/>
                    <a:pt x="13325" y="9538"/>
                  </a:cubicBezTo>
                  <a:cubicBezTo>
                    <a:pt x="13250" y="9429"/>
                    <a:pt x="13028" y="9406"/>
                    <a:pt x="12813" y="9406"/>
                  </a:cubicBezTo>
                  <a:cubicBezTo>
                    <a:pt x="12654" y="9406"/>
                    <a:pt x="12499" y="9419"/>
                    <a:pt x="12409" y="9419"/>
                  </a:cubicBezTo>
                  <a:cubicBezTo>
                    <a:pt x="12127" y="9412"/>
                    <a:pt x="11813" y="9380"/>
                    <a:pt x="11649" y="9144"/>
                  </a:cubicBezTo>
                  <a:cubicBezTo>
                    <a:pt x="11390" y="8761"/>
                    <a:pt x="11813" y="8305"/>
                    <a:pt x="11907" y="7867"/>
                  </a:cubicBezTo>
                  <a:cubicBezTo>
                    <a:pt x="11986" y="7436"/>
                    <a:pt x="11758" y="6951"/>
                    <a:pt x="12033" y="6590"/>
                  </a:cubicBezTo>
                  <a:cubicBezTo>
                    <a:pt x="12221" y="6330"/>
                    <a:pt x="12597" y="6253"/>
                    <a:pt x="12833" y="6025"/>
                  </a:cubicBezTo>
                  <a:cubicBezTo>
                    <a:pt x="12989" y="5860"/>
                    <a:pt x="13060" y="5642"/>
                    <a:pt x="13122" y="5421"/>
                  </a:cubicBezTo>
                  <a:cubicBezTo>
                    <a:pt x="13248" y="4959"/>
                    <a:pt x="13342" y="4466"/>
                    <a:pt x="13201" y="4003"/>
                  </a:cubicBezTo>
                  <a:cubicBezTo>
                    <a:pt x="13053" y="3540"/>
                    <a:pt x="12612" y="3117"/>
                    <a:pt x="12080" y="3109"/>
                  </a:cubicBezTo>
                  <a:cubicBezTo>
                    <a:pt x="11774" y="3109"/>
                    <a:pt x="11474" y="3244"/>
                    <a:pt x="11171" y="3244"/>
                  </a:cubicBezTo>
                  <a:cubicBezTo>
                    <a:pt x="11155" y="3244"/>
                    <a:pt x="11140" y="3244"/>
                    <a:pt x="11124" y="3243"/>
                  </a:cubicBezTo>
                  <a:cubicBezTo>
                    <a:pt x="10795" y="3218"/>
                    <a:pt x="10756" y="3030"/>
                    <a:pt x="10520" y="2867"/>
                  </a:cubicBezTo>
                  <a:cubicBezTo>
                    <a:pt x="10449" y="2821"/>
                    <a:pt x="10363" y="2798"/>
                    <a:pt x="10277" y="2798"/>
                  </a:cubicBezTo>
                  <a:cubicBezTo>
                    <a:pt x="10229" y="2798"/>
                    <a:pt x="10181" y="2805"/>
                    <a:pt x="10137" y="2820"/>
                  </a:cubicBezTo>
                  <a:cubicBezTo>
                    <a:pt x="9949" y="2882"/>
                    <a:pt x="9877" y="3077"/>
                    <a:pt x="9674" y="3109"/>
                  </a:cubicBezTo>
                  <a:cubicBezTo>
                    <a:pt x="9654" y="3112"/>
                    <a:pt x="9635" y="3113"/>
                    <a:pt x="9617" y="3113"/>
                  </a:cubicBezTo>
                  <a:cubicBezTo>
                    <a:pt x="9280" y="3113"/>
                    <a:pt x="9060" y="2727"/>
                    <a:pt x="9015" y="2483"/>
                  </a:cubicBezTo>
                  <a:cubicBezTo>
                    <a:pt x="8983" y="2332"/>
                    <a:pt x="8904" y="2161"/>
                    <a:pt x="8741" y="2154"/>
                  </a:cubicBezTo>
                  <a:cubicBezTo>
                    <a:pt x="8735" y="2153"/>
                    <a:pt x="8729" y="2153"/>
                    <a:pt x="8723" y="2153"/>
                  </a:cubicBezTo>
                  <a:cubicBezTo>
                    <a:pt x="8609" y="2153"/>
                    <a:pt x="8508" y="2231"/>
                    <a:pt x="8394" y="2231"/>
                  </a:cubicBezTo>
                  <a:cubicBezTo>
                    <a:pt x="8389" y="2231"/>
                    <a:pt x="8384" y="2231"/>
                    <a:pt x="8380" y="2231"/>
                  </a:cubicBezTo>
                  <a:cubicBezTo>
                    <a:pt x="8286" y="2223"/>
                    <a:pt x="8199" y="2154"/>
                    <a:pt x="8161" y="2067"/>
                  </a:cubicBezTo>
                  <a:cubicBezTo>
                    <a:pt x="8129" y="1981"/>
                    <a:pt x="8129" y="1887"/>
                    <a:pt x="8129" y="1793"/>
                  </a:cubicBezTo>
                  <a:cubicBezTo>
                    <a:pt x="8144" y="1322"/>
                    <a:pt x="8152" y="844"/>
                    <a:pt x="8161" y="367"/>
                  </a:cubicBezTo>
                  <a:cubicBezTo>
                    <a:pt x="8169" y="280"/>
                    <a:pt x="8169" y="193"/>
                    <a:pt x="8129" y="107"/>
                  </a:cubicBezTo>
                  <a:cubicBezTo>
                    <a:pt x="8092" y="32"/>
                    <a:pt x="8057" y="1"/>
                    <a:pt x="8024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35"/>
            <p:cNvSpPr/>
            <p:nvPr/>
          </p:nvSpPr>
          <p:spPr>
            <a:xfrm>
              <a:off x="3282448" y="927873"/>
              <a:ext cx="106752" cy="25673"/>
            </a:xfrm>
            <a:custGeom>
              <a:avLst/>
              <a:gdLst/>
              <a:ahLst/>
              <a:cxnLst/>
              <a:rect l="l" t="t" r="r" b="b"/>
              <a:pathLst>
                <a:path w="2657" h="639" extrusionOk="0">
                  <a:moveTo>
                    <a:pt x="2587" y="1"/>
                  </a:moveTo>
                  <a:cubicBezTo>
                    <a:pt x="2154" y="1"/>
                    <a:pt x="1731" y="8"/>
                    <a:pt x="1308" y="48"/>
                  </a:cubicBezTo>
                  <a:cubicBezTo>
                    <a:pt x="877" y="86"/>
                    <a:pt x="439" y="180"/>
                    <a:pt x="109" y="432"/>
                  </a:cubicBezTo>
                  <a:cubicBezTo>
                    <a:pt x="55" y="479"/>
                    <a:pt x="0" y="556"/>
                    <a:pt x="55" y="603"/>
                  </a:cubicBezTo>
                  <a:cubicBezTo>
                    <a:pt x="70" y="620"/>
                    <a:pt x="94" y="627"/>
                    <a:pt x="124" y="627"/>
                  </a:cubicBezTo>
                  <a:cubicBezTo>
                    <a:pt x="164" y="635"/>
                    <a:pt x="205" y="638"/>
                    <a:pt x="247" y="638"/>
                  </a:cubicBezTo>
                  <a:cubicBezTo>
                    <a:pt x="384" y="638"/>
                    <a:pt x="526" y="603"/>
                    <a:pt x="659" y="573"/>
                  </a:cubicBezTo>
                  <a:cubicBezTo>
                    <a:pt x="956" y="501"/>
                    <a:pt x="1261" y="432"/>
                    <a:pt x="1560" y="368"/>
                  </a:cubicBezTo>
                  <a:cubicBezTo>
                    <a:pt x="1919" y="283"/>
                    <a:pt x="2280" y="251"/>
                    <a:pt x="2610" y="78"/>
                  </a:cubicBezTo>
                  <a:cubicBezTo>
                    <a:pt x="2634" y="63"/>
                    <a:pt x="2657" y="48"/>
                    <a:pt x="2649" y="24"/>
                  </a:cubicBezTo>
                  <a:cubicBezTo>
                    <a:pt x="2634" y="1"/>
                    <a:pt x="2610" y="1"/>
                    <a:pt x="258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35"/>
            <p:cNvSpPr/>
            <p:nvPr/>
          </p:nvSpPr>
          <p:spPr>
            <a:xfrm>
              <a:off x="3477994" y="703038"/>
              <a:ext cx="44075" cy="35919"/>
            </a:xfrm>
            <a:custGeom>
              <a:avLst/>
              <a:gdLst/>
              <a:ahLst/>
              <a:cxnLst/>
              <a:rect l="l" t="t" r="r" b="b"/>
              <a:pathLst>
                <a:path w="1097" h="894" extrusionOk="0">
                  <a:moveTo>
                    <a:pt x="181" y="0"/>
                  </a:moveTo>
                  <a:cubicBezTo>
                    <a:pt x="94" y="0"/>
                    <a:pt x="15" y="70"/>
                    <a:pt x="8" y="149"/>
                  </a:cubicBezTo>
                  <a:cubicBezTo>
                    <a:pt x="0" y="226"/>
                    <a:pt x="40" y="305"/>
                    <a:pt x="94" y="360"/>
                  </a:cubicBezTo>
                  <a:cubicBezTo>
                    <a:pt x="149" y="424"/>
                    <a:pt x="228" y="461"/>
                    <a:pt x="297" y="501"/>
                  </a:cubicBezTo>
                  <a:cubicBezTo>
                    <a:pt x="448" y="580"/>
                    <a:pt x="589" y="659"/>
                    <a:pt x="730" y="736"/>
                  </a:cubicBezTo>
                  <a:cubicBezTo>
                    <a:pt x="824" y="790"/>
                    <a:pt x="918" y="837"/>
                    <a:pt x="1012" y="884"/>
                  </a:cubicBezTo>
                  <a:cubicBezTo>
                    <a:pt x="1027" y="884"/>
                    <a:pt x="1035" y="894"/>
                    <a:pt x="1050" y="894"/>
                  </a:cubicBezTo>
                  <a:cubicBezTo>
                    <a:pt x="1082" y="884"/>
                    <a:pt x="1097" y="854"/>
                    <a:pt x="1082" y="822"/>
                  </a:cubicBezTo>
                  <a:cubicBezTo>
                    <a:pt x="1074" y="800"/>
                    <a:pt x="1050" y="783"/>
                    <a:pt x="1027" y="768"/>
                  </a:cubicBezTo>
                  <a:cubicBezTo>
                    <a:pt x="753" y="555"/>
                    <a:pt x="611" y="218"/>
                    <a:pt x="314" y="38"/>
                  </a:cubicBezTo>
                  <a:cubicBezTo>
                    <a:pt x="267" y="23"/>
                    <a:pt x="228" y="0"/>
                    <a:pt x="18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35"/>
            <p:cNvSpPr/>
            <p:nvPr/>
          </p:nvSpPr>
          <p:spPr>
            <a:xfrm>
              <a:off x="3809943" y="975002"/>
              <a:ext cx="64605" cy="23263"/>
            </a:xfrm>
            <a:custGeom>
              <a:avLst/>
              <a:gdLst/>
              <a:ahLst/>
              <a:cxnLst/>
              <a:rect l="l" t="t" r="r" b="b"/>
              <a:pathLst>
                <a:path w="1608" h="579" extrusionOk="0">
                  <a:moveTo>
                    <a:pt x="1430" y="0"/>
                  </a:moveTo>
                  <a:cubicBezTo>
                    <a:pt x="1416" y="0"/>
                    <a:pt x="1401" y="2"/>
                    <a:pt x="1387" y="4"/>
                  </a:cubicBezTo>
                  <a:cubicBezTo>
                    <a:pt x="1058" y="11"/>
                    <a:pt x="753" y="152"/>
                    <a:pt x="463" y="293"/>
                  </a:cubicBezTo>
                  <a:cubicBezTo>
                    <a:pt x="360" y="348"/>
                    <a:pt x="251" y="395"/>
                    <a:pt x="149" y="442"/>
                  </a:cubicBezTo>
                  <a:cubicBezTo>
                    <a:pt x="110" y="465"/>
                    <a:pt x="1" y="529"/>
                    <a:pt x="70" y="568"/>
                  </a:cubicBezTo>
                  <a:cubicBezTo>
                    <a:pt x="84" y="575"/>
                    <a:pt x="99" y="578"/>
                    <a:pt x="115" y="578"/>
                  </a:cubicBezTo>
                  <a:cubicBezTo>
                    <a:pt x="182" y="578"/>
                    <a:pt x="263" y="525"/>
                    <a:pt x="313" y="512"/>
                  </a:cubicBezTo>
                  <a:cubicBezTo>
                    <a:pt x="407" y="474"/>
                    <a:pt x="510" y="450"/>
                    <a:pt x="612" y="427"/>
                  </a:cubicBezTo>
                  <a:cubicBezTo>
                    <a:pt x="902" y="380"/>
                    <a:pt x="1216" y="403"/>
                    <a:pt x="1458" y="254"/>
                  </a:cubicBezTo>
                  <a:cubicBezTo>
                    <a:pt x="1536" y="207"/>
                    <a:pt x="1607" y="113"/>
                    <a:pt x="1553" y="51"/>
                  </a:cubicBezTo>
                  <a:cubicBezTo>
                    <a:pt x="1528" y="14"/>
                    <a:pt x="1480" y="0"/>
                    <a:pt x="143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35"/>
            <p:cNvSpPr/>
            <p:nvPr/>
          </p:nvSpPr>
          <p:spPr>
            <a:xfrm>
              <a:off x="3829148" y="949810"/>
              <a:ext cx="13580" cy="8116"/>
            </a:xfrm>
            <a:custGeom>
              <a:avLst/>
              <a:gdLst/>
              <a:ahLst/>
              <a:cxnLst/>
              <a:rect l="l" t="t" r="r" b="b"/>
              <a:pathLst>
                <a:path w="338" h="202" extrusionOk="0">
                  <a:moveTo>
                    <a:pt x="239" y="1"/>
                  </a:moveTo>
                  <a:cubicBezTo>
                    <a:pt x="200" y="1"/>
                    <a:pt x="156" y="17"/>
                    <a:pt x="126" y="42"/>
                  </a:cubicBezTo>
                  <a:cubicBezTo>
                    <a:pt x="94" y="74"/>
                    <a:pt x="0" y="160"/>
                    <a:pt x="47" y="191"/>
                  </a:cubicBezTo>
                  <a:cubicBezTo>
                    <a:pt x="55" y="198"/>
                    <a:pt x="68" y="201"/>
                    <a:pt x="85" y="201"/>
                  </a:cubicBezTo>
                  <a:cubicBezTo>
                    <a:pt x="119" y="201"/>
                    <a:pt x="167" y="188"/>
                    <a:pt x="188" y="183"/>
                  </a:cubicBezTo>
                  <a:cubicBezTo>
                    <a:pt x="235" y="160"/>
                    <a:pt x="337" y="104"/>
                    <a:pt x="315" y="42"/>
                  </a:cubicBezTo>
                  <a:cubicBezTo>
                    <a:pt x="303" y="13"/>
                    <a:pt x="273" y="1"/>
                    <a:pt x="239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35"/>
            <p:cNvSpPr/>
            <p:nvPr/>
          </p:nvSpPr>
          <p:spPr>
            <a:xfrm>
              <a:off x="3824086" y="1071027"/>
              <a:ext cx="18642" cy="16272"/>
            </a:xfrm>
            <a:custGeom>
              <a:avLst/>
              <a:gdLst/>
              <a:ahLst/>
              <a:cxnLst/>
              <a:rect l="l" t="t" r="r" b="b"/>
              <a:pathLst>
                <a:path w="464" h="405" extrusionOk="0">
                  <a:moveTo>
                    <a:pt x="46" y="0"/>
                  </a:moveTo>
                  <a:cubicBezTo>
                    <a:pt x="1" y="0"/>
                    <a:pt x="42" y="118"/>
                    <a:pt x="55" y="144"/>
                  </a:cubicBezTo>
                  <a:cubicBezTo>
                    <a:pt x="87" y="200"/>
                    <a:pt x="134" y="255"/>
                    <a:pt x="173" y="310"/>
                  </a:cubicBezTo>
                  <a:cubicBezTo>
                    <a:pt x="205" y="342"/>
                    <a:pt x="235" y="372"/>
                    <a:pt x="282" y="389"/>
                  </a:cubicBezTo>
                  <a:cubicBezTo>
                    <a:pt x="301" y="399"/>
                    <a:pt x="323" y="404"/>
                    <a:pt x="346" y="404"/>
                  </a:cubicBezTo>
                  <a:cubicBezTo>
                    <a:pt x="372" y="404"/>
                    <a:pt x="399" y="397"/>
                    <a:pt x="416" y="379"/>
                  </a:cubicBezTo>
                  <a:cubicBezTo>
                    <a:pt x="448" y="357"/>
                    <a:pt x="463" y="317"/>
                    <a:pt x="456" y="278"/>
                  </a:cubicBezTo>
                  <a:cubicBezTo>
                    <a:pt x="448" y="238"/>
                    <a:pt x="424" y="208"/>
                    <a:pt x="401" y="184"/>
                  </a:cubicBezTo>
                  <a:cubicBezTo>
                    <a:pt x="361" y="137"/>
                    <a:pt x="307" y="106"/>
                    <a:pt x="252" y="82"/>
                  </a:cubicBezTo>
                  <a:cubicBezTo>
                    <a:pt x="196" y="59"/>
                    <a:pt x="134" y="42"/>
                    <a:pt x="79" y="12"/>
                  </a:cubicBezTo>
                  <a:cubicBezTo>
                    <a:pt x="65" y="4"/>
                    <a:pt x="55" y="0"/>
                    <a:pt x="4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35"/>
            <p:cNvSpPr/>
            <p:nvPr/>
          </p:nvSpPr>
          <p:spPr>
            <a:xfrm>
              <a:off x="3354849" y="975685"/>
              <a:ext cx="18000" cy="20370"/>
            </a:xfrm>
            <a:custGeom>
              <a:avLst/>
              <a:gdLst/>
              <a:ahLst/>
              <a:cxnLst/>
              <a:rect l="l" t="t" r="r" b="b"/>
              <a:pathLst>
                <a:path w="448" h="507" extrusionOk="0">
                  <a:moveTo>
                    <a:pt x="337" y="1"/>
                  </a:moveTo>
                  <a:cubicBezTo>
                    <a:pt x="318" y="1"/>
                    <a:pt x="295" y="6"/>
                    <a:pt x="268" y="17"/>
                  </a:cubicBezTo>
                  <a:cubicBezTo>
                    <a:pt x="164" y="49"/>
                    <a:pt x="110" y="182"/>
                    <a:pt x="55" y="252"/>
                  </a:cubicBezTo>
                  <a:cubicBezTo>
                    <a:pt x="32" y="292"/>
                    <a:pt x="8" y="323"/>
                    <a:pt x="0" y="371"/>
                  </a:cubicBezTo>
                  <a:cubicBezTo>
                    <a:pt x="0" y="410"/>
                    <a:pt x="23" y="457"/>
                    <a:pt x="55" y="480"/>
                  </a:cubicBezTo>
                  <a:cubicBezTo>
                    <a:pt x="73" y="498"/>
                    <a:pt x="95" y="507"/>
                    <a:pt x="118" y="507"/>
                  </a:cubicBezTo>
                  <a:cubicBezTo>
                    <a:pt x="126" y="507"/>
                    <a:pt x="134" y="506"/>
                    <a:pt x="142" y="504"/>
                  </a:cubicBezTo>
                  <a:cubicBezTo>
                    <a:pt x="189" y="504"/>
                    <a:pt x="221" y="472"/>
                    <a:pt x="251" y="440"/>
                  </a:cubicBezTo>
                  <a:cubicBezTo>
                    <a:pt x="298" y="386"/>
                    <a:pt x="315" y="307"/>
                    <a:pt x="362" y="244"/>
                  </a:cubicBezTo>
                  <a:cubicBezTo>
                    <a:pt x="421" y="171"/>
                    <a:pt x="448" y="1"/>
                    <a:pt x="33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35"/>
            <p:cNvSpPr/>
            <p:nvPr/>
          </p:nvSpPr>
          <p:spPr>
            <a:xfrm>
              <a:off x="3395147" y="959855"/>
              <a:ext cx="20209" cy="15629"/>
            </a:xfrm>
            <a:custGeom>
              <a:avLst/>
              <a:gdLst/>
              <a:ahLst/>
              <a:cxnLst/>
              <a:rect l="l" t="t" r="r" b="b"/>
              <a:pathLst>
                <a:path w="503" h="389" extrusionOk="0">
                  <a:moveTo>
                    <a:pt x="266" y="1"/>
                  </a:moveTo>
                  <a:cubicBezTo>
                    <a:pt x="256" y="1"/>
                    <a:pt x="245" y="2"/>
                    <a:pt x="235" y="5"/>
                  </a:cubicBezTo>
                  <a:cubicBezTo>
                    <a:pt x="181" y="20"/>
                    <a:pt x="141" y="59"/>
                    <a:pt x="102" y="99"/>
                  </a:cubicBezTo>
                  <a:cubicBezTo>
                    <a:pt x="79" y="121"/>
                    <a:pt x="47" y="146"/>
                    <a:pt x="25" y="176"/>
                  </a:cubicBezTo>
                  <a:cubicBezTo>
                    <a:pt x="0" y="215"/>
                    <a:pt x="0" y="262"/>
                    <a:pt x="25" y="309"/>
                  </a:cubicBezTo>
                  <a:cubicBezTo>
                    <a:pt x="40" y="349"/>
                    <a:pt x="87" y="381"/>
                    <a:pt x="134" y="388"/>
                  </a:cubicBezTo>
                  <a:lnTo>
                    <a:pt x="205" y="388"/>
                  </a:lnTo>
                  <a:cubicBezTo>
                    <a:pt x="243" y="371"/>
                    <a:pt x="267" y="349"/>
                    <a:pt x="307" y="334"/>
                  </a:cubicBezTo>
                  <a:cubicBezTo>
                    <a:pt x="346" y="317"/>
                    <a:pt x="401" y="334"/>
                    <a:pt x="440" y="309"/>
                  </a:cubicBezTo>
                  <a:cubicBezTo>
                    <a:pt x="478" y="294"/>
                    <a:pt x="502" y="240"/>
                    <a:pt x="495" y="200"/>
                  </a:cubicBezTo>
                  <a:cubicBezTo>
                    <a:pt x="487" y="153"/>
                    <a:pt x="463" y="114"/>
                    <a:pt x="423" y="82"/>
                  </a:cubicBezTo>
                  <a:cubicBezTo>
                    <a:pt x="383" y="41"/>
                    <a:pt x="326" y="1"/>
                    <a:pt x="26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35"/>
            <p:cNvSpPr/>
            <p:nvPr/>
          </p:nvSpPr>
          <p:spPr>
            <a:xfrm>
              <a:off x="3751083" y="722444"/>
              <a:ext cx="43472" cy="32463"/>
            </a:xfrm>
            <a:custGeom>
              <a:avLst/>
              <a:gdLst/>
              <a:ahLst/>
              <a:cxnLst/>
              <a:rect l="l" t="t" r="r" b="b"/>
              <a:pathLst>
                <a:path w="1082" h="808" extrusionOk="0">
                  <a:moveTo>
                    <a:pt x="490" y="1"/>
                  </a:moveTo>
                  <a:cubicBezTo>
                    <a:pt x="484" y="1"/>
                    <a:pt x="477" y="1"/>
                    <a:pt x="470" y="3"/>
                  </a:cubicBezTo>
                  <a:cubicBezTo>
                    <a:pt x="431" y="18"/>
                    <a:pt x="406" y="65"/>
                    <a:pt x="367" y="97"/>
                  </a:cubicBezTo>
                  <a:cubicBezTo>
                    <a:pt x="290" y="159"/>
                    <a:pt x="156" y="129"/>
                    <a:pt x="70" y="191"/>
                  </a:cubicBezTo>
                  <a:cubicBezTo>
                    <a:pt x="23" y="223"/>
                    <a:pt x="0" y="285"/>
                    <a:pt x="8" y="347"/>
                  </a:cubicBezTo>
                  <a:cubicBezTo>
                    <a:pt x="15" y="401"/>
                    <a:pt x="38" y="458"/>
                    <a:pt x="62" y="512"/>
                  </a:cubicBezTo>
                  <a:cubicBezTo>
                    <a:pt x="77" y="543"/>
                    <a:pt x="94" y="575"/>
                    <a:pt x="124" y="590"/>
                  </a:cubicBezTo>
                  <a:cubicBezTo>
                    <a:pt x="141" y="607"/>
                    <a:pt x="164" y="607"/>
                    <a:pt x="188" y="622"/>
                  </a:cubicBezTo>
                  <a:cubicBezTo>
                    <a:pt x="243" y="654"/>
                    <a:pt x="258" y="716"/>
                    <a:pt x="297" y="763"/>
                  </a:cubicBezTo>
                  <a:cubicBezTo>
                    <a:pt x="328" y="793"/>
                    <a:pt x="372" y="807"/>
                    <a:pt x="416" y="807"/>
                  </a:cubicBezTo>
                  <a:cubicBezTo>
                    <a:pt x="485" y="807"/>
                    <a:pt x="555" y="773"/>
                    <a:pt x="579" y="716"/>
                  </a:cubicBezTo>
                  <a:cubicBezTo>
                    <a:pt x="587" y="693"/>
                    <a:pt x="587" y="661"/>
                    <a:pt x="611" y="637"/>
                  </a:cubicBezTo>
                  <a:cubicBezTo>
                    <a:pt x="634" y="582"/>
                    <a:pt x="705" y="567"/>
                    <a:pt x="760" y="552"/>
                  </a:cubicBezTo>
                  <a:cubicBezTo>
                    <a:pt x="837" y="520"/>
                    <a:pt x="909" y="473"/>
                    <a:pt x="963" y="418"/>
                  </a:cubicBezTo>
                  <a:cubicBezTo>
                    <a:pt x="1035" y="347"/>
                    <a:pt x="1082" y="223"/>
                    <a:pt x="1003" y="151"/>
                  </a:cubicBezTo>
                  <a:cubicBezTo>
                    <a:pt x="916" y="82"/>
                    <a:pt x="768" y="136"/>
                    <a:pt x="666" y="82"/>
                  </a:cubicBezTo>
                  <a:cubicBezTo>
                    <a:pt x="608" y="60"/>
                    <a:pt x="552" y="1"/>
                    <a:pt x="490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85" name="Google Shape;5085;p35"/>
          <p:cNvGrpSpPr/>
          <p:nvPr/>
        </p:nvGrpSpPr>
        <p:grpSpPr>
          <a:xfrm rot="1581315">
            <a:off x="7782679" y="-913098"/>
            <a:ext cx="2212398" cy="1965268"/>
            <a:chOff x="1233408" y="-742510"/>
            <a:chExt cx="2322444" cy="2063022"/>
          </a:xfrm>
        </p:grpSpPr>
        <p:sp>
          <p:nvSpPr>
            <p:cNvPr id="5086" name="Google Shape;5086;p35"/>
            <p:cNvSpPr/>
            <p:nvPr/>
          </p:nvSpPr>
          <p:spPr>
            <a:xfrm>
              <a:off x="1986778" y="-742510"/>
              <a:ext cx="259879" cy="254800"/>
            </a:xfrm>
            <a:custGeom>
              <a:avLst/>
              <a:gdLst/>
              <a:ahLst/>
              <a:cxnLst/>
              <a:rect l="l" t="t" r="r" b="b"/>
              <a:pathLst>
                <a:path w="1741" h="1707" extrusionOk="0">
                  <a:moveTo>
                    <a:pt x="877" y="1"/>
                  </a:moveTo>
                  <a:cubicBezTo>
                    <a:pt x="837" y="1"/>
                    <a:pt x="795" y="17"/>
                    <a:pt x="761" y="43"/>
                  </a:cubicBezTo>
                  <a:cubicBezTo>
                    <a:pt x="714" y="75"/>
                    <a:pt x="682" y="129"/>
                    <a:pt x="666" y="184"/>
                  </a:cubicBezTo>
                  <a:cubicBezTo>
                    <a:pt x="659" y="208"/>
                    <a:pt x="659" y="239"/>
                    <a:pt x="644" y="263"/>
                  </a:cubicBezTo>
                  <a:cubicBezTo>
                    <a:pt x="617" y="305"/>
                    <a:pt x="570" y="315"/>
                    <a:pt x="520" y="315"/>
                  </a:cubicBezTo>
                  <a:cubicBezTo>
                    <a:pt x="495" y="315"/>
                    <a:pt x="470" y="313"/>
                    <a:pt x="446" y="310"/>
                  </a:cubicBezTo>
                  <a:cubicBezTo>
                    <a:pt x="322" y="310"/>
                    <a:pt x="181" y="357"/>
                    <a:pt x="102" y="459"/>
                  </a:cubicBezTo>
                  <a:cubicBezTo>
                    <a:pt x="16" y="560"/>
                    <a:pt x="1" y="716"/>
                    <a:pt x="80" y="820"/>
                  </a:cubicBezTo>
                  <a:cubicBezTo>
                    <a:pt x="102" y="867"/>
                    <a:pt x="149" y="897"/>
                    <a:pt x="174" y="944"/>
                  </a:cubicBezTo>
                  <a:cubicBezTo>
                    <a:pt x="243" y="1063"/>
                    <a:pt x="164" y="1243"/>
                    <a:pt x="251" y="1345"/>
                  </a:cubicBezTo>
                  <a:cubicBezTo>
                    <a:pt x="330" y="1431"/>
                    <a:pt x="471" y="1407"/>
                    <a:pt x="572" y="1446"/>
                  </a:cubicBezTo>
                  <a:cubicBezTo>
                    <a:pt x="659" y="1486"/>
                    <a:pt x="721" y="1555"/>
                    <a:pt x="793" y="1619"/>
                  </a:cubicBezTo>
                  <a:cubicBezTo>
                    <a:pt x="841" y="1668"/>
                    <a:pt x="913" y="1707"/>
                    <a:pt x="983" y="1707"/>
                  </a:cubicBezTo>
                  <a:cubicBezTo>
                    <a:pt x="1003" y="1707"/>
                    <a:pt x="1023" y="1704"/>
                    <a:pt x="1043" y="1697"/>
                  </a:cubicBezTo>
                  <a:cubicBezTo>
                    <a:pt x="1144" y="1657"/>
                    <a:pt x="1176" y="1508"/>
                    <a:pt x="1263" y="1439"/>
                  </a:cubicBezTo>
                  <a:cubicBezTo>
                    <a:pt x="1332" y="1384"/>
                    <a:pt x="1419" y="1384"/>
                    <a:pt x="1498" y="1352"/>
                  </a:cubicBezTo>
                  <a:cubicBezTo>
                    <a:pt x="1607" y="1305"/>
                    <a:pt x="1694" y="1211"/>
                    <a:pt x="1716" y="1093"/>
                  </a:cubicBezTo>
                  <a:cubicBezTo>
                    <a:pt x="1741" y="984"/>
                    <a:pt x="1709" y="857"/>
                    <a:pt x="1632" y="763"/>
                  </a:cubicBezTo>
                  <a:cubicBezTo>
                    <a:pt x="1607" y="741"/>
                    <a:pt x="1585" y="716"/>
                    <a:pt x="1575" y="686"/>
                  </a:cubicBezTo>
                  <a:cubicBezTo>
                    <a:pt x="1560" y="632"/>
                    <a:pt x="1592" y="585"/>
                    <a:pt x="1600" y="538"/>
                  </a:cubicBezTo>
                  <a:cubicBezTo>
                    <a:pt x="1615" y="444"/>
                    <a:pt x="1537" y="357"/>
                    <a:pt x="1443" y="325"/>
                  </a:cubicBezTo>
                  <a:cubicBezTo>
                    <a:pt x="1387" y="312"/>
                    <a:pt x="1331" y="309"/>
                    <a:pt x="1274" y="309"/>
                  </a:cubicBezTo>
                  <a:cubicBezTo>
                    <a:pt x="1236" y="309"/>
                    <a:pt x="1199" y="310"/>
                    <a:pt x="1161" y="310"/>
                  </a:cubicBezTo>
                  <a:cubicBezTo>
                    <a:pt x="1114" y="310"/>
                    <a:pt x="1075" y="303"/>
                    <a:pt x="1043" y="271"/>
                  </a:cubicBezTo>
                  <a:cubicBezTo>
                    <a:pt x="981" y="216"/>
                    <a:pt x="1020" y="97"/>
                    <a:pt x="964" y="35"/>
                  </a:cubicBezTo>
                  <a:cubicBezTo>
                    <a:pt x="939" y="11"/>
                    <a:pt x="909" y="1"/>
                    <a:pt x="87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35"/>
            <p:cNvSpPr/>
            <p:nvPr/>
          </p:nvSpPr>
          <p:spPr>
            <a:xfrm>
              <a:off x="2502657" y="-538609"/>
              <a:ext cx="167481" cy="117921"/>
            </a:xfrm>
            <a:custGeom>
              <a:avLst/>
              <a:gdLst/>
              <a:ahLst/>
              <a:cxnLst/>
              <a:rect l="l" t="t" r="r" b="b"/>
              <a:pathLst>
                <a:path w="1122" h="790" extrusionOk="0">
                  <a:moveTo>
                    <a:pt x="287" y="1"/>
                  </a:moveTo>
                  <a:cubicBezTo>
                    <a:pt x="283" y="1"/>
                    <a:pt x="279" y="1"/>
                    <a:pt x="275" y="1"/>
                  </a:cubicBezTo>
                  <a:cubicBezTo>
                    <a:pt x="173" y="18"/>
                    <a:pt x="104" y="103"/>
                    <a:pt x="47" y="174"/>
                  </a:cubicBezTo>
                  <a:cubicBezTo>
                    <a:pt x="32" y="206"/>
                    <a:pt x="17" y="229"/>
                    <a:pt x="17" y="261"/>
                  </a:cubicBezTo>
                  <a:cubicBezTo>
                    <a:pt x="0" y="425"/>
                    <a:pt x="158" y="417"/>
                    <a:pt x="181" y="551"/>
                  </a:cubicBezTo>
                  <a:cubicBezTo>
                    <a:pt x="189" y="583"/>
                    <a:pt x="181" y="613"/>
                    <a:pt x="181" y="645"/>
                  </a:cubicBezTo>
                  <a:cubicBezTo>
                    <a:pt x="181" y="732"/>
                    <a:pt x="271" y="790"/>
                    <a:pt x="363" y="790"/>
                  </a:cubicBezTo>
                  <a:cubicBezTo>
                    <a:pt x="387" y="790"/>
                    <a:pt x="411" y="786"/>
                    <a:pt x="433" y="778"/>
                  </a:cubicBezTo>
                  <a:cubicBezTo>
                    <a:pt x="589" y="731"/>
                    <a:pt x="1122" y="197"/>
                    <a:pt x="777" y="103"/>
                  </a:cubicBezTo>
                  <a:cubicBezTo>
                    <a:pt x="754" y="97"/>
                    <a:pt x="730" y="96"/>
                    <a:pt x="706" y="96"/>
                  </a:cubicBezTo>
                  <a:cubicBezTo>
                    <a:pt x="679" y="96"/>
                    <a:pt x="652" y="98"/>
                    <a:pt x="625" y="98"/>
                  </a:cubicBezTo>
                  <a:cubicBezTo>
                    <a:pt x="610" y="98"/>
                    <a:pt x="596" y="97"/>
                    <a:pt x="582" y="95"/>
                  </a:cubicBezTo>
                  <a:cubicBezTo>
                    <a:pt x="484" y="88"/>
                    <a:pt x="385" y="1"/>
                    <a:pt x="28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35"/>
            <p:cNvSpPr/>
            <p:nvPr/>
          </p:nvSpPr>
          <p:spPr>
            <a:xfrm>
              <a:off x="1563247" y="-482192"/>
              <a:ext cx="1992605" cy="1802704"/>
            </a:xfrm>
            <a:custGeom>
              <a:avLst/>
              <a:gdLst/>
              <a:ahLst/>
              <a:cxnLst/>
              <a:rect l="l" t="t" r="r" b="b"/>
              <a:pathLst>
                <a:path w="13349" h="12077" extrusionOk="0">
                  <a:moveTo>
                    <a:pt x="4719" y="1"/>
                  </a:moveTo>
                  <a:cubicBezTo>
                    <a:pt x="4676" y="1"/>
                    <a:pt x="4633" y="7"/>
                    <a:pt x="4593" y="20"/>
                  </a:cubicBezTo>
                  <a:cubicBezTo>
                    <a:pt x="4397" y="84"/>
                    <a:pt x="4256" y="294"/>
                    <a:pt x="4288" y="497"/>
                  </a:cubicBezTo>
                  <a:cubicBezTo>
                    <a:pt x="4295" y="601"/>
                    <a:pt x="4327" y="750"/>
                    <a:pt x="4233" y="789"/>
                  </a:cubicBezTo>
                  <a:cubicBezTo>
                    <a:pt x="4219" y="794"/>
                    <a:pt x="4204" y="797"/>
                    <a:pt x="4191" y="797"/>
                  </a:cubicBezTo>
                  <a:cubicBezTo>
                    <a:pt x="4145" y="797"/>
                    <a:pt x="4104" y="771"/>
                    <a:pt x="4068" y="742"/>
                  </a:cubicBezTo>
                  <a:cubicBezTo>
                    <a:pt x="3895" y="631"/>
                    <a:pt x="3746" y="497"/>
                    <a:pt x="3558" y="420"/>
                  </a:cubicBezTo>
                  <a:cubicBezTo>
                    <a:pt x="3478" y="385"/>
                    <a:pt x="3388" y="366"/>
                    <a:pt x="3299" y="366"/>
                  </a:cubicBezTo>
                  <a:cubicBezTo>
                    <a:pt x="3186" y="366"/>
                    <a:pt x="3077" y="397"/>
                    <a:pt x="2994" y="467"/>
                  </a:cubicBezTo>
                  <a:cubicBezTo>
                    <a:pt x="2775" y="663"/>
                    <a:pt x="2845" y="1015"/>
                    <a:pt x="2860" y="1306"/>
                  </a:cubicBezTo>
                  <a:cubicBezTo>
                    <a:pt x="2883" y="1573"/>
                    <a:pt x="2738" y="1926"/>
                    <a:pt x="2488" y="1926"/>
                  </a:cubicBezTo>
                  <a:cubicBezTo>
                    <a:pt x="2467" y="1926"/>
                    <a:pt x="2445" y="1923"/>
                    <a:pt x="2422" y="1918"/>
                  </a:cubicBezTo>
                  <a:cubicBezTo>
                    <a:pt x="2312" y="1891"/>
                    <a:pt x="2202" y="1791"/>
                    <a:pt x="2097" y="1791"/>
                  </a:cubicBezTo>
                  <a:cubicBezTo>
                    <a:pt x="2075" y="1791"/>
                    <a:pt x="2052" y="1796"/>
                    <a:pt x="2030" y="1807"/>
                  </a:cubicBezTo>
                  <a:cubicBezTo>
                    <a:pt x="1850" y="1908"/>
                    <a:pt x="2006" y="2270"/>
                    <a:pt x="1825" y="2356"/>
                  </a:cubicBezTo>
                  <a:cubicBezTo>
                    <a:pt x="1776" y="2372"/>
                    <a:pt x="1724" y="2379"/>
                    <a:pt x="1673" y="2379"/>
                  </a:cubicBezTo>
                  <a:cubicBezTo>
                    <a:pt x="1497" y="2379"/>
                    <a:pt x="1318" y="2294"/>
                    <a:pt x="1191" y="2168"/>
                  </a:cubicBezTo>
                  <a:cubicBezTo>
                    <a:pt x="1026" y="2002"/>
                    <a:pt x="924" y="1792"/>
                    <a:pt x="823" y="1589"/>
                  </a:cubicBezTo>
                  <a:cubicBezTo>
                    <a:pt x="721" y="1400"/>
                    <a:pt x="612" y="1212"/>
                    <a:pt x="501" y="1024"/>
                  </a:cubicBezTo>
                  <a:cubicBezTo>
                    <a:pt x="441" y="934"/>
                    <a:pt x="286" y="582"/>
                    <a:pt x="142" y="582"/>
                  </a:cubicBezTo>
                  <a:cubicBezTo>
                    <a:pt x="136" y="582"/>
                    <a:pt x="130" y="583"/>
                    <a:pt x="125" y="584"/>
                  </a:cubicBezTo>
                  <a:cubicBezTo>
                    <a:pt x="95" y="592"/>
                    <a:pt x="63" y="623"/>
                    <a:pt x="55" y="655"/>
                  </a:cubicBezTo>
                  <a:cubicBezTo>
                    <a:pt x="1" y="780"/>
                    <a:pt x="204" y="1094"/>
                    <a:pt x="266" y="1212"/>
                  </a:cubicBezTo>
                  <a:cubicBezTo>
                    <a:pt x="377" y="1400"/>
                    <a:pt x="501" y="1579"/>
                    <a:pt x="612" y="1767"/>
                  </a:cubicBezTo>
                  <a:cubicBezTo>
                    <a:pt x="830" y="2106"/>
                    <a:pt x="1043" y="2497"/>
                    <a:pt x="956" y="2913"/>
                  </a:cubicBezTo>
                  <a:cubicBezTo>
                    <a:pt x="924" y="3062"/>
                    <a:pt x="862" y="3203"/>
                    <a:pt x="870" y="3351"/>
                  </a:cubicBezTo>
                  <a:cubicBezTo>
                    <a:pt x="877" y="3500"/>
                    <a:pt x="964" y="3658"/>
                    <a:pt x="941" y="3807"/>
                  </a:cubicBezTo>
                  <a:cubicBezTo>
                    <a:pt x="902" y="3995"/>
                    <a:pt x="697" y="4111"/>
                    <a:pt x="612" y="4292"/>
                  </a:cubicBezTo>
                  <a:cubicBezTo>
                    <a:pt x="461" y="4606"/>
                    <a:pt x="744" y="4950"/>
                    <a:pt x="1043" y="5138"/>
                  </a:cubicBezTo>
                  <a:cubicBezTo>
                    <a:pt x="1214" y="5240"/>
                    <a:pt x="1872" y="5522"/>
                    <a:pt x="1716" y="5804"/>
                  </a:cubicBezTo>
                  <a:cubicBezTo>
                    <a:pt x="1684" y="5859"/>
                    <a:pt x="1630" y="5899"/>
                    <a:pt x="1583" y="5930"/>
                  </a:cubicBezTo>
                  <a:cubicBezTo>
                    <a:pt x="1474" y="6017"/>
                    <a:pt x="1364" y="6104"/>
                    <a:pt x="1270" y="6205"/>
                  </a:cubicBezTo>
                  <a:cubicBezTo>
                    <a:pt x="1231" y="6245"/>
                    <a:pt x="1191" y="6307"/>
                    <a:pt x="1214" y="6354"/>
                  </a:cubicBezTo>
                  <a:cubicBezTo>
                    <a:pt x="1229" y="6395"/>
                    <a:pt x="1272" y="6417"/>
                    <a:pt x="1319" y="6417"/>
                  </a:cubicBezTo>
                  <a:cubicBezTo>
                    <a:pt x="1326" y="6417"/>
                    <a:pt x="1333" y="6417"/>
                    <a:pt x="1340" y="6416"/>
                  </a:cubicBezTo>
                  <a:cubicBezTo>
                    <a:pt x="1387" y="6408"/>
                    <a:pt x="1427" y="6376"/>
                    <a:pt x="1474" y="6354"/>
                  </a:cubicBezTo>
                  <a:cubicBezTo>
                    <a:pt x="1513" y="6331"/>
                    <a:pt x="1543" y="6326"/>
                    <a:pt x="1573" y="6326"/>
                  </a:cubicBezTo>
                  <a:cubicBezTo>
                    <a:pt x="1596" y="6326"/>
                    <a:pt x="1619" y="6329"/>
                    <a:pt x="1647" y="6329"/>
                  </a:cubicBezTo>
                  <a:cubicBezTo>
                    <a:pt x="1716" y="6322"/>
                    <a:pt x="1795" y="6275"/>
                    <a:pt x="1857" y="6245"/>
                  </a:cubicBezTo>
                  <a:cubicBezTo>
                    <a:pt x="1976" y="6170"/>
                    <a:pt x="2115" y="6093"/>
                    <a:pt x="2244" y="6093"/>
                  </a:cubicBezTo>
                  <a:cubicBezTo>
                    <a:pt x="2294" y="6093"/>
                    <a:pt x="2344" y="6105"/>
                    <a:pt x="2390" y="6134"/>
                  </a:cubicBezTo>
                  <a:cubicBezTo>
                    <a:pt x="2454" y="6181"/>
                    <a:pt x="2493" y="6252"/>
                    <a:pt x="2531" y="6314"/>
                  </a:cubicBezTo>
                  <a:cubicBezTo>
                    <a:pt x="2766" y="6651"/>
                    <a:pt x="3189" y="6817"/>
                    <a:pt x="3605" y="6832"/>
                  </a:cubicBezTo>
                  <a:cubicBezTo>
                    <a:pt x="3645" y="6833"/>
                    <a:pt x="3686" y="6834"/>
                    <a:pt x="3726" y="6834"/>
                  </a:cubicBezTo>
                  <a:cubicBezTo>
                    <a:pt x="3859" y="6834"/>
                    <a:pt x="3991" y="6824"/>
                    <a:pt x="4122" y="6800"/>
                  </a:cubicBezTo>
                  <a:cubicBezTo>
                    <a:pt x="4201" y="6792"/>
                    <a:pt x="4288" y="6777"/>
                    <a:pt x="4374" y="6762"/>
                  </a:cubicBezTo>
                  <a:cubicBezTo>
                    <a:pt x="4444" y="6745"/>
                    <a:pt x="4523" y="6715"/>
                    <a:pt x="4600" y="6715"/>
                  </a:cubicBezTo>
                  <a:cubicBezTo>
                    <a:pt x="4672" y="6715"/>
                    <a:pt x="4741" y="6762"/>
                    <a:pt x="4758" y="6832"/>
                  </a:cubicBezTo>
                  <a:cubicBezTo>
                    <a:pt x="4781" y="6918"/>
                    <a:pt x="4694" y="7005"/>
                    <a:pt x="4719" y="7099"/>
                  </a:cubicBezTo>
                  <a:cubicBezTo>
                    <a:pt x="4726" y="7138"/>
                    <a:pt x="4766" y="7168"/>
                    <a:pt x="4805" y="7176"/>
                  </a:cubicBezTo>
                  <a:cubicBezTo>
                    <a:pt x="4816" y="7181"/>
                    <a:pt x="4828" y="7183"/>
                    <a:pt x="4838" y="7183"/>
                  </a:cubicBezTo>
                  <a:cubicBezTo>
                    <a:pt x="4866" y="7183"/>
                    <a:pt x="4891" y="7169"/>
                    <a:pt x="4914" y="7153"/>
                  </a:cubicBezTo>
                  <a:cubicBezTo>
                    <a:pt x="4939" y="7129"/>
                    <a:pt x="4954" y="7091"/>
                    <a:pt x="4976" y="7067"/>
                  </a:cubicBezTo>
                  <a:cubicBezTo>
                    <a:pt x="5008" y="7027"/>
                    <a:pt x="5063" y="7005"/>
                    <a:pt x="5118" y="6997"/>
                  </a:cubicBezTo>
                  <a:cubicBezTo>
                    <a:pt x="5138" y="6995"/>
                    <a:pt x="5158" y="6994"/>
                    <a:pt x="5178" y="6994"/>
                  </a:cubicBezTo>
                  <a:cubicBezTo>
                    <a:pt x="5308" y="6994"/>
                    <a:pt x="5438" y="7035"/>
                    <a:pt x="5573" y="7035"/>
                  </a:cubicBezTo>
                  <a:cubicBezTo>
                    <a:pt x="5658" y="7029"/>
                    <a:pt x="5743" y="7022"/>
                    <a:pt x="5826" y="7022"/>
                  </a:cubicBezTo>
                  <a:cubicBezTo>
                    <a:pt x="5950" y="7022"/>
                    <a:pt x="6071" y="7038"/>
                    <a:pt x="6184" y="7099"/>
                  </a:cubicBezTo>
                  <a:cubicBezTo>
                    <a:pt x="6246" y="7129"/>
                    <a:pt x="6303" y="7185"/>
                    <a:pt x="6325" y="7255"/>
                  </a:cubicBezTo>
                  <a:cubicBezTo>
                    <a:pt x="6340" y="7317"/>
                    <a:pt x="6318" y="7396"/>
                    <a:pt x="6256" y="7435"/>
                  </a:cubicBezTo>
                  <a:cubicBezTo>
                    <a:pt x="6209" y="7458"/>
                    <a:pt x="6152" y="7458"/>
                    <a:pt x="6098" y="7467"/>
                  </a:cubicBezTo>
                  <a:cubicBezTo>
                    <a:pt x="6043" y="7467"/>
                    <a:pt x="5989" y="7490"/>
                    <a:pt x="5964" y="7537"/>
                  </a:cubicBezTo>
                  <a:cubicBezTo>
                    <a:pt x="5949" y="7584"/>
                    <a:pt x="5981" y="7646"/>
                    <a:pt x="6021" y="7678"/>
                  </a:cubicBezTo>
                  <a:cubicBezTo>
                    <a:pt x="6058" y="7710"/>
                    <a:pt x="6115" y="7725"/>
                    <a:pt x="6162" y="7757"/>
                  </a:cubicBezTo>
                  <a:cubicBezTo>
                    <a:pt x="6231" y="7797"/>
                    <a:pt x="6286" y="7891"/>
                    <a:pt x="6256" y="7968"/>
                  </a:cubicBezTo>
                  <a:cubicBezTo>
                    <a:pt x="6209" y="8082"/>
                    <a:pt x="6005" y="8135"/>
                    <a:pt x="5831" y="8135"/>
                  </a:cubicBezTo>
                  <a:cubicBezTo>
                    <a:pt x="5742" y="8135"/>
                    <a:pt x="5660" y="8121"/>
                    <a:pt x="5612" y="8094"/>
                  </a:cubicBezTo>
                  <a:cubicBezTo>
                    <a:pt x="5471" y="8015"/>
                    <a:pt x="5424" y="7913"/>
                    <a:pt x="5251" y="7898"/>
                  </a:cubicBezTo>
                  <a:cubicBezTo>
                    <a:pt x="5237" y="7897"/>
                    <a:pt x="5223" y="7897"/>
                    <a:pt x="5208" y="7897"/>
                  </a:cubicBezTo>
                  <a:cubicBezTo>
                    <a:pt x="5094" y="7897"/>
                    <a:pt x="4968" y="7926"/>
                    <a:pt x="4899" y="8022"/>
                  </a:cubicBezTo>
                  <a:cubicBezTo>
                    <a:pt x="4867" y="8069"/>
                    <a:pt x="4845" y="8126"/>
                    <a:pt x="4805" y="8173"/>
                  </a:cubicBezTo>
                  <a:cubicBezTo>
                    <a:pt x="4755" y="8252"/>
                    <a:pt x="4655" y="8298"/>
                    <a:pt x="4559" y="8298"/>
                  </a:cubicBezTo>
                  <a:cubicBezTo>
                    <a:pt x="4552" y="8298"/>
                    <a:pt x="4545" y="8298"/>
                    <a:pt x="4538" y="8297"/>
                  </a:cubicBezTo>
                  <a:cubicBezTo>
                    <a:pt x="4437" y="8290"/>
                    <a:pt x="4335" y="8227"/>
                    <a:pt x="4288" y="8133"/>
                  </a:cubicBezTo>
                  <a:cubicBezTo>
                    <a:pt x="4256" y="8079"/>
                    <a:pt x="4241" y="8015"/>
                    <a:pt x="4224" y="7953"/>
                  </a:cubicBezTo>
                  <a:cubicBezTo>
                    <a:pt x="4147" y="7678"/>
                    <a:pt x="3942" y="7443"/>
                    <a:pt x="3707" y="7287"/>
                  </a:cubicBezTo>
                  <a:cubicBezTo>
                    <a:pt x="3550" y="7182"/>
                    <a:pt x="3388" y="7055"/>
                    <a:pt x="3209" y="7055"/>
                  </a:cubicBezTo>
                  <a:cubicBezTo>
                    <a:pt x="3148" y="7055"/>
                    <a:pt x="3084" y="7070"/>
                    <a:pt x="3018" y="7106"/>
                  </a:cubicBezTo>
                  <a:cubicBezTo>
                    <a:pt x="2947" y="7146"/>
                    <a:pt x="2892" y="7200"/>
                    <a:pt x="2822" y="7223"/>
                  </a:cubicBezTo>
                  <a:cubicBezTo>
                    <a:pt x="2789" y="7234"/>
                    <a:pt x="2756" y="7239"/>
                    <a:pt x="2723" y="7239"/>
                  </a:cubicBezTo>
                  <a:cubicBezTo>
                    <a:pt x="2639" y="7239"/>
                    <a:pt x="2556" y="7208"/>
                    <a:pt x="2476" y="7168"/>
                  </a:cubicBezTo>
                  <a:cubicBezTo>
                    <a:pt x="2367" y="7121"/>
                    <a:pt x="2258" y="7067"/>
                    <a:pt x="2140" y="7067"/>
                  </a:cubicBezTo>
                  <a:cubicBezTo>
                    <a:pt x="2030" y="7067"/>
                    <a:pt x="1929" y="7114"/>
                    <a:pt x="1850" y="7193"/>
                  </a:cubicBezTo>
                  <a:cubicBezTo>
                    <a:pt x="1731" y="7302"/>
                    <a:pt x="1647" y="7451"/>
                    <a:pt x="1553" y="7584"/>
                  </a:cubicBezTo>
                  <a:cubicBezTo>
                    <a:pt x="1449" y="7718"/>
                    <a:pt x="1278" y="7725"/>
                    <a:pt x="1129" y="7757"/>
                  </a:cubicBezTo>
                  <a:cubicBezTo>
                    <a:pt x="909" y="7804"/>
                    <a:pt x="714" y="7921"/>
                    <a:pt x="565" y="8086"/>
                  </a:cubicBezTo>
                  <a:cubicBezTo>
                    <a:pt x="493" y="8173"/>
                    <a:pt x="424" y="8282"/>
                    <a:pt x="439" y="8399"/>
                  </a:cubicBezTo>
                  <a:cubicBezTo>
                    <a:pt x="439" y="8478"/>
                    <a:pt x="486" y="8557"/>
                    <a:pt x="501" y="8634"/>
                  </a:cubicBezTo>
                  <a:cubicBezTo>
                    <a:pt x="548" y="8831"/>
                    <a:pt x="446" y="9035"/>
                    <a:pt x="384" y="9215"/>
                  </a:cubicBezTo>
                  <a:cubicBezTo>
                    <a:pt x="360" y="9277"/>
                    <a:pt x="313" y="9349"/>
                    <a:pt x="305" y="9411"/>
                  </a:cubicBezTo>
                  <a:cubicBezTo>
                    <a:pt x="290" y="9537"/>
                    <a:pt x="392" y="9638"/>
                    <a:pt x="471" y="9708"/>
                  </a:cubicBezTo>
                  <a:cubicBezTo>
                    <a:pt x="518" y="9755"/>
                    <a:pt x="587" y="9787"/>
                    <a:pt x="627" y="9834"/>
                  </a:cubicBezTo>
                  <a:cubicBezTo>
                    <a:pt x="659" y="9881"/>
                    <a:pt x="682" y="9928"/>
                    <a:pt x="721" y="9975"/>
                  </a:cubicBezTo>
                  <a:cubicBezTo>
                    <a:pt x="815" y="10084"/>
                    <a:pt x="830" y="10250"/>
                    <a:pt x="753" y="10366"/>
                  </a:cubicBezTo>
                  <a:cubicBezTo>
                    <a:pt x="729" y="10413"/>
                    <a:pt x="682" y="10461"/>
                    <a:pt x="650" y="10508"/>
                  </a:cubicBezTo>
                  <a:cubicBezTo>
                    <a:pt x="627" y="10562"/>
                    <a:pt x="612" y="10634"/>
                    <a:pt x="650" y="10673"/>
                  </a:cubicBezTo>
                  <a:cubicBezTo>
                    <a:pt x="675" y="10707"/>
                    <a:pt x="712" y="10720"/>
                    <a:pt x="751" y="10720"/>
                  </a:cubicBezTo>
                  <a:cubicBezTo>
                    <a:pt x="784" y="10720"/>
                    <a:pt x="818" y="10710"/>
                    <a:pt x="847" y="10696"/>
                  </a:cubicBezTo>
                  <a:cubicBezTo>
                    <a:pt x="917" y="10666"/>
                    <a:pt x="971" y="10609"/>
                    <a:pt x="1043" y="10587"/>
                  </a:cubicBezTo>
                  <a:cubicBezTo>
                    <a:pt x="1065" y="10579"/>
                    <a:pt x="1087" y="10576"/>
                    <a:pt x="1108" y="10576"/>
                  </a:cubicBezTo>
                  <a:cubicBezTo>
                    <a:pt x="1201" y="10576"/>
                    <a:pt x="1275" y="10642"/>
                    <a:pt x="1340" y="10713"/>
                  </a:cubicBezTo>
                  <a:cubicBezTo>
                    <a:pt x="1427" y="10797"/>
                    <a:pt x="1528" y="10854"/>
                    <a:pt x="1637" y="10891"/>
                  </a:cubicBezTo>
                  <a:cubicBezTo>
                    <a:pt x="1852" y="10966"/>
                    <a:pt x="2081" y="11026"/>
                    <a:pt x="2304" y="11026"/>
                  </a:cubicBezTo>
                  <a:cubicBezTo>
                    <a:pt x="2317" y="11026"/>
                    <a:pt x="2330" y="11025"/>
                    <a:pt x="2343" y="11025"/>
                  </a:cubicBezTo>
                  <a:cubicBezTo>
                    <a:pt x="2587" y="11010"/>
                    <a:pt x="2830" y="10916"/>
                    <a:pt x="2979" y="10728"/>
                  </a:cubicBezTo>
                  <a:cubicBezTo>
                    <a:pt x="3058" y="10626"/>
                    <a:pt x="3112" y="10500"/>
                    <a:pt x="3189" y="10406"/>
                  </a:cubicBezTo>
                  <a:cubicBezTo>
                    <a:pt x="3316" y="10245"/>
                    <a:pt x="3516" y="10152"/>
                    <a:pt x="3719" y="10152"/>
                  </a:cubicBezTo>
                  <a:cubicBezTo>
                    <a:pt x="3781" y="10152"/>
                    <a:pt x="3843" y="10160"/>
                    <a:pt x="3904" y="10178"/>
                  </a:cubicBezTo>
                  <a:cubicBezTo>
                    <a:pt x="4107" y="10240"/>
                    <a:pt x="4302" y="10405"/>
                    <a:pt x="4509" y="10405"/>
                  </a:cubicBezTo>
                  <a:cubicBezTo>
                    <a:pt x="4542" y="10405"/>
                    <a:pt x="4576" y="10401"/>
                    <a:pt x="4610" y="10391"/>
                  </a:cubicBezTo>
                  <a:cubicBezTo>
                    <a:pt x="4845" y="10327"/>
                    <a:pt x="4946" y="10045"/>
                    <a:pt x="5157" y="9928"/>
                  </a:cubicBezTo>
                  <a:cubicBezTo>
                    <a:pt x="5400" y="9795"/>
                    <a:pt x="5761" y="9889"/>
                    <a:pt x="5910" y="9653"/>
                  </a:cubicBezTo>
                  <a:cubicBezTo>
                    <a:pt x="6004" y="9497"/>
                    <a:pt x="5927" y="9285"/>
                    <a:pt x="5989" y="9104"/>
                  </a:cubicBezTo>
                  <a:cubicBezTo>
                    <a:pt x="6068" y="8886"/>
                    <a:pt x="6333" y="8807"/>
                    <a:pt x="6553" y="8713"/>
                  </a:cubicBezTo>
                  <a:cubicBezTo>
                    <a:pt x="6615" y="8690"/>
                    <a:pt x="6670" y="8658"/>
                    <a:pt x="6717" y="8619"/>
                  </a:cubicBezTo>
                  <a:cubicBezTo>
                    <a:pt x="6773" y="8587"/>
                    <a:pt x="6796" y="8510"/>
                    <a:pt x="6835" y="8485"/>
                  </a:cubicBezTo>
                  <a:cubicBezTo>
                    <a:pt x="6871" y="8461"/>
                    <a:pt x="6914" y="8447"/>
                    <a:pt x="6956" y="8447"/>
                  </a:cubicBezTo>
                  <a:cubicBezTo>
                    <a:pt x="6994" y="8447"/>
                    <a:pt x="7032" y="8459"/>
                    <a:pt x="7063" y="8485"/>
                  </a:cubicBezTo>
                  <a:cubicBezTo>
                    <a:pt x="7125" y="8540"/>
                    <a:pt x="7117" y="8634"/>
                    <a:pt x="7093" y="8713"/>
                  </a:cubicBezTo>
                  <a:cubicBezTo>
                    <a:pt x="7078" y="8752"/>
                    <a:pt x="7055" y="8792"/>
                    <a:pt x="7055" y="8831"/>
                  </a:cubicBezTo>
                  <a:cubicBezTo>
                    <a:pt x="7046" y="8869"/>
                    <a:pt x="7063" y="8916"/>
                    <a:pt x="7102" y="8933"/>
                  </a:cubicBezTo>
                  <a:cubicBezTo>
                    <a:pt x="7111" y="8937"/>
                    <a:pt x="7120" y="8939"/>
                    <a:pt x="7129" y="8939"/>
                  </a:cubicBezTo>
                  <a:cubicBezTo>
                    <a:pt x="7154" y="8939"/>
                    <a:pt x="7181" y="8926"/>
                    <a:pt x="7204" y="8908"/>
                  </a:cubicBezTo>
                  <a:cubicBezTo>
                    <a:pt x="7234" y="8893"/>
                    <a:pt x="7258" y="8861"/>
                    <a:pt x="7298" y="8846"/>
                  </a:cubicBezTo>
                  <a:cubicBezTo>
                    <a:pt x="7310" y="8840"/>
                    <a:pt x="7324" y="8837"/>
                    <a:pt x="7338" y="8837"/>
                  </a:cubicBezTo>
                  <a:cubicBezTo>
                    <a:pt x="7358" y="8837"/>
                    <a:pt x="7378" y="8844"/>
                    <a:pt x="7392" y="8861"/>
                  </a:cubicBezTo>
                  <a:cubicBezTo>
                    <a:pt x="7439" y="8916"/>
                    <a:pt x="7407" y="9082"/>
                    <a:pt x="7400" y="9144"/>
                  </a:cubicBezTo>
                  <a:cubicBezTo>
                    <a:pt x="7392" y="9262"/>
                    <a:pt x="7368" y="9371"/>
                    <a:pt x="7368" y="9490"/>
                  </a:cubicBezTo>
                  <a:cubicBezTo>
                    <a:pt x="7368" y="9544"/>
                    <a:pt x="7368" y="9599"/>
                    <a:pt x="7400" y="9646"/>
                  </a:cubicBezTo>
                  <a:cubicBezTo>
                    <a:pt x="7420" y="9677"/>
                    <a:pt x="7457" y="9697"/>
                    <a:pt x="7491" y="9697"/>
                  </a:cubicBezTo>
                  <a:cubicBezTo>
                    <a:pt x="7509" y="9697"/>
                    <a:pt x="7527" y="9691"/>
                    <a:pt x="7541" y="9678"/>
                  </a:cubicBezTo>
                  <a:cubicBezTo>
                    <a:pt x="7556" y="9661"/>
                    <a:pt x="7573" y="9631"/>
                    <a:pt x="7573" y="9606"/>
                  </a:cubicBezTo>
                  <a:cubicBezTo>
                    <a:pt x="7603" y="9458"/>
                    <a:pt x="7573" y="9292"/>
                    <a:pt x="7635" y="9161"/>
                  </a:cubicBezTo>
                  <a:cubicBezTo>
                    <a:pt x="7650" y="9136"/>
                    <a:pt x="7657" y="9121"/>
                    <a:pt x="7682" y="9104"/>
                  </a:cubicBezTo>
                  <a:cubicBezTo>
                    <a:pt x="7697" y="9094"/>
                    <a:pt x="7712" y="9089"/>
                    <a:pt x="7728" y="9089"/>
                  </a:cubicBezTo>
                  <a:cubicBezTo>
                    <a:pt x="7795" y="9089"/>
                    <a:pt x="7867" y="9170"/>
                    <a:pt x="7917" y="9208"/>
                  </a:cubicBezTo>
                  <a:cubicBezTo>
                    <a:pt x="8003" y="9285"/>
                    <a:pt x="8113" y="9339"/>
                    <a:pt x="8239" y="9339"/>
                  </a:cubicBezTo>
                  <a:cubicBezTo>
                    <a:pt x="8348" y="9339"/>
                    <a:pt x="8457" y="9292"/>
                    <a:pt x="8568" y="9292"/>
                  </a:cubicBezTo>
                  <a:cubicBezTo>
                    <a:pt x="8878" y="9301"/>
                    <a:pt x="9134" y="9684"/>
                    <a:pt x="9415" y="9684"/>
                  </a:cubicBezTo>
                  <a:cubicBezTo>
                    <a:pt x="9453" y="9684"/>
                    <a:pt x="9492" y="9677"/>
                    <a:pt x="9531" y="9661"/>
                  </a:cubicBezTo>
                  <a:cubicBezTo>
                    <a:pt x="9610" y="9631"/>
                    <a:pt x="9672" y="9567"/>
                    <a:pt x="9744" y="9520"/>
                  </a:cubicBezTo>
                  <a:cubicBezTo>
                    <a:pt x="9825" y="9470"/>
                    <a:pt x="9914" y="9450"/>
                    <a:pt x="10006" y="9450"/>
                  </a:cubicBezTo>
                  <a:cubicBezTo>
                    <a:pt x="10203" y="9450"/>
                    <a:pt x="10413" y="9544"/>
                    <a:pt x="10590" y="9646"/>
                  </a:cubicBezTo>
                  <a:cubicBezTo>
                    <a:pt x="11021" y="9904"/>
                    <a:pt x="11412" y="10233"/>
                    <a:pt x="11734" y="10619"/>
                  </a:cubicBezTo>
                  <a:cubicBezTo>
                    <a:pt x="11969" y="10891"/>
                    <a:pt x="12172" y="11190"/>
                    <a:pt x="12407" y="11465"/>
                  </a:cubicBezTo>
                  <a:cubicBezTo>
                    <a:pt x="12526" y="11606"/>
                    <a:pt x="12652" y="11730"/>
                    <a:pt x="12793" y="11841"/>
                  </a:cubicBezTo>
                  <a:cubicBezTo>
                    <a:pt x="12885" y="11909"/>
                    <a:pt x="13075" y="12077"/>
                    <a:pt x="13192" y="12077"/>
                  </a:cubicBezTo>
                  <a:cubicBezTo>
                    <a:pt x="13194" y="12077"/>
                    <a:pt x="13197" y="12077"/>
                    <a:pt x="13199" y="12077"/>
                  </a:cubicBezTo>
                  <a:cubicBezTo>
                    <a:pt x="13246" y="12067"/>
                    <a:pt x="13286" y="12037"/>
                    <a:pt x="13301" y="11998"/>
                  </a:cubicBezTo>
                  <a:cubicBezTo>
                    <a:pt x="13348" y="11896"/>
                    <a:pt x="13271" y="11785"/>
                    <a:pt x="13184" y="11700"/>
                  </a:cubicBezTo>
                  <a:cubicBezTo>
                    <a:pt x="12776" y="11260"/>
                    <a:pt x="12360" y="10829"/>
                    <a:pt x="11947" y="10398"/>
                  </a:cubicBezTo>
                  <a:cubicBezTo>
                    <a:pt x="11687" y="10124"/>
                    <a:pt x="11420" y="9857"/>
                    <a:pt x="11138" y="9606"/>
                  </a:cubicBezTo>
                  <a:cubicBezTo>
                    <a:pt x="10887" y="9396"/>
                    <a:pt x="10526" y="9161"/>
                    <a:pt x="10385" y="8846"/>
                  </a:cubicBezTo>
                  <a:cubicBezTo>
                    <a:pt x="10355" y="8784"/>
                    <a:pt x="10347" y="8705"/>
                    <a:pt x="10385" y="8651"/>
                  </a:cubicBezTo>
                  <a:cubicBezTo>
                    <a:pt x="10432" y="8572"/>
                    <a:pt x="10526" y="8549"/>
                    <a:pt x="10613" y="8540"/>
                  </a:cubicBezTo>
                  <a:cubicBezTo>
                    <a:pt x="10652" y="8540"/>
                    <a:pt x="10692" y="8540"/>
                    <a:pt x="10724" y="8525"/>
                  </a:cubicBezTo>
                  <a:cubicBezTo>
                    <a:pt x="10761" y="8510"/>
                    <a:pt x="10793" y="8485"/>
                    <a:pt x="10793" y="8446"/>
                  </a:cubicBezTo>
                  <a:cubicBezTo>
                    <a:pt x="10793" y="8399"/>
                    <a:pt x="10754" y="8361"/>
                    <a:pt x="10714" y="8352"/>
                  </a:cubicBezTo>
                  <a:cubicBezTo>
                    <a:pt x="10691" y="8344"/>
                    <a:pt x="10667" y="8342"/>
                    <a:pt x="10644" y="8342"/>
                  </a:cubicBezTo>
                  <a:cubicBezTo>
                    <a:pt x="10620" y="8342"/>
                    <a:pt x="10597" y="8344"/>
                    <a:pt x="10573" y="8344"/>
                  </a:cubicBezTo>
                  <a:cubicBezTo>
                    <a:pt x="10504" y="8344"/>
                    <a:pt x="10432" y="8329"/>
                    <a:pt x="10378" y="8290"/>
                  </a:cubicBezTo>
                  <a:cubicBezTo>
                    <a:pt x="10276" y="8220"/>
                    <a:pt x="10253" y="8047"/>
                    <a:pt x="10338" y="7945"/>
                  </a:cubicBezTo>
                  <a:cubicBezTo>
                    <a:pt x="10390" y="7883"/>
                    <a:pt x="10446" y="7859"/>
                    <a:pt x="10503" y="7859"/>
                  </a:cubicBezTo>
                  <a:cubicBezTo>
                    <a:pt x="10618" y="7859"/>
                    <a:pt x="10736" y="7957"/>
                    <a:pt x="10825" y="8032"/>
                  </a:cubicBezTo>
                  <a:cubicBezTo>
                    <a:pt x="11028" y="8188"/>
                    <a:pt x="11224" y="8344"/>
                    <a:pt x="11437" y="8485"/>
                  </a:cubicBezTo>
                  <a:cubicBezTo>
                    <a:pt x="11600" y="8604"/>
                    <a:pt x="11766" y="8713"/>
                    <a:pt x="11937" y="8814"/>
                  </a:cubicBezTo>
                  <a:cubicBezTo>
                    <a:pt x="12049" y="8889"/>
                    <a:pt x="12250" y="9059"/>
                    <a:pt x="12397" y="9059"/>
                  </a:cubicBezTo>
                  <a:cubicBezTo>
                    <a:pt x="12406" y="9059"/>
                    <a:pt x="12415" y="9059"/>
                    <a:pt x="12424" y="9057"/>
                  </a:cubicBezTo>
                  <a:cubicBezTo>
                    <a:pt x="12471" y="9050"/>
                    <a:pt x="12511" y="9019"/>
                    <a:pt x="12511" y="8972"/>
                  </a:cubicBezTo>
                  <a:cubicBezTo>
                    <a:pt x="12502" y="8916"/>
                    <a:pt x="12494" y="8886"/>
                    <a:pt x="12447" y="8854"/>
                  </a:cubicBezTo>
                  <a:cubicBezTo>
                    <a:pt x="11813" y="8391"/>
                    <a:pt x="11177" y="7928"/>
                    <a:pt x="10551" y="7475"/>
                  </a:cubicBezTo>
                  <a:cubicBezTo>
                    <a:pt x="10402" y="7364"/>
                    <a:pt x="10229" y="7185"/>
                    <a:pt x="10323" y="7020"/>
                  </a:cubicBezTo>
                  <a:cubicBezTo>
                    <a:pt x="10371" y="6944"/>
                    <a:pt x="10451" y="6917"/>
                    <a:pt x="10541" y="6917"/>
                  </a:cubicBezTo>
                  <a:cubicBezTo>
                    <a:pt x="10627" y="6917"/>
                    <a:pt x="10720" y="6942"/>
                    <a:pt x="10801" y="6973"/>
                  </a:cubicBezTo>
                  <a:cubicBezTo>
                    <a:pt x="11271" y="7146"/>
                    <a:pt x="11749" y="7317"/>
                    <a:pt x="12219" y="7490"/>
                  </a:cubicBezTo>
                  <a:cubicBezTo>
                    <a:pt x="12307" y="7521"/>
                    <a:pt x="12423" y="7562"/>
                    <a:pt x="12526" y="7562"/>
                  </a:cubicBezTo>
                  <a:cubicBezTo>
                    <a:pt x="12553" y="7562"/>
                    <a:pt x="12580" y="7559"/>
                    <a:pt x="12605" y="7552"/>
                  </a:cubicBezTo>
                  <a:cubicBezTo>
                    <a:pt x="12635" y="7545"/>
                    <a:pt x="12660" y="7522"/>
                    <a:pt x="12667" y="7490"/>
                  </a:cubicBezTo>
                  <a:cubicBezTo>
                    <a:pt x="12667" y="7458"/>
                    <a:pt x="12652" y="7435"/>
                    <a:pt x="12628" y="7411"/>
                  </a:cubicBezTo>
                  <a:cubicBezTo>
                    <a:pt x="12464" y="7287"/>
                    <a:pt x="12236" y="7223"/>
                    <a:pt x="12048" y="7146"/>
                  </a:cubicBezTo>
                  <a:cubicBezTo>
                    <a:pt x="11843" y="7059"/>
                    <a:pt x="11632" y="6973"/>
                    <a:pt x="11420" y="6886"/>
                  </a:cubicBezTo>
                  <a:cubicBezTo>
                    <a:pt x="11006" y="6722"/>
                    <a:pt x="10573" y="6574"/>
                    <a:pt x="10142" y="6448"/>
                  </a:cubicBezTo>
                  <a:cubicBezTo>
                    <a:pt x="9539" y="6275"/>
                    <a:pt x="8905" y="6151"/>
                    <a:pt x="8380" y="5797"/>
                  </a:cubicBezTo>
                  <a:cubicBezTo>
                    <a:pt x="8207" y="5680"/>
                    <a:pt x="8043" y="5530"/>
                    <a:pt x="7964" y="5342"/>
                  </a:cubicBezTo>
                  <a:cubicBezTo>
                    <a:pt x="7877" y="5146"/>
                    <a:pt x="7902" y="4896"/>
                    <a:pt x="8050" y="4755"/>
                  </a:cubicBezTo>
                  <a:cubicBezTo>
                    <a:pt x="8254" y="4567"/>
                    <a:pt x="8630" y="4582"/>
                    <a:pt x="8739" y="4324"/>
                  </a:cubicBezTo>
                  <a:cubicBezTo>
                    <a:pt x="8833" y="4104"/>
                    <a:pt x="8637" y="3854"/>
                    <a:pt x="8692" y="3618"/>
                  </a:cubicBezTo>
                  <a:cubicBezTo>
                    <a:pt x="8778" y="3257"/>
                    <a:pt x="9313" y="3272"/>
                    <a:pt x="9578" y="3022"/>
                  </a:cubicBezTo>
                  <a:cubicBezTo>
                    <a:pt x="9845" y="2755"/>
                    <a:pt x="9744" y="2277"/>
                    <a:pt x="9461" y="2027"/>
                  </a:cubicBezTo>
                  <a:cubicBezTo>
                    <a:pt x="9187" y="1784"/>
                    <a:pt x="8795" y="1713"/>
                    <a:pt x="8427" y="1666"/>
                  </a:cubicBezTo>
                  <a:cubicBezTo>
                    <a:pt x="8050" y="1619"/>
                    <a:pt x="7667" y="1579"/>
                    <a:pt x="7352" y="1368"/>
                  </a:cubicBezTo>
                  <a:cubicBezTo>
                    <a:pt x="7243" y="1297"/>
                    <a:pt x="7140" y="1195"/>
                    <a:pt x="7008" y="1188"/>
                  </a:cubicBezTo>
                  <a:cubicBezTo>
                    <a:pt x="7005" y="1188"/>
                    <a:pt x="7001" y="1188"/>
                    <a:pt x="6998" y="1188"/>
                  </a:cubicBezTo>
                  <a:cubicBezTo>
                    <a:pt x="6810" y="1188"/>
                    <a:pt x="6647" y="1360"/>
                    <a:pt x="6470" y="1360"/>
                  </a:cubicBezTo>
                  <a:cubicBezTo>
                    <a:pt x="6451" y="1360"/>
                    <a:pt x="6432" y="1358"/>
                    <a:pt x="6412" y="1353"/>
                  </a:cubicBezTo>
                  <a:cubicBezTo>
                    <a:pt x="6224" y="1306"/>
                    <a:pt x="6137" y="1054"/>
                    <a:pt x="5949" y="1007"/>
                  </a:cubicBezTo>
                  <a:cubicBezTo>
                    <a:pt x="5932" y="1004"/>
                    <a:pt x="5915" y="1002"/>
                    <a:pt x="5897" y="1002"/>
                  </a:cubicBezTo>
                  <a:cubicBezTo>
                    <a:pt x="5778" y="1002"/>
                    <a:pt x="5654" y="1074"/>
                    <a:pt x="5529" y="1074"/>
                  </a:cubicBezTo>
                  <a:cubicBezTo>
                    <a:pt x="5514" y="1074"/>
                    <a:pt x="5500" y="1073"/>
                    <a:pt x="5486" y="1071"/>
                  </a:cubicBezTo>
                  <a:cubicBezTo>
                    <a:pt x="5330" y="1039"/>
                    <a:pt x="5244" y="866"/>
                    <a:pt x="5212" y="703"/>
                  </a:cubicBezTo>
                  <a:cubicBezTo>
                    <a:pt x="5189" y="544"/>
                    <a:pt x="5197" y="373"/>
                    <a:pt x="5118" y="232"/>
                  </a:cubicBezTo>
                  <a:cubicBezTo>
                    <a:pt x="5043" y="89"/>
                    <a:pt x="4880" y="1"/>
                    <a:pt x="471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35"/>
            <p:cNvSpPr/>
            <p:nvPr/>
          </p:nvSpPr>
          <p:spPr>
            <a:xfrm>
              <a:off x="2923900" y="145939"/>
              <a:ext cx="64634" cy="51497"/>
            </a:xfrm>
            <a:custGeom>
              <a:avLst/>
              <a:gdLst/>
              <a:ahLst/>
              <a:cxnLst/>
              <a:rect l="l" t="t" r="r" b="b"/>
              <a:pathLst>
                <a:path w="433" h="345" extrusionOk="0">
                  <a:moveTo>
                    <a:pt x="209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119" y="2"/>
                    <a:pt x="40" y="49"/>
                    <a:pt x="17" y="126"/>
                  </a:cubicBezTo>
                  <a:cubicBezTo>
                    <a:pt x="0" y="182"/>
                    <a:pt x="17" y="252"/>
                    <a:pt x="57" y="291"/>
                  </a:cubicBezTo>
                  <a:cubicBezTo>
                    <a:pt x="92" y="327"/>
                    <a:pt x="144" y="344"/>
                    <a:pt x="195" y="344"/>
                  </a:cubicBezTo>
                  <a:cubicBezTo>
                    <a:pt x="212" y="344"/>
                    <a:pt x="229" y="342"/>
                    <a:pt x="245" y="339"/>
                  </a:cubicBezTo>
                  <a:cubicBezTo>
                    <a:pt x="307" y="323"/>
                    <a:pt x="361" y="276"/>
                    <a:pt x="409" y="220"/>
                  </a:cubicBezTo>
                  <a:cubicBezTo>
                    <a:pt x="416" y="205"/>
                    <a:pt x="433" y="190"/>
                    <a:pt x="433" y="173"/>
                  </a:cubicBezTo>
                  <a:cubicBezTo>
                    <a:pt x="433" y="143"/>
                    <a:pt x="416" y="111"/>
                    <a:pt x="393" y="88"/>
                  </a:cubicBezTo>
                  <a:cubicBezTo>
                    <a:pt x="350" y="37"/>
                    <a:pt x="281" y="1"/>
                    <a:pt x="20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35"/>
            <p:cNvSpPr/>
            <p:nvPr/>
          </p:nvSpPr>
          <p:spPr>
            <a:xfrm>
              <a:off x="1233408" y="166090"/>
              <a:ext cx="436465" cy="391827"/>
            </a:xfrm>
            <a:custGeom>
              <a:avLst/>
              <a:gdLst/>
              <a:ahLst/>
              <a:cxnLst/>
              <a:rect l="l" t="t" r="r" b="b"/>
              <a:pathLst>
                <a:path w="2924" h="2625" extrusionOk="0">
                  <a:moveTo>
                    <a:pt x="1817" y="0"/>
                  </a:moveTo>
                  <a:cubicBezTo>
                    <a:pt x="1778" y="0"/>
                    <a:pt x="1740" y="15"/>
                    <a:pt x="1708" y="23"/>
                  </a:cubicBezTo>
                  <a:cubicBezTo>
                    <a:pt x="1592" y="51"/>
                    <a:pt x="1394" y="71"/>
                    <a:pt x="1256" y="71"/>
                  </a:cubicBezTo>
                  <a:cubicBezTo>
                    <a:pt x="1235" y="71"/>
                    <a:pt x="1216" y="71"/>
                    <a:pt x="1198" y="70"/>
                  </a:cubicBezTo>
                  <a:cubicBezTo>
                    <a:pt x="1124" y="64"/>
                    <a:pt x="1050" y="29"/>
                    <a:pt x="980" y="29"/>
                  </a:cubicBezTo>
                  <a:cubicBezTo>
                    <a:pt x="961" y="29"/>
                    <a:pt x="942" y="32"/>
                    <a:pt x="924" y="38"/>
                  </a:cubicBezTo>
                  <a:cubicBezTo>
                    <a:pt x="822" y="70"/>
                    <a:pt x="790" y="196"/>
                    <a:pt x="713" y="266"/>
                  </a:cubicBezTo>
                  <a:cubicBezTo>
                    <a:pt x="595" y="367"/>
                    <a:pt x="399" y="337"/>
                    <a:pt x="297" y="454"/>
                  </a:cubicBezTo>
                  <a:cubicBezTo>
                    <a:pt x="179" y="572"/>
                    <a:pt x="243" y="768"/>
                    <a:pt x="164" y="917"/>
                  </a:cubicBezTo>
                  <a:cubicBezTo>
                    <a:pt x="117" y="1011"/>
                    <a:pt x="23" y="1082"/>
                    <a:pt x="8" y="1191"/>
                  </a:cubicBezTo>
                  <a:cubicBezTo>
                    <a:pt x="0" y="1285"/>
                    <a:pt x="77" y="1372"/>
                    <a:pt x="164" y="1426"/>
                  </a:cubicBezTo>
                  <a:cubicBezTo>
                    <a:pt x="243" y="1481"/>
                    <a:pt x="337" y="1528"/>
                    <a:pt x="399" y="1607"/>
                  </a:cubicBezTo>
                  <a:cubicBezTo>
                    <a:pt x="423" y="1646"/>
                    <a:pt x="446" y="1693"/>
                    <a:pt x="423" y="1731"/>
                  </a:cubicBezTo>
                  <a:cubicBezTo>
                    <a:pt x="405" y="1761"/>
                    <a:pt x="376" y="1771"/>
                    <a:pt x="342" y="1771"/>
                  </a:cubicBezTo>
                  <a:cubicBezTo>
                    <a:pt x="276" y="1771"/>
                    <a:pt x="191" y="1735"/>
                    <a:pt x="127" y="1735"/>
                  </a:cubicBezTo>
                  <a:cubicBezTo>
                    <a:pt x="92" y="1735"/>
                    <a:pt x="63" y="1746"/>
                    <a:pt x="47" y="1778"/>
                  </a:cubicBezTo>
                  <a:cubicBezTo>
                    <a:pt x="15" y="1835"/>
                    <a:pt x="62" y="1897"/>
                    <a:pt x="117" y="1929"/>
                  </a:cubicBezTo>
                  <a:cubicBezTo>
                    <a:pt x="297" y="2030"/>
                    <a:pt x="548" y="1951"/>
                    <a:pt x="696" y="2085"/>
                  </a:cubicBezTo>
                  <a:cubicBezTo>
                    <a:pt x="790" y="2171"/>
                    <a:pt x="807" y="2312"/>
                    <a:pt x="869" y="2422"/>
                  </a:cubicBezTo>
                  <a:cubicBezTo>
                    <a:pt x="954" y="2559"/>
                    <a:pt x="1113" y="2625"/>
                    <a:pt x="1276" y="2625"/>
                  </a:cubicBezTo>
                  <a:cubicBezTo>
                    <a:pt x="1383" y="2625"/>
                    <a:pt x="1492" y="2596"/>
                    <a:pt x="1582" y="2540"/>
                  </a:cubicBezTo>
                  <a:cubicBezTo>
                    <a:pt x="1661" y="2493"/>
                    <a:pt x="1731" y="2429"/>
                    <a:pt x="1817" y="2414"/>
                  </a:cubicBezTo>
                  <a:cubicBezTo>
                    <a:pt x="1838" y="2409"/>
                    <a:pt x="1858" y="2408"/>
                    <a:pt x="1880" y="2408"/>
                  </a:cubicBezTo>
                  <a:cubicBezTo>
                    <a:pt x="1968" y="2408"/>
                    <a:pt x="2063" y="2439"/>
                    <a:pt x="2151" y="2439"/>
                  </a:cubicBezTo>
                  <a:cubicBezTo>
                    <a:pt x="2191" y="2439"/>
                    <a:pt x="2230" y="2433"/>
                    <a:pt x="2265" y="2414"/>
                  </a:cubicBezTo>
                  <a:cubicBezTo>
                    <a:pt x="2389" y="2342"/>
                    <a:pt x="2406" y="2171"/>
                    <a:pt x="2515" y="2085"/>
                  </a:cubicBezTo>
                  <a:cubicBezTo>
                    <a:pt x="2587" y="2023"/>
                    <a:pt x="2688" y="2006"/>
                    <a:pt x="2743" y="1936"/>
                  </a:cubicBezTo>
                  <a:cubicBezTo>
                    <a:pt x="2852" y="1810"/>
                    <a:pt x="2743" y="1607"/>
                    <a:pt x="2805" y="1449"/>
                  </a:cubicBezTo>
                  <a:cubicBezTo>
                    <a:pt x="2822" y="1402"/>
                    <a:pt x="2860" y="1364"/>
                    <a:pt x="2877" y="1317"/>
                  </a:cubicBezTo>
                  <a:cubicBezTo>
                    <a:pt x="2924" y="1199"/>
                    <a:pt x="2860" y="1058"/>
                    <a:pt x="2743" y="1018"/>
                  </a:cubicBezTo>
                  <a:cubicBezTo>
                    <a:pt x="2508" y="924"/>
                    <a:pt x="2624" y="775"/>
                    <a:pt x="2547" y="572"/>
                  </a:cubicBezTo>
                  <a:cubicBezTo>
                    <a:pt x="2523" y="493"/>
                    <a:pt x="2468" y="424"/>
                    <a:pt x="2399" y="392"/>
                  </a:cubicBezTo>
                  <a:cubicBezTo>
                    <a:pt x="2342" y="367"/>
                    <a:pt x="2273" y="367"/>
                    <a:pt x="2226" y="330"/>
                  </a:cubicBezTo>
                  <a:cubicBezTo>
                    <a:pt x="2186" y="298"/>
                    <a:pt x="2164" y="251"/>
                    <a:pt x="2139" y="211"/>
                  </a:cubicBezTo>
                  <a:cubicBezTo>
                    <a:pt x="2085" y="132"/>
                    <a:pt x="1998" y="85"/>
                    <a:pt x="1919" y="38"/>
                  </a:cubicBezTo>
                  <a:cubicBezTo>
                    <a:pt x="1889" y="23"/>
                    <a:pt x="1857" y="8"/>
                    <a:pt x="1817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1" name="Google Shape;5091;p35"/>
            <p:cNvSpPr/>
            <p:nvPr/>
          </p:nvSpPr>
          <p:spPr>
            <a:xfrm>
              <a:off x="1394769" y="22643"/>
              <a:ext cx="68963" cy="68215"/>
            </a:xfrm>
            <a:custGeom>
              <a:avLst/>
              <a:gdLst/>
              <a:ahLst/>
              <a:cxnLst/>
              <a:rect l="l" t="t" r="r" b="b"/>
              <a:pathLst>
                <a:path w="462" h="457" extrusionOk="0">
                  <a:moveTo>
                    <a:pt x="166" y="1"/>
                  </a:moveTo>
                  <a:cubicBezTo>
                    <a:pt x="146" y="1"/>
                    <a:pt x="127" y="4"/>
                    <a:pt x="110" y="11"/>
                  </a:cubicBezTo>
                  <a:cubicBezTo>
                    <a:pt x="48" y="28"/>
                    <a:pt x="1" y="98"/>
                    <a:pt x="23" y="162"/>
                  </a:cubicBezTo>
                  <a:cubicBezTo>
                    <a:pt x="48" y="231"/>
                    <a:pt x="142" y="246"/>
                    <a:pt x="204" y="303"/>
                  </a:cubicBezTo>
                  <a:cubicBezTo>
                    <a:pt x="236" y="325"/>
                    <a:pt x="259" y="365"/>
                    <a:pt x="283" y="397"/>
                  </a:cubicBezTo>
                  <a:cubicBezTo>
                    <a:pt x="310" y="431"/>
                    <a:pt x="351" y="456"/>
                    <a:pt x="387" y="456"/>
                  </a:cubicBezTo>
                  <a:cubicBezTo>
                    <a:pt x="400" y="456"/>
                    <a:pt x="413" y="452"/>
                    <a:pt x="424" y="444"/>
                  </a:cubicBezTo>
                  <a:cubicBezTo>
                    <a:pt x="439" y="427"/>
                    <a:pt x="447" y="397"/>
                    <a:pt x="454" y="373"/>
                  </a:cubicBezTo>
                  <a:cubicBezTo>
                    <a:pt x="462" y="246"/>
                    <a:pt x="400" y="115"/>
                    <a:pt x="291" y="43"/>
                  </a:cubicBezTo>
                  <a:cubicBezTo>
                    <a:pt x="253" y="16"/>
                    <a:pt x="208" y="1"/>
                    <a:pt x="16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92" name="Google Shape;5092;p35"/>
          <p:cNvGrpSpPr/>
          <p:nvPr/>
        </p:nvGrpSpPr>
        <p:grpSpPr>
          <a:xfrm rot="-5387637">
            <a:off x="7459654" y="-263894"/>
            <a:ext cx="1375567" cy="666869"/>
            <a:chOff x="17076225" y="6075875"/>
            <a:chExt cx="1595775" cy="773625"/>
          </a:xfrm>
        </p:grpSpPr>
        <p:sp>
          <p:nvSpPr>
            <p:cNvPr id="5093" name="Google Shape;5093;p3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3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3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3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3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3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3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3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1" name="Google Shape;5101;p3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2" name="Google Shape;5102;p3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3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3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35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3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3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3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3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3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3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12" name="Google Shape;5112;p35"/>
          <p:cNvGrpSpPr/>
          <p:nvPr/>
        </p:nvGrpSpPr>
        <p:grpSpPr>
          <a:xfrm>
            <a:off x="8124223" y="568041"/>
            <a:ext cx="299770" cy="312964"/>
            <a:chOff x="11080750" y="2051977"/>
            <a:chExt cx="435775" cy="455023"/>
          </a:xfrm>
        </p:grpSpPr>
        <p:sp>
          <p:nvSpPr>
            <p:cNvPr id="5113" name="Google Shape;5113;p35"/>
            <p:cNvSpPr/>
            <p:nvPr/>
          </p:nvSpPr>
          <p:spPr>
            <a:xfrm rot="10800000">
              <a:off x="11298325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35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35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16" name="Google Shape;5116;p35"/>
          <p:cNvSpPr txBox="1">
            <a:spLocks noGrp="1"/>
          </p:cNvSpPr>
          <p:nvPr>
            <p:ph type="body" idx="1"/>
          </p:nvPr>
        </p:nvSpPr>
        <p:spPr>
          <a:xfrm>
            <a:off x="1329600" y="1508861"/>
            <a:ext cx="3033000" cy="26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300">
                <a:solidFill>
                  <a:schemeClr val="lt1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17" name="Google Shape;5117;p35"/>
          <p:cNvSpPr txBox="1">
            <a:spLocks noGrp="1"/>
          </p:cNvSpPr>
          <p:nvPr>
            <p:ph type="body" idx="2"/>
          </p:nvPr>
        </p:nvSpPr>
        <p:spPr>
          <a:xfrm>
            <a:off x="4774275" y="1508850"/>
            <a:ext cx="3033000" cy="26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300">
                <a:solidFill>
                  <a:schemeClr val="lt1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5118" name="Google Shape;5118;p35"/>
          <p:cNvGrpSpPr/>
          <p:nvPr/>
        </p:nvGrpSpPr>
        <p:grpSpPr>
          <a:xfrm rot="6807783">
            <a:off x="-660101" y="1487751"/>
            <a:ext cx="1628219" cy="1009109"/>
            <a:chOff x="17076225" y="6009500"/>
            <a:chExt cx="1888950" cy="1170700"/>
          </a:xfrm>
        </p:grpSpPr>
        <p:sp>
          <p:nvSpPr>
            <p:cNvPr id="5119" name="Google Shape;5119;p3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3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3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2" name="Google Shape;5122;p3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3" name="Google Shape;5123;p3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35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3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3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3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3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3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35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3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3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3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4" name="Google Shape;5134;p3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5" name="Google Shape;5135;p3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3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3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3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3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3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3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3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43" name="Google Shape;5143;p35"/>
          <p:cNvGrpSpPr/>
          <p:nvPr/>
        </p:nvGrpSpPr>
        <p:grpSpPr>
          <a:xfrm rot="6965367">
            <a:off x="-87872" y="-30877"/>
            <a:ext cx="1615753" cy="913734"/>
            <a:chOff x="17234000" y="6009500"/>
            <a:chExt cx="1874350" cy="1059975"/>
          </a:xfrm>
        </p:grpSpPr>
        <p:sp>
          <p:nvSpPr>
            <p:cNvPr id="5144" name="Google Shape;5144;p3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5" name="Google Shape;5145;p3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3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3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35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3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3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3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3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3" name="Google Shape;5153;p3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4" name="Google Shape;5154;p3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3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3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3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3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3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3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3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3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3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3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3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3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67" name="Google Shape;5167;p35"/>
          <p:cNvGrpSpPr/>
          <p:nvPr/>
        </p:nvGrpSpPr>
        <p:grpSpPr>
          <a:xfrm flipH="1">
            <a:off x="723794" y="4374491"/>
            <a:ext cx="7696412" cy="230584"/>
            <a:chOff x="720000" y="4509125"/>
            <a:chExt cx="6298725" cy="188725"/>
          </a:xfrm>
        </p:grpSpPr>
        <p:sp>
          <p:nvSpPr>
            <p:cNvPr id="5168" name="Google Shape;5168;p35"/>
            <p:cNvSpPr/>
            <p:nvPr/>
          </p:nvSpPr>
          <p:spPr>
            <a:xfrm>
              <a:off x="720000" y="4534425"/>
              <a:ext cx="6298725" cy="163425"/>
            </a:xfrm>
            <a:custGeom>
              <a:avLst/>
              <a:gdLst/>
              <a:ahLst/>
              <a:cxnLst/>
              <a:rect l="l" t="t" r="r" b="b"/>
              <a:pathLst>
                <a:path w="251949" h="6537" extrusionOk="0">
                  <a:moveTo>
                    <a:pt x="1" y="0"/>
                  </a:moveTo>
                  <a:lnTo>
                    <a:pt x="1" y="6537"/>
                  </a:lnTo>
                  <a:lnTo>
                    <a:pt x="251949" y="6537"/>
                  </a:lnTo>
                  <a:lnTo>
                    <a:pt x="251949" y="0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35"/>
            <p:cNvSpPr/>
            <p:nvPr/>
          </p:nvSpPr>
          <p:spPr>
            <a:xfrm>
              <a:off x="90305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35"/>
            <p:cNvSpPr/>
            <p:nvPr/>
          </p:nvSpPr>
          <p:spPr>
            <a:xfrm>
              <a:off x="78220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35"/>
            <p:cNvSpPr/>
            <p:nvPr/>
          </p:nvSpPr>
          <p:spPr>
            <a:xfrm>
              <a:off x="842925" y="4509425"/>
              <a:ext cx="179225" cy="186350"/>
            </a:xfrm>
            <a:custGeom>
              <a:avLst/>
              <a:gdLst/>
              <a:ahLst/>
              <a:cxnLst/>
              <a:rect l="l" t="t" r="r" b="b"/>
              <a:pathLst>
                <a:path w="7169" h="7454" fill="none" extrusionOk="0">
                  <a:moveTo>
                    <a:pt x="1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35"/>
            <p:cNvSpPr/>
            <p:nvPr/>
          </p:nvSpPr>
          <p:spPr>
            <a:xfrm>
              <a:off x="722675" y="4509425"/>
              <a:ext cx="178625" cy="185750"/>
            </a:xfrm>
            <a:custGeom>
              <a:avLst/>
              <a:gdLst/>
              <a:ahLst/>
              <a:cxnLst/>
              <a:rect l="l" t="t" r="r" b="b"/>
              <a:pathLst>
                <a:path w="7145" h="7430" fill="none" extrusionOk="0">
                  <a:moveTo>
                    <a:pt x="1" y="7430"/>
                  </a:moveTo>
                  <a:lnTo>
                    <a:pt x="714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35"/>
            <p:cNvSpPr/>
            <p:nvPr/>
          </p:nvSpPr>
          <p:spPr>
            <a:xfrm>
              <a:off x="720000" y="4509425"/>
              <a:ext cx="119075" cy="123550"/>
            </a:xfrm>
            <a:custGeom>
              <a:avLst/>
              <a:gdLst/>
              <a:ahLst/>
              <a:cxnLst/>
              <a:rect l="l" t="t" r="r" b="b"/>
              <a:pathLst>
                <a:path w="4763" h="4942" fill="none" extrusionOk="0">
                  <a:moveTo>
                    <a:pt x="1" y="4941"/>
                  </a:moveTo>
                  <a:lnTo>
                    <a:pt x="4763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35"/>
            <p:cNvSpPr/>
            <p:nvPr/>
          </p:nvSpPr>
          <p:spPr>
            <a:xfrm>
              <a:off x="720000" y="4509425"/>
              <a:ext cx="58375" cy="60750"/>
            </a:xfrm>
            <a:custGeom>
              <a:avLst/>
              <a:gdLst/>
              <a:ahLst/>
              <a:cxnLst/>
              <a:rect l="l" t="t" r="r" b="b"/>
              <a:pathLst>
                <a:path w="2335" h="2430" fill="none" extrusionOk="0">
                  <a:moveTo>
                    <a:pt x="1" y="2429"/>
                  </a:moveTo>
                  <a:lnTo>
                    <a:pt x="233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35"/>
            <p:cNvSpPr/>
            <p:nvPr/>
          </p:nvSpPr>
          <p:spPr>
            <a:xfrm>
              <a:off x="963775" y="4510900"/>
              <a:ext cx="178025" cy="184875"/>
            </a:xfrm>
            <a:custGeom>
              <a:avLst/>
              <a:gdLst/>
              <a:ahLst/>
              <a:cxnLst/>
              <a:rect l="l" t="t" r="r" b="b"/>
              <a:pathLst>
                <a:path w="7121" h="7395" fill="none" extrusionOk="0">
                  <a:moveTo>
                    <a:pt x="1" y="7395"/>
                  </a:moveTo>
                  <a:lnTo>
                    <a:pt x="7121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35"/>
            <p:cNvSpPr/>
            <p:nvPr/>
          </p:nvSpPr>
          <p:spPr>
            <a:xfrm>
              <a:off x="114445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7" name="Google Shape;5177;p35"/>
            <p:cNvSpPr/>
            <p:nvPr/>
          </p:nvSpPr>
          <p:spPr>
            <a:xfrm>
              <a:off x="1023900" y="4509425"/>
              <a:ext cx="179525" cy="186050"/>
            </a:xfrm>
            <a:custGeom>
              <a:avLst/>
              <a:gdLst/>
              <a:ahLst/>
              <a:cxnLst/>
              <a:rect l="l" t="t" r="r" b="b"/>
              <a:pathLst>
                <a:path w="7181" h="7442" fill="none" extrusionOk="0">
                  <a:moveTo>
                    <a:pt x="1" y="7442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35"/>
            <p:cNvSpPr/>
            <p:nvPr/>
          </p:nvSpPr>
          <p:spPr>
            <a:xfrm>
              <a:off x="108432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35"/>
            <p:cNvSpPr/>
            <p:nvPr/>
          </p:nvSpPr>
          <p:spPr>
            <a:xfrm>
              <a:off x="120517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35"/>
            <p:cNvSpPr/>
            <p:nvPr/>
          </p:nvSpPr>
          <p:spPr>
            <a:xfrm>
              <a:off x="13867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35"/>
            <p:cNvSpPr/>
            <p:nvPr/>
          </p:nvSpPr>
          <p:spPr>
            <a:xfrm>
              <a:off x="12659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35"/>
            <p:cNvSpPr/>
            <p:nvPr/>
          </p:nvSpPr>
          <p:spPr>
            <a:xfrm>
              <a:off x="1326625" y="4510600"/>
              <a:ext cx="178025" cy="185175"/>
            </a:xfrm>
            <a:custGeom>
              <a:avLst/>
              <a:gdLst/>
              <a:ahLst/>
              <a:cxnLst/>
              <a:rect l="l" t="t" r="r" b="b"/>
              <a:pathLst>
                <a:path w="7121" h="7407" fill="none" extrusionOk="0">
                  <a:moveTo>
                    <a:pt x="0" y="7407"/>
                  </a:moveTo>
                  <a:lnTo>
                    <a:pt x="7120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35"/>
            <p:cNvSpPr/>
            <p:nvPr/>
          </p:nvSpPr>
          <p:spPr>
            <a:xfrm>
              <a:off x="1447475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35"/>
            <p:cNvSpPr/>
            <p:nvPr/>
          </p:nvSpPr>
          <p:spPr>
            <a:xfrm>
              <a:off x="1628750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35"/>
            <p:cNvSpPr/>
            <p:nvPr/>
          </p:nvSpPr>
          <p:spPr>
            <a:xfrm>
              <a:off x="150760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35"/>
            <p:cNvSpPr/>
            <p:nvPr/>
          </p:nvSpPr>
          <p:spPr>
            <a:xfrm>
              <a:off x="1568025" y="4510600"/>
              <a:ext cx="178625" cy="185175"/>
            </a:xfrm>
            <a:custGeom>
              <a:avLst/>
              <a:gdLst/>
              <a:ahLst/>
              <a:cxnLst/>
              <a:rect l="l" t="t" r="r" b="b"/>
              <a:pathLst>
                <a:path w="7145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35"/>
            <p:cNvSpPr/>
            <p:nvPr/>
          </p:nvSpPr>
          <p:spPr>
            <a:xfrm>
              <a:off x="16888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35"/>
            <p:cNvSpPr/>
            <p:nvPr/>
          </p:nvSpPr>
          <p:spPr>
            <a:xfrm>
              <a:off x="1872525" y="4509425"/>
              <a:ext cx="179500" cy="185150"/>
            </a:xfrm>
            <a:custGeom>
              <a:avLst/>
              <a:gdLst/>
              <a:ahLst/>
              <a:cxnLst/>
              <a:rect l="l" t="t" r="r" b="b"/>
              <a:pathLst>
                <a:path w="7180" h="7406" fill="none" extrusionOk="0">
                  <a:moveTo>
                    <a:pt x="1" y="7406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35"/>
            <p:cNvSpPr/>
            <p:nvPr/>
          </p:nvSpPr>
          <p:spPr>
            <a:xfrm>
              <a:off x="1748700" y="4510600"/>
              <a:ext cx="178625" cy="185775"/>
            </a:xfrm>
            <a:custGeom>
              <a:avLst/>
              <a:gdLst/>
              <a:ahLst/>
              <a:cxnLst/>
              <a:rect l="l" t="t" r="r" b="b"/>
              <a:pathLst>
                <a:path w="7145" h="7431" fill="none" extrusionOk="0">
                  <a:moveTo>
                    <a:pt x="1" y="7430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35"/>
            <p:cNvSpPr/>
            <p:nvPr/>
          </p:nvSpPr>
          <p:spPr>
            <a:xfrm>
              <a:off x="1810325" y="4510600"/>
              <a:ext cx="177725" cy="184575"/>
            </a:xfrm>
            <a:custGeom>
              <a:avLst/>
              <a:gdLst/>
              <a:ahLst/>
              <a:cxnLst/>
              <a:rect l="l" t="t" r="r" b="b"/>
              <a:pathLst>
                <a:path w="7109" h="7383" fill="none" extrusionOk="0">
                  <a:moveTo>
                    <a:pt x="0" y="7383"/>
                  </a:moveTo>
                  <a:lnTo>
                    <a:pt x="7108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35"/>
            <p:cNvSpPr/>
            <p:nvPr/>
          </p:nvSpPr>
          <p:spPr>
            <a:xfrm>
              <a:off x="1935325" y="4509425"/>
              <a:ext cx="179525" cy="185750"/>
            </a:xfrm>
            <a:custGeom>
              <a:avLst/>
              <a:gdLst/>
              <a:ahLst/>
              <a:cxnLst/>
              <a:rect l="l" t="t" r="r" b="b"/>
              <a:pathLst>
                <a:path w="7181" h="7430" fill="none" extrusionOk="0">
                  <a:moveTo>
                    <a:pt x="1" y="7430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35"/>
            <p:cNvSpPr/>
            <p:nvPr/>
          </p:nvSpPr>
          <p:spPr>
            <a:xfrm>
              <a:off x="2111550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35"/>
            <p:cNvSpPr/>
            <p:nvPr/>
          </p:nvSpPr>
          <p:spPr>
            <a:xfrm>
              <a:off x="199070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35"/>
            <p:cNvSpPr/>
            <p:nvPr/>
          </p:nvSpPr>
          <p:spPr>
            <a:xfrm>
              <a:off x="20508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35"/>
            <p:cNvSpPr/>
            <p:nvPr/>
          </p:nvSpPr>
          <p:spPr>
            <a:xfrm>
              <a:off x="2172275" y="4510600"/>
              <a:ext cx="178300" cy="185175"/>
            </a:xfrm>
            <a:custGeom>
              <a:avLst/>
              <a:gdLst/>
              <a:ahLst/>
              <a:cxnLst/>
              <a:rect l="l" t="t" r="r" b="b"/>
              <a:pathLst>
                <a:path w="7132" h="7407" fill="none" extrusionOk="0">
                  <a:moveTo>
                    <a:pt x="0" y="7407"/>
                  </a:moveTo>
                  <a:lnTo>
                    <a:pt x="7132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35"/>
            <p:cNvSpPr/>
            <p:nvPr/>
          </p:nvSpPr>
          <p:spPr>
            <a:xfrm>
              <a:off x="2352950" y="4570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close/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35"/>
            <p:cNvSpPr/>
            <p:nvPr/>
          </p:nvSpPr>
          <p:spPr>
            <a:xfrm>
              <a:off x="2233000" y="46957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fill="none" extrusionOk="0">
                  <a:moveTo>
                    <a:pt x="0" y="1"/>
                  </a:moveTo>
                  <a:close/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35"/>
            <p:cNvSpPr/>
            <p:nvPr/>
          </p:nvSpPr>
          <p:spPr>
            <a:xfrm>
              <a:off x="2413375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35"/>
            <p:cNvSpPr/>
            <p:nvPr/>
          </p:nvSpPr>
          <p:spPr>
            <a:xfrm>
              <a:off x="2292525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35"/>
            <p:cNvSpPr/>
            <p:nvPr/>
          </p:nvSpPr>
          <p:spPr>
            <a:xfrm>
              <a:off x="23526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1" name="Google Shape;5201;p35"/>
            <p:cNvSpPr/>
            <p:nvPr/>
          </p:nvSpPr>
          <p:spPr>
            <a:xfrm>
              <a:off x="2233000" y="4510600"/>
              <a:ext cx="177425" cy="184575"/>
            </a:xfrm>
            <a:custGeom>
              <a:avLst/>
              <a:gdLst/>
              <a:ahLst/>
              <a:cxnLst/>
              <a:rect l="l" t="t" r="r" b="b"/>
              <a:pathLst>
                <a:path w="7097" h="7383" fill="none" extrusionOk="0">
                  <a:moveTo>
                    <a:pt x="0" y="7383"/>
                  </a:moveTo>
                  <a:lnTo>
                    <a:pt x="7096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2" name="Google Shape;5202;p35"/>
            <p:cNvSpPr/>
            <p:nvPr/>
          </p:nvSpPr>
          <p:spPr>
            <a:xfrm>
              <a:off x="24735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3" name="Google Shape;5203;p35"/>
            <p:cNvSpPr/>
            <p:nvPr/>
          </p:nvSpPr>
          <p:spPr>
            <a:xfrm>
              <a:off x="26547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4" name="Google Shape;5204;p35"/>
            <p:cNvSpPr/>
            <p:nvPr/>
          </p:nvSpPr>
          <p:spPr>
            <a:xfrm>
              <a:off x="2534225" y="4509425"/>
              <a:ext cx="179200" cy="186050"/>
            </a:xfrm>
            <a:custGeom>
              <a:avLst/>
              <a:gdLst/>
              <a:ahLst/>
              <a:cxnLst/>
              <a:rect l="l" t="t" r="r" b="b"/>
              <a:pathLst>
                <a:path w="7168" h="7442" fill="none" extrusionOk="0">
                  <a:moveTo>
                    <a:pt x="0" y="7442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35"/>
            <p:cNvSpPr/>
            <p:nvPr/>
          </p:nvSpPr>
          <p:spPr>
            <a:xfrm>
              <a:off x="2594350" y="4510600"/>
              <a:ext cx="178300" cy="185175"/>
            </a:xfrm>
            <a:custGeom>
              <a:avLst/>
              <a:gdLst/>
              <a:ahLst/>
              <a:cxnLst/>
              <a:rect l="l" t="t" r="r" b="b"/>
              <a:pathLst>
                <a:path w="7132" h="7407" fill="none" extrusionOk="0">
                  <a:moveTo>
                    <a:pt x="0" y="7407"/>
                  </a:moveTo>
                  <a:lnTo>
                    <a:pt x="7132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35"/>
            <p:cNvSpPr/>
            <p:nvPr/>
          </p:nvSpPr>
          <p:spPr>
            <a:xfrm>
              <a:off x="2715500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35"/>
            <p:cNvSpPr/>
            <p:nvPr/>
          </p:nvSpPr>
          <p:spPr>
            <a:xfrm>
              <a:off x="289705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35"/>
            <p:cNvSpPr/>
            <p:nvPr/>
          </p:nvSpPr>
          <p:spPr>
            <a:xfrm>
              <a:off x="277620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35"/>
            <p:cNvSpPr/>
            <p:nvPr/>
          </p:nvSpPr>
          <p:spPr>
            <a:xfrm>
              <a:off x="283632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35"/>
            <p:cNvSpPr/>
            <p:nvPr/>
          </p:nvSpPr>
          <p:spPr>
            <a:xfrm>
              <a:off x="295717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35"/>
            <p:cNvSpPr/>
            <p:nvPr/>
          </p:nvSpPr>
          <p:spPr>
            <a:xfrm>
              <a:off x="3138450" y="4510600"/>
              <a:ext cx="178625" cy="185175"/>
            </a:xfrm>
            <a:custGeom>
              <a:avLst/>
              <a:gdLst/>
              <a:ahLst/>
              <a:cxnLst/>
              <a:rect l="l" t="t" r="r" b="b"/>
              <a:pathLst>
                <a:path w="7145" h="7407" fill="none" extrusionOk="0">
                  <a:moveTo>
                    <a:pt x="1" y="7407"/>
                  </a:moveTo>
                  <a:lnTo>
                    <a:pt x="7145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35"/>
            <p:cNvSpPr/>
            <p:nvPr/>
          </p:nvSpPr>
          <p:spPr>
            <a:xfrm>
              <a:off x="301760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35"/>
            <p:cNvSpPr/>
            <p:nvPr/>
          </p:nvSpPr>
          <p:spPr>
            <a:xfrm>
              <a:off x="3078025" y="4510600"/>
              <a:ext cx="178325" cy="185175"/>
            </a:xfrm>
            <a:custGeom>
              <a:avLst/>
              <a:gdLst/>
              <a:ahLst/>
              <a:cxnLst/>
              <a:rect l="l" t="t" r="r" b="b"/>
              <a:pathLst>
                <a:path w="7133" h="7407" fill="none" extrusionOk="0">
                  <a:moveTo>
                    <a:pt x="1" y="7407"/>
                  </a:moveTo>
                  <a:lnTo>
                    <a:pt x="713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35"/>
            <p:cNvSpPr/>
            <p:nvPr/>
          </p:nvSpPr>
          <p:spPr>
            <a:xfrm>
              <a:off x="31991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35"/>
            <p:cNvSpPr/>
            <p:nvPr/>
          </p:nvSpPr>
          <p:spPr>
            <a:xfrm>
              <a:off x="3382825" y="4509425"/>
              <a:ext cx="179525" cy="185150"/>
            </a:xfrm>
            <a:custGeom>
              <a:avLst/>
              <a:gdLst/>
              <a:ahLst/>
              <a:cxnLst/>
              <a:rect l="l" t="t" r="r" b="b"/>
              <a:pathLst>
                <a:path w="7181" h="7406" fill="none" extrusionOk="0">
                  <a:moveTo>
                    <a:pt x="1" y="7406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35"/>
            <p:cNvSpPr/>
            <p:nvPr/>
          </p:nvSpPr>
          <p:spPr>
            <a:xfrm>
              <a:off x="3258700" y="4509425"/>
              <a:ext cx="180125" cy="186950"/>
            </a:xfrm>
            <a:custGeom>
              <a:avLst/>
              <a:gdLst/>
              <a:ahLst/>
              <a:cxnLst/>
              <a:rect l="l" t="t" r="r" b="b"/>
              <a:pathLst>
                <a:path w="7205" h="7478" fill="none" extrusionOk="0">
                  <a:moveTo>
                    <a:pt x="1" y="7477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35"/>
            <p:cNvSpPr/>
            <p:nvPr/>
          </p:nvSpPr>
          <p:spPr>
            <a:xfrm>
              <a:off x="3320325" y="4509425"/>
              <a:ext cx="179200" cy="185750"/>
            </a:xfrm>
            <a:custGeom>
              <a:avLst/>
              <a:gdLst/>
              <a:ahLst/>
              <a:cxnLst/>
              <a:rect l="l" t="t" r="r" b="b"/>
              <a:pathLst>
                <a:path w="7168" h="7430" fill="none" extrusionOk="0">
                  <a:moveTo>
                    <a:pt x="1" y="7430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35"/>
            <p:cNvSpPr/>
            <p:nvPr/>
          </p:nvSpPr>
          <p:spPr>
            <a:xfrm>
              <a:off x="3445050" y="4509425"/>
              <a:ext cx="180100" cy="185750"/>
            </a:xfrm>
            <a:custGeom>
              <a:avLst/>
              <a:gdLst/>
              <a:ahLst/>
              <a:cxnLst/>
              <a:rect l="l" t="t" r="r" b="b"/>
              <a:pathLst>
                <a:path w="7204" h="7430" fill="none" extrusionOk="0">
                  <a:moveTo>
                    <a:pt x="0" y="7430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35"/>
            <p:cNvSpPr/>
            <p:nvPr/>
          </p:nvSpPr>
          <p:spPr>
            <a:xfrm>
              <a:off x="3621850" y="4510600"/>
              <a:ext cx="178025" cy="185175"/>
            </a:xfrm>
            <a:custGeom>
              <a:avLst/>
              <a:gdLst/>
              <a:ahLst/>
              <a:cxnLst/>
              <a:rect l="l" t="t" r="r" b="b"/>
              <a:pathLst>
                <a:path w="7121" h="7407" fill="none" extrusionOk="0">
                  <a:moveTo>
                    <a:pt x="1" y="7407"/>
                  </a:moveTo>
                  <a:lnTo>
                    <a:pt x="7121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0" name="Google Shape;5220;p35"/>
            <p:cNvSpPr/>
            <p:nvPr/>
          </p:nvSpPr>
          <p:spPr>
            <a:xfrm>
              <a:off x="350070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1" name="Google Shape;5221;p35"/>
            <p:cNvSpPr/>
            <p:nvPr/>
          </p:nvSpPr>
          <p:spPr>
            <a:xfrm>
              <a:off x="35611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2" name="Google Shape;5222;p35"/>
            <p:cNvSpPr/>
            <p:nvPr/>
          </p:nvSpPr>
          <p:spPr>
            <a:xfrm>
              <a:off x="3681975" y="4510600"/>
              <a:ext cx="178625" cy="185175"/>
            </a:xfrm>
            <a:custGeom>
              <a:avLst/>
              <a:gdLst/>
              <a:ahLst/>
              <a:cxnLst/>
              <a:rect l="l" t="t" r="r" b="b"/>
              <a:pathLst>
                <a:path w="7145" h="7407" fill="none" extrusionOk="0">
                  <a:moveTo>
                    <a:pt x="1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35"/>
            <p:cNvSpPr/>
            <p:nvPr/>
          </p:nvSpPr>
          <p:spPr>
            <a:xfrm>
              <a:off x="3742700" y="4570725"/>
              <a:ext cx="120575" cy="125050"/>
            </a:xfrm>
            <a:custGeom>
              <a:avLst/>
              <a:gdLst/>
              <a:ahLst/>
              <a:cxnLst/>
              <a:rect l="l" t="t" r="r" b="b"/>
              <a:pathLst>
                <a:path w="4823" h="5002" fill="none" extrusionOk="0">
                  <a:moveTo>
                    <a:pt x="1" y="5002"/>
                  </a:moveTo>
                  <a:lnTo>
                    <a:pt x="482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35"/>
            <p:cNvSpPr/>
            <p:nvPr/>
          </p:nvSpPr>
          <p:spPr>
            <a:xfrm>
              <a:off x="39230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35"/>
            <p:cNvSpPr/>
            <p:nvPr/>
          </p:nvSpPr>
          <p:spPr>
            <a:xfrm>
              <a:off x="3802225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35"/>
            <p:cNvSpPr/>
            <p:nvPr/>
          </p:nvSpPr>
          <p:spPr>
            <a:xfrm>
              <a:off x="38629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35"/>
            <p:cNvSpPr/>
            <p:nvPr/>
          </p:nvSpPr>
          <p:spPr>
            <a:xfrm>
              <a:off x="3742700" y="4510600"/>
              <a:ext cx="177425" cy="184575"/>
            </a:xfrm>
            <a:custGeom>
              <a:avLst/>
              <a:gdLst/>
              <a:ahLst/>
              <a:cxnLst/>
              <a:rect l="l" t="t" r="r" b="b"/>
              <a:pathLst>
                <a:path w="7097" h="7383" fill="none" extrusionOk="0">
                  <a:moveTo>
                    <a:pt x="1" y="7383"/>
                  </a:moveTo>
                  <a:lnTo>
                    <a:pt x="7097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35"/>
            <p:cNvSpPr/>
            <p:nvPr/>
          </p:nvSpPr>
          <p:spPr>
            <a:xfrm>
              <a:off x="39838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35"/>
            <p:cNvSpPr/>
            <p:nvPr/>
          </p:nvSpPr>
          <p:spPr>
            <a:xfrm>
              <a:off x="41650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35"/>
            <p:cNvSpPr/>
            <p:nvPr/>
          </p:nvSpPr>
          <p:spPr>
            <a:xfrm>
              <a:off x="4044525" y="4509425"/>
              <a:ext cx="178900" cy="186050"/>
            </a:xfrm>
            <a:custGeom>
              <a:avLst/>
              <a:gdLst/>
              <a:ahLst/>
              <a:cxnLst/>
              <a:rect l="l" t="t" r="r" b="b"/>
              <a:pathLst>
                <a:path w="7156" h="7442" fill="none" extrusionOk="0">
                  <a:moveTo>
                    <a:pt x="0" y="7442"/>
                  </a:moveTo>
                  <a:lnTo>
                    <a:pt x="7156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35"/>
            <p:cNvSpPr/>
            <p:nvPr/>
          </p:nvSpPr>
          <p:spPr>
            <a:xfrm>
              <a:off x="41043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35"/>
            <p:cNvSpPr/>
            <p:nvPr/>
          </p:nvSpPr>
          <p:spPr>
            <a:xfrm>
              <a:off x="42252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35"/>
            <p:cNvSpPr/>
            <p:nvPr/>
          </p:nvSpPr>
          <p:spPr>
            <a:xfrm>
              <a:off x="4407375" y="4509425"/>
              <a:ext cx="179200" cy="186350"/>
            </a:xfrm>
            <a:custGeom>
              <a:avLst/>
              <a:gdLst/>
              <a:ahLst/>
              <a:cxnLst/>
              <a:rect l="l" t="t" r="r" b="b"/>
              <a:pathLst>
                <a:path w="7168" h="7454" fill="none" extrusionOk="0">
                  <a:moveTo>
                    <a:pt x="0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35"/>
            <p:cNvSpPr/>
            <p:nvPr/>
          </p:nvSpPr>
          <p:spPr>
            <a:xfrm>
              <a:off x="42859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35"/>
            <p:cNvSpPr/>
            <p:nvPr/>
          </p:nvSpPr>
          <p:spPr>
            <a:xfrm>
              <a:off x="4346650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35"/>
            <p:cNvSpPr/>
            <p:nvPr/>
          </p:nvSpPr>
          <p:spPr>
            <a:xfrm>
              <a:off x="44675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7" name="Google Shape;5237;p35"/>
            <p:cNvSpPr/>
            <p:nvPr/>
          </p:nvSpPr>
          <p:spPr>
            <a:xfrm>
              <a:off x="4648775" y="4510600"/>
              <a:ext cx="178000" cy="185175"/>
            </a:xfrm>
            <a:custGeom>
              <a:avLst/>
              <a:gdLst/>
              <a:ahLst/>
              <a:cxnLst/>
              <a:rect l="l" t="t" r="r" b="b"/>
              <a:pathLst>
                <a:path w="7120" h="7407" fill="none" extrusionOk="0">
                  <a:moveTo>
                    <a:pt x="0" y="7407"/>
                  </a:moveTo>
                  <a:lnTo>
                    <a:pt x="7120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8" name="Google Shape;5238;p35"/>
            <p:cNvSpPr/>
            <p:nvPr/>
          </p:nvSpPr>
          <p:spPr>
            <a:xfrm>
              <a:off x="45276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9" name="Google Shape;5239;p35"/>
            <p:cNvSpPr/>
            <p:nvPr/>
          </p:nvSpPr>
          <p:spPr>
            <a:xfrm>
              <a:off x="45880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0" name="Google Shape;5240;p35"/>
            <p:cNvSpPr/>
            <p:nvPr/>
          </p:nvSpPr>
          <p:spPr>
            <a:xfrm>
              <a:off x="47089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1" name="Google Shape;5241;p35"/>
            <p:cNvSpPr/>
            <p:nvPr/>
          </p:nvSpPr>
          <p:spPr>
            <a:xfrm>
              <a:off x="4893150" y="4509425"/>
              <a:ext cx="178900" cy="185150"/>
            </a:xfrm>
            <a:custGeom>
              <a:avLst/>
              <a:gdLst/>
              <a:ahLst/>
              <a:cxnLst/>
              <a:rect l="l" t="t" r="r" b="b"/>
              <a:pathLst>
                <a:path w="7156" h="7406" fill="none" extrusionOk="0">
                  <a:moveTo>
                    <a:pt x="0" y="7406"/>
                  </a:moveTo>
                  <a:lnTo>
                    <a:pt x="7156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2" name="Google Shape;5242;p35"/>
            <p:cNvSpPr/>
            <p:nvPr/>
          </p:nvSpPr>
          <p:spPr>
            <a:xfrm>
              <a:off x="4769025" y="4509425"/>
              <a:ext cx="180100" cy="186950"/>
            </a:xfrm>
            <a:custGeom>
              <a:avLst/>
              <a:gdLst/>
              <a:ahLst/>
              <a:cxnLst/>
              <a:rect l="l" t="t" r="r" b="b"/>
              <a:pathLst>
                <a:path w="7204" h="7478" fill="none" extrusionOk="0">
                  <a:moveTo>
                    <a:pt x="0" y="7477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3" name="Google Shape;5243;p35"/>
            <p:cNvSpPr/>
            <p:nvPr/>
          </p:nvSpPr>
          <p:spPr>
            <a:xfrm>
              <a:off x="4830325" y="4510600"/>
              <a:ext cx="177725" cy="184575"/>
            </a:xfrm>
            <a:custGeom>
              <a:avLst/>
              <a:gdLst/>
              <a:ahLst/>
              <a:cxnLst/>
              <a:rect l="l" t="t" r="r" b="b"/>
              <a:pathLst>
                <a:path w="7109" h="7383" fill="none" extrusionOk="0">
                  <a:moveTo>
                    <a:pt x="1" y="7383"/>
                  </a:moveTo>
                  <a:lnTo>
                    <a:pt x="7109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4" name="Google Shape;5244;p35"/>
            <p:cNvSpPr/>
            <p:nvPr/>
          </p:nvSpPr>
          <p:spPr>
            <a:xfrm>
              <a:off x="4955350" y="4509425"/>
              <a:ext cx="180100" cy="185750"/>
            </a:xfrm>
            <a:custGeom>
              <a:avLst/>
              <a:gdLst/>
              <a:ahLst/>
              <a:cxnLst/>
              <a:rect l="l" t="t" r="r" b="b"/>
              <a:pathLst>
                <a:path w="7204" h="7430" fill="none" extrusionOk="0">
                  <a:moveTo>
                    <a:pt x="1" y="7430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5" name="Google Shape;5245;p35"/>
            <p:cNvSpPr/>
            <p:nvPr/>
          </p:nvSpPr>
          <p:spPr>
            <a:xfrm>
              <a:off x="5131575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6" name="Google Shape;5246;p35"/>
            <p:cNvSpPr/>
            <p:nvPr/>
          </p:nvSpPr>
          <p:spPr>
            <a:xfrm>
              <a:off x="50107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7" name="Google Shape;5247;p35"/>
            <p:cNvSpPr/>
            <p:nvPr/>
          </p:nvSpPr>
          <p:spPr>
            <a:xfrm>
              <a:off x="507145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8" name="Google Shape;5248;p35"/>
            <p:cNvSpPr/>
            <p:nvPr/>
          </p:nvSpPr>
          <p:spPr>
            <a:xfrm>
              <a:off x="5192275" y="4510600"/>
              <a:ext cx="178325" cy="185175"/>
            </a:xfrm>
            <a:custGeom>
              <a:avLst/>
              <a:gdLst/>
              <a:ahLst/>
              <a:cxnLst/>
              <a:rect l="l" t="t" r="r" b="b"/>
              <a:pathLst>
                <a:path w="7133" h="7407" fill="none" extrusionOk="0">
                  <a:moveTo>
                    <a:pt x="1" y="7407"/>
                  </a:moveTo>
                  <a:lnTo>
                    <a:pt x="713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9" name="Google Shape;5249;p35"/>
            <p:cNvSpPr/>
            <p:nvPr/>
          </p:nvSpPr>
          <p:spPr>
            <a:xfrm>
              <a:off x="5253000" y="4570725"/>
              <a:ext cx="120275" cy="125050"/>
            </a:xfrm>
            <a:custGeom>
              <a:avLst/>
              <a:gdLst/>
              <a:ahLst/>
              <a:cxnLst/>
              <a:rect l="l" t="t" r="r" b="b"/>
              <a:pathLst>
                <a:path w="4811" h="5002" fill="none" extrusionOk="0">
                  <a:moveTo>
                    <a:pt x="1" y="5002"/>
                  </a:moveTo>
                  <a:lnTo>
                    <a:pt x="4811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0" name="Google Shape;5250;p35"/>
            <p:cNvSpPr/>
            <p:nvPr/>
          </p:nvSpPr>
          <p:spPr>
            <a:xfrm>
              <a:off x="54334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1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1" name="Google Shape;5251;p35"/>
            <p:cNvSpPr/>
            <p:nvPr/>
          </p:nvSpPr>
          <p:spPr>
            <a:xfrm>
              <a:off x="53125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1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2" name="Google Shape;5252;p35"/>
            <p:cNvSpPr/>
            <p:nvPr/>
          </p:nvSpPr>
          <p:spPr>
            <a:xfrm>
              <a:off x="53726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3" name="Google Shape;5253;p35"/>
            <p:cNvSpPr/>
            <p:nvPr/>
          </p:nvSpPr>
          <p:spPr>
            <a:xfrm>
              <a:off x="5253000" y="4509425"/>
              <a:ext cx="178625" cy="185750"/>
            </a:xfrm>
            <a:custGeom>
              <a:avLst/>
              <a:gdLst/>
              <a:ahLst/>
              <a:cxnLst/>
              <a:rect l="l" t="t" r="r" b="b"/>
              <a:pathLst>
                <a:path w="7145" h="7430" fill="none" extrusionOk="0">
                  <a:moveTo>
                    <a:pt x="1" y="7430"/>
                  </a:moveTo>
                  <a:lnTo>
                    <a:pt x="7145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4" name="Google Shape;5254;p35"/>
            <p:cNvSpPr/>
            <p:nvPr/>
          </p:nvSpPr>
          <p:spPr>
            <a:xfrm>
              <a:off x="5494100" y="4510600"/>
              <a:ext cx="178325" cy="185175"/>
            </a:xfrm>
            <a:custGeom>
              <a:avLst/>
              <a:gdLst/>
              <a:ahLst/>
              <a:cxnLst/>
              <a:rect l="l" t="t" r="r" b="b"/>
              <a:pathLst>
                <a:path w="7133" h="7407" fill="none" extrusionOk="0">
                  <a:moveTo>
                    <a:pt x="1" y="7407"/>
                  </a:moveTo>
                  <a:lnTo>
                    <a:pt x="713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5" name="Google Shape;5255;p35"/>
            <p:cNvSpPr/>
            <p:nvPr/>
          </p:nvSpPr>
          <p:spPr>
            <a:xfrm>
              <a:off x="56748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0" y="7454"/>
                  </a:moveTo>
                  <a:lnTo>
                    <a:pt x="7191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6" name="Google Shape;5256;p35"/>
            <p:cNvSpPr/>
            <p:nvPr/>
          </p:nvSpPr>
          <p:spPr>
            <a:xfrm>
              <a:off x="5554225" y="4509425"/>
              <a:ext cx="179525" cy="186050"/>
            </a:xfrm>
            <a:custGeom>
              <a:avLst/>
              <a:gdLst/>
              <a:ahLst/>
              <a:cxnLst/>
              <a:rect l="l" t="t" r="r" b="b"/>
              <a:pathLst>
                <a:path w="7181" h="7442" fill="none" extrusionOk="0">
                  <a:moveTo>
                    <a:pt x="1" y="7442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7" name="Google Shape;5257;p35"/>
            <p:cNvSpPr/>
            <p:nvPr/>
          </p:nvSpPr>
          <p:spPr>
            <a:xfrm>
              <a:off x="5614650" y="4509425"/>
              <a:ext cx="179525" cy="186350"/>
            </a:xfrm>
            <a:custGeom>
              <a:avLst/>
              <a:gdLst/>
              <a:ahLst/>
              <a:cxnLst/>
              <a:rect l="l" t="t" r="r" b="b"/>
              <a:pathLst>
                <a:path w="7181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8" name="Google Shape;5258;p35"/>
            <p:cNvSpPr/>
            <p:nvPr/>
          </p:nvSpPr>
          <p:spPr>
            <a:xfrm>
              <a:off x="5735500" y="4509425"/>
              <a:ext cx="179825" cy="186350"/>
            </a:xfrm>
            <a:custGeom>
              <a:avLst/>
              <a:gdLst/>
              <a:ahLst/>
              <a:cxnLst/>
              <a:rect l="l" t="t" r="r" b="b"/>
              <a:pathLst>
                <a:path w="7193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9" name="Google Shape;5259;p35"/>
            <p:cNvSpPr/>
            <p:nvPr/>
          </p:nvSpPr>
          <p:spPr>
            <a:xfrm>
              <a:off x="59170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0" name="Google Shape;5260;p35"/>
            <p:cNvSpPr/>
            <p:nvPr/>
          </p:nvSpPr>
          <p:spPr>
            <a:xfrm>
              <a:off x="57962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1" name="Google Shape;5261;p35"/>
            <p:cNvSpPr/>
            <p:nvPr/>
          </p:nvSpPr>
          <p:spPr>
            <a:xfrm>
              <a:off x="5856950" y="4509425"/>
              <a:ext cx="179225" cy="186350"/>
            </a:xfrm>
            <a:custGeom>
              <a:avLst/>
              <a:gdLst/>
              <a:ahLst/>
              <a:cxnLst/>
              <a:rect l="l" t="t" r="r" b="b"/>
              <a:pathLst>
                <a:path w="7169" h="7454" fill="none" extrusionOk="0">
                  <a:moveTo>
                    <a:pt x="1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2" name="Google Shape;5262;p35"/>
            <p:cNvSpPr/>
            <p:nvPr/>
          </p:nvSpPr>
          <p:spPr>
            <a:xfrm>
              <a:off x="597780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3" name="Google Shape;5263;p35"/>
            <p:cNvSpPr/>
            <p:nvPr/>
          </p:nvSpPr>
          <p:spPr>
            <a:xfrm>
              <a:off x="615847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4" name="Google Shape;5264;p35"/>
            <p:cNvSpPr/>
            <p:nvPr/>
          </p:nvSpPr>
          <p:spPr>
            <a:xfrm>
              <a:off x="6037625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5" name="Google Shape;5265;p35"/>
            <p:cNvSpPr/>
            <p:nvPr/>
          </p:nvSpPr>
          <p:spPr>
            <a:xfrm>
              <a:off x="609835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1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6" name="Google Shape;5266;p35"/>
            <p:cNvSpPr/>
            <p:nvPr/>
          </p:nvSpPr>
          <p:spPr>
            <a:xfrm>
              <a:off x="621920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7" name="Google Shape;5267;p35"/>
            <p:cNvSpPr/>
            <p:nvPr/>
          </p:nvSpPr>
          <p:spPr>
            <a:xfrm>
              <a:off x="6402850" y="4509425"/>
              <a:ext cx="179525" cy="185150"/>
            </a:xfrm>
            <a:custGeom>
              <a:avLst/>
              <a:gdLst/>
              <a:ahLst/>
              <a:cxnLst/>
              <a:rect l="l" t="t" r="r" b="b"/>
              <a:pathLst>
                <a:path w="7181" h="7406" fill="none" extrusionOk="0">
                  <a:moveTo>
                    <a:pt x="1" y="7406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35"/>
            <p:cNvSpPr/>
            <p:nvPr/>
          </p:nvSpPr>
          <p:spPr>
            <a:xfrm>
              <a:off x="6279025" y="4509425"/>
              <a:ext cx="179800" cy="186950"/>
            </a:xfrm>
            <a:custGeom>
              <a:avLst/>
              <a:gdLst/>
              <a:ahLst/>
              <a:cxnLst/>
              <a:rect l="l" t="t" r="r" b="b"/>
              <a:pathLst>
                <a:path w="7192" h="7478" fill="none" extrusionOk="0">
                  <a:moveTo>
                    <a:pt x="1" y="7477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35"/>
            <p:cNvSpPr/>
            <p:nvPr/>
          </p:nvSpPr>
          <p:spPr>
            <a:xfrm>
              <a:off x="6340650" y="4509425"/>
              <a:ext cx="178900" cy="185750"/>
            </a:xfrm>
            <a:custGeom>
              <a:avLst/>
              <a:gdLst/>
              <a:ahLst/>
              <a:cxnLst/>
              <a:rect l="l" t="t" r="r" b="b"/>
              <a:pathLst>
                <a:path w="7156" h="7430" fill="none" extrusionOk="0">
                  <a:moveTo>
                    <a:pt x="0" y="7430"/>
                  </a:moveTo>
                  <a:lnTo>
                    <a:pt x="7156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35"/>
            <p:cNvSpPr/>
            <p:nvPr/>
          </p:nvSpPr>
          <p:spPr>
            <a:xfrm>
              <a:off x="6465075" y="4509125"/>
              <a:ext cx="180700" cy="186050"/>
            </a:xfrm>
            <a:custGeom>
              <a:avLst/>
              <a:gdLst/>
              <a:ahLst/>
              <a:cxnLst/>
              <a:rect l="l" t="t" r="r" b="b"/>
              <a:pathLst>
                <a:path w="7228" h="7442" fill="none" extrusionOk="0">
                  <a:moveTo>
                    <a:pt x="0" y="7442"/>
                  </a:moveTo>
                  <a:lnTo>
                    <a:pt x="7227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35"/>
            <p:cNvSpPr/>
            <p:nvPr/>
          </p:nvSpPr>
          <p:spPr>
            <a:xfrm>
              <a:off x="6645750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35"/>
            <p:cNvSpPr/>
            <p:nvPr/>
          </p:nvSpPr>
          <p:spPr>
            <a:xfrm>
              <a:off x="6521025" y="4509425"/>
              <a:ext cx="179500" cy="186350"/>
            </a:xfrm>
            <a:custGeom>
              <a:avLst/>
              <a:gdLst/>
              <a:ahLst/>
              <a:cxnLst/>
              <a:rect l="l" t="t" r="r" b="b"/>
              <a:pathLst>
                <a:path w="7180" h="7454" fill="none" extrusionOk="0">
                  <a:moveTo>
                    <a:pt x="0" y="7454"/>
                  </a:moveTo>
                  <a:lnTo>
                    <a:pt x="7180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3" name="Google Shape;5273;p35"/>
            <p:cNvSpPr/>
            <p:nvPr/>
          </p:nvSpPr>
          <p:spPr>
            <a:xfrm>
              <a:off x="6581150" y="4509425"/>
              <a:ext cx="179800" cy="186350"/>
            </a:xfrm>
            <a:custGeom>
              <a:avLst/>
              <a:gdLst/>
              <a:ahLst/>
              <a:cxnLst/>
              <a:rect l="l" t="t" r="r" b="b"/>
              <a:pathLst>
                <a:path w="7192" h="7454" fill="none" extrusionOk="0">
                  <a:moveTo>
                    <a:pt x="1" y="7454"/>
                  </a:moveTo>
                  <a:lnTo>
                    <a:pt x="7192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4" name="Google Shape;5274;p35"/>
            <p:cNvSpPr/>
            <p:nvPr/>
          </p:nvSpPr>
          <p:spPr>
            <a:xfrm>
              <a:off x="6709450" y="4510600"/>
              <a:ext cx="178600" cy="185175"/>
            </a:xfrm>
            <a:custGeom>
              <a:avLst/>
              <a:gdLst/>
              <a:ahLst/>
              <a:cxnLst/>
              <a:rect l="l" t="t" r="r" b="b"/>
              <a:pathLst>
                <a:path w="7144" h="7407" fill="none" extrusionOk="0">
                  <a:moveTo>
                    <a:pt x="0" y="7407"/>
                  </a:moveTo>
                  <a:lnTo>
                    <a:pt x="7144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5" name="Google Shape;5275;p35"/>
            <p:cNvSpPr/>
            <p:nvPr/>
          </p:nvSpPr>
          <p:spPr>
            <a:xfrm>
              <a:off x="6899050" y="4571925"/>
              <a:ext cx="119075" cy="123850"/>
            </a:xfrm>
            <a:custGeom>
              <a:avLst/>
              <a:gdLst/>
              <a:ahLst/>
              <a:cxnLst/>
              <a:rect l="l" t="t" r="r" b="b"/>
              <a:pathLst>
                <a:path w="4763" h="4954" fill="none" extrusionOk="0">
                  <a:moveTo>
                    <a:pt x="0" y="4954"/>
                  </a:moveTo>
                  <a:lnTo>
                    <a:pt x="4763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6" name="Google Shape;5276;p35"/>
            <p:cNvSpPr/>
            <p:nvPr/>
          </p:nvSpPr>
          <p:spPr>
            <a:xfrm>
              <a:off x="6774325" y="4509425"/>
              <a:ext cx="179225" cy="186350"/>
            </a:xfrm>
            <a:custGeom>
              <a:avLst/>
              <a:gdLst/>
              <a:ahLst/>
              <a:cxnLst/>
              <a:rect l="l" t="t" r="r" b="b"/>
              <a:pathLst>
                <a:path w="7169" h="7454" fill="none" extrusionOk="0">
                  <a:moveTo>
                    <a:pt x="1" y="7454"/>
                  </a:moveTo>
                  <a:lnTo>
                    <a:pt x="7168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35"/>
            <p:cNvSpPr/>
            <p:nvPr/>
          </p:nvSpPr>
          <p:spPr>
            <a:xfrm>
              <a:off x="6838325" y="4509125"/>
              <a:ext cx="180100" cy="186650"/>
            </a:xfrm>
            <a:custGeom>
              <a:avLst/>
              <a:gdLst/>
              <a:ahLst/>
              <a:cxnLst/>
              <a:rect l="l" t="t" r="r" b="b"/>
              <a:pathLst>
                <a:path w="7204" h="7466" fill="none" extrusionOk="0">
                  <a:moveTo>
                    <a:pt x="1" y="7466"/>
                  </a:moveTo>
                  <a:lnTo>
                    <a:pt x="7204" y="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35"/>
            <p:cNvSpPr/>
            <p:nvPr/>
          </p:nvSpPr>
          <p:spPr>
            <a:xfrm>
              <a:off x="6959175" y="4634725"/>
              <a:ext cx="58950" cy="61050"/>
            </a:xfrm>
            <a:custGeom>
              <a:avLst/>
              <a:gdLst/>
              <a:ahLst/>
              <a:cxnLst/>
              <a:rect l="l" t="t" r="r" b="b"/>
              <a:pathLst>
                <a:path w="2358" h="2442" fill="none" extrusionOk="0">
                  <a:moveTo>
                    <a:pt x="0" y="2442"/>
                  </a:moveTo>
                  <a:lnTo>
                    <a:pt x="2358" y="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35"/>
            <p:cNvSpPr/>
            <p:nvPr/>
          </p:nvSpPr>
          <p:spPr>
            <a:xfrm>
              <a:off x="720000" y="4509425"/>
              <a:ext cx="6298425" cy="94075"/>
            </a:xfrm>
            <a:custGeom>
              <a:avLst/>
              <a:gdLst/>
              <a:ahLst/>
              <a:cxnLst/>
              <a:rect l="l" t="t" r="r" b="b"/>
              <a:pathLst>
                <a:path w="251937" h="3763" extrusionOk="0">
                  <a:moveTo>
                    <a:pt x="1" y="0"/>
                  </a:moveTo>
                  <a:lnTo>
                    <a:pt x="1" y="3763"/>
                  </a:lnTo>
                  <a:lnTo>
                    <a:pt x="251937" y="3763"/>
                  </a:lnTo>
                  <a:lnTo>
                    <a:pt x="251937" y="0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35"/>
            <p:cNvSpPr/>
            <p:nvPr/>
          </p:nvSpPr>
          <p:spPr>
            <a:xfrm>
              <a:off x="6927325" y="4509425"/>
              <a:ext cx="90800" cy="188425"/>
            </a:xfrm>
            <a:custGeom>
              <a:avLst/>
              <a:gdLst/>
              <a:ahLst/>
              <a:cxnLst/>
              <a:rect l="l" t="t" r="r" b="b"/>
              <a:pathLst>
                <a:path w="3632" h="7537" extrusionOk="0">
                  <a:moveTo>
                    <a:pt x="3632" y="0"/>
                  </a:moveTo>
                  <a:lnTo>
                    <a:pt x="1" y="3763"/>
                  </a:lnTo>
                  <a:lnTo>
                    <a:pt x="3632" y="7537"/>
                  </a:lnTo>
                  <a:lnTo>
                    <a:pt x="3632" y="5013"/>
                  </a:lnTo>
                  <a:lnTo>
                    <a:pt x="3632" y="2501"/>
                  </a:lnTo>
                  <a:lnTo>
                    <a:pt x="3632" y="0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35"/>
            <p:cNvSpPr/>
            <p:nvPr/>
          </p:nvSpPr>
          <p:spPr>
            <a:xfrm>
              <a:off x="720000" y="4509425"/>
              <a:ext cx="90800" cy="188425"/>
            </a:xfrm>
            <a:custGeom>
              <a:avLst/>
              <a:gdLst/>
              <a:ahLst/>
              <a:cxnLst/>
              <a:rect l="l" t="t" r="r" b="b"/>
              <a:pathLst>
                <a:path w="3632" h="7537" extrusionOk="0">
                  <a:moveTo>
                    <a:pt x="1" y="0"/>
                  </a:moveTo>
                  <a:lnTo>
                    <a:pt x="1" y="7537"/>
                  </a:lnTo>
                  <a:lnTo>
                    <a:pt x="3632" y="37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5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5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4" name="Google Shape;5784;p39"/>
          <p:cNvSpPr/>
          <p:nvPr/>
        </p:nvSpPr>
        <p:spPr>
          <a:xfrm rot="-5400000" flipH="1">
            <a:off x="7362185" y="3222603"/>
            <a:ext cx="2335660" cy="2209602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85" name="Google Shape;5785;p39"/>
          <p:cNvGrpSpPr/>
          <p:nvPr/>
        </p:nvGrpSpPr>
        <p:grpSpPr>
          <a:xfrm rot="-1399561">
            <a:off x="6622163" y="4299051"/>
            <a:ext cx="1615596" cy="913646"/>
            <a:chOff x="17234000" y="6009500"/>
            <a:chExt cx="1874350" cy="1059975"/>
          </a:xfrm>
        </p:grpSpPr>
        <p:sp>
          <p:nvSpPr>
            <p:cNvPr id="5786" name="Google Shape;5786;p3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7" name="Google Shape;5787;p39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8" name="Google Shape;5788;p3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9" name="Google Shape;5789;p3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0" name="Google Shape;5790;p39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1" name="Google Shape;5791;p3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2" name="Google Shape;5792;p39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3" name="Google Shape;5793;p3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4" name="Google Shape;5794;p3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5" name="Google Shape;5795;p39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6" name="Google Shape;5796;p3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7" name="Google Shape;5797;p39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8" name="Google Shape;5798;p39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9" name="Google Shape;5799;p39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0" name="Google Shape;5800;p3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1" name="Google Shape;5801;p39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2" name="Google Shape;5802;p3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3" name="Google Shape;5803;p3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4" name="Google Shape;5804;p39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5" name="Google Shape;5805;p39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6" name="Google Shape;5806;p39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7" name="Google Shape;5807;p39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8" name="Google Shape;5808;p39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09" name="Google Shape;5809;p39"/>
          <p:cNvSpPr/>
          <p:nvPr/>
        </p:nvSpPr>
        <p:spPr>
          <a:xfrm>
            <a:off x="7942473" y="3597572"/>
            <a:ext cx="1788895" cy="1741692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10" name="Google Shape;5810;p39"/>
          <p:cNvGrpSpPr/>
          <p:nvPr/>
        </p:nvGrpSpPr>
        <p:grpSpPr>
          <a:xfrm rot="6862248">
            <a:off x="8013681" y="3506021"/>
            <a:ext cx="1375574" cy="666873"/>
            <a:chOff x="17076225" y="6075875"/>
            <a:chExt cx="1595775" cy="773625"/>
          </a:xfrm>
        </p:grpSpPr>
        <p:sp>
          <p:nvSpPr>
            <p:cNvPr id="5811" name="Google Shape;5811;p3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2" name="Google Shape;5812;p3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3" name="Google Shape;5813;p39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4" name="Google Shape;5814;p3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5" name="Google Shape;5815;p3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6" name="Google Shape;5816;p3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7" name="Google Shape;5817;p39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8" name="Google Shape;5818;p3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9" name="Google Shape;5819;p3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0" name="Google Shape;5820;p39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1" name="Google Shape;5821;p3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2" name="Google Shape;5822;p3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3" name="Google Shape;5823;p3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4" name="Google Shape;5824;p39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5" name="Google Shape;5825;p39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6" name="Google Shape;5826;p3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7" name="Google Shape;5827;p3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8" name="Google Shape;5828;p3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9" name="Google Shape;5829;p3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0" name="Google Shape;5830;p3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3F3F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1" name="Google Shape;5831;p3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32" name="Google Shape;5832;p39"/>
          <p:cNvSpPr/>
          <p:nvPr/>
        </p:nvSpPr>
        <p:spPr>
          <a:xfrm rot="3454935" flipH="1">
            <a:off x="-430348" y="-828989"/>
            <a:ext cx="1900585" cy="3516994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33" name="Google Shape;5833;p39"/>
          <p:cNvGrpSpPr/>
          <p:nvPr/>
        </p:nvGrpSpPr>
        <p:grpSpPr>
          <a:xfrm>
            <a:off x="-721746" y="471934"/>
            <a:ext cx="1751692" cy="1009143"/>
            <a:chOff x="17076225" y="6009500"/>
            <a:chExt cx="2032125" cy="1170700"/>
          </a:xfrm>
        </p:grpSpPr>
        <p:sp>
          <p:nvSpPr>
            <p:cNvPr id="5834" name="Google Shape;5834;p3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5" name="Google Shape;5835;p3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6" name="Google Shape;5836;p3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7" name="Google Shape;5837;p39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8" name="Google Shape;5838;p39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9" name="Google Shape;5839;p3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0" name="Google Shape;5840;p3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1" name="Google Shape;5841;p39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2" name="Google Shape;5842;p3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3" name="Google Shape;5843;p3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4" name="Google Shape;5844;p39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5" name="Google Shape;5845;p3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6" name="Google Shape;5846;p39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7" name="Google Shape;5847;p39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8" name="Google Shape;5848;p39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9" name="Google Shape;5849;p39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0" name="Google Shape;5850;p3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1" name="Google Shape;5851;p39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2" name="Google Shape;5852;p3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3" name="Google Shape;5853;p39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4" name="Google Shape;5854;p39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5" name="Google Shape;5855;p3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6" name="Google Shape;5856;p39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7" name="Google Shape;5857;p3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8" name="Google Shape;5858;p3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9" name="Google Shape;5859;p39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0" name="Google Shape;5860;p39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1" name="Google Shape;5861;p39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2" name="Google Shape;5862;p39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3" name="Google Shape;5863;p39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64" name="Google Shape;5864;p39"/>
          <p:cNvGrpSpPr/>
          <p:nvPr/>
        </p:nvGrpSpPr>
        <p:grpSpPr>
          <a:xfrm rot="8653136">
            <a:off x="158264" y="-166758"/>
            <a:ext cx="1375551" cy="666861"/>
            <a:chOff x="17076225" y="6075875"/>
            <a:chExt cx="1595775" cy="773625"/>
          </a:xfrm>
        </p:grpSpPr>
        <p:sp>
          <p:nvSpPr>
            <p:cNvPr id="5865" name="Google Shape;5865;p3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6" name="Google Shape;5866;p3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7" name="Google Shape;5867;p39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8" name="Google Shape;5868;p3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9" name="Google Shape;5869;p3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0" name="Google Shape;5870;p3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1" name="Google Shape;5871;p3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2" name="Google Shape;5872;p3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3" name="Google Shape;5873;p39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4" name="Google Shape;5874;p3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5" name="Google Shape;5875;p3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6" name="Google Shape;5876;p3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7" name="Google Shape;5877;p39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8" name="Google Shape;5878;p3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9" name="Google Shape;5879;p3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0" name="Google Shape;5880;p3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1" name="Google Shape;5881;p3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2" name="Google Shape;5882;p3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3" name="Google Shape;5883;p3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2">
    <p:spTree>
      <p:nvGrpSpPr>
        <p:cNvPr id="1" name="Shape 5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5" name="Google Shape;5885;p40"/>
          <p:cNvSpPr/>
          <p:nvPr/>
        </p:nvSpPr>
        <p:spPr>
          <a:xfrm rot="5400000">
            <a:off x="-610822" y="2923171"/>
            <a:ext cx="2317041" cy="2536648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86" name="Google Shape;5886;p40"/>
          <p:cNvGrpSpPr/>
          <p:nvPr/>
        </p:nvGrpSpPr>
        <p:grpSpPr>
          <a:xfrm rot="3728453">
            <a:off x="-664615" y="3264595"/>
            <a:ext cx="1825707" cy="1604589"/>
            <a:chOff x="2096037" y="1870123"/>
            <a:chExt cx="282809" cy="248580"/>
          </a:xfrm>
        </p:grpSpPr>
        <p:sp>
          <p:nvSpPr>
            <p:cNvPr id="5887" name="Google Shape;5887;p40"/>
            <p:cNvSpPr/>
            <p:nvPr/>
          </p:nvSpPr>
          <p:spPr>
            <a:xfrm>
              <a:off x="2096037" y="1870123"/>
              <a:ext cx="282809" cy="247092"/>
            </a:xfrm>
            <a:custGeom>
              <a:avLst/>
              <a:gdLst/>
              <a:ahLst/>
              <a:cxnLst/>
              <a:rect l="l" t="t" r="r" b="b"/>
              <a:pathLst>
                <a:path w="7039" h="6150" extrusionOk="0">
                  <a:moveTo>
                    <a:pt x="4320" y="1"/>
                  </a:moveTo>
                  <a:cubicBezTo>
                    <a:pt x="4029" y="25"/>
                    <a:pt x="4053" y="589"/>
                    <a:pt x="3763" y="589"/>
                  </a:cubicBezTo>
                  <a:cubicBezTo>
                    <a:pt x="3676" y="589"/>
                    <a:pt x="3585" y="526"/>
                    <a:pt x="3504" y="526"/>
                  </a:cubicBezTo>
                  <a:cubicBezTo>
                    <a:pt x="3483" y="526"/>
                    <a:pt x="3462" y="531"/>
                    <a:pt x="3442" y="542"/>
                  </a:cubicBezTo>
                  <a:cubicBezTo>
                    <a:pt x="3340" y="604"/>
                    <a:pt x="3380" y="778"/>
                    <a:pt x="3293" y="864"/>
                  </a:cubicBezTo>
                  <a:cubicBezTo>
                    <a:pt x="3222" y="941"/>
                    <a:pt x="3088" y="911"/>
                    <a:pt x="2994" y="966"/>
                  </a:cubicBezTo>
                  <a:cubicBezTo>
                    <a:pt x="2751" y="1114"/>
                    <a:pt x="3066" y="1624"/>
                    <a:pt x="2806" y="1748"/>
                  </a:cubicBezTo>
                  <a:cubicBezTo>
                    <a:pt x="2778" y="1762"/>
                    <a:pt x="2750" y="1768"/>
                    <a:pt x="2722" y="1768"/>
                  </a:cubicBezTo>
                  <a:cubicBezTo>
                    <a:pt x="2570" y="1768"/>
                    <a:pt x="2407" y="1601"/>
                    <a:pt x="2259" y="1601"/>
                  </a:cubicBezTo>
                  <a:cubicBezTo>
                    <a:pt x="2229" y="1601"/>
                    <a:pt x="2200" y="1608"/>
                    <a:pt x="2172" y="1624"/>
                  </a:cubicBezTo>
                  <a:cubicBezTo>
                    <a:pt x="2063" y="1686"/>
                    <a:pt x="2053" y="1859"/>
                    <a:pt x="1952" y="1936"/>
                  </a:cubicBezTo>
                  <a:cubicBezTo>
                    <a:pt x="1918" y="1964"/>
                    <a:pt x="1875" y="1977"/>
                    <a:pt x="1830" y="1977"/>
                  </a:cubicBezTo>
                  <a:cubicBezTo>
                    <a:pt x="1772" y="1977"/>
                    <a:pt x="1711" y="1956"/>
                    <a:pt x="1662" y="1921"/>
                  </a:cubicBezTo>
                  <a:cubicBezTo>
                    <a:pt x="1576" y="1867"/>
                    <a:pt x="1521" y="1773"/>
                    <a:pt x="1466" y="1686"/>
                  </a:cubicBezTo>
                  <a:cubicBezTo>
                    <a:pt x="1333" y="1475"/>
                    <a:pt x="1192" y="1255"/>
                    <a:pt x="1058" y="1035"/>
                  </a:cubicBezTo>
                  <a:cubicBezTo>
                    <a:pt x="989" y="926"/>
                    <a:pt x="917" y="817"/>
                    <a:pt x="800" y="753"/>
                  </a:cubicBezTo>
                  <a:cubicBezTo>
                    <a:pt x="690" y="691"/>
                    <a:pt x="605" y="597"/>
                    <a:pt x="501" y="510"/>
                  </a:cubicBezTo>
                  <a:cubicBezTo>
                    <a:pt x="479" y="488"/>
                    <a:pt x="447" y="456"/>
                    <a:pt x="417" y="448"/>
                  </a:cubicBezTo>
                  <a:cubicBezTo>
                    <a:pt x="407" y="447"/>
                    <a:pt x="398" y="446"/>
                    <a:pt x="389" y="446"/>
                  </a:cubicBezTo>
                  <a:cubicBezTo>
                    <a:pt x="359" y="446"/>
                    <a:pt x="332" y="455"/>
                    <a:pt x="313" y="478"/>
                  </a:cubicBezTo>
                  <a:cubicBezTo>
                    <a:pt x="291" y="525"/>
                    <a:pt x="323" y="572"/>
                    <a:pt x="353" y="612"/>
                  </a:cubicBezTo>
                  <a:cubicBezTo>
                    <a:pt x="385" y="667"/>
                    <a:pt x="424" y="706"/>
                    <a:pt x="464" y="753"/>
                  </a:cubicBezTo>
                  <a:cubicBezTo>
                    <a:pt x="526" y="825"/>
                    <a:pt x="588" y="887"/>
                    <a:pt x="652" y="958"/>
                  </a:cubicBezTo>
                  <a:cubicBezTo>
                    <a:pt x="729" y="1052"/>
                    <a:pt x="776" y="1169"/>
                    <a:pt x="848" y="1263"/>
                  </a:cubicBezTo>
                  <a:cubicBezTo>
                    <a:pt x="1028" y="1523"/>
                    <a:pt x="1199" y="1773"/>
                    <a:pt x="1372" y="2030"/>
                  </a:cubicBezTo>
                  <a:cubicBezTo>
                    <a:pt x="1434" y="2125"/>
                    <a:pt x="1506" y="2219"/>
                    <a:pt x="1521" y="2337"/>
                  </a:cubicBezTo>
                  <a:cubicBezTo>
                    <a:pt x="1545" y="2446"/>
                    <a:pt x="1506" y="2580"/>
                    <a:pt x="1395" y="2627"/>
                  </a:cubicBezTo>
                  <a:cubicBezTo>
                    <a:pt x="1364" y="2644"/>
                    <a:pt x="1331" y="2650"/>
                    <a:pt x="1296" y="2650"/>
                  </a:cubicBezTo>
                  <a:cubicBezTo>
                    <a:pt x="1218" y="2650"/>
                    <a:pt x="1135" y="2617"/>
                    <a:pt x="1058" y="2595"/>
                  </a:cubicBezTo>
                  <a:cubicBezTo>
                    <a:pt x="1016" y="2583"/>
                    <a:pt x="969" y="2575"/>
                    <a:pt x="922" y="2575"/>
                  </a:cubicBezTo>
                  <a:cubicBezTo>
                    <a:pt x="847" y="2575"/>
                    <a:pt x="776" y="2596"/>
                    <a:pt x="737" y="2659"/>
                  </a:cubicBezTo>
                  <a:cubicBezTo>
                    <a:pt x="831" y="2839"/>
                    <a:pt x="1098" y="2783"/>
                    <a:pt x="1293" y="2854"/>
                  </a:cubicBezTo>
                  <a:cubicBezTo>
                    <a:pt x="1333" y="2862"/>
                    <a:pt x="1372" y="2886"/>
                    <a:pt x="1387" y="2917"/>
                  </a:cubicBezTo>
                  <a:cubicBezTo>
                    <a:pt x="1459" y="3035"/>
                    <a:pt x="1293" y="3144"/>
                    <a:pt x="1169" y="3176"/>
                  </a:cubicBezTo>
                  <a:cubicBezTo>
                    <a:pt x="964" y="3231"/>
                    <a:pt x="761" y="3285"/>
                    <a:pt x="565" y="3340"/>
                  </a:cubicBezTo>
                  <a:cubicBezTo>
                    <a:pt x="486" y="3364"/>
                    <a:pt x="417" y="3394"/>
                    <a:pt x="338" y="3419"/>
                  </a:cubicBezTo>
                  <a:cubicBezTo>
                    <a:pt x="251" y="3441"/>
                    <a:pt x="157" y="3434"/>
                    <a:pt x="71" y="3466"/>
                  </a:cubicBezTo>
                  <a:cubicBezTo>
                    <a:pt x="48" y="3473"/>
                    <a:pt x="24" y="3481"/>
                    <a:pt x="16" y="3505"/>
                  </a:cubicBezTo>
                  <a:cubicBezTo>
                    <a:pt x="1" y="3528"/>
                    <a:pt x="16" y="3567"/>
                    <a:pt x="40" y="3582"/>
                  </a:cubicBezTo>
                  <a:cubicBezTo>
                    <a:pt x="63" y="3599"/>
                    <a:pt x="95" y="3607"/>
                    <a:pt x="125" y="3607"/>
                  </a:cubicBezTo>
                  <a:cubicBezTo>
                    <a:pt x="142" y="3608"/>
                    <a:pt x="158" y="3609"/>
                    <a:pt x="175" y="3609"/>
                  </a:cubicBezTo>
                  <a:cubicBezTo>
                    <a:pt x="373" y="3609"/>
                    <a:pt x="582" y="3531"/>
                    <a:pt x="776" y="3481"/>
                  </a:cubicBezTo>
                  <a:cubicBezTo>
                    <a:pt x="937" y="3444"/>
                    <a:pt x="1149" y="3359"/>
                    <a:pt x="1340" y="3359"/>
                  </a:cubicBezTo>
                  <a:cubicBezTo>
                    <a:pt x="1428" y="3359"/>
                    <a:pt x="1512" y="3377"/>
                    <a:pt x="1583" y="3426"/>
                  </a:cubicBezTo>
                  <a:cubicBezTo>
                    <a:pt x="1600" y="3441"/>
                    <a:pt x="1623" y="3458"/>
                    <a:pt x="1630" y="3473"/>
                  </a:cubicBezTo>
                  <a:cubicBezTo>
                    <a:pt x="1655" y="3505"/>
                    <a:pt x="1662" y="3545"/>
                    <a:pt x="1670" y="3582"/>
                  </a:cubicBezTo>
                  <a:cubicBezTo>
                    <a:pt x="1709" y="3788"/>
                    <a:pt x="1677" y="4038"/>
                    <a:pt x="1912" y="4132"/>
                  </a:cubicBezTo>
                  <a:cubicBezTo>
                    <a:pt x="2016" y="4179"/>
                    <a:pt x="2132" y="4164"/>
                    <a:pt x="2226" y="4203"/>
                  </a:cubicBezTo>
                  <a:cubicBezTo>
                    <a:pt x="2838" y="4422"/>
                    <a:pt x="2242" y="5214"/>
                    <a:pt x="2046" y="5511"/>
                  </a:cubicBezTo>
                  <a:cubicBezTo>
                    <a:pt x="1976" y="5622"/>
                    <a:pt x="1764" y="5966"/>
                    <a:pt x="1875" y="6107"/>
                  </a:cubicBezTo>
                  <a:cubicBezTo>
                    <a:pt x="1897" y="6137"/>
                    <a:pt x="1925" y="6149"/>
                    <a:pt x="1954" y="6149"/>
                  </a:cubicBezTo>
                  <a:cubicBezTo>
                    <a:pt x="2048" y="6149"/>
                    <a:pt x="2163" y="6026"/>
                    <a:pt x="2211" y="5966"/>
                  </a:cubicBezTo>
                  <a:cubicBezTo>
                    <a:pt x="2439" y="5716"/>
                    <a:pt x="2618" y="5434"/>
                    <a:pt x="2838" y="5167"/>
                  </a:cubicBezTo>
                  <a:cubicBezTo>
                    <a:pt x="3034" y="4931"/>
                    <a:pt x="3214" y="4642"/>
                    <a:pt x="3521" y="4533"/>
                  </a:cubicBezTo>
                  <a:cubicBezTo>
                    <a:pt x="3602" y="4504"/>
                    <a:pt x="3688" y="4490"/>
                    <a:pt x="3775" y="4490"/>
                  </a:cubicBezTo>
                  <a:cubicBezTo>
                    <a:pt x="3947" y="4490"/>
                    <a:pt x="4121" y="4545"/>
                    <a:pt x="4256" y="4649"/>
                  </a:cubicBezTo>
                  <a:cubicBezTo>
                    <a:pt x="4351" y="4725"/>
                    <a:pt x="4461" y="4826"/>
                    <a:pt x="4565" y="4826"/>
                  </a:cubicBezTo>
                  <a:cubicBezTo>
                    <a:pt x="4590" y="4826"/>
                    <a:pt x="4616" y="4819"/>
                    <a:pt x="4640" y="4805"/>
                  </a:cubicBezTo>
                  <a:cubicBezTo>
                    <a:pt x="4697" y="4775"/>
                    <a:pt x="4727" y="4711"/>
                    <a:pt x="4774" y="4674"/>
                  </a:cubicBezTo>
                  <a:cubicBezTo>
                    <a:pt x="4939" y="4508"/>
                    <a:pt x="5244" y="4617"/>
                    <a:pt x="5417" y="4469"/>
                  </a:cubicBezTo>
                  <a:cubicBezTo>
                    <a:pt x="5714" y="4226"/>
                    <a:pt x="5316" y="3669"/>
                    <a:pt x="5573" y="3394"/>
                  </a:cubicBezTo>
                  <a:lnTo>
                    <a:pt x="5573" y="3394"/>
                  </a:lnTo>
                  <a:cubicBezTo>
                    <a:pt x="5684" y="3411"/>
                    <a:pt x="5731" y="3545"/>
                    <a:pt x="5778" y="3654"/>
                  </a:cubicBezTo>
                  <a:cubicBezTo>
                    <a:pt x="5793" y="3706"/>
                    <a:pt x="5865" y="3843"/>
                    <a:pt x="5938" y="3843"/>
                  </a:cubicBezTo>
                  <a:cubicBezTo>
                    <a:pt x="5942" y="3843"/>
                    <a:pt x="5946" y="3843"/>
                    <a:pt x="5950" y="3842"/>
                  </a:cubicBezTo>
                  <a:cubicBezTo>
                    <a:pt x="6123" y="3795"/>
                    <a:pt x="5872" y="3441"/>
                    <a:pt x="5833" y="3379"/>
                  </a:cubicBezTo>
                  <a:cubicBezTo>
                    <a:pt x="5769" y="3278"/>
                    <a:pt x="5652" y="3129"/>
                    <a:pt x="5761" y="3011"/>
                  </a:cubicBezTo>
                  <a:cubicBezTo>
                    <a:pt x="5808" y="2956"/>
                    <a:pt x="5887" y="2941"/>
                    <a:pt x="5957" y="2941"/>
                  </a:cubicBezTo>
                  <a:cubicBezTo>
                    <a:pt x="6029" y="2941"/>
                    <a:pt x="6098" y="2964"/>
                    <a:pt x="6162" y="2988"/>
                  </a:cubicBezTo>
                  <a:cubicBezTo>
                    <a:pt x="6318" y="3035"/>
                    <a:pt x="6474" y="3090"/>
                    <a:pt x="6632" y="3137"/>
                  </a:cubicBezTo>
                  <a:cubicBezTo>
                    <a:pt x="6714" y="3167"/>
                    <a:pt x="6802" y="3195"/>
                    <a:pt x="6889" y="3195"/>
                  </a:cubicBezTo>
                  <a:cubicBezTo>
                    <a:pt x="6935" y="3195"/>
                    <a:pt x="6980" y="3187"/>
                    <a:pt x="7024" y="3169"/>
                  </a:cubicBezTo>
                  <a:cubicBezTo>
                    <a:pt x="7039" y="3105"/>
                    <a:pt x="7001" y="3043"/>
                    <a:pt x="6945" y="3003"/>
                  </a:cubicBezTo>
                  <a:cubicBezTo>
                    <a:pt x="6890" y="2964"/>
                    <a:pt x="6828" y="2949"/>
                    <a:pt x="6766" y="2924"/>
                  </a:cubicBezTo>
                  <a:cubicBezTo>
                    <a:pt x="6484" y="2847"/>
                    <a:pt x="6232" y="2721"/>
                    <a:pt x="5974" y="2595"/>
                  </a:cubicBezTo>
                  <a:cubicBezTo>
                    <a:pt x="5816" y="2518"/>
                    <a:pt x="5323" y="2384"/>
                    <a:pt x="5440" y="2109"/>
                  </a:cubicBezTo>
                  <a:cubicBezTo>
                    <a:pt x="5464" y="2055"/>
                    <a:pt x="5519" y="2015"/>
                    <a:pt x="5573" y="1983"/>
                  </a:cubicBezTo>
                  <a:cubicBezTo>
                    <a:pt x="5667" y="1929"/>
                    <a:pt x="5761" y="1882"/>
                    <a:pt x="5872" y="1842"/>
                  </a:cubicBezTo>
                  <a:cubicBezTo>
                    <a:pt x="5910" y="1827"/>
                    <a:pt x="5957" y="1812"/>
                    <a:pt x="5989" y="1780"/>
                  </a:cubicBezTo>
                  <a:cubicBezTo>
                    <a:pt x="6021" y="1748"/>
                    <a:pt x="6036" y="1694"/>
                    <a:pt x="6004" y="1654"/>
                  </a:cubicBezTo>
                  <a:cubicBezTo>
                    <a:pt x="5991" y="1635"/>
                    <a:pt x="5970" y="1627"/>
                    <a:pt x="5946" y="1627"/>
                  </a:cubicBezTo>
                  <a:cubicBezTo>
                    <a:pt x="5912" y="1627"/>
                    <a:pt x="5872" y="1641"/>
                    <a:pt x="5840" y="1654"/>
                  </a:cubicBezTo>
                  <a:cubicBezTo>
                    <a:pt x="5786" y="1679"/>
                    <a:pt x="5731" y="1701"/>
                    <a:pt x="5667" y="1726"/>
                  </a:cubicBezTo>
                  <a:cubicBezTo>
                    <a:pt x="5626" y="1739"/>
                    <a:pt x="5585" y="1759"/>
                    <a:pt x="5539" y="1759"/>
                  </a:cubicBezTo>
                  <a:cubicBezTo>
                    <a:pt x="5533" y="1759"/>
                    <a:pt x="5526" y="1759"/>
                    <a:pt x="5519" y="1758"/>
                  </a:cubicBezTo>
                  <a:cubicBezTo>
                    <a:pt x="5385" y="1748"/>
                    <a:pt x="5385" y="1498"/>
                    <a:pt x="5316" y="1396"/>
                  </a:cubicBezTo>
                  <a:cubicBezTo>
                    <a:pt x="5235" y="1282"/>
                    <a:pt x="5090" y="1202"/>
                    <a:pt x="4946" y="1202"/>
                  </a:cubicBezTo>
                  <a:cubicBezTo>
                    <a:pt x="4922" y="1202"/>
                    <a:pt x="4899" y="1204"/>
                    <a:pt x="4875" y="1208"/>
                  </a:cubicBezTo>
                  <a:cubicBezTo>
                    <a:pt x="4791" y="1223"/>
                    <a:pt x="4712" y="1263"/>
                    <a:pt x="4625" y="1287"/>
                  </a:cubicBezTo>
                  <a:cubicBezTo>
                    <a:pt x="4605" y="1291"/>
                    <a:pt x="4582" y="1294"/>
                    <a:pt x="4559" y="1294"/>
                  </a:cubicBezTo>
                  <a:cubicBezTo>
                    <a:pt x="4494" y="1294"/>
                    <a:pt x="4427" y="1274"/>
                    <a:pt x="4397" y="1216"/>
                  </a:cubicBezTo>
                  <a:cubicBezTo>
                    <a:pt x="4343" y="1137"/>
                    <a:pt x="4382" y="1028"/>
                    <a:pt x="4358" y="941"/>
                  </a:cubicBezTo>
                  <a:cubicBezTo>
                    <a:pt x="4320" y="825"/>
                    <a:pt x="4179" y="761"/>
                    <a:pt x="4147" y="644"/>
                  </a:cubicBezTo>
                  <a:cubicBezTo>
                    <a:pt x="4076" y="424"/>
                    <a:pt x="4422" y="206"/>
                    <a:pt x="432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8" name="Google Shape;5888;p40"/>
            <p:cNvSpPr/>
            <p:nvPr/>
          </p:nvSpPr>
          <p:spPr>
            <a:xfrm>
              <a:off x="2159035" y="1887239"/>
              <a:ext cx="41302" cy="41544"/>
            </a:xfrm>
            <a:custGeom>
              <a:avLst/>
              <a:gdLst/>
              <a:ahLst/>
              <a:cxnLst/>
              <a:rect l="l" t="t" r="r" b="b"/>
              <a:pathLst>
                <a:path w="1028" h="1034" extrusionOk="0">
                  <a:moveTo>
                    <a:pt x="191" y="1"/>
                  </a:moveTo>
                  <a:cubicBezTo>
                    <a:pt x="161" y="1"/>
                    <a:pt x="130" y="5"/>
                    <a:pt x="102" y="15"/>
                  </a:cubicBezTo>
                  <a:cubicBezTo>
                    <a:pt x="40" y="45"/>
                    <a:pt x="0" y="116"/>
                    <a:pt x="0" y="178"/>
                  </a:cubicBezTo>
                  <a:cubicBezTo>
                    <a:pt x="0" y="250"/>
                    <a:pt x="32" y="312"/>
                    <a:pt x="79" y="359"/>
                  </a:cubicBezTo>
                  <a:cubicBezTo>
                    <a:pt x="119" y="406"/>
                    <a:pt x="173" y="446"/>
                    <a:pt x="203" y="500"/>
                  </a:cubicBezTo>
                  <a:cubicBezTo>
                    <a:pt x="250" y="602"/>
                    <a:pt x="228" y="814"/>
                    <a:pt x="369" y="852"/>
                  </a:cubicBezTo>
                  <a:cubicBezTo>
                    <a:pt x="438" y="876"/>
                    <a:pt x="495" y="916"/>
                    <a:pt x="542" y="978"/>
                  </a:cubicBezTo>
                  <a:cubicBezTo>
                    <a:pt x="549" y="993"/>
                    <a:pt x="564" y="1010"/>
                    <a:pt x="579" y="1025"/>
                  </a:cubicBezTo>
                  <a:cubicBezTo>
                    <a:pt x="589" y="1029"/>
                    <a:pt x="601" y="1034"/>
                    <a:pt x="612" y="1034"/>
                  </a:cubicBezTo>
                  <a:cubicBezTo>
                    <a:pt x="621" y="1034"/>
                    <a:pt x="629" y="1031"/>
                    <a:pt x="636" y="1025"/>
                  </a:cubicBezTo>
                  <a:cubicBezTo>
                    <a:pt x="658" y="1002"/>
                    <a:pt x="643" y="963"/>
                    <a:pt x="636" y="939"/>
                  </a:cubicBezTo>
                  <a:cubicBezTo>
                    <a:pt x="619" y="884"/>
                    <a:pt x="636" y="758"/>
                    <a:pt x="690" y="735"/>
                  </a:cubicBezTo>
                  <a:cubicBezTo>
                    <a:pt x="703" y="728"/>
                    <a:pt x="715" y="725"/>
                    <a:pt x="728" y="725"/>
                  </a:cubicBezTo>
                  <a:cubicBezTo>
                    <a:pt x="769" y="725"/>
                    <a:pt x="809" y="761"/>
                    <a:pt x="839" y="797"/>
                  </a:cubicBezTo>
                  <a:cubicBezTo>
                    <a:pt x="868" y="827"/>
                    <a:pt x="906" y="856"/>
                    <a:pt x="943" y="856"/>
                  </a:cubicBezTo>
                  <a:cubicBezTo>
                    <a:pt x="956" y="856"/>
                    <a:pt x="968" y="853"/>
                    <a:pt x="980" y="844"/>
                  </a:cubicBezTo>
                  <a:cubicBezTo>
                    <a:pt x="1027" y="822"/>
                    <a:pt x="1020" y="750"/>
                    <a:pt x="988" y="711"/>
                  </a:cubicBezTo>
                  <a:cubicBezTo>
                    <a:pt x="965" y="673"/>
                    <a:pt x="918" y="641"/>
                    <a:pt x="894" y="602"/>
                  </a:cubicBezTo>
                  <a:cubicBezTo>
                    <a:pt x="847" y="523"/>
                    <a:pt x="862" y="421"/>
                    <a:pt x="847" y="327"/>
                  </a:cubicBezTo>
                  <a:cubicBezTo>
                    <a:pt x="815" y="210"/>
                    <a:pt x="713" y="124"/>
                    <a:pt x="604" y="77"/>
                  </a:cubicBezTo>
                  <a:cubicBezTo>
                    <a:pt x="495" y="30"/>
                    <a:pt x="376" y="15"/>
                    <a:pt x="250" y="5"/>
                  </a:cubicBezTo>
                  <a:cubicBezTo>
                    <a:pt x="231" y="2"/>
                    <a:pt x="211" y="1"/>
                    <a:pt x="191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9" name="Google Shape;5889;p40"/>
            <p:cNvSpPr/>
            <p:nvPr/>
          </p:nvSpPr>
          <p:spPr>
            <a:xfrm>
              <a:off x="2204075" y="1876833"/>
              <a:ext cx="14544" cy="25834"/>
            </a:xfrm>
            <a:custGeom>
              <a:avLst/>
              <a:gdLst/>
              <a:ahLst/>
              <a:cxnLst/>
              <a:rect l="l" t="t" r="r" b="b"/>
              <a:pathLst>
                <a:path w="362" h="643" extrusionOk="0">
                  <a:moveTo>
                    <a:pt x="220" y="0"/>
                  </a:moveTo>
                  <a:cubicBezTo>
                    <a:pt x="198" y="0"/>
                    <a:pt x="177" y="9"/>
                    <a:pt x="164" y="29"/>
                  </a:cubicBezTo>
                  <a:cubicBezTo>
                    <a:pt x="156" y="46"/>
                    <a:pt x="156" y="69"/>
                    <a:pt x="149" y="86"/>
                  </a:cubicBezTo>
                  <a:cubicBezTo>
                    <a:pt x="149" y="163"/>
                    <a:pt x="109" y="227"/>
                    <a:pt x="62" y="281"/>
                  </a:cubicBezTo>
                  <a:cubicBezTo>
                    <a:pt x="47" y="296"/>
                    <a:pt x="23" y="311"/>
                    <a:pt x="15" y="328"/>
                  </a:cubicBezTo>
                  <a:cubicBezTo>
                    <a:pt x="0" y="358"/>
                    <a:pt x="0" y="398"/>
                    <a:pt x="8" y="430"/>
                  </a:cubicBezTo>
                  <a:cubicBezTo>
                    <a:pt x="23" y="485"/>
                    <a:pt x="55" y="539"/>
                    <a:pt x="94" y="579"/>
                  </a:cubicBezTo>
                  <a:cubicBezTo>
                    <a:pt x="126" y="611"/>
                    <a:pt x="164" y="641"/>
                    <a:pt x="211" y="641"/>
                  </a:cubicBezTo>
                  <a:cubicBezTo>
                    <a:pt x="217" y="642"/>
                    <a:pt x="222" y="642"/>
                    <a:pt x="228" y="642"/>
                  </a:cubicBezTo>
                  <a:cubicBezTo>
                    <a:pt x="269" y="642"/>
                    <a:pt x="306" y="613"/>
                    <a:pt x="314" y="571"/>
                  </a:cubicBezTo>
                  <a:cubicBezTo>
                    <a:pt x="330" y="509"/>
                    <a:pt x="258" y="453"/>
                    <a:pt x="275" y="383"/>
                  </a:cubicBezTo>
                  <a:cubicBezTo>
                    <a:pt x="282" y="343"/>
                    <a:pt x="322" y="311"/>
                    <a:pt x="337" y="274"/>
                  </a:cubicBezTo>
                  <a:cubicBezTo>
                    <a:pt x="361" y="234"/>
                    <a:pt x="345" y="180"/>
                    <a:pt x="337" y="133"/>
                  </a:cubicBezTo>
                  <a:cubicBezTo>
                    <a:pt x="322" y="93"/>
                    <a:pt x="305" y="46"/>
                    <a:pt x="275" y="22"/>
                  </a:cubicBezTo>
                  <a:cubicBezTo>
                    <a:pt x="260" y="8"/>
                    <a:pt x="240" y="0"/>
                    <a:pt x="22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0" name="Google Shape;5890;p40"/>
            <p:cNvSpPr/>
            <p:nvPr/>
          </p:nvSpPr>
          <p:spPr>
            <a:xfrm>
              <a:off x="2225771" y="2057874"/>
              <a:ext cx="41544" cy="60829"/>
            </a:xfrm>
            <a:custGeom>
              <a:avLst/>
              <a:gdLst/>
              <a:ahLst/>
              <a:cxnLst/>
              <a:rect l="l" t="t" r="r" b="b"/>
              <a:pathLst>
                <a:path w="1034" h="1514" extrusionOk="0">
                  <a:moveTo>
                    <a:pt x="533" y="0"/>
                  </a:moveTo>
                  <a:cubicBezTo>
                    <a:pt x="528" y="0"/>
                    <a:pt x="523" y="0"/>
                    <a:pt x="518" y="1"/>
                  </a:cubicBezTo>
                  <a:cubicBezTo>
                    <a:pt x="408" y="8"/>
                    <a:pt x="314" y="95"/>
                    <a:pt x="282" y="196"/>
                  </a:cubicBezTo>
                  <a:cubicBezTo>
                    <a:pt x="275" y="236"/>
                    <a:pt x="267" y="266"/>
                    <a:pt x="252" y="298"/>
                  </a:cubicBezTo>
                  <a:cubicBezTo>
                    <a:pt x="213" y="352"/>
                    <a:pt x="134" y="352"/>
                    <a:pt x="79" y="384"/>
                  </a:cubicBezTo>
                  <a:cubicBezTo>
                    <a:pt x="25" y="424"/>
                    <a:pt x="0" y="494"/>
                    <a:pt x="0" y="556"/>
                  </a:cubicBezTo>
                  <a:cubicBezTo>
                    <a:pt x="17" y="847"/>
                    <a:pt x="260" y="1011"/>
                    <a:pt x="205" y="1317"/>
                  </a:cubicBezTo>
                  <a:cubicBezTo>
                    <a:pt x="198" y="1365"/>
                    <a:pt x="188" y="1481"/>
                    <a:pt x="245" y="1506"/>
                  </a:cubicBezTo>
                  <a:cubicBezTo>
                    <a:pt x="252" y="1506"/>
                    <a:pt x="260" y="1513"/>
                    <a:pt x="267" y="1513"/>
                  </a:cubicBezTo>
                  <a:cubicBezTo>
                    <a:pt x="314" y="1506"/>
                    <a:pt x="354" y="1434"/>
                    <a:pt x="361" y="1395"/>
                  </a:cubicBezTo>
                  <a:cubicBezTo>
                    <a:pt x="376" y="1340"/>
                    <a:pt x="369" y="1278"/>
                    <a:pt x="369" y="1214"/>
                  </a:cubicBezTo>
                  <a:cubicBezTo>
                    <a:pt x="376" y="1129"/>
                    <a:pt x="401" y="1043"/>
                    <a:pt x="448" y="971"/>
                  </a:cubicBezTo>
                  <a:cubicBezTo>
                    <a:pt x="471" y="941"/>
                    <a:pt x="495" y="909"/>
                    <a:pt x="527" y="894"/>
                  </a:cubicBezTo>
                  <a:cubicBezTo>
                    <a:pt x="563" y="870"/>
                    <a:pt x="621" y="860"/>
                    <a:pt x="672" y="860"/>
                  </a:cubicBezTo>
                  <a:cubicBezTo>
                    <a:pt x="687" y="860"/>
                    <a:pt x="702" y="860"/>
                    <a:pt x="715" y="862"/>
                  </a:cubicBezTo>
                  <a:cubicBezTo>
                    <a:pt x="753" y="870"/>
                    <a:pt x="785" y="894"/>
                    <a:pt x="824" y="909"/>
                  </a:cubicBezTo>
                  <a:cubicBezTo>
                    <a:pt x="833" y="911"/>
                    <a:pt x="843" y="912"/>
                    <a:pt x="853" y="912"/>
                  </a:cubicBezTo>
                  <a:cubicBezTo>
                    <a:pt x="884" y="912"/>
                    <a:pt x="914" y="902"/>
                    <a:pt x="926" y="877"/>
                  </a:cubicBezTo>
                  <a:cubicBezTo>
                    <a:pt x="941" y="847"/>
                    <a:pt x="918" y="808"/>
                    <a:pt x="918" y="768"/>
                  </a:cubicBezTo>
                  <a:cubicBezTo>
                    <a:pt x="911" y="682"/>
                    <a:pt x="980" y="603"/>
                    <a:pt x="997" y="525"/>
                  </a:cubicBezTo>
                  <a:cubicBezTo>
                    <a:pt x="1034" y="325"/>
                    <a:pt x="738" y="0"/>
                    <a:pt x="53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91" name="Google Shape;5891;p40"/>
          <p:cNvSpPr/>
          <p:nvPr/>
        </p:nvSpPr>
        <p:spPr>
          <a:xfrm>
            <a:off x="599703" y="4041088"/>
            <a:ext cx="1216320" cy="1366398"/>
          </a:xfrm>
          <a:custGeom>
            <a:avLst/>
            <a:gdLst/>
            <a:ahLst/>
            <a:cxnLst/>
            <a:rect l="l" t="t" r="r" b="b"/>
            <a:pathLst>
              <a:path w="5660" h="6358" extrusionOk="0">
                <a:moveTo>
                  <a:pt x="2298" y="1"/>
                </a:moveTo>
                <a:cubicBezTo>
                  <a:pt x="2273" y="1"/>
                  <a:pt x="2266" y="33"/>
                  <a:pt x="2258" y="55"/>
                </a:cubicBezTo>
                <a:cubicBezTo>
                  <a:pt x="2196" y="377"/>
                  <a:pt x="2219" y="714"/>
                  <a:pt x="2211" y="1043"/>
                </a:cubicBezTo>
                <a:cubicBezTo>
                  <a:pt x="2196" y="1379"/>
                  <a:pt x="2179" y="1726"/>
                  <a:pt x="2179" y="2062"/>
                </a:cubicBezTo>
                <a:cubicBezTo>
                  <a:pt x="2172" y="2186"/>
                  <a:pt x="2134" y="2345"/>
                  <a:pt x="2016" y="2345"/>
                </a:cubicBezTo>
                <a:cubicBezTo>
                  <a:pt x="2013" y="2345"/>
                  <a:pt x="2011" y="2345"/>
                  <a:pt x="2008" y="2345"/>
                </a:cubicBezTo>
                <a:cubicBezTo>
                  <a:pt x="1906" y="2345"/>
                  <a:pt x="1850" y="2226"/>
                  <a:pt x="1765" y="2172"/>
                </a:cubicBezTo>
                <a:cubicBezTo>
                  <a:pt x="1731" y="2149"/>
                  <a:pt x="1689" y="2137"/>
                  <a:pt x="1648" y="2137"/>
                </a:cubicBezTo>
                <a:cubicBezTo>
                  <a:pt x="1603" y="2137"/>
                  <a:pt x="1558" y="2151"/>
                  <a:pt x="1521" y="2179"/>
                </a:cubicBezTo>
                <a:cubicBezTo>
                  <a:pt x="1451" y="2226"/>
                  <a:pt x="1419" y="2320"/>
                  <a:pt x="1444" y="2407"/>
                </a:cubicBezTo>
                <a:cubicBezTo>
                  <a:pt x="1427" y="2421"/>
                  <a:pt x="1409" y="2428"/>
                  <a:pt x="1390" y="2428"/>
                </a:cubicBezTo>
                <a:cubicBezTo>
                  <a:pt x="1328" y="2428"/>
                  <a:pt x="1260" y="2358"/>
                  <a:pt x="1223" y="2298"/>
                </a:cubicBezTo>
                <a:cubicBezTo>
                  <a:pt x="1189" y="2222"/>
                  <a:pt x="1126" y="2135"/>
                  <a:pt x="1053" y="2135"/>
                </a:cubicBezTo>
                <a:cubicBezTo>
                  <a:pt x="1042" y="2135"/>
                  <a:pt x="1031" y="2137"/>
                  <a:pt x="1020" y="2141"/>
                </a:cubicBezTo>
                <a:cubicBezTo>
                  <a:pt x="941" y="2164"/>
                  <a:pt x="934" y="2282"/>
                  <a:pt x="973" y="2352"/>
                </a:cubicBezTo>
                <a:cubicBezTo>
                  <a:pt x="1028" y="2471"/>
                  <a:pt x="1137" y="2548"/>
                  <a:pt x="1216" y="2649"/>
                </a:cubicBezTo>
                <a:cubicBezTo>
                  <a:pt x="1278" y="2728"/>
                  <a:pt x="1238" y="2869"/>
                  <a:pt x="1107" y="2869"/>
                </a:cubicBezTo>
                <a:cubicBezTo>
                  <a:pt x="1028" y="2869"/>
                  <a:pt x="966" y="2807"/>
                  <a:pt x="919" y="2743"/>
                </a:cubicBezTo>
                <a:cubicBezTo>
                  <a:pt x="879" y="2674"/>
                  <a:pt x="847" y="2602"/>
                  <a:pt x="793" y="2540"/>
                </a:cubicBezTo>
                <a:cubicBezTo>
                  <a:pt x="758" y="2495"/>
                  <a:pt x="699" y="2466"/>
                  <a:pt x="641" y="2466"/>
                </a:cubicBezTo>
                <a:cubicBezTo>
                  <a:pt x="620" y="2466"/>
                  <a:pt x="599" y="2470"/>
                  <a:pt x="580" y="2478"/>
                </a:cubicBezTo>
                <a:cubicBezTo>
                  <a:pt x="565" y="2493"/>
                  <a:pt x="550" y="2508"/>
                  <a:pt x="525" y="2508"/>
                </a:cubicBezTo>
                <a:cubicBezTo>
                  <a:pt x="518" y="2512"/>
                  <a:pt x="509" y="2513"/>
                  <a:pt x="501" y="2513"/>
                </a:cubicBezTo>
                <a:cubicBezTo>
                  <a:pt x="467" y="2513"/>
                  <a:pt x="430" y="2490"/>
                  <a:pt x="392" y="2478"/>
                </a:cubicBezTo>
                <a:cubicBezTo>
                  <a:pt x="376" y="2473"/>
                  <a:pt x="360" y="2471"/>
                  <a:pt x="344" y="2471"/>
                </a:cubicBezTo>
                <a:cubicBezTo>
                  <a:pt x="257" y="2471"/>
                  <a:pt x="171" y="2541"/>
                  <a:pt x="157" y="2627"/>
                </a:cubicBezTo>
                <a:cubicBezTo>
                  <a:pt x="149" y="2659"/>
                  <a:pt x="149" y="2706"/>
                  <a:pt x="134" y="2736"/>
                </a:cubicBezTo>
                <a:cubicBezTo>
                  <a:pt x="102" y="2775"/>
                  <a:pt x="48" y="2783"/>
                  <a:pt x="25" y="2822"/>
                </a:cubicBezTo>
                <a:cubicBezTo>
                  <a:pt x="1" y="2869"/>
                  <a:pt x="25" y="2924"/>
                  <a:pt x="48" y="2971"/>
                </a:cubicBezTo>
                <a:cubicBezTo>
                  <a:pt x="80" y="3011"/>
                  <a:pt x="119" y="3058"/>
                  <a:pt x="110" y="3105"/>
                </a:cubicBezTo>
                <a:cubicBezTo>
                  <a:pt x="110" y="3191"/>
                  <a:pt x="8" y="3253"/>
                  <a:pt x="40" y="3332"/>
                </a:cubicBezTo>
                <a:cubicBezTo>
                  <a:pt x="48" y="3364"/>
                  <a:pt x="80" y="3387"/>
                  <a:pt x="102" y="3411"/>
                </a:cubicBezTo>
                <a:cubicBezTo>
                  <a:pt x="196" y="3535"/>
                  <a:pt x="134" y="3740"/>
                  <a:pt x="221" y="3865"/>
                </a:cubicBezTo>
                <a:cubicBezTo>
                  <a:pt x="252" y="3916"/>
                  <a:pt x="319" y="3931"/>
                  <a:pt x="384" y="3931"/>
                </a:cubicBezTo>
                <a:cubicBezTo>
                  <a:pt x="400" y="3931"/>
                  <a:pt x="416" y="3930"/>
                  <a:pt x="431" y="3929"/>
                </a:cubicBezTo>
                <a:cubicBezTo>
                  <a:pt x="482" y="3918"/>
                  <a:pt x="533" y="3904"/>
                  <a:pt x="582" y="3904"/>
                </a:cubicBezTo>
                <a:cubicBezTo>
                  <a:pt x="608" y="3904"/>
                  <a:pt x="634" y="3908"/>
                  <a:pt x="659" y="3919"/>
                </a:cubicBezTo>
                <a:cubicBezTo>
                  <a:pt x="706" y="3929"/>
                  <a:pt x="746" y="3959"/>
                  <a:pt x="785" y="3966"/>
                </a:cubicBezTo>
                <a:cubicBezTo>
                  <a:pt x="793" y="3967"/>
                  <a:pt x="801" y="3968"/>
                  <a:pt x="810" y="3968"/>
                </a:cubicBezTo>
                <a:cubicBezTo>
                  <a:pt x="851" y="3968"/>
                  <a:pt x="893" y="3955"/>
                  <a:pt x="932" y="3955"/>
                </a:cubicBezTo>
                <a:cubicBezTo>
                  <a:pt x="943" y="3955"/>
                  <a:pt x="955" y="3956"/>
                  <a:pt x="966" y="3959"/>
                </a:cubicBezTo>
                <a:cubicBezTo>
                  <a:pt x="1028" y="3976"/>
                  <a:pt x="1067" y="4045"/>
                  <a:pt x="1043" y="4100"/>
                </a:cubicBezTo>
                <a:cubicBezTo>
                  <a:pt x="1028" y="4154"/>
                  <a:pt x="981" y="4179"/>
                  <a:pt x="949" y="4226"/>
                </a:cubicBezTo>
                <a:cubicBezTo>
                  <a:pt x="909" y="4280"/>
                  <a:pt x="894" y="4359"/>
                  <a:pt x="919" y="4421"/>
                </a:cubicBezTo>
                <a:cubicBezTo>
                  <a:pt x="973" y="4555"/>
                  <a:pt x="1050" y="4664"/>
                  <a:pt x="1097" y="4798"/>
                </a:cubicBezTo>
                <a:cubicBezTo>
                  <a:pt x="1129" y="4899"/>
                  <a:pt x="1137" y="5018"/>
                  <a:pt x="1082" y="5112"/>
                </a:cubicBezTo>
                <a:cubicBezTo>
                  <a:pt x="1028" y="5198"/>
                  <a:pt x="941" y="5245"/>
                  <a:pt x="894" y="5330"/>
                </a:cubicBezTo>
                <a:cubicBezTo>
                  <a:pt x="832" y="5441"/>
                  <a:pt x="785" y="5528"/>
                  <a:pt x="683" y="5622"/>
                </a:cubicBezTo>
                <a:cubicBezTo>
                  <a:pt x="542" y="5753"/>
                  <a:pt x="401" y="5887"/>
                  <a:pt x="260" y="6013"/>
                </a:cubicBezTo>
                <a:cubicBezTo>
                  <a:pt x="166" y="6107"/>
                  <a:pt x="55" y="6216"/>
                  <a:pt x="63" y="6350"/>
                </a:cubicBezTo>
                <a:cubicBezTo>
                  <a:pt x="77" y="6355"/>
                  <a:pt x="92" y="6358"/>
                  <a:pt x="106" y="6358"/>
                </a:cubicBezTo>
                <a:cubicBezTo>
                  <a:pt x="134" y="6358"/>
                  <a:pt x="161" y="6349"/>
                  <a:pt x="181" y="6335"/>
                </a:cubicBezTo>
                <a:cubicBezTo>
                  <a:pt x="213" y="6310"/>
                  <a:pt x="243" y="6280"/>
                  <a:pt x="268" y="6241"/>
                </a:cubicBezTo>
                <a:cubicBezTo>
                  <a:pt x="392" y="6083"/>
                  <a:pt x="533" y="5951"/>
                  <a:pt x="683" y="5810"/>
                </a:cubicBezTo>
                <a:cubicBezTo>
                  <a:pt x="719" y="5780"/>
                  <a:pt x="823" y="5695"/>
                  <a:pt x="895" y="5695"/>
                </a:cubicBezTo>
                <a:cubicBezTo>
                  <a:pt x="917" y="5695"/>
                  <a:pt x="936" y="5703"/>
                  <a:pt x="949" y="5723"/>
                </a:cubicBezTo>
                <a:cubicBezTo>
                  <a:pt x="956" y="5731"/>
                  <a:pt x="956" y="5738"/>
                  <a:pt x="966" y="5753"/>
                </a:cubicBezTo>
                <a:cubicBezTo>
                  <a:pt x="981" y="5864"/>
                  <a:pt x="926" y="5966"/>
                  <a:pt x="919" y="6075"/>
                </a:cubicBezTo>
                <a:cubicBezTo>
                  <a:pt x="919" y="6092"/>
                  <a:pt x="919" y="6107"/>
                  <a:pt x="934" y="6122"/>
                </a:cubicBezTo>
                <a:cubicBezTo>
                  <a:pt x="938" y="6132"/>
                  <a:pt x="949" y="6139"/>
                  <a:pt x="958" y="6139"/>
                </a:cubicBezTo>
                <a:cubicBezTo>
                  <a:pt x="965" y="6139"/>
                  <a:pt x="970" y="6136"/>
                  <a:pt x="973" y="6130"/>
                </a:cubicBezTo>
                <a:cubicBezTo>
                  <a:pt x="1003" y="6083"/>
                  <a:pt x="1028" y="6036"/>
                  <a:pt x="1028" y="5989"/>
                </a:cubicBezTo>
                <a:cubicBezTo>
                  <a:pt x="1035" y="5958"/>
                  <a:pt x="1035" y="5934"/>
                  <a:pt x="1035" y="5911"/>
                </a:cubicBezTo>
                <a:cubicBezTo>
                  <a:pt x="1035" y="5857"/>
                  <a:pt x="1067" y="5810"/>
                  <a:pt x="1097" y="5770"/>
                </a:cubicBezTo>
                <a:cubicBezTo>
                  <a:pt x="1133" y="5735"/>
                  <a:pt x="1180" y="5724"/>
                  <a:pt x="1230" y="5724"/>
                </a:cubicBezTo>
                <a:cubicBezTo>
                  <a:pt x="1313" y="5724"/>
                  <a:pt x="1406" y="5753"/>
                  <a:pt x="1474" y="5753"/>
                </a:cubicBezTo>
                <a:cubicBezTo>
                  <a:pt x="1522" y="5759"/>
                  <a:pt x="1571" y="5763"/>
                  <a:pt x="1622" y="5763"/>
                </a:cubicBezTo>
                <a:cubicBezTo>
                  <a:pt x="1719" y="5763"/>
                  <a:pt x="1818" y="5749"/>
                  <a:pt x="1906" y="5706"/>
                </a:cubicBezTo>
                <a:cubicBezTo>
                  <a:pt x="1968" y="5676"/>
                  <a:pt x="2023" y="5637"/>
                  <a:pt x="2077" y="5612"/>
                </a:cubicBezTo>
                <a:cubicBezTo>
                  <a:pt x="2188" y="5582"/>
                  <a:pt x="2313" y="5612"/>
                  <a:pt x="2399" y="5550"/>
                </a:cubicBezTo>
                <a:cubicBezTo>
                  <a:pt x="2565" y="5434"/>
                  <a:pt x="2461" y="5127"/>
                  <a:pt x="2619" y="5001"/>
                </a:cubicBezTo>
                <a:cubicBezTo>
                  <a:pt x="2658" y="4972"/>
                  <a:pt x="2701" y="4961"/>
                  <a:pt x="2746" y="4961"/>
                </a:cubicBezTo>
                <a:cubicBezTo>
                  <a:pt x="2872" y="4961"/>
                  <a:pt x="3019" y="5042"/>
                  <a:pt x="3156" y="5042"/>
                </a:cubicBezTo>
                <a:cubicBezTo>
                  <a:pt x="3181" y="5042"/>
                  <a:pt x="3206" y="5039"/>
                  <a:pt x="3231" y="5033"/>
                </a:cubicBezTo>
                <a:cubicBezTo>
                  <a:pt x="3411" y="4986"/>
                  <a:pt x="3481" y="4758"/>
                  <a:pt x="3654" y="4696"/>
                </a:cubicBezTo>
                <a:cubicBezTo>
                  <a:pt x="3693" y="4681"/>
                  <a:pt x="3741" y="4672"/>
                  <a:pt x="3763" y="4634"/>
                </a:cubicBezTo>
                <a:cubicBezTo>
                  <a:pt x="3778" y="4610"/>
                  <a:pt x="3778" y="4578"/>
                  <a:pt x="3778" y="4548"/>
                </a:cubicBezTo>
                <a:cubicBezTo>
                  <a:pt x="3771" y="4461"/>
                  <a:pt x="3741" y="4367"/>
                  <a:pt x="3741" y="4280"/>
                </a:cubicBezTo>
                <a:cubicBezTo>
                  <a:pt x="3731" y="4186"/>
                  <a:pt x="3763" y="4085"/>
                  <a:pt x="3842" y="4045"/>
                </a:cubicBezTo>
                <a:cubicBezTo>
                  <a:pt x="3871" y="4029"/>
                  <a:pt x="3899" y="4020"/>
                  <a:pt x="3926" y="4020"/>
                </a:cubicBezTo>
                <a:cubicBezTo>
                  <a:pt x="3963" y="4020"/>
                  <a:pt x="3998" y="4037"/>
                  <a:pt x="4030" y="4070"/>
                </a:cubicBezTo>
                <a:cubicBezTo>
                  <a:pt x="4124" y="4164"/>
                  <a:pt x="4186" y="4280"/>
                  <a:pt x="4258" y="4389"/>
                </a:cubicBezTo>
                <a:cubicBezTo>
                  <a:pt x="4382" y="4595"/>
                  <a:pt x="4548" y="4775"/>
                  <a:pt x="4711" y="4954"/>
                </a:cubicBezTo>
                <a:cubicBezTo>
                  <a:pt x="4737" y="4985"/>
                  <a:pt x="4772" y="5017"/>
                  <a:pt x="4805" y="5017"/>
                </a:cubicBezTo>
                <a:cubicBezTo>
                  <a:pt x="4813" y="5017"/>
                  <a:pt x="4822" y="5015"/>
                  <a:pt x="4830" y="5010"/>
                </a:cubicBezTo>
                <a:cubicBezTo>
                  <a:pt x="4877" y="4986"/>
                  <a:pt x="4751" y="4704"/>
                  <a:pt x="4728" y="4672"/>
                </a:cubicBezTo>
                <a:cubicBezTo>
                  <a:pt x="4672" y="4570"/>
                  <a:pt x="4602" y="4461"/>
                  <a:pt x="4523" y="4374"/>
                </a:cubicBezTo>
                <a:cubicBezTo>
                  <a:pt x="4461" y="4312"/>
                  <a:pt x="4382" y="4258"/>
                  <a:pt x="4335" y="4186"/>
                </a:cubicBezTo>
                <a:cubicBezTo>
                  <a:pt x="4288" y="4124"/>
                  <a:pt x="4258" y="4060"/>
                  <a:pt x="4211" y="3998"/>
                </a:cubicBezTo>
                <a:cubicBezTo>
                  <a:pt x="4171" y="3959"/>
                  <a:pt x="4139" y="3897"/>
                  <a:pt x="4171" y="3857"/>
                </a:cubicBezTo>
                <a:cubicBezTo>
                  <a:pt x="4186" y="3835"/>
                  <a:pt x="4211" y="3825"/>
                  <a:pt x="4233" y="3818"/>
                </a:cubicBezTo>
                <a:cubicBezTo>
                  <a:pt x="4239" y="3817"/>
                  <a:pt x="4245" y="3817"/>
                  <a:pt x="4251" y="3817"/>
                </a:cubicBezTo>
                <a:cubicBezTo>
                  <a:pt x="4316" y="3817"/>
                  <a:pt x="4379" y="3853"/>
                  <a:pt x="4429" y="3897"/>
                </a:cubicBezTo>
                <a:cubicBezTo>
                  <a:pt x="4484" y="3944"/>
                  <a:pt x="4531" y="3998"/>
                  <a:pt x="4587" y="4030"/>
                </a:cubicBezTo>
                <a:cubicBezTo>
                  <a:pt x="4598" y="4035"/>
                  <a:pt x="4605" y="4041"/>
                  <a:pt x="4613" y="4041"/>
                </a:cubicBezTo>
                <a:cubicBezTo>
                  <a:pt x="4617" y="4041"/>
                  <a:pt x="4620" y="4040"/>
                  <a:pt x="4625" y="4038"/>
                </a:cubicBezTo>
                <a:cubicBezTo>
                  <a:pt x="4642" y="4038"/>
                  <a:pt x="4649" y="4013"/>
                  <a:pt x="4642" y="3998"/>
                </a:cubicBezTo>
                <a:cubicBezTo>
                  <a:pt x="4642" y="3991"/>
                  <a:pt x="4625" y="3976"/>
                  <a:pt x="4617" y="3966"/>
                </a:cubicBezTo>
                <a:cubicBezTo>
                  <a:pt x="4578" y="3919"/>
                  <a:pt x="4531" y="3872"/>
                  <a:pt x="4493" y="3825"/>
                </a:cubicBezTo>
                <a:cubicBezTo>
                  <a:pt x="4469" y="3803"/>
                  <a:pt x="4454" y="3787"/>
                  <a:pt x="4437" y="3763"/>
                </a:cubicBezTo>
                <a:cubicBezTo>
                  <a:pt x="4382" y="3676"/>
                  <a:pt x="4359" y="3496"/>
                  <a:pt x="4437" y="3426"/>
                </a:cubicBezTo>
                <a:cubicBezTo>
                  <a:pt x="4454" y="3411"/>
                  <a:pt x="4476" y="3394"/>
                  <a:pt x="4508" y="3394"/>
                </a:cubicBezTo>
                <a:cubicBezTo>
                  <a:pt x="4518" y="3394"/>
                  <a:pt x="4528" y="3393"/>
                  <a:pt x="4538" y="3393"/>
                </a:cubicBezTo>
                <a:cubicBezTo>
                  <a:pt x="4568" y="3393"/>
                  <a:pt x="4601" y="3395"/>
                  <a:pt x="4634" y="3395"/>
                </a:cubicBezTo>
                <a:cubicBezTo>
                  <a:pt x="4722" y="3395"/>
                  <a:pt x="4809" y="3381"/>
                  <a:pt x="4830" y="3278"/>
                </a:cubicBezTo>
                <a:cubicBezTo>
                  <a:pt x="4860" y="3159"/>
                  <a:pt x="4728" y="3058"/>
                  <a:pt x="4719" y="2941"/>
                </a:cubicBezTo>
                <a:cubicBezTo>
                  <a:pt x="4711" y="2837"/>
                  <a:pt x="4798" y="2753"/>
                  <a:pt x="4860" y="2666"/>
                </a:cubicBezTo>
                <a:cubicBezTo>
                  <a:pt x="4916" y="2580"/>
                  <a:pt x="4954" y="2446"/>
                  <a:pt x="4869" y="2384"/>
                </a:cubicBezTo>
                <a:cubicBezTo>
                  <a:pt x="4838" y="2357"/>
                  <a:pt x="4795" y="2352"/>
                  <a:pt x="4750" y="2352"/>
                </a:cubicBezTo>
                <a:cubicBezTo>
                  <a:pt x="4721" y="2352"/>
                  <a:pt x="4692" y="2354"/>
                  <a:pt x="4663" y="2354"/>
                </a:cubicBezTo>
                <a:cubicBezTo>
                  <a:pt x="4605" y="2354"/>
                  <a:pt x="4552" y="2345"/>
                  <a:pt x="4523" y="2290"/>
                </a:cubicBezTo>
                <a:cubicBezTo>
                  <a:pt x="4469" y="2188"/>
                  <a:pt x="4578" y="2047"/>
                  <a:pt x="4649" y="1991"/>
                </a:cubicBezTo>
                <a:cubicBezTo>
                  <a:pt x="4907" y="1812"/>
                  <a:pt x="5261" y="1812"/>
                  <a:pt x="5518" y="1624"/>
                </a:cubicBezTo>
                <a:cubicBezTo>
                  <a:pt x="5590" y="1568"/>
                  <a:pt x="5659" y="1466"/>
                  <a:pt x="5597" y="1396"/>
                </a:cubicBezTo>
                <a:cubicBezTo>
                  <a:pt x="5577" y="1373"/>
                  <a:pt x="5547" y="1363"/>
                  <a:pt x="5515" y="1363"/>
                </a:cubicBezTo>
                <a:cubicBezTo>
                  <a:pt x="5474" y="1363"/>
                  <a:pt x="5429" y="1378"/>
                  <a:pt x="5394" y="1396"/>
                </a:cubicBezTo>
                <a:cubicBezTo>
                  <a:pt x="5127" y="1506"/>
                  <a:pt x="4860" y="1624"/>
                  <a:pt x="4595" y="1733"/>
                </a:cubicBezTo>
                <a:cubicBezTo>
                  <a:pt x="4446" y="1803"/>
                  <a:pt x="4295" y="1867"/>
                  <a:pt x="4132" y="1889"/>
                </a:cubicBezTo>
                <a:cubicBezTo>
                  <a:pt x="4096" y="1894"/>
                  <a:pt x="4059" y="1897"/>
                  <a:pt x="4022" y="1897"/>
                </a:cubicBezTo>
                <a:cubicBezTo>
                  <a:pt x="3936" y="1897"/>
                  <a:pt x="3848" y="1883"/>
                  <a:pt x="3771" y="1850"/>
                </a:cubicBezTo>
                <a:cubicBezTo>
                  <a:pt x="3654" y="1795"/>
                  <a:pt x="3677" y="1701"/>
                  <a:pt x="3590" y="1639"/>
                </a:cubicBezTo>
                <a:cubicBezTo>
                  <a:pt x="3573" y="1626"/>
                  <a:pt x="3556" y="1620"/>
                  <a:pt x="3539" y="1620"/>
                </a:cubicBezTo>
                <a:cubicBezTo>
                  <a:pt x="3449" y="1620"/>
                  <a:pt x="3350" y="1768"/>
                  <a:pt x="3246" y="1768"/>
                </a:cubicBezTo>
                <a:cubicBezTo>
                  <a:pt x="3239" y="1768"/>
                  <a:pt x="3231" y="1767"/>
                  <a:pt x="3223" y="1765"/>
                </a:cubicBezTo>
                <a:cubicBezTo>
                  <a:pt x="3097" y="1741"/>
                  <a:pt x="3120" y="1553"/>
                  <a:pt x="3043" y="1459"/>
                </a:cubicBezTo>
                <a:cubicBezTo>
                  <a:pt x="3010" y="1418"/>
                  <a:pt x="2961" y="1398"/>
                  <a:pt x="2913" y="1398"/>
                </a:cubicBezTo>
                <a:cubicBezTo>
                  <a:pt x="2867" y="1398"/>
                  <a:pt x="2822" y="1416"/>
                  <a:pt x="2790" y="1451"/>
                </a:cubicBezTo>
                <a:cubicBezTo>
                  <a:pt x="2728" y="1521"/>
                  <a:pt x="2736" y="1632"/>
                  <a:pt x="2728" y="1726"/>
                </a:cubicBezTo>
                <a:cubicBezTo>
                  <a:pt x="2721" y="1817"/>
                  <a:pt x="2670" y="1929"/>
                  <a:pt x="2581" y="1929"/>
                </a:cubicBezTo>
                <a:cubicBezTo>
                  <a:pt x="2578" y="1929"/>
                  <a:pt x="2575" y="1929"/>
                  <a:pt x="2572" y="1929"/>
                </a:cubicBezTo>
                <a:cubicBezTo>
                  <a:pt x="2518" y="1921"/>
                  <a:pt x="2478" y="1882"/>
                  <a:pt x="2454" y="1835"/>
                </a:cubicBezTo>
                <a:cubicBezTo>
                  <a:pt x="2407" y="1748"/>
                  <a:pt x="2407" y="1654"/>
                  <a:pt x="2407" y="1560"/>
                </a:cubicBezTo>
                <a:cubicBezTo>
                  <a:pt x="2407" y="1060"/>
                  <a:pt x="2399" y="557"/>
                  <a:pt x="2337" y="63"/>
                </a:cubicBezTo>
                <a:cubicBezTo>
                  <a:pt x="2337" y="33"/>
                  <a:pt x="2320" y="1"/>
                  <a:pt x="2298" y="1"/>
                </a:cubicBez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92" name="Google Shape;5892;p40"/>
          <p:cNvGrpSpPr/>
          <p:nvPr/>
        </p:nvGrpSpPr>
        <p:grpSpPr>
          <a:xfrm rot="-6818676">
            <a:off x="-94101" y="2205329"/>
            <a:ext cx="1628201" cy="1009098"/>
            <a:chOff x="17076225" y="6009500"/>
            <a:chExt cx="1888950" cy="1170700"/>
          </a:xfrm>
        </p:grpSpPr>
        <p:sp>
          <p:nvSpPr>
            <p:cNvPr id="5893" name="Google Shape;5893;p40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4" name="Google Shape;5894;p40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5" name="Google Shape;5895;p40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6" name="Google Shape;5896;p40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7" name="Google Shape;5897;p40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8" name="Google Shape;5898;p40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9" name="Google Shape;5899;p40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0" name="Google Shape;5900;p40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1" name="Google Shape;5901;p40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2" name="Google Shape;5902;p40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3" name="Google Shape;5903;p40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4" name="Google Shape;5904;p40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5" name="Google Shape;5905;p40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6" name="Google Shape;5906;p40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7" name="Google Shape;5907;p40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8" name="Google Shape;5908;p40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9" name="Google Shape;5909;p40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0" name="Google Shape;5910;p40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1" name="Google Shape;5911;p40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2" name="Google Shape;5912;p40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3" name="Google Shape;5913;p40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4" name="Google Shape;5914;p40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5" name="Google Shape;5915;p40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6" name="Google Shape;5916;p40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17" name="Google Shape;5917;p40"/>
          <p:cNvGrpSpPr/>
          <p:nvPr/>
        </p:nvGrpSpPr>
        <p:grpSpPr>
          <a:xfrm rot="-5400000">
            <a:off x="-918661" y="2847133"/>
            <a:ext cx="3399642" cy="188742"/>
            <a:chOff x="4282066" y="-1775639"/>
            <a:chExt cx="3104696" cy="188723"/>
          </a:xfrm>
        </p:grpSpPr>
        <p:sp>
          <p:nvSpPr>
            <p:cNvPr id="5918" name="Google Shape;5918;p40"/>
            <p:cNvSpPr/>
            <p:nvPr/>
          </p:nvSpPr>
          <p:spPr>
            <a:xfrm rot="-5400000">
              <a:off x="5787174" y="-3186504"/>
              <a:ext cx="94481" cy="3104696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9" name="Google Shape;5919;p40"/>
            <p:cNvSpPr/>
            <p:nvPr/>
          </p:nvSpPr>
          <p:spPr>
            <a:xfrm rot="-5400000">
              <a:off x="5787174" y="-3280747"/>
              <a:ext cx="94481" cy="3104696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0" name="Google Shape;5920;p40"/>
            <p:cNvSpPr/>
            <p:nvPr/>
          </p:nvSpPr>
          <p:spPr>
            <a:xfrm rot="-5400000">
              <a:off x="4247590" y="-1741130"/>
              <a:ext cx="188691" cy="11972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1" name="Google Shape;5921;p40"/>
            <p:cNvSpPr/>
            <p:nvPr/>
          </p:nvSpPr>
          <p:spPr>
            <a:xfrm rot="5400000">
              <a:off x="7230038" y="-1741130"/>
              <a:ext cx="188691" cy="11972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22" name="Google Shape;5922;p40"/>
          <p:cNvGrpSpPr/>
          <p:nvPr/>
        </p:nvGrpSpPr>
        <p:grpSpPr>
          <a:xfrm rot="10800000">
            <a:off x="875533" y="4340886"/>
            <a:ext cx="1628275" cy="1009143"/>
            <a:chOff x="17076225" y="6009500"/>
            <a:chExt cx="1888950" cy="1170700"/>
          </a:xfrm>
        </p:grpSpPr>
        <p:sp>
          <p:nvSpPr>
            <p:cNvPr id="5923" name="Google Shape;5923;p40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4" name="Google Shape;5924;p40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5" name="Google Shape;5925;p40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6" name="Google Shape;5926;p40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7" name="Google Shape;5927;p40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8" name="Google Shape;5928;p40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9" name="Google Shape;5929;p40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0" name="Google Shape;5930;p40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1" name="Google Shape;5931;p40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2" name="Google Shape;5932;p40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3" name="Google Shape;5933;p40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4" name="Google Shape;5934;p40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5" name="Google Shape;5935;p40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6" name="Google Shape;5936;p40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7" name="Google Shape;5937;p40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8" name="Google Shape;5938;p40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9" name="Google Shape;5939;p40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0" name="Google Shape;5940;p40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1" name="Google Shape;5941;p40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2" name="Google Shape;5942;p40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3" name="Google Shape;5943;p40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4" name="Google Shape;5944;p40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5" name="Google Shape;5945;p40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6" name="Google Shape;5946;p40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47" name="Google Shape;5947;p40"/>
          <p:cNvGrpSpPr/>
          <p:nvPr/>
        </p:nvGrpSpPr>
        <p:grpSpPr>
          <a:xfrm rot="-8769747">
            <a:off x="2073326" y="4496038"/>
            <a:ext cx="1615703" cy="913706"/>
            <a:chOff x="17234000" y="6009500"/>
            <a:chExt cx="1874350" cy="1059975"/>
          </a:xfrm>
        </p:grpSpPr>
        <p:sp>
          <p:nvSpPr>
            <p:cNvPr id="5948" name="Google Shape;5948;p40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9" name="Google Shape;5949;p40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0" name="Google Shape;5950;p40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1" name="Google Shape;5951;p40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2" name="Google Shape;5952;p40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3" name="Google Shape;5953;p40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4" name="Google Shape;5954;p40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5" name="Google Shape;5955;p40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6" name="Google Shape;5956;p40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7" name="Google Shape;5957;p40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8" name="Google Shape;5958;p40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9" name="Google Shape;5959;p40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0" name="Google Shape;5960;p40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1" name="Google Shape;5961;p40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2" name="Google Shape;5962;p40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3" name="Google Shape;5963;p40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4" name="Google Shape;5964;p40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5" name="Google Shape;5965;p40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6" name="Google Shape;5966;p40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7" name="Google Shape;5967;p40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8" name="Google Shape;5968;p40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9" name="Google Shape;5969;p40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0" name="Google Shape;5970;p40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"/>
          <p:cNvSpPr/>
          <p:nvPr/>
        </p:nvSpPr>
        <p:spPr>
          <a:xfrm rot="-5400000">
            <a:off x="6619500" y="-163096"/>
            <a:ext cx="3844401" cy="3462513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3"/>
          <p:cNvSpPr/>
          <p:nvPr/>
        </p:nvSpPr>
        <p:spPr>
          <a:xfrm rot="5400000">
            <a:off x="-1015580" y="2427721"/>
            <a:ext cx="3844401" cy="3462513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2" name="Google Shape;422;p3"/>
          <p:cNvGrpSpPr/>
          <p:nvPr/>
        </p:nvGrpSpPr>
        <p:grpSpPr>
          <a:xfrm>
            <a:off x="958625" y="2976750"/>
            <a:ext cx="943300" cy="1633850"/>
            <a:chOff x="1627525" y="8353263"/>
            <a:chExt cx="943300" cy="1633850"/>
          </a:xfrm>
        </p:grpSpPr>
        <p:sp>
          <p:nvSpPr>
            <p:cNvPr id="423" name="Google Shape;423;p3"/>
            <p:cNvSpPr/>
            <p:nvPr/>
          </p:nvSpPr>
          <p:spPr>
            <a:xfrm>
              <a:off x="2135025" y="8354438"/>
              <a:ext cx="217925" cy="1632075"/>
            </a:xfrm>
            <a:custGeom>
              <a:avLst/>
              <a:gdLst/>
              <a:ahLst/>
              <a:cxnLst/>
              <a:rect l="l" t="t" r="r" b="b"/>
              <a:pathLst>
                <a:path w="8717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1627525" y="8353263"/>
              <a:ext cx="725425" cy="101225"/>
            </a:xfrm>
            <a:custGeom>
              <a:avLst/>
              <a:gdLst/>
              <a:ahLst/>
              <a:cxnLst/>
              <a:rect l="l" t="t" r="r" b="b"/>
              <a:pathLst>
                <a:path w="29017" h="4049" extrusionOk="0">
                  <a:moveTo>
                    <a:pt x="1" y="0"/>
                  </a:moveTo>
                  <a:lnTo>
                    <a:pt x="1" y="4048"/>
                  </a:lnTo>
                  <a:lnTo>
                    <a:pt x="29016" y="404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1741225" y="8454763"/>
              <a:ext cx="502775" cy="101225"/>
            </a:xfrm>
            <a:custGeom>
              <a:avLst/>
              <a:gdLst/>
              <a:ahLst/>
              <a:cxnLst/>
              <a:rect l="l" t="t" r="r" b="b"/>
              <a:pathLst>
                <a:path w="20111" h="4049" extrusionOk="0">
                  <a:moveTo>
                    <a:pt x="1" y="0"/>
                  </a:moveTo>
                  <a:lnTo>
                    <a:pt x="4025" y="4048"/>
                  </a:lnTo>
                  <a:lnTo>
                    <a:pt x="15753" y="4048"/>
                  </a:lnTo>
                  <a:lnTo>
                    <a:pt x="20110" y="0"/>
                  </a:lnTo>
                  <a:close/>
                </a:path>
              </a:pathLst>
            </a:custGeom>
            <a:solidFill>
              <a:schemeClr val="accent6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1627525" y="9885888"/>
              <a:ext cx="725425" cy="101225"/>
            </a:xfrm>
            <a:custGeom>
              <a:avLst/>
              <a:gdLst/>
              <a:ahLst/>
              <a:cxnLst/>
              <a:rect l="l" t="t" r="r" b="b"/>
              <a:pathLst>
                <a:path w="29017" h="4049" extrusionOk="0">
                  <a:moveTo>
                    <a:pt x="1" y="0"/>
                  </a:moveTo>
                  <a:lnTo>
                    <a:pt x="1" y="4049"/>
                  </a:lnTo>
                  <a:lnTo>
                    <a:pt x="29016" y="4049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chemeClr val="accent6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1741225" y="9784688"/>
              <a:ext cx="502775" cy="101225"/>
            </a:xfrm>
            <a:custGeom>
              <a:avLst/>
              <a:gdLst/>
              <a:ahLst/>
              <a:cxnLst/>
              <a:rect l="l" t="t" r="r" b="b"/>
              <a:pathLst>
                <a:path w="20111" h="4049" extrusionOk="0">
                  <a:moveTo>
                    <a:pt x="4025" y="0"/>
                  </a:moveTo>
                  <a:lnTo>
                    <a:pt x="1" y="4048"/>
                  </a:lnTo>
                  <a:lnTo>
                    <a:pt x="20110" y="4048"/>
                  </a:lnTo>
                  <a:lnTo>
                    <a:pt x="15753" y="0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2352925" y="8354438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2135025" y="9776638"/>
              <a:ext cx="435500" cy="209575"/>
            </a:xfrm>
            <a:custGeom>
              <a:avLst/>
              <a:gdLst/>
              <a:ahLst/>
              <a:cxnLst/>
              <a:rect l="l" t="t" r="r" b="b"/>
              <a:pathLst>
                <a:path w="17420" h="8383" extrusionOk="0">
                  <a:moveTo>
                    <a:pt x="8716" y="1"/>
                  </a:moveTo>
                  <a:lnTo>
                    <a:pt x="1" y="8383"/>
                  </a:lnTo>
                  <a:lnTo>
                    <a:pt x="17420" y="83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2135025" y="8354438"/>
              <a:ext cx="435500" cy="209300"/>
            </a:xfrm>
            <a:custGeom>
              <a:avLst/>
              <a:gdLst/>
              <a:ahLst/>
              <a:cxnLst/>
              <a:rect l="l" t="t" r="r" b="b"/>
              <a:pathLst>
                <a:path w="17420" h="8372" extrusionOk="0">
                  <a:moveTo>
                    <a:pt x="1" y="1"/>
                  </a:moveTo>
                  <a:lnTo>
                    <a:pt x="8716" y="8371"/>
                  </a:lnTo>
                  <a:lnTo>
                    <a:pt x="17420" y="1"/>
                  </a:lnTo>
                  <a:close/>
                </a:path>
              </a:pathLst>
            </a:custGeom>
            <a:solidFill>
              <a:srgbClr val="53555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3"/>
          <p:cNvSpPr/>
          <p:nvPr/>
        </p:nvSpPr>
        <p:spPr>
          <a:xfrm rot="7474772">
            <a:off x="7140086" y="318473"/>
            <a:ext cx="2779256" cy="2723252"/>
          </a:xfrm>
          <a:custGeom>
            <a:avLst/>
            <a:gdLst/>
            <a:ahLst/>
            <a:cxnLst/>
            <a:rect l="l" t="t" r="r" b="b"/>
            <a:pathLst>
              <a:path w="9847" h="9649" extrusionOk="0">
                <a:moveTo>
                  <a:pt x="4836" y="1"/>
                </a:moveTo>
                <a:cubicBezTo>
                  <a:pt x="4814" y="1"/>
                  <a:pt x="4787" y="23"/>
                  <a:pt x="4767" y="49"/>
                </a:cubicBezTo>
                <a:cubicBezTo>
                  <a:pt x="4750" y="81"/>
                  <a:pt x="4743" y="113"/>
                  <a:pt x="4735" y="143"/>
                </a:cubicBezTo>
                <a:cubicBezTo>
                  <a:pt x="4681" y="386"/>
                  <a:pt x="4626" y="646"/>
                  <a:pt x="4555" y="888"/>
                </a:cubicBezTo>
                <a:cubicBezTo>
                  <a:pt x="4461" y="1202"/>
                  <a:pt x="4367" y="1515"/>
                  <a:pt x="4297" y="1829"/>
                </a:cubicBezTo>
                <a:cubicBezTo>
                  <a:pt x="4265" y="1985"/>
                  <a:pt x="4171" y="2143"/>
                  <a:pt x="4015" y="2190"/>
                </a:cubicBezTo>
                <a:cubicBezTo>
                  <a:pt x="3978" y="2203"/>
                  <a:pt x="3940" y="2208"/>
                  <a:pt x="3902" y="2208"/>
                </a:cubicBezTo>
                <a:cubicBezTo>
                  <a:pt x="3790" y="2208"/>
                  <a:pt x="3675" y="2166"/>
                  <a:pt x="3570" y="2166"/>
                </a:cubicBezTo>
                <a:cubicBezTo>
                  <a:pt x="3497" y="2166"/>
                  <a:pt x="3430" y="2186"/>
                  <a:pt x="3371" y="2252"/>
                </a:cubicBezTo>
                <a:cubicBezTo>
                  <a:pt x="3230" y="2408"/>
                  <a:pt x="3324" y="2636"/>
                  <a:pt x="3215" y="2809"/>
                </a:cubicBezTo>
                <a:cubicBezTo>
                  <a:pt x="3130" y="2949"/>
                  <a:pt x="2975" y="3019"/>
                  <a:pt x="2838" y="3019"/>
                </a:cubicBezTo>
                <a:cubicBezTo>
                  <a:pt x="2759" y="3019"/>
                  <a:pt x="2685" y="2996"/>
                  <a:pt x="2634" y="2950"/>
                </a:cubicBezTo>
                <a:cubicBezTo>
                  <a:pt x="2594" y="2911"/>
                  <a:pt x="2564" y="2864"/>
                  <a:pt x="2510" y="2841"/>
                </a:cubicBezTo>
                <a:cubicBezTo>
                  <a:pt x="2493" y="2832"/>
                  <a:pt x="2473" y="2828"/>
                  <a:pt x="2451" y="2828"/>
                </a:cubicBezTo>
                <a:cubicBezTo>
                  <a:pt x="2412" y="2828"/>
                  <a:pt x="2370" y="2843"/>
                  <a:pt x="2344" y="2879"/>
                </a:cubicBezTo>
                <a:cubicBezTo>
                  <a:pt x="2297" y="2958"/>
                  <a:pt x="2352" y="3059"/>
                  <a:pt x="2305" y="3138"/>
                </a:cubicBezTo>
                <a:cubicBezTo>
                  <a:pt x="2275" y="3185"/>
                  <a:pt x="2218" y="3208"/>
                  <a:pt x="2171" y="3208"/>
                </a:cubicBezTo>
                <a:cubicBezTo>
                  <a:pt x="2124" y="3200"/>
                  <a:pt x="2086" y="3178"/>
                  <a:pt x="2054" y="3146"/>
                </a:cubicBezTo>
                <a:cubicBezTo>
                  <a:pt x="1819" y="2950"/>
                  <a:pt x="1701" y="2621"/>
                  <a:pt x="1428" y="2487"/>
                </a:cubicBezTo>
                <a:lnTo>
                  <a:pt x="1428" y="2487"/>
                </a:lnTo>
                <a:cubicBezTo>
                  <a:pt x="1381" y="2527"/>
                  <a:pt x="1404" y="2596"/>
                  <a:pt x="1436" y="2636"/>
                </a:cubicBezTo>
                <a:cubicBezTo>
                  <a:pt x="1616" y="2848"/>
                  <a:pt x="1787" y="3059"/>
                  <a:pt x="1968" y="3279"/>
                </a:cubicBezTo>
                <a:cubicBezTo>
                  <a:pt x="2007" y="3326"/>
                  <a:pt x="2047" y="3405"/>
                  <a:pt x="2007" y="3467"/>
                </a:cubicBezTo>
                <a:cubicBezTo>
                  <a:pt x="1982" y="3504"/>
                  <a:pt x="1938" y="3517"/>
                  <a:pt x="1898" y="3517"/>
                </a:cubicBezTo>
                <a:cubicBezTo>
                  <a:pt x="1887" y="3517"/>
                  <a:pt x="1876" y="3516"/>
                  <a:pt x="1866" y="3514"/>
                </a:cubicBezTo>
                <a:cubicBezTo>
                  <a:pt x="1671" y="3475"/>
                  <a:pt x="1537" y="3294"/>
                  <a:pt x="1389" y="3178"/>
                </a:cubicBezTo>
                <a:cubicBezTo>
                  <a:pt x="1089" y="2943"/>
                  <a:pt x="730" y="2769"/>
                  <a:pt x="376" y="2628"/>
                </a:cubicBezTo>
                <a:cubicBezTo>
                  <a:pt x="299" y="2600"/>
                  <a:pt x="223" y="2573"/>
                  <a:pt x="134" y="2573"/>
                </a:cubicBezTo>
                <a:cubicBezTo>
                  <a:pt x="123" y="2573"/>
                  <a:pt x="113" y="2573"/>
                  <a:pt x="102" y="2574"/>
                </a:cubicBezTo>
                <a:cubicBezTo>
                  <a:pt x="72" y="2574"/>
                  <a:pt x="40" y="2581"/>
                  <a:pt x="17" y="2613"/>
                </a:cubicBezTo>
                <a:cubicBezTo>
                  <a:pt x="0" y="2636"/>
                  <a:pt x="0" y="2668"/>
                  <a:pt x="8" y="2700"/>
                </a:cubicBezTo>
                <a:cubicBezTo>
                  <a:pt x="17" y="2722"/>
                  <a:pt x="40" y="2737"/>
                  <a:pt x="55" y="2754"/>
                </a:cubicBezTo>
                <a:cubicBezTo>
                  <a:pt x="534" y="3178"/>
                  <a:pt x="1161" y="3381"/>
                  <a:pt x="1718" y="3678"/>
                </a:cubicBezTo>
                <a:cubicBezTo>
                  <a:pt x="1819" y="3725"/>
                  <a:pt x="1928" y="3819"/>
                  <a:pt x="1881" y="3945"/>
                </a:cubicBezTo>
                <a:cubicBezTo>
                  <a:pt x="1834" y="4079"/>
                  <a:pt x="1693" y="4111"/>
                  <a:pt x="1599" y="4195"/>
                </a:cubicBezTo>
                <a:cubicBezTo>
                  <a:pt x="1498" y="4299"/>
                  <a:pt x="1451" y="4408"/>
                  <a:pt x="1396" y="4542"/>
                </a:cubicBezTo>
                <a:cubicBezTo>
                  <a:pt x="1255" y="4863"/>
                  <a:pt x="1114" y="5240"/>
                  <a:pt x="1230" y="5512"/>
                </a:cubicBezTo>
                <a:cubicBezTo>
                  <a:pt x="1304" y="5675"/>
                  <a:pt x="1471" y="5766"/>
                  <a:pt x="1652" y="5766"/>
                </a:cubicBezTo>
                <a:cubicBezTo>
                  <a:pt x="1744" y="5766"/>
                  <a:pt x="1839" y="5743"/>
                  <a:pt x="1928" y="5693"/>
                </a:cubicBezTo>
                <a:cubicBezTo>
                  <a:pt x="1989" y="5660"/>
                  <a:pt x="2060" y="5610"/>
                  <a:pt x="2122" y="5610"/>
                </a:cubicBezTo>
                <a:cubicBezTo>
                  <a:pt x="2134" y="5610"/>
                  <a:pt x="2145" y="5612"/>
                  <a:pt x="2156" y="5616"/>
                </a:cubicBezTo>
                <a:cubicBezTo>
                  <a:pt x="2211" y="5631"/>
                  <a:pt x="2235" y="5678"/>
                  <a:pt x="2275" y="5710"/>
                </a:cubicBezTo>
                <a:cubicBezTo>
                  <a:pt x="2305" y="5731"/>
                  <a:pt x="2339" y="5741"/>
                  <a:pt x="2375" y="5741"/>
                </a:cubicBezTo>
                <a:cubicBezTo>
                  <a:pt x="2430" y="5741"/>
                  <a:pt x="2490" y="5718"/>
                  <a:pt x="2547" y="5685"/>
                </a:cubicBezTo>
                <a:cubicBezTo>
                  <a:pt x="2641" y="5631"/>
                  <a:pt x="2673" y="5569"/>
                  <a:pt x="2735" y="5490"/>
                </a:cubicBezTo>
                <a:cubicBezTo>
                  <a:pt x="2796" y="5421"/>
                  <a:pt x="2851" y="5393"/>
                  <a:pt x="2899" y="5393"/>
                </a:cubicBezTo>
                <a:cubicBezTo>
                  <a:pt x="3014" y="5393"/>
                  <a:pt x="3087" y="5555"/>
                  <a:pt x="3082" y="5693"/>
                </a:cubicBezTo>
                <a:cubicBezTo>
                  <a:pt x="3074" y="5787"/>
                  <a:pt x="3057" y="5889"/>
                  <a:pt x="3003" y="5975"/>
                </a:cubicBezTo>
                <a:cubicBezTo>
                  <a:pt x="2916" y="6101"/>
                  <a:pt x="2783" y="6163"/>
                  <a:pt x="2673" y="6235"/>
                </a:cubicBezTo>
                <a:cubicBezTo>
                  <a:pt x="2626" y="6265"/>
                  <a:pt x="2438" y="6391"/>
                  <a:pt x="2564" y="6415"/>
                </a:cubicBezTo>
                <a:cubicBezTo>
                  <a:pt x="2570" y="6417"/>
                  <a:pt x="2576" y="6418"/>
                  <a:pt x="2582" y="6418"/>
                </a:cubicBezTo>
                <a:cubicBezTo>
                  <a:pt x="2624" y="6418"/>
                  <a:pt x="2686" y="6380"/>
                  <a:pt x="2720" y="6359"/>
                </a:cubicBezTo>
                <a:cubicBezTo>
                  <a:pt x="2782" y="6330"/>
                  <a:pt x="2848" y="6295"/>
                  <a:pt x="2907" y="6295"/>
                </a:cubicBezTo>
                <a:cubicBezTo>
                  <a:pt x="2924" y="6295"/>
                  <a:pt x="2940" y="6298"/>
                  <a:pt x="2956" y="6304"/>
                </a:cubicBezTo>
                <a:cubicBezTo>
                  <a:pt x="3018" y="6336"/>
                  <a:pt x="3050" y="6406"/>
                  <a:pt x="3104" y="6445"/>
                </a:cubicBezTo>
                <a:cubicBezTo>
                  <a:pt x="3151" y="6485"/>
                  <a:pt x="3230" y="6485"/>
                  <a:pt x="3277" y="6532"/>
                </a:cubicBezTo>
                <a:cubicBezTo>
                  <a:pt x="3371" y="6634"/>
                  <a:pt x="3215" y="6846"/>
                  <a:pt x="3191" y="7010"/>
                </a:cubicBezTo>
                <a:cubicBezTo>
                  <a:pt x="3151" y="7198"/>
                  <a:pt x="3277" y="7262"/>
                  <a:pt x="3394" y="7371"/>
                </a:cubicBezTo>
                <a:cubicBezTo>
                  <a:pt x="3497" y="7473"/>
                  <a:pt x="3544" y="7646"/>
                  <a:pt x="3535" y="7794"/>
                </a:cubicBezTo>
                <a:cubicBezTo>
                  <a:pt x="3528" y="7997"/>
                  <a:pt x="3458" y="8202"/>
                  <a:pt x="3426" y="8413"/>
                </a:cubicBezTo>
                <a:cubicBezTo>
                  <a:pt x="3426" y="8453"/>
                  <a:pt x="3418" y="8492"/>
                  <a:pt x="3433" y="8532"/>
                </a:cubicBezTo>
                <a:cubicBezTo>
                  <a:pt x="3441" y="8569"/>
                  <a:pt x="3480" y="8601"/>
                  <a:pt x="3520" y="8601"/>
                </a:cubicBezTo>
                <a:cubicBezTo>
                  <a:pt x="3552" y="8601"/>
                  <a:pt x="3582" y="8579"/>
                  <a:pt x="3607" y="8554"/>
                </a:cubicBezTo>
                <a:cubicBezTo>
                  <a:pt x="3686" y="8468"/>
                  <a:pt x="3701" y="8351"/>
                  <a:pt x="3763" y="8250"/>
                </a:cubicBezTo>
                <a:cubicBezTo>
                  <a:pt x="3787" y="8218"/>
                  <a:pt x="3817" y="8178"/>
                  <a:pt x="3857" y="8171"/>
                </a:cubicBezTo>
                <a:cubicBezTo>
                  <a:pt x="3869" y="8166"/>
                  <a:pt x="3880" y="8164"/>
                  <a:pt x="3891" y="8164"/>
                </a:cubicBezTo>
                <a:cubicBezTo>
                  <a:pt x="3962" y="8164"/>
                  <a:pt x="4019" y="8244"/>
                  <a:pt x="4045" y="8319"/>
                </a:cubicBezTo>
                <a:cubicBezTo>
                  <a:pt x="4163" y="8680"/>
                  <a:pt x="4015" y="9096"/>
                  <a:pt x="4109" y="9463"/>
                </a:cubicBezTo>
                <a:cubicBezTo>
                  <a:pt x="4116" y="9510"/>
                  <a:pt x="4131" y="9549"/>
                  <a:pt x="4163" y="9589"/>
                </a:cubicBezTo>
                <a:cubicBezTo>
                  <a:pt x="4203" y="9631"/>
                  <a:pt x="4243" y="9649"/>
                  <a:pt x="4279" y="9649"/>
                </a:cubicBezTo>
                <a:cubicBezTo>
                  <a:pt x="4386" y="9649"/>
                  <a:pt x="4468" y="9500"/>
                  <a:pt x="4468" y="9378"/>
                </a:cubicBezTo>
                <a:cubicBezTo>
                  <a:pt x="4476" y="8970"/>
                  <a:pt x="4320" y="8586"/>
                  <a:pt x="4335" y="8178"/>
                </a:cubicBezTo>
                <a:cubicBezTo>
                  <a:pt x="4344" y="8099"/>
                  <a:pt x="4351" y="8022"/>
                  <a:pt x="4391" y="7958"/>
                </a:cubicBezTo>
                <a:cubicBezTo>
                  <a:pt x="4421" y="7909"/>
                  <a:pt x="4482" y="7873"/>
                  <a:pt x="4538" y="7873"/>
                </a:cubicBezTo>
                <a:cubicBezTo>
                  <a:pt x="4552" y="7873"/>
                  <a:pt x="4566" y="7876"/>
                  <a:pt x="4579" y="7881"/>
                </a:cubicBezTo>
                <a:cubicBezTo>
                  <a:pt x="4634" y="7903"/>
                  <a:pt x="4656" y="7967"/>
                  <a:pt x="4664" y="8022"/>
                </a:cubicBezTo>
                <a:cubicBezTo>
                  <a:pt x="4673" y="8076"/>
                  <a:pt x="4656" y="8139"/>
                  <a:pt x="4649" y="8193"/>
                </a:cubicBezTo>
                <a:cubicBezTo>
                  <a:pt x="4641" y="8265"/>
                  <a:pt x="4641" y="8344"/>
                  <a:pt x="4649" y="8413"/>
                </a:cubicBezTo>
                <a:cubicBezTo>
                  <a:pt x="4649" y="8428"/>
                  <a:pt x="4656" y="8453"/>
                  <a:pt x="4673" y="8460"/>
                </a:cubicBezTo>
                <a:cubicBezTo>
                  <a:pt x="4679" y="8466"/>
                  <a:pt x="4686" y="8469"/>
                  <a:pt x="4693" y="8469"/>
                </a:cubicBezTo>
                <a:cubicBezTo>
                  <a:pt x="4715" y="8469"/>
                  <a:pt x="4741" y="8447"/>
                  <a:pt x="4758" y="8428"/>
                </a:cubicBezTo>
                <a:cubicBezTo>
                  <a:pt x="4805" y="8351"/>
                  <a:pt x="4805" y="8265"/>
                  <a:pt x="4814" y="8178"/>
                </a:cubicBezTo>
                <a:cubicBezTo>
                  <a:pt x="4822" y="8084"/>
                  <a:pt x="4837" y="7990"/>
                  <a:pt x="4869" y="7896"/>
                </a:cubicBezTo>
                <a:cubicBezTo>
                  <a:pt x="4919" y="7745"/>
                  <a:pt x="5034" y="7624"/>
                  <a:pt x="5162" y="7624"/>
                </a:cubicBezTo>
                <a:cubicBezTo>
                  <a:pt x="5212" y="7624"/>
                  <a:pt x="5264" y="7643"/>
                  <a:pt x="5315" y="7685"/>
                </a:cubicBezTo>
                <a:cubicBezTo>
                  <a:pt x="5480" y="7809"/>
                  <a:pt x="5597" y="7997"/>
                  <a:pt x="5708" y="8163"/>
                </a:cubicBezTo>
                <a:cubicBezTo>
                  <a:pt x="5911" y="8453"/>
                  <a:pt x="6067" y="8797"/>
                  <a:pt x="6287" y="9079"/>
                </a:cubicBezTo>
                <a:cubicBezTo>
                  <a:pt x="6334" y="9134"/>
                  <a:pt x="6381" y="9190"/>
                  <a:pt x="6451" y="9213"/>
                </a:cubicBezTo>
                <a:cubicBezTo>
                  <a:pt x="6464" y="9216"/>
                  <a:pt x="6478" y="9218"/>
                  <a:pt x="6493" y="9218"/>
                </a:cubicBezTo>
                <a:cubicBezTo>
                  <a:pt x="6543" y="9218"/>
                  <a:pt x="6598" y="9197"/>
                  <a:pt x="6617" y="9143"/>
                </a:cubicBezTo>
                <a:cubicBezTo>
                  <a:pt x="6656" y="9040"/>
                  <a:pt x="6538" y="8923"/>
                  <a:pt x="6490" y="8868"/>
                </a:cubicBezTo>
                <a:cubicBezTo>
                  <a:pt x="6413" y="8767"/>
                  <a:pt x="6327" y="8680"/>
                  <a:pt x="6240" y="8594"/>
                </a:cubicBezTo>
                <a:cubicBezTo>
                  <a:pt x="6067" y="8413"/>
                  <a:pt x="5919" y="8218"/>
                  <a:pt x="5770" y="8005"/>
                </a:cubicBezTo>
                <a:cubicBezTo>
                  <a:pt x="5614" y="7770"/>
                  <a:pt x="5332" y="7331"/>
                  <a:pt x="5864" y="7292"/>
                </a:cubicBezTo>
                <a:cubicBezTo>
                  <a:pt x="6020" y="7284"/>
                  <a:pt x="6186" y="7309"/>
                  <a:pt x="6310" y="7190"/>
                </a:cubicBezTo>
                <a:cubicBezTo>
                  <a:pt x="6538" y="6995"/>
                  <a:pt x="6413" y="6579"/>
                  <a:pt x="6656" y="6398"/>
                </a:cubicBezTo>
                <a:cubicBezTo>
                  <a:pt x="6750" y="6321"/>
                  <a:pt x="6884" y="6312"/>
                  <a:pt x="6968" y="6218"/>
                </a:cubicBezTo>
                <a:cubicBezTo>
                  <a:pt x="7025" y="6163"/>
                  <a:pt x="7047" y="6077"/>
                  <a:pt x="7087" y="6007"/>
                </a:cubicBezTo>
                <a:cubicBezTo>
                  <a:pt x="7213" y="5779"/>
                  <a:pt x="7478" y="5693"/>
                  <a:pt x="7706" y="5638"/>
                </a:cubicBezTo>
                <a:cubicBezTo>
                  <a:pt x="8201" y="5512"/>
                  <a:pt x="8686" y="5364"/>
                  <a:pt x="9171" y="5200"/>
                </a:cubicBezTo>
                <a:cubicBezTo>
                  <a:pt x="9273" y="5161"/>
                  <a:pt x="9391" y="5098"/>
                  <a:pt x="9406" y="4995"/>
                </a:cubicBezTo>
                <a:cubicBezTo>
                  <a:pt x="9421" y="4906"/>
                  <a:pt x="9351" y="4873"/>
                  <a:pt x="9261" y="4873"/>
                </a:cubicBezTo>
                <a:cubicBezTo>
                  <a:pt x="9202" y="4873"/>
                  <a:pt x="9134" y="4888"/>
                  <a:pt x="9077" y="4910"/>
                </a:cubicBezTo>
                <a:cubicBezTo>
                  <a:pt x="8718" y="5059"/>
                  <a:pt x="8357" y="5200"/>
                  <a:pt x="7995" y="5349"/>
                </a:cubicBezTo>
                <a:cubicBezTo>
                  <a:pt x="7931" y="5377"/>
                  <a:pt x="7853" y="5401"/>
                  <a:pt x="7786" y="5401"/>
                </a:cubicBezTo>
                <a:cubicBezTo>
                  <a:pt x="7725" y="5401"/>
                  <a:pt x="7674" y="5381"/>
                  <a:pt x="7651" y="5324"/>
                </a:cubicBezTo>
                <a:cubicBezTo>
                  <a:pt x="7604" y="5208"/>
                  <a:pt x="7738" y="5059"/>
                  <a:pt x="7854" y="4965"/>
                </a:cubicBezTo>
                <a:cubicBezTo>
                  <a:pt x="8238" y="4636"/>
                  <a:pt x="8624" y="4314"/>
                  <a:pt x="9015" y="3992"/>
                </a:cubicBezTo>
                <a:cubicBezTo>
                  <a:pt x="9141" y="3883"/>
                  <a:pt x="9847" y="3366"/>
                  <a:pt x="9713" y="3193"/>
                </a:cubicBezTo>
                <a:cubicBezTo>
                  <a:pt x="9694" y="3168"/>
                  <a:pt x="9670" y="3158"/>
                  <a:pt x="9644" y="3158"/>
                </a:cubicBezTo>
                <a:cubicBezTo>
                  <a:pt x="9571" y="3158"/>
                  <a:pt x="9480" y="3234"/>
                  <a:pt x="9423" y="3279"/>
                </a:cubicBezTo>
                <a:cubicBezTo>
                  <a:pt x="9070" y="3593"/>
                  <a:pt x="8708" y="3898"/>
                  <a:pt x="8349" y="4205"/>
                </a:cubicBezTo>
                <a:cubicBezTo>
                  <a:pt x="8216" y="4321"/>
                  <a:pt x="8075" y="4440"/>
                  <a:pt x="7918" y="4470"/>
                </a:cubicBezTo>
                <a:cubicBezTo>
                  <a:pt x="7904" y="4472"/>
                  <a:pt x="7889" y="4473"/>
                  <a:pt x="7875" y="4473"/>
                </a:cubicBezTo>
                <a:cubicBezTo>
                  <a:pt x="7733" y="4473"/>
                  <a:pt x="7608" y="4368"/>
                  <a:pt x="7644" y="4212"/>
                </a:cubicBezTo>
                <a:cubicBezTo>
                  <a:pt x="7666" y="4111"/>
                  <a:pt x="7760" y="4024"/>
                  <a:pt x="7777" y="3923"/>
                </a:cubicBezTo>
                <a:cubicBezTo>
                  <a:pt x="7792" y="3804"/>
                  <a:pt x="7706" y="3725"/>
                  <a:pt x="7612" y="3695"/>
                </a:cubicBezTo>
                <a:cubicBezTo>
                  <a:pt x="7518" y="3663"/>
                  <a:pt x="7409" y="3671"/>
                  <a:pt x="7314" y="3631"/>
                </a:cubicBezTo>
                <a:cubicBezTo>
                  <a:pt x="7156" y="3569"/>
                  <a:pt x="7079" y="3405"/>
                  <a:pt x="6985" y="3264"/>
                </a:cubicBezTo>
                <a:cubicBezTo>
                  <a:pt x="6893" y="3137"/>
                  <a:pt x="6769" y="3015"/>
                  <a:pt x="6613" y="3015"/>
                </a:cubicBezTo>
                <a:cubicBezTo>
                  <a:pt x="6596" y="3015"/>
                  <a:pt x="6579" y="3017"/>
                  <a:pt x="6562" y="3020"/>
                </a:cubicBezTo>
                <a:cubicBezTo>
                  <a:pt x="6320" y="3071"/>
                  <a:pt x="6098" y="3384"/>
                  <a:pt x="5884" y="3384"/>
                </a:cubicBezTo>
                <a:cubicBezTo>
                  <a:pt x="5861" y="3384"/>
                  <a:pt x="5839" y="3381"/>
                  <a:pt x="5817" y="3373"/>
                </a:cubicBezTo>
                <a:cubicBezTo>
                  <a:pt x="5680" y="3328"/>
                  <a:pt x="5639" y="3143"/>
                  <a:pt x="5544" y="3052"/>
                </a:cubicBezTo>
                <a:lnTo>
                  <a:pt x="5544" y="3052"/>
                </a:lnTo>
                <a:cubicBezTo>
                  <a:pt x="5596" y="3076"/>
                  <a:pt x="5651" y="3119"/>
                  <a:pt x="5707" y="3119"/>
                </a:cubicBezTo>
                <a:cubicBezTo>
                  <a:pt x="5728" y="3119"/>
                  <a:pt x="5749" y="3113"/>
                  <a:pt x="5770" y="3099"/>
                </a:cubicBezTo>
                <a:cubicBezTo>
                  <a:pt x="5832" y="3052"/>
                  <a:pt x="5857" y="2943"/>
                  <a:pt x="5926" y="2935"/>
                </a:cubicBezTo>
                <a:cubicBezTo>
                  <a:pt x="5929" y="2935"/>
                  <a:pt x="5931" y="2935"/>
                  <a:pt x="5933" y="2935"/>
                </a:cubicBezTo>
                <a:cubicBezTo>
                  <a:pt x="6006" y="2935"/>
                  <a:pt x="6027" y="3063"/>
                  <a:pt x="6093" y="3063"/>
                </a:cubicBezTo>
                <a:cubicBezTo>
                  <a:pt x="6100" y="3063"/>
                  <a:pt x="6107" y="3062"/>
                  <a:pt x="6114" y="3059"/>
                </a:cubicBezTo>
                <a:cubicBezTo>
                  <a:pt x="6146" y="3044"/>
                  <a:pt x="6161" y="3012"/>
                  <a:pt x="6186" y="2982"/>
                </a:cubicBezTo>
                <a:cubicBezTo>
                  <a:pt x="6255" y="2895"/>
                  <a:pt x="6366" y="2935"/>
                  <a:pt x="6443" y="2848"/>
                </a:cubicBezTo>
                <a:cubicBezTo>
                  <a:pt x="6545" y="2747"/>
                  <a:pt x="6507" y="2613"/>
                  <a:pt x="6592" y="2512"/>
                </a:cubicBezTo>
                <a:cubicBezTo>
                  <a:pt x="6617" y="2480"/>
                  <a:pt x="6664" y="2455"/>
                  <a:pt x="6696" y="2425"/>
                </a:cubicBezTo>
                <a:cubicBezTo>
                  <a:pt x="6743" y="2361"/>
                  <a:pt x="6726" y="2277"/>
                  <a:pt x="6686" y="2220"/>
                </a:cubicBezTo>
                <a:cubicBezTo>
                  <a:pt x="6649" y="2166"/>
                  <a:pt x="6601" y="2126"/>
                  <a:pt x="6577" y="2064"/>
                </a:cubicBezTo>
                <a:cubicBezTo>
                  <a:pt x="6545" y="1955"/>
                  <a:pt x="6617" y="1814"/>
                  <a:pt x="6562" y="1720"/>
                </a:cubicBezTo>
                <a:cubicBezTo>
                  <a:pt x="6507" y="1618"/>
                  <a:pt x="6357" y="1641"/>
                  <a:pt x="6272" y="1571"/>
                </a:cubicBezTo>
                <a:cubicBezTo>
                  <a:pt x="6233" y="1547"/>
                  <a:pt x="6208" y="1515"/>
                  <a:pt x="6169" y="1507"/>
                </a:cubicBezTo>
                <a:cubicBezTo>
                  <a:pt x="6166" y="1507"/>
                  <a:pt x="6163" y="1507"/>
                  <a:pt x="6160" y="1507"/>
                </a:cubicBezTo>
                <a:cubicBezTo>
                  <a:pt x="6080" y="1507"/>
                  <a:pt x="6018" y="1611"/>
                  <a:pt x="5951" y="1673"/>
                </a:cubicBezTo>
                <a:cubicBezTo>
                  <a:pt x="5849" y="1759"/>
                  <a:pt x="5715" y="1782"/>
                  <a:pt x="5636" y="1883"/>
                </a:cubicBezTo>
                <a:cubicBezTo>
                  <a:pt x="5567" y="1977"/>
                  <a:pt x="5574" y="2088"/>
                  <a:pt x="5557" y="2190"/>
                </a:cubicBezTo>
                <a:cubicBezTo>
                  <a:pt x="5550" y="2292"/>
                  <a:pt x="5503" y="2418"/>
                  <a:pt x="5409" y="2455"/>
                </a:cubicBezTo>
                <a:cubicBezTo>
                  <a:pt x="5381" y="2468"/>
                  <a:pt x="5351" y="2469"/>
                  <a:pt x="5321" y="2469"/>
                </a:cubicBezTo>
                <a:cubicBezTo>
                  <a:pt x="5314" y="2469"/>
                  <a:pt x="5307" y="2469"/>
                  <a:pt x="5300" y="2469"/>
                </a:cubicBezTo>
                <a:cubicBezTo>
                  <a:pt x="5262" y="2469"/>
                  <a:pt x="5225" y="2471"/>
                  <a:pt x="5191" y="2495"/>
                </a:cubicBezTo>
                <a:cubicBezTo>
                  <a:pt x="5064" y="2581"/>
                  <a:pt x="5151" y="2832"/>
                  <a:pt x="5010" y="2903"/>
                </a:cubicBezTo>
                <a:cubicBezTo>
                  <a:pt x="4993" y="2918"/>
                  <a:pt x="4970" y="2918"/>
                  <a:pt x="4955" y="2926"/>
                </a:cubicBezTo>
                <a:cubicBezTo>
                  <a:pt x="4876" y="2943"/>
                  <a:pt x="4797" y="2958"/>
                  <a:pt x="4720" y="2973"/>
                </a:cubicBezTo>
                <a:cubicBezTo>
                  <a:pt x="4681" y="2982"/>
                  <a:pt x="4634" y="2997"/>
                  <a:pt x="4602" y="3020"/>
                </a:cubicBezTo>
                <a:cubicBezTo>
                  <a:pt x="4500" y="2926"/>
                  <a:pt x="4461" y="2762"/>
                  <a:pt x="4547" y="2613"/>
                </a:cubicBezTo>
                <a:cubicBezTo>
                  <a:pt x="4570" y="2574"/>
                  <a:pt x="4609" y="2534"/>
                  <a:pt x="4634" y="2487"/>
                </a:cubicBezTo>
                <a:cubicBezTo>
                  <a:pt x="4743" y="2324"/>
                  <a:pt x="4711" y="2135"/>
                  <a:pt x="4688" y="1977"/>
                </a:cubicBezTo>
                <a:cubicBezTo>
                  <a:pt x="4656" y="1774"/>
                  <a:pt x="4649" y="1586"/>
                  <a:pt x="4688" y="1366"/>
                </a:cubicBezTo>
                <a:cubicBezTo>
                  <a:pt x="4728" y="1131"/>
                  <a:pt x="4775" y="903"/>
                  <a:pt x="4829" y="668"/>
                </a:cubicBezTo>
                <a:cubicBezTo>
                  <a:pt x="4869" y="480"/>
                  <a:pt x="4946" y="222"/>
                  <a:pt x="4891" y="49"/>
                </a:cubicBezTo>
                <a:cubicBezTo>
                  <a:pt x="4891" y="27"/>
                  <a:pt x="4876" y="2"/>
                  <a:pt x="4844" y="2"/>
                </a:cubicBezTo>
                <a:cubicBezTo>
                  <a:pt x="4842" y="1"/>
                  <a:pt x="4839" y="1"/>
                  <a:pt x="4836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2" name="Google Shape;432;p3"/>
          <p:cNvGrpSpPr/>
          <p:nvPr/>
        </p:nvGrpSpPr>
        <p:grpSpPr>
          <a:xfrm>
            <a:off x="-514962" y="2621813"/>
            <a:ext cx="2417002" cy="2124337"/>
            <a:chOff x="2096037" y="1870123"/>
            <a:chExt cx="282809" cy="248580"/>
          </a:xfrm>
        </p:grpSpPr>
        <p:sp>
          <p:nvSpPr>
            <p:cNvPr id="433" name="Google Shape;433;p3"/>
            <p:cNvSpPr/>
            <p:nvPr/>
          </p:nvSpPr>
          <p:spPr>
            <a:xfrm>
              <a:off x="2096037" y="1870123"/>
              <a:ext cx="282809" cy="247092"/>
            </a:xfrm>
            <a:custGeom>
              <a:avLst/>
              <a:gdLst/>
              <a:ahLst/>
              <a:cxnLst/>
              <a:rect l="l" t="t" r="r" b="b"/>
              <a:pathLst>
                <a:path w="7039" h="6150" extrusionOk="0">
                  <a:moveTo>
                    <a:pt x="4320" y="1"/>
                  </a:moveTo>
                  <a:cubicBezTo>
                    <a:pt x="4029" y="25"/>
                    <a:pt x="4053" y="589"/>
                    <a:pt x="3763" y="589"/>
                  </a:cubicBezTo>
                  <a:cubicBezTo>
                    <a:pt x="3676" y="589"/>
                    <a:pt x="3585" y="526"/>
                    <a:pt x="3504" y="526"/>
                  </a:cubicBezTo>
                  <a:cubicBezTo>
                    <a:pt x="3483" y="526"/>
                    <a:pt x="3462" y="531"/>
                    <a:pt x="3442" y="542"/>
                  </a:cubicBezTo>
                  <a:cubicBezTo>
                    <a:pt x="3340" y="604"/>
                    <a:pt x="3380" y="778"/>
                    <a:pt x="3293" y="864"/>
                  </a:cubicBezTo>
                  <a:cubicBezTo>
                    <a:pt x="3222" y="941"/>
                    <a:pt x="3088" y="911"/>
                    <a:pt x="2994" y="966"/>
                  </a:cubicBezTo>
                  <a:cubicBezTo>
                    <a:pt x="2751" y="1114"/>
                    <a:pt x="3066" y="1624"/>
                    <a:pt x="2806" y="1748"/>
                  </a:cubicBezTo>
                  <a:cubicBezTo>
                    <a:pt x="2778" y="1762"/>
                    <a:pt x="2750" y="1768"/>
                    <a:pt x="2722" y="1768"/>
                  </a:cubicBezTo>
                  <a:cubicBezTo>
                    <a:pt x="2570" y="1768"/>
                    <a:pt x="2407" y="1601"/>
                    <a:pt x="2259" y="1601"/>
                  </a:cubicBezTo>
                  <a:cubicBezTo>
                    <a:pt x="2229" y="1601"/>
                    <a:pt x="2200" y="1608"/>
                    <a:pt x="2172" y="1624"/>
                  </a:cubicBezTo>
                  <a:cubicBezTo>
                    <a:pt x="2063" y="1686"/>
                    <a:pt x="2053" y="1859"/>
                    <a:pt x="1952" y="1936"/>
                  </a:cubicBezTo>
                  <a:cubicBezTo>
                    <a:pt x="1918" y="1964"/>
                    <a:pt x="1875" y="1977"/>
                    <a:pt x="1830" y="1977"/>
                  </a:cubicBezTo>
                  <a:cubicBezTo>
                    <a:pt x="1772" y="1977"/>
                    <a:pt x="1711" y="1956"/>
                    <a:pt x="1662" y="1921"/>
                  </a:cubicBezTo>
                  <a:cubicBezTo>
                    <a:pt x="1576" y="1867"/>
                    <a:pt x="1521" y="1773"/>
                    <a:pt x="1466" y="1686"/>
                  </a:cubicBezTo>
                  <a:cubicBezTo>
                    <a:pt x="1333" y="1475"/>
                    <a:pt x="1192" y="1255"/>
                    <a:pt x="1058" y="1035"/>
                  </a:cubicBezTo>
                  <a:cubicBezTo>
                    <a:pt x="989" y="926"/>
                    <a:pt x="917" y="817"/>
                    <a:pt x="800" y="753"/>
                  </a:cubicBezTo>
                  <a:cubicBezTo>
                    <a:pt x="690" y="691"/>
                    <a:pt x="605" y="597"/>
                    <a:pt x="501" y="510"/>
                  </a:cubicBezTo>
                  <a:cubicBezTo>
                    <a:pt x="479" y="488"/>
                    <a:pt x="447" y="456"/>
                    <a:pt x="417" y="448"/>
                  </a:cubicBezTo>
                  <a:cubicBezTo>
                    <a:pt x="407" y="447"/>
                    <a:pt x="398" y="446"/>
                    <a:pt x="389" y="446"/>
                  </a:cubicBezTo>
                  <a:cubicBezTo>
                    <a:pt x="359" y="446"/>
                    <a:pt x="332" y="455"/>
                    <a:pt x="313" y="478"/>
                  </a:cubicBezTo>
                  <a:cubicBezTo>
                    <a:pt x="291" y="525"/>
                    <a:pt x="323" y="572"/>
                    <a:pt x="353" y="612"/>
                  </a:cubicBezTo>
                  <a:cubicBezTo>
                    <a:pt x="385" y="667"/>
                    <a:pt x="424" y="706"/>
                    <a:pt x="464" y="753"/>
                  </a:cubicBezTo>
                  <a:cubicBezTo>
                    <a:pt x="526" y="825"/>
                    <a:pt x="588" y="887"/>
                    <a:pt x="652" y="958"/>
                  </a:cubicBezTo>
                  <a:cubicBezTo>
                    <a:pt x="729" y="1052"/>
                    <a:pt x="776" y="1169"/>
                    <a:pt x="848" y="1263"/>
                  </a:cubicBezTo>
                  <a:cubicBezTo>
                    <a:pt x="1028" y="1523"/>
                    <a:pt x="1199" y="1773"/>
                    <a:pt x="1372" y="2030"/>
                  </a:cubicBezTo>
                  <a:cubicBezTo>
                    <a:pt x="1434" y="2125"/>
                    <a:pt x="1506" y="2219"/>
                    <a:pt x="1521" y="2337"/>
                  </a:cubicBezTo>
                  <a:cubicBezTo>
                    <a:pt x="1545" y="2446"/>
                    <a:pt x="1506" y="2580"/>
                    <a:pt x="1395" y="2627"/>
                  </a:cubicBezTo>
                  <a:cubicBezTo>
                    <a:pt x="1364" y="2644"/>
                    <a:pt x="1331" y="2650"/>
                    <a:pt x="1296" y="2650"/>
                  </a:cubicBezTo>
                  <a:cubicBezTo>
                    <a:pt x="1218" y="2650"/>
                    <a:pt x="1135" y="2617"/>
                    <a:pt x="1058" y="2595"/>
                  </a:cubicBezTo>
                  <a:cubicBezTo>
                    <a:pt x="1016" y="2583"/>
                    <a:pt x="969" y="2575"/>
                    <a:pt x="922" y="2575"/>
                  </a:cubicBezTo>
                  <a:cubicBezTo>
                    <a:pt x="847" y="2575"/>
                    <a:pt x="776" y="2596"/>
                    <a:pt x="737" y="2659"/>
                  </a:cubicBezTo>
                  <a:cubicBezTo>
                    <a:pt x="831" y="2839"/>
                    <a:pt x="1098" y="2783"/>
                    <a:pt x="1293" y="2854"/>
                  </a:cubicBezTo>
                  <a:cubicBezTo>
                    <a:pt x="1333" y="2862"/>
                    <a:pt x="1372" y="2886"/>
                    <a:pt x="1387" y="2917"/>
                  </a:cubicBezTo>
                  <a:cubicBezTo>
                    <a:pt x="1459" y="3035"/>
                    <a:pt x="1293" y="3144"/>
                    <a:pt x="1169" y="3176"/>
                  </a:cubicBezTo>
                  <a:cubicBezTo>
                    <a:pt x="964" y="3231"/>
                    <a:pt x="761" y="3285"/>
                    <a:pt x="565" y="3340"/>
                  </a:cubicBezTo>
                  <a:cubicBezTo>
                    <a:pt x="486" y="3364"/>
                    <a:pt x="417" y="3394"/>
                    <a:pt x="338" y="3419"/>
                  </a:cubicBezTo>
                  <a:cubicBezTo>
                    <a:pt x="251" y="3441"/>
                    <a:pt x="157" y="3434"/>
                    <a:pt x="71" y="3466"/>
                  </a:cubicBezTo>
                  <a:cubicBezTo>
                    <a:pt x="48" y="3473"/>
                    <a:pt x="24" y="3481"/>
                    <a:pt x="16" y="3505"/>
                  </a:cubicBezTo>
                  <a:cubicBezTo>
                    <a:pt x="1" y="3528"/>
                    <a:pt x="16" y="3567"/>
                    <a:pt x="40" y="3582"/>
                  </a:cubicBezTo>
                  <a:cubicBezTo>
                    <a:pt x="63" y="3599"/>
                    <a:pt x="95" y="3607"/>
                    <a:pt x="125" y="3607"/>
                  </a:cubicBezTo>
                  <a:cubicBezTo>
                    <a:pt x="142" y="3608"/>
                    <a:pt x="158" y="3609"/>
                    <a:pt x="175" y="3609"/>
                  </a:cubicBezTo>
                  <a:cubicBezTo>
                    <a:pt x="373" y="3609"/>
                    <a:pt x="582" y="3531"/>
                    <a:pt x="776" y="3481"/>
                  </a:cubicBezTo>
                  <a:cubicBezTo>
                    <a:pt x="937" y="3444"/>
                    <a:pt x="1149" y="3359"/>
                    <a:pt x="1340" y="3359"/>
                  </a:cubicBezTo>
                  <a:cubicBezTo>
                    <a:pt x="1428" y="3359"/>
                    <a:pt x="1512" y="3377"/>
                    <a:pt x="1583" y="3426"/>
                  </a:cubicBezTo>
                  <a:cubicBezTo>
                    <a:pt x="1600" y="3441"/>
                    <a:pt x="1623" y="3458"/>
                    <a:pt x="1630" y="3473"/>
                  </a:cubicBezTo>
                  <a:cubicBezTo>
                    <a:pt x="1655" y="3505"/>
                    <a:pt x="1662" y="3545"/>
                    <a:pt x="1670" y="3582"/>
                  </a:cubicBezTo>
                  <a:cubicBezTo>
                    <a:pt x="1709" y="3788"/>
                    <a:pt x="1677" y="4038"/>
                    <a:pt x="1912" y="4132"/>
                  </a:cubicBezTo>
                  <a:cubicBezTo>
                    <a:pt x="2016" y="4179"/>
                    <a:pt x="2132" y="4164"/>
                    <a:pt x="2226" y="4203"/>
                  </a:cubicBezTo>
                  <a:cubicBezTo>
                    <a:pt x="2838" y="4422"/>
                    <a:pt x="2242" y="5214"/>
                    <a:pt x="2046" y="5511"/>
                  </a:cubicBezTo>
                  <a:cubicBezTo>
                    <a:pt x="1976" y="5622"/>
                    <a:pt x="1764" y="5966"/>
                    <a:pt x="1875" y="6107"/>
                  </a:cubicBezTo>
                  <a:cubicBezTo>
                    <a:pt x="1897" y="6137"/>
                    <a:pt x="1925" y="6149"/>
                    <a:pt x="1954" y="6149"/>
                  </a:cubicBezTo>
                  <a:cubicBezTo>
                    <a:pt x="2048" y="6149"/>
                    <a:pt x="2163" y="6026"/>
                    <a:pt x="2211" y="5966"/>
                  </a:cubicBezTo>
                  <a:cubicBezTo>
                    <a:pt x="2439" y="5716"/>
                    <a:pt x="2618" y="5434"/>
                    <a:pt x="2838" y="5167"/>
                  </a:cubicBezTo>
                  <a:cubicBezTo>
                    <a:pt x="3034" y="4931"/>
                    <a:pt x="3214" y="4642"/>
                    <a:pt x="3521" y="4533"/>
                  </a:cubicBezTo>
                  <a:cubicBezTo>
                    <a:pt x="3602" y="4504"/>
                    <a:pt x="3688" y="4490"/>
                    <a:pt x="3775" y="4490"/>
                  </a:cubicBezTo>
                  <a:cubicBezTo>
                    <a:pt x="3947" y="4490"/>
                    <a:pt x="4121" y="4545"/>
                    <a:pt x="4256" y="4649"/>
                  </a:cubicBezTo>
                  <a:cubicBezTo>
                    <a:pt x="4351" y="4725"/>
                    <a:pt x="4461" y="4826"/>
                    <a:pt x="4565" y="4826"/>
                  </a:cubicBezTo>
                  <a:cubicBezTo>
                    <a:pt x="4590" y="4826"/>
                    <a:pt x="4616" y="4819"/>
                    <a:pt x="4640" y="4805"/>
                  </a:cubicBezTo>
                  <a:cubicBezTo>
                    <a:pt x="4697" y="4775"/>
                    <a:pt x="4727" y="4711"/>
                    <a:pt x="4774" y="4674"/>
                  </a:cubicBezTo>
                  <a:cubicBezTo>
                    <a:pt x="4939" y="4508"/>
                    <a:pt x="5244" y="4617"/>
                    <a:pt x="5417" y="4469"/>
                  </a:cubicBezTo>
                  <a:cubicBezTo>
                    <a:pt x="5714" y="4226"/>
                    <a:pt x="5316" y="3669"/>
                    <a:pt x="5573" y="3394"/>
                  </a:cubicBezTo>
                  <a:lnTo>
                    <a:pt x="5573" y="3394"/>
                  </a:lnTo>
                  <a:cubicBezTo>
                    <a:pt x="5684" y="3411"/>
                    <a:pt x="5731" y="3545"/>
                    <a:pt x="5778" y="3654"/>
                  </a:cubicBezTo>
                  <a:cubicBezTo>
                    <a:pt x="5793" y="3706"/>
                    <a:pt x="5865" y="3843"/>
                    <a:pt x="5938" y="3843"/>
                  </a:cubicBezTo>
                  <a:cubicBezTo>
                    <a:pt x="5942" y="3843"/>
                    <a:pt x="5946" y="3843"/>
                    <a:pt x="5950" y="3842"/>
                  </a:cubicBezTo>
                  <a:cubicBezTo>
                    <a:pt x="6123" y="3795"/>
                    <a:pt x="5872" y="3441"/>
                    <a:pt x="5833" y="3379"/>
                  </a:cubicBezTo>
                  <a:cubicBezTo>
                    <a:pt x="5769" y="3278"/>
                    <a:pt x="5652" y="3129"/>
                    <a:pt x="5761" y="3011"/>
                  </a:cubicBezTo>
                  <a:cubicBezTo>
                    <a:pt x="5808" y="2956"/>
                    <a:pt x="5887" y="2941"/>
                    <a:pt x="5957" y="2941"/>
                  </a:cubicBezTo>
                  <a:cubicBezTo>
                    <a:pt x="6029" y="2941"/>
                    <a:pt x="6098" y="2964"/>
                    <a:pt x="6162" y="2988"/>
                  </a:cubicBezTo>
                  <a:cubicBezTo>
                    <a:pt x="6318" y="3035"/>
                    <a:pt x="6474" y="3090"/>
                    <a:pt x="6632" y="3137"/>
                  </a:cubicBezTo>
                  <a:cubicBezTo>
                    <a:pt x="6714" y="3167"/>
                    <a:pt x="6802" y="3195"/>
                    <a:pt x="6889" y="3195"/>
                  </a:cubicBezTo>
                  <a:cubicBezTo>
                    <a:pt x="6935" y="3195"/>
                    <a:pt x="6980" y="3187"/>
                    <a:pt x="7024" y="3169"/>
                  </a:cubicBezTo>
                  <a:cubicBezTo>
                    <a:pt x="7039" y="3105"/>
                    <a:pt x="7001" y="3043"/>
                    <a:pt x="6945" y="3003"/>
                  </a:cubicBezTo>
                  <a:cubicBezTo>
                    <a:pt x="6890" y="2964"/>
                    <a:pt x="6828" y="2949"/>
                    <a:pt x="6766" y="2924"/>
                  </a:cubicBezTo>
                  <a:cubicBezTo>
                    <a:pt x="6484" y="2847"/>
                    <a:pt x="6232" y="2721"/>
                    <a:pt x="5974" y="2595"/>
                  </a:cubicBezTo>
                  <a:cubicBezTo>
                    <a:pt x="5816" y="2518"/>
                    <a:pt x="5323" y="2384"/>
                    <a:pt x="5440" y="2109"/>
                  </a:cubicBezTo>
                  <a:cubicBezTo>
                    <a:pt x="5464" y="2055"/>
                    <a:pt x="5519" y="2015"/>
                    <a:pt x="5573" y="1983"/>
                  </a:cubicBezTo>
                  <a:cubicBezTo>
                    <a:pt x="5667" y="1929"/>
                    <a:pt x="5761" y="1882"/>
                    <a:pt x="5872" y="1842"/>
                  </a:cubicBezTo>
                  <a:cubicBezTo>
                    <a:pt x="5910" y="1827"/>
                    <a:pt x="5957" y="1812"/>
                    <a:pt x="5989" y="1780"/>
                  </a:cubicBezTo>
                  <a:cubicBezTo>
                    <a:pt x="6021" y="1748"/>
                    <a:pt x="6036" y="1694"/>
                    <a:pt x="6004" y="1654"/>
                  </a:cubicBezTo>
                  <a:cubicBezTo>
                    <a:pt x="5991" y="1635"/>
                    <a:pt x="5970" y="1627"/>
                    <a:pt x="5946" y="1627"/>
                  </a:cubicBezTo>
                  <a:cubicBezTo>
                    <a:pt x="5912" y="1627"/>
                    <a:pt x="5872" y="1641"/>
                    <a:pt x="5840" y="1654"/>
                  </a:cubicBezTo>
                  <a:cubicBezTo>
                    <a:pt x="5786" y="1679"/>
                    <a:pt x="5731" y="1701"/>
                    <a:pt x="5667" y="1726"/>
                  </a:cubicBezTo>
                  <a:cubicBezTo>
                    <a:pt x="5626" y="1739"/>
                    <a:pt x="5585" y="1759"/>
                    <a:pt x="5539" y="1759"/>
                  </a:cubicBezTo>
                  <a:cubicBezTo>
                    <a:pt x="5533" y="1759"/>
                    <a:pt x="5526" y="1759"/>
                    <a:pt x="5519" y="1758"/>
                  </a:cubicBezTo>
                  <a:cubicBezTo>
                    <a:pt x="5385" y="1748"/>
                    <a:pt x="5385" y="1498"/>
                    <a:pt x="5316" y="1396"/>
                  </a:cubicBezTo>
                  <a:cubicBezTo>
                    <a:pt x="5235" y="1282"/>
                    <a:pt x="5090" y="1202"/>
                    <a:pt x="4946" y="1202"/>
                  </a:cubicBezTo>
                  <a:cubicBezTo>
                    <a:pt x="4922" y="1202"/>
                    <a:pt x="4899" y="1204"/>
                    <a:pt x="4875" y="1208"/>
                  </a:cubicBezTo>
                  <a:cubicBezTo>
                    <a:pt x="4791" y="1223"/>
                    <a:pt x="4712" y="1263"/>
                    <a:pt x="4625" y="1287"/>
                  </a:cubicBezTo>
                  <a:cubicBezTo>
                    <a:pt x="4605" y="1291"/>
                    <a:pt x="4582" y="1294"/>
                    <a:pt x="4559" y="1294"/>
                  </a:cubicBezTo>
                  <a:cubicBezTo>
                    <a:pt x="4494" y="1294"/>
                    <a:pt x="4427" y="1274"/>
                    <a:pt x="4397" y="1216"/>
                  </a:cubicBezTo>
                  <a:cubicBezTo>
                    <a:pt x="4343" y="1137"/>
                    <a:pt x="4382" y="1028"/>
                    <a:pt x="4358" y="941"/>
                  </a:cubicBezTo>
                  <a:cubicBezTo>
                    <a:pt x="4320" y="825"/>
                    <a:pt x="4179" y="761"/>
                    <a:pt x="4147" y="644"/>
                  </a:cubicBezTo>
                  <a:cubicBezTo>
                    <a:pt x="4076" y="424"/>
                    <a:pt x="4422" y="206"/>
                    <a:pt x="432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2159035" y="1887239"/>
              <a:ext cx="41302" cy="41544"/>
            </a:xfrm>
            <a:custGeom>
              <a:avLst/>
              <a:gdLst/>
              <a:ahLst/>
              <a:cxnLst/>
              <a:rect l="l" t="t" r="r" b="b"/>
              <a:pathLst>
                <a:path w="1028" h="1034" extrusionOk="0">
                  <a:moveTo>
                    <a:pt x="191" y="1"/>
                  </a:moveTo>
                  <a:cubicBezTo>
                    <a:pt x="161" y="1"/>
                    <a:pt x="130" y="5"/>
                    <a:pt x="102" y="15"/>
                  </a:cubicBezTo>
                  <a:cubicBezTo>
                    <a:pt x="40" y="45"/>
                    <a:pt x="0" y="116"/>
                    <a:pt x="0" y="178"/>
                  </a:cubicBezTo>
                  <a:cubicBezTo>
                    <a:pt x="0" y="250"/>
                    <a:pt x="32" y="312"/>
                    <a:pt x="79" y="359"/>
                  </a:cubicBezTo>
                  <a:cubicBezTo>
                    <a:pt x="119" y="406"/>
                    <a:pt x="173" y="446"/>
                    <a:pt x="203" y="500"/>
                  </a:cubicBezTo>
                  <a:cubicBezTo>
                    <a:pt x="250" y="602"/>
                    <a:pt x="228" y="814"/>
                    <a:pt x="369" y="852"/>
                  </a:cubicBezTo>
                  <a:cubicBezTo>
                    <a:pt x="438" y="876"/>
                    <a:pt x="495" y="916"/>
                    <a:pt x="542" y="978"/>
                  </a:cubicBezTo>
                  <a:cubicBezTo>
                    <a:pt x="549" y="993"/>
                    <a:pt x="564" y="1010"/>
                    <a:pt x="579" y="1025"/>
                  </a:cubicBezTo>
                  <a:cubicBezTo>
                    <a:pt x="589" y="1029"/>
                    <a:pt x="601" y="1034"/>
                    <a:pt x="612" y="1034"/>
                  </a:cubicBezTo>
                  <a:cubicBezTo>
                    <a:pt x="621" y="1034"/>
                    <a:pt x="629" y="1031"/>
                    <a:pt x="636" y="1025"/>
                  </a:cubicBezTo>
                  <a:cubicBezTo>
                    <a:pt x="658" y="1002"/>
                    <a:pt x="643" y="963"/>
                    <a:pt x="636" y="939"/>
                  </a:cubicBezTo>
                  <a:cubicBezTo>
                    <a:pt x="619" y="884"/>
                    <a:pt x="636" y="758"/>
                    <a:pt x="690" y="735"/>
                  </a:cubicBezTo>
                  <a:cubicBezTo>
                    <a:pt x="703" y="728"/>
                    <a:pt x="715" y="725"/>
                    <a:pt x="728" y="725"/>
                  </a:cubicBezTo>
                  <a:cubicBezTo>
                    <a:pt x="769" y="725"/>
                    <a:pt x="809" y="761"/>
                    <a:pt x="839" y="797"/>
                  </a:cubicBezTo>
                  <a:cubicBezTo>
                    <a:pt x="868" y="827"/>
                    <a:pt x="906" y="856"/>
                    <a:pt x="943" y="856"/>
                  </a:cubicBezTo>
                  <a:cubicBezTo>
                    <a:pt x="956" y="856"/>
                    <a:pt x="968" y="853"/>
                    <a:pt x="980" y="844"/>
                  </a:cubicBezTo>
                  <a:cubicBezTo>
                    <a:pt x="1027" y="822"/>
                    <a:pt x="1020" y="750"/>
                    <a:pt x="988" y="711"/>
                  </a:cubicBezTo>
                  <a:cubicBezTo>
                    <a:pt x="965" y="673"/>
                    <a:pt x="918" y="641"/>
                    <a:pt x="894" y="602"/>
                  </a:cubicBezTo>
                  <a:cubicBezTo>
                    <a:pt x="847" y="523"/>
                    <a:pt x="862" y="421"/>
                    <a:pt x="847" y="327"/>
                  </a:cubicBezTo>
                  <a:cubicBezTo>
                    <a:pt x="815" y="210"/>
                    <a:pt x="713" y="124"/>
                    <a:pt x="604" y="77"/>
                  </a:cubicBezTo>
                  <a:cubicBezTo>
                    <a:pt x="495" y="30"/>
                    <a:pt x="376" y="15"/>
                    <a:pt x="250" y="5"/>
                  </a:cubicBezTo>
                  <a:cubicBezTo>
                    <a:pt x="231" y="2"/>
                    <a:pt x="211" y="1"/>
                    <a:pt x="191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2204075" y="1876833"/>
              <a:ext cx="14544" cy="25834"/>
            </a:xfrm>
            <a:custGeom>
              <a:avLst/>
              <a:gdLst/>
              <a:ahLst/>
              <a:cxnLst/>
              <a:rect l="l" t="t" r="r" b="b"/>
              <a:pathLst>
                <a:path w="362" h="643" extrusionOk="0">
                  <a:moveTo>
                    <a:pt x="220" y="0"/>
                  </a:moveTo>
                  <a:cubicBezTo>
                    <a:pt x="198" y="0"/>
                    <a:pt x="177" y="9"/>
                    <a:pt x="164" y="29"/>
                  </a:cubicBezTo>
                  <a:cubicBezTo>
                    <a:pt x="156" y="46"/>
                    <a:pt x="156" y="69"/>
                    <a:pt x="149" y="86"/>
                  </a:cubicBezTo>
                  <a:cubicBezTo>
                    <a:pt x="149" y="163"/>
                    <a:pt x="109" y="227"/>
                    <a:pt x="62" y="281"/>
                  </a:cubicBezTo>
                  <a:cubicBezTo>
                    <a:pt x="47" y="296"/>
                    <a:pt x="23" y="311"/>
                    <a:pt x="15" y="328"/>
                  </a:cubicBezTo>
                  <a:cubicBezTo>
                    <a:pt x="0" y="358"/>
                    <a:pt x="0" y="398"/>
                    <a:pt x="8" y="430"/>
                  </a:cubicBezTo>
                  <a:cubicBezTo>
                    <a:pt x="23" y="485"/>
                    <a:pt x="55" y="539"/>
                    <a:pt x="94" y="579"/>
                  </a:cubicBezTo>
                  <a:cubicBezTo>
                    <a:pt x="126" y="611"/>
                    <a:pt x="164" y="641"/>
                    <a:pt x="211" y="641"/>
                  </a:cubicBezTo>
                  <a:cubicBezTo>
                    <a:pt x="217" y="642"/>
                    <a:pt x="222" y="642"/>
                    <a:pt x="228" y="642"/>
                  </a:cubicBezTo>
                  <a:cubicBezTo>
                    <a:pt x="269" y="642"/>
                    <a:pt x="306" y="613"/>
                    <a:pt x="314" y="571"/>
                  </a:cubicBezTo>
                  <a:cubicBezTo>
                    <a:pt x="330" y="509"/>
                    <a:pt x="258" y="453"/>
                    <a:pt x="275" y="383"/>
                  </a:cubicBezTo>
                  <a:cubicBezTo>
                    <a:pt x="282" y="343"/>
                    <a:pt x="322" y="311"/>
                    <a:pt x="337" y="274"/>
                  </a:cubicBezTo>
                  <a:cubicBezTo>
                    <a:pt x="361" y="234"/>
                    <a:pt x="345" y="180"/>
                    <a:pt x="337" y="133"/>
                  </a:cubicBezTo>
                  <a:cubicBezTo>
                    <a:pt x="322" y="93"/>
                    <a:pt x="305" y="46"/>
                    <a:pt x="275" y="22"/>
                  </a:cubicBezTo>
                  <a:cubicBezTo>
                    <a:pt x="260" y="8"/>
                    <a:pt x="240" y="0"/>
                    <a:pt x="22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2225771" y="2057874"/>
              <a:ext cx="41544" cy="60829"/>
            </a:xfrm>
            <a:custGeom>
              <a:avLst/>
              <a:gdLst/>
              <a:ahLst/>
              <a:cxnLst/>
              <a:rect l="l" t="t" r="r" b="b"/>
              <a:pathLst>
                <a:path w="1034" h="1514" extrusionOk="0">
                  <a:moveTo>
                    <a:pt x="533" y="0"/>
                  </a:moveTo>
                  <a:cubicBezTo>
                    <a:pt x="528" y="0"/>
                    <a:pt x="523" y="0"/>
                    <a:pt x="518" y="1"/>
                  </a:cubicBezTo>
                  <a:cubicBezTo>
                    <a:pt x="408" y="8"/>
                    <a:pt x="314" y="95"/>
                    <a:pt x="282" y="196"/>
                  </a:cubicBezTo>
                  <a:cubicBezTo>
                    <a:pt x="275" y="236"/>
                    <a:pt x="267" y="266"/>
                    <a:pt x="252" y="298"/>
                  </a:cubicBezTo>
                  <a:cubicBezTo>
                    <a:pt x="213" y="352"/>
                    <a:pt x="134" y="352"/>
                    <a:pt x="79" y="384"/>
                  </a:cubicBezTo>
                  <a:cubicBezTo>
                    <a:pt x="25" y="424"/>
                    <a:pt x="0" y="494"/>
                    <a:pt x="0" y="556"/>
                  </a:cubicBezTo>
                  <a:cubicBezTo>
                    <a:pt x="17" y="847"/>
                    <a:pt x="260" y="1011"/>
                    <a:pt x="205" y="1317"/>
                  </a:cubicBezTo>
                  <a:cubicBezTo>
                    <a:pt x="198" y="1365"/>
                    <a:pt x="188" y="1481"/>
                    <a:pt x="245" y="1506"/>
                  </a:cubicBezTo>
                  <a:cubicBezTo>
                    <a:pt x="252" y="1506"/>
                    <a:pt x="260" y="1513"/>
                    <a:pt x="267" y="1513"/>
                  </a:cubicBezTo>
                  <a:cubicBezTo>
                    <a:pt x="314" y="1506"/>
                    <a:pt x="354" y="1434"/>
                    <a:pt x="361" y="1395"/>
                  </a:cubicBezTo>
                  <a:cubicBezTo>
                    <a:pt x="376" y="1340"/>
                    <a:pt x="369" y="1278"/>
                    <a:pt x="369" y="1214"/>
                  </a:cubicBezTo>
                  <a:cubicBezTo>
                    <a:pt x="376" y="1129"/>
                    <a:pt x="401" y="1043"/>
                    <a:pt x="448" y="971"/>
                  </a:cubicBezTo>
                  <a:cubicBezTo>
                    <a:pt x="471" y="941"/>
                    <a:pt x="495" y="909"/>
                    <a:pt x="527" y="894"/>
                  </a:cubicBezTo>
                  <a:cubicBezTo>
                    <a:pt x="563" y="870"/>
                    <a:pt x="621" y="860"/>
                    <a:pt x="672" y="860"/>
                  </a:cubicBezTo>
                  <a:cubicBezTo>
                    <a:pt x="687" y="860"/>
                    <a:pt x="702" y="860"/>
                    <a:pt x="715" y="862"/>
                  </a:cubicBezTo>
                  <a:cubicBezTo>
                    <a:pt x="753" y="870"/>
                    <a:pt x="785" y="894"/>
                    <a:pt x="824" y="909"/>
                  </a:cubicBezTo>
                  <a:cubicBezTo>
                    <a:pt x="833" y="911"/>
                    <a:pt x="843" y="912"/>
                    <a:pt x="853" y="912"/>
                  </a:cubicBezTo>
                  <a:cubicBezTo>
                    <a:pt x="884" y="912"/>
                    <a:pt x="914" y="902"/>
                    <a:pt x="926" y="877"/>
                  </a:cubicBezTo>
                  <a:cubicBezTo>
                    <a:pt x="941" y="847"/>
                    <a:pt x="918" y="808"/>
                    <a:pt x="918" y="768"/>
                  </a:cubicBezTo>
                  <a:cubicBezTo>
                    <a:pt x="911" y="682"/>
                    <a:pt x="980" y="603"/>
                    <a:pt x="997" y="525"/>
                  </a:cubicBezTo>
                  <a:cubicBezTo>
                    <a:pt x="1034" y="325"/>
                    <a:pt x="738" y="0"/>
                    <a:pt x="53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7" name="Google Shape;437;p3"/>
          <p:cNvGrpSpPr/>
          <p:nvPr/>
        </p:nvGrpSpPr>
        <p:grpSpPr>
          <a:xfrm>
            <a:off x="5674281" y="-236816"/>
            <a:ext cx="1615690" cy="913698"/>
            <a:chOff x="17234000" y="6009500"/>
            <a:chExt cx="1874350" cy="1059975"/>
          </a:xfrm>
        </p:grpSpPr>
        <p:sp>
          <p:nvSpPr>
            <p:cNvPr id="438" name="Google Shape;438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1" name="Google Shape;461;p3"/>
          <p:cNvGrpSpPr/>
          <p:nvPr/>
        </p:nvGrpSpPr>
        <p:grpSpPr>
          <a:xfrm rot="3981324">
            <a:off x="1035087" y="4386161"/>
            <a:ext cx="1628201" cy="1009098"/>
            <a:chOff x="17076225" y="6009500"/>
            <a:chExt cx="1888950" cy="1170700"/>
          </a:xfrm>
        </p:grpSpPr>
        <p:sp>
          <p:nvSpPr>
            <p:cNvPr id="462" name="Google Shape;462;p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6" name="Google Shape;486;p3"/>
          <p:cNvGrpSpPr/>
          <p:nvPr/>
        </p:nvGrpSpPr>
        <p:grpSpPr>
          <a:xfrm>
            <a:off x="-302969" y="2114909"/>
            <a:ext cx="1615690" cy="913698"/>
            <a:chOff x="17234000" y="6009500"/>
            <a:chExt cx="1874350" cy="1059975"/>
          </a:xfrm>
        </p:grpSpPr>
        <p:sp>
          <p:nvSpPr>
            <p:cNvPr id="487" name="Google Shape;487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0" name="Google Shape;510;p3"/>
          <p:cNvGrpSpPr/>
          <p:nvPr/>
        </p:nvGrpSpPr>
        <p:grpSpPr>
          <a:xfrm rot="2030253">
            <a:off x="622433" y="2933756"/>
            <a:ext cx="1615703" cy="913706"/>
            <a:chOff x="17234000" y="6009500"/>
            <a:chExt cx="1874350" cy="1059975"/>
          </a:xfrm>
        </p:grpSpPr>
        <p:sp>
          <p:nvSpPr>
            <p:cNvPr id="511" name="Google Shape;511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4" name="Google Shape;534;p3"/>
          <p:cNvGrpSpPr/>
          <p:nvPr/>
        </p:nvGrpSpPr>
        <p:grpSpPr>
          <a:xfrm>
            <a:off x="734525" y="2977625"/>
            <a:ext cx="436075" cy="1632075"/>
            <a:chOff x="3905025" y="7516238"/>
            <a:chExt cx="436075" cy="1632075"/>
          </a:xfrm>
        </p:grpSpPr>
        <p:sp>
          <p:nvSpPr>
            <p:cNvPr id="535" name="Google Shape;535;p3"/>
            <p:cNvSpPr/>
            <p:nvPr/>
          </p:nvSpPr>
          <p:spPr>
            <a:xfrm>
              <a:off x="3905025" y="7516238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4123200" y="7516238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3948775" y="75162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4035700" y="75162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3992225" y="75162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1" y="1"/>
                  </a:moveTo>
                  <a:lnTo>
                    <a:pt x="1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4079750" y="75162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3905025" y="8938438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28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3905025" y="7516238"/>
              <a:ext cx="435775" cy="20930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28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3905025" y="75162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4" name="Google Shape;544;p3"/>
          <p:cNvGrpSpPr/>
          <p:nvPr/>
        </p:nvGrpSpPr>
        <p:grpSpPr>
          <a:xfrm rot="6748448">
            <a:off x="-717557" y="1172030"/>
            <a:ext cx="1628208" cy="1009102"/>
            <a:chOff x="17076225" y="6009500"/>
            <a:chExt cx="1888950" cy="1170700"/>
          </a:xfrm>
        </p:grpSpPr>
        <p:sp>
          <p:nvSpPr>
            <p:cNvPr id="545" name="Google Shape;545;p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9" name="Google Shape;569;p3"/>
          <p:cNvGrpSpPr/>
          <p:nvPr/>
        </p:nvGrpSpPr>
        <p:grpSpPr>
          <a:xfrm rot="3981324">
            <a:off x="6594537" y="-89039"/>
            <a:ext cx="1628201" cy="1009098"/>
            <a:chOff x="17076225" y="6009500"/>
            <a:chExt cx="1888950" cy="1170700"/>
          </a:xfrm>
        </p:grpSpPr>
        <p:sp>
          <p:nvSpPr>
            <p:cNvPr id="570" name="Google Shape;570;p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4" name="Google Shape;594;p3"/>
          <p:cNvSpPr txBox="1">
            <a:spLocks noGrp="1"/>
          </p:cNvSpPr>
          <p:nvPr>
            <p:ph type="title" hasCustomPrompt="1"/>
          </p:nvPr>
        </p:nvSpPr>
        <p:spPr>
          <a:xfrm>
            <a:off x="4123307" y="1185425"/>
            <a:ext cx="883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95" name="Google Shape;595;p3"/>
          <p:cNvSpPr txBox="1">
            <a:spLocks noGrp="1"/>
          </p:cNvSpPr>
          <p:nvPr>
            <p:ph type="subTitle" idx="1"/>
          </p:nvPr>
        </p:nvSpPr>
        <p:spPr>
          <a:xfrm>
            <a:off x="2776800" y="3890275"/>
            <a:ext cx="35904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6" name="Google Shape;596;p3"/>
          <p:cNvSpPr txBox="1">
            <a:spLocks noGrp="1"/>
          </p:cNvSpPr>
          <p:nvPr>
            <p:ph type="title" idx="2"/>
          </p:nvPr>
        </p:nvSpPr>
        <p:spPr>
          <a:xfrm>
            <a:off x="2933057" y="2724275"/>
            <a:ext cx="3264000" cy="12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597" name="Google Shape;597;p3"/>
          <p:cNvGrpSpPr/>
          <p:nvPr/>
        </p:nvGrpSpPr>
        <p:grpSpPr>
          <a:xfrm>
            <a:off x="7989250" y="1141300"/>
            <a:ext cx="436075" cy="1632075"/>
            <a:chOff x="3752625" y="7363838"/>
            <a:chExt cx="436075" cy="1632075"/>
          </a:xfrm>
        </p:grpSpPr>
        <p:sp>
          <p:nvSpPr>
            <p:cNvPr id="598" name="Google Shape;598;p3"/>
            <p:cNvSpPr/>
            <p:nvPr/>
          </p:nvSpPr>
          <p:spPr>
            <a:xfrm>
              <a:off x="3752625" y="7363838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3970800" y="7363838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3796375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3883300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3839825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1" y="1"/>
                  </a:moveTo>
                  <a:lnTo>
                    <a:pt x="1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3927350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3752625" y="8786038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28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3752625" y="7363838"/>
              <a:ext cx="435775" cy="20930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28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3752625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7" name="Google Shape;607;p3"/>
          <p:cNvSpPr/>
          <p:nvPr/>
        </p:nvSpPr>
        <p:spPr>
          <a:xfrm>
            <a:off x="8135532" y="1068625"/>
            <a:ext cx="2544439" cy="2858350"/>
          </a:xfrm>
          <a:custGeom>
            <a:avLst/>
            <a:gdLst/>
            <a:ahLst/>
            <a:cxnLst/>
            <a:rect l="l" t="t" r="r" b="b"/>
            <a:pathLst>
              <a:path w="5660" h="6358" extrusionOk="0">
                <a:moveTo>
                  <a:pt x="2298" y="1"/>
                </a:moveTo>
                <a:cubicBezTo>
                  <a:pt x="2273" y="1"/>
                  <a:pt x="2266" y="33"/>
                  <a:pt x="2258" y="55"/>
                </a:cubicBezTo>
                <a:cubicBezTo>
                  <a:pt x="2196" y="377"/>
                  <a:pt x="2219" y="714"/>
                  <a:pt x="2211" y="1043"/>
                </a:cubicBezTo>
                <a:cubicBezTo>
                  <a:pt x="2196" y="1379"/>
                  <a:pt x="2179" y="1726"/>
                  <a:pt x="2179" y="2062"/>
                </a:cubicBezTo>
                <a:cubicBezTo>
                  <a:pt x="2172" y="2186"/>
                  <a:pt x="2134" y="2345"/>
                  <a:pt x="2016" y="2345"/>
                </a:cubicBezTo>
                <a:cubicBezTo>
                  <a:pt x="2013" y="2345"/>
                  <a:pt x="2011" y="2345"/>
                  <a:pt x="2008" y="2345"/>
                </a:cubicBezTo>
                <a:cubicBezTo>
                  <a:pt x="1906" y="2345"/>
                  <a:pt x="1850" y="2226"/>
                  <a:pt x="1765" y="2172"/>
                </a:cubicBezTo>
                <a:cubicBezTo>
                  <a:pt x="1731" y="2149"/>
                  <a:pt x="1689" y="2137"/>
                  <a:pt x="1648" y="2137"/>
                </a:cubicBezTo>
                <a:cubicBezTo>
                  <a:pt x="1603" y="2137"/>
                  <a:pt x="1558" y="2151"/>
                  <a:pt x="1521" y="2179"/>
                </a:cubicBezTo>
                <a:cubicBezTo>
                  <a:pt x="1451" y="2226"/>
                  <a:pt x="1419" y="2320"/>
                  <a:pt x="1444" y="2407"/>
                </a:cubicBezTo>
                <a:cubicBezTo>
                  <a:pt x="1427" y="2421"/>
                  <a:pt x="1409" y="2428"/>
                  <a:pt x="1390" y="2428"/>
                </a:cubicBezTo>
                <a:cubicBezTo>
                  <a:pt x="1328" y="2428"/>
                  <a:pt x="1260" y="2358"/>
                  <a:pt x="1223" y="2298"/>
                </a:cubicBezTo>
                <a:cubicBezTo>
                  <a:pt x="1189" y="2222"/>
                  <a:pt x="1126" y="2135"/>
                  <a:pt x="1053" y="2135"/>
                </a:cubicBezTo>
                <a:cubicBezTo>
                  <a:pt x="1042" y="2135"/>
                  <a:pt x="1031" y="2137"/>
                  <a:pt x="1020" y="2141"/>
                </a:cubicBezTo>
                <a:cubicBezTo>
                  <a:pt x="941" y="2164"/>
                  <a:pt x="934" y="2282"/>
                  <a:pt x="973" y="2352"/>
                </a:cubicBezTo>
                <a:cubicBezTo>
                  <a:pt x="1028" y="2471"/>
                  <a:pt x="1137" y="2548"/>
                  <a:pt x="1216" y="2649"/>
                </a:cubicBezTo>
                <a:cubicBezTo>
                  <a:pt x="1278" y="2728"/>
                  <a:pt x="1238" y="2869"/>
                  <a:pt x="1107" y="2869"/>
                </a:cubicBezTo>
                <a:cubicBezTo>
                  <a:pt x="1028" y="2869"/>
                  <a:pt x="966" y="2807"/>
                  <a:pt x="919" y="2743"/>
                </a:cubicBezTo>
                <a:cubicBezTo>
                  <a:pt x="879" y="2674"/>
                  <a:pt x="847" y="2602"/>
                  <a:pt x="793" y="2540"/>
                </a:cubicBezTo>
                <a:cubicBezTo>
                  <a:pt x="758" y="2495"/>
                  <a:pt x="699" y="2466"/>
                  <a:pt x="641" y="2466"/>
                </a:cubicBezTo>
                <a:cubicBezTo>
                  <a:pt x="620" y="2466"/>
                  <a:pt x="599" y="2470"/>
                  <a:pt x="580" y="2478"/>
                </a:cubicBezTo>
                <a:cubicBezTo>
                  <a:pt x="565" y="2493"/>
                  <a:pt x="550" y="2508"/>
                  <a:pt x="525" y="2508"/>
                </a:cubicBezTo>
                <a:cubicBezTo>
                  <a:pt x="518" y="2512"/>
                  <a:pt x="509" y="2513"/>
                  <a:pt x="501" y="2513"/>
                </a:cubicBezTo>
                <a:cubicBezTo>
                  <a:pt x="467" y="2513"/>
                  <a:pt x="430" y="2490"/>
                  <a:pt x="392" y="2478"/>
                </a:cubicBezTo>
                <a:cubicBezTo>
                  <a:pt x="376" y="2473"/>
                  <a:pt x="360" y="2471"/>
                  <a:pt x="344" y="2471"/>
                </a:cubicBezTo>
                <a:cubicBezTo>
                  <a:pt x="257" y="2471"/>
                  <a:pt x="171" y="2541"/>
                  <a:pt x="157" y="2627"/>
                </a:cubicBezTo>
                <a:cubicBezTo>
                  <a:pt x="149" y="2659"/>
                  <a:pt x="149" y="2706"/>
                  <a:pt x="134" y="2736"/>
                </a:cubicBezTo>
                <a:cubicBezTo>
                  <a:pt x="102" y="2775"/>
                  <a:pt x="48" y="2783"/>
                  <a:pt x="25" y="2822"/>
                </a:cubicBezTo>
                <a:cubicBezTo>
                  <a:pt x="1" y="2869"/>
                  <a:pt x="25" y="2924"/>
                  <a:pt x="48" y="2971"/>
                </a:cubicBezTo>
                <a:cubicBezTo>
                  <a:pt x="80" y="3011"/>
                  <a:pt x="119" y="3058"/>
                  <a:pt x="110" y="3105"/>
                </a:cubicBezTo>
                <a:cubicBezTo>
                  <a:pt x="110" y="3191"/>
                  <a:pt x="8" y="3253"/>
                  <a:pt x="40" y="3332"/>
                </a:cubicBezTo>
                <a:cubicBezTo>
                  <a:pt x="48" y="3364"/>
                  <a:pt x="80" y="3387"/>
                  <a:pt x="102" y="3411"/>
                </a:cubicBezTo>
                <a:cubicBezTo>
                  <a:pt x="196" y="3535"/>
                  <a:pt x="134" y="3740"/>
                  <a:pt x="221" y="3865"/>
                </a:cubicBezTo>
                <a:cubicBezTo>
                  <a:pt x="252" y="3916"/>
                  <a:pt x="319" y="3931"/>
                  <a:pt x="384" y="3931"/>
                </a:cubicBezTo>
                <a:cubicBezTo>
                  <a:pt x="400" y="3931"/>
                  <a:pt x="416" y="3930"/>
                  <a:pt x="431" y="3929"/>
                </a:cubicBezTo>
                <a:cubicBezTo>
                  <a:pt x="482" y="3918"/>
                  <a:pt x="533" y="3904"/>
                  <a:pt x="582" y="3904"/>
                </a:cubicBezTo>
                <a:cubicBezTo>
                  <a:pt x="608" y="3904"/>
                  <a:pt x="634" y="3908"/>
                  <a:pt x="659" y="3919"/>
                </a:cubicBezTo>
                <a:cubicBezTo>
                  <a:pt x="706" y="3929"/>
                  <a:pt x="746" y="3959"/>
                  <a:pt x="785" y="3966"/>
                </a:cubicBezTo>
                <a:cubicBezTo>
                  <a:pt x="793" y="3967"/>
                  <a:pt x="801" y="3968"/>
                  <a:pt x="810" y="3968"/>
                </a:cubicBezTo>
                <a:cubicBezTo>
                  <a:pt x="851" y="3968"/>
                  <a:pt x="893" y="3955"/>
                  <a:pt x="932" y="3955"/>
                </a:cubicBezTo>
                <a:cubicBezTo>
                  <a:pt x="943" y="3955"/>
                  <a:pt x="955" y="3956"/>
                  <a:pt x="966" y="3959"/>
                </a:cubicBezTo>
                <a:cubicBezTo>
                  <a:pt x="1028" y="3976"/>
                  <a:pt x="1067" y="4045"/>
                  <a:pt x="1043" y="4100"/>
                </a:cubicBezTo>
                <a:cubicBezTo>
                  <a:pt x="1028" y="4154"/>
                  <a:pt x="981" y="4179"/>
                  <a:pt x="949" y="4226"/>
                </a:cubicBezTo>
                <a:cubicBezTo>
                  <a:pt x="909" y="4280"/>
                  <a:pt x="894" y="4359"/>
                  <a:pt x="919" y="4421"/>
                </a:cubicBezTo>
                <a:cubicBezTo>
                  <a:pt x="973" y="4555"/>
                  <a:pt x="1050" y="4664"/>
                  <a:pt x="1097" y="4798"/>
                </a:cubicBezTo>
                <a:cubicBezTo>
                  <a:pt x="1129" y="4899"/>
                  <a:pt x="1137" y="5018"/>
                  <a:pt x="1082" y="5112"/>
                </a:cubicBezTo>
                <a:cubicBezTo>
                  <a:pt x="1028" y="5198"/>
                  <a:pt x="941" y="5245"/>
                  <a:pt x="894" y="5330"/>
                </a:cubicBezTo>
                <a:cubicBezTo>
                  <a:pt x="832" y="5441"/>
                  <a:pt x="785" y="5528"/>
                  <a:pt x="683" y="5622"/>
                </a:cubicBezTo>
                <a:cubicBezTo>
                  <a:pt x="542" y="5753"/>
                  <a:pt x="401" y="5887"/>
                  <a:pt x="260" y="6013"/>
                </a:cubicBezTo>
                <a:cubicBezTo>
                  <a:pt x="166" y="6107"/>
                  <a:pt x="55" y="6216"/>
                  <a:pt x="63" y="6350"/>
                </a:cubicBezTo>
                <a:cubicBezTo>
                  <a:pt x="77" y="6355"/>
                  <a:pt x="92" y="6358"/>
                  <a:pt x="106" y="6358"/>
                </a:cubicBezTo>
                <a:cubicBezTo>
                  <a:pt x="134" y="6358"/>
                  <a:pt x="161" y="6349"/>
                  <a:pt x="181" y="6335"/>
                </a:cubicBezTo>
                <a:cubicBezTo>
                  <a:pt x="213" y="6310"/>
                  <a:pt x="243" y="6280"/>
                  <a:pt x="268" y="6241"/>
                </a:cubicBezTo>
                <a:cubicBezTo>
                  <a:pt x="392" y="6083"/>
                  <a:pt x="533" y="5951"/>
                  <a:pt x="683" y="5810"/>
                </a:cubicBezTo>
                <a:cubicBezTo>
                  <a:pt x="719" y="5780"/>
                  <a:pt x="823" y="5695"/>
                  <a:pt x="895" y="5695"/>
                </a:cubicBezTo>
                <a:cubicBezTo>
                  <a:pt x="917" y="5695"/>
                  <a:pt x="936" y="5703"/>
                  <a:pt x="949" y="5723"/>
                </a:cubicBezTo>
                <a:cubicBezTo>
                  <a:pt x="956" y="5731"/>
                  <a:pt x="956" y="5738"/>
                  <a:pt x="966" y="5753"/>
                </a:cubicBezTo>
                <a:cubicBezTo>
                  <a:pt x="981" y="5864"/>
                  <a:pt x="926" y="5966"/>
                  <a:pt x="919" y="6075"/>
                </a:cubicBezTo>
                <a:cubicBezTo>
                  <a:pt x="919" y="6092"/>
                  <a:pt x="919" y="6107"/>
                  <a:pt x="934" y="6122"/>
                </a:cubicBezTo>
                <a:cubicBezTo>
                  <a:pt x="938" y="6132"/>
                  <a:pt x="949" y="6139"/>
                  <a:pt x="958" y="6139"/>
                </a:cubicBezTo>
                <a:cubicBezTo>
                  <a:pt x="965" y="6139"/>
                  <a:pt x="970" y="6136"/>
                  <a:pt x="973" y="6130"/>
                </a:cubicBezTo>
                <a:cubicBezTo>
                  <a:pt x="1003" y="6083"/>
                  <a:pt x="1028" y="6036"/>
                  <a:pt x="1028" y="5989"/>
                </a:cubicBezTo>
                <a:cubicBezTo>
                  <a:pt x="1035" y="5958"/>
                  <a:pt x="1035" y="5934"/>
                  <a:pt x="1035" y="5911"/>
                </a:cubicBezTo>
                <a:cubicBezTo>
                  <a:pt x="1035" y="5857"/>
                  <a:pt x="1067" y="5810"/>
                  <a:pt x="1097" y="5770"/>
                </a:cubicBezTo>
                <a:cubicBezTo>
                  <a:pt x="1133" y="5735"/>
                  <a:pt x="1180" y="5724"/>
                  <a:pt x="1230" y="5724"/>
                </a:cubicBezTo>
                <a:cubicBezTo>
                  <a:pt x="1313" y="5724"/>
                  <a:pt x="1406" y="5753"/>
                  <a:pt x="1474" y="5753"/>
                </a:cubicBezTo>
                <a:cubicBezTo>
                  <a:pt x="1522" y="5759"/>
                  <a:pt x="1571" y="5763"/>
                  <a:pt x="1622" y="5763"/>
                </a:cubicBezTo>
                <a:cubicBezTo>
                  <a:pt x="1719" y="5763"/>
                  <a:pt x="1818" y="5749"/>
                  <a:pt x="1906" y="5706"/>
                </a:cubicBezTo>
                <a:cubicBezTo>
                  <a:pt x="1968" y="5676"/>
                  <a:pt x="2023" y="5637"/>
                  <a:pt x="2077" y="5612"/>
                </a:cubicBezTo>
                <a:cubicBezTo>
                  <a:pt x="2188" y="5582"/>
                  <a:pt x="2313" y="5612"/>
                  <a:pt x="2399" y="5550"/>
                </a:cubicBezTo>
                <a:cubicBezTo>
                  <a:pt x="2565" y="5434"/>
                  <a:pt x="2461" y="5127"/>
                  <a:pt x="2619" y="5001"/>
                </a:cubicBezTo>
                <a:cubicBezTo>
                  <a:pt x="2658" y="4972"/>
                  <a:pt x="2701" y="4961"/>
                  <a:pt x="2746" y="4961"/>
                </a:cubicBezTo>
                <a:cubicBezTo>
                  <a:pt x="2872" y="4961"/>
                  <a:pt x="3019" y="5042"/>
                  <a:pt x="3156" y="5042"/>
                </a:cubicBezTo>
                <a:cubicBezTo>
                  <a:pt x="3181" y="5042"/>
                  <a:pt x="3206" y="5039"/>
                  <a:pt x="3231" y="5033"/>
                </a:cubicBezTo>
                <a:cubicBezTo>
                  <a:pt x="3411" y="4986"/>
                  <a:pt x="3481" y="4758"/>
                  <a:pt x="3654" y="4696"/>
                </a:cubicBezTo>
                <a:cubicBezTo>
                  <a:pt x="3693" y="4681"/>
                  <a:pt x="3741" y="4672"/>
                  <a:pt x="3763" y="4634"/>
                </a:cubicBezTo>
                <a:cubicBezTo>
                  <a:pt x="3778" y="4610"/>
                  <a:pt x="3778" y="4578"/>
                  <a:pt x="3778" y="4548"/>
                </a:cubicBezTo>
                <a:cubicBezTo>
                  <a:pt x="3771" y="4461"/>
                  <a:pt x="3741" y="4367"/>
                  <a:pt x="3741" y="4280"/>
                </a:cubicBezTo>
                <a:cubicBezTo>
                  <a:pt x="3731" y="4186"/>
                  <a:pt x="3763" y="4085"/>
                  <a:pt x="3842" y="4045"/>
                </a:cubicBezTo>
                <a:cubicBezTo>
                  <a:pt x="3871" y="4029"/>
                  <a:pt x="3899" y="4020"/>
                  <a:pt x="3926" y="4020"/>
                </a:cubicBezTo>
                <a:cubicBezTo>
                  <a:pt x="3963" y="4020"/>
                  <a:pt x="3998" y="4037"/>
                  <a:pt x="4030" y="4070"/>
                </a:cubicBezTo>
                <a:cubicBezTo>
                  <a:pt x="4124" y="4164"/>
                  <a:pt x="4186" y="4280"/>
                  <a:pt x="4258" y="4389"/>
                </a:cubicBezTo>
                <a:cubicBezTo>
                  <a:pt x="4382" y="4595"/>
                  <a:pt x="4548" y="4775"/>
                  <a:pt x="4711" y="4954"/>
                </a:cubicBezTo>
                <a:cubicBezTo>
                  <a:pt x="4737" y="4985"/>
                  <a:pt x="4772" y="5017"/>
                  <a:pt x="4805" y="5017"/>
                </a:cubicBezTo>
                <a:cubicBezTo>
                  <a:pt x="4813" y="5017"/>
                  <a:pt x="4822" y="5015"/>
                  <a:pt x="4830" y="5010"/>
                </a:cubicBezTo>
                <a:cubicBezTo>
                  <a:pt x="4877" y="4986"/>
                  <a:pt x="4751" y="4704"/>
                  <a:pt x="4728" y="4672"/>
                </a:cubicBezTo>
                <a:cubicBezTo>
                  <a:pt x="4672" y="4570"/>
                  <a:pt x="4602" y="4461"/>
                  <a:pt x="4523" y="4374"/>
                </a:cubicBezTo>
                <a:cubicBezTo>
                  <a:pt x="4461" y="4312"/>
                  <a:pt x="4382" y="4258"/>
                  <a:pt x="4335" y="4186"/>
                </a:cubicBezTo>
                <a:cubicBezTo>
                  <a:pt x="4288" y="4124"/>
                  <a:pt x="4258" y="4060"/>
                  <a:pt x="4211" y="3998"/>
                </a:cubicBezTo>
                <a:cubicBezTo>
                  <a:pt x="4171" y="3959"/>
                  <a:pt x="4139" y="3897"/>
                  <a:pt x="4171" y="3857"/>
                </a:cubicBezTo>
                <a:cubicBezTo>
                  <a:pt x="4186" y="3835"/>
                  <a:pt x="4211" y="3825"/>
                  <a:pt x="4233" y="3818"/>
                </a:cubicBezTo>
                <a:cubicBezTo>
                  <a:pt x="4239" y="3817"/>
                  <a:pt x="4245" y="3817"/>
                  <a:pt x="4251" y="3817"/>
                </a:cubicBezTo>
                <a:cubicBezTo>
                  <a:pt x="4316" y="3817"/>
                  <a:pt x="4379" y="3853"/>
                  <a:pt x="4429" y="3897"/>
                </a:cubicBezTo>
                <a:cubicBezTo>
                  <a:pt x="4484" y="3944"/>
                  <a:pt x="4531" y="3998"/>
                  <a:pt x="4587" y="4030"/>
                </a:cubicBezTo>
                <a:cubicBezTo>
                  <a:pt x="4598" y="4035"/>
                  <a:pt x="4605" y="4041"/>
                  <a:pt x="4613" y="4041"/>
                </a:cubicBezTo>
                <a:cubicBezTo>
                  <a:pt x="4617" y="4041"/>
                  <a:pt x="4620" y="4040"/>
                  <a:pt x="4625" y="4038"/>
                </a:cubicBezTo>
                <a:cubicBezTo>
                  <a:pt x="4642" y="4038"/>
                  <a:pt x="4649" y="4013"/>
                  <a:pt x="4642" y="3998"/>
                </a:cubicBezTo>
                <a:cubicBezTo>
                  <a:pt x="4642" y="3991"/>
                  <a:pt x="4625" y="3976"/>
                  <a:pt x="4617" y="3966"/>
                </a:cubicBezTo>
                <a:cubicBezTo>
                  <a:pt x="4578" y="3919"/>
                  <a:pt x="4531" y="3872"/>
                  <a:pt x="4493" y="3825"/>
                </a:cubicBezTo>
                <a:cubicBezTo>
                  <a:pt x="4469" y="3803"/>
                  <a:pt x="4454" y="3787"/>
                  <a:pt x="4437" y="3763"/>
                </a:cubicBezTo>
                <a:cubicBezTo>
                  <a:pt x="4382" y="3676"/>
                  <a:pt x="4359" y="3496"/>
                  <a:pt x="4437" y="3426"/>
                </a:cubicBezTo>
                <a:cubicBezTo>
                  <a:pt x="4454" y="3411"/>
                  <a:pt x="4476" y="3394"/>
                  <a:pt x="4508" y="3394"/>
                </a:cubicBezTo>
                <a:cubicBezTo>
                  <a:pt x="4518" y="3394"/>
                  <a:pt x="4528" y="3393"/>
                  <a:pt x="4538" y="3393"/>
                </a:cubicBezTo>
                <a:cubicBezTo>
                  <a:pt x="4568" y="3393"/>
                  <a:pt x="4601" y="3395"/>
                  <a:pt x="4634" y="3395"/>
                </a:cubicBezTo>
                <a:cubicBezTo>
                  <a:pt x="4722" y="3395"/>
                  <a:pt x="4809" y="3381"/>
                  <a:pt x="4830" y="3278"/>
                </a:cubicBezTo>
                <a:cubicBezTo>
                  <a:pt x="4860" y="3159"/>
                  <a:pt x="4728" y="3058"/>
                  <a:pt x="4719" y="2941"/>
                </a:cubicBezTo>
                <a:cubicBezTo>
                  <a:pt x="4711" y="2837"/>
                  <a:pt x="4798" y="2753"/>
                  <a:pt x="4860" y="2666"/>
                </a:cubicBezTo>
                <a:cubicBezTo>
                  <a:pt x="4916" y="2580"/>
                  <a:pt x="4954" y="2446"/>
                  <a:pt x="4869" y="2384"/>
                </a:cubicBezTo>
                <a:cubicBezTo>
                  <a:pt x="4838" y="2357"/>
                  <a:pt x="4795" y="2352"/>
                  <a:pt x="4750" y="2352"/>
                </a:cubicBezTo>
                <a:cubicBezTo>
                  <a:pt x="4721" y="2352"/>
                  <a:pt x="4692" y="2354"/>
                  <a:pt x="4663" y="2354"/>
                </a:cubicBezTo>
                <a:cubicBezTo>
                  <a:pt x="4605" y="2354"/>
                  <a:pt x="4552" y="2345"/>
                  <a:pt x="4523" y="2290"/>
                </a:cubicBezTo>
                <a:cubicBezTo>
                  <a:pt x="4469" y="2188"/>
                  <a:pt x="4578" y="2047"/>
                  <a:pt x="4649" y="1991"/>
                </a:cubicBezTo>
                <a:cubicBezTo>
                  <a:pt x="4907" y="1812"/>
                  <a:pt x="5261" y="1812"/>
                  <a:pt x="5518" y="1624"/>
                </a:cubicBezTo>
                <a:cubicBezTo>
                  <a:pt x="5590" y="1568"/>
                  <a:pt x="5659" y="1466"/>
                  <a:pt x="5597" y="1396"/>
                </a:cubicBezTo>
                <a:cubicBezTo>
                  <a:pt x="5577" y="1373"/>
                  <a:pt x="5547" y="1363"/>
                  <a:pt x="5515" y="1363"/>
                </a:cubicBezTo>
                <a:cubicBezTo>
                  <a:pt x="5474" y="1363"/>
                  <a:pt x="5429" y="1378"/>
                  <a:pt x="5394" y="1396"/>
                </a:cubicBezTo>
                <a:cubicBezTo>
                  <a:pt x="5127" y="1506"/>
                  <a:pt x="4860" y="1624"/>
                  <a:pt x="4595" y="1733"/>
                </a:cubicBezTo>
                <a:cubicBezTo>
                  <a:pt x="4446" y="1803"/>
                  <a:pt x="4295" y="1867"/>
                  <a:pt x="4132" y="1889"/>
                </a:cubicBezTo>
                <a:cubicBezTo>
                  <a:pt x="4096" y="1894"/>
                  <a:pt x="4059" y="1897"/>
                  <a:pt x="4022" y="1897"/>
                </a:cubicBezTo>
                <a:cubicBezTo>
                  <a:pt x="3936" y="1897"/>
                  <a:pt x="3848" y="1883"/>
                  <a:pt x="3771" y="1850"/>
                </a:cubicBezTo>
                <a:cubicBezTo>
                  <a:pt x="3654" y="1795"/>
                  <a:pt x="3677" y="1701"/>
                  <a:pt x="3590" y="1639"/>
                </a:cubicBezTo>
                <a:cubicBezTo>
                  <a:pt x="3573" y="1626"/>
                  <a:pt x="3556" y="1620"/>
                  <a:pt x="3539" y="1620"/>
                </a:cubicBezTo>
                <a:cubicBezTo>
                  <a:pt x="3449" y="1620"/>
                  <a:pt x="3350" y="1768"/>
                  <a:pt x="3246" y="1768"/>
                </a:cubicBezTo>
                <a:cubicBezTo>
                  <a:pt x="3239" y="1768"/>
                  <a:pt x="3231" y="1767"/>
                  <a:pt x="3223" y="1765"/>
                </a:cubicBezTo>
                <a:cubicBezTo>
                  <a:pt x="3097" y="1741"/>
                  <a:pt x="3120" y="1553"/>
                  <a:pt x="3043" y="1459"/>
                </a:cubicBezTo>
                <a:cubicBezTo>
                  <a:pt x="3010" y="1418"/>
                  <a:pt x="2961" y="1398"/>
                  <a:pt x="2913" y="1398"/>
                </a:cubicBezTo>
                <a:cubicBezTo>
                  <a:pt x="2867" y="1398"/>
                  <a:pt x="2822" y="1416"/>
                  <a:pt x="2790" y="1451"/>
                </a:cubicBezTo>
                <a:cubicBezTo>
                  <a:pt x="2728" y="1521"/>
                  <a:pt x="2736" y="1632"/>
                  <a:pt x="2728" y="1726"/>
                </a:cubicBezTo>
                <a:cubicBezTo>
                  <a:pt x="2721" y="1817"/>
                  <a:pt x="2670" y="1929"/>
                  <a:pt x="2581" y="1929"/>
                </a:cubicBezTo>
                <a:cubicBezTo>
                  <a:pt x="2578" y="1929"/>
                  <a:pt x="2575" y="1929"/>
                  <a:pt x="2572" y="1929"/>
                </a:cubicBezTo>
                <a:cubicBezTo>
                  <a:pt x="2518" y="1921"/>
                  <a:pt x="2478" y="1882"/>
                  <a:pt x="2454" y="1835"/>
                </a:cubicBezTo>
                <a:cubicBezTo>
                  <a:pt x="2407" y="1748"/>
                  <a:pt x="2407" y="1654"/>
                  <a:pt x="2407" y="1560"/>
                </a:cubicBezTo>
                <a:cubicBezTo>
                  <a:pt x="2407" y="1060"/>
                  <a:pt x="2399" y="557"/>
                  <a:pt x="2337" y="63"/>
                </a:cubicBezTo>
                <a:cubicBezTo>
                  <a:pt x="2337" y="33"/>
                  <a:pt x="2320" y="1"/>
                  <a:pt x="2298" y="1"/>
                </a:cubicBez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8" name="Google Shape;608;p3"/>
          <p:cNvGrpSpPr/>
          <p:nvPr/>
        </p:nvGrpSpPr>
        <p:grpSpPr>
          <a:xfrm rot="3981324">
            <a:off x="7727599" y="4098948"/>
            <a:ext cx="1628201" cy="1009098"/>
            <a:chOff x="17076225" y="6009500"/>
            <a:chExt cx="1888950" cy="1170700"/>
          </a:xfrm>
        </p:grpSpPr>
        <p:sp>
          <p:nvSpPr>
            <p:cNvPr id="609" name="Google Shape;609;p3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3" name="Google Shape;633;p3"/>
          <p:cNvGrpSpPr/>
          <p:nvPr/>
        </p:nvGrpSpPr>
        <p:grpSpPr>
          <a:xfrm>
            <a:off x="7941231" y="3382684"/>
            <a:ext cx="1615690" cy="913698"/>
            <a:chOff x="17234000" y="6009500"/>
            <a:chExt cx="1874350" cy="1059975"/>
          </a:xfrm>
        </p:grpSpPr>
        <p:sp>
          <p:nvSpPr>
            <p:cNvPr id="634" name="Google Shape;634;p3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4"/>
          <p:cNvSpPr/>
          <p:nvPr/>
        </p:nvSpPr>
        <p:spPr>
          <a:xfrm rot="-5148414" flipH="1">
            <a:off x="7747431" y="2656670"/>
            <a:ext cx="2730748" cy="3154489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4"/>
          <p:cNvSpPr/>
          <p:nvPr/>
        </p:nvSpPr>
        <p:spPr>
          <a:xfrm rot="5859153" flipH="1">
            <a:off x="-1593673" y="94188"/>
            <a:ext cx="3148244" cy="2274513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331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  <a:defRPr sz="1300">
                <a:solidFill>
                  <a:schemeClr val="lt1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lphaLcPeriod"/>
              <a:defRPr>
                <a:solidFill>
                  <a:schemeClr val="lt1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romanLcPeriod"/>
              <a:defRPr>
                <a:solidFill>
                  <a:schemeClr val="lt1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  <a:defRPr>
                <a:solidFill>
                  <a:schemeClr val="lt1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lphaLcPeriod"/>
              <a:defRPr>
                <a:solidFill>
                  <a:schemeClr val="lt1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romanLcPeriod"/>
              <a:defRPr>
                <a:solidFill>
                  <a:schemeClr val="lt1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rabicPeriod"/>
              <a:defRPr>
                <a:solidFill>
                  <a:schemeClr val="lt1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alphaLcPeriod"/>
              <a:defRPr>
                <a:solidFill>
                  <a:schemeClr val="lt1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AutoNum type="romanLcPeriod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61" name="Google Shape;661;p4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62" name="Google Shape;662;p4"/>
          <p:cNvGrpSpPr/>
          <p:nvPr/>
        </p:nvGrpSpPr>
        <p:grpSpPr>
          <a:xfrm>
            <a:off x="7723738" y="4211410"/>
            <a:ext cx="1592750" cy="1540752"/>
            <a:chOff x="3282448" y="642972"/>
            <a:chExt cx="592100" cy="572770"/>
          </a:xfrm>
        </p:grpSpPr>
        <p:sp>
          <p:nvSpPr>
            <p:cNvPr id="663" name="Google Shape;663;p4"/>
            <p:cNvSpPr/>
            <p:nvPr/>
          </p:nvSpPr>
          <p:spPr>
            <a:xfrm>
              <a:off x="3324916" y="642972"/>
              <a:ext cx="540186" cy="572770"/>
            </a:xfrm>
            <a:custGeom>
              <a:avLst/>
              <a:gdLst/>
              <a:ahLst/>
              <a:cxnLst/>
              <a:rect l="l" t="t" r="r" b="b"/>
              <a:pathLst>
                <a:path w="13445" h="14256" extrusionOk="0">
                  <a:moveTo>
                    <a:pt x="8024" y="1"/>
                  </a:moveTo>
                  <a:cubicBezTo>
                    <a:pt x="7865" y="1"/>
                    <a:pt x="7768" y="742"/>
                    <a:pt x="7768" y="859"/>
                  </a:cubicBezTo>
                  <a:cubicBezTo>
                    <a:pt x="7699" y="1392"/>
                    <a:pt x="7612" y="1934"/>
                    <a:pt x="7409" y="2443"/>
                  </a:cubicBezTo>
                  <a:cubicBezTo>
                    <a:pt x="7283" y="2741"/>
                    <a:pt x="7117" y="3320"/>
                    <a:pt x="6671" y="3352"/>
                  </a:cubicBezTo>
                  <a:cubicBezTo>
                    <a:pt x="6664" y="3353"/>
                    <a:pt x="6657" y="3353"/>
                    <a:pt x="6649" y="3353"/>
                  </a:cubicBezTo>
                  <a:cubicBezTo>
                    <a:pt x="6586" y="3353"/>
                    <a:pt x="6524" y="3325"/>
                    <a:pt x="6468" y="3290"/>
                  </a:cubicBezTo>
                  <a:cubicBezTo>
                    <a:pt x="5872" y="2944"/>
                    <a:pt x="5723" y="2238"/>
                    <a:pt x="5471" y="1644"/>
                  </a:cubicBezTo>
                  <a:cubicBezTo>
                    <a:pt x="5315" y="1260"/>
                    <a:pt x="5087" y="906"/>
                    <a:pt x="4924" y="530"/>
                  </a:cubicBezTo>
                  <a:cubicBezTo>
                    <a:pt x="4869" y="397"/>
                    <a:pt x="4805" y="263"/>
                    <a:pt x="4711" y="154"/>
                  </a:cubicBezTo>
                  <a:cubicBezTo>
                    <a:pt x="4674" y="110"/>
                    <a:pt x="4618" y="67"/>
                    <a:pt x="4561" y="67"/>
                  </a:cubicBezTo>
                  <a:cubicBezTo>
                    <a:pt x="4556" y="67"/>
                    <a:pt x="4552" y="67"/>
                    <a:pt x="4547" y="67"/>
                  </a:cubicBezTo>
                  <a:cubicBezTo>
                    <a:pt x="4461" y="75"/>
                    <a:pt x="4421" y="161"/>
                    <a:pt x="4399" y="240"/>
                  </a:cubicBezTo>
                  <a:cubicBezTo>
                    <a:pt x="4312" y="656"/>
                    <a:pt x="4625" y="1080"/>
                    <a:pt x="4852" y="1424"/>
                  </a:cubicBezTo>
                  <a:cubicBezTo>
                    <a:pt x="5095" y="1777"/>
                    <a:pt x="5292" y="2161"/>
                    <a:pt x="5449" y="2553"/>
                  </a:cubicBezTo>
                  <a:cubicBezTo>
                    <a:pt x="5543" y="2795"/>
                    <a:pt x="5612" y="3047"/>
                    <a:pt x="5575" y="3297"/>
                  </a:cubicBezTo>
                  <a:cubicBezTo>
                    <a:pt x="5528" y="3540"/>
                    <a:pt x="5347" y="3790"/>
                    <a:pt x="5072" y="3847"/>
                  </a:cubicBezTo>
                  <a:cubicBezTo>
                    <a:pt x="5032" y="3854"/>
                    <a:pt x="4991" y="3858"/>
                    <a:pt x="4950" y="3858"/>
                  </a:cubicBezTo>
                  <a:cubicBezTo>
                    <a:pt x="4621" y="3858"/>
                    <a:pt x="4270" y="3649"/>
                    <a:pt x="3963" y="3649"/>
                  </a:cubicBezTo>
                  <a:cubicBezTo>
                    <a:pt x="3868" y="3649"/>
                    <a:pt x="3778" y="3668"/>
                    <a:pt x="3693" y="3721"/>
                  </a:cubicBezTo>
                  <a:cubicBezTo>
                    <a:pt x="3347" y="3931"/>
                    <a:pt x="3528" y="4426"/>
                    <a:pt x="3364" y="4771"/>
                  </a:cubicBezTo>
                  <a:cubicBezTo>
                    <a:pt x="3209" y="5092"/>
                    <a:pt x="2816" y="5193"/>
                    <a:pt x="2407" y="5193"/>
                  </a:cubicBezTo>
                  <a:cubicBezTo>
                    <a:pt x="2217" y="5193"/>
                    <a:pt x="2024" y="5171"/>
                    <a:pt x="1850" y="5139"/>
                  </a:cubicBezTo>
                  <a:cubicBezTo>
                    <a:pt x="1597" y="5090"/>
                    <a:pt x="1316" y="5041"/>
                    <a:pt x="1052" y="5041"/>
                  </a:cubicBezTo>
                  <a:cubicBezTo>
                    <a:pt x="736" y="5041"/>
                    <a:pt x="443" y="5110"/>
                    <a:pt x="251" y="5327"/>
                  </a:cubicBezTo>
                  <a:cubicBezTo>
                    <a:pt x="0" y="5602"/>
                    <a:pt x="72" y="6065"/>
                    <a:pt x="392" y="6276"/>
                  </a:cubicBezTo>
                  <a:cubicBezTo>
                    <a:pt x="584" y="6399"/>
                    <a:pt x="812" y="6426"/>
                    <a:pt x="1051" y="6426"/>
                  </a:cubicBezTo>
                  <a:cubicBezTo>
                    <a:pt x="1237" y="6426"/>
                    <a:pt x="1430" y="6410"/>
                    <a:pt x="1619" y="6410"/>
                  </a:cubicBezTo>
                  <a:cubicBezTo>
                    <a:pt x="1684" y="6410"/>
                    <a:pt x="1749" y="6411"/>
                    <a:pt x="1812" y="6417"/>
                  </a:cubicBezTo>
                  <a:cubicBezTo>
                    <a:pt x="2352" y="6464"/>
                    <a:pt x="2862" y="6793"/>
                    <a:pt x="3089" y="7241"/>
                  </a:cubicBezTo>
                  <a:cubicBezTo>
                    <a:pt x="3317" y="7694"/>
                    <a:pt x="3261" y="8251"/>
                    <a:pt x="2941" y="8659"/>
                  </a:cubicBezTo>
                  <a:cubicBezTo>
                    <a:pt x="2525" y="9176"/>
                    <a:pt x="1788" y="9387"/>
                    <a:pt x="1278" y="9835"/>
                  </a:cubicBezTo>
                  <a:cubicBezTo>
                    <a:pt x="1097" y="9998"/>
                    <a:pt x="981" y="10320"/>
                    <a:pt x="1208" y="10414"/>
                  </a:cubicBezTo>
                  <a:cubicBezTo>
                    <a:pt x="1244" y="10431"/>
                    <a:pt x="1282" y="10438"/>
                    <a:pt x="1320" y="10438"/>
                  </a:cubicBezTo>
                  <a:cubicBezTo>
                    <a:pt x="1431" y="10438"/>
                    <a:pt x="1547" y="10379"/>
                    <a:pt x="1647" y="10320"/>
                  </a:cubicBezTo>
                  <a:cubicBezTo>
                    <a:pt x="2008" y="10109"/>
                    <a:pt x="2392" y="9936"/>
                    <a:pt x="2800" y="9803"/>
                  </a:cubicBezTo>
                  <a:cubicBezTo>
                    <a:pt x="2911" y="9764"/>
                    <a:pt x="3026" y="9729"/>
                    <a:pt x="3143" y="9729"/>
                  </a:cubicBezTo>
                  <a:cubicBezTo>
                    <a:pt x="3190" y="9729"/>
                    <a:pt x="3237" y="9735"/>
                    <a:pt x="3285" y="9748"/>
                  </a:cubicBezTo>
                  <a:cubicBezTo>
                    <a:pt x="3614" y="9835"/>
                    <a:pt x="3701" y="10219"/>
                    <a:pt x="3646" y="10525"/>
                  </a:cubicBezTo>
                  <a:cubicBezTo>
                    <a:pt x="3535" y="11191"/>
                    <a:pt x="3026" y="11748"/>
                    <a:pt x="2619" y="12320"/>
                  </a:cubicBezTo>
                  <a:cubicBezTo>
                    <a:pt x="2439" y="12570"/>
                    <a:pt x="2273" y="12837"/>
                    <a:pt x="2164" y="13119"/>
                  </a:cubicBezTo>
                  <a:cubicBezTo>
                    <a:pt x="2070" y="13370"/>
                    <a:pt x="1936" y="13714"/>
                    <a:pt x="2156" y="13942"/>
                  </a:cubicBezTo>
                  <a:cubicBezTo>
                    <a:pt x="2171" y="13959"/>
                    <a:pt x="2179" y="13974"/>
                    <a:pt x="2203" y="13981"/>
                  </a:cubicBezTo>
                  <a:lnTo>
                    <a:pt x="2258" y="13981"/>
                  </a:lnTo>
                  <a:cubicBezTo>
                    <a:pt x="2431" y="13959"/>
                    <a:pt x="2439" y="13848"/>
                    <a:pt x="2486" y="13731"/>
                  </a:cubicBezTo>
                  <a:cubicBezTo>
                    <a:pt x="2555" y="13550"/>
                    <a:pt x="2706" y="13385"/>
                    <a:pt x="2807" y="13229"/>
                  </a:cubicBezTo>
                  <a:cubicBezTo>
                    <a:pt x="3018" y="12892"/>
                    <a:pt x="3214" y="12548"/>
                    <a:pt x="3394" y="12201"/>
                  </a:cubicBezTo>
                  <a:cubicBezTo>
                    <a:pt x="3527" y="11945"/>
                    <a:pt x="3769" y="11650"/>
                    <a:pt x="4038" y="11650"/>
                  </a:cubicBezTo>
                  <a:cubicBezTo>
                    <a:pt x="4089" y="11650"/>
                    <a:pt x="4141" y="11660"/>
                    <a:pt x="4194" y="11684"/>
                  </a:cubicBezTo>
                  <a:cubicBezTo>
                    <a:pt x="4446" y="11803"/>
                    <a:pt x="4436" y="12124"/>
                    <a:pt x="4429" y="12375"/>
                  </a:cubicBezTo>
                  <a:cubicBezTo>
                    <a:pt x="4421" y="12884"/>
                    <a:pt x="4711" y="13488"/>
                    <a:pt x="5268" y="13526"/>
                  </a:cubicBezTo>
                  <a:cubicBezTo>
                    <a:pt x="5284" y="13527"/>
                    <a:pt x="5299" y="13527"/>
                    <a:pt x="5315" y="13527"/>
                  </a:cubicBezTo>
                  <a:cubicBezTo>
                    <a:pt x="5472" y="13527"/>
                    <a:pt x="5628" y="13487"/>
                    <a:pt x="5785" y="13479"/>
                  </a:cubicBezTo>
                  <a:cubicBezTo>
                    <a:pt x="5811" y="13477"/>
                    <a:pt x="5838" y="13476"/>
                    <a:pt x="5864" y="13476"/>
                  </a:cubicBezTo>
                  <a:cubicBezTo>
                    <a:pt x="6303" y="13476"/>
                    <a:pt x="6761" y="13682"/>
                    <a:pt x="7175" y="13682"/>
                  </a:cubicBezTo>
                  <a:cubicBezTo>
                    <a:pt x="7331" y="13682"/>
                    <a:pt x="7480" y="13653"/>
                    <a:pt x="7620" y="13573"/>
                  </a:cubicBezTo>
                  <a:cubicBezTo>
                    <a:pt x="7902" y="13417"/>
                    <a:pt x="8020" y="13095"/>
                    <a:pt x="8263" y="12884"/>
                  </a:cubicBezTo>
                  <a:cubicBezTo>
                    <a:pt x="8462" y="12717"/>
                    <a:pt x="8715" y="12646"/>
                    <a:pt x="8982" y="12646"/>
                  </a:cubicBezTo>
                  <a:cubicBezTo>
                    <a:pt x="9377" y="12646"/>
                    <a:pt x="9799" y="12801"/>
                    <a:pt x="10112" y="13025"/>
                  </a:cubicBezTo>
                  <a:cubicBezTo>
                    <a:pt x="10504" y="13308"/>
                    <a:pt x="10810" y="13676"/>
                    <a:pt x="11171" y="13989"/>
                  </a:cubicBezTo>
                  <a:cubicBezTo>
                    <a:pt x="11271" y="14073"/>
                    <a:pt x="11416" y="14256"/>
                    <a:pt x="11562" y="14256"/>
                  </a:cubicBezTo>
                  <a:cubicBezTo>
                    <a:pt x="11564" y="14256"/>
                    <a:pt x="11567" y="14256"/>
                    <a:pt x="11570" y="14256"/>
                  </a:cubicBezTo>
                  <a:cubicBezTo>
                    <a:pt x="11704" y="14248"/>
                    <a:pt x="11783" y="14154"/>
                    <a:pt x="11689" y="14053"/>
                  </a:cubicBezTo>
                  <a:cubicBezTo>
                    <a:pt x="11201" y="13511"/>
                    <a:pt x="10496" y="13150"/>
                    <a:pt x="10033" y="12578"/>
                  </a:cubicBezTo>
                  <a:cubicBezTo>
                    <a:pt x="9932" y="12461"/>
                    <a:pt x="9845" y="12296"/>
                    <a:pt x="9924" y="12154"/>
                  </a:cubicBezTo>
                  <a:cubicBezTo>
                    <a:pt x="9975" y="12064"/>
                    <a:pt x="10086" y="12026"/>
                    <a:pt x="10200" y="12026"/>
                  </a:cubicBezTo>
                  <a:cubicBezTo>
                    <a:pt x="10265" y="12026"/>
                    <a:pt x="10331" y="12038"/>
                    <a:pt x="10387" y="12060"/>
                  </a:cubicBezTo>
                  <a:cubicBezTo>
                    <a:pt x="10543" y="12132"/>
                    <a:pt x="10654" y="12265"/>
                    <a:pt x="10771" y="12382"/>
                  </a:cubicBezTo>
                  <a:cubicBezTo>
                    <a:pt x="10927" y="12538"/>
                    <a:pt x="11092" y="12672"/>
                    <a:pt x="11273" y="12798"/>
                  </a:cubicBezTo>
                  <a:cubicBezTo>
                    <a:pt x="11429" y="12907"/>
                    <a:pt x="11538" y="13025"/>
                    <a:pt x="11743" y="13056"/>
                  </a:cubicBezTo>
                  <a:cubicBezTo>
                    <a:pt x="11766" y="13063"/>
                    <a:pt x="11792" y="13067"/>
                    <a:pt x="11817" y="13067"/>
                  </a:cubicBezTo>
                  <a:cubicBezTo>
                    <a:pt x="11852" y="13067"/>
                    <a:pt x="11887" y="13059"/>
                    <a:pt x="11914" y="13040"/>
                  </a:cubicBezTo>
                  <a:cubicBezTo>
                    <a:pt x="11993" y="12978"/>
                    <a:pt x="11962" y="12852"/>
                    <a:pt x="11892" y="12783"/>
                  </a:cubicBezTo>
                  <a:cubicBezTo>
                    <a:pt x="11805" y="12689"/>
                    <a:pt x="11679" y="12625"/>
                    <a:pt x="11555" y="12563"/>
                  </a:cubicBezTo>
                  <a:cubicBezTo>
                    <a:pt x="11328" y="12454"/>
                    <a:pt x="11100" y="12343"/>
                    <a:pt x="10904" y="12194"/>
                  </a:cubicBezTo>
                  <a:cubicBezTo>
                    <a:pt x="10701" y="12030"/>
                    <a:pt x="10332" y="11692"/>
                    <a:pt x="10590" y="11456"/>
                  </a:cubicBezTo>
                  <a:cubicBezTo>
                    <a:pt x="10795" y="11268"/>
                    <a:pt x="11132" y="11261"/>
                    <a:pt x="11312" y="11043"/>
                  </a:cubicBezTo>
                  <a:cubicBezTo>
                    <a:pt x="11516" y="10791"/>
                    <a:pt x="11343" y="10446"/>
                    <a:pt x="11218" y="10157"/>
                  </a:cubicBezTo>
                  <a:cubicBezTo>
                    <a:pt x="11154" y="10015"/>
                    <a:pt x="11077" y="9748"/>
                    <a:pt x="11179" y="9615"/>
                  </a:cubicBezTo>
                  <a:cubicBezTo>
                    <a:pt x="11264" y="9496"/>
                    <a:pt x="11377" y="9454"/>
                    <a:pt x="11503" y="9454"/>
                  </a:cubicBezTo>
                  <a:cubicBezTo>
                    <a:pt x="11767" y="9454"/>
                    <a:pt x="12087" y="9643"/>
                    <a:pt x="12315" y="9701"/>
                  </a:cubicBezTo>
                  <a:cubicBezTo>
                    <a:pt x="12380" y="9716"/>
                    <a:pt x="12642" y="9747"/>
                    <a:pt x="12887" y="9747"/>
                  </a:cubicBezTo>
                  <a:cubicBezTo>
                    <a:pt x="13178" y="9747"/>
                    <a:pt x="13445" y="9703"/>
                    <a:pt x="13325" y="9538"/>
                  </a:cubicBezTo>
                  <a:cubicBezTo>
                    <a:pt x="13250" y="9429"/>
                    <a:pt x="13028" y="9406"/>
                    <a:pt x="12813" y="9406"/>
                  </a:cubicBezTo>
                  <a:cubicBezTo>
                    <a:pt x="12654" y="9406"/>
                    <a:pt x="12499" y="9419"/>
                    <a:pt x="12409" y="9419"/>
                  </a:cubicBezTo>
                  <a:cubicBezTo>
                    <a:pt x="12127" y="9412"/>
                    <a:pt x="11813" y="9380"/>
                    <a:pt x="11649" y="9144"/>
                  </a:cubicBezTo>
                  <a:cubicBezTo>
                    <a:pt x="11390" y="8761"/>
                    <a:pt x="11813" y="8305"/>
                    <a:pt x="11907" y="7867"/>
                  </a:cubicBezTo>
                  <a:cubicBezTo>
                    <a:pt x="11986" y="7436"/>
                    <a:pt x="11758" y="6951"/>
                    <a:pt x="12033" y="6590"/>
                  </a:cubicBezTo>
                  <a:cubicBezTo>
                    <a:pt x="12221" y="6330"/>
                    <a:pt x="12597" y="6253"/>
                    <a:pt x="12833" y="6025"/>
                  </a:cubicBezTo>
                  <a:cubicBezTo>
                    <a:pt x="12989" y="5860"/>
                    <a:pt x="13060" y="5642"/>
                    <a:pt x="13122" y="5421"/>
                  </a:cubicBezTo>
                  <a:cubicBezTo>
                    <a:pt x="13248" y="4959"/>
                    <a:pt x="13342" y="4466"/>
                    <a:pt x="13201" y="4003"/>
                  </a:cubicBezTo>
                  <a:cubicBezTo>
                    <a:pt x="13053" y="3540"/>
                    <a:pt x="12612" y="3117"/>
                    <a:pt x="12080" y="3109"/>
                  </a:cubicBezTo>
                  <a:cubicBezTo>
                    <a:pt x="11774" y="3109"/>
                    <a:pt x="11474" y="3244"/>
                    <a:pt x="11171" y="3244"/>
                  </a:cubicBezTo>
                  <a:cubicBezTo>
                    <a:pt x="11155" y="3244"/>
                    <a:pt x="11140" y="3244"/>
                    <a:pt x="11124" y="3243"/>
                  </a:cubicBezTo>
                  <a:cubicBezTo>
                    <a:pt x="10795" y="3218"/>
                    <a:pt x="10756" y="3030"/>
                    <a:pt x="10520" y="2867"/>
                  </a:cubicBezTo>
                  <a:cubicBezTo>
                    <a:pt x="10449" y="2821"/>
                    <a:pt x="10363" y="2798"/>
                    <a:pt x="10277" y="2798"/>
                  </a:cubicBezTo>
                  <a:cubicBezTo>
                    <a:pt x="10229" y="2798"/>
                    <a:pt x="10181" y="2805"/>
                    <a:pt x="10137" y="2820"/>
                  </a:cubicBezTo>
                  <a:cubicBezTo>
                    <a:pt x="9949" y="2882"/>
                    <a:pt x="9877" y="3077"/>
                    <a:pt x="9674" y="3109"/>
                  </a:cubicBezTo>
                  <a:cubicBezTo>
                    <a:pt x="9654" y="3112"/>
                    <a:pt x="9635" y="3113"/>
                    <a:pt x="9617" y="3113"/>
                  </a:cubicBezTo>
                  <a:cubicBezTo>
                    <a:pt x="9280" y="3113"/>
                    <a:pt x="9060" y="2727"/>
                    <a:pt x="9015" y="2483"/>
                  </a:cubicBezTo>
                  <a:cubicBezTo>
                    <a:pt x="8983" y="2332"/>
                    <a:pt x="8904" y="2161"/>
                    <a:pt x="8741" y="2154"/>
                  </a:cubicBezTo>
                  <a:cubicBezTo>
                    <a:pt x="8735" y="2153"/>
                    <a:pt x="8729" y="2153"/>
                    <a:pt x="8723" y="2153"/>
                  </a:cubicBezTo>
                  <a:cubicBezTo>
                    <a:pt x="8609" y="2153"/>
                    <a:pt x="8508" y="2231"/>
                    <a:pt x="8394" y="2231"/>
                  </a:cubicBezTo>
                  <a:cubicBezTo>
                    <a:pt x="8389" y="2231"/>
                    <a:pt x="8384" y="2231"/>
                    <a:pt x="8380" y="2231"/>
                  </a:cubicBezTo>
                  <a:cubicBezTo>
                    <a:pt x="8286" y="2223"/>
                    <a:pt x="8199" y="2154"/>
                    <a:pt x="8161" y="2067"/>
                  </a:cubicBezTo>
                  <a:cubicBezTo>
                    <a:pt x="8129" y="1981"/>
                    <a:pt x="8129" y="1887"/>
                    <a:pt x="8129" y="1793"/>
                  </a:cubicBezTo>
                  <a:cubicBezTo>
                    <a:pt x="8144" y="1322"/>
                    <a:pt x="8152" y="844"/>
                    <a:pt x="8161" y="367"/>
                  </a:cubicBezTo>
                  <a:cubicBezTo>
                    <a:pt x="8169" y="280"/>
                    <a:pt x="8169" y="193"/>
                    <a:pt x="8129" y="107"/>
                  </a:cubicBezTo>
                  <a:cubicBezTo>
                    <a:pt x="8092" y="32"/>
                    <a:pt x="8057" y="1"/>
                    <a:pt x="8024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"/>
            <p:cNvSpPr/>
            <p:nvPr/>
          </p:nvSpPr>
          <p:spPr>
            <a:xfrm>
              <a:off x="3282448" y="927873"/>
              <a:ext cx="106752" cy="25673"/>
            </a:xfrm>
            <a:custGeom>
              <a:avLst/>
              <a:gdLst/>
              <a:ahLst/>
              <a:cxnLst/>
              <a:rect l="l" t="t" r="r" b="b"/>
              <a:pathLst>
                <a:path w="2657" h="639" extrusionOk="0">
                  <a:moveTo>
                    <a:pt x="2587" y="1"/>
                  </a:moveTo>
                  <a:cubicBezTo>
                    <a:pt x="2154" y="1"/>
                    <a:pt x="1731" y="8"/>
                    <a:pt x="1308" y="48"/>
                  </a:cubicBezTo>
                  <a:cubicBezTo>
                    <a:pt x="877" y="86"/>
                    <a:pt x="439" y="180"/>
                    <a:pt x="109" y="432"/>
                  </a:cubicBezTo>
                  <a:cubicBezTo>
                    <a:pt x="55" y="479"/>
                    <a:pt x="0" y="556"/>
                    <a:pt x="55" y="603"/>
                  </a:cubicBezTo>
                  <a:cubicBezTo>
                    <a:pt x="70" y="620"/>
                    <a:pt x="94" y="627"/>
                    <a:pt x="124" y="627"/>
                  </a:cubicBezTo>
                  <a:cubicBezTo>
                    <a:pt x="164" y="635"/>
                    <a:pt x="205" y="638"/>
                    <a:pt x="247" y="638"/>
                  </a:cubicBezTo>
                  <a:cubicBezTo>
                    <a:pt x="384" y="638"/>
                    <a:pt x="526" y="603"/>
                    <a:pt x="659" y="573"/>
                  </a:cubicBezTo>
                  <a:cubicBezTo>
                    <a:pt x="956" y="501"/>
                    <a:pt x="1261" y="432"/>
                    <a:pt x="1560" y="368"/>
                  </a:cubicBezTo>
                  <a:cubicBezTo>
                    <a:pt x="1919" y="283"/>
                    <a:pt x="2280" y="251"/>
                    <a:pt x="2610" y="78"/>
                  </a:cubicBezTo>
                  <a:cubicBezTo>
                    <a:pt x="2634" y="63"/>
                    <a:pt x="2657" y="48"/>
                    <a:pt x="2649" y="24"/>
                  </a:cubicBezTo>
                  <a:cubicBezTo>
                    <a:pt x="2634" y="1"/>
                    <a:pt x="2610" y="1"/>
                    <a:pt x="258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"/>
            <p:cNvSpPr/>
            <p:nvPr/>
          </p:nvSpPr>
          <p:spPr>
            <a:xfrm>
              <a:off x="3477994" y="703038"/>
              <a:ext cx="44075" cy="35919"/>
            </a:xfrm>
            <a:custGeom>
              <a:avLst/>
              <a:gdLst/>
              <a:ahLst/>
              <a:cxnLst/>
              <a:rect l="l" t="t" r="r" b="b"/>
              <a:pathLst>
                <a:path w="1097" h="894" extrusionOk="0">
                  <a:moveTo>
                    <a:pt x="181" y="0"/>
                  </a:moveTo>
                  <a:cubicBezTo>
                    <a:pt x="94" y="0"/>
                    <a:pt x="15" y="70"/>
                    <a:pt x="8" y="149"/>
                  </a:cubicBezTo>
                  <a:cubicBezTo>
                    <a:pt x="0" y="226"/>
                    <a:pt x="40" y="305"/>
                    <a:pt x="94" y="360"/>
                  </a:cubicBezTo>
                  <a:cubicBezTo>
                    <a:pt x="149" y="424"/>
                    <a:pt x="228" y="461"/>
                    <a:pt x="297" y="501"/>
                  </a:cubicBezTo>
                  <a:cubicBezTo>
                    <a:pt x="448" y="580"/>
                    <a:pt x="589" y="659"/>
                    <a:pt x="730" y="736"/>
                  </a:cubicBezTo>
                  <a:cubicBezTo>
                    <a:pt x="824" y="790"/>
                    <a:pt x="918" y="837"/>
                    <a:pt x="1012" y="884"/>
                  </a:cubicBezTo>
                  <a:cubicBezTo>
                    <a:pt x="1027" y="884"/>
                    <a:pt x="1035" y="894"/>
                    <a:pt x="1050" y="894"/>
                  </a:cubicBezTo>
                  <a:cubicBezTo>
                    <a:pt x="1082" y="884"/>
                    <a:pt x="1097" y="854"/>
                    <a:pt x="1082" y="822"/>
                  </a:cubicBezTo>
                  <a:cubicBezTo>
                    <a:pt x="1074" y="800"/>
                    <a:pt x="1050" y="783"/>
                    <a:pt x="1027" y="768"/>
                  </a:cubicBezTo>
                  <a:cubicBezTo>
                    <a:pt x="753" y="555"/>
                    <a:pt x="611" y="218"/>
                    <a:pt x="314" y="38"/>
                  </a:cubicBezTo>
                  <a:cubicBezTo>
                    <a:pt x="267" y="23"/>
                    <a:pt x="228" y="0"/>
                    <a:pt x="18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"/>
            <p:cNvSpPr/>
            <p:nvPr/>
          </p:nvSpPr>
          <p:spPr>
            <a:xfrm>
              <a:off x="3809943" y="975002"/>
              <a:ext cx="64605" cy="23263"/>
            </a:xfrm>
            <a:custGeom>
              <a:avLst/>
              <a:gdLst/>
              <a:ahLst/>
              <a:cxnLst/>
              <a:rect l="l" t="t" r="r" b="b"/>
              <a:pathLst>
                <a:path w="1608" h="579" extrusionOk="0">
                  <a:moveTo>
                    <a:pt x="1430" y="0"/>
                  </a:moveTo>
                  <a:cubicBezTo>
                    <a:pt x="1416" y="0"/>
                    <a:pt x="1401" y="2"/>
                    <a:pt x="1387" y="4"/>
                  </a:cubicBezTo>
                  <a:cubicBezTo>
                    <a:pt x="1058" y="11"/>
                    <a:pt x="753" y="152"/>
                    <a:pt x="463" y="293"/>
                  </a:cubicBezTo>
                  <a:cubicBezTo>
                    <a:pt x="360" y="348"/>
                    <a:pt x="251" y="395"/>
                    <a:pt x="149" y="442"/>
                  </a:cubicBezTo>
                  <a:cubicBezTo>
                    <a:pt x="110" y="465"/>
                    <a:pt x="1" y="529"/>
                    <a:pt x="70" y="568"/>
                  </a:cubicBezTo>
                  <a:cubicBezTo>
                    <a:pt x="84" y="575"/>
                    <a:pt x="99" y="578"/>
                    <a:pt x="115" y="578"/>
                  </a:cubicBezTo>
                  <a:cubicBezTo>
                    <a:pt x="182" y="578"/>
                    <a:pt x="263" y="525"/>
                    <a:pt x="313" y="512"/>
                  </a:cubicBezTo>
                  <a:cubicBezTo>
                    <a:pt x="407" y="474"/>
                    <a:pt x="510" y="450"/>
                    <a:pt x="612" y="427"/>
                  </a:cubicBezTo>
                  <a:cubicBezTo>
                    <a:pt x="902" y="380"/>
                    <a:pt x="1216" y="403"/>
                    <a:pt x="1458" y="254"/>
                  </a:cubicBezTo>
                  <a:cubicBezTo>
                    <a:pt x="1536" y="207"/>
                    <a:pt x="1607" y="113"/>
                    <a:pt x="1553" y="51"/>
                  </a:cubicBezTo>
                  <a:cubicBezTo>
                    <a:pt x="1528" y="14"/>
                    <a:pt x="1480" y="0"/>
                    <a:pt x="143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"/>
            <p:cNvSpPr/>
            <p:nvPr/>
          </p:nvSpPr>
          <p:spPr>
            <a:xfrm>
              <a:off x="3829148" y="949810"/>
              <a:ext cx="13580" cy="8116"/>
            </a:xfrm>
            <a:custGeom>
              <a:avLst/>
              <a:gdLst/>
              <a:ahLst/>
              <a:cxnLst/>
              <a:rect l="l" t="t" r="r" b="b"/>
              <a:pathLst>
                <a:path w="338" h="202" extrusionOk="0">
                  <a:moveTo>
                    <a:pt x="239" y="1"/>
                  </a:moveTo>
                  <a:cubicBezTo>
                    <a:pt x="200" y="1"/>
                    <a:pt x="156" y="17"/>
                    <a:pt x="126" y="42"/>
                  </a:cubicBezTo>
                  <a:cubicBezTo>
                    <a:pt x="94" y="74"/>
                    <a:pt x="0" y="160"/>
                    <a:pt x="47" y="191"/>
                  </a:cubicBezTo>
                  <a:cubicBezTo>
                    <a:pt x="55" y="198"/>
                    <a:pt x="68" y="201"/>
                    <a:pt x="85" y="201"/>
                  </a:cubicBezTo>
                  <a:cubicBezTo>
                    <a:pt x="119" y="201"/>
                    <a:pt x="167" y="188"/>
                    <a:pt x="188" y="183"/>
                  </a:cubicBezTo>
                  <a:cubicBezTo>
                    <a:pt x="235" y="160"/>
                    <a:pt x="337" y="104"/>
                    <a:pt x="315" y="42"/>
                  </a:cubicBezTo>
                  <a:cubicBezTo>
                    <a:pt x="303" y="13"/>
                    <a:pt x="273" y="1"/>
                    <a:pt x="239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"/>
            <p:cNvSpPr/>
            <p:nvPr/>
          </p:nvSpPr>
          <p:spPr>
            <a:xfrm>
              <a:off x="3824086" y="1071027"/>
              <a:ext cx="18642" cy="16272"/>
            </a:xfrm>
            <a:custGeom>
              <a:avLst/>
              <a:gdLst/>
              <a:ahLst/>
              <a:cxnLst/>
              <a:rect l="l" t="t" r="r" b="b"/>
              <a:pathLst>
                <a:path w="464" h="405" extrusionOk="0">
                  <a:moveTo>
                    <a:pt x="46" y="0"/>
                  </a:moveTo>
                  <a:cubicBezTo>
                    <a:pt x="1" y="0"/>
                    <a:pt x="42" y="118"/>
                    <a:pt x="55" y="144"/>
                  </a:cubicBezTo>
                  <a:cubicBezTo>
                    <a:pt x="87" y="200"/>
                    <a:pt x="134" y="255"/>
                    <a:pt x="173" y="310"/>
                  </a:cubicBezTo>
                  <a:cubicBezTo>
                    <a:pt x="205" y="342"/>
                    <a:pt x="235" y="372"/>
                    <a:pt x="282" y="389"/>
                  </a:cubicBezTo>
                  <a:cubicBezTo>
                    <a:pt x="301" y="399"/>
                    <a:pt x="323" y="404"/>
                    <a:pt x="346" y="404"/>
                  </a:cubicBezTo>
                  <a:cubicBezTo>
                    <a:pt x="372" y="404"/>
                    <a:pt x="399" y="397"/>
                    <a:pt x="416" y="379"/>
                  </a:cubicBezTo>
                  <a:cubicBezTo>
                    <a:pt x="448" y="357"/>
                    <a:pt x="463" y="317"/>
                    <a:pt x="456" y="278"/>
                  </a:cubicBezTo>
                  <a:cubicBezTo>
                    <a:pt x="448" y="238"/>
                    <a:pt x="424" y="208"/>
                    <a:pt x="401" y="184"/>
                  </a:cubicBezTo>
                  <a:cubicBezTo>
                    <a:pt x="361" y="137"/>
                    <a:pt x="307" y="106"/>
                    <a:pt x="252" y="82"/>
                  </a:cubicBezTo>
                  <a:cubicBezTo>
                    <a:pt x="196" y="59"/>
                    <a:pt x="134" y="42"/>
                    <a:pt x="79" y="12"/>
                  </a:cubicBezTo>
                  <a:cubicBezTo>
                    <a:pt x="65" y="4"/>
                    <a:pt x="55" y="0"/>
                    <a:pt x="4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"/>
            <p:cNvSpPr/>
            <p:nvPr/>
          </p:nvSpPr>
          <p:spPr>
            <a:xfrm>
              <a:off x="3354849" y="975685"/>
              <a:ext cx="18000" cy="20370"/>
            </a:xfrm>
            <a:custGeom>
              <a:avLst/>
              <a:gdLst/>
              <a:ahLst/>
              <a:cxnLst/>
              <a:rect l="l" t="t" r="r" b="b"/>
              <a:pathLst>
                <a:path w="448" h="507" extrusionOk="0">
                  <a:moveTo>
                    <a:pt x="337" y="1"/>
                  </a:moveTo>
                  <a:cubicBezTo>
                    <a:pt x="318" y="1"/>
                    <a:pt x="295" y="6"/>
                    <a:pt x="268" y="17"/>
                  </a:cubicBezTo>
                  <a:cubicBezTo>
                    <a:pt x="164" y="49"/>
                    <a:pt x="110" y="182"/>
                    <a:pt x="55" y="252"/>
                  </a:cubicBezTo>
                  <a:cubicBezTo>
                    <a:pt x="32" y="292"/>
                    <a:pt x="8" y="323"/>
                    <a:pt x="0" y="371"/>
                  </a:cubicBezTo>
                  <a:cubicBezTo>
                    <a:pt x="0" y="410"/>
                    <a:pt x="23" y="457"/>
                    <a:pt x="55" y="480"/>
                  </a:cubicBezTo>
                  <a:cubicBezTo>
                    <a:pt x="73" y="498"/>
                    <a:pt x="95" y="507"/>
                    <a:pt x="118" y="507"/>
                  </a:cubicBezTo>
                  <a:cubicBezTo>
                    <a:pt x="126" y="507"/>
                    <a:pt x="134" y="506"/>
                    <a:pt x="142" y="504"/>
                  </a:cubicBezTo>
                  <a:cubicBezTo>
                    <a:pt x="189" y="504"/>
                    <a:pt x="221" y="472"/>
                    <a:pt x="251" y="440"/>
                  </a:cubicBezTo>
                  <a:cubicBezTo>
                    <a:pt x="298" y="386"/>
                    <a:pt x="315" y="307"/>
                    <a:pt x="362" y="244"/>
                  </a:cubicBezTo>
                  <a:cubicBezTo>
                    <a:pt x="421" y="171"/>
                    <a:pt x="448" y="1"/>
                    <a:pt x="33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"/>
            <p:cNvSpPr/>
            <p:nvPr/>
          </p:nvSpPr>
          <p:spPr>
            <a:xfrm>
              <a:off x="3395147" y="959855"/>
              <a:ext cx="20209" cy="15629"/>
            </a:xfrm>
            <a:custGeom>
              <a:avLst/>
              <a:gdLst/>
              <a:ahLst/>
              <a:cxnLst/>
              <a:rect l="l" t="t" r="r" b="b"/>
              <a:pathLst>
                <a:path w="503" h="389" extrusionOk="0">
                  <a:moveTo>
                    <a:pt x="266" y="1"/>
                  </a:moveTo>
                  <a:cubicBezTo>
                    <a:pt x="256" y="1"/>
                    <a:pt x="245" y="2"/>
                    <a:pt x="235" y="5"/>
                  </a:cubicBezTo>
                  <a:cubicBezTo>
                    <a:pt x="181" y="20"/>
                    <a:pt x="141" y="59"/>
                    <a:pt x="102" y="99"/>
                  </a:cubicBezTo>
                  <a:cubicBezTo>
                    <a:pt x="79" y="121"/>
                    <a:pt x="47" y="146"/>
                    <a:pt x="25" y="176"/>
                  </a:cubicBezTo>
                  <a:cubicBezTo>
                    <a:pt x="0" y="215"/>
                    <a:pt x="0" y="262"/>
                    <a:pt x="25" y="309"/>
                  </a:cubicBezTo>
                  <a:cubicBezTo>
                    <a:pt x="40" y="349"/>
                    <a:pt x="87" y="381"/>
                    <a:pt x="134" y="388"/>
                  </a:cubicBezTo>
                  <a:lnTo>
                    <a:pt x="205" y="388"/>
                  </a:lnTo>
                  <a:cubicBezTo>
                    <a:pt x="243" y="371"/>
                    <a:pt x="267" y="349"/>
                    <a:pt x="307" y="334"/>
                  </a:cubicBezTo>
                  <a:cubicBezTo>
                    <a:pt x="346" y="317"/>
                    <a:pt x="401" y="334"/>
                    <a:pt x="440" y="309"/>
                  </a:cubicBezTo>
                  <a:cubicBezTo>
                    <a:pt x="478" y="294"/>
                    <a:pt x="502" y="240"/>
                    <a:pt x="495" y="200"/>
                  </a:cubicBezTo>
                  <a:cubicBezTo>
                    <a:pt x="487" y="153"/>
                    <a:pt x="463" y="114"/>
                    <a:pt x="423" y="82"/>
                  </a:cubicBezTo>
                  <a:cubicBezTo>
                    <a:pt x="383" y="41"/>
                    <a:pt x="326" y="1"/>
                    <a:pt x="26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"/>
            <p:cNvSpPr/>
            <p:nvPr/>
          </p:nvSpPr>
          <p:spPr>
            <a:xfrm>
              <a:off x="3751083" y="722444"/>
              <a:ext cx="43472" cy="32463"/>
            </a:xfrm>
            <a:custGeom>
              <a:avLst/>
              <a:gdLst/>
              <a:ahLst/>
              <a:cxnLst/>
              <a:rect l="l" t="t" r="r" b="b"/>
              <a:pathLst>
                <a:path w="1082" h="808" extrusionOk="0">
                  <a:moveTo>
                    <a:pt x="490" y="1"/>
                  </a:moveTo>
                  <a:cubicBezTo>
                    <a:pt x="484" y="1"/>
                    <a:pt x="477" y="1"/>
                    <a:pt x="470" y="3"/>
                  </a:cubicBezTo>
                  <a:cubicBezTo>
                    <a:pt x="431" y="18"/>
                    <a:pt x="406" y="65"/>
                    <a:pt x="367" y="97"/>
                  </a:cubicBezTo>
                  <a:cubicBezTo>
                    <a:pt x="290" y="159"/>
                    <a:pt x="156" y="129"/>
                    <a:pt x="70" y="191"/>
                  </a:cubicBezTo>
                  <a:cubicBezTo>
                    <a:pt x="23" y="223"/>
                    <a:pt x="0" y="285"/>
                    <a:pt x="8" y="347"/>
                  </a:cubicBezTo>
                  <a:cubicBezTo>
                    <a:pt x="15" y="401"/>
                    <a:pt x="38" y="458"/>
                    <a:pt x="62" y="512"/>
                  </a:cubicBezTo>
                  <a:cubicBezTo>
                    <a:pt x="77" y="543"/>
                    <a:pt x="94" y="575"/>
                    <a:pt x="124" y="590"/>
                  </a:cubicBezTo>
                  <a:cubicBezTo>
                    <a:pt x="141" y="607"/>
                    <a:pt x="164" y="607"/>
                    <a:pt x="188" y="622"/>
                  </a:cubicBezTo>
                  <a:cubicBezTo>
                    <a:pt x="243" y="654"/>
                    <a:pt x="258" y="716"/>
                    <a:pt x="297" y="763"/>
                  </a:cubicBezTo>
                  <a:cubicBezTo>
                    <a:pt x="328" y="793"/>
                    <a:pt x="372" y="807"/>
                    <a:pt x="416" y="807"/>
                  </a:cubicBezTo>
                  <a:cubicBezTo>
                    <a:pt x="485" y="807"/>
                    <a:pt x="555" y="773"/>
                    <a:pt x="579" y="716"/>
                  </a:cubicBezTo>
                  <a:cubicBezTo>
                    <a:pt x="587" y="693"/>
                    <a:pt x="587" y="661"/>
                    <a:pt x="611" y="637"/>
                  </a:cubicBezTo>
                  <a:cubicBezTo>
                    <a:pt x="634" y="582"/>
                    <a:pt x="705" y="567"/>
                    <a:pt x="760" y="552"/>
                  </a:cubicBezTo>
                  <a:cubicBezTo>
                    <a:pt x="837" y="520"/>
                    <a:pt x="909" y="473"/>
                    <a:pt x="963" y="418"/>
                  </a:cubicBezTo>
                  <a:cubicBezTo>
                    <a:pt x="1035" y="347"/>
                    <a:pt x="1082" y="223"/>
                    <a:pt x="1003" y="151"/>
                  </a:cubicBezTo>
                  <a:cubicBezTo>
                    <a:pt x="916" y="82"/>
                    <a:pt x="768" y="136"/>
                    <a:pt x="666" y="82"/>
                  </a:cubicBezTo>
                  <a:cubicBezTo>
                    <a:pt x="608" y="60"/>
                    <a:pt x="552" y="1"/>
                    <a:pt x="490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2" name="Google Shape;672;p4"/>
          <p:cNvGrpSpPr/>
          <p:nvPr/>
        </p:nvGrpSpPr>
        <p:grpSpPr>
          <a:xfrm rot="-9218746">
            <a:off x="-689557" y="-1476161"/>
            <a:ext cx="2568754" cy="2281818"/>
            <a:chOff x="1233408" y="-742510"/>
            <a:chExt cx="2322444" cy="2063022"/>
          </a:xfrm>
        </p:grpSpPr>
        <p:sp>
          <p:nvSpPr>
            <p:cNvPr id="673" name="Google Shape;673;p4"/>
            <p:cNvSpPr/>
            <p:nvPr/>
          </p:nvSpPr>
          <p:spPr>
            <a:xfrm>
              <a:off x="1986778" y="-742510"/>
              <a:ext cx="259879" cy="254800"/>
            </a:xfrm>
            <a:custGeom>
              <a:avLst/>
              <a:gdLst/>
              <a:ahLst/>
              <a:cxnLst/>
              <a:rect l="l" t="t" r="r" b="b"/>
              <a:pathLst>
                <a:path w="1741" h="1707" extrusionOk="0">
                  <a:moveTo>
                    <a:pt x="877" y="1"/>
                  </a:moveTo>
                  <a:cubicBezTo>
                    <a:pt x="837" y="1"/>
                    <a:pt x="795" y="17"/>
                    <a:pt x="761" y="43"/>
                  </a:cubicBezTo>
                  <a:cubicBezTo>
                    <a:pt x="714" y="75"/>
                    <a:pt x="682" y="129"/>
                    <a:pt x="666" y="184"/>
                  </a:cubicBezTo>
                  <a:cubicBezTo>
                    <a:pt x="659" y="208"/>
                    <a:pt x="659" y="239"/>
                    <a:pt x="644" y="263"/>
                  </a:cubicBezTo>
                  <a:cubicBezTo>
                    <a:pt x="617" y="305"/>
                    <a:pt x="570" y="315"/>
                    <a:pt x="520" y="315"/>
                  </a:cubicBezTo>
                  <a:cubicBezTo>
                    <a:pt x="495" y="315"/>
                    <a:pt x="470" y="313"/>
                    <a:pt x="446" y="310"/>
                  </a:cubicBezTo>
                  <a:cubicBezTo>
                    <a:pt x="322" y="310"/>
                    <a:pt x="181" y="357"/>
                    <a:pt x="102" y="459"/>
                  </a:cubicBezTo>
                  <a:cubicBezTo>
                    <a:pt x="16" y="560"/>
                    <a:pt x="1" y="716"/>
                    <a:pt x="80" y="820"/>
                  </a:cubicBezTo>
                  <a:cubicBezTo>
                    <a:pt x="102" y="867"/>
                    <a:pt x="149" y="897"/>
                    <a:pt x="174" y="944"/>
                  </a:cubicBezTo>
                  <a:cubicBezTo>
                    <a:pt x="243" y="1063"/>
                    <a:pt x="164" y="1243"/>
                    <a:pt x="251" y="1345"/>
                  </a:cubicBezTo>
                  <a:cubicBezTo>
                    <a:pt x="330" y="1431"/>
                    <a:pt x="471" y="1407"/>
                    <a:pt x="572" y="1446"/>
                  </a:cubicBezTo>
                  <a:cubicBezTo>
                    <a:pt x="659" y="1486"/>
                    <a:pt x="721" y="1555"/>
                    <a:pt x="793" y="1619"/>
                  </a:cubicBezTo>
                  <a:cubicBezTo>
                    <a:pt x="841" y="1668"/>
                    <a:pt x="913" y="1707"/>
                    <a:pt x="983" y="1707"/>
                  </a:cubicBezTo>
                  <a:cubicBezTo>
                    <a:pt x="1003" y="1707"/>
                    <a:pt x="1023" y="1704"/>
                    <a:pt x="1043" y="1697"/>
                  </a:cubicBezTo>
                  <a:cubicBezTo>
                    <a:pt x="1144" y="1657"/>
                    <a:pt x="1176" y="1508"/>
                    <a:pt x="1263" y="1439"/>
                  </a:cubicBezTo>
                  <a:cubicBezTo>
                    <a:pt x="1332" y="1384"/>
                    <a:pt x="1419" y="1384"/>
                    <a:pt x="1498" y="1352"/>
                  </a:cubicBezTo>
                  <a:cubicBezTo>
                    <a:pt x="1607" y="1305"/>
                    <a:pt x="1694" y="1211"/>
                    <a:pt x="1716" y="1093"/>
                  </a:cubicBezTo>
                  <a:cubicBezTo>
                    <a:pt x="1741" y="984"/>
                    <a:pt x="1709" y="857"/>
                    <a:pt x="1632" y="763"/>
                  </a:cubicBezTo>
                  <a:cubicBezTo>
                    <a:pt x="1607" y="741"/>
                    <a:pt x="1585" y="716"/>
                    <a:pt x="1575" y="686"/>
                  </a:cubicBezTo>
                  <a:cubicBezTo>
                    <a:pt x="1560" y="632"/>
                    <a:pt x="1592" y="585"/>
                    <a:pt x="1600" y="538"/>
                  </a:cubicBezTo>
                  <a:cubicBezTo>
                    <a:pt x="1615" y="444"/>
                    <a:pt x="1537" y="357"/>
                    <a:pt x="1443" y="325"/>
                  </a:cubicBezTo>
                  <a:cubicBezTo>
                    <a:pt x="1387" y="312"/>
                    <a:pt x="1331" y="309"/>
                    <a:pt x="1274" y="309"/>
                  </a:cubicBezTo>
                  <a:cubicBezTo>
                    <a:pt x="1236" y="309"/>
                    <a:pt x="1199" y="310"/>
                    <a:pt x="1161" y="310"/>
                  </a:cubicBezTo>
                  <a:cubicBezTo>
                    <a:pt x="1114" y="310"/>
                    <a:pt x="1075" y="303"/>
                    <a:pt x="1043" y="271"/>
                  </a:cubicBezTo>
                  <a:cubicBezTo>
                    <a:pt x="981" y="216"/>
                    <a:pt x="1020" y="97"/>
                    <a:pt x="964" y="35"/>
                  </a:cubicBezTo>
                  <a:cubicBezTo>
                    <a:pt x="939" y="11"/>
                    <a:pt x="909" y="1"/>
                    <a:pt x="87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"/>
            <p:cNvSpPr/>
            <p:nvPr/>
          </p:nvSpPr>
          <p:spPr>
            <a:xfrm>
              <a:off x="2502657" y="-538609"/>
              <a:ext cx="167481" cy="117921"/>
            </a:xfrm>
            <a:custGeom>
              <a:avLst/>
              <a:gdLst/>
              <a:ahLst/>
              <a:cxnLst/>
              <a:rect l="l" t="t" r="r" b="b"/>
              <a:pathLst>
                <a:path w="1122" h="790" extrusionOk="0">
                  <a:moveTo>
                    <a:pt x="287" y="1"/>
                  </a:moveTo>
                  <a:cubicBezTo>
                    <a:pt x="283" y="1"/>
                    <a:pt x="279" y="1"/>
                    <a:pt x="275" y="1"/>
                  </a:cubicBezTo>
                  <a:cubicBezTo>
                    <a:pt x="173" y="18"/>
                    <a:pt x="104" y="103"/>
                    <a:pt x="47" y="174"/>
                  </a:cubicBezTo>
                  <a:cubicBezTo>
                    <a:pt x="32" y="206"/>
                    <a:pt x="17" y="229"/>
                    <a:pt x="17" y="261"/>
                  </a:cubicBezTo>
                  <a:cubicBezTo>
                    <a:pt x="0" y="425"/>
                    <a:pt x="158" y="417"/>
                    <a:pt x="181" y="551"/>
                  </a:cubicBezTo>
                  <a:cubicBezTo>
                    <a:pt x="189" y="583"/>
                    <a:pt x="181" y="613"/>
                    <a:pt x="181" y="645"/>
                  </a:cubicBezTo>
                  <a:cubicBezTo>
                    <a:pt x="181" y="732"/>
                    <a:pt x="271" y="790"/>
                    <a:pt x="363" y="790"/>
                  </a:cubicBezTo>
                  <a:cubicBezTo>
                    <a:pt x="387" y="790"/>
                    <a:pt x="411" y="786"/>
                    <a:pt x="433" y="778"/>
                  </a:cubicBezTo>
                  <a:cubicBezTo>
                    <a:pt x="589" y="731"/>
                    <a:pt x="1122" y="197"/>
                    <a:pt x="777" y="103"/>
                  </a:cubicBezTo>
                  <a:cubicBezTo>
                    <a:pt x="754" y="97"/>
                    <a:pt x="730" y="96"/>
                    <a:pt x="706" y="96"/>
                  </a:cubicBezTo>
                  <a:cubicBezTo>
                    <a:pt x="679" y="96"/>
                    <a:pt x="652" y="98"/>
                    <a:pt x="625" y="98"/>
                  </a:cubicBezTo>
                  <a:cubicBezTo>
                    <a:pt x="610" y="98"/>
                    <a:pt x="596" y="97"/>
                    <a:pt x="582" y="95"/>
                  </a:cubicBezTo>
                  <a:cubicBezTo>
                    <a:pt x="484" y="88"/>
                    <a:pt x="385" y="1"/>
                    <a:pt x="287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"/>
            <p:cNvSpPr/>
            <p:nvPr/>
          </p:nvSpPr>
          <p:spPr>
            <a:xfrm>
              <a:off x="1563247" y="-482192"/>
              <a:ext cx="1992605" cy="1802704"/>
            </a:xfrm>
            <a:custGeom>
              <a:avLst/>
              <a:gdLst/>
              <a:ahLst/>
              <a:cxnLst/>
              <a:rect l="l" t="t" r="r" b="b"/>
              <a:pathLst>
                <a:path w="13349" h="12077" extrusionOk="0">
                  <a:moveTo>
                    <a:pt x="4719" y="1"/>
                  </a:moveTo>
                  <a:cubicBezTo>
                    <a:pt x="4676" y="1"/>
                    <a:pt x="4633" y="7"/>
                    <a:pt x="4593" y="20"/>
                  </a:cubicBezTo>
                  <a:cubicBezTo>
                    <a:pt x="4397" y="84"/>
                    <a:pt x="4256" y="294"/>
                    <a:pt x="4288" y="497"/>
                  </a:cubicBezTo>
                  <a:cubicBezTo>
                    <a:pt x="4295" y="601"/>
                    <a:pt x="4327" y="750"/>
                    <a:pt x="4233" y="789"/>
                  </a:cubicBezTo>
                  <a:cubicBezTo>
                    <a:pt x="4219" y="794"/>
                    <a:pt x="4204" y="797"/>
                    <a:pt x="4191" y="797"/>
                  </a:cubicBezTo>
                  <a:cubicBezTo>
                    <a:pt x="4145" y="797"/>
                    <a:pt x="4104" y="771"/>
                    <a:pt x="4068" y="742"/>
                  </a:cubicBezTo>
                  <a:cubicBezTo>
                    <a:pt x="3895" y="631"/>
                    <a:pt x="3746" y="497"/>
                    <a:pt x="3558" y="420"/>
                  </a:cubicBezTo>
                  <a:cubicBezTo>
                    <a:pt x="3478" y="385"/>
                    <a:pt x="3388" y="366"/>
                    <a:pt x="3299" y="366"/>
                  </a:cubicBezTo>
                  <a:cubicBezTo>
                    <a:pt x="3186" y="366"/>
                    <a:pt x="3077" y="397"/>
                    <a:pt x="2994" y="467"/>
                  </a:cubicBezTo>
                  <a:cubicBezTo>
                    <a:pt x="2775" y="663"/>
                    <a:pt x="2845" y="1015"/>
                    <a:pt x="2860" y="1306"/>
                  </a:cubicBezTo>
                  <a:cubicBezTo>
                    <a:pt x="2883" y="1573"/>
                    <a:pt x="2738" y="1926"/>
                    <a:pt x="2488" y="1926"/>
                  </a:cubicBezTo>
                  <a:cubicBezTo>
                    <a:pt x="2467" y="1926"/>
                    <a:pt x="2445" y="1923"/>
                    <a:pt x="2422" y="1918"/>
                  </a:cubicBezTo>
                  <a:cubicBezTo>
                    <a:pt x="2312" y="1891"/>
                    <a:pt x="2202" y="1791"/>
                    <a:pt x="2097" y="1791"/>
                  </a:cubicBezTo>
                  <a:cubicBezTo>
                    <a:pt x="2075" y="1791"/>
                    <a:pt x="2052" y="1796"/>
                    <a:pt x="2030" y="1807"/>
                  </a:cubicBezTo>
                  <a:cubicBezTo>
                    <a:pt x="1850" y="1908"/>
                    <a:pt x="2006" y="2270"/>
                    <a:pt x="1825" y="2356"/>
                  </a:cubicBezTo>
                  <a:cubicBezTo>
                    <a:pt x="1776" y="2372"/>
                    <a:pt x="1724" y="2379"/>
                    <a:pt x="1673" y="2379"/>
                  </a:cubicBezTo>
                  <a:cubicBezTo>
                    <a:pt x="1497" y="2379"/>
                    <a:pt x="1318" y="2294"/>
                    <a:pt x="1191" y="2168"/>
                  </a:cubicBezTo>
                  <a:cubicBezTo>
                    <a:pt x="1026" y="2002"/>
                    <a:pt x="924" y="1792"/>
                    <a:pt x="823" y="1589"/>
                  </a:cubicBezTo>
                  <a:cubicBezTo>
                    <a:pt x="721" y="1400"/>
                    <a:pt x="612" y="1212"/>
                    <a:pt x="501" y="1024"/>
                  </a:cubicBezTo>
                  <a:cubicBezTo>
                    <a:pt x="441" y="934"/>
                    <a:pt x="286" y="582"/>
                    <a:pt x="142" y="582"/>
                  </a:cubicBezTo>
                  <a:cubicBezTo>
                    <a:pt x="136" y="582"/>
                    <a:pt x="130" y="583"/>
                    <a:pt x="125" y="584"/>
                  </a:cubicBezTo>
                  <a:cubicBezTo>
                    <a:pt x="95" y="592"/>
                    <a:pt x="63" y="623"/>
                    <a:pt x="55" y="655"/>
                  </a:cubicBezTo>
                  <a:cubicBezTo>
                    <a:pt x="1" y="780"/>
                    <a:pt x="204" y="1094"/>
                    <a:pt x="266" y="1212"/>
                  </a:cubicBezTo>
                  <a:cubicBezTo>
                    <a:pt x="377" y="1400"/>
                    <a:pt x="501" y="1579"/>
                    <a:pt x="612" y="1767"/>
                  </a:cubicBezTo>
                  <a:cubicBezTo>
                    <a:pt x="830" y="2106"/>
                    <a:pt x="1043" y="2497"/>
                    <a:pt x="956" y="2913"/>
                  </a:cubicBezTo>
                  <a:cubicBezTo>
                    <a:pt x="924" y="3062"/>
                    <a:pt x="862" y="3203"/>
                    <a:pt x="870" y="3351"/>
                  </a:cubicBezTo>
                  <a:cubicBezTo>
                    <a:pt x="877" y="3500"/>
                    <a:pt x="964" y="3658"/>
                    <a:pt x="941" y="3807"/>
                  </a:cubicBezTo>
                  <a:cubicBezTo>
                    <a:pt x="902" y="3995"/>
                    <a:pt x="697" y="4111"/>
                    <a:pt x="612" y="4292"/>
                  </a:cubicBezTo>
                  <a:cubicBezTo>
                    <a:pt x="461" y="4606"/>
                    <a:pt x="744" y="4950"/>
                    <a:pt x="1043" y="5138"/>
                  </a:cubicBezTo>
                  <a:cubicBezTo>
                    <a:pt x="1214" y="5240"/>
                    <a:pt x="1872" y="5522"/>
                    <a:pt x="1716" y="5804"/>
                  </a:cubicBezTo>
                  <a:cubicBezTo>
                    <a:pt x="1684" y="5859"/>
                    <a:pt x="1630" y="5899"/>
                    <a:pt x="1583" y="5930"/>
                  </a:cubicBezTo>
                  <a:cubicBezTo>
                    <a:pt x="1474" y="6017"/>
                    <a:pt x="1364" y="6104"/>
                    <a:pt x="1270" y="6205"/>
                  </a:cubicBezTo>
                  <a:cubicBezTo>
                    <a:pt x="1231" y="6245"/>
                    <a:pt x="1191" y="6307"/>
                    <a:pt x="1214" y="6354"/>
                  </a:cubicBezTo>
                  <a:cubicBezTo>
                    <a:pt x="1229" y="6395"/>
                    <a:pt x="1272" y="6417"/>
                    <a:pt x="1319" y="6417"/>
                  </a:cubicBezTo>
                  <a:cubicBezTo>
                    <a:pt x="1326" y="6417"/>
                    <a:pt x="1333" y="6417"/>
                    <a:pt x="1340" y="6416"/>
                  </a:cubicBezTo>
                  <a:cubicBezTo>
                    <a:pt x="1387" y="6408"/>
                    <a:pt x="1427" y="6376"/>
                    <a:pt x="1474" y="6354"/>
                  </a:cubicBezTo>
                  <a:cubicBezTo>
                    <a:pt x="1513" y="6331"/>
                    <a:pt x="1543" y="6326"/>
                    <a:pt x="1573" y="6326"/>
                  </a:cubicBezTo>
                  <a:cubicBezTo>
                    <a:pt x="1596" y="6326"/>
                    <a:pt x="1619" y="6329"/>
                    <a:pt x="1647" y="6329"/>
                  </a:cubicBezTo>
                  <a:cubicBezTo>
                    <a:pt x="1716" y="6322"/>
                    <a:pt x="1795" y="6275"/>
                    <a:pt x="1857" y="6245"/>
                  </a:cubicBezTo>
                  <a:cubicBezTo>
                    <a:pt x="1976" y="6170"/>
                    <a:pt x="2115" y="6093"/>
                    <a:pt x="2244" y="6093"/>
                  </a:cubicBezTo>
                  <a:cubicBezTo>
                    <a:pt x="2294" y="6093"/>
                    <a:pt x="2344" y="6105"/>
                    <a:pt x="2390" y="6134"/>
                  </a:cubicBezTo>
                  <a:cubicBezTo>
                    <a:pt x="2454" y="6181"/>
                    <a:pt x="2493" y="6252"/>
                    <a:pt x="2531" y="6314"/>
                  </a:cubicBezTo>
                  <a:cubicBezTo>
                    <a:pt x="2766" y="6651"/>
                    <a:pt x="3189" y="6817"/>
                    <a:pt x="3605" y="6832"/>
                  </a:cubicBezTo>
                  <a:cubicBezTo>
                    <a:pt x="3645" y="6833"/>
                    <a:pt x="3686" y="6834"/>
                    <a:pt x="3726" y="6834"/>
                  </a:cubicBezTo>
                  <a:cubicBezTo>
                    <a:pt x="3859" y="6834"/>
                    <a:pt x="3991" y="6824"/>
                    <a:pt x="4122" y="6800"/>
                  </a:cubicBezTo>
                  <a:cubicBezTo>
                    <a:pt x="4201" y="6792"/>
                    <a:pt x="4288" y="6777"/>
                    <a:pt x="4374" y="6762"/>
                  </a:cubicBezTo>
                  <a:cubicBezTo>
                    <a:pt x="4444" y="6745"/>
                    <a:pt x="4523" y="6715"/>
                    <a:pt x="4600" y="6715"/>
                  </a:cubicBezTo>
                  <a:cubicBezTo>
                    <a:pt x="4672" y="6715"/>
                    <a:pt x="4741" y="6762"/>
                    <a:pt x="4758" y="6832"/>
                  </a:cubicBezTo>
                  <a:cubicBezTo>
                    <a:pt x="4781" y="6918"/>
                    <a:pt x="4694" y="7005"/>
                    <a:pt x="4719" y="7099"/>
                  </a:cubicBezTo>
                  <a:cubicBezTo>
                    <a:pt x="4726" y="7138"/>
                    <a:pt x="4766" y="7168"/>
                    <a:pt x="4805" y="7176"/>
                  </a:cubicBezTo>
                  <a:cubicBezTo>
                    <a:pt x="4816" y="7181"/>
                    <a:pt x="4828" y="7183"/>
                    <a:pt x="4838" y="7183"/>
                  </a:cubicBezTo>
                  <a:cubicBezTo>
                    <a:pt x="4866" y="7183"/>
                    <a:pt x="4891" y="7169"/>
                    <a:pt x="4914" y="7153"/>
                  </a:cubicBezTo>
                  <a:cubicBezTo>
                    <a:pt x="4939" y="7129"/>
                    <a:pt x="4954" y="7091"/>
                    <a:pt x="4976" y="7067"/>
                  </a:cubicBezTo>
                  <a:cubicBezTo>
                    <a:pt x="5008" y="7027"/>
                    <a:pt x="5063" y="7005"/>
                    <a:pt x="5118" y="6997"/>
                  </a:cubicBezTo>
                  <a:cubicBezTo>
                    <a:pt x="5138" y="6995"/>
                    <a:pt x="5158" y="6994"/>
                    <a:pt x="5178" y="6994"/>
                  </a:cubicBezTo>
                  <a:cubicBezTo>
                    <a:pt x="5308" y="6994"/>
                    <a:pt x="5438" y="7035"/>
                    <a:pt x="5573" y="7035"/>
                  </a:cubicBezTo>
                  <a:cubicBezTo>
                    <a:pt x="5658" y="7029"/>
                    <a:pt x="5743" y="7022"/>
                    <a:pt x="5826" y="7022"/>
                  </a:cubicBezTo>
                  <a:cubicBezTo>
                    <a:pt x="5950" y="7022"/>
                    <a:pt x="6071" y="7038"/>
                    <a:pt x="6184" y="7099"/>
                  </a:cubicBezTo>
                  <a:cubicBezTo>
                    <a:pt x="6246" y="7129"/>
                    <a:pt x="6303" y="7185"/>
                    <a:pt x="6325" y="7255"/>
                  </a:cubicBezTo>
                  <a:cubicBezTo>
                    <a:pt x="6340" y="7317"/>
                    <a:pt x="6318" y="7396"/>
                    <a:pt x="6256" y="7435"/>
                  </a:cubicBezTo>
                  <a:cubicBezTo>
                    <a:pt x="6209" y="7458"/>
                    <a:pt x="6152" y="7458"/>
                    <a:pt x="6098" y="7467"/>
                  </a:cubicBezTo>
                  <a:cubicBezTo>
                    <a:pt x="6043" y="7467"/>
                    <a:pt x="5989" y="7490"/>
                    <a:pt x="5964" y="7537"/>
                  </a:cubicBezTo>
                  <a:cubicBezTo>
                    <a:pt x="5949" y="7584"/>
                    <a:pt x="5981" y="7646"/>
                    <a:pt x="6021" y="7678"/>
                  </a:cubicBezTo>
                  <a:cubicBezTo>
                    <a:pt x="6058" y="7710"/>
                    <a:pt x="6115" y="7725"/>
                    <a:pt x="6162" y="7757"/>
                  </a:cubicBezTo>
                  <a:cubicBezTo>
                    <a:pt x="6231" y="7797"/>
                    <a:pt x="6286" y="7891"/>
                    <a:pt x="6256" y="7968"/>
                  </a:cubicBezTo>
                  <a:cubicBezTo>
                    <a:pt x="6209" y="8082"/>
                    <a:pt x="6005" y="8135"/>
                    <a:pt x="5831" y="8135"/>
                  </a:cubicBezTo>
                  <a:cubicBezTo>
                    <a:pt x="5742" y="8135"/>
                    <a:pt x="5660" y="8121"/>
                    <a:pt x="5612" y="8094"/>
                  </a:cubicBezTo>
                  <a:cubicBezTo>
                    <a:pt x="5471" y="8015"/>
                    <a:pt x="5424" y="7913"/>
                    <a:pt x="5251" y="7898"/>
                  </a:cubicBezTo>
                  <a:cubicBezTo>
                    <a:pt x="5237" y="7897"/>
                    <a:pt x="5223" y="7897"/>
                    <a:pt x="5208" y="7897"/>
                  </a:cubicBezTo>
                  <a:cubicBezTo>
                    <a:pt x="5094" y="7897"/>
                    <a:pt x="4968" y="7926"/>
                    <a:pt x="4899" y="8022"/>
                  </a:cubicBezTo>
                  <a:cubicBezTo>
                    <a:pt x="4867" y="8069"/>
                    <a:pt x="4845" y="8126"/>
                    <a:pt x="4805" y="8173"/>
                  </a:cubicBezTo>
                  <a:cubicBezTo>
                    <a:pt x="4755" y="8252"/>
                    <a:pt x="4655" y="8298"/>
                    <a:pt x="4559" y="8298"/>
                  </a:cubicBezTo>
                  <a:cubicBezTo>
                    <a:pt x="4552" y="8298"/>
                    <a:pt x="4545" y="8298"/>
                    <a:pt x="4538" y="8297"/>
                  </a:cubicBezTo>
                  <a:cubicBezTo>
                    <a:pt x="4437" y="8290"/>
                    <a:pt x="4335" y="8227"/>
                    <a:pt x="4288" y="8133"/>
                  </a:cubicBezTo>
                  <a:cubicBezTo>
                    <a:pt x="4256" y="8079"/>
                    <a:pt x="4241" y="8015"/>
                    <a:pt x="4224" y="7953"/>
                  </a:cubicBezTo>
                  <a:cubicBezTo>
                    <a:pt x="4147" y="7678"/>
                    <a:pt x="3942" y="7443"/>
                    <a:pt x="3707" y="7287"/>
                  </a:cubicBezTo>
                  <a:cubicBezTo>
                    <a:pt x="3550" y="7182"/>
                    <a:pt x="3388" y="7055"/>
                    <a:pt x="3209" y="7055"/>
                  </a:cubicBezTo>
                  <a:cubicBezTo>
                    <a:pt x="3148" y="7055"/>
                    <a:pt x="3084" y="7070"/>
                    <a:pt x="3018" y="7106"/>
                  </a:cubicBezTo>
                  <a:cubicBezTo>
                    <a:pt x="2947" y="7146"/>
                    <a:pt x="2892" y="7200"/>
                    <a:pt x="2822" y="7223"/>
                  </a:cubicBezTo>
                  <a:cubicBezTo>
                    <a:pt x="2789" y="7234"/>
                    <a:pt x="2756" y="7239"/>
                    <a:pt x="2723" y="7239"/>
                  </a:cubicBezTo>
                  <a:cubicBezTo>
                    <a:pt x="2639" y="7239"/>
                    <a:pt x="2556" y="7208"/>
                    <a:pt x="2476" y="7168"/>
                  </a:cubicBezTo>
                  <a:cubicBezTo>
                    <a:pt x="2367" y="7121"/>
                    <a:pt x="2258" y="7067"/>
                    <a:pt x="2140" y="7067"/>
                  </a:cubicBezTo>
                  <a:cubicBezTo>
                    <a:pt x="2030" y="7067"/>
                    <a:pt x="1929" y="7114"/>
                    <a:pt x="1850" y="7193"/>
                  </a:cubicBezTo>
                  <a:cubicBezTo>
                    <a:pt x="1731" y="7302"/>
                    <a:pt x="1647" y="7451"/>
                    <a:pt x="1553" y="7584"/>
                  </a:cubicBezTo>
                  <a:cubicBezTo>
                    <a:pt x="1449" y="7718"/>
                    <a:pt x="1278" y="7725"/>
                    <a:pt x="1129" y="7757"/>
                  </a:cubicBezTo>
                  <a:cubicBezTo>
                    <a:pt x="909" y="7804"/>
                    <a:pt x="714" y="7921"/>
                    <a:pt x="565" y="8086"/>
                  </a:cubicBezTo>
                  <a:cubicBezTo>
                    <a:pt x="493" y="8173"/>
                    <a:pt x="424" y="8282"/>
                    <a:pt x="439" y="8399"/>
                  </a:cubicBezTo>
                  <a:cubicBezTo>
                    <a:pt x="439" y="8478"/>
                    <a:pt x="486" y="8557"/>
                    <a:pt x="501" y="8634"/>
                  </a:cubicBezTo>
                  <a:cubicBezTo>
                    <a:pt x="548" y="8831"/>
                    <a:pt x="446" y="9035"/>
                    <a:pt x="384" y="9215"/>
                  </a:cubicBezTo>
                  <a:cubicBezTo>
                    <a:pt x="360" y="9277"/>
                    <a:pt x="313" y="9349"/>
                    <a:pt x="305" y="9411"/>
                  </a:cubicBezTo>
                  <a:cubicBezTo>
                    <a:pt x="290" y="9537"/>
                    <a:pt x="392" y="9638"/>
                    <a:pt x="471" y="9708"/>
                  </a:cubicBezTo>
                  <a:cubicBezTo>
                    <a:pt x="518" y="9755"/>
                    <a:pt x="587" y="9787"/>
                    <a:pt x="627" y="9834"/>
                  </a:cubicBezTo>
                  <a:cubicBezTo>
                    <a:pt x="659" y="9881"/>
                    <a:pt x="682" y="9928"/>
                    <a:pt x="721" y="9975"/>
                  </a:cubicBezTo>
                  <a:cubicBezTo>
                    <a:pt x="815" y="10084"/>
                    <a:pt x="830" y="10250"/>
                    <a:pt x="753" y="10366"/>
                  </a:cubicBezTo>
                  <a:cubicBezTo>
                    <a:pt x="729" y="10413"/>
                    <a:pt x="682" y="10461"/>
                    <a:pt x="650" y="10508"/>
                  </a:cubicBezTo>
                  <a:cubicBezTo>
                    <a:pt x="627" y="10562"/>
                    <a:pt x="612" y="10634"/>
                    <a:pt x="650" y="10673"/>
                  </a:cubicBezTo>
                  <a:cubicBezTo>
                    <a:pt x="675" y="10707"/>
                    <a:pt x="712" y="10720"/>
                    <a:pt x="751" y="10720"/>
                  </a:cubicBezTo>
                  <a:cubicBezTo>
                    <a:pt x="784" y="10720"/>
                    <a:pt x="818" y="10710"/>
                    <a:pt x="847" y="10696"/>
                  </a:cubicBezTo>
                  <a:cubicBezTo>
                    <a:pt x="917" y="10666"/>
                    <a:pt x="971" y="10609"/>
                    <a:pt x="1043" y="10587"/>
                  </a:cubicBezTo>
                  <a:cubicBezTo>
                    <a:pt x="1065" y="10579"/>
                    <a:pt x="1087" y="10576"/>
                    <a:pt x="1108" y="10576"/>
                  </a:cubicBezTo>
                  <a:cubicBezTo>
                    <a:pt x="1201" y="10576"/>
                    <a:pt x="1275" y="10642"/>
                    <a:pt x="1340" y="10713"/>
                  </a:cubicBezTo>
                  <a:cubicBezTo>
                    <a:pt x="1427" y="10797"/>
                    <a:pt x="1528" y="10854"/>
                    <a:pt x="1637" y="10891"/>
                  </a:cubicBezTo>
                  <a:cubicBezTo>
                    <a:pt x="1852" y="10966"/>
                    <a:pt x="2081" y="11026"/>
                    <a:pt x="2304" y="11026"/>
                  </a:cubicBezTo>
                  <a:cubicBezTo>
                    <a:pt x="2317" y="11026"/>
                    <a:pt x="2330" y="11025"/>
                    <a:pt x="2343" y="11025"/>
                  </a:cubicBezTo>
                  <a:cubicBezTo>
                    <a:pt x="2587" y="11010"/>
                    <a:pt x="2830" y="10916"/>
                    <a:pt x="2979" y="10728"/>
                  </a:cubicBezTo>
                  <a:cubicBezTo>
                    <a:pt x="3058" y="10626"/>
                    <a:pt x="3112" y="10500"/>
                    <a:pt x="3189" y="10406"/>
                  </a:cubicBezTo>
                  <a:cubicBezTo>
                    <a:pt x="3316" y="10245"/>
                    <a:pt x="3516" y="10152"/>
                    <a:pt x="3719" y="10152"/>
                  </a:cubicBezTo>
                  <a:cubicBezTo>
                    <a:pt x="3781" y="10152"/>
                    <a:pt x="3843" y="10160"/>
                    <a:pt x="3904" y="10178"/>
                  </a:cubicBezTo>
                  <a:cubicBezTo>
                    <a:pt x="4107" y="10240"/>
                    <a:pt x="4302" y="10405"/>
                    <a:pt x="4509" y="10405"/>
                  </a:cubicBezTo>
                  <a:cubicBezTo>
                    <a:pt x="4542" y="10405"/>
                    <a:pt x="4576" y="10401"/>
                    <a:pt x="4610" y="10391"/>
                  </a:cubicBezTo>
                  <a:cubicBezTo>
                    <a:pt x="4845" y="10327"/>
                    <a:pt x="4946" y="10045"/>
                    <a:pt x="5157" y="9928"/>
                  </a:cubicBezTo>
                  <a:cubicBezTo>
                    <a:pt x="5400" y="9795"/>
                    <a:pt x="5761" y="9889"/>
                    <a:pt x="5910" y="9653"/>
                  </a:cubicBezTo>
                  <a:cubicBezTo>
                    <a:pt x="6004" y="9497"/>
                    <a:pt x="5927" y="9285"/>
                    <a:pt x="5989" y="9104"/>
                  </a:cubicBezTo>
                  <a:cubicBezTo>
                    <a:pt x="6068" y="8886"/>
                    <a:pt x="6333" y="8807"/>
                    <a:pt x="6553" y="8713"/>
                  </a:cubicBezTo>
                  <a:cubicBezTo>
                    <a:pt x="6615" y="8690"/>
                    <a:pt x="6670" y="8658"/>
                    <a:pt x="6717" y="8619"/>
                  </a:cubicBezTo>
                  <a:cubicBezTo>
                    <a:pt x="6773" y="8587"/>
                    <a:pt x="6796" y="8510"/>
                    <a:pt x="6835" y="8485"/>
                  </a:cubicBezTo>
                  <a:cubicBezTo>
                    <a:pt x="6871" y="8461"/>
                    <a:pt x="6914" y="8447"/>
                    <a:pt x="6956" y="8447"/>
                  </a:cubicBezTo>
                  <a:cubicBezTo>
                    <a:pt x="6994" y="8447"/>
                    <a:pt x="7032" y="8459"/>
                    <a:pt x="7063" y="8485"/>
                  </a:cubicBezTo>
                  <a:cubicBezTo>
                    <a:pt x="7125" y="8540"/>
                    <a:pt x="7117" y="8634"/>
                    <a:pt x="7093" y="8713"/>
                  </a:cubicBezTo>
                  <a:cubicBezTo>
                    <a:pt x="7078" y="8752"/>
                    <a:pt x="7055" y="8792"/>
                    <a:pt x="7055" y="8831"/>
                  </a:cubicBezTo>
                  <a:cubicBezTo>
                    <a:pt x="7046" y="8869"/>
                    <a:pt x="7063" y="8916"/>
                    <a:pt x="7102" y="8933"/>
                  </a:cubicBezTo>
                  <a:cubicBezTo>
                    <a:pt x="7111" y="8937"/>
                    <a:pt x="7120" y="8939"/>
                    <a:pt x="7129" y="8939"/>
                  </a:cubicBezTo>
                  <a:cubicBezTo>
                    <a:pt x="7154" y="8939"/>
                    <a:pt x="7181" y="8926"/>
                    <a:pt x="7204" y="8908"/>
                  </a:cubicBezTo>
                  <a:cubicBezTo>
                    <a:pt x="7234" y="8893"/>
                    <a:pt x="7258" y="8861"/>
                    <a:pt x="7298" y="8846"/>
                  </a:cubicBezTo>
                  <a:cubicBezTo>
                    <a:pt x="7310" y="8840"/>
                    <a:pt x="7324" y="8837"/>
                    <a:pt x="7338" y="8837"/>
                  </a:cubicBezTo>
                  <a:cubicBezTo>
                    <a:pt x="7358" y="8837"/>
                    <a:pt x="7378" y="8844"/>
                    <a:pt x="7392" y="8861"/>
                  </a:cubicBezTo>
                  <a:cubicBezTo>
                    <a:pt x="7439" y="8916"/>
                    <a:pt x="7407" y="9082"/>
                    <a:pt x="7400" y="9144"/>
                  </a:cubicBezTo>
                  <a:cubicBezTo>
                    <a:pt x="7392" y="9262"/>
                    <a:pt x="7368" y="9371"/>
                    <a:pt x="7368" y="9490"/>
                  </a:cubicBezTo>
                  <a:cubicBezTo>
                    <a:pt x="7368" y="9544"/>
                    <a:pt x="7368" y="9599"/>
                    <a:pt x="7400" y="9646"/>
                  </a:cubicBezTo>
                  <a:cubicBezTo>
                    <a:pt x="7420" y="9677"/>
                    <a:pt x="7457" y="9697"/>
                    <a:pt x="7491" y="9697"/>
                  </a:cubicBezTo>
                  <a:cubicBezTo>
                    <a:pt x="7509" y="9697"/>
                    <a:pt x="7527" y="9691"/>
                    <a:pt x="7541" y="9678"/>
                  </a:cubicBezTo>
                  <a:cubicBezTo>
                    <a:pt x="7556" y="9661"/>
                    <a:pt x="7573" y="9631"/>
                    <a:pt x="7573" y="9606"/>
                  </a:cubicBezTo>
                  <a:cubicBezTo>
                    <a:pt x="7603" y="9458"/>
                    <a:pt x="7573" y="9292"/>
                    <a:pt x="7635" y="9161"/>
                  </a:cubicBezTo>
                  <a:cubicBezTo>
                    <a:pt x="7650" y="9136"/>
                    <a:pt x="7657" y="9121"/>
                    <a:pt x="7682" y="9104"/>
                  </a:cubicBezTo>
                  <a:cubicBezTo>
                    <a:pt x="7697" y="9094"/>
                    <a:pt x="7712" y="9089"/>
                    <a:pt x="7728" y="9089"/>
                  </a:cubicBezTo>
                  <a:cubicBezTo>
                    <a:pt x="7795" y="9089"/>
                    <a:pt x="7867" y="9170"/>
                    <a:pt x="7917" y="9208"/>
                  </a:cubicBezTo>
                  <a:cubicBezTo>
                    <a:pt x="8003" y="9285"/>
                    <a:pt x="8113" y="9339"/>
                    <a:pt x="8239" y="9339"/>
                  </a:cubicBezTo>
                  <a:cubicBezTo>
                    <a:pt x="8348" y="9339"/>
                    <a:pt x="8457" y="9292"/>
                    <a:pt x="8568" y="9292"/>
                  </a:cubicBezTo>
                  <a:cubicBezTo>
                    <a:pt x="8878" y="9301"/>
                    <a:pt x="9134" y="9684"/>
                    <a:pt x="9415" y="9684"/>
                  </a:cubicBezTo>
                  <a:cubicBezTo>
                    <a:pt x="9453" y="9684"/>
                    <a:pt x="9492" y="9677"/>
                    <a:pt x="9531" y="9661"/>
                  </a:cubicBezTo>
                  <a:cubicBezTo>
                    <a:pt x="9610" y="9631"/>
                    <a:pt x="9672" y="9567"/>
                    <a:pt x="9744" y="9520"/>
                  </a:cubicBezTo>
                  <a:cubicBezTo>
                    <a:pt x="9825" y="9470"/>
                    <a:pt x="9914" y="9450"/>
                    <a:pt x="10006" y="9450"/>
                  </a:cubicBezTo>
                  <a:cubicBezTo>
                    <a:pt x="10203" y="9450"/>
                    <a:pt x="10413" y="9544"/>
                    <a:pt x="10590" y="9646"/>
                  </a:cubicBezTo>
                  <a:cubicBezTo>
                    <a:pt x="11021" y="9904"/>
                    <a:pt x="11412" y="10233"/>
                    <a:pt x="11734" y="10619"/>
                  </a:cubicBezTo>
                  <a:cubicBezTo>
                    <a:pt x="11969" y="10891"/>
                    <a:pt x="12172" y="11190"/>
                    <a:pt x="12407" y="11465"/>
                  </a:cubicBezTo>
                  <a:cubicBezTo>
                    <a:pt x="12526" y="11606"/>
                    <a:pt x="12652" y="11730"/>
                    <a:pt x="12793" y="11841"/>
                  </a:cubicBezTo>
                  <a:cubicBezTo>
                    <a:pt x="12885" y="11909"/>
                    <a:pt x="13075" y="12077"/>
                    <a:pt x="13192" y="12077"/>
                  </a:cubicBezTo>
                  <a:cubicBezTo>
                    <a:pt x="13194" y="12077"/>
                    <a:pt x="13197" y="12077"/>
                    <a:pt x="13199" y="12077"/>
                  </a:cubicBezTo>
                  <a:cubicBezTo>
                    <a:pt x="13246" y="12067"/>
                    <a:pt x="13286" y="12037"/>
                    <a:pt x="13301" y="11998"/>
                  </a:cubicBezTo>
                  <a:cubicBezTo>
                    <a:pt x="13348" y="11896"/>
                    <a:pt x="13271" y="11785"/>
                    <a:pt x="13184" y="11700"/>
                  </a:cubicBezTo>
                  <a:cubicBezTo>
                    <a:pt x="12776" y="11260"/>
                    <a:pt x="12360" y="10829"/>
                    <a:pt x="11947" y="10398"/>
                  </a:cubicBezTo>
                  <a:cubicBezTo>
                    <a:pt x="11687" y="10124"/>
                    <a:pt x="11420" y="9857"/>
                    <a:pt x="11138" y="9606"/>
                  </a:cubicBezTo>
                  <a:cubicBezTo>
                    <a:pt x="10887" y="9396"/>
                    <a:pt x="10526" y="9161"/>
                    <a:pt x="10385" y="8846"/>
                  </a:cubicBezTo>
                  <a:cubicBezTo>
                    <a:pt x="10355" y="8784"/>
                    <a:pt x="10347" y="8705"/>
                    <a:pt x="10385" y="8651"/>
                  </a:cubicBezTo>
                  <a:cubicBezTo>
                    <a:pt x="10432" y="8572"/>
                    <a:pt x="10526" y="8549"/>
                    <a:pt x="10613" y="8540"/>
                  </a:cubicBezTo>
                  <a:cubicBezTo>
                    <a:pt x="10652" y="8540"/>
                    <a:pt x="10692" y="8540"/>
                    <a:pt x="10724" y="8525"/>
                  </a:cubicBezTo>
                  <a:cubicBezTo>
                    <a:pt x="10761" y="8510"/>
                    <a:pt x="10793" y="8485"/>
                    <a:pt x="10793" y="8446"/>
                  </a:cubicBezTo>
                  <a:cubicBezTo>
                    <a:pt x="10793" y="8399"/>
                    <a:pt x="10754" y="8361"/>
                    <a:pt x="10714" y="8352"/>
                  </a:cubicBezTo>
                  <a:cubicBezTo>
                    <a:pt x="10691" y="8344"/>
                    <a:pt x="10667" y="8342"/>
                    <a:pt x="10644" y="8342"/>
                  </a:cubicBezTo>
                  <a:cubicBezTo>
                    <a:pt x="10620" y="8342"/>
                    <a:pt x="10597" y="8344"/>
                    <a:pt x="10573" y="8344"/>
                  </a:cubicBezTo>
                  <a:cubicBezTo>
                    <a:pt x="10504" y="8344"/>
                    <a:pt x="10432" y="8329"/>
                    <a:pt x="10378" y="8290"/>
                  </a:cubicBezTo>
                  <a:cubicBezTo>
                    <a:pt x="10276" y="8220"/>
                    <a:pt x="10253" y="8047"/>
                    <a:pt x="10338" y="7945"/>
                  </a:cubicBezTo>
                  <a:cubicBezTo>
                    <a:pt x="10390" y="7883"/>
                    <a:pt x="10446" y="7859"/>
                    <a:pt x="10503" y="7859"/>
                  </a:cubicBezTo>
                  <a:cubicBezTo>
                    <a:pt x="10618" y="7859"/>
                    <a:pt x="10736" y="7957"/>
                    <a:pt x="10825" y="8032"/>
                  </a:cubicBezTo>
                  <a:cubicBezTo>
                    <a:pt x="11028" y="8188"/>
                    <a:pt x="11224" y="8344"/>
                    <a:pt x="11437" y="8485"/>
                  </a:cubicBezTo>
                  <a:cubicBezTo>
                    <a:pt x="11600" y="8604"/>
                    <a:pt x="11766" y="8713"/>
                    <a:pt x="11937" y="8814"/>
                  </a:cubicBezTo>
                  <a:cubicBezTo>
                    <a:pt x="12049" y="8889"/>
                    <a:pt x="12250" y="9059"/>
                    <a:pt x="12397" y="9059"/>
                  </a:cubicBezTo>
                  <a:cubicBezTo>
                    <a:pt x="12406" y="9059"/>
                    <a:pt x="12415" y="9059"/>
                    <a:pt x="12424" y="9057"/>
                  </a:cubicBezTo>
                  <a:cubicBezTo>
                    <a:pt x="12471" y="9050"/>
                    <a:pt x="12511" y="9019"/>
                    <a:pt x="12511" y="8972"/>
                  </a:cubicBezTo>
                  <a:cubicBezTo>
                    <a:pt x="12502" y="8916"/>
                    <a:pt x="12494" y="8886"/>
                    <a:pt x="12447" y="8854"/>
                  </a:cubicBezTo>
                  <a:cubicBezTo>
                    <a:pt x="11813" y="8391"/>
                    <a:pt x="11177" y="7928"/>
                    <a:pt x="10551" y="7475"/>
                  </a:cubicBezTo>
                  <a:cubicBezTo>
                    <a:pt x="10402" y="7364"/>
                    <a:pt x="10229" y="7185"/>
                    <a:pt x="10323" y="7020"/>
                  </a:cubicBezTo>
                  <a:cubicBezTo>
                    <a:pt x="10371" y="6944"/>
                    <a:pt x="10451" y="6917"/>
                    <a:pt x="10541" y="6917"/>
                  </a:cubicBezTo>
                  <a:cubicBezTo>
                    <a:pt x="10627" y="6917"/>
                    <a:pt x="10720" y="6942"/>
                    <a:pt x="10801" y="6973"/>
                  </a:cubicBezTo>
                  <a:cubicBezTo>
                    <a:pt x="11271" y="7146"/>
                    <a:pt x="11749" y="7317"/>
                    <a:pt x="12219" y="7490"/>
                  </a:cubicBezTo>
                  <a:cubicBezTo>
                    <a:pt x="12307" y="7521"/>
                    <a:pt x="12423" y="7562"/>
                    <a:pt x="12526" y="7562"/>
                  </a:cubicBezTo>
                  <a:cubicBezTo>
                    <a:pt x="12553" y="7562"/>
                    <a:pt x="12580" y="7559"/>
                    <a:pt x="12605" y="7552"/>
                  </a:cubicBezTo>
                  <a:cubicBezTo>
                    <a:pt x="12635" y="7545"/>
                    <a:pt x="12660" y="7522"/>
                    <a:pt x="12667" y="7490"/>
                  </a:cubicBezTo>
                  <a:cubicBezTo>
                    <a:pt x="12667" y="7458"/>
                    <a:pt x="12652" y="7435"/>
                    <a:pt x="12628" y="7411"/>
                  </a:cubicBezTo>
                  <a:cubicBezTo>
                    <a:pt x="12464" y="7287"/>
                    <a:pt x="12236" y="7223"/>
                    <a:pt x="12048" y="7146"/>
                  </a:cubicBezTo>
                  <a:cubicBezTo>
                    <a:pt x="11843" y="7059"/>
                    <a:pt x="11632" y="6973"/>
                    <a:pt x="11420" y="6886"/>
                  </a:cubicBezTo>
                  <a:cubicBezTo>
                    <a:pt x="11006" y="6722"/>
                    <a:pt x="10573" y="6574"/>
                    <a:pt x="10142" y="6448"/>
                  </a:cubicBezTo>
                  <a:cubicBezTo>
                    <a:pt x="9539" y="6275"/>
                    <a:pt x="8905" y="6151"/>
                    <a:pt x="8380" y="5797"/>
                  </a:cubicBezTo>
                  <a:cubicBezTo>
                    <a:pt x="8207" y="5680"/>
                    <a:pt x="8043" y="5530"/>
                    <a:pt x="7964" y="5342"/>
                  </a:cubicBezTo>
                  <a:cubicBezTo>
                    <a:pt x="7877" y="5146"/>
                    <a:pt x="7902" y="4896"/>
                    <a:pt x="8050" y="4755"/>
                  </a:cubicBezTo>
                  <a:cubicBezTo>
                    <a:pt x="8254" y="4567"/>
                    <a:pt x="8630" y="4582"/>
                    <a:pt x="8739" y="4324"/>
                  </a:cubicBezTo>
                  <a:cubicBezTo>
                    <a:pt x="8833" y="4104"/>
                    <a:pt x="8637" y="3854"/>
                    <a:pt x="8692" y="3618"/>
                  </a:cubicBezTo>
                  <a:cubicBezTo>
                    <a:pt x="8778" y="3257"/>
                    <a:pt x="9313" y="3272"/>
                    <a:pt x="9578" y="3022"/>
                  </a:cubicBezTo>
                  <a:cubicBezTo>
                    <a:pt x="9845" y="2755"/>
                    <a:pt x="9744" y="2277"/>
                    <a:pt x="9461" y="2027"/>
                  </a:cubicBezTo>
                  <a:cubicBezTo>
                    <a:pt x="9187" y="1784"/>
                    <a:pt x="8795" y="1713"/>
                    <a:pt x="8427" y="1666"/>
                  </a:cubicBezTo>
                  <a:cubicBezTo>
                    <a:pt x="8050" y="1619"/>
                    <a:pt x="7667" y="1579"/>
                    <a:pt x="7352" y="1368"/>
                  </a:cubicBezTo>
                  <a:cubicBezTo>
                    <a:pt x="7243" y="1297"/>
                    <a:pt x="7140" y="1195"/>
                    <a:pt x="7008" y="1188"/>
                  </a:cubicBezTo>
                  <a:cubicBezTo>
                    <a:pt x="7005" y="1188"/>
                    <a:pt x="7001" y="1188"/>
                    <a:pt x="6998" y="1188"/>
                  </a:cubicBezTo>
                  <a:cubicBezTo>
                    <a:pt x="6810" y="1188"/>
                    <a:pt x="6647" y="1360"/>
                    <a:pt x="6470" y="1360"/>
                  </a:cubicBezTo>
                  <a:cubicBezTo>
                    <a:pt x="6451" y="1360"/>
                    <a:pt x="6432" y="1358"/>
                    <a:pt x="6412" y="1353"/>
                  </a:cubicBezTo>
                  <a:cubicBezTo>
                    <a:pt x="6224" y="1306"/>
                    <a:pt x="6137" y="1054"/>
                    <a:pt x="5949" y="1007"/>
                  </a:cubicBezTo>
                  <a:cubicBezTo>
                    <a:pt x="5932" y="1004"/>
                    <a:pt x="5915" y="1002"/>
                    <a:pt x="5897" y="1002"/>
                  </a:cubicBezTo>
                  <a:cubicBezTo>
                    <a:pt x="5778" y="1002"/>
                    <a:pt x="5654" y="1074"/>
                    <a:pt x="5529" y="1074"/>
                  </a:cubicBezTo>
                  <a:cubicBezTo>
                    <a:pt x="5514" y="1074"/>
                    <a:pt x="5500" y="1073"/>
                    <a:pt x="5486" y="1071"/>
                  </a:cubicBezTo>
                  <a:cubicBezTo>
                    <a:pt x="5330" y="1039"/>
                    <a:pt x="5244" y="866"/>
                    <a:pt x="5212" y="703"/>
                  </a:cubicBezTo>
                  <a:cubicBezTo>
                    <a:pt x="5189" y="544"/>
                    <a:pt x="5197" y="373"/>
                    <a:pt x="5118" y="232"/>
                  </a:cubicBezTo>
                  <a:cubicBezTo>
                    <a:pt x="5043" y="89"/>
                    <a:pt x="4880" y="1"/>
                    <a:pt x="471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"/>
            <p:cNvSpPr/>
            <p:nvPr/>
          </p:nvSpPr>
          <p:spPr>
            <a:xfrm>
              <a:off x="2923900" y="145939"/>
              <a:ext cx="64634" cy="51497"/>
            </a:xfrm>
            <a:custGeom>
              <a:avLst/>
              <a:gdLst/>
              <a:ahLst/>
              <a:cxnLst/>
              <a:rect l="l" t="t" r="r" b="b"/>
              <a:pathLst>
                <a:path w="433" h="345" extrusionOk="0">
                  <a:moveTo>
                    <a:pt x="209" y="1"/>
                  </a:moveTo>
                  <a:cubicBezTo>
                    <a:pt x="202" y="1"/>
                    <a:pt x="195" y="1"/>
                    <a:pt x="188" y="2"/>
                  </a:cubicBezTo>
                  <a:cubicBezTo>
                    <a:pt x="119" y="2"/>
                    <a:pt x="40" y="49"/>
                    <a:pt x="17" y="126"/>
                  </a:cubicBezTo>
                  <a:cubicBezTo>
                    <a:pt x="0" y="182"/>
                    <a:pt x="17" y="252"/>
                    <a:pt x="57" y="291"/>
                  </a:cubicBezTo>
                  <a:cubicBezTo>
                    <a:pt x="92" y="327"/>
                    <a:pt x="144" y="344"/>
                    <a:pt x="195" y="344"/>
                  </a:cubicBezTo>
                  <a:cubicBezTo>
                    <a:pt x="212" y="344"/>
                    <a:pt x="229" y="342"/>
                    <a:pt x="245" y="339"/>
                  </a:cubicBezTo>
                  <a:cubicBezTo>
                    <a:pt x="307" y="323"/>
                    <a:pt x="361" y="276"/>
                    <a:pt x="409" y="220"/>
                  </a:cubicBezTo>
                  <a:cubicBezTo>
                    <a:pt x="416" y="205"/>
                    <a:pt x="433" y="190"/>
                    <a:pt x="433" y="173"/>
                  </a:cubicBezTo>
                  <a:cubicBezTo>
                    <a:pt x="433" y="143"/>
                    <a:pt x="416" y="111"/>
                    <a:pt x="393" y="88"/>
                  </a:cubicBezTo>
                  <a:cubicBezTo>
                    <a:pt x="350" y="37"/>
                    <a:pt x="281" y="1"/>
                    <a:pt x="20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"/>
            <p:cNvSpPr/>
            <p:nvPr/>
          </p:nvSpPr>
          <p:spPr>
            <a:xfrm>
              <a:off x="1233408" y="166090"/>
              <a:ext cx="436465" cy="391827"/>
            </a:xfrm>
            <a:custGeom>
              <a:avLst/>
              <a:gdLst/>
              <a:ahLst/>
              <a:cxnLst/>
              <a:rect l="l" t="t" r="r" b="b"/>
              <a:pathLst>
                <a:path w="2924" h="2625" extrusionOk="0">
                  <a:moveTo>
                    <a:pt x="1817" y="0"/>
                  </a:moveTo>
                  <a:cubicBezTo>
                    <a:pt x="1778" y="0"/>
                    <a:pt x="1740" y="15"/>
                    <a:pt x="1708" y="23"/>
                  </a:cubicBezTo>
                  <a:cubicBezTo>
                    <a:pt x="1592" y="51"/>
                    <a:pt x="1394" y="71"/>
                    <a:pt x="1256" y="71"/>
                  </a:cubicBezTo>
                  <a:cubicBezTo>
                    <a:pt x="1235" y="71"/>
                    <a:pt x="1216" y="71"/>
                    <a:pt x="1198" y="70"/>
                  </a:cubicBezTo>
                  <a:cubicBezTo>
                    <a:pt x="1124" y="64"/>
                    <a:pt x="1050" y="29"/>
                    <a:pt x="980" y="29"/>
                  </a:cubicBezTo>
                  <a:cubicBezTo>
                    <a:pt x="961" y="29"/>
                    <a:pt x="942" y="32"/>
                    <a:pt x="924" y="38"/>
                  </a:cubicBezTo>
                  <a:cubicBezTo>
                    <a:pt x="822" y="70"/>
                    <a:pt x="790" y="196"/>
                    <a:pt x="713" y="266"/>
                  </a:cubicBezTo>
                  <a:cubicBezTo>
                    <a:pt x="595" y="367"/>
                    <a:pt x="399" y="337"/>
                    <a:pt x="297" y="454"/>
                  </a:cubicBezTo>
                  <a:cubicBezTo>
                    <a:pt x="179" y="572"/>
                    <a:pt x="243" y="768"/>
                    <a:pt x="164" y="917"/>
                  </a:cubicBezTo>
                  <a:cubicBezTo>
                    <a:pt x="117" y="1011"/>
                    <a:pt x="23" y="1082"/>
                    <a:pt x="8" y="1191"/>
                  </a:cubicBezTo>
                  <a:cubicBezTo>
                    <a:pt x="0" y="1285"/>
                    <a:pt x="77" y="1372"/>
                    <a:pt x="164" y="1426"/>
                  </a:cubicBezTo>
                  <a:cubicBezTo>
                    <a:pt x="243" y="1481"/>
                    <a:pt x="337" y="1528"/>
                    <a:pt x="399" y="1607"/>
                  </a:cubicBezTo>
                  <a:cubicBezTo>
                    <a:pt x="423" y="1646"/>
                    <a:pt x="446" y="1693"/>
                    <a:pt x="423" y="1731"/>
                  </a:cubicBezTo>
                  <a:cubicBezTo>
                    <a:pt x="405" y="1761"/>
                    <a:pt x="376" y="1771"/>
                    <a:pt x="342" y="1771"/>
                  </a:cubicBezTo>
                  <a:cubicBezTo>
                    <a:pt x="276" y="1771"/>
                    <a:pt x="191" y="1735"/>
                    <a:pt x="127" y="1735"/>
                  </a:cubicBezTo>
                  <a:cubicBezTo>
                    <a:pt x="92" y="1735"/>
                    <a:pt x="63" y="1746"/>
                    <a:pt x="47" y="1778"/>
                  </a:cubicBezTo>
                  <a:cubicBezTo>
                    <a:pt x="15" y="1835"/>
                    <a:pt x="62" y="1897"/>
                    <a:pt x="117" y="1929"/>
                  </a:cubicBezTo>
                  <a:cubicBezTo>
                    <a:pt x="297" y="2030"/>
                    <a:pt x="548" y="1951"/>
                    <a:pt x="696" y="2085"/>
                  </a:cubicBezTo>
                  <a:cubicBezTo>
                    <a:pt x="790" y="2171"/>
                    <a:pt x="807" y="2312"/>
                    <a:pt x="869" y="2422"/>
                  </a:cubicBezTo>
                  <a:cubicBezTo>
                    <a:pt x="954" y="2559"/>
                    <a:pt x="1113" y="2625"/>
                    <a:pt x="1276" y="2625"/>
                  </a:cubicBezTo>
                  <a:cubicBezTo>
                    <a:pt x="1383" y="2625"/>
                    <a:pt x="1492" y="2596"/>
                    <a:pt x="1582" y="2540"/>
                  </a:cubicBezTo>
                  <a:cubicBezTo>
                    <a:pt x="1661" y="2493"/>
                    <a:pt x="1731" y="2429"/>
                    <a:pt x="1817" y="2414"/>
                  </a:cubicBezTo>
                  <a:cubicBezTo>
                    <a:pt x="1838" y="2409"/>
                    <a:pt x="1858" y="2408"/>
                    <a:pt x="1880" y="2408"/>
                  </a:cubicBezTo>
                  <a:cubicBezTo>
                    <a:pt x="1968" y="2408"/>
                    <a:pt x="2063" y="2439"/>
                    <a:pt x="2151" y="2439"/>
                  </a:cubicBezTo>
                  <a:cubicBezTo>
                    <a:pt x="2191" y="2439"/>
                    <a:pt x="2230" y="2433"/>
                    <a:pt x="2265" y="2414"/>
                  </a:cubicBezTo>
                  <a:cubicBezTo>
                    <a:pt x="2389" y="2342"/>
                    <a:pt x="2406" y="2171"/>
                    <a:pt x="2515" y="2085"/>
                  </a:cubicBezTo>
                  <a:cubicBezTo>
                    <a:pt x="2587" y="2023"/>
                    <a:pt x="2688" y="2006"/>
                    <a:pt x="2743" y="1936"/>
                  </a:cubicBezTo>
                  <a:cubicBezTo>
                    <a:pt x="2852" y="1810"/>
                    <a:pt x="2743" y="1607"/>
                    <a:pt x="2805" y="1449"/>
                  </a:cubicBezTo>
                  <a:cubicBezTo>
                    <a:pt x="2822" y="1402"/>
                    <a:pt x="2860" y="1364"/>
                    <a:pt x="2877" y="1317"/>
                  </a:cubicBezTo>
                  <a:cubicBezTo>
                    <a:pt x="2924" y="1199"/>
                    <a:pt x="2860" y="1058"/>
                    <a:pt x="2743" y="1018"/>
                  </a:cubicBezTo>
                  <a:cubicBezTo>
                    <a:pt x="2508" y="924"/>
                    <a:pt x="2624" y="775"/>
                    <a:pt x="2547" y="572"/>
                  </a:cubicBezTo>
                  <a:cubicBezTo>
                    <a:pt x="2523" y="493"/>
                    <a:pt x="2468" y="424"/>
                    <a:pt x="2399" y="392"/>
                  </a:cubicBezTo>
                  <a:cubicBezTo>
                    <a:pt x="2342" y="367"/>
                    <a:pt x="2273" y="367"/>
                    <a:pt x="2226" y="330"/>
                  </a:cubicBezTo>
                  <a:cubicBezTo>
                    <a:pt x="2186" y="298"/>
                    <a:pt x="2164" y="251"/>
                    <a:pt x="2139" y="211"/>
                  </a:cubicBezTo>
                  <a:cubicBezTo>
                    <a:pt x="2085" y="132"/>
                    <a:pt x="1998" y="85"/>
                    <a:pt x="1919" y="38"/>
                  </a:cubicBezTo>
                  <a:cubicBezTo>
                    <a:pt x="1889" y="23"/>
                    <a:pt x="1857" y="8"/>
                    <a:pt x="1817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"/>
            <p:cNvSpPr/>
            <p:nvPr/>
          </p:nvSpPr>
          <p:spPr>
            <a:xfrm>
              <a:off x="1394769" y="22643"/>
              <a:ext cx="68963" cy="68215"/>
            </a:xfrm>
            <a:custGeom>
              <a:avLst/>
              <a:gdLst/>
              <a:ahLst/>
              <a:cxnLst/>
              <a:rect l="l" t="t" r="r" b="b"/>
              <a:pathLst>
                <a:path w="462" h="457" extrusionOk="0">
                  <a:moveTo>
                    <a:pt x="166" y="1"/>
                  </a:moveTo>
                  <a:cubicBezTo>
                    <a:pt x="146" y="1"/>
                    <a:pt x="127" y="4"/>
                    <a:pt x="110" y="11"/>
                  </a:cubicBezTo>
                  <a:cubicBezTo>
                    <a:pt x="48" y="28"/>
                    <a:pt x="1" y="98"/>
                    <a:pt x="23" y="162"/>
                  </a:cubicBezTo>
                  <a:cubicBezTo>
                    <a:pt x="48" y="231"/>
                    <a:pt x="142" y="246"/>
                    <a:pt x="204" y="303"/>
                  </a:cubicBezTo>
                  <a:cubicBezTo>
                    <a:pt x="236" y="325"/>
                    <a:pt x="259" y="365"/>
                    <a:pt x="283" y="397"/>
                  </a:cubicBezTo>
                  <a:cubicBezTo>
                    <a:pt x="310" y="431"/>
                    <a:pt x="351" y="456"/>
                    <a:pt x="387" y="456"/>
                  </a:cubicBezTo>
                  <a:cubicBezTo>
                    <a:pt x="400" y="456"/>
                    <a:pt x="413" y="452"/>
                    <a:pt x="424" y="444"/>
                  </a:cubicBezTo>
                  <a:cubicBezTo>
                    <a:pt x="439" y="427"/>
                    <a:pt x="447" y="397"/>
                    <a:pt x="454" y="373"/>
                  </a:cubicBezTo>
                  <a:cubicBezTo>
                    <a:pt x="462" y="246"/>
                    <a:pt x="400" y="115"/>
                    <a:pt x="291" y="43"/>
                  </a:cubicBezTo>
                  <a:cubicBezTo>
                    <a:pt x="253" y="16"/>
                    <a:pt x="208" y="1"/>
                    <a:pt x="16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9" name="Google Shape;679;p4"/>
          <p:cNvGrpSpPr/>
          <p:nvPr/>
        </p:nvGrpSpPr>
        <p:grpSpPr>
          <a:xfrm rot="10800000">
            <a:off x="8236961" y="3667387"/>
            <a:ext cx="1751692" cy="1133054"/>
            <a:chOff x="17076225" y="5865752"/>
            <a:chExt cx="2032125" cy="1314448"/>
          </a:xfrm>
        </p:grpSpPr>
        <p:sp>
          <p:nvSpPr>
            <p:cNvPr id="680" name="Google Shape;680;p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"/>
            <p:cNvSpPr/>
            <p:nvPr/>
          </p:nvSpPr>
          <p:spPr>
            <a:xfrm>
              <a:off x="19042250" y="5865752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4"/>
          <p:cNvGrpSpPr/>
          <p:nvPr/>
        </p:nvGrpSpPr>
        <p:grpSpPr>
          <a:xfrm rot="-2146864">
            <a:off x="7733092" y="4648361"/>
            <a:ext cx="1375551" cy="666861"/>
            <a:chOff x="17076225" y="6075875"/>
            <a:chExt cx="1595775" cy="773625"/>
          </a:xfrm>
        </p:grpSpPr>
        <p:sp>
          <p:nvSpPr>
            <p:cNvPr id="711" name="Google Shape;711;p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4"/>
          <p:cNvGrpSpPr/>
          <p:nvPr/>
        </p:nvGrpSpPr>
        <p:grpSpPr>
          <a:xfrm rot="41080">
            <a:off x="-781867" y="498009"/>
            <a:ext cx="1751614" cy="1009098"/>
            <a:chOff x="17076225" y="6009500"/>
            <a:chExt cx="2032125" cy="1170700"/>
          </a:xfrm>
        </p:grpSpPr>
        <p:sp>
          <p:nvSpPr>
            <p:cNvPr id="731" name="Google Shape;731;p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1" name="Google Shape;761;p4"/>
          <p:cNvGrpSpPr/>
          <p:nvPr/>
        </p:nvGrpSpPr>
        <p:grpSpPr>
          <a:xfrm rot="8694075">
            <a:off x="109827" y="-131961"/>
            <a:ext cx="1375449" cy="666812"/>
            <a:chOff x="17076225" y="6075875"/>
            <a:chExt cx="1595775" cy="773625"/>
          </a:xfrm>
        </p:grpSpPr>
        <p:sp>
          <p:nvSpPr>
            <p:cNvPr id="762" name="Google Shape;762;p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5"/>
          <p:cNvSpPr/>
          <p:nvPr/>
        </p:nvSpPr>
        <p:spPr>
          <a:xfrm flipH="1">
            <a:off x="-113941" y="3515682"/>
            <a:ext cx="3345553" cy="1846414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5"/>
          <p:cNvSpPr/>
          <p:nvPr/>
        </p:nvSpPr>
        <p:spPr>
          <a:xfrm rot="8577418" flipH="1">
            <a:off x="-699810" y="-1308297"/>
            <a:ext cx="4035877" cy="2294744"/>
          </a:xfrm>
          <a:custGeom>
            <a:avLst/>
            <a:gdLst/>
            <a:ahLst/>
            <a:cxnLst/>
            <a:rect l="l" t="t" r="r" b="b"/>
            <a:pathLst>
              <a:path w="259474" h="161164" extrusionOk="0">
                <a:moveTo>
                  <a:pt x="257592" y="1"/>
                </a:moveTo>
                <a:lnTo>
                  <a:pt x="257592" y="84"/>
                </a:lnTo>
                <a:lnTo>
                  <a:pt x="215301" y="84"/>
                </a:lnTo>
                <a:cubicBezTo>
                  <a:pt x="215313" y="120"/>
                  <a:pt x="215337" y="131"/>
                  <a:pt x="215349" y="167"/>
                </a:cubicBezTo>
                <a:lnTo>
                  <a:pt x="216028" y="1513"/>
                </a:lnTo>
                <a:cubicBezTo>
                  <a:pt x="217706" y="4870"/>
                  <a:pt x="219457" y="8335"/>
                  <a:pt x="220838" y="11907"/>
                </a:cubicBezTo>
                <a:cubicBezTo>
                  <a:pt x="222147" y="15288"/>
                  <a:pt x="222886" y="18122"/>
                  <a:pt x="223159" y="20836"/>
                </a:cubicBezTo>
                <a:cubicBezTo>
                  <a:pt x="223707" y="26218"/>
                  <a:pt x="221862" y="30480"/>
                  <a:pt x="217671" y="33505"/>
                </a:cubicBezTo>
                <a:cubicBezTo>
                  <a:pt x="216968" y="34005"/>
                  <a:pt x="216218" y="34481"/>
                  <a:pt x="215420" y="34910"/>
                </a:cubicBezTo>
                <a:cubicBezTo>
                  <a:pt x="211648" y="37014"/>
                  <a:pt x="207406" y="38080"/>
                  <a:pt x="202823" y="38080"/>
                </a:cubicBezTo>
                <a:cubicBezTo>
                  <a:pt x="202401" y="38080"/>
                  <a:pt x="201977" y="38071"/>
                  <a:pt x="201550" y="38053"/>
                </a:cubicBezTo>
                <a:cubicBezTo>
                  <a:pt x="198263" y="37922"/>
                  <a:pt x="194727" y="37410"/>
                  <a:pt x="190739" y="36493"/>
                </a:cubicBezTo>
                <a:cubicBezTo>
                  <a:pt x="185381" y="35255"/>
                  <a:pt x="179892" y="33350"/>
                  <a:pt x="174415" y="30838"/>
                </a:cubicBezTo>
                <a:cubicBezTo>
                  <a:pt x="168164" y="27968"/>
                  <a:pt x="162104" y="25063"/>
                  <a:pt x="155413" y="21848"/>
                </a:cubicBezTo>
                <a:cubicBezTo>
                  <a:pt x="154353" y="21336"/>
                  <a:pt x="153282" y="20824"/>
                  <a:pt x="152222" y="20313"/>
                </a:cubicBezTo>
                <a:cubicBezTo>
                  <a:pt x="146352" y="17467"/>
                  <a:pt x="140280" y="14538"/>
                  <a:pt x="134113" y="12085"/>
                </a:cubicBezTo>
                <a:cubicBezTo>
                  <a:pt x="129695" y="10311"/>
                  <a:pt x="124528" y="8335"/>
                  <a:pt x="119206" y="7216"/>
                </a:cubicBezTo>
                <a:cubicBezTo>
                  <a:pt x="117290" y="6820"/>
                  <a:pt x="115119" y="6444"/>
                  <a:pt x="112842" y="6444"/>
                </a:cubicBezTo>
                <a:cubicBezTo>
                  <a:pt x="111964" y="6444"/>
                  <a:pt x="111070" y="6500"/>
                  <a:pt x="110169" y="6632"/>
                </a:cubicBezTo>
                <a:cubicBezTo>
                  <a:pt x="106835" y="7132"/>
                  <a:pt x="104597" y="8954"/>
                  <a:pt x="103514" y="12073"/>
                </a:cubicBezTo>
                <a:cubicBezTo>
                  <a:pt x="103049" y="13383"/>
                  <a:pt x="102811" y="14776"/>
                  <a:pt x="102787" y="16217"/>
                </a:cubicBezTo>
                <a:cubicBezTo>
                  <a:pt x="102752" y="18288"/>
                  <a:pt x="103049" y="20432"/>
                  <a:pt x="103740" y="23003"/>
                </a:cubicBezTo>
                <a:cubicBezTo>
                  <a:pt x="104823" y="27051"/>
                  <a:pt x="106502" y="30838"/>
                  <a:pt x="108157" y="34302"/>
                </a:cubicBezTo>
                <a:cubicBezTo>
                  <a:pt x="110955" y="40172"/>
                  <a:pt x="114277" y="45673"/>
                  <a:pt x="117158" y="50292"/>
                </a:cubicBezTo>
                <a:cubicBezTo>
                  <a:pt x="119218" y="53590"/>
                  <a:pt x="120897" y="56341"/>
                  <a:pt x="122433" y="58948"/>
                </a:cubicBezTo>
                <a:cubicBezTo>
                  <a:pt x="124004" y="61627"/>
                  <a:pt x="125278" y="64401"/>
                  <a:pt x="126195" y="67175"/>
                </a:cubicBezTo>
                <a:cubicBezTo>
                  <a:pt x="126886" y="69259"/>
                  <a:pt x="127243" y="71140"/>
                  <a:pt x="127278" y="72938"/>
                </a:cubicBezTo>
                <a:cubicBezTo>
                  <a:pt x="127362" y="76343"/>
                  <a:pt x="125945" y="79105"/>
                  <a:pt x="123087" y="81141"/>
                </a:cubicBezTo>
                <a:cubicBezTo>
                  <a:pt x="121552" y="82237"/>
                  <a:pt x="119813" y="83058"/>
                  <a:pt x="117753" y="83630"/>
                </a:cubicBezTo>
                <a:cubicBezTo>
                  <a:pt x="115430" y="84286"/>
                  <a:pt x="113002" y="84611"/>
                  <a:pt x="110252" y="84611"/>
                </a:cubicBezTo>
                <a:cubicBezTo>
                  <a:pt x="108464" y="84611"/>
                  <a:pt x="106539" y="84473"/>
                  <a:pt x="104418" y="84201"/>
                </a:cubicBezTo>
                <a:cubicBezTo>
                  <a:pt x="99061" y="83523"/>
                  <a:pt x="94024" y="82106"/>
                  <a:pt x="89774" y="80796"/>
                </a:cubicBezTo>
                <a:cubicBezTo>
                  <a:pt x="82368" y="78522"/>
                  <a:pt x="75093" y="75653"/>
                  <a:pt x="68271" y="72914"/>
                </a:cubicBezTo>
                <a:lnTo>
                  <a:pt x="66402" y="72152"/>
                </a:lnTo>
                <a:cubicBezTo>
                  <a:pt x="59591" y="69414"/>
                  <a:pt x="52567" y="66580"/>
                  <a:pt x="45506" y="64258"/>
                </a:cubicBezTo>
                <a:cubicBezTo>
                  <a:pt x="33481" y="60306"/>
                  <a:pt x="24087" y="58234"/>
                  <a:pt x="15038" y="57555"/>
                </a:cubicBezTo>
                <a:cubicBezTo>
                  <a:pt x="13358" y="57426"/>
                  <a:pt x="11751" y="57361"/>
                  <a:pt x="10207" y="57361"/>
                </a:cubicBezTo>
                <a:cubicBezTo>
                  <a:pt x="7198" y="57361"/>
                  <a:pt x="4430" y="57607"/>
                  <a:pt x="1834" y="58103"/>
                </a:cubicBezTo>
                <a:cubicBezTo>
                  <a:pt x="1215" y="58222"/>
                  <a:pt x="596" y="58353"/>
                  <a:pt x="1" y="58508"/>
                </a:cubicBezTo>
                <a:lnTo>
                  <a:pt x="1" y="100025"/>
                </a:lnTo>
                <a:lnTo>
                  <a:pt x="1" y="101918"/>
                </a:lnTo>
                <a:lnTo>
                  <a:pt x="1" y="110824"/>
                </a:lnTo>
                <a:lnTo>
                  <a:pt x="1" y="112419"/>
                </a:lnTo>
                <a:cubicBezTo>
                  <a:pt x="632" y="112836"/>
                  <a:pt x="1251" y="113264"/>
                  <a:pt x="1870" y="113681"/>
                </a:cubicBezTo>
                <a:cubicBezTo>
                  <a:pt x="9323" y="118741"/>
                  <a:pt x="17027" y="123968"/>
                  <a:pt x="24373" y="129457"/>
                </a:cubicBezTo>
                <a:cubicBezTo>
                  <a:pt x="30183" y="133826"/>
                  <a:pt x="34731" y="137589"/>
                  <a:pt x="38613" y="141327"/>
                </a:cubicBezTo>
                <a:cubicBezTo>
                  <a:pt x="40518" y="143137"/>
                  <a:pt x="42958" y="145590"/>
                  <a:pt x="45006" y="148364"/>
                </a:cubicBezTo>
                <a:cubicBezTo>
                  <a:pt x="46899" y="150924"/>
                  <a:pt x="48138" y="153472"/>
                  <a:pt x="48792" y="156151"/>
                </a:cubicBezTo>
                <a:cubicBezTo>
                  <a:pt x="49209" y="157889"/>
                  <a:pt x="49292" y="159222"/>
                  <a:pt x="49078" y="160496"/>
                </a:cubicBezTo>
                <a:cubicBezTo>
                  <a:pt x="49031" y="160735"/>
                  <a:pt x="48971" y="160961"/>
                  <a:pt x="48911" y="161163"/>
                </a:cubicBezTo>
                <a:lnTo>
                  <a:pt x="102894" y="161163"/>
                </a:lnTo>
                <a:cubicBezTo>
                  <a:pt x="102990" y="158056"/>
                  <a:pt x="101918" y="155139"/>
                  <a:pt x="99644" y="152245"/>
                </a:cubicBezTo>
                <a:cubicBezTo>
                  <a:pt x="98406" y="150686"/>
                  <a:pt x="96917" y="149209"/>
                  <a:pt x="95096" y="147709"/>
                </a:cubicBezTo>
                <a:cubicBezTo>
                  <a:pt x="91976" y="145161"/>
                  <a:pt x="88607" y="143054"/>
                  <a:pt x="85035" y="141411"/>
                </a:cubicBezTo>
                <a:cubicBezTo>
                  <a:pt x="82011" y="140030"/>
                  <a:pt x="78784" y="138660"/>
                  <a:pt x="75165" y="137267"/>
                </a:cubicBezTo>
                <a:cubicBezTo>
                  <a:pt x="72272" y="136124"/>
                  <a:pt x="69331" y="135029"/>
                  <a:pt x="66473" y="133957"/>
                </a:cubicBezTo>
                <a:cubicBezTo>
                  <a:pt x="62830" y="132588"/>
                  <a:pt x="59044" y="131159"/>
                  <a:pt x="55353" y="129683"/>
                </a:cubicBezTo>
                <a:cubicBezTo>
                  <a:pt x="44649" y="125433"/>
                  <a:pt x="35219" y="120515"/>
                  <a:pt x="26468" y="114705"/>
                </a:cubicBezTo>
                <a:cubicBezTo>
                  <a:pt x="21968" y="111705"/>
                  <a:pt x="18455" y="108966"/>
                  <a:pt x="15395" y="106097"/>
                </a:cubicBezTo>
                <a:cubicBezTo>
                  <a:pt x="13097" y="103954"/>
                  <a:pt x="11419" y="102049"/>
                  <a:pt x="10097" y="100120"/>
                </a:cubicBezTo>
                <a:cubicBezTo>
                  <a:pt x="8835" y="98274"/>
                  <a:pt x="8025" y="96631"/>
                  <a:pt x="7597" y="95000"/>
                </a:cubicBezTo>
                <a:cubicBezTo>
                  <a:pt x="7287" y="93833"/>
                  <a:pt x="6990" y="92452"/>
                  <a:pt x="7180" y="91024"/>
                </a:cubicBezTo>
                <a:cubicBezTo>
                  <a:pt x="7585" y="87928"/>
                  <a:pt x="9145" y="85654"/>
                  <a:pt x="11954" y="84082"/>
                </a:cubicBezTo>
                <a:cubicBezTo>
                  <a:pt x="13312" y="83332"/>
                  <a:pt x="14860" y="82820"/>
                  <a:pt x="16836" y="82475"/>
                </a:cubicBezTo>
                <a:cubicBezTo>
                  <a:pt x="18467" y="82197"/>
                  <a:pt x="20091" y="82090"/>
                  <a:pt x="21657" y="82090"/>
                </a:cubicBezTo>
                <a:cubicBezTo>
                  <a:pt x="24251" y="82090"/>
                  <a:pt x="26684" y="82385"/>
                  <a:pt x="28718" y="82689"/>
                </a:cubicBezTo>
                <a:cubicBezTo>
                  <a:pt x="33183" y="83356"/>
                  <a:pt x="37827" y="84487"/>
                  <a:pt x="42887" y="86130"/>
                </a:cubicBezTo>
                <a:cubicBezTo>
                  <a:pt x="48792" y="88035"/>
                  <a:pt x="54757" y="90035"/>
                  <a:pt x="60544" y="91976"/>
                </a:cubicBezTo>
                <a:lnTo>
                  <a:pt x="63008" y="92798"/>
                </a:lnTo>
                <a:cubicBezTo>
                  <a:pt x="72486" y="95977"/>
                  <a:pt x="83749" y="99489"/>
                  <a:pt x="95465" y="101406"/>
                </a:cubicBezTo>
                <a:cubicBezTo>
                  <a:pt x="102082" y="102497"/>
                  <a:pt x="107873" y="103035"/>
                  <a:pt x="113281" y="103035"/>
                </a:cubicBezTo>
                <a:cubicBezTo>
                  <a:pt x="115190" y="103035"/>
                  <a:pt x="117051" y="102968"/>
                  <a:pt x="118885" y="102835"/>
                </a:cubicBezTo>
                <a:cubicBezTo>
                  <a:pt x="122778" y="102561"/>
                  <a:pt x="126243" y="102037"/>
                  <a:pt x="129505" y="101251"/>
                </a:cubicBezTo>
                <a:cubicBezTo>
                  <a:pt x="132934" y="100394"/>
                  <a:pt x="135696" y="99382"/>
                  <a:pt x="138161" y="98060"/>
                </a:cubicBezTo>
                <a:cubicBezTo>
                  <a:pt x="140292" y="96917"/>
                  <a:pt x="141864" y="95715"/>
                  <a:pt x="143138" y="94262"/>
                </a:cubicBezTo>
                <a:cubicBezTo>
                  <a:pt x="145114" y="92000"/>
                  <a:pt x="146007" y="89250"/>
                  <a:pt x="145757" y="86094"/>
                </a:cubicBezTo>
                <a:cubicBezTo>
                  <a:pt x="145555" y="83511"/>
                  <a:pt x="144828" y="80832"/>
                  <a:pt x="143519" y="77891"/>
                </a:cubicBezTo>
                <a:cubicBezTo>
                  <a:pt x="142495" y="75605"/>
                  <a:pt x="141375" y="73295"/>
                  <a:pt x="140304" y="71069"/>
                </a:cubicBezTo>
                <a:cubicBezTo>
                  <a:pt x="139982" y="70390"/>
                  <a:pt x="139661" y="69735"/>
                  <a:pt x="139339" y="69069"/>
                </a:cubicBezTo>
                <a:cubicBezTo>
                  <a:pt x="138827" y="68033"/>
                  <a:pt x="138327" y="66997"/>
                  <a:pt x="137815" y="65961"/>
                </a:cubicBezTo>
                <a:cubicBezTo>
                  <a:pt x="136958" y="64223"/>
                  <a:pt x="136077" y="62413"/>
                  <a:pt x="135256" y="60627"/>
                </a:cubicBezTo>
                <a:cubicBezTo>
                  <a:pt x="133398" y="56567"/>
                  <a:pt x="132184" y="52876"/>
                  <a:pt x="131529" y="49316"/>
                </a:cubicBezTo>
                <a:cubicBezTo>
                  <a:pt x="130838" y="45613"/>
                  <a:pt x="130779" y="42351"/>
                  <a:pt x="131315" y="39339"/>
                </a:cubicBezTo>
                <a:cubicBezTo>
                  <a:pt x="131708" y="37136"/>
                  <a:pt x="132327" y="35433"/>
                  <a:pt x="133255" y="33993"/>
                </a:cubicBezTo>
                <a:cubicBezTo>
                  <a:pt x="134482" y="32076"/>
                  <a:pt x="136184" y="31076"/>
                  <a:pt x="138316" y="30981"/>
                </a:cubicBezTo>
                <a:cubicBezTo>
                  <a:pt x="138618" y="30969"/>
                  <a:pt x="138919" y="30963"/>
                  <a:pt x="139218" y="30963"/>
                </a:cubicBezTo>
                <a:cubicBezTo>
                  <a:pt x="140427" y="30963"/>
                  <a:pt x="141609" y="31056"/>
                  <a:pt x="142745" y="31219"/>
                </a:cubicBezTo>
                <a:cubicBezTo>
                  <a:pt x="145221" y="31600"/>
                  <a:pt x="147852" y="32326"/>
                  <a:pt x="150817" y="33457"/>
                </a:cubicBezTo>
                <a:cubicBezTo>
                  <a:pt x="156627" y="35683"/>
                  <a:pt x="162449" y="37946"/>
                  <a:pt x="168105" y="40208"/>
                </a:cubicBezTo>
                <a:cubicBezTo>
                  <a:pt x="176201" y="43446"/>
                  <a:pt x="183524" y="46304"/>
                  <a:pt x="191072" y="48483"/>
                </a:cubicBezTo>
                <a:cubicBezTo>
                  <a:pt x="199966" y="51078"/>
                  <a:pt x="207372" y="52376"/>
                  <a:pt x="214361" y="52531"/>
                </a:cubicBezTo>
                <a:cubicBezTo>
                  <a:pt x="214949" y="52545"/>
                  <a:pt x="215524" y="52551"/>
                  <a:pt x="216088" y="52551"/>
                </a:cubicBezTo>
                <a:cubicBezTo>
                  <a:pt x="220414" y="52551"/>
                  <a:pt x="224067" y="52144"/>
                  <a:pt x="227470" y="51281"/>
                </a:cubicBezTo>
                <a:cubicBezTo>
                  <a:pt x="236625" y="48983"/>
                  <a:pt x="242733" y="43470"/>
                  <a:pt x="245615" y="34910"/>
                </a:cubicBezTo>
                <a:cubicBezTo>
                  <a:pt x="245650" y="34814"/>
                  <a:pt x="245686" y="34707"/>
                  <a:pt x="245722" y="34600"/>
                </a:cubicBezTo>
                <a:cubicBezTo>
                  <a:pt x="245793" y="34410"/>
                  <a:pt x="245865" y="34219"/>
                  <a:pt x="245912" y="34005"/>
                </a:cubicBezTo>
                <a:cubicBezTo>
                  <a:pt x="246127" y="33267"/>
                  <a:pt x="246341" y="32528"/>
                  <a:pt x="246555" y="31790"/>
                </a:cubicBezTo>
                <a:cubicBezTo>
                  <a:pt x="247079" y="30028"/>
                  <a:pt x="247591" y="28218"/>
                  <a:pt x="248055" y="26420"/>
                </a:cubicBezTo>
                <a:lnTo>
                  <a:pt x="248174" y="25956"/>
                </a:lnTo>
                <a:cubicBezTo>
                  <a:pt x="249341" y="21420"/>
                  <a:pt x="250544" y="16717"/>
                  <a:pt x="252235" y="12228"/>
                </a:cubicBezTo>
                <a:cubicBezTo>
                  <a:pt x="253211" y="9692"/>
                  <a:pt x="254306" y="6978"/>
                  <a:pt x="255842" y="4465"/>
                </a:cubicBezTo>
                <a:cubicBezTo>
                  <a:pt x="256878" y="2751"/>
                  <a:pt x="258092" y="1274"/>
                  <a:pt x="259474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4" name="Google Shape;784;p5"/>
          <p:cNvGrpSpPr/>
          <p:nvPr/>
        </p:nvGrpSpPr>
        <p:grpSpPr>
          <a:xfrm>
            <a:off x="-266344" y="-189366"/>
            <a:ext cx="1615690" cy="913698"/>
            <a:chOff x="17234000" y="6009500"/>
            <a:chExt cx="1874350" cy="1059975"/>
          </a:xfrm>
        </p:grpSpPr>
        <p:sp>
          <p:nvSpPr>
            <p:cNvPr id="785" name="Google Shape;785;p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8" name="Google Shape;808;p5"/>
          <p:cNvSpPr/>
          <p:nvPr/>
        </p:nvSpPr>
        <p:spPr>
          <a:xfrm rot="10800000" flipH="1">
            <a:off x="199700" y="-152411"/>
            <a:ext cx="1390390" cy="1260936"/>
          </a:xfrm>
          <a:custGeom>
            <a:avLst/>
            <a:gdLst/>
            <a:ahLst/>
            <a:cxnLst/>
            <a:rect l="l" t="t" r="r" b="b"/>
            <a:pathLst>
              <a:path w="10506" h="9528" extrusionOk="0">
                <a:moveTo>
                  <a:pt x="2732" y="0"/>
                </a:moveTo>
                <a:cubicBezTo>
                  <a:pt x="2723" y="0"/>
                  <a:pt x="2714" y="1"/>
                  <a:pt x="2706" y="2"/>
                </a:cubicBezTo>
                <a:cubicBezTo>
                  <a:pt x="2658" y="10"/>
                  <a:pt x="2611" y="42"/>
                  <a:pt x="2596" y="89"/>
                </a:cubicBezTo>
                <a:cubicBezTo>
                  <a:pt x="2587" y="136"/>
                  <a:pt x="2611" y="183"/>
                  <a:pt x="2643" y="222"/>
                </a:cubicBezTo>
                <a:cubicBezTo>
                  <a:pt x="2728" y="349"/>
                  <a:pt x="2869" y="418"/>
                  <a:pt x="2988" y="505"/>
                </a:cubicBezTo>
                <a:cubicBezTo>
                  <a:pt x="3208" y="653"/>
                  <a:pt x="3426" y="779"/>
                  <a:pt x="3584" y="998"/>
                </a:cubicBezTo>
                <a:cubicBezTo>
                  <a:pt x="3661" y="1101"/>
                  <a:pt x="3725" y="1225"/>
                  <a:pt x="3733" y="1359"/>
                </a:cubicBezTo>
                <a:cubicBezTo>
                  <a:pt x="3740" y="1492"/>
                  <a:pt x="3686" y="1626"/>
                  <a:pt x="3567" y="1695"/>
                </a:cubicBezTo>
                <a:cubicBezTo>
                  <a:pt x="3481" y="1750"/>
                  <a:pt x="3371" y="1759"/>
                  <a:pt x="3270" y="1759"/>
                </a:cubicBezTo>
                <a:cubicBezTo>
                  <a:pt x="3245" y="1759"/>
                  <a:pt x="3220" y="1759"/>
                  <a:pt x="3195" y="1759"/>
                </a:cubicBezTo>
                <a:cubicBezTo>
                  <a:pt x="2999" y="1759"/>
                  <a:pt x="2785" y="1772"/>
                  <a:pt x="2728" y="2002"/>
                </a:cubicBezTo>
                <a:cubicBezTo>
                  <a:pt x="2690" y="2158"/>
                  <a:pt x="2760" y="2339"/>
                  <a:pt x="2658" y="2480"/>
                </a:cubicBezTo>
                <a:cubicBezTo>
                  <a:pt x="2611" y="2542"/>
                  <a:pt x="2540" y="2582"/>
                  <a:pt x="2470" y="2606"/>
                </a:cubicBezTo>
                <a:cubicBezTo>
                  <a:pt x="2438" y="2613"/>
                  <a:pt x="2404" y="2618"/>
                  <a:pt x="2371" y="2618"/>
                </a:cubicBezTo>
                <a:cubicBezTo>
                  <a:pt x="2331" y="2618"/>
                  <a:pt x="2293" y="2611"/>
                  <a:pt x="2258" y="2589"/>
                </a:cubicBezTo>
                <a:cubicBezTo>
                  <a:pt x="2188" y="2550"/>
                  <a:pt x="2149" y="2480"/>
                  <a:pt x="2126" y="2408"/>
                </a:cubicBezTo>
                <a:cubicBezTo>
                  <a:pt x="2070" y="2267"/>
                  <a:pt x="2040" y="2111"/>
                  <a:pt x="1953" y="1995"/>
                </a:cubicBezTo>
                <a:cubicBezTo>
                  <a:pt x="1914" y="1948"/>
                  <a:pt x="1859" y="1901"/>
                  <a:pt x="1804" y="1869"/>
                </a:cubicBezTo>
                <a:cubicBezTo>
                  <a:pt x="1772" y="1856"/>
                  <a:pt x="1739" y="1842"/>
                  <a:pt x="1702" y="1842"/>
                </a:cubicBezTo>
                <a:cubicBezTo>
                  <a:pt x="1694" y="1842"/>
                  <a:pt x="1686" y="1843"/>
                  <a:pt x="1678" y="1844"/>
                </a:cubicBezTo>
                <a:cubicBezTo>
                  <a:pt x="1592" y="1854"/>
                  <a:pt x="1537" y="1955"/>
                  <a:pt x="1545" y="2042"/>
                </a:cubicBezTo>
                <a:cubicBezTo>
                  <a:pt x="1552" y="2126"/>
                  <a:pt x="1609" y="2205"/>
                  <a:pt x="1656" y="2284"/>
                </a:cubicBezTo>
                <a:cubicBezTo>
                  <a:pt x="1740" y="2418"/>
                  <a:pt x="1835" y="2559"/>
                  <a:pt x="1859" y="2715"/>
                </a:cubicBezTo>
                <a:cubicBezTo>
                  <a:pt x="1866" y="2755"/>
                  <a:pt x="1874" y="2802"/>
                  <a:pt x="1851" y="2841"/>
                </a:cubicBezTo>
                <a:cubicBezTo>
                  <a:pt x="1828" y="2883"/>
                  <a:pt x="1780" y="2899"/>
                  <a:pt x="1728" y="2899"/>
                </a:cubicBezTo>
                <a:cubicBezTo>
                  <a:pt x="1693" y="2899"/>
                  <a:pt x="1656" y="2892"/>
                  <a:pt x="1624" y="2879"/>
                </a:cubicBezTo>
                <a:cubicBezTo>
                  <a:pt x="1342" y="2777"/>
                  <a:pt x="1146" y="2480"/>
                  <a:pt x="1035" y="2205"/>
                </a:cubicBezTo>
                <a:cubicBezTo>
                  <a:pt x="988" y="2079"/>
                  <a:pt x="958" y="1948"/>
                  <a:pt x="894" y="1829"/>
                </a:cubicBezTo>
                <a:cubicBezTo>
                  <a:pt x="824" y="1703"/>
                  <a:pt x="730" y="1586"/>
                  <a:pt x="644" y="1477"/>
                </a:cubicBezTo>
                <a:cubicBezTo>
                  <a:pt x="582" y="1406"/>
                  <a:pt x="510" y="1327"/>
                  <a:pt x="424" y="1289"/>
                </a:cubicBezTo>
                <a:cubicBezTo>
                  <a:pt x="388" y="1276"/>
                  <a:pt x="348" y="1268"/>
                  <a:pt x="309" y="1268"/>
                </a:cubicBezTo>
                <a:cubicBezTo>
                  <a:pt x="253" y="1268"/>
                  <a:pt x="199" y="1283"/>
                  <a:pt x="158" y="1319"/>
                </a:cubicBezTo>
                <a:cubicBezTo>
                  <a:pt x="104" y="1374"/>
                  <a:pt x="87" y="1460"/>
                  <a:pt x="104" y="1539"/>
                </a:cubicBezTo>
                <a:cubicBezTo>
                  <a:pt x="111" y="1618"/>
                  <a:pt x="151" y="1688"/>
                  <a:pt x="198" y="1759"/>
                </a:cubicBezTo>
                <a:cubicBezTo>
                  <a:pt x="307" y="1931"/>
                  <a:pt x="440" y="2096"/>
                  <a:pt x="589" y="2245"/>
                </a:cubicBezTo>
                <a:cubicBezTo>
                  <a:pt x="723" y="2361"/>
                  <a:pt x="809" y="2503"/>
                  <a:pt x="933" y="2636"/>
                </a:cubicBezTo>
                <a:cubicBezTo>
                  <a:pt x="1193" y="2896"/>
                  <a:pt x="1490" y="3232"/>
                  <a:pt x="1475" y="3624"/>
                </a:cubicBezTo>
                <a:cubicBezTo>
                  <a:pt x="1475" y="3648"/>
                  <a:pt x="1475" y="3671"/>
                  <a:pt x="1468" y="3695"/>
                </a:cubicBezTo>
                <a:cubicBezTo>
                  <a:pt x="1443" y="3883"/>
                  <a:pt x="1334" y="4055"/>
                  <a:pt x="1176" y="4166"/>
                </a:cubicBezTo>
                <a:cubicBezTo>
                  <a:pt x="911" y="4354"/>
                  <a:pt x="535" y="4329"/>
                  <a:pt x="282" y="4542"/>
                </a:cubicBezTo>
                <a:cubicBezTo>
                  <a:pt x="87" y="4698"/>
                  <a:pt x="0" y="4980"/>
                  <a:pt x="64" y="5223"/>
                </a:cubicBezTo>
                <a:cubicBezTo>
                  <a:pt x="119" y="5475"/>
                  <a:pt x="307" y="5678"/>
                  <a:pt x="542" y="5780"/>
                </a:cubicBezTo>
                <a:cubicBezTo>
                  <a:pt x="839" y="5906"/>
                  <a:pt x="1255" y="5921"/>
                  <a:pt x="1342" y="6227"/>
                </a:cubicBezTo>
                <a:cubicBezTo>
                  <a:pt x="1404" y="6431"/>
                  <a:pt x="1295" y="6681"/>
                  <a:pt x="1436" y="6829"/>
                </a:cubicBezTo>
                <a:cubicBezTo>
                  <a:pt x="1503" y="6897"/>
                  <a:pt x="1594" y="6911"/>
                  <a:pt x="1691" y="6911"/>
                </a:cubicBezTo>
                <a:cubicBezTo>
                  <a:pt x="1758" y="6911"/>
                  <a:pt x="1828" y="6904"/>
                  <a:pt x="1894" y="6904"/>
                </a:cubicBezTo>
                <a:cubicBezTo>
                  <a:pt x="1922" y="6904"/>
                  <a:pt x="1949" y="6905"/>
                  <a:pt x="1976" y="6908"/>
                </a:cubicBezTo>
                <a:cubicBezTo>
                  <a:pt x="2109" y="6923"/>
                  <a:pt x="2250" y="6987"/>
                  <a:pt x="2314" y="7112"/>
                </a:cubicBezTo>
                <a:cubicBezTo>
                  <a:pt x="2344" y="7176"/>
                  <a:pt x="2352" y="7245"/>
                  <a:pt x="2344" y="7309"/>
                </a:cubicBezTo>
                <a:cubicBezTo>
                  <a:pt x="2290" y="7520"/>
                  <a:pt x="2023" y="7606"/>
                  <a:pt x="1891" y="7755"/>
                </a:cubicBezTo>
                <a:cubicBezTo>
                  <a:pt x="1819" y="7834"/>
                  <a:pt x="1562" y="8265"/>
                  <a:pt x="1804" y="8265"/>
                </a:cubicBezTo>
                <a:cubicBezTo>
                  <a:pt x="1993" y="8265"/>
                  <a:pt x="2164" y="8069"/>
                  <a:pt x="2282" y="7943"/>
                </a:cubicBezTo>
                <a:cubicBezTo>
                  <a:pt x="2423" y="7794"/>
                  <a:pt x="2564" y="7638"/>
                  <a:pt x="2745" y="7535"/>
                </a:cubicBezTo>
                <a:cubicBezTo>
                  <a:pt x="2816" y="7500"/>
                  <a:pt x="2902" y="7475"/>
                  <a:pt x="2980" y="7475"/>
                </a:cubicBezTo>
                <a:cubicBezTo>
                  <a:pt x="3089" y="7475"/>
                  <a:pt x="3185" y="7524"/>
                  <a:pt x="3208" y="7661"/>
                </a:cubicBezTo>
                <a:cubicBezTo>
                  <a:pt x="3223" y="7740"/>
                  <a:pt x="3208" y="7826"/>
                  <a:pt x="3176" y="7904"/>
                </a:cubicBezTo>
                <a:cubicBezTo>
                  <a:pt x="3121" y="8052"/>
                  <a:pt x="3027" y="8186"/>
                  <a:pt x="2926" y="8312"/>
                </a:cubicBezTo>
                <a:cubicBezTo>
                  <a:pt x="2854" y="8398"/>
                  <a:pt x="2792" y="8500"/>
                  <a:pt x="2713" y="8579"/>
                </a:cubicBezTo>
                <a:cubicBezTo>
                  <a:pt x="2634" y="8649"/>
                  <a:pt x="2549" y="8711"/>
                  <a:pt x="2470" y="8782"/>
                </a:cubicBezTo>
                <a:cubicBezTo>
                  <a:pt x="2337" y="8884"/>
                  <a:pt x="2203" y="8978"/>
                  <a:pt x="2109" y="9119"/>
                </a:cubicBezTo>
                <a:cubicBezTo>
                  <a:pt x="2055" y="9198"/>
                  <a:pt x="1898" y="9503"/>
                  <a:pt x="2087" y="9527"/>
                </a:cubicBezTo>
                <a:cubicBezTo>
                  <a:pt x="2102" y="9527"/>
                  <a:pt x="2126" y="9527"/>
                  <a:pt x="2141" y="9520"/>
                </a:cubicBezTo>
                <a:cubicBezTo>
                  <a:pt x="2431" y="9441"/>
                  <a:pt x="2627" y="9134"/>
                  <a:pt x="2785" y="8891"/>
                </a:cubicBezTo>
                <a:cubicBezTo>
                  <a:pt x="2948" y="8634"/>
                  <a:pt x="3089" y="8351"/>
                  <a:pt x="3285" y="8116"/>
                </a:cubicBezTo>
                <a:cubicBezTo>
                  <a:pt x="3432" y="7925"/>
                  <a:pt x="3663" y="7759"/>
                  <a:pt x="3890" y="7759"/>
                </a:cubicBezTo>
                <a:cubicBezTo>
                  <a:pt x="3942" y="7759"/>
                  <a:pt x="3994" y="7768"/>
                  <a:pt x="4045" y="7787"/>
                </a:cubicBezTo>
                <a:cubicBezTo>
                  <a:pt x="4384" y="7911"/>
                  <a:pt x="4461" y="8381"/>
                  <a:pt x="4775" y="8555"/>
                </a:cubicBezTo>
                <a:cubicBezTo>
                  <a:pt x="4838" y="8589"/>
                  <a:pt x="4906" y="8604"/>
                  <a:pt x="4974" y="8604"/>
                </a:cubicBezTo>
                <a:cubicBezTo>
                  <a:pt x="5239" y="8604"/>
                  <a:pt x="5510" y="8374"/>
                  <a:pt x="5503" y="8099"/>
                </a:cubicBezTo>
                <a:cubicBezTo>
                  <a:pt x="5495" y="7958"/>
                  <a:pt x="5433" y="7794"/>
                  <a:pt x="5512" y="7676"/>
                </a:cubicBezTo>
                <a:cubicBezTo>
                  <a:pt x="5676" y="7426"/>
                  <a:pt x="6218" y="7676"/>
                  <a:pt x="6302" y="7394"/>
                </a:cubicBezTo>
                <a:cubicBezTo>
                  <a:pt x="6366" y="7223"/>
                  <a:pt x="6154" y="7018"/>
                  <a:pt x="6255" y="6869"/>
                </a:cubicBezTo>
                <a:cubicBezTo>
                  <a:pt x="6296" y="6803"/>
                  <a:pt x="6369" y="6782"/>
                  <a:pt x="6448" y="6782"/>
                </a:cubicBezTo>
                <a:cubicBezTo>
                  <a:pt x="6538" y="6782"/>
                  <a:pt x="6636" y="6809"/>
                  <a:pt x="6703" y="6829"/>
                </a:cubicBezTo>
                <a:cubicBezTo>
                  <a:pt x="6758" y="6854"/>
                  <a:pt x="6805" y="6869"/>
                  <a:pt x="6859" y="6869"/>
                </a:cubicBezTo>
                <a:cubicBezTo>
                  <a:pt x="6914" y="6869"/>
                  <a:pt x="6970" y="6839"/>
                  <a:pt x="6985" y="6792"/>
                </a:cubicBezTo>
                <a:cubicBezTo>
                  <a:pt x="7008" y="6752"/>
                  <a:pt x="6993" y="6705"/>
                  <a:pt x="6970" y="6666"/>
                </a:cubicBezTo>
                <a:cubicBezTo>
                  <a:pt x="6953" y="6626"/>
                  <a:pt x="6923" y="6594"/>
                  <a:pt x="6899" y="6564"/>
                </a:cubicBezTo>
                <a:cubicBezTo>
                  <a:pt x="6782" y="6406"/>
                  <a:pt x="6765" y="6195"/>
                  <a:pt x="6820" y="6015"/>
                </a:cubicBezTo>
                <a:cubicBezTo>
                  <a:pt x="6879" y="5817"/>
                  <a:pt x="7045" y="5700"/>
                  <a:pt x="7216" y="5700"/>
                </a:cubicBezTo>
                <a:cubicBezTo>
                  <a:pt x="7317" y="5700"/>
                  <a:pt x="7419" y="5740"/>
                  <a:pt x="7503" y="5827"/>
                </a:cubicBezTo>
                <a:cubicBezTo>
                  <a:pt x="7770" y="6109"/>
                  <a:pt x="7934" y="6478"/>
                  <a:pt x="8122" y="6814"/>
                </a:cubicBezTo>
                <a:cubicBezTo>
                  <a:pt x="8201" y="6955"/>
                  <a:pt x="8302" y="7112"/>
                  <a:pt x="8451" y="7176"/>
                </a:cubicBezTo>
                <a:cubicBezTo>
                  <a:pt x="8466" y="7183"/>
                  <a:pt x="8490" y="7191"/>
                  <a:pt x="8505" y="7191"/>
                </a:cubicBezTo>
                <a:cubicBezTo>
                  <a:pt x="8537" y="7183"/>
                  <a:pt x="8560" y="7144"/>
                  <a:pt x="8569" y="7112"/>
                </a:cubicBezTo>
                <a:cubicBezTo>
                  <a:pt x="8600" y="7002"/>
                  <a:pt x="8530" y="6893"/>
                  <a:pt x="8466" y="6792"/>
                </a:cubicBezTo>
                <a:cubicBezTo>
                  <a:pt x="8255" y="6463"/>
                  <a:pt x="7941" y="6054"/>
                  <a:pt x="7941" y="5639"/>
                </a:cubicBezTo>
                <a:cubicBezTo>
                  <a:pt x="7911" y="5482"/>
                  <a:pt x="7847" y="5247"/>
                  <a:pt x="7988" y="5129"/>
                </a:cubicBezTo>
                <a:cubicBezTo>
                  <a:pt x="8005" y="5121"/>
                  <a:pt x="8020" y="5106"/>
                  <a:pt x="8043" y="5106"/>
                </a:cubicBezTo>
                <a:cubicBezTo>
                  <a:pt x="8059" y="5100"/>
                  <a:pt x="8076" y="5097"/>
                  <a:pt x="8095" y="5097"/>
                </a:cubicBezTo>
                <a:cubicBezTo>
                  <a:pt x="8235" y="5097"/>
                  <a:pt x="8424" y="5265"/>
                  <a:pt x="8522" y="5341"/>
                </a:cubicBezTo>
                <a:cubicBezTo>
                  <a:pt x="8663" y="5450"/>
                  <a:pt x="8795" y="5576"/>
                  <a:pt x="8921" y="5701"/>
                </a:cubicBezTo>
                <a:cubicBezTo>
                  <a:pt x="9102" y="5889"/>
                  <a:pt x="9275" y="6077"/>
                  <a:pt x="9471" y="6250"/>
                </a:cubicBezTo>
                <a:cubicBezTo>
                  <a:pt x="9642" y="6399"/>
                  <a:pt x="9822" y="6540"/>
                  <a:pt x="9948" y="6728"/>
                </a:cubicBezTo>
                <a:cubicBezTo>
                  <a:pt x="9971" y="6767"/>
                  <a:pt x="9995" y="6807"/>
                  <a:pt x="10035" y="6829"/>
                </a:cubicBezTo>
                <a:cubicBezTo>
                  <a:pt x="10053" y="6844"/>
                  <a:pt x="10076" y="6852"/>
                  <a:pt x="10101" y="6852"/>
                </a:cubicBezTo>
                <a:cubicBezTo>
                  <a:pt x="10118" y="6852"/>
                  <a:pt x="10135" y="6848"/>
                  <a:pt x="10152" y="6839"/>
                </a:cubicBezTo>
                <a:cubicBezTo>
                  <a:pt x="10191" y="6807"/>
                  <a:pt x="10191" y="6745"/>
                  <a:pt x="10184" y="6698"/>
                </a:cubicBezTo>
                <a:cubicBezTo>
                  <a:pt x="10152" y="6564"/>
                  <a:pt x="10074" y="6438"/>
                  <a:pt x="9980" y="6337"/>
                </a:cubicBezTo>
                <a:cubicBezTo>
                  <a:pt x="9963" y="6312"/>
                  <a:pt x="9941" y="6297"/>
                  <a:pt x="9924" y="6274"/>
                </a:cubicBezTo>
                <a:cubicBezTo>
                  <a:pt x="9651" y="5975"/>
                  <a:pt x="9369" y="5710"/>
                  <a:pt x="9023" y="5475"/>
                </a:cubicBezTo>
                <a:cubicBezTo>
                  <a:pt x="8686" y="5247"/>
                  <a:pt x="8334" y="5035"/>
                  <a:pt x="8020" y="4769"/>
                </a:cubicBezTo>
                <a:cubicBezTo>
                  <a:pt x="7966" y="4722"/>
                  <a:pt x="7911" y="4666"/>
                  <a:pt x="7902" y="4596"/>
                </a:cubicBezTo>
                <a:cubicBezTo>
                  <a:pt x="7902" y="4476"/>
                  <a:pt x="8023" y="4432"/>
                  <a:pt x="8149" y="4432"/>
                </a:cubicBezTo>
                <a:cubicBezTo>
                  <a:pt x="8205" y="4432"/>
                  <a:pt x="8262" y="4441"/>
                  <a:pt x="8310" y="4455"/>
                </a:cubicBezTo>
                <a:cubicBezTo>
                  <a:pt x="8741" y="4596"/>
                  <a:pt x="9149" y="4784"/>
                  <a:pt x="9525" y="5020"/>
                </a:cubicBezTo>
                <a:cubicBezTo>
                  <a:pt x="9642" y="5089"/>
                  <a:pt x="9760" y="5161"/>
                  <a:pt x="9886" y="5215"/>
                </a:cubicBezTo>
                <a:cubicBezTo>
                  <a:pt x="10010" y="5270"/>
                  <a:pt x="10136" y="5302"/>
                  <a:pt x="10263" y="5349"/>
                </a:cubicBezTo>
                <a:cubicBezTo>
                  <a:pt x="10300" y="5356"/>
                  <a:pt x="10340" y="5371"/>
                  <a:pt x="10387" y="5371"/>
                </a:cubicBezTo>
                <a:cubicBezTo>
                  <a:pt x="10426" y="5371"/>
                  <a:pt x="10473" y="5349"/>
                  <a:pt x="10488" y="5309"/>
                </a:cubicBezTo>
                <a:cubicBezTo>
                  <a:pt x="10505" y="5255"/>
                  <a:pt x="10466" y="5200"/>
                  <a:pt x="10426" y="5161"/>
                </a:cubicBezTo>
                <a:cubicBezTo>
                  <a:pt x="10300" y="5035"/>
                  <a:pt x="10129" y="4958"/>
                  <a:pt x="9963" y="4886"/>
                </a:cubicBezTo>
                <a:cubicBezTo>
                  <a:pt x="9510" y="4683"/>
                  <a:pt x="9047" y="4478"/>
                  <a:pt x="8592" y="4275"/>
                </a:cubicBezTo>
                <a:cubicBezTo>
                  <a:pt x="8396" y="4188"/>
                  <a:pt x="8201" y="4102"/>
                  <a:pt x="8043" y="3953"/>
                </a:cubicBezTo>
                <a:cubicBezTo>
                  <a:pt x="7879" y="3812"/>
                  <a:pt x="7770" y="3601"/>
                  <a:pt x="7792" y="3389"/>
                </a:cubicBezTo>
                <a:cubicBezTo>
                  <a:pt x="7808" y="3240"/>
                  <a:pt x="7887" y="3106"/>
                  <a:pt x="7879" y="2958"/>
                </a:cubicBezTo>
                <a:cubicBezTo>
                  <a:pt x="7871" y="2738"/>
                  <a:pt x="7666" y="2574"/>
                  <a:pt x="7471" y="2480"/>
                </a:cubicBezTo>
                <a:cubicBezTo>
                  <a:pt x="7275" y="2378"/>
                  <a:pt x="7055" y="2307"/>
                  <a:pt x="6914" y="2143"/>
                </a:cubicBezTo>
                <a:cubicBezTo>
                  <a:pt x="6765" y="1978"/>
                  <a:pt x="6758" y="1673"/>
                  <a:pt x="6953" y="1579"/>
                </a:cubicBezTo>
                <a:cubicBezTo>
                  <a:pt x="7072" y="1524"/>
                  <a:pt x="7236" y="1539"/>
                  <a:pt x="7283" y="1430"/>
                </a:cubicBezTo>
                <a:cubicBezTo>
                  <a:pt x="7315" y="1351"/>
                  <a:pt x="7260" y="1250"/>
                  <a:pt x="7181" y="1218"/>
                </a:cubicBezTo>
                <a:cubicBezTo>
                  <a:pt x="7145" y="1203"/>
                  <a:pt x="7106" y="1197"/>
                  <a:pt x="7065" y="1197"/>
                </a:cubicBezTo>
                <a:cubicBezTo>
                  <a:pt x="7018" y="1197"/>
                  <a:pt x="6969" y="1205"/>
                  <a:pt x="6923" y="1218"/>
                </a:cubicBezTo>
                <a:cubicBezTo>
                  <a:pt x="6624" y="1289"/>
                  <a:pt x="6366" y="1460"/>
                  <a:pt x="6067" y="1547"/>
                </a:cubicBezTo>
                <a:cubicBezTo>
                  <a:pt x="5941" y="1582"/>
                  <a:pt x="5811" y="1599"/>
                  <a:pt x="5680" y="1599"/>
                </a:cubicBezTo>
                <a:cubicBezTo>
                  <a:pt x="5363" y="1599"/>
                  <a:pt x="5046" y="1498"/>
                  <a:pt x="4790" y="1304"/>
                </a:cubicBezTo>
                <a:cubicBezTo>
                  <a:pt x="4649" y="1195"/>
                  <a:pt x="4540" y="990"/>
                  <a:pt x="4478" y="826"/>
                </a:cubicBezTo>
                <a:cubicBezTo>
                  <a:pt x="4438" y="732"/>
                  <a:pt x="4406" y="631"/>
                  <a:pt x="4337" y="559"/>
                </a:cubicBezTo>
                <a:cubicBezTo>
                  <a:pt x="4309" y="531"/>
                  <a:pt x="4275" y="511"/>
                  <a:pt x="4241" y="511"/>
                </a:cubicBezTo>
                <a:cubicBezTo>
                  <a:pt x="4236" y="511"/>
                  <a:pt x="4231" y="511"/>
                  <a:pt x="4226" y="512"/>
                </a:cubicBezTo>
                <a:cubicBezTo>
                  <a:pt x="4164" y="527"/>
                  <a:pt x="4139" y="606"/>
                  <a:pt x="4148" y="668"/>
                </a:cubicBezTo>
                <a:cubicBezTo>
                  <a:pt x="4156" y="779"/>
                  <a:pt x="4203" y="881"/>
                  <a:pt x="4243" y="982"/>
                </a:cubicBezTo>
                <a:cubicBezTo>
                  <a:pt x="4243" y="998"/>
                  <a:pt x="4250" y="1007"/>
                  <a:pt x="4250" y="1022"/>
                </a:cubicBezTo>
                <a:cubicBezTo>
                  <a:pt x="4243" y="1037"/>
                  <a:pt x="4233" y="1045"/>
                  <a:pt x="4218" y="1054"/>
                </a:cubicBezTo>
                <a:cubicBezTo>
                  <a:pt x="4201" y="1062"/>
                  <a:pt x="4184" y="1066"/>
                  <a:pt x="4166" y="1066"/>
                </a:cubicBezTo>
                <a:cubicBezTo>
                  <a:pt x="4053" y="1066"/>
                  <a:pt x="3931" y="913"/>
                  <a:pt x="3849" y="866"/>
                </a:cubicBezTo>
                <a:cubicBezTo>
                  <a:pt x="3708" y="772"/>
                  <a:pt x="3607" y="614"/>
                  <a:pt x="3505" y="490"/>
                </a:cubicBezTo>
                <a:cubicBezTo>
                  <a:pt x="3324" y="269"/>
                  <a:pt x="3121" y="104"/>
                  <a:pt x="2847" y="19"/>
                </a:cubicBezTo>
                <a:cubicBezTo>
                  <a:pt x="2808" y="12"/>
                  <a:pt x="2770" y="0"/>
                  <a:pt x="2732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9" name="Google Shape;809;p5"/>
          <p:cNvGrpSpPr/>
          <p:nvPr/>
        </p:nvGrpSpPr>
        <p:grpSpPr>
          <a:xfrm rot="-5400000">
            <a:off x="1311573" y="-59179"/>
            <a:ext cx="436675" cy="1633275"/>
            <a:chOff x="15704575" y="1058000"/>
            <a:chExt cx="436675" cy="1633275"/>
          </a:xfrm>
        </p:grpSpPr>
        <p:sp>
          <p:nvSpPr>
            <p:cNvPr id="810" name="Google Shape;810;p5"/>
            <p:cNvSpPr/>
            <p:nvPr/>
          </p:nvSpPr>
          <p:spPr>
            <a:xfrm>
              <a:off x="15704575" y="105800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15922150" y="105800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15704575" y="1058000"/>
              <a:ext cx="435475" cy="209300"/>
            </a:xfrm>
            <a:custGeom>
              <a:avLst/>
              <a:gdLst/>
              <a:ahLst/>
              <a:cxnLst/>
              <a:rect l="l" t="t" r="r" b="b"/>
              <a:pathLst>
                <a:path w="17419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19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15922750" y="12401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15922750" y="11193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15922750" y="11800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1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15922450" y="105980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1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15922750" y="13009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15922750" y="14815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15922750" y="1361025"/>
              <a:ext cx="217600" cy="209575"/>
            </a:xfrm>
            <a:custGeom>
              <a:avLst/>
              <a:gdLst/>
              <a:ahLst/>
              <a:cxnLst/>
              <a:rect l="l" t="t" r="r" b="b"/>
              <a:pathLst>
                <a:path w="8704" h="8383" fill="none" extrusionOk="0">
                  <a:moveTo>
                    <a:pt x="8704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15922750" y="14214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15923650" y="1542300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15923650" y="1723875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15922750" y="16030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15923650" y="166375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0" y="8358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15922750" y="17846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15925125" y="1965575"/>
              <a:ext cx="215825" cy="207775"/>
            </a:xfrm>
            <a:custGeom>
              <a:avLst/>
              <a:gdLst/>
              <a:ahLst/>
              <a:cxnLst/>
              <a:rect l="l" t="t" r="r" b="b"/>
              <a:pathLst>
                <a:path w="8633" h="8311" fill="none" extrusionOk="0">
                  <a:moveTo>
                    <a:pt x="8633" y="0"/>
                  </a:moveTo>
                  <a:lnTo>
                    <a:pt x="1" y="831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15922750" y="18444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15922750" y="1905150"/>
              <a:ext cx="218200" cy="209850"/>
            </a:xfrm>
            <a:custGeom>
              <a:avLst/>
              <a:gdLst/>
              <a:ahLst/>
              <a:cxnLst/>
              <a:rect l="l" t="t" r="r" b="b"/>
              <a:pathLst>
                <a:path w="8728" h="8394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15922750" y="20259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15923050" y="2209650"/>
              <a:ext cx="216700" cy="209575"/>
            </a:xfrm>
            <a:custGeom>
              <a:avLst/>
              <a:gdLst/>
              <a:ahLst/>
              <a:cxnLst/>
              <a:rect l="l" t="t" r="r" b="b"/>
              <a:pathLst>
                <a:path w="8668" h="8383" fill="none" extrusionOk="0">
                  <a:moveTo>
                    <a:pt x="8668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15922750" y="2085825"/>
              <a:ext cx="218500" cy="209875"/>
            </a:xfrm>
            <a:custGeom>
              <a:avLst/>
              <a:gdLst/>
              <a:ahLst/>
              <a:cxnLst/>
              <a:rect l="l" t="t" r="r" b="b"/>
              <a:pathLst>
                <a:path w="8740" h="8395" fill="none" extrusionOk="0">
                  <a:moveTo>
                    <a:pt x="8740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15922750" y="2147425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1"/>
                  </a:moveTo>
                  <a:lnTo>
                    <a:pt x="0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15923050" y="2272450"/>
              <a:ext cx="217000" cy="209575"/>
            </a:xfrm>
            <a:custGeom>
              <a:avLst/>
              <a:gdLst/>
              <a:ahLst/>
              <a:cxnLst/>
              <a:rect l="l" t="t" r="r" b="b"/>
              <a:pathLst>
                <a:path w="8680" h="8383" fill="none" extrusionOk="0">
                  <a:moveTo>
                    <a:pt x="8680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15920975" y="2448650"/>
              <a:ext cx="219975" cy="211375"/>
            </a:xfrm>
            <a:custGeom>
              <a:avLst/>
              <a:gdLst/>
              <a:ahLst/>
              <a:cxnLst/>
              <a:rect l="l" t="t" r="r" b="b"/>
              <a:pathLst>
                <a:path w="8799" h="8455" fill="none" extrusionOk="0">
                  <a:moveTo>
                    <a:pt x="8799" y="1"/>
                  </a:moveTo>
                  <a:lnTo>
                    <a:pt x="0" y="845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15922750" y="2327800"/>
              <a:ext cx="218200" cy="209575"/>
            </a:xfrm>
            <a:custGeom>
              <a:avLst/>
              <a:gdLst/>
              <a:ahLst/>
              <a:cxnLst/>
              <a:rect l="l" t="t" r="r" b="b"/>
              <a:pathLst>
                <a:path w="8728" h="8383" fill="none" extrusionOk="0">
                  <a:moveTo>
                    <a:pt x="8728" y="1"/>
                  </a:moveTo>
                  <a:lnTo>
                    <a:pt x="0" y="8383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15922750" y="23879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15955500" y="2508775"/>
              <a:ext cx="185450" cy="178625"/>
            </a:xfrm>
            <a:custGeom>
              <a:avLst/>
              <a:gdLst/>
              <a:ahLst/>
              <a:cxnLst/>
              <a:rect l="l" t="t" r="r" b="b"/>
              <a:pathLst>
                <a:path w="7418" h="7145" fill="none" extrusionOk="0">
                  <a:moveTo>
                    <a:pt x="7418" y="1"/>
                  </a:moveTo>
                  <a:lnTo>
                    <a:pt x="0" y="714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16015925" y="2570100"/>
              <a:ext cx="125025" cy="119975"/>
            </a:xfrm>
            <a:custGeom>
              <a:avLst/>
              <a:gdLst/>
              <a:ahLst/>
              <a:cxnLst/>
              <a:rect l="l" t="t" r="r" b="b"/>
              <a:pathLst>
                <a:path w="5001" h="4799" fill="none" extrusionOk="0">
                  <a:moveTo>
                    <a:pt x="5001" y="1"/>
                  </a:moveTo>
                  <a:lnTo>
                    <a:pt x="0" y="479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16077525" y="2630225"/>
              <a:ext cx="63425" cy="61050"/>
            </a:xfrm>
            <a:custGeom>
              <a:avLst/>
              <a:gdLst/>
              <a:ahLst/>
              <a:cxnLst/>
              <a:rect l="l" t="t" r="r" b="b"/>
              <a:pathLst>
                <a:path w="2537" h="2442" fill="none" extrusionOk="0">
                  <a:moveTo>
                    <a:pt x="2537" y="1"/>
                  </a:moveTo>
                  <a:lnTo>
                    <a:pt x="1" y="244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15704575" y="2480200"/>
              <a:ext cx="435475" cy="209575"/>
            </a:xfrm>
            <a:custGeom>
              <a:avLst/>
              <a:gdLst/>
              <a:ahLst/>
              <a:cxnLst/>
              <a:rect l="l" t="t" r="r" b="b"/>
              <a:pathLst>
                <a:path w="17419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19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1" name="Google Shape;841;p5"/>
          <p:cNvGrpSpPr/>
          <p:nvPr/>
        </p:nvGrpSpPr>
        <p:grpSpPr>
          <a:xfrm rot="8653136">
            <a:off x="2054789" y="4330492"/>
            <a:ext cx="1375551" cy="666861"/>
            <a:chOff x="17076225" y="6075875"/>
            <a:chExt cx="1595775" cy="773625"/>
          </a:xfrm>
        </p:grpSpPr>
        <p:sp>
          <p:nvSpPr>
            <p:cNvPr id="842" name="Google Shape;842;p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1" name="Google Shape;861;p5"/>
          <p:cNvSpPr/>
          <p:nvPr/>
        </p:nvSpPr>
        <p:spPr>
          <a:xfrm rot="3424975">
            <a:off x="81582" y="3916972"/>
            <a:ext cx="1901405" cy="1863098"/>
          </a:xfrm>
          <a:custGeom>
            <a:avLst/>
            <a:gdLst/>
            <a:ahLst/>
            <a:cxnLst/>
            <a:rect l="l" t="t" r="r" b="b"/>
            <a:pathLst>
              <a:path w="9847" h="9649" extrusionOk="0">
                <a:moveTo>
                  <a:pt x="4836" y="1"/>
                </a:moveTo>
                <a:cubicBezTo>
                  <a:pt x="4814" y="1"/>
                  <a:pt x="4787" y="23"/>
                  <a:pt x="4767" y="49"/>
                </a:cubicBezTo>
                <a:cubicBezTo>
                  <a:pt x="4750" y="81"/>
                  <a:pt x="4743" y="113"/>
                  <a:pt x="4735" y="143"/>
                </a:cubicBezTo>
                <a:cubicBezTo>
                  <a:pt x="4681" y="386"/>
                  <a:pt x="4626" y="646"/>
                  <a:pt x="4555" y="888"/>
                </a:cubicBezTo>
                <a:cubicBezTo>
                  <a:pt x="4461" y="1202"/>
                  <a:pt x="4367" y="1515"/>
                  <a:pt x="4297" y="1829"/>
                </a:cubicBezTo>
                <a:cubicBezTo>
                  <a:pt x="4265" y="1985"/>
                  <a:pt x="4171" y="2143"/>
                  <a:pt x="4015" y="2190"/>
                </a:cubicBezTo>
                <a:cubicBezTo>
                  <a:pt x="3978" y="2203"/>
                  <a:pt x="3940" y="2208"/>
                  <a:pt x="3902" y="2208"/>
                </a:cubicBezTo>
                <a:cubicBezTo>
                  <a:pt x="3790" y="2208"/>
                  <a:pt x="3675" y="2166"/>
                  <a:pt x="3570" y="2166"/>
                </a:cubicBezTo>
                <a:cubicBezTo>
                  <a:pt x="3497" y="2166"/>
                  <a:pt x="3430" y="2186"/>
                  <a:pt x="3371" y="2252"/>
                </a:cubicBezTo>
                <a:cubicBezTo>
                  <a:pt x="3230" y="2408"/>
                  <a:pt x="3324" y="2636"/>
                  <a:pt x="3215" y="2809"/>
                </a:cubicBezTo>
                <a:cubicBezTo>
                  <a:pt x="3130" y="2949"/>
                  <a:pt x="2975" y="3019"/>
                  <a:pt x="2838" y="3019"/>
                </a:cubicBezTo>
                <a:cubicBezTo>
                  <a:pt x="2759" y="3019"/>
                  <a:pt x="2685" y="2996"/>
                  <a:pt x="2634" y="2950"/>
                </a:cubicBezTo>
                <a:cubicBezTo>
                  <a:pt x="2594" y="2911"/>
                  <a:pt x="2564" y="2864"/>
                  <a:pt x="2510" y="2841"/>
                </a:cubicBezTo>
                <a:cubicBezTo>
                  <a:pt x="2493" y="2832"/>
                  <a:pt x="2473" y="2828"/>
                  <a:pt x="2451" y="2828"/>
                </a:cubicBezTo>
                <a:cubicBezTo>
                  <a:pt x="2412" y="2828"/>
                  <a:pt x="2370" y="2843"/>
                  <a:pt x="2344" y="2879"/>
                </a:cubicBezTo>
                <a:cubicBezTo>
                  <a:pt x="2297" y="2958"/>
                  <a:pt x="2352" y="3059"/>
                  <a:pt x="2305" y="3138"/>
                </a:cubicBezTo>
                <a:cubicBezTo>
                  <a:pt x="2275" y="3185"/>
                  <a:pt x="2218" y="3208"/>
                  <a:pt x="2171" y="3208"/>
                </a:cubicBezTo>
                <a:cubicBezTo>
                  <a:pt x="2124" y="3200"/>
                  <a:pt x="2086" y="3178"/>
                  <a:pt x="2054" y="3146"/>
                </a:cubicBezTo>
                <a:cubicBezTo>
                  <a:pt x="1819" y="2950"/>
                  <a:pt x="1701" y="2621"/>
                  <a:pt x="1428" y="2487"/>
                </a:cubicBezTo>
                <a:lnTo>
                  <a:pt x="1428" y="2487"/>
                </a:lnTo>
                <a:cubicBezTo>
                  <a:pt x="1381" y="2527"/>
                  <a:pt x="1404" y="2596"/>
                  <a:pt x="1436" y="2636"/>
                </a:cubicBezTo>
                <a:cubicBezTo>
                  <a:pt x="1616" y="2848"/>
                  <a:pt x="1787" y="3059"/>
                  <a:pt x="1968" y="3279"/>
                </a:cubicBezTo>
                <a:cubicBezTo>
                  <a:pt x="2007" y="3326"/>
                  <a:pt x="2047" y="3405"/>
                  <a:pt x="2007" y="3467"/>
                </a:cubicBezTo>
                <a:cubicBezTo>
                  <a:pt x="1982" y="3504"/>
                  <a:pt x="1938" y="3517"/>
                  <a:pt x="1898" y="3517"/>
                </a:cubicBezTo>
                <a:cubicBezTo>
                  <a:pt x="1887" y="3517"/>
                  <a:pt x="1876" y="3516"/>
                  <a:pt x="1866" y="3514"/>
                </a:cubicBezTo>
                <a:cubicBezTo>
                  <a:pt x="1671" y="3475"/>
                  <a:pt x="1537" y="3294"/>
                  <a:pt x="1389" y="3178"/>
                </a:cubicBezTo>
                <a:cubicBezTo>
                  <a:pt x="1089" y="2943"/>
                  <a:pt x="730" y="2769"/>
                  <a:pt x="376" y="2628"/>
                </a:cubicBezTo>
                <a:cubicBezTo>
                  <a:pt x="299" y="2600"/>
                  <a:pt x="223" y="2573"/>
                  <a:pt x="134" y="2573"/>
                </a:cubicBezTo>
                <a:cubicBezTo>
                  <a:pt x="123" y="2573"/>
                  <a:pt x="113" y="2573"/>
                  <a:pt x="102" y="2574"/>
                </a:cubicBezTo>
                <a:cubicBezTo>
                  <a:pt x="72" y="2574"/>
                  <a:pt x="40" y="2581"/>
                  <a:pt x="17" y="2613"/>
                </a:cubicBezTo>
                <a:cubicBezTo>
                  <a:pt x="0" y="2636"/>
                  <a:pt x="0" y="2668"/>
                  <a:pt x="8" y="2700"/>
                </a:cubicBezTo>
                <a:cubicBezTo>
                  <a:pt x="17" y="2722"/>
                  <a:pt x="40" y="2737"/>
                  <a:pt x="55" y="2754"/>
                </a:cubicBezTo>
                <a:cubicBezTo>
                  <a:pt x="534" y="3178"/>
                  <a:pt x="1161" y="3381"/>
                  <a:pt x="1718" y="3678"/>
                </a:cubicBezTo>
                <a:cubicBezTo>
                  <a:pt x="1819" y="3725"/>
                  <a:pt x="1928" y="3819"/>
                  <a:pt x="1881" y="3945"/>
                </a:cubicBezTo>
                <a:cubicBezTo>
                  <a:pt x="1834" y="4079"/>
                  <a:pt x="1693" y="4111"/>
                  <a:pt x="1599" y="4195"/>
                </a:cubicBezTo>
                <a:cubicBezTo>
                  <a:pt x="1498" y="4299"/>
                  <a:pt x="1451" y="4408"/>
                  <a:pt x="1396" y="4542"/>
                </a:cubicBezTo>
                <a:cubicBezTo>
                  <a:pt x="1255" y="4863"/>
                  <a:pt x="1114" y="5240"/>
                  <a:pt x="1230" y="5512"/>
                </a:cubicBezTo>
                <a:cubicBezTo>
                  <a:pt x="1304" y="5675"/>
                  <a:pt x="1471" y="5766"/>
                  <a:pt x="1652" y="5766"/>
                </a:cubicBezTo>
                <a:cubicBezTo>
                  <a:pt x="1744" y="5766"/>
                  <a:pt x="1839" y="5743"/>
                  <a:pt x="1928" y="5693"/>
                </a:cubicBezTo>
                <a:cubicBezTo>
                  <a:pt x="1989" y="5660"/>
                  <a:pt x="2060" y="5610"/>
                  <a:pt x="2122" y="5610"/>
                </a:cubicBezTo>
                <a:cubicBezTo>
                  <a:pt x="2134" y="5610"/>
                  <a:pt x="2145" y="5612"/>
                  <a:pt x="2156" y="5616"/>
                </a:cubicBezTo>
                <a:cubicBezTo>
                  <a:pt x="2211" y="5631"/>
                  <a:pt x="2235" y="5678"/>
                  <a:pt x="2275" y="5710"/>
                </a:cubicBezTo>
                <a:cubicBezTo>
                  <a:pt x="2305" y="5731"/>
                  <a:pt x="2339" y="5741"/>
                  <a:pt x="2375" y="5741"/>
                </a:cubicBezTo>
                <a:cubicBezTo>
                  <a:pt x="2430" y="5741"/>
                  <a:pt x="2490" y="5718"/>
                  <a:pt x="2547" y="5685"/>
                </a:cubicBezTo>
                <a:cubicBezTo>
                  <a:pt x="2641" y="5631"/>
                  <a:pt x="2673" y="5569"/>
                  <a:pt x="2735" y="5490"/>
                </a:cubicBezTo>
                <a:cubicBezTo>
                  <a:pt x="2796" y="5421"/>
                  <a:pt x="2851" y="5393"/>
                  <a:pt x="2899" y="5393"/>
                </a:cubicBezTo>
                <a:cubicBezTo>
                  <a:pt x="3014" y="5393"/>
                  <a:pt x="3087" y="5555"/>
                  <a:pt x="3082" y="5693"/>
                </a:cubicBezTo>
                <a:cubicBezTo>
                  <a:pt x="3074" y="5787"/>
                  <a:pt x="3057" y="5889"/>
                  <a:pt x="3003" y="5975"/>
                </a:cubicBezTo>
                <a:cubicBezTo>
                  <a:pt x="2916" y="6101"/>
                  <a:pt x="2783" y="6163"/>
                  <a:pt x="2673" y="6235"/>
                </a:cubicBezTo>
                <a:cubicBezTo>
                  <a:pt x="2626" y="6265"/>
                  <a:pt x="2438" y="6391"/>
                  <a:pt x="2564" y="6415"/>
                </a:cubicBezTo>
                <a:cubicBezTo>
                  <a:pt x="2570" y="6417"/>
                  <a:pt x="2576" y="6418"/>
                  <a:pt x="2582" y="6418"/>
                </a:cubicBezTo>
                <a:cubicBezTo>
                  <a:pt x="2624" y="6418"/>
                  <a:pt x="2686" y="6380"/>
                  <a:pt x="2720" y="6359"/>
                </a:cubicBezTo>
                <a:cubicBezTo>
                  <a:pt x="2782" y="6330"/>
                  <a:pt x="2848" y="6295"/>
                  <a:pt x="2907" y="6295"/>
                </a:cubicBezTo>
                <a:cubicBezTo>
                  <a:pt x="2924" y="6295"/>
                  <a:pt x="2940" y="6298"/>
                  <a:pt x="2956" y="6304"/>
                </a:cubicBezTo>
                <a:cubicBezTo>
                  <a:pt x="3018" y="6336"/>
                  <a:pt x="3050" y="6406"/>
                  <a:pt x="3104" y="6445"/>
                </a:cubicBezTo>
                <a:cubicBezTo>
                  <a:pt x="3151" y="6485"/>
                  <a:pt x="3230" y="6485"/>
                  <a:pt x="3277" y="6532"/>
                </a:cubicBezTo>
                <a:cubicBezTo>
                  <a:pt x="3371" y="6634"/>
                  <a:pt x="3215" y="6846"/>
                  <a:pt x="3191" y="7010"/>
                </a:cubicBezTo>
                <a:cubicBezTo>
                  <a:pt x="3151" y="7198"/>
                  <a:pt x="3277" y="7262"/>
                  <a:pt x="3394" y="7371"/>
                </a:cubicBezTo>
                <a:cubicBezTo>
                  <a:pt x="3497" y="7473"/>
                  <a:pt x="3544" y="7646"/>
                  <a:pt x="3535" y="7794"/>
                </a:cubicBezTo>
                <a:cubicBezTo>
                  <a:pt x="3528" y="7997"/>
                  <a:pt x="3458" y="8202"/>
                  <a:pt x="3426" y="8413"/>
                </a:cubicBezTo>
                <a:cubicBezTo>
                  <a:pt x="3426" y="8453"/>
                  <a:pt x="3418" y="8492"/>
                  <a:pt x="3433" y="8532"/>
                </a:cubicBezTo>
                <a:cubicBezTo>
                  <a:pt x="3441" y="8569"/>
                  <a:pt x="3480" y="8601"/>
                  <a:pt x="3520" y="8601"/>
                </a:cubicBezTo>
                <a:cubicBezTo>
                  <a:pt x="3552" y="8601"/>
                  <a:pt x="3582" y="8579"/>
                  <a:pt x="3607" y="8554"/>
                </a:cubicBezTo>
                <a:cubicBezTo>
                  <a:pt x="3686" y="8468"/>
                  <a:pt x="3701" y="8351"/>
                  <a:pt x="3763" y="8250"/>
                </a:cubicBezTo>
                <a:cubicBezTo>
                  <a:pt x="3787" y="8218"/>
                  <a:pt x="3817" y="8178"/>
                  <a:pt x="3857" y="8171"/>
                </a:cubicBezTo>
                <a:cubicBezTo>
                  <a:pt x="3869" y="8166"/>
                  <a:pt x="3880" y="8164"/>
                  <a:pt x="3891" y="8164"/>
                </a:cubicBezTo>
                <a:cubicBezTo>
                  <a:pt x="3962" y="8164"/>
                  <a:pt x="4019" y="8244"/>
                  <a:pt x="4045" y="8319"/>
                </a:cubicBezTo>
                <a:cubicBezTo>
                  <a:pt x="4163" y="8680"/>
                  <a:pt x="4015" y="9096"/>
                  <a:pt x="4109" y="9463"/>
                </a:cubicBezTo>
                <a:cubicBezTo>
                  <a:pt x="4116" y="9510"/>
                  <a:pt x="4131" y="9549"/>
                  <a:pt x="4163" y="9589"/>
                </a:cubicBezTo>
                <a:cubicBezTo>
                  <a:pt x="4203" y="9631"/>
                  <a:pt x="4243" y="9649"/>
                  <a:pt x="4279" y="9649"/>
                </a:cubicBezTo>
                <a:cubicBezTo>
                  <a:pt x="4386" y="9649"/>
                  <a:pt x="4468" y="9500"/>
                  <a:pt x="4468" y="9378"/>
                </a:cubicBezTo>
                <a:cubicBezTo>
                  <a:pt x="4476" y="8970"/>
                  <a:pt x="4320" y="8586"/>
                  <a:pt x="4335" y="8178"/>
                </a:cubicBezTo>
                <a:cubicBezTo>
                  <a:pt x="4344" y="8099"/>
                  <a:pt x="4351" y="8022"/>
                  <a:pt x="4391" y="7958"/>
                </a:cubicBezTo>
                <a:cubicBezTo>
                  <a:pt x="4421" y="7909"/>
                  <a:pt x="4482" y="7873"/>
                  <a:pt x="4538" y="7873"/>
                </a:cubicBezTo>
                <a:cubicBezTo>
                  <a:pt x="4552" y="7873"/>
                  <a:pt x="4566" y="7876"/>
                  <a:pt x="4579" y="7881"/>
                </a:cubicBezTo>
                <a:cubicBezTo>
                  <a:pt x="4634" y="7903"/>
                  <a:pt x="4656" y="7967"/>
                  <a:pt x="4664" y="8022"/>
                </a:cubicBezTo>
                <a:cubicBezTo>
                  <a:pt x="4673" y="8076"/>
                  <a:pt x="4656" y="8139"/>
                  <a:pt x="4649" y="8193"/>
                </a:cubicBezTo>
                <a:cubicBezTo>
                  <a:pt x="4641" y="8265"/>
                  <a:pt x="4641" y="8344"/>
                  <a:pt x="4649" y="8413"/>
                </a:cubicBezTo>
                <a:cubicBezTo>
                  <a:pt x="4649" y="8428"/>
                  <a:pt x="4656" y="8453"/>
                  <a:pt x="4673" y="8460"/>
                </a:cubicBezTo>
                <a:cubicBezTo>
                  <a:pt x="4679" y="8466"/>
                  <a:pt x="4686" y="8469"/>
                  <a:pt x="4693" y="8469"/>
                </a:cubicBezTo>
                <a:cubicBezTo>
                  <a:pt x="4715" y="8469"/>
                  <a:pt x="4741" y="8447"/>
                  <a:pt x="4758" y="8428"/>
                </a:cubicBezTo>
                <a:cubicBezTo>
                  <a:pt x="4805" y="8351"/>
                  <a:pt x="4805" y="8265"/>
                  <a:pt x="4814" y="8178"/>
                </a:cubicBezTo>
                <a:cubicBezTo>
                  <a:pt x="4822" y="8084"/>
                  <a:pt x="4837" y="7990"/>
                  <a:pt x="4869" y="7896"/>
                </a:cubicBezTo>
                <a:cubicBezTo>
                  <a:pt x="4919" y="7745"/>
                  <a:pt x="5034" y="7624"/>
                  <a:pt x="5162" y="7624"/>
                </a:cubicBezTo>
                <a:cubicBezTo>
                  <a:pt x="5212" y="7624"/>
                  <a:pt x="5264" y="7643"/>
                  <a:pt x="5315" y="7685"/>
                </a:cubicBezTo>
                <a:cubicBezTo>
                  <a:pt x="5480" y="7809"/>
                  <a:pt x="5597" y="7997"/>
                  <a:pt x="5708" y="8163"/>
                </a:cubicBezTo>
                <a:cubicBezTo>
                  <a:pt x="5911" y="8453"/>
                  <a:pt x="6067" y="8797"/>
                  <a:pt x="6287" y="9079"/>
                </a:cubicBezTo>
                <a:cubicBezTo>
                  <a:pt x="6334" y="9134"/>
                  <a:pt x="6381" y="9190"/>
                  <a:pt x="6451" y="9213"/>
                </a:cubicBezTo>
                <a:cubicBezTo>
                  <a:pt x="6464" y="9216"/>
                  <a:pt x="6478" y="9218"/>
                  <a:pt x="6493" y="9218"/>
                </a:cubicBezTo>
                <a:cubicBezTo>
                  <a:pt x="6543" y="9218"/>
                  <a:pt x="6598" y="9197"/>
                  <a:pt x="6617" y="9143"/>
                </a:cubicBezTo>
                <a:cubicBezTo>
                  <a:pt x="6656" y="9040"/>
                  <a:pt x="6538" y="8923"/>
                  <a:pt x="6490" y="8868"/>
                </a:cubicBezTo>
                <a:cubicBezTo>
                  <a:pt x="6413" y="8767"/>
                  <a:pt x="6327" y="8680"/>
                  <a:pt x="6240" y="8594"/>
                </a:cubicBezTo>
                <a:cubicBezTo>
                  <a:pt x="6067" y="8413"/>
                  <a:pt x="5919" y="8218"/>
                  <a:pt x="5770" y="8005"/>
                </a:cubicBezTo>
                <a:cubicBezTo>
                  <a:pt x="5614" y="7770"/>
                  <a:pt x="5332" y="7331"/>
                  <a:pt x="5864" y="7292"/>
                </a:cubicBezTo>
                <a:cubicBezTo>
                  <a:pt x="6020" y="7284"/>
                  <a:pt x="6186" y="7309"/>
                  <a:pt x="6310" y="7190"/>
                </a:cubicBezTo>
                <a:cubicBezTo>
                  <a:pt x="6538" y="6995"/>
                  <a:pt x="6413" y="6579"/>
                  <a:pt x="6656" y="6398"/>
                </a:cubicBezTo>
                <a:cubicBezTo>
                  <a:pt x="6750" y="6321"/>
                  <a:pt x="6884" y="6312"/>
                  <a:pt x="6968" y="6218"/>
                </a:cubicBezTo>
                <a:cubicBezTo>
                  <a:pt x="7025" y="6163"/>
                  <a:pt x="7047" y="6077"/>
                  <a:pt x="7087" y="6007"/>
                </a:cubicBezTo>
                <a:cubicBezTo>
                  <a:pt x="7213" y="5779"/>
                  <a:pt x="7478" y="5693"/>
                  <a:pt x="7706" y="5638"/>
                </a:cubicBezTo>
                <a:cubicBezTo>
                  <a:pt x="8201" y="5512"/>
                  <a:pt x="8686" y="5364"/>
                  <a:pt x="9171" y="5200"/>
                </a:cubicBezTo>
                <a:cubicBezTo>
                  <a:pt x="9273" y="5161"/>
                  <a:pt x="9391" y="5098"/>
                  <a:pt x="9406" y="4995"/>
                </a:cubicBezTo>
                <a:cubicBezTo>
                  <a:pt x="9421" y="4906"/>
                  <a:pt x="9351" y="4873"/>
                  <a:pt x="9261" y="4873"/>
                </a:cubicBezTo>
                <a:cubicBezTo>
                  <a:pt x="9202" y="4873"/>
                  <a:pt x="9134" y="4888"/>
                  <a:pt x="9077" y="4910"/>
                </a:cubicBezTo>
                <a:cubicBezTo>
                  <a:pt x="8718" y="5059"/>
                  <a:pt x="8357" y="5200"/>
                  <a:pt x="7995" y="5349"/>
                </a:cubicBezTo>
                <a:cubicBezTo>
                  <a:pt x="7931" y="5377"/>
                  <a:pt x="7853" y="5401"/>
                  <a:pt x="7786" y="5401"/>
                </a:cubicBezTo>
                <a:cubicBezTo>
                  <a:pt x="7725" y="5401"/>
                  <a:pt x="7674" y="5381"/>
                  <a:pt x="7651" y="5324"/>
                </a:cubicBezTo>
                <a:cubicBezTo>
                  <a:pt x="7604" y="5208"/>
                  <a:pt x="7738" y="5059"/>
                  <a:pt x="7854" y="4965"/>
                </a:cubicBezTo>
                <a:cubicBezTo>
                  <a:pt x="8238" y="4636"/>
                  <a:pt x="8624" y="4314"/>
                  <a:pt x="9015" y="3992"/>
                </a:cubicBezTo>
                <a:cubicBezTo>
                  <a:pt x="9141" y="3883"/>
                  <a:pt x="9847" y="3366"/>
                  <a:pt x="9713" y="3193"/>
                </a:cubicBezTo>
                <a:cubicBezTo>
                  <a:pt x="9694" y="3168"/>
                  <a:pt x="9670" y="3158"/>
                  <a:pt x="9644" y="3158"/>
                </a:cubicBezTo>
                <a:cubicBezTo>
                  <a:pt x="9571" y="3158"/>
                  <a:pt x="9480" y="3234"/>
                  <a:pt x="9423" y="3279"/>
                </a:cubicBezTo>
                <a:cubicBezTo>
                  <a:pt x="9070" y="3593"/>
                  <a:pt x="8708" y="3898"/>
                  <a:pt x="8349" y="4205"/>
                </a:cubicBezTo>
                <a:cubicBezTo>
                  <a:pt x="8216" y="4321"/>
                  <a:pt x="8075" y="4440"/>
                  <a:pt x="7918" y="4470"/>
                </a:cubicBezTo>
                <a:cubicBezTo>
                  <a:pt x="7904" y="4472"/>
                  <a:pt x="7889" y="4473"/>
                  <a:pt x="7875" y="4473"/>
                </a:cubicBezTo>
                <a:cubicBezTo>
                  <a:pt x="7733" y="4473"/>
                  <a:pt x="7608" y="4368"/>
                  <a:pt x="7644" y="4212"/>
                </a:cubicBezTo>
                <a:cubicBezTo>
                  <a:pt x="7666" y="4111"/>
                  <a:pt x="7760" y="4024"/>
                  <a:pt x="7777" y="3923"/>
                </a:cubicBezTo>
                <a:cubicBezTo>
                  <a:pt x="7792" y="3804"/>
                  <a:pt x="7706" y="3725"/>
                  <a:pt x="7612" y="3695"/>
                </a:cubicBezTo>
                <a:cubicBezTo>
                  <a:pt x="7518" y="3663"/>
                  <a:pt x="7409" y="3671"/>
                  <a:pt x="7314" y="3631"/>
                </a:cubicBezTo>
                <a:cubicBezTo>
                  <a:pt x="7156" y="3569"/>
                  <a:pt x="7079" y="3405"/>
                  <a:pt x="6985" y="3264"/>
                </a:cubicBezTo>
                <a:cubicBezTo>
                  <a:pt x="6893" y="3137"/>
                  <a:pt x="6769" y="3015"/>
                  <a:pt x="6613" y="3015"/>
                </a:cubicBezTo>
                <a:cubicBezTo>
                  <a:pt x="6596" y="3015"/>
                  <a:pt x="6579" y="3017"/>
                  <a:pt x="6562" y="3020"/>
                </a:cubicBezTo>
                <a:cubicBezTo>
                  <a:pt x="6320" y="3071"/>
                  <a:pt x="6098" y="3384"/>
                  <a:pt x="5884" y="3384"/>
                </a:cubicBezTo>
                <a:cubicBezTo>
                  <a:pt x="5861" y="3384"/>
                  <a:pt x="5839" y="3381"/>
                  <a:pt x="5817" y="3373"/>
                </a:cubicBezTo>
                <a:cubicBezTo>
                  <a:pt x="5680" y="3328"/>
                  <a:pt x="5639" y="3143"/>
                  <a:pt x="5544" y="3052"/>
                </a:cubicBezTo>
                <a:lnTo>
                  <a:pt x="5544" y="3052"/>
                </a:lnTo>
                <a:cubicBezTo>
                  <a:pt x="5596" y="3076"/>
                  <a:pt x="5651" y="3119"/>
                  <a:pt x="5707" y="3119"/>
                </a:cubicBezTo>
                <a:cubicBezTo>
                  <a:pt x="5728" y="3119"/>
                  <a:pt x="5749" y="3113"/>
                  <a:pt x="5770" y="3099"/>
                </a:cubicBezTo>
                <a:cubicBezTo>
                  <a:pt x="5832" y="3052"/>
                  <a:pt x="5857" y="2943"/>
                  <a:pt x="5926" y="2935"/>
                </a:cubicBezTo>
                <a:cubicBezTo>
                  <a:pt x="5929" y="2935"/>
                  <a:pt x="5931" y="2935"/>
                  <a:pt x="5933" y="2935"/>
                </a:cubicBezTo>
                <a:cubicBezTo>
                  <a:pt x="6006" y="2935"/>
                  <a:pt x="6027" y="3063"/>
                  <a:pt x="6093" y="3063"/>
                </a:cubicBezTo>
                <a:cubicBezTo>
                  <a:pt x="6100" y="3063"/>
                  <a:pt x="6107" y="3062"/>
                  <a:pt x="6114" y="3059"/>
                </a:cubicBezTo>
                <a:cubicBezTo>
                  <a:pt x="6146" y="3044"/>
                  <a:pt x="6161" y="3012"/>
                  <a:pt x="6186" y="2982"/>
                </a:cubicBezTo>
                <a:cubicBezTo>
                  <a:pt x="6255" y="2895"/>
                  <a:pt x="6366" y="2935"/>
                  <a:pt x="6443" y="2848"/>
                </a:cubicBezTo>
                <a:cubicBezTo>
                  <a:pt x="6545" y="2747"/>
                  <a:pt x="6507" y="2613"/>
                  <a:pt x="6592" y="2512"/>
                </a:cubicBezTo>
                <a:cubicBezTo>
                  <a:pt x="6617" y="2480"/>
                  <a:pt x="6664" y="2455"/>
                  <a:pt x="6696" y="2425"/>
                </a:cubicBezTo>
                <a:cubicBezTo>
                  <a:pt x="6743" y="2361"/>
                  <a:pt x="6726" y="2277"/>
                  <a:pt x="6686" y="2220"/>
                </a:cubicBezTo>
                <a:cubicBezTo>
                  <a:pt x="6649" y="2166"/>
                  <a:pt x="6601" y="2126"/>
                  <a:pt x="6577" y="2064"/>
                </a:cubicBezTo>
                <a:cubicBezTo>
                  <a:pt x="6545" y="1955"/>
                  <a:pt x="6617" y="1814"/>
                  <a:pt x="6562" y="1720"/>
                </a:cubicBezTo>
                <a:cubicBezTo>
                  <a:pt x="6507" y="1618"/>
                  <a:pt x="6357" y="1641"/>
                  <a:pt x="6272" y="1571"/>
                </a:cubicBezTo>
                <a:cubicBezTo>
                  <a:pt x="6233" y="1547"/>
                  <a:pt x="6208" y="1515"/>
                  <a:pt x="6169" y="1507"/>
                </a:cubicBezTo>
                <a:cubicBezTo>
                  <a:pt x="6166" y="1507"/>
                  <a:pt x="6163" y="1507"/>
                  <a:pt x="6160" y="1507"/>
                </a:cubicBezTo>
                <a:cubicBezTo>
                  <a:pt x="6080" y="1507"/>
                  <a:pt x="6018" y="1611"/>
                  <a:pt x="5951" y="1673"/>
                </a:cubicBezTo>
                <a:cubicBezTo>
                  <a:pt x="5849" y="1759"/>
                  <a:pt x="5715" y="1782"/>
                  <a:pt x="5636" y="1883"/>
                </a:cubicBezTo>
                <a:cubicBezTo>
                  <a:pt x="5567" y="1977"/>
                  <a:pt x="5574" y="2088"/>
                  <a:pt x="5557" y="2190"/>
                </a:cubicBezTo>
                <a:cubicBezTo>
                  <a:pt x="5550" y="2292"/>
                  <a:pt x="5503" y="2418"/>
                  <a:pt x="5409" y="2455"/>
                </a:cubicBezTo>
                <a:cubicBezTo>
                  <a:pt x="5381" y="2468"/>
                  <a:pt x="5351" y="2469"/>
                  <a:pt x="5321" y="2469"/>
                </a:cubicBezTo>
                <a:cubicBezTo>
                  <a:pt x="5314" y="2469"/>
                  <a:pt x="5307" y="2469"/>
                  <a:pt x="5300" y="2469"/>
                </a:cubicBezTo>
                <a:cubicBezTo>
                  <a:pt x="5262" y="2469"/>
                  <a:pt x="5225" y="2471"/>
                  <a:pt x="5191" y="2495"/>
                </a:cubicBezTo>
                <a:cubicBezTo>
                  <a:pt x="5064" y="2581"/>
                  <a:pt x="5151" y="2832"/>
                  <a:pt x="5010" y="2903"/>
                </a:cubicBezTo>
                <a:cubicBezTo>
                  <a:pt x="4993" y="2918"/>
                  <a:pt x="4970" y="2918"/>
                  <a:pt x="4955" y="2926"/>
                </a:cubicBezTo>
                <a:cubicBezTo>
                  <a:pt x="4876" y="2943"/>
                  <a:pt x="4797" y="2958"/>
                  <a:pt x="4720" y="2973"/>
                </a:cubicBezTo>
                <a:cubicBezTo>
                  <a:pt x="4681" y="2982"/>
                  <a:pt x="4634" y="2997"/>
                  <a:pt x="4602" y="3020"/>
                </a:cubicBezTo>
                <a:cubicBezTo>
                  <a:pt x="4500" y="2926"/>
                  <a:pt x="4461" y="2762"/>
                  <a:pt x="4547" y="2613"/>
                </a:cubicBezTo>
                <a:cubicBezTo>
                  <a:pt x="4570" y="2574"/>
                  <a:pt x="4609" y="2534"/>
                  <a:pt x="4634" y="2487"/>
                </a:cubicBezTo>
                <a:cubicBezTo>
                  <a:pt x="4743" y="2324"/>
                  <a:pt x="4711" y="2135"/>
                  <a:pt x="4688" y="1977"/>
                </a:cubicBezTo>
                <a:cubicBezTo>
                  <a:pt x="4656" y="1774"/>
                  <a:pt x="4649" y="1586"/>
                  <a:pt x="4688" y="1366"/>
                </a:cubicBezTo>
                <a:cubicBezTo>
                  <a:pt x="4728" y="1131"/>
                  <a:pt x="4775" y="903"/>
                  <a:pt x="4829" y="668"/>
                </a:cubicBezTo>
                <a:cubicBezTo>
                  <a:pt x="4869" y="480"/>
                  <a:pt x="4946" y="222"/>
                  <a:pt x="4891" y="49"/>
                </a:cubicBezTo>
                <a:cubicBezTo>
                  <a:pt x="4891" y="27"/>
                  <a:pt x="4876" y="2"/>
                  <a:pt x="4844" y="2"/>
                </a:cubicBezTo>
                <a:cubicBezTo>
                  <a:pt x="4842" y="1"/>
                  <a:pt x="4839" y="1"/>
                  <a:pt x="4836" y="1"/>
                </a:cubicBez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62" name="Google Shape;862;p5"/>
          <p:cNvGrpSpPr/>
          <p:nvPr/>
        </p:nvGrpSpPr>
        <p:grpSpPr>
          <a:xfrm rot="1352375">
            <a:off x="-14435" y="418442"/>
            <a:ext cx="1628160" cy="1009072"/>
            <a:chOff x="17076225" y="6009500"/>
            <a:chExt cx="1888950" cy="1170700"/>
          </a:xfrm>
        </p:grpSpPr>
        <p:sp>
          <p:nvSpPr>
            <p:cNvPr id="863" name="Google Shape;863;p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7" name="Google Shape;887;p5"/>
          <p:cNvSpPr/>
          <p:nvPr/>
        </p:nvSpPr>
        <p:spPr>
          <a:xfrm>
            <a:off x="-337423" y="3870438"/>
            <a:ext cx="1505839" cy="1466105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5"/>
          <p:cNvSpPr txBox="1">
            <a:spLocks noGrp="1"/>
          </p:cNvSpPr>
          <p:nvPr>
            <p:ph type="title"/>
          </p:nvPr>
        </p:nvSpPr>
        <p:spPr>
          <a:xfrm>
            <a:off x="713276" y="1774650"/>
            <a:ext cx="2858400" cy="159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89" name="Google Shape;889;p5"/>
          <p:cNvSpPr txBox="1">
            <a:spLocks noGrp="1"/>
          </p:cNvSpPr>
          <p:nvPr>
            <p:ph type="title" idx="2"/>
          </p:nvPr>
        </p:nvSpPr>
        <p:spPr>
          <a:xfrm>
            <a:off x="5083454" y="2940288"/>
            <a:ext cx="27651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90" name="Google Shape;890;p5"/>
          <p:cNvSpPr txBox="1">
            <a:spLocks noGrp="1"/>
          </p:cNvSpPr>
          <p:nvPr>
            <p:ph type="subTitle" idx="1"/>
          </p:nvPr>
        </p:nvSpPr>
        <p:spPr>
          <a:xfrm>
            <a:off x="5083454" y="3396648"/>
            <a:ext cx="2765100" cy="72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1" name="Google Shape;891;p5"/>
          <p:cNvSpPr txBox="1">
            <a:spLocks noGrp="1"/>
          </p:cNvSpPr>
          <p:nvPr>
            <p:ph type="title" idx="3"/>
          </p:nvPr>
        </p:nvSpPr>
        <p:spPr>
          <a:xfrm>
            <a:off x="5083454" y="973638"/>
            <a:ext cx="27651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92" name="Google Shape;892;p5"/>
          <p:cNvSpPr txBox="1">
            <a:spLocks noGrp="1"/>
          </p:cNvSpPr>
          <p:nvPr>
            <p:ph type="subTitle" idx="4"/>
          </p:nvPr>
        </p:nvSpPr>
        <p:spPr>
          <a:xfrm>
            <a:off x="5083454" y="1415769"/>
            <a:ext cx="2765100" cy="72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93" name="Google Shape;893;p5"/>
          <p:cNvGrpSpPr/>
          <p:nvPr/>
        </p:nvGrpSpPr>
        <p:grpSpPr>
          <a:xfrm>
            <a:off x="719997" y="4152826"/>
            <a:ext cx="435775" cy="455023"/>
            <a:chOff x="11080750" y="2051977"/>
            <a:chExt cx="435775" cy="455023"/>
          </a:xfrm>
        </p:grpSpPr>
        <p:sp>
          <p:nvSpPr>
            <p:cNvPr id="894" name="Google Shape;894;p5"/>
            <p:cNvSpPr/>
            <p:nvPr/>
          </p:nvSpPr>
          <p:spPr>
            <a:xfrm rot="10800000">
              <a:off x="11298325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5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5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7" name="Google Shape;897;p5"/>
          <p:cNvGrpSpPr/>
          <p:nvPr/>
        </p:nvGrpSpPr>
        <p:grpSpPr>
          <a:xfrm rot="10800000">
            <a:off x="426804" y="4034984"/>
            <a:ext cx="1751692" cy="1009143"/>
            <a:chOff x="17076225" y="6009500"/>
            <a:chExt cx="2032125" cy="1170700"/>
          </a:xfrm>
        </p:grpSpPr>
        <p:sp>
          <p:nvSpPr>
            <p:cNvPr id="898" name="Google Shape;898;p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5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5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5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5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5"/>
            <p:cNvSpPr/>
            <p:nvPr/>
          </p:nvSpPr>
          <p:spPr>
            <a:xfrm>
              <a:off x="184481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9"/>
          <p:cNvSpPr txBox="1">
            <a:spLocks noGrp="1"/>
          </p:cNvSpPr>
          <p:nvPr>
            <p:ph type="subTitle" idx="1"/>
          </p:nvPr>
        </p:nvSpPr>
        <p:spPr>
          <a:xfrm>
            <a:off x="720000" y="2897675"/>
            <a:ext cx="2743800" cy="132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4" name="Google Shape;1504;p9"/>
          <p:cNvSpPr txBox="1">
            <a:spLocks noGrp="1"/>
          </p:cNvSpPr>
          <p:nvPr>
            <p:ph type="title"/>
          </p:nvPr>
        </p:nvSpPr>
        <p:spPr>
          <a:xfrm>
            <a:off x="720000" y="1111625"/>
            <a:ext cx="3204600" cy="173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05" name="Google Shape;1505;p9"/>
          <p:cNvSpPr/>
          <p:nvPr/>
        </p:nvSpPr>
        <p:spPr>
          <a:xfrm>
            <a:off x="4737050" y="2696575"/>
            <a:ext cx="4406950" cy="2552177"/>
          </a:xfrm>
          <a:custGeom>
            <a:avLst/>
            <a:gdLst/>
            <a:ahLst/>
            <a:cxnLst/>
            <a:rect l="l" t="t" r="r" b="b"/>
            <a:pathLst>
              <a:path w="147686" h="115929" extrusionOk="0">
                <a:moveTo>
                  <a:pt x="125648" y="0"/>
                </a:moveTo>
                <a:cubicBezTo>
                  <a:pt x="122104" y="0"/>
                  <a:pt x="119083" y="1317"/>
                  <a:pt x="116491" y="3975"/>
                </a:cubicBezTo>
                <a:cubicBezTo>
                  <a:pt x="112955" y="7606"/>
                  <a:pt x="110979" y="11857"/>
                  <a:pt x="110443" y="16988"/>
                </a:cubicBezTo>
                <a:cubicBezTo>
                  <a:pt x="109907" y="22072"/>
                  <a:pt x="110086" y="27561"/>
                  <a:pt x="110991" y="33764"/>
                </a:cubicBezTo>
                <a:cubicBezTo>
                  <a:pt x="111491" y="37193"/>
                  <a:pt x="112086" y="40646"/>
                  <a:pt x="112657" y="43992"/>
                </a:cubicBezTo>
                <a:cubicBezTo>
                  <a:pt x="112860" y="45075"/>
                  <a:pt x="113027" y="46182"/>
                  <a:pt x="113229" y="47266"/>
                </a:cubicBezTo>
                <a:cubicBezTo>
                  <a:pt x="113777" y="50552"/>
                  <a:pt x="113991" y="53838"/>
                  <a:pt x="113824" y="57041"/>
                </a:cubicBezTo>
                <a:cubicBezTo>
                  <a:pt x="113729" y="58743"/>
                  <a:pt x="113396" y="60422"/>
                  <a:pt x="112812" y="62053"/>
                </a:cubicBezTo>
                <a:cubicBezTo>
                  <a:pt x="111348" y="66101"/>
                  <a:pt x="108538" y="69126"/>
                  <a:pt x="104228" y="71328"/>
                </a:cubicBezTo>
                <a:cubicBezTo>
                  <a:pt x="101585" y="72674"/>
                  <a:pt x="98656" y="73424"/>
                  <a:pt x="95274" y="73650"/>
                </a:cubicBezTo>
                <a:cubicBezTo>
                  <a:pt x="94327" y="73713"/>
                  <a:pt x="93384" y="73745"/>
                  <a:pt x="92447" y="73745"/>
                </a:cubicBezTo>
                <a:cubicBezTo>
                  <a:pt x="86515" y="73745"/>
                  <a:pt x="80795" y="72478"/>
                  <a:pt x="75439" y="69959"/>
                </a:cubicBezTo>
                <a:cubicBezTo>
                  <a:pt x="70569" y="67685"/>
                  <a:pt x="65997" y="64756"/>
                  <a:pt x="61818" y="61256"/>
                </a:cubicBezTo>
                <a:cubicBezTo>
                  <a:pt x="57031" y="57219"/>
                  <a:pt x="52507" y="52695"/>
                  <a:pt x="48030" y="47397"/>
                </a:cubicBezTo>
                <a:cubicBezTo>
                  <a:pt x="46340" y="45408"/>
                  <a:pt x="44601" y="43503"/>
                  <a:pt x="42851" y="41741"/>
                </a:cubicBezTo>
                <a:cubicBezTo>
                  <a:pt x="38839" y="37729"/>
                  <a:pt x="34243" y="34359"/>
                  <a:pt x="29171" y="31752"/>
                </a:cubicBezTo>
                <a:cubicBezTo>
                  <a:pt x="27075" y="30680"/>
                  <a:pt x="25135" y="29954"/>
                  <a:pt x="23277" y="29549"/>
                </a:cubicBezTo>
                <a:cubicBezTo>
                  <a:pt x="22410" y="29363"/>
                  <a:pt x="21591" y="29267"/>
                  <a:pt x="20800" y="29267"/>
                </a:cubicBezTo>
                <a:cubicBezTo>
                  <a:pt x="20277" y="29267"/>
                  <a:pt x="19767" y="29309"/>
                  <a:pt x="19265" y="29395"/>
                </a:cubicBezTo>
                <a:cubicBezTo>
                  <a:pt x="16681" y="29787"/>
                  <a:pt x="15229" y="31681"/>
                  <a:pt x="15479" y="34288"/>
                </a:cubicBezTo>
                <a:cubicBezTo>
                  <a:pt x="15491" y="34514"/>
                  <a:pt x="15538" y="34729"/>
                  <a:pt x="15598" y="34967"/>
                </a:cubicBezTo>
                <a:lnTo>
                  <a:pt x="15645" y="35181"/>
                </a:lnTo>
                <a:cubicBezTo>
                  <a:pt x="15919" y="36622"/>
                  <a:pt x="16479" y="38050"/>
                  <a:pt x="17431" y="39812"/>
                </a:cubicBezTo>
                <a:cubicBezTo>
                  <a:pt x="18681" y="42110"/>
                  <a:pt x="20253" y="44408"/>
                  <a:pt x="22384" y="47040"/>
                </a:cubicBezTo>
                <a:cubicBezTo>
                  <a:pt x="25420" y="50790"/>
                  <a:pt x="28897" y="54481"/>
                  <a:pt x="33040" y="58339"/>
                </a:cubicBezTo>
                <a:cubicBezTo>
                  <a:pt x="35946" y="61029"/>
                  <a:pt x="38922" y="63720"/>
                  <a:pt x="41791" y="66340"/>
                </a:cubicBezTo>
                <a:cubicBezTo>
                  <a:pt x="43542" y="67935"/>
                  <a:pt x="45292" y="69530"/>
                  <a:pt x="47042" y="71126"/>
                </a:cubicBezTo>
                <a:cubicBezTo>
                  <a:pt x="49364" y="73245"/>
                  <a:pt x="51447" y="75174"/>
                  <a:pt x="53507" y="77150"/>
                </a:cubicBezTo>
                <a:cubicBezTo>
                  <a:pt x="55412" y="78996"/>
                  <a:pt x="57020" y="80960"/>
                  <a:pt x="58282" y="82996"/>
                </a:cubicBezTo>
                <a:cubicBezTo>
                  <a:pt x="59246" y="84556"/>
                  <a:pt x="59853" y="85830"/>
                  <a:pt x="60210" y="87116"/>
                </a:cubicBezTo>
                <a:cubicBezTo>
                  <a:pt x="61020" y="89962"/>
                  <a:pt x="60294" y="92093"/>
                  <a:pt x="57936" y="93819"/>
                </a:cubicBezTo>
                <a:cubicBezTo>
                  <a:pt x="56698" y="94712"/>
                  <a:pt x="55305" y="95379"/>
                  <a:pt x="53626" y="95843"/>
                </a:cubicBezTo>
                <a:cubicBezTo>
                  <a:pt x="51777" y="96351"/>
                  <a:pt x="49812" y="96597"/>
                  <a:pt x="47660" y="96597"/>
                </a:cubicBezTo>
                <a:cubicBezTo>
                  <a:pt x="46736" y="96597"/>
                  <a:pt x="45778" y="96552"/>
                  <a:pt x="44780" y="96462"/>
                </a:cubicBezTo>
                <a:cubicBezTo>
                  <a:pt x="40839" y="96093"/>
                  <a:pt x="37053" y="95295"/>
                  <a:pt x="33564" y="94057"/>
                </a:cubicBezTo>
                <a:cubicBezTo>
                  <a:pt x="30326" y="92926"/>
                  <a:pt x="27075" y="91688"/>
                  <a:pt x="23920" y="90497"/>
                </a:cubicBezTo>
                <a:lnTo>
                  <a:pt x="23527" y="90354"/>
                </a:lnTo>
                <a:cubicBezTo>
                  <a:pt x="20717" y="89295"/>
                  <a:pt x="18181" y="88366"/>
                  <a:pt x="15538" y="87806"/>
                </a:cubicBezTo>
                <a:cubicBezTo>
                  <a:pt x="12918" y="87249"/>
                  <a:pt x="10608" y="86969"/>
                  <a:pt x="8460" y="86969"/>
                </a:cubicBezTo>
                <a:cubicBezTo>
                  <a:pt x="7396" y="86969"/>
                  <a:pt x="6372" y="87037"/>
                  <a:pt x="5370" y="87175"/>
                </a:cubicBezTo>
                <a:cubicBezTo>
                  <a:pt x="3811" y="87390"/>
                  <a:pt x="2703" y="87759"/>
                  <a:pt x="1786" y="88402"/>
                </a:cubicBezTo>
                <a:cubicBezTo>
                  <a:pt x="822" y="89057"/>
                  <a:pt x="251" y="89854"/>
                  <a:pt x="120" y="90724"/>
                </a:cubicBezTo>
                <a:cubicBezTo>
                  <a:pt x="1" y="91557"/>
                  <a:pt x="310" y="92462"/>
                  <a:pt x="1024" y="93307"/>
                </a:cubicBezTo>
                <a:cubicBezTo>
                  <a:pt x="1727" y="94176"/>
                  <a:pt x="2572" y="94938"/>
                  <a:pt x="3465" y="95498"/>
                </a:cubicBezTo>
                <a:cubicBezTo>
                  <a:pt x="5370" y="96736"/>
                  <a:pt x="6966" y="97641"/>
                  <a:pt x="8478" y="98355"/>
                </a:cubicBezTo>
                <a:cubicBezTo>
                  <a:pt x="11621" y="99832"/>
                  <a:pt x="15002" y="101344"/>
                  <a:pt x="19432" y="103249"/>
                </a:cubicBezTo>
                <a:cubicBezTo>
                  <a:pt x="23706" y="105082"/>
                  <a:pt x="28647" y="107273"/>
                  <a:pt x="33290" y="109976"/>
                </a:cubicBezTo>
                <a:cubicBezTo>
                  <a:pt x="36600" y="111917"/>
                  <a:pt x="39077" y="113810"/>
                  <a:pt x="41101" y="115929"/>
                </a:cubicBezTo>
                <a:lnTo>
                  <a:pt x="147686" y="115929"/>
                </a:lnTo>
                <a:lnTo>
                  <a:pt x="147686" y="62196"/>
                </a:lnTo>
                <a:lnTo>
                  <a:pt x="147686" y="60779"/>
                </a:lnTo>
                <a:lnTo>
                  <a:pt x="147686" y="23739"/>
                </a:lnTo>
                <a:lnTo>
                  <a:pt x="147686" y="22144"/>
                </a:lnTo>
                <a:lnTo>
                  <a:pt x="147686" y="10226"/>
                </a:lnTo>
                <a:cubicBezTo>
                  <a:pt x="146650" y="9594"/>
                  <a:pt x="145673" y="8975"/>
                  <a:pt x="144673" y="8344"/>
                </a:cubicBezTo>
                <a:cubicBezTo>
                  <a:pt x="142876" y="7189"/>
                  <a:pt x="140994" y="5999"/>
                  <a:pt x="139137" y="4856"/>
                </a:cubicBezTo>
                <a:cubicBezTo>
                  <a:pt x="137768" y="3999"/>
                  <a:pt x="136268" y="3189"/>
                  <a:pt x="134232" y="2153"/>
                </a:cubicBezTo>
                <a:cubicBezTo>
                  <a:pt x="132458" y="1284"/>
                  <a:pt x="130564" y="641"/>
                  <a:pt x="128612" y="284"/>
                </a:cubicBezTo>
                <a:cubicBezTo>
                  <a:pt x="127585" y="95"/>
                  <a:pt x="126598" y="0"/>
                  <a:pt x="125648" y="0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6" name="Google Shape;1506;p9"/>
          <p:cNvGrpSpPr/>
          <p:nvPr/>
        </p:nvGrpSpPr>
        <p:grpSpPr>
          <a:xfrm rot="-8653136" flipH="1">
            <a:off x="4271295" y="4047480"/>
            <a:ext cx="1375551" cy="666861"/>
            <a:chOff x="17076225" y="6075875"/>
            <a:chExt cx="1595775" cy="773625"/>
          </a:xfrm>
        </p:grpSpPr>
        <p:sp>
          <p:nvSpPr>
            <p:cNvPr id="1507" name="Google Shape;1507;p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9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9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9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2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" name="Google Shape;2027;p14"/>
          <p:cNvSpPr/>
          <p:nvPr/>
        </p:nvSpPr>
        <p:spPr>
          <a:xfrm rot="-5400000" flipH="1">
            <a:off x="6947193" y="2396835"/>
            <a:ext cx="2955207" cy="3190742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8" name="Google Shape;2028;p14"/>
          <p:cNvSpPr/>
          <p:nvPr/>
        </p:nvSpPr>
        <p:spPr>
          <a:xfrm rot="5400000">
            <a:off x="-38186" y="2001377"/>
            <a:ext cx="2317041" cy="4315031"/>
          </a:xfrm>
          <a:custGeom>
            <a:avLst/>
            <a:gdLst/>
            <a:ahLst/>
            <a:cxnLst/>
            <a:rect l="l" t="t" r="r" b="b"/>
            <a:pathLst>
              <a:path w="256807" h="141732" extrusionOk="0">
                <a:moveTo>
                  <a:pt x="231141" y="1"/>
                </a:moveTo>
                <a:cubicBezTo>
                  <a:pt x="230160" y="1"/>
                  <a:pt x="229185" y="72"/>
                  <a:pt x="228220" y="214"/>
                </a:cubicBezTo>
                <a:cubicBezTo>
                  <a:pt x="224660" y="738"/>
                  <a:pt x="221707" y="1976"/>
                  <a:pt x="219230" y="4036"/>
                </a:cubicBezTo>
                <a:cubicBezTo>
                  <a:pt x="216147" y="6572"/>
                  <a:pt x="213837" y="9882"/>
                  <a:pt x="212384" y="13906"/>
                </a:cubicBezTo>
                <a:cubicBezTo>
                  <a:pt x="211194" y="17157"/>
                  <a:pt x="210777" y="20538"/>
                  <a:pt x="210515" y="23705"/>
                </a:cubicBezTo>
                <a:cubicBezTo>
                  <a:pt x="210253" y="27015"/>
                  <a:pt x="210134" y="30587"/>
                  <a:pt x="210158" y="34992"/>
                </a:cubicBezTo>
                <a:cubicBezTo>
                  <a:pt x="210182" y="37731"/>
                  <a:pt x="210182" y="40648"/>
                  <a:pt x="209789" y="43577"/>
                </a:cubicBezTo>
                <a:cubicBezTo>
                  <a:pt x="208967" y="49756"/>
                  <a:pt x="206026" y="54221"/>
                  <a:pt x="200776" y="57257"/>
                </a:cubicBezTo>
                <a:cubicBezTo>
                  <a:pt x="200014" y="57686"/>
                  <a:pt x="199204" y="58102"/>
                  <a:pt x="198287" y="58507"/>
                </a:cubicBezTo>
                <a:cubicBezTo>
                  <a:pt x="194906" y="60007"/>
                  <a:pt x="191191" y="60841"/>
                  <a:pt x="186917" y="61067"/>
                </a:cubicBezTo>
                <a:cubicBezTo>
                  <a:pt x="186094" y="61109"/>
                  <a:pt x="185253" y="61131"/>
                  <a:pt x="184386" y="61131"/>
                </a:cubicBezTo>
                <a:cubicBezTo>
                  <a:pt x="181600" y="61131"/>
                  <a:pt x="178546" y="60908"/>
                  <a:pt x="174987" y="60436"/>
                </a:cubicBezTo>
                <a:cubicBezTo>
                  <a:pt x="168986" y="59650"/>
                  <a:pt x="163188" y="58210"/>
                  <a:pt x="157794" y="56150"/>
                </a:cubicBezTo>
                <a:cubicBezTo>
                  <a:pt x="153163" y="54400"/>
                  <a:pt x="148341" y="52006"/>
                  <a:pt x="143054" y="48863"/>
                </a:cubicBezTo>
                <a:cubicBezTo>
                  <a:pt x="141197" y="47756"/>
                  <a:pt x="139351" y="46625"/>
                  <a:pt x="137506" y="45517"/>
                </a:cubicBezTo>
                <a:cubicBezTo>
                  <a:pt x="135660" y="44398"/>
                  <a:pt x="133815" y="43267"/>
                  <a:pt x="131969" y="42160"/>
                </a:cubicBezTo>
                <a:lnTo>
                  <a:pt x="131398" y="41827"/>
                </a:lnTo>
                <a:cubicBezTo>
                  <a:pt x="127255" y="39338"/>
                  <a:pt x="122956" y="36778"/>
                  <a:pt x="118504" y="34659"/>
                </a:cubicBezTo>
                <a:cubicBezTo>
                  <a:pt x="116753" y="33826"/>
                  <a:pt x="114872" y="33075"/>
                  <a:pt x="112919" y="32397"/>
                </a:cubicBezTo>
                <a:cubicBezTo>
                  <a:pt x="111024" y="31752"/>
                  <a:pt x="109080" y="31429"/>
                  <a:pt x="107147" y="31429"/>
                </a:cubicBezTo>
                <a:cubicBezTo>
                  <a:pt x="106761" y="31429"/>
                  <a:pt x="106375" y="31442"/>
                  <a:pt x="105990" y="31468"/>
                </a:cubicBezTo>
                <a:cubicBezTo>
                  <a:pt x="102204" y="31718"/>
                  <a:pt x="99287" y="34040"/>
                  <a:pt x="98180" y="37671"/>
                </a:cubicBezTo>
                <a:cubicBezTo>
                  <a:pt x="97691" y="39302"/>
                  <a:pt x="97632" y="41065"/>
                  <a:pt x="98025" y="43172"/>
                </a:cubicBezTo>
                <a:cubicBezTo>
                  <a:pt x="98477" y="45696"/>
                  <a:pt x="99465" y="48208"/>
                  <a:pt x="101108" y="51090"/>
                </a:cubicBezTo>
                <a:cubicBezTo>
                  <a:pt x="102335" y="53268"/>
                  <a:pt x="103871" y="55495"/>
                  <a:pt x="105788" y="57924"/>
                </a:cubicBezTo>
                <a:cubicBezTo>
                  <a:pt x="108812" y="61746"/>
                  <a:pt x="112181" y="65056"/>
                  <a:pt x="115063" y="67806"/>
                </a:cubicBezTo>
                <a:cubicBezTo>
                  <a:pt x="115896" y="68592"/>
                  <a:pt x="116729" y="69389"/>
                  <a:pt x="117575" y="70175"/>
                </a:cubicBezTo>
                <a:cubicBezTo>
                  <a:pt x="119480" y="71973"/>
                  <a:pt x="121468" y="73819"/>
                  <a:pt x="123349" y="75712"/>
                </a:cubicBezTo>
                <a:cubicBezTo>
                  <a:pt x="124885" y="77248"/>
                  <a:pt x="126385" y="78926"/>
                  <a:pt x="127814" y="80724"/>
                </a:cubicBezTo>
                <a:cubicBezTo>
                  <a:pt x="128707" y="81843"/>
                  <a:pt x="129481" y="83117"/>
                  <a:pt x="130124" y="84510"/>
                </a:cubicBezTo>
                <a:cubicBezTo>
                  <a:pt x="131529" y="87523"/>
                  <a:pt x="131446" y="90606"/>
                  <a:pt x="129898" y="93690"/>
                </a:cubicBezTo>
                <a:cubicBezTo>
                  <a:pt x="128862" y="95762"/>
                  <a:pt x="127362" y="97560"/>
                  <a:pt x="125314" y="99179"/>
                </a:cubicBezTo>
                <a:cubicBezTo>
                  <a:pt x="123468" y="100655"/>
                  <a:pt x="121361" y="101846"/>
                  <a:pt x="118873" y="102810"/>
                </a:cubicBezTo>
                <a:cubicBezTo>
                  <a:pt x="114586" y="104477"/>
                  <a:pt x="109883" y="105430"/>
                  <a:pt x="104109" y="105775"/>
                </a:cubicBezTo>
                <a:cubicBezTo>
                  <a:pt x="102877" y="105851"/>
                  <a:pt x="101631" y="105888"/>
                  <a:pt x="100370" y="105888"/>
                </a:cubicBezTo>
                <a:cubicBezTo>
                  <a:pt x="94879" y="105888"/>
                  <a:pt x="89086" y="105172"/>
                  <a:pt x="82773" y="103739"/>
                </a:cubicBezTo>
                <a:cubicBezTo>
                  <a:pt x="74962" y="101953"/>
                  <a:pt x="66723" y="99369"/>
                  <a:pt x="57567" y="95845"/>
                </a:cubicBezTo>
                <a:cubicBezTo>
                  <a:pt x="52888" y="94047"/>
                  <a:pt x="48161" y="92107"/>
                  <a:pt x="43589" y="90237"/>
                </a:cubicBezTo>
                <a:lnTo>
                  <a:pt x="40851" y="89118"/>
                </a:lnTo>
                <a:cubicBezTo>
                  <a:pt x="32326" y="85641"/>
                  <a:pt x="24182" y="83284"/>
                  <a:pt x="15967" y="81951"/>
                </a:cubicBezTo>
                <a:cubicBezTo>
                  <a:pt x="14672" y="81732"/>
                  <a:pt x="13105" y="81528"/>
                  <a:pt x="11423" y="81528"/>
                </a:cubicBezTo>
                <a:cubicBezTo>
                  <a:pt x="10446" y="81528"/>
                  <a:pt x="9430" y="81597"/>
                  <a:pt x="8406" y="81772"/>
                </a:cubicBezTo>
                <a:cubicBezTo>
                  <a:pt x="6490" y="82093"/>
                  <a:pt x="4465" y="82582"/>
                  <a:pt x="2727" y="83879"/>
                </a:cubicBezTo>
                <a:cubicBezTo>
                  <a:pt x="655" y="85415"/>
                  <a:pt x="1" y="87582"/>
                  <a:pt x="894" y="89999"/>
                </a:cubicBezTo>
                <a:cubicBezTo>
                  <a:pt x="1263" y="90999"/>
                  <a:pt x="1679" y="91773"/>
                  <a:pt x="2156" y="92368"/>
                </a:cubicBezTo>
                <a:cubicBezTo>
                  <a:pt x="3191" y="93642"/>
                  <a:pt x="4096" y="94595"/>
                  <a:pt x="5037" y="95381"/>
                </a:cubicBezTo>
                <a:cubicBezTo>
                  <a:pt x="6204" y="96369"/>
                  <a:pt x="7561" y="97333"/>
                  <a:pt x="9168" y="98345"/>
                </a:cubicBezTo>
                <a:cubicBezTo>
                  <a:pt x="13800" y="101262"/>
                  <a:pt x="18777" y="103298"/>
                  <a:pt x="22563" y="104763"/>
                </a:cubicBezTo>
                <a:cubicBezTo>
                  <a:pt x="29897" y="107573"/>
                  <a:pt x="37612" y="109668"/>
                  <a:pt x="44851" y="111538"/>
                </a:cubicBezTo>
                <a:cubicBezTo>
                  <a:pt x="47649" y="112252"/>
                  <a:pt x="50459" y="112966"/>
                  <a:pt x="53257" y="113681"/>
                </a:cubicBezTo>
                <a:cubicBezTo>
                  <a:pt x="59139" y="115181"/>
                  <a:pt x="65223" y="116729"/>
                  <a:pt x="71188" y="118300"/>
                </a:cubicBezTo>
                <a:cubicBezTo>
                  <a:pt x="78272" y="120193"/>
                  <a:pt x="84035" y="122075"/>
                  <a:pt x="89333" y="124241"/>
                </a:cubicBezTo>
                <a:cubicBezTo>
                  <a:pt x="93084" y="125777"/>
                  <a:pt x="96060" y="127254"/>
                  <a:pt x="98703" y="128885"/>
                </a:cubicBezTo>
                <a:cubicBezTo>
                  <a:pt x="101716" y="130730"/>
                  <a:pt x="104061" y="132743"/>
                  <a:pt x="105907" y="134993"/>
                </a:cubicBezTo>
                <a:cubicBezTo>
                  <a:pt x="107633" y="137100"/>
                  <a:pt x="108740" y="139291"/>
                  <a:pt x="109288" y="141684"/>
                </a:cubicBezTo>
                <a:lnTo>
                  <a:pt x="109300" y="141732"/>
                </a:lnTo>
                <a:lnTo>
                  <a:pt x="191691" y="141732"/>
                </a:lnTo>
                <a:lnTo>
                  <a:pt x="190465" y="139398"/>
                </a:lnTo>
                <a:cubicBezTo>
                  <a:pt x="188989" y="136612"/>
                  <a:pt x="187465" y="133743"/>
                  <a:pt x="186024" y="130897"/>
                </a:cubicBezTo>
                <a:cubicBezTo>
                  <a:pt x="185024" y="128944"/>
                  <a:pt x="184166" y="126968"/>
                  <a:pt x="183357" y="125123"/>
                </a:cubicBezTo>
                <a:cubicBezTo>
                  <a:pt x="182797" y="123813"/>
                  <a:pt x="182440" y="122348"/>
                  <a:pt x="182250" y="120658"/>
                </a:cubicBezTo>
                <a:cubicBezTo>
                  <a:pt x="181690" y="115657"/>
                  <a:pt x="184928" y="110954"/>
                  <a:pt x="189762" y="109752"/>
                </a:cubicBezTo>
                <a:cubicBezTo>
                  <a:pt x="190562" y="109552"/>
                  <a:pt x="191403" y="109450"/>
                  <a:pt x="192298" y="109450"/>
                </a:cubicBezTo>
                <a:cubicBezTo>
                  <a:pt x="193268" y="109450"/>
                  <a:pt x="194303" y="109570"/>
                  <a:pt x="195418" y="109811"/>
                </a:cubicBezTo>
                <a:cubicBezTo>
                  <a:pt x="197632" y="110287"/>
                  <a:pt x="199883" y="111061"/>
                  <a:pt x="202085" y="112097"/>
                </a:cubicBezTo>
                <a:cubicBezTo>
                  <a:pt x="202752" y="112407"/>
                  <a:pt x="203407" y="112752"/>
                  <a:pt x="204062" y="113085"/>
                </a:cubicBezTo>
                <a:cubicBezTo>
                  <a:pt x="204836" y="113478"/>
                  <a:pt x="205657" y="113883"/>
                  <a:pt x="206455" y="114252"/>
                </a:cubicBezTo>
                <a:lnTo>
                  <a:pt x="207503" y="114728"/>
                </a:lnTo>
                <a:cubicBezTo>
                  <a:pt x="209610" y="115717"/>
                  <a:pt x="211801" y="116729"/>
                  <a:pt x="214004" y="117634"/>
                </a:cubicBezTo>
                <a:cubicBezTo>
                  <a:pt x="216491" y="118650"/>
                  <a:pt x="219118" y="119166"/>
                  <a:pt x="221856" y="119166"/>
                </a:cubicBezTo>
                <a:cubicBezTo>
                  <a:pt x="222775" y="119166"/>
                  <a:pt x="223706" y="119107"/>
                  <a:pt x="224648" y="118991"/>
                </a:cubicBezTo>
                <a:cubicBezTo>
                  <a:pt x="232053" y="118098"/>
                  <a:pt x="236090" y="113062"/>
                  <a:pt x="237387" y="108644"/>
                </a:cubicBezTo>
                <a:cubicBezTo>
                  <a:pt x="237947" y="106751"/>
                  <a:pt x="238054" y="104834"/>
                  <a:pt x="238090" y="103394"/>
                </a:cubicBezTo>
                <a:cubicBezTo>
                  <a:pt x="238149" y="100548"/>
                  <a:pt x="237876" y="97702"/>
                  <a:pt x="237590" y="94940"/>
                </a:cubicBezTo>
                <a:lnTo>
                  <a:pt x="237506" y="94000"/>
                </a:lnTo>
                <a:cubicBezTo>
                  <a:pt x="237209" y="90856"/>
                  <a:pt x="236864" y="87725"/>
                  <a:pt x="236518" y="84665"/>
                </a:cubicBezTo>
                <a:cubicBezTo>
                  <a:pt x="236244" y="82201"/>
                  <a:pt x="235947" y="79938"/>
                  <a:pt x="235613" y="77783"/>
                </a:cubicBezTo>
                <a:cubicBezTo>
                  <a:pt x="234899" y="73021"/>
                  <a:pt x="234578" y="68818"/>
                  <a:pt x="234637" y="64925"/>
                </a:cubicBezTo>
                <a:cubicBezTo>
                  <a:pt x="234697" y="61293"/>
                  <a:pt x="235185" y="58102"/>
                  <a:pt x="236137" y="55197"/>
                </a:cubicBezTo>
                <a:cubicBezTo>
                  <a:pt x="236852" y="52995"/>
                  <a:pt x="237804" y="51256"/>
                  <a:pt x="239019" y="49887"/>
                </a:cubicBezTo>
                <a:cubicBezTo>
                  <a:pt x="241473" y="47136"/>
                  <a:pt x="244222" y="45788"/>
                  <a:pt x="247436" y="45788"/>
                </a:cubicBezTo>
                <a:cubicBezTo>
                  <a:pt x="247699" y="45788"/>
                  <a:pt x="247965" y="45797"/>
                  <a:pt x="248234" y="45815"/>
                </a:cubicBezTo>
                <a:cubicBezTo>
                  <a:pt x="249734" y="45910"/>
                  <a:pt x="251222" y="46315"/>
                  <a:pt x="252818" y="47077"/>
                </a:cubicBezTo>
                <a:cubicBezTo>
                  <a:pt x="254282" y="47756"/>
                  <a:pt x="255616" y="48637"/>
                  <a:pt x="256807" y="49530"/>
                </a:cubicBezTo>
                <a:lnTo>
                  <a:pt x="256807" y="47911"/>
                </a:lnTo>
                <a:lnTo>
                  <a:pt x="256807" y="35993"/>
                </a:lnTo>
                <a:lnTo>
                  <a:pt x="256807" y="34457"/>
                </a:lnTo>
                <a:lnTo>
                  <a:pt x="256807" y="11037"/>
                </a:lnTo>
                <a:lnTo>
                  <a:pt x="256807" y="9620"/>
                </a:lnTo>
                <a:cubicBezTo>
                  <a:pt x="253818" y="8442"/>
                  <a:pt x="250901" y="7013"/>
                  <a:pt x="248067" y="5620"/>
                </a:cubicBezTo>
                <a:cubicBezTo>
                  <a:pt x="247401" y="5286"/>
                  <a:pt x="246734" y="4965"/>
                  <a:pt x="246079" y="4632"/>
                </a:cubicBezTo>
                <a:cubicBezTo>
                  <a:pt x="244055" y="3631"/>
                  <a:pt x="241745" y="2524"/>
                  <a:pt x="239400" y="1607"/>
                </a:cubicBezTo>
                <a:cubicBezTo>
                  <a:pt x="236612" y="541"/>
                  <a:pt x="233849" y="1"/>
                  <a:pt x="231141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9" name="Google Shape;2029;p14"/>
          <p:cNvSpPr txBox="1">
            <a:spLocks noGrp="1"/>
          </p:cNvSpPr>
          <p:nvPr>
            <p:ph type="title"/>
          </p:nvPr>
        </p:nvSpPr>
        <p:spPr>
          <a:xfrm>
            <a:off x="2400300" y="3175125"/>
            <a:ext cx="43434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030" name="Google Shape;2030;p14"/>
          <p:cNvSpPr txBox="1">
            <a:spLocks noGrp="1"/>
          </p:cNvSpPr>
          <p:nvPr>
            <p:ph type="subTitle" idx="1"/>
          </p:nvPr>
        </p:nvSpPr>
        <p:spPr>
          <a:xfrm>
            <a:off x="2400300" y="1019175"/>
            <a:ext cx="4343400" cy="213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grpSp>
        <p:nvGrpSpPr>
          <p:cNvPr id="2031" name="Google Shape;2031;p14"/>
          <p:cNvGrpSpPr/>
          <p:nvPr/>
        </p:nvGrpSpPr>
        <p:grpSpPr>
          <a:xfrm rot="3728468">
            <a:off x="-417281" y="4002162"/>
            <a:ext cx="2770447" cy="2434960"/>
            <a:chOff x="2096037" y="1870123"/>
            <a:chExt cx="282809" cy="248580"/>
          </a:xfrm>
        </p:grpSpPr>
        <p:sp>
          <p:nvSpPr>
            <p:cNvPr id="2032" name="Google Shape;2032;p14"/>
            <p:cNvSpPr/>
            <p:nvPr/>
          </p:nvSpPr>
          <p:spPr>
            <a:xfrm>
              <a:off x="2096037" y="1870123"/>
              <a:ext cx="282809" cy="247092"/>
            </a:xfrm>
            <a:custGeom>
              <a:avLst/>
              <a:gdLst/>
              <a:ahLst/>
              <a:cxnLst/>
              <a:rect l="l" t="t" r="r" b="b"/>
              <a:pathLst>
                <a:path w="7039" h="6150" extrusionOk="0">
                  <a:moveTo>
                    <a:pt x="4320" y="1"/>
                  </a:moveTo>
                  <a:cubicBezTo>
                    <a:pt x="4029" y="25"/>
                    <a:pt x="4053" y="589"/>
                    <a:pt x="3763" y="589"/>
                  </a:cubicBezTo>
                  <a:cubicBezTo>
                    <a:pt x="3676" y="589"/>
                    <a:pt x="3585" y="526"/>
                    <a:pt x="3504" y="526"/>
                  </a:cubicBezTo>
                  <a:cubicBezTo>
                    <a:pt x="3483" y="526"/>
                    <a:pt x="3462" y="531"/>
                    <a:pt x="3442" y="542"/>
                  </a:cubicBezTo>
                  <a:cubicBezTo>
                    <a:pt x="3340" y="604"/>
                    <a:pt x="3380" y="778"/>
                    <a:pt x="3293" y="864"/>
                  </a:cubicBezTo>
                  <a:cubicBezTo>
                    <a:pt x="3222" y="941"/>
                    <a:pt x="3088" y="911"/>
                    <a:pt x="2994" y="966"/>
                  </a:cubicBezTo>
                  <a:cubicBezTo>
                    <a:pt x="2751" y="1114"/>
                    <a:pt x="3066" y="1624"/>
                    <a:pt x="2806" y="1748"/>
                  </a:cubicBezTo>
                  <a:cubicBezTo>
                    <a:pt x="2778" y="1762"/>
                    <a:pt x="2750" y="1768"/>
                    <a:pt x="2722" y="1768"/>
                  </a:cubicBezTo>
                  <a:cubicBezTo>
                    <a:pt x="2570" y="1768"/>
                    <a:pt x="2407" y="1601"/>
                    <a:pt x="2259" y="1601"/>
                  </a:cubicBezTo>
                  <a:cubicBezTo>
                    <a:pt x="2229" y="1601"/>
                    <a:pt x="2200" y="1608"/>
                    <a:pt x="2172" y="1624"/>
                  </a:cubicBezTo>
                  <a:cubicBezTo>
                    <a:pt x="2063" y="1686"/>
                    <a:pt x="2053" y="1859"/>
                    <a:pt x="1952" y="1936"/>
                  </a:cubicBezTo>
                  <a:cubicBezTo>
                    <a:pt x="1918" y="1964"/>
                    <a:pt x="1875" y="1977"/>
                    <a:pt x="1830" y="1977"/>
                  </a:cubicBezTo>
                  <a:cubicBezTo>
                    <a:pt x="1772" y="1977"/>
                    <a:pt x="1711" y="1956"/>
                    <a:pt x="1662" y="1921"/>
                  </a:cubicBezTo>
                  <a:cubicBezTo>
                    <a:pt x="1576" y="1867"/>
                    <a:pt x="1521" y="1773"/>
                    <a:pt x="1466" y="1686"/>
                  </a:cubicBezTo>
                  <a:cubicBezTo>
                    <a:pt x="1333" y="1475"/>
                    <a:pt x="1192" y="1255"/>
                    <a:pt x="1058" y="1035"/>
                  </a:cubicBezTo>
                  <a:cubicBezTo>
                    <a:pt x="989" y="926"/>
                    <a:pt x="917" y="817"/>
                    <a:pt x="800" y="753"/>
                  </a:cubicBezTo>
                  <a:cubicBezTo>
                    <a:pt x="690" y="691"/>
                    <a:pt x="605" y="597"/>
                    <a:pt x="501" y="510"/>
                  </a:cubicBezTo>
                  <a:cubicBezTo>
                    <a:pt x="479" y="488"/>
                    <a:pt x="447" y="456"/>
                    <a:pt x="417" y="448"/>
                  </a:cubicBezTo>
                  <a:cubicBezTo>
                    <a:pt x="407" y="447"/>
                    <a:pt x="398" y="446"/>
                    <a:pt x="389" y="446"/>
                  </a:cubicBezTo>
                  <a:cubicBezTo>
                    <a:pt x="359" y="446"/>
                    <a:pt x="332" y="455"/>
                    <a:pt x="313" y="478"/>
                  </a:cubicBezTo>
                  <a:cubicBezTo>
                    <a:pt x="291" y="525"/>
                    <a:pt x="323" y="572"/>
                    <a:pt x="353" y="612"/>
                  </a:cubicBezTo>
                  <a:cubicBezTo>
                    <a:pt x="385" y="667"/>
                    <a:pt x="424" y="706"/>
                    <a:pt x="464" y="753"/>
                  </a:cubicBezTo>
                  <a:cubicBezTo>
                    <a:pt x="526" y="825"/>
                    <a:pt x="588" y="887"/>
                    <a:pt x="652" y="958"/>
                  </a:cubicBezTo>
                  <a:cubicBezTo>
                    <a:pt x="729" y="1052"/>
                    <a:pt x="776" y="1169"/>
                    <a:pt x="848" y="1263"/>
                  </a:cubicBezTo>
                  <a:cubicBezTo>
                    <a:pt x="1028" y="1523"/>
                    <a:pt x="1199" y="1773"/>
                    <a:pt x="1372" y="2030"/>
                  </a:cubicBezTo>
                  <a:cubicBezTo>
                    <a:pt x="1434" y="2125"/>
                    <a:pt x="1506" y="2219"/>
                    <a:pt x="1521" y="2337"/>
                  </a:cubicBezTo>
                  <a:cubicBezTo>
                    <a:pt x="1545" y="2446"/>
                    <a:pt x="1506" y="2580"/>
                    <a:pt x="1395" y="2627"/>
                  </a:cubicBezTo>
                  <a:cubicBezTo>
                    <a:pt x="1364" y="2644"/>
                    <a:pt x="1331" y="2650"/>
                    <a:pt x="1296" y="2650"/>
                  </a:cubicBezTo>
                  <a:cubicBezTo>
                    <a:pt x="1218" y="2650"/>
                    <a:pt x="1135" y="2617"/>
                    <a:pt x="1058" y="2595"/>
                  </a:cubicBezTo>
                  <a:cubicBezTo>
                    <a:pt x="1016" y="2583"/>
                    <a:pt x="969" y="2575"/>
                    <a:pt x="922" y="2575"/>
                  </a:cubicBezTo>
                  <a:cubicBezTo>
                    <a:pt x="847" y="2575"/>
                    <a:pt x="776" y="2596"/>
                    <a:pt x="737" y="2659"/>
                  </a:cubicBezTo>
                  <a:cubicBezTo>
                    <a:pt x="831" y="2839"/>
                    <a:pt x="1098" y="2783"/>
                    <a:pt x="1293" y="2854"/>
                  </a:cubicBezTo>
                  <a:cubicBezTo>
                    <a:pt x="1333" y="2862"/>
                    <a:pt x="1372" y="2886"/>
                    <a:pt x="1387" y="2917"/>
                  </a:cubicBezTo>
                  <a:cubicBezTo>
                    <a:pt x="1459" y="3035"/>
                    <a:pt x="1293" y="3144"/>
                    <a:pt x="1169" y="3176"/>
                  </a:cubicBezTo>
                  <a:cubicBezTo>
                    <a:pt x="964" y="3231"/>
                    <a:pt x="761" y="3285"/>
                    <a:pt x="565" y="3340"/>
                  </a:cubicBezTo>
                  <a:cubicBezTo>
                    <a:pt x="486" y="3364"/>
                    <a:pt x="417" y="3394"/>
                    <a:pt x="338" y="3419"/>
                  </a:cubicBezTo>
                  <a:cubicBezTo>
                    <a:pt x="251" y="3441"/>
                    <a:pt x="157" y="3434"/>
                    <a:pt x="71" y="3466"/>
                  </a:cubicBezTo>
                  <a:cubicBezTo>
                    <a:pt x="48" y="3473"/>
                    <a:pt x="24" y="3481"/>
                    <a:pt x="16" y="3505"/>
                  </a:cubicBezTo>
                  <a:cubicBezTo>
                    <a:pt x="1" y="3528"/>
                    <a:pt x="16" y="3567"/>
                    <a:pt x="40" y="3582"/>
                  </a:cubicBezTo>
                  <a:cubicBezTo>
                    <a:pt x="63" y="3599"/>
                    <a:pt x="95" y="3607"/>
                    <a:pt x="125" y="3607"/>
                  </a:cubicBezTo>
                  <a:cubicBezTo>
                    <a:pt x="142" y="3608"/>
                    <a:pt x="158" y="3609"/>
                    <a:pt x="175" y="3609"/>
                  </a:cubicBezTo>
                  <a:cubicBezTo>
                    <a:pt x="373" y="3609"/>
                    <a:pt x="582" y="3531"/>
                    <a:pt x="776" y="3481"/>
                  </a:cubicBezTo>
                  <a:cubicBezTo>
                    <a:pt x="937" y="3444"/>
                    <a:pt x="1149" y="3359"/>
                    <a:pt x="1340" y="3359"/>
                  </a:cubicBezTo>
                  <a:cubicBezTo>
                    <a:pt x="1428" y="3359"/>
                    <a:pt x="1512" y="3377"/>
                    <a:pt x="1583" y="3426"/>
                  </a:cubicBezTo>
                  <a:cubicBezTo>
                    <a:pt x="1600" y="3441"/>
                    <a:pt x="1623" y="3458"/>
                    <a:pt x="1630" y="3473"/>
                  </a:cubicBezTo>
                  <a:cubicBezTo>
                    <a:pt x="1655" y="3505"/>
                    <a:pt x="1662" y="3545"/>
                    <a:pt x="1670" y="3582"/>
                  </a:cubicBezTo>
                  <a:cubicBezTo>
                    <a:pt x="1709" y="3788"/>
                    <a:pt x="1677" y="4038"/>
                    <a:pt x="1912" y="4132"/>
                  </a:cubicBezTo>
                  <a:cubicBezTo>
                    <a:pt x="2016" y="4179"/>
                    <a:pt x="2132" y="4164"/>
                    <a:pt x="2226" y="4203"/>
                  </a:cubicBezTo>
                  <a:cubicBezTo>
                    <a:pt x="2838" y="4422"/>
                    <a:pt x="2242" y="5214"/>
                    <a:pt x="2046" y="5511"/>
                  </a:cubicBezTo>
                  <a:cubicBezTo>
                    <a:pt x="1976" y="5622"/>
                    <a:pt x="1764" y="5966"/>
                    <a:pt x="1875" y="6107"/>
                  </a:cubicBezTo>
                  <a:cubicBezTo>
                    <a:pt x="1897" y="6137"/>
                    <a:pt x="1925" y="6149"/>
                    <a:pt x="1954" y="6149"/>
                  </a:cubicBezTo>
                  <a:cubicBezTo>
                    <a:pt x="2048" y="6149"/>
                    <a:pt x="2163" y="6026"/>
                    <a:pt x="2211" y="5966"/>
                  </a:cubicBezTo>
                  <a:cubicBezTo>
                    <a:pt x="2439" y="5716"/>
                    <a:pt x="2618" y="5434"/>
                    <a:pt x="2838" y="5167"/>
                  </a:cubicBezTo>
                  <a:cubicBezTo>
                    <a:pt x="3034" y="4931"/>
                    <a:pt x="3214" y="4642"/>
                    <a:pt x="3521" y="4533"/>
                  </a:cubicBezTo>
                  <a:cubicBezTo>
                    <a:pt x="3602" y="4504"/>
                    <a:pt x="3688" y="4490"/>
                    <a:pt x="3775" y="4490"/>
                  </a:cubicBezTo>
                  <a:cubicBezTo>
                    <a:pt x="3947" y="4490"/>
                    <a:pt x="4121" y="4545"/>
                    <a:pt x="4256" y="4649"/>
                  </a:cubicBezTo>
                  <a:cubicBezTo>
                    <a:pt x="4351" y="4725"/>
                    <a:pt x="4461" y="4826"/>
                    <a:pt x="4565" y="4826"/>
                  </a:cubicBezTo>
                  <a:cubicBezTo>
                    <a:pt x="4590" y="4826"/>
                    <a:pt x="4616" y="4819"/>
                    <a:pt x="4640" y="4805"/>
                  </a:cubicBezTo>
                  <a:cubicBezTo>
                    <a:pt x="4697" y="4775"/>
                    <a:pt x="4727" y="4711"/>
                    <a:pt x="4774" y="4674"/>
                  </a:cubicBezTo>
                  <a:cubicBezTo>
                    <a:pt x="4939" y="4508"/>
                    <a:pt x="5244" y="4617"/>
                    <a:pt x="5417" y="4469"/>
                  </a:cubicBezTo>
                  <a:cubicBezTo>
                    <a:pt x="5714" y="4226"/>
                    <a:pt x="5316" y="3669"/>
                    <a:pt x="5573" y="3394"/>
                  </a:cubicBezTo>
                  <a:lnTo>
                    <a:pt x="5573" y="3394"/>
                  </a:lnTo>
                  <a:cubicBezTo>
                    <a:pt x="5684" y="3411"/>
                    <a:pt x="5731" y="3545"/>
                    <a:pt x="5778" y="3654"/>
                  </a:cubicBezTo>
                  <a:cubicBezTo>
                    <a:pt x="5793" y="3706"/>
                    <a:pt x="5865" y="3843"/>
                    <a:pt x="5938" y="3843"/>
                  </a:cubicBezTo>
                  <a:cubicBezTo>
                    <a:pt x="5942" y="3843"/>
                    <a:pt x="5946" y="3843"/>
                    <a:pt x="5950" y="3842"/>
                  </a:cubicBezTo>
                  <a:cubicBezTo>
                    <a:pt x="6123" y="3795"/>
                    <a:pt x="5872" y="3441"/>
                    <a:pt x="5833" y="3379"/>
                  </a:cubicBezTo>
                  <a:cubicBezTo>
                    <a:pt x="5769" y="3278"/>
                    <a:pt x="5652" y="3129"/>
                    <a:pt x="5761" y="3011"/>
                  </a:cubicBezTo>
                  <a:cubicBezTo>
                    <a:pt x="5808" y="2956"/>
                    <a:pt x="5887" y="2941"/>
                    <a:pt x="5957" y="2941"/>
                  </a:cubicBezTo>
                  <a:cubicBezTo>
                    <a:pt x="6029" y="2941"/>
                    <a:pt x="6098" y="2964"/>
                    <a:pt x="6162" y="2988"/>
                  </a:cubicBezTo>
                  <a:cubicBezTo>
                    <a:pt x="6318" y="3035"/>
                    <a:pt x="6474" y="3090"/>
                    <a:pt x="6632" y="3137"/>
                  </a:cubicBezTo>
                  <a:cubicBezTo>
                    <a:pt x="6714" y="3167"/>
                    <a:pt x="6802" y="3195"/>
                    <a:pt x="6889" y="3195"/>
                  </a:cubicBezTo>
                  <a:cubicBezTo>
                    <a:pt x="6935" y="3195"/>
                    <a:pt x="6980" y="3187"/>
                    <a:pt x="7024" y="3169"/>
                  </a:cubicBezTo>
                  <a:cubicBezTo>
                    <a:pt x="7039" y="3105"/>
                    <a:pt x="7001" y="3043"/>
                    <a:pt x="6945" y="3003"/>
                  </a:cubicBezTo>
                  <a:cubicBezTo>
                    <a:pt x="6890" y="2964"/>
                    <a:pt x="6828" y="2949"/>
                    <a:pt x="6766" y="2924"/>
                  </a:cubicBezTo>
                  <a:cubicBezTo>
                    <a:pt x="6484" y="2847"/>
                    <a:pt x="6232" y="2721"/>
                    <a:pt x="5974" y="2595"/>
                  </a:cubicBezTo>
                  <a:cubicBezTo>
                    <a:pt x="5816" y="2518"/>
                    <a:pt x="5323" y="2384"/>
                    <a:pt x="5440" y="2109"/>
                  </a:cubicBezTo>
                  <a:cubicBezTo>
                    <a:pt x="5464" y="2055"/>
                    <a:pt x="5519" y="2015"/>
                    <a:pt x="5573" y="1983"/>
                  </a:cubicBezTo>
                  <a:cubicBezTo>
                    <a:pt x="5667" y="1929"/>
                    <a:pt x="5761" y="1882"/>
                    <a:pt x="5872" y="1842"/>
                  </a:cubicBezTo>
                  <a:cubicBezTo>
                    <a:pt x="5910" y="1827"/>
                    <a:pt x="5957" y="1812"/>
                    <a:pt x="5989" y="1780"/>
                  </a:cubicBezTo>
                  <a:cubicBezTo>
                    <a:pt x="6021" y="1748"/>
                    <a:pt x="6036" y="1694"/>
                    <a:pt x="6004" y="1654"/>
                  </a:cubicBezTo>
                  <a:cubicBezTo>
                    <a:pt x="5991" y="1635"/>
                    <a:pt x="5970" y="1627"/>
                    <a:pt x="5946" y="1627"/>
                  </a:cubicBezTo>
                  <a:cubicBezTo>
                    <a:pt x="5912" y="1627"/>
                    <a:pt x="5872" y="1641"/>
                    <a:pt x="5840" y="1654"/>
                  </a:cubicBezTo>
                  <a:cubicBezTo>
                    <a:pt x="5786" y="1679"/>
                    <a:pt x="5731" y="1701"/>
                    <a:pt x="5667" y="1726"/>
                  </a:cubicBezTo>
                  <a:cubicBezTo>
                    <a:pt x="5626" y="1739"/>
                    <a:pt x="5585" y="1759"/>
                    <a:pt x="5539" y="1759"/>
                  </a:cubicBezTo>
                  <a:cubicBezTo>
                    <a:pt x="5533" y="1759"/>
                    <a:pt x="5526" y="1759"/>
                    <a:pt x="5519" y="1758"/>
                  </a:cubicBezTo>
                  <a:cubicBezTo>
                    <a:pt x="5385" y="1748"/>
                    <a:pt x="5385" y="1498"/>
                    <a:pt x="5316" y="1396"/>
                  </a:cubicBezTo>
                  <a:cubicBezTo>
                    <a:pt x="5235" y="1282"/>
                    <a:pt x="5090" y="1202"/>
                    <a:pt x="4946" y="1202"/>
                  </a:cubicBezTo>
                  <a:cubicBezTo>
                    <a:pt x="4922" y="1202"/>
                    <a:pt x="4899" y="1204"/>
                    <a:pt x="4875" y="1208"/>
                  </a:cubicBezTo>
                  <a:cubicBezTo>
                    <a:pt x="4791" y="1223"/>
                    <a:pt x="4712" y="1263"/>
                    <a:pt x="4625" y="1287"/>
                  </a:cubicBezTo>
                  <a:cubicBezTo>
                    <a:pt x="4605" y="1291"/>
                    <a:pt x="4582" y="1294"/>
                    <a:pt x="4559" y="1294"/>
                  </a:cubicBezTo>
                  <a:cubicBezTo>
                    <a:pt x="4494" y="1294"/>
                    <a:pt x="4427" y="1274"/>
                    <a:pt x="4397" y="1216"/>
                  </a:cubicBezTo>
                  <a:cubicBezTo>
                    <a:pt x="4343" y="1137"/>
                    <a:pt x="4382" y="1028"/>
                    <a:pt x="4358" y="941"/>
                  </a:cubicBezTo>
                  <a:cubicBezTo>
                    <a:pt x="4320" y="825"/>
                    <a:pt x="4179" y="761"/>
                    <a:pt x="4147" y="644"/>
                  </a:cubicBezTo>
                  <a:cubicBezTo>
                    <a:pt x="4076" y="424"/>
                    <a:pt x="4422" y="206"/>
                    <a:pt x="432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14"/>
            <p:cNvSpPr/>
            <p:nvPr/>
          </p:nvSpPr>
          <p:spPr>
            <a:xfrm>
              <a:off x="2159035" y="1887239"/>
              <a:ext cx="41302" cy="41544"/>
            </a:xfrm>
            <a:custGeom>
              <a:avLst/>
              <a:gdLst/>
              <a:ahLst/>
              <a:cxnLst/>
              <a:rect l="l" t="t" r="r" b="b"/>
              <a:pathLst>
                <a:path w="1028" h="1034" extrusionOk="0">
                  <a:moveTo>
                    <a:pt x="191" y="1"/>
                  </a:moveTo>
                  <a:cubicBezTo>
                    <a:pt x="161" y="1"/>
                    <a:pt x="130" y="5"/>
                    <a:pt x="102" y="15"/>
                  </a:cubicBezTo>
                  <a:cubicBezTo>
                    <a:pt x="40" y="45"/>
                    <a:pt x="0" y="116"/>
                    <a:pt x="0" y="178"/>
                  </a:cubicBezTo>
                  <a:cubicBezTo>
                    <a:pt x="0" y="250"/>
                    <a:pt x="32" y="312"/>
                    <a:pt x="79" y="359"/>
                  </a:cubicBezTo>
                  <a:cubicBezTo>
                    <a:pt x="119" y="406"/>
                    <a:pt x="173" y="446"/>
                    <a:pt x="203" y="500"/>
                  </a:cubicBezTo>
                  <a:cubicBezTo>
                    <a:pt x="250" y="602"/>
                    <a:pt x="228" y="814"/>
                    <a:pt x="369" y="852"/>
                  </a:cubicBezTo>
                  <a:cubicBezTo>
                    <a:pt x="438" y="876"/>
                    <a:pt x="495" y="916"/>
                    <a:pt x="542" y="978"/>
                  </a:cubicBezTo>
                  <a:cubicBezTo>
                    <a:pt x="549" y="993"/>
                    <a:pt x="564" y="1010"/>
                    <a:pt x="579" y="1025"/>
                  </a:cubicBezTo>
                  <a:cubicBezTo>
                    <a:pt x="589" y="1029"/>
                    <a:pt x="601" y="1034"/>
                    <a:pt x="612" y="1034"/>
                  </a:cubicBezTo>
                  <a:cubicBezTo>
                    <a:pt x="621" y="1034"/>
                    <a:pt x="629" y="1031"/>
                    <a:pt x="636" y="1025"/>
                  </a:cubicBezTo>
                  <a:cubicBezTo>
                    <a:pt x="658" y="1002"/>
                    <a:pt x="643" y="963"/>
                    <a:pt x="636" y="939"/>
                  </a:cubicBezTo>
                  <a:cubicBezTo>
                    <a:pt x="619" y="884"/>
                    <a:pt x="636" y="758"/>
                    <a:pt x="690" y="735"/>
                  </a:cubicBezTo>
                  <a:cubicBezTo>
                    <a:pt x="703" y="728"/>
                    <a:pt x="715" y="725"/>
                    <a:pt x="728" y="725"/>
                  </a:cubicBezTo>
                  <a:cubicBezTo>
                    <a:pt x="769" y="725"/>
                    <a:pt x="809" y="761"/>
                    <a:pt x="839" y="797"/>
                  </a:cubicBezTo>
                  <a:cubicBezTo>
                    <a:pt x="868" y="827"/>
                    <a:pt x="906" y="856"/>
                    <a:pt x="943" y="856"/>
                  </a:cubicBezTo>
                  <a:cubicBezTo>
                    <a:pt x="956" y="856"/>
                    <a:pt x="968" y="853"/>
                    <a:pt x="980" y="844"/>
                  </a:cubicBezTo>
                  <a:cubicBezTo>
                    <a:pt x="1027" y="822"/>
                    <a:pt x="1020" y="750"/>
                    <a:pt x="988" y="711"/>
                  </a:cubicBezTo>
                  <a:cubicBezTo>
                    <a:pt x="965" y="673"/>
                    <a:pt x="918" y="641"/>
                    <a:pt x="894" y="602"/>
                  </a:cubicBezTo>
                  <a:cubicBezTo>
                    <a:pt x="847" y="523"/>
                    <a:pt x="862" y="421"/>
                    <a:pt x="847" y="327"/>
                  </a:cubicBezTo>
                  <a:cubicBezTo>
                    <a:pt x="815" y="210"/>
                    <a:pt x="713" y="124"/>
                    <a:pt x="604" y="77"/>
                  </a:cubicBezTo>
                  <a:cubicBezTo>
                    <a:pt x="495" y="30"/>
                    <a:pt x="376" y="15"/>
                    <a:pt x="250" y="5"/>
                  </a:cubicBezTo>
                  <a:cubicBezTo>
                    <a:pt x="231" y="2"/>
                    <a:pt x="211" y="1"/>
                    <a:pt x="191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14"/>
            <p:cNvSpPr/>
            <p:nvPr/>
          </p:nvSpPr>
          <p:spPr>
            <a:xfrm>
              <a:off x="2204075" y="1876833"/>
              <a:ext cx="14544" cy="25834"/>
            </a:xfrm>
            <a:custGeom>
              <a:avLst/>
              <a:gdLst/>
              <a:ahLst/>
              <a:cxnLst/>
              <a:rect l="l" t="t" r="r" b="b"/>
              <a:pathLst>
                <a:path w="362" h="643" extrusionOk="0">
                  <a:moveTo>
                    <a:pt x="220" y="0"/>
                  </a:moveTo>
                  <a:cubicBezTo>
                    <a:pt x="198" y="0"/>
                    <a:pt x="177" y="9"/>
                    <a:pt x="164" y="29"/>
                  </a:cubicBezTo>
                  <a:cubicBezTo>
                    <a:pt x="156" y="46"/>
                    <a:pt x="156" y="69"/>
                    <a:pt x="149" y="86"/>
                  </a:cubicBezTo>
                  <a:cubicBezTo>
                    <a:pt x="149" y="163"/>
                    <a:pt x="109" y="227"/>
                    <a:pt x="62" y="281"/>
                  </a:cubicBezTo>
                  <a:cubicBezTo>
                    <a:pt x="47" y="296"/>
                    <a:pt x="23" y="311"/>
                    <a:pt x="15" y="328"/>
                  </a:cubicBezTo>
                  <a:cubicBezTo>
                    <a:pt x="0" y="358"/>
                    <a:pt x="0" y="398"/>
                    <a:pt x="8" y="430"/>
                  </a:cubicBezTo>
                  <a:cubicBezTo>
                    <a:pt x="23" y="485"/>
                    <a:pt x="55" y="539"/>
                    <a:pt x="94" y="579"/>
                  </a:cubicBezTo>
                  <a:cubicBezTo>
                    <a:pt x="126" y="611"/>
                    <a:pt x="164" y="641"/>
                    <a:pt x="211" y="641"/>
                  </a:cubicBezTo>
                  <a:cubicBezTo>
                    <a:pt x="217" y="642"/>
                    <a:pt x="222" y="642"/>
                    <a:pt x="228" y="642"/>
                  </a:cubicBezTo>
                  <a:cubicBezTo>
                    <a:pt x="269" y="642"/>
                    <a:pt x="306" y="613"/>
                    <a:pt x="314" y="571"/>
                  </a:cubicBezTo>
                  <a:cubicBezTo>
                    <a:pt x="330" y="509"/>
                    <a:pt x="258" y="453"/>
                    <a:pt x="275" y="383"/>
                  </a:cubicBezTo>
                  <a:cubicBezTo>
                    <a:pt x="282" y="343"/>
                    <a:pt x="322" y="311"/>
                    <a:pt x="337" y="274"/>
                  </a:cubicBezTo>
                  <a:cubicBezTo>
                    <a:pt x="361" y="234"/>
                    <a:pt x="345" y="180"/>
                    <a:pt x="337" y="133"/>
                  </a:cubicBezTo>
                  <a:cubicBezTo>
                    <a:pt x="322" y="93"/>
                    <a:pt x="305" y="46"/>
                    <a:pt x="275" y="22"/>
                  </a:cubicBezTo>
                  <a:cubicBezTo>
                    <a:pt x="260" y="8"/>
                    <a:pt x="240" y="0"/>
                    <a:pt x="22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14"/>
            <p:cNvSpPr/>
            <p:nvPr/>
          </p:nvSpPr>
          <p:spPr>
            <a:xfrm>
              <a:off x="2225771" y="2057874"/>
              <a:ext cx="41544" cy="60829"/>
            </a:xfrm>
            <a:custGeom>
              <a:avLst/>
              <a:gdLst/>
              <a:ahLst/>
              <a:cxnLst/>
              <a:rect l="l" t="t" r="r" b="b"/>
              <a:pathLst>
                <a:path w="1034" h="1514" extrusionOk="0">
                  <a:moveTo>
                    <a:pt x="533" y="0"/>
                  </a:moveTo>
                  <a:cubicBezTo>
                    <a:pt x="528" y="0"/>
                    <a:pt x="523" y="0"/>
                    <a:pt x="518" y="1"/>
                  </a:cubicBezTo>
                  <a:cubicBezTo>
                    <a:pt x="408" y="8"/>
                    <a:pt x="314" y="95"/>
                    <a:pt x="282" y="196"/>
                  </a:cubicBezTo>
                  <a:cubicBezTo>
                    <a:pt x="275" y="236"/>
                    <a:pt x="267" y="266"/>
                    <a:pt x="252" y="298"/>
                  </a:cubicBezTo>
                  <a:cubicBezTo>
                    <a:pt x="213" y="352"/>
                    <a:pt x="134" y="352"/>
                    <a:pt x="79" y="384"/>
                  </a:cubicBezTo>
                  <a:cubicBezTo>
                    <a:pt x="25" y="424"/>
                    <a:pt x="0" y="494"/>
                    <a:pt x="0" y="556"/>
                  </a:cubicBezTo>
                  <a:cubicBezTo>
                    <a:pt x="17" y="847"/>
                    <a:pt x="260" y="1011"/>
                    <a:pt x="205" y="1317"/>
                  </a:cubicBezTo>
                  <a:cubicBezTo>
                    <a:pt x="198" y="1365"/>
                    <a:pt x="188" y="1481"/>
                    <a:pt x="245" y="1506"/>
                  </a:cubicBezTo>
                  <a:cubicBezTo>
                    <a:pt x="252" y="1506"/>
                    <a:pt x="260" y="1513"/>
                    <a:pt x="267" y="1513"/>
                  </a:cubicBezTo>
                  <a:cubicBezTo>
                    <a:pt x="314" y="1506"/>
                    <a:pt x="354" y="1434"/>
                    <a:pt x="361" y="1395"/>
                  </a:cubicBezTo>
                  <a:cubicBezTo>
                    <a:pt x="376" y="1340"/>
                    <a:pt x="369" y="1278"/>
                    <a:pt x="369" y="1214"/>
                  </a:cubicBezTo>
                  <a:cubicBezTo>
                    <a:pt x="376" y="1129"/>
                    <a:pt x="401" y="1043"/>
                    <a:pt x="448" y="971"/>
                  </a:cubicBezTo>
                  <a:cubicBezTo>
                    <a:pt x="471" y="941"/>
                    <a:pt x="495" y="909"/>
                    <a:pt x="527" y="894"/>
                  </a:cubicBezTo>
                  <a:cubicBezTo>
                    <a:pt x="563" y="870"/>
                    <a:pt x="621" y="860"/>
                    <a:pt x="672" y="860"/>
                  </a:cubicBezTo>
                  <a:cubicBezTo>
                    <a:pt x="687" y="860"/>
                    <a:pt x="702" y="860"/>
                    <a:pt x="715" y="862"/>
                  </a:cubicBezTo>
                  <a:cubicBezTo>
                    <a:pt x="753" y="870"/>
                    <a:pt x="785" y="894"/>
                    <a:pt x="824" y="909"/>
                  </a:cubicBezTo>
                  <a:cubicBezTo>
                    <a:pt x="833" y="911"/>
                    <a:pt x="843" y="912"/>
                    <a:pt x="853" y="912"/>
                  </a:cubicBezTo>
                  <a:cubicBezTo>
                    <a:pt x="884" y="912"/>
                    <a:pt x="914" y="902"/>
                    <a:pt x="926" y="877"/>
                  </a:cubicBezTo>
                  <a:cubicBezTo>
                    <a:pt x="941" y="847"/>
                    <a:pt x="918" y="808"/>
                    <a:pt x="918" y="768"/>
                  </a:cubicBezTo>
                  <a:cubicBezTo>
                    <a:pt x="911" y="682"/>
                    <a:pt x="980" y="603"/>
                    <a:pt x="997" y="525"/>
                  </a:cubicBezTo>
                  <a:cubicBezTo>
                    <a:pt x="1034" y="325"/>
                    <a:pt x="738" y="0"/>
                    <a:pt x="53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6" name="Google Shape;2036;p14"/>
          <p:cNvSpPr/>
          <p:nvPr/>
        </p:nvSpPr>
        <p:spPr>
          <a:xfrm>
            <a:off x="6610548" y="3863414"/>
            <a:ext cx="2068375" cy="2013797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7" name="Google Shape;2037;p14"/>
          <p:cNvSpPr/>
          <p:nvPr/>
        </p:nvSpPr>
        <p:spPr>
          <a:xfrm rot="10205919">
            <a:off x="7232398" y="3626189"/>
            <a:ext cx="2276235" cy="2064341"/>
          </a:xfrm>
          <a:custGeom>
            <a:avLst/>
            <a:gdLst/>
            <a:ahLst/>
            <a:cxnLst/>
            <a:rect l="l" t="t" r="r" b="b"/>
            <a:pathLst>
              <a:path w="10506" h="9528" extrusionOk="0">
                <a:moveTo>
                  <a:pt x="2732" y="0"/>
                </a:moveTo>
                <a:cubicBezTo>
                  <a:pt x="2723" y="0"/>
                  <a:pt x="2714" y="1"/>
                  <a:pt x="2706" y="2"/>
                </a:cubicBezTo>
                <a:cubicBezTo>
                  <a:pt x="2658" y="10"/>
                  <a:pt x="2611" y="42"/>
                  <a:pt x="2596" y="89"/>
                </a:cubicBezTo>
                <a:cubicBezTo>
                  <a:pt x="2587" y="136"/>
                  <a:pt x="2611" y="183"/>
                  <a:pt x="2643" y="222"/>
                </a:cubicBezTo>
                <a:cubicBezTo>
                  <a:pt x="2728" y="349"/>
                  <a:pt x="2869" y="418"/>
                  <a:pt x="2988" y="505"/>
                </a:cubicBezTo>
                <a:cubicBezTo>
                  <a:pt x="3208" y="653"/>
                  <a:pt x="3426" y="779"/>
                  <a:pt x="3584" y="998"/>
                </a:cubicBezTo>
                <a:cubicBezTo>
                  <a:pt x="3661" y="1101"/>
                  <a:pt x="3725" y="1225"/>
                  <a:pt x="3733" y="1359"/>
                </a:cubicBezTo>
                <a:cubicBezTo>
                  <a:pt x="3740" y="1492"/>
                  <a:pt x="3686" y="1626"/>
                  <a:pt x="3567" y="1695"/>
                </a:cubicBezTo>
                <a:cubicBezTo>
                  <a:pt x="3481" y="1750"/>
                  <a:pt x="3371" y="1759"/>
                  <a:pt x="3270" y="1759"/>
                </a:cubicBezTo>
                <a:cubicBezTo>
                  <a:pt x="3245" y="1759"/>
                  <a:pt x="3220" y="1759"/>
                  <a:pt x="3195" y="1759"/>
                </a:cubicBezTo>
                <a:cubicBezTo>
                  <a:pt x="2999" y="1759"/>
                  <a:pt x="2785" y="1772"/>
                  <a:pt x="2728" y="2002"/>
                </a:cubicBezTo>
                <a:cubicBezTo>
                  <a:pt x="2690" y="2158"/>
                  <a:pt x="2760" y="2339"/>
                  <a:pt x="2658" y="2480"/>
                </a:cubicBezTo>
                <a:cubicBezTo>
                  <a:pt x="2611" y="2542"/>
                  <a:pt x="2540" y="2582"/>
                  <a:pt x="2470" y="2606"/>
                </a:cubicBezTo>
                <a:cubicBezTo>
                  <a:pt x="2438" y="2613"/>
                  <a:pt x="2404" y="2618"/>
                  <a:pt x="2371" y="2618"/>
                </a:cubicBezTo>
                <a:cubicBezTo>
                  <a:pt x="2331" y="2618"/>
                  <a:pt x="2293" y="2611"/>
                  <a:pt x="2258" y="2589"/>
                </a:cubicBezTo>
                <a:cubicBezTo>
                  <a:pt x="2188" y="2550"/>
                  <a:pt x="2149" y="2480"/>
                  <a:pt x="2126" y="2408"/>
                </a:cubicBezTo>
                <a:cubicBezTo>
                  <a:pt x="2070" y="2267"/>
                  <a:pt x="2040" y="2111"/>
                  <a:pt x="1953" y="1995"/>
                </a:cubicBezTo>
                <a:cubicBezTo>
                  <a:pt x="1914" y="1948"/>
                  <a:pt x="1859" y="1901"/>
                  <a:pt x="1804" y="1869"/>
                </a:cubicBezTo>
                <a:cubicBezTo>
                  <a:pt x="1772" y="1856"/>
                  <a:pt x="1739" y="1842"/>
                  <a:pt x="1702" y="1842"/>
                </a:cubicBezTo>
                <a:cubicBezTo>
                  <a:pt x="1694" y="1842"/>
                  <a:pt x="1686" y="1843"/>
                  <a:pt x="1678" y="1844"/>
                </a:cubicBezTo>
                <a:cubicBezTo>
                  <a:pt x="1592" y="1854"/>
                  <a:pt x="1537" y="1955"/>
                  <a:pt x="1545" y="2042"/>
                </a:cubicBezTo>
                <a:cubicBezTo>
                  <a:pt x="1552" y="2126"/>
                  <a:pt x="1609" y="2205"/>
                  <a:pt x="1656" y="2284"/>
                </a:cubicBezTo>
                <a:cubicBezTo>
                  <a:pt x="1740" y="2418"/>
                  <a:pt x="1835" y="2559"/>
                  <a:pt x="1859" y="2715"/>
                </a:cubicBezTo>
                <a:cubicBezTo>
                  <a:pt x="1866" y="2755"/>
                  <a:pt x="1874" y="2802"/>
                  <a:pt x="1851" y="2841"/>
                </a:cubicBezTo>
                <a:cubicBezTo>
                  <a:pt x="1828" y="2883"/>
                  <a:pt x="1780" y="2899"/>
                  <a:pt x="1728" y="2899"/>
                </a:cubicBezTo>
                <a:cubicBezTo>
                  <a:pt x="1693" y="2899"/>
                  <a:pt x="1656" y="2892"/>
                  <a:pt x="1624" y="2879"/>
                </a:cubicBezTo>
                <a:cubicBezTo>
                  <a:pt x="1342" y="2777"/>
                  <a:pt x="1146" y="2480"/>
                  <a:pt x="1035" y="2205"/>
                </a:cubicBezTo>
                <a:cubicBezTo>
                  <a:pt x="988" y="2079"/>
                  <a:pt x="958" y="1948"/>
                  <a:pt x="894" y="1829"/>
                </a:cubicBezTo>
                <a:cubicBezTo>
                  <a:pt x="824" y="1703"/>
                  <a:pt x="730" y="1586"/>
                  <a:pt x="644" y="1477"/>
                </a:cubicBezTo>
                <a:cubicBezTo>
                  <a:pt x="582" y="1406"/>
                  <a:pt x="510" y="1327"/>
                  <a:pt x="424" y="1289"/>
                </a:cubicBezTo>
                <a:cubicBezTo>
                  <a:pt x="388" y="1276"/>
                  <a:pt x="348" y="1268"/>
                  <a:pt x="309" y="1268"/>
                </a:cubicBezTo>
                <a:cubicBezTo>
                  <a:pt x="253" y="1268"/>
                  <a:pt x="199" y="1283"/>
                  <a:pt x="158" y="1319"/>
                </a:cubicBezTo>
                <a:cubicBezTo>
                  <a:pt x="104" y="1374"/>
                  <a:pt x="87" y="1460"/>
                  <a:pt x="104" y="1539"/>
                </a:cubicBezTo>
                <a:cubicBezTo>
                  <a:pt x="111" y="1618"/>
                  <a:pt x="151" y="1688"/>
                  <a:pt x="198" y="1759"/>
                </a:cubicBezTo>
                <a:cubicBezTo>
                  <a:pt x="307" y="1931"/>
                  <a:pt x="440" y="2096"/>
                  <a:pt x="589" y="2245"/>
                </a:cubicBezTo>
                <a:cubicBezTo>
                  <a:pt x="723" y="2361"/>
                  <a:pt x="809" y="2503"/>
                  <a:pt x="933" y="2636"/>
                </a:cubicBezTo>
                <a:cubicBezTo>
                  <a:pt x="1193" y="2896"/>
                  <a:pt x="1490" y="3232"/>
                  <a:pt x="1475" y="3624"/>
                </a:cubicBezTo>
                <a:cubicBezTo>
                  <a:pt x="1475" y="3648"/>
                  <a:pt x="1475" y="3671"/>
                  <a:pt x="1468" y="3695"/>
                </a:cubicBezTo>
                <a:cubicBezTo>
                  <a:pt x="1443" y="3883"/>
                  <a:pt x="1334" y="4055"/>
                  <a:pt x="1176" y="4166"/>
                </a:cubicBezTo>
                <a:cubicBezTo>
                  <a:pt x="911" y="4354"/>
                  <a:pt x="535" y="4329"/>
                  <a:pt x="282" y="4542"/>
                </a:cubicBezTo>
                <a:cubicBezTo>
                  <a:pt x="87" y="4698"/>
                  <a:pt x="0" y="4980"/>
                  <a:pt x="64" y="5223"/>
                </a:cubicBezTo>
                <a:cubicBezTo>
                  <a:pt x="119" y="5475"/>
                  <a:pt x="307" y="5678"/>
                  <a:pt x="542" y="5780"/>
                </a:cubicBezTo>
                <a:cubicBezTo>
                  <a:pt x="839" y="5906"/>
                  <a:pt x="1255" y="5921"/>
                  <a:pt x="1342" y="6227"/>
                </a:cubicBezTo>
                <a:cubicBezTo>
                  <a:pt x="1404" y="6431"/>
                  <a:pt x="1295" y="6681"/>
                  <a:pt x="1436" y="6829"/>
                </a:cubicBezTo>
                <a:cubicBezTo>
                  <a:pt x="1503" y="6897"/>
                  <a:pt x="1594" y="6911"/>
                  <a:pt x="1691" y="6911"/>
                </a:cubicBezTo>
                <a:cubicBezTo>
                  <a:pt x="1758" y="6911"/>
                  <a:pt x="1828" y="6904"/>
                  <a:pt x="1894" y="6904"/>
                </a:cubicBezTo>
                <a:cubicBezTo>
                  <a:pt x="1922" y="6904"/>
                  <a:pt x="1949" y="6905"/>
                  <a:pt x="1976" y="6908"/>
                </a:cubicBezTo>
                <a:cubicBezTo>
                  <a:pt x="2109" y="6923"/>
                  <a:pt x="2250" y="6987"/>
                  <a:pt x="2314" y="7112"/>
                </a:cubicBezTo>
                <a:cubicBezTo>
                  <a:pt x="2344" y="7176"/>
                  <a:pt x="2352" y="7245"/>
                  <a:pt x="2344" y="7309"/>
                </a:cubicBezTo>
                <a:cubicBezTo>
                  <a:pt x="2290" y="7520"/>
                  <a:pt x="2023" y="7606"/>
                  <a:pt x="1891" y="7755"/>
                </a:cubicBezTo>
                <a:cubicBezTo>
                  <a:pt x="1819" y="7834"/>
                  <a:pt x="1562" y="8265"/>
                  <a:pt x="1804" y="8265"/>
                </a:cubicBezTo>
                <a:cubicBezTo>
                  <a:pt x="1993" y="8265"/>
                  <a:pt x="2164" y="8069"/>
                  <a:pt x="2282" y="7943"/>
                </a:cubicBezTo>
                <a:cubicBezTo>
                  <a:pt x="2423" y="7794"/>
                  <a:pt x="2564" y="7638"/>
                  <a:pt x="2745" y="7535"/>
                </a:cubicBezTo>
                <a:cubicBezTo>
                  <a:pt x="2816" y="7500"/>
                  <a:pt x="2902" y="7475"/>
                  <a:pt x="2980" y="7475"/>
                </a:cubicBezTo>
                <a:cubicBezTo>
                  <a:pt x="3089" y="7475"/>
                  <a:pt x="3185" y="7524"/>
                  <a:pt x="3208" y="7661"/>
                </a:cubicBezTo>
                <a:cubicBezTo>
                  <a:pt x="3223" y="7740"/>
                  <a:pt x="3208" y="7826"/>
                  <a:pt x="3176" y="7904"/>
                </a:cubicBezTo>
                <a:cubicBezTo>
                  <a:pt x="3121" y="8052"/>
                  <a:pt x="3027" y="8186"/>
                  <a:pt x="2926" y="8312"/>
                </a:cubicBezTo>
                <a:cubicBezTo>
                  <a:pt x="2854" y="8398"/>
                  <a:pt x="2792" y="8500"/>
                  <a:pt x="2713" y="8579"/>
                </a:cubicBezTo>
                <a:cubicBezTo>
                  <a:pt x="2634" y="8649"/>
                  <a:pt x="2549" y="8711"/>
                  <a:pt x="2470" y="8782"/>
                </a:cubicBezTo>
                <a:cubicBezTo>
                  <a:pt x="2337" y="8884"/>
                  <a:pt x="2203" y="8978"/>
                  <a:pt x="2109" y="9119"/>
                </a:cubicBezTo>
                <a:cubicBezTo>
                  <a:pt x="2055" y="9198"/>
                  <a:pt x="1898" y="9503"/>
                  <a:pt x="2087" y="9527"/>
                </a:cubicBezTo>
                <a:cubicBezTo>
                  <a:pt x="2102" y="9527"/>
                  <a:pt x="2126" y="9527"/>
                  <a:pt x="2141" y="9520"/>
                </a:cubicBezTo>
                <a:cubicBezTo>
                  <a:pt x="2431" y="9441"/>
                  <a:pt x="2627" y="9134"/>
                  <a:pt x="2785" y="8891"/>
                </a:cubicBezTo>
                <a:cubicBezTo>
                  <a:pt x="2948" y="8634"/>
                  <a:pt x="3089" y="8351"/>
                  <a:pt x="3285" y="8116"/>
                </a:cubicBezTo>
                <a:cubicBezTo>
                  <a:pt x="3432" y="7925"/>
                  <a:pt x="3663" y="7759"/>
                  <a:pt x="3890" y="7759"/>
                </a:cubicBezTo>
                <a:cubicBezTo>
                  <a:pt x="3942" y="7759"/>
                  <a:pt x="3994" y="7768"/>
                  <a:pt x="4045" y="7787"/>
                </a:cubicBezTo>
                <a:cubicBezTo>
                  <a:pt x="4384" y="7911"/>
                  <a:pt x="4461" y="8381"/>
                  <a:pt x="4775" y="8555"/>
                </a:cubicBezTo>
                <a:cubicBezTo>
                  <a:pt x="4838" y="8589"/>
                  <a:pt x="4906" y="8604"/>
                  <a:pt x="4974" y="8604"/>
                </a:cubicBezTo>
                <a:cubicBezTo>
                  <a:pt x="5239" y="8604"/>
                  <a:pt x="5510" y="8374"/>
                  <a:pt x="5503" y="8099"/>
                </a:cubicBezTo>
                <a:cubicBezTo>
                  <a:pt x="5495" y="7958"/>
                  <a:pt x="5433" y="7794"/>
                  <a:pt x="5512" y="7676"/>
                </a:cubicBezTo>
                <a:cubicBezTo>
                  <a:pt x="5676" y="7426"/>
                  <a:pt x="6218" y="7676"/>
                  <a:pt x="6302" y="7394"/>
                </a:cubicBezTo>
                <a:cubicBezTo>
                  <a:pt x="6366" y="7223"/>
                  <a:pt x="6154" y="7018"/>
                  <a:pt x="6255" y="6869"/>
                </a:cubicBezTo>
                <a:cubicBezTo>
                  <a:pt x="6296" y="6803"/>
                  <a:pt x="6369" y="6782"/>
                  <a:pt x="6448" y="6782"/>
                </a:cubicBezTo>
                <a:cubicBezTo>
                  <a:pt x="6538" y="6782"/>
                  <a:pt x="6636" y="6809"/>
                  <a:pt x="6703" y="6829"/>
                </a:cubicBezTo>
                <a:cubicBezTo>
                  <a:pt x="6758" y="6854"/>
                  <a:pt x="6805" y="6869"/>
                  <a:pt x="6859" y="6869"/>
                </a:cubicBezTo>
                <a:cubicBezTo>
                  <a:pt x="6914" y="6869"/>
                  <a:pt x="6970" y="6839"/>
                  <a:pt x="6985" y="6792"/>
                </a:cubicBezTo>
                <a:cubicBezTo>
                  <a:pt x="7008" y="6752"/>
                  <a:pt x="6993" y="6705"/>
                  <a:pt x="6970" y="6666"/>
                </a:cubicBezTo>
                <a:cubicBezTo>
                  <a:pt x="6953" y="6626"/>
                  <a:pt x="6923" y="6594"/>
                  <a:pt x="6899" y="6564"/>
                </a:cubicBezTo>
                <a:cubicBezTo>
                  <a:pt x="6782" y="6406"/>
                  <a:pt x="6765" y="6195"/>
                  <a:pt x="6820" y="6015"/>
                </a:cubicBezTo>
                <a:cubicBezTo>
                  <a:pt x="6879" y="5817"/>
                  <a:pt x="7045" y="5700"/>
                  <a:pt x="7216" y="5700"/>
                </a:cubicBezTo>
                <a:cubicBezTo>
                  <a:pt x="7317" y="5700"/>
                  <a:pt x="7419" y="5740"/>
                  <a:pt x="7503" y="5827"/>
                </a:cubicBezTo>
                <a:cubicBezTo>
                  <a:pt x="7770" y="6109"/>
                  <a:pt x="7934" y="6478"/>
                  <a:pt x="8122" y="6814"/>
                </a:cubicBezTo>
                <a:cubicBezTo>
                  <a:pt x="8201" y="6955"/>
                  <a:pt x="8302" y="7112"/>
                  <a:pt x="8451" y="7176"/>
                </a:cubicBezTo>
                <a:cubicBezTo>
                  <a:pt x="8466" y="7183"/>
                  <a:pt x="8490" y="7191"/>
                  <a:pt x="8505" y="7191"/>
                </a:cubicBezTo>
                <a:cubicBezTo>
                  <a:pt x="8537" y="7183"/>
                  <a:pt x="8560" y="7144"/>
                  <a:pt x="8569" y="7112"/>
                </a:cubicBezTo>
                <a:cubicBezTo>
                  <a:pt x="8600" y="7002"/>
                  <a:pt x="8530" y="6893"/>
                  <a:pt x="8466" y="6792"/>
                </a:cubicBezTo>
                <a:cubicBezTo>
                  <a:pt x="8255" y="6463"/>
                  <a:pt x="7941" y="6054"/>
                  <a:pt x="7941" y="5639"/>
                </a:cubicBezTo>
                <a:cubicBezTo>
                  <a:pt x="7911" y="5482"/>
                  <a:pt x="7847" y="5247"/>
                  <a:pt x="7988" y="5129"/>
                </a:cubicBezTo>
                <a:cubicBezTo>
                  <a:pt x="8005" y="5121"/>
                  <a:pt x="8020" y="5106"/>
                  <a:pt x="8043" y="5106"/>
                </a:cubicBezTo>
                <a:cubicBezTo>
                  <a:pt x="8059" y="5100"/>
                  <a:pt x="8076" y="5097"/>
                  <a:pt x="8095" y="5097"/>
                </a:cubicBezTo>
                <a:cubicBezTo>
                  <a:pt x="8235" y="5097"/>
                  <a:pt x="8424" y="5265"/>
                  <a:pt x="8522" y="5341"/>
                </a:cubicBezTo>
                <a:cubicBezTo>
                  <a:pt x="8663" y="5450"/>
                  <a:pt x="8795" y="5576"/>
                  <a:pt x="8921" y="5701"/>
                </a:cubicBezTo>
                <a:cubicBezTo>
                  <a:pt x="9102" y="5889"/>
                  <a:pt x="9275" y="6077"/>
                  <a:pt x="9471" y="6250"/>
                </a:cubicBezTo>
                <a:cubicBezTo>
                  <a:pt x="9642" y="6399"/>
                  <a:pt x="9822" y="6540"/>
                  <a:pt x="9948" y="6728"/>
                </a:cubicBezTo>
                <a:cubicBezTo>
                  <a:pt x="9971" y="6767"/>
                  <a:pt x="9995" y="6807"/>
                  <a:pt x="10035" y="6829"/>
                </a:cubicBezTo>
                <a:cubicBezTo>
                  <a:pt x="10053" y="6844"/>
                  <a:pt x="10076" y="6852"/>
                  <a:pt x="10101" y="6852"/>
                </a:cubicBezTo>
                <a:cubicBezTo>
                  <a:pt x="10118" y="6852"/>
                  <a:pt x="10135" y="6848"/>
                  <a:pt x="10152" y="6839"/>
                </a:cubicBezTo>
                <a:cubicBezTo>
                  <a:pt x="10191" y="6807"/>
                  <a:pt x="10191" y="6745"/>
                  <a:pt x="10184" y="6698"/>
                </a:cubicBezTo>
                <a:cubicBezTo>
                  <a:pt x="10152" y="6564"/>
                  <a:pt x="10074" y="6438"/>
                  <a:pt x="9980" y="6337"/>
                </a:cubicBezTo>
                <a:cubicBezTo>
                  <a:pt x="9963" y="6312"/>
                  <a:pt x="9941" y="6297"/>
                  <a:pt x="9924" y="6274"/>
                </a:cubicBezTo>
                <a:cubicBezTo>
                  <a:pt x="9651" y="5975"/>
                  <a:pt x="9369" y="5710"/>
                  <a:pt x="9023" y="5475"/>
                </a:cubicBezTo>
                <a:cubicBezTo>
                  <a:pt x="8686" y="5247"/>
                  <a:pt x="8334" y="5035"/>
                  <a:pt x="8020" y="4769"/>
                </a:cubicBezTo>
                <a:cubicBezTo>
                  <a:pt x="7966" y="4722"/>
                  <a:pt x="7911" y="4666"/>
                  <a:pt x="7902" y="4596"/>
                </a:cubicBezTo>
                <a:cubicBezTo>
                  <a:pt x="7902" y="4476"/>
                  <a:pt x="8023" y="4432"/>
                  <a:pt x="8149" y="4432"/>
                </a:cubicBezTo>
                <a:cubicBezTo>
                  <a:pt x="8205" y="4432"/>
                  <a:pt x="8262" y="4441"/>
                  <a:pt x="8310" y="4455"/>
                </a:cubicBezTo>
                <a:cubicBezTo>
                  <a:pt x="8741" y="4596"/>
                  <a:pt x="9149" y="4784"/>
                  <a:pt x="9525" y="5020"/>
                </a:cubicBezTo>
                <a:cubicBezTo>
                  <a:pt x="9642" y="5089"/>
                  <a:pt x="9760" y="5161"/>
                  <a:pt x="9886" y="5215"/>
                </a:cubicBezTo>
                <a:cubicBezTo>
                  <a:pt x="10010" y="5270"/>
                  <a:pt x="10136" y="5302"/>
                  <a:pt x="10263" y="5349"/>
                </a:cubicBezTo>
                <a:cubicBezTo>
                  <a:pt x="10300" y="5356"/>
                  <a:pt x="10340" y="5371"/>
                  <a:pt x="10387" y="5371"/>
                </a:cubicBezTo>
                <a:cubicBezTo>
                  <a:pt x="10426" y="5371"/>
                  <a:pt x="10473" y="5349"/>
                  <a:pt x="10488" y="5309"/>
                </a:cubicBezTo>
                <a:cubicBezTo>
                  <a:pt x="10505" y="5255"/>
                  <a:pt x="10466" y="5200"/>
                  <a:pt x="10426" y="5161"/>
                </a:cubicBezTo>
                <a:cubicBezTo>
                  <a:pt x="10300" y="5035"/>
                  <a:pt x="10129" y="4958"/>
                  <a:pt x="9963" y="4886"/>
                </a:cubicBezTo>
                <a:cubicBezTo>
                  <a:pt x="9510" y="4683"/>
                  <a:pt x="9047" y="4478"/>
                  <a:pt x="8592" y="4275"/>
                </a:cubicBezTo>
                <a:cubicBezTo>
                  <a:pt x="8396" y="4188"/>
                  <a:pt x="8201" y="4102"/>
                  <a:pt x="8043" y="3953"/>
                </a:cubicBezTo>
                <a:cubicBezTo>
                  <a:pt x="7879" y="3812"/>
                  <a:pt x="7770" y="3601"/>
                  <a:pt x="7792" y="3389"/>
                </a:cubicBezTo>
                <a:cubicBezTo>
                  <a:pt x="7808" y="3240"/>
                  <a:pt x="7887" y="3106"/>
                  <a:pt x="7879" y="2958"/>
                </a:cubicBezTo>
                <a:cubicBezTo>
                  <a:pt x="7871" y="2738"/>
                  <a:pt x="7666" y="2574"/>
                  <a:pt x="7471" y="2480"/>
                </a:cubicBezTo>
                <a:cubicBezTo>
                  <a:pt x="7275" y="2378"/>
                  <a:pt x="7055" y="2307"/>
                  <a:pt x="6914" y="2143"/>
                </a:cubicBezTo>
                <a:cubicBezTo>
                  <a:pt x="6765" y="1978"/>
                  <a:pt x="6758" y="1673"/>
                  <a:pt x="6953" y="1579"/>
                </a:cubicBezTo>
                <a:cubicBezTo>
                  <a:pt x="7072" y="1524"/>
                  <a:pt x="7236" y="1539"/>
                  <a:pt x="7283" y="1430"/>
                </a:cubicBezTo>
                <a:cubicBezTo>
                  <a:pt x="7315" y="1351"/>
                  <a:pt x="7260" y="1250"/>
                  <a:pt x="7181" y="1218"/>
                </a:cubicBezTo>
                <a:cubicBezTo>
                  <a:pt x="7145" y="1203"/>
                  <a:pt x="7106" y="1197"/>
                  <a:pt x="7065" y="1197"/>
                </a:cubicBezTo>
                <a:cubicBezTo>
                  <a:pt x="7018" y="1197"/>
                  <a:pt x="6969" y="1205"/>
                  <a:pt x="6923" y="1218"/>
                </a:cubicBezTo>
                <a:cubicBezTo>
                  <a:pt x="6624" y="1289"/>
                  <a:pt x="6366" y="1460"/>
                  <a:pt x="6067" y="1547"/>
                </a:cubicBezTo>
                <a:cubicBezTo>
                  <a:pt x="5941" y="1582"/>
                  <a:pt x="5811" y="1599"/>
                  <a:pt x="5680" y="1599"/>
                </a:cubicBezTo>
                <a:cubicBezTo>
                  <a:pt x="5363" y="1599"/>
                  <a:pt x="5046" y="1498"/>
                  <a:pt x="4790" y="1304"/>
                </a:cubicBezTo>
                <a:cubicBezTo>
                  <a:pt x="4649" y="1195"/>
                  <a:pt x="4540" y="990"/>
                  <a:pt x="4478" y="826"/>
                </a:cubicBezTo>
                <a:cubicBezTo>
                  <a:pt x="4438" y="732"/>
                  <a:pt x="4406" y="631"/>
                  <a:pt x="4337" y="559"/>
                </a:cubicBezTo>
                <a:cubicBezTo>
                  <a:pt x="4309" y="531"/>
                  <a:pt x="4275" y="511"/>
                  <a:pt x="4241" y="511"/>
                </a:cubicBezTo>
                <a:cubicBezTo>
                  <a:pt x="4236" y="511"/>
                  <a:pt x="4231" y="511"/>
                  <a:pt x="4226" y="512"/>
                </a:cubicBezTo>
                <a:cubicBezTo>
                  <a:pt x="4164" y="527"/>
                  <a:pt x="4139" y="606"/>
                  <a:pt x="4148" y="668"/>
                </a:cubicBezTo>
                <a:cubicBezTo>
                  <a:pt x="4156" y="779"/>
                  <a:pt x="4203" y="881"/>
                  <a:pt x="4243" y="982"/>
                </a:cubicBezTo>
                <a:cubicBezTo>
                  <a:pt x="4243" y="998"/>
                  <a:pt x="4250" y="1007"/>
                  <a:pt x="4250" y="1022"/>
                </a:cubicBezTo>
                <a:cubicBezTo>
                  <a:pt x="4243" y="1037"/>
                  <a:pt x="4233" y="1045"/>
                  <a:pt x="4218" y="1054"/>
                </a:cubicBezTo>
                <a:cubicBezTo>
                  <a:pt x="4201" y="1062"/>
                  <a:pt x="4184" y="1066"/>
                  <a:pt x="4166" y="1066"/>
                </a:cubicBezTo>
                <a:cubicBezTo>
                  <a:pt x="4053" y="1066"/>
                  <a:pt x="3931" y="913"/>
                  <a:pt x="3849" y="866"/>
                </a:cubicBezTo>
                <a:cubicBezTo>
                  <a:pt x="3708" y="772"/>
                  <a:pt x="3607" y="614"/>
                  <a:pt x="3505" y="490"/>
                </a:cubicBezTo>
                <a:cubicBezTo>
                  <a:pt x="3324" y="269"/>
                  <a:pt x="3121" y="104"/>
                  <a:pt x="2847" y="19"/>
                </a:cubicBezTo>
                <a:cubicBezTo>
                  <a:pt x="2808" y="12"/>
                  <a:pt x="2770" y="0"/>
                  <a:pt x="2732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8" name="Google Shape;2038;p14"/>
          <p:cNvSpPr/>
          <p:nvPr/>
        </p:nvSpPr>
        <p:spPr>
          <a:xfrm rot="10205919">
            <a:off x="7743741" y="5397311"/>
            <a:ext cx="290325" cy="105297"/>
          </a:xfrm>
          <a:custGeom>
            <a:avLst/>
            <a:gdLst/>
            <a:ahLst/>
            <a:cxnLst/>
            <a:rect l="l" t="t" r="r" b="b"/>
            <a:pathLst>
              <a:path w="1340" h="486" extrusionOk="0">
                <a:moveTo>
                  <a:pt x="1006" y="1"/>
                </a:moveTo>
                <a:cubicBezTo>
                  <a:pt x="961" y="1"/>
                  <a:pt x="915" y="4"/>
                  <a:pt x="869" y="8"/>
                </a:cubicBezTo>
                <a:cubicBezTo>
                  <a:pt x="728" y="23"/>
                  <a:pt x="587" y="47"/>
                  <a:pt x="463" y="117"/>
                </a:cubicBezTo>
                <a:cubicBezTo>
                  <a:pt x="416" y="149"/>
                  <a:pt x="369" y="181"/>
                  <a:pt x="322" y="203"/>
                </a:cubicBezTo>
                <a:cubicBezTo>
                  <a:pt x="243" y="243"/>
                  <a:pt x="156" y="243"/>
                  <a:pt x="94" y="290"/>
                </a:cubicBezTo>
                <a:cubicBezTo>
                  <a:pt x="0" y="361"/>
                  <a:pt x="55" y="478"/>
                  <a:pt x="164" y="486"/>
                </a:cubicBezTo>
                <a:cubicBezTo>
                  <a:pt x="168" y="486"/>
                  <a:pt x="172" y="486"/>
                  <a:pt x="176" y="486"/>
                </a:cubicBezTo>
                <a:cubicBezTo>
                  <a:pt x="269" y="486"/>
                  <a:pt x="388" y="408"/>
                  <a:pt x="486" y="399"/>
                </a:cubicBezTo>
                <a:cubicBezTo>
                  <a:pt x="651" y="384"/>
                  <a:pt x="822" y="391"/>
                  <a:pt x="988" y="369"/>
                </a:cubicBezTo>
                <a:cubicBezTo>
                  <a:pt x="1097" y="352"/>
                  <a:pt x="1270" y="361"/>
                  <a:pt x="1310" y="235"/>
                </a:cubicBezTo>
                <a:cubicBezTo>
                  <a:pt x="1340" y="134"/>
                  <a:pt x="1262" y="62"/>
                  <a:pt x="1168" y="23"/>
                </a:cubicBezTo>
                <a:cubicBezTo>
                  <a:pt x="1116" y="6"/>
                  <a:pt x="1062" y="1"/>
                  <a:pt x="1006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9" name="Google Shape;2039;p14"/>
          <p:cNvSpPr/>
          <p:nvPr/>
        </p:nvSpPr>
        <p:spPr>
          <a:xfrm rot="10205919">
            <a:off x="8814772" y="5534874"/>
            <a:ext cx="63048" cy="113747"/>
          </a:xfrm>
          <a:custGeom>
            <a:avLst/>
            <a:gdLst/>
            <a:ahLst/>
            <a:cxnLst/>
            <a:rect l="l" t="t" r="r" b="b"/>
            <a:pathLst>
              <a:path w="291" h="525" extrusionOk="0">
                <a:moveTo>
                  <a:pt x="51" y="1"/>
                </a:moveTo>
                <a:cubicBezTo>
                  <a:pt x="42" y="1"/>
                  <a:pt x="33" y="4"/>
                  <a:pt x="23" y="13"/>
                </a:cubicBezTo>
                <a:cubicBezTo>
                  <a:pt x="16" y="21"/>
                  <a:pt x="16" y="28"/>
                  <a:pt x="16" y="36"/>
                </a:cubicBezTo>
                <a:cubicBezTo>
                  <a:pt x="8" y="75"/>
                  <a:pt x="1" y="115"/>
                  <a:pt x="8" y="154"/>
                </a:cubicBezTo>
                <a:cubicBezTo>
                  <a:pt x="16" y="194"/>
                  <a:pt x="48" y="233"/>
                  <a:pt x="70" y="263"/>
                </a:cubicBezTo>
                <a:cubicBezTo>
                  <a:pt x="95" y="295"/>
                  <a:pt x="110" y="327"/>
                  <a:pt x="134" y="358"/>
                </a:cubicBezTo>
                <a:cubicBezTo>
                  <a:pt x="157" y="389"/>
                  <a:pt x="181" y="412"/>
                  <a:pt x="189" y="452"/>
                </a:cubicBezTo>
                <a:cubicBezTo>
                  <a:pt x="196" y="476"/>
                  <a:pt x="204" y="516"/>
                  <a:pt x="236" y="523"/>
                </a:cubicBezTo>
                <a:cubicBezTo>
                  <a:pt x="239" y="524"/>
                  <a:pt x="242" y="524"/>
                  <a:pt x="244" y="524"/>
                </a:cubicBezTo>
                <a:cubicBezTo>
                  <a:pt x="264" y="524"/>
                  <a:pt x="284" y="503"/>
                  <a:pt x="290" y="484"/>
                </a:cubicBezTo>
                <a:cubicBezTo>
                  <a:pt x="290" y="459"/>
                  <a:pt x="283" y="437"/>
                  <a:pt x="283" y="412"/>
                </a:cubicBezTo>
                <a:cubicBezTo>
                  <a:pt x="258" y="335"/>
                  <a:pt x="258" y="248"/>
                  <a:pt x="228" y="177"/>
                </a:cubicBezTo>
                <a:cubicBezTo>
                  <a:pt x="204" y="100"/>
                  <a:pt x="149" y="28"/>
                  <a:pt x="70" y="6"/>
                </a:cubicBezTo>
                <a:cubicBezTo>
                  <a:pt x="64" y="3"/>
                  <a:pt x="58" y="1"/>
                  <a:pt x="51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0" name="Google Shape;2040;p14"/>
          <p:cNvSpPr/>
          <p:nvPr/>
        </p:nvSpPr>
        <p:spPr>
          <a:xfrm rot="10205919">
            <a:off x="7966855" y="3895597"/>
            <a:ext cx="120463" cy="128263"/>
          </a:xfrm>
          <a:custGeom>
            <a:avLst/>
            <a:gdLst/>
            <a:ahLst/>
            <a:cxnLst/>
            <a:rect l="l" t="t" r="r" b="b"/>
            <a:pathLst>
              <a:path w="556" h="592" extrusionOk="0">
                <a:moveTo>
                  <a:pt x="136" y="1"/>
                </a:moveTo>
                <a:cubicBezTo>
                  <a:pt x="111" y="1"/>
                  <a:pt x="88" y="10"/>
                  <a:pt x="70" y="34"/>
                </a:cubicBezTo>
                <a:cubicBezTo>
                  <a:pt x="1" y="113"/>
                  <a:pt x="172" y="370"/>
                  <a:pt x="211" y="442"/>
                </a:cubicBezTo>
                <a:cubicBezTo>
                  <a:pt x="243" y="489"/>
                  <a:pt x="273" y="528"/>
                  <a:pt x="320" y="558"/>
                </a:cubicBezTo>
                <a:cubicBezTo>
                  <a:pt x="345" y="578"/>
                  <a:pt x="379" y="592"/>
                  <a:pt x="413" y="592"/>
                </a:cubicBezTo>
                <a:cubicBezTo>
                  <a:pt x="433" y="592"/>
                  <a:pt x="453" y="587"/>
                  <a:pt x="471" y="575"/>
                </a:cubicBezTo>
                <a:cubicBezTo>
                  <a:pt x="533" y="543"/>
                  <a:pt x="556" y="474"/>
                  <a:pt x="548" y="402"/>
                </a:cubicBezTo>
                <a:cubicBezTo>
                  <a:pt x="533" y="286"/>
                  <a:pt x="447" y="182"/>
                  <a:pt x="352" y="113"/>
                </a:cubicBezTo>
                <a:cubicBezTo>
                  <a:pt x="306" y="83"/>
                  <a:pt x="211" y="1"/>
                  <a:pt x="136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1" name="Google Shape;2041;p14"/>
          <p:cNvSpPr/>
          <p:nvPr/>
        </p:nvSpPr>
        <p:spPr>
          <a:xfrm rot="10205919">
            <a:off x="7900323" y="4126057"/>
            <a:ext cx="76264" cy="55465"/>
          </a:xfrm>
          <a:custGeom>
            <a:avLst/>
            <a:gdLst/>
            <a:ahLst/>
            <a:cxnLst/>
            <a:rect l="l" t="t" r="r" b="b"/>
            <a:pathLst>
              <a:path w="352" h="256" extrusionOk="0">
                <a:moveTo>
                  <a:pt x="116" y="0"/>
                </a:moveTo>
                <a:cubicBezTo>
                  <a:pt x="91" y="0"/>
                  <a:pt x="69" y="7"/>
                  <a:pt x="55" y="27"/>
                </a:cubicBezTo>
                <a:cubicBezTo>
                  <a:pt x="0" y="98"/>
                  <a:pt x="70" y="177"/>
                  <a:pt x="124" y="215"/>
                </a:cubicBezTo>
                <a:cubicBezTo>
                  <a:pt x="156" y="238"/>
                  <a:pt x="199" y="256"/>
                  <a:pt x="237" y="256"/>
                </a:cubicBezTo>
                <a:cubicBezTo>
                  <a:pt x="264" y="256"/>
                  <a:pt x="288" y="247"/>
                  <a:pt x="305" y="224"/>
                </a:cubicBezTo>
                <a:cubicBezTo>
                  <a:pt x="352" y="177"/>
                  <a:pt x="320" y="98"/>
                  <a:pt x="273" y="59"/>
                </a:cubicBezTo>
                <a:cubicBezTo>
                  <a:pt x="240" y="37"/>
                  <a:pt x="171" y="0"/>
                  <a:pt x="116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2" name="Google Shape;2042;p14"/>
          <p:cNvSpPr/>
          <p:nvPr/>
        </p:nvSpPr>
        <p:spPr>
          <a:xfrm rot="10205919">
            <a:off x="9343704" y="4780908"/>
            <a:ext cx="163145" cy="68031"/>
          </a:xfrm>
          <a:custGeom>
            <a:avLst/>
            <a:gdLst/>
            <a:ahLst/>
            <a:cxnLst/>
            <a:rect l="l" t="t" r="r" b="b"/>
            <a:pathLst>
              <a:path w="753" h="314" extrusionOk="0">
                <a:moveTo>
                  <a:pt x="206" y="0"/>
                </a:moveTo>
                <a:cubicBezTo>
                  <a:pt x="181" y="0"/>
                  <a:pt x="157" y="3"/>
                  <a:pt x="134" y="9"/>
                </a:cubicBezTo>
                <a:cubicBezTo>
                  <a:pt x="77" y="26"/>
                  <a:pt x="30" y="73"/>
                  <a:pt x="15" y="127"/>
                </a:cubicBezTo>
                <a:cubicBezTo>
                  <a:pt x="0" y="197"/>
                  <a:pt x="55" y="269"/>
                  <a:pt x="124" y="300"/>
                </a:cubicBezTo>
                <a:cubicBezTo>
                  <a:pt x="151" y="310"/>
                  <a:pt x="178" y="314"/>
                  <a:pt x="205" y="314"/>
                </a:cubicBezTo>
                <a:cubicBezTo>
                  <a:pt x="314" y="314"/>
                  <a:pt x="427" y="252"/>
                  <a:pt x="540" y="244"/>
                </a:cubicBezTo>
                <a:cubicBezTo>
                  <a:pt x="604" y="237"/>
                  <a:pt x="681" y="253"/>
                  <a:pt x="728" y="206"/>
                </a:cubicBezTo>
                <a:cubicBezTo>
                  <a:pt x="745" y="190"/>
                  <a:pt x="753" y="167"/>
                  <a:pt x="745" y="150"/>
                </a:cubicBezTo>
                <a:cubicBezTo>
                  <a:pt x="736" y="135"/>
                  <a:pt x="721" y="127"/>
                  <a:pt x="706" y="120"/>
                </a:cubicBezTo>
                <a:cubicBezTo>
                  <a:pt x="572" y="65"/>
                  <a:pt x="446" y="33"/>
                  <a:pt x="305" y="9"/>
                </a:cubicBezTo>
                <a:cubicBezTo>
                  <a:pt x="274" y="5"/>
                  <a:pt x="240" y="0"/>
                  <a:pt x="206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43" name="Google Shape;2043;p14"/>
          <p:cNvGrpSpPr/>
          <p:nvPr/>
        </p:nvGrpSpPr>
        <p:grpSpPr>
          <a:xfrm rot="-6818676">
            <a:off x="6185099" y="4365754"/>
            <a:ext cx="1628201" cy="1009098"/>
            <a:chOff x="17076225" y="6009500"/>
            <a:chExt cx="1888950" cy="1170700"/>
          </a:xfrm>
        </p:grpSpPr>
        <p:sp>
          <p:nvSpPr>
            <p:cNvPr id="2044" name="Google Shape;2044;p1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1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1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1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1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14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1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1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1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1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1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14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1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1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14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1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1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1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1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1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1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1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1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1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8" name="Google Shape;2068;p14"/>
          <p:cNvSpPr/>
          <p:nvPr/>
        </p:nvSpPr>
        <p:spPr>
          <a:xfrm>
            <a:off x="-371643" y="2812276"/>
            <a:ext cx="1956138" cy="2197500"/>
          </a:xfrm>
          <a:custGeom>
            <a:avLst/>
            <a:gdLst/>
            <a:ahLst/>
            <a:cxnLst/>
            <a:rect l="l" t="t" r="r" b="b"/>
            <a:pathLst>
              <a:path w="5660" h="6358" extrusionOk="0">
                <a:moveTo>
                  <a:pt x="2298" y="1"/>
                </a:moveTo>
                <a:cubicBezTo>
                  <a:pt x="2273" y="1"/>
                  <a:pt x="2266" y="33"/>
                  <a:pt x="2258" y="55"/>
                </a:cubicBezTo>
                <a:cubicBezTo>
                  <a:pt x="2196" y="377"/>
                  <a:pt x="2219" y="714"/>
                  <a:pt x="2211" y="1043"/>
                </a:cubicBezTo>
                <a:cubicBezTo>
                  <a:pt x="2196" y="1379"/>
                  <a:pt x="2179" y="1726"/>
                  <a:pt x="2179" y="2062"/>
                </a:cubicBezTo>
                <a:cubicBezTo>
                  <a:pt x="2172" y="2186"/>
                  <a:pt x="2134" y="2345"/>
                  <a:pt x="2016" y="2345"/>
                </a:cubicBezTo>
                <a:cubicBezTo>
                  <a:pt x="2013" y="2345"/>
                  <a:pt x="2011" y="2345"/>
                  <a:pt x="2008" y="2345"/>
                </a:cubicBezTo>
                <a:cubicBezTo>
                  <a:pt x="1906" y="2345"/>
                  <a:pt x="1850" y="2226"/>
                  <a:pt x="1765" y="2172"/>
                </a:cubicBezTo>
                <a:cubicBezTo>
                  <a:pt x="1731" y="2149"/>
                  <a:pt x="1689" y="2137"/>
                  <a:pt x="1648" y="2137"/>
                </a:cubicBezTo>
                <a:cubicBezTo>
                  <a:pt x="1603" y="2137"/>
                  <a:pt x="1558" y="2151"/>
                  <a:pt x="1521" y="2179"/>
                </a:cubicBezTo>
                <a:cubicBezTo>
                  <a:pt x="1451" y="2226"/>
                  <a:pt x="1419" y="2320"/>
                  <a:pt x="1444" y="2407"/>
                </a:cubicBezTo>
                <a:cubicBezTo>
                  <a:pt x="1427" y="2421"/>
                  <a:pt x="1409" y="2428"/>
                  <a:pt x="1390" y="2428"/>
                </a:cubicBezTo>
                <a:cubicBezTo>
                  <a:pt x="1328" y="2428"/>
                  <a:pt x="1260" y="2358"/>
                  <a:pt x="1223" y="2298"/>
                </a:cubicBezTo>
                <a:cubicBezTo>
                  <a:pt x="1189" y="2222"/>
                  <a:pt x="1126" y="2135"/>
                  <a:pt x="1053" y="2135"/>
                </a:cubicBezTo>
                <a:cubicBezTo>
                  <a:pt x="1042" y="2135"/>
                  <a:pt x="1031" y="2137"/>
                  <a:pt x="1020" y="2141"/>
                </a:cubicBezTo>
                <a:cubicBezTo>
                  <a:pt x="941" y="2164"/>
                  <a:pt x="934" y="2282"/>
                  <a:pt x="973" y="2352"/>
                </a:cubicBezTo>
                <a:cubicBezTo>
                  <a:pt x="1028" y="2471"/>
                  <a:pt x="1137" y="2548"/>
                  <a:pt x="1216" y="2649"/>
                </a:cubicBezTo>
                <a:cubicBezTo>
                  <a:pt x="1278" y="2728"/>
                  <a:pt x="1238" y="2869"/>
                  <a:pt x="1107" y="2869"/>
                </a:cubicBezTo>
                <a:cubicBezTo>
                  <a:pt x="1028" y="2869"/>
                  <a:pt x="966" y="2807"/>
                  <a:pt x="919" y="2743"/>
                </a:cubicBezTo>
                <a:cubicBezTo>
                  <a:pt x="879" y="2674"/>
                  <a:pt x="847" y="2602"/>
                  <a:pt x="793" y="2540"/>
                </a:cubicBezTo>
                <a:cubicBezTo>
                  <a:pt x="758" y="2495"/>
                  <a:pt x="699" y="2466"/>
                  <a:pt x="641" y="2466"/>
                </a:cubicBezTo>
                <a:cubicBezTo>
                  <a:pt x="620" y="2466"/>
                  <a:pt x="599" y="2470"/>
                  <a:pt x="580" y="2478"/>
                </a:cubicBezTo>
                <a:cubicBezTo>
                  <a:pt x="565" y="2493"/>
                  <a:pt x="550" y="2508"/>
                  <a:pt x="525" y="2508"/>
                </a:cubicBezTo>
                <a:cubicBezTo>
                  <a:pt x="518" y="2512"/>
                  <a:pt x="509" y="2513"/>
                  <a:pt x="501" y="2513"/>
                </a:cubicBezTo>
                <a:cubicBezTo>
                  <a:pt x="467" y="2513"/>
                  <a:pt x="430" y="2490"/>
                  <a:pt x="392" y="2478"/>
                </a:cubicBezTo>
                <a:cubicBezTo>
                  <a:pt x="376" y="2473"/>
                  <a:pt x="360" y="2471"/>
                  <a:pt x="344" y="2471"/>
                </a:cubicBezTo>
                <a:cubicBezTo>
                  <a:pt x="257" y="2471"/>
                  <a:pt x="171" y="2541"/>
                  <a:pt x="157" y="2627"/>
                </a:cubicBezTo>
                <a:cubicBezTo>
                  <a:pt x="149" y="2659"/>
                  <a:pt x="149" y="2706"/>
                  <a:pt x="134" y="2736"/>
                </a:cubicBezTo>
                <a:cubicBezTo>
                  <a:pt x="102" y="2775"/>
                  <a:pt x="48" y="2783"/>
                  <a:pt x="25" y="2822"/>
                </a:cubicBezTo>
                <a:cubicBezTo>
                  <a:pt x="1" y="2869"/>
                  <a:pt x="25" y="2924"/>
                  <a:pt x="48" y="2971"/>
                </a:cubicBezTo>
                <a:cubicBezTo>
                  <a:pt x="80" y="3011"/>
                  <a:pt x="119" y="3058"/>
                  <a:pt x="110" y="3105"/>
                </a:cubicBezTo>
                <a:cubicBezTo>
                  <a:pt x="110" y="3191"/>
                  <a:pt x="8" y="3253"/>
                  <a:pt x="40" y="3332"/>
                </a:cubicBezTo>
                <a:cubicBezTo>
                  <a:pt x="48" y="3364"/>
                  <a:pt x="80" y="3387"/>
                  <a:pt x="102" y="3411"/>
                </a:cubicBezTo>
                <a:cubicBezTo>
                  <a:pt x="196" y="3535"/>
                  <a:pt x="134" y="3740"/>
                  <a:pt x="221" y="3865"/>
                </a:cubicBezTo>
                <a:cubicBezTo>
                  <a:pt x="252" y="3916"/>
                  <a:pt x="319" y="3931"/>
                  <a:pt x="384" y="3931"/>
                </a:cubicBezTo>
                <a:cubicBezTo>
                  <a:pt x="400" y="3931"/>
                  <a:pt x="416" y="3930"/>
                  <a:pt x="431" y="3929"/>
                </a:cubicBezTo>
                <a:cubicBezTo>
                  <a:pt x="482" y="3918"/>
                  <a:pt x="533" y="3904"/>
                  <a:pt x="582" y="3904"/>
                </a:cubicBezTo>
                <a:cubicBezTo>
                  <a:pt x="608" y="3904"/>
                  <a:pt x="634" y="3908"/>
                  <a:pt x="659" y="3919"/>
                </a:cubicBezTo>
                <a:cubicBezTo>
                  <a:pt x="706" y="3929"/>
                  <a:pt x="746" y="3959"/>
                  <a:pt x="785" y="3966"/>
                </a:cubicBezTo>
                <a:cubicBezTo>
                  <a:pt x="793" y="3967"/>
                  <a:pt x="801" y="3968"/>
                  <a:pt x="810" y="3968"/>
                </a:cubicBezTo>
                <a:cubicBezTo>
                  <a:pt x="851" y="3968"/>
                  <a:pt x="893" y="3955"/>
                  <a:pt x="932" y="3955"/>
                </a:cubicBezTo>
                <a:cubicBezTo>
                  <a:pt x="943" y="3955"/>
                  <a:pt x="955" y="3956"/>
                  <a:pt x="966" y="3959"/>
                </a:cubicBezTo>
                <a:cubicBezTo>
                  <a:pt x="1028" y="3976"/>
                  <a:pt x="1067" y="4045"/>
                  <a:pt x="1043" y="4100"/>
                </a:cubicBezTo>
                <a:cubicBezTo>
                  <a:pt x="1028" y="4154"/>
                  <a:pt x="981" y="4179"/>
                  <a:pt x="949" y="4226"/>
                </a:cubicBezTo>
                <a:cubicBezTo>
                  <a:pt x="909" y="4280"/>
                  <a:pt x="894" y="4359"/>
                  <a:pt x="919" y="4421"/>
                </a:cubicBezTo>
                <a:cubicBezTo>
                  <a:pt x="973" y="4555"/>
                  <a:pt x="1050" y="4664"/>
                  <a:pt x="1097" y="4798"/>
                </a:cubicBezTo>
                <a:cubicBezTo>
                  <a:pt x="1129" y="4899"/>
                  <a:pt x="1137" y="5018"/>
                  <a:pt x="1082" y="5112"/>
                </a:cubicBezTo>
                <a:cubicBezTo>
                  <a:pt x="1028" y="5198"/>
                  <a:pt x="941" y="5245"/>
                  <a:pt x="894" y="5330"/>
                </a:cubicBezTo>
                <a:cubicBezTo>
                  <a:pt x="832" y="5441"/>
                  <a:pt x="785" y="5528"/>
                  <a:pt x="683" y="5622"/>
                </a:cubicBezTo>
                <a:cubicBezTo>
                  <a:pt x="542" y="5753"/>
                  <a:pt x="401" y="5887"/>
                  <a:pt x="260" y="6013"/>
                </a:cubicBezTo>
                <a:cubicBezTo>
                  <a:pt x="166" y="6107"/>
                  <a:pt x="55" y="6216"/>
                  <a:pt x="63" y="6350"/>
                </a:cubicBezTo>
                <a:cubicBezTo>
                  <a:pt x="77" y="6355"/>
                  <a:pt x="92" y="6358"/>
                  <a:pt x="106" y="6358"/>
                </a:cubicBezTo>
                <a:cubicBezTo>
                  <a:pt x="134" y="6358"/>
                  <a:pt x="161" y="6349"/>
                  <a:pt x="181" y="6335"/>
                </a:cubicBezTo>
                <a:cubicBezTo>
                  <a:pt x="213" y="6310"/>
                  <a:pt x="243" y="6280"/>
                  <a:pt x="268" y="6241"/>
                </a:cubicBezTo>
                <a:cubicBezTo>
                  <a:pt x="392" y="6083"/>
                  <a:pt x="533" y="5951"/>
                  <a:pt x="683" y="5810"/>
                </a:cubicBezTo>
                <a:cubicBezTo>
                  <a:pt x="719" y="5780"/>
                  <a:pt x="823" y="5695"/>
                  <a:pt x="895" y="5695"/>
                </a:cubicBezTo>
                <a:cubicBezTo>
                  <a:pt x="917" y="5695"/>
                  <a:pt x="936" y="5703"/>
                  <a:pt x="949" y="5723"/>
                </a:cubicBezTo>
                <a:cubicBezTo>
                  <a:pt x="956" y="5731"/>
                  <a:pt x="956" y="5738"/>
                  <a:pt x="966" y="5753"/>
                </a:cubicBezTo>
                <a:cubicBezTo>
                  <a:pt x="981" y="5864"/>
                  <a:pt x="926" y="5966"/>
                  <a:pt x="919" y="6075"/>
                </a:cubicBezTo>
                <a:cubicBezTo>
                  <a:pt x="919" y="6092"/>
                  <a:pt x="919" y="6107"/>
                  <a:pt x="934" y="6122"/>
                </a:cubicBezTo>
                <a:cubicBezTo>
                  <a:pt x="938" y="6132"/>
                  <a:pt x="949" y="6139"/>
                  <a:pt x="958" y="6139"/>
                </a:cubicBezTo>
                <a:cubicBezTo>
                  <a:pt x="965" y="6139"/>
                  <a:pt x="970" y="6136"/>
                  <a:pt x="973" y="6130"/>
                </a:cubicBezTo>
                <a:cubicBezTo>
                  <a:pt x="1003" y="6083"/>
                  <a:pt x="1028" y="6036"/>
                  <a:pt x="1028" y="5989"/>
                </a:cubicBezTo>
                <a:cubicBezTo>
                  <a:pt x="1035" y="5958"/>
                  <a:pt x="1035" y="5934"/>
                  <a:pt x="1035" y="5911"/>
                </a:cubicBezTo>
                <a:cubicBezTo>
                  <a:pt x="1035" y="5857"/>
                  <a:pt x="1067" y="5810"/>
                  <a:pt x="1097" y="5770"/>
                </a:cubicBezTo>
                <a:cubicBezTo>
                  <a:pt x="1133" y="5735"/>
                  <a:pt x="1180" y="5724"/>
                  <a:pt x="1230" y="5724"/>
                </a:cubicBezTo>
                <a:cubicBezTo>
                  <a:pt x="1313" y="5724"/>
                  <a:pt x="1406" y="5753"/>
                  <a:pt x="1474" y="5753"/>
                </a:cubicBezTo>
                <a:cubicBezTo>
                  <a:pt x="1522" y="5759"/>
                  <a:pt x="1571" y="5763"/>
                  <a:pt x="1622" y="5763"/>
                </a:cubicBezTo>
                <a:cubicBezTo>
                  <a:pt x="1719" y="5763"/>
                  <a:pt x="1818" y="5749"/>
                  <a:pt x="1906" y="5706"/>
                </a:cubicBezTo>
                <a:cubicBezTo>
                  <a:pt x="1968" y="5676"/>
                  <a:pt x="2023" y="5637"/>
                  <a:pt x="2077" y="5612"/>
                </a:cubicBezTo>
                <a:cubicBezTo>
                  <a:pt x="2188" y="5582"/>
                  <a:pt x="2313" y="5612"/>
                  <a:pt x="2399" y="5550"/>
                </a:cubicBezTo>
                <a:cubicBezTo>
                  <a:pt x="2565" y="5434"/>
                  <a:pt x="2461" y="5127"/>
                  <a:pt x="2619" y="5001"/>
                </a:cubicBezTo>
                <a:cubicBezTo>
                  <a:pt x="2658" y="4972"/>
                  <a:pt x="2701" y="4961"/>
                  <a:pt x="2746" y="4961"/>
                </a:cubicBezTo>
                <a:cubicBezTo>
                  <a:pt x="2872" y="4961"/>
                  <a:pt x="3019" y="5042"/>
                  <a:pt x="3156" y="5042"/>
                </a:cubicBezTo>
                <a:cubicBezTo>
                  <a:pt x="3181" y="5042"/>
                  <a:pt x="3206" y="5039"/>
                  <a:pt x="3231" y="5033"/>
                </a:cubicBezTo>
                <a:cubicBezTo>
                  <a:pt x="3411" y="4986"/>
                  <a:pt x="3481" y="4758"/>
                  <a:pt x="3654" y="4696"/>
                </a:cubicBezTo>
                <a:cubicBezTo>
                  <a:pt x="3693" y="4681"/>
                  <a:pt x="3741" y="4672"/>
                  <a:pt x="3763" y="4634"/>
                </a:cubicBezTo>
                <a:cubicBezTo>
                  <a:pt x="3778" y="4610"/>
                  <a:pt x="3778" y="4578"/>
                  <a:pt x="3778" y="4548"/>
                </a:cubicBezTo>
                <a:cubicBezTo>
                  <a:pt x="3771" y="4461"/>
                  <a:pt x="3741" y="4367"/>
                  <a:pt x="3741" y="4280"/>
                </a:cubicBezTo>
                <a:cubicBezTo>
                  <a:pt x="3731" y="4186"/>
                  <a:pt x="3763" y="4085"/>
                  <a:pt x="3842" y="4045"/>
                </a:cubicBezTo>
                <a:cubicBezTo>
                  <a:pt x="3871" y="4029"/>
                  <a:pt x="3899" y="4020"/>
                  <a:pt x="3926" y="4020"/>
                </a:cubicBezTo>
                <a:cubicBezTo>
                  <a:pt x="3963" y="4020"/>
                  <a:pt x="3998" y="4037"/>
                  <a:pt x="4030" y="4070"/>
                </a:cubicBezTo>
                <a:cubicBezTo>
                  <a:pt x="4124" y="4164"/>
                  <a:pt x="4186" y="4280"/>
                  <a:pt x="4258" y="4389"/>
                </a:cubicBezTo>
                <a:cubicBezTo>
                  <a:pt x="4382" y="4595"/>
                  <a:pt x="4548" y="4775"/>
                  <a:pt x="4711" y="4954"/>
                </a:cubicBezTo>
                <a:cubicBezTo>
                  <a:pt x="4737" y="4985"/>
                  <a:pt x="4772" y="5017"/>
                  <a:pt x="4805" y="5017"/>
                </a:cubicBezTo>
                <a:cubicBezTo>
                  <a:pt x="4813" y="5017"/>
                  <a:pt x="4822" y="5015"/>
                  <a:pt x="4830" y="5010"/>
                </a:cubicBezTo>
                <a:cubicBezTo>
                  <a:pt x="4877" y="4986"/>
                  <a:pt x="4751" y="4704"/>
                  <a:pt x="4728" y="4672"/>
                </a:cubicBezTo>
                <a:cubicBezTo>
                  <a:pt x="4672" y="4570"/>
                  <a:pt x="4602" y="4461"/>
                  <a:pt x="4523" y="4374"/>
                </a:cubicBezTo>
                <a:cubicBezTo>
                  <a:pt x="4461" y="4312"/>
                  <a:pt x="4382" y="4258"/>
                  <a:pt x="4335" y="4186"/>
                </a:cubicBezTo>
                <a:cubicBezTo>
                  <a:pt x="4288" y="4124"/>
                  <a:pt x="4258" y="4060"/>
                  <a:pt x="4211" y="3998"/>
                </a:cubicBezTo>
                <a:cubicBezTo>
                  <a:pt x="4171" y="3959"/>
                  <a:pt x="4139" y="3897"/>
                  <a:pt x="4171" y="3857"/>
                </a:cubicBezTo>
                <a:cubicBezTo>
                  <a:pt x="4186" y="3835"/>
                  <a:pt x="4211" y="3825"/>
                  <a:pt x="4233" y="3818"/>
                </a:cubicBezTo>
                <a:cubicBezTo>
                  <a:pt x="4239" y="3817"/>
                  <a:pt x="4245" y="3817"/>
                  <a:pt x="4251" y="3817"/>
                </a:cubicBezTo>
                <a:cubicBezTo>
                  <a:pt x="4316" y="3817"/>
                  <a:pt x="4379" y="3853"/>
                  <a:pt x="4429" y="3897"/>
                </a:cubicBezTo>
                <a:cubicBezTo>
                  <a:pt x="4484" y="3944"/>
                  <a:pt x="4531" y="3998"/>
                  <a:pt x="4587" y="4030"/>
                </a:cubicBezTo>
                <a:cubicBezTo>
                  <a:pt x="4598" y="4035"/>
                  <a:pt x="4605" y="4041"/>
                  <a:pt x="4613" y="4041"/>
                </a:cubicBezTo>
                <a:cubicBezTo>
                  <a:pt x="4617" y="4041"/>
                  <a:pt x="4620" y="4040"/>
                  <a:pt x="4625" y="4038"/>
                </a:cubicBezTo>
                <a:cubicBezTo>
                  <a:pt x="4642" y="4038"/>
                  <a:pt x="4649" y="4013"/>
                  <a:pt x="4642" y="3998"/>
                </a:cubicBezTo>
                <a:cubicBezTo>
                  <a:pt x="4642" y="3991"/>
                  <a:pt x="4625" y="3976"/>
                  <a:pt x="4617" y="3966"/>
                </a:cubicBezTo>
                <a:cubicBezTo>
                  <a:pt x="4578" y="3919"/>
                  <a:pt x="4531" y="3872"/>
                  <a:pt x="4493" y="3825"/>
                </a:cubicBezTo>
                <a:cubicBezTo>
                  <a:pt x="4469" y="3803"/>
                  <a:pt x="4454" y="3787"/>
                  <a:pt x="4437" y="3763"/>
                </a:cubicBezTo>
                <a:cubicBezTo>
                  <a:pt x="4382" y="3676"/>
                  <a:pt x="4359" y="3496"/>
                  <a:pt x="4437" y="3426"/>
                </a:cubicBezTo>
                <a:cubicBezTo>
                  <a:pt x="4454" y="3411"/>
                  <a:pt x="4476" y="3394"/>
                  <a:pt x="4508" y="3394"/>
                </a:cubicBezTo>
                <a:cubicBezTo>
                  <a:pt x="4518" y="3394"/>
                  <a:pt x="4528" y="3393"/>
                  <a:pt x="4538" y="3393"/>
                </a:cubicBezTo>
                <a:cubicBezTo>
                  <a:pt x="4568" y="3393"/>
                  <a:pt x="4601" y="3395"/>
                  <a:pt x="4634" y="3395"/>
                </a:cubicBezTo>
                <a:cubicBezTo>
                  <a:pt x="4722" y="3395"/>
                  <a:pt x="4809" y="3381"/>
                  <a:pt x="4830" y="3278"/>
                </a:cubicBezTo>
                <a:cubicBezTo>
                  <a:pt x="4860" y="3159"/>
                  <a:pt x="4728" y="3058"/>
                  <a:pt x="4719" y="2941"/>
                </a:cubicBezTo>
                <a:cubicBezTo>
                  <a:pt x="4711" y="2837"/>
                  <a:pt x="4798" y="2753"/>
                  <a:pt x="4860" y="2666"/>
                </a:cubicBezTo>
                <a:cubicBezTo>
                  <a:pt x="4916" y="2580"/>
                  <a:pt x="4954" y="2446"/>
                  <a:pt x="4869" y="2384"/>
                </a:cubicBezTo>
                <a:cubicBezTo>
                  <a:pt x="4838" y="2357"/>
                  <a:pt x="4795" y="2352"/>
                  <a:pt x="4750" y="2352"/>
                </a:cubicBezTo>
                <a:cubicBezTo>
                  <a:pt x="4721" y="2352"/>
                  <a:pt x="4692" y="2354"/>
                  <a:pt x="4663" y="2354"/>
                </a:cubicBezTo>
                <a:cubicBezTo>
                  <a:pt x="4605" y="2354"/>
                  <a:pt x="4552" y="2345"/>
                  <a:pt x="4523" y="2290"/>
                </a:cubicBezTo>
                <a:cubicBezTo>
                  <a:pt x="4469" y="2188"/>
                  <a:pt x="4578" y="2047"/>
                  <a:pt x="4649" y="1991"/>
                </a:cubicBezTo>
                <a:cubicBezTo>
                  <a:pt x="4907" y="1812"/>
                  <a:pt x="5261" y="1812"/>
                  <a:pt x="5518" y="1624"/>
                </a:cubicBezTo>
                <a:cubicBezTo>
                  <a:pt x="5590" y="1568"/>
                  <a:pt x="5659" y="1466"/>
                  <a:pt x="5597" y="1396"/>
                </a:cubicBezTo>
                <a:cubicBezTo>
                  <a:pt x="5577" y="1373"/>
                  <a:pt x="5547" y="1363"/>
                  <a:pt x="5515" y="1363"/>
                </a:cubicBezTo>
                <a:cubicBezTo>
                  <a:pt x="5474" y="1363"/>
                  <a:pt x="5429" y="1378"/>
                  <a:pt x="5394" y="1396"/>
                </a:cubicBezTo>
                <a:cubicBezTo>
                  <a:pt x="5127" y="1506"/>
                  <a:pt x="4860" y="1624"/>
                  <a:pt x="4595" y="1733"/>
                </a:cubicBezTo>
                <a:cubicBezTo>
                  <a:pt x="4446" y="1803"/>
                  <a:pt x="4295" y="1867"/>
                  <a:pt x="4132" y="1889"/>
                </a:cubicBezTo>
                <a:cubicBezTo>
                  <a:pt x="4096" y="1894"/>
                  <a:pt x="4059" y="1897"/>
                  <a:pt x="4022" y="1897"/>
                </a:cubicBezTo>
                <a:cubicBezTo>
                  <a:pt x="3936" y="1897"/>
                  <a:pt x="3848" y="1883"/>
                  <a:pt x="3771" y="1850"/>
                </a:cubicBezTo>
                <a:cubicBezTo>
                  <a:pt x="3654" y="1795"/>
                  <a:pt x="3677" y="1701"/>
                  <a:pt x="3590" y="1639"/>
                </a:cubicBezTo>
                <a:cubicBezTo>
                  <a:pt x="3573" y="1626"/>
                  <a:pt x="3556" y="1620"/>
                  <a:pt x="3539" y="1620"/>
                </a:cubicBezTo>
                <a:cubicBezTo>
                  <a:pt x="3449" y="1620"/>
                  <a:pt x="3350" y="1768"/>
                  <a:pt x="3246" y="1768"/>
                </a:cubicBezTo>
                <a:cubicBezTo>
                  <a:pt x="3239" y="1768"/>
                  <a:pt x="3231" y="1767"/>
                  <a:pt x="3223" y="1765"/>
                </a:cubicBezTo>
                <a:cubicBezTo>
                  <a:pt x="3097" y="1741"/>
                  <a:pt x="3120" y="1553"/>
                  <a:pt x="3043" y="1459"/>
                </a:cubicBezTo>
                <a:cubicBezTo>
                  <a:pt x="3010" y="1418"/>
                  <a:pt x="2961" y="1398"/>
                  <a:pt x="2913" y="1398"/>
                </a:cubicBezTo>
                <a:cubicBezTo>
                  <a:pt x="2867" y="1398"/>
                  <a:pt x="2822" y="1416"/>
                  <a:pt x="2790" y="1451"/>
                </a:cubicBezTo>
                <a:cubicBezTo>
                  <a:pt x="2728" y="1521"/>
                  <a:pt x="2736" y="1632"/>
                  <a:pt x="2728" y="1726"/>
                </a:cubicBezTo>
                <a:cubicBezTo>
                  <a:pt x="2721" y="1817"/>
                  <a:pt x="2670" y="1929"/>
                  <a:pt x="2581" y="1929"/>
                </a:cubicBezTo>
                <a:cubicBezTo>
                  <a:pt x="2578" y="1929"/>
                  <a:pt x="2575" y="1929"/>
                  <a:pt x="2572" y="1929"/>
                </a:cubicBezTo>
                <a:cubicBezTo>
                  <a:pt x="2518" y="1921"/>
                  <a:pt x="2478" y="1882"/>
                  <a:pt x="2454" y="1835"/>
                </a:cubicBezTo>
                <a:cubicBezTo>
                  <a:pt x="2407" y="1748"/>
                  <a:pt x="2407" y="1654"/>
                  <a:pt x="2407" y="1560"/>
                </a:cubicBezTo>
                <a:cubicBezTo>
                  <a:pt x="2407" y="1060"/>
                  <a:pt x="2399" y="557"/>
                  <a:pt x="2337" y="63"/>
                </a:cubicBezTo>
                <a:cubicBezTo>
                  <a:pt x="2337" y="33"/>
                  <a:pt x="2320" y="1"/>
                  <a:pt x="2298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9" name="Google Shape;2069;p14"/>
          <p:cNvGrpSpPr/>
          <p:nvPr/>
        </p:nvGrpSpPr>
        <p:grpSpPr>
          <a:xfrm rot="-5400000">
            <a:off x="-885461" y="2805983"/>
            <a:ext cx="3399642" cy="188742"/>
            <a:chOff x="4282066" y="-1775639"/>
            <a:chExt cx="3104696" cy="188723"/>
          </a:xfrm>
        </p:grpSpPr>
        <p:sp>
          <p:nvSpPr>
            <p:cNvPr id="2070" name="Google Shape;2070;p14"/>
            <p:cNvSpPr/>
            <p:nvPr/>
          </p:nvSpPr>
          <p:spPr>
            <a:xfrm rot="-5400000">
              <a:off x="5787174" y="-3186504"/>
              <a:ext cx="94481" cy="3104696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14"/>
            <p:cNvSpPr/>
            <p:nvPr/>
          </p:nvSpPr>
          <p:spPr>
            <a:xfrm rot="-5400000">
              <a:off x="5787174" y="-3280747"/>
              <a:ext cx="94481" cy="3104696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14"/>
            <p:cNvSpPr/>
            <p:nvPr/>
          </p:nvSpPr>
          <p:spPr>
            <a:xfrm rot="-5400000">
              <a:off x="4247590" y="-1741130"/>
              <a:ext cx="188691" cy="11972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14"/>
            <p:cNvSpPr/>
            <p:nvPr/>
          </p:nvSpPr>
          <p:spPr>
            <a:xfrm rot="5400000">
              <a:off x="7230038" y="-1741130"/>
              <a:ext cx="188691" cy="11972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4" name="Google Shape;2074;p14"/>
          <p:cNvGrpSpPr/>
          <p:nvPr/>
        </p:nvGrpSpPr>
        <p:grpSpPr>
          <a:xfrm rot="-8769747">
            <a:off x="25451" y="4267438"/>
            <a:ext cx="1615703" cy="913706"/>
            <a:chOff x="17234000" y="6009500"/>
            <a:chExt cx="1874350" cy="1059975"/>
          </a:xfrm>
        </p:grpSpPr>
        <p:sp>
          <p:nvSpPr>
            <p:cNvPr id="2075" name="Google Shape;2075;p1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1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14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1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14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14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14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1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1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1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14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1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1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1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1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14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1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1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14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1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1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1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14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98" name="Google Shape;2098;p14"/>
          <p:cNvGrpSpPr/>
          <p:nvPr/>
        </p:nvGrpSpPr>
        <p:grpSpPr>
          <a:xfrm rot="-6818676">
            <a:off x="-94101" y="2205329"/>
            <a:ext cx="1628201" cy="1009098"/>
            <a:chOff x="17076225" y="6009500"/>
            <a:chExt cx="1888950" cy="1170700"/>
          </a:xfrm>
        </p:grpSpPr>
        <p:sp>
          <p:nvSpPr>
            <p:cNvPr id="2099" name="Google Shape;2099;p1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1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1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1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1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14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1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1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1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1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1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14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1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1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14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1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1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1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1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1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1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1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1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1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3" name="Google Shape;2123;p14"/>
          <p:cNvGrpSpPr/>
          <p:nvPr/>
        </p:nvGrpSpPr>
        <p:grpSpPr>
          <a:xfrm rot="-6818676">
            <a:off x="-331826" y="4066616"/>
            <a:ext cx="1628201" cy="1009098"/>
            <a:chOff x="17076225" y="6009500"/>
            <a:chExt cx="1888950" cy="1170700"/>
          </a:xfrm>
        </p:grpSpPr>
        <p:sp>
          <p:nvSpPr>
            <p:cNvPr id="2124" name="Google Shape;2124;p1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1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1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1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1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14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1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1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1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1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1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14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1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1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14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1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1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1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1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1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1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1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1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1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8" name="Google Shape;2148;p14"/>
          <p:cNvGrpSpPr/>
          <p:nvPr/>
        </p:nvGrpSpPr>
        <p:grpSpPr>
          <a:xfrm>
            <a:off x="7988212" y="2968088"/>
            <a:ext cx="435800" cy="1632075"/>
            <a:chOff x="2135025" y="8354438"/>
            <a:chExt cx="435800" cy="1632075"/>
          </a:xfrm>
        </p:grpSpPr>
        <p:sp>
          <p:nvSpPr>
            <p:cNvPr id="2149" name="Google Shape;2149;p14"/>
            <p:cNvSpPr/>
            <p:nvPr/>
          </p:nvSpPr>
          <p:spPr>
            <a:xfrm>
              <a:off x="2135025" y="8354438"/>
              <a:ext cx="217925" cy="1632075"/>
            </a:xfrm>
            <a:custGeom>
              <a:avLst/>
              <a:gdLst/>
              <a:ahLst/>
              <a:cxnLst/>
              <a:rect l="l" t="t" r="r" b="b"/>
              <a:pathLst>
                <a:path w="8717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14"/>
            <p:cNvSpPr/>
            <p:nvPr/>
          </p:nvSpPr>
          <p:spPr>
            <a:xfrm>
              <a:off x="2352925" y="8354438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14"/>
            <p:cNvSpPr/>
            <p:nvPr/>
          </p:nvSpPr>
          <p:spPr>
            <a:xfrm>
              <a:off x="2135025" y="9776638"/>
              <a:ext cx="435500" cy="209575"/>
            </a:xfrm>
            <a:custGeom>
              <a:avLst/>
              <a:gdLst/>
              <a:ahLst/>
              <a:cxnLst/>
              <a:rect l="l" t="t" r="r" b="b"/>
              <a:pathLst>
                <a:path w="17420" h="8383" extrusionOk="0">
                  <a:moveTo>
                    <a:pt x="8716" y="1"/>
                  </a:moveTo>
                  <a:lnTo>
                    <a:pt x="1" y="8383"/>
                  </a:lnTo>
                  <a:lnTo>
                    <a:pt x="17420" y="83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14"/>
            <p:cNvSpPr/>
            <p:nvPr/>
          </p:nvSpPr>
          <p:spPr>
            <a:xfrm>
              <a:off x="2135025" y="8354438"/>
              <a:ext cx="435500" cy="209300"/>
            </a:xfrm>
            <a:custGeom>
              <a:avLst/>
              <a:gdLst/>
              <a:ahLst/>
              <a:cxnLst/>
              <a:rect l="l" t="t" r="r" b="b"/>
              <a:pathLst>
                <a:path w="17420" h="8372" extrusionOk="0">
                  <a:moveTo>
                    <a:pt x="1" y="1"/>
                  </a:moveTo>
                  <a:lnTo>
                    <a:pt x="8716" y="8371"/>
                  </a:lnTo>
                  <a:lnTo>
                    <a:pt x="17420" y="1"/>
                  </a:lnTo>
                  <a:close/>
                </a:path>
              </a:pathLst>
            </a:custGeom>
            <a:solidFill>
              <a:srgbClr val="53555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3" name="Google Shape;2153;p14"/>
          <p:cNvSpPr/>
          <p:nvPr/>
        </p:nvSpPr>
        <p:spPr>
          <a:xfrm rot="10205919">
            <a:off x="7843682" y="3450535"/>
            <a:ext cx="557251" cy="360523"/>
          </a:xfrm>
          <a:custGeom>
            <a:avLst/>
            <a:gdLst/>
            <a:ahLst/>
            <a:cxnLst/>
            <a:rect l="l" t="t" r="r" b="b"/>
            <a:pathLst>
              <a:path w="2572" h="1664" extrusionOk="0">
                <a:moveTo>
                  <a:pt x="1708" y="1"/>
                </a:moveTo>
                <a:cubicBezTo>
                  <a:pt x="1687" y="1"/>
                  <a:pt x="1666" y="4"/>
                  <a:pt x="1646" y="13"/>
                </a:cubicBezTo>
                <a:cubicBezTo>
                  <a:pt x="1599" y="28"/>
                  <a:pt x="1562" y="75"/>
                  <a:pt x="1515" y="90"/>
                </a:cubicBezTo>
                <a:cubicBezTo>
                  <a:pt x="1491" y="101"/>
                  <a:pt x="1466" y="105"/>
                  <a:pt x="1441" y="105"/>
                </a:cubicBezTo>
                <a:cubicBezTo>
                  <a:pt x="1388" y="105"/>
                  <a:pt x="1333" y="88"/>
                  <a:pt x="1281" y="88"/>
                </a:cubicBezTo>
                <a:cubicBezTo>
                  <a:pt x="1270" y="88"/>
                  <a:pt x="1258" y="88"/>
                  <a:pt x="1247" y="90"/>
                </a:cubicBezTo>
                <a:cubicBezTo>
                  <a:pt x="1215" y="98"/>
                  <a:pt x="1176" y="107"/>
                  <a:pt x="1146" y="122"/>
                </a:cubicBezTo>
                <a:cubicBezTo>
                  <a:pt x="1114" y="137"/>
                  <a:pt x="1099" y="177"/>
                  <a:pt x="1067" y="201"/>
                </a:cubicBezTo>
                <a:cubicBezTo>
                  <a:pt x="1050" y="209"/>
                  <a:pt x="1032" y="213"/>
                  <a:pt x="1013" y="213"/>
                </a:cubicBezTo>
                <a:cubicBezTo>
                  <a:pt x="981" y="213"/>
                  <a:pt x="948" y="203"/>
                  <a:pt x="918" y="192"/>
                </a:cubicBezTo>
                <a:cubicBezTo>
                  <a:pt x="886" y="177"/>
                  <a:pt x="864" y="162"/>
                  <a:pt x="832" y="162"/>
                </a:cubicBezTo>
                <a:cubicBezTo>
                  <a:pt x="800" y="162"/>
                  <a:pt x="770" y="169"/>
                  <a:pt x="753" y="192"/>
                </a:cubicBezTo>
                <a:cubicBezTo>
                  <a:pt x="738" y="224"/>
                  <a:pt x="745" y="263"/>
                  <a:pt x="770" y="295"/>
                </a:cubicBezTo>
                <a:cubicBezTo>
                  <a:pt x="792" y="318"/>
                  <a:pt x="817" y="342"/>
                  <a:pt x="839" y="372"/>
                </a:cubicBezTo>
                <a:cubicBezTo>
                  <a:pt x="856" y="404"/>
                  <a:pt x="856" y="444"/>
                  <a:pt x="832" y="466"/>
                </a:cubicBezTo>
                <a:cubicBezTo>
                  <a:pt x="800" y="491"/>
                  <a:pt x="738" y="474"/>
                  <a:pt x="723" y="514"/>
                </a:cubicBezTo>
                <a:cubicBezTo>
                  <a:pt x="706" y="553"/>
                  <a:pt x="753" y="585"/>
                  <a:pt x="762" y="625"/>
                </a:cubicBezTo>
                <a:cubicBezTo>
                  <a:pt x="762" y="655"/>
                  <a:pt x="738" y="672"/>
                  <a:pt x="730" y="702"/>
                </a:cubicBezTo>
                <a:cubicBezTo>
                  <a:pt x="723" y="726"/>
                  <a:pt x="723" y="756"/>
                  <a:pt x="730" y="788"/>
                </a:cubicBezTo>
                <a:cubicBezTo>
                  <a:pt x="706" y="756"/>
                  <a:pt x="706" y="719"/>
                  <a:pt x="676" y="687"/>
                </a:cubicBezTo>
                <a:cubicBezTo>
                  <a:pt x="668" y="679"/>
                  <a:pt x="659" y="662"/>
                  <a:pt x="644" y="655"/>
                </a:cubicBezTo>
                <a:cubicBezTo>
                  <a:pt x="628" y="647"/>
                  <a:pt x="604" y="647"/>
                  <a:pt x="589" y="640"/>
                </a:cubicBezTo>
                <a:cubicBezTo>
                  <a:pt x="574" y="625"/>
                  <a:pt x="565" y="600"/>
                  <a:pt x="557" y="568"/>
                </a:cubicBezTo>
                <a:cubicBezTo>
                  <a:pt x="557" y="561"/>
                  <a:pt x="557" y="546"/>
                  <a:pt x="549" y="530"/>
                </a:cubicBezTo>
                <a:cubicBezTo>
                  <a:pt x="542" y="514"/>
                  <a:pt x="534" y="506"/>
                  <a:pt x="517" y="506"/>
                </a:cubicBezTo>
                <a:cubicBezTo>
                  <a:pt x="502" y="506"/>
                  <a:pt x="487" y="514"/>
                  <a:pt x="480" y="530"/>
                </a:cubicBezTo>
                <a:cubicBezTo>
                  <a:pt x="470" y="546"/>
                  <a:pt x="470" y="568"/>
                  <a:pt x="463" y="585"/>
                </a:cubicBezTo>
                <a:cubicBezTo>
                  <a:pt x="457" y="591"/>
                  <a:pt x="446" y="602"/>
                  <a:pt x="433" y="602"/>
                </a:cubicBezTo>
                <a:cubicBezTo>
                  <a:pt x="430" y="602"/>
                  <a:pt x="427" y="602"/>
                  <a:pt x="423" y="600"/>
                </a:cubicBezTo>
                <a:cubicBezTo>
                  <a:pt x="401" y="593"/>
                  <a:pt x="393" y="568"/>
                  <a:pt x="376" y="568"/>
                </a:cubicBezTo>
                <a:cubicBezTo>
                  <a:pt x="354" y="568"/>
                  <a:pt x="354" y="600"/>
                  <a:pt x="339" y="608"/>
                </a:cubicBezTo>
                <a:cubicBezTo>
                  <a:pt x="330" y="611"/>
                  <a:pt x="322" y="611"/>
                  <a:pt x="315" y="611"/>
                </a:cubicBezTo>
                <a:cubicBezTo>
                  <a:pt x="309" y="611"/>
                  <a:pt x="303" y="611"/>
                  <a:pt x="299" y="615"/>
                </a:cubicBezTo>
                <a:cubicBezTo>
                  <a:pt x="282" y="615"/>
                  <a:pt x="267" y="625"/>
                  <a:pt x="260" y="632"/>
                </a:cubicBezTo>
                <a:cubicBezTo>
                  <a:pt x="235" y="655"/>
                  <a:pt x="220" y="687"/>
                  <a:pt x="188" y="694"/>
                </a:cubicBezTo>
                <a:cubicBezTo>
                  <a:pt x="158" y="702"/>
                  <a:pt x="134" y="694"/>
                  <a:pt x="104" y="709"/>
                </a:cubicBezTo>
                <a:cubicBezTo>
                  <a:pt x="79" y="726"/>
                  <a:pt x="64" y="749"/>
                  <a:pt x="57" y="781"/>
                </a:cubicBezTo>
                <a:cubicBezTo>
                  <a:pt x="47" y="796"/>
                  <a:pt x="47" y="803"/>
                  <a:pt x="47" y="820"/>
                </a:cubicBezTo>
                <a:cubicBezTo>
                  <a:pt x="40" y="835"/>
                  <a:pt x="25" y="843"/>
                  <a:pt x="25" y="860"/>
                </a:cubicBezTo>
                <a:cubicBezTo>
                  <a:pt x="10" y="890"/>
                  <a:pt x="40" y="922"/>
                  <a:pt x="32" y="954"/>
                </a:cubicBezTo>
                <a:cubicBezTo>
                  <a:pt x="32" y="976"/>
                  <a:pt x="25" y="991"/>
                  <a:pt x="17" y="1008"/>
                </a:cubicBezTo>
                <a:cubicBezTo>
                  <a:pt x="0" y="1023"/>
                  <a:pt x="0" y="1048"/>
                  <a:pt x="10" y="1063"/>
                </a:cubicBezTo>
                <a:cubicBezTo>
                  <a:pt x="17" y="1070"/>
                  <a:pt x="25" y="1078"/>
                  <a:pt x="32" y="1085"/>
                </a:cubicBezTo>
                <a:cubicBezTo>
                  <a:pt x="64" y="1102"/>
                  <a:pt x="57" y="1132"/>
                  <a:pt x="64" y="1164"/>
                </a:cubicBezTo>
                <a:cubicBezTo>
                  <a:pt x="72" y="1189"/>
                  <a:pt x="87" y="1204"/>
                  <a:pt x="104" y="1219"/>
                </a:cubicBezTo>
                <a:cubicBezTo>
                  <a:pt x="141" y="1243"/>
                  <a:pt x="198" y="1266"/>
                  <a:pt x="213" y="1313"/>
                </a:cubicBezTo>
                <a:cubicBezTo>
                  <a:pt x="228" y="1345"/>
                  <a:pt x="220" y="1392"/>
                  <a:pt x="245" y="1432"/>
                </a:cubicBezTo>
                <a:cubicBezTo>
                  <a:pt x="262" y="1454"/>
                  <a:pt x="297" y="1465"/>
                  <a:pt x="330" y="1465"/>
                </a:cubicBezTo>
                <a:cubicBezTo>
                  <a:pt x="341" y="1465"/>
                  <a:pt x="352" y="1464"/>
                  <a:pt x="361" y="1462"/>
                </a:cubicBezTo>
                <a:cubicBezTo>
                  <a:pt x="408" y="1447"/>
                  <a:pt x="448" y="1424"/>
                  <a:pt x="487" y="1424"/>
                </a:cubicBezTo>
                <a:cubicBezTo>
                  <a:pt x="526" y="1424"/>
                  <a:pt x="567" y="1438"/>
                  <a:pt x="603" y="1438"/>
                </a:cubicBezTo>
                <a:cubicBezTo>
                  <a:pt x="625" y="1438"/>
                  <a:pt x="644" y="1433"/>
                  <a:pt x="659" y="1415"/>
                </a:cubicBezTo>
                <a:cubicBezTo>
                  <a:pt x="676" y="1400"/>
                  <a:pt x="668" y="1385"/>
                  <a:pt x="683" y="1360"/>
                </a:cubicBezTo>
                <a:cubicBezTo>
                  <a:pt x="691" y="1345"/>
                  <a:pt x="706" y="1330"/>
                  <a:pt x="730" y="1321"/>
                </a:cubicBezTo>
                <a:cubicBezTo>
                  <a:pt x="745" y="1313"/>
                  <a:pt x="762" y="1298"/>
                  <a:pt x="777" y="1290"/>
                </a:cubicBezTo>
                <a:lnTo>
                  <a:pt x="785" y="1298"/>
                </a:lnTo>
                <a:cubicBezTo>
                  <a:pt x="809" y="1313"/>
                  <a:pt x="832" y="1330"/>
                  <a:pt x="847" y="1353"/>
                </a:cubicBezTo>
                <a:cubicBezTo>
                  <a:pt x="864" y="1377"/>
                  <a:pt x="871" y="1407"/>
                  <a:pt x="886" y="1432"/>
                </a:cubicBezTo>
                <a:cubicBezTo>
                  <a:pt x="933" y="1486"/>
                  <a:pt x="1020" y="1471"/>
                  <a:pt x="1082" y="1509"/>
                </a:cubicBezTo>
                <a:cubicBezTo>
                  <a:pt x="1114" y="1533"/>
                  <a:pt x="1129" y="1565"/>
                  <a:pt x="1153" y="1603"/>
                </a:cubicBezTo>
                <a:cubicBezTo>
                  <a:pt x="1168" y="1635"/>
                  <a:pt x="1208" y="1659"/>
                  <a:pt x="1240" y="1659"/>
                </a:cubicBezTo>
                <a:cubicBezTo>
                  <a:pt x="1262" y="1659"/>
                  <a:pt x="1287" y="1642"/>
                  <a:pt x="1309" y="1635"/>
                </a:cubicBezTo>
                <a:cubicBezTo>
                  <a:pt x="1326" y="1629"/>
                  <a:pt x="1341" y="1627"/>
                  <a:pt x="1356" y="1627"/>
                </a:cubicBezTo>
                <a:cubicBezTo>
                  <a:pt x="1398" y="1627"/>
                  <a:pt x="1436" y="1647"/>
                  <a:pt x="1483" y="1659"/>
                </a:cubicBezTo>
                <a:cubicBezTo>
                  <a:pt x="1499" y="1662"/>
                  <a:pt x="1515" y="1664"/>
                  <a:pt x="1531" y="1664"/>
                </a:cubicBezTo>
                <a:cubicBezTo>
                  <a:pt x="1559" y="1664"/>
                  <a:pt x="1586" y="1658"/>
                  <a:pt x="1616" y="1642"/>
                </a:cubicBezTo>
                <a:cubicBezTo>
                  <a:pt x="1699" y="1614"/>
                  <a:pt x="1780" y="1540"/>
                  <a:pt x="1877" y="1540"/>
                </a:cubicBezTo>
                <a:cubicBezTo>
                  <a:pt x="1882" y="1540"/>
                  <a:pt x="1886" y="1540"/>
                  <a:pt x="1891" y="1541"/>
                </a:cubicBezTo>
                <a:cubicBezTo>
                  <a:pt x="1971" y="1548"/>
                  <a:pt x="2040" y="1613"/>
                  <a:pt x="2114" y="1613"/>
                </a:cubicBezTo>
                <a:cubicBezTo>
                  <a:pt x="2118" y="1613"/>
                  <a:pt x="2122" y="1613"/>
                  <a:pt x="2126" y="1612"/>
                </a:cubicBezTo>
                <a:cubicBezTo>
                  <a:pt x="2220" y="1603"/>
                  <a:pt x="2282" y="1518"/>
                  <a:pt x="2305" y="1424"/>
                </a:cubicBezTo>
                <a:cubicBezTo>
                  <a:pt x="2329" y="1338"/>
                  <a:pt x="2329" y="1243"/>
                  <a:pt x="2376" y="1164"/>
                </a:cubicBezTo>
                <a:cubicBezTo>
                  <a:pt x="2431" y="1055"/>
                  <a:pt x="2572" y="969"/>
                  <a:pt x="2525" y="850"/>
                </a:cubicBezTo>
                <a:cubicBezTo>
                  <a:pt x="2510" y="813"/>
                  <a:pt x="2470" y="796"/>
                  <a:pt x="2446" y="766"/>
                </a:cubicBezTo>
                <a:cubicBezTo>
                  <a:pt x="2423" y="726"/>
                  <a:pt x="2416" y="679"/>
                  <a:pt x="2416" y="632"/>
                </a:cubicBezTo>
                <a:cubicBezTo>
                  <a:pt x="2416" y="568"/>
                  <a:pt x="2431" y="498"/>
                  <a:pt x="2399" y="444"/>
                </a:cubicBezTo>
                <a:cubicBezTo>
                  <a:pt x="2376" y="380"/>
                  <a:pt x="2314" y="350"/>
                  <a:pt x="2258" y="310"/>
                </a:cubicBezTo>
                <a:cubicBezTo>
                  <a:pt x="2235" y="295"/>
                  <a:pt x="2203" y="278"/>
                  <a:pt x="2196" y="248"/>
                </a:cubicBezTo>
                <a:cubicBezTo>
                  <a:pt x="2173" y="216"/>
                  <a:pt x="2181" y="184"/>
                  <a:pt x="2156" y="154"/>
                </a:cubicBezTo>
                <a:cubicBezTo>
                  <a:pt x="2126" y="98"/>
                  <a:pt x="2039" y="107"/>
                  <a:pt x="1975" y="90"/>
                </a:cubicBezTo>
                <a:cubicBezTo>
                  <a:pt x="1913" y="75"/>
                  <a:pt x="1866" y="51"/>
                  <a:pt x="1812" y="28"/>
                </a:cubicBezTo>
                <a:cubicBezTo>
                  <a:pt x="1782" y="12"/>
                  <a:pt x="1745" y="1"/>
                  <a:pt x="1708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4" name="Google Shape;2154;p14"/>
          <p:cNvGrpSpPr/>
          <p:nvPr/>
        </p:nvGrpSpPr>
        <p:grpSpPr>
          <a:xfrm rot="10800000">
            <a:off x="7105791" y="2968092"/>
            <a:ext cx="1615690" cy="913698"/>
            <a:chOff x="17234000" y="6009500"/>
            <a:chExt cx="1874350" cy="1059975"/>
          </a:xfrm>
        </p:grpSpPr>
        <p:sp>
          <p:nvSpPr>
            <p:cNvPr id="2155" name="Google Shape;2155;p1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1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14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1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14"/>
            <p:cNvSpPr/>
            <p:nvPr/>
          </p:nvSpPr>
          <p:spPr>
            <a:xfrm>
              <a:off x="177980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14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14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1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1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1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14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1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1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1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1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14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1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1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14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1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1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1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14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8" name="Google Shape;2178;p14"/>
          <p:cNvGrpSpPr/>
          <p:nvPr/>
        </p:nvGrpSpPr>
        <p:grpSpPr>
          <a:xfrm rot="-3604968">
            <a:off x="7845465" y="2044840"/>
            <a:ext cx="1628196" cy="1009095"/>
            <a:chOff x="17076225" y="6009500"/>
            <a:chExt cx="1888950" cy="1170700"/>
          </a:xfrm>
        </p:grpSpPr>
        <p:sp>
          <p:nvSpPr>
            <p:cNvPr id="2179" name="Google Shape;2179;p14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14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14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14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14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14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14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14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14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14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14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14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14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14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14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14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14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14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14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14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14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14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14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14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1" name="Shape 2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4" name="Google Shape;2204;p15"/>
          <p:cNvSpPr/>
          <p:nvPr/>
        </p:nvSpPr>
        <p:spPr>
          <a:xfrm>
            <a:off x="6571511" y="3124175"/>
            <a:ext cx="2572321" cy="2019193"/>
          </a:xfrm>
          <a:custGeom>
            <a:avLst/>
            <a:gdLst/>
            <a:ahLst/>
            <a:cxnLst/>
            <a:rect l="l" t="t" r="r" b="b"/>
            <a:pathLst>
              <a:path w="147686" h="115929" extrusionOk="0">
                <a:moveTo>
                  <a:pt x="125648" y="0"/>
                </a:moveTo>
                <a:cubicBezTo>
                  <a:pt x="122104" y="0"/>
                  <a:pt x="119083" y="1317"/>
                  <a:pt x="116491" y="3975"/>
                </a:cubicBezTo>
                <a:cubicBezTo>
                  <a:pt x="112955" y="7606"/>
                  <a:pt x="110979" y="11857"/>
                  <a:pt x="110443" y="16988"/>
                </a:cubicBezTo>
                <a:cubicBezTo>
                  <a:pt x="109907" y="22072"/>
                  <a:pt x="110086" y="27561"/>
                  <a:pt x="110991" y="33764"/>
                </a:cubicBezTo>
                <a:cubicBezTo>
                  <a:pt x="111491" y="37193"/>
                  <a:pt x="112086" y="40646"/>
                  <a:pt x="112657" y="43992"/>
                </a:cubicBezTo>
                <a:cubicBezTo>
                  <a:pt x="112860" y="45075"/>
                  <a:pt x="113027" y="46182"/>
                  <a:pt x="113229" y="47266"/>
                </a:cubicBezTo>
                <a:cubicBezTo>
                  <a:pt x="113777" y="50552"/>
                  <a:pt x="113991" y="53838"/>
                  <a:pt x="113824" y="57041"/>
                </a:cubicBezTo>
                <a:cubicBezTo>
                  <a:pt x="113729" y="58743"/>
                  <a:pt x="113396" y="60422"/>
                  <a:pt x="112812" y="62053"/>
                </a:cubicBezTo>
                <a:cubicBezTo>
                  <a:pt x="111348" y="66101"/>
                  <a:pt x="108538" y="69126"/>
                  <a:pt x="104228" y="71328"/>
                </a:cubicBezTo>
                <a:cubicBezTo>
                  <a:pt x="101585" y="72674"/>
                  <a:pt x="98656" y="73424"/>
                  <a:pt x="95274" y="73650"/>
                </a:cubicBezTo>
                <a:cubicBezTo>
                  <a:pt x="94327" y="73713"/>
                  <a:pt x="93384" y="73745"/>
                  <a:pt x="92447" y="73745"/>
                </a:cubicBezTo>
                <a:cubicBezTo>
                  <a:pt x="86515" y="73745"/>
                  <a:pt x="80795" y="72478"/>
                  <a:pt x="75439" y="69959"/>
                </a:cubicBezTo>
                <a:cubicBezTo>
                  <a:pt x="70569" y="67685"/>
                  <a:pt x="65997" y="64756"/>
                  <a:pt x="61818" y="61256"/>
                </a:cubicBezTo>
                <a:cubicBezTo>
                  <a:pt x="57031" y="57219"/>
                  <a:pt x="52507" y="52695"/>
                  <a:pt x="48030" y="47397"/>
                </a:cubicBezTo>
                <a:cubicBezTo>
                  <a:pt x="46340" y="45408"/>
                  <a:pt x="44601" y="43503"/>
                  <a:pt x="42851" y="41741"/>
                </a:cubicBezTo>
                <a:cubicBezTo>
                  <a:pt x="38839" y="37729"/>
                  <a:pt x="34243" y="34359"/>
                  <a:pt x="29171" y="31752"/>
                </a:cubicBezTo>
                <a:cubicBezTo>
                  <a:pt x="27075" y="30680"/>
                  <a:pt x="25135" y="29954"/>
                  <a:pt x="23277" y="29549"/>
                </a:cubicBezTo>
                <a:cubicBezTo>
                  <a:pt x="22410" y="29363"/>
                  <a:pt x="21591" y="29267"/>
                  <a:pt x="20800" y="29267"/>
                </a:cubicBezTo>
                <a:cubicBezTo>
                  <a:pt x="20277" y="29267"/>
                  <a:pt x="19767" y="29309"/>
                  <a:pt x="19265" y="29395"/>
                </a:cubicBezTo>
                <a:cubicBezTo>
                  <a:pt x="16681" y="29787"/>
                  <a:pt x="15229" y="31681"/>
                  <a:pt x="15479" y="34288"/>
                </a:cubicBezTo>
                <a:cubicBezTo>
                  <a:pt x="15491" y="34514"/>
                  <a:pt x="15538" y="34729"/>
                  <a:pt x="15598" y="34967"/>
                </a:cubicBezTo>
                <a:lnTo>
                  <a:pt x="15645" y="35181"/>
                </a:lnTo>
                <a:cubicBezTo>
                  <a:pt x="15919" y="36622"/>
                  <a:pt x="16479" y="38050"/>
                  <a:pt x="17431" y="39812"/>
                </a:cubicBezTo>
                <a:cubicBezTo>
                  <a:pt x="18681" y="42110"/>
                  <a:pt x="20253" y="44408"/>
                  <a:pt x="22384" y="47040"/>
                </a:cubicBezTo>
                <a:cubicBezTo>
                  <a:pt x="25420" y="50790"/>
                  <a:pt x="28897" y="54481"/>
                  <a:pt x="33040" y="58339"/>
                </a:cubicBezTo>
                <a:cubicBezTo>
                  <a:pt x="35946" y="61029"/>
                  <a:pt x="38922" y="63720"/>
                  <a:pt x="41791" y="66340"/>
                </a:cubicBezTo>
                <a:cubicBezTo>
                  <a:pt x="43542" y="67935"/>
                  <a:pt x="45292" y="69530"/>
                  <a:pt x="47042" y="71126"/>
                </a:cubicBezTo>
                <a:cubicBezTo>
                  <a:pt x="49364" y="73245"/>
                  <a:pt x="51447" y="75174"/>
                  <a:pt x="53507" y="77150"/>
                </a:cubicBezTo>
                <a:cubicBezTo>
                  <a:pt x="55412" y="78996"/>
                  <a:pt x="57020" y="80960"/>
                  <a:pt x="58282" y="82996"/>
                </a:cubicBezTo>
                <a:cubicBezTo>
                  <a:pt x="59246" y="84556"/>
                  <a:pt x="59853" y="85830"/>
                  <a:pt x="60210" y="87116"/>
                </a:cubicBezTo>
                <a:cubicBezTo>
                  <a:pt x="61020" y="89962"/>
                  <a:pt x="60294" y="92093"/>
                  <a:pt x="57936" y="93819"/>
                </a:cubicBezTo>
                <a:cubicBezTo>
                  <a:pt x="56698" y="94712"/>
                  <a:pt x="55305" y="95379"/>
                  <a:pt x="53626" y="95843"/>
                </a:cubicBezTo>
                <a:cubicBezTo>
                  <a:pt x="51777" y="96351"/>
                  <a:pt x="49812" y="96597"/>
                  <a:pt x="47660" y="96597"/>
                </a:cubicBezTo>
                <a:cubicBezTo>
                  <a:pt x="46736" y="96597"/>
                  <a:pt x="45778" y="96552"/>
                  <a:pt x="44780" y="96462"/>
                </a:cubicBezTo>
                <a:cubicBezTo>
                  <a:pt x="40839" y="96093"/>
                  <a:pt x="37053" y="95295"/>
                  <a:pt x="33564" y="94057"/>
                </a:cubicBezTo>
                <a:cubicBezTo>
                  <a:pt x="30326" y="92926"/>
                  <a:pt x="27075" y="91688"/>
                  <a:pt x="23920" y="90497"/>
                </a:cubicBezTo>
                <a:lnTo>
                  <a:pt x="23527" y="90354"/>
                </a:lnTo>
                <a:cubicBezTo>
                  <a:pt x="20717" y="89295"/>
                  <a:pt x="18181" y="88366"/>
                  <a:pt x="15538" y="87806"/>
                </a:cubicBezTo>
                <a:cubicBezTo>
                  <a:pt x="12918" y="87249"/>
                  <a:pt x="10608" y="86969"/>
                  <a:pt x="8460" y="86969"/>
                </a:cubicBezTo>
                <a:cubicBezTo>
                  <a:pt x="7396" y="86969"/>
                  <a:pt x="6372" y="87037"/>
                  <a:pt x="5370" y="87175"/>
                </a:cubicBezTo>
                <a:cubicBezTo>
                  <a:pt x="3811" y="87390"/>
                  <a:pt x="2703" y="87759"/>
                  <a:pt x="1786" y="88402"/>
                </a:cubicBezTo>
                <a:cubicBezTo>
                  <a:pt x="822" y="89057"/>
                  <a:pt x="251" y="89854"/>
                  <a:pt x="120" y="90724"/>
                </a:cubicBezTo>
                <a:cubicBezTo>
                  <a:pt x="1" y="91557"/>
                  <a:pt x="310" y="92462"/>
                  <a:pt x="1024" y="93307"/>
                </a:cubicBezTo>
                <a:cubicBezTo>
                  <a:pt x="1727" y="94176"/>
                  <a:pt x="2572" y="94938"/>
                  <a:pt x="3465" y="95498"/>
                </a:cubicBezTo>
                <a:cubicBezTo>
                  <a:pt x="5370" y="96736"/>
                  <a:pt x="6966" y="97641"/>
                  <a:pt x="8478" y="98355"/>
                </a:cubicBezTo>
                <a:cubicBezTo>
                  <a:pt x="11621" y="99832"/>
                  <a:pt x="15002" y="101344"/>
                  <a:pt x="19432" y="103249"/>
                </a:cubicBezTo>
                <a:cubicBezTo>
                  <a:pt x="23706" y="105082"/>
                  <a:pt x="28647" y="107273"/>
                  <a:pt x="33290" y="109976"/>
                </a:cubicBezTo>
                <a:cubicBezTo>
                  <a:pt x="36600" y="111917"/>
                  <a:pt x="39077" y="113810"/>
                  <a:pt x="41101" y="115929"/>
                </a:cubicBezTo>
                <a:lnTo>
                  <a:pt x="147686" y="115929"/>
                </a:lnTo>
                <a:lnTo>
                  <a:pt x="147686" y="62196"/>
                </a:lnTo>
                <a:lnTo>
                  <a:pt x="147686" y="60779"/>
                </a:lnTo>
                <a:lnTo>
                  <a:pt x="147686" y="23739"/>
                </a:lnTo>
                <a:lnTo>
                  <a:pt x="147686" y="22144"/>
                </a:lnTo>
                <a:lnTo>
                  <a:pt x="147686" y="10226"/>
                </a:lnTo>
                <a:cubicBezTo>
                  <a:pt x="146650" y="9594"/>
                  <a:pt x="145673" y="8975"/>
                  <a:pt x="144673" y="8344"/>
                </a:cubicBezTo>
                <a:cubicBezTo>
                  <a:pt x="142876" y="7189"/>
                  <a:pt x="140994" y="5999"/>
                  <a:pt x="139137" y="4856"/>
                </a:cubicBezTo>
                <a:cubicBezTo>
                  <a:pt x="137768" y="3999"/>
                  <a:pt x="136268" y="3189"/>
                  <a:pt x="134232" y="2153"/>
                </a:cubicBezTo>
                <a:cubicBezTo>
                  <a:pt x="132458" y="1284"/>
                  <a:pt x="130564" y="641"/>
                  <a:pt x="128612" y="284"/>
                </a:cubicBezTo>
                <a:cubicBezTo>
                  <a:pt x="127585" y="95"/>
                  <a:pt x="126598" y="0"/>
                  <a:pt x="125648" y="0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5" name="Google Shape;2205;p15"/>
          <p:cNvSpPr/>
          <p:nvPr/>
        </p:nvSpPr>
        <p:spPr>
          <a:xfrm rot="-1354657">
            <a:off x="7097531" y="4213537"/>
            <a:ext cx="2001291" cy="1948484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6" name="Google Shape;2206;p15"/>
          <p:cNvSpPr/>
          <p:nvPr/>
        </p:nvSpPr>
        <p:spPr>
          <a:xfrm>
            <a:off x="-44600" y="-52025"/>
            <a:ext cx="4010378" cy="1551124"/>
          </a:xfrm>
          <a:custGeom>
            <a:avLst/>
            <a:gdLst/>
            <a:ahLst/>
            <a:cxnLst/>
            <a:rect l="l" t="t" r="r" b="b"/>
            <a:pathLst>
              <a:path w="223731" h="84576" extrusionOk="0">
                <a:moveTo>
                  <a:pt x="0" y="1"/>
                </a:moveTo>
                <a:lnTo>
                  <a:pt x="0" y="4156"/>
                </a:lnTo>
                <a:lnTo>
                  <a:pt x="0" y="5621"/>
                </a:lnTo>
                <a:lnTo>
                  <a:pt x="0" y="22313"/>
                </a:lnTo>
                <a:lnTo>
                  <a:pt x="0" y="23694"/>
                </a:lnTo>
                <a:lnTo>
                  <a:pt x="0" y="57115"/>
                </a:lnTo>
                <a:lnTo>
                  <a:pt x="0" y="58460"/>
                </a:lnTo>
                <a:cubicBezTo>
                  <a:pt x="596" y="58317"/>
                  <a:pt x="1215" y="58186"/>
                  <a:pt x="1834" y="58067"/>
                </a:cubicBezTo>
                <a:cubicBezTo>
                  <a:pt x="4430" y="57572"/>
                  <a:pt x="7203" y="57326"/>
                  <a:pt x="10211" y="57326"/>
                </a:cubicBezTo>
                <a:cubicBezTo>
                  <a:pt x="11756" y="57326"/>
                  <a:pt x="13362" y="57390"/>
                  <a:pt x="15038" y="57520"/>
                </a:cubicBezTo>
                <a:cubicBezTo>
                  <a:pt x="24087" y="58198"/>
                  <a:pt x="33481" y="60270"/>
                  <a:pt x="45506" y="64223"/>
                </a:cubicBezTo>
                <a:cubicBezTo>
                  <a:pt x="52566" y="66568"/>
                  <a:pt x="59615" y="69378"/>
                  <a:pt x="66401" y="72117"/>
                </a:cubicBezTo>
                <a:lnTo>
                  <a:pt x="68271" y="72879"/>
                </a:lnTo>
                <a:cubicBezTo>
                  <a:pt x="75093" y="75617"/>
                  <a:pt x="82368" y="78475"/>
                  <a:pt x="89785" y="80761"/>
                </a:cubicBezTo>
                <a:cubicBezTo>
                  <a:pt x="94024" y="82070"/>
                  <a:pt x="99060" y="83487"/>
                  <a:pt x="104418" y="84166"/>
                </a:cubicBezTo>
                <a:cubicBezTo>
                  <a:pt x="106539" y="84438"/>
                  <a:pt x="108462" y="84575"/>
                  <a:pt x="110249" y="84575"/>
                </a:cubicBezTo>
                <a:cubicBezTo>
                  <a:pt x="112998" y="84575"/>
                  <a:pt x="115427" y="84251"/>
                  <a:pt x="117765" y="83594"/>
                </a:cubicBezTo>
                <a:cubicBezTo>
                  <a:pt x="119801" y="83011"/>
                  <a:pt x="121551" y="82201"/>
                  <a:pt x="123087" y="81106"/>
                </a:cubicBezTo>
                <a:cubicBezTo>
                  <a:pt x="125945" y="79070"/>
                  <a:pt x="127361" y="76308"/>
                  <a:pt x="127290" y="72903"/>
                </a:cubicBezTo>
                <a:cubicBezTo>
                  <a:pt x="127242" y="71105"/>
                  <a:pt x="126897" y="69212"/>
                  <a:pt x="126195" y="67140"/>
                </a:cubicBezTo>
                <a:cubicBezTo>
                  <a:pt x="125278" y="64366"/>
                  <a:pt x="124016" y="61592"/>
                  <a:pt x="122432" y="58913"/>
                </a:cubicBezTo>
                <a:cubicBezTo>
                  <a:pt x="120896" y="56305"/>
                  <a:pt x="119217" y="53555"/>
                  <a:pt x="117170" y="50257"/>
                </a:cubicBezTo>
                <a:cubicBezTo>
                  <a:pt x="114276" y="45637"/>
                  <a:pt x="110955" y="40113"/>
                  <a:pt x="108157" y="34267"/>
                </a:cubicBezTo>
                <a:cubicBezTo>
                  <a:pt x="106502" y="30802"/>
                  <a:pt x="104823" y="27040"/>
                  <a:pt x="103739" y="22968"/>
                </a:cubicBezTo>
                <a:cubicBezTo>
                  <a:pt x="103049" y="20408"/>
                  <a:pt x="102751" y="18265"/>
                  <a:pt x="102787" y="16181"/>
                </a:cubicBezTo>
                <a:cubicBezTo>
                  <a:pt x="102823" y="14741"/>
                  <a:pt x="103061" y="13348"/>
                  <a:pt x="103513" y="12038"/>
                </a:cubicBezTo>
                <a:cubicBezTo>
                  <a:pt x="104609" y="8907"/>
                  <a:pt x="106835" y="7073"/>
                  <a:pt x="110169" y="6597"/>
                </a:cubicBezTo>
                <a:cubicBezTo>
                  <a:pt x="111077" y="6464"/>
                  <a:pt x="111975" y="6408"/>
                  <a:pt x="112856" y="6408"/>
                </a:cubicBezTo>
                <a:cubicBezTo>
                  <a:pt x="115141" y="6408"/>
                  <a:pt x="117307" y="6785"/>
                  <a:pt x="119206" y="7180"/>
                </a:cubicBezTo>
                <a:cubicBezTo>
                  <a:pt x="124540" y="8299"/>
                  <a:pt x="129695" y="10288"/>
                  <a:pt x="134112" y="12050"/>
                </a:cubicBezTo>
                <a:cubicBezTo>
                  <a:pt x="140280" y="14514"/>
                  <a:pt x="146364" y="17455"/>
                  <a:pt x="152222" y="20277"/>
                </a:cubicBezTo>
                <a:cubicBezTo>
                  <a:pt x="153281" y="20789"/>
                  <a:pt x="154341" y="21301"/>
                  <a:pt x="155412" y="21813"/>
                </a:cubicBezTo>
                <a:cubicBezTo>
                  <a:pt x="162104" y="25028"/>
                  <a:pt x="168164" y="27933"/>
                  <a:pt x="174415" y="30802"/>
                </a:cubicBezTo>
                <a:cubicBezTo>
                  <a:pt x="179892" y="33314"/>
                  <a:pt x="185404" y="35219"/>
                  <a:pt x="190738" y="36458"/>
                </a:cubicBezTo>
                <a:cubicBezTo>
                  <a:pt x="194727" y="37374"/>
                  <a:pt x="198263" y="37886"/>
                  <a:pt x="201549" y="38017"/>
                </a:cubicBezTo>
                <a:cubicBezTo>
                  <a:pt x="201939" y="38032"/>
                  <a:pt x="202327" y="38039"/>
                  <a:pt x="202713" y="38039"/>
                </a:cubicBezTo>
                <a:cubicBezTo>
                  <a:pt x="207338" y="38039"/>
                  <a:pt x="211617" y="36984"/>
                  <a:pt x="215420" y="34874"/>
                </a:cubicBezTo>
                <a:cubicBezTo>
                  <a:pt x="216218" y="34434"/>
                  <a:pt x="216968" y="33957"/>
                  <a:pt x="217670" y="33469"/>
                </a:cubicBezTo>
                <a:cubicBezTo>
                  <a:pt x="221873" y="30397"/>
                  <a:pt x="223731" y="26135"/>
                  <a:pt x="223171" y="20753"/>
                </a:cubicBezTo>
                <a:cubicBezTo>
                  <a:pt x="222885" y="18027"/>
                  <a:pt x="222159" y="15205"/>
                  <a:pt x="220849" y="11824"/>
                </a:cubicBezTo>
                <a:cubicBezTo>
                  <a:pt x="219468" y="8252"/>
                  <a:pt x="217730" y="4787"/>
                  <a:pt x="216039" y="1430"/>
                </a:cubicBezTo>
                <a:lnTo>
                  <a:pt x="215360" y="84"/>
                </a:lnTo>
                <a:cubicBezTo>
                  <a:pt x="215349" y="48"/>
                  <a:pt x="215325" y="36"/>
                  <a:pt x="215313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07" name="Google Shape;2207;p15"/>
          <p:cNvGrpSpPr/>
          <p:nvPr/>
        </p:nvGrpSpPr>
        <p:grpSpPr>
          <a:xfrm rot="-10146099">
            <a:off x="-278945" y="226394"/>
            <a:ext cx="2238598" cy="1978591"/>
            <a:chOff x="-5771701" y="1816959"/>
            <a:chExt cx="4910036" cy="4339749"/>
          </a:xfrm>
        </p:grpSpPr>
        <p:sp>
          <p:nvSpPr>
            <p:cNvPr id="2208" name="Google Shape;2208;p15"/>
            <p:cNvSpPr/>
            <p:nvPr/>
          </p:nvSpPr>
          <p:spPr>
            <a:xfrm>
              <a:off x="-5771701" y="1816959"/>
              <a:ext cx="4910036" cy="4339749"/>
            </a:xfrm>
            <a:custGeom>
              <a:avLst/>
              <a:gdLst/>
              <a:ahLst/>
              <a:cxnLst/>
              <a:rect l="l" t="t" r="r" b="b"/>
              <a:pathLst>
                <a:path w="12959" h="11454" extrusionOk="0">
                  <a:moveTo>
                    <a:pt x="4275" y="0"/>
                  </a:moveTo>
                  <a:cubicBezTo>
                    <a:pt x="4245" y="0"/>
                    <a:pt x="4213" y="11"/>
                    <a:pt x="4179" y="37"/>
                  </a:cubicBezTo>
                  <a:cubicBezTo>
                    <a:pt x="4062" y="131"/>
                    <a:pt x="4179" y="309"/>
                    <a:pt x="4233" y="403"/>
                  </a:cubicBezTo>
                  <a:cubicBezTo>
                    <a:pt x="4760" y="1267"/>
                    <a:pt x="5104" y="2223"/>
                    <a:pt x="5253" y="3210"/>
                  </a:cubicBezTo>
                  <a:cubicBezTo>
                    <a:pt x="5292" y="3508"/>
                    <a:pt x="5261" y="3901"/>
                    <a:pt x="4956" y="4010"/>
                  </a:cubicBezTo>
                  <a:cubicBezTo>
                    <a:pt x="4905" y="4029"/>
                    <a:pt x="4853" y="4037"/>
                    <a:pt x="4802" y="4037"/>
                  </a:cubicBezTo>
                  <a:cubicBezTo>
                    <a:pt x="4618" y="4037"/>
                    <a:pt x="4442" y="3929"/>
                    <a:pt x="4312" y="3807"/>
                  </a:cubicBezTo>
                  <a:cubicBezTo>
                    <a:pt x="4229" y="3730"/>
                    <a:pt x="4034" y="3430"/>
                    <a:pt x="3877" y="3430"/>
                  </a:cubicBezTo>
                  <a:cubicBezTo>
                    <a:pt x="3857" y="3430"/>
                    <a:pt x="3838" y="3435"/>
                    <a:pt x="3819" y="3445"/>
                  </a:cubicBezTo>
                  <a:cubicBezTo>
                    <a:pt x="3654" y="3547"/>
                    <a:pt x="4008" y="3901"/>
                    <a:pt x="4045" y="4017"/>
                  </a:cubicBezTo>
                  <a:cubicBezTo>
                    <a:pt x="4124" y="4222"/>
                    <a:pt x="4023" y="4473"/>
                    <a:pt x="3819" y="4589"/>
                  </a:cubicBezTo>
                  <a:cubicBezTo>
                    <a:pt x="3735" y="4638"/>
                    <a:pt x="3637" y="4661"/>
                    <a:pt x="3540" y="4661"/>
                  </a:cubicBezTo>
                  <a:cubicBezTo>
                    <a:pt x="3402" y="4661"/>
                    <a:pt x="3265" y="4614"/>
                    <a:pt x="3169" y="4527"/>
                  </a:cubicBezTo>
                  <a:cubicBezTo>
                    <a:pt x="2988" y="4354"/>
                    <a:pt x="2948" y="3837"/>
                    <a:pt x="2644" y="3829"/>
                  </a:cubicBezTo>
                  <a:cubicBezTo>
                    <a:pt x="2642" y="3829"/>
                    <a:pt x="2640" y="3829"/>
                    <a:pt x="2639" y="3829"/>
                  </a:cubicBezTo>
                  <a:cubicBezTo>
                    <a:pt x="2310" y="3829"/>
                    <a:pt x="2785" y="4567"/>
                    <a:pt x="2854" y="4653"/>
                  </a:cubicBezTo>
                  <a:cubicBezTo>
                    <a:pt x="3067" y="4903"/>
                    <a:pt x="3285" y="5248"/>
                    <a:pt x="3114" y="5539"/>
                  </a:cubicBezTo>
                  <a:cubicBezTo>
                    <a:pt x="3003" y="5703"/>
                    <a:pt x="2785" y="5797"/>
                    <a:pt x="2580" y="5797"/>
                  </a:cubicBezTo>
                  <a:cubicBezTo>
                    <a:pt x="2568" y="5797"/>
                    <a:pt x="2556" y="5798"/>
                    <a:pt x="2545" y="5798"/>
                  </a:cubicBezTo>
                  <a:cubicBezTo>
                    <a:pt x="2346" y="5798"/>
                    <a:pt x="2154" y="5738"/>
                    <a:pt x="1976" y="5663"/>
                  </a:cubicBezTo>
                  <a:cubicBezTo>
                    <a:pt x="1899" y="5633"/>
                    <a:pt x="1803" y="5608"/>
                    <a:pt x="1719" y="5608"/>
                  </a:cubicBezTo>
                  <a:cubicBezTo>
                    <a:pt x="1630" y="5608"/>
                    <a:pt x="1554" y="5635"/>
                    <a:pt x="1522" y="5710"/>
                  </a:cubicBezTo>
                  <a:cubicBezTo>
                    <a:pt x="1733" y="6126"/>
                    <a:pt x="2550" y="5852"/>
                    <a:pt x="2854" y="6213"/>
                  </a:cubicBezTo>
                  <a:cubicBezTo>
                    <a:pt x="3043" y="6440"/>
                    <a:pt x="2839" y="6847"/>
                    <a:pt x="2518" y="6871"/>
                  </a:cubicBezTo>
                  <a:cubicBezTo>
                    <a:pt x="2506" y="6872"/>
                    <a:pt x="2495" y="6872"/>
                    <a:pt x="2484" y="6872"/>
                  </a:cubicBezTo>
                  <a:cubicBezTo>
                    <a:pt x="2250" y="6872"/>
                    <a:pt x="2070" y="6726"/>
                    <a:pt x="1874" y="6629"/>
                  </a:cubicBezTo>
                  <a:cubicBezTo>
                    <a:pt x="1810" y="6600"/>
                    <a:pt x="1714" y="6571"/>
                    <a:pt x="1638" y="6571"/>
                  </a:cubicBezTo>
                  <a:cubicBezTo>
                    <a:pt x="1546" y="6571"/>
                    <a:pt x="1482" y="6613"/>
                    <a:pt x="1537" y="6745"/>
                  </a:cubicBezTo>
                  <a:cubicBezTo>
                    <a:pt x="1624" y="6958"/>
                    <a:pt x="1968" y="7082"/>
                    <a:pt x="2164" y="7193"/>
                  </a:cubicBezTo>
                  <a:cubicBezTo>
                    <a:pt x="2228" y="7232"/>
                    <a:pt x="2298" y="7270"/>
                    <a:pt x="2330" y="7342"/>
                  </a:cubicBezTo>
                  <a:cubicBezTo>
                    <a:pt x="2384" y="7443"/>
                    <a:pt x="2322" y="7584"/>
                    <a:pt x="2211" y="7656"/>
                  </a:cubicBezTo>
                  <a:cubicBezTo>
                    <a:pt x="2109" y="7733"/>
                    <a:pt x="1968" y="7750"/>
                    <a:pt x="1835" y="7757"/>
                  </a:cubicBezTo>
                  <a:cubicBezTo>
                    <a:pt x="1826" y="7757"/>
                    <a:pt x="1817" y="7757"/>
                    <a:pt x="1808" y="7757"/>
                  </a:cubicBezTo>
                  <a:cubicBezTo>
                    <a:pt x="1310" y="7757"/>
                    <a:pt x="838" y="7552"/>
                    <a:pt x="339" y="7530"/>
                  </a:cubicBezTo>
                  <a:cubicBezTo>
                    <a:pt x="213" y="7530"/>
                    <a:pt x="64" y="7552"/>
                    <a:pt x="25" y="7663"/>
                  </a:cubicBezTo>
                  <a:cubicBezTo>
                    <a:pt x="1" y="7740"/>
                    <a:pt x="48" y="7812"/>
                    <a:pt x="95" y="7866"/>
                  </a:cubicBezTo>
                  <a:cubicBezTo>
                    <a:pt x="433" y="8243"/>
                    <a:pt x="1020" y="8297"/>
                    <a:pt x="1553" y="8322"/>
                  </a:cubicBezTo>
                  <a:cubicBezTo>
                    <a:pt x="1929" y="8344"/>
                    <a:pt x="2305" y="8361"/>
                    <a:pt x="2681" y="8384"/>
                  </a:cubicBezTo>
                  <a:cubicBezTo>
                    <a:pt x="3152" y="8408"/>
                    <a:pt x="3708" y="8493"/>
                    <a:pt x="3889" y="8886"/>
                  </a:cubicBezTo>
                  <a:cubicBezTo>
                    <a:pt x="3936" y="8988"/>
                    <a:pt x="3944" y="9114"/>
                    <a:pt x="3882" y="9215"/>
                  </a:cubicBezTo>
                  <a:cubicBezTo>
                    <a:pt x="3835" y="9292"/>
                    <a:pt x="3740" y="9349"/>
                    <a:pt x="3654" y="9386"/>
                  </a:cubicBezTo>
                  <a:cubicBezTo>
                    <a:pt x="3462" y="9468"/>
                    <a:pt x="3263" y="9495"/>
                    <a:pt x="3059" y="9495"/>
                  </a:cubicBezTo>
                  <a:cubicBezTo>
                    <a:pt x="2637" y="9495"/>
                    <a:pt x="2195" y="9378"/>
                    <a:pt x="1762" y="9378"/>
                  </a:cubicBezTo>
                  <a:cubicBezTo>
                    <a:pt x="1737" y="9378"/>
                    <a:pt x="1712" y="9378"/>
                    <a:pt x="1686" y="9379"/>
                  </a:cubicBezTo>
                  <a:cubicBezTo>
                    <a:pt x="1569" y="9379"/>
                    <a:pt x="1428" y="9411"/>
                    <a:pt x="1389" y="9512"/>
                  </a:cubicBezTo>
                  <a:cubicBezTo>
                    <a:pt x="1334" y="9639"/>
                    <a:pt x="1490" y="9748"/>
                    <a:pt x="1632" y="9795"/>
                  </a:cubicBezTo>
                  <a:cubicBezTo>
                    <a:pt x="1884" y="9879"/>
                    <a:pt x="2144" y="9911"/>
                    <a:pt x="2410" y="9911"/>
                  </a:cubicBezTo>
                  <a:cubicBezTo>
                    <a:pt x="3035" y="9911"/>
                    <a:pt x="3687" y="9730"/>
                    <a:pt x="4320" y="9614"/>
                  </a:cubicBezTo>
                  <a:cubicBezTo>
                    <a:pt x="4427" y="9596"/>
                    <a:pt x="4538" y="9580"/>
                    <a:pt x="4646" y="9580"/>
                  </a:cubicBezTo>
                  <a:cubicBezTo>
                    <a:pt x="4719" y="9580"/>
                    <a:pt x="4792" y="9588"/>
                    <a:pt x="4862" y="9607"/>
                  </a:cubicBezTo>
                  <a:cubicBezTo>
                    <a:pt x="5033" y="9661"/>
                    <a:pt x="5183" y="9810"/>
                    <a:pt x="5151" y="9975"/>
                  </a:cubicBezTo>
                  <a:cubicBezTo>
                    <a:pt x="5119" y="10186"/>
                    <a:pt x="4845" y="10352"/>
                    <a:pt x="4901" y="10555"/>
                  </a:cubicBezTo>
                  <a:cubicBezTo>
                    <a:pt x="4928" y="10674"/>
                    <a:pt x="5062" y="10727"/>
                    <a:pt x="5201" y="10727"/>
                  </a:cubicBezTo>
                  <a:cubicBezTo>
                    <a:pt x="5256" y="10727"/>
                    <a:pt x="5312" y="10719"/>
                    <a:pt x="5362" y="10703"/>
                  </a:cubicBezTo>
                  <a:cubicBezTo>
                    <a:pt x="5535" y="10641"/>
                    <a:pt x="5684" y="10525"/>
                    <a:pt x="5864" y="10461"/>
                  </a:cubicBezTo>
                  <a:cubicBezTo>
                    <a:pt x="5934" y="10439"/>
                    <a:pt x="6008" y="10429"/>
                    <a:pt x="6082" y="10429"/>
                  </a:cubicBezTo>
                  <a:cubicBezTo>
                    <a:pt x="6248" y="10429"/>
                    <a:pt x="6414" y="10481"/>
                    <a:pt x="6538" y="10579"/>
                  </a:cubicBezTo>
                  <a:cubicBezTo>
                    <a:pt x="6594" y="10626"/>
                    <a:pt x="6641" y="10681"/>
                    <a:pt x="6649" y="10750"/>
                  </a:cubicBezTo>
                  <a:cubicBezTo>
                    <a:pt x="6664" y="11057"/>
                    <a:pt x="5936" y="11104"/>
                    <a:pt x="6021" y="11401"/>
                  </a:cubicBezTo>
                  <a:cubicBezTo>
                    <a:pt x="6084" y="11438"/>
                    <a:pt x="6152" y="11453"/>
                    <a:pt x="6224" y="11453"/>
                  </a:cubicBezTo>
                  <a:cubicBezTo>
                    <a:pt x="6428" y="11453"/>
                    <a:pt x="6651" y="11325"/>
                    <a:pt x="6813" y="11191"/>
                  </a:cubicBezTo>
                  <a:cubicBezTo>
                    <a:pt x="7025" y="11015"/>
                    <a:pt x="7258" y="10811"/>
                    <a:pt x="7525" y="10811"/>
                  </a:cubicBezTo>
                  <a:cubicBezTo>
                    <a:pt x="7544" y="10811"/>
                    <a:pt x="7563" y="10812"/>
                    <a:pt x="7582" y="10814"/>
                  </a:cubicBezTo>
                  <a:cubicBezTo>
                    <a:pt x="7778" y="10837"/>
                    <a:pt x="7941" y="10978"/>
                    <a:pt x="8137" y="10995"/>
                  </a:cubicBezTo>
                  <a:cubicBezTo>
                    <a:pt x="8144" y="10995"/>
                    <a:pt x="8152" y="10995"/>
                    <a:pt x="8159" y="10995"/>
                  </a:cubicBezTo>
                  <a:cubicBezTo>
                    <a:pt x="8652" y="10995"/>
                    <a:pt x="8827" y="10256"/>
                    <a:pt x="9322" y="10148"/>
                  </a:cubicBezTo>
                  <a:cubicBezTo>
                    <a:pt x="9365" y="10138"/>
                    <a:pt x="9409" y="10134"/>
                    <a:pt x="9452" y="10134"/>
                  </a:cubicBezTo>
                  <a:cubicBezTo>
                    <a:pt x="9678" y="10134"/>
                    <a:pt x="9906" y="10247"/>
                    <a:pt x="10137" y="10247"/>
                  </a:cubicBezTo>
                  <a:cubicBezTo>
                    <a:pt x="10181" y="10247"/>
                    <a:pt x="10226" y="10243"/>
                    <a:pt x="10270" y="10233"/>
                  </a:cubicBezTo>
                  <a:cubicBezTo>
                    <a:pt x="10583" y="10171"/>
                    <a:pt x="10748" y="9827"/>
                    <a:pt x="10716" y="9537"/>
                  </a:cubicBezTo>
                  <a:cubicBezTo>
                    <a:pt x="10694" y="9349"/>
                    <a:pt x="10630" y="9129"/>
                    <a:pt x="10788" y="9003"/>
                  </a:cubicBezTo>
                  <a:cubicBezTo>
                    <a:pt x="10838" y="8960"/>
                    <a:pt x="10904" y="8942"/>
                    <a:pt x="10971" y="8942"/>
                  </a:cubicBezTo>
                  <a:cubicBezTo>
                    <a:pt x="11039" y="8942"/>
                    <a:pt x="11108" y="8960"/>
                    <a:pt x="11164" y="8988"/>
                  </a:cubicBezTo>
                  <a:cubicBezTo>
                    <a:pt x="11281" y="9050"/>
                    <a:pt x="11360" y="9151"/>
                    <a:pt x="11446" y="9245"/>
                  </a:cubicBezTo>
                  <a:cubicBezTo>
                    <a:pt x="11634" y="9465"/>
                    <a:pt x="11862" y="9661"/>
                    <a:pt x="12105" y="9834"/>
                  </a:cubicBezTo>
                  <a:cubicBezTo>
                    <a:pt x="12211" y="9908"/>
                    <a:pt x="12492" y="10162"/>
                    <a:pt x="12684" y="10162"/>
                  </a:cubicBezTo>
                  <a:cubicBezTo>
                    <a:pt x="12716" y="10162"/>
                    <a:pt x="12745" y="10155"/>
                    <a:pt x="12770" y="10139"/>
                  </a:cubicBezTo>
                  <a:cubicBezTo>
                    <a:pt x="12959" y="10022"/>
                    <a:pt x="12840" y="9780"/>
                    <a:pt x="12746" y="9661"/>
                  </a:cubicBezTo>
                  <a:cubicBezTo>
                    <a:pt x="12426" y="9245"/>
                    <a:pt x="12010" y="8894"/>
                    <a:pt x="11533" y="8634"/>
                  </a:cubicBezTo>
                  <a:cubicBezTo>
                    <a:pt x="11382" y="8549"/>
                    <a:pt x="11226" y="8478"/>
                    <a:pt x="11139" y="8344"/>
                  </a:cubicBezTo>
                  <a:cubicBezTo>
                    <a:pt x="11045" y="8211"/>
                    <a:pt x="11045" y="8007"/>
                    <a:pt x="11186" y="7921"/>
                  </a:cubicBezTo>
                  <a:cubicBezTo>
                    <a:pt x="11241" y="7885"/>
                    <a:pt x="11299" y="7871"/>
                    <a:pt x="11357" y="7871"/>
                  </a:cubicBezTo>
                  <a:cubicBezTo>
                    <a:pt x="11500" y="7871"/>
                    <a:pt x="11647" y="7952"/>
                    <a:pt x="11775" y="7985"/>
                  </a:cubicBezTo>
                  <a:cubicBezTo>
                    <a:pt x="11820" y="7995"/>
                    <a:pt x="11871" y="8000"/>
                    <a:pt x="11922" y="8000"/>
                  </a:cubicBezTo>
                  <a:cubicBezTo>
                    <a:pt x="12067" y="8000"/>
                    <a:pt x="12226" y="7959"/>
                    <a:pt x="12323" y="7866"/>
                  </a:cubicBezTo>
                  <a:cubicBezTo>
                    <a:pt x="12370" y="7827"/>
                    <a:pt x="12402" y="7772"/>
                    <a:pt x="12387" y="7718"/>
                  </a:cubicBezTo>
                  <a:cubicBezTo>
                    <a:pt x="12370" y="7671"/>
                    <a:pt x="12323" y="7639"/>
                    <a:pt x="12268" y="7624"/>
                  </a:cubicBezTo>
                  <a:cubicBezTo>
                    <a:pt x="12238" y="7615"/>
                    <a:pt x="12207" y="7612"/>
                    <a:pt x="12175" y="7612"/>
                  </a:cubicBezTo>
                  <a:cubicBezTo>
                    <a:pt x="12086" y="7612"/>
                    <a:pt x="11995" y="7640"/>
                    <a:pt x="11909" y="7663"/>
                  </a:cubicBezTo>
                  <a:cubicBezTo>
                    <a:pt x="11855" y="7676"/>
                    <a:pt x="11810" y="7682"/>
                    <a:pt x="11768" y="7682"/>
                  </a:cubicBezTo>
                  <a:cubicBezTo>
                    <a:pt x="11634" y="7682"/>
                    <a:pt x="11549" y="7624"/>
                    <a:pt x="11399" y="7577"/>
                  </a:cubicBezTo>
                  <a:cubicBezTo>
                    <a:pt x="11352" y="7562"/>
                    <a:pt x="11297" y="7537"/>
                    <a:pt x="11273" y="7490"/>
                  </a:cubicBezTo>
                  <a:cubicBezTo>
                    <a:pt x="11226" y="7396"/>
                    <a:pt x="11360" y="7302"/>
                    <a:pt x="11399" y="7208"/>
                  </a:cubicBezTo>
                  <a:cubicBezTo>
                    <a:pt x="11501" y="6926"/>
                    <a:pt x="10944" y="6745"/>
                    <a:pt x="10976" y="6423"/>
                  </a:cubicBezTo>
                  <a:cubicBezTo>
                    <a:pt x="10991" y="6228"/>
                    <a:pt x="11587" y="5750"/>
                    <a:pt x="11147" y="5648"/>
                  </a:cubicBezTo>
                  <a:cubicBezTo>
                    <a:pt x="11129" y="5644"/>
                    <a:pt x="11111" y="5643"/>
                    <a:pt x="11093" y="5643"/>
                  </a:cubicBezTo>
                  <a:cubicBezTo>
                    <a:pt x="11006" y="5643"/>
                    <a:pt x="10916" y="5681"/>
                    <a:pt x="10829" y="5681"/>
                  </a:cubicBezTo>
                  <a:cubicBezTo>
                    <a:pt x="10823" y="5681"/>
                    <a:pt x="10816" y="5681"/>
                    <a:pt x="10810" y="5680"/>
                  </a:cubicBezTo>
                  <a:cubicBezTo>
                    <a:pt x="10615" y="5671"/>
                    <a:pt x="10441" y="5500"/>
                    <a:pt x="10451" y="5334"/>
                  </a:cubicBezTo>
                  <a:cubicBezTo>
                    <a:pt x="10458" y="5146"/>
                    <a:pt x="10575" y="4982"/>
                    <a:pt x="10677" y="4824"/>
                  </a:cubicBezTo>
                  <a:cubicBezTo>
                    <a:pt x="10865" y="4535"/>
                    <a:pt x="10998" y="4213"/>
                    <a:pt x="11085" y="3884"/>
                  </a:cubicBezTo>
                  <a:cubicBezTo>
                    <a:pt x="11109" y="3790"/>
                    <a:pt x="11117" y="3666"/>
                    <a:pt x="11023" y="3634"/>
                  </a:cubicBezTo>
                  <a:cubicBezTo>
                    <a:pt x="11006" y="3627"/>
                    <a:pt x="10990" y="3623"/>
                    <a:pt x="10974" y="3623"/>
                  </a:cubicBezTo>
                  <a:cubicBezTo>
                    <a:pt x="10883" y="3623"/>
                    <a:pt x="10803" y="3729"/>
                    <a:pt x="10763" y="3822"/>
                  </a:cubicBezTo>
                  <a:cubicBezTo>
                    <a:pt x="10694" y="3963"/>
                    <a:pt x="10615" y="4096"/>
                    <a:pt x="10545" y="4237"/>
                  </a:cubicBezTo>
                  <a:cubicBezTo>
                    <a:pt x="10481" y="4364"/>
                    <a:pt x="10458" y="4495"/>
                    <a:pt x="10394" y="4621"/>
                  </a:cubicBezTo>
                  <a:cubicBezTo>
                    <a:pt x="10364" y="4676"/>
                    <a:pt x="10332" y="4740"/>
                    <a:pt x="10278" y="4787"/>
                  </a:cubicBezTo>
                  <a:cubicBezTo>
                    <a:pt x="10226" y="4837"/>
                    <a:pt x="10155" y="4866"/>
                    <a:pt x="10084" y="4866"/>
                  </a:cubicBezTo>
                  <a:cubicBezTo>
                    <a:pt x="10037" y="4866"/>
                    <a:pt x="9990" y="4853"/>
                    <a:pt x="9949" y="4824"/>
                  </a:cubicBezTo>
                  <a:cubicBezTo>
                    <a:pt x="9862" y="4770"/>
                    <a:pt x="9847" y="4668"/>
                    <a:pt x="9830" y="4574"/>
                  </a:cubicBezTo>
                  <a:cubicBezTo>
                    <a:pt x="9776" y="4347"/>
                    <a:pt x="9760" y="4081"/>
                    <a:pt x="9557" y="3923"/>
                  </a:cubicBezTo>
                  <a:cubicBezTo>
                    <a:pt x="9506" y="3882"/>
                    <a:pt x="9437" y="3854"/>
                    <a:pt x="9373" y="3854"/>
                  </a:cubicBezTo>
                  <a:cubicBezTo>
                    <a:pt x="9329" y="3854"/>
                    <a:pt x="9288" y="3868"/>
                    <a:pt x="9258" y="3901"/>
                  </a:cubicBezTo>
                  <a:cubicBezTo>
                    <a:pt x="9211" y="3948"/>
                    <a:pt x="9211" y="4010"/>
                    <a:pt x="9219" y="4064"/>
                  </a:cubicBezTo>
                  <a:cubicBezTo>
                    <a:pt x="9236" y="4237"/>
                    <a:pt x="9345" y="4418"/>
                    <a:pt x="9251" y="4567"/>
                  </a:cubicBezTo>
                  <a:cubicBezTo>
                    <a:pt x="9193" y="4654"/>
                    <a:pt x="9073" y="4701"/>
                    <a:pt x="8955" y="4701"/>
                  </a:cubicBezTo>
                  <a:cubicBezTo>
                    <a:pt x="8946" y="4701"/>
                    <a:pt x="8938" y="4701"/>
                    <a:pt x="8929" y="4700"/>
                  </a:cubicBezTo>
                  <a:cubicBezTo>
                    <a:pt x="8812" y="4683"/>
                    <a:pt x="8701" y="4629"/>
                    <a:pt x="8624" y="4552"/>
                  </a:cubicBezTo>
                  <a:cubicBezTo>
                    <a:pt x="8223" y="4190"/>
                    <a:pt x="8436" y="3602"/>
                    <a:pt x="8146" y="3178"/>
                  </a:cubicBezTo>
                  <a:cubicBezTo>
                    <a:pt x="7949" y="2896"/>
                    <a:pt x="7590" y="2732"/>
                    <a:pt x="7290" y="2567"/>
                  </a:cubicBezTo>
                  <a:cubicBezTo>
                    <a:pt x="7025" y="2418"/>
                    <a:pt x="6837" y="2183"/>
                    <a:pt x="6766" y="1893"/>
                  </a:cubicBezTo>
                  <a:cubicBezTo>
                    <a:pt x="6750" y="1814"/>
                    <a:pt x="6735" y="1720"/>
                    <a:pt x="6688" y="1651"/>
                  </a:cubicBezTo>
                  <a:cubicBezTo>
                    <a:pt x="6652" y="1596"/>
                    <a:pt x="6583" y="1551"/>
                    <a:pt x="6514" y="1551"/>
                  </a:cubicBezTo>
                  <a:cubicBezTo>
                    <a:pt x="6494" y="1551"/>
                    <a:pt x="6473" y="1555"/>
                    <a:pt x="6453" y="1564"/>
                  </a:cubicBezTo>
                  <a:cubicBezTo>
                    <a:pt x="6389" y="1589"/>
                    <a:pt x="6350" y="1651"/>
                    <a:pt x="6342" y="1705"/>
                  </a:cubicBezTo>
                  <a:cubicBezTo>
                    <a:pt x="6320" y="1861"/>
                    <a:pt x="6453" y="2019"/>
                    <a:pt x="6530" y="2136"/>
                  </a:cubicBezTo>
                  <a:cubicBezTo>
                    <a:pt x="6688" y="2379"/>
                    <a:pt x="6884" y="2614"/>
                    <a:pt x="6914" y="2896"/>
                  </a:cubicBezTo>
                  <a:cubicBezTo>
                    <a:pt x="6945" y="3172"/>
                    <a:pt x="6736" y="3508"/>
                    <a:pt x="6436" y="3508"/>
                  </a:cubicBezTo>
                  <a:cubicBezTo>
                    <a:pt x="6428" y="3508"/>
                    <a:pt x="6421" y="3508"/>
                    <a:pt x="6414" y="3508"/>
                  </a:cubicBezTo>
                  <a:cubicBezTo>
                    <a:pt x="6295" y="3508"/>
                    <a:pt x="6194" y="3453"/>
                    <a:pt x="6100" y="3391"/>
                  </a:cubicBezTo>
                  <a:cubicBezTo>
                    <a:pt x="5513" y="3015"/>
                    <a:pt x="5261" y="2332"/>
                    <a:pt x="5065" y="1690"/>
                  </a:cubicBezTo>
                  <a:cubicBezTo>
                    <a:pt x="4931" y="1227"/>
                    <a:pt x="4815" y="765"/>
                    <a:pt x="4563" y="349"/>
                  </a:cubicBezTo>
                  <a:cubicBezTo>
                    <a:pt x="4511" y="264"/>
                    <a:pt x="4422" y="0"/>
                    <a:pt x="4275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15"/>
            <p:cNvSpPr/>
            <p:nvPr/>
          </p:nvSpPr>
          <p:spPr>
            <a:xfrm>
              <a:off x="-3988266" y="5940866"/>
              <a:ext cx="386847" cy="196262"/>
            </a:xfrm>
            <a:custGeom>
              <a:avLst/>
              <a:gdLst/>
              <a:ahLst/>
              <a:cxnLst/>
              <a:rect l="l" t="t" r="r" b="b"/>
              <a:pathLst>
                <a:path w="1021" h="518" extrusionOk="0">
                  <a:moveTo>
                    <a:pt x="761" y="0"/>
                  </a:moveTo>
                  <a:cubicBezTo>
                    <a:pt x="674" y="0"/>
                    <a:pt x="588" y="8"/>
                    <a:pt x="503" y="17"/>
                  </a:cubicBezTo>
                  <a:cubicBezTo>
                    <a:pt x="338" y="47"/>
                    <a:pt x="165" y="111"/>
                    <a:pt x="55" y="228"/>
                  </a:cubicBezTo>
                  <a:cubicBezTo>
                    <a:pt x="23" y="260"/>
                    <a:pt x="1" y="307"/>
                    <a:pt x="8" y="346"/>
                  </a:cubicBezTo>
                  <a:cubicBezTo>
                    <a:pt x="16" y="369"/>
                    <a:pt x="33" y="393"/>
                    <a:pt x="55" y="408"/>
                  </a:cubicBezTo>
                  <a:cubicBezTo>
                    <a:pt x="103" y="455"/>
                    <a:pt x="165" y="510"/>
                    <a:pt x="244" y="518"/>
                  </a:cubicBezTo>
                  <a:cubicBezTo>
                    <a:pt x="276" y="518"/>
                    <a:pt x="298" y="510"/>
                    <a:pt x="330" y="510"/>
                  </a:cubicBezTo>
                  <a:cubicBezTo>
                    <a:pt x="424" y="487"/>
                    <a:pt x="526" y="463"/>
                    <a:pt x="605" y="416"/>
                  </a:cubicBezTo>
                  <a:cubicBezTo>
                    <a:pt x="682" y="361"/>
                    <a:pt x="746" y="267"/>
                    <a:pt x="840" y="243"/>
                  </a:cubicBezTo>
                  <a:cubicBezTo>
                    <a:pt x="902" y="220"/>
                    <a:pt x="989" y="220"/>
                    <a:pt x="1011" y="166"/>
                  </a:cubicBezTo>
                  <a:cubicBezTo>
                    <a:pt x="1021" y="141"/>
                    <a:pt x="1011" y="119"/>
                    <a:pt x="996" y="94"/>
                  </a:cubicBezTo>
                  <a:cubicBezTo>
                    <a:pt x="949" y="25"/>
                    <a:pt x="855" y="8"/>
                    <a:pt x="76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15"/>
            <p:cNvSpPr/>
            <p:nvPr/>
          </p:nvSpPr>
          <p:spPr>
            <a:xfrm>
              <a:off x="-5761486" y="3629265"/>
              <a:ext cx="529309" cy="175424"/>
            </a:xfrm>
            <a:custGeom>
              <a:avLst/>
              <a:gdLst/>
              <a:ahLst/>
              <a:cxnLst/>
              <a:rect l="l" t="t" r="r" b="b"/>
              <a:pathLst>
                <a:path w="1397" h="463" extrusionOk="0">
                  <a:moveTo>
                    <a:pt x="126" y="0"/>
                  </a:moveTo>
                  <a:cubicBezTo>
                    <a:pt x="113" y="0"/>
                    <a:pt x="100" y="2"/>
                    <a:pt x="87" y="4"/>
                  </a:cubicBezTo>
                  <a:cubicBezTo>
                    <a:pt x="40" y="12"/>
                    <a:pt x="0" y="51"/>
                    <a:pt x="0" y="89"/>
                  </a:cubicBezTo>
                  <a:cubicBezTo>
                    <a:pt x="10" y="175"/>
                    <a:pt x="424" y="294"/>
                    <a:pt x="495" y="316"/>
                  </a:cubicBezTo>
                  <a:cubicBezTo>
                    <a:pt x="676" y="371"/>
                    <a:pt x="864" y="410"/>
                    <a:pt x="1052" y="435"/>
                  </a:cubicBezTo>
                  <a:cubicBezTo>
                    <a:pt x="1083" y="444"/>
                    <a:pt x="1181" y="463"/>
                    <a:pt x="1264" y="463"/>
                  </a:cubicBezTo>
                  <a:cubicBezTo>
                    <a:pt x="1327" y="463"/>
                    <a:pt x="1383" y="452"/>
                    <a:pt x="1396" y="418"/>
                  </a:cubicBezTo>
                  <a:cubicBezTo>
                    <a:pt x="1396" y="410"/>
                    <a:pt x="1396" y="403"/>
                    <a:pt x="1389" y="388"/>
                  </a:cubicBezTo>
                  <a:cubicBezTo>
                    <a:pt x="1349" y="309"/>
                    <a:pt x="1082" y="286"/>
                    <a:pt x="997" y="254"/>
                  </a:cubicBezTo>
                  <a:cubicBezTo>
                    <a:pt x="745" y="168"/>
                    <a:pt x="488" y="89"/>
                    <a:pt x="220" y="19"/>
                  </a:cubicBezTo>
                  <a:cubicBezTo>
                    <a:pt x="192" y="8"/>
                    <a:pt x="159" y="0"/>
                    <a:pt x="126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15"/>
            <p:cNvSpPr/>
            <p:nvPr/>
          </p:nvSpPr>
          <p:spPr>
            <a:xfrm>
              <a:off x="-5125703" y="2416063"/>
              <a:ext cx="422462" cy="504675"/>
            </a:xfrm>
            <a:custGeom>
              <a:avLst/>
              <a:gdLst/>
              <a:ahLst/>
              <a:cxnLst/>
              <a:rect l="l" t="t" r="r" b="b"/>
              <a:pathLst>
                <a:path w="1115" h="1332" extrusionOk="0">
                  <a:moveTo>
                    <a:pt x="138" y="1"/>
                  </a:moveTo>
                  <a:cubicBezTo>
                    <a:pt x="112" y="1"/>
                    <a:pt x="86" y="7"/>
                    <a:pt x="63" y="23"/>
                  </a:cubicBezTo>
                  <a:cubicBezTo>
                    <a:pt x="15" y="55"/>
                    <a:pt x="0" y="110"/>
                    <a:pt x="8" y="164"/>
                  </a:cubicBezTo>
                  <a:cubicBezTo>
                    <a:pt x="15" y="219"/>
                    <a:pt x="40" y="258"/>
                    <a:pt x="72" y="305"/>
                  </a:cubicBezTo>
                  <a:cubicBezTo>
                    <a:pt x="268" y="587"/>
                    <a:pt x="486" y="870"/>
                    <a:pt x="721" y="1120"/>
                  </a:cubicBezTo>
                  <a:cubicBezTo>
                    <a:pt x="763" y="1155"/>
                    <a:pt x="902" y="1332"/>
                    <a:pt x="992" y="1332"/>
                  </a:cubicBezTo>
                  <a:cubicBezTo>
                    <a:pt x="1002" y="1332"/>
                    <a:pt x="1012" y="1330"/>
                    <a:pt x="1020" y="1325"/>
                  </a:cubicBezTo>
                  <a:cubicBezTo>
                    <a:pt x="1114" y="1268"/>
                    <a:pt x="918" y="1043"/>
                    <a:pt x="894" y="986"/>
                  </a:cubicBezTo>
                  <a:cubicBezTo>
                    <a:pt x="807" y="815"/>
                    <a:pt x="721" y="642"/>
                    <a:pt x="627" y="469"/>
                  </a:cubicBezTo>
                  <a:cubicBezTo>
                    <a:pt x="533" y="281"/>
                    <a:pt x="424" y="70"/>
                    <a:pt x="213" y="16"/>
                  </a:cubicBezTo>
                  <a:cubicBezTo>
                    <a:pt x="190" y="7"/>
                    <a:pt x="164" y="1"/>
                    <a:pt x="138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15"/>
            <p:cNvSpPr/>
            <p:nvPr/>
          </p:nvSpPr>
          <p:spPr>
            <a:xfrm>
              <a:off x="-4442938" y="2599824"/>
              <a:ext cx="157997" cy="199294"/>
            </a:xfrm>
            <a:custGeom>
              <a:avLst/>
              <a:gdLst/>
              <a:ahLst/>
              <a:cxnLst/>
              <a:rect l="l" t="t" r="r" b="b"/>
              <a:pathLst>
                <a:path w="417" h="526" extrusionOk="0">
                  <a:moveTo>
                    <a:pt x="119" y="1"/>
                  </a:moveTo>
                  <a:cubicBezTo>
                    <a:pt x="95" y="1"/>
                    <a:pt x="72" y="1"/>
                    <a:pt x="48" y="16"/>
                  </a:cubicBezTo>
                  <a:cubicBezTo>
                    <a:pt x="18" y="40"/>
                    <a:pt x="1" y="87"/>
                    <a:pt x="10" y="125"/>
                  </a:cubicBezTo>
                  <a:cubicBezTo>
                    <a:pt x="10" y="164"/>
                    <a:pt x="33" y="204"/>
                    <a:pt x="57" y="236"/>
                  </a:cubicBezTo>
                  <a:cubicBezTo>
                    <a:pt x="127" y="353"/>
                    <a:pt x="236" y="447"/>
                    <a:pt x="354" y="518"/>
                  </a:cubicBezTo>
                  <a:cubicBezTo>
                    <a:pt x="362" y="518"/>
                    <a:pt x="369" y="526"/>
                    <a:pt x="377" y="526"/>
                  </a:cubicBezTo>
                  <a:cubicBezTo>
                    <a:pt x="401" y="518"/>
                    <a:pt x="409" y="494"/>
                    <a:pt x="416" y="471"/>
                  </a:cubicBezTo>
                  <a:cubicBezTo>
                    <a:pt x="416" y="407"/>
                    <a:pt x="401" y="353"/>
                    <a:pt x="377" y="298"/>
                  </a:cubicBezTo>
                  <a:cubicBezTo>
                    <a:pt x="330" y="164"/>
                    <a:pt x="253" y="8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15"/>
            <p:cNvSpPr/>
            <p:nvPr/>
          </p:nvSpPr>
          <p:spPr>
            <a:xfrm>
              <a:off x="-2526875" y="1875010"/>
              <a:ext cx="982083" cy="97221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4" name="Google Shape;2214;p15"/>
          <p:cNvGrpSpPr/>
          <p:nvPr/>
        </p:nvGrpSpPr>
        <p:grpSpPr>
          <a:xfrm>
            <a:off x="720003" y="-783909"/>
            <a:ext cx="2235015" cy="1964376"/>
            <a:chOff x="2096037" y="1870123"/>
            <a:chExt cx="282809" cy="248580"/>
          </a:xfrm>
        </p:grpSpPr>
        <p:sp>
          <p:nvSpPr>
            <p:cNvPr id="2215" name="Google Shape;2215;p15"/>
            <p:cNvSpPr/>
            <p:nvPr/>
          </p:nvSpPr>
          <p:spPr>
            <a:xfrm>
              <a:off x="2096037" y="1870123"/>
              <a:ext cx="282809" cy="247092"/>
            </a:xfrm>
            <a:custGeom>
              <a:avLst/>
              <a:gdLst/>
              <a:ahLst/>
              <a:cxnLst/>
              <a:rect l="l" t="t" r="r" b="b"/>
              <a:pathLst>
                <a:path w="7039" h="6150" extrusionOk="0">
                  <a:moveTo>
                    <a:pt x="4320" y="1"/>
                  </a:moveTo>
                  <a:cubicBezTo>
                    <a:pt x="4029" y="25"/>
                    <a:pt x="4053" y="589"/>
                    <a:pt x="3763" y="589"/>
                  </a:cubicBezTo>
                  <a:cubicBezTo>
                    <a:pt x="3676" y="589"/>
                    <a:pt x="3585" y="526"/>
                    <a:pt x="3504" y="526"/>
                  </a:cubicBezTo>
                  <a:cubicBezTo>
                    <a:pt x="3483" y="526"/>
                    <a:pt x="3462" y="531"/>
                    <a:pt x="3442" y="542"/>
                  </a:cubicBezTo>
                  <a:cubicBezTo>
                    <a:pt x="3340" y="604"/>
                    <a:pt x="3380" y="778"/>
                    <a:pt x="3293" y="864"/>
                  </a:cubicBezTo>
                  <a:cubicBezTo>
                    <a:pt x="3222" y="941"/>
                    <a:pt x="3088" y="911"/>
                    <a:pt x="2994" y="966"/>
                  </a:cubicBezTo>
                  <a:cubicBezTo>
                    <a:pt x="2751" y="1114"/>
                    <a:pt x="3066" y="1624"/>
                    <a:pt x="2806" y="1748"/>
                  </a:cubicBezTo>
                  <a:cubicBezTo>
                    <a:pt x="2778" y="1762"/>
                    <a:pt x="2750" y="1768"/>
                    <a:pt x="2722" y="1768"/>
                  </a:cubicBezTo>
                  <a:cubicBezTo>
                    <a:pt x="2570" y="1768"/>
                    <a:pt x="2407" y="1601"/>
                    <a:pt x="2259" y="1601"/>
                  </a:cubicBezTo>
                  <a:cubicBezTo>
                    <a:pt x="2229" y="1601"/>
                    <a:pt x="2200" y="1608"/>
                    <a:pt x="2172" y="1624"/>
                  </a:cubicBezTo>
                  <a:cubicBezTo>
                    <a:pt x="2063" y="1686"/>
                    <a:pt x="2053" y="1859"/>
                    <a:pt x="1952" y="1936"/>
                  </a:cubicBezTo>
                  <a:cubicBezTo>
                    <a:pt x="1918" y="1964"/>
                    <a:pt x="1875" y="1977"/>
                    <a:pt x="1830" y="1977"/>
                  </a:cubicBezTo>
                  <a:cubicBezTo>
                    <a:pt x="1772" y="1977"/>
                    <a:pt x="1711" y="1956"/>
                    <a:pt x="1662" y="1921"/>
                  </a:cubicBezTo>
                  <a:cubicBezTo>
                    <a:pt x="1576" y="1867"/>
                    <a:pt x="1521" y="1773"/>
                    <a:pt x="1466" y="1686"/>
                  </a:cubicBezTo>
                  <a:cubicBezTo>
                    <a:pt x="1333" y="1475"/>
                    <a:pt x="1192" y="1255"/>
                    <a:pt x="1058" y="1035"/>
                  </a:cubicBezTo>
                  <a:cubicBezTo>
                    <a:pt x="989" y="926"/>
                    <a:pt x="917" y="817"/>
                    <a:pt x="800" y="753"/>
                  </a:cubicBezTo>
                  <a:cubicBezTo>
                    <a:pt x="690" y="691"/>
                    <a:pt x="605" y="597"/>
                    <a:pt x="501" y="510"/>
                  </a:cubicBezTo>
                  <a:cubicBezTo>
                    <a:pt x="479" y="488"/>
                    <a:pt x="447" y="456"/>
                    <a:pt x="417" y="448"/>
                  </a:cubicBezTo>
                  <a:cubicBezTo>
                    <a:pt x="407" y="447"/>
                    <a:pt x="398" y="446"/>
                    <a:pt x="389" y="446"/>
                  </a:cubicBezTo>
                  <a:cubicBezTo>
                    <a:pt x="359" y="446"/>
                    <a:pt x="332" y="455"/>
                    <a:pt x="313" y="478"/>
                  </a:cubicBezTo>
                  <a:cubicBezTo>
                    <a:pt x="291" y="525"/>
                    <a:pt x="323" y="572"/>
                    <a:pt x="353" y="612"/>
                  </a:cubicBezTo>
                  <a:cubicBezTo>
                    <a:pt x="385" y="667"/>
                    <a:pt x="424" y="706"/>
                    <a:pt x="464" y="753"/>
                  </a:cubicBezTo>
                  <a:cubicBezTo>
                    <a:pt x="526" y="825"/>
                    <a:pt x="588" y="887"/>
                    <a:pt x="652" y="958"/>
                  </a:cubicBezTo>
                  <a:cubicBezTo>
                    <a:pt x="729" y="1052"/>
                    <a:pt x="776" y="1169"/>
                    <a:pt x="848" y="1263"/>
                  </a:cubicBezTo>
                  <a:cubicBezTo>
                    <a:pt x="1028" y="1523"/>
                    <a:pt x="1199" y="1773"/>
                    <a:pt x="1372" y="2030"/>
                  </a:cubicBezTo>
                  <a:cubicBezTo>
                    <a:pt x="1434" y="2125"/>
                    <a:pt x="1506" y="2219"/>
                    <a:pt x="1521" y="2337"/>
                  </a:cubicBezTo>
                  <a:cubicBezTo>
                    <a:pt x="1545" y="2446"/>
                    <a:pt x="1506" y="2580"/>
                    <a:pt x="1395" y="2627"/>
                  </a:cubicBezTo>
                  <a:cubicBezTo>
                    <a:pt x="1364" y="2644"/>
                    <a:pt x="1331" y="2650"/>
                    <a:pt x="1296" y="2650"/>
                  </a:cubicBezTo>
                  <a:cubicBezTo>
                    <a:pt x="1218" y="2650"/>
                    <a:pt x="1135" y="2617"/>
                    <a:pt x="1058" y="2595"/>
                  </a:cubicBezTo>
                  <a:cubicBezTo>
                    <a:pt x="1016" y="2583"/>
                    <a:pt x="969" y="2575"/>
                    <a:pt x="922" y="2575"/>
                  </a:cubicBezTo>
                  <a:cubicBezTo>
                    <a:pt x="847" y="2575"/>
                    <a:pt x="776" y="2596"/>
                    <a:pt x="737" y="2659"/>
                  </a:cubicBezTo>
                  <a:cubicBezTo>
                    <a:pt x="831" y="2839"/>
                    <a:pt x="1098" y="2783"/>
                    <a:pt x="1293" y="2854"/>
                  </a:cubicBezTo>
                  <a:cubicBezTo>
                    <a:pt x="1333" y="2862"/>
                    <a:pt x="1372" y="2886"/>
                    <a:pt x="1387" y="2917"/>
                  </a:cubicBezTo>
                  <a:cubicBezTo>
                    <a:pt x="1459" y="3035"/>
                    <a:pt x="1293" y="3144"/>
                    <a:pt x="1169" y="3176"/>
                  </a:cubicBezTo>
                  <a:cubicBezTo>
                    <a:pt x="964" y="3231"/>
                    <a:pt x="761" y="3285"/>
                    <a:pt x="565" y="3340"/>
                  </a:cubicBezTo>
                  <a:cubicBezTo>
                    <a:pt x="486" y="3364"/>
                    <a:pt x="417" y="3394"/>
                    <a:pt x="338" y="3419"/>
                  </a:cubicBezTo>
                  <a:cubicBezTo>
                    <a:pt x="251" y="3441"/>
                    <a:pt x="157" y="3434"/>
                    <a:pt x="71" y="3466"/>
                  </a:cubicBezTo>
                  <a:cubicBezTo>
                    <a:pt x="48" y="3473"/>
                    <a:pt x="24" y="3481"/>
                    <a:pt x="16" y="3505"/>
                  </a:cubicBezTo>
                  <a:cubicBezTo>
                    <a:pt x="1" y="3528"/>
                    <a:pt x="16" y="3567"/>
                    <a:pt x="40" y="3582"/>
                  </a:cubicBezTo>
                  <a:cubicBezTo>
                    <a:pt x="63" y="3599"/>
                    <a:pt x="95" y="3607"/>
                    <a:pt x="125" y="3607"/>
                  </a:cubicBezTo>
                  <a:cubicBezTo>
                    <a:pt x="142" y="3608"/>
                    <a:pt x="158" y="3609"/>
                    <a:pt x="175" y="3609"/>
                  </a:cubicBezTo>
                  <a:cubicBezTo>
                    <a:pt x="373" y="3609"/>
                    <a:pt x="582" y="3531"/>
                    <a:pt x="776" y="3481"/>
                  </a:cubicBezTo>
                  <a:cubicBezTo>
                    <a:pt x="937" y="3444"/>
                    <a:pt x="1149" y="3359"/>
                    <a:pt x="1340" y="3359"/>
                  </a:cubicBezTo>
                  <a:cubicBezTo>
                    <a:pt x="1428" y="3359"/>
                    <a:pt x="1512" y="3377"/>
                    <a:pt x="1583" y="3426"/>
                  </a:cubicBezTo>
                  <a:cubicBezTo>
                    <a:pt x="1600" y="3441"/>
                    <a:pt x="1623" y="3458"/>
                    <a:pt x="1630" y="3473"/>
                  </a:cubicBezTo>
                  <a:cubicBezTo>
                    <a:pt x="1655" y="3505"/>
                    <a:pt x="1662" y="3545"/>
                    <a:pt x="1670" y="3582"/>
                  </a:cubicBezTo>
                  <a:cubicBezTo>
                    <a:pt x="1709" y="3788"/>
                    <a:pt x="1677" y="4038"/>
                    <a:pt x="1912" y="4132"/>
                  </a:cubicBezTo>
                  <a:cubicBezTo>
                    <a:pt x="2016" y="4179"/>
                    <a:pt x="2132" y="4164"/>
                    <a:pt x="2226" y="4203"/>
                  </a:cubicBezTo>
                  <a:cubicBezTo>
                    <a:pt x="2838" y="4422"/>
                    <a:pt x="2242" y="5214"/>
                    <a:pt x="2046" y="5511"/>
                  </a:cubicBezTo>
                  <a:cubicBezTo>
                    <a:pt x="1976" y="5622"/>
                    <a:pt x="1764" y="5966"/>
                    <a:pt x="1875" y="6107"/>
                  </a:cubicBezTo>
                  <a:cubicBezTo>
                    <a:pt x="1897" y="6137"/>
                    <a:pt x="1925" y="6149"/>
                    <a:pt x="1954" y="6149"/>
                  </a:cubicBezTo>
                  <a:cubicBezTo>
                    <a:pt x="2048" y="6149"/>
                    <a:pt x="2163" y="6026"/>
                    <a:pt x="2211" y="5966"/>
                  </a:cubicBezTo>
                  <a:cubicBezTo>
                    <a:pt x="2439" y="5716"/>
                    <a:pt x="2618" y="5434"/>
                    <a:pt x="2838" y="5167"/>
                  </a:cubicBezTo>
                  <a:cubicBezTo>
                    <a:pt x="3034" y="4931"/>
                    <a:pt x="3214" y="4642"/>
                    <a:pt x="3521" y="4533"/>
                  </a:cubicBezTo>
                  <a:cubicBezTo>
                    <a:pt x="3602" y="4504"/>
                    <a:pt x="3688" y="4490"/>
                    <a:pt x="3775" y="4490"/>
                  </a:cubicBezTo>
                  <a:cubicBezTo>
                    <a:pt x="3947" y="4490"/>
                    <a:pt x="4121" y="4545"/>
                    <a:pt x="4256" y="4649"/>
                  </a:cubicBezTo>
                  <a:cubicBezTo>
                    <a:pt x="4351" y="4725"/>
                    <a:pt x="4461" y="4826"/>
                    <a:pt x="4565" y="4826"/>
                  </a:cubicBezTo>
                  <a:cubicBezTo>
                    <a:pt x="4590" y="4826"/>
                    <a:pt x="4616" y="4819"/>
                    <a:pt x="4640" y="4805"/>
                  </a:cubicBezTo>
                  <a:cubicBezTo>
                    <a:pt x="4697" y="4775"/>
                    <a:pt x="4727" y="4711"/>
                    <a:pt x="4774" y="4674"/>
                  </a:cubicBezTo>
                  <a:cubicBezTo>
                    <a:pt x="4939" y="4508"/>
                    <a:pt x="5244" y="4617"/>
                    <a:pt x="5417" y="4469"/>
                  </a:cubicBezTo>
                  <a:cubicBezTo>
                    <a:pt x="5714" y="4226"/>
                    <a:pt x="5316" y="3669"/>
                    <a:pt x="5573" y="3394"/>
                  </a:cubicBezTo>
                  <a:lnTo>
                    <a:pt x="5573" y="3394"/>
                  </a:lnTo>
                  <a:cubicBezTo>
                    <a:pt x="5684" y="3411"/>
                    <a:pt x="5731" y="3545"/>
                    <a:pt x="5778" y="3654"/>
                  </a:cubicBezTo>
                  <a:cubicBezTo>
                    <a:pt x="5793" y="3706"/>
                    <a:pt x="5865" y="3843"/>
                    <a:pt x="5938" y="3843"/>
                  </a:cubicBezTo>
                  <a:cubicBezTo>
                    <a:pt x="5942" y="3843"/>
                    <a:pt x="5946" y="3843"/>
                    <a:pt x="5950" y="3842"/>
                  </a:cubicBezTo>
                  <a:cubicBezTo>
                    <a:pt x="6123" y="3795"/>
                    <a:pt x="5872" y="3441"/>
                    <a:pt x="5833" y="3379"/>
                  </a:cubicBezTo>
                  <a:cubicBezTo>
                    <a:pt x="5769" y="3278"/>
                    <a:pt x="5652" y="3129"/>
                    <a:pt x="5761" y="3011"/>
                  </a:cubicBezTo>
                  <a:cubicBezTo>
                    <a:pt x="5808" y="2956"/>
                    <a:pt x="5887" y="2941"/>
                    <a:pt x="5957" y="2941"/>
                  </a:cubicBezTo>
                  <a:cubicBezTo>
                    <a:pt x="6029" y="2941"/>
                    <a:pt x="6098" y="2964"/>
                    <a:pt x="6162" y="2988"/>
                  </a:cubicBezTo>
                  <a:cubicBezTo>
                    <a:pt x="6318" y="3035"/>
                    <a:pt x="6474" y="3090"/>
                    <a:pt x="6632" y="3137"/>
                  </a:cubicBezTo>
                  <a:cubicBezTo>
                    <a:pt x="6714" y="3167"/>
                    <a:pt x="6802" y="3195"/>
                    <a:pt x="6889" y="3195"/>
                  </a:cubicBezTo>
                  <a:cubicBezTo>
                    <a:pt x="6935" y="3195"/>
                    <a:pt x="6980" y="3187"/>
                    <a:pt x="7024" y="3169"/>
                  </a:cubicBezTo>
                  <a:cubicBezTo>
                    <a:pt x="7039" y="3105"/>
                    <a:pt x="7001" y="3043"/>
                    <a:pt x="6945" y="3003"/>
                  </a:cubicBezTo>
                  <a:cubicBezTo>
                    <a:pt x="6890" y="2964"/>
                    <a:pt x="6828" y="2949"/>
                    <a:pt x="6766" y="2924"/>
                  </a:cubicBezTo>
                  <a:cubicBezTo>
                    <a:pt x="6484" y="2847"/>
                    <a:pt x="6232" y="2721"/>
                    <a:pt x="5974" y="2595"/>
                  </a:cubicBezTo>
                  <a:cubicBezTo>
                    <a:pt x="5816" y="2518"/>
                    <a:pt x="5323" y="2384"/>
                    <a:pt x="5440" y="2109"/>
                  </a:cubicBezTo>
                  <a:cubicBezTo>
                    <a:pt x="5464" y="2055"/>
                    <a:pt x="5519" y="2015"/>
                    <a:pt x="5573" y="1983"/>
                  </a:cubicBezTo>
                  <a:cubicBezTo>
                    <a:pt x="5667" y="1929"/>
                    <a:pt x="5761" y="1882"/>
                    <a:pt x="5872" y="1842"/>
                  </a:cubicBezTo>
                  <a:cubicBezTo>
                    <a:pt x="5910" y="1827"/>
                    <a:pt x="5957" y="1812"/>
                    <a:pt x="5989" y="1780"/>
                  </a:cubicBezTo>
                  <a:cubicBezTo>
                    <a:pt x="6021" y="1748"/>
                    <a:pt x="6036" y="1694"/>
                    <a:pt x="6004" y="1654"/>
                  </a:cubicBezTo>
                  <a:cubicBezTo>
                    <a:pt x="5991" y="1635"/>
                    <a:pt x="5970" y="1627"/>
                    <a:pt x="5946" y="1627"/>
                  </a:cubicBezTo>
                  <a:cubicBezTo>
                    <a:pt x="5912" y="1627"/>
                    <a:pt x="5872" y="1641"/>
                    <a:pt x="5840" y="1654"/>
                  </a:cubicBezTo>
                  <a:cubicBezTo>
                    <a:pt x="5786" y="1679"/>
                    <a:pt x="5731" y="1701"/>
                    <a:pt x="5667" y="1726"/>
                  </a:cubicBezTo>
                  <a:cubicBezTo>
                    <a:pt x="5626" y="1739"/>
                    <a:pt x="5585" y="1759"/>
                    <a:pt x="5539" y="1759"/>
                  </a:cubicBezTo>
                  <a:cubicBezTo>
                    <a:pt x="5533" y="1759"/>
                    <a:pt x="5526" y="1759"/>
                    <a:pt x="5519" y="1758"/>
                  </a:cubicBezTo>
                  <a:cubicBezTo>
                    <a:pt x="5385" y="1748"/>
                    <a:pt x="5385" y="1498"/>
                    <a:pt x="5316" y="1396"/>
                  </a:cubicBezTo>
                  <a:cubicBezTo>
                    <a:pt x="5235" y="1282"/>
                    <a:pt x="5090" y="1202"/>
                    <a:pt x="4946" y="1202"/>
                  </a:cubicBezTo>
                  <a:cubicBezTo>
                    <a:pt x="4922" y="1202"/>
                    <a:pt x="4899" y="1204"/>
                    <a:pt x="4875" y="1208"/>
                  </a:cubicBezTo>
                  <a:cubicBezTo>
                    <a:pt x="4791" y="1223"/>
                    <a:pt x="4712" y="1263"/>
                    <a:pt x="4625" y="1287"/>
                  </a:cubicBezTo>
                  <a:cubicBezTo>
                    <a:pt x="4605" y="1291"/>
                    <a:pt x="4582" y="1294"/>
                    <a:pt x="4559" y="1294"/>
                  </a:cubicBezTo>
                  <a:cubicBezTo>
                    <a:pt x="4494" y="1294"/>
                    <a:pt x="4427" y="1274"/>
                    <a:pt x="4397" y="1216"/>
                  </a:cubicBezTo>
                  <a:cubicBezTo>
                    <a:pt x="4343" y="1137"/>
                    <a:pt x="4382" y="1028"/>
                    <a:pt x="4358" y="941"/>
                  </a:cubicBezTo>
                  <a:cubicBezTo>
                    <a:pt x="4320" y="825"/>
                    <a:pt x="4179" y="761"/>
                    <a:pt x="4147" y="644"/>
                  </a:cubicBezTo>
                  <a:cubicBezTo>
                    <a:pt x="4076" y="424"/>
                    <a:pt x="4422" y="206"/>
                    <a:pt x="4320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15"/>
            <p:cNvSpPr/>
            <p:nvPr/>
          </p:nvSpPr>
          <p:spPr>
            <a:xfrm>
              <a:off x="2159035" y="1887239"/>
              <a:ext cx="41302" cy="41544"/>
            </a:xfrm>
            <a:custGeom>
              <a:avLst/>
              <a:gdLst/>
              <a:ahLst/>
              <a:cxnLst/>
              <a:rect l="l" t="t" r="r" b="b"/>
              <a:pathLst>
                <a:path w="1028" h="1034" extrusionOk="0">
                  <a:moveTo>
                    <a:pt x="191" y="1"/>
                  </a:moveTo>
                  <a:cubicBezTo>
                    <a:pt x="161" y="1"/>
                    <a:pt x="130" y="5"/>
                    <a:pt x="102" y="15"/>
                  </a:cubicBezTo>
                  <a:cubicBezTo>
                    <a:pt x="40" y="45"/>
                    <a:pt x="0" y="116"/>
                    <a:pt x="0" y="178"/>
                  </a:cubicBezTo>
                  <a:cubicBezTo>
                    <a:pt x="0" y="250"/>
                    <a:pt x="32" y="312"/>
                    <a:pt x="79" y="359"/>
                  </a:cubicBezTo>
                  <a:cubicBezTo>
                    <a:pt x="119" y="406"/>
                    <a:pt x="173" y="446"/>
                    <a:pt x="203" y="500"/>
                  </a:cubicBezTo>
                  <a:cubicBezTo>
                    <a:pt x="250" y="602"/>
                    <a:pt x="228" y="814"/>
                    <a:pt x="369" y="852"/>
                  </a:cubicBezTo>
                  <a:cubicBezTo>
                    <a:pt x="438" y="876"/>
                    <a:pt x="495" y="916"/>
                    <a:pt x="542" y="978"/>
                  </a:cubicBezTo>
                  <a:cubicBezTo>
                    <a:pt x="549" y="993"/>
                    <a:pt x="564" y="1010"/>
                    <a:pt x="579" y="1025"/>
                  </a:cubicBezTo>
                  <a:cubicBezTo>
                    <a:pt x="589" y="1029"/>
                    <a:pt x="601" y="1034"/>
                    <a:pt x="612" y="1034"/>
                  </a:cubicBezTo>
                  <a:cubicBezTo>
                    <a:pt x="621" y="1034"/>
                    <a:pt x="629" y="1031"/>
                    <a:pt x="636" y="1025"/>
                  </a:cubicBezTo>
                  <a:cubicBezTo>
                    <a:pt x="658" y="1002"/>
                    <a:pt x="643" y="963"/>
                    <a:pt x="636" y="939"/>
                  </a:cubicBezTo>
                  <a:cubicBezTo>
                    <a:pt x="619" y="884"/>
                    <a:pt x="636" y="758"/>
                    <a:pt x="690" y="735"/>
                  </a:cubicBezTo>
                  <a:cubicBezTo>
                    <a:pt x="703" y="728"/>
                    <a:pt x="715" y="725"/>
                    <a:pt x="728" y="725"/>
                  </a:cubicBezTo>
                  <a:cubicBezTo>
                    <a:pt x="769" y="725"/>
                    <a:pt x="809" y="761"/>
                    <a:pt x="839" y="797"/>
                  </a:cubicBezTo>
                  <a:cubicBezTo>
                    <a:pt x="868" y="827"/>
                    <a:pt x="906" y="856"/>
                    <a:pt x="943" y="856"/>
                  </a:cubicBezTo>
                  <a:cubicBezTo>
                    <a:pt x="956" y="856"/>
                    <a:pt x="968" y="853"/>
                    <a:pt x="980" y="844"/>
                  </a:cubicBezTo>
                  <a:cubicBezTo>
                    <a:pt x="1027" y="822"/>
                    <a:pt x="1020" y="750"/>
                    <a:pt x="988" y="711"/>
                  </a:cubicBezTo>
                  <a:cubicBezTo>
                    <a:pt x="965" y="673"/>
                    <a:pt x="918" y="641"/>
                    <a:pt x="894" y="602"/>
                  </a:cubicBezTo>
                  <a:cubicBezTo>
                    <a:pt x="847" y="523"/>
                    <a:pt x="862" y="421"/>
                    <a:pt x="847" y="327"/>
                  </a:cubicBezTo>
                  <a:cubicBezTo>
                    <a:pt x="815" y="210"/>
                    <a:pt x="713" y="124"/>
                    <a:pt x="604" y="77"/>
                  </a:cubicBezTo>
                  <a:cubicBezTo>
                    <a:pt x="495" y="30"/>
                    <a:pt x="376" y="15"/>
                    <a:pt x="250" y="5"/>
                  </a:cubicBezTo>
                  <a:cubicBezTo>
                    <a:pt x="231" y="2"/>
                    <a:pt x="211" y="1"/>
                    <a:pt x="19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15"/>
            <p:cNvSpPr/>
            <p:nvPr/>
          </p:nvSpPr>
          <p:spPr>
            <a:xfrm>
              <a:off x="2204075" y="1876833"/>
              <a:ext cx="14544" cy="25834"/>
            </a:xfrm>
            <a:custGeom>
              <a:avLst/>
              <a:gdLst/>
              <a:ahLst/>
              <a:cxnLst/>
              <a:rect l="l" t="t" r="r" b="b"/>
              <a:pathLst>
                <a:path w="362" h="643" extrusionOk="0">
                  <a:moveTo>
                    <a:pt x="220" y="0"/>
                  </a:moveTo>
                  <a:cubicBezTo>
                    <a:pt x="198" y="0"/>
                    <a:pt x="177" y="9"/>
                    <a:pt x="164" y="29"/>
                  </a:cubicBezTo>
                  <a:cubicBezTo>
                    <a:pt x="156" y="46"/>
                    <a:pt x="156" y="69"/>
                    <a:pt x="149" y="86"/>
                  </a:cubicBezTo>
                  <a:cubicBezTo>
                    <a:pt x="149" y="163"/>
                    <a:pt x="109" y="227"/>
                    <a:pt x="62" y="281"/>
                  </a:cubicBezTo>
                  <a:cubicBezTo>
                    <a:pt x="47" y="296"/>
                    <a:pt x="23" y="311"/>
                    <a:pt x="15" y="328"/>
                  </a:cubicBezTo>
                  <a:cubicBezTo>
                    <a:pt x="0" y="358"/>
                    <a:pt x="0" y="398"/>
                    <a:pt x="8" y="430"/>
                  </a:cubicBezTo>
                  <a:cubicBezTo>
                    <a:pt x="23" y="485"/>
                    <a:pt x="55" y="539"/>
                    <a:pt x="94" y="579"/>
                  </a:cubicBezTo>
                  <a:cubicBezTo>
                    <a:pt x="126" y="611"/>
                    <a:pt x="164" y="641"/>
                    <a:pt x="211" y="641"/>
                  </a:cubicBezTo>
                  <a:cubicBezTo>
                    <a:pt x="217" y="642"/>
                    <a:pt x="222" y="642"/>
                    <a:pt x="228" y="642"/>
                  </a:cubicBezTo>
                  <a:cubicBezTo>
                    <a:pt x="269" y="642"/>
                    <a:pt x="306" y="613"/>
                    <a:pt x="314" y="571"/>
                  </a:cubicBezTo>
                  <a:cubicBezTo>
                    <a:pt x="330" y="509"/>
                    <a:pt x="258" y="453"/>
                    <a:pt x="275" y="383"/>
                  </a:cubicBezTo>
                  <a:cubicBezTo>
                    <a:pt x="282" y="343"/>
                    <a:pt x="322" y="311"/>
                    <a:pt x="337" y="274"/>
                  </a:cubicBezTo>
                  <a:cubicBezTo>
                    <a:pt x="361" y="234"/>
                    <a:pt x="345" y="180"/>
                    <a:pt x="337" y="133"/>
                  </a:cubicBezTo>
                  <a:cubicBezTo>
                    <a:pt x="322" y="93"/>
                    <a:pt x="305" y="46"/>
                    <a:pt x="275" y="22"/>
                  </a:cubicBezTo>
                  <a:cubicBezTo>
                    <a:pt x="260" y="8"/>
                    <a:pt x="240" y="0"/>
                    <a:pt x="220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15"/>
            <p:cNvSpPr/>
            <p:nvPr/>
          </p:nvSpPr>
          <p:spPr>
            <a:xfrm>
              <a:off x="2225771" y="2057874"/>
              <a:ext cx="41544" cy="60829"/>
            </a:xfrm>
            <a:custGeom>
              <a:avLst/>
              <a:gdLst/>
              <a:ahLst/>
              <a:cxnLst/>
              <a:rect l="l" t="t" r="r" b="b"/>
              <a:pathLst>
                <a:path w="1034" h="1514" extrusionOk="0">
                  <a:moveTo>
                    <a:pt x="533" y="0"/>
                  </a:moveTo>
                  <a:cubicBezTo>
                    <a:pt x="528" y="0"/>
                    <a:pt x="523" y="0"/>
                    <a:pt x="518" y="1"/>
                  </a:cubicBezTo>
                  <a:cubicBezTo>
                    <a:pt x="408" y="8"/>
                    <a:pt x="314" y="95"/>
                    <a:pt x="282" y="196"/>
                  </a:cubicBezTo>
                  <a:cubicBezTo>
                    <a:pt x="275" y="236"/>
                    <a:pt x="267" y="266"/>
                    <a:pt x="252" y="298"/>
                  </a:cubicBezTo>
                  <a:cubicBezTo>
                    <a:pt x="213" y="352"/>
                    <a:pt x="134" y="352"/>
                    <a:pt x="79" y="384"/>
                  </a:cubicBezTo>
                  <a:cubicBezTo>
                    <a:pt x="25" y="424"/>
                    <a:pt x="0" y="494"/>
                    <a:pt x="0" y="556"/>
                  </a:cubicBezTo>
                  <a:cubicBezTo>
                    <a:pt x="17" y="847"/>
                    <a:pt x="260" y="1011"/>
                    <a:pt x="205" y="1317"/>
                  </a:cubicBezTo>
                  <a:cubicBezTo>
                    <a:pt x="198" y="1365"/>
                    <a:pt x="188" y="1481"/>
                    <a:pt x="245" y="1506"/>
                  </a:cubicBezTo>
                  <a:cubicBezTo>
                    <a:pt x="252" y="1506"/>
                    <a:pt x="260" y="1513"/>
                    <a:pt x="267" y="1513"/>
                  </a:cubicBezTo>
                  <a:cubicBezTo>
                    <a:pt x="314" y="1506"/>
                    <a:pt x="354" y="1434"/>
                    <a:pt x="361" y="1395"/>
                  </a:cubicBezTo>
                  <a:cubicBezTo>
                    <a:pt x="376" y="1340"/>
                    <a:pt x="369" y="1278"/>
                    <a:pt x="369" y="1214"/>
                  </a:cubicBezTo>
                  <a:cubicBezTo>
                    <a:pt x="376" y="1129"/>
                    <a:pt x="401" y="1043"/>
                    <a:pt x="448" y="971"/>
                  </a:cubicBezTo>
                  <a:cubicBezTo>
                    <a:pt x="471" y="941"/>
                    <a:pt x="495" y="909"/>
                    <a:pt x="527" y="894"/>
                  </a:cubicBezTo>
                  <a:cubicBezTo>
                    <a:pt x="563" y="870"/>
                    <a:pt x="621" y="860"/>
                    <a:pt x="672" y="860"/>
                  </a:cubicBezTo>
                  <a:cubicBezTo>
                    <a:pt x="687" y="860"/>
                    <a:pt x="702" y="860"/>
                    <a:pt x="715" y="862"/>
                  </a:cubicBezTo>
                  <a:cubicBezTo>
                    <a:pt x="753" y="870"/>
                    <a:pt x="785" y="894"/>
                    <a:pt x="824" y="909"/>
                  </a:cubicBezTo>
                  <a:cubicBezTo>
                    <a:pt x="833" y="911"/>
                    <a:pt x="843" y="912"/>
                    <a:pt x="853" y="912"/>
                  </a:cubicBezTo>
                  <a:cubicBezTo>
                    <a:pt x="884" y="912"/>
                    <a:pt x="914" y="902"/>
                    <a:pt x="926" y="877"/>
                  </a:cubicBezTo>
                  <a:cubicBezTo>
                    <a:pt x="941" y="847"/>
                    <a:pt x="918" y="808"/>
                    <a:pt x="918" y="768"/>
                  </a:cubicBezTo>
                  <a:cubicBezTo>
                    <a:pt x="911" y="682"/>
                    <a:pt x="980" y="603"/>
                    <a:pt x="997" y="525"/>
                  </a:cubicBezTo>
                  <a:cubicBezTo>
                    <a:pt x="1034" y="325"/>
                    <a:pt x="738" y="0"/>
                    <a:pt x="533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9" name="Google Shape;2219;p15"/>
          <p:cNvGrpSpPr/>
          <p:nvPr/>
        </p:nvGrpSpPr>
        <p:grpSpPr>
          <a:xfrm>
            <a:off x="720000" y="910875"/>
            <a:ext cx="435775" cy="1632075"/>
            <a:chOff x="10518200" y="1058000"/>
            <a:chExt cx="435775" cy="1632075"/>
          </a:xfrm>
        </p:grpSpPr>
        <p:sp>
          <p:nvSpPr>
            <p:cNvPr id="2220" name="Google Shape;2220;p15"/>
            <p:cNvSpPr/>
            <p:nvPr/>
          </p:nvSpPr>
          <p:spPr>
            <a:xfrm>
              <a:off x="10518200" y="1058000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15"/>
            <p:cNvSpPr/>
            <p:nvPr/>
          </p:nvSpPr>
          <p:spPr>
            <a:xfrm>
              <a:off x="10735775" y="1058000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15"/>
            <p:cNvSpPr/>
            <p:nvPr/>
          </p:nvSpPr>
          <p:spPr>
            <a:xfrm>
              <a:off x="10518200" y="2480200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15"/>
            <p:cNvSpPr/>
            <p:nvPr/>
          </p:nvSpPr>
          <p:spPr>
            <a:xfrm>
              <a:off x="10518200" y="1058000"/>
              <a:ext cx="435775" cy="20930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4" name="Google Shape;2224;p15"/>
          <p:cNvGrpSpPr/>
          <p:nvPr/>
        </p:nvGrpSpPr>
        <p:grpSpPr>
          <a:xfrm rot="-3240850">
            <a:off x="7521200" y="1640090"/>
            <a:ext cx="1751697" cy="1009146"/>
            <a:chOff x="17076225" y="6009500"/>
            <a:chExt cx="2032125" cy="1170700"/>
          </a:xfrm>
        </p:grpSpPr>
        <p:sp>
          <p:nvSpPr>
            <p:cNvPr id="2225" name="Google Shape;2225;p1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1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1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15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15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1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1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1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1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1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1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1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15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1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1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1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1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1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1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1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15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1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15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1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1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1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1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1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1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1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5" name="Google Shape;2255;p15"/>
          <p:cNvGrpSpPr/>
          <p:nvPr/>
        </p:nvGrpSpPr>
        <p:grpSpPr>
          <a:xfrm rot="3170977">
            <a:off x="-372619" y="4607629"/>
            <a:ext cx="1375638" cy="666904"/>
            <a:chOff x="17076225" y="6075875"/>
            <a:chExt cx="1595775" cy="773625"/>
          </a:xfrm>
        </p:grpSpPr>
        <p:sp>
          <p:nvSpPr>
            <p:cNvPr id="2256" name="Google Shape;2256;p1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1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1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1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1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1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1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1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1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1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1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1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15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1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1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1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1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1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1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5" name="Google Shape;2275;p15"/>
          <p:cNvGrpSpPr/>
          <p:nvPr/>
        </p:nvGrpSpPr>
        <p:grpSpPr>
          <a:xfrm>
            <a:off x="588267" y="1151659"/>
            <a:ext cx="1751692" cy="1009143"/>
            <a:chOff x="17076225" y="6009500"/>
            <a:chExt cx="2032125" cy="1170700"/>
          </a:xfrm>
        </p:grpSpPr>
        <p:sp>
          <p:nvSpPr>
            <p:cNvPr id="2276" name="Google Shape;2276;p1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1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1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15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15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1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1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1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1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1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1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1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15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1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1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1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1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1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1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1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15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1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15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1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1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1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1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1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1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1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06" name="Google Shape;2306;p15"/>
          <p:cNvGrpSpPr/>
          <p:nvPr/>
        </p:nvGrpSpPr>
        <p:grpSpPr>
          <a:xfrm>
            <a:off x="720000" y="2755254"/>
            <a:ext cx="435775" cy="455023"/>
            <a:chOff x="11080750" y="2051977"/>
            <a:chExt cx="435775" cy="455023"/>
          </a:xfrm>
        </p:grpSpPr>
        <p:sp>
          <p:nvSpPr>
            <p:cNvPr id="2307" name="Google Shape;2307;p15"/>
            <p:cNvSpPr/>
            <p:nvPr/>
          </p:nvSpPr>
          <p:spPr>
            <a:xfrm rot="10800000">
              <a:off x="11298325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15"/>
            <p:cNvSpPr/>
            <p:nvPr/>
          </p:nvSpPr>
          <p:spPr>
            <a:xfrm rot="10800000">
              <a:off x="11080750" y="2051977"/>
              <a:ext cx="218200" cy="455023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15"/>
            <p:cNvSpPr/>
            <p:nvPr/>
          </p:nvSpPr>
          <p:spPr>
            <a:xfrm rot="10800000">
              <a:off x="11080750" y="2052316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0" name="Google Shape;2310;p15"/>
          <p:cNvSpPr txBox="1">
            <a:spLocks noGrp="1"/>
          </p:cNvSpPr>
          <p:nvPr>
            <p:ph type="subTitle" idx="1"/>
          </p:nvPr>
        </p:nvSpPr>
        <p:spPr>
          <a:xfrm>
            <a:off x="2994600" y="2864675"/>
            <a:ext cx="3154800" cy="9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1" name="Google Shape;2311;p15"/>
          <p:cNvSpPr txBox="1">
            <a:spLocks noGrp="1"/>
          </p:cNvSpPr>
          <p:nvPr>
            <p:ph type="title"/>
          </p:nvPr>
        </p:nvSpPr>
        <p:spPr>
          <a:xfrm>
            <a:off x="2591850" y="1439450"/>
            <a:ext cx="3960300" cy="14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10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312" name="Google Shape;2312;p15"/>
          <p:cNvGrpSpPr/>
          <p:nvPr/>
        </p:nvGrpSpPr>
        <p:grpSpPr>
          <a:xfrm>
            <a:off x="7988225" y="2971413"/>
            <a:ext cx="436100" cy="1632075"/>
            <a:chOff x="28506225" y="1456250"/>
            <a:chExt cx="436100" cy="1632075"/>
          </a:xfrm>
        </p:grpSpPr>
        <p:sp>
          <p:nvSpPr>
            <p:cNvPr id="2313" name="Google Shape;2313;p15"/>
            <p:cNvSpPr/>
            <p:nvPr/>
          </p:nvSpPr>
          <p:spPr>
            <a:xfrm>
              <a:off x="28506525" y="1456250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15"/>
            <p:cNvSpPr/>
            <p:nvPr/>
          </p:nvSpPr>
          <p:spPr>
            <a:xfrm>
              <a:off x="28724125" y="1456250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7" y="65283"/>
                  </a:lnTo>
                  <a:lnTo>
                    <a:pt x="8727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15"/>
            <p:cNvSpPr/>
            <p:nvPr/>
          </p:nvSpPr>
          <p:spPr>
            <a:xfrm>
              <a:off x="28506525" y="1456250"/>
              <a:ext cx="435800" cy="209300"/>
            </a:xfrm>
            <a:custGeom>
              <a:avLst/>
              <a:gdLst/>
              <a:ahLst/>
              <a:cxnLst/>
              <a:rect l="l" t="t" r="r" b="b"/>
              <a:pathLst>
                <a:path w="17432" h="8372" extrusionOk="0">
                  <a:moveTo>
                    <a:pt x="1" y="1"/>
                  </a:moveTo>
                  <a:lnTo>
                    <a:pt x="8704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15"/>
            <p:cNvSpPr/>
            <p:nvPr/>
          </p:nvSpPr>
          <p:spPr>
            <a:xfrm>
              <a:off x="28506525" y="1636650"/>
              <a:ext cx="217600" cy="209575"/>
            </a:xfrm>
            <a:custGeom>
              <a:avLst/>
              <a:gdLst/>
              <a:ahLst/>
              <a:cxnLst/>
              <a:rect l="l" t="t" r="r" b="b"/>
              <a:pathLst>
                <a:path w="8704" h="8383" fill="none" extrusionOk="0">
                  <a:moveTo>
                    <a:pt x="1" y="0"/>
                  </a:moveTo>
                  <a:lnTo>
                    <a:pt x="8704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15"/>
            <p:cNvSpPr/>
            <p:nvPr/>
          </p:nvSpPr>
          <p:spPr>
            <a:xfrm>
              <a:off x="28506525" y="1515800"/>
              <a:ext cx="217600" cy="209275"/>
            </a:xfrm>
            <a:custGeom>
              <a:avLst/>
              <a:gdLst/>
              <a:ahLst/>
              <a:cxnLst/>
              <a:rect l="l" t="t" r="r" b="b"/>
              <a:pathLst>
                <a:path w="8704" h="8371" fill="none" extrusionOk="0">
                  <a:moveTo>
                    <a:pt x="1" y="0"/>
                  </a:moveTo>
                  <a:lnTo>
                    <a:pt x="8704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15"/>
            <p:cNvSpPr/>
            <p:nvPr/>
          </p:nvSpPr>
          <p:spPr>
            <a:xfrm>
              <a:off x="28506525" y="1575925"/>
              <a:ext cx="217600" cy="209875"/>
            </a:xfrm>
            <a:custGeom>
              <a:avLst/>
              <a:gdLst/>
              <a:ahLst/>
              <a:cxnLst/>
              <a:rect l="l" t="t" r="r" b="b"/>
              <a:pathLst>
                <a:path w="8704" h="8395" fill="none" extrusionOk="0">
                  <a:moveTo>
                    <a:pt x="1" y="0"/>
                  </a:moveTo>
                  <a:lnTo>
                    <a:pt x="8704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15"/>
            <p:cNvSpPr/>
            <p:nvPr/>
          </p:nvSpPr>
          <p:spPr>
            <a:xfrm>
              <a:off x="28507125" y="1456250"/>
              <a:ext cx="217600" cy="209000"/>
            </a:xfrm>
            <a:custGeom>
              <a:avLst/>
              <a:gdLst/>
              <a:ahLst/>
              <a:cxnLst/>
              <a:rect l="l" t="t" r="r" b="b"/>
              <a:pathLst>
                <a:path w="8704" h="8360" fill="none" extrusionOk="0">
                  <a:moveTo>
                    <a:pt x="0" y="1"/>
                  </a:moveTo>
                  <a:lnTo>
                    <a:pt x="8704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15"/>
            <p:cNvSpPr/>
            <p:nvPr/>
          </p:nvSpPr>
          <p:spPr>
            <a:xfrm>
              <a:off x="28506525" y="1696775"/>
              <a:ext cx="217600" cy="209875"/>
            </a:xfrm>
            <a:custGeom>
              <a:avLst/>
              <a:gdLst/>
              <a:ahLst/>
              <a:cxnLst/>
              <a:rect l="l" t="t" r="r" b="b"/>
              <a:pathLst>
                <a:path w="8704" h="8395" fill="none" extrusionOk="0">
                  <a:moveTo>
                    <a:pt x="1" y="0"/>
                  </a:moveTo>
                  <a:lnTo>
                    <a:pt x="8704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15"/>
            <p:cNvSpPr/>
            <p:nvPr/>
          </p:nvSpPr>
          <p:spPr>
            <a:xfrm>
              <a:off x="28506525" y="1878050"/>
              <a:ext cx="217600" cy="209850"/>
            </a:xfrm>
            <a:custGeom>
              <a:avLst/>
              <a:gdLst/>
              <a:ahLst/>
              <a:cxnLst/>
              <a:rect l="l" t="t" r="r" b="b"/>
              <a:pathLst>
                <a:path w="8704" h="8394" fill="none" extrusionOk="0">
                  <a:moveTo>
                    <a:pt x="1" y="0"/>
                  </a:moveTo>
                  <a:lnTo>
                    <a:pt x="8704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15"/>
            <p:cNvSpPr/>
            <p:nvPr/>
          </p:nvSpPr>
          <p:spPr>
            <a:xfrm>
              <a:off x="28506825" y="1757500"/>
              <a:ext cx="217300" cy="209575"/>
            </a:xfrm>
            <a:custGeom>
              <a:avLst/>
              <a:gdLst/>
              <a:ahLst/>
              <a:cxnLst/>
              <a:rect l="l" t="t" r="r" b="b"/>
              <a:pathLst>
                <a:path w="8692" h="8383" fill="none" extrusionOk="0">
                  <a:moveTo>
                    <a:pt x="1" y="0"/>
                  </a:moveTo>
                  <a:lnTo>
                    <a:pt x="8692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15"/>
            <p:cNvSpPr/>
            <p:nvPr/>
          </p:nvSpPr>
          <p:spPr>
            <a:xfrm>
              <a:off x="28506525" y="1817925"/>
              <a:ext cx="217600" cy="209275"/>
            </a:xfrm>
            <a:custGeom>
              <a:avLst/>
              <a:gdLst/>
              <a:ahLst/>
              <a:cxnLst/>
              <a:rect l="l" t="t" r="r" b="b"/>
              <a:pathLst>
                <a:path w="8704" h="8371" fill="none" extrusionOk="0">
                  <a:moveTo>
                    <a:pt x="1" y="0"/>
                  </a:moveTo>
                  <a:lnTo>
                    <a:pt x="8704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15"/>
            <p:cNvSpPr/>
            <p:nvPr/>
          </p:nvSpPr>
          <p:spPr>
            <a:xfrm>
              <a:off x="28506525" y="1938750"/>
              <a:ext cx="217025" cy="208700"/>
            </a:xfrm>
            <a:custGeom>
              <a:avLst/>
              <a:gdLst/>
              <a:ahLst/>
              <a:cxnLst/>
              <a:rect l="l" t="t" r="r" b="b"/>
              <a:pathLst>
                <a:path w="8681" h="8348" fill="none" extrusionOk="0">
                  <a:moveTo>
                    <a:pt x="1" y="1"/>
                  </a:moveTo>
                  <a:lnTo>
                    <a:pt x="8680" y="8347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15"/>
            <p:cNvSpPr/>
            <p:nvPr/>
          </p:nvSpPr>
          <p:spPr>
            <a:xfrm>
              <a:off x="28506525" y="2120325"/>
              <a:ext cx="217325" cy="208975"/>
            </a:xfrm>
            <a:custGeom>
              <a:avLst/>
              <a:gdLst/>
              <a:ahLst/>
              <a:cxnLst/>
              <a:rect l="l" t="t" r="r" b="b"/>
              <a:pathLst>
                <a:path w="8693" h="8359" fill="none" extrusionOk="0">
                  <a:moveTo>
                    <a:pt x="1" y="1"/>
                  </a:moveTo>
                  <a:lnTo>
                    <a:pt x="8692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15"/>
            <p:cNvSpPr/>
            <p:nvPr/>
          </p:nvSpPr>
          <p:spPr>
            <a:xfrm>
              <a:off x="28506525" y="1999175"/>
              <a:ext cx="217600" cy="210175"/>
            </a:xfrm>
            <a:custGeom>
              <a:avLst/>
              <a:gdLst/>
              <a:ahLst/>
              <a:cxnLst/>
              <a:rect l="l" t="t" r="r" b="b"/>
              <a:pathLst>
                <a:path w="8704" h="8407" fill="none" extrusionOk="0">
                  <a:moveTo>
                    <a:pt x="1" y="1"/>
                  </a:moveTo>
                  <a:lnTo>
                    <a:pt x="8704" y="8407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15"/>
            <p:cNvSpPr/>
            <p:nvPr/>
          </p:nvSpPr>
          <p:spPr>
            <a:xfrm>
              <a:off x="28506525" y="2059600"/>
              <a:ext cx="217025" cy="209275"/>
            </a:xfrm>
            <a:custGeom>
              <a:avLst/>
              <a:gdLst/>
              <a:ahLst/>
              <a:cxnLst/>
              <a:rect l="l" t="t" r="r" b="b"/>
              <a:pathLst>
                <a:path w="8681" h="8371" fill="none" extrusionOk="0">
                  <a:moveTo>
                    <a:pt x="1" y="1"/>
                  </a:moveTo>
                  <a:lnTo>
                    <a:pt x="868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15"/>
            <p:cNvSpPr/>
            <p:nvPr/>
          </p:nvSpPr>
          <p:spPr>
            <a:xfrm>
              <a:off x="28506525" y="2181050"/>
              <a:ext cx="217600" cy="209275"/>
            </a:xfrm>
            <a:custGeom>
              <a:avLst/>
              <a:gdLst/>
              <a:ahLst/>
              <a:cxnLst/>
              <a:rect l="l" t="t" r="r" b="b"/>
              <a:pathLst>
                <a:path w="8704" h="8371" fill="none" extrusionOk="0">
                  <a:moveTo>
                    <a:pt x="1" y="1"/>
                  </a:moveTo>
                  <a:lnTo>
                    <a:pt x="8704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15"/>
            <p:cNvSpPr/>
            <p:nvPr/>
          </p:nvSpPr>
          <p:spPr>
            <a:xfrm>
              <a:off x="28506525" y="2361725"/>
              <a:ext cx="215825" cy="208100"/>
            </a:xfrm>
            <a:custGeom>
              <a:avLst/>
              <a:gdLst/>
              <a:ahLst/>
              <a:cxnLst/>
              <a:rect l="l" t="t" r="r" b="b"/>
              <a:pathLst>
                <a:path w="8633" h="8324" fill="none" extrusionOk="0">
                  <a:moveTo>
                    <a:pt x="1" y="1"/>
                  </a:moveTo>
                  <a:lnTo>
                    <a:pt x="8633" y="8323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15"/>
            <p:cNvSpPr/>
            <p:nvPr/>
          </p:nvSpPr>
          <p:spPr>
            <a:xfrm>
              <a:off x="28506525" y="2240875"/>
              <a:ext cx="217600" cy="209875"/>
            </a:xfrm>
            <a:custGeom>
              <a:avLst/>
              <a:gdLst/>
              <a:ahLst/>
              <a:cxnLst/>
              <a:rect l="l" t="t" r="r" b="b"/>
              <a:pathLst>
                <a:path w="8704" h="8395" fill="none" extrusionOk="0">
                  <a:moveTo>
                    <a:pt x="1" y="1"/>
                  </a:moveTo>
                  <a:lnTo>
                    <a:pt x="8704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15"/>
            <p:cNvSpPr/>
            <p:nvPr/>
          </p:nvSpPr>
          <p:spPr>
            <a:xfrm>
              <a:off x="28506525" y="2301600"/>
              <a:ext cx="217600" cy="209275"/>
            </a:xfrm>
            <a:custGeom>
              <a:avLst/>
              <a:gdLst/>
              <a:ahLst/>
              <a:cxnLst/>
              <a:rect l="l" t="t" r="r" b="b"/>
              <a:pathLst>
                <a:path w="8704" h="8371" fill="none" extrusionOk="0">
                  <a:moveTo>
                    <a:pt x="1" y="1"/>
                  </a:moveTo>
                  <a:lnTo>
                    <a:pt x="8704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15"/>
            <p:cNvSpPr/>
            <p:nvPr/>
          </p:nvSpPr>
          <p:spPr>
            <a:xfrm>
              <a:off x="28506525" y="2422450"/>
              <a:ext cx="217600" cy="209275"/>
            </a:xfrm>
            <a:custGeom>
              <a:avLst/>
              <a:gdLst/>
              <a:ahLst/>
              <a:cxnLst/>
              <a:rect l="l" t="t" r="r" b="b"/>
              <a:pathLst>
                <a:path w="8704" h="8371" fill="none" extrusionOk="0">
                  <a:moveTo>
                    <a:pt x="1" y="1"/>
                  </a:moveTo>
                  <a:lnTo>
                    <a:pt x="8704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15"/>
            <p:cNvSpPr/>
            <p:nvPr/>
          </p:nvSpPr>
          <p:spPr>
            <a:xfrm>
              <a:off x="28507125" y="2606100"/>
              <a:ext cx="217000" cy="209275"/>
            </a:xfrm>
            <a:custGeom>
              <a:avLst/>
              <a:gdLst/>
              <a:ahLst/>
              <a:cxnLst/>
              <a:rect l="l" t="t" r="r" b="b"/>
              <a:pathLst>
                <a:path w="8680" h="8371" fill="none" extrusionOk="0">
                  <a:moveTo>
                    <a:pt x="0" y="1"/>
                  </a:moveTo>
                  <a:lnTo>
                    <a:pt x="868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15"/>
            <p:cNvSpPr/>
            <p:nvPr/>
          </p:nvSpPr>
          <p:spPr>
            <a:xfrm>
              <a:off x="28506225" y="2482275"/>
              <a:ext cx="217900" cy="209875"/>
            </a:xfrm>
            <a:custGeom>
              <a:avLst/>
              <a:gdLst/>
              <a:ahLst/>
              <a:cxnLst/>
              <a:rect l="l" t="t" r="r" b="b"/>
              <a:pathLst>
                <a:path w="8716" h="8395" fill="none" extrusionOk="0">
                  <a:moveTo>
                    <a:pt x="1" y="1"/>
                  </a:moveTo>
                  <a:lnTo>
                    <a:pt x="8716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15"/>
            <p:cNvSpPr/>
            <p:nvPr/>
          </p:nvSpPr>
          <p:spPr>
            <a:xfrm>
              <a:off x="28506825" y="254360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1" y="0"/>
                  </a:moveTo>
                  <a:lnTo>
                    <a:pt x="8692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15"/>
            <p:cNvSpPr/>
            <p:nvPr/>
          </p:nvSpPr>
          <p:spPr>
            <a:xfrm>
              <a:off x="28507125" y="2668325"/>
              <a:ext cx="217000" cy="210150"/>
            </a:xfrm>
            <a:custGeom>
              <a:avLst/>
              <a:gdLst/>
              <a:ahLst/>
              <a:cxnLst/>
              <a:rect l="l" t="t" r="r" b="b"/>
              <a:pathLst>
                <a:path w="8680" h="8406" fill="none" extrusionOk="0">
                  <a:moveTo>
                    <a:pt x="0" y="0"/>
                  </a:moveTo>
                  <a:lnTo>
                    <a:pt x="8680" y="8406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15"/>
            <p:cNvSpPr/>
            <p:nvPr/>
          </p:nvSpPr>
          <p:spPr>
            <a:xfrm>
              <a:off x="28506525" y="2845125"/>
              <a:ext cx="219700" cy="211350"/>
            </a:xfrm>
            <a:custGeom>
              <a:avLst/>
              <a:gdLst/>
              <a:ahLst/>
              <a:cxnLst/>
              <a:rect l="l" t="t" r="r" b="b"/>
              <a:pathLst>
                <a:path w="8788" h="8454" fill="none" extrusionOk="0">
                  <a:moveTo>
                    <a:pt x="1" y="0"/>
                  </a:moveTo>
                  <a:lnTo>
                    <a:pt x="8787" y="845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15"/>
            <p:cNvSpPr/>
            <p:nvPr/>
          </p:nvSpPr>
          <p:spPr>
            <a:xfrm>
              <a:off x="28506525" y="2724275"/>
              <a:ext cx="217600" cy="209275"/>
            </a:xfrm>
            <a:custGeom>
              <a:avLst/>
              <a:gdLst/>
              <a:ahLst/>
              <a:cxnLst/>
              <a:rect l="l" t="t" r="r" b="b"/>
              <a:pathLst>
                <a:path w="8704" h="8371" fill="none" extrusionOk="0">
                  <a:moveTo>
                    <a:pt x="1" y="0"/>
                  </a:moveTo>
                  <a:lnTo>
                    <a:pt x="8704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15"/>
            <p:cNvSpPr/>
            <p:nvPr/>
          </p:nvSpPr>
          <p:spPr>
            <a:xfrm>
              <a:off x="28506525" y="2784400"/>
              <a:ext cx="217600" cy="209875"/>
            </a:xfrm>
            <a:custGeom>
              <a:avLst/>
              <a:gdLst/>
              <a:ahLst/>
              <a:cxnLst/>
              <a:rect l="l" t="t" r="r" b="b"/>
              <a:pathLst>
                <a:path w="8704" h="8395" fill="none" extrusionOk="0">
                  <a:moveTo>
                    <a:pt x="1" y="1"/>
                  </a:moveTo>
                  <a:lnTo>
                    <a:pt x="8704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15"/>
            <p:cNvSpPr/>
            <p:nvPr/>
          </p:nvSpPr>
          <p:spPr>
            <a:xfrm>
              <a:off x="28506525" y="2905250"/>
              <a:ext cx="185175" cy="178625"/>
            </a:xfrm>
            <a:custGeom>
              <a:avLst/>
              <a:gdLst/>
              <a:ahLst/>
              <a:cxnLst/>
              <a:rect l="l" t="t" r="r" b="b"/>
              <a:pathLst>
                <a:path w="7407" h="7145" fill="none" extrusionOk="0">
                  <a:moveTo>
                    <a:pt x="1" y="0"/>
                  </a:moveTo>
                  <a:lnTo>
                    <a:pt x="7406" y="714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15"/>
            <p:cNvSpPr/>
            <p:nvPr/>
          </p:nvSpPr>
          <p:spPr>
            <a:xfrm>
              <a:off x="28506525" y="2966275"/>
              <a:ext cx="124750" cy="120275"/>
            </a:xfrm>
            <a:custGeom>
              <a:avLst/>
              <a:gdLst/>
              <a:ahLst/>
              <a:cxnLst/>
              <a:rect l="l" t="t" r="r" b="b"/>
              <a:pathLst>
                <a:path w="4990" h="4811" fill="none" extrusionOk="0">
                  <a:moveTo>
                    <a:pt x="1" y="0"/>
                  </a:moveTo>
                  <a:lnTo>
                    <a:pt x="4989" y="481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15"/>
            <p:cNvSpPr/>
            <p:nvPr/>
          </p:nvSpPr>
          <p:spPr>
            <a:xfrm>
              <a:off x="28506525" y="3026700"/>
              <a:ext cx="63425" cy="61025"/>
            </a:xfrm>
            <a:custGeom>
              <a:avLst/>
              <a:gdLst/>
              <a:ahLst/>
              <a:cxnLst/>
              <a:rect l="l" t="t" r="r" b="b"/>
              <a:pathLst>
                <a:path w="2537" h="2441" fill="none" extrusionOk="0">
                  <a:moveTo>
                    <a:pt x="1" y="0"/>
                  </a:moveTo>
                  <a:lnTo>
                    <a:pt x="2537" y="244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15"/>
            <p:cNvSpPr/>
            <p:nvPr/>
          </p:nvSpPr>
          <p:spPr>
            <a:xfrm>
              <a:off x="28506525" y="2878450"/>
              <a:ext cx="435800" cy="209575"/>
            </a:xfrm>
            <a:custGeom>
              <a:avLst/>
              <a:gdLst/>
              <a:ahLst/>
              <a:cxnLst/>
              <a:rect l="l" t="t" r="r" b="b"/>
              <a:pathLst>
                <a:path w="17432" h="8383" extrusionOk="0">
                  <a:moveTo>
                    <a:pt x="8704" y="1"/>
                  </a:moveTo>
                  <a:lnTo>
                    <a:pt x="1" y="8383"/>
                  </a:lnTo>
                  <a:lnTo>
                    <a:pt x="17431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4" name="Google Shape;2344;p15"/>
          <p:cNvGrpSpPr/>
          <p:nvPr/>
        </p:nvGrpSpPr>
        <p:grpSpPr>
          <a:xfrm rot="8653136">
            <a:off x="1811389" y="107517"/>
            <a:ext cx="1375551" cy="666861"/>
            <a:chOff x="17076225" y="6075875"/>
            <a:chExt cx="1595775" cy="773625"/>
          </a:xfrm>
        </p:grpSpPr>
        <p:sp>
          <p:nvSpPr>
            <p:cNvPr id="2345" name="Google Shape;2345;p1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1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1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1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1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1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1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1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1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1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1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1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15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1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1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1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1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1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1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4" name="Google Shape;2364;p15"/>
          <p:cNvGrpSpPr/>
          <p:nvPr/>
        </p:nvGrpSpPr>
        <p:grpSpPr>
          <a:xfrm rot="-10220776">
            <a:off x="7820542" y="3069055"/>
            <a:ext cx="2855632" cy="2765939"/>
            <a:chOff x="-493927" y="2095399"/>
            <a:chExt cx="1877923" cy="1819057"/>
          </a:xfrm>
        </p:grpSpPr>
        <p:sp>
          <p:nvSpPr>
            <p:cNvPr id="2365" name="Google Shape;2365;p15"/>
            <p:cNvSpPr/>
            <p:nvPr/>
          </p:nvSpPr>
          <p:spPr>
            <a:xfrm>
              <a:off x="-493927" y="2095399"/>
              <a:ext cx="1877923" cy="1819057"/>
            </a:xfrm>
            <a:custGeom>
              <a:avLst/>
              <a:gdLst/>
              <a:ahLst/>
              <a:cxnLst/>
              <a:rect l="l" t="t" r="r" b="b"/>
              <a:pathLst>
                <a:path w="11038" h="10692" extrusionOk="0">
                  <a:moveTo>
                    <a:pt x="5727" y="0"/>
                  </a:moveTo>
                  <a:cubicBezTo>
                    <a:pt x="5623" y="0"/>
                    <a:pt x="5544" y="122"/>
                    <a:pt x="5495" y="225"/>
                  </a:cubicBezTo>
                  <a:cubicBezTo>
                    <a:pt x="5300" y="619"/>
                    <a:pt x="5080" y="995"/>
                    <a:pt x="4829" y="1354"/>
                  </a:cubicBezTo>
                  <a:cubicBezTo>
                    <a:pt x="4775" y="1433"/>
                    <a:pt x="4711" y="1520"/>
                    <a:pt x="4626" y="1550"/>
                  </a:cubicBezTo>
                  <a:cubicBezTo>
                    <a:pt x="4599" y="1561"/>
                    <a:pt x="4570" y="1567"/>
                    <a:pt x="4542" y="1567"/>
                  </a:cubicBezTo>
                  <a:cubicBezTo>
                    <a:pt x="4471" y="1567"/>
                    <a:pt x="4405" y="1532"/>
                    <a:pt x="4382" y="1465"/>
                  </a:cubicBezTo>
                  <a:cubicBezTo>
                    <a:pt x="4359" y="1401"/>
                    <a:pt x="4391" y="1332"/>
                    <a:pt x="4414" y="1268"/>
                  </a:cubicBezTo>
                  <a:cubicBezTo>
                    <a:pt x="4429" y="1198"/>
                    <a:pt x="4414" y="1112"/>
                    <a:pt x="4352" y="1089"/>
                  </a:cubicBezTo>
                  <a:cubicBezTo>
                    <a:pt x="4342" y="1086"/>
                    <a:pt x="4332" y="1084"/>
                    <a:pt x="4323" y="1084"/>
                  </a:cubicBezTo>
                  <a:cubicBezTo>
                    <a:pt x="4264" y="1084"/>
                    <a:pt x="4214" y="1145"/>
                    <a:pt x="4186" y="1198"/>
                  </a:cubicBezTo>
                  <a:cubicBezTo>
                    <a:pt x="4057" y="1484"/>
                    <a:pt x="3966" y="1692"/>
                    <a:pt x="3645" y="1692"/>
                  </a:cubicBezTo>
                  <a:cubicBezTo>
                    <a:pt x="3633" y="1692"/>
                    <a:pt x="3620" y="1692"/>
                    <a:pt x="3607" y="1691"/>
                  </a:cubicBezTo>
                  <a:cubicBezTo>
                    <a:pt x="3206" y="1676"/>
                    <a:pt x="2815" y="1480"/>
                    <a:pt x="2517" y="1238"/>
                  </a:cubicBezTo>
                  <a:cubicBezTo>
                    <a:pt x="2424" y="1158"/>
                    <a:pt x="2171" y="917"/>
                    <a:pt x="1988" y="917"/>
                  </a:cubicBezTo>
                  <a:cubicBezTo>
                    <a:pt x="1938" y="917"/>
                    <a:pt x="1894" y="935"/>
                    <a:pt x="1859" y="978"/>
                  </a:cubicBezTo>
                  <a:cubicBezTo>
                    <a:pt x="1765" y="1104"/>
                    <a:pt x="2000" y="1362"/>
                    <a:pt x="2077" y="1448"/>
                  </a:cubicBezTo>
                  <a:cubicBezTo>
                    <a:pt x="2218" y="1589"/>
                    <a:pt x="2384" y="1715"/>
                    <a:pt x="2540" y="1841"/>
                  </a:cubicBezTo>
                  <a:cubicBezTo>
                    <a:pt x="2658" y="1943"/>
                    <a:pt x="2775" y="2107"/>
                    <a:pt x="2689" y="2225"/>
                  </a:cubicBezTo>
                  <a:cubicBezTo>
                    <a:pt x="2639" y="2288"/>
                    <a:pt x="2564" y="2299"/>
                    <a:pt x="2482" y="2299"/>
                  </a:cubicBezTo>
                  <a:cubicBezTo>
                    <a:pt x="2439" y="2299"/>
                    <a:pt x="2394" y="2296"/>
                    <a:pt x="2350" y="2296"/>
                  </a:cubicBezTo>
                  <a:cubicBezTo>
                    <a:pt x="2282" y="2296"/>
                    <a:pt x="2216" y="2304"/>
                    <a:pt x="2164" y="2342"/>
                  </a:cubicBezTo>
                  <a:cubicBezTo>
                    <a:pt x="2030" y="2443"/>
                    <a:pt x="2102" y="2664"/>
                    <a:pt x="2196" y="2797"/>
                  </a:cubicBezTo>
                  <a:cubicBezTo>
                    <a:pt x="2297" y="2931"/>
                    <a:pt x="2431" y="3087"/>
                    <a:pt x="2376" y="3252"/>
                  </a:cubicBezTo>
                  <a:cubicBezTo>
                    <a:pt x="2336" y="3372"/>
                    <a:pt x="2225" y="3419"/>
                    <a:pt x="2096" y="3419"/>
                  </a:cubicBezTo>
                  <a:cubicBezTo>
                    <a:pt x="1972" y="3419"/>
                    <a:pt x="1833" y="3376"/>
                    <a:pt x="1725" y="3314"/>
                  </a:cubicBezTo>
                  <a:cubicBezTo>
                    <a:pt x="1443" y="3158"/>
                    <a:pt x="1193" y="2946"/>
                    <a:pt x="933" y="2750"/>
                  </a:cubicBezTo>
                  <a:cubicBezTo>
                    <a:pt x="807" y="2649"/>
                    <a:pt x="676" y="2547"/>
                    <a:pt x="535" y="2453"/>
                  </a:cubicBezTo>
                  <a:cubicBezTo>
                    <a:pt x="440" y="2388"/>
                    <a:pt x="289" y="2310"/>
                    <a:pt x="167" y="2310"/>
                  </a:cubicBezTo>
                  <a:cubicBezTo>
                    <a:pt x="156" y="2310"/>
                    <a:pt x="145" y="2310"/>
                    <a:pt x="134" y="2312"/>
                  </a:cubicBezTo>
                  <a:cubicBezTo>
                    <a:pt x="87" y="2319"/>
                    <a:pt x="40" y="2334"/>
                    <a:pt x="25" y="2374"/>
                  </a:cubicBezTo>
                  <a:cubicBezTo>
                    <a:pt x="0" y="2421"/>
                    <a:pt x="17" y="2468"/>
                    <a:pt x="32" y="2515"/>
                  </a:cubicBezTo>
                  <a:cubicBezTo>
                    <a:pt x="87" y="2649"/>
                    <a:pt x="243" y="2743"/>
                    <a:pt x="361" y="2844"/>
                  </a:cubicBezTo>
                  <a:cubicBezTo>
                    <a:pt x="495" y="2953"/>
                    <a:pt x="629" y="3055"/>
                    <a:pt x="770" y="3158"/>
                  </a:cubicBezTo>
                  <a:cubicBezTo>
                    <a:pt x="1052" y="3354"/>
                    <a:pt x="1349" y="3550"/>
                    <a:pt x="1599" y="3792"/>
                  </a:cubicBezTo>
                  <a:cubicBezTo>
                    <a:pt x="1646" y="3832"/>
                    <a:pt x="1686" y="3886"/>
                    <a:pt x="1701" y="3941"/>
                  </a:cubicBezTo>
                  <a:cubicBezTo>
                    <a:pt x="1772" y="4223"/>
                    <a:pt x="1240" y="4302"/>
                    <a:pt x="1208" y="4592"/>
                  </a:cubicBezTo>
                  <a:cubicBezTo>
                    <a:pt x="1184" y="4842"/>
                    <a:pt x="1592" y="4953"/>
                    <a:pt x="1631" y="5203"/>
                  </a:cubicBezTo>
                  <a:cubicBezTo>
                    <a:pt x="1671" y="5453"/>
                    <a:pt x="1357" y="5604"/>
                    <a:pt x="1270" y="5839"/>
                  </a:cubicBezTo>
                  <a:cubicBezTo>
                    <a:pt x="1193" y="6057"/>
                    <a:pt x="1334" y="6300"/>
                    <a:pt x="1537" y="6419"/>
                  </a:cubicBezTo>
                  <a:cubicBezTo>
                    <a:pt x="1733" y="6535"/>
                    <a:pt x="1976" y="6552"/>
                    <a:pt x="2203" y="6575"/>
                  </a:cubicBezTo>
                  <a:cubicBezTo>
                    <a:pt x="2384" y="6592"/>
                    <a:pt x="2658" y="6575"/>
                    <a:pt x="2807" y="6716"/>
                  </a:cubicBezTo>
                  <a:cubicBezTo>
                    <a:pt x="3065" y="6968"/>
                    <a:pt x="2485" y="7194"/>
                    <a:pt x="2312" y="7218"/>
                  </a:cubicBezTo>
                  <a:cubicBezTo>
                    <a:pt x="2094" y="7258"/>
                    <a:pt x="1882" y="7312"/>
                    <a:pt x="1663" y="7344"/>
                  </a:cubicBezTo>
                  <a:cubicBezTo>
                    <a:pt x="1592" y="7359"/>
                    <a:pt x="1513" y="7367"/>
                    <a:pt x="1443" y="7414"/>
                  </a:cubicBezTo>
                  <a:cubicBezTo>
                    <a:pt x="1381" y="7453"/>
                    <a:pt x="1334" y="7532"/>
                    <a:pt x="1342" y="7602"/>
                  </a:cubicBezTo>
                  <a:cubicBezTo>
                    <a:pt x="1357" y="7673"/>
                    <a:pt x="1419" y="7728"/>
                    <a:pt x="1483" y="7743"/>
                  </a:cubicBezTo>
                  <a:cubicBezTo>
                    <a:pt x="1502" y="7747"/>
                    <a:pt x="1522" y="7749"/>
                    <a:pt x="1541" y="7749"/>
                  </a:cubicBezTo>
                  <a:cubicBezTo>
                    <a:pt x="1592" y="7749"/>
                    <a:pt x="1641" y="7737"/>
                    <a:pt x="1686" y="7720"/>
                  </a:cubicBezTo>
                  <a:cubicBezTo>
                    <a:pt x="1748" y="7696"/>
                    <a:pt x="1812" y="7656"/>
                    <a:pt x="1874" y="7626"/>
                  </a:cubicBezTo>
                  <a:cubicBezTo>
                    <a:pt x="2015" y="7555"/>
                    <a:pt x="2156" y="7555"/>
                    <a:pt x="2297" y="7508"/>
                  </a:cubicBezTo>
                  <a:cubicBezTo>
                    <a:pt x="2463" y="7461"/>
                    <a:pt x="2611" y="7374"/>
                    <a:pt x="2760" y="7305"/>
                  </a:cubicBezTo>
                  <a:cubicBezTo>
                    <a:pt x="2928" y="7220"/>
                    <a:pt x="3350" y="6954"/>
                    <a:pt x="3638" y="6954"/>
                  </a:cubicBezTo>
                  <a:cubicBezTo>
                    <a:pt x="3728" y="6954"/>
                    <a:pt x="3805" y="6980"/>
                    <a:pt x="3857" y="7045"/>
                  </a:cubicBezTo>
                  <a:cubicBezTo>
                    <a:pt x="3874" y="7062"/>
                    <a:pt x="3881" y="7084"/>
                    <a:pt x="3889" y="7100"/>
                  </a:cubicBezTo>
                  <a:cubicBezTo>
                    <a:pt x="3904" y="7171"/>
                    <a:pt x="3857" y="7241"/>
                    <a:pt x="3802" y="7288"/>
                  </a:cubicBezTo>
                  <a:cubicBezTo>
                    <a:pt x="3740" y="7344"/>
                    <a:pt x="3669" y="7391"/>
                    <a:pt x="3607" y="7453"/>
                  </a:cubicBezTo>
                  <a:cubicBezTo>
                    <a:pt x="3545" y="7515"/>
                    <a:pt x="3498" y="7602"/>
                    <a:pt x="3505" y="7688"/>
                  </a:cubicBezTo>
                  <a:cubicBezTo>
                    <a:pt x="3505" y="7703"/>
                    <a:pt x="3513" y="7720"/>
                    <a:pt x="3520" y="7735"/>
                  </a:cubicBezTo>
                  <a:cubicBezTo>
                    <a:pt x="3535" y="7750"/>
                    <a:pt x="3560" y="7758"/>
                    <a:pt x="3582" y="7767"/>
                  </a:cubicBezTo>
                  <a:cubicBezTo>
                    <a:pt x="3594" y="7769"/>
                    <a:pt x="3605" y="7769"/>
                    <a:pt x="3616" y="7769"/>
                  </a:cubicBezTo>
                  <a:cubicBezTo>
                    <a:pt x="3676" y="7769"/>
                    <a:pt x="3735" y="7753"/>
                    <a:pt x="3795" y="7728"/>
                  </a:cubicBezTo>
                  <a:cubicBezTo>
                    <a:pt x="3857" y="7688"/>
                    <a:pt x="3911" y="7641"/>
                    <a:pt x="3968" y="7594"/>
                  </a:cubicBezTo>
                  <a:cubicBezTo>
                    <a:pt x="4062" y="7515"/>
                    <a:pt x="4179" y="7438"/>
                    <a:pt x="4258" y="7344"/>
                  </a:cubicBezTo>
                  <a:cubicBezTo>
                    <a:pt x="4320" y="7280"/>
                    <a:pt x="4374" y="7194"/>
                    <a:pt x="4461" y="7194"/>
                  </a:cubicBezTo>
                  <a:cubicBezTo>
                    <a:pt x="4579" y="7194"/>
                    <a:pt x="4626" y="7335"/>
                    <a:pt x="4641" y="7453"/>
                  </a:cubicBezTo>
                  <a:cubicBezTo>
                    <a:pt x="4673" y="7931"/>
                    <a:pt x="4508" y="8386"/>
                    <a:pt x="4352" y="8832"/>
                  </a:cubicBezTo>
                  <a:cubicBezTo>
                    <a:pt x="4273" y="9052"/>
                    <a:pt x="4194" y="9280"/>
                    <a:pt x="4139" y="9515"/>
                  </a:cubicBezTo>
                  <a:cubicBezTo>
                    <a:pt x="4109" y="9664"/>
                    <a:pt x="3990" y="10040"/>
                    <a:pt x="4100" y="10173"/>
                  </a:cubicBezTo>
                  <a:cubicBezTo>
                    <a:pt x="4124" y="10196"/>
                    <a:pt x="4147" y="10213"/>
                    <a:pt x="4179" y="10221"/>
                  </a:cubicBezTo>
                  <a:cubicBezTo>
                    <a:pt x="4188" y="10223"/>
                    <a:pt x="4197" y="10224"/>
                    <a:pt x="4207" y="10224"/>
                  </a:cubicBezTo>
                  <a:cubicBezTo>
                    <a:pt x="4331" y="10224"/>
                    <a:pt x="4409" y="9986"/>
                    <a:pt x="4446" y="9891"/>
                  </a:cubicBezTo>
                  <a:cubicBezTo>
                    <a:pt x="4673" y="9319"/>
                    <a:pt x="4822" y="8716"/>
                    <a:pt x="4892" y="8104"/>
                  </a:cubicBezTo>
                  <a:cubicBezTo>
                    <a:pt x="4916" y="7892"/>
                    <a:pt x="4931" y="7681"/>
                    <a:pt x="5010" y="7485"/>
                  </a:cubicBezTo>
                  <a:cubicBezTo>
                    <a:pt x="5057" y="7367"/>
                    <a:pt x="5144" y="7194"/>
                    <a:pt x="5285" y="7179"/>
                  </a:cubicBezTo>
                  <a:cubicBezTo>
                    <a:pt x="5315" y="7179"/>
                    <a:pt x="5347" y="7179"/>
                    <a:pt x="5369" y="7194"/>
                  </a:cubicBezTo>
                  <a:cubicBezTo>
                    <a:pt x="5495" y="7258"/>
                    <a:pt x="5409" y="7587"/>
                    <a:pt x="5394" y="7696"/>
                  </a:cubicBezTo>
                  <a:cubicBezTo>
                    <a:pt x="5369" y="7884"/>
                    <a:pt x="5332" y="8065"/>
                    <a:pt x="5315" y="8253"/>
                  </a:cubicBezTo>
                  <a:cubicBezTo>
                    <a:pt x="5292" y="8416"/>
                    <a:pt x="5292" y="8597"/>
                    <a:pt x="5347" y="8755"/>
                  </a:cubicBezTo>
                  <a:cubicBezTo>
                    <a:pt x="5409" y="8919"/>
                    <a:pt x="5542" y="9067"/>
                    <a:pt x="5708" y="9099"/>
                  </a:cubicBezTo>
                  <a:cubicBezTo>
                    <a:pt x="5755" y="9111"/>
                    <a:pt x="5804" y="9113"/>
                    <a:pt x="5853" y="9113"/>
                  </a:cubicBezTo>
                  <a:cubicBezTo>
                    <a:pt x="5885" y="9113"/>
                    <a:pt x="5916" y="9112"/>
                    <a:pt x="5947" y="9112"/>
                  </a:cubicBezTo>
                  <a:cubicBezTo>
                    <a:pt x="6003" y="9112"/>
                    <a:pt x="6060" y="9115"/>
                    <a:pt x="6114" y="9131"/>
                  </a:cubicBezTo>
                  <a:cubicBezTo>
                    <a:pt x="6295" y="9178"/>
                    <a:pt x="6413" y="9357"/>
                    <a:pt x="6468" y="9530"/>
                  </a:cubicBezTo>
                  <a:cubicBezTo>
                    <a:pt x="6530" y="9711"/>
                    <a:pt x="6538" y="9891"/>
                    <a:pt x="6609" y="10063"/>
                  </a:cubicBezTo>
                  <a:cubicBezTo>
                    <a:pt x="6711" y="10345"/>
                    <a:pt x="6953" y="10565"/>
                    <a:pt x="7236" y="10651"/>
                  </a:cubicBezTo>
                  <a:cubicBezTo>
                    <a:pt x="7327" y="10679"/>
                    <a:pt x="7421" y="10692"/>
                    <a:pt x="7515" y="10692"/>
                  </a:cubicBezTo>
                  <a:cubicBezTo>
                    <a:pt x="7719" y="10692"/>
                    <a:pt x="7921" y="10629"/>
                    <a:pt x="8082" y="10510"/>
                  </a:cubicBezTo>
                  <a:cubicBezTo>
                    <a:pt x="8161" y="10456"/>
                    <a:pt x="8231" y="10377"/>
                    <a:pt x="8325" y="10345"/>
                  </a:cubicBezTo>
                  <a:cubicBezTo>
                    <a:pt x="8383" y="10325"/>
                    <a:pt x="8441" y="10322"/>
                    <a:pt x="8501" y="10322"/>
                  </a:cubicBezTo>
                  <a:cubicBezTo>
                    <a:pt x="8535" y="10322"/>
                    <a:pt x="8569" y="10323"/>
                    <a:pt x="8603" y="10323"/>
                  </a:cubicBezTo>
                  <a:cubicBezTo>
                    <a:pt x="8654" y="10323"/>
                    <a:pt x="8705" y="10320"/>
                    <a:pt x="8756" y="10307"/>
                  </a:cubicBezTo>
                  <a:cubicBezTo>
                    <a:pt x="8944" y="10260"/>
                    <a:pt x="9055" y="10072"/>
                    <a:pt x="9109" y="9891"/>
                  </a:cubicBezTo>
                  <a:cubicBezTo>
                    <a:pt x="9235" y="9476"/>
                    <a:pt x="9109" y="8990"/>
                    <a:pt x="8803" y="8668"/>
                  </a:cubicBezTo>
                  <a:cubicBezTo>
                    <a:pt x="8560" y="8413"/>
                    <a:pt x="8204" y="8271"/>
                    <a:pt x="7850" y="8271"/>
                  </a:cubicBezTo>
                  <a:cubicBezTo>
                    <a:pt x="7759" y="8271"/>
                    <a:pt x="7669" y="8281"/>
                    <a:pt x="7580" y="8300"/>
                  </a:cubicBezTo>
                  <a:cubicBezTo>
                    <a:pt x="7526" y="8316"/>
                    <a:pt x="7466" y="8333"/>
                    <a:pt x="7411" y="8333"/>
                  </a:cubicBezTo>
                  <a:cubicBezTo>
                    <a:pt x="7388" y="8333"/>
                    <a:pt x="7366" y="8330"/>
                    <a:pt x="7345" y="8322"/>
                  </a:cubicBezTo>
                  <a:cubicBezTo>
                    <a:pt x="7236" y="8285"/>
                    <a:pt x="7181" y="8166"/>
                    <a:pt x="7119" y="8065"/>
                  </a:cubicBezTo>
                  <a:cubicBezTo>
                    <a:pt x="6960" y="7816"/>
                    <a:pt x="6666" y="7655"/>
                    <a:pt x="6367" y="7655"/>
                  </a:cubicBezTo>
                  <a:cubicBezTo>
                    <a:pt x="6354" y="7655"/>
                    <a:pt x="6340" y="7656"/>
                    <a:pt x="6327" y="7656"/>
                  </a:cubicBezTo>
                  <a:cubicBezTo>
                    <a:pt x="6234" y="7665"/>
                    <a:pt x="6124" y="7696"/>
                    <a:pt x="6023" y="7696"/>
                  </a:cubicBezTo>
                  <a:cubicBezTo>
                    <a:pt x="5929" y="7696"/>
                    <a:pt x="5842" y="7669"/>
                    <a:pt x="5785" y="7570"/>
                  </a:cubicBezTo>
                  <a:cubicBezTo>
                    <a:pt x="5639" y="7304"/>
                    <a:pt x="5787" y="7253"/>
                    <a:pt x="5967" y="7253"/>
                  </a:cubicBezTo>
                  <a:cubicBezTo>
                    <a:pt x="6081" y="7253"/>
                    <a:pt x="6207" y="7274"/>
                    <a:pt x="6279" y="7274"/>
                  </a:cubicBezTo>
                  <a:cubicBezTo>
                    <a:pt x="6288" y="7274"/>
                    <a:pt x="6296" y="7273"/>
                    <a:pt x="6302" y="7273"/>
                  </a:cubicBezTo>
                  <a:cubicBezTo>
                    <a:pt x="6720" y="7222"/>
                    <a:pt x="6959" y="6619"/>
                    <a:pt x="7338" y="6619"/>
                  </a:cubicBezTo>
                  <a:cubicBezTo>
                    <a:pt x="7366" y="6619"/>
                    <a:pt x="7394" y="6622"/>
                    <a:pt x="7424" y="6629"/>
                  </a:cubicBezTo>
                  <a:cubicBezTo>
                    <a:pt x="7565" y="6661"/>
                    <a:pt x="7674" y="6763"/>
                    <a:pt x="7792" y="6834"/>
                  </a:cubicBezTo>
                  <a:cubicBezTo>
                    <a:pt x="7832" y="6861"/>
                    <a:pt x="7931" y="6906"/>
                    <a:pt x="7997" y="6906"/>
                  </a:cubicBezTo>
                  <a:cubicBezTo>
                    <a:pt x="8047" y="6906"/>
                    <a:pt x="8078" y="6880"/>
                    <a:pt x="8050" y="6802"/>
                  </a:cubicBezTo>
                  <a:cubicBezTo>
                    <a:pt x="8003" y="6629"/>
                    <a:pt x="7713" y="6614"/>
                    <a:pt x="7706" y="6403"/>
                  </a:cubicBezTo>
                  <a:cubicBezTo>
                    <a:pt x="7706" y="6112"/>
                    <a:pt x="8325" y="6112"/>
                    <a:pt x="8270" y="5822"/>
                  </a:cubicBezTo>
                  <a:cubicBezTo>
                    <a:pt x="8263" y="5760"/>
                    <a:pt x="8216" y="5706"/>
                    <a:pt x="8169" y="5659"/>
                  </a:cubicBezTo>
                  <a:cubicBezTo>
                    <a:pt x="7996" y="5453"/>
                    <a:pt x="7894" y="5141"/>
                    <a:pt x="8067" y="4936"/>
                  </a:cubicBezTo>
                  <a:cubicBezTo>
                    <a:pt x="8165" y="4828"/>
                    <a:pt x="8307" y="4798"/>
                    <a:pt x="8455" y="4798"/>
                  </a:cubicBezTo>
                  <a:cubicBezTo>
                    <a:pt x="8522" y="4798"/>
                    <a:pt x="8589" y="4804"/>
                    <a:pt x="8654" y="4812"/>
                  </a:cubicBezTo>
                  <a:cubicBezTo>
                    <a:pt x="9077" y="4866"/>
                    <a:pt x="9493" y="4953"/>
                    <a:pt x="9901" y="5070"/>
                  </a:cubicBezTo>
                  <a:cubicBezTo>
                    <a:pt x="10173" y="5146"/>
                    <a:pt x="10437" y="5236"/>
                    <a:pt x="10722" y="5236"/>
                  </a:cubicBezTo>
                  <a:cubicBezTo>
                    <a:pt x="10733" y="5236"/>
                    <a:pt x="10744" y="5236"/>
                    <a:pt x="10755" y="5235"/>
                  </a:cubicBezTo>
                  <a:cubicBezTo>
                    <a:pt x="10834" y="5235"/>
                    <a:pt x="10912" y="5218"/>
                    <a:pt x="10976" y="5171"/>
                  </a:cubicBezTo>
                  <a:cubicBezTo>
                    <a:pt x="11006" y="5156"/>
                    <a:pt x="11030" y="5124"/>
                    <a:pt x="11038" y="5087"/>
                  </a:cubicBezTo>
                  <a:cubicBezTo>
                    <a:pt x="11038" y="5047"/>
                    <a:pt x="11013" y="5008"/>
                    <a:pt x="10983" y="4983"/>
                  </a:cubicBezTo>
                  <a:cubicBezTo>
                    <a:pt x="10959" y="4961"/>
                    <a:pt x="10919" y="4953"/>
                    <a:pt x="10881" y="4936"/>
                  </a:cubicBezTo>
                  <a:cubicBezTo>
                    <a:pt x="10676" y="4874"/>
                    <a:pt x="10458" y="4842"/>
                    <a:pt x="10246" y="4812"/>
                  </a:cubicBezTo>
                  <a:cubicBezTo>
                    <a:pt x="10003" y="4772"/>
                    <a:pt x="9760" y="4733"/>
                    <a:pt x="9518" y="4686"/>
                  </a:cubicBezTo>
                  <a:cubicBezTo>
                    <a:pt x="9250" y="4639"/>
                    <a:pt x="8991" y="4584"/>
                    <a:pt x="8726" y="4522"/>
                  </a:cubicBezTo>
                  <a:cubicBezTo>
                    <a:pt x="8592" y="4498"/>
                    <a:pt x="8458" y="4466"/>
                    <a:pt x="8332" y="4436"/>
                  </a:cubicBezTo>
                  <a:cubicBezTo>
                    <a:pt x="8238" y="4419"/>
                    <a:pt x="8137" y="4428"/>
                    <a:pt x="8090" y="4325"/>
                  </a:cubicBezTo>
                  <a:cubicBezTo>
                    <a:pt x="8020" y="4169"/>
                    <a:pt x="8216" y="4090"/>
                    <a:pt x="8248" y="3948"/>
                  </a:cubicBezTo>
                  <a:cubicBezTo>
                    <a:pt x="8285" y="3785"/>
                    <a:pt x="8107" y="3651"/>
                    <a:pt x="7941" y="3629"/>
                  </a:cubicBezTo>
                  <a:cubicBezTo>
                    <a:pt x="7785" y="3597"/>
                    <a:pt x="7604" y="3619"/>
                    <a:pt x="7463" y="3535"/>
                  </a:cubicBezTo>
                  <a:cubicBezTo>
                    <a:pt x="7251" y="3409"/>
                    <a:pt x="7213" y="3111"/>
                    <a:pt x="7315" y="2884"/>
                  </a:cubicBezTo>
                  <a:cubicBezTo>
                    <a:pt x="7409" y="2664"/>
                    <a:pt x="7604" y="2500"/>
                    <a:pt x="7785" y="2334"/>
                  </a:cubicBezTo>
                  <a:cubicBezTo>
                    <a:pt x="7871" y="2255"/>
                    <a:pt x="8082" y="2084"/>
                    <a:pt x="8060" y="1936"/>
                  </a:cubicBezTo>
                  <a:cubicBezTo>
                    <a:pt x="8050" y="1904"/>
                    <a:pt x="8020" y="1879"/>
                    <a:pt x="7988" y="1879"/>
                  </a:cubicBezTo>
                  <a:cubicBezTo>
                    <a:pt x="7956" y="1879"/>
                    <a:pt x="7926" y="1888"/>
                    <a:pt x="7894" y="1904"/>
                  </a:cubicBezTo>
                  <a:cubicBezTo>
                    <a:pt x="7785" y="1951"/>
                    <a:pt x="7713" y="2020"/>
                    <a:pt x="7636" y="2099"/>
                  </a:cubicBezTo>
                  <a:cubicBezTo>
                    <a:pt x="7478" y="2265"/>
                    <a:pt x="7315" y="2436"/>
                    <a:pt x="7095" y="2500"/>
                  </a:cubicBezTo>
                  <a:cubicBezTo>
                    <a:pt x="7055" y="2511"/>
                    <a:pt x="7014" y="2516"/>
                    <a:pt x="6973" y="2516"/>
                  </a:cubicBezTo>
                  <a:cubicBezTo>
                    <a:pt x="6782" y="2516"/>
                    <a:pt x="6587" y="2403"/>
                    <a:pt x="6562" y="2218"/>
                  </a:cubicBezTo>
                  <a:cubicBezTo>
                    <a:pt x="6545" y="2045"/>
                    <a:pt x="6671" y="1825"/>
                    <a:pt x="6538" y="1715"/>
                  </a:cubicBezTo>
                  <a:cubicBezTo>
                    <a:pt x="6497" y="1680"/>
                    <a:pt x="6446" y="1671"/>
                    <a:pt x="6392" y="1671"/>
                  </a:cubicBezTo>
                  <a:cubicBezTo>
                    <a:pt x="6363" y="1671"/>
                    <a:pt x="6333" y="1673"/>
                    <a:pt x="6302" y="1676"/>
                  </a:cubicBezTo>
                  <a:cubicBezTo>
                    <a:pt x="6155" y="1701"/>
                    <a:pt x="5777" y="1873"/>
                    <a:pt x="5516" y="1873"/>
                  </a:cubicBezTo>
                  <a:cubicBezTo>
                    <a:pt x="5360" y="1873"/>
                    <a:pt x="5245" y="1812"/>
                    <a:pt x="5245" y="1621"/>
                  </a:cubicBezTo>
                  <a:cubicBezTo>
                    <a:pt x="5245" y="1473"/>
                    <a:pt x="5332" y="1347"/>
                    <a:pt x="5409" y="1221"/>
                  </a:cubicBezTo>
                  <a:cubicBezTo>
                    <a:pt x="5582" y="955"/>
                    <a:pt x="5723" y="681"/>
                    <a:pt x="5840" y="391"/>
                  </a:cubicBezTo>
                  <a:cubicBezTo>
                    <a:pt x="5864" y="320"/>
                    <a:pt x="5896" y="250"/>
                    <a:pt x="5887" y="178"/>
                  </a:cubicBezTo>
                  <a:cubicBezTo>
                    <a:pt x="5879" y="101"/>
                    <a:pt x="5840" y="22"/>
                    <a:pt x="5770" y="7"/>
                  </a:cubicBezTo>
                  <a:cubicBezTo>
                    <a:pt x="5755" y="3"/>
                    <a:pt x="5741" y="0"/>
                    <a:pt x="572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15"/>
            <p:cNvSpPr/>
            <p:nvPr/>
          </p:nvSpPr>
          <p:spPr>
            <a:xfrm>
              <a:off x="937071" y="3095960"/>
              <a:ext cx="329547" cy="177959"/>
            </a:xfrm>
            <a:custGeom>
              <a:avLst/>
              <a:gdLst/>
              <a:ahLst/>
              <a:cxnLst/>
              <a:rect l="l" t="t" r="r" b="b"/>
              <a:pathLst>
                <a:path w="1937" h="1046" extrusionOk="0">
                  <a:moveTo>
                    <a:pt x="917" y="0"/>
                  </a:moveTo>
                  <a:cubicBezTo>
                    <a:pt x="887" y="0"/>
                    <a:pt x="855" y="2"/>
                    <a:pt x="824" y="5"/>
                  </a:cubicBezTo>
                  <a:cubicBezTo>
                    <a:pt x="659" y="20"/>
                    <a:pt x="525" y="60"/>
                    <a:pt x="401" y="146"/>
                  </a:cubicBezTo>
                  <a:cubicBezTo>
                    <a:pt x="354" y="169"/>
                    <a:pt x="315" y="208"/>
                    <a:pt x="268" y="248"/>
                  </a:cubicBezTo>
                  <a:cubicBezTo>
                    <a:pt x="166" y="342"/>
                    <a:pt x="0" y="530"/>
                    <a:pt x="126" y="679"/>
                  </a:cubicBezTo>
                  <a:cubicBezTo>
                    <a:pt x="243" y="820"/>
                    <a:pt x="486" y="733"/>
                    <a:pt x="666" y="795"/>
                  </a:cubicBezTo>
                  <a:cubicBezTo>
                    <a:pt x="760" y="827"/>
                    <a:pt x="839" y="899"/>
                    <a:pt x="926" y="946"/>
                  </a:cubicBezTo>
                  <a:cubicBezTo>
                    <a:pt x="1037" y="1013"/>
                    <a:pt x="1166" y="1045"/>
                    <a:pt x="1296" y="1045"/>
                  </a:cubicBezTo>
                  <a:cubicBezTo>
                    <a:pt x="1498" y="1045"/>
                    <a:pt x="1701" y="967"/>
                    <a:pt x="1835" y="820"/>
                  </a:cubicBezTo>
                  <a:cubicBezTo>
                    <a:pt x="1889" y="765"/>
                    <a:pt x="1936" y="686"/>
                    <a:pt x="1929" y="617"/>
                  </a:cubicBezTo>
                  <a:cubicBezTo>
                    <a:pt x="1897" y="475"/>
                    <a:pt x="1718" y="436"/>
                    <a:pt x="1599" y="372"/>
                  </a:cubicBezTo>
                  <a:cubicBezTo>
                    <a:pt x="1473" y="302"/>
                    <a:pt x="1389" y="169"/>
                    <a:pt x="1270" y="90"/>
                  </a:cubicBezTo>
                  <a:cubicBezTo>
                    <a:pt x="1163" y="28"/>
                    <a:pt x="1042" y="0"/>
                    <a:pt x="91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15"/>
            <p:cNvSpPr/>
            <p:nvPr/>
          </p:nvSpPr>
          <p:spPr>
            <a:xfrm>
              <a:off x="993046" y="3025695"/>
              <a:ext cx="69584" cy="36408"/>
            </a:xfrm>
            <a:custGeom>
              <a:avLst/>
              <a:gdLst/>
              <a:ahLst/>
              <a:cxnLst/>
              <a:rect l="l" t="t" r="r" b="b"/>
              <a:pathLst>
                <a:path w="409" h="214" extrusionOk="0">
                  <a:moveTo>
                    <a:pt x="263" y="1"/>
                  </a:moveTo>
                  <a:cubicBezTo>
                    <a:pt x="253" y="1"/>
                    <a:pt x="244" y="1"/>
                    <a:pt x="236" y="2"/>
                  </a:cubicBezTo>
                  <a:cubicBezTo>
                    <a:pt x="166" y="10"/>
                    <a:pt x="55" y="32"/>
                    <a:pt x="33" y="104"/>
                  </a:cubicBezTo>
                  <a:cubicBezTo>
                    <a:pt x="1" y="198"/>
                    <a:pt x="142" y="213"/>
                    <a:pt x="196" y="213"/>
                  </a:cubicBezTo>
                  <a:cubicBezTo>
                    <a:pt x="243" y="213"/>
                    <a:pt x="298" y="213"/>
                    <a:pt x="337" y="191"/>
                  </a:cubicBezTo>
                  <a:cubicBezTo>
                    <a:pt x="377" y="159"/>
                    <a:pt x="409" y="104"/>
                    <a:pt x="384" y="64"/>
                  </a:cubicBezTo>
                  <a:cubicBezTo>
                    <a:pt x="365" y="18"/>
                    <a:pt x="312" y="1"/>
                    <a:pt x="26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15"/>
            <p:cNvSpPr/>
            <p:nvPr/>
          </p:nvSpPr>
          <p:spPr>
            <a:xfrm>
              <a:off x="-140559" y="2119048"/>
              <a:ext cx="101569" cy="144102"/>
            </a:xfrm>
            <a:custGeom>
              <a:avLst/>
              <a:gdLst/>
              <a:ahLst/>
              <a:cxnLst/>
              <a:rect l="l" t="t" r="r" b="b"/>
              <a:pathLst>
                <a:path w="597" h="847" extrusionOk="0">
                  <a:moveTo>
                    <a:pt x="114" y="0"/>
                  </a:moveTo>
                  <a:cubicBezTo>
                    <a:pt x="85" y="0"/>
                    <a:pt x="58" y="10"/>
                    <a:pt x="40" y="32"/>
                  </a:cubicBezTo>
                  <a:cubicBezTo>
                    <a:pt x="0" y="79"/>
                    <a:pt x="25" y="158"/>
                    <a:pt x="57" y="213"/>
                  </a:cubicBezTo>
                  <a:cubicBezTo>
                    <a:pt x="134" y="354"/>
                    <a:pt x="220" y="495"/>
                    <a:pt x="322" y="628"/>
                  </a:cubicBezTo>
                  <a:cubicBezTo>
                    <a:pt x="361" y="683"/>
                    <a:pt x="440" y="792"/>
                    <a:pt x="487" y="824"/>
                  </a:cubicBezTo>
                  <a:cubicBezTo>
                    <a:pt x="527" y="846"/>
                    <a:pt x="542" y="846"/>
                    <a:pt x="557" y="846"/>
                  </a:cubicBezTo>
                  <a:cubicBezTo>
                    <a:pt x="597" y="824"/>
                    <a:pt x="565" y="715"/>
                    <a:pt x="534" y="643"/>
                  </a:cubicBezTo>
                  <a:cubicBezTo>
                    <a:pt x="495" y="527"/>
                    <a:pt x="448" y="408"/>
                    <a:pt x="401" y="292"/>
                  </a:cubicBezTo>
                  <a:cubicBezTo>
                    <a:pt x="361" y="181"/>
                    <a:pt x="299" y="56"/>
                    <a:pt x="181" y="17"/>
                  </a:cubicBezTo>
                  <a:cubicBezTo>
                    <a:pt x="160" y="6"/>
                    <a:pt x="136" y="0"/>
                    <a:pt x="114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15"/>
            <p:cNvSpPr/>
            <p:nvPr/>
          </p:nvSpPr>
          <p:spPr>
            <a:xfrm>
              <a:off x="-415155" y="2742591"/>
              <a:ext cx="125558" cy="55633"/>
            </a:xfrm>
            <a:custGeom>
              <a:avLst/>
              <a:gdLst/>
              <a:ahLst/>
              <a:cxnLst/>
              <a:rect l="l" t="t" r="r" b="b"/>
              <a:pathLst>
                <a:path w="738" h="327" extrusionOk="0">
                  <a:moveTo>
                    <a:pt x="203" y="0"/>
                  </a:moveTo>
                  <a:cubicBezTo>
                    <a:pt x="188" y="0"/>
                    <a:pt x="172" y="1"/>
                    <a:pt x="156" y="3"/>
                  </a:cubicBezTo>
                  <a:cubicBezTo>
                    <a:pt x="109" y="13"/>
                    <a:pt x="62" y="35"/>
                    <a:pt x="40" y="82"/>
                  </a:cubicBezTo>
                  <a:cubicBezTo>
                    <a:pt x="0" y="137"/>
                    <a:pt x="25" y="216"/>
                    <a:pt x="72" y="270"/>
                  </a:cubicBezTo>
                  <a:cubicBezTo>
                    <a:pt x="117" y="310"/>
                    <a:pt x="174" y="327"/>
                    <a:pt x="233" y="327"/>
                  </a:cubicBezTo>
                  <a:cubicBezTo>
                    <a:pt x="244" y="327"/>
                    <a:pt x="256" y="326"/>
                    <a:pt x="267" y="325"/>
                  </a:cubicBezTo>
                  <a:cubicBezTo>
                    <a:pt x="329" y="325"/>
                    <a:pt x="401" y="302"/>
                    <a:pt x="463" y="278"/>
                  </a:cubicBezTo>
                  <a:cubicBezTo>
                    <a:pt x="532" y="255"/>
                    <a:pt x="636" y="248"/>
                    <a:pt x="690" y="208"/>
                  </a:cubicBezTo>
                  <a:cubicBezTo>
                    <a:pt x="713" y="184"/>
                    <a:pt x="738" y="161"/>
                    <a:pt x="730" y="129"/>
                  </a:cubicBezTo>
                  <a:cubicBezTo>
                    <a:pt x="713" y="3"/>
                    <a:pt x="384" y="13"/>
                    <a:pt x="297" y="3"/>
                  </a:cubicBezTo>
                  <a:cubicBezTo>
                    <a:pt x="266" y="3"/>
                    <a:pt x="235" y="0"/>
                    <a:pt x="20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15"/>
            <p:cNvSpPr/>
            <p:nvPr/>
          </p:nvSpPr>
          <p:spPr>
            <a:xfrm>
              <a:off x="650055" y="3340614"/>
              <a:ext cx="117902" cy="56654"/>
            </a:xfrm>
            <a:custGeom>
              <a:avLst/>
              <a:gdLst/>
              <a:ahLst/>
              <a:cxnLst/>
              <a:rect l="l" t="t" r="r" b="b"/>
              <a:pathLst>
                <a:path w="693" h="333" extrusionOk="0">
                  <a:moveTo>
                    <a:pt x="114" y="1"/>
                  </a:moveTo>
                  <a:cubicBezTo>
                    <a:pt x="55" y="1"/>
                    <a:pt x="1" y="13"/>
                    <a:pt x="9" y="72"/>
                  </a:cubicBezTo>
                  <a:cubicBezTo>
                    <a:pt x="9" y="110"/>
                    <a:pt x="222" y="181"/>
                    <a:pt x="261" y="213"/>
                  </a:cubicBezTo>
                  <a:cubicBezTo>
                    <a:pt x="323" y="260"/>
                    <a:pt x="378" y="307"/>
                    <a:pt x="457" y="322"/>
                  </a:cubicBezTo>
                  <a:cubicBezTo>
                    <a:pt x="478" y="329"/>
                    <a:pt x="499" y="332"/>
                    <a:pt x="521" y="332"/>
                  </a:cubicBezTo>
                  <a:cubicBezTo>
                    <a:pt x="572" y="332"/>
                    <a:pt x="622" y="314"/>
                    <a:pt x="660" y="275"/>
                  </a:cubicBezTo>
                  <a:cubicBezTo>
                    <a:pt x="668" y="260"/>
                    <a:pt x="685" y="236"/>
                    <a:pt x="685" y="213"/>
                  </a:cubicBezTo>
                  <a:cubicBezTo>
                    <a:pt x="692" y="157"/>
                    <a:pt x="630" y="119"/>
                    <a:pt x="583" y="95"/>
                  </a:cubicBezTo>
                  <a:cubicBezTo>
                    <a:pt x="472" y="40"/>
                    <a:pt x="348" y="16"/>
                    <a:pt x="229" y="8"/>
                  </a:cubicBezTo>
                  <a:cubicBezTo>
                    <a:pt x="206" y="8"/>
                    <a:pt x="159" y="1"/>
                    <a:pt x="114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15"/>
            <p:cNvSpPr/>
            <p:nvPr/>
          </p:nvSpPr>
          <p:spPr>
            <a:xfrm>
              <a:off x="402170" y="3701980"/>
              <a:ext cx="38960" cy="61248"/>
            </a:xfrm>
            <a:custGeom>
              <a:avLst/>
              <a:gdLst/>
              <a:ahLst/>
              <a:cxnLst/>
              <a:rect l="l" t="t" r="r" b="b"/>
              <a:pathLst>
                <a:path w="229" h="360" extrusionOk="0">
                  <a:moveTo>
                    <a:pt x="124" y="0"/>
                  </a:moveTo>
                  <a:cubicBezTo>
                    <a:pt x="122" y="0"/>
                    <a:pt x="121" y="0"/>
                    <a:pt x="119" y="1"/>
                  </a:cubicBezTo>
                  <a:cubicBezTo>
                    <a:pt x="33" y="8"/>
                    <a:pt x="8" y="189"/>
                    <a:pt x="8" y="253"/>
                  </a:cubicBezTo>
                  <a:cubicBezTo>
                    <a:pt x="1" y="275"/>
                    <a:pt x="1" y="307"/>
                    <a:pt x="25" y="330"/>
                  </a:cubicBezTo>
                  <a:cubicBezTo>
                    <a:pt x="38" y="350"/>
                    <a:pt x="59" y="359"/>
                    <a:pt x="82" y="359"/>
                  </a:cubicBezTo>
                  <a:cubicBezTo>
                    <a:pt x="112" y="359"/>
                    <a:pt x="144" y="345"/>
                    <a:pt x="166" y="322"/>
                  </a:cubicBezTo>
                  <a:cubicBezTo>
                    <a:pt x="213" y="261"/>
                    <a:pt x="228" y="0"/>
                    <a:pt x="124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2" name="Google Shape;2372;p15"/>
          <p:cNvGrpSpPr/>
          <p:nvPr/>
        </p:nvGrpSpPr>
        <p:grpSpPr>
          <a:xfrm rot="5412363">
            <a:off x="8168305" y="2420747"/>
            <a:ext cx="1375567" cy="666869"/>
            <a:chOff x="17076225" y="6075875"/>
            <a:chExt cx="1595775" cy="773625"/>
          </a:xfrm>
        </p:grpSpPr>
        <p:sp>
          <p:nvSpPr>
            <p:cNvPr id="2373" name="Google Shape;2373;p1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1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15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1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15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15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1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1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1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15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1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1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15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1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1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1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1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1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1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92" name="Google Shape;2392;p15"/>
          <p:cNvGrpSpPr/>
          <p:nvPr/>
        </p:nvGrpSpPr>
        <p:grpSpPr>
          <a:xfrm rot="-3764003">
            <a:off x="6458972" y="3772689"/>
            <a:ext cx="1751650" cy="1009119"/>
            <a:chOff x="17076225" y="6009500"/>
            <a:chExt cx="2032125" cy="1170700"/>
          </a:xfrm>
        </p:grpSpPr>
        <p:sp>
          <p:nvSpPr>
            <p:cNvPr id="2393" name="Google Shape;2393;p15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15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15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15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15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15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15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15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15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15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15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15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15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15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15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15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15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15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15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15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15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15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15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15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15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15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15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15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15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15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BLANK_1_1_1_1_2">
    <p:spTree>
      <p:nvGrpSpPr>
        <p:cNvPr id="1" name="Shape 2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4" name="Google Shape;2424;p16"/>
          <p:cNvSpPr/>
          <p:nvPr/>
        </p:nvSpPr>
        <p:spPr>
          <a:xfrm flipH="1">
            <a:off x="6560582" y="-59425"/>
            <a:ext cx="2995743" cy="5215684"/>
          </a:xfrm>
          <a:custGeom>
            <a:avLst/>
            <a:gdLst/>
            <a:ahLst/>
            <a:cxnLst/>
            <a:rect l="l" t="t" r="r" b="b"/>
            <a:pathLst>
              <a:path w="171725" h="161152" extrusionOk="0">
                <a:moveTo>
                  <a:pt x="1" y="1"/>
                </a:moveTo>
                <a:lnTo>
                  <a:pt x="1" y="15193"/>
                </a:lnTo>
                <a:lnTo>
                  <a:pt x="1" y="16896"/>
                </a:lnTo>
                <a:lnTo>
                  <a:pt x="1" y="30171"/>
                </a:lnTo>
                <a:lnTo>
                  <a:pt x="1" y="31421"/>
                </a:lnTo>
                <a:lnTo>
                  <a:pt x="1" y="34469"/>
                </a:lnTo>
                <a:lnTo>
                  <a:pt x="1" y="35612"/>
                </a:lnTo>
                <a:lnTo>
                  <a:pt x="1" y="70271"/>
                </a:lnTo>
                <a:lnTo>
                  <a:pt x="1" y="71641"/>
                </a:lnTo>
                <a:lnTo>
                  <a:pt x="1" y="75796"/>
                </a:lnTo>
                <a:lnTo>
                  <a:pt x="1" y="77165"/>
                </a:lnTo>
                <a:lnTo>
                  <a:pt x="1" y="161152"/>
                </a:lnTo>
                <a:lnTo>
                  <a:pt x="168486" y="161152"/>
                </a:lnTo>
                <a:cubicBezTo>
                  <a:pt x="168558" y="161021"/>
                  <a:pt x="168617" y="160902"/>
                  <a:pt x="168689" y="160771"/>
                </a:cubicBezTo>
                <a:cubicBezTo>
                  <a:pt x="169189" y="159878"/>
                  <a:pt x="169689" y="158961"/>
                  <a:pt x="170093" y="158008"/>
                </a:cubicBezTo>
                <a:cubicBezTo>
                  <a:pt x="171415" y="154829"/>
                  <a:pt x="171725" y="151543"/>
                  <a:pt x="171010" y="148269"/>
                </a:cubicBezTo>
                <a:cubicBezTo>
                  <a:pt x="170236" y="144864"/>
                  <a:pt x="168355" y="142090"/>
                  <a:pt x="165200" y="139768"/>
                </a:cubicBezTo>
                <a:cubicBezTo>
                  <a:pt x="161223" y="136827"/>
                  <a:pt x="156508" y="135220"/>
                  <a:pt x="151174" y="135005"/>
                </a:cubicBezTo>
                <a:cubicBezTo>
                  <a:pt x="150356" y="134968"/>
                  <a:pt x="149536" y="134951"/>
                  <a:pt x="148717" y="134951"/>
                </a:cubicBezTo>
                <a:cubicBezTo>
                  <a:pt x="143521" y="134951"/>
                  <a:pt x="138364" y="135643"/>
                  <a:pt x="133839" y="136291"/>
                </a:cubicBezTo>
                <a:cubicBezTo>
                  <a:pt x="129850" y="136875"/>
                  <a:pt x="125802" y="137506"/>
                  <a:pt x="121885" y="138101"/>
                </a:cubicBezTo>
                <a:cubicBezTo>
                  <a:pt x="118408" y="138637"/>
                  <a:pt x="114801" y="139185"/>
                  <a:pt x="111265" y="139708"/>
                </a:cubicBezTo>
                <a:cubicBezTo>
                  <a:pt x="108292" y="140141"/>
                  <a:pt x="105467" y="140357"/>
                  <a:pt x="102746" y="140357"/>
                </a:cubicBezTo>
                <a:cubicBezTo>
                  <a:pt x="100453" y="140357"/>
                  <a:pt x="98233" y="140204"/>
                  <a:pt x="96060" y="139899"/>
                </a:cubicBezTo>
                <a:cubicBezTo>
                  <a:pt x="93715" y="139577"/>
                  <a:pt x="90643" y="139018"/>
                  <a:pt x="87762" y="137684"/>
                </a:cubicBezTo>
                <a:cubicBezTo>
                  <a:pt x="85619" y="136696"/>
                  <a:pt x="83916" y="135517"/>
                  <a:pt x="82571" y="134089"/>
                </a:cubicBezTo>
                <a:cubicBezTo>
                  <a:pt x="81582" y="133065"/>
                  <a:pt x="80939" y="131922"/>
                  <a:pt x="80618" y="130600"/>
                </a:cubicBezTo>
                <a:cubicBezTo>
                  <a:pt x="80070" y="128398"/>
                  <a:pt x="80285" y="126207"/>
                  <a:pt x="81332" y="123933"/>
                </a:cubicBezTo>
                <a:cubicBezTo>
                  <a:pt x="82225" y="121980"/>
                  <a:pt x="83487" y="120194"/>
                  <a:pt x="85095" y="118634"/>
                </a:cubicBezTo>
                <a:cubicBezTo>
                  <a:pt x="86476" y="117289"/>
                  <a:pt x="87928" y="115956"/>
                  <a:pt x="89321" y="114670"/>
                </a:cubicBezTo>
                <a:cubicBezTo>
                  <a:pt x="89798" y="114241"/>
                  <a:pt x="90274" y="113789"/>
                  <a:pt x="90750" y="113348"/>
                </a:cubicBezTo>
                <a:cubicBezTo>
                  <a:pt x="91322" y="112824"/>
                  <a:pt x="91893" y="112288"/>
                  <a:pt x="92477" y="111765"/>
                </a:cubicBezTo>
                <a:cubicBezTo>
                  <a:pt x="93560" y="110788"/>
                  <a:pt x="94679" y="109776"/>
                  <a:pt x="95751" y="108717"/>
                </a:cubicBezTo>
                <a:cubicBezTo>
                  <a:pt x="97751" y="106764"/>
                  <a:pt x="99335" y="104621"/>
                  <a:pt x="100513" y="102335"/>
                </a:cubicBezTo>
                <a:cubicBezTo>
                  <a:pt x="102275" y="98882"/>
                  <a:pt x="102966" y="95393"/>
                  <a:pt x="102585" y="92000"/>
                </a:cubicBezTo>
                <a:cubicBezTo>
                  <a:pt x="102192" y="88655"/>
                  <a:pt x="101121" y="85452"/>
                  <a:pt x="99394" y="82511"/>
                </a:cubicBezTo>
                <a:cubicBezTo>
                  <a:pt x="96418" y="77439"/>
                  <a:pt x="92512" y="74022"/>
                  <a:pt x="87452" y="72105"/>
                </a:cubicBezTo>
                <a:cubicBezTo>
                  <a:pt x="83106" y="70450"/>
                  <a:pt x="78046" y="68593"/>
                  <a:pt x="72891" y="67378"/>
                </a:cubicBezTo>
                <a:cubicBezTo>
                  <a:pt x="69081" y="66473"/>
                  <a:pt x="65187" y="65628"/>
                  <a:pt x="61413" y="64818"/>
                </a:cubicBezTo>
                <a:cubicBezTo>
                  <a:pt x="60139" y="64533"/>
                  <a:pt x="58877" y="64259"/>
                  <a:pt x="57591" y="63985"/>
                </a:cubicBezTo>
                <a:cubicBezTo>
                  <a:pt x="54865" y="63390"/>
                  <a:pt x="52817" y="62770"/>
                  <a:pt x="50924" y="62020"/>
                </a:cubicBezTo>
                <a:cubicBezTo>
                  <a:pt x="48769" y="61151"/>
                  <a:pt x="47007" y="59794"/>
                  <a:pt x="45673" y="58008"/>
                </a:cubicBezTo>
                <a:cubicBezTo>
                  <a:pt x="45221" y="57401"/>
                  <a:pt x="44887" y="56817"/>
                  <a:pt x="44673" y="56270"/>
                </a:cubicBezTo>
                <a:cubicBezTo>
                  <a:pt x="44316" y="55305"/>
                  <a:pt x="44352" y="54317"/>
                  <a:pt x="44768" y="53484"/>
                </a:cubicBezTo>
                <a:cubicBezTo>
                  <a:pt x="45185" y="52674"/>
                  <a:pt x="45959" y="52079"/>
                  <a:pt x="46947" y="51805"/>
                </a:cubicBezTo>
                <a:cubicBezTo>
                  <a:pt x="47400" y="51686"/>
                  <a:pt x="47864" y="51626"/>
                  <a:pt x="48304" y="51555"/>
                </a:cubicBezTo>
                <a:cubicBezTo>
                  <a:pt x="48590" y="51507"/>
                  <a:pt x="48876" y="51483"/>
                  <a:pt x="49150" y="51424"/>
                </a:cubicBezTo>
                <a:cubicBezTo>
                  <a:pt x="49531" y="51340"/>
                  <a:pt x="49900" y="51281"/>
                  <a:pt x="50269" y="51221"/>
                </a:cubicBezTo>
                <a:cubicBezTo>
                  <a:pt x="51317" y="51043"/>
                  <a:pt x="52388" y="50852"/>
                  <a:pt x="53424" y="50567"/>
                </a:cubicBezTo>
                <a:cubicBezTo>
                  <a:pt x="54329" y="50317"/>
                  <a:pt x="55246" y="49888"/>
                  <a:pt x="56032" y="49340"/>
                </a:cubicBezTo>
                <a:cubicBezTo>
                  <a:pt x="56936" y="48697"/>
                  <a:pt x="57460" y="47935"/>
                  <a:pt x="57603" y="47102"/>
                </a:cubicBezTo>
                <a:cubicBezTo>
                  <a:pt x="57746" y="46268"/>
                  <a:pt x="57484" y="45375"/>
                  <a:pt x="56829" y="44482"/>
                </a:cubicBezTo>
                <a:cubicBezTo>
                  <a:pt x="56282" y="43720"/>
                  <a:pt x="55567" y="42982"/>
                  <a:pt x="54603" y="42137"/>
                </a:cubicBezTo>
                <a:cubicBezTo>
                  <a:pt x="53960" y="41565"/>
                  <a:pt x="53257" y="41065"/>
                  <a:pt x="52579" y="40553"/>
                </a:cubicBezTo>
                <a:cubicBezTo>
                  <a:pt x="52293" y="40351"/>
                  <a:pt x="52007" y="40137"/>
                  <a:pt x="51745" y="39934"/>
                </a:cubicBezTo>
                <a:cubicBezTo>
                  <a:pt x="51388" y="39660"/>
                  <a:pt x="51043" y="39410"/>
                  <a:pt x="50686" y="39137"/>
                </a:cubicBezTo>
                <a:cubicBezTo>
                  <a:pt x="49983" y="38625"/>
                  <a:pt x="49269" y="38089"/>
                  <a:pt x="48578" y="37553"/>
                </a:cubicBezTo>
                <a:cubicBezTo>
                  <a:pt x="47090" y="36374"/>
                  <a:pt x="45876" y="35017"/>
                  <a:pt x="44983" y="33529"/>
                </a:cubicBezTo>
                <a:cubicBezTo>
                  <a:pt x="44602" y="32874"/>
                  <a:pt x="44292" y="32171"/>
                  <a:pt x="44113" y="31517"/>
                </a:cubicBezTo>
                <a:cubicBezTo>
                  <a:pt x="43756" y="30231"/>
                  <a:pt x="44137" y="29100"/>
                  <a:pt x="45221" y="28183"/>
                </a:cubicBezTo>
                <a:cubicBezTo>
                  <a:pt x="46042" y="27504"/>
                  <a:pt x="46923" y="27052"/>
                  <a:pt x="47816" y="26885"/>
                </a:cubicBezTo>
                <a:cubicBezTo>
                  <a:pt x="48721" y="26695"/>
                  <a:pt x="49721" y="26587"/>
                  <a:pt x="50781" y="26540"/>
                </a:cubicBezTo>
                <a:cubicBezTo>
                  <a:pt x="51495" y="26504"/>
                  <a:pt x="52210" y="26504"/>
                  <a:pt x="52900" y="26504"/>
                </a:cubicBezTo>
                <a:cubicBezTo>
                  <a:pt x="53496" y="26504"/>
                  <a:pt x="54127" y="26504"/>
                  <a:pt x="54734" y="26492"/>
                </a:cubicBezTo>
                <a:cubicBezTo>
                  <a:pt x="56401" y="26433"/>
                  <a:pt x="57960" y="26075"/>
                  <a:pt x="59377" y="25409"/>
                </a:cubicBezTo>
                <a:cubicBezTo>
                  <a:pt x="62390" y="23980"/>
                  <a:pt x="63949" y="21611"/>
                  <a:pt x="64009" y="18396"/>
                </a:cubicBezTo>
                <a:cubicBezTo>
                  <a:pt x="64056" y="15646"/>
                  <a:pt x="63378" y="12991"/>
                  <a:pt x="62009" y="10526"/>
                </a:cubicBezTo>
                <a:cubicBezTo>
                  <a:pt x="60985" y="8657"/>
                  <a:pt x="59663" y="6775"/>
                  <a:pt x="57996" y="4775"/>
                </a:cubicBezTo>
                <a:cubicBezTo>
                  <a:pt x="56746" y="3275"/>
                  <a:pt x="55520" y="1763"/>
                  <a:pt x="54127" y="1"/>
                </a:cubicBezTo>
                <a:close/>
              </a:path>
            </a:pathLst>
          </a:custGeom>
          <a:solidFill>
            <a:srgbClr val="43434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5" name="Google Shape;2425;p16"/>
          <p:cNvGrpSpPr/>
          <p:nvPr/>
        </p:nvGrpSpPr>
        <p:grpSpPr>
          <a:xfrm rot="-7891530">
            <a:off x="6881470" y="510884"/>
            <a:ext cx="2458771" cy="1964674"/>
            <a:chOff x="1631597" y="3863975"/>
            <a:chExt cx="952689" cy="761243"/>
          </a:xfrm>
        </p:grpSpPr>
        <p:sp>
          <p:nvSpPr>
            <p:cNvPr id="2426" name="Google Shape;2426;p16"/>
            <p:cNvSpPr/>
            <p:nvPr/>
          </p:nvSpPr>
          <p:spPr>
            <a:xfrm>
              <a:off x="1631597" y="3863975"/>
              <a:ext cx="952689" cy="761243"/>
            </a:xfrm>
            <a:custGeom>
              <a:avLst/>
              <a:gdLst/>
              <a:ahLst/>
              <a:cxnLst/>
              <a:rect l="l" t="t" r="r" b="b"/>
              <a:pathLst>
                <a:path w="23712" h="18947" extrusionOk="0">
                  <a:moveTo>
                    <a:pt x="8098" y="0"/>
                  </a:moveTo>
                  <a:cubicBezTo>
                    <a:pt x="8068" y="0"/>
                    <a:pt x="8038" y="4"/>
                    <a:pt x="8011" y="11"/>
                  </a:cubicBezTo>
                  <a:cubicBezTo>
                    <a:pt x="7728" y="113"/>
                    <a:pt x="7885" y="655"/>
                    <a:pt x="7932" y="865"/>
                  </a:cubicBezTo>
                  <a:cubicBezTo>
                    <a:pt x="8191" y="2081"/>
                    <a:pt x="8615" y="3257"/>
                    <a:pt x="9179" y="4363"/>
                  </a:cubicBezTo>
                  <a:cubicBezTo>
                    <a:pt x="9375" y="4739"/>
                    <a:pt x="9587" y="5115"/>
                    <a:pt x="9664" y="5529"/>
                  </a:cubicBezTo>
                  <a:cubicBezTo>
                    <a:pt x="9711" y="5781"/>
                    <a:pt x="9758" y="6172"/>
                    <a:pt x="9548" y="6353"/>
                  </a:cubicBezTo>
                  <a:cubicBezTo>
                    <a:pt x="9501" y="6393"/>
                    <a:pt x="9454" y="6415"/>
                    <a:pt x="9399" y="6423"/>
                  </a:cubicBezTo>
                  <a:cubicBezTo>
                    <a:pt x="9392" y="6423"/>
                    <a:pt x="9386" y="6424"/>
                    <a:pt x="9379" y="6424"/>
                  </a:cubicBezTo>
                  <a:cubicBezTo>
                    <a:pt x="9106" y="6424"/>
                    <a:pt x="8879" y="5799"/>
                    <a:pt x="8788" y="5608"/>
                  </a:cubicBezTo>
                  <a:cubicBezTo>
                    <a:pt x="8630" y="5264"/>
                    <a:pt x="8481" y="4918"/>
                    <a:pt x="8308" y="4581"/>
                  </a:cubicBezTo>
                  <a:cubicBezTo>
                    <a:pt x="8152" y="4276"/>
                    <a:pt x="7964" y="3977"/>
                    <a:pt x="7681" y="3774"/>
                  </a:cubicBezTo>
                  <a:cubicBezTo>
                    <a:pt x="7486" y="3630"/>
                    <a:pt x="7236" y="3536"/>
                    <a:pt x="6990" y="3536"/>
                  </a:cubicBezTo>
                  <a:cubicBezTo>
                    <a:pt x="6889" y="3536"/>
                    <a:pt x="6789" y="3552"/>
                    <a:pt x="6694" y="3586"/>
                  </a:cubicBezTo>
                  <a:cubicBezTo>
                    <a:pt x="6444" y="3687"/>
                    <a:pt x="6248" y="3915"/>
                    <a:pt x="5981" y="4001"/>
                  </a:cubicBezTo>
                  <a:cubicBezTo>
                    <a:pt x="5904" y="4025"/>
                    <a:pt x="5825" y="4036"/>
                    <a:pt x="5746" y="4036"/>
                  </a:cubicBezTo>
                  <a:cubicBezTo>
                    <a:pt x="5462" y="4036"/>
                    <a:pt x="5173" y="3896"/>
                    <a:pt x="4946" y="3712"/>
                  </a:cubicBezTo>
                  <a:cubicBezTo>
                    <a:pt x="4656" y="3484"/>
                    <a:pt x="4421" y="3187"/>
                    <a:pt x="4122" y="2967"/>
                  </a:cubicBezTo>
                  <a:cubicBezTo>
                    <a:pt x="3789" y="2730"/>
                    <a:pt x="3378" y="2604"/>
                    <a:pt x="2967" y="2604"/>
                  </a:cubicBezTo>
                  <a:cubicBezTo>
                    <a:pt x="2780" y="2604"/>
                    <a:pt x="2593" y="2630"/>
                    <a:pt x="2414" y="2685"/>
                  </a:cubicBezTo>
                  <a:cubicBezTo>
                    <a:pt x="1842" y="2858"/>
                    <a:pt x="1364" y="3304"/>
                    <a:pt x="1159" y="3853"/>
                  </a:cubicBezTo>
                  <a:cubicBezTo>
                    <a:pt x="1097" y="4041"/>
                    <a:pt x="1058" y="4244"/>
                    <a:pt x="933" y="4410"/>
                  </a:cubicBezTo>
                  <a:cubicBezTo>
                    <a:pt x="760" y="4635"/>
                    <a:pt x="446" y="4739"/>
                    <a:pt x="258" y="4950"/>
                  </a:cubicBezTo>
                  <a:cubicBezTo>
                    <a:pt x="0" y="5239"/>
                    <a:pt x="15" y="5670"/>
                    <a:pt x="124" y="6039"/>
                  </a:cubicBezTo>
                  <a:cubicBezTo>
                    <a:pt x="384" y="6870"/>
                    <a:pt x="1129" y="7551"/>
                    <a:pt x="1998" y="7749"/>
                  </a:cubicBezTo>
                  <a:cubicBezTo>
                    <a:pt x="2180" y="7789"/>
                    <a:pt x="2367" y="7809"/>
                    <a:pt x="2553" y="7809"/>
                  </a:cubicBezTo>
                  <a:cubicBezTo>
                    <a:pt x="3265" y="7809"/>
                    <a:pt x="3976" y="7521"/>
                    <a:pt x="4461" y="7011"/>
                  </a:cubicBezTo>
                  <a:cubicBezTo>
                    <a:pt x="4570" y="6893"/>
                    <a:pt x="4679" y="6761"/>
                    <a:pt x="4837" y="6722"/>
                  </a:cubicBezTo>
                  <a:cubicBezTo>
                    <a:pt x="4876" y="6711"/>
                    <a:pt x="4916" y="6706"/>
                    <a:pt x="4955" y="6706"/>
                  </a:cubicBezTo>
                  <a:cubicBezTo>
                    <a:pt x="5139" y="6706"/>
                    <a:pt x="5320" y="6815"/>
                    <a:pt x="5495" y="6893"/>
                  </a:cubicBezTo>
                  <a:cubicBezTo>
                    <a:pt x="5717" y="6995"/>
                    <a:pt x="5962" y="7045"/>
                    <a:pt x="6207" y="7045"/>
                  </a:cubicBezTo>
                  <a:cubicBezTo>
                    <a:pt x="6586" y="7045"/>
                    <a:pt x="6966" y="6926"/>
                    <a:pt x="7266" y="6697"/>
                  </a:cubicBezTo>
                  <a:cubicBezTo>
                    <a:pt x="7501" y="6520"/>
                    <a:pt x="7742" y="6192"/>
                    <a:pt x="8051" y="6192"/>
                  </a:cubicBezTo>
                  <a:cubicBezTo>
                    <a:pt x="8122" y="6192"/>
                    <a:pt x="8198" y="6210"/>
                    <a:pt x="8278" y="6251"/>
                  </a:cubicBezTo>
                  <a:cubicBezTo>
                    <a:pt x="9194" y="6737"/>
                    <a:pt x="7979" y="7113"/>
                    <a:pt x="7736" y="7326"/>
                  </a:cubicBezTo>
                  <a:cubicBezTo>
                    <a:pt x="7055" y="7905"/>
                    <a:pt x="7414" y="9331"/>
                    <a:pt x="6577" y="9645"/>
                  </a:cubicBezTo>
                  <a:cubicBezTo>
                    <a:pt x="6444" y="9696"/>
                    <a:pt x="6302" y="9708"/>
                    <a:pt x="6160" y="9708"/>
                  </a:cubicBezTo>
                  <a:cubicBezTo>
                    <a:pt x="6038" y="9708"/>
                    <a:pt x="5915" y="9699"/>
                    <a:pt x="5795" y="9699"/>
                  </a:cubicBezTo>
                  <a:cubicBezTo>
                    <a:pt x="5776" y="9699"/>
                    <a:pt x="5757" y="9699"/>
                    <a:pt x="5738" y="9700"/>
                  </a:cubicBezTo>
                  <a:cubicBezTo>
                    <a:pt x="5573" y="9707"/>
                    <a:pt x="5033" y="9809"/>
                    <a:pt x="5337" y="10053"/>
                  </a:cubicBezTo>
                  <a:cubicBezTo>
                    <a:pt x="5445" y="10144"/>
                    <a:pt x="5586" y="10155"/>
                    <a:pt x="5732" y="10155"/>
                  </a:cubicBezTo>
                  <a:cubicBezTo>
                    <a:pt x="5783" y="10155"/>
                    <a:pt x="5834" y="10154"/>
                    <a:pt x="5885" y="10154"/>
                  </a:cubicBezTo>
                  <a:cubicBezTo>
                    <a:pt x="6070" y="10154"/>
                    <a:pt x="6247" y="10172"/>
                    <a:pt x="6365" y="10343"/>
                  </a:cubicBezTo>
                  <a:cubicBezTo>
                    <a:pt x="6694" y="10829"/>
                    <a:pt x="5652" y="11519"/>
                    <a:pt x="6060" y="11942"/>
                  </a:cubicBezTo>
                  <a:cubicBezTo>
                    <a:pt x="6154" y="12036"/>
                    <a:pt x="6295" y="12066"/>
                    <a:pt x="6419" y="12106"/>
                  </a:cubicBezTo>
                  <a:cubicBezTo>
                    <a:pt x="6929" y="12247"/>
                    <a:pt x="7461" y="12670"/>
                    <a:pt x="7392" y="13195"/>
                  </a:cubicBezTo>
                  <a:cubicBezTo>
                    <a:pt x="7330" y="13611"/>
                    <a:pt x="6921" y="13870"/>
                    <a:pt x="6545" y="14059"/>
                  </a:cubicBezTo>
                  <a:cubicBezTo>
                    <a:pt x="5785" y="14442"/>
                    <a:pt x="4986" y="14764"/>
                    <a:pt x="4169" y="15014"/>
                  </a:cubicBezTo>
                  <a:cubicBezTo>
                    <a:pt x="3605" y="15195"/>
                    <a:pt x="3057" y="15344"/>
                    <a:pt x="2563" y="15680"/>
                  </a:cubicBezTo>
                  <a:cubicBezTo>
                    <a:pt x="2438" y="15767"/>
                    <a:pt x="2312" y="15876"/>
                    <a:pt x="2258" y="16026"/>
                  </a:cubicBezTo>
                  <a:cubicBezTo>
                    <a:pt x="2233" y="16096"/>
                    <a:pt x="2226" y="16183"/>
                    <a:pt x="2258" y="16245"/>
                  </a:cubicBezTo>
                  <a:cubicBezTo>
                    <a:pt x="2297" y="16316"/>
                    <a:pt x="2374" y="16346"/>
                    <a:pt x="2453" y="16356"/>
                  </a:cubicBezTo>
                  <a:cubicBezTo>
                    <a:pt x="2462" y="16357"/>
                    <a:pt x="2471" y="16357"/>
                    <a:pt x="2481" y="16357"/>
                  </a:cubicBezTo>
                  <a:cubicBezTo>
                    <a:pt x="2543" y="16357"/>
                    <a:pt x="2611" y="16337"/>
                    <a:pt x="2674" y="16324"/>
                  </a:cubicBezTo>
                  <a:cubicBezTo>
                    <a:pt x="3097" y="16198"/>
                    <a:pt x="3496" y="16002"/>
                    <a:pt x="3887" y="15821"/>
                  </a:cubicBezTo>
                  <a:cubicBezTo>
                    <a:pt x="4335" y="15618"/>
                    <a:pt x="4790" y="15423"/>
                    <a:pt x="5243" y="15234"/>
                  </a:cubicBezTo>
                  <a:cubicBezTo>
                    <a:pt x="5738" y="15022"/>
                    <a:pt x="6238" y="14819"/>
                    <a:pt x="6748" y="14623"/>
                  </a:cubicBezTo>
                  <a:cubicBezTo>
                    <a:pt x="7000" y="14529"/>
                    <a:pt x="7258" y="14435"/>
                    <a:pt x="7508" y="14333"/>
                  </a:cubicBezTo>
                  <a:cubicBezTo>
                    <a:pt x="7628" y="14284"/>
                    <a:pt x="7740" y="14212"/>
                    <a:pt x="7864" y="14212"/>
                  </a:cubicBezTo>
                  <a:cubicBezTo>
                    <a:pt x="7918" y="14212"/>
                    <a:pt x="7975" y="14226"/>
                    <a:pt x="8035" y="14262"/>
                  </a:cubicBezTo>
                  <a:cubicBezTo>
                    <a:pt x="8332" y="14442"/>
                    <a:pt x="8082" y="14787"/>
                    <a:pt x="8191" y="15061"/>
                  </a:cubicBezTo>
                  <a:cubicBezTo>
                    <a:pt x="8265" y="15260"/>
                    <a:pt x="8470" y="15342"/>
                    <a:pt x="8687" y="15342"/>
                  </a:cubicBezTo>
                  <a:cubicBezTo>
                    <a:pt x="8813" y="15342"/>
                    <a:pt x="8943" y="15314"/>
                    <a:pt x="9053" y="15264"/>
                  </a:cubicBezTo>
                  <a:cubicBezTo>
                    <a:pt x="9359" y="15133"/>
                    <a:pt x="9634" y="14905"/>
                    <a:pt x="9963" y="14881"/>
                  </a:cubicBezTo>
                  <a:cubicBezTo>
                    <a:pt x="9975" y="14880"/>
                    <a:pt x="9986" y="14880"/>
                    <a:pt x="9997" y="14880"/>
                  </a:cubicBezTo>
                  <a:cubicBezTo>
                    <a:pt x="10467" y="14880"/>
                    <a:pt x="10859" y="15340"/>
                    <a:pt x="10942" y="15814"/>
                  </a:cubicBezTo>
                  <a:cubicBezTo>
                    <a:pt x="11021" y="16299"/>
                    <a:pt x="10880" y="16786"/>
                    <a:pt x="10763" y="17257"/>
                  </a:cubicBezTo>
                  <a:cubicBezTo>
                    <a:pt x="10699" y="17492"/>
                    <a:pt x="10543" y="18017"/>
                    <a:pt x="10746" y="18227"/>
                  </a:cubicBezTo>
                  <a:cubicBezTo>
                    <a:pt x="10772" y="18254"/>
                    <a:pt x="10808" y="18265"/>
                    <a:pt x="10844" y="18265"/>
                  </a:cubicBezTo>
                  <a:cubicBezTo>
                    <a:pt x="10873" y="18265"/>
                    <a:pt x="10902" y="18258"/>
                    <a:pt x="10927" y="18244"/>
                  </a:cubicBezTo>
                  <a:cubicBezTo>
                    <a:pt x="10981" y="18212"/>
                    <a:pt x="11028" y="18158"/>
                    <a:pt x="11060" y="18103"/>
                  </a:cubicBezTo>
                  <a:cubicBezTo>
                    <a:pt x="11186" y="17898"/>
                    <a:pt x="11224" y="17710"/>
                    <a:pt x="11271" y="17484"/>
                  </a:cubicBezTo>
                  <a:cubicBezTo>
                    <a:pt x="11357" y="17037"/>
                    <a:pt x="11436" y="16559"/>
                    <a:pt x="11734" y="16215"/>
                  </a:cubicBezTo>
                  <a:cubicBezTo>
                    <a:pt x="11908" y="16012"/>
                    <a:pt x="12187" y="15886"/>
                    <a:pt x="12446" y="15886"/>
                  </a:cubicBezTo>
                  <a:cubicBezTo>
                    <a:pt x="12630" y="15886"/>
                    <a:pt x="12805" y="15950"/>
                    <a:pt x="12926" y="16096"/>
                  </a:cubicBezTo>
                  <a:cubicBezTo>
                    <a:pt x="13152" y="16371"/>
                    <a:pt x="13192" y="16873"/>
                    <a:pt x="13538" y="16911"/>
                  </a:cubicBezTo>
                  <a:cubicBezTo>
                    <a:pt x="13554" y="16913"/>
                    <a:pt x="13571" y="16914"/>
                    <a:pt x="13587" y="16914"/>
                  </a:cubicBezTo>
                  <a:cubicBezTo>
                    <a:pt x="13731" y="16914"/>
                    <a:pt x="13861" y="16822"/>
                    <a:pt x="13961" y="16722"/>
                  </a:cubicBezTo>
                  <a:cubicBezTo>
                    <a:pt x="14240" y="16461"/>
                    <a:pt x="14882" y="15394"/>
                    <a:pt x="15417" y="15394"/>
                  </a:cubicBezTo>
                  <a:cubicBezTo>
                    <a:pt x="15555" y="15394"/>
                    <a:pt x="15687" y="15465"/>
                    <a:pt x="15803" y="15641"/>
                  </a:cubicBezTo>
                  <a:cubicBezTo>
                    <a:pt x="15966" y="15885"/>
                    <a:pt x="15966" y="16198"/>
                    <a:pt x="15974" y="16497"/>
                  </a:cubicBezTo>
                  <a:cubicBezTo>
                    <a:pt x="15983" y="17123"/>
                    <a:pt x="16053" y="17750"/>
                    <a:pt x="16179" y="18361"/>
                  </a:cubicBezTo>
                  <a:cubicBezTo>
                    <a:pt x="16209" y="18510"/>
                    <a:pt x="16249" y="18660"/>
                    <a:pt x="16335" y="18777"/>
                  </a:cubicBezTo>
                  <a:cubicBezTo>
                    <a:pt x="16411" y="18873"/>
                    <a:pt x="16528" y="18946"/>
                    <a:pt x="16644" y="18946"/>
                  </a:cubicBezTo>
                  <a:cubicBezTo>
                    <a:pt x="16672" y="18946"/>
                    <a:pt x="16699" y="18942"/>
                    <a:pt x="16727" y="18933"/>
                  </a:cubicBezTo>
                  <a:cubicBezTo>
                    <a:pt x="16971" y="18856"/>
                    <a:pt x="16979" y="18519"/>
                    <a:pt x="16947" y="18259"/>
                  </a:cubicBezTo>
                  <a:cubicBezTo>
                    <a:pt x="16830" y="17381"/>
                    <a:pt x="16774" y="16504"/>
                    <a:pt x="16798" y="15626"/>
                  </a:cubicBezTo>
                  <a:cubicBezTo>
                    <a:pt x="16806" y="15430"/>
                    <a:pt x="16813" y="15227"/>
                    <a:pt x="16924" y="15069"/>
                  </a:cubicBezTo>
                  <a:cubicBezTo>
                    <a:pt x="16992" y="14959"/>
                    <a:pt x="17123" y="14888"/>
                    <a:pt x="17247" y="14888"/>
                  </a:cubicBezTo>
                  <a:cubicBezTo>
                    <a:pt x="17308" y="14888"/>
                    <a:pt x="17368" y="14905"/>
                    <a:pt x="17417" y="14945"/>
                  </a:cubicBezTo>
                  <a:cubicBezTo>
                    <a:pt x="17526" y="15029"/>
                    <a:pt x="17550" y="15180"/>
                    <a:pt x="17598" y="15312"/>
                  </a:cubicBezTo>
                  <a:cubicBezTo>
                    <a:pt x="17640" y="15425"/>
                    <a:pt x="17738" y="15544"/>
                    <a:pt x="17854" y="15544"/>
                  </a:cubicBezTo>
                  <a:cubicBezTo>
                    <a:pt x="17868" y="15544"/>
                    <a:pt x="17881" y="15542"/>
                    <a:pt x="17895" y="15539"/>
                  </a:cubicBezTo>
                  <a:cubicBezTo>
                    <a:pt x="18028" y="15500"/>
                    <a:pt x="18060" y="15321"/>
                    <a:pt x="18036" y="15180"/>
                  </a:cubicBezTo>
                  <a:cubicBezTo>
                    <a:pt x="17942" y="14529"/>
                    <a:pt x="17865" y="14066"/>
                    <a:pt x="18467" y="13697"/>
                  </a:cubicBezTo>
                  <a:cubicBezTo>
                    <a:pt x="19011" y="13366"/>
                    <a:pt x="19673" y="13234"/>
                    <a:pt x="20312" y="13234"/>
                  </a:cubicBezTo>
                  <a:cubicBezTo>
                    <a:pt x="20476" y="13234"/>
                    <a:pt x="20638" y="13243"/>
                    <a:pt x="20796" y="13259"/>
                  </a:cubicBezTo>
                  <a:cubicBezTo>
                    <a:pt x="20936" y="13277"/>
                    <a:pt x="21218" y="13324"/>
                    <a:pt x="21491" y="13324"/>
                  </a:cubicBezTo>
                  <a:cubicBezTo>
                    <a:pt x="21829" y="13324"/>
                    <a:pt x="22153" y="13251"/>
                    <a:pt x="22175" y="12960"/>
                  </a:cubicBezTo>
                  <a:cubicBezTo>
                    <a:pt x="22207" y="12640"/>
                    <a:pt x="21533" y="12475"/>
                    <a:pt x="21298" y="12420"/>
                  </a:cubicBezTo>
                  <a:cubicBezTo>
                    <a:pt x="20897" y="12334"/>
                    <a:pt x="20481" y="12311"/>
                    <a:pt x="20075" y="12271"/>
                  </a:cubicBezTo>
                  <a:cubicBezTo>
                    <a:pt x="19776" y="12239"/>
                    <a:pt x="19392" y="12091"/>
                    <a:pt x="19417" y="11784"/>
                  </a:cubicBezTo>
                  <a:cubicBezTo>
                    <a:pt x="19439" y="11417"/>
                    <a:pt x="20036" y="11361"/>
                    <a:pt x="20152" y="11009"/>
                  </a:cubicBezTo>
                  <a:cubicBezTo>
                    <a:pt x="20263" y="10695"/>
                    <a:pt x="19910" y="10405"/>
                    <a:pt x="19588" y="10289"/>
                  </a:cubicBezTo>
                  <a:cubicBezTo>
                    <a:pt x="19276" y="10170"/>
                    <a:pt x="18882" y="10053"/>
                    <a:pt x="18788" y="9724"/>
                  </a:cubicBezTo>
                  <a:cubicBezTo>
                    <a:pt x="18655" y="9237"/>
                    <a:pt x="19298" y="8925"/>
                    <a:pt x="19800" y="8885"/>
                  </a:cubicBezTo>
                  <a:cubicBezTo>
                    <a:pt x="19934" y="8877"/>
                    <a:pt x="20067" y="8874"/>
                    <a:pt x="20201" y="8874"/>
                  </a:cubicBezTo>
                  <a:cubicBezTo>
                    <a:pt x="20720" y="8874"/>
                    <a:pt x="21243" y="8927"/>
                    <a:pt x="21759" y="8972"/>
                  </a:cubicBezTo>
                  <a:cubicBezTo>
                    <a:pt x="22055" y="8992"/>
                    <a:pt x="22350" y="9020"/>
                    <a:pt x="22653" y="9020"/>
                  </a:cubicBezTo>
                  <a:cubicBezTo>
                    <a:pt x="22687" y="9020"/>
                    <a:pt x="22722" y="9020"/>
                    <a:pt x="22756" y="9019"/>
                  </a:cubicBezTo>
                  <a:cubicBezTo>
                    <a:pt x="23006" y="9019"/>
                    <a:pt x="23390" y="8972"/>
                    <a:pt x="23586" y="8806"/>
                  </a:cubicBezTo>
                  <a:cubicBezTo>
                    <a:pt x="23657" y="8752"/>
                    <a:pt x="23712" y="8665"/>
                    <a:pt x="23697" y="8579"/>
                  </a:cubicBezTo>
                  <a:cubicBezTo>
                    <a:pt x="23687" y="8484"/>
                    <a:pt x="23610" y="8415"/>
                    <a:pt x="23531" y="8360"/>
                  </a:cubicBezTo>
                  <a:cubicBezTo>
                    <a:pt x="23296" y="8195"/>
                    <a:pt x="22927" y="8210"/>
                    <a:pt x="22615" y="8172"/>
                  </a:cubicBezTo>
                  <a:cubicBezTo>
                    <a:pt x="22269" y="8125"/>
                    <a:pt x="21924" y="8108"/>
                    <a:pt x="21580" y="8101"/>
                  </a:cubicBezTo>
                  <a:cubicBezTo>
                    <a:pt x="20882" y="8078"/>
                    <a:pt x="20177" y="8078"/>
                    <a:pt x="19486" y="7952"/>
                  </a:cubicBezTo>
                  <a:cubicBezTo>
                    <a:pt x="19360" y="7928"/>
                    <a:pt x="19236" y="7898"/>
                    <a:pt x="19142" y="7811"/>
                  </a:cubicBezTo>
                  <a:cubicBezTo>
                    <a:pt x="18711" y="7420"/>
                    <a:pt x="19526" y="6690"/>
                    <a:pt x="19244" y="6180"/>
                  </a:cubicBezTo>
                  <a:cubicBezTo>
                    <a:pt x="19001" y="5727"/>
                    <a:pt x="18209" y="5992"/>
                    <a:pt x="17855" y="5616"/>
                  </a:cubicBezTo>
                  <a:cubicBezTo>
                    <a:pt x="17511" y="5239"/>
                    <a:pt x="17880" y="4635"/>
                    <a:pt x="17754" y="4143"/>
                  </a:cubicBezTo>
                  <a:cubicBezTo>
                    <a:pt x="17649" y="3715"/>
                    <a:pt x="17173" y="3467"/>
                    <a:pt x="16727" y="3467"/>
                  </a:cubicBezTo>
                  <a:cubicBezTo>
                    <a:pt x="16706" y="3467"/>
                    <a:pt x="16685" y="3468"/>
                    <a:pt x="16664" y="3469"/>
                  </a:cubicBezTo>
                  <a:cubicBezTo>
                    <a:pt x="16202" y="3499"/>
                    <a:pt x="15786" y="3734"/>
                    <a:pt x="15380" y="3954"/>
                  </a:cubicBezTo>
                  <a:cubicBezTo>
                    <a:pt x="15089" y="4111"/>
                    <a:pt x="14688" y="4387"/>
                    <a:pt x="14325" y="4387"/>
                  </a:cubicBezTo>
                  <a:cubicBezTo>
                    <a:pt x="14287" y="4387"/>
                    <a:pt x="14249" y="4384"/>
                    <a:pt x="14211" y="4378"/>
                  </a:cubicBezTo>
                  <a:cubicBezTo>
                    <a:pt x="13498" y="4252"/>
                    <a:pt x="14226" y="3217"/>
                    <a:pt x="14469" y="2989"/>
                  </a:cubicBezTo>
                  <a:cubicBezTo>
                    <a:pt x="14791" y="2685"/>
                    <a:pt x="15090" y="2363"/>
                    <a:pt x="15419" y="2058"/>
                  </a:cubicBezTo>
                  <a:cubicBezTo>
                    <a:pt x="15528" y="1955"/>
                    <a:pt x="15645" y="1846"/>
                    <a:pt x="15709" y="1704"/>
                  </a:cubicBezTo>
                  <a:cubicBezTo>
                    <a:pt x="15778" y="1563"/>
                    <a:pt x="15771" y="1375"/>
                    <a:pt x="15669" y="1266"/>
                  </a:cubicBezTo>
                  <a:cubicBezTo>
                    <a:pt x="15606" y="1198"/>
                    <a:pt x="15510" y="1164"/>
                    <a:pt x="15413" y="1164"/>
                  </a:cubicBezTo>
                  <a:cubicBezTo>
                    <a:pt x="15367" y="1164"/>
                    <a:pt x="15321" y="1172"/>
                    <a:pt x="15278" y="1187"/>
                  </a:cubicBezTo>
                  <a:cubicBezTo>
                    <a:pt x="15144" y="1234"/>
                    <a:pt x="15043" y="1336"/>
                    <a:pt x="14964" y="1454"/>
                  </a:cubicBezTo>
                  <a:cubicBezTo>
                    <a:pt x="14885" y="1571"/>
                    <a:pt x="14823" y="1697"/>
                    <a:pt x="14751" y="1814"/>
                  </a:cubicBezTo>
                  <a:cubicBezTo>
                    <a:pt x="14595" y="2088"/>
                    <a:pt x="14360" y="2246"/>
                    <a:pt x="14172" y="2489"/>
                  </a:cubicBezTo>
                  <a:cubicBezTo>
                    <a:pt x="13969" y="2747"/>
                    <a:pt x="13803" y="3053"/>
                    <a:pt x="13639" y="3343"/>
                  </a:cubicBezTo>
                  <a:cubicBezTo>
                    <a:pt x="13404" y="3745"/>
                    <a:pt x="12844" y="5010"/>
                    <a:pt x="12224" y="5010"/>
                  </a:cubicBezTo>
                  <a:cubicBezTo>
                    <a:pt x="12179" y="5010"/>
                    <a:pt x="12133" y="5003"/>
                    <a:pt x="12087" y="4989"/>
                  </a:cubicBezTo>
                  <a:cubicBezTo>
                    <a:pt x="12040" y="4974"/>
                    <a:pt x="12001" y="4957"/>
                    <a:pt x="11969" y="4927"/>
                  </a:cubicBezTo>
                  <a:cubicBezTo>
                    <a:pt x="11867" y="4833"/>
                    <a:pt x="11867" y="4667"/>
                    <a:pt x="11907" y="4526"/>
                  </a:cubicBezTo>
                  <a:cubicBezTo>
                    <a:pt x="11946" y="4363"/>
                    <a:pt x="12016" y="4197"/>
                    <a:pt x="12055" y="4024"/>
                  </a:cubicBezTo>
                  <a:cubicBezTo>
                    <a:pt x="12087" y="3853"/>
                    <a:pt x="12070" y="3657"/>
                    <a:pt x="11961" y="3524"/>
                  </a:cubicBezTo>
                  <a:cubicBezTo>
                    <a:pt x="11939" y="3499"/>
                    <a:pt x="11907" y="3477"/>
                    <a:pt x="11875" y="3460"/>
                  </a:cubicBezTo>
                  <a:cubicBezTo>
                    <a:pt x="11864" y="3458"/>
                    <a:pt x="11853" y="3457"/>
                    <a:pt x="11842" y="3457"/>
                  </a:cubicBezTo>
                  <a:cubicBezTo>
                    <a:pt x="11811" y="3457"/>
                    <a:pt x="11778" y="3464"/>
                    <a:pt x="11751" y="3477"/>
                  </a:cubicBezTo>
                  <a:cubicBezTo>
                    <a:pt x="11609" y="3531"/>
                    <a:pt x="11506" y="3648"/>
                    <a:pt x="11436" y="3781"/>
                  </a:cubicBezTo>
                  <a:cubicBezTo>
                    <a:pt x="11365" y="3907"/>
                    <a:pt x="11327" y="4049"/>
                    <a:pt x="11288" y="4197"/>
                  </a:cubicBezTo>
                  <a:cubicBezTo>
                    <a:pt x="11216" y="4432"/>
                    <a:pt x="11115" y="4692"/>
                    <a:pt x="11075" y="4935"/>
                  </a:cubicBezTo>
                  <a:cubicBezTo>
                    <a:pt x="11060" y="5106"/>
                    <a:pt x="11053" y="5311"/>
                    <a:pt x="10912" y="5405"/>
                  </a:cubicBezTo>
                  <a:cubicBezTo>
                    <a:pt x="10867" y="5436"/>
                    <a:pt x="10819" y="5450"/>
                    <a:pt x="10769" y="5450"/>
                  </a:cubicBezTo>
                  <a:cubicBezTo>
                    <a:pt x="10607" y="5450"/>
                    <a:pt x="10430" y="5308"/>
                    <a:pt x="10323" y="5170"/>
                  </a:cubicBezTo>
                  <a:cubicBezTo>
                    <a:pt x="9736" y="4410"/>
                    <a:pt x="9501" y="3452"/>
                    <a:pt x="9265" y="2544"/>
                  </a:cubicBezTo>
                  <a:cubicBezTo>
                    <a:pt x="9147" y="2081"/>
                    <a:pt x="9030" y="1618"/>
                    <a:pt x="8865" y="1165"/>
                  </a:cubicBezTo>
                  <a:cubicBezTo>
                    <a:pt x="8756" y="865"/>
                    <a:pt x="8528" y="113"/>
                    <a:pt x="8191" y="11"/>
                  </a:cubicBezTo>
                  <a:cubicBezTo>
                    <a:pt x="8160" y="4"/>
                    <a:pt x="8129" y="0"/>
                    <a:pt x="809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16"/>
            <p:cNvSpPr/>
            <p:nvPr/>
          </p:nvSpPr>
          <p:spPr>
            <a:xfrm>
              <a:off x="1826821" y="4378733"/>
              <a:ext cx="27481" cy="24026"/>
            </a:xfrm>
            <a:custGeom>
              <a:avLst/>
              <a:gdLst/>
              <a:ahLst/>
              <a:cxnLst/>
              <a:rect l="l" t="t" r="r" b="b"/>
              <a:pathLst>
                <a:path w="684" h="598" extrusionOk="0">
                  <a:moveTo>
                    <a:pt x="520" y="1"/>
                  </a:moveTo>
                  <a:cubicBezTo>
                    <a:pt x="427" y="1"/>
                    <a:pt x="309" y="67"/>
                    <a:pt x="251" y="101"/>
                  </a:cubicBezTo>
                  <a:cubicBezTo>
                    <a:pt x="166" y="157"/>
                    <a:pt x="80" y="212"/>
                    <a:pt x="40" y="306"/>
                  </a:cubicBezTo>
                  <a:cubicBezTo>
                    <a:pt x="1" y="393"/>
                    <a:pt x="16" y="517"/>
                    <a:pt x="95" y="571"/>
                  </a:cubicBezTo>
                  <a:cubicBezTo>
                    <a:pt x="124" y="590"/>
                    <a:pt x="156" y="597"/>
                    <a:pt x="188" y="597"/>
                  </a:cubicBezTo>
                  <a:cubicBezTo>
                    <a:pt x="270" y="597"/>
                    <a:pt x="357" y="549"/>
                    <a:pt x="424" y="494"/>
                  </a:cubicBezTo>
                  <a:cubicBezTo>
                    <a:pt x="518" y="408"/>
                    <a:pt x="683" y="259"/>
                    <a:pt x="644" y="101"/>
                  </a:cubicBezTo>
                  <a:cubicBezTo>
                    <a:pt x="626" y="26"/>
                    <a:pt x="578" y="1"/>
                    <a:pt x="520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16"/>
            <p:cNvSpPr/>
            <p:nvPr/>
          </p:nvSpPr>
          <p:spPr>
            <a:xfrm>
              <a:off x="2468703" y="4417465"/>
              <a:ext cx="73404" cy="41302"/>
            </a:xfrm>
            <a:custGeom>
              <a:avLst/>
              <a:gdLst/>
              <a:ahLst/>
              <a:cxnLst/>
              <a:rect l="l" t="t" r="r" b="b"/>
              <a:pathLst>
                <a:path w="1827" h="1028" extrusionOk="0">
                  <a:moveTo>
                    <a:pt x="188" y="0"/>
                  </a:moveTo>
                  <a:cubicBezTo>
                    <a:pt x="102" y="0"/>
                    <a:pt x="62" y="15"/>
                    <a:pt x="47" y="40"/>
                  </a:cubicBezTo>
                  <a:cubicBezTo>
                    <a:pt x="0" y="110"/>
                    <a:pt x="181" y="258"/>
                    <a:pt x="297" y="345"/>
                  </a:cubicBezTo>
                  <a:cubicBezTo>
                    <a:pt x="501" y="501"/>
                    <a:pt x="713" y="642"/>
                    <a:pt x="916" y="792"/>
                  </a:cubicBezTo>
                  <a:cubicBezTo>
                    <a:pt x="1092" y="914"/>
                    <a:pt x="1296" y="1028"/>
                    <a:pt x="1499" y="1028"/>
                  </a:cubicBezTo>
                  <a:cubicBezTo>
                    <a:pt x="1533" y="1028"/>
                    <a:pt x="1566" y="1025"/>
                    <a:pt x="1599" y="1018"/>
                  </a:cubicBezTo>
                  <a:cubicBezTo>
                    <a:pt x="1701" y="996"/>
                    <a:pt x="1802" y="934"/>
                    <a:pt x="1810" y="830"/>
                  </a:cubicBezTo>
                  <a:cubicBezTo>
                    <a:pt x="1827" y="706"/>
                    <a:pt x="1701" y="612"/>
                    <a:pt x="1592" y="548"/>
                  </a:cubicBezTo>
                  <a:cubicBezTo>
                    <a:pt x="1300" y="384"/>
                    <a:pt x="995" y="251"/>
                    <a:pt x="681" y="142"/>
                  </a:cubicBezTo>
                  <a:cubicBezTo>
                    <a:pt x="557" y="94"/>
                    <a:pt x="305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16"/>
            <p:cNvSpPr/>
            <p:nvPr/>
          </p:nvSpPr>
          <p:spPr>
            <a:xfrm>
              <a:off x="2433708" y="4116935"/>
              <a:ext cx="50744" cy="40780"/>
            </a:xfrm>
            <a:custGeom>
              <a:avLst/>
              <a:gdLst/>
              <a:ahLst/>
              <a:cxnLst/>
              <a:rect l="l" t="t" r="r" b="b"/>
              <a:pathLst>
                <a:path w="1263" h="1015" extrusionOk="0">
                  <a:moveTo>
                    <a:pt x="908" y="1"/>
                  </a:moveTo>
                  <a:cubicBezTo>
                    <a:pt x="800" y="1"/>
                    <a:pt x="692" y="50"/>
                    <a:pt x="604" y="119"/>
                  </a:cubicBezTo>
                  <a:cubicBezTo>
                    <a:pt x="487" y="198"/>
                    <a:pt x="408" y="307"/>
                    <a:pt x="322" y="418"/>
                  </a:cubicBezTo>
                  <a:cubicBezTo>
                    <a:pt x="228" y="535"/>
                    <a:pt x="72" y="661"/>
                    <a:pt x="25" y="802"/>
                  </a:cubicBezTo>
                  <a:cubicBezTo>
                    <a:pt x="0" y="857"/>
                    <a:pt x="0" y="926"/>
                    <a:pt x="47" y="966"/>
                  </a:cubicBezTo>
                  <a:cubicBezTo>
                    <a:pt x="79" y="1000"/>
                    <a:pt x="124" y="1015"/>
                    <a:pt x="178" y="1015"/>
                  </a:cubicBezTo>
                  <a:cubicBezTo>
                    <a:pt x="403" y="1015"/>
                    <a:pt x="774" y="761"/>
                    <a:pt x="894" y="691"/>
                  </a:cubicBezTo>
                  <a:cubicBezTo>
                    <a:pt x="980" y="653"/>
                    <a:pt x="1067" y="606"/>
                    <a:pt x="1136" y="535"/>
                  </a:cubicBezTo>
                  <a:cubicBezTo>
                    <a:pt x="1208" y="473"/>
                    <a:pt x="1262" y="379"/>
                    <a:pt x="1255" y="285"/>
                  </a:cubicBezTo>
                  <a:cubicBezTo>
                    <a:pt x="1247" y="144"/>
                    <a:pt x="1121" y="33"/>
                    <a:pt x="988" y="10"/>
                  </a:cubicBezTo>
                  <a:cubicBezTo>
                    <a:pt x="961" y="4"/>
                    <a:pt x="935" y="1"/>
                    <a:pt x="90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16"/>
            <p:cNvSpPr/>
            <p:nvPr/>
          </p:nvSpPr>
          <p:spPr>
            <a:xfrm>
              <a:off x="1855468" y="4168523"/>
              <a:ext cx="58619" cy="25312"/>
            </a:xfrm>
            <a:custGeom>
              <a:avLst/>
              <a:gdLst/>
              <a:ahLst/>
              <a:cxnLst/>
              <a:rect l="l" t="t" r="r" b="b"/>
              <a:pathLst>
                <a:path w="1459" h="630" extrusionOk="0">
                  <a:moveTo>
                    <a:pt x="1241" y="0"/>
                  </a:moveTo>
                  <a:cubicBezTo>
                    <a:pt x="1107" y="0"/>
                    <a:pt x="845" y="66"/>
                    <a:pt x="751" y="66"/>
                  </a:cubicBezTo>
                  <a:cubicBezTo>
                    <a:pt x="746" y="66"/>
                    <a:pt x="742" y="66"/>
                    <a:pt x="738" y="65"/>
                  </a:cubicBezTo>
                  <a:cubicBezTo>
                    <a:pt x="670" y="62"/>
                    <a:pt x="603" y="57"/>
                    <a:pt x="536" y="57"/>
                  </a:cubicBezTo>
                  <a:cubicBezTo>
                    <a:pt x="456" y="57"/>
                    <a:pt x="377" y="64"/>
                    <a:pt x="300" y="90"/>
                  </a:cubicBezTo>
                  <a:cubicBezTo>
                    <a:pt x="159" y="137"/>
                    <a:pt x="25" y="254"/>
                    <a:pt x="8" y="395"/>
                  </a:cubicBezTo>
                  <a:cubicBezTo>
                    <a:pt x="1" y="442"/>
                    <a:pt x="8" y="489"/>
                    <a:pt x="25" y="528"/>
                  </a:cubicBezTo>
                  <a:cubicBezTo>
                    <a:pt x="72" y="605"/>
                    <a:pt x="164" y="629"/>
                    <a:pt x="253" y="629"/>
                  </a:cubicBezTo>
                  <a:cubicBezTo>
                    <a:pt x="282" y="629"/>
                    <a:pt x="310" y="626"/>
                    <a:pt x="337" y="622"/>
                  </a:cubicBezTo>
                  <a:cubicBezTo>
                    <a:pt x="582" y="583"/>
                    <a:pt x="808" y="481"/>
                    <a:pt x="1020" y="365"/>
                  </a:cubicBezTo>
                  <a:cubicBezTo>
                    <a:pt x="1107" y="318"/>
                    <a:pt x="1458" y="169"/>
                    <a:pt x="1317" y="18"/>
                  </a:cubicBezTo>
                  <a:cubicBezTo>
                    <a:pt x="1306" y="5"/>
                    <a:pt x="1278" y="0"/>
                    <a:pt x="124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31" name="Google Shape;2431;p16"/>
          <p:cNvSpPr txBox="1">
            <a:spLocks noGrp="1"/>
          </p:cNvSpPr>
          <p:nvPr>
            <p:ph type="subTitle" idx="1"/>
          </p:nvPr>
        </p:nvSpPr>
        <p:spPr>
          <a:xfrm>
            <a:off x="720000" y="2651975"/>
            <a:ext cx="2408100" cy="10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2" name="Google Shape;2432;p16"/>
          <p:cNvSpPr txBox="1">
            <a:spLocks noGrp="1"/>
          </p:cNvSpPr>
          <p:nvPr>
            <p:ph type="title"/>
          </p:nvPr>
        </p:nvSpPr>
        <p:spPr>
          <a:xfrm>
            <a:off x="720000" y="1329900"/>
            <a:ext cx="2408100" cy="14139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433" name="Google Shape;2433;p16"/>
          <p:cNvGrpSpPr/>
          <p:nvPr/>
        </p:nvGrpSpPr>
        <p:grpSpPr>
          <a:xfrm>
            <a:off x="7087517" y="-165766"/>
            <a:ext cx="1751692" cy="1009143"/>
            <a:chOff x="17076225" y="6009500"/>
            <a:chExt cx="2032125" cy="1170700"/>
          </a:xfrm>
        </p:grpSpPr>
        <p:sp>
          <p:nvSpPr>
            <p:cNvPr id="2434" name="Google Shape;2434;p16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16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16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16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16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16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16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16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16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16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16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16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16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16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16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16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16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16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16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16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16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16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6" name="Google Shape;2456;p16"/>
          <p:cNvGrpSpPr/>
          <p:nvPr/>
        </p:nvGrpSpPr>
        <p:grpSpPr>
          <a:xfrm rot="8653136">
            <a:off x="7665214" y="713692"/>
            <a:ext cx="1375551" cy="666861"/>
            <a:chOff x="17076225" y="6075875"/>
            <a:chExt cx="1595775" cy="773625"/>
          </a:xfrm>
        </p:grpSpPr>
        <p:sp>
          <p:nvSpPr>
            <p:cNvPr id="2457" name="Google Shape;2457;p16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16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16"/>
            <p:cNvSpPr/>
            <p:nvPr/>
          </p:nvSpPr>
          <p:spPr>
            <a:xfrm>
              <a:off x="17340850" y="63559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16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16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16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16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16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16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16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16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16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16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16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16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16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16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16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16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6" name="Google Shape;2476;p16"/>
          <p:cNvSpPr/>
          <p:nvPr/>
        </p:nvSpPr>
        <p:spPr>
          <a:xfrm rot="5225180">
            <a:off x="7786231" y="1632599"/>
            <a:ext cx="1452113" cy="1413797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77" name="Google Shape;2477;p16"/>
          <p:cNvGrpSpPr/>
          <p:nvPr/>
        </p:nvGrpSpPr>
        <p:grpSpPr>
          <a:xfrm>
            <a:off x="8328705" y="2578330"/>
            <a:ext cx="1454429" cy="1633279"/>
            <a:chOff x="3057330" y="3549005"/>
            <a:chExt cx="849252" cy="953684"/>
          </a:xfrm>
        </p:grpSpPr>
        <p:sp>
          <p:nvSpPr>
            <p:cNvPr id="2478" name="Google Shape;2478;p16"/>
            <p:cNvSpPr/>
            <p:nvPr/>
          </p:nvSpPr>
          <p:spPr>
            <a:xfrm>
              <a:off x="3057330" y="3549005"/>
              <a:ext cx="849252" cy="953684"/>
            </a:xfrm>
            <a:custGeom>
              <a:avLst/>
              <a:gdLst/>
              <a:ahLst/>
              <a:cxnLst/>
              <a:rect l="l" t="t" r="r" b="b"/>
              <a:pathLst>
                <a:path w="11076" h="12438" extrusionOk="0">
                  <a:moveTo>
                    <a:pt x="4506" y="1"/>
                  </a:moveTo>
                  <a:cubicBezTo>
                    <a:pt x="4503" y="1"/>
                    <a:pt x="4501" y="1"/>
                    <a:pt x="4499" y="1"/>
                  </a:cubicBezTo>
                  <a:cubicBezTo>
                    <a:pt x="4452" y="9"/>
                    <a:pt x="4429" y="56"/>
                    <a:pt x="4422" y="103"/>
                  </a:cubicBezTo>
                  <a:cubicBezTo>
                    <a:pt x="4296" y="739"/>
                    <a:pt x="4343" y="1397"/>
                    <a:pt x="4327" y="2039"/>
                  </a:cubicBezTo>
                  <a:cubicBezTo>
                    <a:pt x="4303" y="2707"/>
                    <a:pt x="4264" y="3365"/>
                    <a:pt x="4264" y="4031"/>
                  </a:cubicBezTo>
                  <a:cubicBezTo>
                    <a:pt x="4256" y="4271"/>
                    <a:pt x="4171" y="4588"/>
                    <a:pt x="3935" y="4588"/>
                  </a:cubicBezTo>
                  <a:cubicBezTo>
                    <a:pt x="3932" y="4588"/>
                    <a:pt x="3930" y="4588"/>
                    <a:pt x="3927" y="4588"/>
                  </a:cubicBezTo>
                  <a:cubicBezTo>
                    <a:pt x="3731" y="4588"/>
                    <a:pt x="3630" y="4353"/>
                    <a:pt x="3456" y="4242"/>
                  </a:cubicBezTo>
                  <a:cubicBezTo>
                    <a:pt x="3390" y="4198"/>
                    <a:pt x="3312" y="4176"/>
                    <a:pt x="3234" y="4176"/>
                  </a:cubicBezTo>
                  <a:cubicBezTo>
                    <a:pt x="3145" y="4176"/>
                    <a:pt x="3057" y="4204"/>
                    <a:pt x="2986" y="4259"/>
                  </a:cubicBezTo>
                  <a:cubicBezTo>
                    <a:pt x="2845" y="4360"/>
                    <a:pt x="2783" y="4548"/>
                    <a:pt x="2830" y="4705"/>
                  </a:cubicBezTo>
                  <a:cubicBezTo>
                    <a:pt x="2797" y="4732"/>
                    <a:pt x="2762" y="4744"/>
                    <a:pt x="2726" y="4744"/>
                  </a:cubicBezTo>
                  <a:cubicBezTo>
                    <a:pt x="2604" y="4744"/>
                    <a:pt x="2472" y="4612"/>
                    <a:pt x="2399" y="4484"/>
                  </a:cubicBezTo>
                  <a:cubicBezTo>
                    <a:pt x="2324" y="4348"/>
                    <a:pt x="2206" y="4176"/>
                    <a:pt x="2063" y="4176"/>
                  </a:cubicBezTo>
                  <a:cubicBezTo>
                    <a:pt x="2042" y="4176"/>
                    <a:pt x="2020" y="4179"/>
                    <a:pt x="1998" y="4187"/>
                  </a:cubicBezTo>
                  <a:cubicBezTo>
                    <a:pt x="1842" y="4234"/>
                    <a:pt x="1835" y="4454"/>
                    <a:pt x="1897" y="4603"/>
                  </a:cubicBezTo>
                  <a:cubicBezTo>
                    <a:pt x="2006" y="4831"/>
                    <a:pt x="2226" y="4979"/>
                    <a:pt x="2375" y="5175"/>
                  </a:cubicBezTo>
                  <a:cubicBezTo>
                    <a:pt x="2501" y="5340"/>
                    <a:pt x="2429" y="5613"/>
                    <a:pt x="2172" y="5613"/>
                  </a:cubicBezTo>
                  <a:cubicBezTo>
                    <a:pt x="2014" y="5613"/>
                    <a:pt x="1889" y="5497"/>
                    <a:pt x="1803" y="5363"/>
                  </a:cubicBezTo>
                  <a:cubicBezTo>
                    <a:pt x="1716" y="5229"/>
                    <a:pt x="1662" y="5081"/>
                    <a:pt x="1560" y="4972"/>
                  </a:cubicBezTo>
                  <a:cubicBezTo>
                    <a:pt x="1487" y="4886"/>
                    <a:pt x="1376" y="4822"/>
                    <a:pt x="1267" y="4822"/>
                  </a:cubicBezTo>
                  <a:cubicBezTo>
                    <a:pt x="1225" y="4822"/>
                    <a:pt x="1184" y="4832"/>
                    <a:pt x="1144" y="4853"/>
                  </a:cubicBezTo>
                  <a:cubicBezTo>
                    <a:pt x="1105" y="4870"/>
                    <a:pt x="1073" y="4900"/>
                    <a:pt x="1035" y="4908"/>
                  </a:cubicBezTo>
                  <a:cubicBezTo>
                    <a:pt x="1018" y="4914"/>
                    <a:pt x="1001" y="4917"/>
                    <a:pt x="984" y="4917"/>
                  </a:cubicBezTo>
                  <a:cubicBezTo>
                    <a:pt x="914" y="4917"/>
                    <a:pt x="844" y="4873"/>
                    <a:pt x="768" y="4853"/>
                  </a:cubicBezTo>
                  <a:cubicBezTo>
                    <a:pt x="738" y="4843"/>
                    <a:pt x="706" y="4838"/>
                    <a:pt x="674" y="4838"/>
                  </a:cubicBezTo>
                  <a:cubicBezTo>
                    <a:pt x="509" y="4838"/>
                    <a:pt x="338" y="4964"/>
                    <a:pt x="305" y="5128"/>
                  </a:cubicBezTo>
                  <a:cubicBezTo>
                    <a:pt x="298" y="5207"/>
                    <a:pt x="305" y="5284"/>
                    <a:pt x="258" y="5348"/>
                  </a:cubicBezTo>
                  <a:cubicBezTo>
                    <a:pt x="211" y="5425"/>
                    <a:pt x="102" y="5442"/>
                    <a:pt x="48" y="5519"/>
                  </a:cubicBezTo>
                  <a:cubicBezTo>
                    <a:pt x="1" y="5606"/>
                    <a:pt x="48" y="5724"/>
                    <a:pt x="102" y="5801"/>
                  </a:cubicBezTo>
                  <a:cubicBezTo>
                    <a:pt x="157" y="5888"/>
                    <a:pt x="226" y="5974"/>
                    <a:pt x="226" y="6076"/>
                  </a:cubicBezTo>
                  <a:cubicBezTo>
                    <a:pt x="211" y="6234"/>
                    <a:pt x="16" y="6366"/>
                    <a:pt x="70" y="6516"/>
                  </a:cubicBezTo>
                  <a:cubicBezTo>
                    <a:pt x="95" y="6578"/>
                    <a:pt x="157" y="6618"/>
                    <a:pt x="196" y="6665"/>
                  </a:cubicBezTo>
                  <a:cubicBezTo>
                    <a:pt x="392" y="6915"/>
                    <a:pt x="266" y="7316"/>
                    <a:pt x="431" y="7558"/>
                  </a:cubicBezTo>
                  <a:cubicBezTo>
                    <a:pt x="500" y="7657"/>
                    <a:pt x="627" y="7688"/>
                    <a:pt x="752" y="7688"/>
                  </a:cubicBezTo>
                  <a:cubicBezTo>
                    <a:pt x="784" y="7688"/>
                    <a:pt x="816" y="7686"/>
                    <a:pt x="847" y="7683"/>
                  </a:cubicBezTo>
                  <a:cubicBezTo>
                    <a:pt x="950" y="7667"/>
                    <a:pt x="1056" y="7640"/>
                    <a:pt x="1160" y="7640"/>
                  </a:cubicBezTo>
                  <a:cubicBezTo>
                    <a:pt x="1207" y="7640"/>
                    <a:pt x="1254" y="7645"/>
                    <a:pt x="1301" y="7660"/>
                  </a:cubicBezTo>
                  <a:cubicBezTo>
                    <a:pt x="1380" y="7683"/>
                    <a:pt x="1459" y="7747"/>
                    <a:pt x="1543" y="7762"/>
                  </a:cubicBezTo>
                  <a:cubicBezTo>
                    <a:pt x="1555" y="7763"/>
                    <a:pt x="1567" y="7764"/>
                    <a:pt x="1579" y="7764"/>
                  </a:cubicBezTo>
                  <a:cubicBezTo>
                    <a:pt x="1663" y="7764"/>
                    <a:pt x="1746" y="7731"/>
                    <a:pt x="1829" y="7731"/>
                  </a:cubicBezTo>
                  <a:cubicBezTo>
                    <a:pt x="1852" y="7731"/>
                    <a:pt x="1874" y="7733"/>
                    <a:pt x="1897" y="7739"/>
                  </a:cubicBezTo>
                  <a:cubicBezTo>
                    <a:pt x="2014" y="7769"/>
                    <a:pt x="2093" y="7910"/>
                    <a:pt x="2053" y="8029"/>
                  </a:cubicBezTo>
                  <a:cubicBezTo>
                    <a:pt x="2014" y="8123"/>
                    <a:pt x="1919" y="8177"/>
                    <a:pt x="1857" y="8256"/>
                  </a:cubicBezTo>
                  <a:cubicBezTo>
                    <a:pt x="1778" y="8365"/>
                    <a:pt x="1756" y="8522"/>
                    <a:pt x="1803" y="8655"/>
                  </a:cubicBezTo>
                  <a:cubicBezTo>
                    <a:pt x="1904" y="8905"/>
                    <a:pt x="2061" y="9125"/>
                    <a:pt x="2147" y="9385"/>
                  </a:cubicBezTo>
                  <a:cubicBezTo>
                    <a:pt x="2211" y="9588"/>
                    <a:pt x="2234" y="9823"/>
                    <a:pt x="2117" y="9997"/>
                  </a:cubicBezTo>
                  <a:cubicBezTo>
                    <a:pt x="2006" y="10160"/>
                    <a:pt x="1850" y="10262"/>
                    <a:pt x="1748" y="10435"/>
                  </a:cubicBezTo>
                  <a:cubicBezTo>
                    <a:pt x="1622" y="10646"/>
                    <a:pt x="1543" y="10811"/>
                    <a:pt x="1340" y="10992"/>
                  </a:cubicBezTo>
                  <a:cubicBezTo>
                    <a:pt x="1065" y="11249"/>
                    <a:pt x="791" y="11509"/>
                    <a:pt x="518" y="11767"/>
                  </a:cubicBezTo>
                  <a:cubicBezTo>
                    <a:pt x="320" y="11947"/>
                    <a:pt x="117" y="12160"/>
                    <a:pt x="125" y="12418"/>
                  </a:cubicBezTo>
                  <a:cubicBezTo>
                    <a:pt x="150" y="12431"/>
                    <a:pt x="177" y="12437"/>
                    <a:pt x="205" y="12437"/>
                  </a:cubicBezTo>
                  <a:cubicBezTo>
                    <a:pt x="258" y="12437"/>
                    <a:pt x="312" y="12416"/>
                    <a:pt x="352" y="12386"/>
                  </a:cubicBezTo>
                  <a:cubicBezTo>
                    <a:pt x="424" y="12339"/>
                    <a:pt x="471" y="12277"/>
                    <a:pt x="525" y="12215"/>
                  </a:cubicBezTo>
                  <a:cubicBezTo>
                    <a:pt x="761" y="11900"/>
                    <a:pt x="1058" y="11633"/>
                    <a:pt x="1340" y="11368"/>
                  </a:cubicBezTo>
                  <a:cubicBezTo>
                    <a:pt x="1407" y="11307"/>
                    <a:pt x="1616" y="11138"/>
                    <a:pt x="1757" y="11138"/>
                  </a:cubicBezTo>
                  <a:cubicBezTo>
                    <a:pt x="1798" y="11138"/>
                    <a:pt x="1833" y="11152"/>
                    <a:pt x="1857" y="11187"/>
                  </a:cubicBezTo>
                  <a:cubicBezTo>
                    <a:pt x="1872" y="11202"/>
                    <a:pt x="1882" y="11234"/>
                    <a:pt x="1889" y="11257"/>
                  </a:cubicBezTo>
                  <a:cubicBezTo>
                    <a:pt x="1919" y="11462"/>
                    <a:pt x="1810" y="11665"/>
                    <a:pt x="1803" y="11878"/>
                  </a:cubicBezTo>
                  <a:cubicBezTo>
                    <a:pt x="1803" y="11908"/>
                    <a:pt x="1803" y="11947"/>
                    <a:pt x="1825" y="11979"/>
                  </a:cubicBezTo>
                  <a:cubicBezTo>
                    <a:pt x="1836" y="11993"/>
                    <a:pt x="1857" y="12005"/>
                    <a:pt x="1877" y="12005"/>
                  </a:cubicBezTo>
                  <a:cubicBezTo>
                    <a:pt x="1890" y="12005"/>
                    <a:pt x="1903" y="12000"/>
                    <a:pt x="1912" y="11987"/>
                  </a:cubicBezTo>
                  <a:cubicBezTo>
                    <a:pt x="1959" y="11900"/>
                    <a:pt x="2006" y="11806"/>
                    <a:pt x="2023" y="11705"/>
                  </a:cubicBezTo>
                  <a:lnTo>
                    <a:pt x="2023" y="11564"/>
                  </a:lnTo>
                  <a:cubicBezTo>
                    <a:pt x="2038" y="11462"/>
                    <a:pt x="2085" y="11360"/>
                    <a:pt x="2155" y="11289"/>
                  </a:cubicBezTo>
                  <a:cubicBezTo>
                    <a:pt x="2226" y="11220"/>
                    <a:pt x="2319" y="11198"/>
                    <a:pt x="2417" y="11198"/>
                  </a:cubicBezTo>
                  <a:cubicBezTo>
                    <a:pt x="2577" y="11198"/>
                    <a:pt x="2753" y="11256"/>
                    <a:pt x="2885" y="11266"/>
                  </a:cubicBezTo>
                  <a:cubicBezTo>
                    <a:pt x="2965" y="11271"/>
                    <a:pt x="3047" y="11274"/>
                    <a:pt x="3129" y="11274"/>
                  </a:cubicBezTo>
                  <a:cubicBezTo>
                    <a:pt x="3337" y="11274"/>
                    <a:pt x="3547" y="11251"/>
                    <a:pt x="3739" y="11155"/>
                  </a:cubicBezTo>
                  <a:cubicBezTo>
                    <a:pt x="3848" y="11101"/>
                    <a:pt x="3951" y="11022"/>
                    <a:pt x="4075" y="10984"/>
                  </a:cubicBezTo>
                  <a:cubicBezTo>
                    <a:pt x="4280" y="10920"/>
                    <a:pt x="4523" y="10975"/>
                    <a:pt x="4694" y="10851"/>
                  </a:cubicBezTo>
                  <a:cubicBezTo>
                    <a:pt x="5024" y="10623"/>
                    <a:pt x="4813" y="10027"/>
                    <a:pt x="5127" y="9784"/>
                  </a:cubicBezTo>
                  <a:cubicBezTo>
                    <a:pt x="5203" y="9724"/>
                    <a:pt x="5289" y="9702"/>
                    <a:pt x="5380" y="9702"/>
                  </a:cubicBezTo>
                  <a:cubicBezTo>
                    <a:pt x="5627" y="9702"/>
                    <a:pt x="5917" y="9863"/>
                    <a:pt x="6185" y="9863"/>
                  </a:cubicBezTo>
                  <a:cubicBezTo>
                    <a:pt x="6233" y="9863"/>
                    <a:pt x="6280" y="9858"/>
                    <a:pt x="6325" y="9846"/>
                  </a:cubicBezTo>
                  <a:cubicBezTo>
                    <a:pt x="6670" y="9752"/>
                    <a:pt x="6811" y="9314"/>
                    <a:pt x="7140" y="9180"/>
                  </a:cubicBezTo>
                  <a:cubicBezTo>
                    <a:pt x="7219" y="9150"/>
                    <a:pt x="7313" y="9133"/>
                    <a:pt x="7360" y="9063"/>
                  </a:cubicBezTo>
                  <a:cubicBezTo>
                    <a:pt x="7392" y="9016"/>
                    <a:pt x="7392" y="8952"/>
                    <a:pt x="7392" y="8898"/>
                  </a:cubicBezTo>
                  <a:cubicBezTo>
                    <a:pt x="7375" y="8717"/>
                    <a:pt x="7321" y="8546"/>
                    <a:pt x="7313" y="8373"/>
                  </a:cubicBezTo>
                  <a:cubicBezTo>
                    <a:pt x="7306" y="8192"/>
                    <a:pt x="7368" y="7997"/>
                    <a:pt x="7526" y="7910"/>
                  </a:cubicBezTo>
                  <a:cubicBezTo>
                    <a:pt x="7579" y="7880"/>
                    <a:pt x="7634" y="7865"/>
                    <a:pt x="7688" y="7865"/>
                  </a:cubicBezTo>
                  <a:cubicBezTo>
                    <a:pt x="7759" y="7865"/>
                    <a:pt x="7827" y="7892"/>
                    <a:pt x="7885" y="7950"/>
                  </a:cubicBezTo>
                  <a:cubicBezTo>
                    <a:pt x="8066" y="8138"/>
                    <a:pt x="8192" y="8373"/>
                    <a:pt x="8333" y="8593"/>
                  </a:cubicBezTo>
                  <a:cubicBezTo>
                    <a:pt x="8583" y="8992"/>
                    <a:pt x="8897" y="9346"/>
                    <a:pt x="9219" y="9697"/>
                  </a:cubicBezTo>
                  <a:cubicBezTo>
                    <a:pt x="9269" y="9749"/>
                    <a:pt x="9335" y="9810"/>
                    <a:pt x="9405" y="9810"/>
                  </a:cubicBezTo>
                  <a:cubicBezTo>
                    <a:pt x="9421" y="9810"/>
                    <a:pt x="9438" y="9806"/>
                    <a:pt x="9454" y="9799"/>
                  </a:cubicBezTo>
                  <a:cubicBezTo>
                    <a:pt x="9539" y="9752"/>
                    <a:pt x="9288" y="9197"/>
                    <a:pt x="9256" y="9133"/>
                  </a:cubicBezTo>
                  <a:cubicBezTo>
                    <a:pt x="9147" y="8937"/>
                    <a:pt x="9006" y="8727"/>
                    <a:pt x="8850" y="8561"/>
                  </a:cubicBezTo>
                  <a:cubicBezTo>
                    <a:pt x="8732" y="8435"/>
                    <a:pt x="8575" y="8326"/>
                    <a:pt x="8474" y="8185"/>
                  </a:cubicBezTo>
                  <a:cubicBezTo>
                    <a:pt x="8395" y="8068"/>
                    <a:pt x="8325" y="7935"/>
                    <a:pt x="8231" y="7816"/>
                  </a:cubicBezTo>
                  <a:cubicBezTo>
                    <a:pt x="8167" y="7739"/>
                    <a:pt x="8105" y="7620"/>
                    <a:pt x="8160" y="7541"/>
                  </a:cubicBezTo>
                  <a:cubicBezTo>
                    <a:pt x="8192" y="7494"/>
                    <a:pt x="8246" y="7479"/>
                    <a:pt x="8293" y="7472"/>
                  </a:cubicBezTo>
                  <a:cubicBezTo>
                    <a:pt x="8305" y="7471"/>
                    <a:pt x="8316" y="7470"/>
                    <a:pt x="8327" y="7470"/>
                  </a:cubicBezTo>
                  <a:cubicBezTo>
                    <a:pt x="8449" y="7470"/>
                    <a:pt x="8569" y="7541"/>
                    <a:pt x="8662" y="7620"/>
                  </a:cubicBezTo>
                  <a:cubicBezTo>
                    <a:pt x="8771" y="7715"/>
                    <a:pt x="8858" y="7816"/>
                    <a:pt x="8974" y="7888"/>
                  </a:cubicBezTo>
                  <a:cubicBezTo>
                    <a:pt x="8992" y="7899"/>
                    <a:pt x="9014" y="7906"/>
                    <a:pt x="9033" y="7906"/>
                  </a:cubicBezTo>
                  <a:cubicBezTo>
                    <a:pt x="9040" y="7906"/>
                    <a:pt x="9047" y="7905"/>
                    <a:pt x="9053" y="7903"/>
                  </a:cubicBezTo>
                  <a:cubicBezTo>
                    <a:pt x="9078" y="7895"/>
                    <a:pt x="9093" y="7856"/>
                    <a:pt x="9085" y="7824"/>
                  </a:cubicBezTo>
                  <a:cubicBezTo>
                    <a:pt x="9078" y="7801"/>
                    <a:pt x="9053" y="7777"/>
                    <a:pt x="9031" y="7754"/>
                  </a:cubicBezTo>
                  <a:cubicBezTo>
                    <a:pt x="8952" y="7660"/>
                    <a:pt x="8865" y="7573"/>
                    <a:pt x="8786" y="7479"/>
                  </a:cubicBezTo>
                  <a:cubicBezTo>
                    <a:pt x="8748" y="7440"/>
                    <a:pt x="8716" y="7400"/>
                    <a:pt x="8684" y="7353"/>
                  </a:cubicBezTo>
                  <a:cubicBezTo>
                    <a:pt x="8575" y="7197"/>
                    <a:pt x="8528" y="6836"/>
                    <a:pt x="8684" y="6695"/>
                  </a:cubicBezTo>
                  <a:cubicBezTo>
                    <a:pt x="8716" y="6665"/>
                    <a:pt x="8763" y="6648"/>
                    <a:pt x="8818" y="6640"/>
                  </a:cubicBezTo>
                  <a:cubicBezTo>
                    <a:pt x="8836" y="6639"/>
                    <a:pt x="8854" y="6639"/>
                    <a:pt x="8873" y="6639"/>
                  </a:cubicBezTo>
                  <a:cubicBezTo>
                    <a:pt x="8936" y="6639"/>
                    <a:pt x="9006" y="6644"/>
                    <a:pt x="9075" y="6644"/>
                  </a:cubicBezTo>
                  <a:cubicBezTo>
                    <a:pt x="9244" y="6644"/>
                    <a:pt x="9407" y="6613"/>
                    <a:pt x="9454" y="6398"/>
                  </a:cubicBezTo>
                  <a:cubicBezTo>
                    <a:pt x="9501" y="6178"/>
                    <a:pt x="9256" y="5982"/>
                    <a:pt x="9241" y="5754"/>
                  </a:cubicBezTo>
                  <a:cubicBezTo>
                    <a:pt x="9226" y="5551"/>
                    <a:pt x="9382" y="5378"/>
                    <a:pt x="9508" y="5214"/>
                  </a:cubicBezTo>
                  <a:cubicBezTo>
                    <a:pt x="9625" y="5049"/>
                    <a:pt x="9697" y="4784"/>
                    <a:pt x="9531" y="4658"/>
                  </a:cubicBezTo>
                  <a:cubicBezTo>
                    <a:pt x="9467" y="4609"/>
                    <a:pt x="9385" y="4599"/>
                    <a:pt x="9300" y="4599"/>
                  </a:cubicBezTo>
                  <a:cubicBezTo>
                    <a:pt x="9242" y="4599"/>
                    <a:pt x="9182" y="4603"/>
                    <a:pt x="9125" y="4603"/>
                  </a:cubicBezTo>
                  <a:cubicBezTo>
                    <a:pt x="9012" y="4603"/>
                    <a:pt x="8910" y="4585"/>
                    <a:pt x="8850" y="4477"/>
                  </a:cubicBezTo>
                  <a:cubicBezTo>
                    <a:pt x="8739" y="4281"/>
                    <a:pt x="8959" y="4007"/>
                    <a:pt x="9108" y="3898"/>
                  </a:cubicBezTo>
                  <a:cubicBezTo>
                    <a:pt x="9603" y="3544"/>
                    <a:pt x="10291" y="3544"/>
                    <a:pt x="10801" y="3168"/>
                  </a:cubicBezTo>
                  <a:cubicBezTo>
                    <a:pt x="10942" y="3066"/>
                    <a:pt x="11076" y="2863"/>
                    <a:pt x="10959" y="2729"/>
                  </a:cubicBezTo>
                  <a:cubicBezTo>
                    <a:pt x="10914" y="2682"/>
                    <a:pt x="10856" y="2664"/>
                    <a:pt x="10794" y="2664"/>
                  </a:cubicBezTo>
                  <a:cubicBezTo>
                    <a:pt x="10714" y="2664"/>
                    <a:pt x="10626" y="2694"/>
                    <a:pt x="10551" y="2729"/>
                  </a:cubicBezTo>
                  <a:cubicBezTo>
                    <a:pt x="10026" y="2949"/>
                    <a:pt x="9508" y="3177"/>
                    <a:pt x="8984" y="3395"/>
                  </a:cubicBezTo>
                  <a:cubicBezTo>
                    <a:pt x="8692" y="3521"/>
                    <a:pt x="8402" y="3647"/>
                    <a:pt x="8090" y="3694"/>
                  </a:cubicBezTo>
                  <a:cubicBezTo>
                    <a:pt x="8020" y="3703"/>
                    <a:pt x="7947" y="3708"/>
                    <a:pt x="7874" y="3708"/>
                  </a:cubicBezTo>
                  <a:cubicBezTo>
                    <a:pt x="7703" y="3708"/>
                    <a:pt x="7529" y="3681"/>
                    <a:pt x="7375" y="3615"/>
                  </a:cubicBezTo>
                  <a:cubicBezTo>
                    <a:pt x="7157" y="3506"/>
                    <a:pt x="7196" y="3333"/>
                    <a:pt x="7023" y="3200"/>
                  </a:cubicBezTo>
                  <a:cubicBezTo>
                    <a:pt x="6991" y="3173"/>
                    <a:pt x="6957" y="3162"/>
                    <a:pt x="6923" y="3162"/>
                  </a:cubicBezTo>
                  <a:cubicBezTo>
                    <a:pt x="6746" y="3162"/>
                    <a:pt x="6550" y="3462"/>
                    <a:pt x="6340" y="3462"/>
                  </a:cubicBezTo>
                  <a:cubicBezTo>
                    <a:pt x="6328" y="3462"/>
                    <a:pt x="6315" y="3461"/>
                    <a:pt x="6303" y="3459"/>
                  </a:cubicBezTo>
                  <a:cubicBezTo>
                    <a:pt x="6068" y="3403"/>
                    <a:pt x="6105" y="3043"/>
                    <a:pt x="5957" y="2848"/>
                  </a:cubicBezTo>
                  <a:cubicBezTo>
                    <a:pt x="5896" y="2775"/>
                    <a:pt x="5798" y="2737"/>
                    <a:pt x="5701" y="2737"/>
                  </a:cubicBezTo>
                  <a:cubicBezTo>
                    <a:pt x="5610" y="2737"/>
                    <a:pt x="5520" y="2770"/>
                    <a:pt x="5464" y="2838"/>
                  </a:cubicBezTo>
                  <a:cubicBezTo>
                    <a:pt x="5338" y="2979"/>
                    <a:pt x="5362" y="3192"/>
                    <a:pt x="5345" y="3373"/>
                  </a:cubicBezTo>
                  <a:cubicBezTo>
                    <a:pt x="5331" y="3555"/>
                    <a:pt x="5228" y="3765"/>
                    <a:pt x="5051" y="3765"/>
                  </a:cubicBezTo>
                  <a:cubicBezTo>
                    <a:pt x="5045" y="3765"/>
                    <a:pt x="5039" y="3764"/>
                    <a:pt x="5033" y="3764"/>
                  </a:cubicBezTo>
                  <a:cubicBezTo>
                    <a:pt x="4929" y="3756"/>
                    <a:pt x="4852" y="3677"/>
                    <a:pt x="4805" y="3583"/>
                  </a:cubicBezTo>
                  <a:cubicBezTo>
                    <a:pt x="4719" y="3427"/>
                    <a:pt x="4711" y="3232"/>
                    <a:pt x="4711" y="3051"/>
                  </a:cubicBezTo>
                  <a:cubicBezTo>
                    <a:pt x="4711" y="2078"/>
                    <a:pt x="4694" y="1083"/>
                    <a:pt x="4578" y="120"/>
                  </a:cubicBezTo>
                  <a:cubicBezTo>
                    <a:pt x="4578" y="66"/>
                    <a:pt x="4549" y="1"/>
                    <a:pt x="450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16"/>
            <p:cNvSpPr/>
            <p:nvPr/>
          </p:nvSpPr>
          <p:spPr>
            <a:xfrm>
              <a:off x="3296478" y="3679583"/>
              <a:ext cx="63104" cy="171215"/>
            </a:xfrm>
            <a:custGeom>
              <a:avLst/>
              <a:gdLst/>
              <a:ahLst/>
              <a:cxnLst/>
              <a:rect l="l" t="t" r="r" b="b"/>
              <a:pathLst>
                <a:path w="823" h="2233" extrusionOk="0">
                  <a:moveTo>
                    <a:pt x="100" y="1"/>
                  </a:moveTo>
                  <a:cubicBezTo>
                    <a:pt x="89" y="1"/>
                    <a:pt x="79" y="2"/>
                    <a:pt x="70" y="7"/>
                  </a:cubicBezTo>
                  <a:cubicBezTo>
                    <a:pt x="8" y="39"/>
                    <a:pt x="1" y="118"/>
                    <a:pt x="8" y="180"/>
                  </a:cubicBezTo>
                  <a:cubicBezTo>
                    <a:pt x="40" y="556"/>
                    <a:pt x="149" y="910"/>
                    <a:pt x="298" y="1254"/>
                  </a:cubicBezTo>
                  <a:cubicBezTo>
                    <a:pt x="377" y="1442"/>
                    <a:pt x="456" y="1630"/>
                    <a:pt x="541" y="1818"/>
                  </a:cubicBezTo>
                  <a:cubicBezTo>
                    <a:pt x="558" y="1858"/>
                    <a:pt x="573" y="1897"/>
                    <a:pt x="588" y="1935"/>
                  </a:cubicBezTo>
                  <a:cubicBezTo>
                    <a:pt x="627" y="2029"/>
                    <a:pt x="674" y="2123"/>
                    <a:pt x="729" y="2210"/>
                  </a:cubicBezTo>
                  <a:cubicBezTo>
                    <a:pt x="741" y="2222"/>
                    <a:pt x="756" y="2233"/>
                    <a:pt x="769" y="2233"/>
                  </a:cubicBezTo>
                  <a:cubicBezTo>
                    <a:pt x="775" y="2233"/>
                    <a:pt x="780" y="2231"/>
                    <a:pt x="785" y="2226"/>
                  </a:cubicBezTo>
                  <a:cubicBezTo>
                    <a:pt x="785" y="2226"/>
                    <a:pt x="785" y="2217"/>
                    <a:pt x="793" y="2210"/>
                  </a:cubicBezTo>
                  <a:cubicBezTo>
                    <a:pt x="823" y="2046"/>
                    <a:pt x="768" y="1873"/>
                    <a:pt x="706" y="1717"/>
                  </a:cubicBezTo>
                  <a:cubicBezTo>
                    <a:pt x="644" y="1551"/>
                    <a:pt x="597" y="1403"/>
                    <a:pt x="558" y="1222"/>
                  </a:cubicBezTo>
                  <a:cubicBezTo>
                    <a:pt x="471" y="853"/>
                    <a:pt x="377" y="494"/>
                    <a:pt x="243" y="133"/>
                  </a:cubicBezTo>
                  <a:cubicBezTo>
                    <a:pt x="228" y="101"/>
                    <a:pt x="211" y="63"/>
                    <a:pt x="181" y="31"/>
                  </a:cubicBezTo>
                  <a:cubicBezTo>
                    <a:pt x="158" y="13"/>
                    <a:pt x="127" y="1"/>
                    <a:pt x="100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16"/>
            <p:cNvSpPr/>
            <p:nvPr/>
          </p:nvSpPr>
          <p:spPr>
            <a:xfrm>
              <a:off x="3458799" y="4325570"/>
              <a:ext cx="31897" cy="34964"/>
            </a:xfrm>
            <a:custGeom>
              <a:avLst/>
              <a:gdLst/>
              <a:ahLst/>
              <a:cxnLst/>
              <a:rect l="l" t="t" r="r" b="b"/>
              <a:pathLst>
                <a:path w="416" h="456" extrusionOk="0">
                  <a:moveTo>
                    <a:pt x="211" y="0"/>
                  </a:moveTo>
                  <a:cubicBezTo>
                    <a:pt x="173" y="10"/>
                    <a:pt x="141" y="25"/>
                    <a:pt x="102" y="40"/>
                  </a:cubicBezTo>
                  <a:cubicBezTo>
                    <a:pt x="70" y="57"/>
                    <a:pt x="40" y="79"/>
                    <a:pt x="23" y="104"/>
                  </a:cubicBezTo>
                  <a:cubicBezTo>
                    <a:pt x="0" y="134"/>
                    <a:pt x="0" y="181"/>
                    <a:pt x="23" y="205"/>
                  </a:cubicBezTo>
                  <a:cubicBezTo>
                    <a:pt x="40" y="220"/>
                    <a:pt x="70" y="228"/>
                    <a:pt x="79" y="252"/>
                  </a:cubicBezTo>
                  <a:cubicBezTo>
                    <a:pt x="102" y="275"/>
                    <a:pt x="87" y="307"/>
                    <a:pt x="87" y="339"/>
                  </a:cubicBezTo>
                  <a:cubicBezTo>
                    <a:pt x="87" y="393"/>
                    <a:pt x="134" y="448"/>
                    <a:pt x="188" y="455"/>
                  </a:cubicBezTo>
                  <a:cubicBezTo>
                    <a:pt x="243" y="455"/>
                    <a:pt x="297" y="416"/>
                    <a:pt x="305" y="361"/>
                  </a:cubicBezTo>
                  <a:cubicBezTo>
                    <a:pt x="314" y="322"/>
                    <a:pt x="305" y="275"/>
                    <a:pt x="322" y="245"/>
                  </a:cubicBezTo>
                  <a:cubicBezTo>
                    <a:pt x="344" y="220"/>
                    <a:pt x="376" y="205"/>
                    <a:pt x="391" y="181"/>
                  </a:cubicBezTo>
                  <a:cubicBezTo>
                    <a:pt x="416" y="141"/>
                    <a:pt x="384" y="104"/>
                    <a:pt x="352" y="72"/>
                  </a:cubicBezTo>
                  <a:cubicBezTo>
                    <a:pt x="314" y="32"/>
                    <a:pt x="267" y="0"/>
                    <a:pt x="21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16"/>
            <p:cNvSpPr/>
            <p:nvPr/>
          </p:nvSpPr>
          <p:spPr>
            <a:xfrm>
              <a:off x="3666740" y="3717230"/>
              <a:ext cx="91397" cy="94157"/>
            </a:xfrm>
            <a:custGeom>
              <a:avLst/>
              <a:gdLst/>
              <a:ahLst/>
              <a:cxnLst/>
              <a:rect l="l" t="t" r="r" b="b"/>
              <a:pathLst>
                <a:path w="1192" h="1228" extrusionOk="0">
                  <a:moveTo>
                    <a:pt x="1042" y="0"/>
                  </a:moveTo>
                  <a:cubicBezTo>
                    <a:pt x="1003" y="0"/>
                    <a:pt x="967" y="9"/>
                    <a:pt x="932" y="25"/>
                  </a:cubicBezTo>
                  <a:cubicBezTo>
                    <a:pt x="870" y="57"/>
                    <a:pt x="823" y="112"/>
                    <a:pt x="776" y="167"/>
                  </a:cubicBezTo>
                  <a:cubicBezTo>
                    <a:pt x="509" y="481"/>
                    <a:pt x="283" y="832"/>
                    <a:pt x="23" y="1154"/>
                  </a:cubicBezTo>
                  <a:cubicBezTo>
                    <a:pt x="16" y="1162"/>
                    <a:pt x="1" y="1179"/>
                    <a:pt x="1" y="1186"/>
                  </a:cubicBezTo>
                  <a:cubicBezTo>
                    <a:pt x="1" y="1201"/>
                    <a:pt x="1" y="1218"/>
                    <a:pt x="16" y="1226"/>
                  </a:cubicBezTo>
                  <a:cubicBezTo>
                    <a:pt x="19" y="1227"/>
                    <a:pt x="22" y="1228"/>
                    <a:pt x="25" y="1228"/>
                  </a:cubicBezTo>
                  <a:cubicBezTo>
                    <a:pt x="37" y="1228"/>
                    <a:pt x="49" y="1216"/>
                    <a:pt x="55" y="1209"/>
                  </a:cubicBezTo>
                  <a:cubicBezTo>
                    <a:pt x="125" y="1162"/>
                    <a:pt x="189" y="1092"/>
                    <a:pt x="251" y="1045"/>
                  </a:cubicBezTo>
                  <a:cubicBezTo>
                    <a:pt x="345" y="974"/>
                    <a:pt x="432" y="912"/>
                    <a:pt x="518" y="849"/>
                  </a:cubicBezTo>
                  <a:cubicBezTo>
                    <a:pt x="642" y="748"/>
                    <a:pt x="761" y="644"/>
                    <a:pt x="878" y="550"/>
                  </a:cubicBezTo>
                  <a:cubicBezTo>
                    <a:pt x="1026" y="426"/>
                    <a:pt x="1192" y="261"/>
                    <a:pt x="1160" y="72"/>
                  </a:cubicBezTo>
                  <a:cubicBezTo>
                    <a:pt x="1152" y="57"/>
                    <a:pt x="1152" y="42"/>
                    <a:pt x="1137" y="25"/>
                  </a:cubicBezTo>
                  <a:cubicBezTo>
                    <a:pt x="1130" y="10"/>
                    <a:pt x="1098" y="3"/>
                    <a:pt x="1083" y="3"/>
                  </a:cubicBezTo>
                  <a:cubicBezTo>
                    <a:pt x="1069" y="1"/>
                    <a:pt x="1055" y="0"/>
                    <a:pt x="1042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16"/>
            <p:cNvSpPr/>
            <p:nvPr/>
          </p:nvSpPr>
          <p:spPr>
            <a:xfrm>
              <a:off x="3553108" y="4265073"/>
              <a:ext cx="143766" cy="92777"/>
            </a:xfrm>
            <a:custGeom>
              <a:avLst/>
              <a:gdLst/>
              <a:ahLst/>
              <a:cxnLst/>
              <a:rect l="l" t="t" r="r" b="b"/>
              <a:pathLst>
                <a:path w="1875" h="1210" extrusionOk="0">
                  <a:moveTo>
                    <a:pt x="1276" y="1"/>
                  </a:moveTo>
                  <a:cubicBezTo>
                    <a:pt x="1233" y="1"/>
                    <a:pt x="1191" y="12"/>
                    <a:pt x="1154" y="37"/>
                  </a:cubicBezTo>
                  <a:cubicBezTo>
                    <a:pt x="1107" y="61"/>
                    <a:pt x="1067" y="108"/>
                    <a:pt x="1013" y="123"/>
                  </a:cubicBezTo>
                  <a:cubicBezTo>
                    <a:pt x="1000" y="127"/>
                    <a:pt x="987" y="128"/>
                    <a:pt x="974" y="128"/>
                  </a:cubicBezTo>
                  <a:cubicBezTo>
                    <a:pt x="924" y="128"/>
                    <a:pt x="876" y="105"/>
                    <a:pt x="832" y="93"/>
                  </a:cubicBezTo>
                  <a:cubicBezTo>
                    <a:pt x="811" y="89"/>
                    <a:pt x="790" y="87"/>
                    <a:pt x="769" y="87"/>
                  </a:cubicBezTo>
                  <a:cubicBezTo>
                    <a:pt x="667" y="87"/>
                    <a:pt x="563" y="135"/>
                    <a:pt x="518" y="225"/>
                  </a:cubicBezTo>
                  <a:cubicBezTo>
                    <a:pt x="486" y="289"/>
                    <a:pt x="495" y="366"/>
                    <a:pt x="439" y="422"/>
                  </a:cubicBezTo>
                  <a:cubicBezTo>
                    <a:pt x="409" y="460"/>
                    <a:pt x="354" y="469"/>
                    <a:pt x="298" y="492"/>
                  </a:cubicBezTo>
                  <a:cubicBezTo>
                    <a:pt x="181" y="547"/>
                    <a:pt x="72" y="673"/>
                    <a:pt x="25" y="789"/>
                  </a:cubicBezTo>
                  <a:cubicBezTo>
                    <a:pt x="8" y="814"/>
                    <a:pt x="0" y="846"/>
                    <a:pt x="8" y="868"/>
                  </a:cubicBezTo>
                  <a:cubicBezTo>
                    <a:pt x="16" y="915"/>
                    <a:pt x="63" y="930"/>
                    <a:pt x="110" y="947"/>
                  </a:cubicBezTo>
                  <a:lnTo>
                    <a:pt x="142" y="947"/>
                  </a:lnTo>
                  <a:cubicBezTo>
                    <a:pt x="337" y="962"/>
                    <a:pt x="557" y="962"/>
                    <a:pt x="666" y="1165"/>
                  </a:cubicBezTo>
                  <a:cubicBezTo>
                    <a:pt x="704" y="1195"/>
                    <a:pt x="751" y="1209"/>
                    <a:pt x="800" y="1209"/>
                  </a:cubicBezTo>
                  <a:cubicBezTo>
                    <a:pt x="844" y="1209"/>
                    <a:pt x="888" y="1197"/>
                    <a:pt x="926" y="1175"/>
                  </a:cubicBezTo>
                  <a:cubicBezTo>
                    <a:pt x="956" y="1150"/>
                    <a:pt x="988" y="1118"/>
                    <a:pt x="1028" y="1096"/>
                  </a:cubicBezTo>
                  <a:cubicBezTo>
                    <a:pt x="1086" y="1056"/>
                    <a:pt x="1147" y="1043"/>
                    <a:pt x="1208" y="1043"/>
                  </a:cubicBezTo>
                  <a:cubicBezTo>
                    <a:pt x="1334" y="1043"/>
                    <a:pt x="1464" y="1097"/>
                    <a:pt x="1588" y="1097"/>
                  </a:cubicBezTo>
                  <a:cubicBezTo>
                    <a:pt x="1643" y="1097"/>
                    <a:pt x="1696" y="1087"/>
                    <a:pt x="1748" y="1056"/>
                  </a:cubicBezTo>
                  <a:cubicBezTo>
                    <a:pt x="1827" y="1009"/>
                    <a:pt x="1874" y="908"/>
                    <a:pt x="1867" y="814"/>
                  </a:cubicBezTo>
                  <a:cubicBezTo>
                    <a:pt x="1859" y="720"/>
                    <a:pt x="1803" y="626"/>
                    <a:pt x="1726" y="579"/>
                  </a:cubicBezTo>
                  <a:cubicBezTo>
                    <a:pt x="1679" y="547"/>
                    <a:pt x="1632" y="524"/>
                    <a:pt x="1600" y="484"/>
                  </a:cubicBezTo>
                  <a:cubicBezTo>
                    <a:pt x="1537" y="413"/>
                    <a:pt x="1568" y="304"/>
                    <a:pt x="1553" y="210"/>
                  </a:cubicBezTo>
                  <a:cubicBezTo>
                    <a:pt x="1523" y="89"/>
                    <a:pt x="1397" y="1"/>
                    <a:pt x="127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83" name="Google Shape;2483;p16"/>
          <p:cNvSpPr/>
          <p:nvPr/>
        </p:nvSpPr>
        <p:spPr>
          <a:xfrm rot="-7891522">
            <a:off x="8715348" y="1845466"/>
            <a:ext cx="355351" cy="235898"/>
          </a:xfrm>
          <a:custGeom>
            <a:avLst/>
            <a:gdLst/>
            <a:ahLst/>
            <a:cxnLst/>
            <a:rect l="l" t="t" r="r" b="b"/>
            <a:pathLst>
              <a:path w="3427" h="2275" extrusionOk="0">
                <a:moveTo>
                  <a:pt x="2938" y="0"/>
                </a:moveTo>
                <a:cubicBezTo>
                  <a:pt x="2621" y="0"/>
                  <a:pt x="2344" y="334"/>
                  <a:pt x="2016" y="431"/>
                </a:cubicBezTo>
                <a:cubicBezTo>
                  <a:pt x="1924" y="453"/>
                  <a:pt x="1831" y="458"/>
                  <a:pt x="1736" y="458"/>
                </a:cubicBezTo>
                <a:cubicBezTo>
                  <a:pt x="1654" y="458"/>
                  <a:pt x="1570" y="454"/>
                  <a:pt x="1487" y="454"/>
                </a:cubicBezTo>
                <a:cubicBezTo>
                  <a:pt x="1462" y="454"/>
                  <a:pt x="1437" y="454"/>
                  <a:pt x="1412" y="455"/>
                </a:cubicBezTo>
                <a:cubicBezTo>
                  <a:pt x="746" y="478"/>
                  <a:pt x="134" y="1020"/>
                  <a:pt x="23" y="1678"/>
                </a:cubicBezTo>
                <a:cubicBezTo>
                  <a:pt x="1" y="1834"/>
                  <a:pt x="8" y="2015"/>
                  <a:pt x="110" y="2124"/>
                </a:cubicBezTo>
                <a:cubicBezTo>
                  <a:pt x="195" y="2212"/>
                  <a:pt x="303" y="2240"/>
                  <a:pt x="420" y="2240"/>
                </a:cubicBezTo>
                <a:cubicBezTo>
                  <a:pt x="585" y="2240"/>
                  <a:pt x="769" y="2185"/>
                  <a:pt x="934" y="2171"/>
                </a:cubicBezTo>
                <a:cubicBezTo>
                  <a:pt x="958" y="2169"/>
                  <a:pt x="982" y="2168"/>
                  <a:pt x="1005" y="2168"/>
                </a:cubicBezTo>
                <a:cubicBezTo>
                  <a:pt x="1270" y="2168"/>
                  <a:pt x="1529" y="2275"/>
                  <a:pt x="1788" y="2275"/>
                </a:cubicBezTo>
                <a:cubicBezTo>
                  <a:pt x="2102" y="2275"/>
                  <a:pt x="2392" y="2124"/>
                  <a:pt x="2635" y="1936"/>
                </a:cubicBezTo>
                <a:cubicBezTo>
                  <a:pt x="2892" y="1725"/>
                  <a:pt x="3081" y="1505"/>
                  <a:pt x="3192" y="1223"/>
                </a:cubicBezTo>
                <a:cubicBezTo>
                  <a:pt x="3239" y="1129"/>
                  <a:pt x="3269" y="1020"/>
                  <a:pt x="3293" y="911"/>
                </a:cubicBezTo>
                <a:cubicBezTo>
                  <a:pt x="3355" y="628"/>
                  <a:pt x="3427" y="126"/>
                  <a:pt x="3058" y="17"/>
                </a:cubicBezTo>
                <a:cubicBezTo>
                  <a:pt x="3017" y="6"/>
                  <a:pt x="2977" y="0"/>
                  <a:pt x="2938" y="0"/>
                </a:cubicBez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84" name="Google Shape;2484;p16"/>
          <p:cNvGrpSpPr/>
          <p:nvPr/>
        </p:nvGrpSpPr>
        <p:grpSpPr>
          <a:xfrm rot="-5400000">
            <a:off x="7959283" y="2201028"/>
            <a:ext cx="1751692" cy="913698"/>
            <a:chOff x="17076225" y="6009500"/>
            <a:chExt cx="2032125" cy="1059975"/>
          </a:xfrm>
        </p:grpSpPr>
        <p:sp>
          <p:nvSpPr>
            <p:cNvPr id="2485" name="Google Shape;2485;p16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16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16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16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16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16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16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16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16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16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16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16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16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16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16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16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16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16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16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16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16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16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16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8" name="Google Shape;2508;p16"/>
          <p:cNvGrpSpPr/>
          <p:nvPr/>
        </p:nvGrpSpPr>
        <p:grpSpPr>
          <a:xfrm>
            <a:off x="7989922" y="2970225"/>
            <a:ext cx="436675" cy="1633275"/>
            <a:chOff x="29403375" y="1456250"/>
            <a:chExt cx="436675" cy="1633275"/>
          </a:xfrm>
        </p:grpSpPr>
        <p:sp>
          <p:nvSpPr>
            <p:cNvPr id="2509" name="Google Shape;2509;p16"/>
            <p:cNvSpPr/>
            <p:nvPr/>
          </p:nvSpPr>
          <p:spPr>
            <a:xfrm>
              <a:off x="29403375" y="145625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5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16"/>
            <p:cNvSpPr/>
            <p:nvPr/>
          </p:nvSpPr>
          <p:spPr>
            <a:xfrm>
              <a:off x="29620950" y="1456250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16"/>
            <p:cNvSpPr/>
            <p:nvPr/>
          </p:nvSpPr>
          <p:spPr>
            <a:xfrm>
              <a:off x="29403375" y="1456250"/>
              <a:ext cx="435475" cy="209300"/>
            </a:xfrm>
            <a:custGeom>
              <a:avLst/>
              <a:gdLst/>
              <a:ahLst/>
              <a:cxnLst/>
              <a:rect l="l" t="t" r="r" b="b"/>
              <a:pathLst>
                <a:path w="17419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19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16"/>
            <p:cNvSpPr/>
            <p:nvPr/>
          </p:nvSpPr>
          <p:spPr>
            <a:xfrm>
              <a:off x="29621550" y="16384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16"/>
            <p:cNvSpPr/>
            <p:nvPr/>
          </p:nvSpPr>
          <p:spPr>
            <a:xfrm>
              <a:off x="29621550" y="15175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16"/>
            <p:cNvSpPr/>
            <p:nvPr/>
          </p:nvSpPr>
          <p:spPr>
            <a:xfrm>
              <a:off x="29621550" y="15783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1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16"/>
            <p:cNvSpPr/>
            <p:nvPr/>
          </p:nvSpPr>
          <p:spPr>
            <a:xfrm>
              <a:off x="29621250" y="145805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1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16"/>
            <p:cNvSpPr/>
            <p:nvPr/>
          </p:nvSpPr>
          <p:spPr>
            <a:xfrm>
              <a:off x="29621550" y="16991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16"/>
            <p:cNvSpPr/>
            <p:nvPr/>
          </p:nvSpPr>
          <p:spPr>
            <a:xfrm>
              <a:off x="29621550" y="18798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16"/>
            <p:cNvSpPr/>
            <p:nvPr/>
          </p:nvSpPr>
          <p:spPr>
            <a:xfrm>
              <a:off x="29621550" y="1759275"/>
              <a:ext cx="217600" cy="209575"/>
            </a:xfrm>
            <a:custGeom>
              <a:avLst/>
              <a:gdLst/>
              <a:ahLst/>
              <a:cxnLst/>
              <a:rect l="l" t="t" r="r" b="b"/>
              <a:pathLst>
                <a:path w="8704" h="8383" fill="none" extrusionOk="0">
                  <a:moveTo>
                    <a:pt x="8704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16"/>
            <p:cNvSpPr/>
            <p:nvPr/>
          </p:nvSpPr>
          <p:spPr>
            <a:xfrm>
              <a:off x="29621550" y="181970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16"/>
            <p:cNvSpPr/>
            <p:nvPr/>
          </p:nvSpPr>
          <p:spPr>
            <a:xfrm>
              <a:off x="29622450" y="1940550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16"/>
            <p:cNvSpPr/>
            <p:nvPr/>
          </p:nvSpPr>
          <p:spPr>
            <a:xfrm>
              <a:off x="29622450" y="2122125"/>
              <a:ext cx="217300" cy="209275"/>
            </a:xfrm>
            <a:custGeom>
              <a:avLst/>
              <a:gdLst/>
              <a:ahLst/>
              <a:cxnLst/>
              <a:rect l="l" t="t" r="r" b="b"/>
              <a:pathLst>
                <a:path w="8692" h="8371" fill="none" extrusionOk="0">
                  <a:moveTo>
                    <a:pt x="8692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16"/>
            <p:cNvSpPr/>
            <p:nvPr/>
          </p:nvSpPr>
          <p:spPr>
            <a:xfrm>
              <a:off x="29621550" y="20012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16"/>
            <p:cNvSpPr/>
            <p:nvPr/>
          </p:nvSpPr>
          <p:spPr>
            <a:xfrm>
              <a:off x="29622450" y="2062000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0"/>
                  </a:moveTo>
                  <a:lnTo>
                    <a:pt x="0" y="8358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16"/>
            <p:cNvSpPr/>
            <p:nvPr/>
          </p:nvSpPr>
          <p:spPr>
            <a:xfrm>
              <a:off x="29621550" y="2182850"/>
              <a:ext cx="218200" cy="209275"/>
            </a:xfrm>
            <a:custGeom>
              <a:avLst/>
              <a:gdLst/>
              <a:ahLst/>
              <a:cxnLst/>
              <a:rect l="l" t="t" r="r" b="b"/>
              <a:pathLst>
                <a:path w="8728" h="8371" fill="none" extrusionOk="0">
                  <a:moveTo>
                    <a:pt x="8728" y="0"/>
                  </a:moveTo>
                  <a:lnTo>
                    <a:pt x="0" y="8370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16"/>
            <p:cNvSpPr/>
            <p:nvPr/>
          </p:nvSpPr>
          <p:spPr>
            <a:xfrm>
              <a:off x="29623925" y="2363825"/>
              <a:ext cx="215825" cy="207775"/>
            </a:xfrm>
            <a:custGeom>
              <a:avLst/>
              <a:gdLst/>
              <a:ahLst/>
              <a:cxnLst/>
              <a:rect l="l" t="t" r="r" b="b"/>
              <a:pathLst>
                <a:path w="8633" h="8311" fill="none" extrusionOk="0">
                  <a:moveTo>
                    <a:pt x="8633" y="0"/>
                  </a:moveTo>
                  <a:lnTo>
                    <a:pt x="1" y="831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16"/>
            <p:cNvSpPr/>
            <p:nvPr/>
          </p:nvSpPr>
          <p:spPr>
            <a:xfrm>
              <a:off x="29621550" y="22426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16"/>
            <p:cNvSpPr/>
            <p:nvPr/>
          </p:nvSpPr>
          <p:spPr>
            <a:xfrm>
              <a:off x="29621550" y="2303400"/>
              <a:ext cx="218200" cy="209850"/>
            </a:xfrm>
            <a:custGeom>
              <a:avLst/>
              <a:gdLst/>
              <a:ahLst/>
              <a:cxnLst/>
              <a:rect l="l" t="t" r="r" b="b"/>
              <a:pathLst>
                <a:path w="8728" h="8394" fill="none" extrusionOk="0">
                  <a:moveTo>
                    <a:pt x="8728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16"/>
            <p:cNvSpPr/>
            <p:nvPr/>
          </p:nvSpPr>
          <p:spPr>
            <a:xfrm>
              <a:off x="29621550" y="242422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16"/>
            <p:cNvSpPr/>
            <p:nvPr/>
          </p:nvSpPr>
          <p:spPr>
            <a:xfrm>
              <a:off x="29621850" y="2607900"/>
              <a:ext cx="216700" cy="209575"/>
            </a:xfrm>
            <a:custGeom>
              <a:avLst/>
              <a:gdLst/>
              <a:ahLst/>
              <a:cxnLst/>
              <a:rect l="l" t="t" r="r" b="b"/>
              <a:pathLst>
                <a:path w="8668" h="8383" fill="none" extrusionOk="0">
                  <a:moveTo>
                    <a:pt x="8668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16"/>
            <p:cNvSpPr/>
            <p:nvPr/>
          </p:nvSpPr>
          <p:spPr>
            <a:xfrm>
              <a:off x="29621550" y="2484075"/>
              <a:ext cx="218500" cy="209875"/>
            </a:xfrm>
            <a:custGeom>
              <a:avLst/>
              <a:gdLst/>
              <a:ahLst/>
              <a:cxnLst/>
              <a:rect l="l" t="t" r="r" b="b"/>
              <a:pathLst>
                <a:path w="8740" h="8395" fill="none" extrusionOk="0">
                  <a:moveTo>
                    <a:pt x="8740" y="0"/>
                  </a:moveTo>
                  <a:lnTo>
                    <a:pt x="0" y="839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16"/>
            <p:cNvSpPr/>
            <p:nvPr/>
          </p:nvSpPr>
          <p:spPr>
            <a:xfrm>
              <a:off x="29621550" y="2545675"/>
              <a:ext cx="217300" cy="208975"/>
            </a:xfrm>
            <a:custGeom>
              <a:avLst/>
              <a:gdLst/>
              <a:ahLst/>
              <a:cxnLst/>
              <a:rect l="l" t="t" r="r" b="b"/>
              <a:pathLst>
                <a:path w="8692" h="8359" fill="none" extrusionOk="0">
                  <a:moveTo>
                    <a:pt x="8692" y="1"/>
                  </a:moveTo>
                  <a:lnTo>
                    <a:pt x="0" y="835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16"/>
            <p:cNvSpPr/>
            <p:nvPr/>
          </p:nvSpPr>
          <p:spPr>
            <a:xfrm>
              <a:off x="29621850" y="2670700"/>
              <a:ext cx="217000" cy="209575"/>
            </a:xfrm>
            <a:custGeom>
              <a:avLst/>
              <a:gdLst/>
              <a:ahLst/>
              <a:cxnLst/>
              <a:rect l="l" t="t" r="r" b="b"/>
              <a:pathLst>
                <a:path w="8680" h="8383" fill="none" extrusionOk="0">
                  <a:moveTo>
                    <a:pt x="8680" y="0"/>
                  </a:moveTo>
                  <a:lnTo>
                    <a:pt x="0" y="8382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16"/>
            <p:cNvSpPr/>
            <p:nvPr/>
          </p:nvSpPr>
          <p:spPr>
            <a:xfrm>
              <a:off x="29619775" y="2846900"/>
              <a:ext cx="219975" cy="211375"/>
            </a:xfrm>
            <a:custGeom>
              <a:avLst/>
              <a:gdLst/>
              <a:ahLst/>
              <a:cxnLst/>
              <a:rect l="l" t="t" r="r" b="b"/>
              <a:pathLst>
                <a:path w="8799" h="8455" fill="none" extrusionOk="0">
                  <a:moveTo>
                    <a:pt x="8799" y="1"/>
                  </a:moveTo>
                  <a:lnTo>
                    <a:pt x="0" y="8454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16"/>
            <p:cNvSpPr/>
            <p:nvPr/>
          </p:nvSpPr>
          <p:spPr>
            <a:xfrm>
              <a:off x="29621550" y="2726050"/>
              <a:ext cx="218200" cy="209575"/>
            </a:xfrm>
            <a:custGeom>
              <a:avLst/>
              <a:gdLst/>
              <a:ahLst/>
              <a:cxnLst/>
              <a:rect l="l" t="t" r="r" b="b"/>
              <a:pathLst>
                <a:path w="8728" h="8383" fill="none" extrusionOk="0">
                  <a:moveTo>
                    <a:pt x="8728" y="1"/>
                  </a:moveTo>
                  <a:lnTo>
                    <a:pt x="0" y="8383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16"/>
            <p:cNvSpPr/>
            <p:nvPr/>
          </p:nvSpPr>
          <p:spPr>
            <a:xfrm>
              <a:off x="29621550" y="2786175"/>
              <a:ext cx="218200" cy="209875"/>
            </a:xfrm>
            <a:custGeom>
              <a:avLst/>
              <a:gdLst/>
              <a:ahLst/>
              <a:cxnLst/>
              <a:rect l="l" t="t" r="r" b="b"/>
              <a:pathLst>
                <a:path w="8728" h="8395" fill="none" extrusionOk="0">
                  <a:moveTo>
                    <a:pt x="8728" y="1"/>
                  </a:moveTo>
                  <a:lnTo>
                    <a:pt x="0" y="839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16"/>
            <p:cNvSpPr/>
            <p:nvPr/>
          </p:nvSpPr>
          <p:spPr>
            <a:xfrm>
              <a:off x="29654300" y="2907025"/>
              <a:ext cx="185450" cy="178625"/>
            </a:xfrm>
            <a:custGeom>
              <a:avLst/>
              <a:gdLst/>
              <a:ahLst/>
              <a:cxnLst/>
              <a:rect l="l" t="t" r="r" b="b"/>
              <a:pathLst>
                <a:path w="7418" h="7145" fill="none" extrusionOk="0">
                  <a:moveTo>
                    <a:pt x="7418" y="1"/>
                  </a:moveTo>
                  <a:lnTo>
                    <a:pt x="0" y="7145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16"/>
            <p:cNvSpPr/>
            <p:nvPr/>
          </p:nvSpPr>
          <p:spPr>
            <a:xfrm>
              <a:off x="29714725" y="2968350"/>
              <a:ext cx="125025" cy="119975"/>
            </a:xfrm>
            <a:custGeom>
              <a:avLst/>
              <a:gdLst/>
              <a:ahLst/>
              <a:cxnLst/>
              <a:rect l="l" t="t" r="r" b="b"/>
              <a:pathLst>
                <a:path w="5001" h="4799" fill="none" extrusionOk="0">
                  <a:moveTo>
                    <a:pt x="5001" y="1"/>
                  </a:moveTo>
                  <a:lnTo>
                    <a:pt x="0" y="4799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16"/>
            <p:cNvSpPr/>
            <p:nvPr/>
          </p:nvSpPr>
          <p:spPr>
            <a:xfrm>
              <a:off x="29776325" y="3028475"/>
              <a:ext cx="63425" cy="61050"/>
            </a:xfrm>
            <a:custGeom>
              <a:avLst/>
              <a:gdLst/>
              <a:ahLst/>
              <a:cxnLst/>
              <a:rect l="l" t="t" r="r" b="b"/>
              <a:pathLst>
                <a:path w="2537" h="2442" fill="none" extrusionOk="0">
                  <a:moveTo>
                    <a:pt x="2537" y="1"/>
                  </a:moveTo>
                  <a:lnTo>
                    <a:pt x="1" y="244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16"/>
            <p:cNvSpPr/>
            <p:nvPr/>
          </p:nvSpPr>
          <p:spPr>
            <a:xfrm>
              <a:off x="29403375" y="2878450"/>
              <a:ext cx="435475" cy="209575"/>
            </a:xfrm>
            <a:custGeom>
              <a:avLst/>
              <a:gdLst/>
              <a:ahLst/>
              <a:cxnLst/>
              <a:rect l="l" t="t" r="r" b="b"/>
              <a:pathLst>
                <a:path w="17419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19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40" name="Google Shape;2540;p16"/>
          <p:cNvSpPr/>
          <p:nvPr/>
        </p:nvSpPr>
        <p:spPr>
          <a:xfrm>
            <a:off x="8385301" y="3860477"/>
            <a:ext cx="146152" cy="156132"/>
          </a:xfrm>
          <a:custGeom>
            <a:avLst/>
            <a:gdLst/>
            <a:ahLst/>
            <a:cxnLst/>
            <a:rect l="l" t="t" r="r" b="b"/>
            <a:pathLst>
              <a:path w="1113" h="1189" extrusionOk="0">
                <a:moveTo>
                  <a:pt x="679" y="0"/>
                </a:moveTo>
                <a:cubicBezTo>
                  <a:pt x="666" y="0"/>
                  <a:pt x="654" y="2"/>
                  <a:pt x="642" y="5"/>
                </a:cubicBezTo>
                <a:cubicBezTo>
                  <a:pt x="565" y="20"/>
                  <a:pt x="486" y="27"/>
                  <a:pt x="407" y="44"/>
                </a:cubicBezTo>
                <a:cubicBezTo>
                  <a:pt x="369" y="52"/>
                  <a:pt x="322" y="59"/>
                  <a:pt x="283" y="74"/>
                </a:cubicBezTo>
                <a:cubicBezTo>
                  <a:pt x="196" y="114"/>
                  <a:pt x="141" y="201"/>
                  <a:pt x="141" y="295"/>
                </a:cubicBezTo>
                <a:cubicBezTo>
                  <a:pt x="141" y="342"/>
                  <a:pt x="149" y="396"/>
                  <a:pt x="141" y="443"/>
                </a:cubicBezTo>
                <a:cubicBezTo>
                  <a:pt x="117" y="515"/>
                  <a:pt x="40" y="562"/>
                  <a:pt x="23" y="631"/>
                </a:cubicBezTo>
                <a:cubicBezTo>
                  <a:pt x="0" y="703"/>
                  <a:pt x="40" y="780"/>
                  <a:pt x="87" y="835"/>
                </a:cubicBezTo>
                <a:cubicBezTo>
                  <a:pt x="134" y="898"/>
                  <a:pt x="196" y="961"/>
                  <a:pt x="204" y="1032"/>
                </a:cubicBezTo>
                <a:cubicBezTo>
                  <a:pt x="211" y="1062"/>
                  <a:pt x="211" y="1094"/>
                  <a:pt x="219" y="1126"/>
                </a:cubicBezTo>
                <a:cubicBezTo>
                  <a:pt x="228" y="1156"/>
                  <a:pt x="243" y="1181"/>
                  <a:pt x="275" y="1188"/>
                </a:cubicBezTo>
                <a:cubicBezTo>
                  <a:pt x="298" y="1188"/>
                  <a:pt x="313" y="1173"/>
                  <a:pt x="337" y="1164"/>
                </a:cubicBezTo>
                <a:cubicBezTo>
                  <a:pt x="424" y="1102"/>
                  <a:pt x="510" y="1032"/>
                  <a:pt x="557" y="938"/>
                </a:cubicBezTo>
                <a:cubicBezTo>
                  <a:pt x="587" y="851"/>
                  <a:pt x="587" y="757"/>
                  <a:pt x="651" y="693"/>
                </a:cubicBezTo>
                <a:cubicBezTo>
                  <a:pt x="745" y="599"/>
                  <a:pt x="909" y="631"/>
                  <a:pt x="1018" y="552"/>
                </a:cubicBezTo>
                <a:cubicBezTo>
                  <a:pt x="1082" y="505"/>
                  <a:pt x="1112" y="421"/>
                  <a:pt x="1097" y="342"/>
                </a:cubicBezTo>
                <a:cubicBezTo>
                  <a:pt x="1082" y="263"/>
                  <a:pt x="1018" y="201"/>
                  <a:pt x="949" y="169"/>
                </a:cubicBezTo>
                <a:cubicBezTo>
                  <a:pt x="886" y="138"/>
                  <a:pt x="800" y="129"/>
                  <a:pt x="768" y="67"/>
                </a:cubicBezTo>
                <a:cubicBezTo>
                  <a:pt x="753" y="52"/>
                  <a:pt x="753" y="35"/>
                  <a:pt x="736" y="20"/>
                </a:cubicBezTo>
                <a:cubicBezTo>
                  <a:pt x="722" y="6"/>
                  <a:pt x="701" y="0"/>
                  <a:pt x="679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1" name="Google Shape;2541;p16"/>
          <p:cNvSpPr/>
          <p:nvPr/>
        </p:nvSpPr>
        <p:spPr>
          <a:xfrm rot="-5400000">
            <a:off x="8785814" y="4131298"/>
            <a:ext cx="413897" cy="307140"/>
          </a:xfrm>
          <a:custGeom>
            <a:avLst/>
            <a:gdLst/>
            <a:ahLst/>
            <a:cxnLst/>
            <a:rect l="l" t="t" r="r" b="b"/>
            <a:pathLst>
              <a:path w="3152" h="2339" extrusionOk="0">
                <a:moveTo>
                  <a:pt x="155" y="0"/>
                </a:moveTo>
                <a:cubicBezTo>
                  <a:pt x="119" y="0"/>
                  <a:pt x="87" y="12"/>
                  <a:pt x="63" y="42"/>
                </a:cubicBezTo>
                <a:cubicBezTo>
                  <a:pt x="1" y="128"/>
                  <a:pt x="80" y="238"/>
                  <a:pt x="157" y="309"/>
                </a:cubicBezTo>
                <a:cubicBezTo>
                  <a:pt x="290" y="426"/>
                  <a:pt x="432" y="544"/>
                  <a:pt x="580" y="646"/>
                </a:cubicBezTo>
                <a:cubicBezTo>
                  <a:pt x="652" y="693"/>
                  <a:pt x="721" y="747"/>
                  <a:pt x="761" y="819"/>
                </a:cubicBezTo>
                <a:cubicBezTo>
                  <a:pt x="847" y="968"/>
                  <a:pt x="785" y="1171"/>
                  <a:pt x="879" y="1312"/>
                </a:cubicBezTo>
                <a:cubicBezTo>
                  <a:pt x="964" y="1453"/>
                  <a:pt x="1169" y="1485"/>
                  <a:pt x="1231" y="1641"/>
                </a:cubicBezTo>
                <a:cubicBezTo>
                  <a:pt x="1271" y="1743"/>
                  <a:pt x="1224" y="1861"/>
                  <a:pt x="1224" y="1970"/>
                </a:cubicBezTo>
                <a:cubicBezTo>
                  <a:pt x="1230" y="2173"/>
                  <a:pt x="1429" y="2339"/>
                  <a:pt x="1629" y="2339"/>
                </a:cubicBezTo>
                <a:cubicBezTo>
                  <a:pt x="1678" y="2339"/>
                  <a:pt x="1727" y="2329"/>
                  <a:pt x="1773" y="2307"/>
                </a:cubicBezTo>
                <a:cubicBezTo>
                  <a:pt x="1976" y="2209"/>
                  <a:pt x="2114" y="1929"/>
                  <a:pt x="2335" y="1929"/>
                </a:cubicBezTo>
                <a:cubicBezTo>
                  <a:pt x="2343" y="1929"/>
                  <a:pt x="2351" y="1930"/>
                  <a:pt x="2360" y="1931"/>
                </a:cubicBezTo>
                <a:cubicBezTo>
                  <a:pt x="2516" y="1955"/>
                  <a:pt x="2619" y="2111"/>
                  <a:pt x="2768" y="2166"/>
                </a:cubicBezTo>
                <a:cubicBezTo>
                  <a:pt x="2801" y="2179"/>
                  <a:pt x="2836" y="2185"/>
                  <a:pt x="2872" y="2185"/>
                </a:cubicBezTo>
                <a:cubicBezTo>
                  <a:pt x="2947" y="2185"/>
                  <a:pt x="3023" y="2157"/>
                  <a:pt x="3080" y="2104"/>
                </a:cubicBezTo>
                <a:cubicBezTo>
                  <a:pt x="3112" y="2072"/>
                  <a:pt x="3137" y="2034"/>
                  <a:pt x="3144" y="1995"/>
                </a:cubicBezTo>
                <a:cubicBezTo>
                  <a:pt x="3152" y="1876"/>
                  <a:pt x="2996" y="1807"/>
                  <a:pt x="2956" y="1696"/>
                </a:cubicBezTo>
                <a:cubicBezTo>
                  <a:pt x="2917" y="1579"/>
                  <a:pt x="3003" y="1423"/>
                  <a:pt x="2924" y="1319"/>
                </a:cubicBezTo>
                <a:cubicBezTo>
                  <a:pt x="2845" y="1235"/>
                  <a:pt x="2674" y="1282"/>
                  <a:pt x="2587" y="1195"/>
                </a:cubicBezTo>
                <a:cubicBezTo>
                  <a:pt x="2501" y="1109"/>
                  <a:pt x="2555" y="968"/>
                  <a:pt x="2540" y="849"/>
                </a:cubicBezTo>
                <a:cubicBezTo>
                  <a:pt x="2501" y="606"/>
                  <a:pt x="2234" y="505"/>
                  <a:pt x="2016" y="490"/>
                </a:cubicBezTo>
                <a:cubicBezTo>
                  <a:pt x="2000" y="488"/>
                  <a:pt x="1985" y="487"/>
                  <a:pt x="1969" y="487"/>
                </a:cubicBezTo>
                <a:cubicBezTo>
                  <a:pt x="1869" y="487"/>
                  <a:pt x="1766" y="521"/>
                  <a:pt x="1665" y="521"/>
                </a:cubicBezTo>
                <a:cubicBezTo>
                  <a:pt x="1638" y="521"/>
                  <a:pt x="1611" y="518"/>
                  <a:pt x="1585" y="512"/>
                </a:cubicBezTo>
                <a:cubicBezTo>
                  <a:pt x="1491" y="490"/>
                  <a:pt x="1404" y="403"/>
                  <a:pt x="1325" y="364"/>
                </a:cubicBezTo>
                <a:cubicBezTo>
                  <a:pt x="1314" y="353"/>
                  <a:pt x="1302" y="346"/>
                  <a:pt x="1288" y="346"/>
                </a:cubicBezTo>
                <a:cubicBezTo>
                  <a:pt x="1282" y="346"/>
                  <a:pt x="1277" y="347"/>
                  <a:pt x="1271" y="349"/>
                </a:cubicBezTo>
                <a:cubicBezTo>
                  <a:pt x="1216" y="364"/>
                  <a:pt x="1231" y="443"/>
                  <a:pt x="1256" y="490"/>
                </a:cubicBezTo>
                <a:cubicBezTo>
                  <a:pt x="1286" y="537"/>
                  <a:pt x="1318" y="606"/>
                  <a:pt x="1271" y="631"/>
                </a:cubicBezTo>
                <a:cubicBezTo>
                  <a:pt x="1246" y="640"/>
                  <a:pt x="1221" y="644"/>
                  <a:pt x="1196" y="644"/>
                </a:cubicBezTo>
                <a:cubicBezTo>
                  <a:pt x="1093" y="644"/>
                  <a:pt x="990" y="576"/>
                  <a:pt x="902" y="512"/>
                </a:cubicBezTo>
                <a:cubicBezTo>
                  <a:pt x="721" y="371"/>
                  <a:pt x="541" y="230"/>
                  <a:pt x="362" y="89"/>
                </a:cubicBezTo>
                <a:cubicBezTo>
                  <a:pt x="300" y="43"/>
                  <a:pt x="222" y="0"/>
                  <a:pt x="155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42" name="Google Shape;2542;p16"/>
          <p:cNvGrpSpPr/>
          <p:nvPr/>
        </p:nvGrpSpPr>
        <p:grpSpPr>
          <a:xfrm rot="-1915758">
            <a:off x="8040639" y="3982876"/>
            <a:ext cx="1751738" cy="1009170"/>
            <a:chOff x="17076225" y="6009500"/>
            <a:chExt cx="2032125" cy="1170700"/>
          </a:xfrm>
        </p:grpSpPr>
        <p:sp>
          <p:nvSpPr>
            <p:cNvPr id="2543" name="Google Shape;2543;p16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16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16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16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16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16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16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16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16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16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16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16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16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16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16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16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16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16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16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16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16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16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16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16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16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16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16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16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16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16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io"/>
              <a:buNone/>
              <a:defRPr sz="3500" b="1">
                <a:solidFill>
                  <a:schemeClr val="lt1"/>
                </a:solidFill>
                <a:latin typeface="Antonio"/>
                <a:ea typeface="Antonio"/>
                <a:cs typeface="Antonio"/>
                <a:sym typeface="Antoni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●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○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■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●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○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■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●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Char char="○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Roboto Condensed"/>
              <a:buChar char="■"/>
              <a:defRPr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5" r:id="rId5"/>
    <p:sldLayoutId id="2147483658" r:id="rId6"/>
    <p:sldLayoutId id="2147483660" r:id="rId7"/>
    <p:sldLayoutId id="2147483661" r:id="rId8"/>
    <p:sldLayoutId id="2147483662" r:id="rId9"/>
    <p:sldLayoutId id="2147483664" r:id="rId10"/>
    <p:sldLayoutId id="2147483665" r:id="rId11"/>
    <p:sldLayoutId id="2147483673" r:id="rId12"/>
    <p:sldLayoutId id="2147483675" r:id="rId13"/>
    <p:sldLayoutId id="2147483676" r:id="rId14"/>
    <p:sldLayoutId id="2147483679" r:id="rId15"/>
    <p:sldLayoutId id="2147483681" r:id="rId16"/>
    <p:sldLayoutId id="2147483684" r:id="rId17"/>
    <p:sldLayoutId id="2147483685" r:id="rId18"/>
    <p:sldLayoutId id="2147483686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9" name="Google Shape;5979;p43"/>
          <p:cNvSpPr txBox="1">
            <a:spLocks noGrp="1"/>
          </p:cNvSpPr>
          <p:nvPr>
            <p:ph type="subTitle" idx="1"/>
          </p:nvPr>
        </p:nvSpPr>
        <p:spPr>
          <a:xfrm>
            <a:off x="781825" y="3414325"/>
            <a:ext cx="3434700" cy="63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where your presentation begins</a:t>
            </a:r>
            <a:endParaRPr/>
          </a:p>
        </p:txBody>
      </p:sp>
      <p:sp>
        <p:nvSpPr>
          <p:cNvPr id="5981" name="Google Shape;5981;p43"/>
          <p:cNvSpPr txBox="1"/>
          <p:nvPr/>
        </p:nvSpPr>
        <p:spPr>
          <a:xfrm rot="-5400000" flipH="1">
            <a:off x="8085900" y="3819700"/>
            <a:ext cx="1425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FOREIGN LANGUAGES / FRENCH</a:t>
            </a:r>
            <a:endParaRPr sz="10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983" name="Google Shape;5983;p43"/>
          <p:cNvSpPr txBox="1">
            <a:spLocks noGrp="1"/>
          </p:cNvSpPr>
          <p:nvPr>
            <p:ph type="title" idx="2"/>
          </p:nvPr>
        </p:nvSpPr>
        <p:spPr>
          <a:xfrm>
            <a:off x="6940520" y="470525"/>
            <a:ext cx="1758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10TH </a:t>
            </a:r>
            <a:r>
              <a:rPr lang="en" dirty="0"/>
              <a:t>GRADE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adjectifs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0" name="Google Shape;6950;p65"/>
          <p:cNvSpPr txBox="1">
            <a:spLocks noGrp="1"/>
          </p:cNvSpPr>
          <p:nvPr>
            <p:ph type="body" idx="1"/>
          </p:nvPr>
        </p:nvSpPr>
        <p:spPr>
          <a:xfrm>
            <a:off x="1329600" y="1508861"/>
            <a:ext cx="5978704" cy="261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39700" lvl="0" indent="0">
              <a:buNone/>
            </a:pPr>
            <a:r>
              <a:rPr lang="fr-FR" sz="4000" dirty="0">
                <a:solidFill>
                  <a:srgbClr val="0070C0"/>
                </a:solidFill>
              </a:rPr>
              <a:t>Qui est très avancé en âge, dans la dernière </a:t>
            </a:r>
            <a:r>
              <a:rPr lang="fr-FR" sz="4000" dirty="0" smtClean="0">
                <a:solidFill>
                  <a:srgbClr val="0070C0"/>
                </a:solidFill>
              </a:rPr>
              <a:t>période……</a:t>
            </a:r>
            <a:endParaRPr sz="4000" dirty="0">
              <a:solidFill>
                <a:srgbClr val="0070C0"/>
              </a:solidFill>
            </a:endParaRPr>
          </a:p>
        </p:txBody>
      </p:sp>
      <p:sp>
        <p:nvSpPr>
          <p:cNvPr id="6951" name="Google Shape;6951;p65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 smtClean="0"/>
              <a:t>vieux</a:t>
            </a:r>
            <a:r>
              <a:rPr lang="en" sz="6600" dirty="0" smtClean="0">
                <a:solidFill>
                  <a:schemeClr val="dk1"/>
                </a:solidFill>
              </a:rPr>
              <a:t>l</a:t>
            </a:r>
            <a:r>
              <a:rPr lang="en" dirty="0" smtClean="0">
                <a:solidFill>
                  <a:schemeClr val="dk1"/>
                </a:solidFill>
              </a:rPr>
              <a:t>esson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6954" name="Google Shape;6954;p65"/>
          <p:cNvSpPr txBox="1"/>
          <p:nvPr/>
        </p:nvSpPr>
        <p:spPr>
          <a:xfrm rot="-5400000" flipH="1">
            <a:off x="8085900" y="3819700"/>
            <a:ext cx="1425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FOREIGN LANGUAGES / FRENCH</a:t>
            </a:r>
            <a:endParaRPr sz="10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8" name="Google Shape;6988;p66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</a:t>
            </a:r>
            <a:r>
              <a:rPr lang="en" dirty="0" smtClean="0"/>
              <a:t>ourageux </a:t>
            </a:r>
            <a:r>
              <a:rPr lang="en" dirty="0" smtClean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FRANCE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6989" name="Google Shape;6989;p66"/>
          <p:cNvSpPr txBox="1"/>
          <p:nvPr/>
        </p:nvSpPr>
        <p:spPr>
          <a:xfrm>
            <a:off x="1559325" y="2067694"/>
            <a:ext cx="5976663" cy="6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2400" dirty="0" smtClean="0">
                <a:solidFill>
                  <a:schemeClr val="lt1"/>
                </a:solidFill>
              </a:rPr>
              <a:t>. </a:t>
            </a:r>
            <a:r>
              <a:rPr lang="fr-FR" sz="2400" dirty="0">
                <a:solidFill>
                  <a:srgbClr val="0070C0"/>
                </a:solidFill>
              </a:rPr>
              <a:t>Qui a du courage, de la fermeté, de l'ardeur, de l'énergie au travail ; brave : Une femme courageuse devant l'adversité</a:t>
            </a:r>
            <a:r>
              <a:rPr lang="fr-FR" sz="3600" dirty="0">
                <a:solidFill>
                  <a:srgbClr val="0070C0"/>
                </a:solidFill>
              </a:rPr>
              <a:t>.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6999" name="Google Shape;6999;p66"/>
          <p:cNvSpPr txBox="1"/>
          <p:nvPr/>
        </p:nvSpPr>
        <p:spPr>
          <a:xfrm rot="-5400000" flipH="1">
            <a:off x="8085900" y="3819700"/>
            <a:ext cx="1425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FOREIGN LANGUAGES / FRENCH</a:t>
            </a:r>
            <a:endParaRPr sz="10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1" name="Google Shape;7081;p68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</a:t>
            </a:r>
            <a:r>
              <a:rPr lang="en" dirty="0" smtClean="0"/>
              <a:t>acile </a:t>
            </a:r>
            <a:r>
              <a:rPr lang="en" dirty="0" smtClean="0"/>
              <a:t> </a:t>
            </a:r>
            <a:r>
              <a:rPr lang="en" dirty="0">
                <a:solidFill>
                  <a:schemeClr val="dk1"/>
                </a:solidFill>
              </a:rPr>
              <a:t>ANIMALS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1680" y="1635646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Qui se fait sans effort, qui ne présente aucune difficulté...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90" name="Google Shape;7090;p69"/>
          <p:cNvPicPr preferRelativeResize="0"/>
          <p:nvPr/>
        </p:nvPicPr>
        <p:blipFill rotWithShape="1">
          <a:blip r:embed="rId3">
            <a:alphaModFix/>
          </a:blip>
          <a:srcRect l="-10598" t="7101" r="17627" b="74"/>
          <a:stretch/>
        </p:blipFill>
        <p:spPr>
          <a:xfrm flipH="1">
            <a:off x="4399915" y="-319696"/>
            <a:ext cx="8048160" cy="5361336"/>
          </a:xfrm>
          <a:prstGeom prst="cloud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91" name="Google Shape;7091;p69"/>
          <p:cNvSpPr txBox="1">
            <a:spLocks noGrp="1"/>
          </p:cNvSpPr>
          <p:nvPr>
            <p:ph type="subTitle" idx="1"/>
          </p:nvPr>
        </p:nvSpPr>
        <p:spPr>
          <a:xfrm>
            <a:off x="720000" y="2364275"/>
            <a:ext cx="3066900" cy="118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>
              <a:buNone/>
            </a:pPr>
            <a:r>
              <a:rPr lang="fr-FR" sz="2000" dirty="0">
                <a:solidFill>
                  <a:srgbClr val="0070C0"/>
                </a:solidFill>
              </a:rPr>
              <a:t>Qui a des dimensions moindres que la taille, les dimensions moyennes</a:t>
            </a:r>
            <a:endParaRPr sz="2000" dirty="0">
              <a:solidFill>
                <a:srgbClr val="0070C0"/>
              </a:solidFill>
            </a:endParaRPr>
          </a:p>
        </p:txBody>
      </p:sp>
      <p:grpSp>
        <p:nvGrpSpPr>
          <p:cNvPr id="7094" name="Google Shape;7094;p69"/>
          <p:cNvGrpSpPr/>
          <p:nvPr/>
        </p:nvGrpSpPr>
        <p:grpSpPr>
          <a:xfrm rot="-7853336">
            <a:off x="4739759" y="548364"/>
            <a:ext cx="1375654" cy="666911"/>
            <a:chOff x="17076225" y="6075875"/>
            <a:chExt cx="1595775" cy="773625"/>
          </a:xfrm>
        </p:grpSpPr>
        <p:sp>
          <p:nvSpPr>
            <p:cNvPr id="7095" name="Google Shape;7095;p6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6" name="Google Shape;7096;p6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7" name="Google Shape;7097;p6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8" name="Google Shape;7098;p69"/>
            <p:cNvSpPr/>
            <p:nvPr/>
          </p:nvSpPr>
          <p:spPr>
            <a:xfrm>
              <a:off x="172340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9" name="Google Shape;7099;p69"/>
            <p:cNvSpPr/>
            <p:nvPr/>
          </p:nvSpPr>
          <p:spPr>
            <a:xfrm>
              <a:off x="175334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0" name="Google Shape;7100;p69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1" name="Google Shape;7101;p6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2" name="Google Shape;7102;p69"/>
            <p:cNvSpPr/>
            <p:nvPr/>
          </p:nvSpPr>
          <p:spPr>
            <a:xfrm>
              <a:off x="17993300" y="653307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3" name="Google Shape;7103;p6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4" name="Google Shape;7104;p6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5" name="Google Shape;7105;p69"/>
            <p:cNvSpPr/>
            <p:nvPr/>
          </p:nvSpPr>
          <p:spPr>
            <a:xfrm>
              <a:off x="1834395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6" name="Google Shape;7106;p69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7" name="Google Shape;7107;p6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8" name="Google Shape;7108;p69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9" name="Google Shape;7109;p6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0" name="Google Shape;7110;p69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1" name="Google Shape;7111;p6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12" name="Google Shape;7112;p69"/>
          <p:cNvGrpSpPr/>
          <p:nvPr/>
        </p:nvGrpSpPr>
        <p:grpSpPr>
          <a:xfrm>
            <a:off x="3639042" y="143559"/>
            <a:ext cx="1751692" cy="913698"/>
            <a:chOff x="17076225" y="6009500"/>
            <a:chExt cx="2032125" cy="1059975"/>
          </a:xfrm>
        </p:grpSpPr>
        <p:sp>
          <p:nvSpPr>
            <p:cNvPr id="7113" name="Google Shape;7113;p69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4" name="Google Shape;7114;p69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5" name="Google Shape;7115;p69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6" name="Google Shape;7116;p69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7" name="Google Shape;7117;p69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8" name="Google Shape;7118;p69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9" name="Google Shape;7119;p69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0" name="Google Shape;7120;p69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1" name="Google Shape;7121;p69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2" name="Google Shape;7122;p69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3" name="Google Shape;7123;p69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4" name="Google Shape;7124;p69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5" name="Google Shape;7125;p69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6" name="Google Shape;7126;p69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7" name="Google Shape;7127;p69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8" name="Google Shape;7128;p69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9" name="Google Shape;7129;p69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0" name="Google Shape;7130;p69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1" name="Google Shape;7131;p69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2" name="Google Shape;7132;p69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3" name="Google Shape;7133;p69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34" name="Google Shape;7134;p69"/>
          <p:cNvGrpSpPr/>
          <p:nvPr/>
        </p:nvGrpSpPr>
        <p:grpSpPr>
          <a:xfrm>
            <a:off x="6132803" y="2701787"/>
            <a:ext cx="3638674" cy="3614706"/>
            <a:chOff x="6132803" y="2701787"/>
            <a:chExt cx="3638674" cy="3614706"/>
          </a:xfrm>
        </p:grpSpPr>
        <p:sp>
          <p:nvSpPr>
            <p:cNvPr id="7135" name="Google Shape;7135;p69"/>
            <p:cNvSpPr/>
            <p:nvPr/>
          </p:nvSpPr>
          <p:spPr>
            <a:xfrm rot="-1867028">
              <a:off x="6613669" y="3205987"/>
              <a:ext cx="2676941" cy="2606306"/>
            </a:xfrm>
            <a:custGeom>
              <a:avLst/>
              <a:gdLst/>
              <a:ahLst/>
              <a:cxnLst/>
              <a:rect l="l" t="t" r="r" b="b"/>
              <a:pathLst>
                <a:path w="65033" h="63317" extrusionOk="0">
                  <a:moveTo>
                    <a:pt x="27135" y="1"/>
                  </a:moveTo>
                  <a:cubicBezTo>
                    <a:pt x="25696" y="1"/>
                    <a:pt x="24287" y="763"/>
                    <a:pt x="23349" y="1865"/>
                  </a:cubicBezTo>
                  <a:cubicBezTo>
                    <a:pt x="22325" y="3080"/>
                    <a:pt x="21765" y="4627"/>
                    <a:pt x="21503" y="6187"/>
                  </a:cubicBezTo>
                  <a:cubicBezTo>
                    <a:pt x="20872" y="9819"/>
                    <a:pt x="21622" y="13629"/>
                    <a:pt x="23301" y="16915"/>
                  </a:cubicBezTo>
                  <a:cubicBezTo>
                    <a:pt x="24408" y="19058"/>
                    <a:pt x="25908" y="21546"/>
                    <a:pt x="24742" y="23654"/>
                  </a:cubicBezTo>
                  <a:cubicBezTo>
                    <a:pt x="24563" y="23975"/>
                    <a:pt x="24325" y="24273"/>
                    <a:pt x="24003" y="24368"/>
                  </a:cubicBezTo>
                  <a:cubicBezTo>
                    <a:pt x="23897" y="24405"/>
                    <a:pt x="23792" y="24421"/>
                    <a:pt x="23689" y="24421"/>
                  </a:cubicBezTo>
                  <a:cubicBezTo>
                    <a:pt x="23117" y="24421"/>
                    <a:pt x="22589" y="23915"/>
                    <a:pt x="22206" y="23451"/>
                  </a:cubicBezTo>
                  <a:cubicBezTo>
                    <a:pt x="20777" y="21737"/>
                    <a:pt x="19431" y="19951"/>
                    <a:pt x="18169" y="18105"/>
                  </a:cubicBezTo>
                  <a:cubicBezTo>
                    <a:pt x="17775" y="17544"/>
                    <a:pt x="17089" y="16938"/>
                    <a:pt x="16513" y="16938"/>
                  </a:cubicBezTo>
                  <a:cubicBezTo>
                    <a:pt x="16307" y="16938"/>
                    <a:pt x="16115" y="17015"/>
                    <a:pt x="15955" y="17200"/>
                  </a:cubicBezTo>
                  <a:cubicBezTo>
                    <a:pt x="15633" y="17546"/>
                    <a:pt x="15717" y="18081"/>
                    <a:pt x="15859" y="18522"/>
                  </a:cubicBezTo>
                  <a:cubicBezTo>
                    <a:pt x="16931" y="21772"/>
                    <a:pt x="20551" y="23356"/>
                    <a:pt x="22539" y="26130"/>
                  </a:cubicBezTo>
                  <a:cubicBezTo>
                    <a:pt x="22991" y="26749"/>
                    <a:pt x="23372" y="27606"/>
                    <a:pt x="23015" y="28285"/>
                  </a:cubicBezTo>
                  <a:cubicBezTo>
                    <a:pt x="22763" y="28798"/>
                    <a:pt x="22173" y="29052"/>
                    <a:pt x="21597" y="29052"/>
                  </a:cubicBezTo>
                  <a:cubicBezTo>
                    <a:pt x="21464" y="29052"/>
                    <a:pt x="21332" y="29038"/>
                    <a:pt x="21205" y="29011"/>
                  </a:cubicBezTo>
                  <a:cubicBezTo>
                    <a:pt x="20515" y="28880"/>
                    <a:pt x="19943" y="28452"/>
                    <a:pt x="19372" y="28035"/>
                  </a:cubicBezTo>
                  <a:cubicBezTo>
                    <a:pt x="15419" y="25047"/>
                    <a:pt x="11704" y="21737"/>
                    <a:pt x="8275" y="18165"/>
                  </a:cubicBezTo>
                  <a:cubicBezTo>
                    <a:pt x="7144" y="16974"/>
                    <a:pt x="5858" y="15676"/>
                    <a:pt x="4227" y="15653"/>
                  </a:cubicBezTo>
                  <a:cubicBezTo>
                    <a:pt x="4210" y="15652"/>
                    <a:pt x="4192" y="15652"/>
                    <a:pt x="4175" y="15652"/>
                  </a:cubicBezTo>
                  <a:cubicBezTo>
                    <a:pt x="2235" y="15652"/>
                    <a:pt x="691" y="17634"/>
                    <a:pt x="715" y="19582"/>
                  </a:cubicBezTo>
                  <a:cubicBezTo>
                    <a:pt x="739" y="21546"/>
                    <a:pt x="1989" y="23296"/>
                    <a:pt x="3548" y="24487"/>
                  </a:cubicBezTo>
                  <a:cubicBezTo>
                    <a:pt x="5120" y="25678"/>
                    <a:pt x="6966" y="26392"/>
                    <a:pt x="8751" y="27214"/>
                  </a:cubicBezTo>
                  <a:cubicBezTo>
                    <a:pt x="12049" y="28738"/>
                    <a:pt x="15181" y="30643"/>
                    <a:pt x="18038" y="32881"/>
                  </a:cubicBezTo>
                  <a:cubicBezTo>
                    <a:pt x="18931" y="33583"/>
                    <a:pt x="19884" y="34488"/>
                    <a:pt x="19860" y="35619"/>
                  </a:cubicBezTo>
                  <a:cubicBezTo>
                    <a:pt x="19848" y="36810"/>
                    <a:pt x="18753" y="37739"/>
                    <a:pt x="17598" y="38024"/>
                  </a:cubicBezTo>
                  <a:cubicBezTo>
                    <a:pt x="17121" y="38139"/>
                    <a:pt x="16634" y="38174"/>
                    <a:pt x="16143" y="38174"/>
                  </a:cubicBezTo>
                  <a:cubicBezTo>
                    <a:pt x="15456" y="38174"/>
                    <a:pt x="14761" y="38105"/>
                    <a:pt x="14074" y="38084"/>
                  </a:cubicBezTo>
                  <a:cubicBezTo>
                    <a:pt x="13863" y="38075"/>
                    <a:pt x="13652" y="38070"/>
                    <a:pt x="13441" y="38070"/>
                  </a:cubicBezTo>
                  <a:cubicBezTo>
                    <a:pt x="12313" y="38070"/>
                    <a:pt x="11176" y="38202"/>
                    <a:pt x="10073" y="38453"/>
                  </a:cubicBezTo>
                  <a:cubicBezTo>
                    <a:pt x="9323" y="38620"/>
                    <a:pt x="8418" y="39167"/>
                    <a:pt x="8656" y="39894"/>
                  </a:cubicBezTo>
                  <a:cubicBezTo>
                    <a:pt x="8787" y="40310"/>
                    <a:pt x="9263" y="40513"/>
                    <a:pt x="9680" y="40620"/>
                  </a:cubicBezTo>
                  <a:cubicBezTo>
                    <a:pt x="10711" y="40910"/>
                    <a:pt x="11777" y="41055"/>
                    <a:pt x="12842" y="41055"/>
                  </a:cubicBezTo>
                  <a:cubicBezTo>
                    <a:pt x="14397" y="41055"/>
                    <a:pt x="15949" y="40747"/>
                    <a:pt x="17383" y="40132"/>
                  </a:cubicBezTo>
                  <a:cubicBezTo>
                    <a:pt x="17942" y="39894"/>
                    <a:pt x="18594" y="39627"/>
                    <a:pt x="19172" y="39627"/>
                  </a:cubicBezTo>
                  <a:cubicBezTo>
                    <a:pt x="19519" y="39627"/>
                    <a:pt x="19839" y="39723"/>
                    <a:pt x="20098" y="39977"/>
                  </a:cubicBezTo>
                  <a:cubicBezTo>
                    <a:pt x="20908" y="40751"/>
                    <a:pt x="20193" y="42084"/>
                    <a:pt x="19324" y="42787"/>
                  </a:cubicBezTo>
                  <a:cubicBezTo>
                    <a:pt x="15538" y="45871"/>
                    <a:pt x="10014" y="44990"/>
                    <a:pt x="5275" y="46204"/>
                  </a:cubicBezTo>
                  <a:cubicBezTo>
                    <a:pt x="3644" y="46621"/>
                    <a:pt x="1977" y="47418"/>
                    <a:pt x="1167" y="48883"/>
                  </a:cubicBezTo>
                  <a:cubicBezTo>
                    <a:pt x="0" y="51050"/>
                    <a:pt x="1310" y="53967"/>
                    <a:pt x="3513" y="55050"/>
                  </a:cubicBezTo>
                  <a:cubicBezTo>
                    <a:pt x="4380" y="55477"/>
                    <a:pt x="5324" y="55667"/>
                    <a:pt x="6281" y="55667"/>
                  </a:cubicBezTo>
                  <a:cubicBezTo>
                    <a:pt x="7756" y="55667"/>
                    <a:pt x="9262" y="55215"/>
                    <a:pt x="10561" y="54479"/>
                  </a:cubicBezTo>
                  <a:cubicBezTo>
                    <a:pt x="12704" y="53276"/>
                    <a:pt x="14371" y="51419"/>
                    <a:pt x="16026" y="49597"/>
                  </a:cubicBezTo>
                  <a:cubicBezTo>
                    <a:pt x="17681" y="47788"/>
                    <a:pt x="19348" y="45906"/>
                    <a:pt x="21455" y="44680"/>
                  </a:cubicBezTo>
                  <a:cubicBezTo>
                    <a:pt x="21832" y="44452"/>
                    <a:pt x="22241" y="44249"/>
                    <a:pt x="22663" y="44249"/>
                  </a:cubicBezTo>
                  <a:cubicBezTo>
                    <a:pt x="22748" y="44249"/>
                    <a:pt x="22834" y="44257"/>
                    <a:pt x="22920" y="44275"/>
                  </a:cubicBezTo>
                  <a:cubicBezTo>
                    <a:pt x="23587" y="44406"/>
                    <a:pt x="24003" y="45061"/>
                    <a:pt x="24230" y="45704"/>
                  </a:cubicBezTo>
                  <a:cubicBezTo>
                    <a:pt x="25908" y="50466"/>
                    <a:pt x="21825" y="54717"/>
                    <a:pt x="20991" y="59182"/>
                  </a:cubicBezTo>
                  <a:cubicBezTo>
                    <a:pt x="20789" y="60349"/>
                    <a:pt x="20812" y="61670"/>
                    <a:pt x="21610" y="62539"/>
                  </a:cubicBezTo>
                  <a:cubicBezTo>
                    <a:pt x="22089" y="63067"/>
                    <a:pt x="22800" y="63316"/>
                    <a:pt x="23525" y="63316"/>
                  </a:cubicBezTo>
                  <a:cubicBezTo>
                    <a:pt x="24028" y="63316"/>
                    <a:pt x="24537" y="63197"/>
                    <a:pt x="24980" y="62968"/>
                  </a:cubicBezTo>
                  <a:cubicBezTo>
                    <a:pt x="26051" y="62396"/>
                    <a:pt x="26766" y="61289"/>
                    <a:pt x="27111" y="60110"/>
                  </a:cubicBezTo>
                  <a:cubicBezTo>
                    <a:pt x="27456" y="58932"/>
                    <a:pt x="27468" y="57694"/>
                    <a:pt x="27456" y="56479"/>
                  </a:cubicBezTo>
                  <a:cubicBezTo>
                    <a:pt x="27420" y="52300"/>
                    <a:pt x="27147" y="48133"/>
                    <a:pt x="26968" y="43966"/>
                  </a:cubicBezTo>
                  <a:cubicBezTo>
                    <a:pt x="26944" y="43454"/>
                    <a:pt x="26932" y="42906"/>
                    <a:pt x="27242" y="42513"/>
                  </a:cubicBezTo>
                  <a:cubicBezTo>
                    <a:pt x="27440" y="42259"/>
                    <a:pt x="27693" y="42154"/>
                    <a:pt x="27973" y="42154"/>
                  </a:cubicBezTo>
                  <a:cubicBezTo>
                    <a:pt x="29087" y="42154"/>
                    <a:pt x="30648" y="43814"/>
                    <a:pt x="31076" y="44394"/>
                  </a:cubicBezTo>
                  <a:cubicBezTo>
                    <a:pt x="32040" y="45704"/>
                    <a:pt x="32623" y="47264"/>
                    <a:pt x="33195" y="48788"/>
                  </a:cubicBezTo>
                  <a:cubicBezTo>
                    <a:pt x="33516" y="49633"/>
                    <a:pt x="33874" y="50514"/>
                    <a:pt x="34290" y="51359"/>
                  </a:cubicBezTo>
                  <a:cubicBezTo>
                    <a:pt x="34655" y="52097"/>
                    <a:pt x="35200" y="52414"/>
                    <a:pt x="35742" y="52414"/>
                  </a:cubicBezTo>
                  <a:cubicBezTo>
                    <a:pt x="36740" y="52414"/>
                    <a:pt x="37731" y="51340"/>
                    <a:pt x="37576" y="49835"/>
                  </a:cubicBezTo>
                  <a:cubicBezTo>
                    <a:pt x="37386" y="48014"/>
                    <a:pt x="35088" y="45359"/>
                    <a:pt x="35088" y="45359"/>
                  </a:cubicBezTo>
                  <a:cubicBezTo>
                    <a:pt x="33838" y="44180"/>
                    <a:pt x="32790" y="41739"/>
                    <a:pt x="34421" y="41180"/>
                  </a:cubicBezTo>
                  <a:cubicBezTo>
                    <a:pt x="34592" y="41115"/>
                    <a:pt x="34774" y="41084"/>
                    <a:pt x="34958" y="41084"/>
                  </a:cubicBezTo>
                  <a:cubicBezTo>
                    <a:pt x="35247" y="41084"/>
                    <a:pt x="35540" y="41160"/>
                    <a:pt x="35802" y="41299"/>
                  </a:cubicBezTo>
                  <a:cubicBezTo>
                    <a:pt x="38672" y="42835"/>
                    <a:pt x="40613" y="45549"/>
                    <a:pt x="42899" y="47835"/>
                  </a:cubicBezTo>
                  <a:cubicBezTo>
                    <a:pt x="44482" y="49407"/>
                    <a:pt x="46530" y="50716"/>
                    <a:pt x="48602" y="51538"/>
                  </a:cubicBezTo>
                  <a:cubicBezTo>
                    <a:pt x="48935" y="51659"/>
                    <a:pt x="49269" y="51789"/>
                    <a:pt x="49617" y="51789"/>
                  </a:cubicBezTo>
                  <a:cubicBezTo>
                    <a:pt x="49679" y="51789"/>
                    <a:pt x="49741" y="51785"/>
                    <a:pt x="49804" y="51776"/>
                  </a:cubicBezTo>
                  <a:cubicBezTo>
                    <a:pt x="51221" y="51586"/>
                    <a:pt x="51340" y="49502"/>
                    <a:pt x="50661" y="48252"/>
                  </a:cubicBezTo>
                  <a:cubicBezTo>
                    <a:pt x="48495" y="44311"/>
                    <a:pt x="43077" y="43394"/>
                    <a:pt x="40315" y="39846"/>
                  </a:cubicBezTo>
                  <a:cubicBezTo>
                    <a:pt x="39839" y="39251"/>
                    <a:pt x="39446" y="38560"/>
                    <a:pt x="39434" y="37798"/>
                  </a:cubicBezTo>
                  <a:cubicBezTo>
                    <a:pt x="39422" y="37036"/>
                    <a:pt x="39886" y="36238"/>
                    <a:pt x="40624" y="36072"/>
                  </a:cubicBezTo>
                  <a:cubicBezTo>
                    <a:pt x="40735" y="36046"/>
                    <a:pt x="40847" y="36035"/>
                    <a:pt x="40960" y="36035"/>
                  </a:cubicBezTo>
                  <a:cubicBezTo>
                    <a:pt x="41261" y="36035"/>
                    <a:pt x="41568" y="36113"/>
                    <a:pt x="41863" y="36191"/>
                  </a:cubicBezTo>
                  <a:cubicBezTo>
                    <a:pt x="47408" y="37667"/>
                    <a:pt x="53038" y="39376"/>
                    <a:pt x="58744" y="39376"/>
                  </a:cubicBezTo>
                  <a:cubicBezTo>
                    <a:pt x="59481" y="39376"/>
                    <a:pt x="60220" y="39348"/>
                    <a:pt x="60960" y="39286"/>
                  </a:cubicBezTo>
                  <a:cubicBezTo>
                    <a:pt x="62627" y="39156"/>
                    <a:pt x="64663" y="38489"/>
                    <a:pt x="64854" y="36822"/>
                  </a:cubicBezTo>
                  <a:cubicBezTo>
                    <a:pt x="65032" y="35286"/>
                    <a:pt x="63473" y="34143"/>
                    <a:pt x="62056" y="33524"/>
                  </a:cubicBezTo>
                  <a:cubicBezTo>
                    <a:pt x="59414" y="32387"/>
                    <a:pt x="56534" y="31809"/>
                    <a:pt x="53653" y="31809"/>
                  </a:cubicBezTo>
                  <a:cubicBezTo>
                    <a:pt x="52613" y="31809"/>
                    <a:pt x="51572" y="31884"/>
                    <a:pt x="50542" y="32036"/>
                  </a:cubicBezTo>
                  <a:cubicBezTo>
                    <a:pt x="48966" y="32281"/>
                    <a:pt x="47390" y="32703"/>
                    <a:pt x="45813" y="32703"/>
                  </a:cubicBezTo>
                  <a:cubicBezTo>
                    <a:pt x="45556" y="32703"/>
                    <a:pt x="45299" y="32692"/>
                    <a:pt x="45042" y="32667"/>
                  </a:cubicBezTo>
                  <a:cubicBezTo>
                    <a:pt x="43220" y="32488"/>
                    <a:pt x="41279" y="31405"/>
                    <a:pt x="40863" y="29595"/>
                  </a:cubicBezTo>
                  <a:cubicBezTo>
                    <a:pt x="40505" y="28047"/>
                    <a:pt x="41375" y="26463"/>
                    <a:pt x="42518" y="25356"/>
                  </a:cubicBezTo>
                  <a:cubicBezTo>
                    <a:pt x="43661" y="24261"/>
                    <a:pt x="45101" y="23523"/>
                    <a:pt x="46351" y="22546"/>
                  </a:cubicBezTo>
                  <a:cubicBezTo>
                    <a:pt x="47602" y="21558"/>
                    <a:pt x="48756" y="20225"/>
                    <a:pt x="48852" y="18641"/>
                  </a:cubicBezTo>
                  <a:cubicBezTo>
                    <a:pt x="48952" y="17164"/>
                    <a:pt x="47790" y="15549"/>
                    <a:pt x="46335" y="15549"/>
                  </a:cubicBezTo>
                  <a:cubicBezTo>
                    <a:pt x="46242" y="15549"/>
                    <a:pt x="46149" y="15556"/>
                    <a:pt x="46054" y="15569"/>
                  </a:cubicBezTo>
                  <a:cubicBezTo>
                    <a:pt x="45161" y="15688"/>
                    <a:pt x="44446" y="16355"/>
                    <a:pt x="43851" y="17022"/>
                  </a:cubicBezTo>
                  <a:cubicBezTo>
                    <a:pt x="41875" y="19236"/>
                    <a:pt x="40374" y="21856"/>
                    <a:pt x="38279" y="23951"/>
                  </a:cubicBezTo>
                  <a:cubicBezTo>
                    <a:pt x="37838" y="24380"/>
                    <a:pt x="37338" y="24809"/>
                    <a:pt x="36731" y="24832"/>
                  </a:cubicBezTo>
                  <a:cubicBezTo>
                    <a:pt x="36713" y="24833"/>
                    <a:pt x="36696" y="24833"/>
                    <a:pt x="36678" y="24833"/>
                  </a:cubicBezTo>
                  <a:cubicBezTo>
                    <a:pt x="35833" y="24833"/>
                    <a:pt x="35145" y="24005"/>
                    <a:pt x="35029" y="23154"/>
                  </a:cubicBezTo>
                  <a:cubicBezTo>
                    <a:pt x="34909" y="22296"/>
                    <a:pt x="35207" y="21427"/>
                    <a:pt x="35505" y="20606"/>
                  </a:cubicBezTo>
                  <a:cubicBezTo>
                    <a:pt x="36374" y="18260"/>
                    <a:pt x="37219" y="15903"/>
                    <a:pt x="38065" y="13557"/>
                  </a:cubicBezTo>
                  <a:cubicBezTo>
                    <a:pt x="38410" y="12617"/>
                    <a:pt x="38696" y="11426"/>
                    <a:pt x="37981" y="10747"/>
                  </a:cubicBezTo>
                  <a:cubicBezTo>
                    <a:pt x="37721" y="10499"/>
                    <a:pt x="37389" y="10391"/>
                    <a:pt x="37044" y="10391"/>
                  </a:cubicBezTo>
                  <a:cubicBezTo>
                    <a:pt x="36411" y="10391"/>
                    <a:pt x="35732" y="10756"/>
                    <a:pt x="35362" y="11295"/>
                  </a:cubicBezTo>
                  <a:cubicBezTo>
                    <a:pt x="34779" y="12128"/>
                    <a:pt x="34719" y="13200"/>
                    <a:pt x="34600" y="14212"/>
                  </a:cubicBezTo>
                  <a:cubicBezTo>
                    <a:pt x="34326" y="16546"/>
                    <a:pt x="33719" y="18855"/>
                    <a:pt x="32802" y="21022"/>
                  </a:cubicBezTo>
                  <a:cubicBezTo>
                    <a:pt x="32540" y="21606"/>
                    <a:pt x="32159" y="22272"/>
                    <a:pt x="31516" y="22308"/>
                  </a:cubicBezTo>
                  <a:cubicBezTo>
                    <a:pt x="31503" y="22309"/>
                    <a:pt x="31491" y="22309"/>
                    <a:pt x="31478" y="22309"/>
                  </a:cubicBezTo>
                  <a:cubicBezTo>
                    <a:pt x="30901" y="22309"/>
                    <a:pt x="30451" y="21785"/>
                    <a:pt x="30195" y="21272"/>
                  </a:cubicBezTo>
                  <a:cubicBezTo>
                    <a:pt x="28968" y="18927"/>
                    <a:pt x="29421" y="16057"/>
                    <a:pt x="30195" y="13521"/>
                  </a:cubicBezTo>
                  <a:cubicBezTo>
                    <a:pt x="30969" y="10997"/>
                    <a:pt x="32040" y="8461"/>
                    <a:pt x="31945" y="5818"/>
                  </a:cubicBezTo>
                  <a:cubicBezTo>
                    <a:pt x="31873" y="3163"/>
                    <a:pt x="30159" y="305"/>
                    <a:pt x="27528" y="20"/>
                  </a:cubicBezTo>
                  <a:cubicBezTo>
                    <a:pt x="27397" y="7"/>
                    <a:pt x="27266" y="1"/>
                    <a:pt x="27135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136" name="Google Shape;7136;p69"/>
            <p:cNvGrpSpPr/>
            <p:nvPr/>
          </p:nvGrpSpPr>
          <p:grpSpPr>
            <a:xfrm rot="10015570">
              <a:off x="6776271" y="3001796"/>
              <a:ext cx="1751783" cy="1009196"/>
              <a:chOff x="17076225" y="6009500"/>
              <a:chExt cx="2032125" cy="1170700"/>
            </a:xfrm>
          </p:grpSpPr>
          <p:sp>
            <p:nvSpPr>
              <p:cNvPr id="7137" name="Google Shape;7137;p69"/>
              <p:cNvSpPr/>
              <p:nvPr/>
            </p:nvSpPr>
            <p:spPr>
              <a:xfrm>
                <a:off x="170762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9" y="2656"/>
                      <a:pt x="2644" y="2061"/>
                      <a:pt x="2644" y="1322"/>
                    </a:cubicBezTo>
                    <a:cubicBezTo>
                      <a:pt x="2644" y="596"/>
                      <a:pt x="2049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8" name="Google Shape;7138;p69"/>
              <p:cNvSpPr/>
              <p:nvPr/>
            </p:nvSpPr>
            <p:spPr>
              <a:xfrm>
                <a:off x="17234000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1"/>
                      <a:pt x="595" y="2656"/>
                      <a:pt x="1322" y="2656"/>
                    </a:cubicBezTo>
                    <a:cubicBezTo>
                      <a:pt x="2048" y="2656"/>
                      <a:pt x="2643" y="2061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9" name="Google Shape;7139;p69"/>
              <p:cNvSpPr/>
              <p:nvPr/>
            </p:nvSpPr>
            <p:spPr>
              <a:xfrm>
                <a:off x="17234000" y="66063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0" name="Google Shape;7140;p69"/>
              <p:cNvSpPr/>
              <p:nvPr/>
            </p:nvSpPr>
            <p:spPr>
              <a:xfrm>
                <a:off x="172340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48" y="2644"/>
                      <a:pt x="2643" y="2048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1" name="Google Shape;7141;p69"/>
              <p:cNvSpPr/>
              <p:nvPr/>
            </p:nvSpPr>
            <p:spPr>
              <a:xfrm>
                <a:off x="175334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60" y="2656"/>
                      <a:pt x="2644" y="2061"/>
                      <a:pt x="2644" y="1322"/>
                    </a:cubicBezTo>
                    <a:cubicBezTo>
                      <a:pt x="2644" y="596"/>
                      <a:pt x="2060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2" name="Google Shape;7142;p69"/>
              <p:cNvSpPr/>
              <p:nvPr/>
            </p:nvSpPr>
            <p:spPr>
              <a:xfrm>
                <a:off x="17691475" y="660630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56"/>
                      <a:pt x="1323" y="2656"/>
                    </a:cubicBezTo>
                    <a:cubicBezTo>
                      <a:pt x="2061" y="2656"/>
                      <a:pt x="2656" y="2060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3" name="Google Shape;7143;p69"/>
              <p:cNvSpPr/>
              <p:nvPr/>
            </p:nvSpPr>
            <p:spPr>
              <a:xfrm>
                <a:off x="17691475" y="62860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3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4" name="Google Shape;7144;p69"/>
              <p:cNvSpPr/>
              <p:nvPr/>
            </p:nvSpPr>
            <p:spPr>
              <a:xfrm>
                <a:off x="17886450" y="663935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34" y="0"/>
                    </a:moveTo>
                    <a:cubicBezTo>
                      <a:pt x="596" y="0"/>
                      <a:pt x="1" y="595"/>
                      <a:pt x="1" y="1334"/>
                    </a:cubicBezTo>
                    <a:cubicBezTo>
                      <a:pt x="1" y="2060"/>
                      <a:pt x="596" y="2655"/>
                      <a:pt x="1334" y="2655"/>
                    </a:cubicBezTo>
                    <a:cubicBezTo>
                      <a:pt x="2060" y="2655"/>
                      <a:pt x="2656" y="2060"/>
                      <a:pt x="2656" y="1334"/>
                    </a:cubicBezTo>
                    <a:cubicBezTo>
                      <a:pt x="2656" y="595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5" name="Google Shape;7145;p69"/>
              <p:cNvSpPr/>
              <p:nvPr/>
            </p:nvSpPr>
            <p:spPr>
              <a:xfrm>
                <a:off x="17886450" y="67834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6" name="Google Shape;7146;p69"/>
              <p:cNvSpPr/>
              <p:nvPr/>
            </p:nvSpPr>
            <p:spPr>
              <a:xfrm>
                <a:off x="1818620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3" y="2060"/>
                      <a:pt x="2643" y="1334"/>
                    </a:cubicBezTo>
                    <a:cubicBezTo>
                      <a:pt x="2643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7" name="Google Shape;7147;p69"/>
              <p:cNvSpPr/>
              <p:nvPr/>
            </p:nvSpPr>
            <p:spPr>
              <a:xfrm>
                <a:off x="1834395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8" name="Google Shape;7148;p69"/>
              <p:cNvSpPr/>
              <p:nvPr/>
            </p:nvSpPr>
            <p:spPr>
              <a:xfrm>
                <a:off x="17734050" y="68968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34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8" y="2656"/>
                      <a:pt x="2644" y="2061"/>
                      <a:pt x="2644" y="1334"/>
                    </a:cubicBezTo>
                    <a:cubicBezTo>
                      <a:pt x="2644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9" name="Google Shape;7149;p69"/>
              <p:cNvSpPr/>
              <p:nvPr/>
            </p:nvSpPr>
            <p:spPr>
              <a:xfrm>
                <a:off x="18084400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0" name="Google Shape;7150;p69"/>
              <p:cNvSpPr/>
              <p:nvPr/>
            </p:nvSpPr>
            <p:spPr>
              <a:xfrm>
                <a:off x="17856100" y="71138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1" name="Google Shape;7151;p69"/>
              <p:cNvSpPr/>
              <p:nvPr/>
            </p:nvSpPr>
            <p:spPr>
              <a:xfrm>
                <a:off x="179933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2" name="Google Shape;7152;p69"/>
              <p:cNvSpPr/>
              <p:nvPr/>
            </p:nvSpPr>
            <p:spPr>
              <a:xfrm>
                <a:off x="18148400" y="6252375"/>
                <a:ext cx="664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7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34"/>
                    </a:cubicBezTo>
                    <a:cubicBezTo>
                      <a:pt x="0" y="2061"/>
                      <a:pt x="595" y="2656"/>
                      <a:pt x="1334" y="2656"/>
                    </a:cubicBezTo>
                    <a:cubicBezTo>
                      <a:pt x="2060" y="2656"/>
                      <a:pt x="2655" y="2061"/>
                      <a:pt x="2655" y="1334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3" name="Google Shape;7153;p69"/>
              <p:cNvSpPr/>
              <p:nvPr/>
            </p:nvSpPr>
            <p:spPr>
              <a:xfrm>
                <a:off x="18255250" y="61461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0" y="596"/>
                      <a:pt x="0" y="1322"/>
                    </a:cubicBezTo>
                    <a:cubicBezTo>
                      <a:pt x="0" y="2048"/>
                      <a:pt x="596" y="2644"/>
                      <a:pt x="1322" y="2644"/>
                    </a:cubicBezTo>
                    <a:cubicBezTo>
                      <a:pt x="2060" y="2644"/>
                      <a:pt x="2644" y="2048"/>
                      <a:pt x="2644" y="1322"/>
                    </a:cubicBezTo>
                    <a:cubicBezTo>
                      <a:pt x="2644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4" name="Google Shape;7154;p69"/>
              <p:cNvSpPr/>
              <p:nvPr/>
            </p:nvSpPr>
            <p:spPr>
              <a:xfrm>
                <a:off x="18148400" y="639645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0"/>
                      <a:pt x="595" y="2644"/>
                      <a:pt x="1334" y="2644"/>
                    </a:cubicBezTo>
                    <a:cubicBezTo>
                      <a:pt x="2060" y="2644"/>
                      <a:pt x="2655" y="2060"/>
                      <a:pt x="2655" y="1322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5" name="Google Shape;7155;p69"/>
              <p:cNvSpPr/>
              <p:nvPr/>
            </p:nvSpPr>
            <p:spPr>
              <a:xfrm>
                <a:off x="18605875" y="6396450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22"/>
                    </a:cubicBezTo>
                    <a:cubicBezTo>
                      <a:pt x="1" y="2060"/>
                      <a:pt x="584" y="2644"/>
                      <a:pt x="1323" y="2644"/>
                    </a:cubicBezTo>
                    <a:cubicBezTo>
                      <a:pt x="2049" y="2644"/>
                      <a:pt x="2644" y="2060"/>
                      <a:pt x="2644" y="1322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6" name="Google Shape;7156;p69"/>
              <p:cNvSpPr/>
              <p:nvPr/>
            </p:nvSpPr>
            <p:spPr>
              <a:xfrm>
                <a:off x="18605875" y="6075875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84"/>
                      <a:pt x="1" y="1322"/>
                    </a:cubicBezTo>
                    <a:cubicBezTo>
                      <a:pt x="1" y="2048"/>
                      <a:pt x="584" y="2644"/>
                      <a:pt x="1323" y="2644"/>
                    </a:cubicBezTo>
                    <a:cubicBezTo>
                      <a:pt x="2049" y="2644"/>
                      <a:pt x="2644" y="2048"/>
                      <a:pt x="2644" y="1322"/>
                    </a:cubicBezTo>
                    <a:cubicBezTo>
                      <a:pt x="2644" y="584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7" name="Google Shape;7157;p69"/>
              <p:cNvSpPr/>
              <p:nvPr/>
            </p:nvSpPr>
            <p:spPr>
              <a:xfrm>
                <a:off x="18741025" y="6186000"/>
                <a:ext cx="664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8" name="Google Shape;7158;p69"/>
              <p:cNvSpPr/>
              <p:nvPr/>
            </p:nvSpPr>
            <p:spPr>
              <a:xfrm>
                <a:off x="18898775" y="60095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9" name="Google Shape;7159;p69"/>
              <p:cNvSpPr/>
              <p:nvPr/>
            </p:nvSpPr>
            <p:spPr>
              <a:xfrm>
                <a:off x="19042250" y="60425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34"/>
                    </a:cubicBezTo>
                    <a:cubicBezTo>
                      <a:pt x="0" y="2060"/>
                      <a:pt x="596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60" name="Google Shape;7160;p69"/>
            <p:cNvGrpSpPr/>
            <p:nvPr/>
          </p:nvGrpSpPr>
          <p:grpSpPr>
            <a:xfrm>
              <a:off x="7982500" y="4151729"/>
              <a:ext cx="435775" cy="455023"/>
              <a:chOff x="11080750" y="2051977"/>
              <a:chExt cx="435775" cy="455023"/>
            </a:xfrm>
          </p:grpSpPr>
          <p:sp>
            <p:nvSpPr>
              <p:cNvPr id="7161" name="Google Shape;7161;p69"/>
              <p:cNvSpPr/>
              <p:nvPr/>
            </p:nvSpPr>
            <p:spPr>
              <a:xfrm rot="10800000">
                <a:off x="11298325" y="2051977"/>
                <a:ext cx="218200" cy="455023"/>
              </a:xfrm>
              <a:custGeom>
                <a:avLst/>
                <a:gdLst/>
                <a:ahLst/>
                <a:cxnLst/>
                <a:rect l="l" t="t" r="r" b="b"/>
                <a:pathLst>
                  <a:path w="8728" h="65283" extrusionOk="0">
                    <a:moveTo>
                      <a:pt x="0" y="1"/>
                    </a:moveTo>
                    <a:lnTo>
                      <a:pt x="0" y="65283"/>
                    </a:lnTo>
                    <a:lnTo>
                      <a:pt x="8727" y="65283"/>
                    </a:lnTo>
                    <a:lnTo>
                      <a:pt x="8727" y="1"/>
                    </a:lnTo>
                    <a:close/>
                  </a:path>
                </a:pathLst>
              </a:custGeom>
              <a:solidFill>
                <a:schemeClr val="lt2"/>
              </a:solidFill>
              <a:ln w="74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2" name="Google Shape;7162;p69"/>
              <p:cNvSpPr/>
              <p:nvPr/>
            </p:nvSpPr>
            <p:spPr>
              <a:xfrm rot="10800000">
                <a:off x="11080750" y="2051977"/>
                <a:ext cx="218200" cy="455023"/>
              </a:xfrm>
              <a:custGeom>
                <a:avLst/>
                <a:gdLst/>
                <a:ahLst/>
                <a:cxnLst/>
                <a:rect l="l" t="t" r="r" b="b"/>
                <a:pathLst>
                  <a:path w="8728" h="65283" extrusionOk="0">
                    <a:moveTo>
                      <a:pt x="1" y="1"/>
                    </a:moveTo>
                    <a:lnTo>
                      <a:pt x="1" y="65283"/>
                    </a:lnTo>
                    <a:lnTo>
                      <a:pt x="8728" y="65283"/>
                    </a:lnTo>
                    <a:lnTo>
                      <a:pt x="8728" y="1"/>
                    </a:lnTo>
                    <a:close/>
                  </a:path>
                </a:pathLst>
              </a:custGeom>
              <a:solidFill>
                <a:schemeClr val="accent1"/>
              </a:solidFill>
              <a:ln w="74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3" name="Google Shape;7163;p69"/>
              <p:cNvSpPr/>
              <p:nvPr/>
            </p:nvSpPr>
            <p:spPr>
              <a:xfrm rot="10800000">
                <a:off x="11080750" y="2052316"/>
                <a:ext cx="435775" cy="209575"/>
              </a:xfrm>
              <a:custGeom>
                <a:avLst/>
                <a:gdLst/>
                <a:ahLst/>
                <a:cxnLst/>
                <a:rect l="l" t="t" r="r" b="b"/>
                <a:pathLst>
                  <a:path w="17431" h="8383" extrusionOk="0">
                    <a:moveTo>
                      <a:pt x="8704" y="1"/>
                    </a:moveTo>
                    <a:lnTo>
                      <a:pt x="0" y="8383"/>
                    </a:lnTo>
                    <a:lnTo>
                      <a:pt x="17431" y="8383"/>
                    </a:lnTo>
                    <a:lnTo>
                      <a:pt x="8704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74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64" name="Google Shape;7164;p69"/>
            <p:cNvGrpSpPr/>
            <p:nvPr/>
          </p:nvGrpSpPr>
          <p:grpSpPr>
            <a:xfrm rot="-249485">
              <a:off x="6929888" y="4017941"/>
              <a:ext cx="1375508" cy="666841"/>
              <a:chOff x="17076225" y="6075875"/>
              <a:chExt cx="1595775" cy="773625"/>
            </a:xfrm>
          </p:grpSpPr>
          <p:sp>
            <p:nvSpPr>
              <p:cNvPr id="7165" name="Google Shape;7165;p69"/>
              <p:cNvSpPr/>
              <p:nvPr/>
            </p:nvSpPr>
            <p:spPr>
              <a:xfrm>
                <a:off x="170762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9" y="2656"/>
                      <a:pt x="2644" y="2061"/>
                      <a:pt x="2644" y="1322"/>
                    </a:cubicBezTo>
                    <a:cubicBezTo>
                      <a:pt x="2644" y="596"/>
                      <a:pt x="2049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6" name="Google Shape;7166;p69"/>
              <p:cNvSpPr/>
              <p:nvPr/>
            </p:nvSpPr>
            <p:spPr>
              <a:xfrm>
                <a:off x="17234000" y="66063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7" name="Google Shape;7167;p69"/>
              <p:cNvSpPr/>
              <p:nvPr/>
            </p:nvSpPr>
            <p:spPr>
              <a:xfrm>
                <a:off x="172340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48" y="2644"/>
                      <a:pt x="2643" y="2048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8" name="Google Shape;7168;p69"/>
              <p:cNvSpPr/>
              <p:nvPr/>
            </p:nvSpPr>
            <p:spPr>
              <a:xfrm>
                <a:off x="175334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60" y="2656"/>
                      <a:pt x="2644" y="2061"/>
                      <a:pt x="2644" y="1322"/>
                    </a:cubicBezTo>
                    <a:cubicBezTo>
                      <a:pt x="2644" y="596"/>
                      <a:pt x="2060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9" name="Google Shape;7169;p69"/>
              <p:cNvSpPr/>
              <p:nvPr/>
            </p:nvSpPr>
            <p:spPr>
              <a:xfrm>
                <a:off x="17691475" y="660630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56"/>
                      <a:pt x="1323" y="2656"/>
                    </a:cubicBezTo>
                    <a:cubicBezTo>
                      <a:pt x="2061" y="2656"/>
                      <a:pt x="2656" y="2060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0" name="Google Shape;7170;p69"/>
              <p:cNvSpPr/>
              <p:nvPr/>
            </p:nvSpPr>
            <p:spPr>
              <a:xfrm>
                <a:off x="17691475" y="62860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3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1" name="Google Shape;7171;p69"/>
              <p:cNvSpPr/>
              <p:nvPr/>
            </p:nvSpPr>
            <p:spPr>
              <a:xfrm>
                <a:off x="17886450" y="67834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2" name="Google Shape;7172;p69"/>
              <p:cNvSpPr/>
              <p:nvPr/>
            </p:nvSpPr>
            <p:spPr>
              <a:xfrm>
                <a:off x="1834395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3" name="Google Shape;7173;p69"/>
              <p:cNvSpPr/>
              <p:nvPr/>
            </p:nvSpPr>
            <p:spPr>
              <a:xfrm>
                <a:off x="18343950" y="64628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1"/>
                    </a:moveTo>
                    <a:cubicBezTo>
                      <a:pt x="584" y="1"/>
                      <a:pt x="0" y="584"/>
                      <a:pt x="0" y="1322"/>
                    </a:cubicBezTo>
                    <a:cubicBezTo>
                      <a:pt x="0" y="2049"/>
                      <a:pt x="584" y="2644"/>
                      <a:pt x="1322" y="2644"/>
                    </a:cubicBezTo>
                    <a:cubicBezTo>
                      <a:pt x="2048" y="2644"/>
                      <a:pt x="2644" y="2049"/>
                      <a:pt x="2644" y="1322"/>
                    </a:cubicBezTo>
                    <a:cubicBezTo>
                      <a:pt x="2644" y="584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4" name="Google Shape;7174;p69"/>
              <p:cNvSpPr/>
              <p:nvPr/>
            </p:nvSpPr>
            <p:spPr>
              <a:xfrm>
                <a:off x="18148400" y="6252375"/>
                <a:ext cx="664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7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34"/>
                    </a:cubicBezTo>
                    <a:cubicBezTo>
                      <a:pt x="0" y="2061"/>
                      <a:pt x="595" y="2656"/>
                      <a:pt x="1334" y="2656"/>
                    </a:cubicBezTo>
                    <a:cubicBezTo>
                      <a:pt x="2060" y="2656"/>
                      <a:pt x="2655" y="2061"/>
                      <a:pt x="2655" y="1334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5" name="Google Shape;7175;p69"/>
              <p:cNvSpPr/>
              <p:nvPr/>
            </p:nvSpPr>
            <p:spPr>
              <a:xfrm>
                <a:off x="18148400" y="60758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84"/>
                      <a:pt x="0" y="1322"/>
                    </a:cubicBezTo>
                    <a:cubicBezTo>
                      <a:pt x="0" y="2048"/>
                      <a:pt x="595" y="2644"/>
                      <a:pt x="1334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6" name="Google Shape;7176;p69"/>
              <p:cNvSpPr/>
              <p:nvPr/>
            </p:nvSpPr>
            <p:spPr>
              <a:xfrm>
                <a:off x="18605875" y="6252375"/>
                <a:ext cx="66125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57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3" y="2656"/>
                    </a:cubicBezTo>
                    <a:cubicBezTo>
                      <a:pt x="2049" y="2656"/>
                      <a:pt x="2644" y="2061"/>
                      <a:pt x="2644" y="1334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899592" y="1361790"/>
            <a:ext cx="2903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Petite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64" name="Google Shape;7364;p74"/>
          <p:cNvGrpSpPr/>
          <p:nvPr/>
        </p:nvGrpSpPr>
        <p:grpSpPr>
          <a:xfrm>
            <a:off x="3974150" y="1232107"/>
            <a:ext cx="3525226" cy="2679281"/>
            <a:chOff x="3974150" y="1236869"/>
            <a:chExt cx="3525226" cy="2679281"/>
          </a:xfrm>
        </p:grpSpPr>
        <p:sp>
          <p:nvSpPr>
            <p:cNvPr id="7365" name="Google Shape;7365;p74"/>
            <p:cNvSpPr/>
            <p:nvPr/>
          </p:nvSpPr>
          <p:spPr>
            <a:xfrm>
              <a:off x="5189263" y="3492356"/>
              <a:ext cx="1096903" cy="414270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366" name="Google Shape;7366;p74"/>
            <p:cNvSpPr/>
            <p:nvPr/>
          </p:nvSpPr>
          <p:spPr>
            <a:xfrm rot="-5400000">
              <a:off x="5162322" y="48698"/>
              <a:ext cx="1148883" cy="352522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7" name="Google Shape;7367;p74"/>
            <p:cNvSpPr/>
            <p:nvPr/>
          </p:nvSpPr>
          <p:spPr>
            <a:xfrm rot="-5400000">
              <a:off x="5162322" y="1195867"/>
              <a:ext cx="1148883" cy="352522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8" name="Google Shape;7368;p74"/>
            <p:cNvSpPr/>
            <p:nvPr/>
          </p:nvSpPr>
          <p:spPr>
            <a:xfrm rot="-5400000">
              <a:off x="3248883" y="1962149"/>
              <a:ext cx="2296042" cy="845509"/>
            </a:xfrm>
            <a:custGeom>
              <a:avLst/>
              <a:gdLst/>
              <a:ahLst/>
              <a:cxnLst/>
              <a:rect l="l" t="t" r="r" b="b"/>
              <a:pathLst>
                <a:path w="17419" h="8372" extrusionOk="0">
                  <a:moveTo>
                    <a:pt x="0" y="1"/>
                  </a:moveTo>
                  <a:lnTo>
                    <a:pt x="8704" y="8371"/>
                  </a:lnTo>
                  <a:lnTo>
                    <a:pt x="17419" y="1"/>
                  </a:ln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9" name="Google Shape;7369;p74"/>
            <p:cNvSpPr/>
            <p:nvPr/>
          </p:nvSpPr>
          <p:spPr>
            <a:xfrm rot="-5400000">
              <a:off x="5911278" y="1945478"/>
              <a:ext cx="2296042" cy="878853"/>
            </a:xfrm>
            <a:custGeom>
              <a:avLst/>
              <a:gdLst/>
              <a:ahLst/>
              <a:cxnLst/>
              <a:rect l="l" t="t" r="r" b="b"/>
              <a:pathLst>
                <a:path w="17419" h="8383" extrusionOk="0">
                  <a:moveTo>
                    <a:pt x="8704" y="1"/>
                  </a:moveTo>
                  <a:lnTo>
                    <a:pt x="0" y="8383"/>
                  </a:lnTo>
                  <a:lnTo>
                    <a:pt x="17419" y="8383"/>
                  </a:lnTo>
                  <a:lnTo>
                    <a:pt x="8704" y="1"/>
                  </a:ln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0" name="Google Shape;7370;p74"/>
            <p:cNvSpPr/>
            <p:nvPr/>
          </p:nvSpPr>
          <p:spPr>
            <a:xfrm>
              <a:off x="5150850" y="3792250"/>
              <a:ext cx="1173900" cy="123900"/>
            </a:xfrm>
            <a:prstGeom prst="trapezoid">
              <a:avLst>
                <a:gd name="adj" fmla="val 54661"/>
              </a:avLst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71" name="Google Shape;7371;p74"/>
          <p:cNvSpPr txBox="1">
            <a:spLocks noGrp="1"/>
          </p:cNvSpPr>
          <p:nvPr>
            <p:ph type="title"/>
          </p:nvPr>
        </p:nvSpPr>
        <p:spPr>
          <a:xfrm>
            <a:off x="720000" y="1329900"/>
            <a:ext cx="2408100" cy="141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</a:t>
            </a:r>
            <a:r>
              <a:rPr lang="en" dirty="0" smtClean="0"/>
              <a:t>lien </a:t>
            </a:r>
            <a:r>
              <a:rPr lang="en" dirty="0" smtClean="0">
                <a:solidFill>
                  <a:schemeClr val="lt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SOFTWARE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7372" name="Google Shape;7372;p74"/>
          <p:cNvSpPr txBox="1">
            <a:spLocks noGrp="1"/>
          </p:cNvSpPr>
          <p:nvPr>
            <p:ph type="subTitle" idx="1"/>
          </p:nvPr>
        </p:nvSpPr>
        <p:spPr>
          <a:xfrm>
            <a:off x="755576" y="2449117"/>
            <a:ext cx="2408100" cy="10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r-FR" dirty="0"/>
              <a:t> </a:t>
            </a:r>
            <a:r>
              <a:rPr lang="fr-FR" sz="2000" dirty="0">
                <a:solidFill>
                  <a:srgbClr val="0070C0"/>
                </a:solidFill>
              </a:rPr>
              <a:t>Qui est fait dans un matériau qui ne comporte pas de vide ; se dit de ce matériau : Une porte pleine, en bois plein.</a:t>
            </a:r>
            <a:endParaRPr sz="2000" dirty="0">
              <a:solidFill>
                <a:srgbClr val="0070C0"/>
              </a:solidFill>
            </a:endParaRPr>
          </a:p>
        </p:txBody>
      </p:sp>
      <p:sp>
        <p:nvSpPr>
          <p:cNvPr id="7374" name="Google Shape;7374;p74"/>
          <p:cNvSpPr/>
          <p:nvPr/>
        </p:nvSpPr>
        <p:spPr>
          <a:xfrm>
            <a:off x="5675763" y="3338513"/>
            <a:ext cx="123900" cy="1239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375" name="Google Shape;7375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4975" y="1487091"/>
            <a:ext cx="3145500" cy="17964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7376" name="Google Shape;7376;p74"/>
          <p:cNvGrpSpPr/>
          <p:nvPr/>
        </p:nvGrpSpPr>
        <p:grpSpPr>
          <a:xfrm rot="293241" flipH="1">
            <a:off x="7147988" y="1224226"/>
            <a:ext cx="648278" cy="762368"/>
            <a:chOff x="4162400" y="3014315"/>
            <a:chExt cx="648255" cy="762341"/>
          </a:xfrm>
        </p:grpSpPr>
        <p:sp>
          <p:nvSpPr>
            <p:cNvPr id="7377" name="Google Shape;7377;p74"/>
            <p:cNvSpPr/>
            <p:nvPr/>
          </p:nvSpPr>
          <p:spPr>
            <a:xfrm>
              <a:off x="4171509" y="3498487"/>
              <a:ext cx="56978" cy="57237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8" name="Google Shape;7378;p74"/>
            <p:cNvSpPr/>
            <p:nvPr/>
          </p:nvSpPr>
          <p:spPr>
            <a:xfrm>
              <a:off x="4280235" y="3014315"/>
              <a:ext cx="56978" cy="56978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9" name="Google Shape;7379;p74"/>
            <p:cNvSpPr/>
            <p:nvPr/>
          </p:nvSpPr>
          <p:spPr>
            <a:xfrm>
              <a:off x="4162400" y="3257699"/>
              <a:ext cx="57237" cy="56978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0" name="Google Shape;7380;p74"/>
            <p:cNvSpPr/>
            <p:nvPr/>
          </p:nvSpPr>
          <p:spPr>
            <a:xfrm>
              <a:off x="4330468" y="3562265"/>
              <a:ext cx="57237" cy="57237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1" name="Google Shape;7381;p74"/>
            <p:cNvSpPr/>
            <p:nvPr/>
          </p:nvSpPr>
          <p:spPr>
            <a:xfrm>
              <a:off x="4422573" y="3470656"/>
              <a:ext cx="56978" cy="56978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2" name="Google Shape;7382;p74"/>
            <p:cNvSpPr/>
            <p:nvPr/>
          </p:nvSpPr>
          <p:spPr>
            <a:xfrm>
              <a:off x="4330468" y="3410101"/>
              <a:ext cx="57237" cy="56978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3" name="Google Shape;7383;p74"/>
            <p:cNvSpPr/>
            <p:nvPr/>
          </p:nvSpPr>
          <p:spPr>
            <a:xfrm>
              <a:off x="4588853" y="3562265"/>
              <a:ext cx="56978" cy="57237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4" name="Google Shape;7384;p74"/>
            <p:cNvSpPr/>
            <p:nvPr/>
          </p:nvSpPr>
          <p:spPr>
            <a:xfrm>
              <a:off x="4527780" y="3657969"/>
              <a:ext cx="57237" cy="56978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5" name="Google Shape;7385;p74"/>
            <p:cNvSpPr/>
            <p:nvPr/>
          </p:nvSpPr>
          <p:spPr>
            <a:xfrm>
              <a:off x="4422573" y="3257699"/>
              <a:ext cx="56978" cy="56978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6" name="Google Shape;7386;p74"/>
            <p:cNvSpPr/>
            <p:nvPr/>
          </p:nvSpPr>
          <p:spPr>
            <a:xfrm>
              <a:off x="4556269" y="3228693"/>
              <a:ext cx="57237" cy="57258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7" name="Google Shape;7387;p74"/>
            <p:cNvSpPr/>
            <p:nvPr/>
          </p:nvSpPr>
          <p:spPr>
            <a:xfrm>
              <a:off x="4648374" y="3137105"/>
              <a:ext cx="56978" cy="56978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8" name="Google Shape;7388;p74"/>
            <p:cNvSpPr/>
            <p:nvPr/>
          </p:nvSpPr>
          <p:spPr>
            <a:xfrm>
              <a:off x="4556269" y="3076550"/>
              <a:ext cx="57237" cy="56978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9" name="Google Shape;7389;p74"/>
            <p:cNvSpPr/>
            <p:nvPr/>
          </p:nvSpPr>
          <p:spPr>
            <a:xfrm rot="3981324">
              <a:off x="4569151" y="3349460"/>
              <a:ext cx="56976" cy="57234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0" name="Google Shape;7390;p74"/>
            <p:cNvSpPr/>
            <p:nvPr/>
          </p:nvSpPr>
          <p:spPr>
            <a:xfrm rot="3981324">
              <a:off x="4623694" y="3474039"/>
              <a:ext cx="56976" cy="57234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1" name="Google Shape;7391;p74"/>
            <p:cNvSpPr/>
            <p:nvPr/>
          </p:nvSpPr>
          <p:spPr>
            <a:xfrm rot="3981324">
              <a:off x="4744645" y="3521755"/>
              <a:ext cx="56976" cy="56976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84" y="0"/>
                    <a:pt x="0" y="596"/>
                    <a:pt x="0" y="1322"/>
                  </a:cubicBezTo>
                  <a:cubicBezTo>
                    <a:pt x="0" y="2048"/>
                    <a:pt x="584" y="2644"/>
                    <a:pt x="1322" y="2644"/>
                  </a:cubicBezTo>
                  <a:cubicBezTo>
                    <a:pt x="2048" y="2644"/>
                    <a:pt x="2644" y="2048"/>
                    <a:pt x="2644" y="1322"/>
                  </a:cubicBezTo>
                  <a:cubicBezTo>
                    <a:pt x="2644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2" name="Google Shape;7392;p74"/>
            <p:cNvSpPr/>
            <p:nvPr/>
          </p:nvSpPr>
          <p:spPr>
            <a:xfrm rot="3981324">
              <a:off x="4509932" y="3523846"/>
              <a:ext cx="56976" cy="57234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3" name="Google Shape;7393;p74"/>
            <p:cNvSpPr/>
            <p:nvPr/>
          </p:nvSpPr>
          <p:spPr>
            <a:xfrm rot="3981324">
              <a:off x="4727205" y="3710465"/>
              <a:ext cx="56976" cy="57234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60" y="2656"/>
                    <a:pt x="2644" y="2061"/>
                    <a:pt x="2644" y="1322"/>
                  </a:cubicBezTo>
                  <a:cubicBezTo>
                    <a:pt x="2644" y="596"/>
                    <a:pt x="2060" y="1"/>
                    <a:pt x="13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8" name="Google Shape;5988;p44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</a:t>
            </a:r>
            <a:r>
              <a:rPr lang="en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ros</a:t>
            </a:r>
            <a:endParaRPr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989" name="Google Shape;5989;p4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331100" cy="19233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fr-FR" sz="4400" dirty="0">
                <a:solidFill>
                  <a:srgbClr val="0070C0"/>
                </a:solidFill>
              </a:rPr>
              <a:t>Qui dépasse la moyenne de sa catégorie, en volume, en épaisseur : Un gros fruit.</a:t>
            </a:r>
            <a:endParaRPr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5" name="Google Shape;5995;p45"/>
          <p:cNvSpPr txBox="1">
            <a:spLocks noGrp="1"/>
          </p:cNvSpPr>
          <p:nvPr>
            <p:ph type="subTitle" idx="1"/>
          </p:nvPr>
        </p:nvSpPr>
        <p:spPr>
          <a:xfrm>
            <a:off x="1403648" y="2059887"/>
            <a:ext cx="6480720" cy="9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Qui se déplace à une vitesse élevée : Un homme rapide à la course</a:t>
            </a:r>
            <a:r>
              <a:rPr lang="fr-FR" sz="3200" dirty="0"/>
              <a:t>.</a:t>
            </a:r>
            <a:endParaRPr sz="3200" dirty="0"/>
          </a:p>
        </p:txBody>
      </p:sp>
      <p:sp>
        <p:nvSpPr>
          <p:cNvPr id="5996" name="Google Shape;5996;p45"/>
          <p:cNvSpPr txBox="1">
            <a:spLocks noGrp="1"/>
          </p:cNvSpPr>
          <p:nvPr>
            <p:ph type="title"/>
          </p:nvPr>
        </p:nvSpPr>
        <p:spPr>
          <a:xfrm>
            <a:off x="2771800" y="267494"/>
            <a:ext cx="3960300" cy="14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rapide</a:t>
            </a:r>
            <a:endParaRPr sz="4000" dirty="0"/>
          </a:p>
        </p:txBody>
      </p:sp>
      <p:sp>
        <p:nvSpPr>
          <p:cNvPr id="5997" name="Google Shape;5997;p45"/>
          <p:cNvSpPr/>
          <p:nvPr/>
        </p:nvSpPr>
        <p:spPr>
          <a:xfrm>
            <a:off x="3092750" y="1507300"/>
            <a:ext cx="2908000" cy="11051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1" i="0" dirty="0"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1"/>
              </a:solidFill>
              <a:latin typeface="Antoni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oogle Shape;6147;p47"/>
          <p:cNvGrpSpPr/>
          <p:nvPr/>
        </p:nvGrpSpPr>
        <p:grpSpPr>
          <a:xfrm>
            <a:off x="3498395" y="471584"/>
            <a:ext cx="2120226" cy="2106857"/>
            <a:chOff x="3498395" y="166784"/>
            <a:chExt cx="2120226" cy="2106857"/>
          </a:xfrm>
        </p:grpSpPr>
        <p:grpSp>
          <p:nvGrpSpPr>
            <p:cNvPr id="6148" name="Google Shape;6148;p47"/>
            <p:cNvGrpSpPr/>
            <p:nvPr/>
          </p:nvGrpSpPr>
          <p:grpSpPr>
            <a:xfrm rot="1245278">
              <a:off x="3732032" y="412516"/>
              <a:ext cx="1652951" cy="1620872"/>
              <a:chOff x="1298003" y="269009"/>
              <a:chExt cx="821299" cy="805243"/>
            </a:xfrm>
          </p:grpSpPr>
          <p:grpSp>
            <p:nvGrpSpPr>
              <p:cNvPr id="6149" name="Google Shape;6149;p47"/>
              <p:cNvGrpSpPr/>
              <p:nvPr/>
            </p:nvGrpSpPr>
            <p:grpSpPr>
              <a:xfrm rot="-3350947">
                <a:off x="1451036" y="343779"/>
                <a:ext cx="315377" cy="304860"/>
                <a:chOff x="4330468" y="3410101"/>
                <a:chExt cx="315363" cy="304846"/>
              </a:xfrm>
            </p:grpSpPr>
            <p:sp>
              <p:nvSpPr>
                <p:cNvPr id="6150" name="Google Shape;6150;p47"/>
                <p:cNvSpPr/>
                <p:nvPr/>
              </p:nvSpPr>
              <p:spPr>
                <a:xfrm>
                  <a:off x="4330468" y="3562265"/>
                  <a:ext cx="57237" cy="57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6" h="2656" extrusionOk="0">
                      <a:moveTo>
                        <a:pt x="1334" y="0"/>
                      </a:moveTo>
                      <a:cubicBezTo>
                        <a:pt x="596" y="0"/>
                        <a:pt x="1" y="595"/>
                        <a:pt x="1" y="1334"/>
                      </a:cubicBezTo>
                      <a:cubicBezTo>
                        <a:pt x="1" y="2060"/>
                        <a:pt x="596" y="2655"/>
                        <a:pt x="1334" y="2655"/>
                      </a:cubicBezTo>
                      <a:cubicBezTo>
                        <a:pt x="2060" y="2655"/>
                        <a:pt x="2656" y="2060"/>
                        <a:pt x="2656" y="1334"/>
                      </a:cubicBezTo>
                      <a:cubicBezTo>
                        <a:pt x="2656" y="595"/>
                        <a:pt x="2060" y="0"/>
                        <a:pt x="133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1" name="Google Shape;6151;p47"/>
                <p:cNvSpPr/>
                <p:nvPr/>
              </p:nvSpPr>
              <p:spPr>
                <a:xfrm>
                  <a:off x="4422573" y="3470656"/>
                  <a:ext cx="56978" cy="56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4" h="2644" extrusionOk="0">
                      <a:moveTo>
                        <a:pt x="1322" y="1"/>
                      </a:moveTo>
                      <a:cubicBezTo>
                        <a:pt x="596" y="1"/>
                        <a:pt x="1" y="596"/>
                        <a:pt x="1" y="1322"/>
                      </a:cubicBezTo>
                      <a:cubicBezTo>
                        <a:pt x="1" y="2048"/>
                        <a:pt x="596" y="2644"/>
                        <a:pt x="1322" y="2644"/>
                      </a:cubicBezTo>
                      <a:cubicBezTo>
                        <a:pt x="2061" y="2644"/>
                        <a:pt x="2644" y="2048"/>
                        <a:pt x="2644" y="1322"/>
                      </a:cubicBezTo>
                      <a:cubicBezTo>
                        <a:pt x="2644" y="596"/>
                        <a:pt x="2061" y="1"/>
                        <a:pt x="132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2" name="Google Shape;6152;p47"/>
                <p:cNvSpPr/>
                <p:nvPr/>
              </p:nvSpPr>
              <p:spPr>
                <a:xfrm>
                  <a:off x="4330468" y="3410101"/>
                  <a:ext cx="57237" cy="56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6" h="2644" extrusionOk="0">
                      <a:moveTo>
                        <a:pt x="1334" y="1"/>
                      </a:moveTo>
                      <a:cubicBezTo>
                        <a:pt x="596" y="1"/>
                        <a:pt x="1" y="584"/>
                        <a:pt x="1" y="1322"/>
                      </a:cubicBezTo>
                      <a:cubicBezTo>
                        <a:pt x="1" y="2049"/>
                        <a:pt x="596" y="2644"/>
                        <a:pt x="1334" y="2644"/>
                      </a:cubicBezTo>
                      <a:cubicBezTo>
                        <a:pt x="2060" y="2644"/>
                        <a:pt x="2656" y="2049"/>
                        <a:pt x="2656" y="1322"/>
                      </a:cubicBezTo>
                      <a:cubicBezTo>
                        <a:pt x="2656" y="584"/>
                        <a:pt x="2060" y="1"/>
                        <a:pt x="133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3" name="Google Shape;6153;p47"/>
                <p:cNvSpPr/>
                <p:nvPr/>
              </p:nvSpPr>
              <p:spPr>
                <a:xfrm>
                  <a:off x="4588853" y="3562265"/>
                  <a:ext cx="56978" cy="57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4" h="2656" extrusionOk="0">
                      <a:moveTo>
                        <a:pt x="1322" y="0"/>
                      </a:moveTo>
                      <a:cubicBezTo>
                        <a:pt x="584" y="0"/>
                        <a:pt x="0" y="595"/>
                        <a:pt x="0" y="1334"/>
                      </a:cubicBezTo>
                      <a:cubicBezTo>
                        <a:pt x="0" y="2060"/>
                        <a:pt x="584" y="2655"/>
                        <a:pt x="1322" y="2655"/>
                      </a:cubicBezTo>
                      <a:cubicBezTo>
                        <a:pt x="2048" y="2655"/>
                        <a:pt x="2643" y="2060"/>
                        <a:pt x="2643" y="1334"/>
                      </a:cubicBezTo>
                      <a:cubicBezTo>
                        <a:pt x="2643" y="595"/>
                        <a:pt x="2048" y="0"/>
                        <a:pt x="13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4" name="Google Shape;6154;p47"/>
                <p:cNvSpPr/>
                <p:nvPr/>
              </p:nvSpPr>
              <p:spPr>
                <a:xfrm>
                  <a:off x="4527780" y="3657969"/>
                  <a:ext cx="57237" cy="56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6" h="2644" extrusionOk="0">
                      <a:moveTo>
                        <a:pt x="1322" y="0"/>
                      </a:moveTo>
                      <a:cubicBezTo>
                        <a:pt x="596" y="0"/>
                        <a:pt x="0" y="595"/>
                        <a:pt x="0" y="1322"/>
                      </a:cubicBezTo>
                      <a:cubicBezTo>
                        <a:pt x="0" y="2048"/>
                        <a:pt x="596" y="2643"/>
                        <a:pt x="1322" y="2643"/>
                      </a:cubicBezTo>
                      <a:cubicBezTo>
                        <a:pt x="2060" y="2643"/>
                        <a:pt x="2656" y="2048"/>
                        <a:pt x="2656" y="1322"/>
                      </a:cubicBezTo>
                      <a:cubicBezTo>
                        <a:pt x="2656" y="595"/>
                        <a:pt x="2060" y="0"/>
                        <a:pt x="13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5" name="Google Shape;6155;p47"/>
                <p:cNvSpPr/>
                <p:nvPr/>
              </p:nvSpPr>
              <p:spPr>
                <a:xfrm rot="3981324">
                  <a:off x="4509932" y="3523846"/>
                  <a:ext cx="56976" cy="57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4" h="2656" extrusionOk="0">
                      <a:moveTo>
                        <a:pt x="1322" y="0"/>
                      </a:moveTo>
                      <a:cubicBezTo>
                        <a:pt x="595" y="0"/>
                        <a:pt x="0" y="596"/>
                        <a:pt x="0" y="1322"/>
                      </a:cubicBezTo>
                      <a:cubicBezTo>
                        <a:pt x="0" y="2060"/>
                        <a:pt x="595" y="2656"/>
                        <a:pt x="1322" y="2656"/>
                      </a:cubicBezTo>
                      <a:cubicBezTo>
                        <a:pt x="2048" y="2656"/>
                        <a:pt x="2643" y="2060"/>
                        <a:pt x="2643" y="1322"/>
                      </a:cubicBezTo>
                      <a:cubicBezTo>
                        <a:pt x="2643" y="596"/>
                        <a:pt x="2048" y="0"/>
                        <a:pt x="1322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9525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156" name="Google Shape;6156;p47"/>
              <p:cNvSpPr/>
              <p:nvPr/>
            </p:nvSpPr>
            <p:spPr>
              <a:xfrm>
                <a:off x="1298003" y="269009"/>
                <a:ext cx="821299" cy="805243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1707" extrusionOk="0">
                    <a:moveTo>
                      <a:pt x="877" y="1"/>
                    </a:moveTo>
                    <a:cubicBezTo>
                      <a:pt x="837" y="1"/>
                      <a:pt x="795" y="17"/>
                      <a:pt x="761" y="43"/>
                    </a:cubicBezTo>
                    <a:cubicBezTo>
                      <a:pt x="714" y="75"/>
                      <a:pt x="682" y="129"/>
                      <a:pt x="666" y="184"/>
                    </a:cubicBezTo>
                    <a:cubicBezTo>
                      <a:pt x="659" y="208"/>
                      <a:pt x="659" y="239"/>
                      <a:pt x="644" y="263"/>
                    </a:cubicBezTo>
                    <a:cubicBezTo>
                      <a:pt x="617" y="305"/>
                      <a:pt x="570" y="315"/>
                      <a:pt x="520" y="315"/>
                    </a:cubicBezTo>
                    <a:cubicBezTo>
                      <a:pt x="495" y="315"/>
                      <a:pt x="470" y="313"/>
                      <a:pt x="446" y="310"/>
                    </a:cubicBezTo>
                    <a:cubicBezTo>
                      <a:pt x="322" y="310"/>
                      <a:pt x="181" y="357"/>
                      <a:pt x="102" y="459"/>
                    </a:cubicBezTo>
                    <a:cubicBezTo>
                      <a:pt x="16" y="560"/>
                      <a:pt x="1" y="716"/>
                      <a:pt x="80" y="820"/>
                    </a:cubicBezTo>
                    <a:cubicBezTo>
                      <a:pt x="102" y="867"/>
                      <a:pt x="149" y="897"/>
                      <a:pt x="174" y="944"/>
                    </a:cubicBezTo>
                    <a:cubicBezTo>
                      <a:pt x="243" y="1063"/>
                      <a:pt x="164" y="1243"/>
                      <a:pt x="251" y="1345"/>
                    </a:cubicBezTo>
                    <a:cubicBezTo>
                      <a:pt x="330" y="1431"/>
                      <a:pt x="471" y="1407"/>
                      <a:pt x="572" y="1446"/>
                    </a:cubicBezTo>
                    <a:cubicBezTo>
                      <a:pt x="659" y="1486"/>
                      <a:pt x="721" y="1555"/>
                      <a:pt x="793" y="1619"/>
                    </a:cubicBezTo>
                    <a:cubicBezTo>
                      <a:pt x="841" y="1668"/>
                      <a:pt x="913" y="1707"/>
                      <a:pt x="983" y="1707"/>
                    </a:cubicBezTo>
                    <a:cubicBezTo>
                      <a:pt x="1003" y="1707"/>
                      <a:pt x="1023" y="1704"/>
                      <a:pt x="1043" y="1697"/>
                    </a:cubicBezTo>
                    <a:cubicBezTo>
                      <a:pt x="1144" y="1657"/>
                      <a:pt x="1176" y="1508"/>
                      <a:pt x="1263" y="1439"/>
                    </a:cubicBezTo>
                    <a:cubicBezTo>
                      <a:pt x="1332" y="1384"/>
                      <a:pt x="1419" y="1384"/>
                      <a:pt x="1498" y="1352"/>
                    </a:cubicBezTo>
                    <a:cubicBezTo>
                      <a:pt x="1607" y="1305"/>
                      <a:pt x="1694" y="1211"/>
                      <a:pt x="1716" y="1093"/>
                    </a:cubicBezTo>
                    <a:cubicBezTo>
                      <a:pt x="1741" y="984"/>
                      <a:pt x="1709" y="857"/>
                      <a:pt x="1632" y="763"/>
                    </a:cubicBezTo>
                    <a:cubicBezTo>
                      <a:pt x="1607" y="741"/>
                      <a:pt x="1585" y="716"/>
                      <a:pt x="1575" y="686"/>
                    </a:cubicBezTo>
                    <a:cubicBezTo>
                      <a:pt x="1560" y="632"/>
                      <a:pt x="1592" y="585"/>
                      <a:pt x="1600" y="538"/>
                    </a:cubicBezTo>
                    <a:cubicBezTo>
                      <a:pt x="1615" y="444"/>
                      <a:pt x="1537" y="357"/>
                      <a:pt x="1443" y="325"/>
                    </a:cubicBezTo>
                    <a:cubicBezTo>
                      <a:pt x="1387" y="312"/>
                      <a:pt x="1331" y="309"/>
                      <a:pt x="1274" y="309"/>
                    </a:cubicBezTo>
                    <a:cubicBezTo>
                      <a:pt x="1236" y="309"/>
                      <a:pt x="1199" y="310"/>
                      <a:pt x="1161" y="310"/>
                    </a:cubicBezTo>
                    <a:cubicBezTo>
                      <a:pt x="1114" y="310"/>
                      <a:pt x="1075" y="303"/>
                      <a:pt x="1043" y="271"/>
                    </a:cubicBezTo>
                    <a:cubicBezTo>
                      <a:pt x="981" y="216"/>
                      <a:pt x="1020" y="97"/>
                      <a:pt x="964" y="35"/>
                    </a:cubicBezTo>
                    <a:cubicBezTo>
                      <a:pt x="939" y="11"/>
                      <a:pt x="909" y="1"/>
                      <a:pt x="87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lt1"/>
                </a:solidFill>
                <a:prstDash val="solid"/>
                <a:miter lim="188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57" name="Google Shape;6157;p47"/>
            <p:cNvGrpSpPr/>
            <p:nvPr/>
          </p:nvGrpSpPr>
          <p:grpSpPr>
            <a:xfrm>
              <a:off x="4190488" y="166784"/>
              <a:ext cx="1117422" cy="647778"/>
              <a:chOff x="-1457262" y="-1594766"/>
              <a:chExt cx="1117422" cy="647778"/>
            </a:xfrm>
          </p:grpSpPr>
          <p:sp>
            <p:nvSpPr>
              <p:cNvPr id="6158" name="Google Shape;6158;p47"/>
              <p:cNvSpPr/>
              <p:nvPr/>
            </p:nvSpPr>
            <p:spPr>
              <a:xfrm>
                <a:off x="-1436887" y="-1402545"/>
                <a:ext cx="57000" cy="57258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57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3" y="2656"/>
                    </a:cubicBezTo>
                    <a:cubicBezTo>
                      <a:pt x="2049" y="2656"/>
                      <a:pt x="2644" y="2061"/>
                      <a:pt x="2644" y="1334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9" name="Google Shape;6159;p47"/>
              <p:cNvSpPr/>
              <p:nvPr/>
            </p:nvSpPr>
            <p:spPr>
              <a:xfrm>
                <a:off x="-1457262" y="-1098200"/>
                <a:ext cx="57000" cy="56978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84"/>
                      <a:pt x="1" y="1322"/>
                    </a:cubicBezTo>
                    <a:cubicBezTo>
                      <a:pt x="1" y="2048"/>
                      <a:pt x="584" y="2644"/>
                      <a:pt x="1323" y="2644"/>
                    </a:cubicBezTo>
                    <a:cubicBezTo>
                      <a:pt x="2049" y="2644"/>
                      <a:pt x="2644" y="2048"/>
                      <a:pt x="2644" y="1322"/>
                    </a:cubicBezTo>
                    <a:cubicBezTo>
                      <a:pt x="2644" y="584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0" name="Google Shape;6160;p47"/>
              <p:cNvSpPr/>
              <p:nvPr/>
            </p:nvSpPr>
            <p:spPr>
              <a:xfrm>
                <a:off x="-1192313" y="-1299398"/>
                <a:ext cx="57237" cy="570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1" name="Google Shape;6161;p47"/>
              <p:cNvSpPr/>
              <p:nvPr/>
            </p:nvSpPr>
            <p:spPr>
              <a:xfrm>
                <a:off x="-1042582" y="-1345273"/>
                <a:ext cx="57237" cy="570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2" name="Google Shape;6162;p47"/>
              <p:cNvSpPr/>
              <p:nvPr/>
            </p:nvSpPr>
            <p:spPr>
              <a:xfrm>
                <a:off x="-1192320" y="-1594766"/>
                <a:ext cx="57237" cy="56978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3" name="Google Shape;6163;p47"/>
              <p:cNvSpPr/>
              <p:nvPr/>
            </p:nvSpPr>
            <p:spPr>
              <a:xfrm>
                <a:off x="-785582" y="-1463914"/>
                <a:ext cx="56978" cy="57237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34"/>
                    </a:cubicBezTo>
                    <a:cubicBezTo>
                      <a:pt x="0" y="2060"/>
                      <a:pt x="596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4" name="Google Shape;6164;p47"/>
              <p:cNvSpPr/>
              <p:nvPr/>
            </p:nvSpPr>
            <p:spPr>
              <a:xfrm rot="3981324">
                <a:off x="-815843" y="-1228795"/>
                <a:ext cx="56997" cy="57256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57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3" y="2656"/>
                    </a:cubicBezTo>
                    <a:cubicBezTo>
                      <a:pt x="2049" y="2656"/>
                      <a:pt x="2644" y="2061"/>
                      <a:pt x="2644" y="1334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5" name="Google Shape;6165;p47"/>
              <p:cNvSpPr/>
              <p:nvPr/>
            </p:nvSpPr>
            <p:spPr>
              <a:xfrm rot="3981324">
                <a:off x="-619189" y="-1245565"/>
                <a:ext cx="57234" cy="56997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6" name="Google Shape;6166;p47"/>
              <p:cNvSpPr/>
              <p:nvPr/>
            </p:nvSpPr>
            <p:spPr>
              <a:xfrm rot="3981324">
                <a:off x="-619193" y="-1013131"/>
                <a:ext cx="57234" cy="56997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7" name="Google Shape;6167;p47"/>
              <p:cNvSpPr/>
              <p:nvPr/>
            </p:nvSpPr>
            <p:spPr>
              <a:xfrm rot="3981324">
                <a:off x="-406031" y="-1118290"/>
                <a:ext cx="57234" cy="56976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68" name="Google Shape;6168;p47"/>
            <p:cNvSpPr/>
            <p:nvPr/>
          </p:nvSpPr>
          <p:spPr>
            <a:xfrm rot="3981324">
              <a:off x="5113711" y="944060"/>
              <a:ext cx="57234" cy="56997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69" name="Google Shape;6169;p47"/>
            <p:cNvGrpSpPr/>
            <p:nvPr/>
          </p:nvGrpSpPr>
          <p:grpSpPr>
            <a:xfrm rot="-3617055">
              <a:off x="3776802" y="469438"/>
              <a:ext cx="380157" cy="130098"/>
              <a:chOff x="-845397" y="-1264265"/>
              <a:chExt cx="380155" cy="130098"/>
            </a:xfrm>
          </p:grpSpPr>
          <p:sp>
            <p:nvSpPr>
              <p:cNvPr id="6170" name="Google Shape;6170;p47"/>
              <p:cNvSpPr/>
              <p:nvPr/>
            </p:nvSpPr>
            <p:spPr>
              <a:xfrm>
                <a:off x="-845397" y="-1264265"/>
                <a:ext cx="57237" cy="570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1" name="Google Shape;6171;p47"/>
              <p:cNvSpPr/>
              <p:nvPr/>
            </p:nvSpPr>
            <p:spPr>
              <a:xfrm rot="3981324">
                <a:off x="-531443" y="-1200310"/>
                <a:ext cx="57234" cy="56997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172" name="Google Shape;6172;p47"/>
          <p:cNvSpPr txBox="1">
            <a:spLocks noGrp="1"/>
          </p:cNvSpPr>
          <p:nvPr>
            <p:ph type="title"/>
          </p:nvPr>
        </p:nvSpPr>
        <p:spPr>
          <a:xfrm>
            <a:off x="3653789" y="945276"/>
            <a:ext cx="1809436" cy="10262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err="1" smtClean="0"/>
              <a:t>jeune</a:t>
            </a:r>
            <a:endParaRPr sz="4400" dirty="0"/>
          </a:p>
        </p:txBody>
      </p:sp>
      <p:sp>
        <p:nvSpPr>
          <p:cNvPr id="6173" name="Google Shape;6173;p47"/>
          <p:cNvSpPr txBox="1">
            <a:spLocks noGrp="1"/>
          </p:cNvSpPr>
          <p:nvPr>
            <p:ph type="subTitle" idx="1"/>
          </p:nvPr>
        </p:nvSpPr>
        <p:spPr>
          <a:xfrm>
            <a:off x="2776800" y="3890275"/>
            <a:ext cx="35904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You can enter a subtitle here if you need it</a:t>
            </a:r>
            <a:endParaRPr dirty="0"/>
          </a:p>
        </p:txBody>
      </p:sp>
      <p:sp>
        <p:nvSpPr>
          <p:cNvPr id="6174" name="Google Shape;6174;p47"/>
          <p:cNvSpPr txBox="1">
            <a:spLocks noGrp="1"/>
          </p:cNvSpPr>
          <p:nvPr>
            <p:ph type="title" idx="2"/>
          </p:nvPr>
        </p:nvSpPr>
        <p:spPr>
          <a:xfrm>
            <a:off x="2934727" y="2572303"/>
            <a:ext cx="3264000" cy="12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Qui est peu avancé en âge : Avoir de jeunes enfants. </a:t>
            </a:r>
            <a:endParaRPr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7" name="Google Shape;6187;p49"/>
          <p:cNvSpPr txBox="1">
            <a:spLocks noGrp="1"/>
          </p:cNvSpPr>
          <p:nvPr>
            <p:ph type="title"/>
          </p:nvPr>
        </p:nvSpPr>
        <p:spPr>
          <a:xfrm>
            <a:off x="713276" y="1774650"/>
            <a:ext cx="2858400" cy="159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 smtClean="0"/>
              <a:t>fort</a:t>
            </a:r>
            <a:endParaRPr sz="8000" dirty="0">
              <a:solidFill>
                <a:schemeClr val="accent5"/>
              </a:solidFill>
            </a:endParaRPr>
          </a:p>
        </p:txBody>
      </p:sp>
      <p:sp>
        <p:nvSpPr>
          <p:cNvPr id="6192" name="Google Shape;6192;p49"/>
          <p:cNvSpPr txBox="1">
            <a:spLocks noGrp="1"/>
          </p:cNvSpPr>
          <p:nvPr>
            <p:ph type="subTitle" idx="4"/>
          </p:nvPr>
        </p:nvSpPr>
        <p:spPr>
          <a:xfrm>
            <a:off x="3347864" y="915566"/>
            <a:ext cx="4824536" cy="28803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/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Qui a de la vigueur, de la force physique, qui est robuste, solide : Un homme fort.</a:t>
            </a:r>
            <a:endParaRPr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93" name="Google Shape;6193;p49"/>
          <p:cNvSpPr txBox="1"/>
          <p:nvPr/>
        </p:nvSpPr>
        <p:spPr>
          <a:xfrm rot="-5400000" flipH="1">
            <a:off x="8085900" y="3819700"/>
            <a:ext cx="1425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FOREIGN LANGUAGES / FRENCH</a:t>
            </a:r>
            <a:endParaRPr sz="10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6" name="Google Shape;6316;p54"/>
          <p:cNvSpPr txBox="1">
            <a:spLocks noGrp="1"/>
          </p:cNvSpPr>
          <p:nvPr>
            <p:ph type="title"/>
          </p:nvPr>
        </p:nvSpPr>
        <p:spPr>
          <a:xfrm>
            <a:off x="2051720" y="411510"/>
            <a:ext cx="4943315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nerveux </a:t>
            </a:r>
            <a:r>
              <a:rPr lang="en" dirty="0">
                <a:solidFill>
                  <a:schemeClr val="dk1"/>
                </a:solidFill>
              </a:rPr>
              <a:t>FAMOUS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6317" name="Google Shape;6317;p54"/>
          <p:cNvSpPr txBox="1">
            <a:spLocks noGrp="1"/>
          </p:cNvSpPr>
          <p:nvPr>
            <p:ph type="subTitle" idx="1"/>
          </p:nvPr>
        </p:nvSpPr>
        <p:spPr>
          <a:xfrm>
            <a:off x="2411760" y="1563638"/>
            <a:ext cx="4343400" cy="213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Qui relève des nerfs, du système nerveux : Maladie nerveuse.</a:t>
            </a:r>
            <a:endParaRPr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9" name="Google Shape;6329;p56"/>
          <p:cNvSpPr txBox="1">
            <a:spLocks noGrp="1"/>
          </p:cNvSpPr>
          <p:nvPr>
            <p:ph type="subTitle" idx="1"/>
          </p:nvPr>
        </p:nvSpPr>
        <p:spPr>
          <a:xfrm>
            <a:off x="683568" y="1734391"/>
            <a:ext cx="2743800" cy="13258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r-FR" sz="2400" dirty="0">
                <a:solidFill>
                  <a:srgbClr val="0070C0"/>
                </a:solidFill>
              </a:rPr>
              <a:t>Se dit de l'être humain en tant qu'il conçoit et saisit les rapports entre les choses : L'homme est un être intelligent</a:t>
            </a:r>
            <a:r>
              <a:rPr lang="fr-FR" sz="2400" dirty="0"/>
              <a:t>.</a:t>
            </a:r>
            <a:endParaRPr sz="2400" dirty="0"/>
          </a:p>
        </p:txBody>
      </p:sp>
      <p:pic>
        <p:nvPicPr>
          <p:cNvPr id="6331" name="Google Shape;6331;p56"/>
          <p:cNvPicPr preferRelativeResize="0"/>
          <p:nvPr/>
        </p:nvPicPr>
        <p:blipFill rotWithShape="1">
          <a:blip r:embed="rId3">
            <a:alphaModFix/>
          </a:blip>
          <a:srcRect l="-50290" t="19" r="50290" b="9"/>
          <a:stretch/>
        </p:blipFill>
        <p:spPr>
          <a:xfrm flipH="1">
            <a:off x="4555929" y="249050"/>
            <a:ext cx="9683496" cy="5446872"/>
          </a:xfrm>
          <a:prstGeom prst="cloud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6333" name="Google Shape;6333;p56"/>
          <p:cNvGrpSpPr/>
          <p:nvPr/>
        </p:nvGrpSpPr>
        <p:grpSpPr>
          <a:xfrm rot="-5400000">
            <a:off x="7384431" y="3564863"/>
            <a:ext cx="436075" cy="1632075"/>
            <a:chOff x="3752625" y="7363838"/>
            <a:chExt cx="436075" cy="1632075"/>
          </a:xfrm>
        </p:grpSpPr>
        <p:sp>
          <p:nvSpPr>
            <p:cNvPr id="6334" name="Google Shape;6334;p56"/>
            <p:cNvSpPr/>
            <p:nvPr/>
          </p:nvSpPr>
          <p:spPr>
            <a:xfrm>
              <a:off x="3752625" y="7363838"/>
              <a:ext cx="218200" cy="1632075"/>
            </a:xfrm>
            <a:custGeom>
              <a:avLst/>
              <a:gdLst/>
              <a:ahLst/>
              <a:cxnLst/>
              <a:rect l="l" t="t" r="r" b="b"/>
              <a:pathLst>
                <a:path w="8728" h="65283" extrusionOk="0">
                  <a:moveTo>
                    <a:pt x="0" y="1"/>
                  </a:moveTo>
                  <a:lnTo>
                    <a:pt x="0" y="65283"/>
                  </a:lnTo>
                  <a:lnTo>
                    <a:pt x="8728" y="652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4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5" name="Google Shape;6335;p56"/>
            <p:cNvSpPr/>
            <p:nvPr/>
          </p:nvSpPr>
          <p:spPr>
            <a:xfrm>
              <a:off x="3970800" y="7363838"/>
              <a:ext cx="217900" cy="1632075"/>
            </a:xfrm>
            <a:custGeom>
              <a:avLst/>
              <a:gdLst/>
              <a:ahLst/>
              <a:cxnLst/>
              <a:rect l="l" t="t" r="r" b="b"/>
              <a:pathLst>
                <a:path w="8716" h="65283" extrusionOk="0">
                  <a:moveTo>
                    <a:pt x="1" y="1"/>
                  </a:moveTo>
                  <a:lnTo>
                    <a:pt x="1" y="65283"/>
                  </a:lnTo>
                  <a:lnTo>
                    <a:pt x="8716" y="65283"/>
                  </a:lnTo>
                  <a:lnTo>
                    <a:pt x="8716" y="1"/>
                  </a:lnTo>
                  <a:close/>
                </a:path>
              </a:pathLst>
            </a:custGeom>
            <a:solidFill>
              <a:schemeClr val="dk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6" name="Google Shape;6336;p56"/>
            <p:cNvSpPr/>
            <p:nvPr/>
          </p:nvSpPr>
          <p:spPr>
            <a:xfrm>
              <a:off x="3796375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7" name="Google Shape;6337;p56"/>
            <p:cNvSpPr/>
            <p:nvPr/>
          </p:nvSpPr>
          <p:spPr>
            <a:xfrm>
              <a:off x="3883300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8" name="Google Shape;6338;p56"/>
            <p:cNvSpPr/>
            <p:nvPr/>
          </p:nvSpPr>
          <p:spPr>
            <a:xfrm>
              <a:off x="3839825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1" y="1"/>
                  </a:moveTo>
                  <a:lnTo>
                    <a:pt x="1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9" name="Google Shape;6339;p56"/>
            <p:cNvSpPr/>
            <p:nvPr/>
          </p:nvSpPr>
          <p:spPr>
            <a:xfrm>
              <a:off x="3927350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0" name="Google Shape;6340;p56"/>
            <p:cNvSpPr/>
            <p:nvPr/>
          </p:nvSpPr>
          <p:spPr>
            <a:xfrm>
              <a:off x="3752625" y="8786038"/>
              <a:ext cx="435775" cy="209575"/>
            </a:xfrm>
            <a:custGeom>
              <a:avLst/>
              <a:gdLst/>
              <a:ahLst/>
              <a:cxnLst/>
              <a:rect l="l" t="t" r="r" b="b"/>
              <a:pathLst>
                <a:path w="17431" h="8383" extrusionOk="0">
                  <a:moveTo>
                    <a:pt x="8728" y="1"/>
                  </a:moveTo>
                  <a:lnTo>
                    <a:pt x="0" y="8383"/>
                  </a:lnTo>
                  <a:lnTo>
                    <a:pt x="17431" y="8383"/>
                  </a:lnTo>
                  <a:lnTo>
                    <a:pt x="8728" y="1"/>
                  </a:lnTo>
                  <a:close/>
                </a:path>
              </a:pathLst>
            </a:custGeom>
            <a:solidFill>
              <a:schemeClr val="accent1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1" name="Google Shape;6341;p56"/>
            <p:cNvSpPr/>
            <p:nvPr/>
          </p:nvSpPr>
          <p:spPr>
            <a:xfrm>
              <a:off x="3752625" y="7363838"/>
              <a:ext cx="435775" cy="209300"/>
            </a:xfrm>
            <a:custGeom>
              <a:avLst/>
              <a:gdLst/>
              <a:ahLst/>
              <a:cxnLst/>
              <a:rect l="l" t="t" r="r" b="b"/>
              <a:pathLst>
                <a:path w="17431" h="8372" extrusionOk="0">
                  <a:moveTo>
                    <a:pt x="0" y="1"/>
                  </a:moveTo>
                  <a:lnTo>
                    <a:pt x="8728" y="8371"/>
                  </a:lnTo>
                  <a:lnTo>
                    <a:pt x="17431" y="1"/>
                  </a:lnTo>
                  <a:close/>
                </a:path>
              </a:pathLst>
            </a:custGeom>
            <a:solidFill>
              <a:schemeClr val="lt2"/>
            </a:solidFill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2" name="Google Shape;6342;p56"/>
            <p:cNvSpPr/>
            <p:nvPr/>
          </p:nvSpPr>
          <p:spPr>
            <a:xfrm>
              <a:off x="3752625" y="7363838"/>
              <a:ext cx="25" cy="1631775"/>
            </a:xfrm>
            <a:custGeom>
              <a:avLst/>
              <a:gdLst/>
              <a:ahLst/>
              <a:cxnLst/>
              <a:rect l="l" t="t" r="r" b="b"/>
              <a:pathLst>
                <a:path w="1" h="65271" fill="none" extrusionOk="0">
                  <a:moveTo>
                    <a:pt x="0" y="1"/>
                  </a:moveTo>
                  <a:lnTo>
                    <a:pt x="0" y="65271"/>
                  </a:lnTo>
                </a:path>
              </a:pathLst>
            </a:custGeom>
            <a:noFill/>
            <a:ln w="7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43" name="Google Shape;6343;p56"/>
          <p:cNvSpPr/>
          <p:nvPr/>
        </p:nvSpPr>
        <p:spPr>
          <a:xfrm flipH="1">
            <a:off x="4550424" y="3574478"/>
            <a:ext cx="2726834" cy="2654882"/>
          </a:xfrm>
          <a:custGeom>
            <a:avLst/>
            <a:gdLst/>
            <a:ahLst/>
            <a:cxnLst/>
            <a:rect l="l" t="t" r="r" b="b"/>
            <a:pathLst>
              <a:path w="65033" h="63317" extrusionOk="0">
                <a:moveTo>
                  <a:pt x="27135" y="1"/>
                </a:moveTo>
                <a:cubicBezTo>
                  <a:pt x="25696" y="1"/>
                  <a:pt x="24287" y="763"/>
                  <a:pt x="23349" y="1865"/>
                </a:cubicBezTo>
                <a:cubicBezTo>
                  <a:pt x="22325" y="3080"/>
                  <a:pt x="21765" y="4627"/>
                  <a:pt x="21503" y="6187"/>
                </a:cubicBezTo>
                <a:cubicBezTo>
                  <a:pt x="20872" y="9819"/>
                  <a:pt x="21622" y="13629"/>
                  <a:pt x="23301" y="16915"/>
                </a:cubicBezTo>
                <a:cubicBezTo>
                  <a:pt x="24408" y="19058"/>
                  <a:pt x="25908" y="21546"/>
                  <a:pt x="24742" y="23654"/>
                </a:cubicBezTo>
                <a:cubicBezTo>
                  <a:pt x="24563" y="23975"/>
                  <a:pt x="24325" y="24273"/>
                  <a:pt x="24003" y="24368"/>
                </a:cubicBezTo>
                <a:cubicBezTo>
                  <a:pt x="23897" y="24405"/>
                  <a:pt x="23792" y="24421"/>
                  <a:pt x="23689" y="24421"/>
                </a:cubicBezTo>
                <a:cubicBezTo>
                  <a:pt x="23117" y="24421"/>
                  <a:pt x="22589" y="23915"/>
                  <a:pt x="22206" y="23451"/>
                </a:cubicBezTo>
                <a:cubicBezTo>
                  <a:pt x="20777" y="21737"/>
                  <a:pt x="19431" y="19951"/>
                  <a:pt x="18169" y="18105"/>
                </a:cubicBezTo>
                <a:cubicBezTo>
                  <a:pt x="17775" y="17544"/>
                  <a:pt x="17089" y="16938"/>
                  <a:pt x="16513" y="16938"/>
                </a:cubicBezTo>
                <a:cubicBezTo>
                  <a:pt x="16307" y="16938"/>
                  <a:pt x="16115" y="17015"/>
                  <a:pt x="15955" y="17200"/>
                </a:cubicBezTo>
                <a:cubicBezTo>
                  <a:pt x="15633" y="17546"/>
                  <a:pt x="15717" y="18081"/>
                  <a:pt x="15859" y="18522"/>
                </a:cubicBezTo>
                <a:cubicBezTo>
                  <a:pt x="16931" y="21772"/>
                  <a:pt x="20551" y="23356"/>
                  <a:pt x="22539" y="26130"/>
                </a:cubicBezTo>
                <a:cubicBezTo>
                  <a:pt x="22991" y="26749"/>
                  <a:pt x="23372" y="27606"/>
                  <a:pt x="23015" y="28285"/>
                </a:cubicBezTo>
                <a:cubicBezTo>
                  <a:pt x="22763" y="28798"/>
                  <a:pt x="22173" y="29052"/>
                  <a:pt x="21597" y="29052"/>
                </a:cubicBezTo>
                <a:cubicBezTo>
                  <a:pt x="21464" y="29052"/>
                  <a:pt x="21332" y="29038"/>
                  <a:pt x="21205" y="29011"/>
                </a:cubicBezTo>
                <a:cubicBezTo>
                  <a:pt x="20515" y="28880"/>
                  <a:pt x="19943" y="28452"/>
                  <a:pt x="19372" y="28035"/>
                </a:cubicBezTo>
                <a:cubicBezTo>
                  <a:pt x="15419" y="25047"/>
                  <a:pt x="11704" y="21737"/>
                  <a:pt x="8275" y="18165"/>
                </a:cubicBezTo>
                <a:cubicBezTo>
                  <a:pt x="7144" y="16974"/>
                  <a:pt x="5858" y="15676"/>
                  <a:pt x="4227" y="15653"/>
                </a:cubicBezTo>
                <a:cubicBezTo>
                  <a:pt x="4210" y="15652"/>
                  <a:pt x="4192" y="15652"/>
                  <a:pt x="4175" y="15652"/>
                </a:cubicBezTo>
                <a:cubicBezTo>
                  <a:pt x="2235" y="15652"/>
                  <a:pt x="691" y="17634"/>
                  <a:pt x="715" y="19582"/>
                </a:cubicBezTo>
                <a:cubicBezTo>
                  <a:pt x="739" y="21546"/>
                  <a:pt x="1989" y="23296"/>
                  <a:pt x="3548" y="24487"/>
                </a:cubicBezTo>
                <a:cubicBezTo>
                  <a:pt x="5120" y="25678"/>
                  <a:pt x="6966" y="26392"/>
                  <a:pt x="8751" y="27214"/>
                </a:cubicBezTo>
                <a:cubicBezTo>
                  <a:pt x="12049" y="28738"/>
                  <a:pt x="15181" y="30643"/>
                  <a:pt x="18038" y="32881"/>
                </a:cubicBezTo>
                <a:cubicBezTo>
                  <a:pt x="18931" y="33583"/>
                  <a:pt x="19884" y="34488"/>
                  <a:pt x="19860" y="35619"/>
                </a:cubicBezTo>
                <a:cubicBezTo>
                  <a:pt x="19848" y="36810"/>
                  <a:pt x="18753" y="37739"/>
                  <a:pt x="17598" y="38024"/>
                </a:cubicBezTo>
                <a:cubicBezTo>
                  <a:pt x="17121" y="38139"/>
                  <a:pt x="16634" y="38174"/>
                  <a:pt x="16143" y="38174"/>
                </a:cubicBezTo>
                <a:cubicBezTo>
                  <a:pt x="15456" y="38174"/>
                  <a:pt x="14761" y="38105"/>
                  <a:pt x="14074" y="38084"/>
                </a:cubicBezTo>
                <a:cubicBezTo>
                  <a:pt x="13863" y="38075"/>
                  <a:pt x="13652" y="38070"/>
                  <a:pt x="13441" y="38070"/>
                </a:cubicBezTo>
                <a:cubicBezTo>
                  <a:pt x="12313" y="38070"/>
                  <a:pt x="11176" y="38202"/>
                  <a:pt x="10073" y="38453"/>
                </a:cubicBezTo>
                <a:cubicBezTo>
                  <a:pt x="9323" y="38620"/>
                  <a:pt x="8418" y="39167"/>
                  <a:pt x="8656" y="39894"/>
                </a:cubicBezTo>
                <a:cubicBezTo>
                  <a:pt x="8787" y="40310"/>
                  <a:pt x="9263" y="40513"/>
                  <a:pt x="9680" y="40620"/>
                </a:cubicBezTo>
                <a:cubicBezTo>
                  <a:pt x="10711" y="40910"/>
                  <a:pt x="11777" y="41055"/>
                  <a:pt x="12842" y="41055"/>
                </a:cubicBezTo>
                <a:cubicBezTo>
                  <a:pt x="14397" y="41055"/>
                  <a:pt x="15949" y="40747"/>
                  <a:pt x="17383" y="40132"/>
                </a:cubicBezTo>
                <a:cubicBezTo>
                  <a:pt x="17942" y="39894"/>
                  <a:pt x="18594" y="39627"/>
                  <a:pt x="19172" y="39627"/>
                </a:cubicBezTo>
                <a:cubicBezTo>
                  <a:pt x="19519" y="39627"/>
                  <a:pt x="19839" y="39723"/>
                  <a:pt x="20098" y="39977"/>
                </a:cubicBezTo>
                <a:cubicBezTo>
                  <a:pt x="20908" y="40751"/>
                  <a:pt x="20193" y="42084"/>
                  <a:pt x="19324" y="42787"/>
                </a:cubicBezTo>
                <a:cubicBezTo>
                  <a:pt x="15538" y="45871"/>
                  <a:pt x="10014" y="44990"/>
                  <a:pt x="5275" y="46204"/>
                </a:cubicBezTo>
                <a:cubicBezTo>
                  <a:pt x="3644" y="46621"/>
                  <a:pt x="1977" y="47418"/>
                  <a:pt x="1167" y="48883"/>
                </a:cubicBezTo>
                <a:cubicBezTo>
                  <a:pt x="0" y="51050"/>
                  <a:pt x="1310" y="53967"/>
                  <a:pt x="3513" y="55050"/>
                </a:cubicBezTo>
                <a:cubicBezTo>
                  <a:pt x="4380" y="55477"/>
                  <a:pt x="5324" y="55667"/>
                  <a:pt x="6281" y="55667"/>
                </a:cubicBezTo>
                <a:cubicBezTo>
                  <a:pt x="7756" y="55667"/>
                  <a:pt x="9262" y="55215"/>
                  <a:pt x="10561" y="54479"/>
                </a:cubicBezTo>
                <a:cubicBezTo>
                  <a:pt x="12704" y="53276"/>
                  <a:pt x="14371" y="51419"/>
                  <a:pt x="16026" y="49597"/>
                </a:cubicBezTo>
                <a:cubicBezTo>
                  <a:pt x="17681" y="47788"/>
                  <a:pt x="19348" y="45906"/>
                  <a:pt x="21455" y="44680"/>
                </a:cubicBezTo>
                <a:cubicBezTo>
                  <a:pt x="21832" y="44452"/>
                  <a:pt x="22241" y="44249"/>
                  <a:pt x="22663" y="44249"/>
                </a:cubicBezTo>
                <a:cubicBezTo>
                  <a:pt x="22748" y="44249"/>
                  <a:pt x="22834" y="44257"/>
                  <a:pt x="22920" y="44275"/>
                </a:cubicBezTo>
                <a:cubicBezTo>
                  <a:pt x="23587" y="44406"/>
                  <a:pt x="24003" y="45061"/>
                  <a:pt x="24230" y="45704"/>
                </a:cubicBezTo>
                <a:cubicBezTo>
                  <a:pt x="25908" y="50466"/>
                  <a:pt x="21825" y="54717"/>
                  <a:pt x="20991" y="59182"/>
                </a:cubicBezTo>
                <a:cubicBezTo>
                  <a:pt x="20789" y="60349"/>
                  <a:pt x="20812" y="61670"/>
                  <a:pt x="21610" y="62539"/>
                </a:cubicBezTo>
                <a:cubicBezTo>
                  <a:pt x="22089" y="63067"/>
                  <a:pt x="22800" y="63316"/>
                  <a:pt x="23525" y="63316"/>
                </a:cubicBezTo>
                <a:cubicBezTo>
                  <a:pt x="24028" y="63316"/>
                  <a:pt x="24537" y="63197"/>
                  <a:pt x="24980" y="62968"/>
                </a:cubicBezTo>
                <a:cubicBezTo>
                  <a:pt x="26051" y="62396"/>
                  <a:pt x="26766" y="61289"/>
                  <a:pt x="27111" y="60110"/>
                </a:cubicBezTo>
                <a:cubicBezTo>
                  <a:pt x="27456" y="58932"/>
                  <a:pt x="27468" y="57694"/>
                  <a:pt x="27456" y="56479"/>
                </a:cubicBezTo>
                <a:cubicBezTo>
                  <a:pt x="27420" y="52300"/>
                  <a:pt x="27147" y="48133"/>
                  <a:pt x="26968" y="43966"/>
                </a:cubicBezTo>
                <a:cubicBezTo>
                  <a:pt x="26944" y="43454"/>
                  <a:pt x="26932" y="42906"/>
                  <a:pt x="27242" y="42513"/>
                </a:cubicBezTo>
                <a:cubicBezTo>
                  <a:pt x="27440" y="42259"/>
                  <a:pt x="27693" y="42154"/>
                  <a:pt x="27973" y="42154"/>
                </a:cubicBezTo>
                <a:cubicBezTo>
                  <a:pt x="29087" y="42154"/>
                  <a:pt x="30648" y="43814"/>
                  <a:pt x="31076" y="44394"/>
                </a:cubicBezTo>
                <a:cubicBezTo>
                  <a:pt x="32040" y="45704"/>
                  <a:pt x="32623" y="47264"/>
                  <a:pt x="33195" y="48788"/>
                </a:cubicBezTo>
                <a:cubicBezTo>
                  <a:pt x="33516" y="49633"/>
                  <a:pt x="33874" y="50514"/>
                  <a:pt x="34290" y="51359"/>
                </a:cubicBezTo>
                <a:cubicBezTo>
                  <a:pt x="34655" y="52097"/>
                  <a:pt x="35200" y="52414"/>
                  <a:pt x="35742" y="52414"/>
                </a:cubicBezTo>
                <a:cubicBezTo>
                  <a:pt x="36740" y="52414"/>
                  <a:pt x="37731" y="51340"/>
                  <a:pt x="37576" y="49835"/>
                </a:cubicBezTo>
                <a:cubicBezTo>
                  <a:pt x="37386" y="48014"/>
                  <a:pt x="35088" y="45359"/>
                  <a:pt x="35088" y="45359"/>
                </a:cubicBezTo>
                <a:cubicBezTo>
                  <a:pt x="33838" y="44180"/>
                  <a:pt x="32790" y="41739"/>
                  <a:pt x="34421" y="41180"/>
                </a:cubicBezTo>
                <a:cubicBezTo>
                  <a:pt x="34592" y="41115"/>
                  <a:pt x="34774" y="41084"/>
                  <a:pt x="34958" y="41084"/>
                </a:cubicBezTo>
                <a:cubicBezTo>
                  <a:pt x="35247" y="41084"/>
                  <a:pt x="35540" y="41160"/>
                  <a:pt x="35802" y="41299"/>
                </a:cubicBezTo>
                <a:cubicBezTo>
                  <a:pt x="38672" y="42835"/>
                  <a:pt x="40613" y="45549"/>
                  <a:pt x="42899" y="47835"/>
                </a:cubicBezTo>
                <a:cubicBezTo>
                  <a:pt x="44482" y="49407"/>
                  <a:pt x="46530" y="50716"/>
                  <a:pt x="48602" y="51538"/>
                </a:cubicBezTo>
                <a:cubicBezTo>
                  <a:pt x="48935" y="51659"/>
                  <a:pt x="49269" y="51789"/>
                  <a:pt x="49617" y="51789"/>
                </a:cubicBezTo>
                <a:cubicBezTo>
                  <a:pt x="49679" y="51789"/>
                  <a:pt x="49741" y="51785"/>
                  <a:pt x="49804" y="51776"/>
                </a:cubicBezTo>
                <a:cubicBezTo>
                  <a:pt x="51221" y="51586"/>
                  <a:pt x="51340" y="49502"/>
                  <a:pt x="50661" y="48252"/>
                </a:cubicBezTo>
                <a:cubicBezTo>
                  <a:pt x="48495" y="44311"/>
                  <a:pt x="43077" y="43394"/>
                  <a:pt x="40315" y="39846"/>
                </a:cubicBezTo>
                <a:cubicBezTo>
                  <a:pt x="39839" y="39251"/>
                  <a:pt x="39446" y="38560"/>
                  <a:pt x="39434" y="37798"/>
                </a:cubicBezTo>
                <a:cubicBezTo>
                  <a:pt x="39422" y="37036"/>
                  <a:pt x="39886" y="36238"/>
                  <a:pt x="40624" y="36072"/>
                </a:cubicBezTo>
                <a:cubicBezTo>
                  <a:pt x="40735" y="36046"/>
                  <a:pt x="40847" y="36035"/>
                  <a:pt x="40960" y="36035"/>
                </a:cubicBezTo>
                <a:cubicBezTo>
                  <a:pt x="41261" y="36035"/>
                  <a:pt x="41568" y="36113"/>
                  <a:pt x="41863" y="36191"/>
                </a:cubicBezTo>
                <a:cubicBezTo>
                  <a:pt x="47408" y="37667"/>
                  <a:pt x="53038" y="39376"/>
                  <a:pt x="58744" y="39376"/>
                </a:cubicBezTo>
                <a:cubicBezTo>
                  <a:pt x="59481" y="39376"/>
                  <a:pt x="60220" y="39348"/>
                  <a:pt x="60960" y="39286"/>
                </a:cubicBezTo>
                <a:cubicBezTo>
                  <a:pt x="62627" y="39156"/>
                  <a:pt x="64663" y="38489"/>
                  <a:pt x="64854" y="36822"/>
                </a:cubicBezTo>
                <a:cubicBezTo>
                  <a:pt x="65032" y="35286"/>
                  <a:pt x="63473" y="34143"/>
                  <a:pt x="62056" y="33524"/>
                </a:cubicBezTo>
                <a:cubicBezTo>
                  <a:pt x="59414" y="32387"/>
                  <a:pt x="56534" y="31809"/>
                  <a:pt x="53653" y="31809"/>
                </a:cubicBezTo>
                <a:cubicBezTo>
                  <a:pt x="52613" y="31809"/>
                  <a:pt x="51572" y="31884"/>
                  <a:pt x="50542" y="32036"/>
                </a:cubicBezTo>
                <a:cubicBezTo>
                  <a:pt x="48966" y="32281"/>
                  <a:pt x="47390" y="32703"/>
                  <a:pt x="45813" y="32703"/>
                </a:cubicBezTo>
                <a:cubicBezTo>
                  <a:pt x="45556" y="32703"/>
                  <a:pt x="45299" y="32692"/>
                  <a:pt x="45042" y="32667"/>
                </a:cubicBezTo>
                <a:cubicBezTo>
                  <a:pt x="43220" y="32488"/>
                  <a:pt x="41279" y="31405"/>
                  <a:pt x="40863" y="29595"/>
                </a:cubicBezTo>
                <a:cubicBezTo>
                  <a:pt x="40505" y="28047"/>
                  <a:pt x="41375" y="26463"/>
                  <a:pt x="42518" y="25356"/>
                </a:cubicBezTo>
                <a:cubicBezTo>
                  <a:pt x="43661" y="24261"/>
                  <a:pt x="45101" y="23523"/>
                  <a:pt x="46351" y="22546"/>
                </a:cubicBezTo>
                <a:cubicBezTo>
                  <a:pt x="47602" y="21558"/>
                  <a:pt x="48756" y="20225"/>
                  <a:pt x="48852" y="18641"/>
                </a:cubicBezTo>
                <a:cubicBezTo>
                  <a:pt x="48952" y="17164"/>
                  <a:pt x="47790" y="15549"/>
                  <a:pt x="46335" y="15549"/>
                </a:cubicBezTo>
                <a:cubicBezTo>
                  <a:pt x="46242" y="15549"/>
                  <a:pt x="46149" y="15556"/>
                  <a:pt x="46054" y="15569"/>
                </a:cubicBezTo>
                <a:cubicBezTo>
                  <a:pt x="45161" y="15688"/>
                  <a:pt x="44446" y="16355"/>
                  <a:pt x="43851" y="17022"/>
                </a:cubicBezTo>
                <a:cubicBezTo>
                  <a:pt x="41875" y="19236"/>
                  <a:pt x="40374" y="21856"/>
                  <a:pt x="38279" y="23951"/>
                </a:cubicBezTo>
                <a:cubicBezTo>
                  <a:pt x="37838" y="24380"/>
                  <a:pt x="37338" y="24809"/>
                  <a:pt x="36731" y="24832"/>
                </a:cubicBezTo>
                <a:cubicBezTo>
                  <a:pt x="36713" y="24833"/>
                  <a:pt x="36696" y="24833"/>
                  <a:pt x="36678" y="24833"/>
                </a:cubicBezTo>
                <a:cubicBezTo>
                  <a:pt x="35833" y="24833"/>
                  <a:pt x="35145" y="24005"/>
                  <a:pt x="35029" y="23154"/>
                </a:cubicBezTo>
                <a:cubicBezTo>
                  <a:pt x="34909" y="22296"/>
                  <a:pt x="35207" y="21427"/>
                  <a:pt x="35505" y="20606"/>
                </a:cubicBezTo>
                <a:cubicBezTo>
                  <a:pt x="36374" y="18260"/>
                  <a:pt x="37219" y="15903"/>
                  <a:pt x="38065" y="13557"/>
                </a:cubicBezTo>
                <a:cubicBezTo>
                  <a:pt x="38410" y="12617"/>
                  <a:pt x="38696" y="11426"/>
                  <a:pt x="37981" y="10747"/>
                </a:cubicBezTo>
                <a:cubicBezTo>
                  <a:pt x="37721" y="10499"/>
                  <a:pt x="37389" y="10391"/>
                  <a:pt x="37044" y="10391"/>
                </a:cubicBezTo>
                <a:cubicBezTo>
                  <a:pt x="36411" y="10391"/>
                  <a:pt x="35732" y="10756"/>
                  <a:pt x="35362" y="11295"/>
                </a:cubicBezTo>
                <a:cubicBezTo>
                  <a:pt x="34779" y="12128"/>
                  <a:pt x="34719" y="13200"/>
                  <a:pt x="34600" y="14212"/>
                </a:cubicBezTo>
                <a:cubicBezTo>
                  <a:pt x="34326" y="16546"/>
                  <a:pt x="33719" y="18855"/>
                  <a:pt x="32802" y="21022"/>
                </a:cubicBezTo>
                <a:cubicBezTo>
                  <a:pt x="32540" y="21606"/>
                  <a:pt x="32159" y="22272"/>
                  <a:pt x="31516" y="22308"/>
                </a:cubicBezTo>
                <a:cubicBezTo>
                  <a:pt x="31503" y="22309"/>
                  <a:pt x="31491" y="22309"/>
                  <a:pt x="31478" y="22309"/>
                </a:cubicBezTo>
                <a:cubicBezTo>
                  <a:pt x="30901" y="22309"/>
                  <a:pt x="30451" y="21785"/>
                  <a:pt x="30195" y="21272"/>
                </a:cubicBezTo>
                <a:cubicBezTo>
                  <a:pt x="28968" y="18927"/>
                  <a:pt x="29421" y="16057"/>
                  <a:pt x="30195" y="13521"/>
                </a:cubicBezTo>
                <a:cubicBezTo>
                  <a:pt x="30969" y="10997"/>
                  <a:pt x="32040" y="8461"/>
                  <a:pt x="31945" y="5818"/>
                </a:cubicBezTo>
                <a:cubicBezTo>
                  <a:pt x="31873" y="3163"/>
                  <a:pt x="30159" y="305"/>
                  <a:pt x="27528" y="20"/>
                </a:cubicBezTo>
                <a:cubicBezTo>
                  <a:pt x="27397" y="7"/>
                  <a:pt x="27266" y="1"/>
                  <a:pt x="27135" y="1"/>
                </a:cubicBez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44" name="Google Shape;6344;p56"/>
          <p:cNvGrpSpPr/>
          <p:nvPr/>
        </p:nvGrpSpPr>
        <p:grpSpPr>
          <a:xfrm flipH="1">
            <a:off x="4341320" y="3265797"/>
            <a:ext cx="1751692" cy="1009143"/>
            <a:chOff x="17076225" y="6009500"/>
            <a:chExt cx="2032125" cy="1170700"/>
          </a:xfrm>
        </p:grpSpPr>
        <p:sp>
          <p:nvSpPr>
            <p:cNvPr id="6345" name="Google Shape;6345;p56"/>
            <p:cNvSpPr/>
            <p:nvPr/>
          </p:nvSpPr>
          <p:spPr>
            <a:xfrm>
              <a:off x="17076225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9" y="2656"/>
                    <a:pt x="2644" y="2061"/>
                    <a:pt x="2644" y="1322"/>
                  </a:cubicBezTo>
                  <a:cubicBezTo>
                    <a:pt x="2644" y="596"/>
                    <a:pt x="2049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6" name="Google Shape;6346;p56"/>
            <p:cNvSpPr/>
            <p:nvPr/>
          </p:nvSpPr>
          <p:spPr>
            <a:xfrm>
              <a:off x="17234000" y="6462225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1"/>
                    <a:pt x="595" y="2656"/>
                    <a:pt x="1322" y="2656"/>
                  </a:cubicBezTo>
                  <a:cubicBezTo>
                    <a:pt x="2048" y="2656"/>
                    <a:pt x="2643" y="2061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7" name="Google Shape;6347;p56"/>
            <p:cNvSpPr/>
            <p:nvPr/>
          </p:nvSpPr>
          <p:spPr>
            <a:xfrm>
              <a:off x="17234000" y="66063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8" name="Google Shape;6348;p56"/>
            <p:cNvSpPr/>
            <p:nvPr/>
          </p:nvSpPr>
          <p:spPr>
            <a:xfrm>
              <a:off x="17322399" y="6197626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48" y="2644"/>
                    <a:pt x="2643" y="2048"/>
                    <a:pt x="2643" y="1322"/>
                  </a:cubicBezTo>
                  <a:cubicBezTo>
                    <a:pt x="2643" y="596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9" name="Google Shape;6349;p56"/>
            <p:cNvSpPr/>
            <p:nvPr/>
          </p:nvSpPr>
          <p:spPr>
            <a:xfrm>
              <a:off x="17691475" y="6462225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1"/>
                    <a:pt x="596" y="2656"/>
                    <a:pt x="1323" y="2656"/>
                  </a:cubicBezTo>
                  <a:cubicBezTo>
                    <a:pt x="2061" y="2656"/>
                    <a:pt x="2656" y="2061"/>
                    <a:pt x="2656" y="1322"/>
                  </a:cubicBezTo>
                  <a:cubicBezTo>
                    <a:pt x="2656" y="596"/>
                    <a:pt x="2061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0" name="Google Shape;6350;p56"/>
            <p:cNvSpPr/>
            <p:nvPr/>
          </p:nvSpPr>
          <p:spPr>
            <a:xfrm>
              <a:off x="17691475" y="660630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56"/>
                    <a:pt x="1323" y="2656"/>
                  </a:cubicBezTo>
                  <a:cubicBezTo>
                    <a:pt x="2061" y="2656"/>
                    <a:pt x="2656" y="2060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1" name="Google Shape;6351;p56"/>
            <p:cNvSpPr/>
            <p:nvPr/>
          </p:nvSpPr>
          <p:spPr>
            <a:xfrm>
              <a:off x="17691475" y="62860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3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3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2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2" name="Google Shape;6352;p56"/>
            <p:cNvSpPr/>
            <p:nvPr/>
          </p:nvSpPr>
          <p:spPr>
            <a:xfrm>
              <a:off x="17886450" y="6639350"/>
              <a:ext cx="66400" cy="66400"/>
            </a:xfrm>
            <a:custGeom>
              <a:avLst/>
              <a:gdLst/>
              <a:ahLst/>
              <a:cxnLst/>
              <a:rect l="l" t="t" r="r" b="b"/>
              <a:pathLst>
                <a:path w="2656" h="2656" extrusionOk="0">
                  <a:moveTo>
                    <a:pt x="1334" y="0"/>
                  </a:moveTo>
                  <a:cubicBezTo>
                    <a:pt x="596" y="0"/>
                    <a:pt x="1" y="595"/>
                    <a:pt x="1" y="1334"/>
                  </a:cubicBezTo>
                  <a:cubicBezTo>
                    <a:pt x="1" y="2060"/>
                    <a:pt x="596" y="2655"/>
                    <a:pt x="1334" y="2655"/>
                  </a:cubicBezTo>
                  <a:cubicBezTo>
                    <a:pt x="2060" y="2655"/>
                    <a:pt x="2656" y="2060"/>
                    <a:pt x="2656" y="1334"/>
                  </a:cubicBezTo>
                  <a:cubicBezTo>
                    <a:pt x="2656" y="595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3" name="Google Shape;6353;p56"/>
            <p:cNvSpPr/>
            <p:nvPr/>
          </p:nvSpPr>
          <p:spPr>
            <a:xfrm>
              <a:off x="17886450" y="67834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4" name="Google Shape;6354;p56"/>
            <p:cNvSpPr/>
            <p:nvPr/>
          </p:nvSpPr>
          <p:spPr>
            <a:xfrm>
              <a:off x="17886450" y="646282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5" name="Google Shape;6355;p56"/>
            <p:cNvSpPr/>
            <p:nvPr/>
          </p:nvSpPr>
          <p:spPr>
            <a:xfrm>
              <a:off x="18186200" y="66393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84" y="0"/>
                    <a:pt x="0" y="595"/>
                    <a:pt x="0" y="1334"/>
                  </a:cubicBezTo>
                  <a:cubicBezTo>
                    <a:pt x="0" y="2060"/>
                    <a:pt x="584" y="2655"/>
                    <a:pt x="1322" y="2655"/>
                  </a:cubicBezTo>
                  <a:cubicBezTo>
                    <a:pt x="2048" y="2655"/>
                    <a:pt x="2643" y="2060"/>
                    <a:pt x="2643" y="1334"/>
                  </a:cubicBezTo>
                  <a:cubicBezTo>
                    <a:pt x="2643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6" name="Google Shape;6356;p56"/>
            <p:cNvSpPr/>
            <p:nvPr/>
          </p:nvSpPr>
          <p:spPr>
            <a:xfrm>
              <a:off x="18115350" y="6750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6" y="0"/>
                    <a:pt x="0" y="595"/>
                    <a:pt x="0" y="1322"/>
                  </a:cubicBezTo>
                  <a:cubicBezTo>
                    <a:pt x="0" y="2048"/>
                    <a:pt x="596" y="2643"/>
                    <a:pt x="1322" y="2643"/>
                  </a:cubicBezTo>
                  <a:cubicBezTo>
                    <a:pt x="2060" y="2643"/>
                    <a:pt x="2656" y="2048"/>
                    <a:pt x="2656" y="1322"/>
                  </a:cubicBezTo>
                  <a:cubicBezTo>
                    <a:pt x="2656" y="595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7" name="Google Shape;6357;p56"/>
            <p:cNvSpPr/>
            <p:nvPr/>
          </p:nvSpPr>
          <p:spPr>
            <a:xfrm>
              <a:off x="17734050" y="6896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6" y="1"/>
                    <a:pt x="1" y="596"/>
                    <a:pt x="1" y="1334"/>
                  </a:cubicBezTo>
                  <a:cubicBezTo>
                    <a:pt x="1" y="2061"/>
                    <a:pt x="596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8" name="Google Shape;6358;p56"/>
            <p:cNvSpPr/>
            <p:nvPr/>
          </p:nvSpPr>
          <p:spPr>
            <a:xfrm>
              <a:off x="17926625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34" y="2644"/>
                  </a:cubicBezTo>
                  <a:cubicBezTo>
                    <a:pt x="2061" y="2644"/>
                    <a:pt x="2656" y="2048"/>
                    <a:pt x="2656" y="1322"/>
                  </a:cubicBezTo>
                  <a:cubicBezTo>
                    <a:pt x="2656" y="596"/>
                    <a:pt x="2061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9" name="Google Shape;6359;p56"/>
            <p:cNvSpPr/>
            <p:nvPr/>
          </p:nvSpPr>
          <p:spPr>
            <a:xfrm>
              <a:off x="18084400" y="70033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22" y="0"/>
                  </a:moveTo>
                  <a:cubicBezTo>
                    <a:pt x="595" y="0"/>
                    <a:pt x="0" y="596"/>
                    <a:pt x="0" y="1322"/>
                  </a:cubicBezTo>
                  <a:cubicBezTo>
                    <a:pt x="0" y="2048"/>
                    <a:pt x="595" y="2644"/>
                    <a:pt x="1322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0" name="Google Shape;6360;p56"/>
            <p:cNvSpPr/>
            <p:nvPr/>
          </p:nvSpPr>
          <p:spPr>
            <a:xfrm>
              <a:off x="17856100" y="711380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56"/>
                    <a:pt x="1322" y="2656"/>
                  </a:cubicBezTo>
                  <a:cubicBezTo>
                    <a:pt x="2048" y="2656"/>
                    <a:pt x="2643" y="2060"/>
                    <a:pt x="2643" y="1322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1" name="Google Shape;6361;p56"/>
            <p:cNvSpPr/>
            <p:nvPr/>
          </p:nvSpPr>
          <p:spPr>
            <a:xfrm>
              <a:off x="18343950" y="64628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1"/>
                  </a:moveTo>
                  <a:cubicBezTo>
                    <a:pt x="584" y="1"/>
                    <a:pt x="0" y="584"/>
                    <a:pt x="0" y="1322"/>
                  </a:cubicBezTo>
                  <a:cubicBezTo>
                    <a:pt x="0" y="2049"/>
                    <a:pt x="584" y="2644"/>
                    <a:pt x="1322" y="2644"/>
                  </a:cubicBezTo>
                  <a:cubicBezTo>
                    <a:pt x="2048" y="2644"/>
                    <a:pt x="2644" y="2049"/>
                    <a:pt x="2644" y="1322"/>
                  </a:cubicBezTo>
                  <a:cubicBezTo>
                    <a:pt x="2644" y="584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2" name="Google Shape;6362;p56"/>
            <p:cNvSpPr/>
            <p:nvPr/>
          </p:nvSpPr>
          <p:spPr>
            <a:xfrm>
              <a:off x="17993300" y="62860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48"/>
                    <a:pt x="596" y="2644"/>
                    <a:pt x="1322" y="2644"/>
                  </a:cubicBezTo>
                  <a:cubicBezTo>
                    <a:pt x="2061" y="2644"/>
                    <a:pt x="2644" y="2048"/>
                    <a:pt x="2644" y="1322"/>
                  </a:cubicBezTo>
                  <a:cubicBezTo>
                    <a:pt x="2644" y="596"/>
                    <a:pt x="2061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3" name="Google Shape;6363;p56"/>
            <p:cNvSpPr/>
            <p:nvPr/>
          </p:nvSpPr>
          <p:spPr>
            <a:xfrm>
              <a:off x="18148400" y="6252375"/>
              <a:ext cx="66400" cy="66425"/>
            </a:xfrm>
            <a:custGeom>
              <a:avLst/>
              <a:gdLst/>
              <a:ahLst/>
              <a:cxnLst/>
              <a:rect l="l" t="t" r="r" b="b"/>
              <a:pathLst>
                <a:path w="2656" h="2657" extrusionOk="0">
                  <a:moveTo>
                    <a:pt x="1334" y="1"/>
                  </a:moveTo>
                  <a:cubicBezTo>
                    <a:pt x="595" y="1"/>
                    <a:pt x="0" y="596"/>
                    <a:pt x="0" y="1334"/>
                  </a:cubicBezTo>
                  <a:cubicBezTo>
                    <a:pt x="0" y="2061"/>
                    <a:pt x="595" y="2656"/>
                    <a:pt x="1334" y="2656"/>
                  </a:cubicBezTo>
                  <a:cubicBezTo>
                    <a:pt x="2060" y="2656"/>
                    <a:pt x="2655" y="2061"/>
                    <a:pt x="2655" y="1334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4" name="Google Shape;6364;p56"/>
            <p:cNvSpPr/>
            <p:nvPr/>
          </p:nvSpPr>
          <p:spPr>
            <a:xfrm>
              <a:off x="18255250" y="6146125"/>
              <a:ext cx="66100" cy="66100"/>
            </a:xfrm>
            <a:custGeom>
              <a:avLst/>
              <a:gdLst/>
              <a:ahLst/>
              <a:cxnLst/>
              <a:rect l="l" t="t" r="r" b="b"/>
              <a:pathLst>
                <a:path w="2644" h="2644" extrusionOk="0">
                  <a:moveTo>
                    <a:pt x="1322" y="0"/>
                  </a:moveTo>
                  <a:cubicBezTo>
                    <a:pt x="596" y="0"/>
                    <a:pt x="0" y="596"/>
                    <a:pt x="0" y="1322"/>
                  </a:cubicBezTo>
                  <a:cubicBezTo>
                    <a:pt x="0" y="2048"/>
                    <a:pt x="596" y="2644"/>
                    <a:pt x="1322" y="2644"/>
                  </a:cubicBezTo>
                  <a:cubicBezTo>
                    <a:pt x="2060" y="2644"/>
                    <a:pt x="2644" y="2048"/>
                    <a:pt x="2644" y="1322"/>
                  </a:cubicBezTo>
                  <a:cubicBezTo>
                    <a:pt x="2644" y="596"/>
                    <a:pt x="2060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5" name="Google Shape;6365;p56"/>
            <p:cNvSpPr/>
            <p:nvPr/>
          </p:nvSpPr>
          <p:spPr>
            <a:xfrm>
              <a:off x="18148400" y="639645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2060"/>
                    <a:pt x="595" y="2644"/>
                    <a:pt x="1334" y="2644"/>
                  </a:cubicBezTo>
                  <a:cubicBezTo>
                    <a:pt x="2060" y="2644"/>
                    <a:pt x="2655" y="2060"/>
                    <a:pt x="2655" y="1322"/>
                  </a:cubicBezTo>
                  <a:cubicBezTo>
                    <a:pt x="2655" y="596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6" name="Google Shape;6366;p56"/>
            <p:cNvSpPr/>
            <p:nvPr/>
          </p:nvSpPr>
          <p:spPr>
            <a:xfrm>
              <a:off x="18148400" y="6075875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1"/>
                  </a:moveTo>
                  <a:cubicBezTo>
                    <a:pt x="595" y="1"/>
                    <a:pt x="0" y="584"/>
                    <a:pt x="0" y="1322"/>
                  </a:cubicBezTo>
                  <a:cubicBezTo>
                    <a:pt x="0" y="2048"/>
                    <a:pt x="595" y="2644"/>
                    <a:pt x="1334" y="2644"/>
                  </a:cubicBezTo>
                  <a:cubicBezTo>
                    <a:pt x="2060" y="2644"/>
                    <a:pt x="2655" y="2048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7" name="Google Shape;6367;p56"/>
            <p:cNvSpPr/>
            <p:nvPr/>
          </p:nvSpPr>
          <p:spPr>
            <a:xfrm>
              <a:off x="18470225" y="6252375"/>
              <a:ext cx="66100" cy="66425"/>
            </a:xfrm>
            <a:custGeom>
              <a:avLst/>
              <a:gdLst/>
              <a:ahLst/>
              <a:cxnLst/>
              <a:rect l="l" t="t" r="r" b="b"/>
              <a:pathLst>
                <a:path w="2644" h="2657" extrusionOk="0">
                  <a:moveTo>
                    <a:pt x="1322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2" y="2656"/>
                  </a:cubicBezTo>
                  <a:cubicBezTo>
                    <a:pt x="2048" y="2656"/>
                    <a:pt x="2644" y="2061"/>
                    <a:pt x="2644" y="1334"/>
                  </a:cubicBezTo>
                  <a:cubicBezTo>
                    <a:pt x="2644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8" name="Google Shape;6368;p56"/>
            <p:cNvSpPr/>
            <p:nvPr/>
          </p:nvSpPr>
          <p:spPr>
            <a:xfrm>
              <a:off x="18605875" y="6252375"/>
              <a:ext cx="66125" cy="66425"/>
            </a:xfrm>
            <a:custGeom>
              <a:avLst/>
              <a:gdLst/>
              <a:ahLst/>
              <a:cxnLst/>
              <a:rect l="l" t="t" r="r" b="b"/>
              <a:pathLst>
                <a:path w="2645" h="2657" extrusionOk="0">
                  <a:moveTo>
                    <a:pt x="1323" y="1"/>
                  </a:moveTo>
                  <a:cubicBezTo>
                    <a:pt x="584" y="1"/>
                    <a:pt x="1" y="596"/>
                    <a:pt x="1" y="1334"/>
                  </a:cubicBezTo>
                  <a:cubicBezTo>
                    <a:pt x="1" y="2061"/>
                    <a:pt x="584" y="2656"/>
                    <a:pt x="1323" y="2656"/>
                  </a:cubicBezTo>
                  <a:cubicBezTo>
                    <a:pt x="2049" y="2656"/>
                    <a:pt x="2644" y="2061"/>
                    <a:pt x="2644" y="1334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56"/>
            <p:cNvSpPr/>
            <p:nvPr/>
          </p:nvSpPr>
          <p:spPr>
            <a:xfrm>
              <a:off x="18605875" y="6396450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96"/>
                    <a:pt x="1" y="1322"/>
                  </a:cubicBezTo>
                  <a:cubicBezTo>
                    <a:pt x="1" y="2060"/>
                    <a:pt x="584" y="2644"/>
                    <a:pt x="1323" y="2644"/>
                  </a:cubicBezTo>
                  <a:cubicBezTo>
                    <a:pt x="2049" y="2644"/>
                    <a:pt x="2644" y="2060"/>
                    <a:pt x="2644" y="1322"/>
                  </a:cubicBezTo>
                  <a:cubicBezTo>
                    <a:pt x="2644" y="596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56"/>
            <p:cNvSpPr/>
            <p:nvPr/>
          </p:nvSpPr>
          <p:spPr>
            <a:xfrm>
              <a:off x="18605875" y="6075875"/>
              <a:ext cx="66125" cy="66100"/>
            </a:xfrm>
            <a:custGeom>
              <a:avLst/>
              <a:gdLst/>
              <a:ahLst/>
              <a:cxnLst/>
              <a:rect l="l" t="t" r="r" b="b"/>
              <a:pathLst>
                <a:path w="2645" h="2644" extrusionOk="0">
                  <a:moveTo>
                    <a:pt x="1323" y="1"/>
                  </a:moveTo>
                  <a:cubicBezTo>
                    <a:pt x="584" y="1"/>
                    <a:pt x="1" y="584"/>
                    <a:pt x="1" y="1322"/>
                  </a:cubicBezTo>
                  <a:cubicBezTo>
                    <a:pt x="1" y="2048"/>
                    <a:pt x="584" y="2644"/>
                    <a:pt x="1323" y="2644"/>
                  </a:cubicBezTo>
                  <a:cubicBezTo>
                    <a:pt x="2049" y="2644"/>
                    <a:pt x="2644" y="2048"/>
                    <a:pt x="2644" y="1322"/>
                  </a:cubicBezTo>
                  <a:cubicBezTo>
                    <a:pt x="2644" y="584"/>
                    <a:pt x="2049" y="1"/>
                    <a:pt x="1323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56"/>
            <p:cNvSpPr/>
            <p:nvPr/>
          </p:nvSpPr>
          <p:spPr>
            <a:xfrm>
              <a:off x="1874102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0" y="584"/>
                    <a:pt x="0" y="1322"/>
                  </a:cubicBezTo>
                  <a:cubicBezTo>
                    <a:pt x="0" y="2049"/>
                    <a:pt x="596" y="2644"/>
                    <a:pt x="1334" y="2644"/>
                  </a:cubicBezTo>
                  <a:cubicBezTo>
                    <a:pt x="2060" y="2644"/>
                    <a:pt x="2655" y="2049"/>
                    <a:pt x="2655" y="1322"/>
                  </a:cubicBezTo>
                  <a:cubicBezTo>
                    <a:pt x="2655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56"/>
            <p:cNvSpPr/>
            <p:nvPr/>
          </p:nvSpPr>
          <p:spPr>
            <a:xfrm>
              <a:off x="18898775" y="6186000"/>
              <a:ext cx="66400" cy="66125"/>
            </a:xfrm>
            <a:custGeom>
              <a:avLst/>
              <a:gdLst/>
              <a:ahLst/>
              <a:cxnLst/>
              <a:rect l="l" t="t" r="r" b="b"/>
              <a:pathLst>
                <a:path w="2656" h="2645" extrusionOk="0">
                  <a:moveTo>
                    <a:pt x="1334" y="1"/>
                  </a:moveTo>
                  <a:cubicBezTo>
                    <a:pt x="596" y="1"/>
                    <a:pt x="1" y="584"/>
                    <a:pt x="1" y="1322"/>
                  </a:cubicBezTo>
                  <a:cubicBezTo>
                    <a:pt x="1" y="2049"/>
                    <a:pt x="596" y="2644"/>
                    <a:pt x="1334" y="2644"/>
                  </a:cubicBezTo>
                  <a:cubicBezTo>
                    <a:pt x="2060" y="2644"/>
                    <a:pt x="2656" y="2049"/>
                    <a:pt x="2656" y="1322"/>
                  </a:cubicBezTo>
                  <a:cubicBezTo>
                    <a:pt x="2656" y="584"/>
                    <a:pt x="2060" y="1"/>
                    <a:pt x="1334" y="1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3" name="Google Shape;6373;p56"/>
            <p:cNvSpPr/>
            <p:nvPr/>
          </p:nvSpPr>
          <p:spPr>
            <a:xfrm>
              <a:off x="18898775" y="6009500"/>
              <a:ext cx="66400" cy="66100"/>
            </a:xfrm>
            <a:custGeom>
              <a:avLst/>
              <a:gdLst/>
              <a:ahLst/>
              <a:cxnLst/>
              <a:rect l="l" t="t" r="r" b="b"/>
              <a:pathLst>
                <a:path w="2656" h="2644" extrusionOk="0">
                  <a:moveTo>
                    <a:pt x="1334" y="0"/>
                  </a:moveTo>
                  <a:cubicBezTo>
                    <a:pt x="596" y="0"/>
                    <a:pt x="1" y="596"/>
                    <a:pt x="1" y="1322"/>
                  </a:cubicBezTo>
                  <a:cubicBezTo>
                    <a:pt x="1" y="2060"/>
                    <a:pt x="596" y="2644"/>
                    <a:pt x="1334" y="2644"/>
                  </a:cubicBezTo>
                  <a:cubicBezTo>
                    <a:pt x="2060" y="2644"/>
                    <a:pt x="2656" y="2060"/>
                    <a:pt x="2656" y="1322"/>
                  </a:cubicBezTo>
                  <a:cubicBezTo>
                    <a:pt x="2656" y="596"/>
                    <a:pt x="2060" y="0"/>
                    <a:pt x="1334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4" name="Google Shape;6374;p56"/>
            <p:cNvSpPr/>
            <p:nvPr/>
          </p:nvSpPr>
          <p:spPr>
            <a:xfrm>
              <a:off x="19042250" y="6042550"/>
              <a:ext cx="66100" cy="66400"/>
            </a:xfrm>
            <a:custGeom>
              <a:avLst/>
              <a:gdLst/>
              <a:ahLst/>
              <a:cxnLst/>
              <a:rect l="l" t="t" r="r" b="b"/>
              <a:pathLst>
                <a:path w="2644" h="2656" extrusionOk="0">
                  <a:moveTo>
                    <a:pt x="1322" y="0"/>
                  </a:moveTo>
                  <a:cubicBezTo>
                    <a:pt x="596" y="0"/>
                    <a:pt x="0" y="595"/>
                    <a:pt x="0" y="1334"/>
                  </a:cubicBezTo>
                  <a:cubicBezTo>
                    <a:pt x="0" y="2060"/>
                    <a:pt x="596" y="2655"/>
                    <a:pt x="1322" y="2655"/>
                  </a:cubicBezTo>
                  <a:cubicBezTo>
                    <a:pt x="2048" y="2655"/>
                    <a:pt x="2644" y="2060"/>
                    <a:pt x="2644" y="1334"/>
                  </a:cubicBezTo>
                  <a:cubicBezTo>
                    <a:pt x="2644" y="595"/>
                    <a:pt x="2048" y="0"/>
                    <a:pt x="132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75" name="Google Shape;6375;p56"/>
          <p:cNvGrpSpPr/>
          <p:nvPr/>
        </p:nvGrpSpPr>
        <p:grpSpPr>
          <a:xfrm>
            <a:off x="7924967" y="1392552"/>
            <a:ext cx="1509243" cy="2974145"/>
            <a:chOff x="8198163" y="1316352"/>
            <a:chExt cx="1509243" cy="2974145"/>
          </a:xfrm>
        </p:grpSpPr>
        <p:grpSp>
          <p:nvGrpSpPr>
            <p:cNvPr id="6376" name="Google Shape;6376;p56"/>
            <p:cNvGrpSpPr/>
            <p:nvPr/>
          </p:nvGrpSpPr>
          <p:grpSpPr>
            <a:xfrm rot="-6274769" flipH="1">
              <a:off x="8122657" y="1786468"/>
              <a:ext cx="1751811" cy="1009212"/>
              <a:chOff x="17076225" y="6009500"/>
              <a:chExt cx="2032125" cy="1170700"/>
            </a:xfrm>
          </p:grpSpPr>
          <p:sp>
            <p:nvSpPr>
              <p:cNvPr id="6377" name="Google Shape;6377;p56"/>
              <p:cNvSpPr/>
              <p:nvPr/>
            </p:nvSpPr>
            <p:spPr>
              <a:xfrm>
                <a:off x="170762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9" y="2656"/>
                      <a:pt x="2644" y="2061"/>
                      <a:pt x="2644" y="1322"/>
                    </a:cubicBezTo>
                    <a:cubicBezTo>
                      <a:pt x="2644" y="596"/>
                      <a:pt x="2049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8" name="Google Shape;6378;p56"/>
              <p:cNvSpPr/>
              <p:nvPr/>
            </p:nvSpPr>
            <p:spPr>
              <a:xfrm>
                <a:off x="17234000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1"/>
                      <a:pt x="595" y="2656"/>
                      <a:pt x="1322" y="2656"/>
                    </a:cubicBezTo>
                    <a:cubicBezTo>
                      <a:pt x="2048" y="2656"/>
                      <a:pt x="2643" y="2061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9" name="Google Shape;6379;p56"/>
              <p:cNvSpPr/>
              <p:nvPr/>
            </p:nvSpPr>
            <p:spPr>
              <a:xfrm>
                <a:off x="17234000" y="66063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0" name="Google Shape;6380;p56"/>
              <p:cNvSpPr/>
              <p:nvPr/>
            </p:nvSpPr>
            <p:spPr>
              <a:xfrm>
                <a:off x="172340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48" y="2644"/>
                      <a:pt x="2643" y="2048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1" name="Google Shape;6381;p56"/>
              <p:cNvSpPr/>
              <p:nvPr/>
            </p:nvSpPr>
            <p:spPr>
              <a:xfrm>
                <a:off x="175334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60" y="2656"/>
                      <a:pt x="2644" y="2061"/>
                      <a:pt x="2644" y="1322"/>
                    </a:cubicBezTo>
                    <a:cubicBezTo>
                      <a:pt x="2644" y="596"/>
                      <a:pt x="2060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2" name="Google Shape;6382;p56"/>
              <p:cNvSpPr/>
              <p:nvPr/>
            </p:nvSpPr>
            <p:spPr>
              <a:xfrm>
                <a:off x="17798050" y="63559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0" y="596"/>
                      <a:pt x="0" y="1322"/>
                    </a:cubicBezTo>
                    <a:cubicBezTo>
                      <a:pt x="0" y="2048"/>
                      <a:pt x="596" y="2644"/>
                      <a:pt x="1322" y="2644"/>
                    </a:cubicBezTo>
                    <a:cubicBezTo>
                      <a:pt x="2048" y="2644"/>
                      <a:pt x="2644" y="2048"/>
                      <a:pt x="2644" y="1322"/>
                    </a:cubicBezTo>
                    <a:cubicBezTo>
                      <a:pt x="2644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3" name="Google Shape;6383;p56"/>
              <p:cNvSpPr/>
              <p:nvPr/>
            </p:nvSpPr>
            <p:spPr>
              <a:xfrm>
                <a:off x="17691475" y="660630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56"/>
                      <a:pt x="1323" y="2656"/>
                    </a:cubicBezTo>
                    <a:cubicBezTo>
                      <a:pt x="2061" y="2656"/>
                      <a:pt x="2656" y="2060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4" name="Google Shape;6384;p56"/>
              <p:cNvSpPr/>
              <p:nvPr/>
            </p:nvSpPr>
            <p:spPr>
              <a:xfrm>
                <a:off x="17691475" y="62860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3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5" name="Google Shape;6385;p56"/>
              <p:cNvSpPr/>
              <p:nvPr/>
            </p:nvSpPr>
            <p:spPr>
              <a:xfrm>
                <a:off x="17886450" y="663935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34" y="0"/>
                    </a:moveTo>
                    <a:cubicBezTo>
                      <a:pt x="596" y="0"/>
                      <a:pt x="1" y="595"/>
                      <a:pt x="1" y="1334"/>
                    </a:cubicBezTo>
                    <a:cubicBezTo>
                      <a:pt x="1" y="2060"/>
                      <a:pt x="596" y="2655"/>
                      <a:pt x="1334" y="2655"/>
                    </a:cubicBezTo>
                    <a:cubicBezTo>
                      <a:pt x="2060" y="2655"/>
                      <a:pt x="2656" y="2060"/>
                      <a:pt x="2656" y="1334"/>
                    </a:cubicBezTo>
                    <a:cubicBezTo>
                      <a:pt x="2656" y="595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6" name="Google Shape;6386;p56"/>
              <p:cNvSpPr/>
              <p:nvPr/>
            </p:nvSpPr>
            <p:spPr>
              <a:xfrm>
                <a:off x="17886450" y="67834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7" name="Google Shape;6387;p56"/>
              <p:cNvSpPr/>
              <p:nvPr/>
            </p:nvSpPr>
            <p:spPr>
              <a:xfrm>
                <a:off x="1818620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3" y="2060"/>
                      <a:pt x="2643" y="1334"/>
                    </a:cubicBezTo>
                    <a:cubicBezTo>
                      <a:pt x="2643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8" name="Google Shape;6388;p56"/>
              <p:cNvSpPr/>
              <p:nvPr/>
            </p:nvSpPr>
            <p:spPr>
              <a:xfrm>
                <a:off x="1834395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9" name="Google Shape;6389;p56"/>
              <p:cNvSpPr/>
              <p:nvPr/>
            </p:nvSpPr>
            <p:spPr>
              <a:xfrm>
                <a:off x="18115350" y="6750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22"/>
                    </a:cubicBezTo>
                    <a:cubicBezTo>
                      <a:pt x="0" y="2048"/>
                      <a:pt x="596" y="2643"/>
                      <a:pt x="1322" y="2643"/>
                    </a:cubicBezTo>
                    <a:cubicBezTo>
                      <a:pt x="2060" y="2643"/>
                      <a:pt x="2656" y="2048"/>
                      <a:pt x="2656" y="1322"/>
                    </a:cubicBezTo>
                    <a:cubicBezTo>
                      <a:pt x="2656" y="595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0" name="Google Shape;6390;p56"/>
              <p:cNvSpPr/>
              <p:nvPr/>
            </p:nvSpPr>
            <p:spPr>
              <a:xfrm>
                <a:off x="17734050" y="68968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34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8" y="2656"/>
                      <a:pt x="2644" y="2061"/>
                      <a:pt x="2644" y="1334"/>
                    </a:cubicBezTo>
                    <a:cubicBezTo>
                      <a:pt x="2644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1" name="Google Shape;6391;p56"/>
              <p:cNvSpPr/>
              <p:nvPr/>
            </p:nvSpPr>
            <p:spPr>
              <a:xfrm>
                <a:off x="17926625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34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2" name="Google Shape;6392;p56"/>
              <p:cNvSpPr/>
              <p:nvPr/>
            </p:nvSpPr>
            <p:spPr>
              <a:xfrm>
                <a:off x="18084400" y="7003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3" name="Google Shape;6393;p56"/>
              <p:cNvSpPr/>
              <p:nvPr/>
            </p:nvSpPr>
            <p:spPr>
              <a:xfrm>
                <a:off x="17856100" y="71138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4" name="Google Shape;6394;p56"/>
              <p:cNvSpPr/>
              <p:nvPr/>
            </p:nvSpPr>
            <p:spPr>
              <a:xfrm>
                <a:off x="179933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5" name="Google Shape;6395;p56"/>
              <p:cNvSpPr/>
              <p:nvPr/>
            </p:nvSpPr>
            <p:spPr>
              <a:xfrm>
                <a:off x="18148400" y="6252375"/>
                <a:ext cx="664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7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34"/>
                    </a:cubicBezTo>
                    <a:cubicBezTo>
                      <a:pt x="0" y="2061"/>
                      <a:pt x="595" y="2656"/>
                      <a:pt x="1334" y="2656"/>
                    </a:cubicBezTo>
                    <a:cubicBezTo>
                      <a:pt x="2060" y="2656"/>
                      <a:pt x="2655" y="2061"/>
                      <a:pt x="2655" y="1334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6" name="Google Shape;6396;p56"/>
              <p:cNvSpPr/>
              <p:nvPr/>
            </p:nvSpPr>
            <p:spPr>
              <a:xfrm>
                <a:off x="18255250" y="61461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6" y="0"/>
                      <a:pt x="0" y="596"/>
                      <a:pt x="0" y="1322"/>
                    </a:cubicBezTo>
                    <a:cubicBezTo>
                      <a:pt x="0" y="2048"/>
                      <a:pt x="596" y="2644"/>
                      <a:pt x="1322" y="2644"/>
                    </a:cubicBezTo>
                    <a:cubicBezTo>
                      <a:pt x="2060" y="2644"/>
                      <a:pt x="2644" y="2048"/>
                      <a:pt x="2644" y="1322"/>
                    </a:cubicBezTo>
                    <a:cubicBezTo>
                      <a:pt x="2644" y="596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7" name="Google Shape;6397;p56"/>
              <p:cNvSpPr/>
              <p:nvPr/>
            </p:nvSpPr>
            <p:spPr>
              <a:xfrm>
                <a:off x="18148400" y="639645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0"/>
                      <a:pt x="595" y="2644"/>
                      <a:pt x="1334" y="2644"/>
                    </a:cubicBezTo>
                    <a:cubicBezTo>
                      <a:pt x="2060" y="2644"/>
                      <a:pt x="2655" y="2060"/>
                      <a:pt x="2655" y="1322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8" name="Google Shape;6398;p56"/>
              <p:cNvSpPr/>
              <p:nvPr/>
            </p:nvSpPr>
            <p:spPr>
              <a:xfrm>
                <a:off x="18148400" y="60758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84"/>
                      <a:pt x="0" y="1322"/>
                    </a:cubicBezTo>
                    <a:cubicBezTo>
                      <a:pt x="0" y="2048"/>
                      <a:pt x="595" y="2644"/>
                      <a:pt x="1334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9" name="Google Shape;6399;p56"/>
              <p:cNvSpPr/>
              <p:nvPr/>
            </p:nvSpPr>
            <p:spPr>
              <a:xfrm>
                <a:off x="18448125" y="6252375"/>
                <a:ext cx="661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7" extrusionOk="0">
                    <a:moveTo>
                      <a:pt x="1322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2" y="2656"/>
                    </a:cubicBezTo>
                    <a:cubicBezTo>
                      <a:pt x="2048" y="2656"/>
                      <a:pt x="2644" y="2061"/>
                      <a:pt x="2644" y="1334"/>
                    </a:cubicBezTo>
                    <a:cubicBezTo>
                      <a:pt x="2644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0" name="Google Shape;6400;p56"/>
              <p:cNvSpPr/>
              <p:nvPr/>
            </p:nvSpPr>
            <p:spPr>
              <a:xfrm>
                <a:off x="18605875" y="6396450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22"/>
                    </a:cubicBezTo>
                    <a:cubicBezTo>
                      <a:pt x="1" y="2060"/>
                      <a:pt x="584" y="2644"/>
                      <a:pt x="1323" y="2644"/>
                    </a:cubicBezTo>
                    <a:cubicBezTo>
                      <a:pt x="2049" y="2644"/>
                      <a:pt x="2644" y="2060"/>
                      <a:pt x="2644" y="1322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1" name="Google Shape;6401;p56"/>
              <p:cNvSpPr/>
              <p:nvPr/>
            </p:nvSpPr>
            <p:spPr>
              <a:xfrm>
                <a:off x="18605875" y="6075875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84"/>
                      <a:pt x="1" y="1322"/>
                    </a:cubicBezTo>
                    <a:cubicBezTo>
                      <a:pt x="1" y="2048"/>
                      <a:pt x="584" y="2644"/>
                      <a:pt x="1323" y="2644"/>
                    </a:cubicBezTo>
                    <a:cubicBezTo>
                      <a:pt x="2049" y="2644"/>
                      <a:pt x="2644" y="2048"/>
                      <a:pt x="2644" y="1322"/>
                    </a:cubicBezTo>
                    <a:cubicBezTo>
                      <a:pt x="2644" y="584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2" name="Google Shape;6402;p56"/>
              <p:cNvSpPr/>
              <p:nvPr/>
            </p:nvSpPr>
            <p:spPr>
              <a:xfrm>
                <a:off x="18741025" y="6186000"/>
                <a:ext cx="664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5" extrusionOk="0">
                    <a:moveTo>
                      <a:pt x="1334" y="1"/>
                    </a:moveTo>
                    <a:cubicBezTo>
                      <a:pt x="596" y="1"/>
                      <a:pt x="0" y="584"/>
                      <a:pt x="0" y="1322"/>
                    </a:cubicBezTo>
                    <a:cubicBezTo>
                      <a:pt x="0" y="2049"/>
                      <a:pt x="596" y="2644"/>
                      <a:pt x="1334" y="2644"/>
                    </a:cubicBezTo>
                    <a:cubicBezTo>
                      <a:pt x="2060" y="2644"/>
                      <a:pt x="2655" y="2049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3" name="Google Shape;6403;p56"/>
              <p:cNvSpPr/>
              <p:nvPr/>
            </p:nvSpPr>
            <p:spPr>
              <a:xfrm>
                <a:off x="18898775" y="60095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4" name="Google Shape;6404;p56"/>
              <p:cNvSpPr/>
              <p:nvPr/>
            </p:nvSpPr>
            <p:spPr>
              <a:xfrm>
                <a:off x="19042250" y="60425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34"/>
                    </a:cubicBezTo>
                    <a:cubicBezTo>
                      <a:pt x="0" y="2060"/>
                      <a:pt x="596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05" name="Google Shape;6405;p56"/>
            <p:cNvGrpSpPr/>
            <p:nvPr/>
          </p:nvGrpSpPr>
          <p:grpSpPr>
            <a:xfrm rot="5989181" flipH="1">
              <a:off x="7956251" y="3222585"/>
              <a:ext cx="1375443" cy="666809"/>
              <a:chOff x="17076225" y="6075875"/>
              <a:chExt cx="1595775" cy="773625"/>
            </a:xfrm>
          </p:grpSpPr>
          <p:sp>
            <p:nvSpPr>
              <p:cNvPr id="6406" name="Google Shape;6406;p56"/>
              <p:cNvSpPr/>
              <p:nvPr/>
            </p:nvSpPr>
            <p:spPr>
              <a:xfrm>
                <a:off x="170762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49" y="2656"/>
                      <a:pt x="2644" y="2061"/>
                      <a:pt x="2644" y="1322"/>
                    </a:cubicBezTo>
                    <a:cubicBezTo>
                      <a:pt x="2644" y="596"/>
                      <a:pt x="2049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7" name="Google Shape;6407;p56"/>
              <p:cNvSpPr/>
              <p:nvPr/>
            </p:nvSpPr>
            <p:spPr>
              <a:xfrm>
                <a:off x="17234000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5" y="1"/>
                      <a:pt x="0" y="596"/>
                      <a:pt x="0" y="1322"/>
                    </a:cubicBezTo>
                    <a:cubicBezTo>
                      <a:pt x="0" y="2061"/>
                      <a:pt x="595" y="2656"/>
                      <a:pt x="1322" y="2656"/>
                    </a:cubicBezTo>
                    <a:cubicBezTo>
                      <a:pt x="2048" y="2656"/>
                      <a:pt x="2643" y="2061"/>
                      <a:pt x="2643" y="1322"/>
                    </a:cubicBezTo>
                    <a:cubicBezTo>
                      <a:pt x="2643" y="596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8" name="Google Shape;6408;p56"/>
              <p:cNvSpPr/>
              <p:nvPr/>
            </p:nvSpPr>
            <p:spPr>
              <a:xfrm>
                <a:off x="17340850" y="63559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84" y="0"/>
                      <a:pt x="0" y="596"/>
                      <a:pt x="0" y="1322"/>
                    </a:cubicBezTo>
                    <a:cubicBezTo>
                      <a:pt x="0" y="2048"/>
                      <a:pt x="584" y="2644"/>
                      <a:pt x="1322" y="2644"/>
                    </a:cubicBezTo>
                    <a:cubicBezTo>
                      <a:pt x="2048" y="2644"/>
                      <a:pt x="2644" y="2048"/>
                      <a:pt x="2644" y="1322"/>
                    </a:cubicBezTo>
                    <a:cubicBezTo>
                      <a:pt x="2644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9" name="Google Shape;6409;p56"/>
              <p:cNvSpPr/>
              <p:nvPr/>
            </p:nvSpPr>
            <p:spPr>
              <a:xfrm>
                <a:off x="17234000" y="660630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60"/>
                      <a:pt x="595" y="2656"/>
                      <a:pt x="1322" y="2656"/>
                    </a:cubicBezTo>
                    <a:cubicBezTo>
                      <a:pt x="2048" y="2656"/>
                      <a:pt x="2643" y="2060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0" name="Google Shape;6410;p56"/>
              <p:cNvSpPr/>
              <p:nvPr/>
            </p:nvSpPr>
            <p:spPr>
              <a:xfrm>
                <a:off x="17234000" y="62860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0"/>
                    </a:moveTo>
                    <a:cubicBezTo>
                      <a:pt x="595" y="0"/>
                      <a:pt x="0" y="596"/>
                      <a:pt x="0" y="1322"/>
                    </a:cubicBezTo>
                    <a:cubicBezTo>
                      <a:pt x="0" y="2048"/>
                      <a:pt x="595" y="2644"/>
                      <a:pt x="1322" y="2644"/>
                    </a:cubicBezTo>
                    <a:cubicBezTo>
                      <a:pt x="2048" y="2644"/>
                      <a:pt x="2643" y="2048"/>
                      <a:pt x="2643" y="1322"/>
                    </a:cubicBezTo>
                    <a:cubicBezTo>
                      <a:pt x="2643" y="596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1" name="Google Shape;6411;p56"/>
              <p:cNvSpPr/>
              <p:nvPr/>
            </p:nvSpPr>
            <p:spPr>
              <a:xfrm>
                <a:off x="17533425" y="6462225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1"/>
                      <a:pt x="596" y="2656"/>
                      <a:pt x="1322" y="2656"/>
                    </a:cubicBezTo>
                    <a:cubicBezTo>
                      <a:pt x="2060" y="2656"/>
                      <a:pt x="2644" y="2061"/>
                      <a:pt x="2644" y="1322"/>
                    </a:cubicBezTo>
                    <a:cubicBezTo>
                      <a:pt x="2644" y="596"/>
                      <a:pt x="2060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2" name="Google Shape;6412;p56"/>
              <p:cNvSpPr/>
              <p:nvPr/>
            </p:nvSpPr>
            <p:spPr>
              <a:xfrm>
                <a:off x="17691475" y="660630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60"/>
                      <a:pt x="596" y="2656"/>
                      <a:pt x="1323" y="2656"/>
                    </a:cubicBezTo>
                    <a:cubicBezTo>
                      <a:pt x="2061" y="2656"/>
                      <a:pt x="2656" y="2060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3" name="Google Shape;6413;p56"/>
              <p:cNvSpPr/>
              <p:nvPr/>
            </p:nvSpPr>
            <p:spPr>
              <a:xfrm>
                <a:off x="17691475" y="62860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3" y="0"/>
                    </a:moveTo>
                    <a:cubicBezTo>
                      <a:pt x="596" y="0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3" y="2644"/>
                    </a:cubicBezTo>
                    <a:cubicBezTo>
                      <a:pt x="2061" y="2644"/>
                      <a:pt x="2656" y="2048"/>
                      <a:pt x="2656" y="1322"/>
                    </a:cubicBezTo>
                    <a:cubicBezTo>
                      <a:pt x="2656" y="596"/>
                      <a:pt x="2061" y="0"/>
                      <a:pt x="13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4" name="Google Shape;6414;p56"/>
              <p:cNvSpPr/>
              <p:nvPr/>
            </p:nvSpPr>
            <p:spPr>
              <a:xfrm>
                <a:off x="17886450" y="6639350"/>
                <a:ext cx="664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6" extrusionOk="0">
                    <a:moveTo>
                      <a:pt x="1334" y="0"/>
                    </a:moveTo>
                    <a:cubicBezTo>
                      <a:pt x="596" y="0"/>
                      <a:pt x="1" y="595"/>
                      <a:pt x="1" y="1334"/>
                    </a:cubicBezTo>
                    <a:cubicBezTo>
                      <a:pt x="1" y="2060"/>
                      <a:pt x="596" y="2655"/>
                      <a:pt x="1334" y="2655"/>
                    </a:cubicBezTo>
                    <a:cubicBezTo>
                      <a:pt x="2060" y="2655"/>
                      <a:pt x="2656" y="2060"/>
                      <a:pt x="2656" y="1334"/>
                    </a:cubicBezTo>
                    <a:cubicBezTo>
                      <a:pt x="2656" y="595"/>
                      <a:pt x="2060" y="0"/>
                      <a:pt x="13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5" name="Google Shape;6415;p56"/>
              <p:cNvSpPr/>
              <p:nvPr/>
            </p:nvSpPr>
            <p:spPr>
              <a:xfrm>
                <a:off x="17993300" y="653307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48"/>
                      <a:pt x="596" y="2644"/>
                      <a:pt x="1322" y="2644"/>
                    </a:cubicBezTo>
                    <a:cubicBezTo>
                      <a:pt x="2061" y="2644"/>
                      <a:pt x="2644" y="2048"/>
                      <a:pt x="2644" y="1322"/>
                    </a:cubicBezTo>
                    <a:cubicBezTo>
                      <a:pt x="2644" y="596"/>
                      <a:pt x="2061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6" name="Google Shape;6416;p56"/>
              <p:cNvSpPr/>
              <p:nvPr/>
            </p:nvSpPr>
            <p:spPr>
              <a:xfrm>
                <a:off x="17886450" y="6783400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96"/>
                      <a:pt x="1" y="1322"/>
                    </a:cubicBezTo>
                    <a:cubicBezTo>
                      <a:pt x="1" y="2060"/>
                      <a:pt x="596" y="2644"/>
                      <a:pt x="1334" y="2644"/>
                    </a:cubicBezTo>
                    <a:cubicBezTo>
                      <a:pt x="2060" y="2644"/>
                      <a:pt x="2656" y="2060"/>
                      <a:pt x="2656" y="1322"/>
                    </a:cubicBezTo>
                    <a:cubicBezTo>
                      <a:pt x="2656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7" name="Google Shape;6417;p56"/>
              <p:cNvSpPr/>
              <p:nvPr/>
            </p:nvSpPr>
            <p:spPr>
              <a:xfrm>
                <a:off x="17886450" y="646282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6" y="1"/>
                      <a:pt x="1" y="584"/>
                      <a:pt x="1" y="1322"/>
                    </a:cubicBezTo>
                    <a:cubicBezTo>
                      <a:pt x="1" y="2049"/>
                      <a:pt x="596" y="2644"/>
                      <a:pt x="1334" y="2644"/>
                    </a:cubicBezTo>
                    <a:cubicBezTo>
                      <a:pt x="2060" y="2644"/>
                      <a:pt x="2656" y="2049"/>
                      <a:pt x="2656" y="1322"/>
                    </a:cubicBezTo>
                    <a:cubicBezTo>
                      <a:pt x="2656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8" name="Google Shape;6418;p56"/>
              <p:cNvSpPr/>
              <p:nvPr/>
            </p:nvSpPr>
            <p:spPr>
              <a:xfrm>
                <a:off x="18343950" y="6639350"/>
                <a:ext cx="6610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56" extrusionOk="0">
                    <a:moveTo>
                      <a:pt x="1322" y="0"/>
                    </a:moveTo>
                    <a:cubicBezTo>
                      <a:pt x="584" y="0"/>
                      <a:pt x="0" y="595"/>
                      <a:pt x="0" y="1334"/>
                    </a:cubicBezTo>
                    <a:cubicBezTo>
                      <a:pt x="0" y="2060"/>
                      <a:pt x="584" y="2655"/>
                      <a:pt x="1322" y="2655"/>
                    </a:cubicBezTo>
                    <a:cubicBezTo>
                      <a:pt x="2048" y="2655"/>
                      <a:pt x="2644" y="2060"/>
                      <a:pt x="2644" y="1334"/>
                    </a:cubicBezTo>
                    <a:cubicBezTo>
                      <a:pt x="2644" y="595"/>
                      <a:pt x="2048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9" name="Google Shape;6419;p56"/>
              <p:cNvSpPr/>
              <p:nvPr/>
            </p:nvSpPr>
            <p:spPr>
              <a:xfrm>
                <a:off x="18115350" y="67503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22" y="0"/>
                    </a:moveTo>
                    <a:cubicBezTo>
                      <a:pt x="596" y="0"/>
                      <a:pt x="0" y="595"/>
                      <a:pt x="0" y="1322"/>
                    </a:cubicBezTo>
                    <a:cubicBezTo>
                      <a:pt x="0" y="2048"/>
                      <a:pt x="596" y="2643"/>
                      <a:pt x="1322" y="2643"/>
                    </a:cubicBezTo>
                    <a:cubicBezTo>
                      <a:pt x="2060" y="2643"/>
                      <a:pt x="2656" y="2048"/>
                      <a:pt x="2656" y="1322"/>
                    </a:cubicBezTo>
                    <a:cubicBezTo>
                      <a:pt x="2656" y="595"/>
                      <a:pt x="2060" y="0"/>
                      <a:pt x="13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0" name="Google Shape;6420;p56"/>
              <p:cNvSpPr/>
              <p:nvPr/>
            </p:nvSpPr>
            <p:spPr>
              <a:xfrm>
                <a:off x="18343950" y="6462825"/>
                <a:ext cx="661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2644" extrusionOk="0">
                    <a:moveTo>
                      <a:pt x="1322" y="1"/>
                    </a:moveTo>
                    <a:cubicBezTo>
                      <a:pt x="584" y="1"/>
                      <a:pt x="0" y="584"/>
                      <a:pt x="0" y="1322"/>
                    </a:cubicBezTo>
                    <a:cubicBezTo>
                      <a:pt x="0" y="2049"/>
                      <a:pt x="584" y="2644"/>
                      <a:pt x="1322" y="2644"/>
                    </a:cubicBezTo>
                    <a:cubicBezTo>
                      <a:pt x="2048" y="2644"/>
                      <a:pt x="2644" y="2049"/>
                      <a:pt x="2644" y="1322"/>
                    </a:cubicBezTo>
                    <a:cubicBezTo>
                      <a:pt x="2644" y="584"/>
                      <a:pt x="2048" y="1"/>
                      <a:pt x="13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1" name="Google Shape;6421;p56"/>
              <p:cNvSpPr/>
              <p:nvPr/>
            </p:nvSpPr>
            <p:spPr>
              <a:xfrm>
                <a:off x="18148400" y="6252375"/>
                <a:ext cx="6640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57" extrusionOk="0">
                    <a:moveTo>
                      <a:pt x="1334" y="1"/>
                    </a:moveTo>
                    <a:cubicBezTo>
                      <a:pt x="595" y="1"/>
                      <a:pt x="0" y="596"/>
                      <a:pt x="0" y="1334"/>
                    </a:cubicBezTo>
                    <a:cubicBezTo>
                      <a:pt x="0" y="2061"/>
                      <a:pt x="595" y="2656"/>
                      <a:pt x="1334" y="2656"/>
                    </a:cubicBezTo>
                    <a:cubicBezTo>
                      <a:pt x="2060" y="2656"/>
                      <a:pt x="2655" y="2061"/>
                      <a:pt x="2655" y="1334"/>
                    </a:cubicBezTo>
                    <a:cubicBezTo>
                      <a:pt x="2655" y="596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2" name="Google Shape;6422;p56"/>
              <p:cNvSpPr/>
              <p:nvPr/>
            </p:nvSpPr>
            <p:spPr>
              <a:xfrm>
                <a:off x="18148400" y="6075875"/>
                <a:ext cx="66400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644" extrusionOk="0">
                    <a:moveTo>
                      <a:pt x="1334" y="1"/>
                    </a:moveTo>
                    <a:cubicBezTo>
                      <a:pt x="595" y="1"/>
                      <a:pt x="0" y="584"/>
                      <a:pt x="0" y="1322"/>
                    </a:cubicBezTo>
                    <a:cubicBezTo>
                      <a:pt x="0" y="2048"/>
                      <a:pt x="595" y="2644"/>
                      <a:pt x="1334" y="2644"/>
                    </a:cubicBezTo>
                    <a:cubicBezTo>
                      <a:pt x="2060" y="2644"/>
                      <a:pt x="2655" y="2048"/>
                      <a:pt x="2655" y="1322"/>
                    </a:cubicBezTo>
                    <a:cubicBezTo>
                      <a:pt x="2655" y="584"/>
                      <a:pt x="2060" y="1"/>
                      <a:pt x="13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3" name="Google Shape;6423;p56"/>
              <p:cNvSpPr/>
              <p:nvPr/>
            </p:nvSpPr>
            <p:spPr>
              <a:xfrm>
                <a:off x="18605875" y="6252375"/>
                <a:ext cx="66125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57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34"/>
                    </a:cubicBezTo>
                    <a:cubicBezTo>
                      <a:pt x="1" y="2061"/>
                      <a:pt x="584" y="2656"/>
                      <a:pt x="1323" y="2656"/>
                    </a:cubicBezTo>
                    <a:cubicBezTo>
                      <a:pt x="2049" y="2656"/>
                      <a:pt x="2644" y="2061"/>
                      <a:pt x="2644" y="1334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4" name="Google Shape;6424;p56"/>
              <p:cNvSpPr/>
              <p:nvPr/>
            </p:nvSpPr>
            <p:spPr>
              <a:xfrm>
                <a:off x="18605875" y="6396450"/>
                <a:ext cx="66125" cy="66100"/>
              </a:xfrm>
              <a:custGeom>
                <a:avLst/>
                <a:gdLst/>
                <a:ahLst/>
                <a:cxnLst/>
                <a:rect l="l" t="t" r="r" b="b"/>
                <a:pathLst>
                  <a:path w="2645" h="2644" extrusionOk="0">
                    <a:moveTo>
                      <a:pt x="1323" y="1"/>
                    </a:moveTo>
                    <a:cubicBezTo>
                      <a:pt x="584" y="1"/>
                      <a:pt x="1" y="596"/>
                      <a:pt x="1" y="1322"/>
                    </a:cubicBezTo>
                    <a:cubicBezTo>
                      <a:pt x="1" y="2060"/>
                      <a:pt x="584" y="2644"/>
                      <a:pt x="1323" y="2644"/>
                    </a:cubicBezTo>
                    <a:cubicBezTo>
                      <a:pt x="2049" y="2644"/>
                      <a:pt x="2644" y="2060"/>
                      <a:pt x="2644" y="1322"/>
                    </a:cubicBezTo>
                    <a:cubicBezTo>
                      <a:pt x="2644" y="596"/>
                      <a:pt x="2049" y="1"/>
                      <a:pt x="13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5286"/>
            <a:ext cx="3204600" cy="1730100"/>
          </a:xfrm>
        </p:spPr>
        <p:txBody>
          <a:bodyPr/>
          <a:lstStyle/>
          <a:p>
            <a:r>
              <a:rPr lang="en-US" dirty="0" smtClean="0"/>
              <a:t>Intelligent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2" name="Google Shape;6862;p62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maigre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6865" name="Google Shape;6865;p62"/>
          <p:cNvSpPr/>
          <p:nvPr/>
        </p:nvSpPr>
        <p:spPr>
          <a:xfrm rot="2009538">
            <a:off x="7597381" y="3746839"/>
            <a:ext cx="693254" cy="514432"/>
          </a:xfrm>
          <a:custGeom>
            <a:avLst/>
            <a:gdLst/>
            <a:ahLst/>
            <a:cxnLst/>
            <a:rect l="l" t="t" r="r" b="b"/>
            <a:pathLst>
              <a:path w="3152" h="2339" extrusionOk="0">
                <a:moveTo>
                  <a:pt x="155" y="0"/>
                </a:moveTo>
                <a:cubicBezTo>
                  <a:pt x="119" y="0"/>
                  <a:pt x="87" y="12"/>
                  <a:pt x="63" y="42"/>
                </a:cubicBezTo>
                <a:cubicBezTo>
                  <a:pt x="1" y="128"/>
                  <a:pt x="80" y="238"/>
                  <a:pt x="157" y="309"/>
                </a:cubicBezTo>
                <a:cubicBezTo>
                  <a:pt x="290" y="426"/>
                  <a:pt x="432" y="544"/>
                  <a:pt x="580" y="646"/>
                </a:cubicBezTo>
                <a:cubicBezTo>
                  <a:pt x="652" y="693"/>
                  <a:pt x="721" y="747"/>
                  <a:pt x="761" y="819"/>
                </a:cubicBezTo>
                <a:cubicBezTo>
                  <a:pt x="847" y="968"/>
                  <a:pt x="785" y="1171"/>
                  <a:pt x="879" y="1312"/>
                </a:cubicBezTo>
                <a:cubicBezTo>
                  <a:pt x="964" y="1453"/>
                  <a:pt x="1169" y="1485"/>
                  <a:pt x="1231" y="1641"/>
                </a:cubicBezTo>
                <a:cubicBezTo>
                  <a:pt x="1271" y="1743"/>
                  <a:pt x="1224" y="1861"/>
                  <a:pt x="1224" y="1970"/>
                </a:cubicBezTo>
                <a:cubicBezTo>
                  <a:pt x="1230" y="2173"/>
                  <a:pt x="1429" y="2339"/>
                  <a:pt x="1629" y="2339"/>
                </a:cubicBezTo>
                <a:cubicBezTo>
                  <a:pt x="1678" y="2339"/>
                  <a:pt x="1727" y="2329"/>
                  <a:pt x="1773" y="2307"/>
                </a:cubicBezTo>
                <a:cubicBezTo>
                  <a:pt x="1976" y="2209"/>
                  <a:pt x="2114" y="1929"/>
                  <a:pt x="2335" y="1929"/>
                </a:cubicBezTo>
                <a:cubicBezTo>
                  <a:pt x="2343" y="1929"/>
                  <a:pt x="2351" y="1930"/>
                  <a:pt x="2360" y="1931"/>
                </a:cubicBezTo>
                <a:cubicBezTo>
                  <a:pt x="2516" y="1955"/>
                  <a:pt x="2619" y="2111"/>
                  <a:pt x="2768" y="2166"/>
                </a:cubicBezTo>
                <a:cubicBezTo>
                  <a:pt x="2801" y="2179"/>
                  <a:pt x="2836" y="2185"/>
                  <a:pt x="2872" y="2185"/>
                </a:cubicBezTo>
                <a:cubicBezTo>
                  <a:pt x="2947" y="2185"/>
                  <a:pt x="3023" y="2157"/>
                  <a:pt x="3080" y="2104"/>
                </a:cubicBezTo>
                <a:cubicBezTo>
                  <a:pt x="3112" y="2072"/>
                  <a:pt x="3137" y="2034"/>
                  <a:pt x="3144" y="1995"/>
                </a:cubicBezTo>
                <a:cubicBezTo>
                  <a:pt x="3152" y="1876"/>
                  <a:pt x="2996" y="1807"/>
                  <a:pt x="2956" y="1696"/>
                </a:cubicBezTo>
                <a:cubicBezTo>
                  <a:pt x="2917" y="1579"/>
                  <a:pt x="3003" y="1423"/>
                  <a:pt x="2924" y="1319"/>
                </a:cubicBezTo>
                <a:cubicBezTo>
                  <a:pt x="2845" y="1235"/>
                  <a:pt x="2674" y="1282"/>
                  <a:pt x="2587" y="1195"/>
                </a:cubicBezTo>
                <a:cubicBezTo>
                  <a:pt x="2501" y="1109"/>
                  <a:pt x="2555" y="968"/>
                  <a:pt x="2540" y="849"/>
                </a:cubicBezTo>
                <a:cubicBezTo>
                  <a:pt x="2501" y="606"/>
                  <a:pt x="2234" y="505"/>
                  <a:pt x="2016" y="490"/>
                </a:cubicBezTo>
                <a:cubicBezTo>
                  <a:pt x="2000" y="488"/>
                  <a:pt x="1985" y="487"/>
                  <a:pt x="1969" y="487"/>
                </a:cubicBezTo>
                <a:cubicBezTo>
                  <a:pt x="1869" y="487"/>
                  <a:pt x="1766" y="521"/>
                  <a:pt x="1665" y="521"/>
                </a:cubicBezTo>
                <a:cubicBezTo>
                  <a:pt x="1638" y="521"/>
                  <a:pt x="1611" y="518"/>
                  <a:pt x="1585" y="512"/>
                </a:cubicBezTo>
                <a:cubicBezTo>
                  <a:pt x="1491" y="490"/>
                  <a:pt x="1404" y="403"/>
                  <a:pt x="1325" y="364"/>
                </a:cubicBezTo>
                <a:cubicBezTo>
                  <a:pt x="1314" y="353"/>
                  <a:pt x="1302" y="346"/>
                  <a:pt x="1288" y="346"/>
                </a:cubicBezTo>
                <a:cubicBezTo>
                  <a:pt x="1282" y="346"/>
                  <a:pt x="1277" y="347"/>
                  <a:pt x="1271" y="349"/>
                </a:cubicBezTo>
                <a:cubicBezTo>
                  <a:pt x="1216" y="364"/>
                  <a:pt x="1231" y="443"/>
                  <a:pt x="1256" y="490"/>
                </a:cubicBezTo>
                <a:cubicBezTo>
                  <a:pt x="1286" y="537"/>
                  <a:pt x="1318" y="606"/>
                  <a:pt x="1271" y="631"/>
                </a:cubicBezTo>
                <a:cubicBezTo>
                  <a:pt x="1246" y="640"/>
                  <a:pt x="1221" y="644"/>
                  <a:pt x="1196" y="644"/>
                </a:cubicBezTo>
                <a:cubicBezTo>
                  <a:pt x="1093" y="644"/>
                  <a:pt x="990" y="576"/>
                  <a:pt x="902" y="512"/>
                </a:cubicBezTo>
                <a:cubicBezTo>
                  <a:pt x="721" y="371"/>
                  <a:pt x="541" y="230"/>
                  <a:pt x="362" y="89"/>
                </a:cubicBezTo>
                <a:cubicBezTo>
                  <a:pt x="300" y="43"/>
                  <a:pt x="222" y="0"/>
                  <a:pt x="155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6" name="Google Shape;6866;p62"/>
          <p:cNvSpPr/>
          <p:nvPr/>
        </p:nvSpPr>
        <p:spPr>
          <a:xfrm rot="2009538">
            <a:off x="7749447" y="4285491"/>
            <a:ext cx="244794" cy="261505"/>
          </a:xfrm>
          <a:custGeom>
            <a:avLst/>
            <a:gdLst/>
            <a:ahLst/>
            <a:cxnLst/>
            <a:rect l="l" t="t" r="r" b="b"/>
            <a:pathLst>
              <a:path w="1113" h="1189" extrusionOk="0">
                <a:moveTo>
                  <a:pt x="679" y="0"/>
                </a:moveTo>
                <a:cubicBezTo>
                  <a:pt x="666" y="0"/>
                  <a:pt x="654" y="2"/>
                  <a:pt x="642" y="5"/>
                </a:cubicBezTo>
                <a:cubicBezTo>
                  <a:pt x="565" y="20"/>
                  <a:pt x="486" y="27"/>
                  <a:pt x="407" y="44"/>
                </a:cubicBezTo>
                <a:cubicBezTo>
                  <a:pt x="369" y="52"/>
                  <a:pt x="322" y="59"/>
                  <a:pt x="283" y="74"/>
                </a:cubicBezTo>
                <a:cubicBezTo>
                  <a:pt x="196" y="114"/>
                  <a:pt x="141" y="201"/>
                  <a:pt x="141" y="295"/>
                </a:cubicBezTo>
                <a:cubicBezTo>
                  <a:pt x="141" y="342"/>
                  <a:pt x="149" y="396"/>
                  <a:pt x="141" y="443"/>
                </a:cubicBezTo>
                <a:cubicBezTo>
                  <a:pt x="117" y="515"/>
                  <a:pt x="40" y="562"/>
                  <a:pt x="23" y="631"/>
                </a:cubicBezTo>
                <a:cubicBezTo>
                  <a:pt x="0" y="703"/>
                  <a:pt x="40" y="780"/>
                  <a:pt x="87" y="835"/>
                </a:cubicBezTo>
                <a:cubicBezTo>
                  <a:pt x="134" y="898"/>
                  <a:pt x="196" y="961"/>
                  <a:pt x="204" y="1032"/>
                </a:cubicBezTo>
                <a:cubicBezTo>
                  <a:pt x="211" y="1062"/>
                  <a:pt x="211" y="1094"/>
                  <a:pt x="219" y="1126"/>
                </a:cubicBezTo>
                <a:cubicBezTo>
                  <a:pt x="228" y="1156"/>
                  <a:pt x="243" y="1181"/>
                  <a:pt x="275" y="1188"/>
                </a:cubicBezTo>
                <a:cubicBezTo>
                  <a:pt x="298" y="1188"/>
                  <a:pt x="313" y="1173"/>
                  <a:pt x="337" y="1164"/>
                </a:cubicBezTo>
                <a:cubicBezTo>
                  <a:pt x="424" y="1102"/>
                  <a:pt x="510" y="1032"/>
                  <a:pt x="557" y="938"/>
                </a:cubicBezTo>
                <a:cubicBezTo>
                  <a:pt x="587" y="851"/>
                  <a:pt x="587" y="757"/>
                  <a:pt x="651" y="693"/>
                </a:cubicBezTo>
                <a:cubicBezTo>
                  <a:pt x="745" y="599"/>
                  <a:pt x="909" y="631"/>
                  <a:pt x="1018" y="552"/>
                </a:cubicBezTo>
                <a:cubicBezTo>
                  <a:pt x="1082" y="505"/>
                  <a:pt x="1112" y="421"/>
                  <a:pt x="1097" y="342"/>
                </a:cubicBezTo>
                <a:cubicBezTo>
                  <a:pt x="1082" y="263"/>
                  <a:pt x="1018" y="201"/>
                  <a:pt x="949" y="169"/>
                </a:cubicBezTo>
                <a:cubicBezTo>
                  <a:pt x="886" y="138"/>
                  <a:pt x="800" y="129"/>
                  <a:pt x="768" y="67"/>
                </a:cubicBezTo>
                <a:cubicBezTo>
                  <a:pt x="753" y="52"/>
                  <a:pt x="753" y="35"/>
                  <a:pt x="736" y="20"/>
                </a:cubicBezTo>
                <a:cubicBezTo>
                  <a:pt x="722" y="6"/>
                  <a:pt x="701" y="0"/>
                  <a:pt x="679" y="0"/>
                </a:cubicBez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lt1"/>
            </a:solidFill>
            <a:prstDash val="solid"/>
            <a:miter lim="188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1547664" y="1491630"/>
            <a:ext cx="61499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0070C0"/>
                </a:solidFill>
              </a:rPr>
              <a:t> </a:t>
            </a:r>
            <a:r>
              <a:rPr lang="fr-FR" sz="4000" dirty="0">
                <a:solidFill>
                  <a:srgbClr val="0070C0"/>
                </a:solidFill>
              </a:rPr>
              <a:t>Qui a peu de chair et de graisse sur les os : Des bras trop maigres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3" name="Google Shape;6913;p64"/>
          <p:cNvSpPr txBox="1">
            <a:spLocks noGrp="1"/>
          </p:cNvSpPr>
          <p:nvPr>
            <p:ph type="title"/>
          </p:nvPr>
        </p:nvSpPr>
        <p:spPr>
          <a:xfrm>
            <a:off x="720000" y="471925"/>
            <a:ext cx="7704000" cy="1837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L</a:t>
            </a:r>
            <a:endParaRPr dirty="0">
              <a:solidFill>
                <a:schemeClr val="dk1"/>
              </a:solidFill>
            </a:endParaRPr>
          </a:p>
        </p:txBody>
      </p:sp>
      <p:grpSp>
        <p:nvGrpSpPr>
          <p:cNvPr id="6915" name="Google Shape;6915;p64"/>
          <p:cNvGrpSpPr/>
          <p:nvPr/>
        </p:nvGrpSpPr>
        <p:grpSpPr>
          <a:xfrm rot="1168245">
            <a:off x="2733835" y="2194462"/>
            <a:ext cx="292062" cy="350468"/>
            <a:chOff x="1818498" y="3461800"/>
            <a:chExt cx="397516" cy="477011"/>
          </a:xfrm>
        </p:grpSpPr>
        <p:sp>
          <p:nvSpPr>
            <p:cNvPr id="6916" name="Google Shape;6916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7" name="Google Shape;6917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8" name="Google Shape;6918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19" name="Google Shape;6919;p64"/>
          <p:cNvGrpSpPr/>
          <p:nvPr/>
        </p:nvGrpSpPr>
        <p:grpSpPr>
          <a:xfrm rot="-4449318">
            <a:off x="2733837" y="3680123"/>
            <a:ext cx="292061" cy="350467"/>
            <a:chOff x="1818498" y="3461800"/>
            <a:chExt cx="397516" cy="477011"/>
          </a:xfrm>
        </p:grpSpPr>
        <p:sp>
          <p:nvSpPr>
            <p:cNvPr id="6920" name="Google Shape;6920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1" name="Google Shape;6921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2" name="Google Shape;6922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23" name="Google Shape;6923;p64"/>
          <p:cNvGrpSpPr/>
          <p:nvPr/>
        </p:nvGrpSpPr>
        <p:grpSpPr>
          <a:xfrm rot="6224812">
            <a:off x="6104754" y="2194464"/>
            <a:ext cx="292073" cy="350482"/>
            <a:chOff x="1818498" y="3461800"/>
            <a:chExt cx="397516" cy="477011"/>
          </a:xfrm>
        </p:grpSpPr>
        <p:sp>
          <p:nvSpPr>
            <p:cNvPr id="6924" name="Google Shape;6924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5" name="Google Shape;6925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6" name="Google Shape;6926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27" name="Google Shape;6927;p64"/>
          <p:cNvGrpSpPr/>
          <p:nvPr/>
        </p:nvGrpSpPr>
        <p:grpSpPr>
          <a:xfrm rot="10134251">
            <a:off x="4993917" y="3668398"/>
            <a:ext cx="292068" cy="350476"/>
            <a:chOff x="1818498" y="3461800"/>
            <a:chExt cx="397516" cy="477011"/>
          </a:xfrm>
        </p:grpSpPr>
        <p:sp>
          <p:nvSpPr>
            <p:cNvPr id="6928" name="Google Shape;6928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9" name="Google Shape;6929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0" name="Google Shape;6930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31" name="Google Shape;6931;p64"/>
          <p:cNvGrpSpPr/>
          <p:nvPr/>
        </p:nvGrpSpPr>
        <p:grpSpPr>
          <a:xfrm rot="-3658951">
            <a:off x="7167948" y="2692059"/>
            <a:ext cx="292066" cy="350474"/>
            <a:chOff x="1818498" y="3461800"/>
            <a:chExt cx="397516" cy="477011"/>
          </a:xfrm>
        </p:grpSpPr>
        <p:sp>
          <p:nvSpPr>
            <p:cNvPr id="6932" name="Google Shape;6932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3" name="Google Shape;6933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4" name="Google Shape;6934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35" name="Google Shape;6935;p64"/>
          <p:cNvGrpSpPr/>
          <p:nvPr/>
        </p:nvGrpSpPr>
        <p:grpSpPr>
          <a:xfrm rot="10357585">
            <a:off x="3869858" y="2692047"/>
            <a:ext cx="292085" cy="350496"/>
            <a:chOff x="1818498" y="3461800"/>
            <a:chExt cx="397516" cy="477011"/>
          </a:xfrm>
        </p:grpSpPr>
        <p:sp>
          <p:nvSpPr>
            <p:cNvPr id="6936" name="Google Shape;6936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7" name="Google Shape;6937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8" name="Google Shape;6938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39" name="Google Shape;6939;p64"/>
          <p:cNvSpPr/>
          <p:nvPr/>
        </p:nvSpPr>
        <p:spPr>
          <a:xfrm>
            <a:off x="755576" y="2302260"/>
            <a:ext cx="7308812" cy="372450"/>
          </a:xfrm>
          <a:prstGeom prst="rect">
            <a:avLst/>
          </a:prstGeom>
        </p:spPr>
        <p:txBody>
          <a:bodyPr>
            <a:prstTxWarp prst="textPlain">
              <a:avLst>
                <a:gd name="adj" fmla="val 50192"/>
              </a:avLst>
            </a:prstTxWarp>
          </a:bodyPr>
          <a:lstStyle/>
          <a:p>
            <a:pPr lvl="0" algn="ctr"/>
            <a:endParaRPr b="1" i="0" dirty="0"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1"/>
              </a:solidFill>
              <a:latin typeface="Antonio"/>
            </a:endParaRPr>
          </a:p>
        </p:txBody>
      </p:sp>
      <p:sp>
        <p:nvSpPr>
          <p:cNvPr id="6940" name="Google Shape;6940;p64"/>
          <p:cNvSpPr txBox="1"/>
          <p:nvPr/>
        </p:nvSpPr>
        <p:spPr>
          <a:xfrm rot="-5400000" flipH="1">
            <a:off x="8085900" y="3819700"/>
            <a:ext cx="1425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FOREIGN LANGUAGES / FRENCH</a:t>
            </a:r>
            <a:endParaRPr sz="10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grpSp>
        <p:nvGrpSpPr>
          <p:cNvPr id="6941" name="Google Shape;6941;p64"/>
          <p:cNvGrpSpPr/>
          <p:nvPr/>
        </p:nvGrpSpPr>
        <p:grpSpPr>
          <a:xfrm rot="-8271133">
            <a:off x="3600889" y="4376655"/>
            <a:ext cx="292045" cy="350448"/>
            <a:chOff x="1818498" y="3461800"/>
            <a:chExt cx="397516" cy="477011"/>
          </a:xfrm>
        </p:grpSpPr>
        <p:sp>
          <p:nvSpPr>
            <p:cNvPr id="6942" name="Google Shape;6942;p64"/>
            <p:cNvSpPr/>
            <p:nvPr/>
          </p:nvSpPr>
          <p:spPr>
            <a:xfrm>
              <a:off x="1818498" y="3545212"/>
              <a:ext cx="397516" cy="393599"/>
            </a:xfrm>
            <a:custGeom>
              <a:avLst/>
              <a:gdLst/>
              <a:ahLst/>
              <a:cxnLst/>
              <a:rect l="l" t="t" r="r" b="b"/>
              <a:pathLst>
                <a:path w="2592" h="2566" extrusionOk="0">
                  <a:moveTo>
                    <a:pt x="1140" y="0"/>
                  </a:moveTo>
                  <a:cubicBezTo>
                    <a:pt x="1136" y="0"/>
                    <a:pt x="1133" y="0"/>
                    <a:pt x="1129" y="1"/>
                  </a:cubicBezTo>
                  <a:cubicBezTo>
                    <a:pt x="988" y="8"/>
                    <a:pt x="926" y="166"/>
                    <a:pt x="909" y="290"/>
                  </a:cubicBezTo>
                  <a:cubicBezTo>
                    <a:pt x="879" y="456"/>
                    <a:pt x="721" y="785"/>
                    <a:pt x="557" y="879"/>
                  </a:cubicBezTo>
                  <a:cubicBezTo>
                    <a:pt x="431" y="949"/>
                    <a:pt x="268" y="909"/>
                    <a:pt x="157" y="996"/>
                  </a:cubicBezTo>
                  <a:cubicBezTo>
                    <a:pt x="102" y="1035"/>
                    <a:pt x="80" y="1097"/>
                    <a:pt x="63" y="1161"/>
                  </a:cubicBezTo>
                  <a:cubicBezTo>
                    <a:pt x="1" y="1404"/>
                    <a:pt x="87" y="1662"/>
                    <a:pt x="283" y="1820"/>
                  </a:cubicBezTo>
                  <a:cubicBezTo>
                    <a:pt x="416" y="1929"/>
                    <a:pt x="597" y="2000"/>
                    <a:pt x="651" y="2157"/>
                  </a:cubicBezTo>
                  <a:cubicBezTo>
                    <a:pt x="698" y="2273"/>
                    <a:pt x="659" y="2431"/>
                    <a:pt x="753" y="2518"/>
                  </a:cubicBezTo>
                  <a:cubicBezTo>
                    <a:pt x="795" y="2551"/>
                    <a:pt x="848" y="2565"/>
                    <a:pt x="903" y="2565"/>
                  </a:cubicBezTo>
                  <a:cubicBezTo>
                    <a:pt x="961" y="2565"/>
                    <a:pt x="1022" y="2549"/>
                    <a:pt x="1075" y="2525"/>
                  </a:cubicBezTo>
                  <a:cubicBezTo>
                    <a:pt x="1184" y="2478"/>
                    <a:pt x="1270" y="2399"/>
                    <a:pt x="1372" y="2352"/>
                  </a:cubicBezTo>
                  <a:cubicBezTo>
                    <a:pt x="1537" y="2283"/>
                    <a:pt x="1716" y="2283"/>
                    <a:pt x="1889" y="2236"/>
                  </a:cubicBezTo>
                  <a:cubicBezTo>
                    <a:pt x="2062" y="2179"/>
                    <a:pt x="2226" y="2030"/>
                    <a:pt x="2179" y="1874"/>
                  </a:cubicBezTo>
                  <a:cubicBezTo>
                    <a:pt x="2171" y="1835"/>
                    <a:pt x="2149" y="1803"/>
                    <a:pt x="2132" y="1765"/>
                  </a:cubicBezTo>
                  <a:cubicBezTo>
                    <a:pt x="2055" y="1545"/>
                    <a:pt x="2298" y="919"/>
                    <a:pt x="2431" y="731"/>
                  </a:cubicBezTo>
                  <a:cubicBezTo>
                    <a:pt x="2486" y="652"/>
                    <a:pt x="2587" y="565"/>
                    <a:pt x="2587" y="463"/>
                  </a:cubicBezTo>
                  <a:cubicBezTo>
                    <a:pt x="2591" y="361"/>
                    <a:pt x="2526" y="318"/>
                    <a:pt x="2449" y="318"/>
                  </a:cubicBezTo>
                  <a:cubicBezTo>
                    <a:pt x="2379" y="318"/>
                    <a:pt x="2299" y="353"/>
                    <a:pt x="2250" y="409"/>
                  </a:cubicBezTo>
                  <a:cubicBezTo>
                    <a:pt x="2153" y="533"/>
                    <a:pt x="2039" y="633"/>
                    <a:pt x="1873" y="633"/>
                  </a:cubicBezTo>
                  <a:cubicBezTo>
                    <a:pt x="1850" y="633"/>
                    <a:pt x="1827" y="631"/>
                    <a:pt x="1803" y="627"/>
                  </a:cubicBezTo>
                  <a:cubicBezTo>
                    <a:pt x="1600" y="589"/>
                    <a:pt x="1466" y="409"/>
                    <a:pt x="1387" y="236"/>
                  </a:cubicBezTo>
                  <a:cubicBezTo>
                    <a:pt x="1334" y="130"/>
                    <a:pt x="1267" y="0"/>
                    <a:pt x="114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miter lim="18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3" name="Google Shape;6943;p64"/>
            <p:cNvSpPr/>
            <p:nvPr/>
          </p:nvSpPr>
          <p:spPr>
            <a:xfrm>
              <a:off x="1818500" y="3571875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4" name="Google Shape;6944;p64"/>
            <p:cNvSpPr/>
            <p:nvPr/>
          </p:nvSpPr>
          <p:spPr>
            <a:xfrm>
              <a:off x="2075150" y="3461800"/>
              <a:ext cx="83400" cy="834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45" name="Google Shape;6945;p64"/>
          <p:cNvSpPr txBox="1"/>
          <p:nvPr/>
        </p:nvSpPr>
        <p:spPr>
          <a:xfrm>
            <a:off x="3929100" y="4429125"/>
            <a:ext cx="1285800" cy="2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Virtual lessons</a:t>
            </a:r>
            <a:endParaRPr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24153" y="411510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/>
              <a:t>Lourd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51620" y="1846139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Dont la densité est relativement élevée ou plus élevée qu'une autre : Le fer est plus lourd que l'aluminium.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eign Languages Subject for Middle School: French by Slidesgo">
  <a:themeElements>
    <a:clrScheme name="Simple Light">
      <a:dk1>
        <a:srgbClr val="B7AEC3"/>
      </a:dk1>
      <a:lt1>
        <a:srgbClr val="000000"/>
      </a:lt1>
      <a:dk2>
        <a:srgbClr val="39539F"/>
      </a:dk2>
      <a:lt2>
        <a:srgbClr val="69B17B"/>
      </a:lt2>
      <a:accent1>
        <a:srgbClr val="E0DA7C"/>
      </a:accent1>
      <a:accent2>
        <a:srgbClr val="7BC7EC"/>
      </a:accent2>
      <a:accent3>
        <a:srgbClr val="C2DEDA"/>
      </a:accent3>
      <a:accent4>
        <a:srgbClr val="CF1B1C"/>
      </a:accent4>
      <a:accent5>
        <a:srgbClr val="CBA9C6"/>
      </a:accent5>
      <a:accent6>
        <a:srgbClr val="E8D4E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292</Words>
  <Application>Microsoft Office PowerPoint</Application>
  <PresentationFormat>On-screen Show (16:9)</PresentationFormat>
  <Paragraphs>37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Antonio</vt:lpstr>
      <vt:lpstr>Antonio Medium</vt:lpstr>
      <vt:lpstr>Roboto Condensed</vt:lpstr>
      <vt:lpstr>Bebas Neue</vt:lpstr>
      <vt:lpstr>Foreign Languages Subject for Middle School: French by Slidesgo</vt:lpstr>
      <vt:lpstr>10TH GRADE</vt:lpstr>
      <vt:lpstr>Gros</vt:lpstr>
      <vt:lpstr>rapide</vt:lpstr>
      <vt:lpstr>jeune</vt:lpstr>
      <vt:lpstr>fort</vt:lpstr>
      <vt:lpstr>nerveux FAMOUS</vt:lpstr>
      <vt:lpstr>Intelligent </vt:lpstr>
      <vt:lpstr>maigre</vt:lpstr>
      <vt:lpstr>L</vt:lpstr>
      <vt:lpstr>vieuxlesson</vt:lpstr>
      <vt:lpstr>Courageux  FRANCE</vt:lpstr>
      <vt:lpstr>Facile  ANIMALS</vt:lpstr>
      <vt:lpstr>PowerPoint Presentation</vt:lpstr>
      <vt:lpstr>Plien 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10TH GRADE</dc:title>
  <dc:creator>Maria</dc:creator>
  <cp:lastModifiedBy>ms</cp:lastModifiedBy>
  <cp:revision>8</cp:revision>
  <dcterms:modified xsi:type="dcterms:W3CDTF">2022-11-29T16:52:30Z</dcterms:modified>
</cp:coreProperties>
</file>