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9" r:id="rId4"/>
    <p:sldId id="259" r:id="rId5"/>
    <p:sldId id="284" r:id="rId6"/>
    <p:sldId id="273" r:id="rId7"/>
    <p:sldId id="278" r:id="rId8"/>
    <p:sldId id="279" r:id="rId9"/>
    <p:sldId id="280" r:id="rId10"/>
    <p:sldId id="281" r:id="rId11"/>
    <p:sldId id="282" r:id="rId12"/>
    <p:sldId id="283" r:id="rId13"/>
    <p:sldId id="274" r:id="rId14"/>
    <p:sldId id="260" r:id="rId15"/>
    <p:sldId id="275" r:id="rId16"/>
    <p:sldId id="277" r:id="rId17"/>
    <p:sldId id="263" r:id="rId18"/>
    <p:sldId id="276" r:id="rId19"/>
    <p:sldId id="264" r:id="rId20"/>
    <p:sldId id="265" r:id="rId21"/>
    <p:sldId id="271" r:id="rId22"/>
    <p:sldId id="272" r:id="rId23"/>
    <p:sldId id="266" r:id="rId24"/>
    <p:sldId id="267" r:id="rId25"/>
    <p:sldId id="270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11/29/2022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11/29/2022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11/29/2022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11/29/2022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11/29/2022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11/29/2022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11/29/2022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11/29/2022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11/29/2022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11/29/2022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11/29/2022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11/29/2022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11/29/2022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ana </a:t>
            </a:r>
            <a:r>
              <a:rPr lang="en-GB" dirty="0" err="1" smtClean="0"/>
              <a:t>Ghobrial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304800"/>
            <a:ext cx="11254242" cy="779417"/>
          </a:xfrm>
        </p:spPr>
        <p:txBody>
          <a:bodyPr/>
          <a:lstStyle/>
          <a:p>
            <a:r>
              <a:rPr lang="fr-FR" dirty="0"/>
              <a:t>calme : ne pas montrer ou ressentir de la nervosité</a:t>
            </a:r>
            <a:endParaRPr lang="en-US" dirty="0"/>
          </a:p>
        </p:txBody>
      </p:sp>
      <p:pic>
        <p:nvPicPr>
          <p:cNvPr id="4" name="Content Placeholder 3" descr="Blog: Perform a 'ritual' to calm your nervous self: Study — People Matte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67" y="1620202"/>
            <a:ext cx="5943600" cy="3343275"/>
          </a:xfrm>
        </p:spPr>
      </p:pic>
    </p:spTree>
    <p:extLst>
      <p:ext uri="{BB962C8B-B14F-4D97-AF65-F5344CB8AC3E}">
        <p14:creationId xmlns:p14="http://schemas.microsoft.com/office/powerpoint/2010/main" val="507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6" y="304800"/>
            <a:ext cx="11006047" cy="870857"/>
          </a:xfrm>
        </p:spPr>
        <p:txBody>
          <a:bodyPr/>
          <a:lstStyle/>
          <a:p>
            <a:r>
              <a:rPr lang="fr-FR" dirty="0"/>
              <a:t>charmant : très beau ou attrayant.</a:t>
            </a:r>
            <a:endParaRPr lang="en-US" dirty="0"/>
          </a:p>
        </p:txBody>
      </p:sp>
      <p:pic>
        <p:nvPicPr>
          <p:cNvPr id="4" name="Content Placeholder 3" descr="Lovely Heart Fly by mel2003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53" y="1600200"/>
            <a:ext cx="2785719" cy="4114800"/>
          </a:xfrm>
        </p:spPr>
      </p:pic>
    </p:spTree>
    <p:extLst>
      <p:ext uri="{BB962C8B-B14F-4D97-AF65-F5344CB8AC3E}">
        <p14:creationId xmlns:p14="http://schemas.microsoft.com/office/powerpoint/2010/main" val="30416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304800"/>
            <a:ext cx="11149739" cy="1200416"/>
          </a:xfrm>
        </p:spPr>
        <p:txBody>
          <a:bodyPr/>
          <a:lstStyle/>
          <a:p>
            <a:r>
              <a:rPr lang="fr-FR" dirty="0"/>
              <a:t>maladroit : maladroit dans les mouvements ou dans la manipulation des choses</a:t>
            </a:r>
            <a:endParaRPr lang="en-US" dirty="0"/>
          </a:p>
        </p:txBody>
      </p:sp>
      <p:pic>
        <p:nvPicPr>
          <p:cNvPr id="4" name="Content Placeholder 3" descr="Ruta de patinaje iniciación (Patito) en verano - Club Tres60 Madri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830432"/>
            <a:ext cx="5828257" cy="3381647"/>
          </a:xfrm>
        </p:spPr>
      </p:pic>
    </p:spTree>
    <p:extLst>
      <p:ext uri="{BB962C8B-B14F-4D97-AF65-F5344CB8AC3E}">
        <p14:creationId xmlns:p14="http://schemas.microsoft.com/office/powerpoint/2010/main" val="13292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 : taille supérieure à la moyenne</a:t>
            </a:r>
            <a:br>
              <a:rPr lang="fr-FR" dirty="0"/>
            </a:br>
            <a:endParaRPr lang="en-US" dirty="0"/>
          </a:p>
        </p:txBody>
      </p:sp>
      <p:pic>
        <p:nvPicPr>
          <p:cNvPr id="4" name="Content Placeholder 3" descr="Very Tall Performer by HalloranIllustration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38" y="1505216"/>
            <a:ext cx="2571750" cy="4114800"/>
          </a:xfrm>
        </p:spPr>
      </p:pic>
    </p:spTree>
    <p:extLst>
      <p:ext uri="{BB962C8B-B14F-4D97-AF65-F5344CB8AC3E}">
        <p14:creationId xmlns:p14="http://schemas.microsoft.com/office/powerpoint/2010/main" val="34123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5577" y="228600"/>
            <a:ext cx="11403874" cy="1195251"/>
          </a:xfrm>
        </p:spPr>
        <p:txBody>
          <a:bodyPr/>
          <a:lstStyle/>
          <a:p>
            <a:r>
              <a:rPr lang="fr-FR" dirty="0" err="1" smtClean="0"/>
              <a:t>Décevant:Pas</a:t>
            </a:r>
            <a:r>
              <a:rPr lang="fr-FR" dirty="0" smtClean="0"/>
              <a:t> </a:t>
            </a:r>
            <a:r>
              <a:rPr lang="fr-FR" dirty="0"/>
              <a:t>aussi bien que prévu.</a:t>
            </a:r>
            <a:endParaRPr lang="en-US" dirty="0"/>
          </a:p>
        </p:txBody>
      </p:sp>
      <p:pic>
        <p:nvPicPr>
          <p:cNvPr id="6" name="Picture 5" descr="Templates Suck, Here's Our Lean Startup 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1763486"/>
            <a:ext cx="3245222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63" y="130628"/>
            <a:ext cx="11110551" cy="1865539"/>
          </a:xfrm>
        </p:spPr>
        <p:txBody>
          <a:bodyPr/>
          <a:lstStyle/>
          <a:p>
            <a:r>
              <a:rPr lang="fr-FR" dirty="0"/>
              <a:t>petit : d'une taille inférieure à la normale</a:t>
            </a:r>
            <a:endParaRPr lang="en-US" dirty="0"/>
          </a:p>
        </p:txBody>
      </p:sp>
      <p:pic>
        <p:nvPicPr>
          <p:cNvPr id="4" name="Picture 3" descr="Download Head Medium Pusheen Sized To Cats Small HQ PNG Image | FreePNGIm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9" y="2416629"/>
            <a:ext cx="3472187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312434" cy="1604282"/>
          </a:xfrm>
        </p:spPr>
        <p:txBody>
          <a:bodyPr>
            <a:normAutofit/>
          </a:bodyPr>
          <a:lstStyle/>
          <a:p>
            <a:r>
              <a:rPr lang="fr-FR" dirty="0"/>
              <a:t>fou : se manifeste par un comportement sauvage ou agressif</a:t>
            </a:r>
            <a:endParaRPr lang="en-US" dirty="0"/>
          </a:p>
        </p:txBody>
      </p:sp>
      <p:pic>
        <p:nvPicPr>
          <p:cNvPr id="4" name="Picture 3" descr="Crazy Cat Smile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34" y="2142309"/>
            <a:ext cx="5085375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Fascinant:</a:t>
            </a:r>
            <a:r>
              <a:rPr lang="en-US" dirty="0" err="1"/>
              <a:t>t</a:t>
            </a:r>
            <a:r>
              <a:rPr lang="en-US" dirty="0" err="1" smtClean="0"/>
              <a:t>rès</a:t>
            </a:r>
            <a:r>
              <a:rPr lang="en-US" dirty="0" smtClean="0"/>
              <a:t> </a:t>
            </a:r>
            <a:r>
              <a:rPr lang="en-US" dirty="0" err="1"/>
              <a:t>intéressant</a:t>
            </a:r>
            <a:endParaRPr lang="en-US" dirty="0"/>
          </a:p>
        </p:txBody>
      </p:sp>
      <p:pic>
        <p:nvPicPr>
          <p:cNvPr id="5" name="Content Placeholder 4" descr="If not, wat next? !! :): Amazing Facts - Heart!!!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94" y="2008196"/>
            <a:ext cx="3044952" cy="2645664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graisse : personne ayant un excès de chair important</a:t>
            </a:r>
            <a:endParaRPr lang="en-US" dirty="0"/>
          </a:p>
        </p:txBody>
      </p:sp>
      <p:pic>
        <p:nvPicPr>
          <p:cNvPr id="5" name="Content Placeholder 4" descr="Fat Albert - Incredible Characters Wiki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22" y="1505216"/>
            <a:ext cx="2932981" cy="4114800"/>
          </a:xfrm>
        </p:spPr>
      </p:pic>
    </p:spTree>
    <p:extLst>
      <p:ext uri="{BB962C8B-B14F-4D97-AF65-F5344CB8AC3E}">
        <p14:creationId xmlns:p14="http://schemas.microsoft.com/office/powerpoint/2010/main" val="25294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Horrible:Terrible</a:t>
            </a:r>
            <a:endParaRPr lang="en-US" dirty="0"/>
          </a:p>
        </p:txBody>
      </p:sp>
      <p:pic>
        <p:nvPicPr>
          <p:cNvPr id="7" name="Content Placeholder 6" descr="Download Angry Emoji HQ PNG Image | FreePNGIm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72" y="1616801"/>
            <a:ext cx="3187510" cy="3336925"/>
          </a:xfrm>
        </p:spPr>
      </p:pic>
      <p:pic>
        <p:nvPicPr>
          <p:cNvPr id="8" name="Content Placeholder 7" descr="Disapprove Bad Down · Free vector graphic on Pixabay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14" y="1851932"/>
            <a:ext cx="3475963" cy="3336925"/>
          </a:xfr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200297"/>
            <a:ext cx="9372600" cy="1200416"/>
          </a:xfrm>
        </p:spPr>
        <p:txBody>
          <a:bodyPr/>
          <a:lstStyle/>
          <a:p>
            <a:r>
              <a:rPr lang="en-US" dirty="0" err="1" smtClean="0"/>
              <a:t>Étonnante</a:t>
            </a:r>
            <a:r>
              <a:rPr lang="en-US" dirty="0" smtClean="0"/>
              <a:t> :</a:t>
            </a:r>
            <a:r>
              <a:rPr lang="en-US" dirty="0" err="1"/>
              <a:t>Merveilleux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surprenant</a:t>
            </a:r>
            <a:endParaRPr lang="en-US" dirty="0"/>
          </a:p>
        </p:txBody>
      </p:sp>
      <p:pic>
        <p:nvPicPr>
          <p:cNvPr id="11" name="Content Placeholder 10" descr="Clipart - Wow! Sign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77" y="1704703"/>
            <a:ext cx="6032071" cy="4114800"/>
          </a:xfr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Timide:nerveux</a:t>
            </a:r>
            <a:endParaRPr lang="en-US" dirty="0"/>
          </a:p>
        </p:txBody>
      </p:sp>
      <p:pic>
        <p:nvPicPr>
          <p:cNvPr id="4" name="Picture 3" descr="Free vector graphic: Boy, Cartoon, Child - Free Image on Pixabay - 12961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2" y="2050867"/>
            <a:ext cx="2297974" cy="2612571"/>
          </a:xfrm>
          <a:prstGeom prst="rect">
            <a:avLst/>
          </a:prstGeom>
        </p:spPr>
      </p:pic>
      <p:pic>
        <p:nvPicPr>
          <p:cNvPr id="5" name="Picture 4" descr="Download Blushing Emoji Image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50" y="1853994"/>
            <a:ext cx="4385900" cy="33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stupide : avoir ou montrer un grand manque d'intelligence</a:t>
            </a:r>
            <a:endParaRPr lang="en-US" dirty="0"/>
          </a:p>
        </p:txBody>
      </p:sp>
      <p:pic>
        <p:nvPicPr>
          <p:cNvPr id="3" name="Picture 2" descr="fry meme stupid or nope stupid by TheLastManOnEarthArt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871" y="3142433"/>
            <a:ext cx="3090454" cy="2317841"/>
          </a:xfrm>
          <a:prstGeom prst="rect">
            <a:avLst/>
          </a:prstGeom>
        </p:spPr>
      </p:pic>
      <p:pic>
        <p:nvPicPr>
          <p:cNvPr id="4" name="Picture 3" descr="Digital Storytelling: Embracing the Creative | Solve4Wh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3" y="1907177"/>
            <a:ext cx="3753394" cy="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49" y="304800"/>
            <a:ext cx="10718664" cy="1200416"/>
          </a:xfrm>
        </p:spPr>
        <p:txBody>
          <a:bodyPr/>
          <a:lstStyle/>
          <a:p>
            <a:r>
              <a:rPr lang="fr-FR" dirty="0"/>
              <a:t>laid : désagréable ou repoussant, surtout </a:t>
            </a:r>
            <a:r>
              <a:rPr lang="fr-FR" dirty="0" smtClean="0"/>
              <a:t>en apparence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3" name="Picture 2" descr="File:Ugly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8856"/>
            <a:ext cx="4842373" cy="35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411" y="571640"/>
            <a:ext cx="9339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Triste :ressentir </a:t>
            </a:r>
            <a:r>
              <a:rPr lang="fr-FR" sz="2800" dirty="0"/>
              <a:t>ou manifester de la peine ; malheureux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3" name="Picture 2" descr="Download Emoticon Cute Sadness Smiley Sad Free Transparent Image HQ HQ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225488"/>
            <a:ext cx="5079275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9085" y="497130"/>
            <a:ext cx="8464731" cy="1131813"/>
          </a:xfrm>
        </p:spPr>
        <p:txBody>
          <a:bodyPr>
            <a:normAutofit/>
          </a:bodyPr>
          <a:lstStyle/>
          <a:p>
            <a:r>
              <a:rPr lang="fr-FR" sz="2800" dirty="0"/>
              <a:t>heureux : ressentir ou montrer du plaisir ou du contentement</a:t>
            </a:r>
            <a:endParaRPr lang="en-US" sz="2800" dirty="0"/>
          </a:p>
        </p:txBody>
      </p:sp>
      <p:pic>
        <p:nvPicPr>
          <p:cNvPr id="7" name="Content Placeholder 6" descr="Happy Text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9" y="1733965"/>
            <a:ext cx="5185364" cy="3179198"/>
          </a:xfrm>
        </p:spPr>
      </p:pic>
      <p:pic>
        <p:nvPicPr>
          <p:cNvPr id="8" name="Picture 7" descr="Thumbs Up Smiley Face Emoji -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6" y="1160825"/>
            <a:ext cx="5455920" cy="40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oodista | SkinnyGirl Margaritas are Carcinogeni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88" y="1391194"/>
            <a:ext cx="3667488" cy="50063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823" y="259381"/>
            <a:ext cx="8164287" cy="11318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Mince </a:t>
            </a:r>
            <a:r>
              <a:rPr lang="en-US" sz="4000" dirty="0"/>
              <a:t>: de petite </a:t>
            </a:r>
            <a:r>
              <a:rPr lang="en-US" sz="4000" dirty="0" err="1"/>
              <a:t>taille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79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624" y="1123406"/>
            <a:ext cx="74850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fin </a:t>
            </a:r>
            <a:endParaRPr lang="en-US" sz="20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4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333" y="239485"/>
            <a:ext cx="9372600" cy="1200416"/>
          </a:xfrm>
        </p:spPr>
        <p:txBody>
          <a:bodyPr/>
          <a:lstStyle/>
          <a:p>
            <a:r>
              <a:rPr lang="en-US" dirty="0" err="1" smtClean="0"/>
              <a:t>Ennuyeuse</a:t>
            </a:r>
            <a:r>
              <a:rPr lang="en-US" dirty="0" smtClean="0"/>
              <a:t> : Pas </a:t>
            </a:r>
            <a:r>
              <a:rPr lang="en-US" dirty="0" err="1"/>
              <a:t>intéressant</a:t>
            </a:r>
            <a:endParaRPr lang="en-US" dirty="0"/>
          </a:p>
        </p:txBody>
      </p:sp>
      <p:pic>
        <p:nvPicPr>
          <p:cNvPr id="6" name="Content Placeholder 5" descr="Free illustration: Gustav Klimt, Illustration, Woman - Free Image on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8" y="2318067"/>
            <a:ext cx="2653983" cy="2653983"/>
          </a:xfrm>
        </p:spPr>
      </p:pic>
      <p:pic>
        <p:nvPicPr>
          <p:cNvPr id="10" name="Content Placeholder 9" descr="The Reading Workshop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4" y="1985554"/>
            <a:ext cx="2873829" cy="2769325"/>
          </a:xfr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842" y="265612"/>
            <a:ext cx="9372600" cy="1200416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Cool :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; </a:t>
            </a:r>
            <a:r>
              <a:rPr lang="en-US" dirty="0"/>
              <a:t>excellent</a:t>
            </a:r>
            <a:endParaRPr lang="en-US" dirty="0"/>
          </a:p>
        </p:txBody>
      </p:sp>
      <p:pic>
        <p:nvPicPr>
          <p:cNvPr id="4" name="Content Placeholder 3" descr="Sun Cool Sunshine · Free vector graphic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59" y="1665514"/>
            <a:ext cx="4114800" cy="4114800"/>
          </a:xfr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304800"/>
            <a:ext cx="11267304" cy="1066800"/>
          </a:xfrm>
        </p:spPr>
        <p:txBody>
          <a:bodyPr/>
          <a:lstStyle/>
          <a:p>
            <a:r>
              <a:rPr lang="fr-FR" dirty="0"/>
              <a:t>paresseux : ne veut pas travailler ou consommer de l'énergie</a:t>
            </a:r>
            <a:endParaRPr lang="en-US" dirty="0"/>
          </a:p>
        </p:txBody>
      </p:sp>
      <p:pic>
        <p:nvPicPr>
          <p:cNvPr id="4" name="Content Placeholder 3" descr="Lazy loading and the SEO problem, solved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58" y="1371600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2119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colère : ressentir ou manifester une forte agacement,</a:t>
            </a:r>
            <a:endParaRPr lang="en-US" dirty="0"/>
          </a:p>
        </p:txBody>
      </p:sp>
      <p:pic>
        <p:nvPicPr>
          <p:cNvPr id="4" name="Content Placeholder 3" descr="Download Angry Emoji Image HQ PNG Image | FreePNGIm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25" y="2050869"/>
            <a:ext cx="5417883" cy="3278777"/>
          </a:xfrm>
        </p:spPr>
      </p:pic>
    </p:spTree>
    <p:extLst>
      <p:ext uri="{BB962C8B-B14F-4D97-AF65-F5344CB8AC3E}">
        <p14:creationId xmlns:p14="http://schemas.microsoft.com/office/powerpoint/2010/main" val="6867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4" y="195942"/>
            <a:ext cx="11084424" cy="852073"/>
          </a:xfrm>
        </p:spPr>
        <p:txBody>
          <a:bodyPr/>
          <a:lstStyle/>
          <a:p>
            <a:r>
              <a:rPr lang="fr-FR" dirty="0"/>
              <a:t>rapide : se déplaçant à grande vitesse.</a:t>
            </a:r>
            <a:endParaRPr lang="en-US" dirty="0"/>
          </a:p>
        </p:txBody>
      </p:sp>
      <p:pic>
        <p:nvPicPr>
          <p:cNvPr id="4" name="Content Placeholder 3" descr="Foro de Historia Militar el Gran Capitán • Ver Tema - Pinturas y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815737"/>
            <a:ext cx="6128812" cy="2850098"/>
          </a:xfrm>
        </p:spPr>
      </p:pic>
    </p:spTree>
    <p:extLst>
      <p:ext uri="{BB962C8B-B14F-4D97-AF65-F5344CB8AC3E}">
        <p14:creationId xmlns:p14="http://schemas.microsoft.com/office/powerpoint/2010/main" val="1190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27" y="278674"/>
            <a:ext cx="11489373" cy="805543"/>
          </a:xfrm>
        </p:spPr>
        <p:txBody>
          <a:bodyPr/>
          <a:lstStyle/>
          <a:p>
            <a:r>
              <a:rPr lang="en-US" dirty="0" err="1"/>
              <a:t>propre</a:t>
            </a:r>
            <a:r>
              <a:rPr lang="en-US" dirty="0"/>
              <a:t> : exempt de </a:t>
            </a:r>
            <a:r>
              <a:rPr lang="en-US" dirty="0" err="1"/>
              <a:t>saleté</a:t>
            </a:r>
            <a:endParaRPr lang="en-US" dirty="0"/>
          </a:p>
        </p:txBody>
      </p:sp>
      <p:pic>
        <p:nvPicPr>
          <p:cNvPr id="4" name="Content Placeholder 3" descr="Disgust Leads People to Lie, Cheat; Cleanliness promotes Ethical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2684417"/>
            <a:ext cx="3735977" cy="2122714"/>
          </a:xfrm>
        </p:spPr>
      </p:pic>
      <p:pic>
        <p:nvPicPr>
          <p:cNvPr id="5" name="Picture 4" descr="clip-art-cleaning-650662 | dackelprincess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9" y="1760492"/>
            <a:ext cx="3038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304800"/>
            <a:ext cx="11149739" cy="701040"/>
          </a:xfrm>
        </p:spPr>
        <p:txBody>
          <a:bodyPr/>
          <a:lstStyle/>
          <a:p>
            <a:r>
              <a:rPr lang="fr-FR" dirty="0"/>
              <a:t>courageux : prêt à affronter et à endurer le danger</a:t>
            </a:r>
            <a:endParaRPr lang="en-US" dirty="0"/>
          </a:p>
        </p:txBody>
      </p:sp>
      <p:pic>
        <p:nvPicPr>
          <p:cNvPr id="4" name="Content Placeholder 3" descr="Pixar’s Brave Trailer 2 – YAM Magazin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3" y="1338943"/>
            <a:ext cx="3417790" cy="4114800"/>
          </a:xfrm>
        </p:spPr>
      </p:pic>
      <p:pic>
        <p:nvPicPr>
          <p:cNvPr id="5" name="Picture 4" descr="Simplemente Oscar: [MES DE LA JUSTICIA] 10 historias de 'Batman e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338943"/>
            <a:ext cx="361841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99</TotalTime>
  <Words>187</Words>
  <Application>Microsoft Office PowerPoint</Application>
  <PresentationFormat>Widescreen</PresentationFormat>
  <Paragraphs>30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Euphemia</vt:lpstr>
      <vt:lpstr>Wingdings</vt:lpstr>
      <vt:lpstr>Children Playing 16x9</vt:lpstr>
      <vt:lpstr>les adjectifs</vt:lpstr>
      <vt:lpstr>Étonnante :Merveilleux ou surprenant</vt:lpstr>
      <vt:lpstr>Ennuyeuse : Pas intéressant</vt:lpstr>
      <vt:lpstr> Cool : très bien ; excellent</vt:lpstr>
      <vt:lpstr>paresseux : ne veut pas travailler ou consommer de l'énergie</vt:lpstr>
      <vt:lpstr>en colère : ressentir ou manifester une forte agacement,</vt:lpstr>
      <vt:lpstr>rapide : se déplaçant à grande vitesse.</vt:lpstr>
      <vt:lpstr>propre : exempt de saleté</vt:lpstr>
      <vt:lpstr>courageux : prêt à affronter et à endurer le danger</vt:lpstr>
      <vt:lpstr>calme : ne pas montrer ou ressentir de la nervosité</vt:lpstr>
      <vt:lpstr>charmant : très beau ou attrayant.</vt:lpstr>
      <vt:lpstr>maladroit : maladroit dans les mouvements ou dans la manipulation des choses</vt:lpstr>
      <vt:lpstr>grand : taille supérieure à la moyenne </vt:lpstr>
      <vt:lpstr>Décevant:Pas aussi bien que prévu.</vt:lpstr>
      <vt:lpstr>petit : d'une taille inférieure à la normale</vt:lpstr>
      <vt:lpstr>fou : se manifeste par un comportement sauvage ou agressif</vt:lpstr>
      <vt:lpstr>Fascinant:très intéressant</vt:lpstr>
      <vt:lpstr>graisse : personne ayant un excès de chair important</vt:lpstr>
      <vt:lpstr>Horrible:Terrible</vt:lpstr>
      <vt:lpstr>Timide:nerveux</vt:lpstr>
      <vt:lpstr>stupide : avoir ou montrer un grand manque d'intelligence</vt:lpstr>
      <vt:lpstr>laid : désagréable ou repoussant, surtout en apparence.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Yara</dc:creator>
  <cp:lastModifiedBy>Yara</cp:lastModifiedBy>
  <cp:revision>10</cp:revision>
  <dcterms:created xsi:type="dcterms:W3CDTF">2022-11-29T14:59:25Z</dcterms:created>
  <dcterms:modified xsi:type="dcterms:W3CDTF">2022-11-29T16:38:44Z</dcterms:modified>
</cp:coreProperties>
</file>