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sldIdLst>
    <p:sldId id="256" r:id="rId2"/>
    <p:sldId id="259" r:id="rId3"/>
    <p:sldId id="258" r:id="rId4"/>
    <p:sldId id="263"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p:scale>
          <a:sx n="66" d="100"/>
          <a:sy n="66" d="100"/>
        </p:scale>
        <p:origin x="696"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9D5610E-D152-479F-994D-1B3B3712BB86}"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84DCA-2330-4260-BE0B-3E8586586BD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0368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D5610E-D152-479F-994D-1B3B3712BB86}"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84DCA-2330-4260-BE0B-3E8586586BD8}" type="slidenum">
              <a:rPr lang="en-US" smtClean="0"/>
              <a:t>‹#›</a:t>
            </a:fld>
            <a:endParaRPr lang="en-US"/>
          </a:p>
        </p:txBody>
      </p:sp>
    </p:spTree>
    <p:extLst>
      <p:ext uri="{BB962C8B-B14F-4D97-AF65-F5344CB8AC3E}">
        <p14:creationId xmlns:p14="http://schemas.microsoft.com/office/powerpoint/2010/main" val="4219972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D5610E-D152-479F-994D-1B3B3712BB86}"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84DCA-2330-4260-BE0B-3E8586586BD8}" type="slidenum">
              <a:rPr lang="en-US" smtClean="0"/>
              <a:t>‹#›</a:t>
            </a:fld>
            <a:endParaRPr lang="en-US"/>
          </a:p>
        </p:txBody>
      </p:sp>
    </p:spTree>
    <p:extLst>
      <p:ext uri="{BB962C8B-B14F-4D97-AF65-F5344CB8AC3E}">
        <p14:creationId xmlns:p14="http://schemas.microsoft.com/office/powerpoint/2010/main" val="2665525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D5610E-D152-479F-994D-1B3B3712BB86}"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84DCA-2330-4260-BE0B-3E8586586BD8}" type="slidenum">
              <a:rPr lang="en-US" smtClean="0"/>
              <a:t>‹#›</a:t>
            </a:fld>
            <a:endParaRPr lang="en-US"/>
          </a:p>
        </p:txBody>
      </p:sp>
    </p:spTree>
    <p:extLst>
      <p:ext uri="{BB962C8B-B14F-4D97-AF65-F5344CB8AC3E}">
        <p14:creationId xmlns:p14="http://schemas.microsoft.com/office/powerpoint/2010/main" val="3776655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9D5610E-D152-479F-994D-1B3B3712BB86}"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84DCA-2330-4260-BE0B-3E8586586BD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1761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9D5610E-D152-479F-994D-1B3B3712BB86}" type="datetimeFigureOut">
              <a:rPr lang="en-US" smtClean="0"/>
              <a:t>11/27/2022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C84DCA-2330-4260-BE0B-3E8586586BD8}" type="slidenum">
              <a:rPr lang="en-US" smtClean="0"/>
              <a:t>‹#›</a:t>
            </a:fld>
            <a:endParaRPr lang="en-US"/>
          </a:p>
        </p:txBody>
      </p:sp>
    </p:spTree>
    <p:extLst>
      <p:ext uri="{BB962C8B-B14F-4D97-AF65-F5344CB8AC3E}">
        <p14:creationId xmlns:p14="http://schemas.microsoft.com/office/powerpoint/2010/main" val="391050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9D5610E-D152-479F-994D-1B3B3712BB86}" type="datetimeFigureOut">
              <a:rPr lang="en-US" smtClean="0"/>
              <a:t>11/27/2022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C84DCA-2330-4260-BE0B-3E8586586BD8}" type="slidenum">
              <a:rPr lang="en-US" smtClean="0"/>
              <a:t>‹#›</a:t>
            </a:fld>
            <a:endParaRPr lang="en-US"/>
          </a:p>
        </p:txBody>
      </p:sp>
    </p:spTree>
    <p:extLst>
      <p:ext uri="{BB962C8B-B14F-4D97-AF65-F5344CB8AC3E}">
        <p14:creationId xmlns:p14="http://schemas.microsoft.com/office/powerpoint/2010/main" val="4128123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9D5610E-D152-479F-994D-1B3B3712BB86}" type="datetimeFigureOut">
              <a:rPr lang="en-US" smtClean="0"/>
              <a:t>11/27/2022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C84DCA-2330-4260-BE0B-3E8586586BD8}" type="slidenum">
              <a:rPr lang="en-US" smtClean="0"/>
              <a:t>‹#›</a:t>
            </a:fld>
            <a:endParaRPr lang="en-US"/>
          </a:p>
        </p:txBody>
      </p:sp>
    </p:spTree>
    <p:extLst>
      <p:ext uri="{BB962C8B-B14F-4D97-AF65-F5344CB8AC3E}">
        <p14:creationId xmlns:p14="http://schemas.microsoft.com/office/powerpoint/2010/main" val="517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9D5610E-D152-479F-994D-1B3B3712BB86}" type="datetimeFigureOut">
              <a:rPr lang="en-US" smtClean="0"/>
              <a:t>11/27/2022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9FC84DCA-2330-4260-BE0B-3E8586586BD8}" type="slidenum">
              <a:rPr lang="en-US" smtClean="0"/>
              <a:t>‹#›</a:t>
            </a:fld>
            <a:endParaRPr lang="en-US"/>
          </a:p>
        </p:txBody>
      </p:sp>
    </p:spTree>
    <p:extLst>
      <p:ext uri="{BB962C8B-B14F-4D97-AF65-F5344CB8AC3E}">
        <p14:creationId xmlns:p14="http://schemas.microsoft.com/office/powerpoint/2010/main" val="1441732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9D5610E-D152-479F-994D-1B3B3712BB86}" type="datetimeFigureOut">
              <a:rPr lang="en-US" smtClean="0"/>
              <a:t>11/27/2022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FC84DCA-2330-4260-BE0B-3E8586586BD8}" type="slidenum">
              <a:rPr lang="en-US" smtClean="0"/>
              <a:t>‹#›</a:t>
            </a:fld>
            <a:endParaRPr lang="en-US"/>
          </a:p>
        </p:txBody>
      </p:sp>
    </p:spTree>
    <p:extLst>
      <p:ext uri="{BB962C8B-B14F-4D97-AF65-F5344CB8AC3E}">
        <p14:creationId xmlns:p14="http://schemas.microsoft.com/office/powerpoint/2010/main" val="2533428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9D5610E-D152-479F-994D-1B3B3712BB86}" type="datetimeFigureOut">
              <a:rPr lang="en-US" smtClean="0"/>
              <a:t>11/27/2022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C84DCA-2330-4260-BE0B-3E8586586BD8}" type="slidenum">
              <a:rPr lang="en-US" smtClean="0"/>
              <a:t>‹#›</a:t>
            </a:fld>
            <a:endParaRPr lang="en-US"/>
          </a:p>
        </p:txBody>
      </p:sp>
    </p:spTree>
    <p:extLst>
      <p:ext uri="{BB962C8B-B14F-4D97-AF65-F5344CB8AC3E}">
        <p14:creationId xmlns:p14="http://schemas.microsoft.com/office/powerpoint/2010/main" val="243726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9D5610E-D152-479F-994D-1B3B3712BB86}" type="datetimeFigureOut">
              <a:rPr lang="en-US" smtClean="0"/>
              <a:t>11/27/2022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FC84DCA-2330-4260-BE0B-3E8586586BD8}"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8451644"/>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sa/3.0/" TargetMode="External"/><Relationship Id="rId2" Type="http://schemas.openxmlformats.org/officeDocument/2006/relationships/hyperlink" Target="https://www.fathipster.net/sh/recenzije/2019/03/12/instant-family-2018"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4A6EE-E7D4-43FB-BB2B-8CBDE7F0875E}"/>
              </a:ext>
            </a:extLst>
          </p:cNvPr>
          <p:cNvSpPr>
            <a:spLocks noGrp="1"/>
          </p:cNvSpPr>
          <p:nvPr>
            <p:ph type="ctrTitle"/>
          </p:nvPr>
        </p:nvSpPr>
        <p:spPr/>
        <p:txBody>
          <a:bodyPr>
            <a:normAutofit/>
          </a:bodyPr>
          <a:lstStyle/>
          <a:p>
            <a:r>
              <a:rPr lang="en-US" sz="4800" dirty="0"/>
              <a:t>Instant Family</a:t>
            </a:r>
          </a:p>
        </p:txBody>
      </p:sp>
      <p:sp>
        <p:nvSpPr>
          <p:cNvPr id="3" name="Subtitle 2">
            <a:extLst>
              <a:ext uri="{FF2B5EF4-FFF2-40B4-BE49-F238E27FC236}">
                <a16:creationId xmlns:a16="http://schemas.microsoft.com/office/drawing/2014/main" id="{F024DE83-BD7E-46DE-84EB-431140D706B9}"/>
              </a:ext>
            </a:extLst>
          </p:cNvPr>
          <p:cNvSpPr>
            <a:spLocks noGrp="1"/>
          </p:cNvSpPr>
          <p:nvPr>
            <p:ph type="subTitle" idx="1"/>
          </p:nvPr>
        </p:nvSpPr>
        <p:spPr/>
        <p:txBody>
          <a:bodyPr/>
          <a:lstStyle/>
          <a:p>
            <a:r>
              <a:rPr lang="en-US" dirty="0"/>
              <a:t>By: Noor Hijazin 6E</a:t>
            </a:r>
          </a:p>
        </p:txBody>
      </p:sp>
      <p:sp>
        <p:nvSpPr>
          <p:cNvPr id="8" name="TextBox 7">
            <a:extLst>
              <a:ext uri="{FF2B5EF4-FFF2-40B4-BE49-F238E27FC236}">
                <a16:creationId xmlns:a16="http://schemas.microsoft.com/office/drawing/2014/main" id="{1C981CCE-5D19-4D6D-A35F-C38355857588}"/>
              </a:ext>
            </a:extLst>
          </p:cNvPr>
          <p:cNvSpPr txBox="1"/>
          <p:nvPr/>
        </p:nvSpPr>
        <p:spPr>
          <a:xfrm rot="10800000" flipH="1" flipV="1">
            <a:off x="5768078" y="-404330962"/>
            <a:ext cx="841350" cy="923330"/>
          </a:xfrm>
          <a:prstGeom prst="rect">
            <a:avLst/>
          </a:prstGeom>
          <a:noFill/>
        </p:spPr>
        <p:txBody>
          <a:bodyPr wrap="square" rtlCol="0">
            <a:spAutoFit/>
          </a:bodyPr>
          <a:lstStyle/>
          <a:p>
            <a:r>
              <a:rPr lang="en-US" sz="900">
                <a:hlinkClick r:id="rId2" tooltip="https://www.fathipster.net/sh/recenzije/2019/03/12/instant-family-2018"/>
              </a:rPr>
              <a:t>This Photo</a:t>
            </a:r>
            <a:r>
              <a:rPr lang="en-US" sz="900"/>
              <a:t> by Unknown Author is licensed under </a:t>
            </a:r>
            <a:r>
              <a:rPr lang="en-US" sz="900">
                <a:hlinkClick r:id="rId3" tooltip="https://creativecommons.org/licenses/by-nc-sa/3.0/"/>
              </a:rPr>
              <a:t>CC BY-SA-NC</a:t>
            </a:r>
            <a:endParaRPr lang="en-US" sz="900"/>
          </a:p>
        </p:txBody>
      </p:sp>
    </p:spTree>
    <p:extLst>
      <p:ext uri="{BB962C8B-B14F-4D97-AF65-F5344CB8AC3E}">
        <p14:creationId xmlns:p14="http://schemas.microsoft.com/office/powerpoint/2010/main" val="16463424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704F9-91DB-4EBF-8018-C090C05E41AA}"/>
              </a:ext>
            </a:extLst>
          </p:cNvPr>
          <p:cNvSpPr>
            <a:spLocks noGrp="1"/>
          </p:cNvSpPr>
          <p:nvPr>
            <p:ph type="title"/>
          </p:nvPr>
        </p:nvSpPr>
        <p:spPr>
          <a:xfrm>
            <a:off x="457200" y="552796"/>
            <a:ext cx="3200400" cy="1327330"/>
          </a:xfrm>
        </p:spPr>
        <p:txBody>
          <a:bodyPr/>
          <a:lstStyle/>
          <a:p>
            <a:r>
              <a:rPr lang="en-US" dirty="0"/>
              <a:t>The main characters are:</a:t>
            </a:r>
          </a:p>
        </p:txBody>
      </p:sp>
      <p:sp>
        <p:nvSpPr>
          <p:cNvPr id="4" name="Text Placeholder 3">
            <a:extLst>
              <a:ext uri="{FF2B5EF4-FFF2-40B4-BE49-F238E27FC236}">
                <a16:creationId xmlns:a16="http://schemas.microsoft.com/office/drawing/2014/main" id="{32D59F0B-4A87-456A-A0E3-DD9E82785479}"/>
              </a:ext>
            </a:extLst>
          </p:cNvPr>
          <p:cNvSpPr>
            <a:spLocks noGrp="1"/>
          </p:cNvSpPr>
          <p:nvPr>
            <p:ph type="body" sz="half" idx="2"/>
          </p:nvPr>
        </p:nvSpPr>
        <p:spPr>
          <a:xfrm>
            <a:off x="457200" y="2461623"/>
            <a:ext cx="3200400" cy="3379124"/>
          </a:xfrm>
        </p:spPr>
        <p:txBody>
          <a:bodyPr>
            <a:normAutofit/>
          </a:bodyPr>
          <a:lstStyle/>
          <a:p>
            <a:pPr marL="457200" indent="-457200">
              <a:buClr>
                <a:schemeClr val="bg1"/>
              </a:buClr>
              <a:buFont typeface="Wingdings" panose="05000000000000000000" pitchFamily="2" charset="2"/>
              <a:buChar char="Ø"/>
            </a:pPr>
            <a:r>
              <a:rPr lang="en-US" sz="2800" dirty="0"/>
              <a:t>Lizzie Wagner</a:t>
            </a:r>
          </a:p>
          <a:p>
            <a:pPr marL="457200" indent="-457200">
              <a:buClr>
                <a:schemeClr val="bg1"/>
              </a:buClr>
              <a:buFont typeface="Wingdings" panose="05000000000000000000" pitchFamily="2" charset="2"/>
              <a:buChar char="Ø"/>
            </a:pPr>
            <a:r>
              <a:rPr lang="en-US" sz="2800" dirty="0"/>
              <a:t> Juan Wagner</a:t>
            </a:r>
          </a:p>
          <a:p>
            <a:pPr marL="457200" indent="-457200">
              <a:buClr>
                <a:schemeClr val="bg1"/>
              </a:buClr>
              <a:buFont typeface="Wingdings" panose="05000000000000000000" pitchFamily="2" charset="2"/>
              <a:buChar char="Ø"/>
            </a:pPr>
            <a:r>
              <a:rPr lang="en-US" sz="2800" dirty="0"/>
              <a:t> Lita Wagner</a:t>
            </a:r>
          </a:p>
          <a:p>
            <a:pPr marL="457200" indent="-457200">
              <a:buClr>
                <a:schemeClr val="bg1"/>
              </a:buClr>
              <a:buFont typeface="Wingdings" panose="05000000000000000000" pitchFamily="2" charset="2"/>
              <a:buChar char="Ø"/>
            </a:pPr>
            <a:r>
              <a:rPr lang="en-US" sz="2800" dirty="0"/>
              <a:t>Pete Wagner</a:t>
            </a:r>
          </a:p>
          <a:p>
            <a:pPr marL="457200" indent="-457200">
              <a:buClr>
                <a:schemeClr val="bg1"/>
              </a:buClr>
              <a:buFont typeface="Wingdings" panose="05000000000000000000" pitchFamily="2" charset="2"/>
              <a:buChar char="Ø"/>
            </a:pPr>
            <a:r>
              <a:rPr lang="en-US" sz="2800" dirty="0"/>
              <a:t>Ellie Wagner</a:t>
            </a:r>
          </a:p>
        </p:txBody>
      </p:sp>
      <p:pic>
        <p:nvPicPr>
          <p:cNvPr id="6" name="Picture 5">
            <a:extLst>
              <a:ext uri="{FF2B5EF4-FFF2-40B4-BE49-F238E27FC236}">
                <a16:creationId xmlns:a16="http://schemas.microsoft.com/office/drawing/2014/main" id="{C8C31071-E8FD-4D4D-8DC8-090ABBAC4D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68686" y="552796"/>
            <a:ext cx="5878286" cy="5760918"/>
          </a:xfrm>
          <a:prstGeom prst="rect">
            <a:avLst/>
          </a:prstGeom>
        </p:spPr>
      </p:pic>
    </p:spTree>
    <p:extLst>
      <p:ext uri="{BB962C8B-B14F-4D97-AF65-F5344CB8AC3E}">
        <p14:creationId xmlns:p14="http://schemas.microsoft.com/office/powerpoint/2010/main" val="799589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428A7-47A9-4DC8-A521-ACC62C2F4593}"/>
              </a:ext>
            </a:extLst>
          </p:cNvPr>
          <p:cNvSpPr>
            <a:spLocks noGrp="1"/>
          </p:cNvSpPr>
          <p:nvPr>
            <p:ph type="title"/>
          </p:nvPr>
        </p:nvSpPr>
        <p:spPr>
          <a:xfrm>
            <a:off x="1097280" y="112432"/>
            <a:ext cx="10058400" cy="1450757"/>
          </a:xfrm>
        </p:spPr>
        <p:txBody>
          <a:bodyPr/>
          <a:lstStyle/>
          <a:p>
            <a:r>
              <a:rPr lang="en-US" dirty="0"/>
              <a:t>The movie talks about:</a:t>
            </a:r>
          </a:p>
        </p:txBody>
      </p:sp>
      <p:sp>
        <p:nvSpPr>
          <p:cNvPr id="3" name="Content Placeholder 2">
            <a:extLst>
              <a:ext uri="{FF2B5EF4-FFF2-40B4-BE49-F238E27FC236}">
                <a16:creationId xmlns:a16="http://schemas.microsoft.com/office/drawing/2014/main" id="{BB814F0F-0A51-41E7-88A3-A3585520D803}"/>
              </a:ext>
            </a:extLst>
          </p:cNvPr>
          <p:cNvSpPr>
            <a:spLocks noGrp="1"/>
          </p:cNvSpPr>
          <p:nvPr>
            <p:ph idx="1"/>
          </p:nvPr>
        </p:nvSpPr>
        <p:spPr>
          <a:xfrm>
            <a:off x="943429" y="1845734"/>
            <a:ext cx="10212251" cy="4023360"/>
          </a:xfrm>
        </p:spPr>
        <p:txBody>
          <a:bodyPr/>
          <a:lstStyle/>
          <a:p>
            <a:pPr marL="0" indent="0">
              <a:buNone/>
            </a:pPr>
            <a:r>
              <a:rPr lang="en-US" dirty="0"/>
              <a:t> One day, a couple wanted to adopt 3 children. It was going well until the fights began happening, the next day, the children were asking them to meet their birth mom who was in jail, they agreed. After, the eldest child snuck out without her parents knowing another day she had friends over without them knowing but one day it went wrong she was driving off with friends, but the middle child was holding a drill and dropped it on his foot they went to the hospital he was okay but he was crying. After that, their real mom got out of jail and wanted to take her children back the parents were sad and all of them cried, the day they had to go, their birth mom didn’t come to take them, the people that were driving her said that she wasn’t ready so they were sad. They all cried and it took them a long time to adjust but they </a:t>
            </a:r>
            <a:r>
              <a:rPr lang="en-US"/>
              <a:t>were all happy </a:t>
            </a:r>
            <a:r>
              <a:rPr lang="en-US" dirty="0"/>
              <a:t>that they were together.</a:t>
            </a:r>
          </a:p>
        </p:txBody>
      </p:sp>
    </p:spTree>
    <p:extLst>
      <p:ext uri="{BB962C8B-B14F-4D97-AF65-F5344CB8AC3E}">
        <p14:creationId xmlns:p14="http://schemas.microsoft.com/office/powerpoint/2010/main" val="338384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2EE8B-3F4C-49A6-9FF3-255115FC1401}"/>
              </a:ext>
            </a:extLst>
          </p:cNvPr>
          <p:cNvSpPr>
            <a:spLocks noGrp="1"/>
          </p:cNvSpPr>
          <p:nvPr>
            <p:ph type="title"/>
          </p:nvPr>
        </p:nvSpPr>
        <p:spPr/>
        <p:txBody>
          <a:bodyPr/>
          <a:lstStyle/>
          <a:p>
            <a:r>
              <a:rPr lang="en-US" dirty="0"/>
              <a:t>My favourite characters are:</a:t>
            </a:r>
          </a:p>
        </p:txBody>
      </p:sp>
      <p:sp>
        <p:nvSpPr>
          <p:cNvPr id="3" name="Content Placeholder 2">
            <a:extLst>
              <a:ext uri="{FF2B5EF4-FFF2-40B4-BE49-F238E27FC236}">
                <a16:creationId xmlns:a16="http://schemas.microsoft.com/office/drawing/2014/main" id="{071B18F2-F859-4E80-ADFF-C3DDFECE7990}"/>
              </a:ext>
            </a:extLst>
          </p:cNvPr>
          <p:cNvSpPr>
            <a:spLocks noGrp="1"/>
          </p:cNvSpPr>
          <p:nvPr>
            <p:ph sz="half" idx="1"/>
          </p:nvPr>
        </p:nvSpPr>
        <p:spPr/>
        <p:txBody>
          <a:bodyPr>
            <a:normAutofit/>
          </a:bodyPr>
          <a:lstStyle/>
          <a:p>
            <a:pPr>
              <a:buClr>
                <a:schemeClr val="tx1"/>
              </a:buClr>
              <a:buFont typeface="Wingdings" panose="05000000000000000000" pitchFamily="2" charset="2"/>
              <a:buChar char="Ø"/>
            </a:pPr>
            <a:r>
              <a:rPr lang="en-US" sz="2800" dirty="0"/>
              <a:t> Lizzie Wagner</a:t>
            </a:r>
          </a:p>
          <a:p>
            <a:pPr marL="0" indent="0">
              <a:buClr>
                <a:schemeClr val="tx1"/>
              </a:buClr>
              <a:buNone/>
            </a:pPr>
            <a:endParaRPr lang="en-US" sz="2800" dirty="0"/>
          </a:p>
          <a:p>
            <a:pPr>
              <a:buClr>
                <a:schemeClr val="tx1"/>
              </a:buClr>
              <a:buFont typeface="Wingdings" panose="05000000000000000000" pitchFamily="2" charset="2"/>
              <a:buChar char="Ø"/>
            </a:pPr>
            <a:r>
              <a:rPr lang="en-US" sz="2800" dirty="0"/>
              <a:t>Pete Wagner</a:t>
            </a:r>
          </a:p>
        </p:txBody>
      </p:sp>
      <p:pic>
        <p:nvPicPr>
          <p:cNvPr id="6" name="Content Placeholder 5">
            <a:extLst>
              <a:ext uri="{FF2B5EF4-FFF2-40B4-BE49-F238E27FC236}">
                <a16:creationId xmlns:a16="http://schemas.microsoft.com/office/drawing/2014/main" id="{7137DE31-8CF2-4953-AA1D-EC7595AD6C88}"/>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218555" y="2172791"/>
            <a:ext cx="4937125" cy="3611637"/>
          </a:xfrm>
        </p:spPr>
      </p:pic>
    </p:spTree>
    <p:extLst>
      <p:ext uri="{BB962C8B-B14F-4D97-AF65-F5344CB8AC3E}">
        <p14:creationId xmlns:p14="http://schemas.microsoft.com/office/powerpoint/2010/main" val="199803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3B866-34AA-45E4-934F-BE18DA7FAD22}"/>
              </a:ext>
            </a:extLst>
          </p:cNvPr>
          <p:cNvSpPr>
            <a:spLocks noGrp="1"/>
          </p:cNvSpPr>
          <p:nvPr>
            <p:ph type="title"/>
          </p:nvPr>
        </p:nvSpPr>
        <p:spPr>
          <a:xfrm>
            <a:off x="457200" y="731520"/>
            <a:ext cx="3200400" cy="1486988"/>
          </a:xfrm>
        </p:spPr>
        <p:txBody>
          <a:bodyPr/>
          <a:lstStyle/>
          <a:p>
            <a:r>
              <a:rPr lang="en-US" dirty="0"/>
              <a:t>Why I like this movie:</a:t>
            </a:r>
          </a:p>
        </p:txBody>
      </p:sp>
      <p:pic>
        <p:nvPicPr>
          <p:cNvPr id="6" name="Content Placeholder 5">
            <a:extLst>
              <a:ext uri="{FF2B5EF4-FFF2-40B4-BE49-F238E27FC236}">
                <a16:creationId xmlns:a16="http://schemas.microsoft.com/office/drawing/2014/main" id="{87F8CA57-F8FA-4D07-8C07-BCF7FB04B29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57057" y="1099458"/>
            <a:ext cx="6665685" cy="4659084"/>
          </a:xfrm>
        </p:spPr>
      </p:pic>
      <p:sp>
        <p:nvSpPr>
          <p:cNvPr id="4" name="Text Placeholder 3">
            <a:extLst>
              <a:ext uri="{FF2B5EF4-FFF2-40B4-BE49-F238E27FC236}">
                <a16:creationId xmlns:a16="http://schemas.microsoft.com/office/drawing/2014/main" id="{A16127FD-FF4E-4944-9C33-5DE50E5EEA6E}"/>
              </a:ext>
            </a:extLst>
          </p:cNvPr>
          <p:cNvSpPr>
            <a:spLocks noGrp="1"/>
          </p:cNvSpPr>
          <p:nvPr>
            <p:ph type="body" sz="half" idx="2"/>
          </p:nvPr>
        </p:nvSpPr>
        <p:spPr>
          <a:xfrm>
            <a:off x="457200" y="2882538"/>
            <a:ext cx="3200400" cy="3106782"/>
          </a:xfrm>
        </p:spPr>
        <p:txBody>
          <a:bodyPr>
            <a:normAutofit/>
          </a:bodyPr>
          <a:lstStyle/>
          <a:p>
            <a:pPr marL="457200" indent="-457200">
              <a:buClr>
                <a:schemeClr val="bg1"/>
              </a:buClr>
              <a:buFont typeface="Wingdings" panose="05000000000000000000" pitchFamily="2" charset="2"/>
              <a:buChar char="Ø"/>
            </a:pPr>
            <a:r>
              <a:rPr lang="en-US" sz="2800" dirty="0"/>
              <a:t>It’s entertaining </a:t>
            </a:r>
          </a:p>
          <a:p>
            <a:pPr marL="457200" indent="-457200">
              <a:buClr>
                <a:schemeClr val="bg1"/>
              </a:buClr>
              <a:buFont typeface="Wingdings" panose="05000000000000000000" pitchFamily="2" charset="2"/>
              <a:buChar char="Ø"/>
            </a:pPr>
            <a:r>
              <a:rPr lang="en-US" sz="2800" dirty="0"/>
              <a:t>You can watch it with your family </a:t>
            </a:r>
          </a:p>
          <a:p>
            <a:pPr marL="457200" indent="-457200">
              <a:buClr>
                <a:schemeClr val="bg1"/>
              </a:buClr>
              <a:buFont typeface="Wingdings" panose="05000000000000000000" pitchFamily="2" charset="2"/>
              <a:buChar char="Ø"/>
            </a:pPr>
            <a:r>
              <a:rPr lang="en-US" sz="2800" dirty="0"/>
              <a:t>It’s heartwarming</a:t>
            </a:r>
          </a:p>
          <a:p>
            <a:pPr marL="457200" indent="-457200">
              <a:buClr>
                <a:schemeClr val="bg1"/>
              </a:buClr>
              <a:buFont typeface="Wingdings" panose="05000000000000000000" pitchFamily="2" charset="2"/>
              <a:buChar char="Ø"/>
            </a:pPr>
            <a:r>
              <a:rPr lang="en-US" sz="2800" dirty="0"/>
              <a:t>Talks about real life events </a:t>
            </a:r>
          </a:p>
          <a:p>
            <a:pPr>
              <a:buClr>
                <a:schemeClr val="bg1"/>
              </a:buClr>
            </a:pPr>
            <a:endParaRPr lang="en-US" sz="2800" dirty="0"/>
          </a:p>
        </p:txBody>
      </p:sp>
    </p:spTree>
    <p:extLst>
      <p:ext uri="{BB962C8B-B14F-4D97-AF65-F5344CB8AC3E}">
        <p14:creationId xmlns:p14="http://schemas.microsoft.com/office/powerpoint/2010/main" val="3445324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5844AF1-04EE-4247-875E-C2F231760E5B}"/>
              </a:ext>
            </a:extLst>
          </p:cNvPr>
          <p:cNvSpPr>
            <a:spLocks noGrp="1"/>
          </p:cNvSpPr>
          <p:nvPr>
            <p:ph type="body" idx="1"/>
          </p:nvPr>
        </p:nvSpPr>
        <p:spPr/>
        <p:txBody>
          <a:bodyPr>
            <a:normAutofit/>
          </a:bodyPr>
          <a:lstStyle/>
          <a:p>
            <a:r>
              <a:rPr lang="en-US" sz="6000" dirty="0"/>
              <a:t>Thank You</a:t>
            </a:r>
          </a:p>
        </p:txBody>
      </p:sp>
    </p:spTree>
    <p:extLst>
      <p:ext uri="{BB962C8B-B14F-4D97-AF65-F5344CB8AC3E}">
        <p14:creationId xmlns:p14="http://schemas.microsoft.com/office/powerpoint/2010/main" val="1104165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1830</TotalTime>
  <Words>258</Words>
  <Application>Microsoft Office PowerPoint</Application>
  <PresentationFormat>Widescreen</PresentationFormat>
  <Paragraphs>21</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Calibri</vt:lpstr>
      <vt:lpstr>Calibri Light</vt:lpstr>
      <vt:lpstr>Wingdings</vt:lpstr>
      <vt:lpstr>Retrospect</vt:lpstr>
      <vt:lpstr>Instant Family</vt:lpstr>
      <vt:lpstr>The main characters are:</vt:lpstr>
      <vt:lpstr>The movie talks about:</vt:lpstr>
      <vt:lpstr>My favourite characters are:</vt:lpstr>
      <vt:lpstr>Why I like this movie: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INSTANT FAMILY</dc:title>
  <dc:creator>R.Awad</dc:creator>
  <cp:lastModifiedBy>R.Awad</cp:lastModifiedBy>
  <cp:revision>25</cp:revision>
  <dcterms:created xsi:type="dcterms:W3CDTF">2022-11-27T09:32:06Z</dcterms:created>
  <dcterms:modified xsi:type="dcterms:W3CDTF">2022-11-28T16:02:42Z</dcterms:modified>
</cp:coreProperties>
</file>