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73"/>
  </p:normalViewPr>
  <p:slideViewPr>
    <p:cSldViewPr snapToGrid="0">
      <p:cViewPr>
        <p:scale>
          <a:sx n="80" d="100"/>
          <a:sy n="80" d="100"/>
        </p:scale>
        <p:origin x="504"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F85C24-A2D0-4784-94CB-45B99FF7E462}"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DD8608C0-47C7-4E02-911B-E2A6D1503B5A}">
      <dgm:prSet/>
      <dgm:spPr/>
      <dgm:t>
        <a:bodyPr/>
        <a:lstStyle/>
        <a:p>
          <a:r>
            <a:rPr lang="en-US"/>
            <a:t>WEDNESDAY  ADDAMS \CHLOE GRACE MORETZ </a:t>
          </a:r>
        </a:p>
      </dgm:t>
    </dgm:pt>
    <dgm:pt modelId="{62B4AE20-9823-4931-A74C-8086DE483ECA}" type="parTrans" cxnId="{A74421DC-15DD-4B66-8670-C0A5CD2F863E}">
      <dgm:prSet/>
      <dgm:spPr/>
      <dgm:t>
        <a:bodyPr/>
        <a:lstStyle/>
        <a:p>
          <a:endParaRPr lang="en-US"/>
        </a:p>
      </dgm:t>
    </dgm:pt>
    <dgm:pt modelId="{F8F72BA9-27B3-4BDA-8667-AF89D2E8065E}" type="sibTrans" cxnId="{A74421DC-15DD-4B66-8670-C0A5CD2F863E}">
      <dgm:prSet/>
      <dgm:spPr/>
      <dgm:t>
        <a:bodyPr/>
        <a:lstStyle/>
        <a:p>
          <a:endParaRPr lang="en-US"/>
        </a:p>
      </dgm:t>
    </dgm:pt>
    <dgm:pt modelId="{CB82A1FE-AD36-4526-B9AE-61B3D14BDBCB}">
      <dgm:prSet/>
      <dgm:spPr/>
      <dgm:t>
        <a:bodyPr/>
        <a:lstStyle/>
        <a:p>
          <a:r>
            <a:rPr lang="en-US"/>
            <a:t>MORTICIA ADDAMS\CHARLIE THERON</a:t>
          </a:r>
        </a:p>
      </dgm:t>
    </dgm:pt>
    <dgm:pt modelId="{FCEAEDF7-375C-4C50-AD69-6329C4A07EEA}" type="parTrans" cxnId="{D63BFCB3-03A3-47FC-AF41-1F5EC62BE33B}">
      <dgm:prSet/>
      <dgm:spPr/>
      <dgm:t>
        <a:bodyPr/>
        <a:lstStyle/>
        <a:p>
          <a:endParaRPr lang="en-US"/>
        </a:p>
      </dgm:t>
    </dgm:pt>
    <dgm:pt modelId="{7ADFFF49-61DC-4C67-BFF8-8CD93E49E6A6}" type="sibTrans" cxnId="{D63BFCB3-03A3-47FC-AF41-1F5EC62BE33B}">
      <dgm:prSet/>
      <dgm:spPr/>
      <dgm:t>
        <a:bodyPr/>
        <a:lstStyle/>
        <a:p>
          <a:endParaRPr lang="en-US"/>
        </a:p>
      </dgm:t>
    </dgm:pt>
    <dgm:pt modelId="{9EF9D731-85CF-406A-B353-70C93C9A3C1F}">
      <dgm:prSet/>
      <dgm:spPr/>
      <dgm:t>
        <a:bodyPr/>
        <a:lstStyle/>
        <a:p>
          <a:r>
            <a:rPr lang="en-US"/>
            <a:t>GOMEZ ADDAMS\OSCAR ISAAC</a:t>
          </a:r>
        </a:p>
      </dgm:t>
    </dgm:pt>
    <dgm:pt modelId="{EF97E4A2-8D85-4E76-AF20-9AB3C1CE60F4}" type="parTrans" cxnId="{4AB2743C-EDB2-4E57-B122-E5B268AFCF5A}">
      <dgm:prSet/>
      <dgm:spPr/>
      <dgm:t>
        <a:bodyPr/>
        <a:lstStyle/>
        <a:p>
          <a:endParaRPr lang="en-US"/>
        </a:p>
      </dgm:t>
    </dgm:pt>
    <dgm:pt modelId="{74920412-3EB0-4B42-BC44-605667E5B816}" type="sibTrans" cxnId="{4AB2743C-EDB2-4E57-B122-E5B268AFCF5A}">
      <dgm:prSet/>
      <dgm:spPr/>
      <dgm:t>
        <a:bodyPr/>
        <a:lstStyle/>
        <a:p>
          <a:endParaRPr lang="en-US"/>
        </a:p>
      </dgm:t>
    </dgm:pt>
    <dgm:pt modelId="{8D167AFE-D8BC-4C33-AE07-43FF53868A52}">
      <dgm:prSet/>
      <dgm:spPr/>
      <dgm:t>
        <a:bodyPr/>
        <a:lstStyle/>
        <a:p>
          <a:r>
            <a:rPr lang="en-US"/>
            <a:t>PUGSLEY ADDAMS\ FINN WOLFHARD</a:t>
          </a:r>
        </a:p>
      </dgm:t>
    </dgm:pt>
    <dgm:pt modelId="{A2A3E576-BF2D-4F65-99A6-C8481E195653}" type="parTrans" cxnId="{642B30ED-A74F-4991-8D74-849C5C501461}">
      <dgm:prSet/>
      <dgm:spPr/>
      <dgm:t>
        <a:bodyPr/>
        <a:lstStyle/>
        <a:p>
          <a:endParaRPr lang="en-US"/>
        </a:p>
      </dgm:t>
    </dgm:pt>
    <dgm:pt modelId="{50F0EADE-CE76-4DA7-AF0D-872F224EC6EE}" type="sibTrans" cxnId="{642B30ED-A74F-4991-8D74-849C5C501461}">
      <dgm:prSet/>
      <dgm:spPr/>
      <dgm:t>
        <a:bodyPr/>
        <a:lstStyle/>
        <a:p>
          <a:endParaRPr lang="en-US"/>
        </a:p>
      </dgm:t>
    </dgm:pt>
    <dgm:pt modelId="{336F67E0-8C75-44F0-9333-F30C806B8C26}">
      <dgm:prSet/>
      <dgm:spPr/>
      <dgm:t>
        <a:bodyPr/>
        <a:lstStyle/>
        <a:p>
          <a:r>
            <a:rPr lang="en-US"/>
            <a:t>UNCLE FESTER\NICK KROLL</a:t>
          </a:r>
        </a:p>
      </dgm:t>
    </dgm:pt>
    <dgm:pt modelId="{1E1D9B85-F6D7-4711-B835-22148C1FFEF9}" type="parTrans" cxnId="{C9762D49-5FD9-455D-95EE-121BDA4626D9}">
      <dgm:prSet/>
      <dgm:spPr/>
      <dgm:t>
        <a:bodyPr/>
        <a:lstStyle/>
        <a:p>
          <a:endParaRPr lang="en-US"/>
        </a:p>
      </dgm:t>
    </dgm:pt>
    <dgm:pt modelId="{21DD0EBD-76C1-4A4C-8981-9917C7ECEA67}" type="sibTrans" cxnId="{C9762D49-5FD9-455D-95EE-121BDA4626D9}">
      <dgm:prSet/>
      <dgm:spPr/>
      <dgm:t>
        <a:bodyPr/>
        <a:lstStyle/>
        <a:p>
          <a:endParaRPr lang="en-US"/>
        </a:p>
      </dgm:t>
    </dgm:pt>
    <dgm:pt modelId="{4148B147-FEDD-43CC-BD85-85D504EB84BA}">
      <dgm:prSet/>
      <dgm:spPr/>
      <dgm:t>
        <a:bodyPr/>
        <a:lstStyle/>
        <a:p>
          <a:r>
            <a:rPr lang="en-US"/>
            <a:t>GRANDMA\BETTE MIDLER</a:t>
          </a:r>
        </a:p>
      </dgm:t>
    </dgm:pt>
    <dgm:pt modelId="{1879FDAC-3C92-41F0-B16F-ACE99BD5F1B9}" type="parTrans" cxnId="{886EF9D3-24A9-4FF0-BB90-3AEF1A7D1694}">
      <dgm:prSet/>
      <dgm:spPr/>
      <dgm:t>
        <a:bodyPr/>
        <a:lstStyle/>
        <a:p>
          <a:endParaRPr lang="en-US"/>
        </a:p>
      </dgm:t>
    </dgm:pt>
    <dgm:pt modelId="{E0E62777-9B36-4062-8096-FFF6D54CF04C}" type="sibTrans" cxnId="{886EF9D3-24A9-4FF0-BB90-3AEF1A7D1694}">
      <dgm:prSet/>
      <dgm:spPr/>
      <dgm:t>
        <a:bodyPr/>
        <a:lstStyle/>
        <a:p>
          <a:endParaRPr lang="en-US"/>
        </a:p>
      </dgm:t>
    </dgm:pt>
    <dgm:pt modelId="{DB3FFC77-4DF5-2149-9B03-31DE8C47248B}" type="pres">
      <dgm:prSet presAssocID="{F0F85C24-A2D0-4784-94CB-45B99FF7E462}" presName="vert0" presStyleCnt="0">
        <dgm:presLayoutVars>
          <dgm:dir/>
          <dgm:animOne val="branch"/>
          <dgm:animLvl val="lvl"/>
        </dgm:presLayoutVars>
      </dgm:prSet>
      <dgm:spPr/>
    </dgm:pt>
    <dgm:pt modelId="{6468FC28-A3A3-E840-A07D-11EAD2A2FA23}" type="pres">
      <dgm:prSet presAssocID="{DD8608C0-47C7-4E02-911B-E2A6D1503B5A}" presName="thickLine" presStyleLbl="alignNode1" presStyleIdx="0" presStyleCnt="6"/>
      <dgm:spPr/>
    </dgm:pt>
    <dgm:pt modelId="{14A5B944-0F79-5B4C-9E11-2D6BC9957B14}" type="pres">
      <dgm:prSet presAssocID="{DD8608C0-47C7-4E02-911B-E2A6D1503B5A}" presName="horz1" presStyleCnt="0"/>
      <dgm:spPr/>
    </dgm:pt>
    <dgm:pt modelId="{8163C1A6-0A02-9F40-857A-C660E100D54E}" type="pres">
      <dgm:prSet presAssocID="{DD8608C0-47C7-4E02-911B-E2A6D1503B5A}" presName="tx1" presStyleLbl="revTx" presStyleIdx="0" presStyleCnt="6"/>
      <dgm:spPr/>
    </dgm:pt>
    <dgm:pt modelId="{0BF9DF26-B36E-6943-9FBF-295FA57560D8}" type="pres">
      <dgm:prSet presAssocID="{DD8608C0-47C7-4E02-911B-E2A6D1503B5A}" presName="vert1" presStyleCnt="0"/>
      <dgm:spPr/>
    </dgm:pt>
    <dgm:pt modelId="{372B5704-15D3-BF44-A67C-0646C5E815AB}" type="pres">
      <dgm:prSet presAssocID="{CB82A1FE-AD36-4526-B9AE-61B3D14BDBCB}" presName="thickLine" presStyleLbl="alignNode1" presStyleIdx="1" presStyleCnt="6"/>
      <dgm:spPr/>
    </dgm:pt>
    <dgm:pt modelId="{56B93892-5859-2A41-AE6A-B876A39522EA}" type="pres">
      <dgm:prSet presAssocID="{CB82A1FE-AD36-4526-B9AE-61B3D14BDBCB}" presName="horz1" presStyleCnt="0"/>
      <dgm:spPr/>
    </dgm:pt>
    <dgm:pt modelId="{46DB96A1-1166-F94C-8E15-0E8E2B85E67F}" type="pres">
      <dgm:prSet presAssocID="{CB82A1FE-AD36-4526-B9AE-61B3D14BDBCB}" presName="tx1" presStyleLbl="revTx" presStyleIdx="1" presStyleCnt="6"/>
      <dgm:spPr/>
    </dgm:pt>
    <dgm:pt modelId="{6124324B-5F37-084B-AADE-3A82E009D289}" type="pres">
      <dgm:prSet presAssocID="{CB82A1FE-AD36-4526-B9AE-61B3D14BDBCB}" presName="vert1" presStyleCnt="0"/>
      <dgm:spPr/>
    </dgm:pt>
    <dgm:pt modelId="{1C4C333C-4DB7-A948-BCAD-34B3F64E95FC}" type="pres">
      <dgm:prSet presAssocID="{9EF9D731-85CF-406A-B353-70C93C9A3C1F}" presName="thickLine" presStyleLbl="alignNode1" presStyleIdx="2" presStyleCnt="6"/>
      <dgm:spPr/>
    </dgm:pt>
    <dgm:pt modelId="{EE2BD31B-9E51-B248-8B27-6E5D9C2B0A1B}" type="pres">
      <dgm:prSet presAssocID="{9EF9D731-85CF-406A-B353-70C93C9A3C1F}" presName="horz1" presStyleCnt="0"/>
      <dgm:spPr/>
    </dgm:pt>
    <dgm:pt modelId="{AAB86264-9888-064C-B37E-561D46902B9B}" type="pres">
      <dgm:prSet presAssocID="{9EF9D731-85CF-406A-B353-70C93C9A3C1F}" presName="tx1" presStyleLbl="revTx" presStyleIdx="2" presStyleCnt="6"/>
      <dgm:spPr/>
    </dgm:pt>
    <dgm:pt modelId="{408C94C7-DE84-0A41-A534-FA2DF71AB3E4}" type="pres">
      <dgm:prSet presAssocID="{9EF9D731-85CF-406A-B353-70C93C9A3C1F}" presName="vert1" presStyleCnt="0"/>
      <dgm:spPr/>
    </dgm:pt>
    <dgm:pt modelId="{3C982B35-1646-0140-B379-ED1E920600CB}" type="pres">
      <dgm:prSet presAssocID="{8D167AFE-D8BC-4C33-AE07-43FF53868A52}" presName="thickLine" presStyleLbl="alignNode1" presStyleIdx="3" presStyleCnt="6"/>
      <dgm:spPr/>
    </dgm:pt>
    <dgm:pt modelId="{9FD076E1-FBAF-C04D-93AB-147D02252765}" type="pres">
      <dgm:prSet presAssocID="{8D167AFE-D8BC-4C33-AE07-43FF53868A52}" presName="horz1" presStyleCnt="0"/>
      <dgm:spPr/>
    </dgm:pt>
    <dgm:pt modelId="{AFA3A9DE-9C5F-1F42-B0D5-D3BC370E6E32}" type="pres">
      <dgm:prSet presAssocID="{8D167AFE-D8BC-4C33-AE07-43FF53868A52}" presName="tx1" presStyleLbl="revTx" presStyleIdx="3" presStyleCnt="6"/>
      <dgm:spPr/>
    </dgm:pt>
    <dgm:pt modelId="{E6DD5C1A-A544-084B-8763-BEF702C3FEF8}" type="pres">
      <dgm:prSet presAssocID="{8D167AFE-D8BC-4C33-AE07-43FF53868A52}" presName="vert1" presStyleCnt="0"/>
      <dgm:spPr/>
    </dgm:pt>
    <dgm:pt modelId="{3CC0594B-9D7B-164F-8F1E-B7F3461A9153}" type="pres">
      <dgm:prSet presAssocID="{336F67E0-8C75-44F0-9333-F30C806B8C26}" presName="thickLine" presStyleLbl="alignNode1" presStyleIdx="4" presStyleCnt="6"/>
      <dgm:spPr/>
    </dgm:pt>
    <dgm:pt modelId="{59D00923-1EA8-2A4B-BCDA-E21B3D9633EB}" type="pres">
      <dgm:prSet presAssocID="{336F67E0-8C75-44F0-9333-F30C806B8C26}" presName="horz1" presStyleCnt="0"/>
      <dgm:spPr/>
    </dgm:pt>
    <dgm:pt modelId="{2280B5FA-94FE-A643-8988-BA124DDC495F}" type="pres">
      <dgm:prSet presAssocID="{336F67E0-8C75-44F0-9333-F30C806B8C26}" presName="tx1" presStyleLbl="revTx" presStyleIdx="4" presStyleCnt="6"/>
      <dgm:spPr/>
    </dgm:pt>
    <dgm:pt modelId="{4A0F627A-C127-C442-BC9B-5DB60F7A9850}" type="pres">
      <dgm:prSet presAssocID="{336F67E0-8C75-44F0-9333-F30C806B8C26}" presName="vert1" presStyleCnt="0"/>
      <dgm:spPr/>
    </dgm:pt>
    <dgm:pt modelId="{6A8D42FC-AA6A-1E41-B9CC-12E4D3C7423D}" type="pres">
      <dgm:prSet presAssocID="{4148B147-FEDD-43CC-BD85-85D504EB84BA}" presName="thickLine" presStyleLbl="alignNode1" presStyleIdx="5" presStyleCnt="6"/>
      <dgm:spPr/>
    </dgm:pt>
    <dgm:pt modelId="{57E50F22-6910-DF48-8326-0305C2B6386B}" type="pres">
      <dgm:prSet presAssocID="{4148B147-FEDD-43CC-BD85-85D504EB84BA}" presName="horz1" presStyleCnt="0"/>
      <dgm:spPr/>
    </dgm:pt>
    <dgm:pt modelId="{ABF7FDAA-D6CA-4541-BF6F-D285AE12216F}" type="pres">
      <dgm:prSet presAssocID="{4148B147-FEDD-43CC-BD85-85D504EB84BA}" presName="tx1" presStyleLbl="revTx" presStyleIdx="5" presStyleCnt="6"/>
      <dgm:spPr/>
    </dgm:pt>
    <dgm:pt modelId="{480258DF-08B1-4141-A06E-A365536C3E1C}" type="pres">
      <dgm:prSet presAssocID="{4148B147-FEDD-43CC-BD85-85D504EB84BA}" presName="vert1" presStyleCnt="0"/>
      <dgm:spPr/>
    </dgm:pt>
  </dgm:ptLst>
  <dgm:cxnLst>
    <dgm:cxn modelId="{9C90030B-FC8B-9747-ABFA-4A997CEDDB8C}" type="presOf" srcId="{4148B147-FEDD-43CC-BD85-85D504EB84BA}" destId="{ABF7FDAA-D6CA-4541-BF6F-D285AE12216F}" srcOrd="0" destOrd="0" presId="urn:microsoft.com/office/officeart/2008/layout/LinedList"/>
    <dgm:cxn modelId="{2CA7163B-BA4C-A943-883B-196A9085E8AA}" type="presOf" srcId="{CB82A1FE-AD36-4526-B9AE-61B3D14BDBCB}" destId="{46DB96A1-1166-F94C-8E15-0E8E2B85E67F}" srcOrd="0" destOrd="0" presId="urn:microsoft.com/office/officeart/2008/layout/LinedList"/>
    <dgm:cxn modelId="{4AB2743C-EDB2-4E57-B122-E5B268AFCF5A}" srcId="{F0F85C24-A2D0-4784-94CB-45B99FF7E462}" destId="{9EF9D731-85CF-406A-B353-70C93C9A3C1F}" srcOrd="2" destOrd="0" parTransId="{EF97E4A2-8D85-4E76-AF20-9AB3C1CE60F4}" sibTransId="{74920412-3EB0-4B42-BC44-605667E5B816}"/>
    <dgm:cxn modelId="{FC032445-A0E2-3C47-B753-24517995D899}" type="presOf" srcId="{DD8608C0-47C7-4E02-911B-E2A6D1503B5A}" destId="{8163C1A6-0A02-9F40-857A-C660E100D54E}" srcOrd="0" destOrd="0" presId="urn:microsoft.com/office/officeart/2008/layout/LinedList"/>
    <dgm:cxn modelId="{C9762D49-5FD9-455D-95EE-121BDA4626D9}" srcId="{F0F85C24-A2D0-4784-94CB-45B99FF7E462}" destId="{336F67E0-8C75-44F0-9333-F30C806B8C26}" srcOrd="4" destOrd="0" parTransId="{1E1D9B85-F6D7-4711-B835-22148C1FFEF9}" sibTransId="{21DD0EBD-76C1-4A4C-8981-9917C7ECEA67}"/>
    <dgm:cxn modelId="{2D694566-C3C7-3F4D-B3E2-DE12C47EA234}" type="presOf" srcId="{9EF9D731-85CF-406A-B353-70C93C9A3C1F}" destId="{AAB86264-9888-064C-B37E-561D46902B9B}" srcOrd="0" destOrd="0" presId="urn:microsoft.com/office/officeart/2008/layout/LinedList"/>
    <dgm:cxn modelId="{220BD873-0DA9-B149-B4F6-1B7AAD566C42}" type="presOf" srcId="{8D167AFE-D8BC-4C33-AE07-43FF53868A52}" destId="{AFA3A9DE-9C5F-1F42-B0D5-D3BC370E6E32}" srcOrd="0" destOrd="0" presId="urn:microsoft.com/office/officeart/2008/layout/LinedList"/>
    <dgm:cxn modelId="{D63BFCB3-03A3-47FC-AF41-1F5EC62BE33B}" srcId="{F0F85C24-A2D0-4784-94CB-45B99FF7E462}" destId="{CB82A1FE-AD36-4526-B9AE-61B3D14BDBCB}" srcOrd="1" destOrd="0" parTransId="{FCEAEDF7-375C-4C50-AD69-6329C4A07EEA}" sibTransId="{7ADFFF49-61DC-4C67-BFF8-8CD93E49E6A6}"/>
    <dgm:cxn modelId="{886EF9D3-24A9-4FF0-BB90-3AEF1A7D1694}" srcId="{F0F85C24-A2D0-4784-94CB-45B99FF7E462}" destId="{4148B147-FEDD-43CC-BD85-85D504EB84BA}" srcOrd="5" destOrd="0" parTransId="{1879FDAC-3C92-41F0-B16F-ACE99BD5F1B9}" sibTransId="{E0E62777-9B36-4062-8096-FFF6D54CF04C}"/>
    <dgm:cxn modelId="{A74421DC-15DD-4B66-8670-C0A5CD2F863E}" srcId="{F0F85C24-A2D0-4784-94CB-45B99FF7E462}" destId="{DD8608C0-47C7-4E02-911B-E2A6D1503B5A}" srcOrd="0" destOrd="0" parTransId="{62B4AE20-9823-4931-A74C-8086DE483ECA}" sibTransId="{F8F72BA9-27B3-4BDA-8667-AF89D2E8065E}"/>
    <dgm:cxn modelId="{143027EB-3204-DA4D-ACDF-465F2B783DEB}" type="presOf" srcId="{336F67E0-8C75-44F0-9333-F30C806B8C26}" destId="{2280B5FA-94FE-A643-8988-BA124DDC495F}" srcOrd="0" destOrd="0" presId="urn:microsoft.com/office/officeart/2008/layout/LinedList"/>
    <dgm:cxn modelId="{642B30ED-A74F-4991-8D74-849C5C501461}" srcId="{F0F85C24-A2D0-4784-94CB-45B99FF7E462}" destId="{8D167AFE-D8BC-4C33-AE07-43FF53868A52}" srcOrd="3" destOrd="0" parTransId="{A2A3E576-BF2D-4F65-99A6-C8481E195653}" sibTransId="{50F0EADE-CE76-4DA7-AF0D-872F224EC6EE}"/>
    <dgm:cxn modelId="{54BAFDF6-237D-6A42-82C1-29DA3588B6E7}" type="presOf" srcId="{F0F85C24-A2D0-4784-94CB-45B99FF7E462}" destId="{DB3FFC77-4DF5-2149-9B03-31DE8C47248B}" srcOrd="0" destOrd="0" presId="urn:microsoft.com/office/officeart/2008/layout/LinedList"/>
    <dgm:cxn modelId="{F3729C7B-A1EE-F441-B50B-C1B0395A6A62}" type="presParOf" srcId="{DB3FFC77-4DF5-2149-9B03-31DE8C47248B}" destId="{6468FC28-A3A3-E840-A07D-11EAD2A2FA23}" srcOrd="0" destOrd="0" presId="urn:microsoft.com/office/officeart/2008/layout/LinedList"/>
    <dgm:cxn modelId="{271B81A3-63C6-7048-8FBD-D346F7282075}" type="presParOf" srcId="{DB3FFC77-4DF5-2149-9B03-31DE8C47248B}" destId="{14A5B944-0F79-5B4C-9E11-2D6BC9957B14}" srcOrd="1" destOrd="0" presId="urn:microsoft.com/office/officeart/2008/layout/LinedList"/>
    <dgm:cxn modelId="{975E0354-7F39-C748-8C3F-CF788D904701}" type="presParOf" srcId="{14A5B944-0F79-5B4C-9E11-2D6BC9957B14}" destId="{8163C1A6-0A02-9F40-857A-C660E100D54E}" srcOrd="0" destOrd="0" presId="urn:microsoft.com/office/officeart/2008/layout/LinedList"/>
    <dgm:cxn modelId="{E68FA9DB-C795-B54A-A9BB-E428DE63FACD}" type="presParOf" srcId="{14A5B944-0F79-5B4C-9E11-2D6BC9957B14}" destId="{0BF9DF26-B36E-6943-9FBF-295FA57560D8}" srcOrd="1" destOrd="0" presId="urn:microsoft.com/office/officeart/2008/layout/LinedList"/>
    <dgm:cxn modelId="{98394ACF-224F-FE4E-847B-D05D182BEF4A}" type="presParOf" srcId="{DB3FFC77-4DF5-2149-9B03-31DE8C47248B}" destId="{372B5704-15D3-BF44-A67C-0646C5E815AB}" srcOrd="2" destOrd="0" presId="urn:microsoft.com/office/officeart/2008/layout/LinedList"/>
    <dgm:cxn modelId="{E91F08E6-47CE-C047-A4F2-3DC6B153FA54}" type="presParOf" srcId="{DB3FFC77-4DF5-2149-9B03-31DE8C47248B}" destId="{56B93892-5859-2A41-AE6A-B876A39522EA}" srcOrd="3" destOrd="0" presId="urn:microsoft.com/office/officeart/2008/layout/LinedList"/>
    <dgm:cxn modelId="{78346450-E661-8945-8376-2CB00DDA4DC8}" type="presParOf" srcId="{56B93892-5859-2A41-AE6A-B876A39522EA}" destId="{46DB96A1-1166-F94C-8E15-0E8E2B85E67F}" srcOrd="0" destOrd="0" presId="urn:microsoft.com/office/officeart/2008/layout/LinedList"/>
    <dgm:cxn modelId="{E2C989D0-0AE6-F94C-8C7C-BC625B3F614A}" type="presParOf" srcId="{56B93892-5859-2A41-AE6A-B876A39522EA}" destId="{6124324B-5F37-084B-AADE-3A82E009D289}" srcOrd="1" destOrd="0" presId="urn:microsoft.com/office/officeart/2008/layout/LinedList"/>
    <dgm:cxn modelId="{EDF55CAA-B6EF-3A47-BD7D-18B72D4A0B95}" type="presParOf" srcId="{DB3FFC77-4DF5-2149-9B03-31DE8C47248B}" destId="{1C4C333C-4DB7-A948-BCAD-34B3F64E95FC}" srcOrd="4" destOrd="0" presId="urn:microsoft.com/office/officeart/2008/layout/LinedList"/>
    <dgm:cxn modelId="{43C5FFEB-FB3B-F748-A847-C572E17987D8}" type="presParOf" srcId="{DB3FFC77-4DF5-2149-9B03-31DE8C47248B}" destId="{EE2BD31B-9E51-B248-8B27-6E5D9C2B0A1B}" srcOrd="5" destOrd="0" presId="urn:microsoft.com/office/officeart/2008/layout/LinedList"/>
    <dgm:cxn modelId="{776AA6B5-B5B2-B84A-BB05-6F64BC68BAEC}" type="presParOf" srcId="{EE2BD31B-9E51-B248-8B27-6E5D9C2B0A1B}" destId="{AAB86264-9888-064C-B37E-561D46902B9B}" srcOrd="0" destOrd="0" presId="urn:microsoft.com/office/officeart/2008/layout/LinedList"/>
    <dgm:cxn modelId="{745D377A-82D0-6F45-9F63-92DEE25CCA6F}" type="presParOf" srcId="{EE2BD31B-9E51-B248-8B27-6E5D9C2B0A1B}" destId="{408C94C7-DE84-0A41-A534-FA2DF71AB3E4}" srcOrd="1" destOrd="0" presId="urn:microsoft.com/office/officeart/2008/layout/LinedList"/>
    <dgm:cxn modelId="{BA735CB1-45B7-7D46-BB6E-FFC9A7A2E1E2}" type="presParOf" srcId="{DB3FFC77-4DF5-2149-9B03-31DE8C47248B}" destId="{3C982B35-1646-0140-B379-ED1E920600CB}" srcOrd="6" destOrd="0" presId="urn:microsoft.com/office/officeart/2008/layout/LinedList"/>
    <dgm:cxn modelId="{9769B08A-95AF-DB4C-B274-1396BDF2FA0C}" type="presParOf" srcId="{DB3FFC77-4DF5-2149-9B03-31DE8C47248B}" destId="{9FD076E1-FBAF-C04D-93AB-147D02252765}" srcOrd="7" destOrd="0" presId="urn:microsoft.com/office/officeart/2008/layout/LinedList"/>
    <dgm:cxn modelId="{4FA829A4-0708-C940-B45F-B3367AAFCAE4}" type="presParOf" srcId="{9FD076E1-FBAF-C04D-93AB-147D02252765}" destId="{AFA3A9DE-9C5F-1F42-B0D5-D3BC370E6E32}" srcOrd="0" destOrd="0" presId="urn:microsoft.com/office/officeart/2008/layout/LinedList"/>
    <dgm:cxn modelId="{24EE0F8D-D42E-1148-83D8-C0301DF29727}" type="presParOf" srcId="{9FD076E1-FBAF-C04D-93AB-147D02252765}" destId="{E6DD5C1A-A544-084B-8763-BEF702C3FEF8}" srcOrd="1" destOrd="0" presId="urn:microsoft.com/office/officeart/2008/layout/LinedList"/>
    <dgm:cxn modelId="{C3648FAC-6D65-4847-AFEB-921F9C6310AA}" type="presParOf" srcId="{DB3FFC77-4DF5-2149-9B03-31DE8C47248B}" destId="{3CC0594B-9D7B-164F-8F1E-B7F3461A9153}" srcOrd="8" destOrd="0" presId="urn:microsoft.com/office/officeart/2008/layout/LinedList"/>
    <dgm:cxn modelId="{00CC94DE-971C-434D-BFF3-6DA47F797E0D}" type="presParOf" srcId="{DB3FFC77-4DF5-2149-9B03-31DE8C47248B}" destId="{59D00923-1EA8-2A4B-BCDA-E21B3D9633EB}" srcOrd="9" destOrd="0" presId="urn:microsoft.com/office/officeart/2008/layout/LinedList"/>
    <dgm:cxn modelId="{02032E71-D16F-C44C-9C4B-2DA19314C439}" type="presParOf" srcId="{59D00923-1EA8-2A4B-BCDA-E21B3D9633EB}" destId="{2280B5FA-94FE-A643-8988-BA124DDC495F}" srcOrd="0" destOrd="0" presId="urn:microsoft.com/office/officeart/2008/layout/LinedList"/>
    <dgm:cxn modelId="{8CF8DCD9-F548-5743-AE65-36268C2F52D7}" type="presParOf" srcId="{59D00923-1EA8-2A4B-BCDA-E21B3D9633EB}" destId="{4A0F627A-C127-C442-BC9B-5DB60F7A9850}" srcOrd="1" destOrd="0" presId="urn:microsoft.com/office/officeart/2008/layout/LinedList"/>
    <dgm:cxn modelId="{27E83A73-3ECB-824D-B0E0-FD6FE9421ADA}" type="presParOf" srcId="{DB3FFC77-4DF5-2149-9B03-31DE8C47248B}" destId="{6A8D42FC-AA6A-1E41-B9CC-12E4D3C7423D}" srcOrd="10" destOrd="0" presId="urn:microsoft.com/office/officeart/2008/layout/LinedList"/>
    <dgm:cxn modelId="{57597F6F-E13F-3A47-98D4-0CD8DFB78A43}" type="presParOf" srcId="{DB3FFC77-4DF5-2149-9B03-31DE8C47248B}" destId="{57E50F22-6910-DF48-8326-0305C2B6386B}" srcOrd="11" destOrd="0" presId="urn:microsoft.com/office/officeart/2008/layout/LinedList"/>
    <dgm:cxn modelId="{425D59AF-7304-9045-B0A5-62041C3AD3EA}" type="presParOf" srcId="{57E50F22-6910-DF48-8326-0305C2B6386B}" destId="{ABF7FDAA-D6CA-4541-BF6F-D285AE12216F}" srcOrd="0" destOrd="0" presId="urn:microsoft.com/office/officeart/2008/layout/LinedList"/>
    <dgm:cxn modelId="{42916580-B4F2-C14D-8363-5C744513396E}" type="presParOf" srcId="{57E50F22-6910-DF48-8326-0305C2B6386B}" destId="{480258DF-08B1-4141-A06E-A365536C3E1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8FC28-A3A3-E840-A07D-11EAD2A2FA23}">
      <dsp:nvSpPr>
        <dsp:cNvPr id="0" name=""/>
        <dsp:cNvSpPr/>
      </dsp:nvSpPr>
      <dsp:spPr>
        <a:xfrm>
          <a:off x="0" y="1978"/>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63C1A6-0A02-9F40-857A-C660E100D54E}">
      <dsp:nvSpPr>
        <dsp:cNvPr id="0" name=""/>
        <dsp:cNvSpPr/>
      </dsp:nvSpPr>
      <dsp:spPr>
        <a:xfrm>
          <a:off x="0" y="1978"/>
          <a:ext cx="10058399"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WEDNESDAY  ADDAMS \CHLOE GRACE MORETZ </a:t>
          </a:r>
        </a:p>
      </dsp:txBody>
      <dsp:txXfrm>
        <a:off x="0" y="1978"/>
        <a:ext cx="10058399" cy="674557"/>
      </dsp:txXfrm>
    </dsp:sp>
    <dsp:sp modelId="{372B5704-15D3-BF44-A67C-0646C5E815AB}">
      <dsp:nvSpPr>
        <dsp:cNvPr id="0" name=""/>
        <dsp:cNvSpPr/>
      </dsp:nvSpPr>
      <dsp:spPr>
        <a:xfrm>
          <a:off x="0" y="676535"/>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DB96A1-1166-F94C-8E15-0E8E2B85E67F}">
      <dsp:nvSpPr>
        <dsp:cNvPr id="0" name=""/>
        <dsp:cNvSpPr/>
      </dsp:nvSpPr>
      <dsp:spPr>
        <a:xfrm>
          <a:off x="0" y="676535"/>
          <a:ext cx="10058399"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MORTICIA ADDAMS\CHARLIE THERON</a:t>
          </a:r>
        </a:p>
      </dsp:txBody>
      <dsp:txXfrm>
        <a:off x="0" y="676535"/>
        <a:ext cx="10058399" cy="674557"/>
      </dsp:txXfrm>
    </dsp:sp>
    <dsp:sp modelId="{1C4C333C-4DB7-A948-BCAD-34B3F64E95FC}">
      <dsp:nvSpPr>
        <dsp:cNvPr id="0" name=""/>
        <dsp:cNvSpPr/>
      </dsp:nvSpPr>
      <dsp:spPr>
        <a:xfrm>
          <a:off x="0" y="1351092"/>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B86264-9888-064C-B37E-561D46902B9B}">
      <dsp:nvSpPr>
        <dsp:cNvPr id="0" name=""/>
        <dsp:cNvSpPr/>
      </dsp:nvSpPr>
      <dsp:spPr>
        <a:xfrm>
          <a:off x="0" y="1351092"/>
          <a:ext cx="10058399"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GOMEZ ADDAMS\OSCAR ISAAC</a:t>
          </a:r>
        </a:p>
      </dsp:txBody>
      <dsp:txXfrm>
        <a:off x="0" y="1351092"/>
        <a:ext cx="10058399" cy="674557"/>
      </dsp:txXfrm>
    </dsp:sp>
    <dsp:sp modelId="{3C982B35-1646-0140-B379-ED1E920600CB}">
      <dsp:nvSpPr>
        <dsp:cNvPr id="0" name=""/>
        <dsp:cNvSpPr/>
      </dsp:nvSpPr>
      <dsp:spPr>
        <a:xfrm>
          <a:off x="0" y="2025649"/>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A3A9DE-9C5F-1F42-B0D5-D3BC370E6E32}">
      <dsp:nvSpPr>
        <dsp:cNvPr id="0" name=""/>
        <dsp:cNvSpPr/>
      </dsp:nvSpPr>
      <dsp:spPr>
        <a:xfrm>
          <a:off x="0" y="2025649"/>
          <a:ext cx="10058399"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PUGSLEY ADDAMS\ FINN WOLFHARD</a:t>
          </a:r>
        </a:p>
      </dsp:txBody>
      <dsp:txXfrm>
        <a:off x="0" y="2025649"/>
        <a:ext cx="10058399" cy="674557"/>
      </dsp:txXfrm>
    </dsp:sp>
    <dsp:sp modelId="{3CC0594B-9D7B-164F-8F1E-B7F3461A9153}">
      <dsp:nvSpPr>
        <dsp:cNvPr id="0" name=""/>
        <dsp:cNvSpPr/>
      </dsp:nvSpPr>
      <dsp:spPr>
        <a:xfrm>
          <a:off x="0" y="2700207"/>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80B5FA-94FE-A643-8988-BA124DDC495F}">
      <dsp:nvSpPr>
        <dsp:cNvPr id="0" name=""/>
        <dsp:cNvSpPr/>
      </dsp:nvSpPr>
      <dsp:spPr>
        <a:xfrm>
          <a:off x="0" y="2700207"/>
          <a:ext cx="10058399"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UNCLE FESTER\NICK KROLL</a:t>
          </a:r>
        </a:p>
      </dsp:txBody>
      <dsp:txXfrm>
        <a:off x="0" y="2700207"/>
        <a:ext cx="10058399" cy="674557"/>
      </dsp:txXfrm>
    </dsp:sp>
    <dsp:sp modelId="{6A8D42FC-AA6A-1E41-B9CC-12E4D3C7423D}">
      <dsp:nvSpPr>
        <dsp:cNvPr id="0" name=""/>
        <dsp:cNvSpPr/>
      </dsp:nvSpPr>
      <dsp:spPr>
        <a:xfrm>
          <a:off x="0" y="3374764"/>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F7FDAA-D6CA-4541-BF6F-D285AE12216F}">
      <dsp:nvSpPr>
        <dsp:cNvPr id="0" name=""/>
        <dsp:cNvSpPr/>
      </dsp:nvSpPr>
      <dsp:spPr>
        <a:xfrm>
          <a:off x="0" y="3374764"/>
          <a:ext cx="10058399"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GRANDMA\BETTE MIDLER</a:t>
          </a:r>
        </a:p>
      </dsp:txBody>
      <dsp:txXfrm>
        <a:off x="0" y="3374764"/>
        <a:ext cx="10058399" cy="67455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00A715-6F3E-D64E-90B5-81E274D6889B}" type="datetimeFigureOut">
              <a:rPr lang="en-AE" smtClean="0"/>
              <a:t>29/11/2022</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31FB932-2CB1-EC4B-B55A-F869F1EC28AF}" type="slidenum">
              <a:rPr lang="en-AE" smtClean="0"/>
              <a:t>‹#›</a:t>
            </a:fld>
            <a:endParaRPr lang="en-AE"/>
          </a:p>
        </p:txBody>
      </p:sp>
    </p:spTree>
    <p:extLst>
      <p:ext uri="{BB962C8B-B14F-4D97-AF65-F5344CB8AC3E}">
        <p14:creationId xmlns:p14="http://schemas.microsoft.com/office/powerpoint/2010/main" val="2994113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0A715-6F3E-D64E-90B5-81E274D6889B}" type="datetimeFigureOut">
              <a:rPr lang="en-AE" smtClean="0"/>
              <a:t>29/11/2022</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3845700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0A715-6F3E-D64E-90B5-81E274D6889B}" type="datetimeFigureOut">
              <a:rPr lang="en-AE" smtClean="0"/>
              <a:t>29/11/2022</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260573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0A715-6F3E-D64E-90B5-81E274D6889B}" type="datetimeFigureOut">
              <a:rPr lang="en-AE" smtClean="0"/>
              <a:t>29/11/2022</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2813383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100A715-6F3E-D64E-90B5-81E274D6889B}" type="datetimeFigureOut">
              <a:rPr lang="en-AE" smtClean="0"/>
              <a:t>29/11/2022</a:t>
            </a:fld>
            <a:endParaRPr lang="en-AE"/>
          </a:p>
        </p:txBody>
      </p:sp>
      <p:sp>
        <p:nvSpPr>
          <p:cNvPr id="5" name="Footer Placeholder 4"/>
          <p:cNvSpPr>
            <a:spLocks noGrp="1"/>
          </p:cNvSpPr>
          <p:nvPr>
            <p:ph type="ftr" sz="quarter" idx="11"/>
          </p:nvPr>
        </p:nvSpPr>
        <p:spPr>
          <a:xfrm>
            <a:off x="2182708" y="6272784"/>
            <a:ext cx="6327648" cy="365125"/>
          </a:xfrm>
        </p:spPr>
        <p:txBody>
          <a:bodyPr/>
          <a:lstStyle/>
          <a:p>
            <a:endParaRPr lang="en-AE"/>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31FB932-2CB1-EC4B-B55A-F869F1EC28AF}" type="slidenum">
              <a:rPr lang="en-AE" smtClean="0"/>
              <a:t>‹#›</a:t>
            </a:fld>
            <a:endParaRPr lang="en-AE"/>
          </a:p>
        </p:txBody>
      </p:sp>
    </p:spTree>
    <p:extLst>
      <p:ext uri="{BB962C8B-B14F-4D97-AF65-F5344CB8AC3E}">
        <p14:creationId xmlns:p14="http://schemas.microsoft.com/office/powerpoint/2010/main" val="179608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00A715-6F3E-D64E-90B5-81E274D6889B}" type="datetimeFigureOut">
              <a:rPr lang="en-AE" smtClean="0"/>
              <a:t>29/11/2022</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162118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00A715-6F3E-D64E-90B5-81E274D6889B}" type="datetimeFigureOut">
              <a:rPr lang="en-AE" smtClean="0"/>
              <a:t>29/11/2022</a:t>
            </a:fld>
            <a:endParaRPr lang="en-AE"/>
          </a:p>
        </p:txBody>
      </p:sp>
      <p:sp>
        <p:nvSpPr>
          <p:cNvPr id="8" name="Footer Placeholder 7"/>
          <p:cNvSpPr>
            <a:spLocks noGrp="1"/>
          </p:cNvSpPr>
          <p:nvPr>
            <p:ph type="ftr" sz="quarter" idx="11"/>
          </p:nvPr>
        </p:nvSpPr>
        <p:spPr/>
        <p:txBody>
          <a:bodyPr/>
          <a:lstStyle/>
          <a:p>
            <a:endParaRPr lang="en-AE"/>
          </a:p>
        </p:txBody>
      </p:sp>
      <p:sp>
        <p:nvSpPr>
          <p:cNvPr id="9" name="Slide Number Placeholder 8"/>
          <p:cNvSpPr>
            <a:spLocks noGrp="1"/>
          </p:cNvSpPr>
          <p:nvPr>
            <p:ph type="sldNum" sz="quarter" idx="12"/>
          </p:nvPr>
        </p:nvSpPr>
        <p:spPr/>
        <p:txBody>
          <a:bodyPr/>
          <a:lstStyle/>
          <a:p>
            <a:fld id="{131FB932-2CB1-EC4B-B55A-F869F1EC28AF}" type="slidenum">
              <a:rPr lang="en-AE" smtClean="0"/>
              <a:t>‹#›</a:t>
            </a:fld>
            <a:endParaRPr lang="en-AE"/>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7450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00A715-6F3E-D64E-90B5-81E274D6889B}" type="datetimeFigureOut">
              <a:rPr lang="en-AE" smtClean="0"/>
              <a:t>29/11/2022</a:t>
            </a:fld>
            <a:endParaRPr lang="en-AE"/>
          </a:p>
        </p:txBody>
      </p:sp>
      <p:sp>
        <p:nvSpPr>
          <p:cNvPr id="4" name="Footer Placeholder 3"/>
          <p:cNvSpPr>
            <a:spLocks noGrp="1"/>
          </p:cNvSpPr>
          <p:nvPr>
            <p:ph type="ftr" sz="quarter" idx="11"/>
          </p:nvPr>
        </p:nvSpPr>
        <p:spPr/>
        <p:txBody>
          <a:bodyPr/>
          <a:lstStyle/>
          <a:p>
            <a:endParaRPr lang="en-AE"/>
          </a:p>
        </p:txBody>
      </p:sp>
      <p:sp>
        <p:nvSpPr>
          <p:cNvPr id="5" name="Slide Number Placeholder 4"/>
          <p:cNvSpPr>
            <a:spLocks noGrp="1"/>
          </p:cNvSpPr>
          <p:nvPr>
            <p:ph type="sldNum" sz="quarter" idx="12"/>
          </p:nvPr>
        </p:nvSpPr>
        <p:spPr/>
        <p:txBody>
          <a:bodyPr/>
          <a:lstStyle/>
          <a:p>
            <a:fld id="{131FB932-2CB1-EC4B-B55A-F869F1EC28AF}" type="slidenum">
              <a:rPr lang="en-AE" smtClean="0"/>
              <a:t>‹#›</a:t>
            </a:fld>
            <a:endParaRPr lang="en-AE"/>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2240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0A715-6F3E-D64E-90B5-81E274D6889B}" type="datetimeFigureOut">
              <a:rPr lang="en-AE" smtClean="0"/>
              <a:t>29/11/2022</a:t>
            </a:fld>
            <a:endParaRPr lang="en-AE"/>
          </a:p>
        </p:txBody>
      </p:sp>
      <p:sp>
        <p:nvSpPr>
          <p:cNvPr id="3" name="Footer Placeholder 2"/>
          <p:cNvSpPr>
            <a:spLocks noGrp="1"/>
          </p:cNvSpPr>
          <p:nvPr>
            <p:ph type="ftr" sz="quarter" idx="11"/>
          </p:nvPr>
        </p:nvSpPr>
        <p:spPr/>
        <p:txBody>
          <a:bodyPr/>
          <a:lstStyle/>
          <a:p>
            <a:endParaRPr lang="en-AE"/>
          </a:p>
        </p:txBody>
      </p:sp>
      <p:sp>
        <p:nvSpPr>
          <p:cNvPr id="4" name="Slide Number Placeholder 3"/>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100027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0A715-6F3E-D64E-90B5-81E274D6889B}" type="datetimeFigureOut">
              <a:rPr lang="en-AE" smtClean="0"/>
              <a:t>29/11/2022</a:t>
            </a:fld>
            <a:endParaRPr lang="en-AE"/>
          </a:p>
        </p:txBody>
      </p:sp>
      <p:sp>
        <p:nvSpPr>
          <p:cNvPr id="6" name="Footer Placeholder 5"/>
          <p:cNvSpPr>
            <a:spLocks noGrp="1"/>
          </p:cNvSpPr>
          <p:nvPr>
            <p:ph type="ftr" sz="quarter" idx="11"/>
          </p:nvPr>
        </p:nvSpPr>
        <p:spPr/>
        <p:txBody>
          <a:bodyPr/>
          <a:lstStyle/>
          <a:p>
            <a:endParaRPr lang="en-AE"/>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3535386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0A715-6F3E-D64E-90B5-81E274D6889B}" type="datetimeFigureOut">
              <a:rPr lang="en-AE" smtClean="0"/>
              <a:t>29/11/2022</a:t>
            </a:fld>
            <a:endParaRPr lang="en-AE"/>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131FB932-2CB1-EC4B-B55A-F869F1EC28AF}" type="slidenum">
              <a:rPr lang="en-AE" smtClean="0"/>
              <a:t>‹#›</a:t>
            </a:fld>
            <a:endParaRPr lang="en-AE"/>
          </a:p>
        </p:txBody>
      </p:sp>
    </p:spTree>
    <p:extLst>
      <p:ext uri="{BB962C8B-B14F-4D97-AF65-F5344CB8AC3E}">
        <p14:creationId xmlns:p14="http://schemas.microsoft.com/office/powerpoint/2010/main" val="1746498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100A715-6F3E-D64E-90B5-81E274D6889B}" type="datetimeFigureOut">
              <a:rPr lang="en-AE" smtClean="0"/>
              <a:t>29/11/2022</a:t>
            </a:fld>
            <a:endParaRPr lang="en-AE"/>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AE"/>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31FB932-2CB1-EC4B-B55A-F869F1EC28AF}" type="slidenum">
              <a:rPr lang="en-AE" smtClean="0"/>
              <a:t>‹#›</a:t>
            </a:fld>
            <a:endParaRPr lang="en-AE"/>
          </a:p>
        </p:txBody>
      </p:sp>
    </p:spTree>
    <p:extLst>
      <p:ext uri="{BB962C8B-B14F-4D97-AF65-F5344CB8AC3E}">
        <p14:creationId xmlns:p14="http://schemas.microsoft.com/office/powerpoint/2010/main" val="1517145806"/>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wfulmovies.miraheze.org/wiki/The_Addams_Family_(2019)" TargetMode="External"/><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play-reactor.com/2019/04/09/the-addams-family-mira-el-primer-avance-de-la-pelicula-animada/" TargetMode="External"/><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uhdpaper.com/2019/07/the-addams-family-wednesday-red-balloon.html"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ickedhorror.com/horror-reviews/the-addams-family-2019-is-spirited-fun-review/"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6.xml"/><Relationship Id="rId6" Type="http://schemas.microsoft.com/office/2007/relationships/hdphoto" Target="../media/hdphoto1.wdp"/><Relationship Id="rId5" Type="http://schemas.openxmlformats.org/officeDocument/2006/relationships/image" Target="../media/image3.png"/><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E5F4A-0224-4CA5-BBF4-AED0E7A93CA1}"/>
              </a:ext>
            </a:extLst>
          </p:cNvPr>
          <p:cNvSpPr>
            <a:spLocks noGrp="1"/>
          </p:cNvSpPr>
          <p:nvPr>
            <p:ph type="ctrTitle"/>
          </p:nvPr>
        </p:nvSpPr>
        <p:spPr>
          <a:xfrm>
            <a:off x="6556100" y="1360493"/>
            <a:ext cx="4972511" cy="3106732"/>
          </a:xfrm>
        </p:spPr>
        <p:txBody>
          <a:bodyPr anchor="b">
            <a:normAutofit/>
          </a:bodyPr>
          <a:lstStyle/>
          <a:p>
            <a:r>
              <a:rPr lang="en-AE" sz="7200" i="1" dirty="0">
                <a:latin typeface="Aparajita" panose="020B0604020202020204" pitchFamily="34" charset="0"/>
                <a:cs typeface="Aparajita" panose="020B0604020202020204" pitchFamily="34" charset="0"/>
              </a:rPr>
              <a:t>THE ADDAMS </a:t>
            </a:r>
            <a:br>
              <a:rPr lang="en-AE" sz="7200" i="1" dirty="0">
                <a:latin typeface="Aparajita" panose="020B0604020202020204" pitchFamily="34" charset="0"/>
                <a:cs typeface="Aparajita" panose="020B0604020202020204" pitchFamily="34" charset="0"/>
              </a:rPr>
            </a:br>
            <a:r>
              <a:rPr lang="en-AE" sz="7200" i="1" dirty="0">
                <a:latin typeface="Aparajita" panose="020B0604020202020204" pitchFamily="34" charset="0"/>
                <a:cs typeface="Aparajita" panose="020B0604020202020204" pitchFamily="34" charset="0"/>
              </a:rPr>
              <a:t>FAMILLY</a:t>
            </a:r>
          </a:p>
        </p:txBody>
      </p:sp>
      <p:sp>
        <p:nvSpPr>
          <p:cNvPr id="3" name="Subtitle 2">
            <a:extLst>
              <a:ext uri="{FF2B5EF4-FFF2-40B4-BE49-F238E27FC236}">
                <a16:creationId xmlns:a16="http://schemas.microsoft.com/office/drawing/2014/main" id="{245354AC-CCDC-DB55-A5C7-B4FC6A1FAA8F}"/>
              </a:ext>
            </a:extLst>
          </p:cNvPr>
          <p:cNvSpPr>
            <a:spLocks noGrp="1"/>
          </p:cNvSpPr>
          <p:nvPr>
            <p:ph type="subTitle" idx="1"/>
          </p:nvPr>
        </p:nvSpPr>
        <p:spPr>
          <a:xfrm>
            <a:off x="6556100" y="4687316"/>
            <a:ext cx="4972512" cy="1517088"/>
          </a:xfrm>
        </p:spPr>
        <p:txBody>
          <a:bodyPr>
            <a:normAutofit/>
          </a:bodyPr>
          <a:lstStyle/>
          <a:p>
            <a:r>
              <a:rPr lang="en-AE" i="1" dirty="0">
                <a:latin typeface="Aparajita" panose="02020603050405020304" pitchFamily="18" charset="0"/>
                <a:cs typeface="Aparajita" panose="02020603050405020304" pitchFamily="18" charset="0"/>
              </a:rPr>
              <a:t>BY SAIF MADANAT</a:t>
            </a:r>
          </a:p>
        </p:txBody>
      </p:sp>
      <p:pic>
        <p:nvPicPr>
          <p:cNvPr id="12" name="Picture 11">
            <a:extLst>
              <a:ext uri="{FF2B5EF4-FFF2-40B4-BE49-F238E27FC236}">
                <a16:creationId xmlns:a16="http://schemas.microsoft.com/office/drawing/2014/main" id="{2AF414CA-B9D4-1840-C793-0569F07E5E8C}"/>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4249" r="-2" b="15027"/>
          <a:stretch/>
        </p:blipFill>
        <p:spPr>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p:spPr>
      </p:pic>
    </p:spTree>
    <p:extLst>
      <p:ext uri="{BB962C8B-B14F-4D97-AF65-F5344CB8AC3E}">
        <p14:creationId xmlns:p14="http://schemas.microsoft.com/office/powerpoint/2010/main" val="1409507707"/>
      </p:ext>
    </p:extLst>
  </p:cSld>
  <p:clrMapOvr>
    <a:masterClrMapping/>
  </p:clrMapOvr>
  <mc:AlternateContent xmlns:mc="http://schemas.openxmlformats.org/markup-compatibility/2006">
    <mc:Choice xmlns:p14="http://schemas.microsoft.com/office/powerpoint/2010/main" Requires="p14">
      <p:transition spd="slow" p14:dur="35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467E8-91F7-EB3B-BE53-37D0311C4352}"/>
              </a:ext>
            </a:extLst>
          </p:cNvPr>
          <p:cNvSpPr>
            <a:spLocks noGrp="1"/>
          </p:cNvSpPr>
          <p:nvPr>
            <p:ph type="title"/>
          </p:nvPr>
        </p:nvSpPr>
        <p:spPr/>
        <p:txBody>
          <a:bodyPr anchor="ctr">
            <a:normAutofit/>
          </a:bodyPr>
          <a:lstStyle/>
          <a:p>
            <a:r>
              <a:rPr lang="en-US">
                <a:solidFill>
                  <a:schemeClr val="tx1"/>
                </a:solidFill>
              </a:rPr>
              <a:t>T</a:t>
            </a:r>
            <a:r>
              <a:rPr lang="en-AE">
                <a:solidFill>
                  <a:schemeClr val="tx1"/>
                </a:solidFill>
              </a:rPr>
              <a:t>he main charecters AND VOICE ACTORS</a:t>
            </a:r>
          </a:p>
        </p:txBody>
      </p:sp>
      <p:graphicFrame>
        <p:nvGraphicFramePr>
          <p:cNvPr id="5" name="Content Placeholder 2">
            <a:extLst>
              <a:ext uri="{FF2B5EF4-FFF2-40B4-BE49-F238E27FC236}">
                <a16:creationId xmlns:a16="http://schemas.microsoft.com/office/drawing/2014/main" id="{B85BCDDD-5E3D-8122-794D-C319FE9A8422}"/>
              </a:ext>
            </a:extLst>
          </p:cNvPr>
          <p:cNvGraphicFramePr>
            <a:graphicFrameLocks noGrp="1"/>
          </p:cNvGraphicFramePr>
          <p:nvPr>
            <p:ph idx="1"/>
            <p:extLst>
              <p:ext uri="{D42A27DB-BD31-4B8C-83A1-F6EECF244321}">
                <p14:modId xmlns:p14="http://schemas.microsoft.com/office/powerpoint/2010/main" val="78375027"/>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7819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FA969-0D03-43F3-3A31-2C5FD5473DA6}"/>
              </a:ext>
            </a:extLst>
          </p:cNvPr>
          <p:cNvSpPr>
            <a:spLocks noGrp="1"/>
          </p:cNvSpPr>
          <p:nvPr>
            <p:ph type="title"/>
          </p:nvPr>
        </p:nvSpPr>
        <p:spPr>
          <a:xfrm>
            <a:off x="382280" y="484632"/>
            <a:ext cx="6743844" cy="1609344"/>
          </a:xfrm>
        </p:spPr>
        <p:txBody>
          <a:bodyPr>
            <a:normAutofit/>
          </a:bodyPr>
          <a:lstStyle/>
          <a:p>
            <a:r>
              <a:rPr lang="en-AE" sz="4800"/>
              <a:t>WHAT THE MOIVE IS ABOUT</a:t>
            </a:r>
          </a:p>
        </p:txBody>
      </p:sp>
      <p:sp>
        <p:nvSpPr>
          <p:cNvPr id="3" name="Content Placeholder 2">
            <a:extLst>
              <a:ext uri="{FF2B5EF4-FFF2-40B4-BE49-F238E27FC236}">
                <a16:creationId xmlns:a16="http://schemas.microsoft.com/office/drawing/2014/main" id="{EA4C9CA2-8642-BC8D-8F8C-0616357F7EA8}"/>
              </a:ext>
            </a:extLst>
          </p:cNvPr>
          <p:cNvSpPr>
            <a:spLocks noGrp="1"/>
          </p:cNvSpPr>
          <p:nvPr>
            <p:ph idx="1"/>
          </p:nvPr>
        </p:nvSpPr>
        <p:spPr>
          <a:xfrm>
            <a:off x="382279" y="2121408"/>
            <a:ext cx="6743845" cy="4050792"/>
          </a:xfrm>
        </p:spPr>
        <p:txBody>
          <a:bodyPr>
            <a:normAutofit/>
          </a:bodyPr>
          <a:lstStyle/>
          <a:p>
            <a:pPr marL="0" indent="0">
              <a:buNone/>
            </a:pPr>
            <a:r>
              <a:rPr lang="en-US" sz="1500" b="0" i="0">
                <a:effectLst/>
                <a:latin typeface="Arial" panose="020B0604020202020204" pitchFamily="34" charset="0"/>
              </a:rPr>
              <a:t>An angry mob of villagers that rejects anything macabre in nature disrupts the midnight wedding ceremony of </a:t>
            </a:r>
            <a:r>
              <a:rPr lang="en-US" sz="1500">
                <a:latin typeface="Arial" panose="020B0604020202020204" pitchFamily="34" charset="0"/>
              </a:rPr>
              <a:t>Gomez </a:t>
            </a:r>
            <a:r>
              <a:rPr lang="en-US" sz="1500" b="0" i="0">
                <a:effectLst/>
                <a:latin typeface="Arial" panose="020B0604020202020204" pitchFamily="34" charset="0"/>
              </a:rPr>
              <a:t>and </a:t>
            </a:r>
            <a:r>
              <a:rPr lang="en-US" sz="1500">
                <a:latin typeface="Arial" panose="020B0604020202020204" pitchFamily="34" charset="0"/>
              </a:rPr>
              <a:t>Morticia</a:t>
            </a:r>
            <a:r>
              <a:rPr lang="en-US" sz="1500" b="0" i="0">
                <a:effectLst/>
                <a:latin typeface="Arial" panose="020B0604020202020204" pitchFamily="34" charset="0"/>
              </a:rPr>
              <a:t> and drives them away with the rest of the Addams clan. During the chaos, </a:t>
            </a:r>
            <a:r>
              <a:rPr lang="en-US" sz="1500">
                <a:latin typeface="Arial" panose="020B0604020202020204" pitchFamily="34" charset="0"/>
              </a:rPr>
              <a:t>Grandma</a:t>
            </a:r>
            <a:r>
              <a:rPr lang="en-US" sz="1500" b="0" i="0">
                <a:effectLst/>
                <a:latin typeface="Arial" panose="020B0604020202020204" pitchFamily="34" charset="0"/>
              </a:rPr>
              <a:t> buys </a:t>
            </a:r>
            <a:r>
              <a:rPr lang="en-US" sz="1500">
                <a:latin typeface="Arial" panose="020B0604020202020204" pitchFamily="34" charset="0"/>
              </a:rPr>
              <a:t>Fester</a:t>
            </a:r>
            <a:r>
              <a:rPr lang="en-US" sz="1500" b="0" i="0">
                <a:effectLst/>
                <a:latin typeface="Arial" panose="020B0604020202020204" pitchFamily="34" charset="0"/>
              </a:rPr>
              <a:t> time to evacuate Gomez, Morticia, and </a:t>
            </a:r>
            <a:r>
              <a:rPr lang="en-US" sz="1500">
                <a:latin typeface="Arial" panose="020B0604020202020204" pitchFamily="34" charset="0"/>
              </a:rPr>
              <a:t>Thing</a:t>
            </a:r>
            <a:r>
              <a:rPr lang="en-US" sz="1500" b="0" i="0">
                <a:effectLst/>
                <a:latin typeface="Arial" panose="020B0604020202020204" pitchFamily="34" charset="0"/>
              </a:rPr>
              <a:t>. Gomez and Morticia decide to move to </a:t>
            </a:r>
            <a:r>
              <a:rPr lang="en-US" sz="1500">
                <a:latin typeface="Arial" panose="020B0604020202020204" pitchFamily="34" charset="0"/>
              </a:rPr>
              <a:t>New Jerzy</a:t>
            </a:r>
            <a:r>
              <a:rPr lang="en-US" sz="1500" b="0" i="0">
                <a:effectLst/>
                <a:latin typeface="Arial" panose="020B0604020202020204" pitchFamily="34" charset="0"/>
              </a:rPr>
              <a:t>, a place "no one would be caught dead in." There, Gomez, Morticia, and Thing find their "perfect" home in an abandoned asylum on a hill. They meet Lurch, an escaped mental patient whom they hit when Thing was driving their car, and immediately recruit him as their butler.</a:t>
            </a:r>
          </a:p>
          <a:p>
            <a:pPr marL="0" indent="0">
              <a:buNone/>
            </a:pPr>
            <a:r>
              <a:rPr lang="en-US" sz="1500" b="0" i="0">
                <a:effectLst/>
                <a:latin typeface="Arial" panose="020B0604020202020204" pitchFamily="34" charset="0"/>
              </a:rPr>
              <a:t>Thirteen years later, the Addams family continue to live their gloomy lives in isolation from the outside world</a:t>
            </a:r>
          </a:p>
          <a:p>
            <a:pPr marL="0" indent="0">
              <a:buNone/>
            </a:pPr>
            <a:r>
              <a:rPr lang="en-US" sz="1500" b="0" i="0">
                <a:effectLst/>
                <a:latin typeface="Arial" panose="020B0604020202020204" pitchFamily="34" charset="0"/>
              </a:rPr>
              <a:t>.</a:t>
            </a:r>
            <a:r>
              <a:rPr lang="en-US" sz="1500">
                <a:latin typeface="Google Sans"/>
              </a:rPr>
              <a:t> Members of the mysterious and spooky Addams family , Gomez, Morticia, Pugsley, Wednesday, Uncle Fester and Grandma are readily preparing for a visit from their even creepier relatives. But trouble soon arises when shady TV personality Margaux Needler realizes that the Addams' eerie hilltop mansion is standing in the way of her dream to sell all the houses in the neighborhood.</a:t>
            </a:r>
          </a:p>
          <a:p>
            <a:endParaRPr lang="en-US" sz="1500" b="0" i="0">
              <a:effectLst/>
              <a:latin typeface="Arial" panose="020B0604020202020204" pitchFamily="34" charset="0"/>
            </a:endParaRPr>
          </a:p>
          <a:p>
            <a:endParaRPr lang="en-AE" sz="1500"/>
          </a:p>
        </p:txBody>
      </p:sp>
      <p:pic>
        <p:nvPicPr>
          <p:cNvPr id="15" name="Picture 14" descr="A group of people in clothing&#10;&#10;Description automatically generated with medium confidence">
            <a:extLst>
              <a:ext uri="{FF2B5EF4-FFF2-40B4-BE49-F238E27FC236}">
                <a16:creationId xmlns:a16="http://schemas.microsoft.com/office/drawing/2014/main" id="{9A98A411-9E9C-DB68-C238-90EAB19A8264}"/>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26090" r="28852"/>
          <a:stretch/>
        </p:blipFill>
        <p:spPr>
          <a:xfrm>
            <a:off x="7545274" y="10"/>
            <a:ext cx="4646726" cy="6857990"/>
          </a:xfrm>
          <a:prstGeom prst="rect">
            <a:avLst/>
          </a:prstGeom>
        </p:spPr>
      </p:pic>
      <p:sp>
        <p:nvSpPr>
          <p:cNvPr id="17" name="TextBox 16">
            <a:extLst>
              <a:ext uri="{FF2B5EF4-FFF2-40B4-BE49-F238E27FC236}">
                <a16:creationId xmlns:a16="http://schemas.microsoft.com/office/drawing/2014/main" id="{1FE3459F-BC03-6623-7B60-DFC4448B6266}"/>
              </a:ext>
            </a:extLst>
          </p:cNvPr>
          <p:cNvSpPr txBox="1"/>
          <p:nvPr/>
        </p:nvSpPr>
        <p:spPr>
          <a:xfrm>
            <a:off x="9388027" y="6657945"/>
            <a:ext cx="2803973" cy="200055"/>
          </a:xfrm>
          <a:prstGeom prst="rect">
            <a:avLst/>
          </a:prstGeom>
          <a:solidFill>
            <a:srgbClr val="000000"/>
          </a:solidFill>
        </p:spPr>
        <p:txBody>
          <a:bodyPr wrap="none" rtlCol="0">
            <a:spAutoFit/>
          </a:bodyPr>
          <a:lstStyle/>
          <a:p>
            <a:pPr algn="r">
              <a:spcAft>
                <a:spcPts val="600"/>
              </a:spcAft>
            </a:pPr>
            <a:r>
              <a:rPr lang="en-AE" sz="700">
                <a:solidFill>
                  <a:srgbClr val="FFFFFF"/>
                </a:solidFill>
                <a:hlinkClick r:id="rId3" tooltip="https://play-reactor.com/2019/04/09/the-addams-family-mira-el-primer-avance-de-la-pelicula-animada/">
                  <a:extLst>
                    <a:ext uri="{A12FA001-AC4F-418D-AE19-62706E023703}">
                      <ahyp:hlinkClr xmlns:ahyp="http://schemas.microsoft.com/office/drawing/2018/hyperlinkcolor" val="tx"/>
                    </a:ext>
                  </a:extLst>
                </a:hlinkClick>
              </a:rPr>
              <a:t>This Photo</a:t>
            </a:r>
            <a:r>
              <a:rPr lang="en-AE" sz="700">
                <a:solidFill>
                  <a:srgbClr val="FFFFFF"/>
                </a:solidFill>
              </a:rPr>
              <a:t> by Unknown Author is licensed under </a:t>
            </a:r>
            <a:r>
              <a:rPr lang="en-AE"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AE" sz="700">
              <a:solidFill>
                <a:srgbClr val="FFFFFF"/>
              </a:solidFill>
            </a:endParaRPr>
          </a:p>
        </p:txBody>
      </p:sp>
    </p:spTree>
    <p:extLst>
      <p:ext uri="{BB962C8B-B14F-4D97-AF65-F5344CB8AC3E}">
        <p14:creationId xmlns:p14="http://schemas.microsoft.com/office/powerpoint/2010/main" val="969658022"/>
      </p:ext>
    </p:extLst>
  </p:cSld>
  <p:clrMapOvr>
    <a:masterClrMapping/>
  </p:clrMapOvr>
  <mc:AlternateContent xmlns:mc="http://schemas.openxmlformats.org/markup-compatibility/2006">
    <mc:Choice xmlns:p14="http://schemas.microsoft.com/office/powerpoint/2010/main" Requires="p14">
      <p:transition spd="slow" p14:dur="20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floor, indoor, dark&#10;&#10;Description automatically generated">
            <a:extLst>
              <a:ext uri="{FF2B5EF4-FFF2-40B4-BE49-F238E27FC236}">
                <a16:creationId xmlns:a16="http://schemas.microsoft.com/office/drawing/2014/main" id="{D73CE325-2967-AB43-E705-C570AB2452D7}"/>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a:stretch/>
        </p:blipFill>
        <p:spPr>
          <a:xfrm>
            <a:off x="20" y="10"/>
            <a:ext cx="12191980" cy="6857989"/>
          </a:xfrm>
          <a:prstGeom prst="rect">
            <a:avLst/>
          </a:prstGeom>
        </p:spPr>
      </p:pic>
      <p:sp>
        <p:nvSpPr>
          <p:cNvPr id="2" name="Title 1">
            <a:extLst>
              <a:ext uri="{FF2B5EF4-FFF2-40B4-BE49-F238E27FC236}">
                <a16:creationId xmlns:a16="http://schemas.microsoft.com/office/drawing/2014/main" id="{429578D2-E08B-631C-AC93-DB5AFBF19B6E}"/>
              </a:ext>
            </a:extLst>
          </p:cNvPr>
          <p:cNvSpPr>
            <a:spLocks noGrp="1"/>
          </p:cNvSpPr>
          <p:nvPr>
            <p:ph type="title"/>
          </p:nvPr>
        </p:nvSpPr>
        <p:spPr/>
        <p:txBody>
          <a:bodyPr anchor="ctr">
            <a:normAutofit/>
          </a:bodyPr>
          <a:lstStyle/>
          <a:p>
            <a:r>
              <a:rPr lang="en-US">
                <a:solidFill>
                  <a:schemeClr val="tx1"/>
                </a:solidFill>
              </a:rPr>
              <a:t>M</a:t>
            </a:r>
            <a:r>
              <a:rPr lang="en-AE">
                <a:solidFill>
                  <a:schemeClr val="tx1"/>
                </a:solidFill>
              </a:rPr>
              <a:t>y favorite char</a:t>
            </a:r>
            <a:r>
              <a:rPr lang="en-US">
                <a:solidFill>
                  <a:schemeClr val="tx1"/>
                </a:solidFill>
              </a:rPr>
              <a:t>a</a:t>
            </a:r>
            <a:r>
              <a:rPr lang="en-AE">
                <a:solidFill>
                  <a:schemeClr val="tx1"/>
                </a:solidFill>
              </a:rPr>
              <a:t>cter </a:t>
            </a:r>
          </a:p>
        </p:txBody>
      </p:sp>
      <p:sp>
        <p:nvSpPr>
          <p:cNvPr id="3" name="Content Placeholder 2">
            <a:extLst>
              <a:ext uri="{FF2B5EF4-FFF2-40B4-BE49-F238E27FC236}">
                <a16:creationId xmlns:a16="http://schemas.microsoft.com/office/drawing/2014/main" id="{028A3298-3E81-E38C-ABC7-72F49C93C92C}"/>
              </a:ext>
            </a:extLst>
          </p:cNvPr>
          <p:cNvSpPr>
            <a:spLocks noGrp="1"/>
          </p:cNvSpPr>
          <p:nvPr>
            <p:ph idx="1"/>
          </p:nvPr>
        </p:nvSpPr>
        <p:spPr/>
        <p:txBody>
          <a:bodyPr>
            <a:normAutofit/>
          </a:bodyPr>
          <a:lstStyle/>
          <a:p>
            <a:r>
              <a:rPr lang="en-US" dirty="0"/>
              <a:t>W</a:t>
            </a:r>
            <a:r>
              <a:rPr lang="en-AE" dirty="0"/>
              <a:t>ednesday addams bec</a:t>
            </a:r>
            <a:r>
              <a:rPr lang="en-US" dirty="0"/>
              <a:t>a</a:t>
            </a:r>
            <a:r>
              <a:rPr lang="en-AE" dirty="0"/>
              <a:t>use she is</a:t>
            </a:r>
          </a:p>
          <a:p>
            <a:r>
              <a:rPr lang="en-US" dirty="0"/>
              <a:t>I</a:t>
            </a:r>
            <a:r>
              <a:rPr lang="en-AE" dirty="0"/>
              <a:t>ntelligent</a:t>
            </a:r>
          </a:p>
          <a:p>
            <a:r>
              <a:rPr lang="en-US" dirty="0"/>
              <a:t>I</a:t>
            </a:r>
            <a:r>
              <a:rPr lang="en-AE" dirty="0"/>
              <a:t>nteresting</a:t>
            </a:r>
          </a:p>
          <a:p>
            <a:endParaRPr lang="en-AE" dirty="0"/>
          </a:p>
          <a:p>
            <a:endParaRPr lang="en-AE" dirty="0"/>
          </a:p>
        </p:txBody>
      </p:sp>
    </p:spTree>
    <p:extLst>
      <p:ext uri="{BB962C8B-B14F-4D97-AF65-F5344CB8AC3E}">
        <p14:creationId xmlns:p14="http://schemas.microsoft.com/office/powerpoint/2010/main" val="166931661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4BDF-8519-5F4C-C5A5-5230FA4270B8}"/>
              </a:ext>
            </a:extLst>
          </p:cNvPr>
          <p:cNvSpPr>
            <a:spLocks noGrp="1"/>
          </p:cNvSpPr>
          <p:nvPr>
            <p:ph type="title"/>
          </p:nvPr>
        </p:nvSpPr>
        <p:spPr/>
        <p:txBody>
          <a:bodyPr>
            <a:normAutofit/>
          </a:bodyPr>
          <a:lstStyle/>
          <a:p>
            <a:r>
              <a:rPr lang="en-US"/>
              <a:t>W</a:t>
            </a:r>
            <a:r>
              <a:rPr lang="en-AE"/>
              <a:t>hy </a:t>
            </a:r>
            <a:r>
              <a:rPr lang="en-US"/>
              <a:t>I</a:t>
            </a:r>
            <a:r>
              <a:rPr lang="en-AE"/>
              <a:t> like this moive</a:t>
            </a:r>
          </a:p>
        </p:txBody>
      </p:sp>
      <p:sp>
        <p:nvSpPr>
          <p:cNvPr id="3" name="Content Placeholder 2">
            <a:extLst>
              <a:ext uri="{FF2B5EF4-FFF2-40B4-BE49-F238E27FC236}">
                <a16:creationId xmlns:a16="http://schemas.microsoft.com/office/drawing/2014/main" id="{25AE5E7C-0325-C5ED-CA32-4338234D224E}"/>
              </a:ext>
            </a:extLst>
          </p:cNvPr>
          <p:cNvSpPr>
            <a:spLocks noGrp="1"/>
          </p:cNvSpPr>
          <p:nvPr>
            <p:ph idx="1"/>
          </p:nvPr>
        </p:nvSpPr>
        <p:spPr>
          <a:xfrm>
            <a:off x="6496216" y="2320412"/>
            <a:ext cx="4632031" cy="3851787"/>
          </a:xfrm>
        </p:spPr>
        <p:txBody>
          <a:bodyPr anchor="ctr">
            <a:normAutofit/>
          </a:bodyPr>
          <a:lstStyle/>
          <a:p>
            <a:r>
              <a:rPr lang="en-US"/>
              <a:t>I</a:t>
            </a:r>
            <a:r>
              <a:rPr lang="en-AE"/>
              <a:t>ts fun</a:t>
            </a:r>
          </a:p>
          <a:p>
            <a:r>
              <a:rPr lang="en-US"/>
              <a:t>S</a:t>
            </a:r>
            <a:r>
              <a:rPr lang="en-AE"/>
              <a:t>pooky</a:t>
            </a:r>
          </a:p>
          <a:p>
            <a:r>
              <a:rPr lang="en-US"/>
              <a:t>E</a:t>
            </a:r>
            <a:r>
              <a:rPr lang="en-AE"/>
              <a:t>ntertaning</a:t>
            </a:r>
          </a:p>
          <a:p>
            <a:r>
              <a:rPr lang="en-US"/>
              <a:t>G</a:t>
            </a:r>
            <a:r>
              <a:rPr lang="en-AE"/>
              <a:t>reat to watch with your family</a:t>
            </a:r>
          </a:p>
        </p:txBody>
      </p:sp>
      <p:pic>
        <p:nvPicPr>
          <p:cNvPr id="5" name="Picture 4" descr="A group of people in clothing&#10;&#10;Description automatically generated with low confidence">
            <a:extLst>
              <a:ext uri="{FF2B5EF4-FFF2-40B4-BE49-F238E27FC236}">
                <a16:creationId xmlns:a16="http://schemas.microsoft.com/office/drawing/2014/main" id="{62F5665C-D6AF-64EA-D382-EB3B79D6B826}"/>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7612" r="9125" b="-1"/>
          <a:stretch/>
        </p:blipFill>
        <p:spPr>
          <a:xfrm>
            <a:off x="1007196" y="2265037"/>
            <a:ext cx="5088800" cy="3907158"/>
          </a:xfrm>
          <a:prstGeom prst="rect">
            <a:avLst/>
          </a:prstGeom>
        </p:spPr>
      </p:pic>
    </p:spTree>
    <p:extLst>
      <p:ext uri="{BB962C8B-B14F-4D97-AF65-F5344CB8AC3E}">
        <p14:creationId xmlns:p14="http://schemas.microsoft.com/office/powerpoint/2010/main" val="3735427831"/>
      </p:ext>
    </p:extLst>
  </p:cSld>
  <p:clrMapOvr>
    <a:masterClrMapping/>
  </p:clrMapOvr>
  <mc:AlternateContent xmlns:mc="http://schemas.openxmlformats.org/markup-compatibility/2006">
    <mc:Choice xmlns:p14="http://schemas.microsoft.com/office/powerpoint/2010/main" Requires="p14">
      <p:transition spd="slow" p14:dur="2000">
        <p:wipe/>
      </p:transition>
    </mc:Choice>
    <mc:Fallback>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75000"/>
                <a:shade val="58000"/>
                <a:satMod val="120000"/>
              </a:schemeClr>
              <a:schemeClr val="bg1">
                <a:tint val="50000"/>
                <a:shade val="96000"/>
              </a:schemeClr>
            </a:duotone>
          </a:blip>
          <a:tile tx="0" ty="0" sx="100000" sy="100000" flip="none" algn="tl"/>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0" name="Oval 19">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1" name="Oval 20">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23" name="Rectangle 22">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1D6CAB8-690C-B43F-384B-D88CB12E6035}"/>
              </a:ext>
            </a:extLst>
          </p:cNvPr>
          <p:cNvSpPr>
            <a:spLocks noGrp="1"/>
          </p:cNvSpPr>
          <p:nvPr>
            <p:ph type="title"/>
          </p:nvPr>
        </p:nvSpPr>
        <p:spPr>
          <a:xfrm>
            <a:off x="6556100" y="1360493"/>
            <a:ext cx="4972511" cy="3106732"/>
          </a:xfrm>
        </p:spPr>
        <p:txBody>
          <a:bodyPr vert="horz" lIns="91440" tIns="45720" rIns="91440" bIns="45720" rtlCol="0" anchor="b">
            <a:normAutofit/>
          </a:bodyPr>
          <a:lstStyle/>
          <a:p>
            <a:pPr>
              <a:lnSpc>
                <a:spcPct val="80000"/>
              </a:lnSpc>
            </a:pPr>
            <a:r>
              <a:rPr lang="en-US" sz="7200">
                <a:solidFill>
                  <a:schemeClr val="tx1"/>
                </a:solidFill>
              </a:rPr>
              <a:t>THANK YOU</a:t>
            </a:r>
          </a:p>
        </p:txBody>
      </p:sp>
      <p:sp>
        <p:nvSpPr>
          <p:cNvPr id="25" name="Freeform: Shape 24">
            <a:extLst>
              <a:ext uri="{FF2B5EF4-FFF2-40B4-BE49-F238E27FC236}">
                <a16:creationId xmlns:a16="http://schemas.microsoft.com/office/drawing/2014/main" id="{14A1598B-1957-47CF-AAF4-F7A36DA0E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
            <a:ext cx="6095695" cy="6857997"/>
          </a:xfrm>
          <a:custGeom>
            <a:avLst/>
            <a:gdLst>
              <a:gd name="connsiteX0" fmla="*/ 3435036 w 6095695"/>
              <a:gd name="connsiteY0" fmla="*/ 0 h 6857997"/>
              <a:gd name="connsiteX1" fmla="*/ 4198562 w 6095695"/>
              <a:gd name="connsiteY1" fmla="*/ 0 h 6857997"/>
              <a:gd name="connsiteX2" fmla="*/ 4365987 w 6095695"/>
              <a:gd name="connsiteY2" fmla="*/ 128761 h 6857997"/>
              <a:gd name="connsiteX3" fmla="*/ 6095695 w 6095695"/>
              <a:gd name="connsiteY3" fmla="*/ 3718209 h 6857997"/>
              <a:gd name="connsiteX4" fmla="*/ 4860911 w 6095695"/>
              <a:gd name="connsiteY4" fmla="*/ 6845880 h 6857997"/>
              <a:gd name="connsiteX5" fmla="*/ 4849107 w 6095695"/>
              <a:gd name="connsiteY5" fmla="*/ 6857997 h 6857997"/>
              <a:gd name="connsiteX6" fmla="*/ 4253869 w 6095695"/>
              <a:gd name="connsiteY6" fmla="*/ 6857997 h 6857997"/>
              <a:gd name="connsiteX7" fmla="*/ 4409441 w 6095695"/>
              <a:gd name="connsiteY7" fmla="*/ 6719623 h 6857997"/>
              <a:gd name="connsiteX8" fmla="*/ 5679794 w 6095695"/>
              <a:gd name="connsiteY8" fmla="*/ 3718209 h 6857997"/>
              <a:gd name="connsiteX9" fmla="*/ 3591563 w 6095695"/>
              <a:gd name="connsiteY9" fmla="*/ 88079 h 6857997"/>
              <a:gd name="connsiteX10" fmla="*/ 0 w 6095695"/>
              <a:gd name="connsiteY10" fmla="*/ 0 h 6857997"/>
              <a:gd name="connsiteX11" fmla="*/ 3177466 w 6095695"/>
              <a:gd name="connsiteY11" fmla="*/ 0 h 6857997"/>
              <a:gd name="connsiteX12" fmla="*/ 3353291 w 6095695"/>
              <a:gd name="connsiteY12" fmla="*/ 88129 h 6857997"/>
              <a:gd name="connsiteX13" fmla="*/ 5560965 w 6095695"/>
              <a:gd name="connsiteY13" fmla="*/ 3718209 h 6857997"/>
              <a:gd name="connsiteX14" fmla="*/ 4325417 w 6095695"/>
              <a:gd name="connsiteY14" fmla="*/ 6637392 h 6857997"/>
              <a:gd name="connsiteX15" fmla="*/ 4077394 w 6095695"/>
              <a:gd name="connsiteY15" fmla="*/ 6857997 h 6857997"/>
              <a:gd name="connsiteX16" fmla="*/ 0 w 6095695"/>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Smiling Face with No Fill">
            <a:extLst>
              <a:ext uri="{FF2B5EF4-FFF2-40B4-BE49-F238E27FC236}">
                <a16:creationId xmlns:a16="http://schemas.microsoft.com/office/drawing/2014/main" id="{5DD193B8-ADA9-2870-E715-56CF87B46F1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7150" y="1526651"/>
            <a:ext cx="3804698" cy="3804698"/>
          </a:xfrm>
          <a:prstGeom prst="rect">
            <a:avLst/>
          </a:prstGeom>
        </p:spPr>
      </p:pic>
    </p:spTree>
    <p:extLst>
      <p:ext uri="{BB962C8B-B14F-4D97-AF65-F5344CB8AC3E}">
        <p14:creationId xmlns:p14="http://schemas.microsoft.com/office/powerpoint/2010/main" val="210171790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3500">
        <p14:reveal/>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{78CB2BEA-314D-4B40-920F-E992481D3F42}tf10001070</Template>
  <TotalTime>116</TotalTime>
  <Words>305</Words>
  <Application>Microsoft Macintosh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Aparajita</vt:lpstr>
      <vt:lpstr>Arial</vt:lpstr>
      <vt:lpstr>Calibri</vt:lpstr>
      <vt:lpstr>Google Sans</vt:lpstr>
      <vt:lpstr>Rockwell</vt:lpstr>
      <vt:lpstr>Rockwell Condensed</vt:lpstr>
      <vt:lpstr>Rockwell Extra Bold</vt:lpstr>
      <vt:lpstr>Wingdings</vt:lpstr>
      <vt:lpstr>Wood Type</vt:lpstr>
      <vt:lpstr>THE ADDAMS  FAMILLY</vt:lpstr>
      <vt:lpstr>The main charecters AND VOICE ACTORS</vt:lpstr>
      <vt:lpstr>WHAT THE MOIVE IS ABOUT</vt:lpstr>
      <vt:lpstr>My favorite character </vt:lpstr>
      <vt:lpstr>Why I like this moive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ADDAMS  FAMILLY</dc:title>
  <dc:creator>AlMadanat,Fadi</dc:creator>
  <cp:lastModifiedBy>AlMadanat,Fadi</cp:lastModifiedBy>
  <cp:revision>1</cp:revision>
  <dcterms:created xsi:type="dcterms:W3CDTF">2022-11-29T14:34:57Z</dcterms:created>
  <dcterms:modified xsi:type="dcterms:W3CDTF">2022-11-29T16:31:10Z</dcterms:modified>
</cp:coreProperties>
</file>