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84970" autoAdjust="0"/>
  </p:normalViewPr>
  <p:slideViewPr>
    <p:cSldViewPr snapToGrid="0">
      <p:cViewPr varScale="1">
        <p:scale>
          <a:sx n="91" d="100"/>
          <a:sy n="91" d="100"/>
        </p:scale>
        <p:origin x="4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7EEB6-7156-491D-AE78-9D6AB71657B4}"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1E440-FCEA-4F00-B13D-F55C5B44AC8C}" type="slidenum">
              <a:rPr lang="en-US" smtClean="0"/>
              <a:t>‹#›</a:t>
            </a:fld>
            <a:endParaRPr lang="en-US"/>
          </a:p>
        </p:txBody>
      </p:sp>
    </p:spTree>
    <p:extLst>
      <p:ext uri="{BB962C8B-B14F-4D97-AF65-F5344CB8AC3E}">
        <p14:creationId xmlns:p14="http://schemas.microsoft.com/office/powerpoint/2010/main" val="10869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1E440-FCEA-4F00-B13D-F55C5B44AC8C}" type="slidenum">
              <a:rPr lang="en-US" smtClean="0"/>
              <a:t>1</a:t>
            </a:fld>
            <a:endParaRPr lang="en-US"/>
          </a:p>
        </p:txBody>
      </p:sp>
    </p:spTree>
    <p:extLst>
      <p:ext uri="{BB962C8B-B14F-4D97-AF65-F5344CB8AC3E}">
        <p14:creationId xmlns:p14="http://schemas.microsoft.com/office/powerpoint/2010/main" val="1785834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1E440-FCEA-4F00-B13D-F55C5B44AC8C}" type="slidenum">
              <a:rPr lang="en-US" smtClean="0"/>
              <a:t>4</a:t>
            </a:fld>
            <a:endParaRPr lang="en-US"/>
          </a:p>
        </p:txBody>
      </p:sp>
    </p:spTree>
    <p:extLst>
      <p:ext uri="{BB962C8B-B14F-4D97-AF65-F5344CB8AC3E}">
        <p14:creationId xmlns:p14="http://schemas.microsoft.com/office/powerpoint/2010/main" val="3747454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65CE-6F48-4316-B8A1-847535A600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A5EE5C-6CBB-4120-AB32-CB915478DE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C3E32A-B8EA-4C3A-AF03-2D7CCE63F733}"/>
              </a:ext>
            </a:extLst>
          </p:cNvPr>
          <p:cNvSpPr>
            <a:spLocks noGrp="1"/>
          </p:cNvSpPr>
          <p:nvPr>
            <p:ph type="dt" sz="half" idx="10"/>
          </p:nvPr>
        </p:nvSpPr>
        <p:spPr/>
        <p:txBody>
          <a:bodyPr/>
          <a:lstStyle/>
          <a:p>
            <a:fld id="{5FBB825A-9A50-4B68-9CFE-53AA475BCCF0}" type="datetimeFigureOut">
              <a:rPr lang="en-US" smtClean="0"/>
              <a:t>11/29/2022</a:t>
            </a:fld>
            <a:endParaRPr lang="en-US"/>
          </a:p>
        </p:txBody>
      </p:sp>
      <p:sp>
        <p:nvSpPr>
          <p:cNvPr id="5" name="Footer Placeholder 4">
            <a:extLst>
              <a:ext uri="{FF2B5EF4-FFF2-40B4-BE49-F238E27FC236}">
                <a16:creationId xmlns:a16="http://schemas.microsoft.com/office/drawing/2014/main" id="{76E504B2-163B-44A5-A28B-BCEDEBD54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B0876-6B54-49D6-91E3-9437331105A6}"/>
              </a:ext>
            </a:extLst>
          </p:cNvPr>
          <p:cNvSpPr>
            <a:spLocks noGrp="1"/>
          </p:cNvSpPr>
          <p:nvPr>
            <p:ph type="sldNum" sz="quarter" idx="12"/>
          </p:nvPr>
        </p:nvSpPr>
        <p:spPr/>
        <p:txBody>
          <a:bodyPr/>
          <a:lstStyle/>
          <a:p>
            <a:fld id="{19D01EBA-A055-4C2B-989C-E638BBC06B54}" type="slidenum">
              <a:rPr lang="en-US" smtClean="0"/>
              <a:t>‹#›</a:t>
            </a:fld>
            <a:endParaRPr lang="en-US"/>
          </a:p>
        </p:txBody>
      </p:sp>
    </p:spTree>
    <p:extLst>
      <p:ext uri="{BB962C8B-B14F-4D97-AF65-F5344CB8AC3E}">
        <p14:creationId xmlns:p14="http://schemas.microsoft.com/office/powerpoint/2010/main" val="232265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8157-14A6-4287-8E95-DAC8740B8C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1D8F6B-C0E2-4DA7-A077-84EECE5B6D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743D7-197C-419A-AB5A-C4CA9D1575A3}"/>
              </a:ext>
            </a:extLst>
          </p:cNvPr>
          <p:cNvSpPr>
            <a:spLocks noGrp="1"/>
          </p:cNvSpPr>
          <p:nvPr>
            <p:ph type="dt" sz="half" idx="10"/>
          </p:nvPr>
        </p:nvSpPr>
        <p:spPr/>
        <p:txBody>
          <a:bodyPr/>
          <a:lstStyle/>
          <a:p>
            <a:fld id="{5FBB825A-9A50-4B68-9CFE-53AA475BCCF0}" type="datetimeFigureOut">
              <a:rPr lang="en-US" smtClean="0"/>
              <a:t>11/29/2022</a:t>
            </a:fld>
            <a:endParaRPr lang="en-US"/>
          </a:p>
        </p:txBody>
      </p:sp>
      <p:sp>
        <p:nvSpPr>
          <p:cNvPr id="5" name="Footer Placeholder 4">
            <a:extLst>
              <a:ext uri="{FF2B5EF4-FFF2-40B4-BE49-F238E27FC236}">
                <a16:creationId xmlns:a16="http://schemas.microsoft.com/office/drawing/2014/main" id="{514AAAFD-82C7-4C42-B9EF-82E821CF6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E4F5A-B531-4077-966D-27634635A6A9}"/>
              </a:ext>
            </a:extLst>
          </p:cNvPr>
          <p:cNvSpPr>
            <a:spLocks noGrp="1"/>
          </p:cNvSpPr>
          <p:nvPr>
            <p:ph type="sldNum" sz="quarter" idx="12"/>
          </p:nvPr>
        </p:nvSpPr>
        <p:spPr/>
        <p:txBody>
          <a:bodyPr/>
          <a:lstStyle/>
          <a:p>
            <a:fld id="{19D01EBA-A055-4C2B-989C-E638BBC06B54}" type="slidenum">
              <a:rPr lang="en-US" smtClean="0"/>
              <a:t>‹#›</a:t>
            </a:fld>
            <a:endParaRPr lang="en-US"/>
          </a:p>
        </p:txBody>
      </p:sp>
    </p:spTree>
    <p:extLst>
      <p:ext uri="{BB962C8B-B14F-4D97-AF65-F5344CB8AC3E}">
        <p14:creationId xmlns:p14="http://schemas.microsoft.com/office/powerpoint/2010/main" val="71243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322DC6-220B-4D96-897A-BC7FBC7C47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184C85-57DE-4749-AFBF-37705B55B3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80151-DE6C-4426-B419-345C91D71304}"/>
              </a:ext>
            </a:extLst>
          </p:cNvPr>
          <p:cNvSpPr>
            <a:spLocks noGrp="1"/>
          </p:cNvSpPr>
          <p:nvPr>
            <p:ph type="dt" sz="half" idx="10"/>
          </p:nvPr>
        </p:nvSpPr>
        <p:spPr/>
        <p:txBody>
          <a:bodyPr/>
          <a:lstStyle/>
          <a:p>
            <a:fld id="{5FBB825A-9A50-4B68-9CFE-53AA475BCCF0}" type="datetimeFigureOut">
              <a:rPr lang="en-US" smtClean="0"/>
              <a:t>11/29/2022</a:t>
            </a:fld>
            <a:endParaRPr lang="en-US"/>
          </a:p>
        </p:txBody>
      </p:sp>
      <p:sp>
        <p:nvSpPr>
          <p:cNvPr id="5" name="Footer Placeholder 4">
            <a:extLst>
              <a:ext uri="{FF2B5EF4-FFF2-40B4-BE49-F238E27FC236}">
                <a16:creationId xmlns:a16="http://schemas.microsoft.com/office/drawing/2014/main" id="{F12CE6A2-945B-4678-B84B-651DF03BB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635B9-A195-434D-A7A5-4A7878777873}"/>
              </a:ext>
            </a:extLst>
          </p:cNvPr>
          <p:cNvSpPr>
            <a:spLocks noGrp="1"/>
          </p:cNvSpPr>
          <p:nvPr>
            <p:ph type="sldNum" sz="quarter" idx="12"/>
          </p:nvPr>
        </p:nvSpPr>
        <p:spPr/>
        <p:txBody>
          <a:bodyPr/>
          <a:lstStyle/>
          <a:p>
            <a:fld id="{19D01EBA-A055-4C2B-989C-E638BBC06B54}" type="slidenum">
              <a:rPr lang="en-US" smtClean="0"/>
              <a:t>‹#›</a:t>
            </a:fld>
            <a:endParaRPr lang="en-US"/>
          </a:p>
        </p:txBody>
      </p:sp>
    </p:spTree>
    <p:extLst>
      <p:ext uri="{BB962C8B-B14F-4D97-AF65-F5344CB8AC3E}">
        <p14:creationId xmlns:p14="http://schemas.microsoft.com/office/powerpoint/2010/main" val="151000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BB8A-3D89-438B-9B9E-BAD341EEB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D3960-21B6-4F7F-8045-9FD5A4D188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B0355-0A8C-41F8-9DBB-9D895C72A920}"/>
              </a:ext>
            </a:extLst>
          </p:cNvPr>
          <p:cNvSpPr>
            <a:spLocks noGrp="1"/>
          </p:cNvSpPr>
          <p:nvPr>
            <p:ph type="dt" sz="half" idx="10"/>
          </p:nvPr>
        </p:nvSpPr>
        <p:spPr/>
        <p:txBody>
          <a:bodyPr/>
          <a:lstStyle/>
          <a:p>
            <a:fld id="{5FBB825A-9A50-4B68-9CFE-53AA475BCCF0}" type="datetimeFigureOut">
              <a:rPr lang="en-US" smtClean="0"/>
              <a:t>11/29/2022</a:t>
            </a:fld>
            <a:endParaRPr lang="en-US"/>
          </a:p>
        </p:txBody>
      </p:sp>
      <p:sp>
        <p:nvSpPr>
          <p:cNvPr id="5" name="Footer Placeholder 4">
            <a:extLst>
              <a:ext uri="{FF2B5EF4-FFF2-40B4-BE49-F238E27FC236}">
                <a16:creationId xmlns:a16="http://schemas.microsoft.com/office/drawing/2014/main" id="{E5DEA1AD-EAC0-414B-B215-A69741594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77A7E-8E3C-4E45-B91E-C573AE2073B8}"/>
              </a:ext>
            </a:extLst>
          </p:cNvPr>
          <p:cNvSpPr>
            <a:spLocks noGrp="1"/>
          </p:cNvSpPr>
          <p:nvPr>
            <p:ph type="sldNum" sz="quarter" idx="12"/>
          </p:nvPr>
        </p:nvSpPr>
        <p:spPr/>
        <p:txBody>
          <a:bodyPr/>
          <a:lstStyle/>
          <a:p>
            <a:fld id="{19D01EBA-A055-4C2B-989C-E638BBC06B54}" type="slidenum">
              <a:rPr lang="en-US" smtClean="0"/>
              <a:t>‹#›</a:t>
            </a:fld>
            <a:endParaRPr lang="en-US"/>
          </a:p>
        </p:txBody>
      </p:sp>
    </p:spTree>
    <p:extLst>
      <p:ext uri="{BB962C8B-B14F-4D97-AF65-F5344CB8AC3E}">
        <p14:creationId xmlns:p14="http://schemas.microsoft.com/office/powerpoint/2010/main" val="26026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4F30-91F3-4E79-81F8-91DA999B15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C7B267-486F-404F-A78F-349877CAE5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5C17D3-BA91-4739-96C6-A1B3D0CFC4C3}"/>
              </a:ext>
            </a:extLst>
          </p:cNvPr>
          <p:cNvSpPr>
            <a:spLocks noGrp="1"/>
          </p:cNvSpPr>
          <p:nvPr>
            <p:ph type="dt" sz="half" idx="10"/>
          </p:nvPr>
        </p:nvSpPr>
        <p:spPr/>
        <p:txBody>
          <a:bodyPr/>
          <a:lstStyle/>
          <a:p>
            <a:fld id="{5FBB825A-9A50-4B68-9CFE-53AA475BCCF0}" type="datetimeFigureOut">
              <a:rPr lang="en-US" smtClean="0"/>
              <a:t>11/29/2022</a:t>
            </a:fld>
            <a:endParaRPr lang="en-US"/>
          </a:p>
        </p:txBody>
      </p:sp>
      <p:sp>
        <p:nvSpPr>
          <p:cNvPr id="5" name="Footer Placeholder 4">
            <a:extLst>
              <a:ext uri="{FF2B5EF4-FFF2-40B4-BE49-F238E27FC236}">
                <a16:creationId xmlns:a16="http://schemas.microsoft.com/office/drawing/2014/main" id="{32AEBAA3-6127-472B-AF7E-33062F019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8324A-4464-42B7-BC02-C56C6B025A12}"/>
              </a:ext>
            </a:extLst>
          </p:cNvPr>
          <p:cNvSpPr>
            <a:spLocks noGrp="1"/>
          </p:cNvSpPr>
          <p:nvPr>
            <p:ph type="sldNum" sz="quarter" idx="12"/>
          </p:nvPr>
        </p:nvSpPr>
        <p:spPr/>
        <p:txBody>
          <a:bodyPr/>
          <a:lstStyle/>
          <a:p>
            <a:fld id="{19D01EBA-A055-4C2B-989C-E638BBC06B54}" type="slidenum">
              <a:rPr lang="en-US" smtClean="0"/>
              <a:t>‹#›</a:t>
            </a:fld>
            <a:endParaRPr lang="en-US"/>
          </a:p>
        </p:txBody>
      </p:sp>
    </p:spTree>
    <p:extLst>
      <p:ext uri="{BB962C8B-B14F-4D97-AF65-F5344CB8AC3E}">
        <p14:creationId xmlns:p14="http://schemas.microsoft.com/office/powerpoint/2010/main" val="147275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B228D-77F6-4833-B311-86FE55CB5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54026A-6E58-4C8E-8E5F-9ECD0F2375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19F557-CBEF-4310-83D4-98A111E293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494F0F-A862-41B4-8675-6EAEAD08EA66}"/>
              </a:ext>
            </a:extLst>
          </p:cNvPr>
          <p:cNvSpPr>
            <a:spLocks noGrp="1"/>
          </p:cNvSpPr>
          <p:nvPr>
            <p:ph type="dt" sz="half" idx="10"/>
          </p:nvPr>
        </p:nvSpPr>
        <p:spPr/>
        <p:txBody>
          <a:bodyPr/>
          <a:lstStyle/>
          <a:p>
            <a:fld id="{5FBB825A-9A50-4B68-9CFE-53AA475BCCF0}" type="datetimeFigureOut">
              <a:rPr lang="en-US" smtClean="0"/>
              <a:t>11/29/2022</a:t>
            </a:fld>
            <a:endParaRPr lang="en-US"/>
          </a:p>
        </p:txBody>
      </p:sp>
      <p:sp>
        <p:nvSpPr>
          <p:cNvPr id="6" name="Footer Placeholder 5">
            <a:extLst>
              <a:ext uri="{FF2B5EF4-FFF2-40B4-BE49-F238E27FC236}">
                <a16:creationId xmlns:a16="http://schemas.microsoft.com/office/drawing/2014/main" id="{ACD80303-1C6E-443F-B2CA-6E7CD4CD08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0C46B-036B-4725-ADF4-ECD59BEF9FF6}"/>
              </a:ext>
            </a:extLst>
          </p:cNvPr>
          <p:cNvSpPr>
            <a:spLocks noGrp="1"/>
          </p:cNvSpPr>
          <p:nvPr>
            <p:ph type="sldNum" sz="quarter" idx="12"/>
          </p:nvPr>
        </p:nvSpPr>
        <p:spPr/>
        <p:txBody>
          <a:bodyPr/>
          <a:lstStyle/>
          <a:p>
            <a:fld id="{19D01EBA-A055-4C2B-989C-E638BBC06B54}" type="slidenum">
              <a:rPr lang="en-US" smtClean="0"/>
              <a:t>‹#›</a:t>
            </a:fld>
            <a:endParaRPr lang="en-US"/>
          </a:p>
        </p:txBody>
      </p:sp>
    </p:spTree>
    <p:extLst>
      <p:ext uri="{BB962C8B-B14F-4D97-AF65-F5344CB8AC3E}">
        <p14:creationId xmlns:p14="http://schemas.microsoft.com/office/powerpoint/2010/main" val="292044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C8317-E87B-4241-AD2D-5AC25194BC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67E87D-B343-431D-8D01-40D449B3B6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3874A4-AD1D-4C3C-8384-4D06D44F6F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7154CA-6D10-4BF4-BAD2-8B821C06A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79E6CE-3C34-47AE-ADA6-01A8408ED3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DC095C-7601-4AC2-AB04-3FE0042E09BB}"/>
              </a:ext>
            </a:extLst>
          </p:cNvPr>
          <p:cNvSpPr>
            <a:spLocks noGrp="1"/>
          </p:cNvSpPr>
          <p:nvPr>
            <p:ph type="dt" sz="half" idx="10"/>
          </p:nvPr>
        </p:nvSpPr>
        <p:spPr/>
        <p:txBody>
          <a:bodyPr/>
          <a:lstStyle/>
          <a:p>
            <a:fld id="{5FBB825A-9A50-4B68-9CFE-53AA475BCCF0}" type="datetimeFigureOut">
              <a:rPr lang="en-US" smtClean="0"/>
              <a:t>11/29/2022</a:t>
            </a:fld>
            <a:endParaRPr lang="en-US"/>
          </a:p>
        </p:txBody>
      </p:sp>
      <p:sp>
        <p:nvSpPr>
          <p:cNvPr id="8" name="Footer Placeholder 7">
            <a:extLst>
              <a:ext uri="{FF2B5EF4-FFF2-40B4-BE49-F238E27FC236}">
                <a16:creationId xmlns:a16="http://schemas.microsoft.com/office/drawing/2014/main" id="{4277F507-B32A-4B43-941E-F710A702CF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0B5D02-BB2A-48E5-BCA3-E9706811EAC2}"/>
              </a:ext>
            </a:extLst>
          </p:cNvPr>
          <p:cNvSpPr>
            <a:spLocks noGrp="1"/>
          </p:cNvSpPr>
          <p:nvPr>
            <p:ph type="sldNum" sz="quarter" idx="12"/>
          </p:nvPr>
        </p:nvSpPr>
        <p:spPr/>
        <p:txBody>
          <a:bodyPr/>
          <a:lstStyle/>
          <a:p>
            <a:fld id="{19D01EBA-A055-4C2B-989C-E638BBC06B54}" type="slidenum">
              <a:rPr lang="en-US" smtClean="0"/>
              <a:t>‹#›</a:t>
            </a:fld>
            <a:endParaRPr lang="en-US"/>
          </a:p>
        </p:txBody>
      </p:sp>
    </p:spTree>
    <p:extLst>
      <p:ext uri="{BB962C8B-B14F-4D97-AF65-F5344CB8AC3E}">
        <p14:creationId xmlns:p14="http://schemas.microsoft.com/office/powerpoint/2010/main" val="81991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B9E7-97AF-453C-9D05-B272AB32BA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5CB452-A9EB-45C2-8095-55DA158EA397}"/>
              </a:ext>
            </a:extLst>
          </p:cNvPr>
          <p:cNvSpPr>
            <a:spLocks noGrp="1"/>
          </p:cNvSpPr>
          <p:nvPr>
            <p:ph type="dt" sz="half" idx="10"/>
          </p:nvPr>
        </p:nvSpPr>
        <p:spPr/>
        <p:txBody>
          <a:bodyPr/>
          <a:lstStyle/>
          <a:p>
            <a:fld id="{5FBB825A-9A50-4B68-9CFE-53AA475BCCF0}" type="datetimeFigureOut">
              <a:rPr lang="en-US" smtClean="0"/>
              <a:t>11/29/2022</a:t>
            </a:fld>
            <a:endParaRPr lang="en-US"/>
          </a:p>
        </p:txBody>
      </p:sp>
      <p:sp>
        <p:nvSpPr>
          <p:cNvPr id="4" name="Footer Placeholder 3">
            <a:extLst>
              <a:ext uri="{FF2B5EF4-FFF2-40B4-BE49-F238E27FC236}">
                <a16:creationId xmlns:a16="http://schemas.microsoft.com/office/drawing/2014/main" id="{BD23B9AF-9A60-447A-B3E0-17030E4BC5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373326-BF1C-44BA-8C64-3D3DC29A6C68}"/>
              </a:ext>
            </a:extLst>
          </p:cNvPr>
          <p:cNvSpPr>
            <a:spLocks noGrp="1"/>
          </p:cNvSpPr>
          <p:nvPr>
            <p:ph type="sldNum" sz="quarter" idx="12"/>
          </p:nvPr>
        </p:nvSpPr>
        <p:spPr/>
        <p:txBody>
          <a:bodyPr/>
          <a:lstStyle/>
          <a:p>
            <a:fld id="{19D01EBA-A055-4C2B-989C-E638BBC06B54}" type="slidenum">
              <a:rPr lang="en-US" smtClean="0"/>
              <a:t>‹#›</a:t>
            </a:fld>
            <a:endParaRPr lang="en-US"/>
          </a:p>
        </p:txBody>
      </p:sp>
    </p:spTree>
    <p:extLst>
      <p:ext uri="{BB962C8B-B14F-4D97-AF65-F5344CB8AC3E}">
        <p14:creationId xmlns:p14="http://schemas.microsoft.com/office/powerpoint/2010/main" val="116314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B312BC-35D1-4D8B-8B09-462DB0321012}"/>
              </a:ext>
            </a:extLst>
          </p:cNvPr>
          <p:cNvSpPr>
            <a:spLocks noGrp="1"/>
          </p:cNvSpPr>
          <p:nvPr>
            <p:ph type="dt" sz="half" idx="10"/>
          </p:nvPr>
        </p:nvSpPr>
        <p:spPr/>
        <p:txBody>
          <a:bodyPr/>
          <a:lstStyle/>
          <a:p>
            <a:fld id="{5FBB825A-9A50-4B68-9CFE-53AA475BCCF0}" type="datetimeFigureOut">
              <a:rPr lang="en-US" smtClean="0"/>
              <a:t>11/29/2022</a:t>
            </a:fld>
            <a:endParaRPr lang="en-US"/>
          </a:p>
        </p:txBody>
      </p:sp>
      <p:sp>
        <p:nvSpPr>
          <p:cNvPr id="3" name="Footer Placeholder 2">
            <a:extLst>
              <a:ext uri="{FF2B5EF4-FFF2-40B4-BE49-F238E27FC236}">
                <a16:creationId xmlns:a16="http://schemas.microsoft.com/office/drawing/2014/main" id="{E78E76AE-5C94-46A4-97B4-DB1A2E21F0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4BA6AA-1B50-46DA-8F25-B13E32EF97EA}"/>
              </a:ext>
            </a:extLst>
          </p:cNvPr>
          <p:cNvSpPr>
            <a:spLocks noGrp="1"/>
          </p:cNvSpPr>
          <p:nvPr>
            <p:ph type="sldNum" sz="quarter" idx="12"/>
          </p:nvPr>
        </p:nvSpPr>
        <p:spPr/>
        <p:txBody>
          <a:bodyPr/>
          <a:lstStyle/>
          <a:p>
            <a:fld id="{19D01EBA-A055-4C2B-989C-E638BBC06B54}" type="slidenum">
              <a:rPr lang="en-US" smtClean="0"/>
              <a:t>‹#›</a:t>
            </a:fld>
            <a:endParaRPr lang="en-US"/>
          </a:p>
        </p:txBody>
      </p:sp>
    </p:spTree>
    <p:extLst>
      <p:ext uri="{BB962C8B-B14F-4D97-AF65-F5344CB8AC3E}">
        <p14:creationId xmlns:p14="http://schemas.microsoft.com/office/powerpoint/2010/main" val="948972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3D76A-932C-4A1A-B91E-9643AC79A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9599A4-1ECF-4EB1-8E00-E68F6B2FDB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BF872A-01F8-4841-9316-88C00112E3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D95A2-48F6-4B0C-8482-90FE3785C446}"/>
              </a:ext>
            </a:extLst>
          </p:cNvPr>
          <p:cNvSpPr>
            <a:spLocks noGrp="1"/>
          </p:cNvSpPr>
          <p:nvPr>
            <p:ph type="dt" sz="half" idx="10"/>
          </p:nvPr>
        </p:nvSpPr>
        <p:spPr/>
        <p:txBody>
          <a:bodyPr/>
          <a:lstStyle/>
          <a:p>
            <a:fld id="{5FBB825A-9A50-4B68-9CFE-53AA475BCCF0}" type="datetimeFigureOut">
              <a:rPr lang="en-US" smtClean="0"/>
              <a:t>11/29/2022</a:t>
            </a:fld>
            <a:endParaRPr lang="en-US"/>
          </a:p>
        </p:txBody>
      </p:sp>
      <p:sp>
        <p:nvSpPr>
          <p:cNvPr id="6" name="Footer Placeholder 5">
            <a:extLst>
              <a:ext uri="{FF2B5EF4-FFF2-40B4-BE49-F238E27FC236}">
                <a16:creationId xmlns:a16="http://schemas.microsoft.com/office/drawing/2014/main" id="{E5BC9F61-59D9-4931-84D5-24A7371D95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2124E-B10D-44C6-96D1-ECDB313D56E0}"/>
              </a:ext>
            </a:extLst>
          </p:cNvPr>
          <p:cNvSpPr>
            <a:spLocks noGrp="1"/>
          </p:cNvSpPr>
          <p:nvPr>
            <p:ph type="sldNum" sz="quarter" idx="12"/>
          </p:nvPr>
        </p:nvSpPr>
        <p:spPr/>
        <p:txBody>
          <a:bodyPr/>
          <a:lstStyle/>
          <a:p>
            <a:fld id="{19D01EBA-A055-4C2B-989C-E638BBC06B54}" type="slidenum">
              <a:rPr lang="en-US" smtClean="0"/>
              <a:t>‹#›</a:t>
            </a:fld>
            <a:endParaRPr lang="en-US"/>
          </a:p>
        </p:txBody>
      </p:sp>
    </p:spTree>
    <p:extLst>
      <p:ext uri="{BB962C8B-B14F-4D97-AF65-F5344CB8AC3E}">
        <p14:creationId xmlns:p14="http://schemas.microsoft.com/office/powerpoint/2010/main" val="163430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0D48-EF19-42D9-BA72-59F9A1333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AC69A4-F7CB-4742-A005-BC2D4845F5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FCFEBB-2CEB-49CA-AAAF-0B439BA63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138C8-A3E5-47F1-8E6A-F88C97945571}"/>
              </a:ext>
            </a:extLst>
          </p:cNvPr>
          <p:cNvSpPr>
            <a:spLocks noGrp="1"/>
          </p:cNvSpPr>
          <p:nvPr>
            <p:ph type="dt" sz="half" idx="10"/>
          </p:nvPr>
        </p:nvSpPr>
        <p:spPr/>
        <p:txBody>
          <a:bodyPr/>
          <a:lstStyle/>
          <a:p>
            <a:fld id="{5FBB825A-9A50-4B68-9CFE-53AA475BCCF0}" type="datetimeFigureOut">
              <a:rPr lang="en-US" smtClean="0"/>
              <a:t>11/29/2022</a:t>
            </a:fld>
            <a:endParaRPr lang="en-US"/>
          </a:p>
        </p:txBody>
      </p:sp>
      <p:sp>
        <p:nvSpPr>
          <p:cNvPr id="6" name="Footer Placeholder 5">
            <a:extLst>
              <a:ext uri="{FF2B5EF4-FFF2-40B4-BE49-F238E27FC236}">
                <a16:creationId xmlns:a16="http://schemas.microsoft.com/office/drawing/2014/main" id="{BAFD1240-BE5F-4A0B-90C5-FE60411787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1A1BA-882F-44EB-A950-76ACDD317233}"/>
              </a:ext>
            </a:extLst>
          </p:cNvPr>
          <p:cNvSpPr>
            <a:spLocks noGrp="1"/>
          </p:cNvSpPr>
          <p:nvPr>
            <p:ph type="sldNum" sz="quarter" idx="12"/>
          </p:nvPr>
        </p:nvSpPr>
        <p:spPr/>
        <p:txBody>
          <a:bodyPr/>
          <a:lstStyle/>
          <a:p>
            <a:fld id="{19D01EBA-A055-4C2B-989C-E638BBC06B54}" type="slidenum">
              <a:rPr lang="en-US" smtClean="0"/>
              <a:t>‹#›</a:t>
            </a:fld>
            <a:endParaRPr lang="en-US"/>
          </a:p>
        </p:txBody>
      </p:sp>
    </p:spTree>
    <p:extLst>
      <p:ext uri="{BB962C8B-B14F-4D97-AF65-F5344CB8AC3E}">
        <p14:creationId xmlns:p14="http://schemas.microsoft.com/office/powerpoint/2010/main" val="19688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00"/>
            <a:lum/>
            <a:extLst>
              <a:ext uri="{BEBA8EAE-BF5A-486C-A8C5-ECC9F3942E4B}">
                <a14:imgProps xmlns:a14="http://schemas.microsoft.com/office/drawing/2010/main">
                  <a14:imgLayer r:embed="rId14">
                    <a14:imgEffect>
                      <a14:brightnessContrast bright="-1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7DE0EE-8FFA-4AEB-B23A-9C9AFBC9B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C492AC-D523-4EFD-9E68-519B24FAD4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5C044-4F98-473E-9F76-7EB73922A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B825A-9A50-4B68-9CFE-53AA475BCCF0}" type="datetimeFigureOut">
              <a:rPr lang="en-US" smtClean="0"/>
              <a:t>11/29/2022</a:t>
            </a:fld>
            <a:endParaRPr lang="en-US"/>
          </a:p>
        </p:txBody>
      </p:sp>
      <p:sp>
        <p:nvSpPr>
          <p:cNvPr id="5" name="Footer Placeholder 4">
            <a:extLst>
              <a:ext uri="{FF2B5EF4-FFF2-40B4-BE49-F238E27FC236}">
                <a16:creationId xmlns:a16="http://schemas.microsoft.com/office/drawing/2014/main" id="{EB2642A3-D0F9-4D49-A1EE-E49353621E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7E1165-2C8E-41A6-B458-88BF3AC428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01EBA-A055-4C2B-989C-E638BBC06B54}" type="slidenum">
              <a:rPr lang="en-US" smtClean="0"/>
              <a:t>‹#›</a:t>
            </a:fld>
            <a:endParaRPr lang="en-US"/>
          </a:p>
        </p:txBody>
      </p:sp>
    </p:spTree>
    <p:extLst>
      <p:ext uri="{BB962C8B-B14F-4D97-AF65-F5344CB8AC3E}">
        <p14:creationId xmlns:p14="http://schemas.microsoft.com/office/powerpoint/2010/main" val="3781116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audio" Target="../media/media1.mp3"/><Relationship Id="rId16" Type="http://schemas.openxmlformats.org/officeDocument/2006/relationships/image" Target="../media/image14.png"/><Relationship Id="rId20" Type="http://schemas.openxmlformats.org/officeDocument/2006/relationships/image" Target="../media/image18.png"/><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notesSlide" Target="../notesSlides/notesSlide2.xml"/><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79722A-CDE6-449B-AF91-FE28E60AE7E7}"/>
              </a:ext>
            </a:extLst>
          </p:cNvPr>
          <p:cNvPicPr>
            <a:picLocks noChangeAspect="1"/>
          </p:cNvPicPr>
          <p:nvPr/>
        </p:nvPicPr>
        <p:blipFill>
          <a:blip r:embed="rId3"/>
          <a:stretch>
            <a:fillRect/>
          </a:stretch>
        </p:blipFill>
        <p:spPr>
          <a:xfrm>
            <a:off x="-344424" y="0"/>
            <a:ext cx="12536424" cy="6858001"/>
          </a:xfrm>
          <a:prstGeom prst="rect">
            <a:avLst/>
          </a:prstGeom>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2B774BDB-B20D-43E9-BD88-C5D382A71167}"/>
              </a:ext>
            </a:extLst>
          </p:cNvPr>
          <p:cNvSpPr>
            <a:spLocks noGrp="1"/>
          </p:cNvSpPr>
          <p:nvPr>
            <p:ph type="ctrTitle"/>
          </p:nvPr>
        </p:nvSpPr>
        <p:spPr>
          <a:xfrm flipV="1">
            <a:off x="1524000" y="3509963"/>
            <a:ext cx="9144000" cy="3076574"/>
          </a:xfrm>
          <a:noFill/>
          <a:ln>
            <a:noFill/>
          </a:ln>
        </p:spPr>
        <p:txBody>
          <a:bodyPr>
            <a:normAutofit fontScale="90000"/>
          </a:bodyPr>
          <a:lstStyle/>
          <a:p>
            <a:br>
              <a:rPr lang="ar-JO" b="1" dirty="0">
                <a:solidFill>
                  <a:schemeClr val="bg1"/>
                </a:solidFill>
                <a:effectLst>
                  <a:outerShdw blurRad="38100" dist="38100" dir="2700000" algn="tl">
                    <a:srgbClr val="000000">
                      <a:alpha val="43137"/>
                    </a:srgbClr>
                  </a:outerShdw>
                </a:effectLst>
              </a:rPr>
            </a:br>
            <a:br>
              <a:rPr lang="ar-JO" b="1" dirty="0">
                <a:solidFill>
                  <a:schemeClr val="bg1"/>
                </a:solidFill>
                <a:effectLst>
                  <a:outerShdw blurRad="38100" dist="38100" dir="2700000" algn="tl">
                    <a:srgbClr val="000000">
                      <a:alpha val="43137"/>
                    </a:srgbClr>
                  </a:outerShdw>
                </a:effectLst>
              </a:rPr>
            </a:br>
            <a:br>
              <a:rPr lang="ar-JO" b="1" dirty="0">
                <a:solidFill>
                  <a:schemeClr val="bg1"/>
                </a:solidFill>
                <a:effectLst>
                  <a:outerShdw blurRad="38100" dist="38100" dir="2700000" algn="tl">
                    <a:srgbClr val="000000">
                      <a:alpha val="43137"/>
                    </a:srgbClr>
                  </a:outerShdw>
                </a:effectLst>
              </a:rPr>
            </a:br>
            <a:br>
              <a:rPr lang="ar-JO" b="1" dirty="0">
                <a:solidFill>
                  <a:schemeClr val="bg1"/>
                </a:solidFill>
                <a:effectLst>
                  <a:outerShdw blurRad="38100" dist="38100" dir="2700000" algn="tl">
                    <a:srgbClr val="000000">
                      <a:alpha val="43137"/>
                    </a:srgbClr>
                  </a:outerShdw>
                </a:effectLst>
              </a:rPr>
            </a:br>
            <a:br>
              <a:rPr lang="ar-JO" b="1" dirty="0">
                <a:solidFill>
                  <a:schemeClr val="bg1"/>
                </a:solidFill>
                <a:effectLst>
                  <a:outerShdw blurRad="38100" dist="38100" dir="2700000" algn="tl">
                    <a:srgbClr val="000000">
                      <a:alpha val="43137"/>
                    </a:srgbClr>
                  </a:outerShdw>
                </a:effectLst>
              </a:rPr>
            </a:br>
            <a:br>
              <a:rPr lang="ar-JO" b="1" dirty="0">
                <a:solidFill>
                  <a:schemeClr val="bg1"/>
                </a:solidFill>
                <a:effectLst>
                  <a:outerShdw blurRad="38100" dist="38100" dir="2700000" algn="tl">
                    <a:srgbClr val="000000">
                      <a:alpha val="43137"/>
                    </a:srgbClr>
                  </a:outerShdw>
                </a:effectLst>
              </a:rPr>
            </a:br>
            <a:br>
              <a:rPr lang="ar-JO" dirty="0"/>
            </a:br>
            <a:endParaRPr lang="en-US" dirty="0"/>
          </a:p>
        </p:txBody>
      </p:sp>
      <p:sp>
        <p:nvSpPr>
          <p:cNvPr id="5" name="Subtitle 4">
            <a:extLst>
              <a:ext uri="{FF2B5EF4-FFF2-40B4-BE49-F238E27FC236}">
                <a16:creationId xmlns:a16="http://schemas.microsoft.com/office/drawing/2014/main" id="{A1ED0001-5833-4EAD-9E65-A492026D59A3}"/>
              </a:ext>
            </a:extLst>
          </p:cNvPr>
          <p:cNvSpPr>
            <a:spLocks noGrp="1"/>
          </p:cNvSpPr>
          <p:nvPr>
            <p:ph type="subTitle" idx="1"/>
          </p:nvPr>
        </p:nvSpPr>
        <p:spPr>
          <a:xfrm>
            <a:off x="8818880" y="-1"/>
            <a:ext cx="3644392" cy="1933903"/>
          </a:xfrm>
        </p:spPr>
        <p:txBody>
          <a:bodyPr>
            <a:normAutofit fontScale="25000" lnSpcReduction="20000"/>
          </a:bodyPr>
          <a:lstStyle/>
          <a:p>
            <a:endParaRPr lang="ar-JO" dirty="0"/>
          </a:p>
          <a:p>
            <a:r>
              <a:rPr lang="ar-JO" sz="9600" dirty="0">
                <a:solidFill>
                  <a:srgbClr val="FF0000"/>
                </a:solidFill>
                <a:effectLst>
                  <a:glow rad="88900">
                    <a:schemeClr val="accent1">
                      <a:lumMod val="75000"/>
                      <a:alpha val="40000"/>
                    </a:schemeClr>
                  </a:glow>
                  <a:outerShdw blurRad="38100" dist="38100" dir="2700000" algn="tl">
                    <a:srgbClr val="000000">
                      <a:alpha val="43137"/>
                    </a:srgbClr>
                  </a:outerShdw>
                </a:effectLst>
              </a:rPr>
              <a:t>جلالة الملك الحسين بن طلال (الباني)</a:t>
            </a:r>
          </a:p>
          <a:p>
            <a:endParaRPr lang="en-US" dirty="0">
              <a:solidFill>
                <a:srgbClr val="FF0000"/>
              </a:solidFill>
              <a:effectLst>
                <a:outerShdw blurRad="38100" dist="38100" dir="2700000" algn="tl">
                  <a:srgbClr val="000000">
                    <a:alpha val="43137"/>
                  </a:srgbClr>
                </a:outerShdw>
              </a:effectLst>
            </a:endParaRPr>
          </a:p>
          <a:p>
            <a:endParaRPr lang="en-US" dirty="0">
              <a:solidFill>
                <a:srgbClr val="FF0000"/>
              </a:solidFill>
              <a:effectLst>
                <a:outerShdw blurRad="38100" dist="38100" dir="2700000" algn="tl">
                  <a:srgbClr val="000000">
                    <a:alpha val="43137"/>
                  </a:srgbClr>
                </a:outerShdw>
              </a:effectLst>
            </a:endParaRPr>
          </a:p>
          <a:p>
            <a:endParaRPr lang="en-US" sz="5600" dirty="0">
              <a:solidFill>
                <a:srgbClr val="FF0000"/>
              </a:solidFill>
              <a:effectLst>
                <a:outerShdw blurRad="38100" dist="38100" dir="2700000" algn="tl">
                  <a:srgbClr val="000000">
                    <a:alpha val="43137"/>
                  </a:srgbClr>
                </a:outerShdw>
              </a:effectLst>
            </a:endParaRPr>
          </a:p>
          <a:p>
            <a:r>
              <a:rPr lang="ar-JO" sz="9600" dirty="0">
                <a:solidFill>
                  <a:srgbClr val="FF0000"/>
                </a:solidFill>
                <a:effectLst>
                  <a:outerShdw blurRad="38100" dist="38100" dir="2700000" algn="tl">
                    <a:srgbClr val="000000">
                      <a:alpha val="43137"/>
                    </a:srgbClr>
                  </a:outerShdw>
                </a:effectLst>
              </a:rPr>
              <a:t>سيف أيوب</a:t>
            </a:r>
          </a:p>
          <a:p>
            <a:r>
              <a:rPr lang="ar-JO" sz="9600" dirty="0">
                <a:solidFill>
                  <a:srgbClr val="FF0000"/>
                </a:solidFill>
                <a:effectLst>
                  <a:outerShdw blurRad="38100" dist="38100" dir="2700000" algn="tl">
                    <a:srgbClr val="000000">
                      <a:alpha val="43137"/>
                    </a:srgbClr>
                  </a:outerShdw>
                </a:effectLst>
              </a:rPr>
              <a:t>5 (ج)</a:t>
            </a:r>
            <a:endParaRPr lang="en-US" sz="9600" dirty="0">
              <a:solidFill>
                <a:srgbClr val="FF0000"/>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AA942900-D380-4AD7-A83E-51045BD16CA9}"/>
              </a:ext>
            </a:extLst>
          </p:cNvPr>
          <p:cNvSpPr/>
          <p:nvPr/>
        </p:nvSpPr>
        <p:spPr>
          <a:xfrm>
            <a:off x="8972550" y="271463"/>
            <a:ext cx="4100512" cy="3757611"/>
          </a:xfrm>
          <a:prstGeom prst="rect">
            <a:avLst/>
          </a:prstGeom>
        </p:spPr>
        <p:txBody>
          <a:bodyPr/>
          <a:lstStyle/>
          <a:p>
            <a:endParaRPr lang="en-US"/>
          </a:p>
        </p:txBody>
      </p:sp>
    </p:spTree>
    <p:extLst>
      <p:ext uri="{BB962C8B-B14F-4D97-AF65-F5344CB8AC3E}">
        <p14:creationId xmlns:p14="http://schemas.microsoft.com/office/powerpoint/2010/main" val="21639997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575C-2397-4044-86D8-729CE2C40F71}"/>
              </a:ext>
            </a:extLst>
          </p:cNvPr>
          <p:cNvSpPr>
            <a:spLocks noGrp="1"/>
          </p:cNvSpPr>
          <p:nvPr>
            <p:ph type="title"/>
          </p:nvPr>
        </p:nvSpPr>
        <p:spPr/>
        <p:txBody>
          <a:bodyPr/>
          <a:lstStyle/>
          <a:p>
            <a:pPr algn="ctr"/>
            <a:r>
              <a:rPr lang="ar-JO" b="1" dirty="0"/>
              <a:t>نبذة حياته</a:t>
            </a:r>
            <a:endParaRPr lang="en-US" b="1" dirty="0"/>
          </a:p>
        </p:txBody>
      </p:sp>
      <p:sp>
        <p:nvSpPr>
          <p:cNvPr id="3" name="Content Placeholder 2">
            <a:extLst>
              <a:ext uri="{FF2B5EF4-FFF2-40B4-BE49-F238E27FC236}">
                <a16:creationId xmlns:a16="http://schemas.microsoft.com/office/drawing/2014/main" id="{937299B4-0F40-4F33-8714-68098C736952}"/>
              </a:ext>
            </a:extLst>
          </p:cNvPr>
          <p:cNvSpPr>
            <a:spLocks noGrp="1"/>
          </p:cNvSpPr>
          <p:nvPr>
            <p:ph idx="1"/>
          </p:nvPr>
        </p:nvSpPr>
        <p:spPr>
          <a:xfrm>
            <a:off x="838200" y="1771197"/>
            <a:ext cx="10515600" cy="4351338"/>
          </a:xfrm>
          <a:effectLst>
            <a:outerShdw blurRad="50800" dist="50800" dir="5400000" sx="97000" sy="97000" algn="ctr" rotWithShape="0">
              <a:srgbClr val="000000"/>
            </a:outerShdw>
          </a:effectLst>
        </p:spPr>
        <p:txBody>
          <a:bodyPr>
            <a:normAutofit fontScale="55000" lnSpcReduction="20000"/>
          </a:bodyPr>
          <a:lstStyle/>
          <a:p>
            <a:pPr marL="0" indent="0" algn="r" rtl="1">
              <a:buNone/>
            </a:pPr>
            <a:r>
              <a:rPr lang="ar-JO" u="sng" dirty="0"/>
              <a:t>ميلاده:</a:t>
            </a:r>
          </a:p>
          <a:p>
            <a:pPr algn="r" rtl="1"/>
            <a:r>
              <a:rPr lang="ar-JO" spc="100" dirty="0"/>
              <a:t>وُلد جلالة الملك الحسين بن طلال في عمّان في 14 تشرين الثاني 1935، وتربّى في كنف والدَيه (جلالة الملك طلال بن عبدالله وجلالة الملكة زين الشرف بنت جميل) وجدِّه جلالة الملك المؤسس عبدالله بن الحسين، الذي أورثه القيمَ الرفيعة والمبادئ العظيمة.</a:t>
            </a:r>
          </a:p>
          <a:p>
            <a:pPr marL="0" indent="0" algn="r" rtl="1">
              <a:buNone/>
            </a:pPr>
            <a:r>
              <a:rPr lang="ar-JO" b="1" u="sng" dirty="0"/>
              <a:t>نشأته:</a:t>
            </a:r>
          </a:p>
          <a:p>
            <a:pPr algn="r" rtl="1"/>
            <a:r>
              <a:rPr lang="ar-JO" spc="110" dirty="0"/>
              <a:t>أنهى الحسين دراسته الابتدائية في الكلية العلمية الإسلامية بعمّان، ثم سافر إلى مصر لمواصلة تعليمه الثانوي في مدرسة فكتوريا بالإسكندرية (1949/1950). وبعدما تولّى الملك طلال سلطاته الدستورية، أصدر إرادته الملكية بتعيين أكبر أبنائه؛ الأمير الحسين، ولياً للعهد في 9 أيلول 1951. ثم توجّه الحسين إلى بريطانيا لإكمال تعليمه في مدرسة هارو.</a:t>
            </a:r>
          </a:p>
          <a:p>
            <a:pPr algn="r" rtl="1"/>
            <a:r>
              <a:rPr lang="ar-JO" spc="110" dirty="0"/>
              <a:t>وعلى إثر مرض الملك طلال الذي حالَ دون استمراره في الحكم، نودي بالأمير الحسين بن طلال، ملكاً على المملكة الأردنية الهاشمية في 11 آب 1952. ولمّا كان الحسين في السابعة عشرة من عمره حينذاك، فقد شُكّل مجلس وصاية على العرش، بينما واصل الحسين تعليمه ملتحقاً منذ 19 أيلول 1952 بأكاديمية ساندهيرست العسكرية الملكية في المملكة المتحدة، حيث تلقى تعليمه العسكري وتخرج فيها مطلع عام 1953.</a:t>
            </a:r>
          </a:p>
          <a:p>
            <a:pPr algn="r" rtl="1"/>
            <a:r>
              <a:rPr lang="ar-JO" spc="110" dirty="0"/>
              <a:t>أتمَّ الحسين بن طلال ثماني عشرة سنة قمرية من عمره في 2 أيار 1953، فتولّى سلطاته الدستورية مدشّناً مرحلة جديدة في تاريخ الأردن الحديث، استمرت سبعة وأربعين عاماً (1952-1999).</a:t>
            </a:r>
          </a:p>
          <a:p>
            <a:pPr algn="r" rtl="1"/>
            <a:r>
              <a:rPr lang="ar-JO" spc="110" dirty="0"/>
              <a:t>تزوج حسين اربع مرات ولديه 10 ابناء.</a:t>
            </a:r>
          </a:p>
          <a:p>
            <a:pPr marL="0" indent="0" algn="r" rtl="1">
              <a:buNone/>
            </a:pPr>
            <a:r>
              <a:rPr lang="ar-JO" b="1" u="sng" dirty="0"/>
              <a:t>وفاته:</a:t>
            </a:r>
          </a:p>
          <a:p>
            <a:pPr algn="r" rtl="1"/>
            <a:r>
              <a:rPr lang="ar-JO" spc="110" dirty="0"/>
              <a:t> تُوفي الحسين عن عمر يناهز الثلاثة وستين، بمرض السرطان في السابع من شباط/فبراير عام 1999 م</a:t>
            </a:r>
            <a:endParaRPr lang="en-US" spc="110" dirty="0"/>
          </a:p>
        </p:txBody>
      </p:sp>
    </p:spTree>
    <p:extLst>
      <p:ext uri="{BB962C8B-B14F-4D97-AF65-F5344CB8AC3E}">
        <p14:creationId xmlns:p14="http://schemas.microsoft.com/office/powerpoint/2010/main" val="22595870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76EB-67D2-4A40-B2A3-CD72855BB4A4}"/>
              </a:ext>
            </a:extLst>
          </p:cNvPr>
          <p:cNvSpPr>
            <a:spLocks noGrp="1"/>
          </p:cNvSpPr>
          <p:nvPr>
            <p:ph type="title"/>
          </p:nvPr>
        </p:nvSpPr>
        <p:spPr/>
        <p:txBody>
          <a:bodyPr/>
          <a:lstStyle/>
          <a:p>
            <a:pPr algn="ctr"/>
            <a:r>
              <a:rPr lang="ar-JO" dirty="0"/>
              <a:t>أهم انجازاته</a:t>
            </a:r>
            <a:endParaRPr lang="en-US" dirty="0"/>
          </a:p>
        </p:txBody>
      </p:sp>
      <p:sp>
        <p:nvSpPr>
          <p:cNvPr id="3" name="Content Placeholder 2">
            <a:extLst>
              <a:ext uri="{FF2B5EF4-FFF2-40B4-BE49-F238E27FC236}">
                <a16:creationId xmlns:a16="http://schemas.microsoft.com/office/drawing/2014/main" id="{9960CB57-A5AF-44CB-BBBE-1114FDAFB898}"/>
              </a:ext>
            </a:extLst>
          </p:cNvPr>
          <p:cNvSpPr>
            <a:spLocks noGrp="1"/>
          </p:cNvSpPr>
          <p:nvPr>
            <p:ph idx="1"/>
          </p:nvPr>
        </p:nvSpPr>
        <p:spPr/>
        <p:txBody>
          <a:bodyPr>
            <a:normAutofit fontScale="77500" lnSpcReduction="20000"/>
          </a:bodyPr>
          <a:lstStyle/>
          <a:p>
            <a:pPr algn="r" rtl="1"/>
            <a:r>
              <a:rPr lang="ar-JO" spc="110" dirty="0"/>
              <a:t>عام 1956 م بتشكيل أول حكومة برلمانية منتخبة في تاريخ الأردن. </a:t>
            </a:r>
          </a:p>
          <a:p>
            <a:pPr algn="r" rtl="1"/>
            <a:r>
              <a:rPr lang="ar-JO" spc="110" dirty="0"/>
              <a:t>عرّب قيادة الجيش العربي الأردني عام 1956 والذي من ضمنها كان إعفاء جلوب باشا من مهامّه.</a:t>
            </a:r>
          </a:p>
          <a:p>
            <a:pPr algn="r" rtl="1"/>
            <a:r>
              <a:rPr lang="ar-JO" spc="110" dirty="0"/>
              <a:t> دخل في ثلاثة حروب مع الكيان الإسرائيلي.</a:t>
            </a:r>
          </a:p>
          <a:p>
            <a:pPr algn="r" rtl="1"/>
            <a:r>
              <a:rPr lang="ar-JO" spc="110" dirty="0"/>
              <a:t>‫وأولى جلالته القواتِ المسلحة الأردنية/ الجيش العربي اهتماماً خاصاً، وقد سطر منتسبوها في معركة الكرامة الخالدة، في 21 آذار 1968، انتصاراً عظيماً.</a:t>
            </a:r>
          </a:p>
          <a:p>
            <a:pPr algn="r" rtl="1"/>
            <a:r>
              <a:rPr lang="ar-JO" spc="110" dirty="0"/>
              <a:t>عام 1988 م أعلن الحسين قرار فك الارتباط الإداري والقانوني مع الضفة الغربية.</a:t>
            </a:r>
          </a:p>
          <a:p>
            <a:pPr algn="r" rtl="1"/>
            <a:r>
              <a:rPr lang="ar-JO" spc="110" dirty="0"/>
              <a:t>بناء بنية تحتية اقتصادية وصناعية لتكمل وتعزز التقدم الذي أراد أن يحققه لشعبه.</a:t>
            </a:r>
          </a:p>
          <a:p>
            <a:pPr algn="r" rtl="1"/>
            <a:r>
              <a:rPr lang="ar-JO" spc="110" dirty="0"/>
              <a:t>إنشاء شبكة من الطرق تغطي أنحاء المملكة كافة.</a:t>
            </a:r>
          </a:p>
          <a:p>
            <a:pPr algn="r" rtl="1"/>
            <a:r>
              <a:rPr lang="ar-JO" spc="110" dirty="0"/>
              <a:t>إرساء السلام في الشرق الأوسط (معاهدة السلام الموقعة بين الأردن وإسرائيل (معاهدة وادي عربة) عام 1994 خطوة رئيسية نحو تحقيق سلام عادل وشامل ودائم في الشرق الأوسط).</a:t>
            </a:r>
          </a:p>
          <a:p>
            <a:pPr algn="r" rtl="1"/>
            <a:r>
              <a:rPr lang="ar-JO" spc="110" dirty="0"/>
              <a:t>أجرى الأردن في الأعوام 1989 و1993 و1997 انتخابات برلمانية.</a:t>
            </a:r>
          </a:p>
          <a:p>
            <a:pPr algn="r" rtl="1"/>
            <a:r>
              <a:rPr lang="ar-JO" spc="110" dirty="0"/>
              <a:t>تأليف ثلاثة كتب هي كتاب مشاغل الملوك (1962) والذي تناول طفولته وسنوات حكمه الأولى وكتاب حربي مع إسرائيل (1969) وكتاب مهنتي كملك.</a:t>
            </a:r>
          </a:p>
          <a:p>
            <a:pPr marL="0" indent="0">
              <a:buNone/>
            </a:pPr>
            <a:endParaRPr lang="en-US" dirty="0"/>
          </a:p>
        </p:txBody>
      </p:sp>
    </p:spTree>
    <p:extLst>
      <p:ext uri="{BB962C8B-B14F-4D97-AF65-F5344CB8AC3E}">
        <p14:creationId xmlns:p14="http://schemas.microsoft.com/office/powerpoint/2010/main" val="36280566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3A8F9-05F3-4D77-848B-4333ABAE8D60}"/>
              </a:ext>
            </a:extLst>
          </p:cNvPr>
          <p:cNvPicPr>
            <a:picLocks noChangeAspect="1"/>
          </p:cNvPicPr>
          <p:nvPr/>
        </p:nvPicPr>
        <p:blipFill>
          <a:blip r:embed="rId5"/>
          <a:stretch>
            <a:fillRect/>
          </a:stretch>
        </p:blipFill>
        <p:spPr>
          <a:xfrm>
            <a:off x="8971280" y="-384"/>
            <a:ext cx="3220720" cy="2295144"/>
          </a:xfrm>
          <a:prstGeom prst="rect">
            <a:avLst/>
          </a:prstGeom>
        </p:spPr>
      </p:pic>
      <p:pic>
        <p:nvPicPr>
          <p:cNvPr id="6" name="Picture 5">
            <a:extLst>
              <a:ext uri="{FF2B5EF4-FFF2-40B4-BE49-F238E27FC236}">
                <a16:creationId xmlns:a16="http://schemas.microsoft.com/office/drawing/2014/main" id="{175457E3-7FCC-4AF4-A7CF-CA6389EEFE1C}"/>
              </a:ext>
            </a:extLst>
          </p:cNvPr>
          <p:cNvPicPr>
            <a:picLocks noChangeAspect="1"/>
          </p:cNvPicPr>
          <p:nvPr/>
        </p:nvPicPr>
        <p:blipFill>
          <a:blip r:embed="rId6"/>
          <a:stretch>
            <a:fillRect/>
          </a:stretch>
        </p:blipFill>
        <p:spPr>
          <a:xfrm>
            <a:off x="6581184" y="0"/>
            <a:ext cx="2390096" cy="2295142"/>
          </a:xfrm>
          <a:prstGeom prst="rect">
            <a:avLst/>
          </a:prstGeom>
        </p:spPr>
      </p:pic>
      <p:pic>
        <p:nvPicPr>
          <p:cNvPr id="5" name="Picture 4">
            <a:extLst>
              <a:ext uri="{FF2B5EF4-FFF2-40B4-BE49-F238E27FC236}">
                <a16:creationId xmlns:a16="http://schemas.microsoft.com/office/drawing/2014/main" id="{95265D95-EEAE-4B84-A59C-B5C4CED91958}"/>
              </a:ext>
            </a:extLst>
          </p:cNvPr>
          <p:cNvPicPr>
            <a:picLocks noChangeAspect="1"/>
          </p:cNvPicPr>
          <p:nvPr/>
        </p:nvPicPr>
        <p:blipFill>
          <a:blip r:embed="rId7"/>
          <a:stretch>
            <a:fillRect/>
          </a:stretch>
        </p:blipFill>
        <p:spPr>
          <a:xfrm>
            <a:off x="4191089" y="0"/>
            <a:ext cx="2390095" cy="2295143"/>
          </a:xfrm>
          <a:prstGeom prst="rect">
            <a:avLst/>
          </a:prstGeom>
        </p:spPr>
      </p:pic>
      <p:pic>
        <p:nvPicPr>
          <p:cNvPr id="7" name="Picture 6">
            <a:extLst>
              <a:ext uri="{FF2B5EF4-FFF2-40B4-BE49-F238E27FC236}">
                <a16:creationId xmlns:a16="http://schemas.microsoft.com/office/drawing/2014/main" id="{C1A6D985-4646-4FC0-AF41-6FA5B5EABCC7}"/>
              </a:ext>
            </a:extLst>
          </p:cNvPr>
          <p:cNvPicPr>
            <a:picLocks noChangeAspect="1"/>
          </p:cNvPicPr>
          <p:nvPr/>
        </p:nvPicPr>
        <p:blipFill>
          <a:blip r:embed="rId8"/>
          <a:stretch>
            <a:fillRect/>
          </a:stretch>
        </p:blipFill>
        <p:spPr>
          <a:xfrm>
            <a:off x="2200361" y="0"/>
            <a:ext cx="1990726" cy="2295142"/>
          </a:xfrm>
          <a:prstGeom prst="rect">
            <a:avLst/>
          </a:prstGeom>
        </p:spPr>
      </p:pic>
      <p:pic>
        <p:nvPicPr>
          <p:cNvPr id="3" name="Picture 2">
            <a:extLst>
              <a:ext uri="{FF2B5EF4-FFF2-40B4-BE49-F238E27FC236}">
                <a16:creationId xmlns:a16="http://schemas.microsoft.com/office/drawing/2014/main" id="{F732D6D5-AF8C-4746-8C32-26A84D49684E}"/>
              </a:ext>
            </a:extLst>
          </p:cNvPr>
          <p:cNvPicPr>
            <a:picLocks noChangeAspect="1"/>
          </p:cNvPicPr>
          <p:nvPr/>
        </p:nvPicPr>
        <p:blipFill>
          <a:blip r:embed="rId9"/>
          <a:stretch>
            <a:fillRect/>
          </a:stretch>
        </p:blipFill>
        <p:spPr>
          <a:xfrm>
            <a:off x="0" y="0"/>
            <a:ext cx="2200359" cy="2295525"/>
          </a:xfrm>
          <a:prstGeom prst="rect">
            <a:avLst/>
          </a:prstGeom>
        </p:spPr>
      </p:pic>
      <p:pic>
        <p:nvPicPr>
          <p:cNvPr id="8" name="Picture 7">
            <a:extLst>
              <a:ext uri="{FF2B5EF4-FFF2-40B4-BE49-F238E27FC236}">
                <a16:creationId xmlns:a16="http://schemas.microsoft.com/office/drawing/2014/main" id="{06EFBA17-A9E4-42D0-850E-C94B61A83429}"/>
              </a:ext>
            </a:extLst>
          </p:cNvPr>
          <p:cNvPicPr>
            <a:picLocks noChangeAspect="1"/>
          </p:cNvPicPr>
          <p:nvPr/>
        </p:nvPicPr>
        <p:blipFill>
          <a:blip r:embed="rId10"/>
          <a:stretch>
            <a:fillRect/>
          </a:stretch>
        </p:blipFill>
        <p:spPr>
          <a:xfrm>
            <a:off x="0" y="2295140"/>
            <a:ext cx="2200359" cy="2143125"/>
          </a:xfrm>
          <a:prstGeom prst="rect">
            <a:avLst/>
          </a:prstGeom>
        </p:spPr>
      </p:pic>
      <p:pic>
        <p:nvPicPr>
          <p:cNvPr id="9" name="Picture 8">
            <a:extLst>
              <a:ext uri="{FF2B5EF4-FFF2-40B4-BE49-F238E27FC236}">
                <a16:creationId xmlns:a16="http://schemas.microsoft.com/office/drawing/2014/main" id="{5EAD85A7-B29D-4182-9496-C2D5FBE40A67}"/>
              </a:ext>
            </a:extLst>
          </p:cNvPr>
          <p:cNvPicPr>
            <a:picLocks noChangeAspect="1"/>
          </p:cNvPicPr>
          <p:nvPr/>
        </p:nvPicPr>
        <p:blipFill>
          <a:blip r:embed="rId11"/>
          <a:stretch>
            <a:fillRect/>
          </a:stretch>
        </p:blipFill>
        <p:spPr>
          <a:xfrm>
            <a:off x="4191726" y="2294760"/>
            <a:ext cx="2389455" cy="2143124"/>
          </a:xfrm>
          <a:prstGeom prst="rect">
            <a:avLst/>
          </a:prstGeom>
        </p:spPr>
      </p:pic>
      <p:pic>
        <p:nvPicPr>
          <p:cNvPr id="10" name="Picture 9">
            <a:extLst>
              <a:ext uri="{FF2B5EF4-FFF2-40B4-BE49-F238E27FC236}">
                <a16:creationId xmlns:a16="http://schemas.microsoft.com/office/drawing/2014/main" id="{3FDB46F5-C4AD-4DDB-A22A-56D6956B2D9B}"/>
              </a:ext>
            </a:extLst>
          </p:cNvPr>
          <p:cNvPicPr>
            <a:picLocks noChangeAspect="1"/>
          </p:cNvPicPr>
          <p:nvPr/>
        </p:nvPicPr>
        <p:blipFill>
          <a:blip r:embed="rId12"/>
          <a:stretch>
            <a:fillRect/>
          </a:stretch>
        </p:blipFill>
        <p:spPr>
          <a:xfrm>
            <a:off x="8971276" y="2294760"/>
            <a:ext cx="3220724" cy="2143124"/>
          </a:xfrm>
          <a:prstGeom prst="rect">
            <a:avLst/>
          </a:prstGeom>
        </p:spPr>
      </p:pic>
      <p:pic>
        <p:nvPicPr>
          <p:cNvPr id="11" name="Picture 10">
            <a:extLst>
              <a:ext uri="{FF2B5EF4-FFF2-40B4-BE49-F238E27FC236}">
                <a16:creationId xmlns:a16="http://schemas.microsoft.com/office/drawing/2014/main" id="{07997F09-7980-4C1B-B55D-5F21EE7602B8}"/>
              </a:ext>
            </a:extLst>
          </p:cNvPr>
          <p:cNvPicPr>
            <a:picLocks noChangeAspect="1"/>
          </p:cNvPicPr>
          <p:nvPr/>
        </p:nvPicPr>
        <p:blipFill>
          <a:blip r:embed="rId13"/>
          <a:stretch>
            <a:fillRect/>
          </a:stretch>
        </p:blipFill>
        <p:spPr>
          <a:xfrm>
            <a:off x="2200358" y="2294760"/>
            <a:ext cx="1990726" cy="2143124"/>
          </a:xfrm>
          <a:prstGeom prst="rect">
            <a:avLst/>
          </a:prstGeom>
        </p:spPr>
      </p:pic>
      <p:pic>
        <p:nvPicPr>
          <p:cNvPr id="12" name="Picture 11">
            <a:extLst>
              <a:ext uri="{FF2B5EF4-FFF2-40B4-BE49-F238E27FC236}">
                <a16:creationId xmlns:a16="http://schemas.microsoft.com/office/drawing/2014/main" id="{8A313185-AAF4-44D3-951A-4128EAB6A943}"/>
              </a:ext>
            </a:extLst>
          </p:cNvPr>
          <p:cNvPicPr>
            <a:picLocks noChangeAspect="1"/>
          </p:cNvPicPr>
          <p:nvPr/>
        </p:nvPicPr>
        <p:blipFill>
          <a:blip r:embed="rId14"/>
          <a:stretch>
            <a:fillRect/>
          </a:stretch>
        </p:blipFill>
        <p:spPr>
          <a:xfrm>
            <a:off x="6581176" y="2294760"/>
            <a:ext cx="2390097" cy="2143124"/>
          </a:xfrm>
          <a:prstGeom prst="rect">
            <a:avLst/>
          </a:prstGeom>
        </p:spPr>
      </p:pic>
      <p:pic>
        <p:nvPicPr>
          <p:cNvPr id="13" name="Picture 12">
            <a:extLst>
              <a:ext uri="{FF2B5EF4-FFF2-40B4-BE49-F238E27FC236}">
                <a16:creationId xmlns:a16="http://schemas.microsoft.com/office/drawing/2014/main" id="{C8EFF080-E9B4-41C2-9068-B6FF3911A9DB}"/>
              </a:ext>
            </a:extLst>
          </p:cNvPr>
          <p:cNvPicPr>
            <a:picLocks noChangeAspect="1"/>
          </p:cNvPicPr>
          <p:nvPr/>
        </p:nvPicPr>
        <p:blipFill>
          <a:blip r:embed="rId15"/>
          <a:stretch>
            <a:fillRect/>
          </a:stretch>
        </p:blipFill>
        <p:spPr>
          <a:xfrm>
            <a:off x="-10163" y="4437884"/>
            <a:ext cx="2209879" cy="2420116"/>
          </a:xfrm>
          <a:prstGeom prst="rect">
            <a:avLst/>
          </a:prstGeom>
        </p:spPr>
      </p:pic>
      <p:pic>
        <p:nvPicPr>
          <p:cNvPr id="14" name="Picture 13">
            <a:extLst>
              <a:ext uri="{FF2B5EF4-FFF2-40B4-BE49-F238E27FC236}">
                <a16:creationId xmlns:a16="http://schemas.microsoft.com/office/drawing/2014/main" id="{D306B0F2-2973-40C6-8277-B233F0B72E47}"/>
              </a:ext>
            </a:extLst>
          </p:cNvPr>
          <p:cNvPicPr>
            <a:picLocks noChangeAspect="1"/>
          </p:cNvPicPr>
          <p:nvPr/>
        </p:nvPicPr>
        <p:blipFill>
          <a:blip r:embed="rId16"/>
          <a:stretch>
            <a:fillRect/>
          </a:stretch>
        </p:blipFill>
        <p:spPr>
          <a:xfrm>
            <a:off x="8970631" y="4437884"/>
            <a:ext cx="3221369" cy="2420116"/>
          </a:xfrm>
          <a:prstGeom prst="rect">
            <a:avLst/>
          </a:prstGeom>
        </p:spPr>
      </p:pic>
      <p:pic>
        <p:nvPicPr>
          <p:cNvPr id="16" name="Picture 15">
            <a:extLst>
              <a:ext uri="{FF2B5EF4-FFF2-40B4-BE49-F238E27FC236}">
                <a16:creationId xmlns:a16="http://schemas.microsoft.com/office/drawing/2014/main" id="{DB6E3707-538F-49C5-B7B5-1ACAB48AEDB0}"/>
              </a:ext>
            </a:extLst>
          </p:cNvPr>
          <p:cNvPicPr>
            <a:picLocks noChangeAspect="1"/>
          </p:cNvPicPr>
          <p:nvPr/>
        </p:nvPicPr>
        <p:blipFill>
          <a:blip r:embed="rId17"/>
          <a:stretch>
            <a:fillRect/>
          </a:stretch>
        </p:blipFill>
        <p:spPr>
          <a:xfrm>
            <a:off x="2199716" y="4437884"/>
            <a:ext cx="1990726" cy="2420116"/>
          </a:xfrm>
          <a:prstGeom prst="rect">
            <a:avLst/>
          </a:prstGeom>
        </p:spPr>
      </p:pic>
      <p:pic>
        <p:nvPicPr>
          <p:cNvPr id="17" name="Picture 16">
            <a:extLst>
              <a:ext uri="{FF2B5EF4-FFF2-40B4-BE49-F238E27FC236}">
                <a16:creationId xmlns:a16="http://schemas.microsoft.com/office/drawing/2014/main" id="{77FF8178-42B1-4BA0-B79E-262822772714}"/>
              </a:ext>
            </a:extLst>
          </p:cNvPr>
          <p:cNvPicPr>
            <a:picLocks noChangeAspect="1"/>
          </p:cNvPicPr>
          <p:nvPr/>
        </p:nvPicPr>
        <p:blipFill>
          <a:blip r:embed="rId18"/>
          <a:stretch>
            <a:fillRect/>
          </a:stretch>
        </p:blipFill>
        <p:spPr>
          <a:xfrm>
            <a:off x="6579892" y="4437501"/>
            <a:ext cx="2390737" cy="2420116"/>
          </a:xfrm>
          <a:prstGeom prst="rect">
            <a:avLst/>
          </a:prstGeom>
        </p:spPr>
      </p:pic>
      <p:pic>
        <p:nvPicPr>
          <p:cNvPr id="18" name="Picture 17">
            <a:extLst>
              <a:ext uri="{FF2B5EF4-FFF2-40B4-BE49-F238E27FC236}">
                <a16:creationId xmlns:a16="http://schemas.microsoft.com/office/drawing/2014/main" id="{88E24BCC-D9FA-4FD7-9A86-42538D27D6AE}"/>
              </a:ext>
            </a:extLst>
          </p:cNvPr>
          <p:cNvPicPr>
            <a:picLocks noChangeAspect="1"/>
          </p:cNvPicPr>
          <p:nvPr/>
        </p:nvPicPr>
        <p:blipFill rotWithShape="1">
          <a:blip r:embed="rId19"/>
          <a:srcRect r="47170"/>
          <a:stretch/>
        </p:blipFill>
        <p:spPr>
          <a:xfrm>
            <a:off x="4187870" y="4437501"/>
            <a:ext cx="2390737" cy="2420116"/>
          </a:xfrm>
          <a:prstGeom prst="rect">
            <a:avLst/>
          </a:prstGeom>
        </p:spPr>
      </p:pic>
      <p:pic>
        <p:nvPicPr>
          <p:cNvPr id="19" name="Audio">
            <a:hlinkClick r:id="" action="ppaction://media"/>
            <a:extLst>
              <a:ext uri="{FF2B5EF4-FFF2-40B4-BE49-F238E27FC236}">
                <a16:creationId xmlns:a16="http://schemas.microsoft.com/office/drawing/2014/main" id="{17C2174A-F317-4485-B6F7-08571004E550}"/>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6012517" y="2279826"/>
            <a:ext cx="1132180" cy="1010295"/>
          </a:xfrm>
          <a:prstGeom prst="rect">
            <a:avLst/>
          </a:prstGeom>
        </p:spPr>
      </p:pic>
    </p:spTree>
    <p:extLst>
      <p:ext uri="{BB962C8B-B14F-4D97-AF65-F5344CB8AC3E}">
        <p14:creationId xmlns:p14="http://schemas.microsoft.com/office/powerpoint/2010/main" val="7990173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435</Words>
  <Application>Microsoft Office PowerPoint</Application>
  <PresentationFormat>Widescreen</PresentationFormat>
  <Paragraphs>31</Paragraphs>
  <Slides>4</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       </vt:lpstr>
      <vt:lpstr>نبذة حياته</vt:lpstr>
      <vt:lpstr>أهم انجازاته</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Rana AlThib</dc:creator>
  <cp:lastModifiedBy>Rana AlThib</cp:lastModifiedBy>
  <cp:revision>21</cp:revision>
  <dcterms:created xsi:type="dcterms:W3CDTF">2022-11-28T13:03:38Z</dcterms:created>
  <dcterms:modified xsi:type="dcterms:W3CDTF">2022-11-29T16:03:31Z</dcterms:modified>
</cp:coreProperties>
</file>