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8" r:id="rId2"/>
    <p:sldId id="256"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70552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08F98B5-F8A4-45D6-919D-1890BC5EC353}"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42574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216133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408F98B5-F8A4-45D6-919D-1890BC5EC353}"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92750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547613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2669632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125817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8F98B5-F8A4-45D6-919D-1890BC5EC353}"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550241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8F98B5-F8A4-45D6-919D-1890BC5EC353}"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184201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8F98B5-F8A4-45D6-919D-1890BC5EC353}"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15683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8F98B5-F8A4-45D6-919D-1890BC5EC353}"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60937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F98B5-F8A4-45D6-919D-1890BC5EC353}"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4178063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08F98B5-F8A4-45D6-919D-1890BC5EC353}"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276677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408F98B5-F8A4-45D6-919D-1890BC5EC353}" type="datetimeFigureOut">
              <a:rPr lang="en-US" smtClean="0"/>
              <a:t>11/28/2022</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CB144BB5-2896-4780-86E2-B707F12AB863}" type="slidenum">
              <a:rPr lang="en-US" smtClean="0"/>
              <a:t>‹#›</a:t>
            </a:fld>
            <a:endParaRPr lang="en-US"/>
          </a:p>
        </p:txBody>
      </p:sp>
    </p:spTree>
    <p:extLst>
      <p:ext uri="{BB962C8B-B14F-4D97-AF65-F5344CB8AC3E}">
        <p14:creationId xmlns:p14="http://schemas.microsoft.com/office/powerpoint/2010/main" val="38442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08F98B5-F8A4-45D6-919D-1890BC5EC353}" type="datetimeFigureOut">
              <a:rPr lang="en-US" smtClean="0"/>
              <a:t>11/28/2022</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B144BB5-2896-4780-86E2-B707F12AB863}" type="slidenum">
              <a:rPr lang="en-US" smtClean="0"/>
              <a:t>‹#›</a:t>
            </a:fld>
            <a:endParaRPr lang="en-US"/>
          </a:p>
        </p:txBody>
      </p:sp>
    </p:spTree>
    <p:extLst>
      <p:ext uri="{BB962C8B-B14F-4D97-AF65-F5344CB8AC3E}">
        <p14:creationId xmlns:p14="http://schemas.microsoft.com/office/powerpoint/2010/main" val="299817284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4487332"/>
            <a:ext cx="9330645" cy="1507067"/>
          </a:xfrm>
        </p:spPr>
        <p:txBody>
          <a:bodyPr>
            <a:noAutofit/>
          </a:bodyPr>
          <a:lstStyle/>
          <a:p>
            <a:pPr algn="r"/>
            <a:r>
              <a:rPr lang="ar-JO" sz="4800" dirty="0"/>
              <a:t>الملك عبدالله الثاني بن الحسين</a:t>
            </a:r>
            <a:endParaRPr lang="en-US" sz="4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9311" y="477648"/>
            <a:ext cx="6031200" cy="415482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2181" y="116114"/>
            <a:ext cx="3032543" cy="4003904"/>
          </a:xfrm>
          <a:prstGeom prst="rect">
            <a:avLst/>
          </a:prstGeom>
        </p:spPr>
      </p:pic>
    </p:spTree>
    <p:extLst>
      <p:ext uri="{BB962C8B-B14F-4D97-AF65-F5344CB8AC3E}">
        <p14:creationId xmlns:p14="http://schemas.microsoft.com/office/powerpoint/2010/main" val="394552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640" y="333828"/>
            <a:ext cx="7240589" cy="3468915"/>
          </a:xfrm>
        </p:spPr>
        <p:txBody>
          <a:bodyPr>
            <a:normAutofit fontScale="90000"/>
          </a:bodyPr>
          <a:lstStyle/>
          <a:p>
            <a:pPr algn="r"/>
            <a:r>
              <a:rPr lang="ar-JO" dirty="0"/>
              <a:t/>
            </a:r>
            <a:br>
              <a:rPr lang="ar-JO" dirty="0"/>
            </a:br>
            <a:r>
              <a:rPr lang="ar-JO" sz="3600" dirty="0"/>
              <a:t>عبد الله الثاني بن الحسين الهاشمي (مواليد 1962 م)، </a:t>
            </a:r>
            <a:r>
              <a:rPr lang="ar-JO" sz="2000" b="1" cap="none" dirty="0">
                <a:latin typeface="+mn-lt"/>
                <a:ea typeface="+mn-ea"/>
                <a:cs typeface="+mn-cs"/>
              </a:rPr>
              <a:t>هو</a:t>
            </a:r>
            <a:r>
              <a:rPr lang="ar-JO" sz="3200" dirty="0"/>
              <a:t> </a:t>
            </a:r>
            <a:r>
              <a:rPr lang="ar-JO" sz="3200" b="1" dirty="0"/>
              <a:t>ملك المملكة الأردنية الهاشمية منذ عام 1999 م</a:t>
            </a:r>
            <a:r>
              <a:rPr lang="ar-JO" sz="2800" b="1" cap="none" dirty="0">
                <a:latin typeface="+mn-lt"/>
                <a:ea typeface="+mn-ea"/>
                <a:cs typeface="+mn-cs"/>
              </a:rPr>
              <a:t>. تولى الحكم خلفًا لأبيه الملك الحسين بن طلال بعد وفاته، ونُصب ملكاً في يوم 9 حزيران من نفس العام ويعرف هذا اليوم باسم عيد الجلوس </a:t>
            </a:r>
            <a:r>
              <a:rPr lang="ar-JO" sz="2800" b="1" cap="none" dirty="0">
                <a:latin typeface="+mn-lt"/>
                <a:ea typeface="+mn-ea"/>
                <a:cs typeface="+mn-cs"/>
              </a:rPr>
              <a:t>الملكي.ولقبه </a:t>
            </a:r>
            <a:r>
              <a:rPr lang="ar-JO" sz="2700" dirty="0" smtClean="0"/>
              <a:t>(</a:t>
            </a:r>
            <a:r>
              <a:rPr lang="ar-JO" sz="3100" dirty="0" smtClean="0"/>
              <a:t>المُعَزِّز).</a:t>
            </a:r>
            <a:endParaRPr lang="en-US" sz="27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15" y="682173"/>
            <a:ext cx="4368800" cy="3273524"/>
          </a:xfrm>
          <a:prstGeom prst="rect">
            <a:avLst/>
          </a:prstGeom>
        </p:spPr>
      </p:pic>
    </p:spTree>
    <p:extLst>
      <p:ext uri="{BB962C8B-B14F-4D97-AF65-F5344CB8AC3E}">
        <p14:creationId xmlns:p14="http://schemas.microsoft.com/office/powerpoint/2010/main" val="179118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056" y="3124200"/>
            <a:ext cx="11654972" cy="3615267"/>
          </a:xfrm>
        </p:spPr>
        <p:txBody>
          <a:bodyPr/>
          <a:lstStyle/>
          <a:p>
            <a:pPr marL="0" indent="0" algn="r" rtl="1">
              <a:buNone/>
            </a:pPr>
            <a:r>
              <a:rPr lang="ar-JO" sz="2800" b="1" dirty="0">
                <a:solidFill>
                  <a:schemeClr val="tx1"/>
                </a:solidFill>
              </a:rPr>
              <a:t>إنجازات الملك عبدالله </a:t>
            </a:r>
            <a:r>
              <a:rPr lang="ar-JO" sz="2800" b="1" dirty="0" smtClean="0">
                <a:solidFill>
                  <a:schemeClr val="tx1"/>
                </a:solidFill>
              </a:rPr>
              <a:t>الثاني</a:t>
            </a:r>
          </a:p>
          <a:p>
            <a:pPr marL="971550" lvl="1" indent="-514350" algn="r" rtl="1">
              <a:buFont typeface="+mj-lt"/>
              <a:buAutoNum type="arabicPeriod"/>
            </a:pPr>
            <a:r>
              <a:rPr lang="ar-JO" sz="2600" dirty="0">
                <a:solidFill>
                  <a:schemeClr val="tx1"/>
                </a:solidFill>
              </a:rPr>
              <a:t>القيام بإنشاء مشروع الملك عبد الله الثاني لتوفير السكن للأسر الفقيرة في معظم محافظات المملكة</a:t>
            </a:r>
            <a:r>
              <a:rPr lang="ar-JO" sz="2600" dirty="0" smtClean="0">
                <a:solidFill>
                  <a:schemeClr val="tx1"/>
                </a:solidFill>
              </a:rPr>
              <a:t>.</a:t>
            </a:r>
          </a:p>
          <a:p>
            <a:pPr marL="971550" lvl="1" indent="-514350" algn="r" rtl="1">
              <a:buFont typeface="+mj-lt"/>
              <a:buAutoNum type="arabicPeriod"/>
            </a:pPr>
            <a:r>
              <a:rPr lang="ar-JO" sz="2600" dirty="0">
                <a:solidFill>
                  <a:schemeClr val="tx1"/>
                </a:solidFill>
              </a:rPr>
              <a:t> </a:t>
            </a:r>
            <a:r>
              <a:rPr lang="ar-JO" sz="2600" dirty="0" smtClean="0">
                <a:solidFill>
                  <a:schemeClr val="tx1"/>
                </a:solidFill>
              </a:rPr>
              <a:t>إقامة </a:t>
            </a:r>
            <a:r>
              <a:rPr lang="ar-JO" sz="2600" dirty="0">
                <a:solidFill>
                  <a:schemeClr val="tx1"/>
                </a:solidFill>
              </a:rPr>
              <a:t>صندوق الملك عبد الله الثاني للتنمية الذي يهدف إلى </a:t>
            </a:r>
            <a:r>
              <a:rPr lang="ar-JO" sz="2600" dirty="0" smtClean="0">
                <a:solidFill>
                  <a:schemeClr val="tx1"/>
                </a:solidFill>
              </a:rPr>
              <a:t>تقليل مشاكل الفقر والبطالة </a:t>
            </a:r>
            <a:r>
              <a:rPr lang="ar-JO" sz="2600" dirty="0">
                <a:solidFill>
                  <a:schemeClr val="tx1"/>
                </a:solidFill>
              </a:rPr>
              <a:t>وتحسين مستوى </a:t>
            </a:r>
            <a:r>
              <a:rPr lang="ar-JO" sz="2600" dirty="0" smtClean="0">
                <a:solidFill>
                  <a:schemeClr val="tx1"/>
                </a:solidFill>
              </a:rPr>
              <a:t>المعيشة للمواطنين</a:t>
            </a:r>
            <a:r>
              <a:rPr lang="ar-JO" sz="2600" dirty="0">
                <a:solidFill>
                  <a:schemeClr val="tx1"/>
                </a:solidFill>
              </a:rPr>
              <a:t> </a:t>
            </a:r>
            <a:r>
              <a:rPr lang="ar-JO" sz="2600" dirty="0" smtClean="0">
                <a:solidFill>
                  <a:schemeClr val="tx1"/>
                </a:solidFill>
              </a:rPr>
              <a:t>.</a:t>
            </a:r>
            <a:endParaRPr lang="ar-JO" sz="2600" dirty="0">
              <a:solidFill>
                <a:schemeClr val="tx1"/>
              </a:solidFill>
            </a:endParaRPr>
          </a:p>
          <a:p>
            <a:endParaRPr lang="ar-JO"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5370" y="513659"/>
            <a:ext cx="6152534" cy="3405197"/>
          </a:xfrm>
          <a:prstGeom prst="rect">
            <a:avLst/>
          </a:prstGeom>
        </p:spPr>
      </p:pic>
    </p:spTree>
    <p:extLst>
      <p:ext uri="{BB962C8B-B14F-4D97-AF65-F5344CB8AC3E}">
        <p14:creationId xmlns:p14="http://schemas.microsoft.com/office/powerpoint/2010/main" val="3575548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مع تحيات</a:t>
            </a:r>
            <a:endParaRPr lang="en-US" dirty="0"/>
          </a:p>
        </p:txBody>
      </p:sp>
      <p:sp>
        <p:nvSpPr>
          <p:cNvPr id="3" name="Text Placeholder 2"/>
          <p:cNvSpPr>
            <a:spLocks noGrp="1"/>
          </p:cNvSpPr>
          <p:nvPr>
            <p:ph type="body" idx="1"/>
          </p:nvPr>
        </p:nvSpPr>
        <p:spPr>
          <a:xfrm>
            <a:off x="810000" y="5208629"/>
            <a:ext cx="10561418" cy="1293770"/>
          </a:xfrm>
        </p:spPr>
        <p:txBody>
          <a:bodyPr/>
          <a:lstStyle/>
          <a:p>
            <a:r>
              <a:rPr lang="ar-JO" sz="3600" dirty="0" smtClean="0"/>
              <a:t>الطالب جاد جشي </a:t>
            </a:r>
          </a:p>
          <a:p>
            <a:r>
              <a:rPr lang="ar-JO" sz="3600" dirty="0" smtClean="0"/>
              <a:t>الصف الخامس (و)</a:t>
            </a:r>
            <a:endParaRPr lang="en-US" sz="3600" dirty="0"/>
          </a:p>
        </p:txBody>
      </p:sp>
    </p:spTree>
    <p:extLst>
      <p:ext uri="{BB962C8B-B14F-4D97-AF65-F5344CB8AC3E}">
        <p14:creationId xmlns:p14="http://schemas.microsoft.com/office/powerpoint/2010/main" val="3723030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46</TotalTime>
  <Words>108</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Century Gothic</vt:lpstr>
      <vt:lpstr>Tahoma</vt:lpstr>
      <vt:lpstr>Wingdings 2</vt:lpstr>
      <vt:lpstr>Quotable</vt:lpstr>
      <vt:lpstr>الملك عبدالله الثاني بن الحسين</vt:lpstr>
      <vt:lpstr> عبد الله الثاني بن الحسين الهاشمي (مواليد 1962 م)، هو ملك المملكة الأردنية الهاشمية منذ عام 1999 م. تولى الحكم خلفًا لأبيه الملك الحسين بن طلال بعد وفاته، ونُصب ملكاً في يوم 9 حزيران من نفس العام ويعرف هذا اليوم باسم عيد الجلوس الملكي.ولقبه (المُعَزِّز).</vt:lpstr>
      <vt:lpstr>PowerPoint Presentation</vt:lpstr>
      <vt:lpstr>مع تحيات</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عبدالله الثاني بن الحسين</dc:title>
  <dc:creator>ismail - [2010]</dc:creator>
  <cp:lastModifiedBy>ismail - [2010]</cp:lastModifiedBy>
  <cp:revision>6</cp:revision>
  <dcterms:created xsi:type="dcterms:W3CDTF">2022-11-28T18:52:03Z</dcterms:created>
  <dcterms:modified xsi:type="dcterms:W3CDTF">2022-11-28T19:38:23Z</dcterms:modified>
</cp:coreProperties>
</file>