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F76BD-4097-0301-ED81-EDE77AD0AF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2C4E2D-F59D-6ADA-9468-95AF349F6E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B62F84-F3CC-CED3-F928-0AB099685133}"/>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5" name="Footer Placeholder 4">
            <a:extLst>
              <a:ext uri="{FF2B5EF4-FFF2-40B4-BE49-F238E27FC236}">
                <a16:creationId xmlns:a16="http://schemas.microsoft.com/office/drawing/2014/main" id="{AD388A5A-5BCD-F6D2-56A0-DC982E9C9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78B9C-2C34-1ABB-6DEC-95A4279AC9C0}"/>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104190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A7F89-5288-E879-DDCE-4AFE6A9463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9AE002-9121-F284-AD30-4BEE4C009A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E9ABB-5036-476F-E70F-90EAB58D8130}"/>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5" name="Footer Placeholder 4">
            <a:extLst>
              <a:ext uri="{FF2B5EF4-FFF2-40B4-BE49-F238E27FC236}">
                <a16:creationId xmlns:a16="http://schemas.microsoft.com/office/drawing/2014/main" id="{C3103C24-453D-D3EB-F771-88261FFD54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605908-AF74-916A-A977-01F08A317706}"/>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1795848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EBC127-8CDE-83C1-5238-5A33054ED1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A45D16-5AAE-64E8-1572-7DE9F7245D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27BB7-CC92-0C65-CDAB-B407ECC0C5A6}"/>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5" name="Footer Placeholder 4">
            <a:extLst>
              <a:ext uri="{FF2B5EF4-FFF2-40B4-BE49-F238E27FC236}">
                <a16:creationId xmlns:a16="http://schemas.microsoft.com/office/drawing/2014/main" id="{7D3061E6-1875-42D9-887D-B6A486B08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B93BD3-98D8-F09F-30F4-A0655E2EFD8E}"/>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3990575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2772F-DEF9-C94C-02F3-62D4704895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7A5E66-0BF7-E999-EAD5-2412B396D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645D52-2096-5956-143A-08D355B47196}"/>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5" name="Footer Placeholder 4">
            <a:extLst>
              <a:ext uri="{FF2B5EF4-FFF2-40B4-BE49-F238E27FC236}">
                <a16:creationId xmlns:a16="http://schemas.microsoft.com/office/drawing/2014/main" id="{CFCBAC3B-19F0-2117-FD94-C7AE55E325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10A590-83DF-ED5C-D442-BC720EA98E81}"/>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139480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6E769-C2CC-1D1E-8487-4DBAE97D35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4062CD-01FD-A3F0-8E12-7B03DA599E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D54A7B-5DCA-9F61-06ED-F29E3E5FBBC2}"/>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5" name="Footer Placeholder 4">
            <a:extLst>
              <a:ext uri="{FF2B5EF4-FFF2-40B4-BE49-F238E27FC236}">
                <a16:creationId xmlns:a16="http://schemas.microsoft.com/office/drawing/2014/main" id="{A4B4F783-EE5C-566B-9B82-DBA27EC4B8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1108BA-12A5-0BA2-3AA8-76F32E1B9AAA}"/>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1831341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4A1E-526D-97DB-A83A-96CFBAAC53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F8C953-C10F-CFBF-7385-3A47CDCB49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57569C-2ED0-1A05-94D4-22DE2DBDC0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E21B75-7545-9943-C1D7-404A6A3C4B73}"/>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6" name="Footer Placeholder 5">
            <a:extLst>
              <a:ext uri="{FF2B5EF4-FFF2-40B4-BE49-F238E27FC236}">
                <a16:creationId xmlns:a16="http://schemas.microsoft.com/office/drawing/2014/main" id="{81DB9F4A-4A3B-EB0B-9032-BC9CC3165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3808EF-7E02-06BB-97BF-01A84383E51E}"/>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1777886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EE930-A209-CE9B-1840-6877580F47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C8A9EE-AC75-23BB-0840-CAAF1F730D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041EB4-CE8E-1DC0-5226-38ECF06DB4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3DEB22-3F21-026E-3D23-DCAA8C0B77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C1979-163C-5DE6-729F-FA9FDA3E37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0303ED-DDF4-85F0-0B39-43941EA06848}"/>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8" name="Footer Placeholder 7">
            <a:extLst>
              <a:ext uri="{FF2B5EF4-FFF2-40B4-BE49-F238E27FC236}">
                <a16:creationId xmlns:a16="http://schemas.microsoft.com/office/drawing/2014/main" id="{611C51EB-9C90-0F7D-B0D4-67C1B02C82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1FA7B2-50C2-DFBD-5AE0-7A1F39A52C55}"/>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1933019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9ED92-C316-A6CE-2BBC-B3B6B33107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6872CD-0E9A-C710-422B-25AD31C23AA5}"/>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4" name="Footer Placeholder 3">
            <a:extLst>
              <a:ext uri="{FF2B5EF4-FFF2-40B4-BE49-F238E27FC236}">
                <a16:creationId xmlns:a16="http://schemas.microsoft.com/office/drawing/2014/main" id="{49F1D84C-603A-3DA5-CAE4-E3F895369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237AC5-0A28-CBC6-7628-00CA25FFF89D}"/>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422584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568EBE-905C-D121-3957-EC51B7D390F4}"/>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3" name="Footer Placeholder 2">
            <a:extLst>
              <a:ext uri="{FF2B5EF4-FFF2-40B4-BE49-F238E27FC236}">
                <a16:creationId xmlns:a16="http://schemas.microsoft.com/office/drawing/2014/main" id="{B3605CF9-447F-78D0-0E56-ED9BA8D8C6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324118-8AF9-69B3-723A-4F71E6334AF5}"/>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1985929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ACC57-CF3F-BE11-CB56-81F7D6CEE5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77DE31-3086-BBDB-3016-4370E6D30E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920D8C-1D77-6F7A-7391-60DDBF947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B342AE-967C-24EF-A7E0-1BAD8B855470}"/>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6" name="Footer Placeholder 5">
            <a:extLst>
              <a:ext uri="{FF2B5EF4-FFF2-40B4-BE49-F238E27FC236}">
                <a16:creationId xmlns:a16="http://schemas.microsoft.com/office/drawing/2014/main" id="{74FB99C0-C382-493C-928B-CAFAB9BCC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3823AF-9EA3-91DE-19A0-7BB3C03DC097}"/>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956950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F1A7-E6D7-2630-DFBD-B8C9D11A1C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31F15D-75DA-C4D0-64B8-5A3DC9FC30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8B2F46-BADD-2337-341E-2A4D6392C8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00535C-7351-656C-A02C-B1A744ACA531}"/>
              </a:ext>
            </a:extLst>
          </p:cNvPr>
          <p:cNvSpPr>
            <a:spLocks noGrp="1"/>
          </p:cNvSpPr>
          <p:nvPr>
            <p:ph type="dt" sz="half" idx="10"/>
          </p:nvPr>
        </p:nvSpPr>
        <p:spPr/>
        <p:txBody>
          <a:bodyPr/>
          <a:lstStyle/>
          <a:p>
            <a:fld id="{D1AA000C-34DF-45F7-93B9-352FBB9D8BAF}" type="datetimeFigureOut">
              <a:rPr lang="en-US" smtClean="0"/>
              <a:t>11/27/2022</a:t>
            </a:fld>
            <a:endParaRPr lang="en-US"/>
          </a:p>
        </p:txBody>
      </p:sp>
      <p:sp>
        <p:nvSpPr>
          <p:cNvPr id="6" name="Footer Placeholder 5">
            <a:extLst>
              <a:ext uri="{FF2B5EF4-FFF2-40B4-BE49-F238E27FC236}">
                <a16:creationId xmlns:a16="http://schemas.microsoft.com/office/drawing/2014/main" id="{65862E16-06CD-E364-42DD-E954AC9634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5E9ADA-51D1-3A8D-9D59-B691F48413A2}"/>
              </a:ext>
            </a:extLst>
          </p:cNvPr>
          <p:cNvSpPr>
            <a:spLocks noGrp="1"/>
          </p:cNvSpPr>
          <p:nvPr>
            <p:ph type="sldNum" sz="quarter" idx="12"/>
          </p:nvPr>
        </p:nvSpPr>
        <p:spPr/>
        <p:txBody>
          <a:bodyPr/>
          <a:lstStyle/>
          <a:p>
            <a:fld id="{6E65B8B4-4E48-4923-86C4-B250ED231B00}" type="slidenum">
              <a:rPr lang="en-US" smtClean="0"/>
              <a:t>‹#›</a:t>
            </a:fld>
            <a:endParaRPr lang="en-US"/>
          </a:p>
        </p:txBody>
      </p:sp>
    </p:spTree>
    <p:extLst>
      <p:ext uri="{BB962C8B-B14F-4D97-AF65-F5344CB8AC3E}">
        <p14:creationId xmlns:p14="http://schemas.microsoft.com/office/powerpoint/2010/main" val="3670879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DF1624-45DB-7304-FFDC-6209C62AF9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4B121A-2857-7AFA-3E34-55E1BE238F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4E631-9025-B140-1C28-B90313FA24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A000C-34DF-45F7-93B9-352FBB9D8BAF}" type="datetimeFigureOut">
              <a:rPr lang="en-US" smtClean="0"/>
              <a:t>11/27/2022</a:t>
            </a:fld>
            <a:endParaRPr lang="en-US"/>
          </a:p>
        </p:txBody>
      </p:sp>
      <p:sp>
        <p:nvSpPr>
          <p:cNvPr id="5" name="Footer Placeholder 4">
            <a:extLst>
              <a:ext uri="{FF2B5EF4-FFF2-40B4-BE49-F238E27FC236}">
                <a16:creationId xmlns:a16="http://schemas.microsoft.com/office/drawing/2014/main" id="{59343FF5-DFB6-87B6-C9E3-E11282F408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81DD2C-65C9-42B2-5D13-F05009CF7E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5B8B4-4E48-4923-86C4-B250ED231B00}" type="slidenum">
              <a:rPr lang="en-US" smtClean="0"/>
              <a:t>‹#›</a:t>
            </a:fld>
            <a:endParaRPr lang="en-US"/>
          </a:p>
        </p:txBody>
      </p:sp>
    </p:spTree>
    <p:extLst>
      <p:ext uri="{BB962C8B-B14F-4D97-AF65-F5344CB8AC3E}">
        <p14:creationId xmlns:p14="http://schemas.microsoft.com/office/powerpoint/2010/main" val="3285540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4716D-0150-1FD6-D9D7-6C88F438B66A}"/>
              </a:ext>
            </a:extLst>
          </p:cNvPr>
          <p:cNvSpPr>
            <a:spLocks noGrp="1"/>
          </p:cNvSpPr>
          <p:nvPr>
            <p:ph type="ctrTitle"/>
          </p:nvPr>
        </p:nvSpPr>
        <p:spPr/>
        <p:txBody>
          <a:bodyPr/>
          <a:lstStyle/>
          <a:p>
            <a:r>
              <a:rPr lang="ar-JO" dirty="0"/>
              <a:t>الملك الحسين بن طلال</a:t>
            </a:r>
            <a:endParaRPr lang="en-US" dirty="0"/>
          </a:p>
        </p:txBody>
      </p:sp>
      <p:sp>
        <p:nvSpPr>
          <p:cNvPr id="3" name="Subtitle 2">
            <a:extLst>
              <a:ext uri="{FF2B5EF4-FFF2-40B4-BE49-F238E27FC236}">
                <a16:creationId xmlns:a16="http://schemas.microsoft.com/office/drawing/2014/main" id="{3393785F-29F5-80DA-3800-633A87FEA73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70917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504EE-3A7B-3FAF-EBA0-D4FB0BA63C19}"/>
              </a:ext>
            </a:extLst>
          </p:cNvPr>
          <p:cNvSpPr>
            <a:spLocks noGrp="1"/>
          </p:cNvSpPr>
          <p:nvPr>
            <p:ph type="title"/>
          </p:nvPr>
        </p:nvSpPr>
        <p:spPr/>
        <p:txBody>
          <a:bodyPr/>
          <a:lstStyle/>
          <a:p>
            <a:endParaRPr lang="en-US" dirty="0"/>
          </a:p>
        </p:txBody>
      </p:sp>
      <p:pic>
        <p:nvPicPr>
          <p:cNvPr id="5" name="Content Placeholder 4" descr="A person wearing a head scarf&#10;&#10;Description automatically generated with low confidence">
            <a:extLst>
              <a:ext uri="{FF2B5EF4-FFF2-40B4-BE49-F238E27FC236}">
                <a16:creationId xmlns:a16="http://schemas.microsoft.com/office/drawing/2014/main" id="{2CA861B5-BAA3-655B-EBBF-20325A442D9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09241" y="1825625"/>
            <a:ext cx="3773518" cy="4351338"/>
          </a:xfrm>
        </p:spPr>
      </p:pic>
    </p:spTree>
    <p:extLst>
      <p:ext uri="{BB962C8B-B14F-4D97-AF65-F5344CB8AC3E}">
        <p14:creationId xmlns:p14="http://schemas.microsoft.com/office/powerpoint/2010/main" val="160567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9B0EC-2D3F-4EA3-8539-47D3FCAF593A}"/>
              </a:ext>
            </a:extLst>
          </p:cNvPr>
          <p:cNvSpPr>
            <a:spLocks noGrp="1"/>
          </p:cNvSpPr>
          <p:nvPr>
            <p:ph type="title"/>
          </p:nvPr>
        </p:nvSpPr>
        <p:spPr/>
        <p:txBody>
          <a:bodyPr/>
          <a:lstStyle/>
          <a:p>
            <a:pPr algn="r"/>
            <a:r>
              <a:rPr lang="ar-JO" dirty="0"/>
              <a:t>نبذة عن الملك الحسين بن طلال </a:t>
            </a:r>
            <a:endParaRPr lang="en-US" dirty="0"/>
          </a:p>
        </p:txBody>
      </p:sp>
      <p:sp>
        <p:nvSpPr>
          <p:cNvPr id="3" name="Content Placeholder 2">
            <a:extLst>
              <a:ext uri="{FF2B5EF4-FFF2-40B4-BE49-F238E27FC236}">
                <a16:creationId xmlns:a16="http://schemas.microsoft.com/office/drawing/2014/main" id="{57A84CDD-461B-4F44-0DEB-C74CCFFC637B}"/>
              </a:ext>
            </a:extLst>
          </p:cNvPr>
          <p:cNvSpPr>
            <a:spLocks noGrp="1"/>
          </p:cNvSpPr>
          <p:nvPr>
            <p:ph idx="1"/>
          </p:nvPr>
        </p:nvSpPr>
        <p:spPr/>
        <p:txBody>
          <a:bodyPr/>
          <a:lstStyle/>
          <a:p>
            <a:pPr algn="r" rtl="1"/>
            <a:r>
              <a:rPr lang="ar-JO" dirty="0"/>
              <a:t>ولد الحسين بن طلال في 14 نوفمبر 1935 في عمان، وهو حفيد الملك عبد الله بن الحسين الملقب بعبد الله الأول، أكمل تعليمه الابتدائي في عمان ثم الإسكندرية، ثم سافر إلى بريطانيا عام 1950 للالتحاق بأكاديمية ساندهيرست العسكرية.</a:t>
            </a:r>
          </a:p>
          <a:p>
            <a:pPr marL="0" indent="0" algn="r" rtl="1">
              <a:buNone/>
            </a:pPr>
            <a:endParaRPr lang="ar-JO" dirty="0"/>
          </a:p>
          <a:p>
            <a:pPr algn="r" rtl="1"/>
            <a:r>
              <a:rPr lang="ar-JO" dirty="0"/>
              <a:t> في عام 1951، اغتيل جده الملك عبد الله في القدس وكان معه، وتولى والده طلال بن عبد الله العرش لفترة قصيرة، وقد أصدر بعد ذلك مجلس الأمة قراراً بتعيين الأمير حسين بن طلال ملكاً للأردن، وتعيين مجلس وصاية على العرش الملكي حتى بلوغ الملك سن الرشد.</a:t>
            </a:r>
            <a:endParaRPr lang="en-US" dirty="0"/>
          </a:p>
        </p:txBody>
      </p:sp>
    </p:spTree>
    <p:extLst>
      <p:ext uri="{BB962C8B-B14F-4D97-AF65-F5344CB8AC3E}">
        <p14:creationId xmlns:p14="http://schemas.microsoft.com/office/powerpoint/2010/main" val="2742033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AC09A-7D34-501C-791F-85FEBBB3C3B3}"/>
              </a:ext>
            </a:extLst>
          </p:cNvPr>
          <p:cNvSpPr>
            <a:spLocks noGrp="1"/>
          </p:cNvSpPr>
          <p:nvPr>
            <p:ph type="title"/>
          </p:nvPr>
        </p:nvSpPr>
        <p:spPr/>
        <p:txBody>
          <a:bodyPr/>
          <a:lstStyle/>
          <a:p>
            <a:pPr algn="r"/>
            <a:r>
              <a:rPr lang="ar-JO" dirty="0"/>
              <a:t>أهم إنجازات الملك الحسين </a:t>
            </a:r>
            <a:endParaRPr lang="en-US" dirty="0"/>
          </a:p>
        </p:txBody>
      </p:sp>
      <p:sp>
        <p:nvSpPr>
          <p:cNvPr id="3" name="Content Placeholder 2">
            <a:extLst>
              <a:ext uri="{FF2B5EF4-FFF2-40B4-BE49-F238E27FC236}">
                <a16:creationId xmlns:a16="http://schemas.microsoft.com/office/drawing/2014/main" id="{C38D3D57-D6FA-F7A1-E968-90805D3766B2}"/>
              </a:ext>
            </a:extLst>
          </p:cNvPr>
          <p:cNvSpPr>
            <a:spLocks noGrp="1"/>
          </p:cNvSpPr>
          <p:nvPr>
            <p:ph idx="1"/>
          </p:nvPr>
        </p:nvSpPr>
        <p:spPr/>
        <p:txBody>
          <a:bodyPr/>
          <a:lstStyle/>
          <a:p>
            <a:pPr algn="r" rtl="1"/>
            <a:r>
              <a:rPr lang="ar-JO" b="0" i="0" dirty="0">
                <a:solidFill>
                  <a:srgbClr val="333333"/>
                </a:solidFill>
                <a:effectLst/>
                <a:latin typeface="Ubuntu" panose="020B0604020202020204" pitchFamily="34" charset="0"/>
              </a:rPr>
              <a:t>تمكن الملك الحسين من  القفز بالأردن قفزة تطوّرية هائلةً،حيث بنى قاعدةً اقتصادية قوية، وتمكن من تطوير الصناعات الرئيسية مثل الإسمنت والفوسفات، وقام ببناء شبكةً من الطرق تغطي جميع أجزاء المملكة، وأصبحت الكهرباء والمياه متوفرةً لنسبة 99% من السكان. وتمكن من النهوض بالتعليم والصحة فزاد عدد المتعلمين، كما انخفضت نسبة الوفيات، وخاصةً بين الأطفال حيث أظهرت إحصائيات اليونيسيف.</a:t>
            </a:r>
          </a:p>
          <a:p>
            <a:pPr marL="0" indent="0" algn="r" rtl="1">
              <a:buNone/>
            </a:pPr>
            <a:endParaRPr lang="ar-JO" b="0" i="0" dirty="0">
              <a:solidFill>
                <a:srgbClr val="333333"/>
              </a:solidFill>
              <a:effectLst/>
              <a:latin typeface="Ubuntu" panose="020B0604020202020204" pitchFamily="34" charset="0"/>
            </a:endParaRPr>
          </a:p>
          <a:p>
            <a:pPr algn="r" rtl="1"/>
            <a:r>
              <a:rPr lang="ar-JO" b="0" i="0" dirty="0">
                <a:solidFill>
                  <a:srgbClr val="333333"/>
                </a:solidFill>
                <a:effectLst/>
                <a:latin typeface="Ubuntu" panose="020B0604020202020204" pitchFamily="34" charset="0"/>
              </a:rPr>
              <a:t>نظراً لهذه الإنجازات لقب الحسين </a:t>
            </a:r>
            <a:r>
              <a:rPr lang="ar-JO" b="1" i="0" dirty="0">
                <a:solidFill>
                  <a:srgbClr val="333333"/>
                </a:solidFill>
                <a:effectLst/>
                <a:latin typeface="Ubuntu" panose="020B0604020202020204" pitchFamily="34" charset="0"/>
              </a:rPr>
              <a:t>بباني الأردن الحديث</a:t>
            </a:r>
            <a:r>
              <a:rPr lang="ar-JO" b="0" i="0" dirty="0">
                <a:solidFill>
                  <a:srgbClr val="333333"/>
                </a:solidFill>
                <a:effectLst/>
                <a:latin typeface="Ubuntu" panose="020B0604020202020204" pitchFamily="34" charset="0"/>
              </a:rPr>
              <a:t>.</a:t>
            </a:r>
          </a:p>
          <a:p>
            <a:pPr algn="r" rtl="1"/>
            <a:endParaRPr lang="ar-JO" dirty="0">
              <a:solidFill>
                <a:srgbClr val="333333"/>
              </a:solidFill>
              <a:latin typeface="Ubuntu" panose="020B0604020202020204" pitchFamily="34" charset="0"/>
            </a:endParaRPr>
          </a:p>
          <a:p>
            <a:pPr algn="r" rtl="1"/>
            <a:endParaRPr lang="en-US" dirty="0"/>
          </a:p>
        </p:txBody>
      </p:sp>
    </p:spTree>
    <p:extLst>
      <p:ext uri="{BB962C8B-B14F-4D97-AF65-F5344CB8AC3E}">
        <p14:creationId xmlns:p14="http://schemas.microsoft.com/office/powerpoint/2010/main" val="3209862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F6E93-AA8A-4296-32F3-B31FB5091107}"/>
              </a:ext>
            </a:extLst>
          </p:cNvPr>
          <p:cNvSpPr>
            <a:spLocks noGrp="1"/>
          </p:cNvSpPr>
          <p:nvPr>
            <p:ph type="title"/>
          </p:nvPr>
        </p:nvSpPr>
        <p:spPr/>
        <p:txBody>
          <a:bodyPr/>
          <a:lstStyle/>
          <a:p>
            <a:pPr algn="r" rtl="1"/>
            <a:r>
              <a:rPr lang="ar-JO" dirty="0"/>
              <a:t>وفاة الملك الحسين </a:t>
            </a:r>
            <a:endParaRPr lang="en-US" dirty="0"/>
          </a:p>
        </p:txBody>
      </p:sp>
      <p:sp>
        <p:nvSpPr>
          <p:cNvPr id="3" name="Content Placeholder 2">
            <a:extLst>
              <a:ext uri="{FF2B5EF4-FFF2-40B4-BE49-F238E27FC236}">
                <a16:creationId xmlns:a16="http://schemas.microsoft.com/office/drawing/2014/main" id="{37AABB42-1E74-6D0B-A601-60B6FDDA665D}"/>
              </a:ext>
            </a:extLst>
          </p:cNvPr>
          <p:cNvSpPr>
            <a:spLocks noGrp="1"/>
          </p:cNvSpPr>
          <p:nvPr>
            <p:ph idx="1"/>
          </p:nvPr>
        </p:nvSpPr>
        <p:spPr/>
        <p:txBody>
          <a:bodyPr/>
          <a:lstStyle/>
          <a:p>
            <a:pPr algn="r" rtl="1"/>
            <a:r>
              <a:rPr lang="ar-JO" b="0" i="0" dirty="0">
                <a:solidFill>
                  <a:srgbClr val="111111"/>
                </a:solidFill>
                <a:effectLst/>
                <a:latin typeface="Roboto" panose="02000000000000000000" pitchFamily="2" charset="0"/>
              </a:rPr>
              <a:t>توفي الملك الحسين بن طلال في</a:t>
            </a:r>
            <a:r>
              <a:rPr lang="ar-JO" b="1" i="0" dirty="0">
                <a:solidFill>
                  <a:srgbClr val="111111"/>
                </a:solidFill>
                <a:effectLst/>
                <a:latin typeface="Roboto" panose="02000000000000000000" pitchFamily="2" charset="0"/>
              </a:rPr>
              <a:t> السابع من فبراير عام 1999</a:t>
            </a:r>
            <a:r>
              <a:rPr lang="ar-JO" b="0" i="0" dirty="0">
                <a:solidFill>
                  <a:srgbClr val="111111"/>
                </a:solidFill>
                <a:effectLst/>
                <a:latin typeface="Roboto" panose="02000000000000000000" pitchFamily="2" charset="0"/>
              </a:rPr>
              <a:t> بعد أن عانى لعدة سنوات من مرض السرطان، كان في آخر أيامه يزور مشفى مايو كلينك في </a:t>
            </a:r>
            <a:r>
              <a:rPr lang="ar-JO" b="0" i="0" dirty="0" err="1">
                <a:solidFill>
                  <a:srgbClr val="111111"/>
                </a:solidFill>
                <a:effectLst/>
                <a:latin typeface="Roboto" panose="02000000000000000000" pitchFamily="2" charset="0"/>
              </a:rPr>
              <a:t>روشستر</a:t>
            </a:r>
            <a:r>
              <a:rPr lang="ar-JO" b="0" i="0" dirty="0">
                <a:solidFill>
                  <a:srgbClr val="111111"/>
                </a:solidFill>
                <a:effectLst/>
                <a:latin typeface="Roboto" panose="02000000000000000000" pitchFamily="2" charset="0"/>
              </a:rPr>
              <a:t> ، مينيسوتا ، الولايات المتحدة و لكنه توفي في العاصمة عمان. </a:t>
            </a:r>
            <a:endParaRPr lang="en-US" dirty="0"/>
          </a:p>
        </p:txBody>
      </p:sp>
    </p:spTree>
    <p:extLst>
      <p:ext uri="{BB962C8B-B14F-4D97-AF65-F5344CB8AC3E}">
        <p14:creationId xmlns:p14="http://schemas.microsoft.com/office/powerpoint/2010/main" val="2701911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229</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Roboto</vt:lpstr>
      <vt:lpstr>Ubuntu</vt:lpstr>
      <vt:lpstr>Office Theme</vt:lpstr>
      <vt:lpstr>الملك الحسين بن طلال</vt:lpstr>
      <vt:lpstr>PowerPoint Presentation</vt:lpstr>
      <vt:lpstr>نبذة عن الملك الحسين بن طلال </vt:lpstr>
      <vt:lpstr>أهم إنجازات الملك الحسين </vt:lpstr>
      <vt:lpstr>وفاة الملك الحسين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ال</dc:title>
  <dc:creator>Hala Habash</dc:creator>
  <cp:lastModifiedBy>Hala Habash</cp:lastModifiedBy>
  <cp:revision>4</cp:revision>
  <dcterms:created xsi:type="dcterms:W3CDTF">2022-11-27T12:00:21Z</dcterms:created>
  <dcterms:modified xsi:type="dcterms:W3CDTF">2022-11-27T12:14:07Z</dcterms:modified>
</cp:coreProperties>
</file>