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601D3C-719C-4904-A2D4-9EAA537A60D3}" v="61" dt="2022-11-29T12:45:47.3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83" autoAdjust="0"/>
    <p:restoredTop sz="94660"/>
  </p:normalViewPr>
  <p:slideViewPr>
    <p:cSldViewPr snapToGrid="0">
      <p:cViewPr varScale="1">
        <p:scale>
          <a:sx n="98" d="100"/>
          <a:sy n="98"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yari, Hadeel D (Amman)" userId="7a6135be-f529-427f-9363-aa6d8fb93117" providerId="ADAL" clId="{63601D3C-719C-4904-A2D4-9EAA537A60D3}"/>
    <pc:docChg chg="custSel modSld">
      <pc:chgData name="Bayari, Hadeel D (Amman)" userId="7a6135be-f529-427f-9363-aa6d8fb93117" providerId="ADAL" clId="{63601D3C-719C-4904-A2D4-9EAA537A60D3}" dt="2022-11-29T12:45:47.372" v="151" actId="14100"/>
      <pc:docMkLst>
        <pc:docMk/>
      </pc:docMkLst>
      <pc:sldChg chg="addSp delSp modSp mod delDesignElem">
        <pc:chgData name="Bayari, Hadeel D (Amman)" userId="7a6135be-f529-427f-9363-aa6d8fb93117" providerId="ADAL" clId="{63601D3C-719C-4904-A2D4-9EAA537A60D3}" dt="2022-11-29T10:55:02.275" v="42" actId="14100"/>
        <pc:sldMkLst>
          <pc:docMk/>
          <pc:sldMk cId="3170646237" sldId="257"/>
        </pc:sldMkLst>
        <pc:spChg chg="del mod">
          <ac:chgData name="Bayari, Hadeel D (Amman)" userId="7a6135be-f529-427f-9363-aa6d8fb93117" providerId="ADAL" clId="{63601D3C-719C-4904-A2D4-9EAA537A60D3}" dt="2022-11-29T10:41:16.963" v="3" actId="21"/>
          <ac:spMkLst>
            <pc:docMk/>
            <pc:sldMk cId="3170646237" sldId="257"/>
            <ac:spMk id="4" creationId="{DD6E49EC-A501-2853-6A07-1C17E99E51C6}"/>
          </ac:spMkLst>
        </pc:spChg>
        <pc:spChg chg="del">
          <ac:chgData name="Bayari, Hadeel D (Amman)" userId="7a6135be-f529-427f-9363-aa6d8fb93117" providerId="ADAL" clId="{63601D3C-719C-4904-A2D4-9EAA537A60D3}" dt="2022-11-29T10:41:20.557" v="4" actId="21"/>
          <ac:spMkLst>
            <pc:docMk/>
            <pc:sldMk cId="3170646237" sldId="257"/>
            <ac:spMk id="5" creationId="{EA52C262-0618-10FA-845B-A3A94FA94CBC}"/>
          </ac:spMkLst>
        </pc:spChg>
        <pc:spChg chg="add mod">
          <ac:chgData name="Bayari, Hadeel D (Amman)" userId="7a6135be-f529-427f-9363-aa6d8fb93117" providerId="ADAL" clId="{63601D3C-719C-4904-A2D4-9EAA537A60D3}" dt="2022-11-29T10:43:35.007" v="13" actId="33524"/>
          <ac:spMkLst>
            <pc:docMk/>
            <pc:sldMk cId="3170646237" sldId="257"/>
            <ac:spMk id="7" creationId="{3B902127-7DF5-125A-543F-CAEEE374B97E}"/>
          </ac:spMkLst>
        </pc:spChg>
        <pc:spChg chg="add mod">
          <ac:chgData name="Bayari, Hadeel D (Amman)" userId="7a6135be-f529-427f-9363-aa6d8fb93117" providerId="ADAL" clId="{63601D3C-719C-4904-A2D4-9EAA537A60D3}" dt="2022-11-29T10:48:05.564" v="31" actId="1076"/>
          <ac:spMkLst>
            <pc:docMk/>
            <pc:sldMk cId="3170646237" sldId="257"/>
            <ac:spMk id="9" creationId="{8AF2B1E6-AAA3-4734-16F7-06BEA18D044D}"/>
          </ac:spMkLst>
        </pc:spChg>
        <pc:spChg chg="add mod">
          <ac:chgData name="Bayari, Hadeel D (Amman)" userId="7a6135be-f529-427f-9363-aa6d8fb93117" providerId="ADAL" clId="{63601D3C-719C-4904-A2D4-9EAA537A60D3}" dt="2022-11-29T10:48:09.564" v="32" actId="1076"/>
          <ac:spMkLst>
            <pc:docMk/>
            <pc:sldMk cId="3170646237" sldId="257"/>
            <ac:spMk id="11" creationId="{B678A376-D65A-064F-545F-87BF359704EB}"/>
          </ac:spMkLst>
        </pc:spChg>
        <pc:spChg chg="add mod">
          <ac:chgData name="Bayari, Hadeel D (Amman)" userId="7a6135be-f529-427f-9363-aa6d8fb93117" providerId="ADAL" clId="{63601D3C-719C-4904-A2D4-9EAA537A60D3}" dt="2022-11-29T10:54:33.750" v="37" actId="108"/>
          <ac:spMkLst>
            <pc:docMk/>
            <pc:sldMk cId="3170646237" sldId="257"/>
            <ac:spMk id="13" creationId="{2069AD6B-19BE-206C-2912-720E7E2A93A1}"/>
          </ac:spMkLst>
        </pc:spChg>
        <pc:picChg chg="del">
          <ac:chgData name="Bayari, Hadeel D (Amman)" userId="7a6135be-f529-427f-9363-aa6d8fb93117" providerId="ADAL" clId="{63601D3C-719C-4904-A2D4-9EAA537A60D3}" dt="2022-11-29T10:41:12.853" v="1" actId="478"/>
          <ac:picMkLst>
            <pc:docMk/>
            <pc:sldMk cId="3170646237" sldId="257"/>
            <ac:picMk id="1026" creationId="{40A30203-6543-3BC6-D570-283B1206FB8E}"/>
          </ac:picMkLst>
        </pc:picChg>
        <pc:picChg chg="add mod">
          <ac:chgData name="Bayari, Hadeel D (Amman)" userId="7a6135be-f529-427f-9363-aa6d8fb93117" providerId="ADAL" clId="{63601D3C-719C-4904-A2D4-9EAA537A60D3}" dt="2022-11-29T10:44:12.716" v="17" actId="1076"/>
          <ac:picMkLst>
            <pc:docMk/>
            <pc:sldMk cId="3170646237" sldId="257"/>
            <ac:picMk id="2050" creationId="{EF3CA588-5C1D-6487-C58B-2D0C74B033DE}"/>
          </ac:picMkLst>
        </pc:picChg>
        <pc:picChg chg="add mod">
          <ac:chgData name="Bayari, Hadeel D (Amman)" userId="7a6135be-f529-427f-9363-aa6d8fb93117" providerId="ADAL" clId="{63601D3C-719C-4904-A2D4-9EAA537A60D3}" dt="2022-11-29T10:47:47.715" v="29" actId="14100"/>
          <ac:picMkLst>
            <pc:docMk/>
            <pc:sldMk cId="3170646237" sldId="257"/>
            <ac:picMk id="2052" creationId="{453B3DCC-5336-7260-3284-3770E8347AAD}"/>
          </ac:picMkLst>
        </pc:picChg>
        <pc:picChg chg="add mod">
          <ac:chgData name="Bayari, Hadeel D (Amman)" userId="7a6135be-f529-427f-9363-aa6d8fb93117" providerId="ADAL" clId="{63601D3C-719C-4904-A2D4-9EAA537A60D3}" dt="2022-11-29T10:55:02.275" v="42" actId="14100"/>
          <ac:picMkLst>
            <pc:docMk/>
            <pc:sldMk cId="3170646237" sldId="257"/>
            <ac:picMk id="2054" creationId="{121E5494-F5CA-B715-0D24-BDC932FF2D1E}"/>
          </ac:picMkLst>
        </pc:picChg>
      </pc:sldChg>
      <pc:sldChg chg="addSp delSp modSp mod">
        <pc:chgData name="Bayari, Hadeel D (Amman)" userId="7a6135be-f529-427f-9363-aa6d8fb93117" providerId="ADAL" clId="{63601D3C-719C-4904-A2D4-9EAA537A60D3}" dt="2022-11-29T12:09:02.296" v="107" actId="14100"/>
        <pc:sldMkLst>
          <pc:docMk/>
          <pc:sldMk cId="2219929749" sldId="258"/>
        </pc:sldMkLst>
        <pc:spChg chg="del mod">
          <ac:chgData name="Bayari, Hadeel D (Amman)" userId="7a6135be-f529-427f-9363-aa6d8fb93117" providerId="ADAL" clId="{63601D3C-719C-4904-A2D4-9EAA537A60D3}" dt="2022-11-29T11:58:58.544" v="88" actId="21"/>
          <ac:spMkLst>
            <pc:docMk/>
            <pc:sldMk cId="2219929749" sldId="258"/>
            <ac:spMk id="3" creationId="{9F7EE38A-6189-AD73-3B75-C81ED331F6F4}"/>
          </ac:spMkLst>
        </pc:spChg>
        <pc:spChg chg="add mod">
          <ac:chgData name="Bayari, Hadeel D (Amman)" userId="7a6135be-f529-427f-9363-aa6d8fb93117" providerId="ADAL" clId="{63601D3C-719C-4904-A2D4-9EAA537A60D3}" dt="2022-11-29T11:02:51.964" v="55" actId="14100"/>
          <ac:spMkLst>
            <pc:docMk/>
            <pc:sldMk cId="2219929749" sldId="258"/>
            <ac:spMk id="5" creationId="{B96798DA-3D02-9569-8976-429EF0E49597}"/>
          </ac:spMkLst>
        </pc:spChg>
        <pc:spChg chg="del">
          <ac:chgData name="Bayari, Hadeel D (Amman)" userId="7a6135be-f529-427f-9363-aa6d8fb93117" providerId="ADAL" clId="{63601D3C-719C-4904-A2D4-9EAA537A60D3}" dt="2022-11-29T10:55:34.697" v="49" actId="21"/>
          <ac:spMkLst>
            <pc:docMk/>
            <pc:sldMk cId="2219929749" sldId="258"/>
            <ac:spMk id="7" creationId="{3B902127-7DF5-125A-543F-CAEEE374B97E}"/>
          </ac:spMkLst>
        </pc:spChg>
        <pc:spChg chg="add mod">
          <ac:chgData name="Bayari, Hadeel D (Amman)" userId="7a6135be-f529-427f-9363-aa6d8fb93117" providerId="ADAL" clId="{63601D3C-719C-4904-A2D4-9EAA537A60D3}" dt="2022-11-29T11:42:51.904" v="73" actId="14100"/>
          <ac:spMkLst>
            <pc:docMk/>
            <pc:sldMk cId="2219929749" sldId="258"/>
            <ac:spMk id="8" creationId="{2A7E4120-F830-16C7-95BC-60F719789AEA}"/>
          </ac:spMkLst>
        </pc:spChg>
        <pc:spChg chg="del">
          <ac:chgData name="Bayari, Hadeel D (Amman)" userId="7a6135be-f529-427f-9363-aa6d8fb93117" providerId="ADAL" clId="{63601D3C-719C-4904-A2D4-9EAA537A60D3}" dt="2022-11-29T10:55:32.033" v="48" actId="21"/>
          <ac:spMkLst>
            <pc:docMk/>
            <pc:sldMk cId="2219929749" sldId="258"/>
            <ac:spMk id="9" creationId="{8AF2B1E6-AAA3-4734-16F7-06BEA18D044D}"/>
          </ac:spMkLst>
        </pc:spChg>
        <pc:spChg chg="del">
          <ac:chgData name="Bayari, Hadeel D (Amman)" userId="7a6135be-f529-427f-9363-aa6d8fb93117" providerId="ADAL" clId="{63601D3C-719C-4904-A2D4-9EAA537A60D3}" dt="2022-11-29T10:55:29.497" v="47" actId="21"/>
          <ac:spMkLst>
            <pc:docMk/>
            <pc:sldMk cId="2219929749" sldId="258"/>
            <ac:spMk id="11" creationId="{B678A376-D65A-064F-545F-87BF359704EB}"/>
          </ac:spMkLst>
        </pc:spChg>
        <pc:spChg chg="add mod">
          <ac:chgData name="Bayari, Hadeel D (Amman)" userId="7a6135be-f529-427f-9363-aa6d8fb93117" providerId="ADAL" clId="{63601D3C-719C-4904-A2D4-9EAA537A60D3}" dt="2022-11-29T11:42:44.295" v="71" actId="14100"/>
          <ac:spMkLst>
            <pc:docMk/>
            <pc:sldMk cId="2219929749" sldId="258"/>
            <ac:spMk id="12" creationId="{0FBB729B-9904-DB2B-ADA7-5C34B2A296AF}"/>
          </ac:spMkLst>
        </pc:spChg>
        <pc:spChg chg="del">
          <ac:chgData name="Bayari, Hadeel D (Amman)" userId="7a6135be-f529-427f-9363-aa6d8fb93117" providerId="ADAL" clId="{63601D3C-719C-4904-A2D4-9EAA537A60D3}" dt="2022-11-29T10:55:26.753" v="46" actId="21"/>
          <ac:spMkLst>
            <pc:docMk/>
            <pc:sldMk cId="2219929749" sldId="258"/>
            <ac:spMk id="13" creationId="{2069AD6B-19BE-206C-2912-720E7E2A93A1}"/>
          </ac:spMkLst>
        </pc:spChg>
        <pc:spChg chg="add mod">
          <ac:chgData name="Bayari, Hadeel D (Amman)" userId="7a6135be-f529-427f-9363-aa6d8fb93117" providerId="ADAL" clId="{63601D3C-719C-4904-A2D4-9EAA537A60D3}" dt="2022-11-29T12:04:24.690" v="100" actId="20577"/>
          <ac:spMkLst>
            <pc:docMk/>
            <pc:sldMk cId="2219929749" sldId="258"/>
            <ac:spMk id="15" creationId="{99B29535-51B3-6BF7-F140-0A2F8A07CF08}"/>
          </ac:spMkLst>
        </pc:spChg>
        <pc:spChg chg="add del mod">
          <ac:chgData name="Bayari, Hadeel D (Amman)" userId="7a6135be-f529-427f-9363-aa6d8fb93117" providerId="ADAL" clId="{63601D3C-719C-4904-A2D4-9EAA537A60D3}" dt="2022-11-29T11:59:09.760" v="90" actId="21"/>
          <ac:spMkLst>
            <pc:docMk/>
            <pc:sldMk cId="2219929749" sldId="258"/>
            <ac:spMk id="17" creationId="{211405DE-4FB7-6C9B-A074-C8535ABAEC99}"/>
          </ac:spMkLst>
        </pc:spChg>
        <pc:spChg chg="add del mod">
          <ac:chgData name="Bayari, Hadeel D (Amman)" userId="7a6135be-f529-427f-9363-aa6d8fb93117" providerId="ADAL" clId="{63601D3C-719C-4904-A2D4-9EAA537A60D3}" dt="2022-11-29T11:59:15.242" v="91" actId="21"/>
          <ac:spMkLst>
            <pc:docMk/>
            <pc:sldMk cId="2219929749" sldId="258"/>
            <ac:spMk id="18" creationId="{F9D90025-F543-3105-DFD2-AB3667D67690}"/>
          </ac:spMkLst>
        </pc:spChg>
        <pc:spChg chg="add mod">
          <ac:chgData name="Bayari, Hadeel D (Amman)" userId="7a6135be-f529-427f-9363-aa6d8fb93117" providerId="ADAL" clId="{63601D3C-719C-4904-A2D4-9EAA537A60D3}" dt="2022-11-29T11:59:50.127" v="97" actId="1076"/>
          <ac:spMkLst>
            <pc:docMk/>
            <pc:sldMk cId="2219929749" sldId="258"/>
            <ac:spMk id="20" creationId="{87BAF354-1141-CB5F-C742-577E3C36D741}"/>
          </ac:spMkLst>
        </pc:spChg>
        <pc:picChg chg="del">
          <ac:chgData name="Bayari, Hadeel D (Amman)" userId="7a6135be-f529-427f-9363-aa6d8fb93117" providerId="ADAL" clId="{63601D3C-719C-4904-A2D4-9EAA537A60D3}" dt="2022-11-29T10:55:23.430" v="45" actId="478"/>
          <ac:picMkLst>
            <pc:docMk/>
            <pc:sldMk cId="2219929749" sldId="258"/>
            <ac:picMk id="2050" creationId="{EF3CA588-5C1D-6487-C58B-2D0C74B033DE}"/>
          </ac:picMkLst>
        </pc:picChg>
        <pc:picChg chg="del">
          <ac:chgData name="Bayari, Hadeel D (Amman)" userId="7a6135be-f529-427f-9363-aa6d8fb93117" providerId="ADAL" clId="{63601D3C-719C-4904-A2D4-9EAA537A60D3}" dt="2022-11-29T10:55:22.792" v="44" actId="478"/>
          <ac:picMkLst>
            <pc:docMk/>
            <pc:sldMk cId="2219929749" sldId="258"/>
            <ac:picMk id="2052" creationId="{453B3DCC-5336-7260-3284-3770E8347AAD}"/>
          </ac:picMkLst>
        </pc:picChg>
        <pc:picChg chg="del">
          <ac:chgData name="Bayari, Hadeel D (Amman)" userId="7a6135be-f529-427f-9363-aa6d8fb93117" providerId="ADAL" clId="{63601D3C-719C-4904-A2D4-9EAA537A60D3}" dt="2022-11-29T10:55:20.734" v="43" actId="478"/>
          <ac:picMkLst>
            <pc:docMk/>
            <pc:sldMk cId="2219929749" sldId="258"/>
            <ac:picMk id="2054" creationId="{121E5494-F5CA-B715-0D24-BDC932FF2D1E}"/>
          </ac:picMkLst>
        </pc:picChg>
        <pc:picChg chg="add mod">
          <ac:chgData name="Bayari, Hadeel D (Amman)" userId="7a6135be-f529-427f-9363-aa6d8fb93117" providerId="ADAL" clId="{63601D3C-719C-4904-A2D4-9EAA537A60D3}" dt="2022-11-29T11:03:21.682" v="59" actId="14100"/>
          <ac:picMkLst>
            <pc:docMk/>
            <pc:sldMk cId="2219929749" sldId="258"/>
            <ac:picMk id="3074" creationId="{FD65976C-E4DE-74E7-EA37-033C102AE642}"/>
          </ac:picMkLst>
        </pc:picChg>
        <pc:picChg chg="add mod">
          <ac:chgData name="Bayari, Hadeel D (Amman)" userId="7a6135be-f529-427f-9363-aa6d8fb93117" providerId="ADAL" clId="{63601D3C-719C-4904-A2D4-9EAA537A60D3}" dt="2022-11-29T11:06:38.796" v="64" actId="14100"/>
          <ac:picMkLst>
            <pc:docMk/>
            <pc:sldMk cId="2219929749" sldId="258"/>
            <ac:picMk id="3076" creationId="{317C886A-821A-312E-7D9B-905BF1E90803}"/>
          </ac:picMkLst>
        </pc:picChg>
        <pc:picChg chg="add mod">
          <ac:chgData name="Bayari, Hadeel D (Amman)" userId="7a6135be-f529-427f-9363-aa6d8fb93117" providerId="ADAL" clId="{63601D3C-719C-4904-A2D4-9EAA537A60D3}" dt="2022-11-29T12:09:02.296" v="107" actId="14100"/>
          <ac:picMkLst>
            <pc:docMk/>
            <pc:sldMk cId="2219929749" sldId="258"/>
            <ac:picMk id="3078" creationId="{D6EB96A7-90B5-D037-BEC3-898AF5FB028B}"/>
          </ac:picMkLst>
        </pc:picChg>
      </pc:sldChg>
      <pc:sldChg chg="addSp delSp modSp mod">
        <pc:chgData name="Bayari, Hadeel D (Amman)" userId="7a6135be-f529-427f-9363-aa6d8fb93117" providerId="ADAL" clId="{63601D3C-719C-4904-A2D4-9EAA537A60D3}" dt="2022-11-29T12:45:47.372" v="151" actId="14100"/>
        <pc:sldMkLst>
          <pc:docMk/>
          <pc:sldMk cId="3039630671" sldId="259"/>
        </pc:sldMkLst>
        <pc:spChg chg="mod">
          <ac:chgData name="Bayari, Hadeel D (Amman)" userId="7a6135be-f529-427f-9363-aa6d8fb93117" providerId="ADAL" clId="{63601D3C-719C-4904-A2D4-9EAA537A60D3}" dt="2022-11-29T12:42:49.750" v="143" actId="1076"/>
          <ac:spMkLst>
            <pc:docMk/>
            <pc:sldMk cId="3039630671" sldId="259"/>
            <ac:spMk id="2" creationId="{0F138E73-C85A-7674-D075-EF32F71AA626}"/>
          </ac:spMkLst>
        </pc:spChg>
        <pc:spChg chg="add mod">
          <ac:chgData name="Bayari, Hadeel D (Amman)" userId="7a6135be-f529-427f-9363-aa6d8fb93117" providerId="ADAL" clId="{63601D3C-719C-4904-A2D4-9EAA537A60D3}" dt="2022-11-29T12:15:57.720" v="121" actId="14100"/>
          <ac:spMkLst>
            <pc:docMk/>
            <pc:sldMk cId="3039630671" sldId="259"/>
            <ac:spMk id="4" creationId="{06EA7D10-BD3B-9164-8ABF-325E715227BC}"/>
          </ac:spMkLst>
        </pc:spChg>
        <pc:spChg chg="del mod">
          <ac:chgData name="Bayari, Hadeel D (Amman)" userId="7a6135be-f529-427f-9363-aa6d8fb93117" providerId="ADAL" clId="{63601D3C-719C-4904-A2D4-9EAA537A60D3}" dt="2022-11-29T12:15:15.107" v="112" actId="21"/>
          <ac:spMkLst>
            <pc:docMk/>
            <pc:sldMk cId="3039630671" sldId="259"/>
            <ac:spMk id="5" creationId="{B96798DA-3D02-9569-8976-429EF0E49597}"/>
          </ac:spMkLst>
        </pc:spChg>
        <pc:spChg chg="add mod">
          <ac:chgData name="Bayari, Hadeel D (Amman)" userId="7a6135be-f529-427f-9363-aa6d8fb93117" providerId="ADAL" clId="{63601D3C-719C-4904-A2D4-9EAA537A60D3}" dt="2022-11-29T12:28:11.833" v="131" actId="108"/>
          <ac:spMkLst>
            <pc:docMk/>
            <pc:sldMk cId="3039630671" sldId="259"/>
            <ac:spMk id="7" creationId="{1283E0A8-1E99-8DDB-DC49-C8172149FD56}"/>
          </ac:spMkLst>
        </pc:spChg>
        <pc:spChg chg="del">
          <ac:chgData name="Bayari, Hadeel D (Amman)" userId="7a6135be-f529-427f-9363-aa6d8fb93117" providerId="ADAL" clId="{63601D3C-719C-4904-A2D4-9EAA537A60D3}" dt="2022-11-29T12:15:16.963" v="113" actId="21"/>
          <ac:spMkLst>
            <pc:docMk/>
            <pc:sldMk cId="3039630671" sldId="259"/>
            <ac:spMk id="8" creationId="{2A7E4120-F830-16C7-95BC-60F719789AEA}"/>
          </ac:spMkLst>
        </pc:spChg>
        <pc:spChg chg="add mod">
          <ac:chgData name="Bayari, Hadeel D (Amman)" userId="7a6135be-f529-427f-9363-aa6d8fb93117" providerId="ADAL" clId="{63601D3C-719C-4904-A2D4-9EAA537A60D3}" dt="2022-11-29T12:42:49.204" v="142" actId="1076"/>
          <ac:spMkLst>
            <pc:docMk/>
            <pc:sldMk cId="3039630671" sldId="259"/>
            <ac:spMk id="10" creationId="{6A2E8572-8A33-67BA-0D5F-89798E9929DE}"/>
          </ac:spMkLst>
        </pc:spChg>
        <pc:spChg chg="add">
          <ac:chgData name="Bayari, Hadeel D (Amman)" userId="7a6135be-f529-427f-9363-aa6d8fb93117" providerId="ADAL" clId="{63601D3C-719C-4904-A2D4-9EAA537A60D3}" dt="2022-11-29T12:45:33.204" v="144"/>
          <ac:spMkLst>
            <pc:docMk/>
            <pc:sldMk cId="3039630671" sldId="259"/>
            <ac:spMk id="11" creationId="{1B11ED02-8750-EEFC-CABF-6234A5565C91}"/>
          </ac:spMkLst>
        </pc:spChg>
        <pc:spChg chg="del">
          <ac:chgData name="Bayari, Hadeel D (Amman)" userId="7a6135be-f529-427f-9363-aa6d8fb93117" providerId="ADAL" clId="{63601D3C-719C-4904-A2D4-9EAA537A60D3}" dt="2022-11-29T12:15:20.700" v="114" actId="21"/>
          <ac:spMkLst>
            <pc:docMk/>
            <pc:sldMk cId="3039630671" sldId="259"/>
            <ac:spMk id="12" creationId="{0FBB729B-9904-DB2B-ADA7-5C34B2A296AF}"/>
          </ac:spMkLst>
        </pc:spChg>
        <pc:spChg chg="del">
          <ac:chgData name="Bayari, Hadeel D (Amman)" userId="7a6135be-f529-427f-9363-aa6d8fb93117" providerId="ADAL" clId="{63601D3C-719C-4904-A2D4-9EAA537A60D3}" dt="2022-11-29T12:15:24.348" v="115" actId="21"/>
          <ac:spMkLst>
            <pc:docMk/>
            <pc:sldMk cId="3039630671" sldId="259"/>
            <ac:spMk id="15" creationId="{99B29535-51B3-6BF7-F140-0A2F8A07CF08}"/>
          </ac:spMkLst>
        </pc:spChg>
        <pc:spChg chg="del">
          <ac:chgData name="Bayari, Hadeel D (Amman)" userId="7a6135be-f529-427f-9363-aa6d8fb93117" providerId="ADAL" clId="{63601D3C-719C-4904-A2D4-9EAA537A60D3}" dt="2022-11-29T12:15:26.821" v="116" actId="21"/>
          <ac:spMkLst>
            <pc:docMk/>
            <pc:sldMk cId="3039630671" sldId="259"/>
            <ac:spMk id="20" creationId="{87BAF354-1141-CB5F-C742-577E3C36D741}"/>
          </ac:spMkLst>
        </pc:spChg>
        <pc:picChg chg="del">
          <ac:chgData name="Bayari, Hadeel D (Amman)" userId="7a6135be-f529-427f-9363-aa6d8fb93117" providerId="ADAL" clId="{63601D3C-719C-4904-A2D4-9EAA537A60D3}" dt="2022-11-29T12:15:11.488" v="109" actId="478"/>
          <ac:picMkLst>
            <pc:docMk/>
            <pc:sldMk cId="3039630671" sldId="259"/>
            <ac:picMk id="3074" creationId="{FD65976C-E4DE-74E7-EA37-033C102AE642}"/>
          </ac:picMkLst>
        </pc:picChg>
        <pc:picChg chg="del">
          <ac:chgData name="Bayari, Hadeel D (Amman)" userId="7a6135be-f529-427f-9363-aa6d8fb93117" providerId="ADAL" clId="{63601D3C-719C-4904-A2D4-9EAA537A60D3}" dt="2022-11-29T12:15:12.069" v="110" actId="478"/>
          <ac:picMkLst>
            <pc:docMk/>
            <pc:sldMk cId="3039630671" sldId="259"/>
            <ac:picMk id="3076" creationId="{317C886A-821A-312E-7D9B-905BF1E90803}"/>
          </ac:picMkLst>
        </pc:picChg>
        <pc:picChg chg="del">
          <ac:chgData name="Bayari, Hadeel D (Amman)" userId="7a6135be-f529-427f-9363-aa6d8fb93117" providerId="ADAL" clId="{63601D3C-719C-4904-A2D4-9EAA537A60D3}" dt="2022-11-29T12:15:10.434" v="108" actId="478"/>
          <ac:picMkLst>
            <pc:docMk/>
            <pc:sldMk cId="3039630671" sldId="259"/>
            <ac:picMk id="3078" creationId="{D6EB96A7-90B5-D037-BEC3-898AF5FB028B}"/>
          </ac:picMkLst>
        </pc:picChg>
        <pc:picChg chg="add mod">
          <ac:chgData name="Bayari, Hadeel D (Amman)" userId="7a6135be-f529-427f-9363-aa6d8fb93117" providerId="ADAL" clId="{63601D3C-719C-4904-A2D4-9EAA537A60D3}" dt="2022-11-29T12:16:24.775" v="128" actId="1076"/>
          <ac:picMkLst>
            <pc:docMk/>
            <pc:sldMk cId="3039630671" sldId="259"/>
            <ac:picMk id="4098" creationId="{83599A59-C54E-75EC-25BF-6D6DC5F74059}"/>
          </ac:picMkLst>
        </pc:picChg>
        <pc:picChg chg="add mod">
          <ac:chgData name="Bayari, Hadeel D (Amman)" userId="7a6135be-f529-427f-9363-aa6d8fb93117" providerId="ADAL" clId="{63601D3C-719C-4904-A2D4-9EAA537A60D3}" dt="2022-11-29T12:35:52.974" v="136" actId="14100"/>
          <ac:picMkLst>
            <pc:docMk/>
            <pc:sldMk cId="3039630671" sldId="259"/>
            <ac:picMk id="4100" creationId="{098E78D0-D824-023A-16E9-7CCE6BEEE2C3}"/>
          </ac:picMkLst>
        </pc:picChg>
        <pc:picChg chg="add mod">
          <ac:chgData name="Bayari, Hadeel D (Amman)" userId="7a6135be-f529-427f-9363-aa6d8fb93117" providerId="ADAL" clId="{63601D3C-719C-4904-A2D4-9EAA537A60D3}" dt="2022-11-29T12:45:47.372" v="151" actId="14100"/>
          <ac:picMkLst>
            <pc:docMk/>
            <pc:sldMk cId="3039630671" sldId="259"/>
            <ac:picMk id="4104" creationId="{24BF0617-162E-7893-E1A6-64843F153E16}"/>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AA220-1A22-1A5E-FCC7-91A5C9792F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7A835D-DFE2-3301-6716-4B0010D7F0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9E3834-73C1-9678-A309-66072E45583C}"/>
              </a:ext>
            </a:extLst>
          </p:cNvPr>
          <p:cNvSpPr>
            <a:spLocks noGrp="1"/>
          </p:cNvSpPr>
          <p:nvPr>
            <p:ph type="dt" sz="half" idx="10"/>
          </p:nvPr>
        </p:nvSpPr>
        <p:spPr/>
        <p:txBody>
          <a:bodyPr/>
          <a:lstStyle/>
          <a:p>
            <a:fld id="{C6108095-63FC-4DA1-B18F-E310F1F60A61}" type="datetimeFigureOut">
              <a:rPr lang="en-US" smtClean="0"/>
              <a:t>11/29/2022</a:t>
            </a:fld>
            <a:endParaRPr lang="en-US"/>
          </a:p>
        </p:txBody>
      </p:sp>
      <p:sp>
        <p:nvSpPr>
          <p:cNvPr id="5" name="Footer Placeholder 4">
            <a:extLst>
              <a:ext uri="{FF2B5EF4-FFF2-40B4-BE49-F238E27FC236}">
                <a16:creationId xmlns:a16="http://schemas.microsoft.com/office/drawing/2014/main" id="{F8B5AB10-B4B3-FFCA-92BE-7D928058BC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352579-D9DA-C070-8FBC-F6D06B010EB0}"/>
              </a:ext>
            </a:extLst>
          </p:cNvPr>
          <p:cNvSpPr>
            <a:spLocks noGrp="1"/>
          </p:cNvSpPr>
          <p:nvPr>
            <p:ph type="sldNum" sz="quarter" idx="12"/>
          </p:nvPr>
        </p:nvSpPr>
        <p:spPr/>
        <p:txBody>
          <a:bodyPr/>
          <a:lstStyle/>
          <a:p>
            <a:fld id="{F4B6CFF9-8DB3-4C3F-ACDE-75F84C5ACACE}" type="slidenum">
              <a:rPr lang="en-US" smtClean="0"/>
              <a:t>‹#›</a:t>
            </a:fld>
            <a:endParaRPr lang="en-US"/>
          </a:p>
        </p:txBody>
      </p:sp>
    </p:spTree>
    <p:extLst>
      <p:ext uri="{BB962C8B-B14F-4D97-AF65-F5344CB8AC3E}">
        <p14:creationId xmlns:p14="http://schemas.microsoft.com/office/powerpoint/2010/main" val="1342706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FA98B-E71A-99DA-75D3-54191A55FE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23EDD1-8DD6-4662-885B-85998F092A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65D491-C811-88C0-E1A4-153BC379C64C}"/>
              </a:ext>
            </a:extLst>
          </p:cNvPr>
          <p:cNvSpPr>
            <a:spLocks noGrp="1"/>
          </p:cNvSpPr>
          <p:nvPr>
            <p:ph type="dt" sz="half" idx="10"/>
          </p:nvPr>
        </p:nvSpPr>
        <p:spPr/>
        <p:txBody>
          <a:bodyPr/>
          <a:lstStyle/>
          <a:p>
            <a:fld id="{C6108095-63FC-4DA1-B18F-E310F1F60A61}" type="datetimeFigureOut">
              <a:rPr lang="en-US" smtClean="0"/>
              <a:t>11/29/2022</a:t>
            </a:fld>
            <a:endParaRPr lang="en-US"/>
          </a:p>
        </p:txBody>
      </p:sp>
      <p:sp>
        <p:nvSpPr>
          <p:cNvPr id="5" name="Footer Placeholder 4">
            <a:extLst>
              <a:ext uri="{FF2B5EF4-FFF2-40B4-BE49-F238E27FC236}">
                <a16:creationId xmlns:a16="http://schemas.microsoft.com/office/drawing/2014/main" id="{84AA4516-97D8-FC1A-B680-35D6094199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8BF3C0-8683-7550-6EB6-00E26CCEE165}"/>
              </a:ext>
            </a:extLst>
          </p:cNvPr>
          <p:cNvSpPr>
            <a:spLocks noGrp="1"/>
          </p:cNvSpPr>
          <p:nvPr>
            <p:ph type="sldNum" sz="quarter" idx="12"/>
          </p:nvPr>
        </p:nvSpPr>
        <p:spPr/>
        <p:txBody>
          <a:bodyPr/>
          <a:lstStyle/>
          <a:p>
            <a:fld id="{F4B6CFF9-8DB3-4C3F-ACDE-75F84C5ACACE}" type="slidenum">
              <a:rPr lang="en-US" smtClean="0"/>
              <a:t>‹#›</a:t>
            </a:fld>
            <a:endParaRPr lang="en-US"/>
          </a:p>
        </p:txBody>
      </p:sp>
    </p:spTree>
    <p:extLst>
      <p:ext uri="{BB962C8B-B14F-4D97-AF65-F5344CB8AC3E}">
        <p14:creationId xmlns:p14="http://schemas.microsoft.com/office/powerpoint/2010/main" val="2754435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F2BFCD-30DF-FF9A-574B-0090AD58FA1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422BB5-8869-6E29-3DAB-ECBF9E238E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7B039A-F6F0-7955-2E10-BCDEA87C0E16}"/>
              </a:ext>
            </a:extLst>
          </p:cNvPr>
          <p:cNvSpPr>
            <a:spLocks noGrp="1"/>
          </p:cNvSpPr>
          <p:nvPr>
            <p:ph type="dt" sz="half" idx="10"/>
          </p:nvPr>
        </p:nvSpPr>
        <p:spPr/>
        <p:txBody>
          <a:bodyPr/>
          <a:lstStyle/>
          <a:p>
            <a:fld id="{C6108095-63FC-4DA1-B18F-E310F1F60A61}" type="datetimeFigureOut">
              <a:rPr lang="en-US" smtClean="0"/>
              <a:t>11/29/2022</a:t>
            </a:fld>
            <a:endParaRPr lang="en-US"/>
          </a:p>
        </p:txBody>
      </p:sp>
      <p:sp>
        <p:nvSpPr>
          <p:cNvPr id="5" name="Footer Placeholder 4">
            <a:extLst>
              <a:ext uri="{FF2B5EF4-FFF2-40B4-BE49-F238E27FC236}">
                <a16:creationId xmlns:a16="http://schemas.microsoft.com/office/drawing/2014/main" id="{90A395AA-2656-2581-D23E-2586F05CA8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623BE8-A5DF-06E9-8B12-9F292B960DC6}"/>
              </a:ext>
            </a:extLst>
          </p:cNvPr>
          <p:cNvSpPr>
            <a:spLocks noGrp="1"/>
          </p:cNvSpPr>
          <p:nvPr>
            <p:ph type="sldNum" sz="quarter" idx="12"/>
          </p:nvPr>
        </p:nvSpPr>
        <p:spPr/>
        <p:txBody>
          <a:bodyPr/>
          <a:lstStyle/>
          <a:p>
            <a:fld id="{F4B6CFF9-8DB3-4C3F-ACDE-75F84C5ACACE}" type="slidenum">
              <a:rPr lang="en-US" smtClean="0"/>
              <a:t>‹#›</a:t>
            </a:fld>
            <a:endParaRPr lang="en-US"/>
          </a:p>
        </p:txBody>
      </p:sp>
    </p:spTree>
    <p:extLst>
      <p:ext uri="{BB962C8B-B14F-4D97-AF65-F5344CB8AC3E}">
        <p14:creationId xmlns:p14="http://schemas.microsoft.com/office/powerpoint/2010/main" val="1491188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9B218-4874-D4E9-F04C-1A411BDC14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E6F573-CF4A-6413-789F-E6054E01E6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A88603-1EA0-495E-F110-61135F561865}"/>
              </a:ext>
            </a:extLst>
          </p:cNvPr>
          <p:cNvSpPr>
            <a:spLocks noGrp="1"/>
          </p:cNvSpPr>
          <p:nvPr>
            <p:ph type="dt" sz="half" idx="10"/>
          </p:nvPr>
        </p:nvSpPr>
        <p:spPr/>
        <p:txBody>
          <a:bodyPr/>
          <a:lstStyle/>
          <a:p>
            <a:fld id="{C6108095-63FC-4DA1-B18F-E310F1F60A61}" type="datetimeFigureOut">
              <a:rPr lang="en-US" smtClean="0"/>
              <a:t>11/29/2022</a:t>
            </a:fld>
            <a:endParaRPr lang="en-US"/>
          </a:p>
        </p:txBody>
      </p:sp>
      <p:sp>
        <p:nvSpPr>
          <p:cNvPr id="5" name="Footer Placeholder 4">
            <a:extLst>
              <a:ext uri="{FF2B5EF4-FFF2-40B4-BE49-F238E27FC236}">
                <a16:creationId xmlns:a16="http://schemas.microsoft.com/office/drawing/2014/main" id="{01A1B269-6494-9DC9-C644-1AB12747DA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974128-F646-160D-B0FF-B01A94D688E3}"/>
              </a:ext>
            </a:extLst>
          </p:cNvPr>
          <p:cNvSpPr>
            <a:spLocks noGrp="1"/>
          </p:cNvSpPr>
          <p:nvPr>
            <p:ph type="sldNum" sz="quarter" idx="12"/>
          </p:nvPr>
        </p:nvSpPr>
        <p:spPr/>
        <p:txBody>
          <a:bodyPr/>
          <a:lstStyle/>
          <a:p>
            <a:fld id="{F4B6CFF9-8DB3-4C3F-ACDE-75F84C5ACACE}" type="slidenum">
              <a:rPr lang="en-US" smtClean="0"/>
              <a:t>‹#›</a:t>
            </a:fld>
            <a:endParaRPr lang="en-US"/>
          </a:p>
        </p:txBody>
      </p:sp>
    </p:spTree>
    <p:extLst>
      <p:ext uri="{BB962C8B-B14F-4D97-AF65-F5344CB8AC3E}">
        <p14:creationId xmlns:p14="http://schemas.microsoft.com/office/powerpoint/2010/main" val="1893172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F8125-C79F-6DC1-5047-38C1A3EAEC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4212C9B-CF72-773B-549B-BB4AADF256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4BADC7C-0B8D-D22D-20D2-30F5A41A456C}"/>
              </a:ext>
            </a:extLst>
          </p:cNvPr>
          <p:cNvSpPr>
            <a:spLocks noGrp="1"/>
          </p:cNvSpPr>
          <p:nvPr>
            <p:ph type="dt" sz="half" idx="10"/>
          </p:nvPr>
        </p:nvSpPr>
        <p:spPr/>
        <p:txBody>
          <a:bodyPr/>
          <a:lstStyle/>
          <a:p>
            <a:fld id="{C6108095-63FC-4DA1-B18F-E310F1F60A61}" type="datetimeFigureOut">
              <a:rPr lang="en-US" smtClean="0"/>
              <a:t>11/29/2022</a:t>
            </a:fld>
            <a:endParaRPr lang="en-US"/>
          </a:p>
        </p:txBody>
      </p:sp>
      <p:sp>
        <p:nvSpPr>
          <p:cNvPr id="5" name="Footer Placeholder 4">
            <a:extLst>
              <a:ext uri="{FF2B5EF4-FFF2-40B4-BE49-F238E27FC236}">
                <a16:creationId xmlns:a16="http://schemas.microsoft.com/office/drawing/2014/main" id="{DB2551B9-4822-8E7A-B55D-06F2661496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7560A8-F677-A037-C986-B44DF2408066}"/>
              </a:ext>
            </a:extLst>
          </p:cNvPr>
          <p:cNvSpPr>
            <a:spLocks noGrp="1"/>
          </p:cNvSpPr>
          <p:nvPr>
            <p:ph type="sldNum" sz="quarter" idx="12"/>
          </p:nvPr>
        </p:nvSpPr>
        <p:spPr/>
        <p:txBody>
          <a:bodyPr/>
          <a:lstStyle/>
          <a:p>
            <a:fld id="{F4B6CFF9-8DB3-4C3F-ACDE-75F84C5ACACE}" type="slidenum">
              <a:rPr lang="en-US" smtClean="0"/>
              <a:t>‹#›</a:t>
            </a:fld>
            <a:endParaRPr lang="en-US"/>
          </a:p>
        </p:txBody>
      </p:sp>
    </p:spTree>
    <p:extLst>
      <p:ext uri="{BB962C8B-B14F-4D97-AF65-F5344CB8AC3E}">
        <p14:creationId xmlns:p14="http://schemas.microsoft.com/office/powerpoint/2010/main" val="1761373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A4C58-57BD-DC13-D18E-D409DBE956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CC8115-C24C-7D31-2790-E0263DE90A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6AF9016-4BE8-E326-874E-ADA2109851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E50396-FF9D-982F-AD0D-7E05107B907F}"/>
              </a:ext>
            </a:extLst>
          </p:cNvPr>
          <p:cNvSpPr>
            <a:spLocks noGrp="1"/>
          </p:cNvSpPr>
          <p:nvPr>
            <p:ph type="dt" sz="half" idx="10"/>
          </p:nvPr>
        </p:nvSpPr>
        <p:spPr/>
        <p:txBody>
          <a:bodyPr/>
          <a:lstStyle/>
          <a:p>
            <a:fld id="{C6108095-63FC-4DA1-B18F-E310F1F60A61}" type="datetimeFigureOut">
              <a:rPr lang="en-US" smtClean="0"/>
              <a:t>11/29/2022</a:t>
            </a:fld>
            <a:endParaRPr lang="en-US"/>
          </a:p>
        </p:txBody>
      </p:sp>
      <p:sp>
        <p:nvSpPr>
          <p:cNvPr id="6" name="Footer Placeholder 5">
            <a:extLst>
              <a:ext uri="{FF2B5EF4-FFF2-40B4-BE49-F238E27FC236}">
                <a16:creationId xmlns:a16="http://schemas.microsoft.com/office/drawing/2014/main" id="{3A85B327-04D9-04A6-41C6-66D2405881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FEC0D7-6170-35E0-8558-C6942D151E00}"/>
              </a:ext>
            </a:extLst>
          </p:cNvPr>
          <p:cNvSpPr>
            <a:spLocks noGrp="1"/>
          </p:cNvSpPr>
          <p:nvPr>
            <p:ph type="sldNum" sz="quarter" idx="12"/>
          </p:nvPr>
        </p:nvSpPr>
        <p:spPr/>
        <p:txBody>
          <a:bodyPr/>
          <a:lstStyle/>
          <a:p>
            <a:fld id="{F4B6CFF9-8DB3-4C3F-ACDE-75F84C5ACACE}" type="slidenum">
              <a:rPr lang="en-US" smtClean="0"/>
              <a:t>‹#›</a:t>
            </a:fld>
            <a:endParaRPr lang="en-US"/>
          </a:p>
        </p:txBody>
      </p:sp>
    </p:spTree>
    <p:extLst>
      <p:ext uri="{BB962C8B-B14F-4D97-AF65-F5344CB8AC3E}">
        <p14:creationId xmlns:p14="http://schemas.microsoft.com/office/powerpoint/2010/main" val="3484361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9943-48C0-AF14-6117-F620C131916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0F477FB-E107-58FF-68A5-568D1AA27A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6A91B0-5560-BEBF-10DE-7160791CF90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60E99D-4641-96CC-86AF-0A2F035EC1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9E2DDE-667D-B161-2ECB-AD43C46116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588CB2-2996-507F-05F0-5DDC4598B185}"/>
              </a:ext>
            </a:extLst>
          </p:cNvPr>
          <p:cNvSpPr>
            <a:spLocks noGrp="1"/>
          </p:cNvSpPr>
          <p:nvPr>
            <p:ph type="dt" sz="half" idx="10"/>
          </p:nvPr>
        </p:nvSpPr>
        <p:spPr/>
        <p:txBody>
          <a:bodyPr/>
          <a:lstStyle/>
          <a:p>
            <a:fld id="{C6108095-63FC-4DA1-B18F-E310F1F60A61}" type="datetimeFigureOut">
              <a:rPr lang="en-US" smtClean="0"/>
              <a:t>11/29/2022</a:t>
            </a:fld>
            <a:endParaRPr lang="en-US"/>
          </a:p>
        </p:txBody>
      </p:sp>
      <p:sp>
        <p:nvSpPr>
          <p:cNvPr id="8" name="Footer Placeholder 7">
            <a:extLst>
              <a:ext uri="{FF2B5EF4-FFF2-40B4-BE49-F238E27FC236}">
                <a16:creationId xmlns:a16="http://schemas.microsoft.com/office/drawing/2014/main" id="{4BE05416-952B-97FE-1E07-230B1F2737A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A5AF65B-CF48-DDD3-75D3-B4EE4961A95C}"/>
              </a:ext>
            </a:extLst>
          </p:cNvPr>
          <p:cNvSpPr>
            <a:spLocks noGrp="1"/>
          </p:cNvSpPr>
          <p:nvPr>
            <p:ph type="sldNum" sz="quarter" idx="12"/>
          </p:nvPr>
        </p:nvSpPr>
        <p:spPr/>
        <p:txBody>
          <a:bodyPr/>
          <a:lstStyle/>
          <a:p>
            <a:fld id="{F4B6CFF9-8DB3-4C3F-ACDE-75F84C5ACACE}" type="slidenum">
              <a:rPr lang="en-US" smtClean="0"/>
              <a:t>‹#›</a:t>
            </a:fld>
            <a:endParaRPr lang="en-US"/>
          </a:p>
        </p:txBody>
      </p:sp>
    </p:spTree>
    <p:extLst>
      <p:ext uri="{BB962C8B-B14F-4D97-AF65-F5344CB8AC3E}">
        <p14:creationId xmlns:p14="http://schemas.microsoft.com/office/powerpoint/2010/main" val="240803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A6E27-A7D3-99D5-A42D-C938B0D582B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113C35-AFB7-6726-0A2D-84E43D3240C5}"/>
              </a:ext>
            </a:extLst>
          </p:cNvPr>
          <p:cNvSpPr>
            <a:spLocks noGrp="1"/>
          </p:cNvSpPr>
          <p:nvPr>
            <p:ph type="dt" sz="half" idx="10"/>
          </p:nvPr>
        </p:nvSpPr>
        <p:spPr/>
        <p:txBody>
          <a:bodyPr/>
          <a:lstStyle/>
          <a:p>
            <a:fld id="{C6108095-63FC-4DA1-B18F-E310F1F60A61}" type="datetimeFigureOut">
              <a:rPr lang="en-US" smtClean="0"/>
              <a:t>11/29/2022</a:t>
            </a:fld>
            <a:endParaRPr lang="en-US"/>
          </a:p>
        </p:txBody>
      </p:sp>
      <p:sp>
        <p:nvSpPr>
          <p:cNvPr id="4" name="Footer Placeholder 3">
            <a:extLst>
              <a:ext uri="{FF2B5EF4-FFF2-40B4-BE49-F238E27FC236}">
                <a16:creationId xmlns:a16="http://schemas.microsoft.com/office/drawing/2014/main" id="{AEBB8811-21F8-6005-A045-8344E37B71A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01B21D8-3173-80D6-0575-7E3BD00A6BD8}"/>
              </a:ext>
            </a:extLst>
          </p:cNvPr>
          <p:cNvSpPr>
            <a:spLocks noGrp="1"/>
          </p:cNvSpPr>
          <p:nvPr>
            <p:ph type="sldNum" sz="quarter" idx="12"/>
          </p:nvPr>
        </p:nvSpPr>
        <p:spPr/>
        <p:txBody>
          <a:bodyPr/>
          <a:lstStyle/>
          <a:p>
            <a:fld id="{F4B6CFF9-8DB3-4C3F-ACDE-75F84C5ACACE}" type="slidenum">
              <a:rPr lang="en-US" smtClean="0"/>
              <a:t>‹#›</a:t>
            </a:fld>
            <a:endParaRPr lang="en-US"/>
          </a:p>
        </p:txBody>
      </p:sp>
    </p:spTree>
    <p:extLst>
      <p:ext uri="{BB962C8B-B14F-4D97-AF65-F5344CB8AC3E}">
        <p14:creationId xmlns:p14="http://schemas.microsoft.com/office/powerpoint/2010/main" val="2997530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7DBE6F-58FB-C86C-D73E-AAACF17937CE}"/>
              </a:ext>
            </a:extLst>
          </p:cNvPr>
          <p:cNvSpPr>
            <a:spLocks noGrp="1"/>
          </p:cNvSpPr>
          <p:nvPr>
            <p:ph type="dt" sz="half" idx="10"/>
          </p:nvPr>
        </p:nvSpPr>
        <p:spPr/>
        <p:txBody>
          <a:bodyPr/>
          <a:lstStyle/>
          <a:p>
            <a:fld id="{C6108095-63FC-4DA1-B18F-E310F1F60A61}" type="datetimeFigureOut">
              <a:rPr lang="en-US" smtClean="0"/>
              <a:t>11/29/2022</a:t>
            </a:fld>
            <a:endParaRPr lang="en-US"/>
          </a:p>
        </p:txBody>
      </p:sp>
      <p:sp>
        <p:nvSpPr>
          <p:cNvPr id="3" name="Footer Placeholder 2">
            <a:extLst>
              <a:ext uri="{FF2B5EF4-FFF2-40B4-BE49-F238E27FC236}">
                <a16:creationId xmlns:a16="http://schemas.microsoft.com/office/drawing/2014/main" id="{29814610-5269-A89B-D9D1-29A46ED7B62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C25321-05D5-1A49-305C-0EFAC6849690}"/>
              </a:ext>
            </a:extLst>
          </p:cNvPr>
          <p:cNvSpPr>
            <a:spLocks noGrp="1"/>
          </p:cNvSpPr>
          <p:nvPr>
            <p:ph type="sldNum" sz="quarter" idx="12"/>
          </p:nvPr>
        </p:nvSpPr>
        <p:spPr/>
        <p:txBody>
          <a:bodyPr/>
          <a:lstStyle/>
          <a:p>
            <a:fld id="{F4B6CFF9-8DB3-4C3F-ACDE-75F84C5ACACE}" type="slidenum">
              <a:rPr lang="en-US" smtClean="0"/>
              <a:t>‹#›</a:t>
            </a:fld>
            <a:endParaRPr lang="en-US"/>
          </a:p>
        </p:txBody>
      </p:sp>
    </p:spTree>
    <p:extLst>
      <p:ext uri="{BB962C8B-B14F-4D97-AF65-F5344CB8AC3E}">
        <p14:creationId xmlns:p14="http://schemas.microsoft.com/office/powerpoint/2010/main" val="231018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E56F9-306A-6E02-73B0-36642356D3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E8882E-6FEC-C989-059C-0754C3DFA7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765FDD-CDA9-AD90-C667-16880C78E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20B39A-B694-BDA1-AAA0-D1C7055DE72C}"/>
              </a:ext>
            </a:extLst>
          </p:cNvPr>
          <p:cNvSpPr>
            <a:spLocks noGrp="1"/>
          </p:cNvSpPr>
          <p:nvPr>
            <p:ph type="dt" sz="half" idx="10"/>
          </p:nvPr>
        </p:nvSpPr>
        <p:spPr/>
        <p:txBody>
          <a:bodyPr/>
          <a:lstStyle/>
          <a:p>
            <a:fld id="{C6108095-63FC-4DA1-B18F-E310F1F60A61}" type="datetimeFigureOut">
              <a:rPr lang="en-US" smtClean="0"/>
              <a:t>11/29/2022</a:t>
            </a:fld>
            <a:endParaRPr lang="en-US"/>
          </a:p>
        </p:txBody>
      </p:sp>
      <p:sp>
        <p:nvSpPr>
          <p:cNvPr id="6" name="Footer Placeholder 5">
            <a:extLst>
              <a:ext uri="{FF2B5EF4-FFF2-40B4-BE49-F238E27FC236}">
                <a16:creationId xmlns:a16="http://schemas.microsoft.com/office/drawing/2014/main" id="{0A236C0A-B1B1-CE7F-1D5B-E8AC4F7964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F1E50-92DE-66E1-0431-3AEA66325AC5}"/>
              </a:ext>
            </a:extLst>
          </p:cNvPr>
          <p:cNvSpPr>
            <a:spLocks noGrp="1"/>
          </p:cNvSpPr>
          <p:nvPr>
            <p:ph type="sldNum" sz="quarter" idx="12"/>
          </p:nvPr>
        </p:nvSpPr>
        <p:spPr/>
        <p:txBody>
          <a:bodyPr/>
          <a:lstStyle/>
          <a:p>
            <a:fld id="{F4B6CFF9-8DB3-4C3F-ACDE-75F84C5ACACE}" type="slidenum">
              <a:rPr lang="en-US" smtClean="0"/>
              <a:t>‹#›</a:t>
            </a:fld>
            <a:endParaRPr lang="en-US"/>
          </a:p>
        </p:txBody>
      </p:sp>
    </p:spTree>
    <p:extLst>
      <p:ext uri="{BB962C8B-B14F-4D97-AF65-F5344CB8AC3E}">
        <p14:creationId xmlns:p14="http://schemas.microsoft.com/office/powerpoint/2010/main" val="2234715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1C116-897B-5B95-9D93-6CF1C469D2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446AE7-D1AB-CCBD-F5DB-653FFF28B1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A0F0907-EB0F-B2A5-796B-25D83ECE3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10C5FA-9FAE-1AFB-40A8-51E9C4CF2040}"/>
              </a:ext>
            </a:extLst>
          </p:cNvPr>
          <p:cNvSpPr>
            <a:spLocks noGrp="1"/>
          </p:cNvSpPr>
          <p:nvPr>
            <p:ph type="dt" sz="half" idx="10"/>
          </p:nvPr>
        </p:nvSpPr>
        <p:spPr/>
        <p:txBody>
          <a:bodyPr/>
          <a:lstStyle/>
          <a:p>
            <a:fld id="{C6108095-63FC-4DA1-B18F-E310F1F60A61}" type="datetimeFigureOut">
              <a:rPr lang="en-US" smtClean="0"/>
              <a:t>11/29/2022</a:t>
            </a:fld>
            <a:endParaRPr lang="en-US"/>
          </a:p>
        </p:txBody>
      </p:sp>
      <p:sp>
        <p:nvSpPr>
          <p:cNvPr id="6" name="Footer Placeholder 5">
            <a:extLst>
              <a:ext uri="{FF2B5EF4-FFF2-40B4-BE49-F238E27FC236}">
                <a16:creationId xmlns:a16="http://schemas.microsoft.com/office/drawing/2014/main" id="{063F24B5-349D-688C-FA49-3917892A78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6C630A-F60A-8C89-7D00-DAB6F6B041F7}"/>
              </a:ext>
            </a:extLst>
          </p:cNvPr>
          <p:cNvSpPr>
            <a:spLocks noGrp="1"/>
          </p:cNvSpPr>
          <p:nvPr>
            <p:ph type="sldNum" sz="quarter" idx="12"/>
          </p:nvPr>
        </p:nvSpPr>
        <p:spPr/>
        <p:txBody>
          <a:bodyPr/>
          <a:lstStyle/>
          <a:p>
            <a:fld id="{F4B6CFF9-8DB3-4C3F-ACDE-75F84C5ACACE}" type="slidenum">
              <a:rPr lang="en-US" smtClean="0"/>
              <a:t>‹#›</a:t>
            </a:fld>
            <a:endParaRPr lang="en-US"/>
          </a:p>
        </p:txBody>
      </p:sp>
    </p:spTree>
    <p:extLst>
      <p:ext uri="{BB962C8B-B14F-4D97-AF65-F5344CB8AC3E}">
        <p14:creationId xmlns:p14="http://schemas.microsoft.com/office/powerpoint/2010/main" val="1789219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FFA362-6F99-B0DA-F92A-26EB3F2DDB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473A37-E4A0-E7DB-5443-99F28DE980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4082CD-A58C-BF35-B72F-1ED03516EF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108095-63FC-4DA1-B18F-E310F1F60A61}" type="datetimeFigureOut">
              <a:rPr lang="en-US" smtClean="0"/>
              <a:t>11/29/2022</a:t>
            </a:fld>
            <a:endParaRPr lang="en-US"/>
          </a:p>
        </p:txBody>
      </p:sp>
      <p:sp>
        <p:nvSpPr>
          <p:cNvPr id="5" name="Footer Placeholder 4">
            <a:extLst>
              <a:ext uri="{FF2B5EF4-FFF2-40B4-BE49-F238E27FC236}">
                <a16:creationId xmlns:a16="http://schemas.microsoft.com/office/drawing/2014/main" id="{4418B8E8-14D0-23D7-DCFD-D7F4DD7228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23FCEC5-4943-BC15-44C4-0735616992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6CFF9-8DB3-4C3F-ACDE-75F84C5ACACE}" type="slidenum">
              <a:rPr lang="en-US" smtClean="0"/>
              <a:t>‹#›</a:t>
            </a:fld>
            <a:endParaRPr lang="en-US"/>
          </a:p>
        </p:txBody>
      </p:sp>
    </p:spTree>
    <p:extLst>
      <p:ext uri="{BB962C8B-B14F-4D97-AF65-F5344CB8AC3E}">
        <p14:creationId xmlns:p14="http://schemas.microsoft.com/office/powerpoint/2010/main" val="795720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138E73-C85A-7674-D075-EF32F71AA626}"/>
              </a:ext>
            </a:extLst>
          </p:cNvPr>
          <p:cNvSpPr>
            <a:spLocks noGrp="1"/>
          </p:cNvSpPr>
          <p:nvPr>
            <p:ph type="ctrTitle"/>
          </p:nvPr>
        </p:nvSpPr>
        <p:spPr>
          <a:xfrm>
            <a:off x="643468" y="643467"/>
            <a:ext cx="4620584" cy="4567137"/>
          </a:xfrm>
        </p:spPr>
        <p:txBody>
          <a:bodyPr>
            <a:normAutofit/>
          </a:bodyPr>
          <a:lstStyle/>
          <a:p>
            <a:pPr algn="l"/>
            <a:br>
              <a:rPr lang="en-US" sz="4400" dirty="0"/>
            </a:br>
            <a:endParaRPr lang="en-US" sz="4400" dirty="0"/>
          </a:p>
        </p:txBody>
      </p:sp>
      <p:sp>
        <p:nvSpPr>
          <p:cNvPr id="3" name="Subtitle 2">
            <a:extLst>
              <a:ext uri="{FF2B5EF4-FFF2-40B4-BE49-F238E27FC236}">
                <a16:creationId xmlns:a16="http://schemas.microsoft.com/office/drawing/2014/main" id="{9F7EE38A-6189-AD73-3B75-C81ED331F6F4}"/>
              </a:ext>
            </a:extLst>
          </p:cNvPr>
          <p:cNvSpPr>
            <a:spLocks noGrp="1"/>
          </p:cNvSpPr>
          <p:nvPr>
            <p:ph type="subTitle" idx="1"/>
          </p:nvPr>
        </p:nvSpPr>
        <p:spPr>
          <a:xfrm>
            <a:off x="643467" y="5277684"/>
            <a:ext cx="4620584" cy="775494"/>
          </a:xfrm>
        </p:spPr>
        <p:txBody>
          <a:bodyPr>
            <a:normAutofit/>
          </a:bodyPr>
          <a:lstStyle/>
          <a:p>
            <a:pPr algn="l"/>
            <a:endParaRPr lang="en-US"/>
          </a:p>
          <a:p>
            <a:pPr algn="l"/>
            <a:endParaRPr lang="en-US"/>
          </a:p>
        </p:txBody>
      </p:sp>
      <p:pic>
        <p:nvPicPr>
          <p:cNvPr id="1026" name="Picture 2" descr="Avengers: Endgame (2019) - Plot Summary - IMDb">
            <a:extLst>
              <a:ext uri="{FF2B5EF4-FFF2-40B4-BE49-F238E27FC236}">
                <a16:creationId xmlns:a16="http://schemas.microsoft.com/office/drawing/2014/main" id="{40A30203-6543-3BC6-D570-283B1206FB8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39618"/>
          <a:stretch/>
        </p:blipFill>
        <p:spPr bwMode="auto">
          <a:xfrm>
            <a:off x="4559969" y="10"/>
            <a:ext cx="7632032"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D6E49EC-A501-2853-6A07-1C17E99E51C6}"/>
              </a:ext>
            </a:extLst>
          </p:cNvPr>
          <p:cNvSpPr txBox="1"/>
          <p:nvPr/>
        </p:nvSpPr>
        <p:spPr>
          <a:xfrm>
            <a:off x="204281" y="2242945"/>
            <a:ext cx="5356612" cy="1600438"/>
          </a:xfrm>
          <a:prstGeom prst="rect">
            <a:avLst/>
          </a:prstGeom>
          <a:noFill/>
        </p:spPr>
        <p:txBody>
          <a:bodyPr wrap="square" rtlCol="0">
            <a:spAutoFit/>
          </a:bodyPr>
          <a:lstStyle/>
          <a:p>
            <a:r>
              <a:rPr lang="en-US" sz="4000" dirty="0">
                <a:solidFill>
                  <a:srgbClr val="002060"/>
                </a:solidFill>
                <a:latin typeface="Comic Sans MS" panose="030F0702030302020204" pitchFamily="66" charset="0"/>
              </a:rPr>
              <a:t>MY Favorite Movie </a:t>
            </a:r>
          </a:p>
          <a:p>
            <a:r>
              <a:rPr lang="en-US" sz="4000" b="0" i="0" dirty="0">
                <a:solidFill>
                  <a:srgbClr val="002060"/>
                </a:solidFill>
                <a:effectLst/>
                <a:latin typeface="Comic Sans MS" panose="030F0702030302020204" pitchFamily="66" charset="0"/>
              </a:rPr>
              <a:t>Avengers: Endgame</a:t>
            </a:r>
            <a:endParaRPr lang="en-US" sz="4000" dirty="0">
              <a:solidFill>
                <a:srgbClr val="002060"/>
              </a:solidFill>
              <a:latin typeface="Comic Sans MS" panose="030F0702030302020204" pitchFamily="66" charset="0"/>
            </a:endParaRPr>
          </a:p>
          <a:p>
            <a:endParaRPr lang="en-US" dirty="0">
              <a:latin typeface="Comic Sans MS" panose="030F0702030302020204" pitchFamily="66" charset="0"/>
            </a:endParaRPr>
          </a:p>
        </p:txBody>
      </p:sp>
      <p:sp>
        <p:nvSpPr>
          <p:cNvPr id="5" name="TextBox 4">
            <a:extLst>
              <a:ext uri="{FF2B5EF4-FFF2-40B4-BE49-F238E27FC236}">
                <a16:creationId xmlns:a16="http://schemas.microsoft.com/office/drawing/2014/main" id="{EA52C262-0618-10FA-845B-A3A94FA94CBC}"/>
              </a:ext>
            </a:extLst>
          </p:cNvPr>
          <p:cNvSpPr txBox="1"/>
          <p:nvPr/>
        </p:nvSpPr>
        <p:spPr>
          <a:xfrm>
            <a:off x="79208" y="6201608"/>
            <a:ext cx="3190673" cy="523220"/>
          </a:xfrm>
          <a:prstGeom prst="rect">
            <a:avLst/>
          </a:prstGeom>
          <a:noFill/>
        </p:spPr>
        <p:txBody>
          <a:bodyPr wrap="square" rtlCol="0">
            <a:spAutoFit/>
          </a:bodyPr>
          <a:lstStyle/>
          <a:p>
            <a:r>
              <a:rPr lang="en-US" sz="1400" dirty="0">
                <a:latin typeface="Comic Sans MS" panose="030F0702030302020204" pitchFamily="66" charset="0"/>
              </a:rPr>
              <a:t>Mohammad Younes </a:t>
            </a:r>
          </a:p>
          <a:p>
            <a:r>
              <a:rPr lang="en-US" sz="1400" dirty="0">
                <a:latin typeface="Comic Sans MS" panose="030F0702030302020204" pitchFamily="66" charset="0"/>
              </a:rPr>
              <a:t>6 CP E</a:t>
            </a:r>
          </a:p>
        </p:txBody>
      </p:sp>
    </p:spTree>
    <p:extLst>
      <p:ext uri="{BB962C8B-B14F-4D97-AF65-F5344CB8AC3E}">
        <p14:creationId xmlns:p14="http://schemas.microsoft.com/office/powerpoint/2010/main" val="1701473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38E73-C85A-7674-D075-EF32F71AA626}"/>
              </a:ext>
            </a:extLst>
          </p:cNvPr>
          <p:cNvSpPr>
            <a:spLocks noGrp="1"/>
          </p:cNvSpPr>
          <p:nvPr>
            <p:ph type="ctrTitle"/>
          </p:nvPr>
        </p:nvSpPr>
        <p:spPr>
          <a:xfrm>
            <a:off x="643468" y="643467"/>
            <a:ext cx="4620584" cy="4567137"/>
          </a:xfrm>
        </p:spPr>
        <p:txBody>
          <a:bodyPr>
            <a:normAutofit/>
          </a:bodyPr>
          <a:lstStyle/>
          <a:p>
            <a:pPr algn="l"/>
            <a:br>
              <a:rPr lang="en-US" sz="4400" dirty="0"/>
            </a:br>
            <a:endParaRPr lang="en-US" sz="4400" dirty="0"/>
          </a:p>
        </p:txBody>
      </p:sp>
      <p:sp>
        <p:nvSpPr>
          <p:cNvPr id="3" name="Subtitle 2">
            <a:extLst>
              <a:ext uri="{FF2B5EF4-FFF2-40B4-BE49-F238E27FC236}">
                <a16:creationId xmlns:a16="http://schemas.microsoft.com/office/drawing/2014/main" id="{9F7EE38A-6189-AD73-3B75-C81ED331F6F4}"/>
              </a:ext>
            </a:extLst>
          </p:cNvPr>
          <p:cNvSpPr>
            <a:spLocks noGrp="1"/>
          </p:cNvSpPr>
          <p:nvPr>
            <p:ph type="subTitle" idx="1"/>
          </p:nvPr>
        </p:nvSpPr>
        <p:spPr>
          <a:xfrm>
            <a:off x="643467" y="5277684"/>
            <a:ext cx="4620584" cy="775494"/>
          </a:xfrm>
        </p:spPr>
        <p:txBody>
          <a:bodyPr>
            <a:normAutofit/>
          </a:bodyPr>
          <a:lstStyle/>
          <a:p>
            <a:pPr algn="l"/>
            <a:endParaRPr lang="en-US" dirty="0"/>
          </a:p>
          <a:p>
            <a:pPr algn="l"/>
            <a:endParaRPr lang="en-US" dirty="0"/>
          </a:p>
        </p:txBody>
      </p:sp>
      <p:sp>
        <p:nvSpPr>
          <p:cNvPr id="7" name="TextBox 6">
            <a:extLst>
              <a:ext uri="{FF2B5EF4-FFF2-40B4-BE49-F238E27FC236}">
                <a16:creationId xmlns:a16="http://schemas.microsoft.com/office/drawing/2014/main" id="{3B902127-7DF5-125A-543F-CAEEE374B97E}"/>
              </a:ext>
            </a:extLst>
          </p:cNvPr>
          <p:cNvSpPr txBox="1"/>
          <p:nvPr/>
        </p:nvSpPr>
        <p:spPr>
          <a:xfrm>
            <a:off x="401264" y="232029"/>
            <a:ext cx="7283587" cy="2031325"/>
          </a:xfrm>
          <a:prstGeom prst="rect">
            <a:avLst/>
          </a:prstGeom>
          <a:noFill/>
        </p:spPr>
        <p:txBody>
          <a:bodyPr wrap="square">
            <a:spAutoFit/>
          </a:bodyPr>
          <a:lstStyle/>
          <a:p>
            <a:r>
              <a:rPr lang="en-US" b="0" i="0" dirty="0">
                <a:solidFill>
                  <a:srgbClr val="535353"/>
                </a:solidFill>
                <a:effectLst/>
                <a:latin typeface="Candara" panose="020E0502030303020204" pitchFamily="34" charset="0"/>
              </a:rPr>
              <a:t>I am sure that everyone, from a 1-year-old child to a 70-year-old adult has a particular movie that holds the title of “ Favorite Movie “. We also might have a specific  factor which made us to like that  movie. For example, you might like a movie because it has excellent graphics, good  actors, excellent plot etc.  To me, my favorite movie is also one of the most popular one of all time and its none other than “AVENGERS ENDGAME”.</a:t>
            </a:r>
            <a:endParaRPr lang="en-US" dirty="0">
              <a:latin typeface="Candara" panose="020E0502030303020204" pitchFamily="34" charset="0"/>
            </a:endParaRPr>
          </a:p>
        </p:txBody>
      </p:sp>
      <p:pic>
        <p:nvPicPr>
          <p:cNvPr id="2050" name="Picture 2" descr="Alternate MCU Cast In Endgame Poster (Apexform Twitter) : r/marvelstudios">
            <a:extLst>
              <a:ext uri="{FF2B5EF4-FFF2-40B4-BE49-F238E27FC236}">
                <a16:creationId xmlns:a16="http://schemas.microsoft.com/office/drawing/2014/main" id="{EF3CA588-5C1D-6487-C58B-2D0C74B033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25088" y="98718"/>
            <a:ext cx="1800225" cy="25336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2052" name="Picture 4" descr="Avengers Endgame director discusses hardest cameo scene to film">
            <a:extLst>
              <a:ext uri="{FF2B5EF4-FFF2-40B4-BE49-F238E27FC236}">
                <a16:creationId xmlns:a16="http://schemas.microsoft.com/office/drawing/2014/main" id="{453B3DCC-5336-7260-3284-3770E8347A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8208" y="643467"/>
            <a:ext cx="2493523" cy="305304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8AF2B1E6-AAA3-4734-16F7-06BEA18D044D}"/>
              </a:ext>
            </a:extLst>
          </p:cNvPr>
          <p:cNvSpPr txBox="1"/>
          <p:nvPr/>
        </p:nvSpPr>
        <p:spPr>
          <a:xfrm>
            <a:off x="401263" y="2347161"/>
            <a:ext cx="7316456" cy="1200329"/>
          </a:xfrm>
          <a:prstGeom prst="rect">
            <a:avLst/>
          </a:prstGeom>
          <a:noFill/>
        </p:spPr>
        <p:txBody>
          <a:bodyPr wrap="square">
            <a:spAutoFit/>
          </a:bodyPr>
          <a:lstStyle/>
          <a:p>
            <a:r>
              <a:rPr lang="en-US" dirty="0">
                <a:solidFill>
                  <a:srgbClr val="535353"/>
                </a:solidFill>
                <a:latin typeface="Candara" panose="020E0502030303020204" pitchFamily="34" charset="0"/>
              </a:rPr>
              <a:t>After half of all life is snapped away by </a:t>
            </a:r>
            <a:r>
              <a:rPr lang="en-US" dirty="0" err="1">
                <a:solidFill>
                  <a:srgbClr val="535353"/>
                </a:solidFill>
                <a:latin typeface="Candara" panose="020E0502030303020204" pitchFamily="34" charset="0"/>
              </a:rPr>
              <a:t>Thanos</a:t>
            </a:r>
            <a:r>
              <a:rPr lang="en-US" dirty="0">
                <a:solidFill>
                  <a:srgbClr val="535353"/>
                </a:solidFill>
                <a:latin typeface="Candara" panose="020E0502030303020204" pitchFamily="34" charset="0"/>
              </a:rPr>
              <a:t>, the Avengers are left scattered and divided. Now with a way to reverse the damage, the Avengers and their allies must assemble once more and learn to put differences aside in order to work together and set things right.</a:t>
            </a:r>
          </a:p>
        </p:txBody>
      </p:sp>
      <p:sp>
        <p:nvSpPr>
          <p:cNvPr id="11" name="TextBox 10">
            <a:extLst>
              <a:ext uri="{FF2B5EF4-FFF2-40B4-BE49-F238E27FC236}">
                <a16:creationId xmlns:a16="http://schemas.microsoft.com/office/drawing/2014/main" id="{B678A376-D65A-064F-545F-87BF359704EB}"/>
              </a:ext>
            </a:extLst>
          </p:cNvPr>
          <p:cNvSpPr txBox="1"/>
          <p:nvPr/>
        </p:nvSpPr>
        <p:spPr>
          <a:xfrm>
            <a:off x="401263" y="3729888"/>
            <a:ext cx="11271927" cy="1200329"/>
          </a:xfrm>
          <a:prstGeom prst="rect">
            <a:avLst/>
          </a:prstGeom>
          <a:noFill/>
        </p:spPr>
        <p:txBody>
          <a:bodyPr wrap="square">
            <a:spAutoFit/>
          </a:bodyPr>
          <a:lstStyle/>
          <a:p>
            <a:r>
              <a:rPr lang="en-US" dirty="0">
                <a:solidFill>
                  <a:srgbClr val="535353"/>
                </a:solidFill>
                <a:latin typeface="Candara" panose="020E0502030303020204" pitchFamily="34" charset="0"/>
              </a:rPr>
              <a:t>Adrift in space with no food or water, Tony Stark sends a message to Pepper Potts as his oxygen supply starts to dwindle. Meanwhile, the remaining Avengers -- Thor, Black Widow, Captain America and Bruce Banner -- must figure out a way to bring back their vanquished allies for an epic showdown with </a:t>
            </a:r>
            <a:r>
              <a:rPr lang="en-US" dirty="0" err="1">
                <a:solidFill>
                  <a:srgbClr val="535353"/>
                </a:solidFill>
                <a:latin typeface="Candara" panose="020E0502030303020204" pitchFamily="34" charset="0"/>
              </a:rPr>
              <a:t>Thanos</a:t>
            </a:r>
            <a:r>
              <a:rPr lang="en-US" dirty="0">
                <a:solidFill>
                  <a:srgbClr val="535353"/>
                </a:solidFill>
                <a:latin typeface="Candara" panose="020E0502030303020204" pitchFamily="34" charset="0"/>
              </a:rPr>
              <a:t> -- the evil demigod who decimated the planet and the universe.</a:t>
            </a:r>
          </a:p>
        </p:txBody>
      </p:sp>
      <p:sp>
        <p:nvSpPr>
          <p:cNvPr id="13" name="TextBox 12">
            <a:extLst>
              <a:ext uri="{FF2B5EF4-FFF2-40B4-BE49-F238E27FC236}">
                <a16:creationId xmlns:a16="http://schemas.microsoft.com/office/drawing/2014/main" id="{2069AD6B-19BE-206C-2912-720E7E2A93A1}"/>
              </a:ext>
            </a:extLst>
          </p:cNvPr>
          <p:cNvSpPr txBox="1"/>
          <p:nvPr/>
        </p:nvSpPr>
        <p:spPr>
          <a:xfrm>
            <a:off x="401263" y="4971615"/>
            <a:ext cx="8615462" cy="1200329"/>
          </a:xfrm>
          <a:prstGeom prst="rect">
            <a:avLst/>
          </a:prstGeom>
          <a:noFill/>
        </p:spPr>
        <p:txBody>
          <a:bodyPr wrap="square">
            <a:spAutoFit/>
          </a:bodyPr>
          <a:lstStyle/>
          <a:p>
            <a:r>
              <a:rPr lang="en-US" dirty="0" err="1">
                <a:solidFill>
                  <a:srgbClr val="535353"/>
                </a:solidFill>
                <a:latin typeface="Candara" panose="020E0502030303020204" pitchFamily="34" charset="0"/>
              </a:rPr>
              <a:t>Thanos</a:t>
            </a:r>
            <a:r>
              <a:rPr lang="en-US" dirty="0">
                <a:solidFill>
                  <a:srgbClr val="535353"/>
                </a:solidFill>
                <a:latin typeface="Candara" panose="020E0502030303020204" pitchFamily="34" charset="0"/>
              </a:rPr>
              <a:t>' goal is to eliminate half the life in the universe using the stones' incredible power, but he doesn't do that for no reason. </a:t>
            </a:r>
            <a:r>
              <a:rPr lang="en-US" dirty="0" err="1">
                <a:solidFill>
                  <a:srgbClr val="535353"/>
                </a:solidFill>
                <a:latin typeface="Candara" panose="020E0502030303020204" pitchFamily="34" charset="0"/>
              </a:rPr>
              <a:t>Thanos</a:t>
            </a:r>
            <a:r>
              <a:rPr lang="en-US" dirty="0">
                <a:solidFill>
                  <a:srgbClr val="535353"/>
                </a:solidFill>
                <a:latin typeface="Candara" panose="020E0502030303020204" pitchFamily="34" charset="0"/>
              </a:rPr>
              <a:t> believes that the only way to save the universe is to thin out the life in it, to eliminate conflict for resources that would otherwise lead to death and suffering.</a:t>
            </a:r>
          </a:p>
        </p:txBody>
      </p:sp>
      <p:pic>
        <p:nvPicPr>
          <p:cNvPr id="2054" name="Picture 6" descr="Image result">
            <a:extLst>
              <a:ext uri="{FF2B5EF4-FFF2-40B4-BE49-F238E27FC236}">
                <a16:creationId xmlns:a16="http://schemas.microsoft.com/office/drawing/2014/main" id="{121E5494-F5CA-B715-0D24-BDC932FF2D1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84124" y="4796911"/>
            <a:ext cx="2589066" cy="169143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0646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38E73-C85A-7674-D075-EF32F71AA626}"/>
              </a:ext>
            </a:extLst>
          </p:cNvPr>
          <p:cNvSpPr>
            <a:spLocks noGrp="1"/>
          </p:cNvSpPr>
          <p:nvPr>
            <p:ph type="ctrTitle"/>
          </p:nvPr>
        </p:nvSpPr>
        <p:spPr>
          <a:xfrm>
            <a:off x="643468" y="643467"/>
            <a:ext cx="4620584" cy="4567137"/>
          </a:xfrm>
        </p:spPr>
        <p:txBody>
          <a:bodyPr>
            <a:normAutofit/>
          </a:bodyPr>
          <a:lstStyle/>
          <a:p>
            <a:pPr algn="l"/>
            <a:br>
              <a:rPr lang="en-US" sz="4400" dirty="0"/>
            </a:br>
            <a:endParaRPr lang="en-US" sz="4400" dirty="0"/>
          </a:p>
        </p:txBody>
      </p:sp>
      <p:sp>
        <p:nvSpPr>
          <p:cNvPr id="5" name="TextBox 4">
            <a:extLst>
              <a:ext uri="{FF2B5EF4-FFF2-40B4-BE49-F238E27FC236}">
                <a16:creationId xmlns:a16="http://schemas.microsoft.com/office/drawing/2014/main" id="{B96798DA-3D02-9569-8976-429EF0E49597}"/>
              </a:ext>
            </a:extLst>
          </p:cNvPr>
          <p:cNvSpPr txBox="1"/>
          <p:nvPr/>
        </p:nvSpPr>
        <p:spPr>
          <a:xfrm>
            <a:off x="245622" y="170068"/>
            <a:ext cx="8324445" cy="923330"/>
          </a:xfrm>
          <a:prstGeom prst="rect">
            <a:avLst/>
          </a:prstGeom>
          <a:noFill/>
        </p:spPr>
        <p:txBody>
          <a:bodyPr wrap="square">
            <a:spAutoFit/>
          </a:bodyPr>
          <a:lstStyle/>
          <a:p>
            <a:r>
              <a:rPr lang="en-US" dirty="0">
                <a:solidFill>
                  <a:srgbClr val="535353"/>
                </a:solidFill>
                <a:latin typeface="Candara" panose="020E0502030303020204" pitchFamily="34" charset="0"/>
              </a:rPr>
              <a:t>Instead of trying to rewind time once they have the Time Stone and undo everything that has happened in the last five years, they decide to use the Infinity Stones to bring back everyone who disappeared in this current timeline, five years later.</a:t>
            </a:r>
          </a:p>
        </p:txBody>
      </p:sp>
      <p:pic>
        <p:nvPicPr>
          <p:cNvPr id="3074" name="Picture 2" descr="Image result for how did avengers at the endgame gather all together">
            <a:extLst>
              <a:ext uri="{FF2B5EF4-FFF2-40B4-BE49-F238E27FC236}">
                <a16:creationId xmlns:a16="http://schemas.microsoft.com/office/drawing/2014/main" id="{FD65976C-E4DE-74E7-EA37-033C102AE6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2512" y="170068"/>
            <a:ext cx="3028950" cy="202838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076" name="Picture 4" descr="Image result for What is the storyline of Endgame?">
            <a:extLst>
              <a:ext uri="{FF2B5EF4-FFF2-40B4-BE49-F238E27FC236}">
                <a16:creationId xmlns:a16="http://schemas.microsoft.com/office/drawing/2014/main" id="{317C886A-821A-312E-7D9B-905BF1E908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19098" y="2268166"/>
            <a:ext cx="2770965" cy="202838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2A7E4120-F830-16C7-95BC-60F719789AEA}"/>
              </a:ext>
            </a:extLst>
          </p:cNvPr>
          <p:cNvSpPr txBox="1"/>
          <p:nvPr/>
        </p:nvSpPr>
        <p:spPr>
          <a:xfrm>
            <a:off x="245622" y="1182788"/>
            <a:ext cx="4861400" cy="2031325"/>
          </a:xfrm>
          <a:prstGeom prst="rect">
            <a:avLst/>
          </a:prstGeom>
          <a:noFill/>
        </p:spPr>
        <p:txBody>
          <a:bodyPr wrap="square">
            <a:spAutoFit/>
          </a:bodyPr>
          <a:lstStyle/>
          <a:p>
            <a:pPr algn="l"/>
            <a:r>
              <a:rPr lang="en-US" dirty="0">
                <a:solidFill>
                  <a:srgbClr val="535353"/>
                </a:solidFill>
                <a:latin typeface="Candara" panose="020E0502030303020204" pitchFamily="34" charset="0"/>
              </a:rPr>
              <a:t>What Are The Names Of The Infinity Stones?</a:t>
            </a:r>
          </a:p>
          <a:p>
            <a:pPr algn="l">
              <a:buFont typeface="Arial" panose="020B0604020202020204" pitchFamily="34" charset="0"/>
              <a:buChar char="•"/>
            </a:pPr>
            <a:r>
              <a:rPr lang="en-US" dirty="0">
                <a:solidFill>
                  <a:srgbClr val="535353"/>
                </a:solidFill>
                <a:latin typeface="Candara" panose="020E0502030303020204" pitchFamily="34" charset="0"/>
              </a:rPr>
              <a:t>The Space Stone - Blue. ...</a:t>
            </a:r>
          </a:p>
          <a:p>
            <a:pPr algn="l">
              <a:buFont typeface="Arial" panose="020B0604020202020204" pitchFamily="34" charset="0"/>
              <a:buChar char="•"/>
            </a:pPr>
            <a:r>
              <a:rPr lang="en-US" dirty="0">
                <a:solidFill>
                  <a:srgbClr val="535353"/>
                </a:solidFill>
                <a:latin typeface="Candara" panose="020E0502030303020204" pitchFamily="34" charset="0"/>
              </a:rPr>
              <a:t>The Reality Stone - Red. ...</a:t>
            </a:r>
          </a:p>
          <a:p>
            <a:pPr algn="l">
              <a:buFont typeface="Arial" panose="020B0604020202020204" pitchFamily="34" charset="0"/>
              <a:buChar char="•"/>
            </a:pPr>
            <a:r>
              <a:rPr lang="en-US" dirty="0">
                <a:solidFill>
                  <a:srgbClr val="535353"/>
                </a:solidFill>
                <a:latin typeface="Candara" panose="020E0502030303020204" pitchFamily="34" charset="0"/>
              </a:rPr>
              <a:t>The Power Stone - Purple. ...</a:t>
            </a:r>
          </a:p>
          <a:p>
            <a:pPr algn="l">
              <a:buFont typeface="Arial" panose="020B0604020202020204" pitchFamily="34" charset="0"/>
              <a:buChar char="•"/>
            </a:pPr>
            <a:r>
              <a:rPr lang="en-US" dirty="0">
                <a:solidFill>
                  <a:srgbClr val="535353"/>
                </a:solidFill>
                <a:latin typeface="Candara" panose="020E0502030303020204" pitchFamily="34" charset="0"/>
              </a:rPr>
              <a:t>The Mind Stone - Yellow. ...</a:t>
            </a:r>
          </a:p>
          <a:p>
            <a:pPr algn="l">
              <a:buFont typeface="Arial" panose="020B0604020202020204" pitchFamily="34" charset="0"/>
              <a:buChar char="•"/>
            </a:pPr>
            <a:r>
              <a:rPr lang="en-US" dirty="0">
                <a:solidFill>
                  <a:srgbClr val="535353"/>
                </a:solidFill>
                <a:latin typeface="Candara" panose="020E0502030303020204" pitchFamily="34" charset="0"/>
              </a:rPr>
              <a:t>The Soul Stone - Orange. ...</a:t>
            </a:r>
          </a:p>
          <a:p>
            <a:pPr algn="l">
              <a:buFont typeface="Arial" panose="020B0604020202020204" pitchFamily="34" charset="0"/>
              <a:buChar char="•"/>
            </a:pPr>
            <a:r>
              <a:rPr lang="en-US" dirty="0">
                <a:solidFill>
                  <a:srgbClr val="535353"/>
                </a:solidFill>
                <a:latin typeface="Candara" panose="020E0502030303020204" pitchFamily="34" charset="0"/>
              </a:rPr>
              <a:t>The Time Stone - Green.</a:t>
            </a:r>
          </a:p>
        </p:txBody>
      </p:sp>
      <p:sp>
        <p:nvSpPr>
          <p:cNvPr id="12" name="TextBox 11">
            <a:extLst>
              <a:ext uri="{FF2B5EF4-FFF2-40B4-BE49-F238E27FC236}">
                <a16:creationId xmlns:a16="http://schemas.microsoft.com/office/drawing/2014/main" id="{0FBB729B-9904-DB2B-ADA7-5C34B2A296AF}"/>
              </a:ext>
            </a:extLst>
          </p:cNvPr>
          <p:cNvSpPr txBox="1"/>
          <p:nvPr/>
        </p:nvSpPr>
        <p:spPr>
          <a:xfrm>
            <a:off x="245622" y="3246359"/>
            <a:ext cx="9073476" cy="1477328"/>
          </a:xfrm>
          <a:prstGeom prst="rect">
            <a:avLst/>
          </a:prstGeom>
          <a:noFill/>
        </p:spPr>
        <p:txBody>
          <a:bodyPr wrap="square">
            <a:spAutoFit/>
          </a:bodyPr>
          <a:lstStyle/>
          <a:p>
            <a:r>
              <a:rPr lang="en-US" dirty="0">
                <a:solidFill>
                  <a:srgbClr val="535353"/>
                </a:solidFill>
                <a:latin typeface="Candara" panose="020E0502030303020204" pitchFamily="34" charset="0"/>
              </a:rPr>
              <a:t>Iron Man, Thor, the Hulk and the rest of the Avengers unite to battle their most powerful enemy yet -- the evil </a:t>
            </a:r>
            <a:r>
              <a:rPr lang="en-US" dirty="0" err="1">
                <a:solidFill>
                  <a:srgbClr val="535353"/>
                </a:solidFill>
                <a:latin typeface="Candara" panose="020E0502030303020204" pitchFamily="34" charset="0"/>
              </a:rPr>
              <a:t>Thanos</a:t>
            </a:r>
            <a:r>
              <a:rPr lang="en-US" dirty="0">
                <a:solidFill>
                  <a:srgbClr val="535353"/>
                </a:solidFill>
                <a:latin typeface="Candara" panose="020E0502030303020204" pitchFamily="34" charset="0"/>
              </a:rPr>
              <a:t>. On a mission to collect all six Infinity Stones, </a:t>
            </a:r>
            <a:r>
              <a:rPr lang="en-US" dirty="0" err="1">
                <a:solidFill>
                  <a:srgbClr val="535353"/>
                </a:solidFill>
                <a:latin typeface="Candara" panose="020E0502030303020204" pitchFamily="34" charset="0"/>
              </a:rPr>
              <a:t>Thanos</a:t>
            </a:r>
            <a:r>
              <a:rPr lang="en-US" dirty="0">
                <a:solidFill>
                  <a:srgbClr val="535353"/>
                </a:solidFill>
                <a:latin typeface="Candara" panose="020E0502030303020204" pitchFamily="34" charset="0"/>
              </a:rPr>
              <a:t> plans to use the artifacts to inflict his twisted will on reality. The fate of the planet and existence itself has never been more uncertain as everything the Avengers have fought for has led up to this moment.</a:t>
            </a:r>
          </a:p>
        </p:txBody>
      </p:sp>
      <p:sp>
        <p:nvSpPr>
          <p:cNvPr id="15" name="TextBox 14">
            <a:extLst>
              <a:ext uri="{FF2B5EF4-FFF2-40B4-BE49-F238E27FC236}">
                <a16:creationId xmlns:a16="http://schemas.microsoft.com/office/drawing/2014/main" id="{99B29535-51B3-6BF7-F140-0A2F8A07CF08}"/>
              </a:ext>
            </a:extLst>
          </p:cNvPr>
          <p:cNvSpPr txBox="1"/>
          <p:nvPr/>
        </p:nvSpPr>
        <p:spPr>
          <a:xfrm>
            <a:off x="245621" y="4790767"/>
            <a:ext cx="11378931" cy="646331"/>
          </a:xfrm>
          <a:prstGeom prst="rect">
            <a:avLst/>
          </a:prstGeom>
          <a:noFill/>
        </p:spPr>
        <p:txBody>
          <a:bodyPr wrap="square">
            <a:spAutoFit/>
          </a:bodyPr>
          <a:lstStyle/>
          <a:p>
            <a:r>
              <a:rPr lang="en-US" dirty="0">
                <a:solidFill>
                  <a:srgbClr val="535353"/>
                </a:solidFill>
                <a:latin typeface="Candara" panose="020E0502030303020204" pitchFamily="34" charset="0"/>
              </a:rPr>
              <a:t>The Avengers built a time machine to travel back and return infinity stones after the battle, so why would they risk to return them during instead of hiding them? </a:t>
            </a:r>
            <a:r>
              <a:rPr lang="en-US" dirty="0" err="1">
                <a:solidFill>
                  <a:srgbClr val="535353"/>
                </a:solidFill>
                <a:latin typeface="Candara" panose="020E0502030303020204" pitchFamily="34" charset="0"/>
              </a:rPr>
              <a:t>Thanos</a:t>
            </a:r>
            <a:r>
              <a:rPr lang="en-US" dirty="0">
                <a:solidFill>
                  <a:srgbClr val="535353"/>
                </a:solidFill>
                <a:latin typeface="Candara" panose="020E0502030303020204" pitchFamily="34" charset="0"/>
              </a:rPr>
              <a:t> can't defeat them without the stones anyway.</a:t>
            </a:r>
          </a:p>
        </p:txBody>
      </p:sp>
      <p:sp>
        <p:nvSpPr>
          <p:cNvPr id="20" name="TextBox 19">
            <a:extLst>
              <a:ext uri="{FF2B5EF4-FFF2-40B4-BE49-F238E27FC236}">
                <a16:creationId xmlns:a16="http://schemas.microsoft.com/office/drawing/2014/main" id="{87BAF354-1141-CB5F-C742-577E3C36D741}"/>
              </a:ext>
            </a:extLst>
          </p:cNvPr>
          <p:cNvSpPr txBox="1"/>
          <p:nvPr/>
        </p:nvSpPr>
        <p:spPr>
          <a:xfrm>
            <a:off x="245621" y="5526179"/>
            <a:ext cx="11067645" cy="923330"/>
          </a:xfrm>
          <a:prstGeom prst="rect">
            <a:avLst/>
          </a:prstGeom>
          <a:noFill/>
        </p:spPr>
        <p:txBody>
          <a:bodyPr wrap="square">
            <a:spAutoFit/>
          </a:bodyPr>
          <a:lstStyle/>
          <a:p>
            <a:r>
              <a:rPr lang="en-US" dirty="0">
                <a:solidFill>
                  <a:srgbClr val="535353"/>
                </a:solidFill>
                <a:latin typeface="Candara" panose="020E0502030303020204" pitchFamily="34" charset="0"/>
              </a:rPr>
              <a:t>Although the stones were destroyed in the beginning of Avengers: Endgame, </a:t>
            </a:r>
            <a:r>
              <a:rPr lang="en-US" dirty="0" err="1">
                <a:solidFill>
                  <a:srgbClr val="535353"/>
                </a:solidFill>
                <a:latin typeface="Candara" panose="020E0502030303020204" pitchFamily="34" charset="0"/>
              </a:rPr>
              <a:t>Thanos</a:t>
            </a:r>
            <a:r>
              <a:rPr lang="en-US" dirty="0">
                <a:solidFill>
                  <a:srgbClr val="535353"/>
                </a:solidFill>
                <a:latin typeface="Candara" panose="020E0502030303020204" pitchFamily="34" charset="0"/>
              </a:rPr>
              <a:t> had said that the stones had been reduced to atom. This had led to speculations that it was not fully destroyed. Towards the end of the movie, Captain America had returned the stones to their respective timelines in parallel universes.</a:t>
            </a:r>
          </a:p>
        </p:txBody>
      </p:sp>
      <p:pic>
        <p:nvPicPr>
          <p:cNvPr id="3078" name="Picture 6" descr="Image result for what happened after they collect the stones">
            <a:extLst>
              <a:ext uri="{FF2B5EF4-FFF2-40B4-BE49-F238E27FC236}">
                <a16:creationId xmlns:a16="http://schemas.microsoft.com/office/drawing/2014/main" id="{D6EB96A7-90B5-D037-BEC3-898AF5FB02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02740" y="1125643"/>
            <a:ext cx="3667327" cy="202838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9929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38E73-C85A-7674-D075-EF32F71AA626}"/>
              </a:ext>
            </a:extLst>
          </p:cNvPr>
          <p:cNvSpPr>
            <a:spLocks noGrp="1"/>
          </p:cNvSpPr>
          <p:nvPr>
            <p:ph type="ctrTitle"/>
          </p:nvPr>
        </p:nvSpPr>
        <p:spPr>
          <a:xfrm>
            <a:off x="689529" y="702944"/>
            <a:ext cx="4620584" cy="4567137"/>
          </a:xfrm>
        </p:spPr>
        <p:txBody>
          <a:bodyPr>
            <a:normAutofit/>
          </a:bodyPr>
          <a:lstStyle/>
          <a:p>
            <a:pPr algn="l"/>
            <a:br>
              <a:rPr lang="en-US" sz="4400" dirty="0"/>
            </a:br>
            <a:endParaRPr lang="en-US" sz="4400" dirty="0"/>
          </a:p>
        </p:txBody>
      </p:sp>
      <p:sp>
        <p:nvSpPr>
          <p:cNvPr id="4" name="TextBox 3">
            <a:extLst>
              <a:ext uri="{FF2B5EF4-FFF2-40B4-BE49-F238E27FC236}">
                <a16:creationId xmlns:a16="http://schemas.microsoft.com/office/drawing/2014/main" id="{06EA7D10-BD3B-9164-8ABF-325E715227BC}"/>
              </a:ext>
            </a:extLst>
          </p:cNvPr>
          <p:cNvSpPr txBox="1"/>
          <p:nvPr/>
        </p:nvSpPr>
        <p:spPr>
          <a:xfrm>
            <a:off x="362355" y="241279"/>
            <a:ext cx="8421722" cy="923330"/>
          </a:xfrm>
          <a:prstGeom prst="rect">
            <a:avLst/>
          </a:prstGeom>
          <a:noFill/>
        </p:spPr>
        <p:txBody>
          <a:bodyPr wrap="square">
            <a:spAutoFit/>
          </a:bodyPr>
          <a:lstStyle/>
          <a:p>
            <a:r>
              <a:rPr lang="en-US" dirty="0">
                <a:solidFill>
                  <a:srgbClr val="535353"/>
                </a:solidFill>
                <a:latin typeface="Candara" panose="020E0502030303020204" pitchFamily="34" charset="0"/>
              </a:rPr>
              <a:t>Tony Stark made the ultimate sacrifice in the final battle against </a:t>
            </a:r>
            <a:r>
              <a:rPr lang="en-US" dirty="0" err="1">
                <a:solidFill>
                  <a:srgbClr val="535353"/>
                </a:solidFill>
                <a:latin typeface="Candara" panose="020E0502030303020204" pitchFamily="34" charset="0"/>
              </a:rPr>
              <a:t>Thanos</a:t>
            </a:r>
            <a:r>
              <a:rPr lang="en-US" dirty="0">
                <a:solidFill>
                  <a:srgbClr val="535353"/>
                </a:solidFill>
                <a:latin typeface="Candara" panose="020E0502030303020204" pitchFamily="34" charset="0"/>
              </a:rPr>
              <a:t>. In order to defeat the Mad Titan once and for all, Tony stole the Infinity Stones from the Nano Gauntlet and collected them into his Iron Man armor.</a:t>
            </a:r>
          </a:p>
        </p:txBody>
      </p:sp>
      <p:pic>
        <p:nvPicPr>
          <p:cNvPr id="4098" name="Picture 2" descr="Iron Man Endgame, avengers, endgame, iron man, marvel, nano gauntlet,  onlymarvel, HD phone wallpaper | Peakpx">
            <a:extLst>
              <a:ext uri="{FF2B5EF4-FFF2-40B4-BE49-F238E27FC236}">
                <a16:creationId xmlns:a16="http://schemas.microsoft.com/office/drawing/2014/main" id="{83599A59-C54E-75EC-25BF-6D6DC5F740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62709" y="489535"/>
            <a:ext cx="2966936" cy="587892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1283E0A8-1E99-8DDB-DC49-C8172149FD56}"/>
              </a:ext>
            </a:extLst>
          </p:cNvPr>
          <p:cNvSpPr txBox="1"/>
          <p:nvPr/>
        </p:nvSpPr>
        <p:spPr>
          <a:xfrm>
            <a:off x="362355" y="1243631"/>
            <a:ext cx="6094378" cy="646331"/>
          </a:xfrm>
          <a:prstGeom prst="rect">
            <a:avLst/>
          </a:prstGeom>
          <a:noFill/>
        </p:spPr>
        <p:txBody>
          <a:bodyPr wrap="square">
            <a:spAutoFit/>
          </a:bodyPr>
          <a:lstStyle/>
          <a:p>
            <a:r>
              <a:rPr lang="en-US" dirty="0">
                <a:solidFill>
                  <a:srgbClr val="535353"/>
                </a:solidFill>
                <a:latin typeface="Candara" panose="020E0502030303020204" pitchFamily="34" charset="0"/>
              </a:rPr>
              <a:t>Tony Stark sacrifices himself to wipe out </a:t>
            </a:r>
            <a:r>
              <a:rPr lang="en-US" dirty="0" err="1">
                <a:solidFill>
                  <a:srgbClr val="535353"/>
                </a:solidFill>
                <a:latin typeface="Candara" panose="020E0502030303020204" pitchFamily="34" charset="0"/>
              </a:rPr>
              <a:t>Thanos</a:t>
            </a:r>
            <a:r>
              <a:rPr lang="en-US" dirty="0">
                <a:solidFill>
                  <a:srgbClr val="535353"/>
                </a:solidFill>
                <a:latin typeface="Candara" panose="020E0502030303020204" pitchFamily="34" charset="0"/>
              </a:rPr>
              <a:t> once and for all. It's one hell of a way to bring closure </a:t>
            </a:r>
          </a:p>
        </p:txBody>
      </p:sp>
      <p:pic>
        <p:nvPicPr>
          <p:cNvPr id="4100" name="Picture 4">
            <a:extLst>
              <a:ext uri="{FF2B5EF4-FFF2-40B4-BE49-F238E27FC236}">
                <a16:creationId xmlns:a16="http://schemas.microsoft.com/office/drawing/2014/main" id="{098E78D0-D824-023A-16E9-7CCE6BEEE2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11175" y="1566796"/>
            <a:ext cx="2872902" cy="494100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6A2E8572-8A33-67BA-0D5F-89798E9929DE}"/>
              </a:ext>
            </a:extLst>
          </p:cNvPr>
          <p:cNvSpPr txBox="1"/>
          <p:nvPr/>
        </p:nvSpPr>
        <p:spPr>
          <a:xfrm>
            <a:off x="358302" y="1947767"/>
            <a:ext cx="5474241" cy="1754326"/>
          </a:xfrm>
          <a:prstGeom prst="rect">
            <a:avLst/>
          </a:prstGeom>
          <a:noFill/>
        </p:spPr>
        <p:txBody>
          <a:bodyPr wrap="square">
            <a:spAutoFit/>
          </a:bodyPr>
          <a:lstStyle/>
          <a:p>
            <a:r>
              <a:rPr lang="en-US" dirty="0">
                <a:solidFill>
                  <a:srgbClr val="535353"/>
                </a:solidFill>
                <a:latin typeface="Candara" panose="020E0502030303020204" pitchFamily="34" charset="0"/>
              </a:rPr>
              <a:t>Avengers: Endgame' is a meditation on time – and it leaves us with a fittingly age-old message: that we should cherish the moments we have on this earth with our loved ones. As Tony Stark puts it, quoting his father to his father, “No amount of money ever bought a second of time.”</a:t>
            </a:r>
          </a:p>
        </p:txBody>
      </p:sp>
      <p:sp>
        <p:nvSpPr>
          <p:cNvPr id="11" name="AutoShape 6" descr="Avengers Endgame Review (After Sobbing Twice at the Movies) - dePepi">
            <a:extLst>
              <a:ext uri="{FF2B5EF4-FFF2-40B4-BE49-F238E27FC236}">
                <a16:creationId xmlns:a16="http://schemas.microsoft.com/office/drawing/2014/main" id="{1B11ED02-8750-EEFC-CABF-6234A5565C91}"/>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104" name="Picture 8" descr="Avengers Endgame Review (After Sobbing Twice at the Movies) - dePepi">
            <a:extLst>
              <a:ext uri="{FF2B5EF4-FFF2-40B4-BE49-F238E27FC236}">
                <a16:creationId xmlns:a16="http://schemas.microsoft.com/office/drawing/2014/main" id="{24BF0617-162E-7893-E1A6-64843F153E1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017" y="3881336"/>
            <a:ext cx="5209269" cy="262646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96306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686</Words>
  <Application>Microsoft Office PowerPoint</Application>
  <PresentationFormat>Widescreen</PresentationFormat>
  <Paragraphs>26</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Candara</vt:lpstr>
      <vt:lpstr>Comic Sans MS</vt:lpstr>
      <vt:lpstr>Office Theme</vt:lpstr>
      <vt:lpstr> </vt:lpstr>
      <vt:lpstr> </vt:lpstr>
      <vt:lpstr> </vt:lpstr>
      <vt:lpstr> </vt:lpstr>
    </vt:vector>
  </TitlesOfParts>
  <Company>Department of State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Bayari, Hadeel D (Amman)</dc:creator>
  <cp:lastModifiedBy>Bayari, Hadeel D (Amman)</cp:lastModifiedBy>
  <cp:revision>1</cp:revision>
  <dcterms:created xsi:type="dcterms:W3CDTF">2022-11-29T08:34:27Z</dcterms:created>
  <dcterms:modified xsi:type="dcterms:W3CDTF">2022-11-29T12:45:51Z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665d9ee-429a-4d5f-97cc-cfb56e044a6e_Enabled">
    <vt:lpwstr>true</vt:lpwstr>
  </property>
  <property fmtid="{D5CDD505-2E9C-101B-9397-08002B2CF9AE}" pid="3" name="MSIP_Label_1665d9ee-429a-4d5f-97cc-cfb56e044a6e_SetDate">
    <vt:lpwstr>2022-11-29T10:13:19Z</vt:lpwstr>
  </property>
  <property fmtid="{D5CDD505-2E9C-101B-9397-08002B2CF9AE}" pid="4" name="MSIP_Label_1665d9ee-429a-4d5f-97cc-cfb56e044a6e_Method">
    <vt:lpwstr>Privileged</vt:lpwstr>
  </property>
  <property fmtid="{D5CDD505-2E9C-101B-9397-08002B2CF9AE}" pid="5" name="MSIP_Label_1665d9ee-429a-4d5f-97cc-cfb56e044a6e_Name">
    <vt:lpwstr>1665d9ee-429a-4d5f-97cc-cfb56e044a6e</vt:lpwstr>
  </property>
  <property fmtid="{D5CDD505-2E9C-101B-9397-08002B2CF9AE}" pid="6" name="MSIP_Label_1665d9ee-429a-4d5f-97cc-cfb56e044a6e_SiteId">
    <vt:lpwstr>66cf5074-5afe-48d1-a691-a12b2121f44b</vt:lpwstr>
  </property>
  <property fmtid="{D5CDD505-2E9C-101B-9397-08002B2CF9AE}" pid="7" name="MSIP_Label_1665d9ee-429a-4d5f-97cc-cfb56e044a6e_ActionId">
    <vt:lpwstr>0dde1cf4-c905-4363-a9fa-4d1df684bf06</vt:lpwstr>
  </property>
  <property fmtid="{D5CDD505-2E9C-101B-9397-08002B2CF9AE}" pid="8" name="MSIP_Label_1665d9ee-429a-4d5f-97cc-cfb56e044a6e_ContentBits">
    <vt:lpwstr>0</vt:lpwstr>
  </property>
</Properties>
</file>