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0"/>
  </p:notesMasterIdLst>
  <p:sldIdLst>
    <p:sldId id="278" r:id="rId5"/>
    <p:sldId id="279" r:id="rId6"/>
    <p:sldId id="281" r:id="rId7"/>
    <p:sldId id="282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F0F6"/>
    <a:srgbClr val="0A73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11/29/2022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r.wikipedia.org/wiki/%D8%B2%D9%8A%D9%86_%D8%A7%D9%84%D8%B4%D8%B1%D9%81_%D8%A8%D9%86%D8%AA_%D8%AC%D9%85%D9%8A%D9%84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https://ar.wikipedia.org/wiki/%D8%B7%D9%84%D8%A7%D9%84_%D8%A8%D9%86_%D8%B9%D8%A8%D8%AF_%D8%A7%D9%84%D9%84%D9%87_%D8%A8%D9%86_%D8%A7%D9%84%D8%AD%D8%B3%D9%8A%D9%86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1.jpeg"/><Relationship Id="rId9" Type="http://schemas.openxmlformats.org/officeDocument/2006/relationships/image" Target="../media/image10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995" y="1794126"/>
            <a:ext cx="3813264" cy="1910366"/>
          </a:xfrm>
        </p:spPr>
        <p:txBody>
          <a:bodyPr>
            <a:normAutofit fontScale="90000"/>
          </a:bodyPr>
          <a:lstStyle/>
          <a:p>
            <a:r>
              <a:rPr lang="ar-JO" sz="4000" dirty="0"/>
              <a:t>جلالة الملك الحسين بن طلال</a:t>
            </a:r>
            <a:br>
              <a:rPr lang="ar-JO" sz="4000" dirty="0">
                <a:solidFill>
                  <a:schemeClr val="tx1"/>
                </a:solidFill>
              </a:rPr>
            </a:br>
            <a:r>
              <a:rPr lang="ar-JO" sz="33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الملك</a:t>
            </a:r>
            <a:r>
              <a:rPr lang="ar-JO" sz="1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ar-JO" sz="33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الباني</a:t>
            </a:r>
            <a:br>
              <a:rPr lang="ar-JO" sz="4000" dirty="0">
                <a:solidFill>
                  <a:schemeClr val="tx1"/>
                </a:solidFill>
              </a:rPr>
            </a:br>
            <a:r>
              <a:rPr lang="ar-JO" sz="4000" dirty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60299" y="4152179"/>
            <a:ext cx="3702148" cy="1026544"/>
          </a:xfrm>
        </p:spPr>
        <p:txBody>
          <a:bodyPr>
            <a:normAutofit/>
          </a:bodyPr>
          <a:lstStyle/>
          <a:p>
            <a:r>
              <a:rPr lang="ar-JO" b="0" i="0" dirty="0">
                <a:effectLst/>
                <a:latin typeface="Arial" panose="020B0604020202020204" pitchFamily="34" charset="0"/>
              </a:rPr>
              <a:t>14 نوفمبر 1935 - 7 فبراير 1999</a:t>
            </a:r>
            <a:endParaRPr lang="en-US" sz="2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B514C-1E0A-78D4-2BB4-0BD48B631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279" y="0"/>
            <a:ext cx="62394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r"/>
            <a:r>
              <a:rPr lang="ar-JO" sz="48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نبذة عن حياته:</a:t>
            </a:r>
            <a:r>
              <a:rPr lang="en-US" sz="4000" dirty="0"/>
              <a:t>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230201"/>
          </a:xfrm>
        </p:spPr>
        <p:txBody>
          <a:bodyPr anchor="t">
            <a:normAutofit fontScale="92500"/>
          </a:bodyPr>
          <a:lstStyle/>
          <a:p>
            <a:pPr algn="r" rtl="1">
              <a:buSzPct val="100000"/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ثالث ملوك المملكة الأردنية الهاشمية. تولى الحكم في الحادي عشر من أغسطس عام 1952 وحتى وفاته في السابع من فبراير عام </a:t>
            </a:r>
            <a:r>
              <a:rPr lang="en-U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1999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>
              <a:buSzPct val="100000"/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وُلد الملك الحسين في العاصمة الأردنية </a:t>
            </a:r>
            <a:r>
              <a:rPr lang="ar-JO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عمان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؛ ليكون أكبر أبناء الأمير </a:t>
            </a:r>
            <a:r>
              <a:rPr lang="ar-JO" b="0" i="0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طلال بن عبد الله بن الحسين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طلال بن عبدالله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وزوجته </a:t>
            </a:r>
            <a:r>
              <a:rPr lang="ar-JO" b="0" i="0" u="none" strike="noStrike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زين الشرف بنت جمي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زين الشرف بنت جميل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>
              <a:buSzPct val="100000"/>
              <a:buFont typeface="arial" panose="020B0604020202020204" pitchFamily="34" charset="0"/>
              <a:buChar char="•"/>
            </a:pP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تلقى تعليمه الأولي في عمّان ثم الإسكندرية، ثم سافر إلى بريطانياعام 1950 للالتحاق بكلية ساند هيرست العسكرية.</a:t>
            </a:r>
          </a:p>
          <a:p>
            <a:pPr algn="r" rtl="1">
              <a:buSzPct val="100000"/>
              <a:buFont typeface="arial" panose="020B0604020202020204" pitchFamily="34" charset="0"/>
              <a:buChar char="•"/>
            </a:pPr>
            <a:endParaRPr lang="ar-J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61E553-E417-3AAF-7FFE-138034DA23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3351" y="11"/>
            <a:ext cx="616545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ECE422-D1AA-5D12-EB45-BD8BB64ED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07"/>
            <a:ext cx="12192000" cy="6698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8CC036-9C95-F5CD-20A9-461373F46C09}"/>
              </a:ext>
            </a:extLst>
          </p:cNvPr>
          <p:cNvSpPr/>
          <p:nvPr/>
        </p:nvSpPr>
        <p:spPr>
          <a:xfrm>
            <a:off x="0" y="1977292"/>
            <a:ext cx="12192000" cy="4501662"/>
          </a:xfrm>
          <a:prstGeom prst="rect">
            <a:avLst/>
          </a:prstGeom>
          <a:solidFill>
            <a:schemeClr val="tx1">
              <a:lumMod val="85000"/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B471FC-8860-D0B1-0D76-0061E5392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5400" b="1" u="sng" dirty="0">
                <a:solidFill>
                  <a:srgbClr val="0A737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انجازات الملك الحسين بن طلال  </a:t>
            </a:r>
            <a:endParaRPr lang="en-US" sz="5400" b="1" u="sng" dirty="0">
              <a:solidFill>
                <a:srgbClr val="0A737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1471-5FC8-68BD-90A8-586A3240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60819"/>
            <a:ext cx="10353762" cy="3714749"/>
          </a:xfrm>
        </p:spPr>
        <p:txBody>
          <a:bodyPr>
            <a:normAutofit lnSpcReduction="10000"/>
          </a:bodyPr>
          <a:lstStyle/>
          <a:p>
            <a:pPr marL="36900" indent="0" algn="r" rtl="1">
              <a:buClr>
                <a:schemeClr val="bg1">
                  <a:lumMod val="75000"/>
                  <a:lumOff val="25000"/>
                </a:schemeClr>
              </a:buClr>
              <a:buNone/>
            </a:pPr>
            <a:r>
              <a:rPr lang="ar-JO" sz="2400" b="1" i="0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   تعريب قيادة الجيش : </a:t>
            </a:r>
          </a:p>
          <a:p>
            <a:pPr marL="36900" indent="0" algn="just" rtl="1">
              <a:buNone/>
            </a:pPr>
            <a:r>
              <a:rPr lang="ar-JO" b="1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تعريب قيادة الجيش العربي الأردني ، والاستغناء عن خدمات جون كلوب قائد الجيش والضباط الانجليز وإنهاء المعاهدة الأردنية البريطانية عام 1957م .</a:t>
            </a:r>
          </a:p>
          <a:p>
            <a:pPr marL="36900" indent="0" algn="just" rtl="1">
              <a:buNone/>
            </a:pPr>
            <a:r>
              <a:rPr lang="ar-JO" sz="2400" b="1" i="0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  تعزيز النهج الديمقراطي : </a:t>
            </a:r>
          </a:p>
          <a:p>
            <a:pPr marL="36900" indent="0" algn="just" rtl="1">
              <a:buNone/>
            </a:pPr>
            <a:r>
              <a:rPr lang="ar-JO" b="1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سعى الملك الحسين بن طلال منذ مطلع عهده إلى تعزيز النهج الديمقراطي ، وتفعيل الحريات السياسية ، فظهرت الأحزاب السياسية باتجاهاتها الفكرية كافة على الساحة الأردنية وتأسست النقابات العمالية والمهنية ونشطت الصحافة في البلاد الأمر الذي زاد من الوعي السياسي ورسخ الشعور القومي ، والانتماء الوطني عند الأردنيين .</a:t>
            </a:r>
          </a:p>
          <a:p>
            <a:pPr marL="36900" indent="0" algn="just" rtl="1">
              <a:buNone/>
            </a:pPr>
            <a:endParaRPr lang="ar-JO" sz="2600" b="1" i="0" dirty="0">
              <a:solidFill>
                <a:schemeClr val="bg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4100" indent="-457200" algn="r" rtl="1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24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57DFA5-28CE-475E-8D26-943FA21F7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9" y="0"/>
            <a:ext cx="56769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B3D1E-3B15-DD6D-9304-C34929B4C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8" y="396240"/>
            <a:ext cx="10648485" cy="5471159"/>
          </a:xfrm>
        </p:spPr>
        <p:txBody>
          <a:bodyPr>
            <a:normAutofit lnSpcReduction="10000"/>
          </a:bodyPr>
          <a:lstStyle/>
          <a:p>
            <a:pPr marL="36900" indent="0" algn="r">
              <a:buNone/>
            </a:pPr>
            <a:r>
              <a:rPr lang="ar-JO" b="1" i="0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3-     التعديلات الدستورية : </a:t>
            </a:r>
          </a:p>
          <a:p>
            <a:pPr marL="36900" indent="0" algn="r">
              <a:buNone/>
            </a:pP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أجريت تعديلات عدة على الدستور في عهد الملك الحسين بما يتناسب مع التطورات السياسية الداخلية </a:t>
            </a:r>
            <a:endParaRPr lang="en-US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900" indent="0" algn="r">
              <a:buNone/>
            </a:pPr>
            <a:r>
              <a:rPr lang="ar-JO" b="1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4-     الوحدة العربية :</a:t>
            </a:r>
            <a:r>
              <a:rPr lang="en-US" b="1" dirty="0">
                <a:solidFill>
                  <a:srgbClr val="0A73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36900" indent="0" algn="r">
              <a:buNone/>
            </a:pPr>
            <a:r>
              <a:rPr lang="ar-J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JO" b="0" i="0" dirty="0">
                <a:solidFill>
                  <a:schemeClr val="tx1"/>
                </a:solidFill>
                <a:effectLst/>
                <a:latin typeface="cairo"/>
              </a:rPr>
              <a:t>الاسهام في المصالحة العربية وتوحيد الصف العربي. </a:t>
            </a:r>
          </a:p>
          <a:p>
            <a:pPr marL="36900" indent="0" algn="r">
              <a:buNone/>
            </a:pPr>
            <a:r>
              <a:rPr lang="ar-JO" b="1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ar-JO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ar-JO" b="1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مجال التعليم : </a:t>
            </a:r>
            <a:br>
              <a:rPr lang="ar-J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يعتبر إنشاء الجامعة الأردنية واحداً من أبرز الإنجازات التي حققها جلالة </a:t>
            </a: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الملك الحسين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للأردن، بل يعتبر الإنجاز الأهم على مستوى الوطن.</a:t>
            </a:r>
          </a:p>
          <a:p>
            <a:pPr marL="36900" indent="0" algn="r">
              <a:buNone/>
            </a:pPr>
            <a:r>
              <a:rPr lang="ar-JO" b="1" dirty="0">
                <a:solidFill>
                  <a:srgbClr val="0A737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6-    مجال الصحة :</a:t>
            </a:r>
          </a:p>
          <a:p>
            <a:pPr marL="36900" indent="0" algn="r">
              <a:buNone/>
            </a:pP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حقق الأردن السبق لعدد </a:t>
            </a: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الإنجازات الطبية، حيث كانت المستشفيات الأردنية الأولى في الشرق الأوسط والتي قامت بإجراء مجموعة </a:t>
            </a:r>
            <a:r>
              <a:rPr lang="ar-JO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من</a:t>
            </a:r>
            <a:r>
              <a:rPr lang="ar-JO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العمليات النوعية الدقيقة منها: أول عملية قلب مفتوح 1970، أول عملية زراعة كلى 1972، أول عملية جراحة بالمنظار 1973، أول عملية زراعة قلب 1985، أول عملية زراعة للخلايا الجذعية 1985</a:t>
            </a:r>
            <a:r>
              <a:rPr lang="ar-JO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ar-JO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...</a:t>
            </a:r>
            <a:endParaRPr lang="ar-JO" b="0" i="0" dirty="0">
              <a:solidFill>
                <a:schemeClr val="tx1"/>
              </a:solidFill>
              <a:effectLst/>
              <a:latin typeface="cairo"/>
            </a:endParaRPr>
          </a:p>
          <a:p>
            <a:pPr marL="36900" indent="0" algn="r" rtl="1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57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4688CA-4B2D-045D-6E18-43153AFAD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68" y="160132"/>
            <a:ext cx="5549250" cy="639897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79BF55B-669E-1C83-FDFB-62AB6A510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sz="8000" dirty="0">
                <a:solidFill>
                  <a:srgbClr val="D6F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النهاية</a:t>
            </a:r>
            <a:r>
              <a:rPr lang="ar-JO" dirty="0"/>
              <a:t> 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16748E-5B5F-479C-0656-DBBB89902F4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ar-JO" sz="4000" dirty="0">
                <a:solidFill>
                  <a:srgbClr val="D6F0F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اعداد : هنري حبش  </a:t>
            </a:r>
            <a:endParaRPr lang="en-US" sz="4000" dirty="0">
              <a:solidFill>
                <a:srgbClr val="D6F0F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29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{D3E3B324-651E-472D-8ADE-A9F0C8CDDB1F}tf55705232_win32</Template>
  <TotalTime>159</TotalTime>
  <Words>303</Words>
  <Application>Microsoft Office PowerPoint</Application>
  <PresentationFormat>Widescreen</PresentationFormat>
  <Paragraphs>21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</vt:lpstr>
      <vt:lpstr>cairo</vt:lpstr>
      <vt:lpstr>Calibri</vt:lpstr>
      <vt:lpstr>Goudy Old Style</vt:lpstr>
      <vt:lpstr>Times New Roman</vt:lpstr>
      <vt:lpstr>Wingdings 2</vt:lpstr>
      <vt:lpstr>SlateVTI</vt:lpstr>
      <vt:lpstr>جلالة الملك الحسين بن طلال الملك الباني  </vt:lpstr>
      <vt:lpstr>نبذة عن حياته: </vt:lpstr>
      <vt:lpstr>انجازات الملك الحسين بن طلال  </vt:lpstr>
      <vt:lpstr>PowerPoint Presentation</vt:lpstr>
      <vt:lpstr>النهاية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جلالة الملك الحسين بن طلال الملك الباني  </dc:title>
  <dc:creator>XHabash</dc:creator>
  <cp:lastModifiedBy>XHabash</cp:lastModifiedBy>
  <cp:revision>3</cp:revision>
  <dcterms:created xsi:type="dcterms:W3CDTF">2022-11-27T14:09:13Z</dcterms:created>
  <dcterms:modified xsi:type="dcterms:W3CDTF">2022-11-29T09:05:36Z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