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65" r:id="rId3"/>
    <p:sldId id="264" r:id="rId4"/>
    <p:sldId id="263" r:id="rId5"/>
    <p:sldId id="259" r:id="rId6"/>
    <p:sldId id="261" r:id="rId7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2"/>
  </p:normalViewPr>
  <p:slideViewPr>
    <p:cSldViewPr snapToGrid="0">
      <p:cViewPr varScale="1">
        <p:scale>
          <a:sx n="69" d="100"/>
          <a:sy n="69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8A5F-F90D-2D4E-8627-9C0C3F227C8F}" type="datetimeFigureOut">
              <a:rPr lang="en-JO" smtClean="0"/>
              <a:t>11/28/2022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E61F-FDB8-4944-A9E9-DC03F3F08365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0584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4E61F-FDB8-4944-A9E9-DC03F3F08365}" type="slidenum">
              <a:rPr lang="en-JO" smtClean="0"/>
              <a:t>1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2681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7" r:id="rId6"/>
    <p:sldLayoutId id="2147483702" r:id="rId7"/>
    <p:sldLayoutId id="2147483703" r:id="rId8"/>
    <p:sldLayoutId id="2147483704" r:id="rId9"/>
    <p:sldLayoutId id="2147483706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xes of Christmas gifts">
            <a:extLst>
              <a:ext uri="{FF2B5EF4-FFF2-40B4-BE49-F238E27FC236}">
                <a16:creationId xmlns:a16="http://schemas.microsoft.com/office/drawing/2014/main" id="{7071F6C8-86A1-990C-986F-DBC93856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7" b="7057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D7869-2670-D8DB-5AF1-245D3EA12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en-US" sz="4000" dirty="0"/>
              <a:t>How the </a:t>
            </a:r>
            <a:r>
              <a:rPr lang="en-US" sz="4000" dirty="0" smtClean="0"/>
              <a:t>Grinch </a:t>
            </a:r>
            <a:r>
              <a:rPr lang="en-US" sz="4000" dirty="0"/>
              <a:t>stole Christmas!</a:t>
            </a:r>
            <a:endParaRPr lang="en-JO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B3C17-B16A-C9B1-8E8B-9D18E3693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JO" dirty="0"/>
              <a:t>y: nouf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458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14" y="378980"/>
            <a:ext cx="9899930" cy="1325563"/>
          </a:xfrm>
        </p:spPr>
        <p:txBody>
          <a:bodyPr/>
          <a:lstStyle/>
          <a:p>
            <a:pPr algn="ctr"/>
            <a:r>
              <a:rPr lang="en-US" dirty="0" smtClean="0"/>
              <a:t>The Grinch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 characters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pperplate Gothic Bold" panose="020E0705020206020404" pitchFamily="34" charset="0"/>
              </a:rPr>
              <a:t>Grinch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pperplate Gothic Bold" panose="020E0705020206020404" pitchFamily="34" charset="0"/>
              </a:rPr>
              <a:t>Cindy Lou Who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pperplate Gothic Bold" panose="020E0705020206020404" pitchFamily="34" charset="0"/>
              </a:rPr>
              <a:t>Max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pperplate Gothic Bold" panose="020E0705020206020404" pitchFamily="34" charset="0"/>
              </a:rPr>
              <a:t>Mayor Augstus Maywho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characters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Copperplate Gothic Bold" panose="020E0705020206020404" pitchFamily="34" charset="0"/>
              </a:rPr>
              <a:t>Grinch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opperplate Gothic Bold" panose="020E0705020206020404" pitchFamily="34" charset="0"/>
              </a:rPr>
              <a:t>Cindy Lou Who</a:t>
            </a:r>
          </a:p>
          <a:p>
            <a:endParaRPr lang="en-US" dirty="0"/>
          </a:p>
        </p:txBody>
      </p:sp>
      <p:pic>
        <p:nvPicPr>
          <p:cNvPr id="7" name="Picture 6" descr="How the &lt;strong&gt;Grinch&lt;/strong&gt; Stole Christmas (2000) - Awful Movies 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55" y="3305607"/>
            <a:ext cx="2029444" cy="29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movie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Copperplate Gothic Bold" panose="020E0705020206020404" pitchFamily="34" charset="0"/>
              </a:rPr>
              <a:t>  Basically, it is when the Grinch hated Christmas so much he decided to destroy Christmas so he came up with a terrible plan with his dog </a:t>
            </a:r>
            <a:r>
              <a:rPr lang="en-US" sz="2400" dirty="0" smtClean="0">
                <a:latin typeface="Copperplate Gothic Bold" panose="020E0705020206020404" pitchFamily="34" charset="0"/>
              </a:rPr>
              <a:t>max</a:t>
            </a:r>
            <a:r>
              <a:rPr lang="en-US" sz="2400" dirty="0">
                <a:latin typeface="Copperplate Gothic Bold" panose="020E0705020206020404" pitchFamily="34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3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the movie: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 </a:t>
            </a:r>
            <a:r>
              <a:rPr lang="en-US" sz="2400" dirty="0" smtClean="0">
                <a:latin typeface="Copperplate Gothic Bold" panose="020E0705020206020404" pitchFamily="34" charset="0"/>
              </a:rPr>
              <a:t>The Grinch stole Christmas from the Whos for his own benefit despite thinking </a:t>
            </a:r>
            <a:r>
              <a:rPr lang="en-US" sz="2400" dirty="0" smtClean="0">
                <a:latin typeface="Copperplate Gothic Bold" panose="020E0705020206020404" pitchFamily="34" charset="0"/>
              </a:rPr>
              <a:t>that </a:t>
            </a:r>
            <a:r>
              <a:rPr lang="en-US" sz="2400" dirty="0" smtClean="0">
                <a:latin typeface="Copperplate Gothic Bold" panose="020E0705020206020404" pitchFamily="34" charset="0"/>
              </a:rPr>
              <a:t>he will decrease the Whos’ social income.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opperplate Gothic Bold" panose="020E0705020206020404" pitchFamily="34" charset="0"/>
              </a:rPr>
              <a:t>The </a:t>
            </a:r>
            <a:r>
              <a:rPr lang="en-US" sz="2400" dirty="0">
                <a:latin typeface="Copperplate Gothic Bold" panose="020E0705020206020404" pitchFamily="34" charset="0"/>
              </a:rPr>
              <a:t>Grinch returned the gifts because he realized that the Who’s will still celebrate Christmas</a:t>
            </a:r>
            <a:r>
              <a:rPr lang="en-US" sz="2400" dirty="0" smtClean="0">
                <a:latin typeface="Copperplate Gothic Bold" panose="020E0705020206020404" pitchFamily="34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latin typeface="Copperplate Gothic Bold" panose="020E0705020206020404" pitchFamily="34" charset="0"/>
              </a:rPr>
              <a:t>S</a:t>
            </a:r>
            <a:r>
              <a:rPr lang="en-JO" sz="2400" dirty="0">
                <a:latin typeface="Copperplate Gothic Bold" panose="020E0705020206020404" pitchFamily="34" charset="0"/>
              </a:rPr>
              <a:t>o he returned the gifts and other stuff he </a:t>
            </a:r>
            <a:r>
              <a:rPr lang="en-JO" sz="2400" dirty="0" smtClean="0">
                <a:latin typeface="Copperplate Gothic Bold" panose="020E0705020206020404" pitchFamily="34" charset="0"/>
              </a:rPr>
              <a:t>stole</a:t>
            </a:r>
            <a:r>
              <a:rPr lang="en-US" sz="2400" dirty="0" smtClean="0">
                <a:latin typeface="Copperplate Gothic Bold" panose="020E0705020206020404" pitchFamily="34" charset="0"/>
              </a:rPr>
              <a:t>.</a:t>
            </a:r>
            <a:endParaRPr lang="en-JO" sz="2400" dirty="0">
              <a:latin typeface="Copperplate Gothic Bold" panose="020E07050202060204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 smtClean="0">
              <a:latin typeface="Copperplate Gothic Bold" panose="020E07050202060204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3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This is my favorite movie because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pperplate Gothic Bold" panose="020E0705020206020404" pitchFamily="34" charset="0"/>
              </a:rPr>
              <a:t> It’s funny.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pperplate Gothic Bold" panose="020E0705020206020404" pitchFamily="34" charset="0"/>
              </a:rPr>
              <a:t> </a:t>
            </a:r>
            <a:r>
              <a:rPr lang="en-US" sz="2000" dirty="0" smtClean="0">
                <a:latin typeface="Copperplate Gothic Bold" panose="020E0705020206020404" pitchFamily="34" charset="0"/>
              </a:rPr>
              <a:t>it’s entertaining.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pperplate Gothic Bold" panose="020E0705020206020404" pitchFamily="34" charset="0"/>
              </a:rPr>
              <a:t>It reminds me of Christmas.</a:t>
            </a:r>
          </a:p>
        </p:txBody>
      </p:sp>
      <p:pic>
        <p:nvPicPr>
          <p:cNvPr id="6" name="Picture 5" descr="Der &lt;strong&gt;Grinch&lt;/strong&gt; | Film-Rezensionen.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95" y="3352799"/>
            <a:ext cx="6329795" cy="26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22BA66C-ECE3-0A7C-53E5-0D87FF620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5"/>
          <a:stretch/>
        </p:blipFill>
        <p:spPr>
          <a:xfrm>
            <a:off x="0" y="10"/>
            <a:ext cx="675684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3C633-6355-8630-AB7B-4199E9DD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6600" cap="all" spc="-100" dirty="0">
                <a:latin typeface="Berlin Sans FB Demi" panose="020E0802020502020306" pitchFamily="34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3519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148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Berlin Sans FB Demi</vt:lpstr>
      <vt:lpstr>Calibri</vt:lpstr>
      <vt:lpstr>Copperplate Gothic Bold</vt:lpstr>
      <vt:lpstr>Gill Sans MT</vt:lpstr>
      <vt:lpstr>Modern Love</vt:lpstr>
      <vt:lpstr>Wingdings</vt:lpstr>
      <vt:lpstr>BohemianVTI</vt:lpstr>
      <vt:lpstr>How the Grinch stole Christmas!</vt:lpstr>
      <vt:lpstr>The Grinch </vt:lpstr>
      <vt:lpstr>This movie is about:</vt:lpstr>
      <vt:lpstr>At the end of the movie:</vt:lpstr>
      <vt:lpstr>This is my favorite movie because : 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grinch stole Christmas!</dc:title>
  <dc:creator>arankimaryam@yahoo.com</dc:creator>
  <cp:lastModifiedBy>Hp</cp:lastModifiedBy>
  <cp:revision>25</cp:revision>
  <dcterms:created xsi:type="dcterms:W3CDTF">2022-11-27T10:23:11Z</dcterms:created>
  <dcterms:modified xsi:type="dcterms:W3CDTF">2022-11-28T19:19:14Z</dcterms:modified>
</cp:coreProperties>
</file>