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1.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340FAF-E5E7-41A1-8DBE-F01DBB576FCC}" v="4" dt="2022-11-28T18:32:42.8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1212" y="3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hhas, Awali S." userId="77c93c0c-a256-4dff-8a30-4ae2dc2d2a10" providerId="ADAL" clId="{14340FAF-E5E7-41A1-8DBE-F01DBB576FCC}"/>
    <pc:docChg chg="modSld">
      <pc:chgData name="Nahhas, Awali S." userId="77c93c0c-a256-4dff-8a30-4ae2dc2d2a10" providerId="ADAL" clId="{14340FAF-E5E7-41A1-8DBE-F01DBB576FCC}" dt="2022-11-28T18:33:04.513" v="21" actId="1076"/>
      <pc:docMkLst>
        <pc:docMk/>
      </pc:docMkLst>
      <pc:sldChg chg="modSp mod">
        <pc:chgData name="Nahhas, Awali S." userId="77c93c0c-a256-4dff-8a30-4ae2dc2d2a10" providerId="ADAL" clId="{14340FAF-E5E7-41A1-8DBE-F01DBB576FCC}" dt="2022-11-28T18:30:50.194" v="2" actId="1076"/>
        <pc:sldMkLst>
          <pc:docMk/>
          <pc:sldMk cId="1224151361" sldId="256"/>
        </pc:sldMkLst>
        <pc:picChg chg="mod">
          <ac:chgData name="Nahhas, Awali S." userId="77c93c0c-a256-4dff-8a30-4ae2dc2d2a10" providerId="ADAL" clId="{14340FAF-E5E7-41A1-8DBE-F01DBB576FCC}" dt="2022-11-28T18:30:50.194" v="2" actId="1076"/>
          <ac:picMkLst>
            <pc:docMk/>
            <pc:sldMk cId="1224151361" sldId="256"/>
            <ac:picMk id="5" creationId="{93510F5A-0075-5B2C-7205-E8CBA4FDDA41}"/>
          </ac:picMkLst>
        </pc:picChg>
      </pc:sldChg>
      <pc:sldChg chg="modSp mod">
        <pc:chgData name="Nahhas, Awali S." userId="77c93c0c-a256-4dff-8a30-4ae2dc2d2a10" providerId="ADAL" clId="{14340FAF-E5E7-41A1-8DBE-F01DBB576FCC}" dt="2022-11-28T18:33:04.513" v="21" actId="1076"/>
        <pc:sldMkLst>
          <pc:docMk/>
          <pc:sldMk cId="3019415023" sldId="257"/>
        </pc:sldMkLst>
        <pc:spChg chg="mod">
          <ac:chgData name="Nahhas, Awali S." userId="77c93c0c-a256-4dff-8a30-4ae2dc2d2a10" providerId="ADAL" clId="{14340FAF-E5E7-41A1-8DBE-F01DBB576FCC}" dt="2022-11-28T18:33:04.513" v="21" actId="1076"/>
          <ac:spMkLst>
            <pc:docMk/>
            <pc:sldMk cId="3019415023" sldId="257"/>
            <ac:spMk id="2" creationId="{CE62167D-EC08-F976-C1B0-C013A9B0A206}"/>
          </ac:spMkLst>
        </pc:spChg>
        <pc:graphicFrameChg chg="mod">
          <ac:chgData name="Nahhas, Awali S." userId="77c93c0c-a256-4dff-8a30-4ae2dc2d2a10" providerId="ADAL" clId="{14340FAF-E5E7-41A1-8DBE-F01DBB576FCC}" dt="2022-11-28T18:32:01.669" v="11" actId="1076"/>
          <ac:graphicFrameMkLst>
            <pc:docMk/>
            <pc:sldMk cId="3019415023" sldId="257"/>
            <ac:graphicFrameMk id="9" creationId="{277EB769-60B2-AC86-9589-6903B047C4B5}"/>
          </ac:graphicFrameMkLst>
        </pc:graphicFrameChg>
        <pc:picChg chg="mod">
          <ac:chgData name="Nahhas, Awali S." userId="77c93c0c-a256-4dff-8a30-4ae2dc2d2a10" providerId="ADAL" clId="{14340FAF-E5E7-41A1-8DBE-F01DBB576FCC}" dt="2022-11-28T18:32:04.813" v="12" actId="1076"/>
          <ac:picMkLst>
            <pc:docMk/>
            <pc:sldMk cId="3019415023" sldId="257"/>
            <ac:picMk id="12" creationId="{AF018FB7-4928-6456-BDFB-F79B6581FCD9}"/>
          </ac:picMkLst>
        </pc:picChg>
        <pc:cxnChg chg="mod">
          <ac:chgData name="Nahhas, Awali S." userId="77c93c0c-a256-4dff-8a30-4ae2dc2d2a10" providerId="ADAL" clId="{14340FAF-E5E7-41A1-8DBE-F01DBB576FCC}" dt="2022-11-28T18:31:31.690" v="5" actId="1076"/>
          <ac:cxnSpMkLst>
            <pc:docMk/>
            <pc:sldMk cId="3019415023" sldId="257"/>
            <ac:cxnSpMk id="7" creationId="{8F02DAF4-402F-F250-9A6F-A0152A046463}"/>
          </ac:cxnSpMkLst>
        </pc:cxnChg>
      </pc:sldChg>
      <pc:sldChg chg="modSp mod">
        <pc:chgData name="Nahhas, Awali S." userId="77c93c0c-a256-4dff-8a30-4ae2dc2d2a10" providerId="ADAL" clId="{14340FAF-E5E7-41A1-8DBE-F01DBB576FCC}" dt="2022-11-28T18:32:15.458" v="13" actId="1076"/>
        <pc:sldMkLst>
          <pc:docMk/>
          <pc:sldMk cId="1274279176" sldId="258"/>
        </pc:sldMkLst>
        <pc:spChg chg="mod">
          <ac:chgData name="Nahhas, Awali S." userId="77c93c0c-a256-4dff-8a30-4ae2dc2d2a10" providerId="ADAL" clId="{14340FAF-E5E7-41A1-8DBE-F01DBB576FCC}" dt="2022-11-28T18:32:15.458" v="13" actId="1076"/>
          <ac:spMkLst>
            <pc:docMk/>
            <pc:sldMk cId="1274279176" sldId="258"/>
            <ac:spMk id="2" creationId="{CE62167D-EC08-F976-C1B0-C013A9B0A206}"/>
          </ac:spMkLst>
        </pc:spChg>
        <pc:graphicFrameChg chg="mod">
          <ac:chgData name="Nahhas, Awali S." userId="77c93c0c-a256-4dff-8a30-4ae2dc2d2a10" providerId="ADAL" clId="{14340FAF-E5E7-41A1-8DBE-F01DBB576FCC}" dt="2022-11-28T18:31:50.379" v="10" actId="1076"/>
          <ac:graphicFrameMkLst>
            <pc:docMk/>
            <pc:sldMk cId="1274279176" sldId="258"/>
            <ac:graphicFrameMk id="6" creationId="{5FEA24F7-0001-830C-CEF9-C8D68A2E7F54}"/>
          </ac:graphicFrameMkLst>
        </pc:graphicFrameChg>
        <pc:picChg chg="mod">
          <ac:chgData name="Nahhas, Awali S." userId="77c93c0c-a256-4dff-8a30-4ae2dc2d2a10" providerId="ADAL" clId="{14340FAF-E5E7-41A1-8DBE-F01DBB576FCC}" dt="2022-11-28T18:31:05.962" v="4" actId="1076"/>
          <ac:picMkLst>
            <pc:docMk/>
            <pc:sldMk cId="1274279176" sldId="258"/>
            <ac:picMk id="12" creationId="{08B2FDC7-A99B-AFDA-4839-3B3453702022}"/>
          </ac:picMkLst>
        </pc:picChg>
      </pc:sldChg>
      <pc:sldChg chg="modSp mod">
        <pc:chgData name="Nahhas, Awali S." userId="77c93c0c-a256-4dff-8a30-4ae2dc2d2a10" providerId="ADAL" clId="{14340FAF-E5E7-41A1-8DBE-F01DBB576FCC}" dt="2022-11-28T18:32:42.800" v="20" actId="255"/>
        <pc:sldMkLst>
          <pc:docMk/>
          <pc:sldMk cId="546974947" sldId="259"/>
        </pc:sldMkLst>
        <pc:spChg chg="mod">
          <ac:chgData name="Nahhas, Awali S." userId="77c93c0c-a256-4dff-8a30-4ae2dc2d2a10" providerId="ADAL" clId="{14340FAF-E5E7-41A1-8DBE-F01DBB576FCC}" dt="2022-11-28T18:32:26.619" v="14" actId="1076"/>
          <ac:spMkLst>
            <pc:docMk/>
            <pc:sldMk cId="546974947" sldId="259"/>
            <ac:spMk id="2" creationId="{CE62167D-EC08-F976-C1B0-C013A9B0A206}"/>
          </ac:spMkLst>
        </pc:spChg>
        <pc:graphicFrameChg chg="mod">
          <ac:chgData name="Nahhas, Awali S." userId="77c93c0c-a256-4dff-8a30-4ae2dc2d2a10" providerId="ADAL" clId="{14340FAF-E5E7-41A1-8DBE-F01DBB576FCC}" dt="2022-11-28T18:32:42.800" v="20" actId="255"/>
          <ac:graphicFrameMkLst>
            <pc:docMk/>
            <pc:sldMk cId="546974947" sldId="259"/>
            <ac:graphicFrameMk id="6" creationId="{14CEB797-7D70-0BFD-E72C-19B4BC28103B}"/>
          </ac:graphicFrameMkLst>
        </pc:graphicFrameChg>
        <pc:picChg chg="mod">
          <ac:chgData name="Nahhas, Awali S." userId="77c93c0c-a256-4dff-8a30-4ae2dc2d2a10" providerId="ADAL" clId="{14340FAF-E5E7-41A1-8DBE-F01DBB576FCC}" dt="2022-11-28T18:32:34.328" v="18" actId="1076"/>
          <ac:picMkLst>
            <pc:docMk/>
            <pc:sldMk cId="546974947" sldId="259"/>
            <ac:picMk id="21" creationId="{FFC552CE-A86E-876B-3CD7-DE46F17319E8}"/>
          </ac:picMkLst>
        </pc:picChg>
        <pc:cxnChg chg="mod">
          <ac:chgData name="Nahhas, Awali S." userId="77c93c0c-a256-4dff-8a30-4ae2dc2d2a10" providerId="ADAL" clId="{14340FAF-E5E7-41A1-8DBE-F01DBB576FCC}" dt="2022-11-28T18:32:29.848" v="15" actId="14100"/>
          <ac:cxnSpMkLst>
            <pc:docMk/>
            <pc:sldMk cId="546974947" sldId="259"/>
            <ac:cxnSpMk id="4" creationId="{06D022B0-1D3E-171D-81D1-195E1AC1558F}"/>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29CED0-EBBC-45B8-92C4-D9459A9E6B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5956C6F-7757-4907-9009-932B9CC7C4C4}">
      <dgm:prSet custT="1"/>
      <dgm:spPr/>
      <dgm:t>
        <a:bodyPr/>
        <a:lstStyle/>
        <a:p>
          <a:pPr algn="r"/>
          <a:r>
            <a:rPr lang="ar-JO" sz="2300" b="0" i="0" dirty="0"/>
            <a:t>وُلد جلالة الملك طلال بن عبدالله، طيّب الله ثراه، في مكة في 8 كانون الثاني 1909، </a:t>
          </a:r>
          <a:r>
            <a:rPr lang="ar-JO" sz="2300" dirty="0"/>
            <a:t>و</a:t>
          </a:r>
          <a:r>
            <a:rPr lang="ar-JO" sz="2300" b="0" i="0" dirty="0"/>
            <a:t>تلقّى علومه الأوّلية في عمّان، وعُيّن مرافقاً لوالده -أمير البلاد- برتبة ملازم فخري.</a:t>
          </a:r>
          <a:endParaRPr lang="en-US" sz="2300" dirty="0"/>
        </a:p>
      </dgm:t>
    </dgm:pt>
    <dgm:pt modelId="{0C8C96F6-4DAA-4DE1-A844-FD782A3C8788}" type="parTrans" cxnId="{887BC69A-A510-4A20-B56A-1C60EE9DA36D}">
      <dgm:prSet/>
      <dgm:spPr/>
      <dgm:t>
        <a:bodyPr/>
        <a:lstStyle/>
        <a:p>
          <a:endParaRPr lang="en-US" sz="2300"/>
        </a:p>
      </dgm:t>
    </dgm:pt>
    <dgm:pt modelId="{260AC001-7C1C-42EA-9948-9771FE750F53}" type="sibTrans" cxnId="{887BC69A-A510-4A20-B56A-1C60EE9DA36D}">
      <dgm:prSet/>
      <dgm:spPr/>
      <dgm:t>
        <a:bodyPr/>
        <a:lstStyle/>
        <a:p>
          <a:endParaRPr lang="en-US" sz="2300"/>
        </a:p>
      </dgm:t>
    </dgm:pt>
    <dgm:pt modelId="{AFFC4025-A0E0-4ECD-BC5B-22008209EB17}">
      <dgm:prSet custT="1"/>
      <dgm:spPr/>
      <dgm:t>
        <a:bodyPr/>
        <a:lstStyle/>
        <a:p>
          <a:pPr algn="r"/>
          <a:r>
            <a:rPr lang="ar-JO" sz="2300" b="0" i="0" dirty="0"/>
            <a:t>التحق بكلية ساندهيرست العسكرية في بريطانيا، وتخرّج برتبة ملازم، ثم التحق بخدمة جدّه الشريف الحسين بن علي في قبرص حتى عودته إلى عمّان. </a:t>
          </a:r>
          <a:endParaRPr lang="en-US" sz="2300" dirty="0"/>
        </a:p>
      </dgm:t>
    </dgm:pt>
    <dgm:pt modelId="{3E87D251-B1EA-4C73-B933-5933B32EB3B1}" type="parTrans" cxnId="{AF66D492-4E59-4F07-A871-A702C32B4155}">
      <dgm:prSet/>
      <dgm:spPr/>
      <dgm:t>
        <a:bodyPr/>
        <a:lstStyle/>
        <a:p>
          <a:endParaRPr lang="en-US" sz="2300"/>
        </a:p>
      </dgm:t>
    </dgm:pt>
    <dgm:pt modelId="{BFE33555-816B-40E0-B748-A4036C971AEC}" type="sibTrans" cxnId="{AF66D492-4E59-4F07-A871-A702C32B4155}">
      <dgm:prSet/>
      <dgm:spPr/>
      <dgm:t>
        <a:bodyPr/>
        <a:lstStyle/>
        <a:p>
          <a:endParaRPr lang="en-US" sz="2300"/>
        </a:p>
      </dgm:t>
    </dgm:pt>
    <dgm:pt modelId="{246EF3EE-2AE4-40E0-BD43-CDBA76ECD807}">
      <dgm:prSet custT="1"/>
      <dgm:spPr/>
      <dgm:t>
        <a:bodyPr/>
        <a:lstStyle/>
        <a:p>
          <a:pPr algn="r"/>
          <a:r>
            <a:rPr lang="ar-JO" sz="2300" b="0" i="0" dirty="0"/>
            <a:t>نودي به ملكاً دستورياً على المملكة الأردنية الهاشمية في 6 أيلول 1951.</a:t>
          </a:r>
          <a:endParaRPr lang="en-US" sz="2300" dirty="0"/>
        </a:p>
      </dgm:t>
    </dgm:pt>
    <dgm:pt modelId="{FC8B43D7-2FBD-408D-804B-FB4CE65E9E65}" type="parTrans" cxnId="{DABA68E6-A4FE-455C-A93C-6CD211CBE2CC}">
      <dgm:prSet/>
      <dgm:spPr/>
      <dgm:t>
        <a:bodyPr/>
        <a:lstStyle/>
        <a:p>
          <a:endParaRPr lang="en-US" sz="2300"/>
        </a:p>
      </dgm:t>
    </dgm:pt>
    <dgm:pt modelId="{3E311D10-3456-4C0B-9DAB-4E1A9CBB4102}" type="sibTrans" cxnId="{DABA68E6-A4FE-455C-A93C-6CD211CBE2CC}">
      <dgm:prSet/>
      <dgm:spPr/>
      <dgm:t>
        <a:bodyPr/>
        <a:lstStyle/>
        <a:p>
          <a:endParaRPr lang="en-US" sz="2300"/>
        </a:p>
      </dgm:t>
    </dgm:pt>
    <dgm:pt modelId="{309D7544-1B7C-462F-9C37-0E49E8F56B66}" type="pres">
      <dgm:prSet presAssocID="{D929CED0-EBBC-45B8-92C4-D9459A9E6BAD}" presName="linear" presStyleCnt="0">
        <dgm:presLayoutVars>
          <dgm:animLvl val="lvl"/>
          <dgm:resizeHandles val="exact"/>
        </dgm:presLayoutVars>
      </dgm:prSet>
      <dgm:spPr/>
    </dgm:pt>
    <dgm:pt modelId="{320EEE92-295D-473A-B16C-4DF9B485AFE1}" type="pres">
      <dgm:prSet presAssocID="{55956C6F-7757-4907-9009-932B9CC7C4C4}" presName="parentText" presStyleLbl="node1" presStyleIdx="0" presStyleCnt="3">
        <dgm:presLayoutVars>
          <dgm:chMax val="0"/>
          <dgm:bulletEnabled val="1"/>
        </dgm:presLayoutVars>
      </dgm:prSet>
      <dgm:spPr/>
    </dgm:pt>
    <dgm:pt modelId="{BDBA79A3-744B-492B-898C-C60B1D932313}" type="pres">
      <dgm:prSet presAssocID="{260AC001-7C1C-42EA-9948-9771FE750F53}" presName="spacer" presStyleCnt="0"/>
      <dgm:spPr/>
    </dgm:pt>
    <dgm:pt modelId="{730EDCFA-2869-4C36-A2B1-A3E14EA3F127}" type="pres">
      <dgm:prSet presAssocID="{AFFC4025-A0E0-4ECD-BC5B-22008209EB17}" presName="parentText" presStyleLbl="node1" presStyleIdx="1" presStyleCnt="3">
        <dgm:presLayoutVars>
          <dgm:chMax val="0"/>
          <dgm:bulletEnabled val="1"/>
        </dgm:presLayoutVars>
      </dgm:prSet>
      <dgm:spPr/>
    </dgm:pt>
    <dgm:pt modelId="{D8E64C51-15C0-486F-BF8B-56D10F79F5E4}" type="pres">
      <dgm:prSet presAssocID="{BFE33555-816B-40E0-B748-A4036C971AEC}" presName="spacer" presStyleCnt="0"/>
      <dgm:spPr/>
    </dgm:pt>
    <dgm:pt modelId="{7EE15D0A-868A-46F2-AA23-E36E8B661E19}" type="pres">
      <dgm:prSet presAssocID="{246EF3EE-2AE4-40E0-BD43-CDBA76ECD807}" presName="parentText" presStyleLbl="node1" presStyleIdx="2" presStyleCnt="3">
        <dgm:presLayoutVars>
          <dgm:chMax val="0"/>
          <dgm:bulletEnabled val="1"/>
        </dgm:presLayoutVars>
      </dgm:prSet>
      <dgm:spPr/>
    </dgm:pt>
  </dgm:ptLst>
  <dgm:cxnLst>
    <dgm:cxn modelId="{AF65EA1B-4D1D-4F76-AED0-E2DD98B7B257}" type="presOf" srcId="{D929CED0-EBBC-45B8-92C4-D9459A9E6BAD}" destId="{309D7544-1B7C-462F-9C37-0E49E8F56B66}" srcOrd="0" destOrd="0" presId="urn:microsoft.com/office/officeart/2005/8/layout/vList2"/>
    <dgm:cxn modelId="{F5208E4C-452A-4EC3-80A4-3D75F01B4266}" type="presOf" srcId="{246EF3EE-2AE4-40E0-BD43-CDBA76ECD807}" destId="{7EE15D0A-868A-46F2-AA23-E36E8B661E19}" srcOrd="0" destOrd="0" presId="urn:microsoft.com/office/officeart/2005/8/layout/vList2"/>
    <dgm:cxn modelId="{D3857075-4ED5-41EE-9DCD-AD09D0E6494C}" type="presOf" srcId="{AFFC4025-A0E0-4ECD-BC5B-22008209EB17}" destId="{730EDCFA-2869-4C36-A2B1-A3E14EA3F127}" srcOrd="0" destOrd="0" presId="urn:microsoft.com/office/officeart/2005/8/layout/vList2"/>
    <dgm:cxn modelId="{48602F80-4609-47B9-AF86-AB14D3108A64}" type="presOf" srcId="{55956C6F-7757-4907-9009-932B9CC7C4C4}" destId="{320EEE92-295D-473A-B16C-4DF9B485AFE1}" srcOrd="0" destOrd="0" presId="urn:microsoft.com/office/officeart/2005/8/layout/vList2"/>
    <dgm:cxn modelId="{AF66D492-4E59-4F07-A871-A702C32B4155}" srcId="{D929CED0-EBBC-45B8-92C4-D9459A9E6BAD}" destId="{AFFC4025-A0E0-4ECD-BC5B-22008209EB17}" srcOrd="1" destOrd="0" parTransId="{3E87D251-B1EA-4C73-B933-5933B32EB3B1}" sibTransId="{BFE33555-816B-40E0-B748-A4036C971AEC}"/>
    <dgm:cxn modelId="{887BC69A-A510-4A20-B56A-1C60EE9DA36D}" srcId="{D929CED0-EBBC-45B8-92C4-D9459A9E6BAD}" destId="{55956C6F-7757-4907-9009-932B9CC7C4C4}" srcOrd="0" destOrd="0" parTransId="{0C8C96F6-4DAA-4DE1-A844-FD782A3C8788}" sibTransId="{260AC001-7C1C-42EA-9948-9771FE750F53}"/>
    <dgm:cxn modelId="{DABA68E6-A4FE-455C-A93C-6CD211CBE2CC}" srcId="{D929CED0-EBBC-45B8-92C4-D9459A9E6BAD}" destId="{246EF3EE-2AE4-40E0-BD43-CDBA76ECD807}" srcOrd="2" destOrd="0" parTransId="{FC8B43D7-2FBD-408D-804B-FB4CE65E9E65}" sibTransId="{3E311D10-3456-4C0B-9DAB-4E1A9CBB4102}"/>
    <dgm:cxn modelId="{7209B823-ADCB-4122-9F26-AA87D87358C3}" type="presParOf" srcId="{309D7544-1B7C-462F-9C37-0E49E8F56B66}" destId="{320EEE92-295D-473A-B16C-4DF9B485AFE1}" srcOrd="0" destOrd="0" presId="urn:microsoft.com/office/officeart/2005/8/layout/vList2"/>
    <dgm:cxn modelId="{FCC97DF9-E2B9-4FCE-B121-F71D9395516A}" type="presParOf" srcId="{309D7544-1B7C-462F-9C37-0E49E8F56B66}" destId="{BDBA79A3-744B-492B-898C-C60B1D932313}" srcOrd="1" destOrd="0" presId="urn:microsoft.com/office/officeart/2005/8/layout/vList2"/>
    <dgm:cxn modelId="{6044510F-E25A-4488-B4BF-ACBD10498B45}" type="presParOf" srcId="{309D7544-1B7C-462F-9C37-0E49E8F56B66}" destId="{730EDCFA-2869-4C36-A2B1-A3E14EA3F127}" srcOrd="2" destOrd="0" presId="urn:microsoft.com/office/officeart/2005/8/layout/vList2"/>
    <dgm:cxn modelId="{E14F4838-E32B-492D-817B-332BD357C7C4}" type="presParOf" srcId="{309D7544-1B7C-462F-9C37-0E49E8F56B66}" destId="{D8E64C51-15C0-486F-BF8B-56D10F79F5E4}" srcOrd="3" destOrd="0" presId="urn:microsoft.com/office/officeart/2005/8/layout/vList2"/>
    <dgm:cxn modelId="{FBC1069A-4397-42F3-9653-29BE09F2DA07}" type="presParOf" srcId="{309D7544-1B7C-462F-9C37-0E49E8F56B66}" destId="{7EE15D0A-868A-46F2-AA23-E36E8B661E1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B636BC-FC1F-4FC5-BFBE-E3BA60E3443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E5CF9AB-0933-4B0A-B6E7-FE59163D5756}">
      <dgm:prSet custT="1"/>
      <dgm:spPr/>
      <dgm:t>
        <a:bodyPr/>
        <a:lstStyle/>
        <a:p>
          <a:pPr algn="r"/>
          <a:r>
            <a:rPr lang="ar-JO" sz="2300" b="0" i="0" dirty="0"/>
            <a:t>واصل جلالة الملك طلال بن عبدالله، طيّب الله ثراه، مسيرة البناء والحكم برؤية استشرافية، استناداً إلى ما أرساه الملك المؤسس من أُسس بُنيت على قواعد الوسطية والاعتدال والعدالة والمساواة والحرية وحقوق الإنسان.</a:t>
          </a:r>
          <a:endParaRPr lang="en-US" sz="2300" dirty="0"/>
        </a:p>
      </dgm:t>
    </dgm:pt>
    <dgm:pt modelId="{92409AAC-B023-4954-AB6D-09A611B1E506}" type="parTrans" cxnId="{AB79A528-EF31-40DB-9918-45871FDF2E9E}">
      <dgm:prSet/>
      <dgm:spPr/>
      <dgm:t>
        <a:bodyPr/>
        <a:lstStyle/>
        <a:p>
          <a:endParaRPr lang="en-US"/>
        </a:p>
      </dgm:t>
    </dgm:pt>
    <dgm:pt modelId="{A3BA72AB-B45B-4EFA-8B56-3AA70BAE73E9}" type="sibTrans" cxnId="{AB79A528-EF31-40DB-9918-45871FDF2E9E}">
      <dgm:prSet/>
      <dgm:spPr/>
      <dgm:t>
        <a:bodyPr/>
        <a:lstStyle/>
        <a:p>
          <a:endParaRPr lang="en-US"/>
        </a:p>
      </dgm:t>
    </dgm:pt>
    <dgm:pt modelId="{F8D398E1-03BA-4D90-B24A-F9E02EB30566}">
      <dgm:prSet custT="1"/>
      <dgm:spPr/>
      <dgm:t>
        <a:bodyPr/>
        <a:lstStyle/>
        <a:p>
          <a:pPr algn="r"/>
          <a:r>
            <a:rPr lang="ar-JO" sz="2300" b="0" i="0" dirty="0"/>
            <a:t>حكمَ جلالة الملك طلال لأقلّ من سنة، وخلال ذلك أنجز الدستور الأردني لعام 1952، الذي جسّد آفاق التطور السياسي المرتكز على ضرورة مشاركة الشعب في صنع القرار، وأرسى من خلاله دعائم الوحدة الوطنية والقومية</a:t>
          </a:r>
          <a:r>
            <a:rPr lang="ar-JO" sz="2900" b="0" i="0" dirty="0"/>
            <a:t>.</a:t>
          </a:r>
          <a:endParaRPr lang="en-US" sz="2900" dirty="0"/>
        </a:p>
      </dgm:t>
    </dgm:pt>
    <dgm:pt modelId="{9E0BBB15-E610-4D06-BF89-F1B28208B66F}" type="parTrans" cxnId="{130DE8A3-8D7D-408F-8E43-551571B52588}">
      <dgm:prSet/>
      <dgm:spPr/>
      <dgm:t>
        <a:bodyPr/>
        <a:lstStyle/>
        <a:p>
          <a:endParaRPr lang="en-US"/>
        </a:p>
      </dgm:t>
    </dgm:pt>
    <dgm:pt modelId="{65586FED-2948-4F30-81CB-A3F9DF613C68}" type="sibTrans" cxnId="{130DE8A3-8D7D-408F-8E43-551571B52588}">
      <dgm:prSet/>
      <dgm:spPr/>
      <dgm:t>
        <a:bodyPr/>
        <a:lstStyle/>
        <a:p>
          <a:endParaRPr lang="en-US"/>
        </a:p>
      </dgm:t>
    </dgm:pt>
    <dgm:pt modelId="{64926431-3E9D-4F3A-BFFD-5554268C352D}" type="pres">
      <dgm:prSet presAssocID="{52B636BC-FC1F-4FC5-BFBE-E3BA60E34435}" presName="linear" presStyleCnt="0">
        <dgm:presLayoutVars>
          <dgm:animLvl val="lvl"/>
          <dgm:resizeHandles val="exact"/>
        </dgm:presLayoutVars>
      </dgm:prSet>
      <dgm:spPr/>
    </dgm:pt>
    <dgm:pt modelId="{1F1E4579-267D-4E9D-AD2F-BD01D0A06944}" type="pres">
      <dgm:prSet presAssocID="{8E5CF9AB-0933-4B0A-B6E7-FE59163D5756}" presName="parentText" presStyleLbl="node1" presStyleIdx="0" presStyleCnt="2">
        <dgm:presLayoutVars>
          <dgm:chMax val="0"/>
          <dgm:bulletEnabled val="1"/>
        </dgm:presLayoutVars>
      </dgm:prSet>
      <dgm:spPr/>
    </dgm:pt>
    <dgm:pt modelId="{C3E81FB3-3416-48A1-A515-B5BE32F259C3}" type="pres">
      <dgm:prSet presAssocID="{A3BA72AB-B45B-4EFA-8B56-3AA70BAE73E9}" presName="spacer" presStyleCnt="0"/>
      <dgm:spPr/>
    </dgm:pt>
    <dgm:pt modelId="{5196E336-152C-481B-B351-1651F3F1809E}" type="pres">
      <dgm:prSet presAssocID="{F8D398E1-03BA-4D90-B24A-F9E02EB30566}" presName="parentText" presStyleLbl="node1" presStyleIdx="1" presStyleCnt="2" custLinFactNeighborY="-41422">
        <dgm:presLayoutVars>
          <dgm:chMax val="0"/>
          <dgm:bulletEnabled val="1"/>
        </dgm:presLayoutVars>
      </dgm:prSet>
      <dgm:spPr/>
    </dgm:pt>
  </dgm:ptLst>
  <dgm:cxnLst>
    <dgm:cxn modelId="{AB79A528-EF31-40DB-9918-45871FDF2E9E}" srcId="{52B636BC-FC1F-4FC5-BFBE-E3BA60E34435}" destId="{8E5CF9AB-0933-4B0A-B6E7-FE59163D5756}" srcOrd="0" destOrd="0" parTransId="{92409AAC-B023-4954-AB6D-09A611B1E506}" sibTransId="{A3BA72AB-B45B-4EFA-8B56-3AA70BAE73E9}"/>
    <dgm:cxn modelId="{4AE2E93C-3866-46FD-90E3-21B05367BA84}" type="presOf" srcId="{8E5CF9AB-0933-4B0A-B6E7-FE59163D5756}" destId="{1F1E4579-267D-4E9D-AD2F-BD01D0A06944}" srcOrd="0" destOrd="0" presId="urn:microsoft.com/office/officeart/2005/8/layout/vList2"/>
    <dgm:cxn modelId="{EAFD6E61-6501-41EA-BD75-E2C75E7815FD}" type="presOf" srcId="{F8D398E1-03BA-4D90-B24A-F9E02EB30566}" destId="{5196E336-152C-481B-B351-1651F3F1809E}" srcOrd="0" destOrd="0" presId="urn:microsoft.com/office/officeart/2005/8/layout/vList2"/>
    <dgm:cxn modelId="{130DE8A3-8D7D-408F-8E43-551571B52588}" srcId="{52B636BC-FC1F-4FC5-BFBE-E3BA60E34435}" destId="{F8D398E1-03BA-4D90-B24A-F9E02EB30566}" srcOrd="1" destOrd="0" parTransId="{9E0BBB15-E610-4D06-BF89-F1B28208B66F}" sibTransId="{65586FED-2948-4F30-81CB-A3F9DF613C68}"/>
    <dgm:cxn modelId="{6549F7D2-F793-41C0-AA28-2F19FBB3F6C0}" type="presOf" srcId="{52B636BC-FC1F-4FC5-BFBE-E3BA60E34435}" destId="{64926431-3E9D-4F3A-BFFD-5554268C352D}" srcOrd="0" destOrd="0" presId="urn:microsoft.com/office/officeart/2005/8/layout/vList2"/>
    <dgm:cxn modelId="{6DC629EA-0224-43CB-BD5A-863102FD8A8F}" type="presParOf" srcId="{64926431-3E9D-4F3A-BFFD-5554268C352D}" destId="{1F1E4579-267D-4E9D-AD2F-BD01D0A06944}" srcOrd="0" destOrd="0" presId="urn:microsoft.com/office/officeart/2005/8/layout/vList2"/>
    <dgm:cxn modelId="{0548EB6F-F70B-4CA6-87F9-D24B0A664AEB}" type="presParOf" srcId="{64926431-3E9D-4F3A-BFFD-5554268C352D}" destId="{C3E81FB3-3416-48A1-A515-B5BE32F259C3}" srcOrd="1" destOrd="0" presId="urn:microsoft.com/office/officeart/2005/8/layout/vList2"/>
    <dgm:cxn modelId="{32E85703-BDCD-45EA-94B6-C7843E68617B}" type="presParOf" srcId="{64926431-3E9D-4F3A-BFFD-5554268C352D}" destId="{5196E336-152C-481B-B351-1651F3F1809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54EEBF-5020-42F5-815B-8C3865A2072A}"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C635415F-E253-4A79-93C7-46C550EEECE5}">
      <dgm:prSet custT="1"/>
      <dgm:spPr/>
      <dgm:t>
        <a:bodyPr/>
        <a:lstStyle/>
        <a:p>
          <a:pPr algn="r"/>
          <a:r>
            <a:rPr lang="ar-JO" sz="2300" dirty="0"/>
            <a:t>شهدَ عهدُ جلالته إقرار حقّ التعليم المجاني، </a:t>
          </a:r>
          <a:endParaRPr lang="en-US" sz="2300" dirty="0"/>
        </a:p>
      </dgm:t>
    </dgm:pt>
    <dgm:pt modelId="{897C18CC-EADE-4A19-8C25-8A907363B158}" type="parTrans" cxnId="{390A1A72-EF37-4152-8406-DD3420B64EAE}">
      <dgm:prSet/>
      <dgm:spPr/>
      <dgm:t>
        <a:bodyPr/>
        <a:lstStyle/>
        <a:p>
          <a:endParaRPr lang="en-US" sz="2300"/>
        </a:p>
      </dgm:t>
    </dgm:pt>
    <dgm:pt modelId="{7529745B-A416-409D-A632-C15F017B10B3}" type="sibTrans" cxnId="{390A1A72-EF37-4152-8406-DD3420B64EAE}">
      <dgm:prSet/>
      <dgm:spPr/>
      <dgm:t>
        <a:bodyPr/>
        <a:lstStyle/>
        <a:p>
          <a:endParaRPr lang="en-US" sz="2300"/>
        </a:p>
      </dgm:t>
    </dgm:pt>
    <dgm:pt modelId="{C1319F5C-B8DA-41EC-AF1E-8DF8DF2C2F9E}">
      <dgm:prSet custT="1"/>
      <dgm:spPr/>
      <dgm:t>
        <a:bodyPr/>
        <a:lstStyle/>
        <a:p>
          <a:pPr algn="r"/>
          <a:r>
            <a:rPr lang="ar-JO" sz="2300" dirty="0"/>
            <a:t>وصدور تشريعات مهمة في مجالات مختلفة، </a:t>
          </a:r>
          <a:endParaRPr lang="en-US" sz="2300" dirty="0"/>
        </a:p>
      </dgm:t>
    </dgm:pt>
    <dgm:pt modelId="{BD50EDB5-724A-4D91-A934-FC30CAC5A485}" type="parTrans" cxnId="{392F3EC0-1483-4230-AE7D-819C8B02B858}">
      <dgm:prSet/>
      <dgm:spPr/>
      <dgm:t>
        <a:bodyPr/>
        <a:lstStyle/>
        <a:p>
          <a:endParaRPr lang="en-US" sz="2300"/>
        </a:p>
      </dgm:t>
    </dgm:pt>
    <dgm:pt modelId="{DA694C2E-CFB8-4C22-8D17-D16D159FBC70}" type="sibTrans" cxnId="{392F3EC0-1483-4230-AE7D-819C8B02B858}">
      <dgm:prSet/>
      <dgm:spPr/>
      <dgm:t>
        <a:bodyPr/>
        <a:lstStyle/>
        <a:p>
          <a:endParaRPr lang="en-US" sz="2300"/>
        </a:p>
      </dgm:t>
    </dgm:pt>
    <dgm:pt modelId="{5838EA22-5790-4D8F-9305-E36A7D64F9D0}">
      <dgm:prSet custT="1"/>
      <dgm:spPr/>
      <dgm:t>
        <a:bodyPr/>
        <a:lstStyle/>
        <a:p>
          <a:pPr algn="r"/>
          <a:r>
            <a:rPr lang="ar-JO" sz="2300" dirty="0"/>
            <a:t>وتوطيد العلاقات الأردنية مع السعودية وسوريا ومصر، </a:t>
          </a:r>
          <a:endParaRPr lang="en-US" sz="2300" dirty="0"/>
        </a:p>
      </dgm:t>
    </dgm:pt>
    <dgm:pt modelId="{A4C9F7D6-94F1-470A-B94B-98500E3464DE}" type="parTrans" cxnId="{48C3DD03-05E0-417A-96DD-738F34718EE2}">
      <dgm:prSet/>
      <dgm:spPr/>
      <dgm:t>
        <a:bodyPr/>
        <a:lstStyle/>
        <a:p>
          <a:endParaRPr lang="en-US" sz="2300"/>
        </a:p>
      </dgm:t>
    </dgm:pt>
    <dgm:pt modelId="{7EB23A2C-1503-4F8A-BE34-089C506C071F}" type="sibTrans" cxnId="{48C3DD03-05E0-417A-96DD-738F34718EE2}">
      <dgm:prSet/>
      <dgm:spPr/>
      <dgm:t>
        <a:bodyPr/>
        <a:lstStyle/>
        <a:p>
          <a:endParaRPr lang="en-US" sz="2300"/>
        </a:p>
      </dgm:t>
    </dgm:pt>
    <dgm:pt modelId="{FE7138F2-35A7-4BB7-A57F-67DB0603E1B1}">
      <dgm:prSet custT="1"/>
      <dgm:spPr/>
      <dgm:t>
        <a:bodyPr/>
        <a:lstStyle/>
        <a:p>
          <a:pPr algn="r"/>
          <a:r>
            <a:rPr lang="ar-JO" sz="2300"/>
            <a:t>وتوقيع اتفاقية "الضمان الجماعي العربي".</a:t>
          </a:r>
          <a:endParaRPr lang="en-US" sz="2300"/>
        </a:p>
      </dgm:t>
    </dgm:pt>
    <dgm:pt modelId="{6E6BF5ED-16BC-4CFE-9F1F-AEC939EDFF8C}" type="parTrans" cxnId="{BA10BE2B-5728-4D9C-8DD4-4007473926CB}">
      <dgm:prSet/>
      <dgm:spPr/>
      <dgm:t>
        <a:bodyPr/>
        <a:lstStyle/>
        <a:p>
          <a:endParaRPr lang="en-US" sz="2300"/>
        </a:p>
      </dgm:t>
    </dgm:pt>
    <dgm:pt modelId="{2FC0B41B-DB5A-40E2-9626-7B3397CB34DF}" type="sibTrans" cxnId="{BA10BE2B-5728-4D9C-8DD4-4007473926CB}">
      <dgm:prSet/>
      <dgm:spPr/>
      <dgm:t>
        <a:bodyPr/>
        <a:lstStyle/>
        <a:p>
          <a:endParaRPr lang="en-US" sz="2300"/>
        </a:p>
      </dgm:t>
    </dgm:pt>
    <dgm:pt modelId="{4BB1F7E4-68F3-4B83-9C84-D50BD54EC591}">
      <dgm:prSet custT="1"/>
      <dgm:spPr/>
      <dgm:t>
        <a:bodyPr/>
        <a:lstStyle/>
        <a:p>
          <a:pPr algn="r"/>
          <a:r>
            <a:rPr lang="ar-JO" sz="2300" b="0" i="0" dirty="0"/>
            <a:t> انجز الدستور الأردني لعام 1952</a:t>
          </a:r>
          <a:endParaRPr lang="en-US" sz="2300" dirty="0"/>
        </a:p>
      </dgm:t>
    </dgm:pt>
    <dgm:pt modelId="{6FF3B0DE-2757-4C6C-B51C-68313CFFD890}" type="parTrans" cxnId="{64096A33-69AB-4C8C-B84E-876E3BB87329}">
      <dgm:prSet/>
      <dgm:spPr/>
      <dgm:t>
        <a:bodyPr/>
        <a:lstStyle/>
        <a:p>
          <a:endParaRPr lang="en-US" sz="2300"/>
        </a:p>
      </dgm:t>
    </dgm:pt>
    <dgm:pt modelId="{7CF5FD65-2DC3-477C-A4A1-5DD090A46889}" type="sibTrans" cxnId="{64096A33-69AB-4C8C-B84E-876E3BB87329}">
      <dgm:prSet/>
      <dgm:spPr/>
      <dgm:t>
        <a:bodyPr/>
        <a:lstStyle/>
        <a:p>
          <a:endParaRPr lang="en-US" sz="2300"/>
        </a:p>
      </dgm:t>
    </dgm:pt>
    <dgm:pt modelId="{A5585AEE-BB58-49E9-ABD8-014F928DF90E}" type="pres">
      <dgm:prSet presAssocID="{DF54EEBF-5020-42F5-815B-8C3865A2072A}" presName="linear" presStyleCnt="0">
        <dgm:presLayoutVars>
          <dgm:animLvl val="lvl"/>
          <dgm:resizeHandles val="exact"/>
        </dgm:presLayoutVars>
      </dgm:prSet>
      <dgm:spPr/>
    </dgm:pt>
    <dgm:pt modelId="{6FA1102E-E8B8-4409-AB2A-73A1E44536BD}" type="pres">
      <dgm:prSet presAssocID="{C635415F-E253-4A79-93C7-46C550EEECE5}" presName="parentText" presStyleLbl="node1" presStyleIdx="0" presStyleCnt="5" custLinFactNeighborX="363">
        <dgm:presLayoutVars>
          <dgm:chMax val="0"/>
          <dgm:bulletEnabled val="1"/>
        </dgm:presLayoutVars>
      </dgm:prSet>
      <dgm:spPr/>
    </dgm:pt>
    <dgm:pt modelId="{6E7B968C-3811-4B74-AA2B-3543D7688E22}" type="pres">
      <dgm:prSet presAssocID="{7529745B-A416-409D-A632-C15F017B10B3}" presName="spacer" presStyleCnt="0"/>
      <dgm:spPr/>
    </dgm:pt>
    <dgm:pt modelId="{FC591A39-FBBD-4BCD-A9E2-7F711061ECB8}" type="pres">
      <dgm:prSet presAssocID="{5838EA22-5790-4D8F-9305-E36A7D64F9D0}" presName="parentText" presStyleLbl="node1" presStyleIdx="1" presStyleCnt="5" custLinFactNeighborX="145" custLinFactNeighborY="-11671">
        <dgm:presLayoutVars>
          <dgm:chMax val="0"/>
          <dgm:bulletEnabled val="1"/>
        </dgm:presLayoutVars>
      </dgm:prSet>
      <dgm:spPr/>
    </dgm:pt>
    <dgm:pt modelId="{474844C3-2A71-4A97-BCCC-E276BC3C0BB6}" type="pres">
      <dgm:prSet presAssocID="{7EB23A2C-1503-4F8A-BE34-089C506C071F}" presName="spacer" presStyleCnt="0"/>
      <dgm:spPr/>
    </dgm:pt>
    <dgm:pt modelId="{6CF6BCA3-0F1B-40ED-BCC5-4D0EF2D77008}" type="pres">
      <dgm:prSet presAssocID="{FE7138F2-35A7-4BB7-A57F-67DB0603E1B1}" presName="parentText" presStyleLbl="node1" presStyleIdx="2" presStyleCnt="5">
        <dgm:presLayoutVars>
          <dgm:chMax val="0"/>
          <dgm:bulletEnabled val="1"/>
        </dgm:presLayoutVars>
      </dgm:prSet>
      <dgm:spPr/>
    </dgm:pt>
    <dgm:pt modelId="{E787AE2D-EA88-41F6-BB72-C59426DF445C}" type="pres">
      <dgm:prSet presAssocID="{2FC0B41B-DB5A-40E2-9626-7B3397CB34DF}" presName="spacer" presStyleCnt="0"/>
      <dgm:spPr/>
    </dgm:pt>
    <dgm:pt modelId="{CA615A52-EA1B-412B-A0FB-D4C895F57832}" type="pres">
      <dgm:prSet presAssocID="{C1319F5C-B8DA-41EC-AF1E-8DF8DF2C2F9E}" presName="parentText" presStyleLbl="node1" presStyleIdx="3" presStyleCnt="5">
        <dgm:presLayoutVars>
          <dgm:chMax val="0"/>
          <dgm:bulletEnabled val="1"/>
        </dgm:presLayoutVars>
      </dgm:prSet>
      <dgm:spPr/>
    </dgm:pt>
    <dgm:pt modelId="{CE856516-D620-4ED9-BCEA-11913412EFBF}" type="pres">
      <dgm:prSet presAssocID="{DA694C2E-CFB8-4C22-8D17-D16D159FBC70}" presName="spacer" presStyleCnt="0"/>
      <dgm:spPr/>
    </dgm:pt>
    <dgm:pt modelId="{31CAAE21-EF08-468B-B104-798D28C77D7C}" type="pres">
      <dgm:prSet presAssocID="{4BB1F7E4-68F3-4B83-9C84-D50BD54EC591}" presName="parentText" presStyleLbl="node1" presStyleIdx="4" presStyleCnt="5">
        <dgm:presLayoutVars>
          <dgm:chMax val="0"/>
          <dgm:bulletEnabled val="1"/>
        </dgm:presLayoutVars>
      </dgm:prSet>
      <dgm:spPr/>
    </dgm:pt>
  </dgm:ptLst>
  <dgm:cxnLst>
    <dgm:cxn modelId="{566F4E01-3933-4CAC-AF66-2571ACE3C807}" type="presOf" srcId="{FE7138F2-35A7-4BB7-A57F-67DB0603E1B1}" destId="{6CF6BCA3-0F1B-40ED-BCC5-4D0EF2D77008}" srcOrd="0" destOrd="0" presId="urn:microsoft.com/office/officeart/2005/8/layout/vList2"/>
    <dgm:cxn modelId="{48C3DD03-05E0-417A-96DD-738F34718EE2}" srcId="{DF54EEBF-5020-42F5-815B-8C3865A2072A}" destId="{5838EA22-5790-4D8F-9305-E36A7D64F9D0}" srcOrd="1" destOrd="0" parTransId="{A4C9F7D6-94F1-470A-B94B-98500E3464DE}" sibTransId="{7EB23A2C-1503-4F8A-BE34-089C506C071F}"/>
    <dgm:cxn modelId="{BA10BE2B-5728-4D9C-8DD4-4007473926CB}" srcId="{DF54EEBF-5020-42F5-815B-8C3865A2072A}" destId="{FE7138F2-35A7-4BB7-A57F-67DB0603E1B1}" srcOrd="2" destOrd="0" parTransId="{6E6BF5ED-16BC-4CFE-9F1F-AEC939EDFF8C}" sibTransId="{2FC0B41B-DB5A-40E2-9626-7B3397CB34DF}"/>
    <dgm:cxn modelId="{0B40132E-6656-4D70-A205-2F2B42418BD8}" type="presOf" srcId="{5838EA22-5790-4D8F-9305-E36A7D64F9D0}" destId="{FC591A39-FBBD-4BCD-A9E2-7F711061ECB8}" srcOrd="0" destOrd="0" presId="urn:microsoft.com/office/officeart/2005/8/layout/vList2"/>
    <dgm:cxn modelId="{64096A33-69AB-4C8C-B84E-876E3BB87329}" srcId="{DF54EEBF-5020-42F5-815B-8C3865A2072A}" destId="{4BB1F7E4-68F3-4B83-9C84-D50BD54EC591}" srcOrd="4" destOrd="0" parTransId="{6FF3B0DE-2757-4C6C-B51C-68313CFFD890}" sibTransId="{7CF5FD65-2DC3-477C-A4A1-5DD090A46889}"/>
    <dgm:cxn modelId="{390A1A72-EF37-4152-8406-DD3420B64EAE}" srcId="{DF54EEBF-5020-42F5-815B-8C3865A2072A}" destId="{C635415F-E253-4A79-93C7-46C550EEECE5}" srcOrd="0" destOrd="0" parTransId="{897C18CC-EADE-4A19-8C25-8A907363B158}" sibTransId="{7529745B-A416-409D-A632-C15F017B10B3}"/>
    <dgm:cxn modelId="{9143AF88-1680-4CAB-8412-E9EEA77A066C}" type="presOf" srcId="{C635415F-E253-4A79-93C7-46C550EEECE5}" destId="{6FA1102E-E8B8-4409-AB2A-73A1E44536BD}" srcOrd="0" destOrd="0" presId="urn:microsoft.com/office/officeart/2005/8/layout/vList2"/>
    <dgm:cxn modelId="{90F39199-19C8-40C5-AF93-CE9A2C6A9987}" type="presOf" srcId="{DF54EEBF-5020-42F5-815B-8C3865A2072A}" destId="{A5585AEE-BB58-49E9-ABD8-014F928DF90E}" srcOrd="0" destOrd="0" presId="urn:microsoft.com/office/officeart/2005/8/layout/vList2"/>
    <dgm:cxn modelId="{FF24A3B3-BE33-47F4-9E95-CC7138D11D5F}" type="presOf" srcId="{C1319F5C-B8DA-41EC-AF1E-8DF8DF2C2F9E}" destId="{CA615A52-EA1B-412B-A0FB-D4C895F57832}" srcOrd="0" destOrd="0" presId="urn:microsoft.com/office/officeart/2005/8/layout/vList2"/>
    <dgm:cxn modelId="{392F3EC0-1483-4230-AE7D-819C8B02B858}" srcId="{DF54EEBF-5020-42F5-815B-8C3865A2072A}" destId="{C1319F5C-B8DA-41EC-AF1E-8DF8DF2C2F9E}" srcOrd="3" destOrd="0" parTransId="{BD50EDB5-724A-4D91-A934-FC30CAC5A485}" sibTransId="{DA694C2E-CFB8-4C22-8D17-D16D159FBC70}"/>
    <dgm:cxn modelId="{692BAAE1-2FC5-48C5-9720-73E37E1C5F5F}" type="presOf" srcId="{4BB1F7E4-68F3-4B83-9C84-D50BD54EC591}" destId="{31CAAE21-EF08-468B-B104-798D28C77D7C}" srcOrd="0" destOrd="0" presId="urn:microsoft.com/office/officeart/2005/8/layout/vList2"/>
    <dgm:cxn modelId="{C2D0EBB6-6554-4ABC-9D81-40C6EAFBDF1F}" type="presParOf" srcId="{A5585AEE-BB58-49E9-ABD8-014F928DF90E}" destId="{6FA1102E-E8B8-4409-AB2A-73A1E44536BD}" srcOrd="0" destOrd="0" presId="urn:microsoft.com/office/officeart/2005/8/layout/vList2"/>
    <dgm:cxn modelId="{5E49A0E4-DA64-45AF-A7E7-007796045925}" type="presParOf" srcId="{A5585AEE-BB58-49E9-ABD8-014F928DF90E}" destId="{6E7B968C-3811-4B74-AA2B-3543D7688E22}" srcOrd="1" destOrd="0" presId="urn:microsoft.com/office/officeart/2005/8/layout/vList2"/>
    <dgm:cxn modelId="{0C26A06B-2037-4F20-9AF5-F1CFFE21EC37}" type="presParOf" srcId="{A5585AEE-BB58-49E9-ABD8-014F928DF90E}" destId="{FC591A39-FBBD-4BCD-A9E2-7F711061ECB8}" srcOrd="2" destOrd="0" presId="urn:microsoft.com/office/officeart/2005/8/layout/vList2"/>
    <dgm:cxn modelId="{081DC7BB-5FFA-4CAA-A9A5-7726DF6E0F36}" type="presParOf" srcId="{A5585AEE-BB58-49E9-ABD8-014F928DF90E}" destId="{474844C3-2A71-4A97-BCCC-E276BC3C0BB6}" srcOrd="3" destOrd="0" presId="urn:microsoft.com/office/officeart/2005/8/layout/vList2"/>
    <dgm:cxn modelId="{4ED7E5B3-A46E-464D-B34E-AF2664466F03}" type="presParOf" srcId="{A5585AEE-BB58-49E9-ABD8-014F928DF90E}" destId="{6CF6BCA3-0F1B-40ED-BCC5-4D0EF2D77008}" srcOrd="4" destOrd="0" presId="urn:microsoft.com/office/officeart/2005/8/layout/vList2"/>
    <dgm:cxn modelId="{BE6B8221-195B-4D45-8D29-64B0E851AA96}" type="presParOf" srcId="{A5585AEE-BB58-49E9-ABD8-014F928DF90E}" destId="{E787AE2D-EA88-41F6-BB72-C59426DF445C}" srcOrd="5" destOrd="0" presId="urn:microsoft.com/office/officeart/2005/8/layout/vList2"/>
    <dgm:cxn modelId="{AEE4C93B-6C6E-4E8A-B4CD-101C4E36C741}" type="presParOf" srcId="{A5585AEE-BB58-49E9-ABD8-014F928DF90E}" destId="{CA615A52-EA1B-412B-A0FB-D4C895F57832}" srcOrd="6" destOrd="0" presId="urn:microsoft.com/office/officeart/2005/8/layout/vList2"/>
    <dgm:cxn modelId="{7C99E8B1-02BF-4821-89B7-CD716DC0FB4E}" type="presParOf" srcId="{A5585AEE-BB58-49E9-ABD8-014F928DF90E}" destId="{CE856516-D620-4ED9-BCEA-11913412EFBF}" srcOrd="7" destOrd="0" presId="urn:microsoft.com/office/officeart/2005/8/layout/vList2"/>
    <dgm:cxn modelId="{57FA9A15-2EB3-45C6-AD18-3CB9E262CE45}" type="presParOf" srcId="{A5585AEE-BB58-49E9-ABD8-014F928DF90E}" destId="{31CAAE21-EF08-468B-B104-798D28C77D7C}"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54EEBF-5020-42F5-815B-8C3865A2072A}"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C635415F-E253-4A79-93C7-46C550EEECE5}">
      <dgm:prSet custT="1"/>
      <dgm:spPr/>
      <dgm:t>
        <a:bodyPr/>
        <a:lstStyle/>
        <a:p>
          <a:pPr algn="r"/>
          <a:r>
            <a:rPr lang="ar-JO" sz="2300" b="0" i="0" dirty="0">
              <a:solidFill>
                <a:schemeClr val="bg1"/>
              </a:solidFill>
              <a:effectLst/>
              <a:latin typeface="GE-Flow-Regular"/>
            </a:rPr>
            <a:t>وقد تعذّر استمرار جلالته في الحكم بسبب مرضه، فكان القرارُ الدستوري بتشكيل مجلس الوصاية في 11 آب 1952 ريثما يبلغ نجلُه الحسين السنَّ القانونية، وهو اليوم نفسه الذي بويع فيه الحسين ملكاً على المملكة الأردنية الهاشمية.</a:t>
          </a:r>
        </a:p>
        <a:p>
          <a:pPr algn="r"/>
          <a:r>
            <a:rPr lang="ar-JO" sz="2300" b="0" i="0" dirty="0">
              <a:solidFill>
                <a:schemeClr val="bg1"/>
              </a:solidFill>
              <a:effectLst/>
              <a:latin typeface="GE-Flow-Regular"/>
            </a:rPr>
            <a:t>توفي جلالة الملك طلال، طيب الله ثراه، في السابع من تموز من عام 1972م.</a:t>
          </a:r>
          <a:endParaRPr lang="en-US" sz="2300" dirty="0">
            <a:solidFill>
              <a:schemeClr val="bg1"/>
            </a:solidFill>
          </a:endParaRPr>
        </a:p>
      </dgm:t>
    </dgm:pt>
    <dgm:pt modelId="{897C18CC-EADE-4A19-8C25-8A907363B158}" type="parTrans" cxnId="{390A1A72-EF37-4152-8406-DD3420B64EAE}">
      <dgm:prSet/>
      <dgm:spPr/>
      <dgm:t>
        <a:bodyPr/>
        <a:lstStyle/>
        <a:p>
          <a:endParaRPr lang="en-US" sz="2400"/>
        </a:p>
      </dgm:t>
    </dgm:pt>
    <dgm:pt modelId="{7529745B-A416-409D-A632-C15F017B10B3}" type="sibTrans" cxnId="{390A1A72-EF37-4152-8406-DD3420B64EAE}">
      <dgm:prSet/>
      <dgm:spPr/>
      <dgm:t>
        <a:bodyPr/>
        <a:lstStyle/>
        <a:p>
          <a:endParaRPr lang="en-US" sz="2400"/>
        </a:p>
      </dgm:t>
    </dgm:pt>
    <dgm:pt modelId="{A5585AEE-BB58-49E9-ABD8-014F928DF90E}" type="pres">
      <dgm:prSet presAssocID="{DF54EEBF-5020-42F5-815B-8C3865A2072A}" presName="linear" presStyleCnt="0">
        <dgm:presLayoutVars>
          <dgm:animLvl val="lvl"/>
          <dgm:resizeHandles val="exact"/>
        </dgm:presLayoutVars>
      </dgm:prSet>
      <dgm:spPr/>
    </dgm:pt>
    <dgm:pt modelId="{6FA1102E-E8B8-4409-AB2A-73A1E44536BD}" type="pres">
      <dgm:prSet presAssocID="{C635415F-E253-4A79-93C7-46C550EEECE5}" presName="parentText" presStyleLbl="node1" presStyleIdx="0" presStyleCnt="1" custLinFactNeighborX="745" custLinFactNeighborY="-4300">
        <dgm:presLayoutVars>
          <dgm:chMax val="0"/>
          <dgm:bulletEnabled val="1"/>
        </dgm:presLayoutVars>
      </dgm:prSet>
      <dgm:spPr/>
    </dgm:pt>
  </dgm:ptLst>
  <dgm:cxnLst>
    <dgm:cxn modelId="{390A1A72-EF37-4152-8406-DD3420B64EAE}" srcId="{DF54EEBF-5020-42F5-815B-8C3865A2072A}" destId="{C635415F-E253-4A79-93C7-46C550EEECE5}" srcOrd="0" destOrd="0" parTransId="{897C18CC-EADE-4A19-8C25-8A907363B158}" sibTransId="{7529745B-A416-409D-A632-C15F017B10B3}"/>
    <dgm:cxn modelId="{9143AF88-1680-4CAB-8412-E9EEA77A066C}" type="presOf" srcId="{C635415F-E253-4A79-93C7-46C550EEECE5}" destId="{6FA1102E-E8B8-4409-AB2A-73A1E44536BD}" srcOrd="0" destOrd="0" presId="urn:microsoft.com/office/officeart/2005/8/layout/vList2"/>
    <dgm:cxn modelId="{90F39199-19C8-40C5-AF93-CE9A2C6A9987}" type="presOf" srcId="{DF54EEBF-5020-42F5-815B-8C3865A2072A}" destId="{A5585AEE-BB58-49E9-ABD8-014F928DF90E}" srcOrd="0" destOrd="0" presId="urn:microsoft.com/office/officeart/2005/8/layout/vList2"/>
    <dgm:cxn modelId="{C2D0EBB6-6554-4ABC-9D81-40C6EAFBDF1F}" type="presParOf" srcId="{A5585AEE-BB58-49E9-ABD8-014F928DF90E}" destId="{6FA1102E-E8B8-4409-AB2A-73A1E44536B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54EEBF-5020-42F5-815B-8C3865A2072A}"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C635415F-E253-4A79-93C7-46C550EEECE5}">
      <dgm:prSet custT="1"/>
      <dgm:spPr/>
      <dgm:t>
        <a:bodyPr/>
        <a:lstStyle/>
        <a:p>
          <a:pPr algn="r"/>
          <a:endParaRPr lang="en-US" sz="2300" dirty="0">
            <a:solidFill>
              <a:schemeClr val="bg1"/>
            </a:solidFill>
          </a:endParaRPr>
        </a:p>
      </dgm:t>
    </dgm:pt>
    <dgm:pt modelId="{897C18CC-EADE-4A19-8C25-8A907363B158}" type="parTrans" cxnId="{390A1A72-EF37-4152-8406-DD3420B64EAE}">
      <dgm:prSet/>
      <dgm:spPr/>
      <dgm:t>
        <a:bodyPr/>
        <a:lstStyle/>
        <a:p>
          <a:endParaRPr lang="en-US" sz="2400"/>
        </a:p>
      </dgm:t>
    </dgm:pt>
    <dgm:pt modelId="{7529745B-A416-409D-A632-C15F017B10B3}" type="sibTrans" cxnId="{390A1A72-EF37-4152-8406-DD3420B64EAE}">
      <dgm:prSet/>
      <dgm:spPr/>
      <dgm:t>
        <a:bodyPr/>
        <a:lstStyle/>
        <a:p>
          <a:endParaRPr lang="en-US" sz="2400"/>
        </a:p>
      </dgm:t>
    </dgm:pt>
    <dgm:pt modelId="{A5585AEE-BB58-49E9-ABD8-014F928DF90E}" type="pres">
      <dgm:prSet presAssocID="{DF54EEBF-5020-42F5-815B-8C3865A2072A}" presName="linear" presStyleCnt="0">
        <dgm:presLayoutVars>
          <dgm:animLvl val="lvl"/>
          <dgm:resizeHandles val="exact"/>
        </dgm:presLayoutVars>
      </dgm:prSet>
      <dgm:spPr/>
    </dgm:pt>
    <dgm:pt modelId="{6FA1102E-E8B8-4409-AB2A-73A1E44536BD}" type="pres">
      <dgm:prSet presAssocID="{C635415F-E253-4A79-93C7-46C550EEECE5}" presName="parentText" presStyleLbl="node1" presStyleIdx="0" presStyleCnt="1" custScaleY="219652" custLinFactNeighborX="745" custLinFactNeighborY="-4300">
        <dgm:presLayoutVars>
          <dgm:chMax val="0"/>
          <dgm:bulletEnabled val="1"/>
        </dgm:presLayoutVars>
      </dgm:prSet>
      <dgm:spPr/>
    </dgm:pt>
  </dgm:ptLst>
  <dgm:cxnLst>
    <dgm:cxn modelId="{390A1A72-EF37-4152-8406-DD3420B64EAE}" srcId="{DF54EEBF-5020-42F5-815B-8C3865A2072A}" destId="{C635415F-E253-4A79-93C7-46C550EEECE5}" srcOrd="0" destOrd="0" parTransId="{897C18CC-EADE-4A19-8C25-8A907363B158}" sibTransId="{7529745B-A416-409D-A632-C15F017B10B3}"/>
    <dgm:cxn modelId="{9143AF88-1680-4CAB-8412-E9EEA77A066C}" type="presOf" srcId="{C635415F-E253-4A79-93C7-46C550EEECE5}" destId="{6FA1102E-E8B8-4409-AB2A-73A1E44536BD}" srcOrd="0" destOrd="0" presId="urn:microsoft.com/office/officeart/2005/8/layout/vList2"/>
    <dgm:cxn modelId="{90F39199-19C8-40C5-AF93-CE9A2C6A9987}" type="presOf" srcId="{DF54EEBF-5020-42F5-815B-8C3865A2072A}" destId="{A5585AEE-BB58-49E9-ABD8-014F928DF90E}" srcOrd="0" destOrd="0" presId="urn:microsoft.com/office/officeart/2005/8/layout/vList2"/>
    <dgm:cxn modelId="{C2D0EBB6-6554-4ABC-9D81-40C6EAFBDF1F}" type="presParOf" srcId="{A5585AEE-BB58-49E9-ABD8-014F928DF90E}" destId="{6FA1102E-E8B8-4409-AB2A-73A1E44536B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EEE92-295D-473A-B16C-4DF9B485AFE1}">
      <dsp:nvSpPr>
        <dsp:cNvPr id="0" name=""/>
        <dsp:cNvSpPr/>
      </dsp:nvSpPr>
      <dsp:spPr>
        <a:xfrm>
          <a:off x="0" y="324577"/>
          <a:ext cx="5915915" cy="1216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b="0" i="0" kern="1200" dirty="0"/>
            <a:t>وُلد جلالة الملك طلال بن عبدالله، طيّب الله ثراه، في مكة في 8 كانون الثاني 1909، </a:t>
          </a:r>
          <a:r>
            <a:rPr lang="ar-JO" sz="2300" kern="1200" dirty="0"/>
            <a:t>و</a:t>
          </a:r>
          <a:r>
            <a:rPr lang="ar-JO" sz="2300" b="0" i="0" kern="1200" dirty="0"/>
            <a:t>تلقّى علومه الأوّلية في عمّان، وعُيّن مرافقاً لوالده -أمير البلاد- برتبة ملازم فخري.</a:t>
          </a:r>
          <a:endParaRPr lang="en-US" sz="2300" kern="1200" dirty="0"/>
        </a:p>
      </dsp:txBody>
      <dsp:txXfrm>
        <a:off x="59399" y="383976"/>
        <a:ext cx="5797117" cy="1098002"/>
      </dsp:txXfrm>
    </dsp:sp>
    <dsp:sp modelId="{730EDCFA-2869-4C36-A2B1-A3E14EA3F127}">
      <dsp:nvSpPr>
        <dsp:cNvPr id="0" name=""/>
        <dsp:cNvSpPr/>
      </dsp:nvSpPr>
      <dsp:spPr>
        <a:xfrm>
          <a:off x="0" y="1728577"/>
          <a:ext cx="5915915" cy="1216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b="0" i="0" kern="1200" dirty="0"/>
            <a:t>التحق بكلية ساندهيرست العسكرية في بريطانيا، وتخرّج برتبة ملازم، ثم التحق بخدمة جدّه الشريف الحسين بن علي في قبرص حتى عودته إلى عمّان. </a:t>
          </a:r>
          <a:endParaRPr lang="en-US" sz="2300" kern="1200" dirty="0"/>
        </a:p>
      </dsp:txBody>
      <dsp:txXfrm>
        <a:off x="59399" y="1787976"/>
        <a:ext cx="5797117" cy="1098002"/>
      </dsp:txXfrm>
    </dsp:sp>
    <dsp:sp modelId="{7EE15D0A-868A-46F2-AA23-E36E8B661E19}">
      <dsp:nvSpPr>
        <dsp:cNvPr id="0" name=""/>
        <dsp:cNvSpPr/>
      </dsp:nvSpPr>
      <dsp:spPr>
        <a:xfrm>
          <a:off x="0" y="3132577"/>
          <a:ext cx="5915915" cy="1216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b="0" i="0" kern="1200" dirty="0"/>
            <a:t>نودي به ملكاً دستورياً على المملكة الأردنية الهاشمية في 6 أيلول 1951.</a:t>
          </a:r>
          <a:endParaRPr lang="en-US" sz="2300" kern="1200" dirty="0"/>
        </a:p>
      </dsp:txBody>
      <dsp:txXfrm>
        <a:off x="59399" y="3191976"/>
        <a:ext cx="5797117"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1E4579-267D-4E9D-AD2F-BD01D0A06944}">
      <dsp:nvSpPr>
        <dsp:cNvPr id="0" name=""/>
        <dsp:cNvSpPr/>
      </dsp:nvSpPr>
      <dsp:spPr>
        <a:xfrm>
          <a:off x="0" y="472388"/>
          <a:ext cx="6361073" cy="163210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b="0" i="0" kern="1200" dirty="0"/>
            <a:t>واصل جلالة الملك طلال بن عبدالله، طيّب الله ثراه، مسيرة البناء والحكم برؤية استشرافية، استناداً إلى ما أرساه الملك المؤسس من أُسس بُنيت على قواعد الوسطية والاعتدال والعدالة والمساواة والحرية وحقوق الإنسان.</a:t>
          </a:r>
          <a:endParaRPr lang="en-US" sz="2300" kern="1200" dirty="0"/>
        </a:p>
      </dsp:txBody>
      <dsp:txXfrm>
        <a:off x="79673" y="552061"/>
        <a:ext cx="6201727" cy="1472758"/>
      </dsp:txXfrm>
    </dsp:sp>
    <dsp:sp modelId="{5196E336-152C-481B-B351-1651F3F1809E}">
      <dsp:nvSpPr>
        <dsp:cNvPr id="0" name=""/>
        <dsp:cNvSpPr/>
      </dsp:nvSpPr>
      <dsp:spPr>
        <a:xfrm>
          <a:off x="0" y="2214151"/>
          <a:ext cx="6361073" cy="163210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b="0" i="0" kern="1200" dirty="0"/>
            <a:t>حكمَ جلالة الملك طلال لأقلّ من سنة، وخلال ذلك أنجز الدستور الأردني لعام 1952، الذي جسّد آفاق التطور السياسي المرتكز على ضرورة مشاركة الشعب في صنع القرار، وأرسى من خلاله دعائم الوحدة الوطنية والقومية</a:t>
          </a:r>
          <a:r>
            <a:rPr lang="ar-JO" sz="2900" b="0" i="0" kern="1200" dirty="0"/>
            <a:t>.</a:t>
          </a:r>
          <a:endParaRPr lang="en-US" sz="2900" kern="1200" dirty="0"/>
        </a:p>
      </dsp:txBody>
      <dsp:txXfrm>
        <a:off x="79673" y="2293824"/>
        <a:ext cx="6201727" cy="1472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A1102E-E8B8-4409-AB2A-73A1E44536BD}">
      <dsp:nvSpPr>
        <dsp:cNvPr id="0" name=""/>
        <dsp:cNvSpPr/>
      </dsp:nvSpPr>
      <dsp:spPr>
        <a:xfrm>
          <a:off x="0" y="33467"/>
          <a:ext cx="6622182" cy="7300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kern="1200" dirty="0"/>
            <a:t>شهدَ عهدُ جلالته إقرار حقّ التعليم المجاني، </a:t>
          </a:r>
          <a:endParaRPr lang="en-US" sz="2300" kern="1200" dirty="0"/>
        </a:p>
      </dsp:txBody>
      <dsp:txXfrm>
        <a:off x="35640" y="69107"/>
        <a:ext cx="6550902" cy="658800"/>
      </dsp:txXfrm>
    </dsp:sp>
    <dsp:sp modelId="{FC591A39-FBBD-4BCD-A9E2-7F711061ECB8}">
      <dsp:nvSpPr>
        <dsp:cNvPr id="0" name=""/>
        <dsp:cNvSpPr/>
      </dsp:nvSpPr>
      <dsp:spPr>
        <a:xfrm>
          <a:off x="0" y="862759"/>
          <a:ext cx="6622182" cy="7300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kern="1200" dirty="0"/>
            <a:t>وتوطيد العلاقات الأردنية مع السعودية وسوريا ومصر، </a:t>
          </a:r>
          <a:endParaRPr lang="en-US" sz="2300" kern="1200" dirty="0"/>
        </a:p>
      </dsp:txBody>
      <dsp:txXfrm>
        <a:off x="35640" y="898399"/>
        <a:ext cx="6550902" cy="658800"/>
      </dsp:txXfrm>
    </dsp:sp>
    <dsp:sp modelId="{6CF6BCA3-0F1B-40ED-BCC5-4D0EF2D77008}">
      <dsp:nvSpPr>
        <dsp:cNvPr id="0" name=""/>
        <dsp:cNvSpPr/>
      </dsp:nvSpPr>
      <dsp:spPr>
        <a:xfrm>
          <a:off x="0" y="1718267"/>
          <a:ext cx="6622182" cy="7300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kern="1200"/>
            <a:t>وتوقيع اتفاقية "الضمان الجماعي العربي".</a:t>
          </a:r>
          <a:endParaRPr lang="en-US" sz="2300" kern="1200"/>
        </a:p>
      </dsp:txBody>
      <dsp:txXfrm>
        <a:off x="35640" y="1753907"/>
        <a:ext cx="6550902" cy="658800"/>
      </dsp:txXfrm>
    </dsp:sp>
    <dsp:sp modelId="{CA615A52-EA1B-412B-A0FB-D4C895F57832}">
      <dsp:nvSpPr>
        <dsp:cNvPr id="0" name=""/>
        <dsp:cNvSpPr/>
      </dsp:nvSpPr>
      <dsp:spPr>
        <a:xfrm>
          <a:off x="0" y="2560668"/>
          <a:ext cx="6622182" cy="7300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kern="1200" dirty="0"/>
            <a:t>وصدور تشريعات مهمة في مجالات مختلفة، </a:t>
          </a:r>
          <a:endParaRPr lang="en-US" sz="2300" kern="1200" dirty="0"/>
        </a:p>
      </dsp:txBody>
      <dsp:txXfrm>
        <a:off x="35640" y="2596308"/>
        <a:ext cx="6550902" cy="658800"/>
      </dsp:txXfrm>
    </dsp:sp>
    <dsp:sp modelId="{31CAAE21-EF08-468B-B104-798D28C77D7C}">
      <dsp:nvSpPr>
        <dsp:cNvPr id="0" name=""/>
        <dsp:cNvSpPr/>
      </dsp:nvSpPr>
      <dsp:spPr>
        <a:xfrm>
          <a:off x="0" y="3403068"/>
          <a:ext cx="6622182" cy="7300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b="0" i="0" kern="1200" dirty="0"/>
            <a:t> انجز الدستور الأردني لعام 1952</a:t>
          </a:r>
          <a:endParaRPr lang="en-US" sz="2300" kern="1200" dirty="0"/>
        </a:p>
      </dsp:txBody>
      <dsp:txXfrm>
        <a:off x="35640" y="3438708"/>
        <a:ext cx="6550902" cy="6588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A1102E-E8B8-4409-AB2A-73A1E44536BD}">
      <dsp:nvSpPr>
        <dsp:cNvPr id="0" name=""/>
        <dsp:cNvSpPr/>
      </dsp:nvSpPr>
      <dsp:spPr>
        <a:xfrm>
          <a:off x="0" y="839107"/>
          <a:ext cx="11309683" cy="13689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r>
            <a:rPr lang="ar-JO" sz="2300" b="0" i="0" kern="1200" dirty="0">
              <a:solidFill>
                <a:schemeClr val="bg1"/>
              </a:solidFill>
              <a:effectLst/>
              <a:latin typeface="GE-Flow-Regular"/>
            </a:rPr>
            <a:t>وقد تعذّر استمرار جلالته في الحكم بسبب مرضه، فكان القرارُ الدستوري بتشكيل مجلس الوصاية في 11 آب 1952 ريثما يبلغ نجلُه الحسين السنَّ القانونية، وهو اليوم نفسه الذي بويع فيه الحسين ملكاً على المملكة الأردنية الهاشمية.</a:t>
          </a:r>
        </a:p>
        <a:p>
          <a:pPr marL="0" lvl="0" indent="0" algn="r" defTabSz="1022350">
            <a:lnSpc>
              <a:spcPct val="90000"/>
            </a:lnSpc>
            <a:spcBef>
              <a:spcPct val="0"/>
            </a:spcBef>
            <a:spcAft>
              <a:spcPct val="35000"/>
            </a:spcAft>
            <a:buNone/>
          </a:pPr>
          <a:r>
            <a:rPr lang="ar-JO" sz="2300" b="0" i="0" kern="1200" dirty="0">
              <a:solidFill>
                <a:schemeClr val="bg1"/>
              </a:solidFill>
              <a:effectLst/>
              <a:latin typeface="GE-Flow-Regular"/>
            </a:rPr>
            <a:t>توفي جلالة الملك طلال، طيب الله ثراه، في السابع من تموز من عام 1972م.</a:t>
          </a:r>
          <a:endParaRPr lang="en-US" sz="2300" kern="1200" dirty="0">
            <a:solidFill>
              <a:schemeClr val="bg1"/>
            </a:solidFill>
          </a:endParaRPr>
        </a:p>
      </dsp:txBody>
      <dsp:txXfrm>
        <a:off x="66824" y="905931"/>
        <a:ext cx="11176035" cy="12352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A1102E-E8B8-4409-AB2A-73A1E44536BD}">
      <dsp:nvSpPr>
        <dsp:cNvPr id="0" name=""/>
        <dsp:cNvSpPr/>
      </dsp:nvSpPr>
      <dsp:spPr>
        <a:xfrm>
          <a:off x="0" y="218070"/>
          <a:ext cx="11348185" cy="267272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r" defTabSz="1022350">
            <a:lnSpc>
              <a:spcPct val="90000"/>
            </a:lnSpc>
            <a:spcBef>
              <a:spcPct val="0"/>
            </a:spcBef>
            <a:spcAft>
              <a:spcPct val="35000"/>
            </a:spcAft>
            <a:buNone/>
          </a:pPr>
          <a:endParaRPr lang="en-US" sz="2300" kern="1200" dirty="0">
            <a:solidFill>
              <a:schemeClr val="bg1"/>
            </a:solidFill>
          </a:endParaRPr>
        </a:p>
      </dsp:txBody>
      <dsp:txXfrm>
        <a:off x="130472" y="348542"/>
        <a:ext cx="11087241" cy="24117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9262A72-B221-404F-8189-B3F1FD3F1E0C}"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B46EA-6ECE-4F98-8AED-0BC2D298895D}"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7141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62A72-B221-404F-8189-B3F1FD3F1E0C}"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B46EA-6ECE-4F98-8AED-0BC2D298895D}" type="slidenum">
              <a:rPr lang="en-US" smtClean="0"/>
              <a:t>‹#›</a:t>
            </a:fld>
            <a:endParaRPr lang="en-US"/>
          </a:p>
        </p:txBody>
      </p:sp>
    </p:spTree>
    <p:extLst>
      <p:ext uri="{BB962C8B-B14F-4D97-AF65-F5344CB8AC3E}">
        <p14:creationId xmlns:p14="http://schemas.microsoft.com/office/powerpoint/2010/main" val="3842026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62A72-B221-404F-8189-B3F1FD3F1E0C}"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B46EA-6ECE-4F98-8AED-0BC2D298895D}"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551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62A72-B221-404F-8189-B3F1FD3F1E0C}"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B46EA-6ECE-4F98-8AED-0BC2D298895D}" type="slidenum">
              <a:rPr lang="en-US" smtClean="0"/>
              <a:t>‹#›</a:t>
            </a:fld>
            <a:endParaRPr lang="en-US"/>
          </a:p>
        </p:txBody>
      </p:sp>
    </p:spTree>
    <p:extLst>
      <p:ext uri="{BB962C8B-B14F-4D97-AF65-F5344CB8AC3E}">
        <p14:creationId xmlns:p14="http://schemas.microsoft.com/office/powerpoint/2010/main" val="47865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62A72-B221-404F-8189-B3F1FD3F1E0C}"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B46EA-6ECE-4F98-8AED-0BC2D298895D}"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86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62A72-B221-404F-8189-B3F1FD3F1E0C}"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B46EA-6ECE-4F98-8AED-0BC2D298895D}" type="slidenum">
              <a:rPr lang="en-US" smtClean="0"/>
              <a:t>‹#›</a:t>
            </a:fld>
            <a:endParaRPr lang="en-US"/>
          </a:p>
        </p:txBody>
      </p:sp>
    </p:spTree>
    <p:extLst>
      <p:ext uri="{BB962C8B-B14F-4D97-AF65-F5344CB8AC3E}">
        <p14:creationId xmlns:p14="http://schemas.microsoft.com/office/powerpoint/2010/main" val="2985081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62A72-B221-404F-8189-B3F1FD3F1E0C}" type="datetimeFigureOut">
              <a:rPr lang="en-US" smtClean="0"/>
              <a:t>11/28/2022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8B46EA-6ECE-4F98-8AED-0BC2D298895D}" type="slidenum">
              <a:rPr lang="en-US" smtClean="0"/>
              <a:t>‹#›</a:t>
            </a:fld>
            <a:endParaRPr lang="en-US"/>
          </a:p>
        </p:txBody>
      </p:sp>
    </p:spTree>
    <p:extLst>
      <p:ext uri="{BB962C8B-B14F-4D97-AF65-F5344CB8AC3E}">
        <p14:creationId xmlns:p14="http://schemas.microsoft.com/office/powerpoint/2010/main" val="4281071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62A72-B221-404F-8189-B3F1FD3F1E0C}" type="datetimeFigureOut">
              <a:rPr lang="en-US" smtClean="0"/>
              <a:t>11/28/2022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B46EA-6ECE-4F98-8AED-0BC2D298895D}" type="slidenum">
              <a:rPr lang="en-US" smtClean="0"/>
              <a:t>‹#›</a:t>
            </a:fld>
            <a:endParaRPr lang="en-US"/>
          </a:p>
        </p:txBody>
      </p:sp>
    </p:spTree>
    <p:extLst>
      <p:ext uri="{BB962C8B-B14F-4D97-AF65-F5344CB8AC3E}">
        <p14:creationId xmlns:p14="http://schemas.microsoft.com/office/powerpoint/2010/main" val="75362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62A72-B221-404F-8189-B3F1FD3F1E0C}" type="datetimeFigureOut">
              <a:rPr lang="en-US" smtClean="0"/>
              <a:t>11/28/2022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B46EA-6ECE-4F98-8AED-0BC2D298895D}" type="slidenum">
              <a:rPr lang="en-US" smtClean="0"/>
              <a:t>‹#›</a:t>
            </a:fld>
            <a:endParaRPr lang="en-US"/>
          </a:p>
        </p:txBody>
      </p:sp>
    </p:spTree>
    <p:extLst>
      <p:ext uri="{BB962C8B-B14F-4D97-AF65-F5344CB8AC3E}">
        <p14:creationId xmlns:p14="http://schemas.microsoft.com/office/powerpoint/2010/main" val="2113426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262A72-B221-404F-8189-B3F1FD3F1E0C}"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B46EA-6ECE-4F98-8AED-0BC2D298895D}" type="slidenum">
              <a:rPr lang="en-US" smtClean="0"/>
              <a:t>‹#›</a:t>
            </a:fld>
            <a:endParaRPr lang="en-US"/>
          </a:p>
        </p:txBody>
      </p:sp>
    </p:spTree>
    <p:extLst>
      <p:ext uri="{BB962C8B-B14F-4D97-AF65-F5344CB8AC3E}">
        <p14:creationId xmlns:p14="http://schemas.microsoft.com/office/powerpoint/2010/main" val="2236936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62A72-B221-404F-8189-B3F1FD3F1E0C}"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B46EA-6ECE-4F98-8AED-0BC2D298895D}"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024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C9262A72-B221-404F-8189-B3F1FD3F1E0C}" type="datetimeFigureOut">
              <a:rPr lang="en-US" smtClean="0"/>
              <a:t>11/28/2022</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A8B46EA-6ECE-4F98-8AED-0BC2D298895D}"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05341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jfif"/><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diagramLayout" Target="../diagrams/layout5.xml"/><Relationship Id="rId7" Type="http://schemas.openxmlformats.org/officeDocument/2006/relationships/image" Target="../media/image8.jp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10" Type="http://schemas.openxmlformats.org/officeDocument/2006/relationships/image" Target="../media/image11.jpg"/><Relationship Id="rId4" Type="http://schemas.openxmlformats.org/officeDocument/2006/relationships/diagramQuickStyle" Target="../diagrams/quickStyle5.xml"/><Relationship Id="rId9"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18">
            <a:extLst>
              <a:ext uri="{FF2B5EF4-FFF2-40B4-BE49-F238E27FC236}">
                <a16:creationId xmlns:a16="http://schemas.microsoft.com/office/drawing/2014/main" id="{55F40173-F096-49CC-A730-A2DF1F04E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0">
            <a:extLst>
              <a:ext uri="{FF2B5EF4-FFF2-40B4-BE49-F238E27FC236}">
                <a16:creationId xmlns:a16="http://schemas.microsoft.com/office/drawing/2014/main" id="{806CEF0B-5733-482C-9868-4C57AF79D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F54B83-1111-40C6-724C-7FBBF98B6EDD}"/>
              </a:ext>
            </a:extLst>
          </p:cNvPr>
          <p:cNvSpPr>
            <a:spLocks noGrp="1"/>
          </p:cNvSpPr>
          <p:nvPr>
            <p:ph type="ctrTitle"/>
          </p:nvPr>
        </p:nvSpPr>
        <p:spPr>
          <a:xfrm>
            <a:off x="195209" y="640080"/>
            <a:ext cx="4647723" cy="3034857"/>
          </a:xfrm>
        </p:spPr>
        <p:txBody>
          <a:bodyPr anchor="b">
            <a:normAutofit/>
          </a:bodyPr>
          <a:lstStyle/>
          <a:p>
            <a:r>
              <a:rPr lang="ar-JO" sz="4400" dirty="0">
                <a:solidFill>
                  <a:srgbClr val="FFFFFF"/>
                </a:solidFill>
              </a:rPr>
              <a:t>جلالة المغفور له الملك طلال بن عبدالله المعظم</a:t>
            </a:r>
            <a:endParaRPr lang="en-US" sz="4400" dirty="0">
              <a:solidFill>
                <a:srgbClr val="FFFFFF"/>
              </a:solidFill>
            </a:endParaRPr>
          </a:p>
        </p:txBody>
      </p:sp>
      <p:sp>
        <p:nvSpPr>
          <p:cNvPr id="3" name="Subtitle 2">
            <a:extLst>
              <a:ext uri="{FF2B5EF4-FFF2-40B4-BE49-F238E27FC236}">
                <a16:creationId xmlns:a16="http://schemas.microsoft.com/office/drawing/2014/main" id="{D9223697-E6EF-B236-9CA8-C2B8F097F24F}"/>
              </a:ext>
            </a:extLst>
          </p:cNvPr>
          <p:cNvSpPr>
            <a:spLocks noGrp="1"/>
          </p:cNvSpPr>
          <p:nvPr>
            <p:ph type="subTitle" idx="1"/>
          </p:nvPr>
        </p:nvSpPr>
        <p:spPr>
          <a:xfrm>
            <a:off x="638921" y="3849539"/>
            <a:ext cx="4204012" cy="2359417"/>
          </a:xfrm>
        </p:spPr>
        <p:txBody>
          <a:bodyPr anchor="t">
            <a:normAutofit fontScale="92500" lnSpcReduction="10000"/>
          </a:bodyPr>
          <a:lstStyle/>
          <a:p>
            <a:pPr algn="r"/>
            <a:r>
              <a:rPr lang="ar-JO" sz="2000" dirty="0">
                <a:solidFill>
                  <a:srgbClr val="FFFFFF"/>
                </a:solidFill>
              </a:rPr>
              <a:t>نبذه عن حياته وانجازاته</a:t>
            </a:r>
          </a:p>
          <a:p>
            <a:pPr algn="r"/>
            <a:endParaRPr lang="ar-JO" sz="1600" dirty="0">
              <a:solidFill>
                <a:srgbClr val="FFFFFF"/>
              </a:solidFill>
            </a:endParaRPr>
          </a:p>
          <a:p>
            <a:pPr algn="r"/>
            <a:endParaRPr lang="ar-JO" sz="1600" dirty="0">
              <a:solidFill>
                <a:srgbClr val="FFFFFF"/>
              </a:solidFill>
            </a:endParaRPr>
          </a:p>
          <a:p>
            <a:pPr algn="r"/>
            <a:endParaRPr lang="ar-JO" sz="1600" dirty="0">
              <a:solidFill>
                <a:srgbClr val="FFFFFF"/>
              </a:solidFill>
            </a:endParaRPr>
          </a:p>
          <a:p>
            <a:pPr algn="r"/>
            <a:endParaRPr lang="ar-JO" sz="1600" dirty="0">
              <a:solidFill>
                <a:srgbClr val="FFFFFF"/>
              </a:solidFill>
            </a:endParaRPr>
          </a:p>
          <a:p>
            <a:pPr algn="r"/>
            <a:endParaRPr lang="ar-JO" sz="1600" dirty="0">
              <a:solidFill>
                <a:srgbClr val="FFFFFF"/>
              </a:solidFill>
            </a:endParaRPr>
          </a:p>
          <a:p>
            <a:pPr algn="r"/>
            <a:endParaRPr lang="ar-JO" dirty="0">
              <a:solidFill>
                <a:srgbClr val="FFFFFF"/>
              </a:solidFill>
            </a:endParaRPr>
          </a:p>
          <a:p>
            <a:pPr algn="r"/>
            <a:r>
              <a:rPr lang="ar-JO" dirty="0">
                <a:solidFill>
                  <a:srgbClr val="FFFFFF"/>
                </a:solidFill>
              </a:rPr>
              <a:t>الطالبة إيلا العمارين </a:t>
            </a:r>
          </a:p>
          <a:p>
            <a:pPr algn="r"/>
            <a:r>
              <a:rPr lang="ar-JO" dirty="0">
                <a:solidFill>
                  <a:srgbClr val="FFFFFF"/>
                </a:solidFill>
              </a:rPr>
              <a:t>الصف الخامس ج</a:t>
            </a:r>
            <a:endParaRPr lang="en-US" dirty="0">
              <a:solidFill>
                <a:srgbClr val="FFFFFF"/>
              </a:solidFill>
            </a:endParaRPr>
          </a:p>
        </p:txBody>
      </p:sp>
      <p:cxnSp>
        <p:nvCxnSpPr>
          <p:cNvPr id="23" name="Straight Connector 22">
            <a:extLst>
              <a:ext uri="{FF2B5EF4-FFF2-40B4-BE49-F238E27FC236}">
                <a16:creationId xmlns:a16="http://schemas.microsoft.com/office/drawing/2014/main" id="{FC5D3B4D-9BAC-482B-A34B-01BB35CB53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765314"/>
            <a:ext cx="3931920" cy="0"/>
          </a:xfrm>
          <a:prstGeom prst="line">
            <a:avLst/>
          </a:prstGeom>
          <a:ln w="19050">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erson with a pipe in the mouth&#10;&#10;Description automatically generated with low confidence">
            <a:extLst>
              <a:ext uri="{FF2B5EF4-FFF2-40B4-BE49-F238E27FC236}">
                <a16:creationId xmlns:a16="http://schemas.microsoft.com/office/drawing/2014/main" id="{93510F5A-0075-5B2C-7205-E8CBA4FDD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5389" y="445648"/>
            <a:ext cx="3923560" cy="5966704"/>
          </a:xfrm>
          <a:prstGeom prst="rect">
            <a:avLst/>
          </a:prstGeom>
        </p:spPr>
      </p:pic>
    </p:spTree>
    <p:extLst>
      <p:ext uri="{BB962C8B-B14F-4D97-AF65-F5344CB8AC3E}">
        <p14:creationId xmlns:p14="http://schemas.microsoft.com/office/powerpoint/2010/main" val="122415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2167D-EC08-F976-C1B0-C013A9B0A206}"/>
              </a:ext>
            </a:extLst>
          </p:cNvPr>
          <p:cNvSpPr>
            <a:spLocks noGrp="1"/>
          </p:cNvSpPr>
          <p:nvPr>
            <p:ph type="title"/>
          </p:nvPr>
        </p:nvSpPr>
        <p:spPr>
          <a:xfrm>
            <a:off x="1723340" y="505701"/>
            <a:ext cx="9720072" cy="1499616"/>
          </a:xfrm>
        </p:spPr>
        <p:txBody>
          <a:bodyPr/>
          <a:lstStyle/>
          <a:p>
            <a:pPr algn="r" rtl="1"/>
            <a:r>
              <a:rPr lang="ar-JO" dirty="0"/>
              <a:t>نبذه عن حياته</a:t>
            </a:r>
            <a:endParaRPr lang="en-US" dirty="0"/>
          </a:p>
        </p:txBody>
      </p:sp>
      <p:graphicFrame>
        <p:nvGraphicFramePr>
          <p:cNvPr id="9" name="Content Placeholder 2">
            <a:extLst>
              <a:ext uri="{FF2B5EF4-FFF2-40B4-BE49-F238E27FC236}">
                <a16:creationId xmlns:a16="http://schemas.microsoft.com/office/drawing/2014/main" id="{277EB769-60B2-AC86-9589-6903B047C4B5}"/>
              </a:ext>
            </a:extLst>
          </p:cNvPr>
          <p:cNvGraphicFramePr>
            <a:graphicFrameLocks noGrp="1"/>
          </p:cNvGraphicFramePr>
          <p:nvPr>
            <p:ph idx="1"/>
            <p:extLst>
              <p:ext uri="{D42A27DB-BD31-4B8C-83A1-F6EECF244321}">
                <p14:modId xmlns:p14="http://schemas.microsoft.com/office/powerpoint/2010/main" val="4073643657"/>
              </p:ext>
            </p:extLst>
          </p:nvPr>
        </p:nvGraphicFramePr>
        <p:xfrm>
          <a:off x="5687212" y="1894726"/>
          <a:ext cx="5915916" cy="4673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Straight Connector 6">
            <a:extLst>
              <a:ext uri="{FF2B5EF4-FFF2-40B4-BE49-F238E27FC236}">
                <a16:creationId xmlns:a16="http://schemas.microsoft.com/office/drawing/2014/main" id="{8F02DAF4-402F-F250-9A6F-A0152A046463}"/>
              </a:ext>
            </a:extLst>
          </p:cNvPr>
          <p:cNvCxnSpPr>
            <a:cxnSpLocks/>
          </p:cNvCxnSpPr>
          <p:nvPr/>
        </p:nvCxnSpPr>
        <p:spPr>
          <a:xfrm>
            <a:off x="588871" y="1604458"/>
            <a:ext cx="11014257" cy="0"/>
          </a:xfrm>
          <a:prstGeom prst="line">
            <a:avLst/>
          </a:prstGeom>
          <a:ln>
            <a:solidFill>
              <a:schemeClr val="accent2">
                <a:lumMod val="75000"/>
              </a:schemeClr>
            </a:solidFill>
          </a:ln>
        </p:spPr>
        <p:style>
          <a:lnRef idx="3">
            <a:schemeClr val="dk1"/>
          </a:lnRef>
          <a:fillRef idx="0">
            <a:schemeClr val="dk1"/>
          </a:fillRef>
          <a:effectRef idx="2">
            <a:schemeClr val="dk1"/>
          </a:effectRef>
          <a:fontRef idx="minor">
            <a:schemeClr val="tx1"/>
          </a:fontRef>
        </p:style>
      </p:cxnSp>
      <p:pic>
        <p:nvPicPr>
          <p:cNvPr id="12" name="Picture 11" descr="A couple of men posing for the camera&#10;&#10;Description automatically generated with medium confidence">
            <a:extLst>
              <a:ext uri="{FF2B5EF4-FFF2-40B4-BE49-F238E27FC236}">
                <a16:creationId xmlns:a16="http://schemas.microsoft.com/office/drawing/2014/main" id="{AF018FB7-4928-6456-BDFB-F79B6581FCD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8871" y="2406175"/>
            <a:ext cx="4801139" cy="3651056"/>
          </a:xfrm>
          <a:prstGeom prst="rect">
            <a:avLst/>
          </a:prstGeom>
        </p:spPr>
      </p:pic>
    </p:spTree>
    <p:extLst>
      <p:ext uri="{BB962C8B-B14F-4D97-AF65-F5344CB8AC3E}">
        <p14:creationId xmlns:p14="http://schemas.microsoft.com/office/powerpoint/2010/main" val="301941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2167D-EC08-F976-C1B0-C013A9B0A206}"/>
              </a:ext>
            </a:extLst>
          </p:cNvPr>
          <p:cNvSpPr>
            <a:spLocks noGrp="1"/>
          </p:cNvSpPr>
          <p:nvPr>
            <p:ph type="title"/>
          </p:nvPr>
        </p:nvSpPr>
        <p:spPr>
          <a:xfrm>
            <a:off x="1907704" y="542526"/>
            <a:ext cx="9720072" cy="1499616"/>
          </a:xfrm>
        </p:spPr>
        <p:txBody>
          <a:bodyPr/>
          <a:lstStyle/>
          <a:p>
            <a:pPr algn="r" rtl="1"/>
            <a:r>
              <a:rPr lang="ar-JO" dirty="0"/>
              <a:t>رؤية جلالة الملك طلال</a:t>
            </a:r>
            <a:endParaRPr lang="en-US" dirty="0"/>
          </a:p>
        </p:txBody>
      </p:sp>
      <p:graphicFrame>
        <p:nvGraphicFramePr>
          <p:cNvPr id="6" name="Content Placeholder 2">
            <a:extLst>
              <a:ext uri="{FF2B5EF4-FFF2-40B4-BE49-F238E27FC236}">
                <a16:creationId xmlns:a16="http://schemas.microsoft.com/office/drawing/2014/main" id="{5FEA24F7-0001-830C-CEF9-C8D68A2E7F54}"/>
              </a:ext>
            </a:extLst>
          </p:cNvPr>
          <p:cNvGraphicFramePr>
            <a:graphicFrameLocks noGrp="1"/>
          </p:cNvGraphicFramePr>
          <p:nvPr>
            <p:ph idx="1"/>
            <p:extLst>
              <p:ext uri="{D42A27DB-BD31-4B8C-83A1-F6EECF244321}">
                <p14:modId xmlns:p14="http://schemas.microsoft.com/office/powerpoint/2010/main" val="2310590710"/>
              </p:ext>
            </p:extLst>
          </p:nvPr>
        </p:nvGraphicFramePr>
        <p:xfrm>
          <a:off x="5448640" y="1820107"/>
          <a:ext cx="6361074" cy="43961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a:extLst>
              <a:ext uri="{FF2B5EF4-FFF2-40B4-BE49-F238E27FC236}">
                <a16:creationId xmlns:a16="http://schemas.microsoft.com/office/drawing/2014/main" id="{06D022B0-1D3E-171D-81D1-195E1AC1558F}"/>
              </a:ext>
            </a:extLst>
          </p:cNvPr>
          <p:cNvCxnSpPr>
            <a:cxnSpLocks/>
          </p:cNvCxnSpPr>
          <p:nvPr/>
        </p:nvCxnSpPr>
        <p:spPr>
          <a:xfrm>
            <a:off x="606175" y="1696835"/>
            <a:ext cx="11021601" cy="0"/>
          </a:xfrm>
          <a:prstGeom prst="line">
            <a:avLst/>
          </a:prstGeom>
          <a:ln>
            <a:solidFill>
              <a:schemeClr val="accent2">
                <a:lumMod val="75000"/>
              </a:schemeClr>
            </a:solidFill>
          </a:ln>
        </p:spPr>
        <p:style>
          <a:lnRef idx="3">
            <a:schemeClr val="dk1"/>
          </a:lnRef>
          <a:fillRef idx="0">
            <a:schemeClr val="dk1"/>
          </a:fillRef>
          <a:effectRef idx="2">
            <a:schemeClr val="dk1"/>
          </a:effectRef>
          <a:fontRef idx="minor">
            <a:schemeClr val="tx1"/>
          </a:fontRef>
        </p:style>
      </p:cxnSp>
      <p:pic>
        <p:nvPicPr>
          <p:cNvPr id="12" name="Picture 11" descr="A group of men in suits&#10;&#10;Description automatically generated with low confidence">
            <a:extLst>
              <a:ext uri="{FF2B5EF4-FFF2-40B4-BE49-F238E27FC236}">
                <a16:creationId xmlns:a16="http://schemas.microsoft.com/office/drawing/2014/main" id="{08B2FDC7-A99B-AFDA-4839-3B34537020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6175" y="2387447"/>
            <a:ext cx="4548941" cy="3261505"/>
          </a:xfrm>
          <a:prstGeom prst="rect">
            <a:avLst/>
          </a:prstGeom>
        </p:spPr>
      </p:pic>
    </p:spTree>
    <p:extLst>
      <p:ext uri="{BB962C8B-B14F-4D97-AF65-F5344CB8AC3E}">
        <p14:creationId xmlns:p14="http://schemas.microsoft.com/office/powerpoint/2010/main" val="1274279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2167D-EC08-F976-C1B0-C013A9B0A206}"/>
              </a:ext>
            </a:extLst>
          </p:cNvPr>
          <p:cNvSpPr>
            <a:spLocks noGrp="1"/>
          </p:cNvSpPr>
          <p:nvPr>
            <p:ph type="title"/>
          </p:nvPr>
        </p:nvSpPr>
        <p:spPr>
          <a:xfrm>
            <a:off x="1849495" y="486665"/>
            <a:ext cx="9720072" cy="1499616"/>
          </a:xfrm>
        </p:spPr>
        <p:txBody>
          <a:bodyPr/>
          <a:lstStyle/>
          <a:p>
            <a:pPr algn="r" rtl="1"/>
            <a:r>
              <a:rPr lang="ar-JO" dirty="0"/>
              <a:t>أبرز انجازات جلالة الملك طلال</a:t>
            </a:r>
            <a:endParaRPr lang="en-US" dirty="0"/>
          </a:p>
        </p:txBody>
      </p:sp>
      <p:graphicFrame>
        <p:nvGraphicFramePr>
          <p:cNvPr id="6" name="Content Placeholder 2">
            <a:extLst>
              <a:ext uri="{FF2B5EF4-FFF2-40B4-BE49-F238E27FC236}">
                <a16:creationId xmlns:a16="http://schemas.microsoft.com/office/drawing/2014/main" id="{14CEB797-7D70-0BFD-E72C-19B4BC28103B}"/>
              </a:ext>
            </a:extLst>
          </p:cNvPr>
          <p:cNvGraphicFramePr>
            <a:graphicFrameLocks noGrp="1"/>
          </p:cNvGraphicFramePr>
          <p:nvPr>
            <p:ph idx="1"/>
            <p:extLst>
              <p:ext uri="{D42A27DB-BD31-4B8C-83A1-F6EECF244321}">
                <p14:modId xmlns:p14="http://schemas.microsoft.com/office/powerpoint/2010/main" val="1392461129"/>
              </p:ext>
            </p:extLst>
          </p:nvPr>
        </p:nvGraphicFramePr>
        <p:xfrm>
          <a:off x="4947385" y="2406476"/>
          <a:ext cx="6622182" cy="4166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Connector 3">
            <a:extLst>
              <a:ext uri="{FF2B5EF4-FFF2-40B4-BE49-F238E27FC236}">
                <a16:creationId xmlns:a16="http://schemas.microsoft.com/office/drawing/2014/main" id="{06D022B0-1D3E-171D-81D1-195E1AC1558F}"/>
              </a:ext>
            </a:extLst>
          </p:cNvPr>
          <p:cNvCxnSpPr>
            <a:cxnSpLocks/>
          </p:cNvCxnSpPr>
          <p:nvPr/>
        </p:nvCxnSpPr>
        <p:spPr>
          <a:xfrm>
            <a:off x="609600" y="1686560"/>
            <a:ext cx="10868773" cy="0"/>
          </a:xfrm>
          <a:prstGeom prst="line">
            <a:avLst/>
          </a:prstGeom>
          <a:ln>
            <a:solidFill>
              <a:schemeClr val="accent2">
                <a:lumMod val="75000"/>
              </a:schemeClr>
            </a:solidFill>
          </a:ln>
        </p:spPr>
        <p:style>
          <a:lnRef idx="3">
            <a:schemeClr val="dk1"/>
          </a:lnRef>
          <a:fillRef idx="0">
            <a:schemeClr val="dk1"/>
          </a:fillRef>
          <a:effectRef idx="2">
            <a:schemeClr val="dk1"/>
          </a:effectRef>
          <a:fontRef idx="minor">
            <a:schemeClr val="tx1"/>
          </a:fontRef>
        </p:style>
      </p:cxnSp>
      <p:pic>
        <p:nvPicPr>
          <p:cNvPr id="21" name="Picture 20" descr="Text, letter&#10;&#10;Description automatically generated">
            <a:extLst>
              <a:ext uri="{FF2B5EF4-FFF2-40B4-BE49-F238E27FC236}">
                <a16:creationId xmlns:a16="http://schemas.microsoft.com/office/drawing/2014/main" id="{FFC552CE-A86E-876B-3CD7-DE46F17319E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26586" y="2002962"/>
            <a:ext cx="4055364" cy="4570130"/>
          </a:xfrm>
          <a:prstGeom prst="rect">
            <a:avLst/>
          </a:prstGeom>
        </p:spPr>
      </p:pic>
    </p:spTree>
    <p:extLst>
      <p:ext uri="{BB962C8B-B14F-4D97-AF65-F5344CB8AC3E}">
        <p14:creationId xmlns:p14="http://schemas.microsoft.com/office/powerpoint/2010/main" val="54697494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2167D-EC08-F976-C1B0-C013A9B0A206}"/>
              </a:ext>
            </a:extLst>
          </p:cNvPr>
          <p:cNvSpPr>
            <a:spLocks noGrp="1"/>
          </p:cNvSpPr>
          <p:nvPr>
            <p:ph type="title"/>
          </p:nvPr>
        </p:nvSpPr>
        <p:spPr>
          <a:xfrm>
            <a:off x="1758301" y="486665"/>
            <a:ext cx="9720072" cy="1499616"/>
          </a:xfrm>
        </p:spPr>
        <p:txBody>
          <a:bodyPr/>
          <a:lstStyle/>
          <a:p>
            <a:pPr algn="r" rtl="1"/>
            <a:r>
              <a:rPr lang="ar-JO" dirty="0"/>
              <a:t>أبرز انجازات جلالة الملك طلال</a:t>
            </a:r>
            <a:endParaRPr lang="en-US" dirty="0"/>
          </a:p>
        </p:txBody>
      </p:sp>
      <p:graphicFrame>
        <p:nvGraphicFramePr>
          <p:cNvPr id="6" name="Content Placeholder 2">
            <a:extLst>
              <a:ext uri="{FF2B5EF4-FFF2-40B4-BE49-F238E27FC236}">
                <a16:creationId xmlns:a16="http://schemas.microsoft.com/office/drawing/2014/main" id="{14CEB797-7D70-0BFD-E72C-19B4BC28103B}"/>
              </a:ext>
            </a:extLst>
          </p:cNvPr>
          <p:cNvGraphicFramePr>
            <a:graphicFrameLocks noGrp="1"/>
          </p:cNvGraphicFramePr>
          <p:nvPr>
            <p:ph idx="1"/>
            <p:extLst>
              <p:ext uri="{D42A27DB-BD31-4B8C-83A1-F6EECF244321}">
                <p14:modId xmlns:p14="http://schemas.microsoft.com/office/powerpoint/2010/main" val="138347085"/>
              </p:ext>
            </p:extLst>
          </p:nvPr>
        </p:nvGraphicFramePr>
        <p:xfrm>
          <a:off x="385011" y="1253155"/>
          <a:ext cx="11309684" cy="31648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a:extLst>
              <a:ext uri="{FF2B5EF4-FFF2-40B4-BE49-F238E27FC236}">
                <a16:creationId xmlns:a16="http://schemas.microsoft.com/office/drawing/2014/main" id="{06D022B0-1D3E-171D-81D1-195E1AC1558F}"/>
              </a:ext>
            </a:extLst>
          </p:cNvPr>
          <p:cNvCxnSpPr>
            <a:cxnSpLocks/>
          </p:cNvCxnSpPr>
          <p:nvPr/>
        </p:nvCxnSpPr>
        <p:spPr>
          <a:xfrm>
            <a:off x="713626" y="1686560"/>
            <a:ext cx="10764747" cy="0"/>
          </a:xfrm>
          <a:prstGeom prst="line">
            <a:avLst/>
          </a:prstGeom>
          <a:ln>
            <a:solidFill>
              <a:schemeClr val="accent2">
                <a:lumMod val="75000"/>
              </a:schemeClr>
            </a:solidFill>
          </a:ln>
        </p:spPr>
        <p:style>
          <a:lnRef idx="3">
            <a:schemeClr val="dk1"/>
          </a:lnRef>
          <a:fillRef idx="0">
            <a:schemeClr val="dk1"/>
          </a:fillRef>
          <a:effectRef idx="2">
            <a:schemeClr val="dk1"/>
          </a:effectRef>
          <a:fontRef idx="minor">
            <a:schemeClr val="tx1"/>
          </a:fontRef>
        </p:style>
      </p:cxnSp>
      <p:pic>
        <p:nvPicPr>
          <p:cNvPr id="7" name="Picture 6" descr="A picture containing text, person, wearing, posing&#10;&#10;Description automatically generated">
            <a:extLst>
              <a:ext uri="{FF2B5EF4-FFF2-40B4-BE49-F238E27FC236}">
                <a16:creationId xmlns:a16="http://schemas.microsoft.com/office/drawing/2014/main" id="{02D6F577-1F65-2A28-63BF-EFA188796FB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2504" y="3907175"/>
            <a:ext cx="11806989" cy="2798010"/>
          </a:xfrm>
          <a:prstGeom prst="rect">
            <a:avLst/>
          </a:prstGeom>
        </p:spPr>
      </p:pic>
    </p:spTree>
    <p:extLst>
      <p:ext uri="{BB962C8B-B14F-4D97-AF65-F5344CB8AC3E}">
        <p14:creationId xmlns:p14="http://schemas.microsoft.com/office/powerpoint/2010/main" val="3316651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2167D-EC08-F976-C1B0-C013A9B0A206}"/>
              </a:ext>
            </a:extLst>
          </p:cNvPr>
          <p:cNvSpPr>
            <a:spLocks noGrp="1"/>
          </p:cNvSpPr>
          <p:nvPr>
            <p:ph type="title"/>
          </p:nvPr>
        </p:nvSpPr>
        <p:spPr>
          <a:xfrm>
            <a:off x="1758301" y="486624"/>
            <a:ext cx="9720072" cy="1499616"/>
          </a:xfrm>
        </p:spPr>
        <p:txBody>
          <a:bodyPr/>
          <a:lstStyle/>
          <a:p>
            <a:pPr algn="r" rtl="1"/>
            <a:r>
              <a:rPr lang="ar-JO" dirty="0"/>
              <a:t>من الذاكرة</a:t>
            </a:r>
            <a:endParaRPr lang="en-US" dirty="0"/>
          </a:p>
        </p:txBody>
      </p:sp>
      <p:graphicFrame>
        <p:nvGraphicFramePr>
          <p:cNvPr id="6" name="Content Placeholder 2">
            <a:extLst>
              <a:ext uri="{FF2B5EF4-FFF2-40B4-BE49-F238E27FC236}">
                <a16:creationId xmlns:a16="http://schemas.microsoft.com/office/drawing/2014/main" id="{14CEB797-7D70-0BFD-E72C-19B4BC28103B}"/>
              </a:ext>
            </a:extLst>
          </p:cNvPr>
          <p:cNvGraphicFramePr>
            <a:graphicFrameLocks noGrp="1"/>
          </p:cNvGraphicFramePr>
          <p:nvPr>
            <p:ph idx="1"/>
            <p:extLst>
              <p:ext uri="{D42A27DB-BD31-4B8C-83A1-F6EECF244321}">
                <p14:modId xmlns:p14="http://schemas.microsoft.com/office/powerpoint/2010/main" val="2448258131"/>
              </p:ext>
            </p:extLst>
          </p:nvPr>
        </p:nvGraphicFramePr>
        <p:xfrm>
          <a:off x="529389" y="2349886"/>
          <a:ext cx="11348186" cy="3213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Connector 3">
            <a:extLst>
              <a:ext uri="{FF2B5EF4-FFF2-40B4-BE49-F238E27FC236}">
                <a16:creationId xmlns:a16="http://schemas.microsoft.com/office/drawing/2014/main" id="{06D022B0-1D3E-171D-81D1-195E1AC1558F}"/>
              </a:ext>
            </a:extLst>
          </p:cNvPr>
          <p:cNvCxnSpPr>
            <a:cxnSpLocks/>
          </p:cNvCxnSpPr>
          <p:nvPr/>
        </p:nvCxnSpPr>
        <p:spPr>
          <a:xfrm>
            <a:off x="713626" y="1686560"/>
            <a:ext cx="10764747" cy="0"/>
          </a:xfrm>
          <a:prstGeom prst="line">
            <a:avLst/>
          </a:prstGeom>
          <a:ln>
            <a:solidFill>
              <a:schemeClr val="accent2">
                <a:lumMod val="75000"/>
              </a:schemeClr>
            </a:solidFill>
          </a:ln>
        </p:spPr>
        <p:style>
          <a:lnRef idx="3">
            <a:schemeClr val="dk1"/>
          </a:lnRef>
          <a:fillRef idx="0">
            <a:schemeClr val="dk1"/>
          </a:fillRef>
          <a:effectRef idx="2">
            <a:schemeClr val="dk1"/>
          </a:effectRef>
          <a:fontRef idx="minor">
            <a:schemeClr val="tx1"/>
          </a:fontRef>
        </p:style>
      </p:cxnSp>
      <p:pic>
        <p:nvPicPr>
          <p:cNvPr id="13" name="Picture 12" descr="A picture containing text, tree, outdoor, posing&#10;&#10;Description automatically generated">
            <a:extLst>
              <a:ext uri="{FF2B5EF4-FFF2-40B4-BE49-F238E27FC236}">
                <a16:creationId xmlns:a16="http://schemas.microsoft.com/office/drawing/2014/main" id="{C21BC39E-CB92-DE9A-248F-AB3E02CD281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91254" y="2886497"/>
            <a:ext cx="2505075" cy="1905000"/>
          </a:xfrm>
          <a:prstGeom prst="rect">
            <a:avLst/>
          </a:prstGeom>
        </p:spPr>
      </p:pic>
      <p:pic>
        <p:nvPicPr>
          <p:cNvPr id="15" name="Picture 14" descr="A person sitting in a chair&#10;&#10;Description automatically generated with medium confidence">
            <a:extLst>
              <a:ext uri="{FF2B5EF4-FFF2-40B4-BE49-F238E27FC236}">
                <a16:creationId xmlns:a16="http://schemas.microsoft.com/office/drawing/2014/main" id="{1CB040A7-98E1-1E15-5790-BFD83705249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973510" y="2875389"/>
            <a:ext cx="2505075" cy="1905000"/>
          </a:xfrm>
          <a:prstGeom prst="rect">
            <a:avLst/>
          </a:prstGeom>
        </p:spPr>
      </p:pic>
      <p:pic>
        <p:nvPicPr>
          <p:cNvPr id="16" name="Picture 15" descr="A picture containing text, outdoor, person, group&#10;&#10;Description automatically generated">
            <a:extLst>
              <a:ext uri="{FF2B5EF4-FFF2-40B4-BE49-F238E27FC236}">
                <a16:creationId xmlns:a16="http://schemas.microsoft.com/office/drawing/2014/main" id="{43FAC5C7-F312-8B0F-9B7E-DC15287FFAB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2932" y="2886498"/>
            <a:ext cx="2515781" cy="1913142"/>
          </a:xfrm>
          <a:prstGeom prst="rect">
            <a:avLst/>
          </a:prstGeom>
        </p:spPr>
      </p:pic>
      <p:pic>
        <p:nvPicPr>
          <p:cNvPr id="17" name="Picture 16" descr="A picture containing building, road, outdoor, street&#10;&#10;Description automatically generated">
            <a:extLst>
              <a:ext uri="{FF2B5EF4-FFF2-40B4-BE49-F238E27FC236}">
                <a16:creationId xmlns:a16="http://schemas.microsoft.com/office/drawing/2014/main" id="{A04F46CE-1335-CBC6-C64D-C5FBAB90CDA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484372" y="2894640"/>
            <a:ext cx="2607092" cy="1896858"/>
          </a:xfrm>
          <a:prstGeom prst="rect">
            <a:avLst/>
          </a:prstGeom>
        </p:spPr>
      </p:pic>
    </p:spTree>
    <p:extLst>
      <p:ext uri="{BB962C8B-B14F-4D97-AF65-F5344CB8AC3E}">
        <p14:creationId xmlns:p14="http://schemas.microsoft.com/office/powerpoint/2010/main" val="129823563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Override1.xml><?xml version="1.0" encoding="utf-8"?>
<a:themeOverride xmlns:a="http://schemas.openxmlformats.org/drawingml/2006/main">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docProps/app.xml><?xml version="1.0" encoding="utf-8"?>
<Properties xmlns="http://schemas.openxmlformats.org/officeDocument/2006/extended-properties" xmlns:vt="http://schemas.openxmlformats.org/officeDocument/2006/docPropsVTypes">
  <Template/>
  <TotalTime>68</TotalTime>
  <Words>277</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GE-Flow-Regular</vt:lpstr>
      <vt:lpstr>Tw Cen MT</vt:lpstr>
      <vt:lpstr>Tw Cen MT Condensed</vt:lpstr>
      <vt:lpstr>Wingdings 3</vt:lpstr>
      <vt:lpstr>Integral</vt:lpstr>
      <vt:lpstr>جلالة المغفور له الملك طلال بن عبدالله المعظم</vt:lpstr>
      <vt:lpstr>نبذه عن حياته</vt:lpstr>
      <vt:lpstr>رؤية جلالة الملك طلال</vt:lpstr>
      <vt:lpstr>أبرز انجازات جلالة الملك طلال</vt:lpstr>
      <vt:lpstr>أبرز انجازات جلالة الملك طلال</vt:lpstr>
      <vt:lpstr>من الذاكرة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جلالة المغفور له الملك طلال بن عبدالله المعظم</dc:title>
  <dc:creator>Awali Nahhas</dc:creator>
  <cp:lastModifiedBy>Awali Nahhas</cp:lastModifiedBy>
  <cp:revision>1</cp:revision>
  <dcterms:created xsi:type="dcterms:W3CDTF">2022-11-28T17:25:09Z</dcterms:created>
  <dcterms:modified xsi:type="dcterms:W3CDTF">2022-11-28T18:33:13Z</dcterms:modified>
</cp:coreProperties>
</file>