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43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F4EE036B-831F-4474-BDA4-EB2CF2BDAFF6}" type="datetimeFigureOut">
              <a:rPr lang="en-US" smtClean="0"/>
              <a:t>11/28/2022</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695754C9-80AC-46EC-82C1-F708900D7A81}" type="slidenum">
              <a:rPr lang="en-US" smtClean="0"/>
              <a:t>‹#›</a:t>
            </a:fld>
            <a:endParaRPr lang="en-US"/>
          </a:p>
        </p:txBody>
      </p:sp>
    </p:spTree>
    <p:extLst>
      <p:ext uri="{BB962C8B-B14F-4D97-AF65-F5344CB8AC3E}">
        <p14:creationId xmlns:p14="http://schemas.microsoft.com/office/powerpoint/2010/main" val="1725328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4EE036B-831F-4474-BDA4-EB2CF2BDAFF6}" type="datetimeFigureOut">
              <a:rPr lang="en-US" smtClean="0"/>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5754C9-80AC-46EC-82C1-F708900D7A81}" type="slidenum">
              <a:rPr lang="en-US" smtClean="0"/>
              <a:t>‹#›</a:t>
            </a:fld>
            <a:endParaRPr lang="en-US"/>
          </a:p>
        </p:txBody>
      </p:sp>
    </p:spTree>
    <p:extLst>
      <p:ext uri="{BB962C8B-B14F-4D97-AF65-F5344CB8AC3E}">
        <p14:creationId xmlns:p14="http://schemas.microsoft.com/office/powerpoint/2010/main" val="733013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4EE036B-831F-4474-BDA4-EB2CF2BDAFF6}" type="datetimeFigureOut">
              <a:rPr lang="en-US" smtClean="0"/>
              <a:t>11/28/2022</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95754C9-80AC-46EC-82C1-F708900D7A81}" type="slidenum">
              <a:rPr lang="en-US" smtClean="0"/>
              <a:t>‹#›</a:t>
            </a:fld>
            <a:endParaRPr lang="en-US"/>
          </a:p>
        </p:txBody>
      </p:sp>
    </p:spTree>
    <p:extLst>
      <p:ext uri="{BB962C8B-B14F-4D97-AF65-F5344CB8AC3E}">
        <p14:creationId xmlns:p14="http://schemas.microsoft.com/office/powerpoint/2010/main" val="3647287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4EE036B-831F-4474-BDA4-EB2CF2BDAFF6}" type="datetimeFigureOut">
              <a:rPr lang="en-US" smtClean="0"/>
              <a:t>11/28/2022</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95754C9-80AC-46EC-82C1-F708900D7A81}"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21835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F4EE036B-831F-4474-BDA4-EB2CF2BDAFF6}" type="datetimeFigureOut">
              <a:rPr lang="en-US" smtClean="0"/>
              <a:t>11/28/2022</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95754C9-80AC-46EC-82C1-F708900D7A81}" type="slidenum">
              <a:rPr lang="en-US" smtClean="0"/>
              <a:t>‹#›</a:t>
            </a:fld>
            <a:endParaRPr lang="en-US"/>
          </a:p>
        </p:txBody>
      </p:sp>
    </p:spTree>
    <p:extLst>
      <p:ext uri="{BB962C8B-B14F-4D97-AF65-F5344CB8AC3E}">
        <p14:creationId xmlns:p14="http://schemas.microsoft.com/office/powerpoint/2010/main" val="1435229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F4EE036B-831F-4474-BDA4-EB2CF2BDAFF6}" type="datetimeFigureOut">
              <a:rPr lang="en-US" smtClean="0"/>
              <a:t>11/28/2022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5754C9-80AC-46EC-82C1-F708900D7A81}" type="slidenum">
              <a:rPr lang="en-US" smtClean="0"/>
              <a:t>‹#›</a:t>
            </a:fld>
            <a:endParaRPr lang="en-US"/>
          </a:p>
        </p:txBody>
      </p:sp>
    </p:spTree>
    <p:extLst>
      <p:ext uri="{BB962C8B-B14F-4D97-AF65-F5344CB8AC3E}">
        <p14:creationId xmlns:p14="http://schemas.microsoft.com/office/powerpoint/2010/main" val="3592624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F4EE036B-831F-4474-BDA4-EB2CF2BDAFF6}" type="datetimeFigureOut">
              <a:rPr lang="en-US" smtClean="0"/>
              <a:t>11/28/2022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5754C9-80AC-46EC-82C1-F708900D7A81}" type="slidenum">
              <a:rPr lang="en-US" smtClean="0"/>
              <a:t>‹#›</a:t>
            </a:fld>
            <a:endParaRPr lang="en-US"/>
          </a:p>
        </p:txBody>
      </p:sp>
    </p:spTree>
    <p:extLst>
      <p:ext uri="{BB962C8B-B14F-4D97-AF65-F5344CB8AC3E}">
        <p14:creationId xmlns:p14="http://schemas.microsoft.com/office/powerpoint/2010/main" val="3730386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EE036B-831F-4474-BDA4-EB2CF2BDAFF6}"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754C9-80AC-46EC-82C1-F708900D7A81}" type="slidenum">
              <a:rPr lang="en-US" smtClean="0"/>
              <a:t>‹#›</a:t>
            </a:fld>
            <a:endParaRPr lang="en-US"/>
          </a:p>
        </p:txBody>
      </p:sp>
    </p:spTree>
    <p:extLst>
      <p:ext uri="{BB962C8B-B14F-4D97-AF65-F5344CB8AC3E}">
        <p14:creationId xmlns:p14="http://schemas.microsoft.com/office/powerpoint/2010/main" val="31540479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F4EE036B-831F-4474-BDA4-EB2CF2BDAFF6}" type="datetimeFigureOut">
              <a:rPr lang="en-US" smtClean="0"/>
              <a:t>11/28/2022</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695754C9-80AC-46EC-82C1-F708900D7A81}" type="slidenum">
              <a:rPr lang="en-US" smtClean="0"/>
              <a:t>‹#›</a:t>
            </a:fld>
            <a:endParaRPr lang="en-US"/>
          </a:p>
        </p:txBody>
      </p:sp>
    </p:spTree>
    <p:extLst>
      <p:ext uri="{BB962C8B-B14F-4D97-AF65-F5344CB8AC3E}">
        <p14:creationId xmlns:p14="http://schemas.microsoft.com/office/powerpoint/2010/main" val="3068966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EE036B-831F-4474-BDA4-EB2CF2BDAFF6}"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754C9-80AC-46EC-82C1-F708900D7A81}" type="slidenum">
              <a:rPr lang="en-US" smtClean="0"/>
              <a:t>‹#›</a:t>
            </a:fld>
            <a:endParaRPr lang="en-US"/>
          </a:p>
        </p:txBody>
      </p:sp>
    </p:spTree>
    <p:extLst>
      <p:ext uri="{BB962C8B-B14F-4D97-AF65-F5344CB8AC3E}">
        <p14:creationId xmlns:p14="http://schemas.microsoft.com/office/powerpoint/2010/main" val="3059752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F4EE036B-831F-4474-BDA4-EB2CF2BDAFF6}" type="datetimeFigureOut">
              <a:rPr lang="en-US" smtClean="0"/>
              <a:t>11/28/2022</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695754C9-80AC-46EC-82C1-F708900D7A81}" type="slidenum">
              <a:rPr lang="en-US" smtClean="0"/>
              <a:t>‹#›</a:t>
            </a:fld>
            <a:endParaRPr lang="en-US"/>
          </a:p>
        </p:txBody>
      </p:sp>
    </p:spTree>
    <p:extLst>
      <p:ext uri="{BB962C8B-B14F-4D97-AF65-F5344CB8AC3E}">
        <p14:creationId xmlns:p14="http://schemas.microsoft.com/office/powerpoint/2010/main" val="3085077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4EE036B-831F-4474-BDA4-EB2CF2BDAFF6}" type="datetimeFigureOut">
              <a:rPr lang="en-US" smtClean="0"/>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5754C9-80AC-46EC-82C1-F708900D7A81}" type="slidenum">
              <a:rPr lang="en-US" smtClean="0"/>
              <a:t>‹#›</a:t>
            </a:fld>
            <a:endParaRPr lang="en-US"/>
          </a:p>
        </p:txBody>
      </p:sp>
    </p:spTree>
    <p:extLst>
      <p:ext uri="{BB962C8B-B14F-4D97-AF65-F5344CB8AC3E}">
        <p14:creationId xmlns:p14="http://schemas.microsoft.com/office/powerpoint/2010/main" val="3949155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4EE036B-831F-4474-BDA4-EB2CF2BDAFF6}" type="datetimeFigureOut">
              <a:rPr lang="en-US" smtClean="0"/>
              <a:t>11/28/2022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5754C9-80AC-46EC-82C1-F708900D7A81}" type="slidenum">
              <a:rPr lang="en-US" smtClean="0"/>
              <a:t>‹#›</a:t>
            </a:fld>
            <a:endParaRPr lang="en-US"/>
          </a:p>
        </p:txBody>
      </p:sp>
    </p:spTree>
    <p:extLst>
      <p:ext uri="{BB962C8B-B14F-4D97-AF65-F5344CB8AC3E}">
        <p14:creationId xmlns:p14="http://schemas.microsoft.com/office/powerpoint/2010/main" val="3635516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4EE036B-831F-4474-BDA4-EB2CF2BDAFF6}" type="datetimeFigureOut">
              <a:rPr lang="en-US" smtClean="0"/>
              <a:t>11/28/2022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5754C9-80AC-46EC-82C1-F708900D7A81}" type="slidenum">
              <a:rPr lang="en-US" smtClean="0"/>
              <a:t>‹#›</a:t>
            </a:fld>
            <a:endParaRPr lang="en-US"/>
          </a:p>
        </p:txBody>
      </p:sp>
    </p:spTree>
    <p:extLst>
      <p:ext uri="{BB962C8B-B14F-4D97-AF65-F5344CB8AC3E}">
        <p14:creationId xmlns:p14="http://schemas.microsoft.com/office/powerpoint/2010/main" val="76369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EE036B-831F-4474-BDA4-EB2CF2BDAFF6}" type="datetimeFigureOut">
              <a:rPr lang="en-US" smtClean="0"/>
              <a:t>11/28/2022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5754C9-80AC-46EC-82C1-F708900D7A81}" type="slidenum">
              <a:rPr lang="en-US" smtClean="0"/>
              <a:t>‹#›</a:t>
            </a:fld>
            <a:endParaRPr lang="en-US"/>
          </a:p>
        </p:txBody>
      </p:sp>
    </p:spTree>
    <p:extLst>
      <p:ext uri="{BB962C8B-B14F-4D97-AF65-F5344CB8AC3E}">
        <p14:creationId xmlns:p14="http://schemas.microsoft.com/office/powerpoint/2010/main" val="3737414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4EE036B-831F-4474-BDA4-EB2CF2BDAFF6}" type="datetimeFigureOut">
              <a:rPr lang="en-US" smtClean="0"/>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5754C9-80AC-46EC-82C1-F708900D7A81}" type="slidenum">
              <a:rPr lang="en-US" smtClean="0"/>
              <a:t>‹#›</a:t>
            </a:fld>
            <a:endParaRPr lang="en-US"/>
          </a:p>
        </p:txBody>
      </p:sp>
    </p:spTree>
    <p:extLst>
      <p:ext uri="{BB962C8B-B14F-4D97-AF65-F5344CB8AC3E}">
        <p14:creationId xmlns:p14="http://schemas.microsoft.com/office/powerpoint/2010/main" val="1777988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4EE036B-831F-4474-BDA4-EB2CF2BDAFF6}" type="datetimeFigureOut">
              <a:rPr lang="en-US" smtClean="0"/>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5754C9-80AC-46EC-82C1-F708900D7A81}" type="slidenum">
              <a:rPr lang="en-US" smtClean="0"/>
              <a:t>‹#›</a:t>
            </a:fld>
            <a:endParaRPr lang="en-US"/>
          </a:p>
        </p:txBody>
      </p:sp>
    </p:spTree>
    <p:extLst>
      <p:ext uri="{BB962C8B-B14F-4D97-AF65-F5344CB8AC3E}">
        <p14:creationId xmlns:p14="http://schemas.microsoft.com/office/powerpoint/2010/main" val="386243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4EE036B-831F-4474-BDA4-EB2CF2BDAFF6}" type="datetimeFigureOut">
              <a:rPr lang="en-US" smtClean="0"/>
              <a:t>11/28/2022</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95754C9-80AC-46EC-82C1-F708900D7A81}" type="slidenum">
              <a:rPr lang="en-US" smtClean="0"/>
              <a:t>‹#›</a:t>
            </a:fld>
            <a:endParaRPr lang="en-US"/>
          </a:p>
        </p:txBody>
      </p:sp>
    </p:spTree>
    <p:extLst>
      <p:ext uri="{BB962C8B-B14F-4D97-AF65-F5344CB8AC3E}">
        <p14:creationId xmlns:p14="http://schemas.microsoft.com/office/powerpoint/2010/main" val="3654884083"/>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63108" y="1522051"/>
            <a:ext cx="9448800" cy="1825096"/>
          </a:xfrm>
        </p:spPr>
        <p:txBody>
          <a:bodyPr>
            <a:normAutofit/>
          </a:bodyPr>
          <a:lstStyle/>
          <a:p>
            <a:r>
              <a:rPr lang="en-US" sz="8800" dirty="0" smtClean="0">
                <a:latin typeface="Algerian" panose="04020705040A02060702" pitchFamily="82" charset="0"/>
              </a:rPr>
              <a:t>Jumanji</a:t>
            </a:r>
            <a:endParaRPr lang="en-US" sz="8800" dirty="0">
              <a:latin typeface="Algerian" panose="04020705040A02060702" pitchFamily="82" charset="0"/>
            </a:endParaRPr>
          </a:p>
        </p:txBody>
      </p:sp>
      <p:sp>
        <p:nvSpPr>
          <p:cNvPr id="3" name="Subtitle 2"/>
          <p:cNvSpPr>
            <a:spLocks noGrp="1"/>
          </p:cNvSpPr>
          <p:nvPr>
            <p:ph type="subTitle" idx="1"/>
          </p:nvPr>
        </p:nvSpPr>
        <p:spPr>
          <a:xfrm>
            <a:off x="4079631" y="3772878"/>
            <a:ext cx="9737187" cy="685800"/>
          </a:xfrm>
        </p:spPr>
        <p:txBody>
          <a:bodyPr>
            <a:normAutofit/>
          </a:bodyPr>
          <a:lstStyle/>
          <a:p>
            <a:r>
              <a:rPr lang="en-US" sz="3200" b="1" dirty="0" smtClean="0"/>
              <a:t>Raya Halasa 6d</a:t>
            </a:r>
            <a:endParaRPr lang="en-US" sz="3200" b="1" dirty="0"/>
          </a:p>
        </p:txBody>
      </p:sp>
    </p:spTree>
    <p:extLst>
      <p:ext uri="{BB962C8B-B14F-4D97-AF65-F5344CB8AC3E}">
        <p14:creationId xmlns:p14="http://schemas.microsoft.com/office/powerpoint/2010/main" val="426598030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atin typeface="Algerian" panose="04020705040A02060702" pitchFamily="82" charset="0"/>
              </a:rPr>
              <a:t>Jumanji 2</a:t>
            </a:r>
            <a:endParaRPr lang="en-US" sz="4800" b="1" dirty="0">
              <a:latin typeface="Algerian" panose="04020705040A02060702" pitchFamily="82" charset="0"/>
            </a:endParaRPr>
          </a:p>
        </p:txBody>
      </p:sp>
      <p:sp>
        <p:nvSpPr>
          <p:cNvPr id="3" name="Content Placeholder 2"/>
          <p:cNvSpPr>
            <a:spLocks noGrp="1"/>
          </p:cNvSpPr>
          <p:nvPr>
            <p:ph idx="1"/>
          </p:nvPr>
        </p:nvSpPr>
        <p:spPr/>
        <p:txBody>
          <a:bodyPr>
            <a:noAutofit/>
          </a:bodyPr>
          <a:lstStyle/>
          <a:p>
            <a:r>
              <a:rPr lang="en-US" sz="3600" b="1" dirty="0"/>
              <a:t>The film's plot takes place two years after Welcome to the Jungle, in which the same group of teenagers, along with an old friend and two unwitting additions, become trapped in Jumanji once </a:t>
            </a:r>
            <a:r>
              <a:rPr lang="en-US" sz="3600" b="1" dirty="0" smtClean="0"/>
              <a:t>again they face challenges and eventually find a way out, they each had three lives they also had  strengths  and  weaknesses </a:t>
            </a:r>
            <a:endParaRPr lang="en-US" sz="3600" b="1" dirty="0"/>
          </a:p>
        </p:txBody>
      </p:sp>
    </p:spTree>
    <p:extLst>
      <p:ext uri="{BB962C8B-B14F-4D97-AF65-F5344CB8AC3E}">
        <p14:creationId xmlns:p14="http://schemas.microsoft.com/office/powerpoint/2010/main" val="250262559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dr.smolder bravestone  </a:t>
            </a:r>
            <a:endParaRPr lang="en-US" dirty="0"/>
          </a:p>
        </p:txBody>
      </p:sp>
      <p:sp>
        <p:nvSpPr>
          <p:cNvPr id="3" name="Content Placeholder 2"/>
          <p:cNvSpPr>
            <a:spLocks noGrp="1"/>
          </p:cNvSpPr>
          <p:nvPr>
            <p:ph idx="1"/>
          </p:nvPr>
        </p:nvSpPr>
        <p:spPr/>
        <p:txBody>
          <a:bodyPr>
            <a:normAutofit/>
          </a:bodyPr>
          <a:lstStyle/>
          <a:p>
            <a:r>
              <a:rPr lang="en-US" sz="2400" dirty="0" smtClean="0"/>
              <a:t>Dr.smolder also known as the rock Dwayne Johnson </a:t>
            </a:r>
          </a:p>
          <a:p>
            <a:r>
              <a:rPr lang="en-US" sz="2400" dirty="0" smtClean="0"/>
              <a:t>Is a funny and smart person who plays a big role in the movie</a:t>
            </a:r>
          </a:p>
          <a:p>
            <a:r>
              <a:rPr lang="en-US" sz="2400" dirty="0" smtClean="0"/>
              <a:t>He had lots of strengths like </a:t>
            </a:r>
            <a:r>
              <a:rPr lang="en-US" sz="2400" b="1" dirty="0"/>
              <a:t>fearless, speed, boomerangs, climbing, smoldering intensity</a:t>
            </a:r>
            <a:r>
              <a:rPr lang="en-US" sz="2400" dirty="0" smtClean="0"/>
              <a:t>  </a:t>
            </a:r>
          </a:p>
          <a:p>
            <a:pPr marL="0" indent="0">
              <a:buNone/>
            </a:pPr>
            <a:r>
              <a:rPr lang="en-US" sz="2400" dirty="0" smtClean="0"/>
              <a:t> he had zero weaknesses </a:t>
            </a:r>
            <a:endParaRPr lang="en-US" sz="2400" dirty="0"/>
          </a:p>
        </p:txBody>
      </p:sp>
      <p:pic>
        <p:nvPicPr>
          <p:cNvPr id="4" name="Picture 3" descr="Preparing to shine at the VIVA – AESOP Young Academic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8422" y="3898361"/>
            <a:ext cx="2924175" cy="2381250"/>
          </a:xfrm>
          <a:prstGeom prst="rect">
            <a:avLst/>
          </a:prstGeom>
          <a:ln>
            <a:noFill/>
          </a:ln>
          <a:effectLst>
            <a:softEdge rad="112500"/>
          </a:effectLst>
        </p:spPr>
      </p:pic>
    </p:spTree>
    <p:extLst>
      <p:ext uri="{BB962C8B-B14F-4D97-AF65-F5344CB8AC3E}">
        <p14:creationId xmlns:p14="http://schemas.microsoft.com/office/powerpoint/2010/main" val="47653111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Ruby roundhouse </a:t>
            </a:r>
            <a:endParaRPr lang="en-US" dirty="0"/>
          </a:p>
        </p:txBody>
      </p:sp>
      <p:sp>
        <p:nvSpPr>
          <p:cNvPr id="3" name="Content Placeholder 2"/>
          <p:cNvSpPr>
            <a:spLocks noGrp="1"/>
          </p:cNvSpPr>
          <p:nvPr>
            <p:ph idx="1"/>
          </p:nvPr>
        </p:nvSpPr>
        <p:spPr/>
        <p:txBody>
          <a:bodyPr/>
          <a:lstStyle/>
          <a:p>
            <a:r>
              <a:rPr lang="en-US" dirty="0" smtClean="0"/>
              <a:t>Ruby round house also known as Karen gillan is a very smart and open person also </a:t>
            </a:r>
            <a:r>
              <a:rPr lang="en-US" b="1" dirty="0"/>
              <a:t>described as a "killer of men" in the game, being an expert in the arts of Karate</a:t>
            </a:r>
            <a:r>
              <a:rPr lang="en-US" b="1" dirty="0" smtClean="0"/>
              <a:t>, her strengths was snakes although her weakness was venom  </a:t>
            </a:r>
            <a:endParaRPr lang="en-US" dirty="0"/>
          </a:p>
        </p:txBody>
      </p:sp>
      <p:pic>
        <p:nvPicPr>
          <p:cNvPr id="4" name="Picture 3" descr="[FILME] Jumanji: Bem-Vindo À Selva (Jumanji: Welcome to the Jungl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1636" y="4178105"/>
            <a:ext cx="3684563" cy="1772529"/>
          </a:xfrm>
          <a:prstGeom prst="rect">
            <a:avLst/>
          </a:prstGeom>
          <a:ln>
            <a:noFill/>
          </a:ln>
          <a:effectLst>
            <a:softEdge rad="112500"/>
          </a:effectLst>
        </p:spPr>
      </p:pic>
    </p:spTree>
    <p:extLst>
      <p:ext uri="{BB962C8B-B14F-4D97-AF65-F5344CB8AC3E}">
        <p14:creationId xmlns:p14="http://schemas.microsoft.com/office/powerpoint/2010/main" val="155524774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Franklin mouse finbar </a:t>
            </a:r>
            <a:endParaRPr lang="en-US" dirty="0"/>
          </a:p>
        </p:txBody>
      </p:sp>
      <p:sp>
        <p:nvSpPr>
          <p:cNvPr id="3" name="Content Placeholder 2"/>
          <p:cNvSpPr>
            <a:spLocks noGrp="1"/>
          </p:cNvSpPr>
          <p:nvPr>
            <p:ph idx="1"/>
          </p:nvPr>
        </p:nvSpPr>
        <p:spPr/>
        <p:txBody>
          <a:bodyPr/>
          <a:lstStyle/>
          <a:p>
            <a:r>
              <a:rPr lang="en-US" dirty="0"/>
              <a:t>Franklin mouse finbar </a:t>
            </a:r>
            <a:r>
              <a:rPr lang="en-US" dirty="0" smtClean="0"/>
              <a:t>also knowns as Kevin hart is a hilarious person not the smartest but had a lot of good ideas and ways to try and escape </a:t>
            </a:r>
          </a:p>
          <a:p>
            <a:r>
              <a:rPr lang="en-US" dirty="0" smtClean="0"/>
              <a:t> his strengths were Zoology</a:t>
            </a:r>
            <a:r>
              <a:rPr lang="en-US" dirty="0"/>
              <a:t>,</a:t>
            </a:r>
            <a:r>
              <a:rPr lang="en-US" dirty="0" smtClean="0"/>
              <a:t> </a:t>
            </a:r>
            <a:r>
              <a:rPr lang="en-US" dirty="0"/>
              <a:t>Weapons </a:t>
            </a:r>
            <a:r>
              <a:rPr lang="en-US" dirty="0" smtClean="0"/>
              <a:t>Valet, </a:t>
            </a:r>
            <a:r>
              <a:rPr lang="en-US" dirty="0"/>
              <a:t>Cranial </a:t>
            </a:r>
            <a:r>
              <a:rPr lang="en-US" dirty="0" smtClean="0"/>
              <a:t>Assault, Linguistics, And his weaknesses were Cake, Speed, </a:t>
            </a:r>
            <a:r>
              <a:rPr lang="en-US" dirty="0"/>
              <a:t>Strength.</a:t>
            </a:r>
          </a:p>
          <a:p>
            <a:pPr marL="0" indent="0">
              <a:buNone/>
            </a:pPr>
            <a:r>
              <a:rPr lang="en-US" dirty="0"/>
              <a:t/>
            </a:r>
            <a:br>
              <a:rPr lang="en-US" dirty="0"/>
            </a:br>
            <a:endParaRPr lang="en-US" dirty="0"/>
          </a:p>
        </p:txBody>
      </p:sp>
      <p:pic>
        <p:nvPicPr>
          <p:cNvPr id="4" name="Picture 3"/>
          <p:cNvPicPr>
            <a:picLocks noChangeAspect="1"/>
          </p:cNvPicPr>
          <p:nvPr/>
        </p:nvPicPr>
        <p:blipFill>
          <a:blip r:embed="rId2"/>
          <a:stretch>
            <a:fillRect/>
          </a:stretch>
        </p:blipFill>
        <p:spPr>
          <a:xfrm>
            <a:off x="6688219" y="3843076"/>
            <a:ext cx="4329128" cy="2375609"/>
          </a:xfrm>
          <a:prstGeom prst="rect">
            <a:avLst/>
          </a:prstGeom>
          <a:ln>
            <a:noFill/>
          </a:ln>
          <a:effectLst>
            <a:softEdge rad="112500"/>
          </a:effectLst>
        </p:spPr>
      </p:pic>
    </p:spTree>
    <p:extLst>
      <p:ext uri="{BB962C8B-B14F-4D97-AF65-F5344CB8AC3E}">
        <p14:creationId xmlns:p14="http://schemas.microsoft.com/office/powerpoint/2010/main" val="263918209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Professor Shelley Oberon </a:t>
            </a:r>
            <a:endParaRPr lang="en-US" dirty="0"/>
          </a:p>
        </p:txBody>
      </p:sp>
      <p:sp>
        <p:nvSpPr>
          <p:cNvPr id="3" name="Content Placeholder 2"/>
          <p:cNvSpPr>
            <a:spLocks noGrp="1"/>
          </p:cNvSpPr>
          <p:nvPr>
            <p:ph idx="1"/>
          </p:nvPr>
        </p:nvSpPr>
        <p:spPr/>
        <p:txBody>
          <a:bodyPr/>
          <a:lstStyle/>
          <a:p>
            <a:r>
              <a:rPr lang="en-US" dirty="0"/>
              <a:t>Professor Shelley </a:t>
            </a:r>
            <a:r>
              <a:rPr lang="en-US" dirty="0" smtClean="0"/>
              <a:t>Oberon also known as jack black  </a:t>
            </a:r>
            <a:r>
              <a:rPr lang="en-US" b="1" dirty="0" smtClean="0"/>
              <a:t> </a:t>
            </a:r>
            <a:r>
              <a:rPr lang="en-US" b="1" dirty="0"/>
              <a:t>is an expert in the study of maps, making him the only character who is able to read the Map of "</a:t>
            </a:r>
            <a:r>
              <a:rPr lang="en-US" b="1" dirty="0" smtClean="0"/>
              <a:t>JUMANJI“ his weakness is </a:t>
            </a:r>
            <a:r>
              <a:rPr lang="en-US" b="1" dirty="0"/>
              <a:t>intense heat</a:t>
            </a:r>
            <a:r>
              <a:rPr lang="en-US" dirty="0"/>
              <a:t>.</a:t>
            </a:r>
            <a:endParaRPr lang="en-US" dirty="0"/>
          </a:p>
        </p:txBody>
      </p:sp>
      <p:pic>
        <p:nvPicPr>
          <p:cNvPr id="4" name="Picture 3"/>
          <p:cNvPicPr>
            <a:picLocks noChangeAspect="1"/>
          </p:cNvPicPr>
          <p:nvPr/>
        </p:nvPicPr>
        <p:blipFill>
          <a:blip r:embed="rId2"/>
          <a:stretch>
            <a:fillRect/>
          </a:stretch>
        </p:blipFill>
        <p:spPr>
          <a:xfrm>
            <a:off x="7056306" y="3155486"/>
            <a:ext cx="3850551" cy="3063199"/>
          </a:xfrm>
          <a:prstGeom prst="rect">
            <a:avLst/>
          </a:prstGeom>
          <a:ln>
            <a:noFill/>
          </a:ln>
          <a:effectLst>
            <a:softEdge rad="112500"/>
          </a:effectLst>
        </p:spPr>
      </p:pic>
    </p:spTree>
    <p:extLst>
      <p:ext uri="{BB962C8B-B14F-4D97-AF65-F5344CB8AC3E}">
        <p14:creationId xmlns:p14="http://schemas.microsoft.com/office/powerpoint/2010/main" val="143972563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58" y="1308295"/>
            <a:ext cx="11352628" cy="1754326"/>
          </a:xfrm>
          <a:prstGeom prst="rect">
            <a:avLst/>
          </a:prstGeom>
          <a:noFill/>
        </p:spPr>
        <p:txBody>
          <a:bodyPr wrap="square" rtlCol="0">
            <a:spAutoFit/>
          </a:bodyPr>
          <a:lstStyle/>
          <a:p>
            <a:r>
              <a:rPr lang="en-US" sz="5400" dirty="0" smtClean="0"/>
              <a:t>In the end they find their way home and arrive safely </a:t>
            </a:r>
            <a:endParaRPr lang="en-US" sz="5400" dirty="0"/>
          </a:p>
        </p:txBody>
      </p:sp>
      <p:pic>
        <p:nvPicPr>
          <p:cNvPr id="3" name="Picture 2" descr="„&lt;strong&gt;Jumanji&lt;/strong&gt;“-Remake schon Ende 2016 | Film-Rezensionen.d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9255" y="3062621"/>
            <a:ext cx="6227298" cy="3502855"/>
          </a:xfrm>
          <a:prstGeom prst="rect">
            <a:avLst/>
          </a:prstGeom>
        </p:spPr>
      </p:pic>
    </p:spTree>
    <p:extLst>
      <p:ext uri="{BB962C8B-B14F-4D97-AF65-F5344CB8AC3E}">
        <p14:creationId xmlns:p14="http://schemas.microsoft.com/office/powerpoint/2010/main" val="186730027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Vapor Trail</Template>
  <TotalTime>61</TotalTime>
  <Words>212</Words>
  <Application>Microsoft Office PowerPoint</Application>
  <PresentationFormat>Widescreen</PresentationFormat>
  <Paragraphs>18</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Algerian</vt:lpstr>
      <vt:lpstr>Arial</vt:lpstr>
      <vt:lpstr>Century Gothic</vt:lpstr>
      <vt:lpstr>Vapor Trail</vt:lpstr>
      <vt:lpstr>Jumanji</vt:lpstr>
      <vt:lpstr>Jumanji 2</vt:lpstr>
      <vt:lpstr>dr.smolder bravestone  </vt:lpstr>
      <vt:lpstr>Ruby roundhouse </vt:lpstr>
      <vt:lpstr>Franklin mouse finbar </vt:lpstr>
      <vt:lpstr>Professor Shelley Oberon </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Jumanji</dc:title>
  <dc:creator>Queen</dc:creator>
  <cp:lastModifiedBy>Queen</cp:lastModifiedBy>
  <cp:revision>13</cp:revision>
  <dcterms:created xsi:type="dcterms:W3CDTF">2022-11-28T15:28:42Z</dcterms:created>
  <dcterms:modified xsi:type="dcterms:W3CDTF">2022-11-28T16:29:43Z</dcterms:modified>
</cp:coreProperties>
</file>