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1E14-908C-4117-A260-190A26AFBB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470079-929F-4243-9846-BBEA0135B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92418E-6D52-4256-8B27-2B5340617BE6}"/>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464DF4A8-AE84-416C-A24C-36153648FD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43A63-C54D-47CB-A812-9FD6A1126D1E}"/>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53205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31DF2-B093-4F41-889D-786F18083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F318D2-1CD1-482C-8CC1-1A9419E69C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9DED3-CA77-451C-BCEE-4D6AA122B4EF}"/>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0B7CA8C5-092B-4768-8E68-CF294BB2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8DB613-11F4-48D7-8098-C4CB406C984C}"/>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78604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143F9F-BFBA-48E4-BDE0-E4BFCB8A0F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E65C78-CE29-432C-98FA-36EEBFA1B4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41E9B-2AE5-4E98-8F90-508E3ED513D0}"/>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0366ADE4-EB18-43F8-9563-6773E77292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1702D-5845-49C4-A95D-F6A04EE7B7BF}"/>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69803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75EB9-D56B-4A67-BC96-22F01CB24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CBC0B-5CFF-4A8A-8B49-F8DE55B7EE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C145C-1DBA-4E3F-A539-9416FA831C19}"/>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3C6A19DE-2238-4D06-94E8-9BD796636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D4FDF-E23D-4285-98DD-4527F07ED3B4}"/>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559687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942B-A728-4236-A6A6-A846890D32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129C38-9677-4175-9768-68D89DAEA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100A2C-AF11-48BC-8C72-DC319AE07B4B}"/>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FCE2083C-8328-44B2-A909-C6959AA02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0A727-9FDB-43E8-8849-F7E27E2E915F}"/>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89429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7E50-05EF-4180-8279-37FC217BF6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44DAA9-6951-4308-AC82-E8C75FE0D3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CEED4F-0A83-4E14-A79C-50D4E652BD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B20524-D27C-4845-9C41-DB30CD717273}"/>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63F8F01F-8FE4-4F10-8A0A-ABA66570B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8108B7-29AD-4EC7-A104-ACB1247A1F61}"/>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12685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DC8F4-3150-473B-B352-FCAC57DCAC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97F41F-CB9D-4DAA-9CFA-FF08B8E05C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3D6EC0-E304-4133-8AC5-7145D18E08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A51AB-EFAA-45DF-9F5F-65F8AA766D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AB80E0-B11C-4865-B145-69334974CC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700F9B-F0A9-413A-85E9-5187590A9C29}"/>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8" name="Footer Placeholder 7">
            <a:extLst>
              <a:ext uri="{FF2B5EF4-FFF2-40B4-BE49-F238E27FC236}">
                <a16:creationId xmlns:a16="http://schemas.microsoft.com/office/drawing/2014/main" id="{3818E31B-DA32-43E7-87A4-35D416DFD3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D1C05B-9501-450C-8854-5A1BE2EF48D3}"/>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076745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4F39-DAA3-4191-8A96-D9EA60FCD1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DDC10E-6D5F-4AC3-837F-8362D29EBC0D}"/>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4" name="Footer Placeholder 3">
            <a:extLst>
              <a:ext uri="{FF2B5EF4-FFF2-40B4-BE49-F238E27FC236}">
                <a16:creationId xmlns:a16="http://schemas.microsoft.com/office/drawing/2014/main" id="{810BE232-2F3C-4923-97B5-60E1854672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442D22-5ED2-400D-83FC-698B03CC6950}"/>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801600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06873D-FCD0-4128-B661-5B78DC8C8CEC}"/>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3" name="Footer Placeholder 2">
            <a:extLst>
              <a:ext uri="{FF2B5EF4-FFF2-40B4-BE49-F238E27FC236}">
                <a16:creationId xmlns:a16="http://schemas.microsoft.com/office/drawing/2014/main" id="{3D41B545-1894-4EF8-9DDA-7E5210DFC7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AD032C-BE50-497A-9831-FF722918C9CD}"/>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732085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F1AD8-B642-4256-8278-1775AFE7D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26B17-CDF1-40E0-9380-1AE1BF4EC2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0C200-AFA1-4879-B20F-487EC796B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F22E8-3F94-475E-9382-4D8F5EA9C016}"/>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68F1507C-209A-4B1D-A390-897CC187C3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352C20-3A2A-41E8-9A7B-21DAC78A1DE7}"/>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121844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61B1-2BE9-4A0C-83B7-1D8C8EDB2E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9003FC-F019-4773-AA2B-9109B045EB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6E4A08-635B-4E16-A647-48C1F39C2F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7D2F4B-2936-43BD-9726-2FD15C314A7F}"/>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EC656A12-CF81-48EB-A158-85FD51027B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1C9369-8CBE-4A8B-ABBC-C390A51D827D}"/>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08169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311E40-23CC-40D3-A651-547EA38FA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974B72-BF7E-4FCF-B8DA-FD59D50AF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73F65-2383-41E8-AC25-D61B0BB89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75A5F3EF-40F4-48AA-99A1-2DD23D92B9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14EE44-8326-4AD5-A804-79DDAAFC31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9F461-5E34-4BF6-982B-A7C787DD65DB}" type="slidenum">
              <a:rPr lang="en-US" smtClean="0"/>
              <a:t>‹#›</a:t>
            </a:fld>
            <a:endParaRPr lang="en-US"/>
          </a:p>
        </p:txBody>
      </p:sp>
    </p:spTree>
    <p:extLst>
      <p:ext uri="{BB962C8B-B14F-4D97-AF65-F5344CB8AC3E}">
        <p14:creationId xmlns:p14="http://schemas.microsoft.com/office/powerpoint/2010/main" val="115451398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F0B6E-0D9F-4473-B7B8-ACF9FC920D77}"/>
              </a:ext>
            </a:extLst>
          </p:cNvPr>
          <p:cNvSpPr>
            <a:spLocks noGrp="1"/>
          </p:cNvSpPr>
          <p:nvPr>
            <p:ph type="ctrTitle"/>
          </p:nvPr>
        </p:nvSpPr>
        <p:spPr>
          <a:xfrm>
            <a:off x="2659529" y="2085788"/>
            <a:ext cx="6884895" cy="1496649"/>
          </a:xfrm>
        </p:spPr>
        <p:txBody>
          <a:bodyPr anchor="b">
            <a:normAutofit/>
          </a:bodyPr>
          <a:lstStyle/>
          <a:p>
            <a:r>
              <a:rPr lang="en-US" sz="6600" dirty="0">
                <a:solidFill>
                  <a:schemeClr val="tx1">
                    <a:lumMod val="95000"/>
                    <a:lumOff val="5000"/>
                  </a:schemeClr>
                </a:solidFill>
              </a:rPr>
              <a:t>Roald Dahl</a:t>
            </a:r>
          </a:p>
        </p:txBody>
      </p:sp>
      <p:sp>
        <p:nvSpPr>
          <p:cNvPr id="3" name="Subtitle 2">
            <a:extLst>
              <a:ext uri="{FF2B5EF4-FFF2-40B4-BE49-F238E27FC236}">
                <a16:creationId xmlns:a16="http://schemas.microsoft.com/office/drawing/2014/main" id="{9049A82F-76A6-4EE4-B916-FDE500363CA8}"/>
              </a:ext>
            </a:extLst>
          </p:cNvPr>
          <p:cNvSpPr>
            <a:spLocks noGrp="1"/>
          </p:cNvSpPr>
          <p:nvPr>
            <p:ph type="subTitle" idx="1"/>
          </p:nvPr>
        </p:nvSpPr>
        <p:spPr>
          <a:xfrm>
            <a:off x="3048000" y="3582437"/>
            <a:ext cx="6096000" cy="830134"/>
          </a:xfrm>
        </p:spPr>
        <p:txBody>
          <a:bodyPr anchor="t">
            <a:normAutofit/>
          </a:bodyPr>
          <a:lstStyle/>
          <a:p>
            <a:r>
              <a:rPr lang="en-US" sz="1400" dirty="0">
                <a:solidFill>
                  <a:schemeClr val="tx1">
                    <a:lumMod val="95000"/>
                    <a:lumOff val="5000"/>
                  </a:schemeClr>
                </a:solidFill>
              </a:rPr>
              <a:t>By </a:t>
            </a:r>
            <a:r>
              <a:rPr lang="en-US" sz="1400" dirty="0" err="1">
                <a:solidFill>
                  <a:schemeClr val="tx1">
                    <a:lumMod val="95000"/>
                    <a:lumOff val="5000"/>
                  </a:schemeClr>
                </a:solidFill>
              </a:rPr>
              <a:t>kinda</a:t>
            </a:r>
            <a:endParaRPr lang="en-US" sz="1400" dirty="0">
              <a:solidFill>
                <a:schemeClr val="tx1">
                  <a:lumMod val="95000"/>
                  <a:lumOff val="5000"/>
                </a:schemeClr>
              </a:solidFill>
            </a:endParaRPr>
          </a:p>
        </p:txBody>
      </p:sp>
    </p:spTree>
    <p:extLst>
      <p:ext uri="{BB962C8B-B14F-4D97-AF65-F5344CB8AC3E}">
        <p14:creationId xmlns:p14="http://schemas.microsoft.com/office/powerpoint/2010/main" val="249720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B646-5753-411E-A14A-C940CF4C1AA5}"/>
              </a:ext>
            </a:extLst>
          </p:cNvPr>
          <p:cNvSpPr>
            <a:spLocks noGrp="1"/>
          </p:cNvSpPr>
          <p:nvPr>
            <p:ph type="title"/>
          </p:nvPr>
        </p:nvSpPr>
        <p:spPr>
          <a:xfrm>
            <a:off x="762000" y="557037"/>
            <a:ext cx="10515600" cy="1325563"/>
          </a:xfrm>
        </p:spPr>
        <p:txBody>
          <a:bodyPr/>
          <a:lstStyle/>
          <a:p>
            <a:r>
              <a:rPr lang="en-US" dirty="0"/>
              <a:t>Roald Dahl</a:t>
            </a:r>
          </a:p>
        </p:txBody>
      </p:sp>
      <p:sp>
        <p:nvSpPr>
          <p:cNvPr id="3" name="Content Placeholder 2">
            <a:extLst>
              <a:ext uri="{FF2B5EF4-FFF2-40B4-BE49-F238E27FC236}">
                <a16:creationId xmlns:a16="http://schemas.microsoft.com/office/drawing/2014/main" id="{F45382F9-92AA-4230-B5F4-F70D3ADE0665}"/>
              </a:ext>
            </a:extLst>
          </p:cNvPr>
          <p:cNvSpPr>
            <a:spLocks noGrp="1"/>
          </p:cNvSpPr>
          <p:nvPr>
            <p:ph idx="1"/>
          </p:nvPr>
        </p:nvSpPr>
        <p:spPr>
          <a:xfrm>
            <a:off x="762000" y="1690688"/>
            <a:ext cx="10515600" cy="4351338"/>
          </a:xfrm>
        </p:spPr>
        <p:txBody>
          <a:bodyPr/>
          <a:lstStyle/>
          <a:p>
            <a:r>
              <a:rPr lang="en-US" dirty="0"/>
              <a:t>Roald Dahl born on September 13 1916 and died on November 23 1990.He was a British novelist, short-story writer, poet, screenwriter, and wartime fighter ace of Norwegian descent. His books have sold more than 250 million copies worldwide. Dahl has been called "one of the greatest storytellers for children of the 20th century". </a:t>
            </a:r>
          </a:p>
        </p:txBody>
      </p:sp>
      <p:pic>
        <p:nvPicPr>
          <p:cNvPr id="7" name="Picture 6">
            <a:extLst>
              <a:ext uri="{FF2B5EF4-FFF2-40B4-BE49-F238E27FC236}">
                <a16:creationId xmlns:a16="http://schemas.microsoft.com/office/drawing/2014/main" id="{F358B7F9-7587-48D0-AE0D-EA1174408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362" y="4203739"/>
            <a:ext cx="1847850" cy="2466975"/>
          </a:xfrm>
          <a:prstGeom prst="rect">
            <a:avLst/>
          </a:prstGeom>
        </p:spPr>
      </p:pic>
      <p:pic>
        <p:nvPicPr>
          <p:cNvPr id="11" name="Picture 10">
            <a:extLst>
              <a:ext uri="{FF2B5EF4-FFF2-40B4-BE49-F238E27FC236}">
                <a16:creationId xmlns:a16="http://schemas.microsoft.com/office/drawing/2014/main" id="{A1737E4B-D092-450D-A610-61D913F06D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2297" y="3866357"/>
            <a:ext cx="2627954" cy="2717799"/>
          </a:xfrm>
          <a:prstGeom prst="rect">
            <a:avLst/>
          </a:prstGeom>
        </p:spPr>
      </p:pic>
    </p:spTree>
    <p:extLst>
      <p:ext uri="{BB962C8B-B14F-4D97-AF65-F5344CB8AC3E}">
        <p14:creationId xmlns:p14="http://schemas.microsoft.com/office/powerpoint/2010/main" val="41138639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2751C4-10B8-4B1E-8482-75F2DC735766}"/>
              </a:ext>
            </a:extLst>
          </p:cNvPr>
          <p:cNvSpPr txBox="1"/>
          <p:nvPr/>
        </p:nvSpPr>
        <p:spPr>
          <a:xfrm>
            <a:off x="285957" y="874643"/>
            <a:ext cx="8587409" cy="584775"/>
          </a:xfrm>
          <a:prstGeom prst="rect">
            <a:avLst/>
          </a:prstGeom>
          <a:noFill/>
        </p:spPr>
        <p:txBody>
          <a:bodyPr wrap="square" rtlCol="0">
            <a:spAutoFit/>
          </a:bodyPr>
          <a:lstStyle/>
          <a:p>
            <a:r>
              <a:rPr lang="en-GB" sz="3200" dirty="0"/>
              <a:t>Roald Dahl has wrote 49 books in his life time </a:t>
            </a:r>
            <a:endParaRPr lang="en-US" sz="3200" dirty="0"/>
          </a:p>
        </p:txBody>
      </p:sp>
      <p:pic>
        <p:nvPicPr>
          <p:cNvPr id="4" name="Picture 3">
            <a:extLst>
              <a:ext uri="{FF2B5EF4-FFF2-40B4-BE49-F238E27FC236}">
                <a16:creationId xmlns:a16="http://schemas.microsoft.com/office/drawing/2014/main" id="{D730D4FE-64DA-41A3-99B5-86EEA5F6D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957" y="2042284"/>
            <a:ext cx="4543425" cy="4257675"/>
          </a:xfrm>
          <a:prstGeom prst="rect">
            <a:avLst/>
          </a:prstGeom>
        </p:spPr>
      </p:pic>
      <p:pic>
        <p:nvPicPr>
          <p:cNvPr id="8" name="Picture 7">
            <a:extLst>
              <a:ext uri="{FF2B5EF4-FFF2-40B4-BE49-F238E27FC236}">
                <a16:creationId xmlns:a16="http://schemas.microsoft.com/office/drawing/2014/main" id="{18400603-DD61-473A-8465-1A79C55DD9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5730" y="1590261"/>
            <a:ext cx="5161720" cy="5161720"/>
          </a:xfrm>
          <a:prstGeom prst="rect">
            <a:avLst/>
          </a:prstGeom>
        </p:spPr>
      </p:pic>
    </p:spTree>
    <p:extLst>
      <p:ext uri="{BB962C8B-B14F-4D97-AF65-F5344CB8AC3E}">
        <p14:creationId xmlns:p14="http://schemas.microsoft.com/office/powerpoint/2010/main" val="20465731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5DF91-D134-4981-8380-DCD4667260A3}"/>
              </a:ext>
            </a:extLst>
          </p:cNvPr>
          <p:cNvSpPr>
            <a:spLocks noGrp="1"/>
          </p:cNvSpPr>
          <p:nvPr>
            <p:ph type="title"/>
          </p:nvPr>
        </p:nvSpPr>
        <p:spPr/>
        <p:txBody>
          <a:bodyPr/>
          <a:lstStyle/>
          <a:p>
            <a:r>
              <a:rPr lang="en-GB" dirty="0"/>
              <a:t>What makes Roald Dahls writing unique ?</a:t>
            </a:r>
            <a:endParaRPr lang="en-US" dirty="0"/>
          </a:p>
        </p:txBody>
      </p:sp>
      <p:sp>
        <p:nvSpPr>
          <p:cNvPr id="3" name="Content Placeholder 2">
            <a:extLst>
              <a:ext uri="{FF2B5EF4-FFF2-40B4-BE49-F238E27FC236}">
                <a16:creationId xmlns:a16="http://schemas.microsoft.com/office/drawing/2014/main" id="{CC6EBA56-BE28-4AFF-9F1E-AD20F9EE3EEA}"/>
              </a:ext>
            </a:extLst>
          </p:cNvPr>
          <p:cNvSpPr>
            <a:spLocks noGrp="1"/>
          </p:cNvSpPr>
          <p:nvPr>
            <p:ph idx="1"/>
          </p:nvPr>
        </p:nvSpPr>
        <p:spPr/>
        <p:txBody>
          <a:bodyPr/>
          <a:lstStyle/>
          <a:p>
            <a:r>
              <a:rPr lang="en-US" dirty="0"/>
              <a:t>Dahl's writing style involves a great deal of </a:t>
            </a:r>
            <a:r>
              <a:rPr lang="en-US" dirty="0" err="1"/>
              <a:t>humour</a:t>
            </a:r>
            <a:r>
              <a:rPr lang="en-US" dirty="0"/>
              <a:t> to engage his readers. His </a:t>
            </a:r>
            <a:r>
              <a:rPr lang="en-US" dirty="0" err="1"/>
              <a:t>Humour</a:t>
            </a:r>
            <a:r>
              <a:rPr lang="en-US" dirty="0"/>
              <a:t> and sarcasm appeal to his intended audience as children love reading funny stories with nonsense words and absurd </a:t>
            </a:r>
            <a:r>
              <a:rPr lang="en-US" dirty="0" err="1"/>
              <a:t>behaviour</a:t>
            </a:r>
            <a:r>
              <a:rPr lang="en-US" dirty="0"/>
              <a:t>. He normally writes from a child's perspective, one that children can </a:t>
            </a:r>
            <a:r>
              <a:rPr lang="en-US" dirty="0" err="1"/>
              <a:t>familiarise</a:t>
            </a:r>
            <a:r>
              <a:rPr lang="en-US" dirty="0"/>
              <a:t> themselves with</a:t>
            </a:r>
          </a:p>
        </p:txBody>
      </p:sp>
      <p:pic>
        <p:nvPicPr>
          <p:cNvPr id="5" name="Picture 4">
            <a:extLst>
              <a:ext uri="{FF2B5EF4-FFF2-40B4-BE49-F238E27FC236}">
                <a16:creationId xmlns:a16="http://schemas.microsoft.com/office/drawing/2014/main" id="{506CBD4D-A48E-45DC-8D8A-481AAFAC5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8939" y="3551582"/>
            <a:ext cx="3413470" cy="3413470"/>
          </a:xfrm>
          <a:prstGeom prst="rect">
            <a:avLst/>
          </a:prstGeom>
        </p:spPr>
      </p:pic>
    </p:spTree>
    <p:extLst>
      <p:ext uri="{BB962C8B-B14F-4D97-AF65-F5344CB8AC3E}">
        <p14:creationId xmlns:p14="http://schemas.microsoft.com/office/powerpoint/2010/main" val="90758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2C5EF-1CF9-4F9C-B637-9BF109C6BB03}"/>
              </a:ext>
            </a:extLst>
          </p:cNvPr>
          <p:cNvSpPr>
            <a:spLocks noGrp="1"/>
          </p:cNvSpPr>
          <p:nvPr>
            <p:ph type="title"/>
          </p:nvPr>
        </p:nvSpPr>
        <p:spPr/>
        <p:txBody>
          <a:bodyPr/>
          <a:lstStyle/>
          <a:p>
            <a:r>
              <a:rPr lang="en-GB" dirty="0"/>
              <a:t>My favourite Roald Dahl book</a:t>
            </a:r>
            <a:endParaRPr lang="en-US" dirty="0"/>
          </a:p>
        </p:txBody>
      </p:sp>
      <p:sp>
        <p:nvSpPr>
          <p:cNvPr id="3" name="TextBox 2">
            <a:extLst>
              <a:ext uri="{FF2B5EF4-FFF2-40B4-BE49-F238E27FC236}">
                <a16:creationId xmlns:a16="http://schemas.microsoft.com/office/drawing/2014/main" id="{66DE9548-627E-4E89-B394-E1F2B50A3141}"/>
              </a:ext>
            </a:extLst>
          </p:cNvPr>
          <p:cNvSpPr txBox="1"/>
          <p:nvPr/>
        </p:nvSpPr>
        <p:spPr>
          <a:xfrm>
            <a:off x="1139687" y="1690688"/>
            <a:ext cx="7474226" cy="3046988"/>
          </a:xfrm>
          <a:prstGeom prst="rect">
            <a:avLst/>
          </a:prstGeom>
          <a:noFill/>
        </p:spPr>
        <p:txBody>
          <a:bodyPr wrap="square" rtlCol="0">
            <a:spAutoFit/>
          </a:bodyPr>
          <a:lstStyle/>
          <a:p>
            <a:r>
              <a:rPr lang="en-GB" sz="3200" dirty="0"/>
              <a:t>My favourite Roald Dahl book is The Twits which talks about </a:t>
            </a:r>
            <a:r>
              <a:rPr lang="en-US" sz="3200" dirty="0"/>
              <a:t> a spiteful, idle unkempt couple who continuously play nasty practical jokes on each other to amuse themselves, and exercise their wickedness on their</a:t>
            </a:r>
            <a:r>
              <a:rPr lang="en-GB" sz="3200" dirty="0"/>
              <a:t> </a:t>
            </a:r>
            <a:r>
              <a:rPr lang="en-GB" sz="2800" dirty="0"/>
              <a:t>monkeys.</a:t>
            </a:r>
            <a:endParaRPr lang="en-US" sz="2800" dirty="0"/>
          </a:p>
        </p:txBody>
      </p:sp>
      <p:pic>
        <p:nvPicPr>
          <p:cNvPr id="5" name="Picture 4">
            <a:extLst>
              <a:ext uri="{FF2B5EF4-FFF2-40B4-BE49-F238E27FC236}">
                <a16:creationId xmlns:a16="http://schemas.microsoft.com/office/drawing/2014/main" id="{7A3DCF9B-F13C-47BB-9BDA-41E06959C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4265" y="1690688"/>
            <a:ext cx="2598048" cy="4004726"/>
          </a:xfrm>
          <a:prstGeom prst="rect">
            <a:avLst/>
          </a:prstGeom>
        </p:spPr>
      </p:pic>
    </p:spTree>
    <p:extLst>
      <p:ext uri="{BB962C8B-B14F-4D97-AF65-F5344CB8AC3E}">
        <p14:creationId xmlns:p14="http://schemas.microsoft.com/office/powerpoint/2010/main" val="13576441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TotalTime>
  <Words>180</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Roald Dahl</vt:lpstr>
      <vt:lpstr>Roald Dahl</vt:lpstr>
      <vt:lpstr>PowerPoint Presentation</vt:lpstr>
      <vt:lpstr>What makes Roald Dahls writing unique ?</vt:lpstr>
      <vt:lpstr>My favourite Roald Dahl 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Roald Dahl</dc:title>
  <dc:creator>PC</dc:creator>
  <cp:lastModifiedBy>PC</cp:lastModifiedBy>
  <cp:revision>7</cp:revision>
  <dcterms:created xsi:type="dcterms:W3CDTF">2022-11-28T14:22:31Z</dcterms:created>
  <dcterms:modified xsi:type="dcterms:W3CDTF">2022-11-28T15:19:51Z</dcterms:modified>
</cp:coreProperties>
</file>