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30B8A-F084-4FDE-8C01-BB035D89BFD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51F65B-1A81-45A2-964F-83D4511C6F06}">
      <dgm:prSet custT="1"/>
      <dgm:spPr/>
      <dgm:t>
        <a:bodyPr/>
        <a:lstStyle/>
        <a:p>
          <a:r>
            <a:rPr lang="ar-JO" sz="2000" b="1" dirty="0"/>
            <a:t>النهضة في مختلف القطاعات الصناعية والسياسية والاقتصادية والتي تُساعد في تعزيز رفاهية الشعب وتحسين المستوى المعيشي للمواطنين</a:t>
          </a:r>
          <a:r>
            <a:rPr lang="ar-JO" sz="1800" dirty="0"/>
            <a:t>.</a:t>
          </a:r>
          <a:endParaRPr lang="en-US" sz="1800" dirty="0"/>
        </a:p>
      </dgm:t>
    </dgm:pt>
    <dgm:pt modelId="{3F108A7D-6AE3-4885-AE89-9827D55BCDFD}" type="parTrans" cxnId="{E53E1365-6AB7-4965-8D70-29000B2B4860}">
      <dgm:prSet/>
      <dgm:spPr/>
      <dgm:t>
        <a:bodyPr/>
        <a:lstStyle/>
        <a:p>
          <a:endParaRPr lang="en-US"/>
        </a:p>
      </dgm:t>
    </dgm:pt>
    <dgm:pt modelId="{EAC5ADF9-2FCB-4301-AA6E-A7A20BFFD7E7}" type="sibTrans" cxnId="{E53E1365-6AB7-4965-8D70-29000B2B4860}">
      <dgm:prSet/>
      <dgm:spPr/>
      <dgm:t>
        <a:bodyPr/>
        <a:lstStyle/>
        <a:p>
          <a:endParaRPr lang="en-US"/>
        </a:p>
      </dgm:t>
    </dgm:pt>
    <dgm:pt modelId="{08AD8641-3B6B-4EBC-8157-99FA5CFF4D70}">
      <dgm:prSet custT="1"/>
      <dgm:spPr/>
      <dgm:t>
        <a:bodyPr/>
        <a:lstStyle/>
        <a:p>
          <a:r>
            <a:rPr lang="ar-JO" sz="2000" b="1" dirty="0"/>
            <a:t>زيادة جودة الخدمات المُقدمة للمواطنين</a:t>
          </a:r>
          <a:endParaRPr lang="en-US" sz="2000" b="1" dirty="0"/>
        </a:p>
      </dgm:t>
    </dgm:pt>
    <dgm:pt modelId="{49909BE2-18D3-4BFE-BC3B-B1F372081205}" type="parTrans" cxnId="{23B247E5-4CA5-438A-9CF7-E770D81B3782}">
      <dgm:prSet/>
      <dgm:spPr/>
      <dgm:t>
        <a:bodyPr/>
        <a:lstStyle/>
        <a:p>
          <a:endParaRPr lang="en-US"/>
        </a:p>
      </dgm:t>
    </dgm:pt>
    <dgm:pt modelId="{10A9DE79-7139-414A-84C0-036F9B61B42D}" type="sibTrans" cxnId="{23B247E5-4CA5-438A-9CF7-E770D81B3782}">
      <dgm:prSet/>
      <dgm:spPr/>
      <dgm:t>
        <a:bodyPr/>
        <a:lstStyle/>
        <a:p>
          <a:endParaRPr lang="en-US"/>
        </a:p>
      </dgm:t>
    </dgm:pt>
    <dgm:pt modelId="{FCA80BC5-F5CE-4F0D-85F4-1D4983CA9F92}">
      <dgm:prSet custT="1"/>
      <dgm:spPr/>
      <dgm:t>
        <a:bodyPr/>
        <a:lstStyle/>
        <a:p>
          <a:r>
            <a:rPr lang="ar-JO" sz="2000" b="1" dirty="0"/>
            <a:t>زيادة جودة القطاع الصحي والرعاية الصحية المقدمة</a:t>
          </a:r>
          <a:endParaRPr lang="en-US" sz="2000" b="1" dirty="0"/>
        </a:p>
      </dgm:t>
    </dgm:pt>
    <dgm:pt modelId="{E6405C8E-154B-4B2A-9D1E-FE8F68EECEC1}" type="parTrans" cxnId="{4610EF16-AEA5-4756-B37A-3AE0B18F7BE3}">
      <dgm:prSet/>
      <dgm:spPr/>
      <dgm:t>
        <a:bodyPr/>
        <a:lstStyle/>
        <a:p>
          <a:endParaRPr lang="en-US"/>
        </a:p>
      </dgm:t>
    </dgm:pt>
    <dgm:pt modelId="{F155DAA1-C7D2-4B47-94E3-D5FE177711F2}" type="sibTrans" cxnId="{4610EF16-AEA5-4756-B37A-3AE0B18F7BE3}">
      <dgm:prSet/>
      <dgm:spPr/>
      <dgm:t>
        <a:bodyPr/>
        <a:lstStyle/>
        <a:p>
          <a:endParaRPr lang="en-US"/>
        </a:p>
      </dgm:t>
    </dgm:pt>
    <dgm:pt modelId="{54855F4D-CA73-427C-9787-50E87C218036}">
      <dgm:prSet custT="1"/>
      <dgm:spPr/>
      <dgm:t>
        <a:bodyPr/>
        <a:lstStyle/>
        <a:p>
          <a:r>
            <a:rPr lang="ar-JO" sz="2000" b="1" dirty="0"/>
            <a:t>التشجيع على الديمقراطية باعتبارها منهجًا وأسلوب حكم</a:t>
          </a:r>
          <a:endParaRPr lang="en-US" sz="2000" b="1" dirty="0"/>
        </a:p>
      </dgm:t>
    </dgm:pt>
    <dgm:pt modelId="{DF93F52E-BFB2-4960-9458-E6E93514488E}" type="parTrans" cxnId="{5A335915-BC79-4CE7-B134-E974F4EE9CAC}">
      <dgm:prSet/>
      <dgm:spPr/>
      <dgm:t>
        <a:bodyPr/>
        <a:lstStyle/>
        <a:p>
          <a:endParaRPr lang="en-US"/>
        </a:p>
      </dgm:t>
    </dgm:pt>
    <dgm:pt modelId="{9D1A66F7-9345-459C-B3C0-59B8EC3CDDC8}" type="sibTrans" cxnId="{5A335915-BC79-4CE7-B134-E974F4EE9CAC}">
      <dgm:prSet/>
      <dgm:spPr/>
      <dgm:t>
        <a:bodyPr/>
        <a:lstStyle/>
        <a:p>
          <a:endParaRPr lang="en-US"/>
        </a:p>
      </dgm:t>
    </dgm:pt>
    <dgm:pt modelId="{C418A7AD-315D-45F2-89C8-69D5F5F2B018}">
      <dgm:prSet custT="1"/>
      <dgm:spPr/>
      <dgm:t>
        <a:bodyPr/>
        <a:lstStyle/>
        <a:p>
          <a:r>
            <a:rPr lang="ar-JO" sz="2000" b="1" dirty="0"/>
            <a:t>تعريب قيادة الجيش في تاريخ 1-آذار- 1956م وذلك بإنهاء المعاهدة الأردنية البريطانية عام 1957</a:t>
          </a:r>
          <a:r>
            <a:rPr lang="ar-JO" sz="1700" b="1" dirty="0"/>
            <a:t>م</a:t>
          </a:r>
          <a:endParaRPr lang="en-US" sz="1700" b="1" dirty="0"/>
        </a:p>
      </dgm:t>
    </dgm:pt>
    <dgm:pt modelId="{F88722DF-875D-478F-8E25-8BED310C906A}" type="parTrans" cxnId="{D2361691-4E87-4842-8517-58510351840D}">
      <dgm:prSet/>
      <dgm:spPr/>
      <dgm:t>
        <a:bodyPr/>
        <a:lstStyle/>
        <a:p>
          <a:endParaRPr lang="en-US"/>
        </a:p>
      </dgm:t>
    </dgm:pt>
    <dgm:pt modelId="{263B150E-E3D6-4E28-989F-9779E3A7DF3E}" type="sibTrans" cxnId="{D2361691-4E87-4842-8517-58510351840D}">
      <dgm:prSet/>
      <dgm:spPr/>
      <dgm:t>
        <a:bodyPr/>
        <a:lstStyle/>
        <a:p>
          <a:endParaRPr lang="en-US"/>
        </a:p>
      </dgm:t>
    </dgm:pt>
    <dgm:pt modelId="{9500D677-9D76-44D8-A3CE-5810F92FBDCF}">
      <dgm:prSet custT="1"/>
      <dgm:spPr/>
      <dgm:t>
        <a:bodyPr/>
        <a:lstStyle/>
        <a:p>
          <a:r>
            <a:rPr lang="ar-JO" sz="2000" b="1" dirty="0"/>
            <a:t>تعديل الدستور الأردني حيث شهد الأردن العديد من التعديلات الدستورية المحورية التي تناسبت مع التطورات السياسية في المملكة</a:t>
          </a:r>
          <a:endParaRPr lang="en-US" sz="2000" b="1" dirty="0"/>
        </a:p>
      </dgm:t>
    </dgm:pt>
    <dgm:pt modelId="{538CC109-7600-47BE-A395-4E1754DBB211}" type="parTrans" cxnId="{4864FD83-3456-4FBD-8104-A680A579EF70}">
      <dgm:prSet/>
      <dgm:spPr/>
      <dgm:t>
        <a:bodyPr/>
        <a:lstStyle/>
        <a:p>
          <a:endParaRPr lang="en-US"/>
        </a:p>
      </dgm:t>
    </dgm:pt>
    <dgm:pt modelId="{3612C761-E73A-401A-80D0-00F7C1CA3605}" type="sibTrans" cxnId="{4864FD83-3456-4FBD-8104-A680A579EF70}">
      <dgm:prSet/>
      <dgm:spPr/>
      <dgm:t>
        <a:bodyPr/>
        <a:lstStyle/>
        <a:p>
          <a:endParaRPr lang="en-US"/>
        </a:p>
      </dgm:t>
    </dgm:pt>
    <dgm:pt modelId="{C7CF72EE-7BE6-4DE5-A085-25A255BBE352}">
      <dgm:prSet custT="1"/>
      <dgm:spPr/>
      <dgm:t>
        <a:bodyPr/>
        <a:lstStyle/>
        <a:p>
          <a:r>
            <a:rPr lang="ar-JO" sz="2000" b="1" dirty="0"/>
            <a:t>دعم القضية الفلسطينية والتأكيد على وحدة المصير بين الشعب الأردني والشعب الفلسطيني</a:t>
          </a:r>
          <a:endParaRPr lang="en-US" sz="2000" b="1" dirty="0"/>
        </a:p>
      </dgm:t>
    </dgm:pt>
    <dgm:pt modelId="{753BE756-CEC6-473F-93B7-56002AEBEB1F}" type="parTrans" cxnId="{3318C549-94DC-4C72-9CEE-8539B5A5041F}">
      <dgm:prSet/>
      <dgm:spPr/>
      <dgm:t>
        <a:bodyPr/>
        <a:lstStyle/>
        <a:p>
          <a:endParaRPr lang="en-US"/>
        </a:p>
      </dgm:t>
    </dgm:pt>
    <dgm:pt modelId="{517E203E-9B49-4E6F-B05E-50BE1A1DAC8B}" type="sibTrans" cxnId="{3318C549-94DC-4C72-9CEE-8539B5A5041F}">
      <dgm:prSet/>
      <dgm:spPr/>
      <dgm:t>
        <a:bodyPr/>
        <a:lstStyle/>
        <a:p>
          <a:endParaRPr lang="en-US"/>
        </a:p>
      </dgm:t>
    </dgm:pt>
    <dgm:pt modelId="{5266D51E-2F16-49F7-A1A3-CF0884BBCFE0}">
      <dgm:prSet custT="1"/>
      <dgm:spPr/>
      <dgm:t>
        <a:bodyPr/>
        <a:lstStyle/>
        <a:p>
          <a:r>
            <a:rPr lang="ar-JO" sz="2000" b="1" dirty="0"/>
            <a:t>المشاركة في مشاريع الوحدة العربية</a:t>
          </a:r>
          <a:endParaRPr lang="en-US" sz="2000" b="1" dirty="0"/>
        </a:p>
      </dgm:t>
    </dgm:pt>
    <dgm:pt modelId="{0B09F668-B3C2-4398-A54B-49983AA811AB}" type="parTrans" cxnId="{B7D1CF8D-3C78-4325-B2C9-538EED047EC7}">
      <dgm:prSet/>
      <dgm:spPr/>
      <dgm:t>
        <a:bodyPr/>
        <a:lstStyle/>
        <a:p>
          <a:endParaRPr lang="en-US"/>
        </a:p>
      </dgm:t>
    </dgm:pt>
    <dgm:pt modelId="{AC5F4496-3CC4-47FD-8C04-EF779B4A0794}" type="sibTrans" cxnId="{B7D1CF8D-3C78-4325-B2C9-538EED047EC7}">
      <dgm:prSet/>
      <dgm:spPr/>
      <dgm:t>
        <a:bodyPr/>
        <a:lstStyle/>
        <a:p>
          <a:endParaRPr lang="en-US"/>
        </a:p>
      </dgm:t>
    </dgm:pt>
    <dgm:pt modelId="{1B3416F6-AA67-4360-80CE-EA7E87C1E635}" type="pres">
      <dgm:prSet presAssocID="{41630B8A-F084-4FDE-8C01-BB035D89BFD7}" presName="diagram" presStyleCnt="0">
        <dgm:presLayoutVars>
          <dgm:dir/>
          <dgm:resizeHandles val="exact"/>
        </dgm:presLayoutVars>
      </dgm:prSet>
      <dgm:spPr/>
    </dgm:pt>
    <dgm:pt modelId="{F0920F90-B5B8-4AB3-A6EF-A3892EBAEC8B}" type="pres">
      <dgm:prSet presAssocID="{6D51F65B-1A81-45A2-964F-83D4511C6F06}" presName="node" presStyleLbl="node1" presStyleIdx="0" presStyleCnt="8" custScaleX="113154" custScaleY="121066" custLinFactNeighborX="-15006" custLinFactNeighborY="-1876">
        <dgm:presLayoutVars>
          <dgm:bulletEnabled val="1"/>
        </dgm:presLayoutVars>
      </dgm:prSet>
      <dgm:spPr/>
    </dgm:pt>
    <dgm:pt modelId="{2FCC798B-9F2E-4A5F-8338-507CBD9DFB21}" type="pres">
      <dgm:prSet presAssocID="{EAC5ADF9-2FCB-4301-AA6E-A7A20BFFD7E7}" presName="sibTrans" presStyleCnt="0"/>
      <dgm:spPr/>
    </dgm:pt>
    <dgm:pt modelId="{3AED801C-F50A-4CC6-9D06-262D8E3EA476}" type="pres">
      <dgm:prSet presAssocID="{08AD8641-3B6B-4EBC-8157-99FA5CFF4D70}" presName="node" presStyleLbl="node1" presStyleIdx="1" presStyleCnt="8" custScaleX="123260" custScaleY="124200" custLinFactNeighborX="-2083" custLinFactNeighborY="-2193">
        <dgm:presLayoutVars>
          <dgm:bulletEnabled val="1"/>
        </dgm:presLayoutVars>
      </dgm:prSet>
      <dgm:spPr/>
    </dgm:pt>
    <dgm:pt modelId="{E08C6626-6489-45DA-9207-89E650682447}" type="pres">
      <dgm:prSet presAssocID="{10A9DE79-7139-414A-84C0-036F9B61B42D}" presName="sibTrans" presStyleCnt="0"/>
      <dgm:spPr/>
    </dgm:pt>
    <dgm:pt modelId="{F1393E30-1761-4A7C-87FF-9E061BE682C9}" type="pres">
      <dgm:prSet presAssocID="{FCA80BC5-F5CE-4F0D-85F4-1D4983CA9F92}" presName="node" presStyleLbl="node1" presStyleIdx="2" presStyleCnt="8" custScaleY="127782" custLinFactNeighborX="-3785" custLinFactNeighborY="-1745">
        <dgm:presLayoutVars>
          <dgm:bulletEnabled val="1"/>
        </dgm:presLayoutVars>
      </dgm:prSet>
      <dgm:spPr/>
    </dgm:pt>
    <dgm:pt modelId="{4BD6DF00-6B71-4B97-9B4C-44AFE046EC2C}" type="pres">
      <dgm:prSet presAssocID="{F155DAA1-C7D2-4B47-94E3-D5FE177711F2}" presName="sibTrans" presStyleCnt="0"/>
      <dgm:spPr/>
    </dgm:pt>
    <dgm:pt modelId="{8B34D72A-98DC-4AB1-A7A8-651A3E00D002}" type="pres">
      <dgm:prSet presAssocID="{54855F4D-CA73-427C-9787-50E87C218036}" presName="node" presStyleLbl="node1" presStyleIdx="3" presStyleCnt="8" custScaleY="125338" custLinFactNeighborX="50" custLinFactNeighborY="4000">
        <dgm:presLayoutVars>
          <dgm:bulletEnabled val="1"/>
        </dgm:presLayoutVars>
      </dgm:prSet>
      <dgm:spPr/>
    </dgm:pt>
    <dgm:pt modelId="{06DACCB4-31FB-447F-BE63-782C79A43930}" type="pres">
      <dgm:prSet presAssocID="{9D1A66F7-9345-459C-B3C0-59B8EC3CDDC8}" presName="sibTrans" presStyleCnt="0"/>
      <dgm:spPr/>
    </dgm:pt>
    <dgm:pt modelId="{A5232D21-7622-4D86-8470-8F1D101A5F67}" type="pres">
      <dgm:prSet presAssocID="{C418A7AD-315D-45F2-89C8-69D5F5F2B018}" presName="node" presStyleLbl="node1" presStyleIdx="4" presStyleCnt="8" custScaleX="107836" custScaleY="135796">
        <dgm:presLayoutVars>
          <dgm:bulletEnabled val="1"/>
        </dgm:presLayoutVars>
      </dgm:prSet>
      <dgm:spPr/>
    </dgm:pt>
    <dgm:pt modelId="{7DFB8E8B-798B-4EEB-919C-05AE8D90AE3F}" type="pres">
      <dgm:prSet presAssocID="{263B150E-E3D6-4E28-989F-9779E3A7DF3E}" presName="sibTrans" presStyleCnt="0"/>
      <dgm:spPr/>
    </dgm:pt>
    <dgm:pt modelId="{F9C658EF-9267-429F-BA0A-B3A4E18C2445}" type="pres">
      <dgm:prSet presAssocID="{9500D677-9D76-44D8-A3CE-5810F92FBDCF}" presName="node" presStyleLbl="node1" presStyleIdx="5" presStyleCnt="8" custScaleX="123568" custScaleY="138061" custLinFactNeighborX="1049" custLinFactNeighborY="1876">
        <dgm:presLayoutVars>
          <dgm:bulletEnabled val="1"/>
        </dgm:presLayoutVars>
      </dgm:prSet>
      <dgm:spPr/>
    </dgm:pt>
    <dgm:pt modelId="{E0C31EB7-1F9F-4BFE-9C94-ED65F0B2FCFB}" type="pres">
      <dgm:prSet presAssocID="{3612C761-E73A-401A-80D0-00F7C1CA3605}" presName="sibTrans" presStyleCnt="0"/>
      <dgm:spPr/>
    </dgm:pt>
    <dgm:pt modelId="{EFC34426-9415-4E7A-9EF7-D6B8A9CA9E7C}" type="pres">
      <dgm:prSet presAssocID="{C7CF72EE-7BE6-4DE5-A085-25A255BBE352}" presName="node" presStyleLbl="node1" presStyleIdx="6" presStyleCnt="8" custScaleY="136236">
        <dgm:presLayoutVars>
          <dgm:bulletEnabled val="1"/>
        </dgm:presLayoutVars>
      </dgm:prSet>
      <dgm:spPr/>
    </dgm:pt>
    <dgm:pt modelId="{53355899-B891-4C31-9F79-9D04B1CFCC58}" type="pres">
      <dgm:prSet presAssocID="{517E203E-9B49-4E6F-B05E-50BE1A1DAC8B}" presName="sibTrans" presStyleCnt="0"/>
      <dgm:spPr/>
    </dgm:pt>
    <dgm:pt modelId="{E3063B66-0DF5-45D0-AE05-5D966485DEFB}" type="pres">
      <dgm:prSet presAssocID="{5266D51E-2F16-49F7-A1A3-CF0884BBCFE0}" presName="node" presStyleLbl="node1" presStyleIdx="7" presStyleCnt="8" custScaleY="139548">
        <dgm:presLayoutVars>
          <dgm:bulletEnabled val="1"/>
        </dgm:presLayoutVars>
      </dgm:prSet>
      <dgm:spPr/>
    </dgm:pt>
  </dgm:ptLst>
  <dgm:cxnLst>
    <dgm:cxn modelId="{E1011803-AA4E-477D-ACAA-E47D27091D5E}" type="presOf" srcId="{5266D51E-2F16-49F7-A1A3-CF0884BBCFE0}" destId="{E3063B66-0DF5-45D0-AE05-5D966485DEFB}" srcOrd="0" destOrd="0" presId="urn:microsoft.com/office/officeart/2005/8/layout/default"/>
    <dgm:cxn modelId="{46089D07-8E4A-4F7E-8EFD-CD734DC0E235}" type="presOf" srcId="{08AD8641-3B6B-4EBC-8157-99FA5CFF4D70}" destId="{3AED801C-F50A-4CC6-9D06-262D8E3EA476}" srcOrd="0" destOrd="0" presId="urn:microsoft.com/office/officeart/2005/8/layout/default"/>
    <dgm:cxn modelId="{5A335915-BC79-4CE7-B134-E974F4EE9CAC}" srcId="{41630B8A-F084-4FDE-8C01-BB035D89BFD7}" destId="{54855F4D-CA73-427C-9787-50E87C218036}" srcOrd="3" destOrd="0" parTransId="{DF93F52E-BFB2-4960-9458-E6E93514488E}" sibTransId="{9D1A66F7-9345-459C-B3C0-59B8EC3CDDC8}"/>
    <dgm:cxn modelId="{4610EF16-AEA5-4756-B37A-3AE0B18F7BE3}" srcId="{41630B8A-F084-4FDE-8C01-BB035D89BFD7}" destId="{FCA80BC5-F5CE-4F0D-85F4-1D4983CA9F92}" srcOrd="2" destOrd="0" parTransId="{E6405C8E-154B-4B2A-9D1E-FE8F68EECEC1}" sibTransId="{F155DAA1-C7D2-4B47-94E3-D5FE177711F2}"/>
    <dgm:cxn modelId="{1ED4483C-2D9B-4EFC-BAAA-C269B9FC741F}" type="presOf" srcId="{FCA80BC5-F5CE-4F0D-85F4-1D4983CA9F92}" destId="{F1393E30-1761-4A7C-87FF-9E061BE682C9}" srcOrd="0" destOrd="0" presId="urn:microsoft.com/office/officeart/2005/8/layout/default"/>
    <dgm:cxn modelId="{E53E1365-6AB7-4965-8D70-29000B2B4860}" srcId="{41630B8A-F084-4FDE-8C01-BB035D89BFD7}" destId="{6D51F65B-1A81-45A2-964F-83D4511C6F06}" srcOrd="0" destOrd="0" parTransId="{3F108A7D-6AE3-4885-AE89-9827D55BCDFD}" sibTransId="{EAC5ADF9-2FCB-4301-AA6E-A7A20BFFD7E7}"/>
    <dgm:cxn modelId="{3318C549-94DC-4C72-9CEE-8539B5A5041F}" srcId="{41630B8A-F084-4FDE-8C01-BB035D89BFD7}" destId="{C7CF72EE-7BE6-4DE5-A085-25A255BBE352}" srcOrd="6" destOrd="0" parTransId="{753BE756-CEC6-473F-93B7-56002AEBEB1F}" sibTransId="{517E203E-9B49-4E6F-B05E-50BE1A1DAC8B}"/>
    <dgm:cxn modelId="{D95FAD7E-D09A-4F47-940A-FC2271B3FB46}" type="presOf" srcId="{9500D677-9D76-44D8-A3CE-5810F92FBDCF}" destId="{F9C658EF-9267-429F-BA0A-B3A4E18C2445}" srcOrd="0" destOrd="0" presId="urn:microsoft.com/office/officeart/2005/8/layout/default"/>
    <dgm:cxn modelId="{4864FD83-3456-4FBD-8104-A680A579EF70}" srcId="{41630B8A-F084-4FDE-8C01-BB035D89BFD7}" destId="{9500D677-9D76-44D8-A3CE-5810F92FBDCF}" srcOrd="5" destOrd="0" parTransId="{538CC109-7600-47BE-A395-4E1754DBB211}" sibTransId="{3612C761-E73A-401A-80D0-00F7C1CA3605}"/>
    <dgm:cxn modelId="{B7D1CF8D-3C78-4325-B2C9-538EED047EC7}" srcId="{41630B8A-F084-4FDE-8C01-BB035D89BFD7}" destId="{5266D51E-2F16-49F7-A1A3-CF0884BBCFE0}" srcOrd="7" destOrd="0" parTransId="{0B09F668-B3C2-4398-A54B-49983AA811AB}" sibTransId="{AC5F4496-3CC4-47FD-8C04-EF779B4A0794}"/>
    <dgm:cxn modelId="{54E00790-77C5-4439-8CA1-04FDE85055AD}" type="presOf" srcId="{C7CF72EE-7BE6-4DE5-A085-25A255BBE352}" destId="{EFC34426-9415-4E7A-9EF7-D6B8A9CA9E7C}" srcOrd="0" destOrd="0" presId="urn:microsoft.com/office/officeart/2005/8/layout/default"/>
    <dgm:cxn modelId="{D2361691-4E87-4842-8517-58510351840D}" srcId="{41630B8A-F084-4FDE-8C01-BB035D89BFD7}" destId="{C418A7AD-315D-45F2-89C8-69D5F5F2B018}" srcOrd="4" destOrd="0" parTransId="{F88722DF-875D-478F-8E25-8BED310C906A}" sibTransId="{263B150E-E3D6-4E28-989F-9779E3A7DF3E}"/>
    <dgm:cxn modelId="{0FAF3EA4-3FD5-43BB-AED8-AAC32CB5EE22}" type="presOf" srcId="{6D51F65B-1A81-45A2-964F-83D4511C6F06}" destId="{F0920F90-B5B8-4AB3-A6EF-A3892EBAEC8B}" srcOrd="0" destOrd="0" presId="urn:microsoft.com/office/officeart/2005/8/layout/default"/>
    <dgm:cxn modelId="{FDAB97C0-AAB9-4CB2-977A-B851524B3177}" type="presOf" srcId="{54855F4D-CA73-427C-9787-50E87C218036}" destId="{8B34D72A-98DC-4AB1-A7A8-651A3E00D002}" srcOrd="0" destOrd="0" presId="urn:microsoft.com/office/officeart/2005/8/layout/default"/>
    <dgm:cxn modelId="{ACC9ACD1-6BB0-4F8E-BC9C-1DFFD3243F76}" type="presOf" srcId="{41630B8A-F084-4FDE-8C01-BB035D89BFD7}" destId="{1B3416F6-AA67-4360-80CE-EA7E87C1E635}" srcOrd="0" destOrd="0" presId="urn:microsoft.com/office/officeart/2005/8/layout/default"/>
    <dgm:cxn modelId="{4AE78DDB-937D-46CE-B402-EADE4E2974E4}" type="presOf" srcId="{C418A7AD-315D-45F2-89C8-69D5F5F2B018}" destId="{A5232D21-7622-4D86-8470-8F1D101A5F67}" srcOrd="0" destOrd="0" presId="urn:microsoft.com/office/officeart/2005/8/layout/default"/>
    <dgm:cxn modelId="{23B247E5-4CA5-438A-9CF7-E770D81B3782}" srcId="{41630B8A-F084-4FDE-8C01-BB035D89BFD7}" destId="{08AD8641-3B6B-4EBC-8157-99FA5CFF4D70}" srcOrd="1" destOrd="0" parTransId="{49909BE2-18D3-4BFE-BC3B-B1F372081205}" sibTransId="{10A9DE79-7139-414A-84C0-036F9B61B42D}"/>
    <dgm:cxn modelId="{1E638F48-17C9-448C-B9E6-1CF4BC6F9CC8}" type="presParOf" srcId="{1B3416F6-AA67-4360-80CE-EA7E87C1E635}" destId="{F0920F90-B5B8-4AB3-A6EF-A3892EBAEC8B}" srcOrd="0" destOrd="0" presId="urn:microsoft.com/office/officeart/2005/8/layout/default"/>
    <dgm:cxn modelId="{4EB0C19D-F45E-4365-8896-8CE806E8C1A0}" type="presParOf" srcId="{1B3416F6-AA67-4360-80CE-EA7E87C1E635}" destId="{2FCC798B-9F2E-4A5F-8338-507CBD9DFB21}" srcOrd="1" destOrd="0" presId="urn:microsoft.com/office/officeart/2005/8/layout/default"/>
    <dgm:cxn modelId="{28E6F615-BCBD-4E1E-B5E6-C22166BE55C7}" type="presParOf" srcId="{1B3416F6-AA67-4360-80CE-EA7E87C1E635}" destId="{3AED801C-F50A-4CC6-9D06-262D8E3EA476}" srcOrd="2" destOrd="0" presId="urn:microsoft.com/office/officeart/2005/8/layout/default"/>
    <dgm:cxn modelId="{DBB6F576-CD94-4AA7-A8E6-B531E6EA5206}" type="presParOf" srcId="{1B3416F6-AA67-4360-80CE-EA7E87C1E635}" destId="{E08C6626-6489-45DA-9207-89E650682447}" srcOrd="3" destOrd="0" presId="urn:microsoft.com/office/officeart/2005/8/layout/default"/>
    <dgm:cxn modelId="{C0C3AA82-25D8-408E-AC25-3383F6290779}" type="presParOf" srcId="{1B3416F6-AA67-4360-80CE-EA7E87C1E635}" destId="{F1393E30-1761-4A7C-87FF-9E061BE682C9}" srcOrd="4" destOrd="0" presId="urn:microsoft.com/office/officeart/2005/8/layout/default"/>
    <dgm:cxn modelId="{2976FCD9-4CC9-49EA-9661-6594B2ADFEEF}" type="presParOf" srcId="{1B3416F6-AA67-4360-80CE-EA7E87C1E635}" destId="{4BD6DF00-6B71-4B97-9B4C-44AFE046EC2C}" srcOrd="5" destOrd="0" presId="urn:microsoft.com/office/officeart/2005/8/layout/default"/>
    <dgm:cxn modelId="{ECF29164-2FA9-4C5B-B1BE-4164B9EFA8EA}" type="presParOf" srcId="{1B3416F6-AA67-4360-80CE-EA7E87C1E635}" destId="{8B34D72A-98DC-4AB1-A7A8-651A3E00D002}" srcOrd="6" destOrd="0" presId="urn:microsoft.com/office/officeart/2005/8/layout/default"/>
    <dgm:cxn modelId="{F60A8817-9194-434B-9F17-826A737C00F0}" type="presParOf" srcId="{1B3416F6-AA67-4360-80CE-EA7E87C1E635}" destId="{06DACCB4-31FB-447F-BE63-782C79A43930}" srcOrd="7" destOrd="0" presId="urn:microsoft.com/office/officeart/2005/8/layout/default"/>
    <dgm:cxn modelId="{FE99AAC2-ED86-4DF3-A8B8-05FAF1F6473B}" type="presParOf" srcId="{1B3416F6-AA67-4360-80CE-EA7E87C1E635}" destId="{A5232D21-7622-4D86-8470-8F1D101A5F67}" srcOrd="8" destOrd="0" presId="urn:microsoft.com/office/officeart/2005/8/layout/default"/>
    <dgm:cxn modelId="{15F29B1F-0A22-452B-B8F6-96C2C0780E53}" type="presParOf" srcId="{1B3416F6-AA67-4360-80CE-EA7E87C1E635}" destId="{7DFB8E8B-798B-4EEB-919C-05AE8D90AE3F}" srcOrd="9" destOrd="0" presId="urn:microsoft.com/office/officeart/2005/8/layout/default"/>
    <dgm:cxn modelId="{D26C0D23-917A-47CC-9154-134E4DBC98D9}" type="presParOf" srcId="{1B3416F6-AA67-4360-80CE-EA7E87C1E635}" destId="{F9C658EF-9267-429F-BA0A-B3A4E18C2445}" srcOrd="10" destOrd="0" presId="urn:microsoft.com/office/officeart/2005/8/layout/default"/>
    <dgm:cxn modelId="{14837D90-75A4-4283-A827-40C2317BC89D}" type="presParOf" srcId="{1B3416F6-AA67-4360-80CE-EA7E87C1E635}" destId="{E0C31EB7-1F9F-4BFE-9C94-ED65F0B2FCFB}" srcOrd="11" destOrd="0" presId="urn:microsoft.com/office/officeart/2005/8/layout/default"/>
    <dgm:cxn modelId="{FD3905A4-35C0-4289-8E87-5A096B4E100B}" type="presParOf" srcId="{1B3416F6-AA67-4360-80CE-EA7E87C1E635}" destId="{EFC34426-9415-4E7A-9EF7-D6B8A9CA9E7C}" srcOrd="12" destOrd="0" presId="urn:microsoft.com/office/officeart/2005/8/layout/default"/>
    <dgm:cxn modelId="{D86F49CA-8EDA-4D53-8A1C-54FF0D5D5E17}" type="presParOf" srcId="{1B3416F6-AA67-4360-80CE-EA7E87C1E635}" destId="{53355899-B891-4C31-9F79-9D04B1CFCC58}" srcOrd="13" destOrd="0" presId="urn:microsoft.com/office/officeart/2005/8/layout/default"/>
    <dgm:cxn modelId="{A57FACE2-2DF4-418C-803F-0741DD0390C0}" type="presParOf" srcId="{1B3416F6-AA67-4360-80CE-EA7E87C1E635}" destId="{E3063B66-0DF5-45D0-AE05-5D966485DEF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20F90-B5B8-4AB3-A6EF-A3892EBAEC8B}">
      <dsp:nvSpPr>
        <dsp:cNvPr id="0" name=""/>
        <dsp:cNvSpPr/>
      </dsp:nvSpPr>
      <dsp:spPr>
        <a:xfrm>
          <a:off x="0" y="121496"/>
          <a:ext cx="2650564" cy="1701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النهضة في مختلف القطاعات الصناعية والسياسية والاقتصادية والتي تُساعد في تعزيز رفاهية الشعب وتحسين المستوى المعيشي للمواطنين</a:t>
          </a:r>
          <a:r>
            <a:rPr lang="ar-JO" sz="1800" kern="1200" dirty="0"/>
            <a:t>.</a:t>
          </a:r>
          <a:endParaRPr lang="en-US" sz="1800" kern="1200" dirty="0"/>
        </a:p>
      </dsp:txBody>
      <dsp:txXfrm>
        <a:off x="0" y="121496"/>
        <a:ext cx="2650564" cy="1701538"/>
      </dsp:txXfrm>
    </dsp:sp>
    <dsp:sp modelId="{3AED801C-F50A-4CC6-9D06-262D8E3EA476}">
      <dsp:nvSpPr>
        <dsp:cNvPr id="0" name=""/>
        <dsp:cNvSpPr/>
      </dsp:nvSpPr>
      <dsp:spPr>
        <a:xfrm>
          <a:off x="2837196" y="95017"/>
          <a:ext cx="2887291" cy="1745586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زيادة جودة الخدمات المُقدمة للمواطنين</a:t>
          </a:r>
          <a:endParaRPr lang="en-US" sz="2000" b="1" kern="1200" dirty="0"/>
        </a:p>
      </dsp:txBody>
      <dsp:txXfrm>
        <a:off x="2837196" y="95017"/>
        <a:ext cx="2887291" cy="1745586"/>
      </dsp:txXfrm>
    </dsp:sp>
    <dsp:sp modelId="{F1393E30-1761-4A7C-87FF-9E061BE682C9}">
      <dsp:nvSpPr>
        <dsp:cNvPr id="0" name=""/>
        <dsp:cNvSpPr/>
      </dsp:nvSpPr>
      <dsp:spPr>
        <a:xfrm>
          <a:off x="5918863" y="76141"/>
          <a:ext cx="2342439" cy="1795929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زيادة جودة القطاع الصحي والرعاية الصحية المقدمة</a:t>
          </a:r>
          <a:endParaRPr lang="en-US" sz="2000" b="1" kern="1200" dirty="0"/>
        </a:p>
      </dsp:txBody>
      <dsp:txXfrm>
        <a:off x="5918863" y="76141"/>
        <a:ext cx="2342439" cy="1795929"/>
      </dsp:txXfrm>
    </dsp:sp>
    <dsp:sp modelId="{8B34D72A-98DC-4AB1-A7A8-651A3E00D002}">
      <dsp:nvSpPr>
        <dsp:cNvPr id="0" name=""/>
        <dsp:cNvSpPr/>
      </dsp:nvSpPr>
      <dsp:spPr>
        <a:xfrm>
          <a:off x="8585379" y="174060"/>
          <a:ext cx="2342439" cy="1761580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التشجيع على الديمقراطية باعتبارها منهجًا وأسلوب حكم</a:t>
          </a:r>
          <a:endParaRPr lang="en-US" sz="2000" b="1" kern="1200" dirty="0"/>
        </a:p>
      </dsp:txBody>
      <dsp:txXfrm>
        <a:off x="8585379" y="174060"/>
        <a:ext cx="2342439" cy="1761580"/>
      </dsp:txXfrm>
    </dsp:sp>
    <dsp:sp modelId="{A5232D21-7622-4D86-8470-8F1D101A5F67}">
      <dsp:nvSpPr>
        <dsp:cNvPr id="0" name=""/>
        <dsp:cNvSpPr/>
      </dsp:nvSpPr>
      <dsp:spPr>
        <a:xfrm>
          <a:off x="59858" y="2157207"/>
          <a:ext cx="2525993" cy="1908563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تعريب قيادة الجيش في تاريخ 1-آذار- 1956م وذلك بإنهاء المعاهدة الأردنية البريطانية عام 1957</a:t>
          </a:r>
          <a:r>
            <a:rPr lang="ar-JO" sz="1700" b="1" kern="1200" dirty="0"/>
            <a:t>م</a:t>
          </a:r>
          <a:endParaRPr lang="en-US" sz="1700" b="1" kern="1200" dirty="0"/>
        </a:p>
      </dsp:txBody>
      <dsp:txXfrm>
        <a:off x="59858" y="2157207"/>
        <a:ext cx="2525993" cy="1908563"/>
      </dsp:txXfrm>
    </dsp:sp>
    <dsp:sp modelId="{F9C658EF-9267-429F-BA0A-B3A4E18C2445}">
      <dsp:nvSpPr>
        <dsp:cNvPr id="0" name=""/>
        <dsp:cNvSpPr/>
      </dsp:nvSpPr>
      <dsp:spPr>
        <a:xfrm>
          <a:off x="2844668" y="2167657"/>
          <a:ext cx="2894506" cy="1940397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تعديل الدستور الأردني حيث شهد الأردن العديد من التعديلات الدستورية المحورية التي تناسبت مع التطورات السياسية في المملكة</a:t>
          </a:r>
          <a:endParaRPr lang="en-US" sz="2000" b="1" kern="1200" dirty="0"/>
        </a:p>
      </dsp:txBody>
      <dsp:txXfrm>
        <a:off x="2844668" y="2167657"/>
        <a:ext cx="2894506" cy="1940397"/>
      </dsp:txXfrm>
    </dsp:sp>
    <dsp:sp modelId="{EFC34426-9415-4E7A-9EF7-D6B8A9CA9E7C}">
      <dsp:nvSpPr>
        <dsp:cNvPr id="0" name=""/>
        <dsp:cNvSpPr/>
      </dsp:nvSpPr>
      <dsp:spPr>
        <a:xfrm>
          <a:off x="5948846" y="2154115"/>
          <a:ext cx="2342439" cy="1914747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دعم القضية الفلسطينية والتأكيد على وحدة المصير بين الشعب الأردني والشعب الفلسطيني</a:t>
          </a:r>
          <a:endParaRPr lang="en-US" sz="2000" b="1" kern="1200" dirty="0"/>
        </a:p>
      </dsp:txBody>
      <dsp:txXfrm>
        <a:off x="5948846" y="2154115"/>
        <a:ext cx="2342439" cy="1914747"/>
      </dsp:txXfrm>
    </dsp:sp>
    <dsp:sp modelId="{E3063B66-0DF5-45D0-AE05-5D966485DEFB}">
      <dsp:nvSpPr>
        <dsp:cNvPr id="0" name=""/>
        <dsp:cNvSpPr/>
      </dsp:nvSpPr>
      <dsp:spPr>
        <a:xfrm>
          <a:off x="8525530" y="2130841"/>
          <a:ext cx="2342439" cy="19612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/>
            <a:t>المشاركة في مشاريع الوحدة العربية</a:t>
          </a:r>
          <a:endParaRPr lang="en-US" sz="2000" b="1" kern="1200" dirty="0"/>
        </a:p>
      </dsp:txBody>
      <dsp:txXfrm>
        <a:off x="8525530" y="2130841"/>
        <a:ext cx="2342439" cy="196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6D8A-21F0-FE28-3B6B-29B08CC44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49BFE-9178-A68F-7827-186EBEC1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A8827-7787-C41D-C94B-ADB1C274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0446-1738-DAA2-D9D8-38BD212D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3A97-BA78-CBC5-CB24-702A9A32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2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E479-DF18-6C67-BD83-8F97DF03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CB603-9593-E849-F84B-85DED04D8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E85E-FE38-5820-F993-8ABBC9B5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F568-AD29-5135-82A8-05005268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5911-6EBB-F578-8A06-47F90F81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4C454-D697-EE8A-A2E1-718AF38B7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28AD6-F3CB-288F-C1DC-2D7F19DC1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F282-8AC4-0CDF-DFE4-E2F9A16E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14D6-A3D4-AA08-894B-765E3F6E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E8639-7856-F33E-60D3-FF3BDF0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4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C56F-CDAC-FAEC-2F8B-A9E6377F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6D38-033B-B66A-F903-38F04A81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F4DCF-7015-5EB5-0678-536F64CD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E006-C345-4214-55D1-35CF15B6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03C6-69CC-E20D-28CA-6AF51CCB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4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5FC6-896E-D7C6-4E72-FDAEE414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1E138-DBCD-6790-F220-F74E5375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9A5A-D2F8-048D-F343-8C86427F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2C833-75DC-6AC3-EF8F-15F251DB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3911-84D7-9479-6B73-36BDDB14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9DDD-DD8A-E7FB-B2FC-E6507812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2DAE-8C24-CDC8-27E3-43F3E30E5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F948-0DE1-443C-CE54-1F6DB92C6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6EDF3-FF64-D8AE-6247-B829AB8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FB62A-6D24-140A-37A0-C2ED9926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FD074-9293-72EC-E6E1-4EF48127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51EC-279A-D046-B557-57061157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0B48-25E8-4887-3E6B-FEC688CC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B4E89-FD57-5739-60B1-ED2B2A962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23972-B494-5F3E-D56D-03FDD48D3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4DFB2-E284-7816-102B-D24897334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0A1E-3FCE-B9BA-BB4B-56C518E3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426E2-86EF-C46B-558C-3D4BD99E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56195-53BE-6F48-BB5D-FD6A9B65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2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4890-9810-C8E9-1F3C-F4A7F437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F4333-E880-6DC6-C7C5-6C493537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46479-42D7-53E0-8724-C7136FEF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DA5A1-7C4A-21D6-1DDA-503035C8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A224F-F4B6-76D8-1CE5-D2A79157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9543A-4CB1-CFAB-B852-A10DE710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B9A3A-97C6-B0A0-9F96-4E76F9BA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8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8016-BCF2-0833-826A-6C8B520A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D104-F3EC-5E31-735A-5ECAECCF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B863E-2477-0695-2C90-9CBA4E710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0CFB0-C1FD-5141-3ED3-3024B5E4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7D3F6-4B67-3797-A5CE-FD7A111D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C0AD-98DD-9A00-0A9F-739ABEDF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3974-76B8-DE1D-13FE-077CCCEB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1D47E-4A78-24C2-E9F4-ED3102CB8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A6A15-F2BF-B408-B36E-456BDDCE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8D9C6-6101-34DD-4C90-7941CD03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6CAE-CC36-62A6-97A4-91A8D023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F0A6C-168B-7D72-9A8C-30110D59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4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F5374-521C-DAFE-FEF6-2B3E083C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F7061-40E4-DCF4-9778-789AACD71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C3-2E9D-B78B-4DFC-318CFD39E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FFB5-995D-4E58-97A0-576E90002A2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BF3D-E934-9201-F0E4-98EB5FBAC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64D9A-8560-3487-402F-3232A4207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4EBA-9571-431C-A81A-A702E2C8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38621-5972-AADE-821E-2DD36B4B5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0" b="13487"/>
          <a:stretch/>
        </p:blipFill>
        <p:spPr>
          <a:xfrm>
            <a:off x="2821297" y="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F3082-5529-F7A8-79EE-08AA153C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88" y="193759"/>
            <a:ext cx="5499372" cy="3692028"/>
          </a:xfrm>
          <a:noFill/>
        </p:spPr>
        <p:txBody>
          <a:bodyPr>
            <a:normAutofit/>
          </a:bodyPr>
          <a:lstStyle/>
          <a:p>
            <a:pPr algn="r"/>
            <a:r>
              <a:rPr lang="ar-JO" sz="5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الملك الحسين بن طلال</a:t>
            </a:r>
            <a:br>
              <a:rPr lang="ar-JO" sz="5200" b="1" i="0" dirty="0">
                <a:effectLst/>
                <a:latin typeface="Arial" panose="020B0604020202020204" pitchFamily="34" charset="0"/>
              </a:rPr>
            </a:br>
            <a:r>
              <a:rPr lang="ar-JO" sz="3600" b="1" i="0" dirty="0">
                <a:effectLst/>
                <a:latin typeface="Arial" panose="020B0604020202020204" pitchFamily="34" charset="0"/>
              </a:rPr>
              <a:t>الملك المؤسس</a:t>
            </a:r>
            <a:br>
              <a:rPr lang="ar-JO" sz="5200" b="1" i="0" dirty="0">
                <a:effectLst/>
                <a:latin typeface="Arial" panose="020B0604020202020204" pitchFamily="34" charset="0"/>
              </a:rPr>
            </a:b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409B-187C-0E2C-15A7-F4F97C4F0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20" y="3885787"/>
            <a:ext cx="3308876" cy="1485319"/>
          </a:xfrm>
          <a:noFill/>
        </p:spPr>
        <p:txBody>
          <a:bodyPr>
            <a:normAutofit/>
          </a:bodyPr>
          <a:lstStyle/>
          <a:p>
            <a:pPr algn="r"/>
            <a:r>
              <a:rPr lang="ar-JO" b="1" i="0" dirty="0">
                <a:effectLst/>
                <a:latin typeface="Arial" panose="020B0604020202020204" pitchFamily="34" charset="0"/>
              </a:rPr>
              <a:t>ولد في 14 نوفمبر 1935 </a:t>
            </a:r>
          </a:p>
          <a:p>
            <a:pPr algn="r"/>
            <a:r>
              <a:rPr lang="ar-JO" b="1" i="0" dirty="0">
                <a:effectLst/>
                <a:latin typeface="Arial" panose="020B0604020202020204" pitchFamily="34" charset="0"/>
              </a:rPr>
              <a:t>و توفي في 7 فبراير 1999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756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609A-6C13-519B-8425-B59A4E84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72" y="1200097"/>
            <a:ext cx="4249006" cy="1325563"/>
          </a:xfrm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+mn-cs"/>
              </a:rPr>
              <a:t>حياة الملك الحسين </a:t>
            </a:r>
            <a:endParaRPr lang="en-GB" sz="52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7922-C4F9-6032-B352-6161DDAC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2871982"/>
            <a:ext cx="6249879" cy="3360142"/>
          </a:xfrm>
        </p:spPr>
        <p:txBody>
          <a:bodyPr anchor="t">
            <a:normAutofit fontScale="92500" lnSpcReduction="10000"/>
          </a:bodyPr>
          <a:lstStyle/>
          <a:p>
            <a:pPr algn="r" rtl="1"/>
            <a:r>
              <a:rPr lang="ar-JO" sz="2600" b="1" dirty="0"/>
              <a:t>وُلد الملك الحسين في العاصمة الأردنية عمَّان</a:t>
            </a:r>
          </a:p>
          <a:p>
            <a:pPr algn="r" rtl="1"/>
            <a:r>
              <a:rPr lang="ar-JO" sz="2600" b="1" dirty="0"/>
              <a:t>بدأ دراسته في عمّان في الكلية العلمية الإسلامية، و أكمل تعليمه في بريطانيا.</a:t>
            </a:r>
          </a:p>
          <a:p>
            <a:pPr algn="r" rtl="1"/>
            <a:r>
              <a:rPr lang="ar-JO" sz="2600" b="1" dirty="0"/>
              <a:t>سُمِّي الحسين وليا لعهد في عام1951 </a:t>
            </a:r>
          </a:p>
          <a:p>
            <a:pPr algn="r" rtl="1"/>
            <a:r>
              <a:rPr lang="ar-JO" sz="2600" b="1" dirty="0"/>
              <a:t>اعتلى الملك حسين العرش وهو يبلغ من العمر سبعة عشر عاماً فقط، وذلك في الثاني من أيار عام 1953 م. </a:t>
            </a:r>
          </a:p>
          <a:p>
            <a:pPr algn="r" rtl="1"/>
            <a:r>
              <a:rPr lang="ar-JO" sz="2600" b="1" dirty="0"/>
              <a:t>تزوج الحسين بن طلال أربع مرات، وقد أنجب أحد عشر ابنا وابنة</a:t>
            </a:r>
          </a:p>
          <a:p>
            <a:pPr algn="r" rtl="1"/>
            <a:r>
              <a:rPr lang="ar-JO" sz="2600" b="1" dirty="0"/>
              <a:t>تعرض الملك الحسين لمحاولات اغتيال عديدة و لكنها فشلت</a:t>
            </a:r>
          </a:p>
          <a:p>
            <a:pPr rtl="1"/>
            <a:endParaRPr lang="en-GB" sz="17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7C2F2-12F2-988D-EB14-0A917787C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1" b="1106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ACCEC-647D-1C42-EBBD-7156DB95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7" b="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258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41A7D-76E6-F322-D7CB-960AC5D1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860" y="437641"/>
            <a:ext cx="10044023" cy="877729"/>
          </a:xfrm>
        </p:spPr>
        <p:txBody>
          <a:bodyPr anchor="ctr">
            <a:normAutofit/>
          </a:bodyPr>
          <a:lstStyle/>
          <a:p>
            <a:pPr rtl="1"/>
            <a:r>
              <a:rPr lang="ar-JO" sz="5200" b="1" dirty="0">
                <a:solidFill>
                  <a:schemeClr val="accent2">
                    <a:lumMod val="75000"/>
                  </a:schemeClr>
                </a:solidFill>
              </a:rPr>
              <a:t>أهم إنجازات الملك الحسين بن طلال </a:t>
            </a:r>
            <a:endParaRPr lang="en-GB" sz="5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E916004-3CD7-FC36-E3B6-FEED3519B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48195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50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72394-3CF8-F284-489D-A4C221F53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8" r="10857" b="-1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42C4A-32C7-9105-5D06-BE1CA6B4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790243" cy="1899912"/>
          </a:xfrm>
        </p:spPr>
        <p:txBody>
          <a:bodyPr>
            <a:normAutofit/>
          </a:bodyPr>
          <a:lstStyle/>
          <a:p>
            <a:pPr algn="ctr" rtl="1"/>
            <a:r>
              <a:rPr lang="ar-JO" sz="5200" b="1" dirty="0">
                <a:solidFill>
                  <a:schemeClr val="accent2">
                    <a:lumMod val="75000"/>
                  </a:schemeClr>
                </a:solidFill>
              </a:rPr>
              <a:t>وفاة الحسين بن طلال</a:t>
            </a:r>
            <a:endParaRPr lang="en-GB" sz="5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4771-CDAD-E9B8-CCFA-0A1B38A6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93" y="1901541"/>
            <a:ext cx="4905653" cy="3742762"/>
          </a:xfrm>
        </p:spPr>
        <p:txBody>
          <a:bodyPr>
            <a:noAutofit/>
          </a:bodyPr>
          <a:lstStyle/>
          <a:p>
            <a:pPr algn="r" rtl="1"/>
            <a:r>
              <a:rPr lang="ar-JO" sz="2400" b="1" dirty="0"/>
              <a:t>أُعلِنَ عن إصابة الملك حسين بسرطان اللمفاوية في مايو كلينك في يوليو 1998</a:t>
            </a:r>
          </a:p>
          <a:p>
            <a:pPr algn="r" rtl="1"/>
            <a:r>
              <a:rPr lang="ar-JO" sz="2400" b="1" dirty="0"/>
              <a:t>تُوفي الملك الحسين بن طلال في السابع من فبراير عام 1999</a:t>
            </a:r>
          </a:p>
          <a:p>
            <a:pPr algn="r" rtl="1"/>
            <a:r>
              <a:rPr lang="ar-JO" sz="2400" b="1" dirty="0"/>
              <a:t> عزل الحسين شقيقه الأمير الحسن بن طلال من ولاية العهد، وعيّن ابنه الأكبر عبد الله الثاني بمنصب ولي العهد. </a:t>
            </a:r>
          </a:p>
          <a:p>
            <a:pPr algn="r" rtl="1"/>
            <a:r>
              <a:rPr lang="ar-JO" sz="2400" b="1" dirty="0"/>
              <a:t>وأُقيمت الجنازة في عمان في 8 فبراير 1999، كانت الجنازة واحدة من أكبر تجمعات ملوك وقادة العالم، حيث كانت أكبر تجمع لحكام العالم منذ عام 1995</a:t>
            </a:r>
            <a:r>
              <a:rPr lang="ar-JO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570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265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Office Theme</vt:lpstr>
      <vt:lpstr>الملك الحسين بن طلال الملك المؤسس </vt:lpstr>
      <vt:lpstr>حياة الملك الحسين </vt:lpstr>
      <vt:lpstr>أهم إنجازات الملك الحسين بن طلال </vt:lpstr>
      <vt:lpstr>وفاة الحسين بن طلال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الحسين بن طلال الملك المؤسس </dc:title>
  <dc:creator>Sami Nimri</dc:creator>
  <cp:lastModifiedBy>Sami Nimri</cp:lastModifiedBy>
  <cp:revision>6</cp:revision>
  <dcterms:created xsi:type="dcterms:W3CDTF">2022-11-28T14:39:58Z</dcterms:created>
  <dcterms:modified xsi:type="dcterms:W3CDTF">2022-11-28T15:46:44Z</dcterms:modified>
</cp:coreProperties>
</file>