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86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8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32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116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99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1998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24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57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29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2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5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73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95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5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1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ED563F2-CC12-4486-8AB8-2B8B2E3CA6A5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42D611F-D65B-46C8-9E12-71B4F8F76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000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fif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fif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fif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fif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fif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fif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62254"/>
          </a:xfrm>
        </p:spPr>
        <p:txBody>
          <a:bodyPr/>
          <a:lstStyle/>
          <a:p>
            <a:r>
              <a:rPr lang="en-US" dirty="0" smtClean="0"/>
              <a:t>Les adjectifs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00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plein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450" y="2268537"/>
            <a:ext cx="2143125" cy="214312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sz="4000" dirty="0" smtClean="0"/>
              <a:t>contenant ou détenant autant ou autant que possible ; n'ayant pas d'espace vide.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5322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froid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263" y="2540000"/>
            <a:ext cx="2857500" cy="16002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sz="4000" dirty="0" smtClean="0"/>
              <a:t>basse température; température froide; un environnement froid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9491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triste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263" y="2540000"/>
            <a:ext cx="2857500" cy="16002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4000" dirty="0" smtClean="0"/>
              <a:t>ressentir ou manifester de la peine ; malheureux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654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mauvais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702" y="685800"/>
            <a:ext cx="2828622" cy="53086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pas correct ou vrai ; Incorrect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2455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chaud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450" y="2268537"/>
            <a:ext cx="2143125" cy="214312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4000" dirty="0" smtClean="0"/>
              <a:t>ayant un degré élevé de chaleur ou une température élevée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26878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petit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325" y="2468562"/>
            <a:ext cx="2619375" cy="174307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4000" dirty="0" smtClean="0"/>
              <a:t>d'une taille inférieure à la normale ou habituelle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8473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mechant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475" y="2030412"/>
            <a:ext cx="1743075" cy="261937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très mauvais ou désagréable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164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lent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638" y="2563812"/>
            <a:ext cx="2952750" cy="155257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à un rythme lent; tout doucement.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9693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heureux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325" y="2468562"/>
            <a:ext cx="2619375" cy="174307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4000" dirty="0" smtClean="0"/>
              <a:t>sentiment ou plaisir de montrer ou contentement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9660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laid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613" y="1968500"/>
            <a:ext cx="1828800" cy="27432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4000" dirty="0" smtClean="0"/>
              <a:t>désagréable ou repoussant, surtout en apparence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71935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gros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025" y="2540000"/>
            <a:ext cx="2847975" cy="1600200"/>
          </a:xfrm>
        </p:spPr>
      </p:pic>
      <p:sp>
        <p:nvSpPr>
          <p:cNvPr id="3" name="TextBox 2"/>
          <p:cNvSpPr txBox="1"/>
          <p:nvPr/>
        </p:nvSpPr>
        <p:spPr>
          <a:xfrm>
            <a:off x="7401464" y="2014592"/>
            <a:ext cx="4466607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fr-FR" altLang="en-US" sz="4000" dirty="0">
                <a:solidFill>
                  <a:schemeClr val="bg2"/>
                </a:solidFill>
                <a:latin typeface="inherit"/>
              </a:rPr>
              <a:t>Il souffre d'obésité</a:t>
            </a:r>
            <a:r>
              <a:rPr lang="fr-FR" altLang="en-US" sz="4000" dirty="0">
                <a:solidFill>
                  <a:schemeClr val="bg2"/>
                </a:solidFill>
              </a:rPr>
              <a:t> </a:t>
            </a:r>
            <a:endParaRPr lang="fr-FR" altLang="en-US" sz="4000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68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idiot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575" y="2397125"/>
            <a:ext cx="2428875" cy="188595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FR" sz="4000" dirty="0" smtClean="0"/>
              <a:t>une personne de faible intelligence</a:t>
            </a:r>
            <a:r>
              <a:rPr lang="fr-F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73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age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325" y="2468562"/>
            <a:ext cx="2619375" cy="174307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4000" dirty="0" smtClean="0"/>
              <a:t>la durée pendant laquelle une personne a vécu ou une chose a existé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8024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1603421"/>
          </a:xfrm>
        </p:spPr>
        <p:txBody>
          <a:bodyPr>
            <a:normAutofit/>
          </a:bodyPr>
          <a:lstStyle/>
          <a:p>
            <a:r>
              <a:rPr lang="en-US" sz="9600" dirty="0" smtClean="0"/>
              <a:t>merci</a:t>
            </a:r>
            <a:endParaRPr lang="en-US" sz="9600" dirty="0"/>
          </a:p>
        </p:txBody>
      </p:sp>
      <p:sp>
        <p:nvSpPr>
          <p:cNvPr id="4" name="TextBox 3"/>
          <p:cNvSpPr txBox="1"/>
          <p:nvPr/>
        </p:nvSpPr>
        <p:spPr>
          <a:xfrm>
            <a:off x="1288869" y="5556069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Saliba.mousa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5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6499" y="806570"/>
            <a:ext cx="3657600" cy="1371600"/>
          </a:xfrm>
        </p:spPr>
        <p:txBody>
          <a:bodyPr/>
          <a:lstStyle/>
          <a:p>
            <a:pPr algn="ctr"/>
            <a:r>
              <a:rPr lang="en-US" dirty="0" smtClean="0"/>
              <a:t>rapide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08" y="2988572"/>
            <a:ext cx="2857500" cy="16002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41541" y="2177677"/>
            <a:ext cx="3932237" cy="381158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Il peut courir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6421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jeune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325" y="2468562"/>
            <a:ext cx="2619375" cy="174307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95" y="1976736"/>
            <a:ext cx="3932237" cy="3811588"/>
          </a:xfrm>
        </p:spPr>
        <p:txBody>
          <a:bodyPr>
            <a:normAutofit/>
          </a:bodyPr>
          <a:lstStyle/>
          <a:p>
            <a:r>
              <a:rPr lang="fr-FR" sz="4000" dirty="0" smtClean="0"/>
              <a:t>Il ne connaît pas le bien du mal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07584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fort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463" y="2497137"/>
            <a:ext cx="2705100" cy="168592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fr-FR" sz="4000" dirty="0" smtClean="0"/>
              <a:t>avoir le pouvoir de déplacer des poids lourds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729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grand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525" y="2416175"/>
            <a:ext cx="2466975" cy="184785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fr-FR" sz="4000" dirty="0" smtClean="0"/>
              <a:t>d'une taille ou d'une étendue considérable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8067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nerveux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599" y="2703902"/>
            <a:ext cx="2857500" cy="1600200"/>
          </a:xfrm>
        </p:spPr>
      </p:pic>
      <p:sp>
        <p:nvSpPr>
          <p:cNvPr id="3" name="TextBox 2"/>
          <p:cNvSpPr txBox="1"/>
          <p:nvPr/>
        </p:nvSpPr>
        <p:spPr>
          <a:xfrm>
            <a:off x="6659592" y="2061714"/>
            <a:ext cx="46065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altLang="en-US" sz="4000" dirty="0">
                <a:solidFill>
                  <a:schemeClr val="bg2"/>
                </a:solidFill>
                <a:latin typeface="inherit"/>
              </a:rPr>
              <a:t>Facilement agité ou contrarié</a:t>
            </a:r>
            <a:r>
              <a:rPr lang="fr-FR" altLang="en-US" sz="4000" dirty="0">
                <a:solidFill>
                  <a:schemeClr val="bg2"/>
                </a:solidFill>
              </a:rPr>
              <a:t> </a:t>
            </a:r>
            <a:endParaRPr lang="fr-FR" altLang="en-US" sz="4000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6006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beau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263" y="2540000"/>
            <a:ext cx="2857500" cy="16002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sz="4000" dirty="0" smtClean="0"/>
              <a:t>Avoir une qualité attrayante qui fait plaisir à ceux qui en font l'expérience ou qui y pensent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2653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courageux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600" y="2520950"/>
            <a:ext cx="2790825" cy="16383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sz="4000" dirty="0" smtClean="0"/>
              <a:t>prêt à affronter le danger ou la douleur et à l'endurer; Faites preuve de courage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2014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78</TotalTime>
  <Words>179</Words>
  <Application>Microsoft Office PowerPoint</Application>
  <PresentationFormat>Custom</PresentationFormat>
  <Paragraphs>43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Slice</vt:lpstr>
      <vt:lpstr>Les adjectifs</vt:lpstr>
      <vt:lpstr>gros</vt:lpstr>
      <vt:lpstr>rapide</vt:lpstr>
      <vt:lpstr>jeune</vt:lpstr>
      <vt:lpstr>fort</vt:lpstr>
      <vt:lpstr>grand</vt:lpstr>
      <vt:lpstr>nerveux</vt:lpstr>
      <vt:lpstr>beau</vt:lpstr>
      <vt:lpstr>courageux</vt:lpstr>
      <vt:lpstr>plein</vt:lpstr>
      <vt:lpstr>froid</vt:lpstr>
      <vt:lpstr>triste</vt:lpstr>
      <vt:lpstr>mauvais</vt:lpstr>
      <vt:lpstr>chaud</vt:lpstr>
      <vt:lpstr>petit</vt:lpstr>
      <vt:lpstr>mechant</vt:lpstr>
      <vt:lpstr>lent</vt:lpstr>
      <vt:lpstr>heureux</vt:lpstr>
      <vt:lpstr>laid</vt:lpstr>
      <vt:lpstr>idiot</vt:lpstr>
      <vt:lpstr>age</vt:lpstr>
      <vt:lpstr>merci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adjectifs</dc:title>
  <dc:creator>ics</dc:creator>
  <cp:lastModifiedBy>ics</cp:lastModifiedBy>
  <cp:revision>11</cp:revision>
  <dcterms:created xsi:type="dcterms:W3CDTF">2022-11-25T11:13:07Z</dcterms:created>
  <dcterms:modified xsi:type="dcterms:W3CDTF">2022-11-25T12:32:35Z</dcterms:modified>
</cp:coreProperties>
</file>