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06" d="100"/>
          <a:sy n="106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73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4521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0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07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72718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148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577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7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55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8596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94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5705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42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86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2147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2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1598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30243C-634E-4D6C-8ABC-7D7981C177D0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0DFD57-B7C1-4E29-8BA3-238CD77C036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038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365" y="1308847"/>
            <a:ext cx="8534400" cy="16764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adjectifs</a:t>
            </a:r>
            <a:endParaRPr lang="ar-JO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Lojain</a:t>
            </a:r>
            <a:r>
              <a:rPr lang="en-US" dirty="0" smtClean="0"/>
              <a:t> </a:t>
            </a:r>
            <a:r>
              <a:rPr lang="en-US" dirty="0" err="1" smtClean="0"/>
              <a:t>hunity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5495515" y="3244334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dimensions</a:t>
            </a:r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0746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12" y="1936378"/>
            <a:ext cx="10806953" cy="444649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plus large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crops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qui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age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:ou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n’ y en a pas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:presente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superieures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maigre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chair et 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graisse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mauvais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erreurs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n’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4435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295402" y="1828798"/>
            <a:ext cx="4549588" cy="376517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rapide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vitesse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elevee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neuf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n’ a pas encore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qui n’ a pas encore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proprietaire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154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89" y="354603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chaud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:ou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temperature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atmospherique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relativement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elevee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froid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:ou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temeratures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heureux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jouit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Bonheur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difficile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consitue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epreuve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penible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50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91" y="241648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Lourd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:don’t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relativement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plus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qu’une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autre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triste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eprouve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chagrin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dimensions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moindres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dimensions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moyennes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8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05" y="3052979"/>
            <a:ext cx="9569821" cy="13307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 a se faire a se realizer 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atteindre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but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laid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:dont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l’aspect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esthetique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de la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vigueur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force physique qui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5352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568" y="296333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:qui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suscite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plaisir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esthetque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d’ordre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auditif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:dont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dimensions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depassent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:qui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soigneux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entretient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lieux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l’entourent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873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68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Le adjectifs</vt:lpstr>
      <vt:lpstr>Gros:qui est plus large que la moyenne ou que le reste du crops. Jeune: qui est peu avance en age vide:ou il n’ y en a pas bon:presente des qualites superieures a la moyenne maigre:qui a peu de chair et de graisse sur les os mauvais:qui comporte des erreurs n’ est pas conforme a la norme   </vt:lpstr>
      <vt:lpstr>rapide:qui coule avec une grande vitesse elevee  neuf:qui n’ a pas encore servi  qui n’ a pas encore  eu de proprietaire  </vt:lpstr>
      <vt:lpstr>chaud:ou la temperature atmospherique est relativement elevee  froid:ou les temeratures sont peu elevee  heureux:qui jouit du Bonheur  difficile:qui consitue une epreuve penible dur   </vt:lpstr>
      <vt:lpstr>Lourd:don’t la densite est relativement elevee ou plus elevee qu’une autre  triste:qui eprouve du chagrin  petit:qui ades dimensions moindres que la taille les dimensions moyennes</vt:lpstr>
      <vt:lpstr>Lent:qui est long a se faire a se realizer a atteindre son but  laid:dont l’aspect heurte le sens esthetique  fort:qui a de la vigueur de la force physique qui est robuste solide   </vt:lpstr>
      <vt:lpstr>Beau :qui suscite un plaisir esthetque d’ordre visule ou auditif  grand:dont les dimensions depassent moyenne de sa categorie  proper:qui est soigneux qui entretient les objets les lieux qui l’entourent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adjectifs</dc:title>
  <dc:creator>LENOVO</dc:creator>
  <cp:lastModifiedBy>LENOVO</cp:lastModifiedBy>
  <cp:revision>10</cp:revision>
  <dcterms:created xsi:type="dcterms:W3CDTF">2022-11-25T12:50:08Z</dcterms:created>
  <dcterms:modified xsi:type="dcterms:W3CDTF">2022-11-25T14:05:23Z</dcterms:modified>
</cp:coreProperties>
</file>