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5" autoAdjust="0"/>
    <p:restoredTop sz="94602" autoAdjust="0"/>
  </p:normalViewPr>
  <p:slideViewPr>
    <p:cSldViewPr>
      <p:cViewPr varScale="1">
        <p:scale>
          <a:sx n="65" d="100"/>
          <a:sy n="65" d="100"/>
        </p:scale>
        <p:origin x="-138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1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2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2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6F847-3DF3-4684-8A0B-5B4471B38A95}" type="datetimeFigureOut">
              <a:rPr lang="en-US" smtClean="0"/>
              <a:t>11/28/22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ED73-CDF7-49D0-B26F-77569852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43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0200"/>
            <a:ext cx="7772400" cy="1470025"/>
          </a:xfrm>
        </p:spPr>
        <p:txBody>
          <a:bodyPr/>
          <a:lstStyle/>
          <a:p>
            <a:r>
              <a:rPr lang="ar-JO" b="1" dirty="0" smtClean="0"/>
              <a:t>الملك عبد الله الثاني.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450" y="2971800"/>
            <a:ext cx="6400800" cy="1752600"/>
          </a:xfrm>
        </p:spPr>
        <p:txBody>
          <a:bodyPr/>
          <a:lstStyle/>
          <a:p>
            <a:pPr rtl="1"/>
            <a:r>
              <a:rPr lang="ar-JO" dirty="0" smtClean="0"/>
              <a:t>نتايا سابا</a:t>
            </a:r>
            <a:endParaRPr lang="ar-JO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19600"/>
            <a:ext cx="4000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JO" sz="4000" b="1" dirty="0">
                <a:solidFill>
                  <a:srgbClr val="FF0000"/>
                </a:solidFill>
              </a:rPr>
              <a:t>دعونا نتعرف </a:t>
            </a:r>
            <a:r>
              <a:rPr lang="ar-JO" sz="4000" b="1" dirty="0" smtClean="0">
                <a:solidFill>
                  <a:srgbClr val="FF0000"/>
                </a:solidFill>
              </a:rPr>
              <a:t>على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ar-JO" sz="4000" b="1" dirty="0" smtClean="0">
                <a:solidFill>
                  <a:srgbClr val="FF0000"/>
                </a:solidFill>
              </a:rPr>
              <a:t>الملك </a:t>
            </a:r>
            <a:r>
              <a:rPr lang="ar-JO" sz="4000" b="1" dirty="0" smtClean="0">
                <a:solidFill>
                  <a:srgbClr val="FF0000"/>
                </a:solidFill>
              </a:rPr>
              <a:t>عبد الله </a:t>
            </a:r>
            <a:r>
              <a:rPr lang="ar-JO" sz="4000" b="1" dirty="0" smtClean="0">
                <a:solidFill>
                  <a:srgbClr val="FF0000"/>
                </a:solidFill>
              </a:rPr>
              <a:t>الثاني.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>
            <a:noAutofit/>
          </a:bodyPr>
          <a:lstStyle/>
          <a:p>
            <a:pPr algn="r" rtl="1"/>
            <a:r>
              <a:rPr lang="ar-JO" sz="4000" dirty="0" smtClean="0">
                <a:latin typeface="Simplified Arabic" pitchFamily="18" charset="-78"/>
                <a:cs typeface="Simplified Arabic" pitchFamily="18" charset="-78"/>
              </a:rPr>
              <a:t> الملك عبد الله الثاني هو ملك المملكة الأردنية الهاشمية. وقد تسلم سلطاته الدستورية كملك يوم وفاة والده الملك الحسين بن طلال في السابع من شهر شباط عام </a:t>
            </a:r>
            <a:r>
              <a:rPr lang="ar-JO" sz="4000" dirty="0" smtClean="0">
                <a:latin typeface="Simplified Arabic" pitchFamily="18" charset="-78"/>
                <a:cs typeface="Simplified Arabic" pitchFamily="18" charset="-78"/>
              </a:rPr>
              <a:t>1999.</a:t>
            </a:r>
          </a:p>
          <a:p>
            <a:pPr algn="r" rtl="1"/>
            <a:endParaRPr lang="en-US" sz="40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50911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1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3600" dirty="0"/>
              <a:t>يبلغ الماك من العمر ستين عاماً. للملك عبد الله الثاني أربعة إخوة و ست إخوات, هو الإبن الأكبر للملك حسين بن طلال. تزوج الملك عبد الله الثاني من الملكة رانية و أنجبا أربع أبناء: الأمير حسين و الأميرة إيمان و الأميرة سلمى و الأمير هاشم</a:t>
            </a:r>
            <a:r>
              <a:rPr lang="ar-JO" sz="3600" dirty="0" smtClean="0"/>
              <a:t>. </a:t>
            </a:r>
            <a:endParaRPr lang="ar-JO" sz="3600" dirty="0"/>
          </a:p>
          <a:p>
            <a:pPr algn="r" rtl="1"/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9" y="4114800"/>
            <a:ext cx="3211681" cy="27674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8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4000" b="1" dirty="0" smtClean="0">
                <a:solidFill>
                  <a:srgbClr val="FF0000"/>
                </a:solidFill>
              </a:rPr>
              <a:t>إنجازات الملك عبد الله الثاني في مجال التعليم.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الملك لديه رؤية لتطوير النظام التعليمي</a:t>
            </a:r>
            <a:r>
              <a:rPr lang="en-US" sz="3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وتحسين واقع </a:t>
            </a: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التعليم. </a:t>
            </a: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ولتحقيق هذه الرؤية </a:t>
            </a: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سيتم:</a:t>
            </a:r>
            <a:endParaRPr lang="ar-JO" sz="3600" dirty="0" smtClean="0">
              <a:latin typeface="Simplified Arabic" pitchFamily="18" charset="-78"/>
              <a:cs typeface="Simplified Arabic" pitchFamily="18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تأسيس مدارس للتميز.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انشاء وتوسع وصيانة العديد من المدارس.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تزويد </a:t>
            </a:r>
            <a:r>
              <a:rPr lang="ar-JO" sz="3600" dirty="0" smtClean="0">
                <a:latin typeface="Simplified Arabic" pitchFamily="18" charset="-78"/>
                <a:cs typeface="Simplified Arabic" pitchFamily="18" charset="-78"/>
              </a:rPr>
              <a:t>المدارس بالحقائب المدرسية والملابس المدرسية الشتوية.</a:t>
            </a:r>
          </a:p>
          <a:p>
            <a:pPr marL="514350" indent="-514350" algn="r" rtl="1">
              <a:buFont typeface="+mj-lt"/>
              <a:buAutoNum type="arabicPeriod"/>
            </a:pPr>
            <a:endParaRPr lang="ar-JO" sz="3600" dirty="0">
              <a:latin typeface="Simplified Arabic" pitchFamily="18" charset="-78"/>
              <a:cs typeface="Simplified Arabic" pitchFamily="18" charset="-78"/>
            </a:endParaRPr>
          </a:p>
          <a:p>
            <a:pPr marL="0" indent="0" algn="r" rtl="1">
              <a:buNone/>
            </a:pPr>
            <a:endParaRPr lang="en-US" sz="3600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3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838200"/>
            <a:ext cx="426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شكرا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905000"/>
            <a:ext cx="6934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5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140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الملك عبد الله الثاني. </vt:lpstr>
      <vt:lpstr>دعونا نتعرف على الملك عبد الله الثاني.</vt:lpstr>
      <vt:lpstr>PowerPoint Presentation</vt:lpstr>
      <vt:lpstr>إنجازات الملك عبد الله الثاني في مجال التعليم.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</dc:creator>
  <cp:lastModifiedBy>Tia</cp:lastModifiedBy>
  <cp:revision>45</cp:revision>
  <dcterms:created xsi:type="dcterms:W3CDTF">2021-04-01T12:59:41Z</dcterms:created>
  <dcterms:modified xsi:type="dcterms:W3CDTF">2022-11-28T13:18:19Z</dcterms:modified>
</cp:coreProperties>
</file>