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60" r:id="rId4"/>
    <p:sldId id="261" r:id="rId5"/>
    <p:sldId id="257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96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0C19-0932-4130-8EB1-6D6F8494EC4B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8809C-894A-4F62-B6C8-C2F92648B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336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0C19-0932-4130-8EB1-6D6F8494EC4B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8809C-894A-4F62-B6C8-C2F92648B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692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0C19-0932-4130-8EB1-6D6F8494EC4B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8809C-894A-4F62-B6C8-C2F92648B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803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0C19-0932-4130-8EB1-6D6F8494EC4B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8809C-894A-4F62-B6C8-C2F92648B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802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0C19-0932-4130-8EB1-6D6F8494EC4B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8809C-894A-4F62-B6C8-C2F92648B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054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0C19-0932-4130-8EB1-6D6F8494EC4B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8809C-894A-4F62-B6C8-C2F92648B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874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0C19-0932-4130-8EB1-6D6F8494EC4B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8809C-894A-4F62-B6C8-C2F92648B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974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0C19-0932-4130-8EB1-6D6F8494EC4B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8809C-894A-4F62-B6C8-C2F92648B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897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0C19-0932-4130-8EB1-6D6F8494EC4B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8809C-894A-4F62-B6C8-C2F92648B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803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0C19-0932-4130-8EB1-6D6F8494EC4B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8809C-894A-4F62-B6C8-C2F92648B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349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0C19-0932-4130-8EB1-6D6F8494EC4B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8809C-894A-4F62-B6C8-C2F92648B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519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000">
              <a:srgbClr val="5BC19E">
                <a:alpha val="85000"/>
                <a:lumMod val="89000"/>
                <a:lumOff val="11000"/>
              </a:srgbClr>
            </a:gs>
            <a:gs pos="0">
              <a:srgbClr val="00B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D0C19-0932-4130-8EB1-6D6F8494EC4B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8809C-894A-4F62-B6C8-C2F92648B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779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000">
              <a:schemeClr val="bg1"/>
            </a:gs>
            <a:gs pos="0">
              <a:srgbClr val="00B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MR BEAN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Khalil </a:t>
            </a:r>
            <a:r>
              <a:rPr lang="en-US" dirty="0" err="1" smtClean="0"/>
              <a:t>saba</a:t>
            </a:r>
            <a:endParaRPr lang="en-US" dirty="0" smtClean="0"/>
          </a:p>
          <a:p>
            <a:r>
              <a:rPr lang="en-US" dirty="0" smtClean="0"/>
              <a:t> 6 D</a:t>
            </a:r>
            <a:endParaRPr lang="en-US" dirty="0"/>
          </a:p>
        </p:txBody>
      </p:sp>
      <p:pic>
        <p:nvPicPr>
          <p:cNvPr id="1026" name="Picture 2" descr="What and where did Rowan Atkinson (aka Mr. Bean) study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710" y="359229"/>
            <a:ext cx="4745065" cy="555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151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000">
              <a:schemeClr val="accent1">
                <a:lumMod val="20000"/>
                <a:lumOff val="80000"/>
              </a:schemeClr>
            </a:gs>
            <a:gs pos="0">
              <a:srgbClr val="00B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MR </a:t>
            </a:r>
            <a:r>
              <a:rPr lang="en-US" b="1" dirty="0" smtClean="0"/>
              <a:t>BEAN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What </a:t>
            </a:r>
            <a:r>
              <a:rPr lang="en-US" b="1" dirty="0" err="1"/>
              <a:t>Mr</a:t>
            </a:r>
            <a:r>
              <a:rPr lang="en-US" b="1" dirty="0"/>
              <a:t> beans name</a:t>
            </a:r>
            <a:r>
              <a:rPr lang="en-US" b="1" dirty="0" smtClean="0"/>
              <a:t>?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Rowan Atkinson</a:t>
            </a:r>
            <a:r>
              <a:rPr lang="en-US" dirty="0"/>
              <a:t>, in full Rowan Sebastian Atkinson, (born January 6, 1955, Newcastle upon Tyne, England), British actor and comedian </a:t>
            </a:r>
          </a:p>
          <a:p>
            <a:endParaRPr lang="en-US" dirty="0"/>
          </a:p>
        </p:txBody>
      </p:sp>
      <p:pic>
        <p:nvPicPr>
          <p:cNvPr id="1026" name="Picture 2" descr="وداعاً مستر بين.. الممثل البريطاني روان أتكينسون يعلن اعتزاله أداء أحد أشهر  الشخصيات الكوميدية في العالم – جريدة نورت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655" y="1825624"/>
            <a:ext cx="4100146" cy="416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931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000">
              <a:srgbClr val="00B050"/>
            </a:gs>
            <a:gs pos="0">
              <a:srgbClr val="00B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Rowan </a:t>
            </a:r>
            <a:r>
              <a:rPr lang="en-US" b="1" dirty="0" smtClean="0"/>
              <a:t>Atkinson's job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720943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In </a:t>
            </a:r>
            <a:r>
              <a:rPr lang="en-US" dirty="0"/>
              <a:t>1975 Atkinson went on to continue his studies to obtain a Master's of Science in electrical engineering from The Queen's College, Oxford. Although Atkinson did not complete his master's studies, he began his success working at the BBC as a member of the comedy-show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189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000">
              <a:schemeClr val="bg1"/>
            </a:gs>
            <a:gs pos="0">
              <a:srgbClr val="00B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did </a:t>
            </a:r>
            <a:r>
              <a:rPr lang="en-US" dirty="0"/>
              <a:t>R</a:t>
            </a:r>
            <a:r>
              <a:rPr lang="en-US" dirty="0" smtClean="0"/>
              <a:t>owan Atkininson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7428" y="1825625"/>
            <a:ext cx="7249885" cy="4351338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In 1975 Atkinson went on to continue his studies to obtain a Master's of Science in electrical engineering from The Queen's College, </a:t>
            </a:r>
            <a:r>
              <a:rPr lang="en-US" dirty="0" smtClean="0"/>
              <a:t>Oxford.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307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000">
              <a:schemeClr val="accent1">
                <a:lumMod val="20000"/>
                <a:lumOff val="80000"/>
              </a:schemeClr>
            </a:gs>
            <a:gs pos="0">
              <a:srgbClr val="00B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نتيجة بحث الصور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3708" y="1626577"/>
            <a:ext cx="2286000" cy="363122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171700" y="606669"/>
            <a:ext cx="5363307" cy="37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solidFill>
                  <a:srgbClr val="20212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Why </a:t>
            </a:r>
            <a:r>
              <a:rPr lang="en-US" b="1" dirty="0" err="1">
                <a:solidFill>
                  <a:srgbClr val="20212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Mr</a:t>
            </a:r>
            <a:r>
              <a:rPr lang="en-US" b="1" dirty="0">
                <a:solidFill>
                  <a:srgbClr val="20212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Bean is a hero?</a:t>
            </a:r>
            <a:endParaRPr lang="en-US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91308" y="1626577"/>
            <a:ext cx="5583115" cy="4872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 is obnoxious, crazy and sometimes seems stupid. Though on the contrary, Mr. Bean is shown to be a very intelligent man, being able to teach a physics class with ease and creating multiple inventions in a time of need</a:t>
            </a:r>
            <a:r>
              <a:rPr lang="en-US" dirty="0" smtClean="0">
                <a:solidFill>
                  <a:srgbClr val="20212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7000"/>
              </a:lnSpc>
            </a:pPr>
            <a:endParaRPr lang="en-US" sz="1600" dirty="0">
              <a:solidFill>
                <a:srgbClr val="202124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endParaRPr lang="en-US" sz="1600" dirty="0" smtClean="0">
              <a:solidFill>
                <a:srgbClr val="202124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endParaRPr lang="en-US" sz="1600" dirty="0">
              <a:solidFill>
                <a:srgbClr val="202124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659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000">
              <a:schemeClr val="accent6"/>
            </a:gs>
            <a:gs pos="0">
              <a:srgbClr val="00B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5944" y="1248507"/>
            <a:ext cx="8976947" cy="3990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b="1" dirty="0">
                <a:solidFill>
                  <a:srgbClr val="20212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</a:t>
            </a:r>
            <a:r>
              <a:rPr lang="en-US" b="1" dirty="0" smtClean="0">
                <a:solidFill>
                  <a:srgbClr val="20212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hat </a:t>
            </a:r>
            <a:r>
              <a:rPr lang="en-US" b="1" dirty="0">
                <a:solidFill>
                  <a:srgbClr val="20212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 the message of Mr. Bean?</a:t>
            </a:r>
            <a:endParaRPr lang="en-US" sz="16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Bean's most important life lesson is </a:t>
            </a:r>
            <a:r>
              <a:rPr lang="en-US" b="1" dirty="0">
                <a:solidFill>
                  <a:srgbClr val="20212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be yourself</a:t>
            </a:r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He was odd, childish, impulsive, and occasionally repulsive, but no one could ever say he wasn't comfortable in his own skin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20212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Which personality type is </a:t>
            </a:r>
            <a:r>
              <a:rPr lang="en-US" b="1" dirty="0" err="1">
                <a:solidFill>
                  <a:srgbClr val="20212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Mr</a:t>
            </a:r>
            <a:r>
              <a:rPr lang="en-US" b="1" dirty="0">
                <a:solidFill>
                  <a:srgbClr val="20212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Bean</a:t>
            </a:r>
            <a:r>
              <a:rPr lang="en-US" b="1" dirty="0" smtClean="0">
                <a:solidFill>
                  <a:srgbClr val="20212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20212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Mr</a:t>
            </a:r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Bean is an </a:t>
            </a:r>
            <a:r>
              <a:rPr lang="en-US" b="1" dirty="0">
                <a:solidFill>
                  <a:srgbClr val="20212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INTP</a:t>
            </a:r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personality type. </a:t>
            </a:r>
            <a:r>
              <a:rPr lang="en-US" dirty="0" err="1">
                <a:solidFill>
                  <a:srgbClr val="20212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Mr</a:t>
            </a:r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Bean seems to live in his own world. He naturally questions procedures and ideas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095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148</Words>
  <Application>Microsoft Office PowerPoint</Application>
  <PresentationFormat>Widescreen</PresentationFormat>
  <Paragraphs>24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MR BEAN</vt:lpstr>
      <vt:lpstr>MR BEAN</vt:lpstr>
      <vt:lpstr>Rowan Atkinson's job</vt:lpstr>
      <vt:lpstr>Where did Rowan Atkininson study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 BEEN</dc:title>
  <dc:creator>Rita Sabanegh</dc:creator>
  <cp:lastModifiedBy>Rita Sabanegh</cp:lastModifiedBy>
  <cp:revision>4</cp:revision>
  <dcterms:created xsi:type="dcterms:W3CDTF">2022-11-27T12:06:06Z</dcterms:created>
  <dcterms:modified xsi:type="dcterms:W3CDTF">2022-11-28T13:40:30Z</dcterms:modified>
</cp:coreProperties>
</file>