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J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DD71B0-73B1-42EA-914E-1D4502151743}" type="datetimeFigureOut">
              <a:rPr lang="ar-JO" smtClean="0"/>
              <a:t>02/05/1444</a:t>
            </a:fld>
            <a:endParaRPr lang="ar-JO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4C85C-A5DF-43C3-9DCC-8A345077864D}" type="slidenum">
              <a:rPr lang="ar-JO" smtClean="0"/>
              <a:t>‹#›</a:t>
            </a:fld>
            <a:endParaRPr lang="ar-JO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36912"/>
            <a:ext cx="8458200" cy="2736304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Les </a:t>
            </a:r>
            <a:r>
              <a:rPr lang="en-US" sz="7200" dirty="0" err="1" smtClean="0"/>
              <a:t>adjectifs</a:t>
            </a:r>
            <a:endParaRPr lang="ar-JO" sz="7200" dirty="0"/>
          </a:p>
        </p:txBody>
      </p:sp>
    </p:spTree>
    <p:extLst>
      <p:ext uri="{BB962C8B-B14F-4D97-AF65-F5344CB8AC3E}">
        <p14:creationId xmlns:p14="http://schemas.microsoft.com/office/powerpoint/2010/main" val="53062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5867400" cy="17924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u="sng" dirty="0" err="1" smtClean="0"/>
              <a:t>Intelligant</a:t>
            </a:r>
            <a:r>
              <a:rPr lang="en-US" sz="3600" b="1" u="sng" dirty="0" smtClean="0"/>
              <a:t>- smart</a:t>
            </a:r>
          </a:p>
          <a:p>
            <a:pPr algn="l"/>
            <a:r>
              <a:rPr lang="fr-FR" sz="3600" b="1" dirty="0"/>
              <a:t>Qui fait preuve de discernement, de jugement, de bon </a:t>
            </a:r>
            <a:r>
              <a:rPr lang="fr-FR" sz="3600" b="1" dirty="0" smtClean="0"/>
              <a:t>sens.</a:t>
            </a:r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126862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b="1" u="sng" dirty="0" err="1" smtClean="0"/>
              <a:t>Chaud</a:t>
            </a:r>
            <a:r>
              <a:rPr lang="en-US" sz="3600" b="1" u="sng" dirty="0" smtClean="0"/>
              <a:t>- hot </a:t>
            </a:r>
            <a:endParaRPr lang="ar-JO" sz="3600" b="1" u="sng" dirty="0" smtClean="0"/>
          </a:p>
          <a:p>
            <a:pPr algn="l"/>
            <a:r>
              <a:rPr lang="fr-FR" sz="3600" dirty="0"/>
              <a:t>Qui est à une température élevée par rapport au corps humain, qui donne une sensation de </a:t>
            </a:r>
            <a:r>
              <a:rPr lang="fr-FR" sz="3600" dirty="0" smtClean="0"/>
              <a:t>chaleur</a:t>
            </a:r>
            <a:r>
              <a:rPr lang="en-US" sz="3600" dirty="0"/>
              <a:t>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5731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b="1" u="sng" dirty="0" smtClean="0"/>
              <a:t>Petit- small</a:t>
            </a:r>
          </a:p>
          <a:p>
            <a:pPr algn="l"/>
            <a:r>
              <a:rPr lang="fr-FR" sz="3600" dirty="0"/>
              <a:t>Se dit d'une partie du corps dont les dimensions sont inférieures à la moyenne ou relativement au reste du </a:t>
            </a:r>
            <a:r>
              <a:rPr lang="fr-FR" sz="3600" dirty="0" smtClean="0"/>
              <a:t>corps.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60463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81128"/>
            <a:ext cx="5867400" cy="17204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600" b="1" u="sng" dirty="0" err="1" smtClean="0"/>
              <a:t>Propre</a:t>
            </a:r>
            <a:r>
              <a:rPr lang="en-US" sz="3600" b="1" u="sng" dirty="0" smtClean="0"/>
              <a:t>- clean</a:t>
            </a:r>
          </a:p>
          <a:p>
            <a:pPr algn="l"/>
            <a:r>
              <a:rPr lang="fr-FR" sz="3600" dirty="0"/>
              <a:t>Qui n'est pas sale, qui est net, sans traces de souillure, sans poussière.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09859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5867400" cy="17924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u="sng" dirty="0" smtClean="0"/>
              <a:t>Lent-slow</a:t>
            </a:r>
          </a:p>
          <a:p>
            <a:pPr algn="l"/>
            <a:r>
              <a:rPr lang="fr-FR" sz="3600" dirty="0"/>
              <a:t>Qui se fait dans un temps relativement long, par comparaison avec d'autres.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35368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r="59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u="sng" dirty="0" err="1" smtClean="0"/>
              <a:t>Heureux</a:t>
            </a:r>
            <a:r>
              <a:rPr lang="en-US" sz="3600" b="1" u="sng" dirty="0" smtClean="0"/>
              <a:t>- happy</a:t>
            </a:r>
          </a:p>
          <a:p>
            <a:pPr algn="l"/>
            <a:r>
              <a:rPr lang="fr-FR" sz="3600" dirty="0"/>
              <a:t>Qui manifeste le bonheur ou qui est marqué par le bonheur.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427440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r="1418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437112"/>
            <a:ext cx="5867400" cy="18644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600" b="1" u="sng" dirty="0" err="1" smtClean="0"/>
              <a:t>Endormi</a:t>
            </a:r>
            <a:r>
              <a:rPr lang="en-US" sz="3600" b="1" u="sng" dirty="0" smtClean="0"/>
              <a:t>- sleep </a:t>
            </a:r>
          </a:p>
          <a:p>
            <a:pPr algn="l"/>
            <a:r>
              <a:rPr lang="fr-FR" sz="3600" dirty="0"/>
              <a:t>Personne qui fait preuve d'indolence, d'apathie, de mollesse.</a:t>
            </a:r>
          </a:p>
          <a:p>
            <a:pPr algn="l"/>
            <a:endParaRPr lang="ar-JO" sz="3600" b="1" u="sng" dirty="0"/>
          </a:p>
        </p:txBody>
      </p:sp>
    </p:spTree>
    <p:extLst>
      <p:ext uri="{BB962C8B-B14F-4D97-AF65-F5344CB8AC3E}">
        <p14:creationId xmlns:p14="http://schemas.microsoft.com/office/powerpoint/2010/main" val="86070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274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653136"/>
            <a:ext cx="5867400" cy="164843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u="sng" dirty="0" err="1" smtClean="0"/>
              <a:t>Paresseux</a:t>
            </a:r>
            <a:r>
              <a:rPr lang="en-US" sz="3600" b="1" u="sng" dirty="0" smtClean="0"/>
              <a:t>- lazy</a:t>
            </a:r>
          </a:p>
          <a:p>
            <a:pPr algn="l"/>
            <a:r>
              <a:rPr lang="fr-FR" sz="3600" dirty="0"/>
              <a:t>Qui n'aime pas le travail, l'effort.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3951391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" r="34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u="sng" dirty="0" smtClean="0"/>
              <a:t>Idiot </a:t>
            </a:r>
          </a:p>
          <a:p>
            <a:pPr algn="l"/>
            <a:r>
              <a:rPr lang="fr-FR" sz="3600" dirty="0"/>
              <a:t>Qui est dépourvu d'intelligence, de bon sens. 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1562292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97152"/>
            <a:ext cx="5867400" cy="15044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600" b="1" u="sng" dirty="0" err="1" smtClean="0"/>
              <a:t>Peureux</a:t>
            </a:r>
            <a:r>
              <a:rPr lang="en-US" sz="3600" b="1" u="sng" dirty="0" smtClean="0"/>
              <a:t>-afraid</a:t>
            </a:r>
          </a:p>
          <a:p>
            <a:pPr algn="l"/>
            <a:r>
              <a:rPr lang="fr-FR" sz="3600" dirty="0"/>
              <a:t>Qui s'effraie facilement, qui est sujet à la peur.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30793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>
          <a:xfrm>
            <a:off x="4499992" y="404664"/>
            <a:ext cx="403440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21088"/>
            <a:ext cx="5867400" cy="20804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4100" b="1" u="sng" dirty="0" err="1" smtClean="0"/>
              <a:t>Gros</a:t>
            </a:r>
            <a:r>
              <a:rPr lang="en-US" sz="4100" b="1" u="sng" dirty="0" smtClean="0"/>
              <a:t> – </a:t>
            </a:r>
            <a:r>
              <a:rPr lang="en-US" sz="4100" b="1" u="sng" dirty="0" smtClean="0"/>
              <a:t>fat</a:t>
            </a:r>
          </a:p>
          <a:p>
            <a:pPr algn="l"/>
            <a:r>
              <a:rPr lang="fr-FR" sz="4100" dirty="0"/>
              <a:t>Qui a un certain volume relatif, qui est de grande taille par rapport à d'autres ou au </a:t>
            </a:r>
            <a:r>
              <a:rPr lang="fr-FR" sz="4100" dirty="0" smtClean="0"/>
              <a:t>reste.</a:t>
            </a:r>
            <a:endParaRPr lang="en-US" sz="4100" dirty="0" smtClean="0"/>
          </a:p>
        </p:txBody>
      </p:sp>
    </p:spTree>
    <p:extLst>
      <p:ext uri="{BB962C8B-B14F-4D97-AF65-F5344CB8AC3E}">
        <p14:creationId xmlns:p14="http://schemas.microsoft.com/office/powerpoint/2010/main" val="322475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b="13474"/>
          <a:stretch>
            <a:fillRect/>
          </a:stretch>
        </p:blipFill>
        <p:spPr>
          <a:xfrm>
            <a:off x="3505200" y="404664"/>
            <a:ext cx="5029200" cy="38695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81128"/>
            <a:ext cx="5867400" cy="1720440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b="1" u="sng" dirty="0" smtClean="0"/>
              <a:t>Beau-</a:t>
            </a:r>
            <a:r>
              <a:rPr lang="en-US" sz="3600" b="1" u="sng" dirty="0" err="1" smtClean="0"/>
              <a:t>beautifull</a:t>
            </a:r>
            <a:endParaRPr lang="en-US" sz="3600" b="1" u="sng" dirty="0" smtClean="0"/>
          </a:p>
          <a:p>
            <a:pPr algn="l"/>
            <a:r>
              <a:rPr lang="fr-FR" sz="3600" dirty="0"/>
              <a:t>Qui suscite un plaisir esthétique d'ordre visuel ou auditif.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407261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>
          <a:xfrm>
            <a:off x="3505200" y="616634"/>
            <a:ext cx="4883224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600" b="1" u="sng" dirty="0" smtClean="0"/>
              <a:t>Grand- big </a:t>
            </a:r>
          </a:p>
          <a:p>
            <a:pPr algn="l"/>
            <a:r>
              <a:rPr lang="fr-FR" sz="3600" dirty="0"/>
              <a:t>Dont la taille, l'importance, le nombre, la quantité sont relativement considérables.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07456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3636"/>
          <a:stretch>
            <a:fillRect/>
          </a:stretch>
        </p:blipFill>
        <p:spPr>
          <a:xfrm>
            <a:off x="3491880" y="476672"/>
            <a:ext cx="5029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81128"/>
            <a:ext cx="5867400" cy="17204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u="sng" dirty="0" err="1" smtClean="0"/>
              <a:t>Rapide</a:t>
            </a:r>
            <a:r>
              <a:rPr lang="en-US" sz="3600" b="1" u="sng" dirty="0" smtClean="0"/>
              <a:t> – </a:t>
            </a:r>
            <a:r>
              <a:rPr lang="en-US" sz="3600" b="1" u="sng" dirty="0" smtClean="0"/>
              <a:t>fast</a:t>
            </a:r>
          </a:p>
          <a:p>
            <a:pPr algn="l"/>
            <a:r>
              <a:rPr lang="fr-FR" sz="3600" dirty="0"/>
              <a:t>Qui se déplace à une vitesse élevée </a:t>
            </a:r>
            <a:r>
              <a:rPr lang="fr-FR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1377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r="425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653136"/>
            <a:ext cx="5867400" cy="164843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/>
              <a:t>Jeune</a:t>
            </a:r>
            <a:r>
              <a:rPr lang="en-US" sz="3600" b="1" u="sng" dirty="0" smtClean="0"/>
              <a:t> –</a:t>
            </a:r>
            <a:r>
              <a:rPr lang="en-US" sz="3600" b="1" u="sng" dirty="0" smtClean="0"/>
              <a:t>young</a:t>
            </a:r>
          </a:p>
          <a:p>
            <a:pPr algn="l"/>
            <a:r>
              <a:rPr lang="fr-FR" sz="3600" dirty="0"/>
              <a:t>Qui est peu avancé en âge </a:t>
            </a:r>
            <a:r>
              <a:rPr lang="fr-FR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7427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177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653136"/>
            <a:ext cx="5867400" cy="16484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600" b="1" u="sng" dirty="0" smtClean="0"/>
              <a:t>Fort-  </a:t>
            </a:r>
            <a:r>
              <a:rPr lang="en-US" sz="4000" b="1" u="sng" dirty="0" smtClean="0"/>
              <a:t>strong</a:t>
            </a:r>
          </a:p>
          <a:p>
            <a:pPr algn="l"/>
            <a:r>
              <a:rPr lang="fr-FR" sz="3600" dirty="0"/>
              <a:t>Qui a de la vigueur, de la force physique, qui est robuste, </a:t>
            </a:r>
            <a:r>
              <a:rPr lang="fr-FR" sz="3600" dirty="0" smtClean="0"/>
              <a:t>solide</a:t>
            </a:r>
            <a:r>
              <a:rPr lang="en-US" sz="3600" dirty="0"/>
              <a:t>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87862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4" b="190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725144"/>
            <a:ext cx="5867400" cy="15764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600" b="1" u="sng" dirty="0" smtClean="0"/>
              <a:t>Vieux- </a:t>
            </a:r>
            <a:r>
              <a:rPr lang="en-US" sz="3600" b="1" u="sng" dirty="0" smtClean="0"/>
              <a:t>old</a:t>
            </a:r>
          </a:p>
          <a:p>
            <a:pPr algn="l"/>
            <a:r>
              <a:rPr lang="fr-FR" sz="3600" dirty="0"/>
              <a:t> Qui est très avancé en âge, dans la dernière période de sa vie </a:t>
            </a:r>
            <a:r>
              <a:rPr lang="fr-FR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6334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5867400" cy="17924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200" b="1" u="sng" dirty="0" err="1" smtClean="0"/>
              <a:t>Froid</a:t>
            </a:r>
            <a:r>
              <a:rPr lang="en-US" sz="4200" b="1" u="sng" dirty="0" smtClean="0"/>
              <a:t>- </a:t>
            </a:r>
            <a:r>
              <a:rPr lang="en-US" sz="4200" b="1" u="sng" dirty="0" smtClean="0"/>
              <a:t>cold</a:t>
            </a:r>
          </a:p>
          <a:p>
            <a:pPr algn="l"/>
            <a:r>
              <a:rPr lang="fr-FR" sz="4200" dirty="0"/>
              <a:t> Où les températures sont peu </a:t>
            </a:r>
            <a:r>
              <a:rPr lang="fr-FR" sz="4200" dirty="0" smtClean="0"/>
              <a:t>élevées.</a:t>
            </a:r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15186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7" r="1270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437112"/>
            <a:ext cx="5867400" cy="18644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900" b="1" u="sng" dirty="0" smtClean="0"/>
              <a:t>Age </a:t>
            </a:r>
          </a:p>
          <a:p>
            <a:pPr algn="l"/>
            <a:r>
              <a:rPr lang="fr-FR" sz="3600" dirty="0" smtClean="0"/>
              <a:t>la période de temps où quelqu'un a été en vie ou quelque chose a existé.</a:t>
            </a:r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11496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r="1463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365104"/>
            <a:ext cx="5867400" cy="1936464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/>
              <a:t>Triste</a:t>
            </a:r>
            <a:r>
              <a:rPr lang="en-US" sz="3600" b="1" u="sng" dirty="0" smtClean="0"/>
              <a:t>- </a:t>
            </a:r>
            <a:r>
              <a:rPr lang="en-US" sz="3600" b="1" u="sng" dirty="0" smtClean="0"/>
              <a:t>sad</a:t>
            </a:r>
          </a:p>
          <a:p>
            <a:pPr algn="l"/>
            <a:r>
              <a:rPr lang="en-US" sz="3600" b="1" dirty="0"/>
              <a:t>Qui </a:t>
            </a:r>
            <a:r>
              <a:rPr lang="en-US" sz="3600" b="1" dirty="0" err="1"/>
              <a:t>éprouve</a:t>
            </a:r>
            <a:r>
              <a:rPr lang="en-US" sz="3600" b="1" dirty="0"/>
              <a:t> du </a:t>
            </a:r>
            <a:r>
              <a:rPr lang="en-US" sz="3600" b="1" dirty="0" smtClean="0"/>
              <a:t>chagrin.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34298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297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Les adjectifs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adjectifs</dc:title>
  <dc:creator>mm</dc:creator>
  <cp:lastModifiedBy>mm</cp:lastModifiedBy>
  <cp:revision>12</cp:revision>
  <dcterms:created xsi:type="dcterms:W3CDTF">2022-11-23T12:34:35Z</dcterms:created>
  <dcterms:modified xsi:type="dcterms:W3CDTF">2022-11-25T11:16:51Z</dcterms:modified>
</cp:coreProperties>
</file>