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11/27/2022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lnSpcReduction="10000"/>
          </a:bodyPr>
          <a:lstStyle/>
          <a:p>
            <a:r>
              <a:rPr lang="ar-JO" dirty="0" smtClean="0">
                <a:solidFill>
                  <a:srgbClr val="FF0000"/>
                </a:solidFill>
                <a:effectLst/>
              </a:rPr>
              <a:t>بالرغم من كل التحديات، إلا أن وحدة الأردن الوطنية الراسخة، وتناغمه الاجتماعي، واجتنابه للعنف يزيده صلابة ومنعة كل مرة.</a:t>
            </a:r>
            <a:r>
              <a:rPr lang="ar-JO" dirty="0" smtClean="0">
                <a:effectLst/>
              </a:rPr>
              <a:t> </a:t>
            </a:r>
          </a:p>
          <a:p>
            <a:r>
              <a:rPr lang="ar-JO" dirty="0" smtClean="0">
                <a:effectLst/>
              </a:rPr>
              <a:t>عبدالله الثاني بن الحسين</a:t>
            </a:r>
            <a:endParaRPr lang="en-US" dirty="0"/>
          </a:p>
        </p:txBody>
      </p:sp>
      <p:sp>
        <p:nvSpPr>
          <p:cNvPr id="6" name="Title 5"/>
          <p:cNvSpPr>
            <a:spLocks noGrp="1"/>
          </p:cNvSpPr>
          <p:nvPr>
            <p:ph type="ctrTitle"/>
          </p:nvPr>
        </p:nvSpPr>
        <p:spPr/>
        <p:txBody>
          <a:bodyPr/>
          <a:lstStyle/>
          <a:p>
            <a:endParaRPr lang="en-US" dirty="0"/>
          </a:p>
        </p:txBody>
      </p:sp>
      <p:sp>
        <p:nvSpPr>
          <p:cNvPr id="11" name="AutoShape 5" descr="data:image/png;base64,iVBORw0KGgoAAAANSUhEUgAABp4AAAfQCAYAAADbxSyqAAAAAXNSR0IArs4c6QAAIABJREFUeF5svdmvZNl15rfOiTnijplZ88wiWSyRRVJiiZTUJikLaLf8YgHuBxty/zN+cRuC3YIfbMAPahhGPxiwDUGWWhRkQYZsQwAtic3mLFIci2TNmXeI6QxxjvFba38ndl3xAombN+IMe1jjt4ZdvPTis/1jjz1mzz//vH32s5+1Bw8e2Fe+8hX78pe/bO+88461bWf8dF3n/6bTqS0WCyvL0tq2taZp/P+Hw8HG47Ftt1u7ubmx+/fv25NPPmmr1cr/3u/3/v1yufTPuO/999+33W7n91ZVZX3f22w283fwj+vu3bvn96/Xa7u9vbWiKPyauq79esZwdnbmn/MM/uZ5jIn7GTPv4trRaOTfMRZ+87eepefyLj7jfn54JmPhfu7jh++ZC88oin74jDHx2WQy8XFwDffd/ec3pJ/jcwofj8bLePRePYvvuJ7PN5uNv4N7uFb/8r3iesbKD+NiHfQMnqPPeQb/GCff85v5a724VmPTHPU979V7Li8vfX9ZJ/b2+vrav2M9uJ8f3ad58rfGrvdrDPzNu7WO3K9xMHfu1Xy4lrFprfL3cQ0/vId7tLfaS+7R2Pg/ey56ODk5Gd6j9eNaruN94oX8udpv0Y/WmnGwD9zLNf7O8Wig5dlk6mtVdOk7+CrRM/dp/noXz2BMWgvGMp/Pfez6nL3QmlV17c8Yz6bDmnbWD/Qqesp5vWgOxmh4v/PMdDLQZdXUNp8u/H385PQzrHcfckM8qbXXOozK0sfMNbyfZ/Edf+tz1k90xud6hnha4+UayQS9fzSb+36yBuNx7D38c3Fx7rJlu9/b1cNHdvX+Q6v2e5d/n3n9dXvhQy/Zeruxb3zt6/b973/f94i90fNZX3jriQeP2aNHj3zs/M33Gj/XaByiiRjH2OfnzxyPY8/TnmmdNBfRomiI5zB+/pZcE79qnfR+raVkgmS05iEaQX7yHvGx+EXrmu+f+FF7oDFo/zVf8XTdISM/KJ/Ehz7nffWB9ZD8FM+PR0ceh5bF37zXZVYRMiXnackYyQDpF+1HLvv47PT01PeJNeBeyTvWualqX5ecvrUuOT+Kp+FBfjQ+7eMv0gOu7xbzQT/kckprVjZH/SvaYFySQcWodDpirloD+IY5oCPqunE9yJ5LP/J/ruW+qq1dZoseJY+lH8fFcW1F2/zW+A5d4//Pv9Ma+jWjiY8Vu4BxwyNaK945Gveuv1m3vivs0DR2aEOvs4br3dbnorkxdvFPzCf0rfZa+8S94lGNVXSs8fPMhw8f+pj4l+vAI41+kL5y2S6eFb1NR6En+0PIMv4xNtZZ66q9Yi1Y4123C51YljYpky5H4HZhN9h0ai8895x95CMfsd/+j/6p/fJrn7S2rqxIsv///eu/tn//9a/Ze48e2sXlpT370gv2K69/xj7yyivOG+9+9yf29tvv2re/8x37+re+aT998y1fU8axr2o77PYfsAsYi9aHuci+E49pr31TzVzXMxdojvlip0nG8rd4RTQhOgvbqbD2jnzQ9awbe5Lry5yfeZ7T8WSS7LCwn8QX4iXZV5Idsl95LjSpfZH+4X7RmtPnKNZD75OsZv34J5kvfa77tV5cr3fJVmNdZNsd6sZpn+tYa9lXWgfGyNrqOdKR3M/ztlXYstKF+Tt4Hrydy55cTscOFr6HjDe3e6U7xpOJ7Zvazs/P7dVXX7Wnn31m0BNPPvWUPXFxz770pS/ZP/zDP7i8kZ3J/5Grsk0Yv/SO1k78KJ0iPZXbn20b8iX4MWRcYbHP2uu7tle+B/k7cn3otNe2tpyeD7xqVtp4tLBRsbSyWJn1Y6ubic+3KEY2HqGnJy6fuH88nlh72Pn/XZZWoZNm04XvJb4Eeyte5zpkHfPlO9ZI9nxO98yH+30tD+uwa7vWxmXYCpL1zqud6NNsNA5b+nDA7mDMhW22V1aOwvYN2yV8lKDXzhaL08yeCr8Jn0b8MJ5Kf3dWjvgHL5gVJZ+br8FoDM90VtXwk7nfd//+Yy6bf/aznw26U7Qh+e90OQpbSHue23Yuh/rWJuNpmhe2Ve/7H9eVVlU769qlreZPWdFN7erqyorO7GT1wAqbWz+qra7C/+M9TRNzDBugtMk4dKVsI8kn+T7Mqa7Cz4rPwp+JPe2tO4TdK30hXoOX4Nu+D1scXcW+8K75Iuw33rXdrn0cg392sOH5I6e33vdPdmfXhY0c8zm4vnzw4MLq9treffRzaw8b6wpoJ3RP1zJffLvCJuOFrVanVtjY9vs66LiDn5BRZssFvs7Y13Qyhcf68MtL+C/oZbbE7qxtv9/axf171lQ7p2PG08CrVri9IT9qOV/Y6em5rzm+/n5Xh76xzsYl84OvpoafxZrAQ1rD3Q67nfULfwB5cnZ6PqzndDq36+tHVje1TSdTfw/rzjN5B7JTtCzZ0jSVFSX0ig9XW3eYOE+enV3YZIy+CRppm/BbrAifWTa1ZE3QErYVaxZ+ZW8Hq+u9r43bJl1jY5vYcrGMOUPLk4ktlyETWLeq3YWdMA3/JOTI3rCrWsMvLWw6CiwEOgl9G/gEeMgEHX2oreuxAUsbz5ED0EdrB943mvp7UY28g/VgjesKGVDY+eI5l1dlMbOuhdBG/j7my7uqGn1+9FHns6Xzc/DL1IpxYCqsB3Rz6A52slq63nG6r7cDhgQ/LObLAS9ieZkD8mO/X1vV7Ww2Qr5NnK/YR+6R7hWWwbigpcB6mjTf8Lsmk7gndO7GunJsZW8+HqevHMMpSlu3a6v3W4OvHHsaY4cGT8zGC2uwTyx8Ru6v69bfzZjm86XN58imkV1f3TrtuN9i+PeN1U1lVqBbC+v6ve2rW2u72soCHCN8yfn0fLCd2d/pZGnz2bn13diaOjANxsX+F2Xwo2iatWussr7rbTJCJs3MOnCjeeA+B7NdFTaY/E7pefmP6+urwMMMeT5yfbU8Wfn84B94FF3FWOFRcD2e9/bbbydsLPAZ9mJbb20xWbj855o333zTdYRbGe4LBKYEhiAf69DiA4Te6lswhgZhl+xG1vGIK/KO4AMb/PHN/pG1h87m01M7WV0MugYegJ/WN5th/pKhwhhZW3Q8vBb6oLPdbmNWBCbCWFhr2cCz2cLXAf5hfaCpxXTi/NU0O9tWO6ubtcs215Wl2Q4Zk/Qb6+vyozjigrPR2OUaa327ubXpOOw67mGc8AH3yG/QHLjG5cYis9F79nvncns+noc93E/s8vK+0/P6Fh8fX2NuZcEeTK1tq8GWGvYp2VsuM/sYP7ISuTka9VbVO//Hz3wactvtjk44a9hrITcDJ2MOq8XMRuPOmnptbbexouhstWjsiaa3D9nInh+Vdj4dWdnXxsRL9Os8fFNQqNu6sXq8tJtibD9db23b9fbo3uO23lR2u6+ttUnYb+XcxsXCxsXYZnPsvCS/C2R6Y/Vh43abFdBX8Efp9lxgvsgCmNTtrMXEHiC3ur197vXX7Ne+8LotT+e2YEUPZnUZtpR8c/iH9ZCM2qxv7Oqdh/bGN79r7/zgJ1ZWnc2K8BGRfzvmUG1t/sQD++hnP2P7ydjefv+h6+GH775nD682YUcgc/vO6kPnuOpkOrXnn3/RirZzrBU//3azCzqZoFtCL4MpSvfBa+yLy9ekv5pDY9Px3KaTuc2mJzaZLOzQltbU4I2FrU5CliKfmRM6Axk1BfeziY1K5GLQLNchH4UJYafBh7IlWSf5itCD27yHoHV078kJOH5v+2pthw68rbCm3dp2t7bb9UNQV+cJZOC+r21sU1tMF4Nsk00/vL8o7Kq5tcvZZfK3zOWZ4wzor2JsI4drettsr227u7USIjeEVhl60cAewq9325v7k++NnbDd31prnS2nJ3Z5cd9Go6nbi6wD9i/22Hg8svaAv7i1osSmCL2FbJyUK7chWEN4HR7CfmgP2D699SW2XOOfH7D9rLDZFB069T06Xd63yQQ+7txmcV4s0Rv4ha3LodCTvdtZgXNgw0XMZTxmz8OeZd3QUdNZYaPxwdaba9u368H2Zbwhy8In8D3sA8uGlwM7MOs71mpu89kJEsLHhrxZLFb+LLfBPvbKy/0nPvEJ+9jHPmavv/66K5c//uM/tr/8y78MYGRXDYA+A4QJJPRyAF3OKxOH+S4uLnxwKEcBEHIuBJwJEL4LzjEBFNyzzz7rSg8lx28WRsBTDrbJsdN49DsM/xAKjDkPIMkhzp1drgE40RwFXuSOuwAGOSJsMD9yCPW5QD69U45PLuXlCOseKVQFALhXcxEIxDUiEjnYcsz57WyUBZDyazQfMb3eI4UjEObumuR/58qJ/yswJ/DEAa393glUBskRODiCunJM5PRJcOfgUb7f2gMpZV0vmsrHeBeIyOclJzHfJwUxBSrJUINJ888Ys9ZTBoAANDmzAn7krGhc+u0OSAqe+FhG4XTi14m2MZRlrHQJJOBvMbvmozXRWuQAlYJwogkX/il4hbOgcep7zU1gKtezpwUgahqDO/ujZCTCV31npQVYKrrTmIY972Pc+feaG581dT0Ey7Q3khcCqgQ869k5OCGFJzq46yQ2BIA90DY1/g+A9tgTj7t8efnll+2Zp5+0v/jz/9O+++3v2Pr21o3AJQHrwmxfVzYuR67YZbgLoGBtCLQCNr/33nvJyQ2Flo9F4LNknOiH335tcgr0dwBaCcDue5d7crxCsEdwXvJASl0yKA+O3aVB7uXZDkikwNdgNB4ObkjzXGgHGSNFLhD97tjyfZRc1D4P+z0KYy7f/5yORxYAYL4uklMB4oXOwTDH4GJcg1OEk5cFnkRn2iutkWQN8+Kau3wu0Jw54NjwG6ONcUzH4SRp7d1YSv8kAyTDmEMe6Nfaim7z+7Red4HrfB0Z66wMJ0UAPO9gXnr3dB7gvGS+ZFc4UhEAE0gtepBhJidQhpTWRu9yPd1FgP+ujh4MjyTnpe8k83kX9GRlOKWSeaJz1pwg75NPPbAnnnjCA0A/+N4PQnccIqDh9DYLo1Z7q98aY1Udg265jNSasdf6yddfz1EwMgzykIv5fDFK7+oTySmtr55PkM7H2h8D9ayh6E56V+9xurTKnR7XH0VKwsB4w4Lrepufndnzzz5rJAe9/NKLdnF2bjdXV9ZUe6v3e3vv4ZXLqYKA9nRiq4sze+lDH7Lze5f28OqR/fyb37Or61t75/337Pr2xurm4GAK4Ml2t7dJStjJ10F87uBoG6BSLjvuGviiSZ4hUEZ8oH3XmnKvZA/Xo/8kL3MaEyAfxnHwH3sufSsZWSQ6F42wptLnWm/Zmwo+6VqepbHrWskh8VefEicYmwKnXMOz+Ie9rHFJTsuGEV9Jfmrf+VxjQP5JHnGd9kEyAzkk0Es0z3uG+fbhVEsG5Pre5VeS43fpWs/HaWHPZK9p/rKz8I5Y69OLc3vxxRftM7/6un3xi1+0X/qlX3L74N/86//J/uzP/szeeOONYU20PtLToifxIvsjGcSceX4uK8WLIUsieSN+kh3RBfCe2wOyNyQ/Nd98b7hGe44z6X5BH0llviflzCbjExuPVmbdwrpDYXWLg8ybWXMC9mN3XGNOE3eMpYM9EAGvdKHT+IecYw8km/R/9Jm+lz7mmnyNXD40N4O+cX2YEvOkAxhj0Exnk2nodhxDnFVfiwScN22VkpEi+eioI49BewWlQraHDCLQxLMjeBWAWgSa+DuCIm7eFbXVDWBw7SB+JBdGEmAufwVS+24SsFOAPQV8c1vRrwE0L5Ukxz4VDtyFrCjcLuiapS3nj1vZz1xvT8qxrZb3zfqZVe1mSKoJ/RegIk6w0wzwRUoCkG5iPaXTAa/lK8aah/8FuOt0k0AM0Z1oSbLC6SXp7wAbCl8z8TpAJ9ccgZhYl0iGAFQpHEiQXHMAcEj0aG1UFHZ5b2V1t7GHj978QODJbYAOUAAZG4Gn5fLE5wwwgp4dFxMrC3ggAFHWxwNkE+g99JGD7ynwNJoy9gBHTs7PrK33g+3rPG29B1rYZw/MLACpArzyIFbi3dALERAjmIGt4O9KgUG+v7lZOy0DArH2HiA6PXf5HnpmbOv1jVVN5YAtwFXIuwBlI+kuElJDhwFf4pfyvODRpi7d5idoBTDTdRHcJCjn9kJfDYmI8DI/Cnp4kKHvXQ46SNy3ttncejDR9VRpNhtF0gD8J75jXWUXXN0+9DVbLGb+L4KUe6ubvTV9YyMbD4kHKf8prVtKziGpbgIzwmutdWXte0fUgYDUanFiRGLBoAEBtS8EmJBni9ETNh7NHQBkiL4fEyUvVrbbr51+pFMB46T/uX+6iDWBZrTOzGNIlDgQcI21ZL3mswBmY57BD8iT3e7WwezYm4kZ9JgC7dKXsv25VwkazlOlAhXMM/QV79vvd9YTyLLC6Ysx7ZLcdf4aT6wua9ttbh2oc56dLD34RkBiOiKKV1rbBNAW+x1JBvzgU56eAqZN7OZ67UCj+6MdPAro2Nhu/yiSV6yypt1bZ7WNyrAzmWNhEdAKuwg9I/CcccQ8+N4DquUxuMbnYFV1X1tbhUzwxAwD5zoGnpoUuJD/wnXy86Djzc21z4dgSVGGflmswg/0IFdfukzlPmQ6Pi/vJimdfZjNjolgPI/7hP1h02M/Ddp7FElswh/4/34Xid3jCQEH6I9AX+geaBXAm2cq6RtelV0B3735zo8N93E+W9lqeZ5o8eAy1gM/G8DysLfk/3gAlEQ3kpUr8I0IjKDnCJ7CtyH/SV6DfiNZAXkccjqCQdDTjMArwYx6a/umsvaw9bWMoAbhvOS7EcwAxoamx5G4zjOafWCasu2EOUk/8J1fl3RSyMjgG9+3MnSs6/MiwHyoSs8hgAk9YEa1DTQ892AUdkMEP8P3zn9kS7m91EVBAHoH2RkJJjtrDpWVVg5r7tke6ScHpklSEL/Mp4DirbXNxvqCQoTCzlYHe6zu7MP9yF6YTexsUlrRQXedjfvCNn34ZdDM9b6ytU3s2kb21rayqhzZOycXdnO7settbTZe2GJ+ZtPJyopubAVB2FnoME9SaSvb7dZWtWsbT3pbLCe226XkM3w2wH33pWWzdHb61KWdFYXdG5m9/ssfs0/96mt2cr6y1WzqAaS2/CC+FXIhbEtsExLL2u3equu13bzznj362bu2Wa+trQ9GIvi+6+1qu7Z2MbPnP/aKdZOpvXd17XIGXKkFiHI//mAd9kZhtq1q11n4eV0VyT23t2tPKES/Ijevb6NQA/xisPdGQWdON13YgIFnTYfA02g0s6YmOIjdV9hiMU/0vXfeYFyz6WoIPHmgL/nMoeNTkk0byfPCsGVDKTneec/xmMC60CvQKTzYtCQwUFjS2HrzyPbV1oOFxAXFKx5IAdNrInFPWD8ySxgr76+61oPhwW8jm00IuiZMgsKNObZRZ7v9re332GIReMKGYEwjEjKS4nUeGx2ToJjTZn/jiVAkISzm6IKpB6c8qLjbmxUkCljModm6HiZpC7lCOHVsS1stCf5EkBk+crnTElforCsIIEXgiUQjxjCdEC0be4BrMT13P8SD2kX4Udga2GfMi3eF7C/8+QSdchup6wJPY13drqvWHhwuSnTX2uqOMUeyvJII4A+ticuecfgLjI+1w54gMMlvAk9uv6UApWRJ8c//0/+kp9qJbMYvfOEL/sDf//3ftz/8wz9MTtN8MDqUSS2hKDBCjpccbq6DMVAWnpWTVQrI4QhFGaCDAHcZDFzz+OOP20svvWTf+973nLGUMS0C428FwjQeB29S9oWcOIgyGC0icgI9NHYJRV2vrHc5QIMDfiegI+ffHb4EbglYYPw8D0WswJPAGzkoEu5SKDmwImBLY9RaybDL3ycgRuOVU8IYpLwF+vCZ/i8BJAdWylmAZe44M0aBwwqwaY4StHqOGF9OssaRG48yagRSCRDU/oUhG5VBIvqc+WVAaD+1XjlALDrT+mof83mwN4whshEjs0Y0LOBLoIDGI1BEIIYqUrhPdCzDXE637gljuxquC2ChdkNBe0wgg3kNIFSqjNL3Mrrk4Gq/9X4ZJqJ5geq+fklyYAzxnKPAOVYJ8tzIbOjdQC273gNPPNfXoggw20GJ8ci6lP2b77PW3mktCUvtFfeKZvmsThWFmkcY4GHEiJdzmvP33gHCdb3kSQ50o6wdeByN7fzinj374gu23Vd2en5pv/u7v2tPXCzsX/03/639/be+7UEwAlPcQ5Y3QO7mFociACStLeMBcMTArrY7D4jIMBYt6zfjFXAofsz50JGMrKIspy/thdZePDYYrWkftNeq3AhD5cizPCcHvniOgAzmIRpmvyX/nn76ad//H/3oR8OzNA7JKhkTkj05DQzyLjkbd/dM8o8qD9GEaJvnSl6cnZ7Yc88950bYT37yk2EtFZiABvUs0Z3ksHg5DzzxjjwQowocyavciHKAtIrKWvEy94aSjsxHAacyuvVO0a/WIaeHXAfm+kDP0Do6nRzCadLaaK6Sz5NZZKfmskb7oX3iOcwTumF/jxmbc88+1PxyPaN5FSm7Re/VeLWfkqcCr5VtynVeLTqeDokIOYCHXsbu+Mwvv+Zj+9a3vmV/93f/zukUg29ILJkE6Kj3S28dAc1jdp3GclcPiP419pxOHTBKgUQ+z2kn5HBkN/4iuStZNYDbfdyPPNczRV/ia71DOqK2qK51ewJ4G9kWIsF/zu8/sAf37vn+4kTMJmPPckZOAWdsdhGgK3F2+s4N7RH/5zsy3urO9ikLrTm0VtWt3W43DlpUdWPTlE0pma51HtYhObOiZ9kHXM8/eEGgFOurwIkcZvZE/8/1AnSIDTeaBLiSyz3JR97FNcoiVMBCutnlYdqb3P7g2RqvHBPuUbBIskU6XPpFfKN9DR0cIJPsPdGBbBAFEvJr3FFOulb2Rc43+p73Iv/44Xl390DyX/QcTnEQx6AnU0XoL5IvXMcccttBtKzxEXhyQDglJWge0tdUPHHt4mTlPsLv/M7v2D/7j3/bx/vVr37V/pf/+d/YN7/5zeEZkst6by7LtUdKiuFdA2iSwDeNVXsCmHrk15RUlapMclsg52nRsOaqseB8HWVQJF90NbYGwYypZ8sSeCr6pVdCANYAg3VU2aRMUZx6Vdx45mCbqhu8Aj8cWqo6cr0vYFG0IxtZdCyggntkb0q37OsbByo1J+SrgMOwSQHLoppmOosqQXfeAcEI6k1S0KIBOAgAHnBWeow10fj4Xol0YQsH6OG0UkTwwQNP6PRR8GzXkzlMMAqQno4DIROgK8anRA7xi0AB2eyHVFGb2xBH6ee1QAbaEjqKfRi5Yx+0w2eddc3KZpP7ZgfkxcbGZO7PL30PCTyJr3gaP8wdoIB3Ut3AekqGizY9WNA0ttmsB9+R/eaeCCoFAA/QI1tLup7PYw0CEDjqzrCjWS8l6CnwpOvx3V0HepXDaVQ39BFM98qEFLwKmXGw0jpbnc+taTd2ffOWNd3Oeovs2DHj7UM/koXqgYZ5VDUBZAF8E9gAICBDtdoDoCIvegcTpsk2cFvYuwWYlRPkD3K+8qADoH0EeMKO63r091GnThzoiI4GDphaJM0E72LXEIwgOBX0gukv++r6GuwA+RjgIXqAihk9awg8kSA2optKZO/yufx8xsl7GTv8oQBagNp7DzJzn/OUZzNHpY3bDAfzzHhVxmLP8Fx18uBvySD2lPd4tnJbe9UE/D4fL7zSKPiO50YGsmzwqx2Z3GaLKRVyEaCGhzxDuiGpJsCk0Bmq9Ax+4Kfa7Wyxmjs/EmghQ1lBYgJP56cX/rfHOQhGpYpyADLsrIldesDds9z3EdidjamoShjGnoq8kJvsAfdIr3iFzoKKpPA3wmZTgCbZzEXsqcB7Ak/QNteu16HbCW5X1cbBOZcxBGILgujR/UY6ROvAs47gInInEptCVsW6h7xobUfQiGCoVyfN3ceTD86aN6PGadiDXqOxzacrz872JIRy5olPu+3ex8v7PTM92Yvsx9lZgIab9c4D7S6XOtYBvj3Yvrpyt5uKJ8DEQ984YB/yLgJPCt5E1rp59RngOdUHAWKGrCXwBB1AJ8wP+66h5mkb7+YaMvqRTQQ3eoL+Zcgh7pOdhkzmb7C57e3NsDdUNvrzU0Wer3EbeABzh0cI/jIe/LGQmVHlK1+dcSnIF77G9qhDvHKy8ApK/TR1qjSbRYDQ6boP7Cfs+VhT2XTqKMFz4L+33v3JEHhaLs6cfr1qqohkKRKnpMPy4A5r4DbhrnWgNvgpKntKgv2pclj6MOw/JSGGT8I9p8uF82rb7q12gHjn1cnoQp5HRbp+uN/taq/0jHdU20isEkYqG4Dv5APp/wq8ys/xZP/pMdFc3Smophn01PTM9STVEdAVNOVVJiQdeFAidVbIlK50cej3sH8dKCdw75V8VMg1XhlJlZnWL3yDY+ca/q7rkL9uX5LMYlSZ7mw0oep/ZKt5bY9XB/twMbEPzWceeOJ7Ak/z0cRuDzE+cCcqnvaTpd2MJvbGzcY2fW8PV5e23uzsliD2eGHz2aknWFCpUnjlxTGZsGobW6+vbVdf23jS2Xwxsc1677rO6ZIks1QtDg7n+PJTC5vXjZ13rb38/JP2sU982J588Vl7cO/Ck0LrQ1SQK/lA2JPwxu3t2gOp02Jk9bayd96KIgpPoClLW1eNPbq5tqvbtS0uLqwvxna93ljTdt5JhyC4+0FV2G8FSTglCZlzDwK3+9YrC/HnSBAYTZDdJGSsbVfVViX/UD4HVU+M1wPMi5VdXUV1FdUpCyqeC2RkBJ4iyWaS9EYUoLj9NFnabEZXgKnTlJ6NCOYaT0JNFcM5biGMRT5TPC8qVKm4Qp5SbRb2S/AUFfvoBejG82hS9XHYBCO3N05WJ0MnlbCRguedbpA1XolKstDMOzS5Tmk622+31o+RE50HXJDPVDyxjjybMRF4kt8F3yqRD/vJ/dFDJGmQmdwbAAAgAElEQVQjc7GnxuOZnZ4QAC99nw9dyD8CW/DJZBJ2FME15kKy1HxO8C6SLTwG0tONhO4R0DQBp9ZlDOPErib4dSDhzKvSpraas3erwS7e7TdeuRkJYcjXCJhj37GnXKu4xG7H/JXM3HlwjGQbEiV8DyzwhcCgxCeBN2mdVUktPZ1XxE0m2LAExcIWDrleW/E//Pf/Xf/xj3/cPvnJT3qrlv/7r/7Kfu/3fs/+7u/+zgmbkj053TKWBC7IYckHwYNRTmQxszGqFhC4qAxvGV+5ky6ATaAXz2HzeAaTR6FxP89CaUpgy6FSNuBdkFCAhQwGAd8IlijHj0wgB9rZoARciGl4D0QsgPfIaOHEyehWJYIMBZxHBcoGIDZrUxTOQ3LgEkPJuGKO3K9MsKOxF4a5lMMRgDuCc5kOGQxUGfsClMLADYD36AikjJQE/nONnGIZjjmoJwdJ9+u9OQgioIrv9O5QZMesJdGXK7qhLDmInB9nxizqrOcHMBgGCteqUk30yGfhdMS8JLTcQEtZtrkRy+e6ViA+n/F8OaQyGCTYBNjoedrTcKICFEApMfc8wJUbUzKUabHHdW6EpHtdOKXx67cL1GT8CszR2vLd0SgPWhkCrwkQI4NR68r3GqvGnoOHJLxikun5AJpSrmSrkxElwy7fuwGsPRzbQcrwE836NckA05z0LL5jTQVu8n6teQ7+5fcdHY5Y+5AZi8jkWq7sE5/6tH30Y79kV+uNPfv88/Zf/It/Yd/4//4f+6//q3/prfaoeEqTcUMHBb++ufX19+BV4lfNjTFhoEjZaVyiP9Hs0XE8BtXEK7TYyvlF9JXTqoxRni/ZJXnAZzLsFPjkeu2RlLzoSLJDwLGyOKVQkasE1Aj6867vfve7A7Di800tnsQ34u+7MkDzO6Qs7lxXaGxcI+Bf49FnyD3e9ZEPv+w0/IMf/MATEMJADCCQ3wDX+Y/WbzC0koKU/tFeSuYrmUKyBoeE6hLGiEG324R+EMCgTDL2XC0oNDeBAaJhPheoK96QHBQNORiT5I7GIDr3eaVsS80rlz88c1eFU6gx6N3iNYFqktuqRh1kThkZu5Lz2gfxD9fl77y71gFWHlvMKvtIwVbep/J41ot9EX9Q8fTMU086/5BB+fDq2sdB5lAAB6ToHFu/idY1h3B4A4SMIMGxmnSYX9a6k+s0H8kN2Rzibc1b+4zjpHvyfdGayOFmrHngSPzrmaqD4XaUlaKp+hCBp1z35GtO5rVneY7Ms8fPTk4deIAnMJyxYl2P074l8YI7Kam6bzWaWtXE2jBGnLSr2xu3LQCUurRm4ql8fZivZIroS/MSrfM7D1yIr8QvCjxJT+k+yQ/eIX0gOTnIxqQzc9khWahAKpost60EAkvH853eLXsn1x8ClKRfcvmrwFMeqB6cr9RekHXUGokOZRMITFArKgE/fM6PVxR7hn0Y8aI9yYHczpFtJBrWPqSEyMFW0veSL7KN8+fLbg4wKniGMUkH6P2+loeD21XIkWdfeN4+/elPu1/wwx//yL797W9bdbtxACy3r2T3yNbP7QL+L3mh92is+d+ihcii008CrJLNobnmvHtXBrPGoR/Vao62D8f2zX1LhRK2xWhosdcfcExpddRZOYlsQdc1XhEZ7TbEJzhqDgB669fUircJm435Sw5J7zB/JfZINkivi26gO1VEEUhQ+x2+5x7kQexdJNQp8ETLogA84PdIpjp0kUTkzjNBnKHaKa4lq975qwy7MfRRgLfB/9E+GEBpCD4RgPBKJ3KgcaxbG00iG5prYl8iWSLvOqHni99dBqb2pFonySHJWiqeEG5BvzyXQEkAr9HCY2alndh0dN8OTeEVMCPAjNmZFf3CNtVV2rvYM34IhMhn437WUzZTnjjH/6tKwGn4EPwTIO5ypQuAMKfp0EuRQKZqppD3EXhSACDuAyiJgKPbYn3YeAo8sZfRfiUqLPlbz/Zq3BGVbqUD3Nfrd32/AS7Ybb/OE1eidRljoU2L2kU63dWdg06r1ZnttmTKAqSMHbidzSKjeFdTlUDQjdYvBFgD3C0nY9tvoxWkAnWArtCr9pEgynIe7ZhcZqU2uvwfIIigD/zopo5X7h2TR8EeVisCfFmb9lT9FjKFaqZoL8TzCSaGrohgX8jvCKYS3MBXZy39J63zeHQa7TAnUbkD6KRnBK/SrjgqSqTrVdmhtl8EPsJHpG1tZYdUtcH6ruaBWYSPejyyAECUz9Y72k5R1QeOINs2+Cv4tzPaIS08YBMJOeht8T+tFme0bpxEJVqTAsFUJ/YFFfuzIRAF3bntfUiB9vHU5uUDB8u85VgdVTfYMa6XO+RBvI+5MH8FnsIf9ot9bUSbamm322+HgB/7IZ4nu1tt+KhoczlaAoZWDmhD3+JxwELWWLyV40P6jICo9jRk8jExAzp9uFk7v01taqcnp97SWPs5n0zttrn1qj0qOEaAjQQKx9EmaDFdeaXFZr0dKvCj/aX2aWTLJdUzK+cd6VIATEBSKmcIONHeC6DRA0+qevTgGrI6AuHiDypwqEih7dV0Stu9SAb0fXeejMo4+Is1p+KpIjBGAmtB4CwCex7gpVJnHNVnknfQtJIo0TFUPMk+JSDEc+miIN1d7eL4AuEhCr5GNVPvAKdsMtlZzEX+8nodx2O47E0BJ2wW+YsEnhiPYzfpc4JFqtCl3ZZsBvGg/F3o6Gbz0NeQiqfFPEBO13VUG3UE+dK7M8xJesnH2EeFQNiGbk36vjn9p4onJU6p4tBB4mS3nq2WTl8EZNr+4K32atrr9VRRmcvOo3+XEpL68GncRk5gc+jtwOTkz4WMi7EoWKrrxHOT+VF2Mmz34xqAalrU0uaTVo6RYEE1HbJf/8d3UkVabjeFHFSPxAj8eSLLAVsRsJ3ELvQG+7b0MQc+GP5VjDsCwbmvP/IkCqpe90YLXwJPi2JjD+qDfaSc2surhZ2OC6+IIqluPp3Ztum9HXfbd3aDH7M49cDTj6kgalu7PblnVX2wPXgYgZBy6sHcSTm36UjtnZM8I1zW7m27v7GqvrWOilLWA62TKre9taP1drJauK+1n+/spD3YbL+xi9XMPvapV+zVT3/czi4urOxIMCkcByAREH8W3UBiAusgzIy1VGszvqdCi/l4Uo5Fl623fv52tHg9mG13lTUHkgq3dv0o+NNtPdrcEegn4ZtWpPjGB/NuIdxDkgKyc+cB30gyEm9Du/C7ywmLykbGx2foXIK2p6cXTiNUxh3a4DvHd4oIyIbuoR0o+hKsnCSsqABSsob7dXXSM9j6be26C/6W/ZX7mE0TvgeBcp7tbQ6pFkztSm9u3/ekABKbsC93+523BR0Z+1bYbBItjaUPhQXL5j0QdyIZahTXYZtEZZXZbr2ztiBBm2AqARd1V4iqesZE4MltGd6YfCT4iX3cebJCJHthP1AtzXqdn1/6/bR9Vqtrtw1S4Mn1vLc2pdUx60fL7LAZkUlct93eerVhOYlK7fZwPOaHPfIKuENhNN+7XN5LLZRTi2Gq+iriNgSO2yGpJpLjqVw99fGyV9tdJKgPdNLX0cWh3zlPYE9INvC8kPHHwJPLRjfP1I4YMU9wjERn9Pd9T2ZC5ihpg7Uo/vUf/I/eao8gD5mLf/RHf2R/+7d/OxBdZB2F4pKA0SAFMuRgA9dSrQQjvvvuu86EDFwOuxwRAW76W99Hxt6xnJ2N4DsBQVJuecBIwQV35BPQ5EbSbOYEkoMqvkRZT3G+51oBZKoAEJMwZzlFvwjYUsk+19DblvlHz83IepSRkgM1HxDsoVcG4EFKh/uZo9aDMfOj73me1lBKQqBJeuQHwAgpujxAMQQQkpK5C44KJJQQFfihZ2keuSDRd/k1cti0jnmgQwFIF3DZWWK6Rw5/Pn7+LyBdACtjk6OvYJTW4e548/WXEZqDH4zF+/cuFk4/cizvOsX8LTo7RsLDeZfQ1/gF2jtguN+7snGwMgVUutSWhL9nKciRg+V3AVKtAe93AybLyte7+S4P8JEJz3UoPX54JsBXTt+idxkQBIZ0nzvnqXWe/787pD7tH2ylx7NFE+Nkv+TgYE5nnHGU84noXLTM76PhF23OxFMCFXXPLwIYyc5dLFfej/71X/2cfeqXf8U+/tqn7LVPftJhmH/1L/9L+9//1//NMw5vrq/D+cVp7XH4WjfitLfDmmVn2tCuIadBjSEfp+aX76F4gACjvs+B1+H7ROv6LozqsEZz2STjVsar6A6e0D2DgzG0fglQUfQDvdOCkPNkuPZv/uZvnE5zOtReaM5ymHJwUfKC33U6i0k0lsscATTcK1CKzwh8IUs5g+uTr33C9dHXvvY1nzPjUvWr06ibjfGjNch5Oa9E05pozIwFvSdef+qpp7y9KwbDd77zHf+NE6RzOmTMcB/PVYKC3q3vJaed17JzbkSn+fqQpZb/5HqC/1PlIpA+3/uBHmhJkDJiJXeUoOEA1jx0t/cQv70dAFTJRGXRSdZ7tlLSeayng1B3fnIZ78Zycjx4BvQkQJX3M7ZnnnnGjXOyJHmmZKqvK+021FaPTGnAtFR+T4AcepOslw0i4DbArnCMREO6NpePfJYb4dKXASxF4C7XTdq/CMqHUaZ7tD+SbwoiuGxIgA3tjbQmSoZRwDcfi8tnb8tyrCz4RzocGDUlDOAMKTkGRwDbylsH0EOaPeijtdooBTZYy0NFK6QALX1N6Ps/ZCHiUB7fnztLWlMC67I5JHNyeZLrF3cg0n7l+yC5w/3ic96lpAeexzX5Pkgm8Tu3uxTkYZ5uG6YWTrm9JX6UrROgYID0fKaAkPhKtl6ue3hGyLg4y0/z0nuiamLu66ox3R2r3i/6zsfAsx1o9l7v8S+3eXKeEk3kesT1LxXTqSJPa6drRZ+yh/U8rauu93YQqQpEtKz1YLzYw663RiP/P3Y9uhFZgqwgMUXz4h3S/eyZbJOcXnL9pD2XeBFv6Rkxh6PwwUHzvU1nPOU8md+r/de8joEnQI1o8aXgBQ4sDhxZwAWd+3sygsfufHtgYxL2iZ7psjZlLPM5mZLI1gqAydscRduSXJerojhvB8LzJBNy/8l1ZqpucTlrQX+yx7gHwIK/BcDF3mK3hF0cwYxwotUqx9tuJDkWrTFSFSdVL0m+KDAVdn6A6YB5Lje8l3sAc2SER6u9wkYTslGjNQdtdKLlVwSf8oCsaFy0IPps+vBp5Fvke+d6KFU8xf0RPDn22adqZ2aL6WM2nz6wZt/ZekPgqbDF/MLG5co2VZxPEnb2seKJvQq+HDtdi5Yi2BQZ8OE7Hm304YwOQPhRBP/54XolQwg8kF2v8wFi/6Iyg+xV3YP/iGPOjwMoqcKBZ0dPfM45iCrlkOGhE8Nf6u3kdOrBptvtI1tv3re221qX2h45j3tLpQCqaM8SbVrIKo+2Ky3tWuandnZ2OVQ8KUDD2QSsCxVPESipreZsjFTxBG8AJgoUdXlKmz4AqZRsQfb9sUUVGeVht/Izm83t4uKe86SS8hTkDTqJYAz3DwlUh/BXWEfa+kR1Xzo7K1WxKdjHM6ISm/ZzvbedoQIDm8HPpSjJgI7zH3hm6KEIGIsnr6+vhr+PgdnU/gk/IWU8ewDEq6gA99RWj7Z1C7cfvX1eyhinwiU+qxy88iCKn49CuJCzGOJsDNc//AM8muGPxtnYAqOdfvmj7D3w5Nnpo2jLU1Id49UDwbOePkgwylsd8jlr2Nvp7GmnA+undqijqpCWZ1ExEkkCfs5UOttbgaeg39ppLdZ543SG7U7LT/wGxuetIrPA03Kxcn6DBqh4CkCVfQRsjAoaro92ZMczQaW7ZUN44OvQ2nw2HQLq4RceW53j+605++VQ+9kYp8tTW6XqRk8UsMKu9lfeTjrWyE99cx6hkuNkcea6jnZwx0z6SMQKWwnQEXl86rwDXbk91IApHQNPTUNg6AhswpecW8f8dF5Qiok74IslOR4tPQB2enLp7/a2XV2T7OvjOSPbZuftvBrOtxpN7GQZoKLLS9pWpjNehK9EgCDmwBru1pFY6bZYSiqli4ISEje3EXh30HY6Hc6MpBoj7KWwocNXiORM6e/Yq2hj5+9MbdcJPMlfpOLEKxlpz6hK8RSAcX5rI7DFP+lU2TL8vdlfW9eXtpidOHgeNgLXEwSCPxLOMQSiA2gVHkPbsAiwBv954DLpUX9GHePjevk6efARfAPglf0m8LSvbmzryQrgBlkL1aS/wv6KCka3s/qQsdKLeZJTbkMHLx3Ph2bujkvR8i75meOU7ILPyvM8oEnbYFo6JnCbwBOgsFeFpjaMWl/2K7d1+JszePksgPNof+b8VETCoqpL4dujnxayUHah/ApVPBF4KsfI7MJmhxt7qivsI6OZvbSc2QJ50m49CEngab2L85b6cWnXdWPr8cweFSP76WbnKS+PxidO+zUyzQMhE//HuUVUbsJDgV/0nkREkHtfr227u/Lz505mJ9aTdONB+dp6gvyTkV2uVna2XFlVXttFObLJbmsXl0v75d/4rL38iY96h4muwcOiKnrjWAWYBftEIEg+C7Ry0PnzqXuQ87LrRQIb0Zbv0ftXtt/sraISZw/4T9Cm8cTnm/WtEaCltS3nr+04oy8le4zGc8cpwOlJUkCmk7BBlwvxoXQbsmbAjD3IEzYhiRKnq0u7OH/MAyAkXHEWGEki2MpRsRmJFV4hP2Jd4QkSFkIW+b9O53pBf0e/Jvg7qm7kw8je8uSFZNN7IIvkFsOWRU519vY7P/UqUUwt/t6nCkJVSImPQvYfuyG5bKPVaqrcpTqPICnVpiFHJtEGsaA94N4DOzrvC/WHfef/ijgjN3yVsPkCN6htX+P7RSJU2PJhS6MP+Fnfbu1m/e5QyeytCo14Qsik6YyqPAoDaD/J0QQnfi0VXpvNTbRWNc6Q5fzMFOwFr/M9ir2ZjqiMDV0SwTuzzfbWqHoCu2XfPOhXgAWH3eOdaIqIedRNSkqj24KfAUlwNqqesCmqQ1RmBa0I101ViJ6wSFJNJEWEDdR71S58h115enbfaROaYv2Zt7cz/c//s3/eQxQwCxnlqi7CuYlMiwi8yGHk/znIPmialMGZgxQEniTMtHl6lpwBOR0yPJXpLrBfTvAxayiA6MiOil77MK6ikblSEsDohJ2BO7mTynPYGIAxrlellgwcgRMyfPJ1iChuKFEAW1pCYegCWiKMADVlbObrlK+JhIMcL42N3wLu+M4NpQSaiMnyw7HvAlZ6B2OTwtYe8B2fy0GUIaLPpOSl3ASeaU1ygCF/bw4waIwCMeXcCrDmWQImcmNF+yTDxJVfygbRuNwRzs7GkQCVs8c7NBYJirsCj+/zvdQa6H0CtpRtpPfJgDsyYwS8ZHTJOdGY3HHb7yNj+Nln/Vr4AmXhQYpkJAjcx+kYAh0cdEs7DRluw6HCEazQWDU3rbFoirFCj3p2kbLWVOruxucugFcZolyrbHLmrsATz/Q18wOlA4xGMaI4RQPal3zu9EDW5zkPDMZOZlTKgNLcGIvaysg4E0gpGlZrr5zHc7om8BE93E/ts5/9rP2TL3zefuu3fssePPaY/eX/9Zf2B3/wB/atb3zTA0+3Nzc+F5w9qgbcUO6idUAedOddA+iwjb7Wer/AcSl4rhO/8H/Rsp7H+kphah9Ev+JhyQEBtbpe/CpHyMeeKj9CUQZonPOlnikayZ1u1uhDH/qQ/0MfcM5fPnfNUbJKe5HvrwAHGQSS09ovro1s3pUbI7frAO7yADCfEwSi3d9iPrMvf/nL9vOf/9zlKc+HLgdQMwVRB+M2a5cp/SD6zMcmwxglzLw5s+Rzn/ucy4QvfelLHujyM7zGYWhIbml9JT/y/WVucmpEH/laSabl+0XgUrIkl3niFc4Yy+/TtZovpq/2nd/MhTnxw1gef+KBr/Vbb71lP/3pT7Os7UkkSoxKL+mPCpgAkRWsYw9nqYd/rjPz8apXtPZZrTC4nve++spHfXxUrFHVdNf4XE4jMNq6ExtZkb1FcJzPc97SWjIvybzNJnoQSz6JN6Q/Re8a/109KT4VP0gPSD6pvFz67K6uUnDBf6vFXpLponVV1WkMuZOZy0T20mkonSvE/8naI/jF8z2bGOcpOapx+HME+9gTqt9cRyYAwOUg2Wqp7UHouwDqBLJhdOdrJDsq13P6PtfNklGMi/8LXBdoxz08Q4FXyQ7oywMWozjIOvr6q5XZcR+1H1wnG086WXzMWKvU8lLvzwMwPIN7PECT2unq3nw/79JVbg8ReJLDL/2a22hap1z/SF5on2WD6Z352g19+ZNuzmW45L5sYJ4jvpc8rVNgVJ9rj0S/skv0t3hXf+O06LniIdmLso3FI1PPtl4EcJiCTwSeNE6eA01qfTRvfms/NW5+D+BLBngMdsGQSHBMatEZT+5N5u0GExNpDbReeheAka8LWf20oQHYG0drr9nozOjmR1u2op+TQ+nAHzzj+1dEcCG3t9xuS7LeW2gANh4iGxSAmFYb8j24LrJKo7qXv3OdmOtf0YuDqinzOQ5JPwZmBJgJTPCKGLdlAW4jYxqAICoHSj/jQDrLW7MpEzcFn+Ksh2NVa5yNEfcwDqpP1cqKZ6oaSgfCjyYAYpHJbASfaK2VDhzOE3ZkI2iOogda7eXyW/wp/TwuSURQtXuA2Oxf8Fhvo+LUVovHbTq6Z/tt44dEk0wF4DYqlmZj+QLH872YE2vqMqGNqizZS8wb3433O9g3jmok9pY5+FgdyDsCrXngiWcJZOEZ0B7rEM8IBx5AFJoAGAE4F/ji/JAOnud6Ai5U/HA9YwodHckFQ+DpfGq7/XU6C+HWe/JHNi1nSY1sdAAoogIpzsSi174y4N2Gavuh4imqgOKMp2ifFHyLzU/gyauLDgTjIng2oX0vWf2p6jP0eDsEnjx4NiOzNoJT7kOloC00RuCJ88A4q4BnhN0egVeu1ZkPag3j1WipQiL2L1rbOR/PyGheJrkQoC7PIDkDEHi+JIGOc3FubF8xxgDPzk6eHHg1dEiA7KwffIpthN3puiYl5ciG5+/5QhnfAXbDgyHDIvjKGS75OYBqc8kzbm6vHJR0e8bT4II+nB/L3oEtP/VnHNWogDzx7kjkdflMhjRAcAmdTTxDmQxxQLTpHJAZMAn9GkJSbYQIrJOZfrZ4OlV/FdZW2AbRvpGgI+8KeR6yy7EZEl1S0BuAs/fzKgIIZYwXl+dRje0VeqEL/HyJpANotQd/8LnOA6EKAUA7zjAiaBbtFwEHBeCKPyV3FXQn8MN90psCwMPOMxvNFkZSJ2vMvp4m29iDyu3Bbmhlms4vczukJyg097NrCDyxo3U6t8QDhIej3834AAo5W4y1BNjjPbRJ8oPhU0C+JrjogafWWzmxfpy1A1CovY89Ch1FYDDOG5zbxfnjvgaeAOgZ8/iQx1aLt7RCPKSz62jztApa9YQsdF3qCCAdonXTerVVBDTcj0mBRirnlfC8XQN8RjcZroEGWCf4IuzzYjgDSpUHsudir44dZ7xDCmBoVvG03wXeECB8avvmVeCxlpyZJF0vW1s61Ne6Qd4V3iKRwFNUfcS5LejBuoqKdNleLn9TUri/l6q2dIZe0B4uf+gM/s95baoO0VllarnndgHzS4GnriAR5cY2u40nYBB4EhYR9kPYLQo8MZ/dNqo15RNqrPKtA4wPDEn2J3OQ37nepS4tYBLp7DCSWbmHa0pbhM2TWtQSLJh5xUfpVTGq9JTdJTsnmVQOPvM+ZD8VT8jSCGyHnBRfH23aY6eabbX2lne0CmaOEz+vkOoHzjpDlx3sfLS3Z8uJvTKe29OT0ma0zaTVHnKYM9gIkAPXF71dUwk+W9qjcmw/ur616+5gt8XKz7ilULCY0LKN7h1zmxAMIMBXLAcZQjQLOdn2BBqQTa31JCKRAFjUtt1v2FC74Pzu5cIW5cROiy3pSFa0e3v+Iy/YZ/7D37DLZ54M2u9Le3T9nq8z1U4kZUFb8Cr6mt9XVzdWU1EyooVabxVVy23ne+XnureFV1Vy9u6+JXBJtfveNruoclSb3dF4amcX5zaeRjEFvp7bSpOFn+GLf++VJQatRAcS55NkgwiDyqv3lcyBfDs7u2eXFw/s0I4Mnuz7sIHRNXFGXWpvmlo0TsYkPxF0iY4CyL+jv5M6MlEVN40kLPkU+h22UXQJcBnYRWAnqoFo2Ru09vDR2/7ucpSqCtXy1c+/PHZrUlyCOfFs1n9TE3xhnXuXtW5r+5n0qW1mUdqhxGfZeIIWVcIxh6iK94BSuUr2dXBE+BbH7llSrMGbIdvVhhndua+uXd95gL6Kc12RTQRposoTXVn7WmPneIVvs/WzyJBLu+rWk1CahqDVwSuOUaUkjsznK7s8e2A3NyQBNrYisWK18sATtoVXxKcK7vCFwN4WtuTcR4+dcLZfJKO6D5jkGIEnWgwr8HT0yUJHqao4rYjLWcaqin3okFax+EHzxZk9enRt1R79GxXpVE8W/+Q3PtvLqGLRWSwYhh/+9kOvsiCFHHsGE8I5Mu/4vwAvB0RUXZFlQwukCOMqjEMBdLmzJaeKMcjIU7ApNnY2ZKXJSBWoK6WiZ8jIyQVrDj6FERAZOgCNL7zwggNkzEEOdxgcAYLJ8OGeKBkPEIWIN5tOQAGAD6OU7B8p4fydcsL0nRSrAJCj0gnilJOkZ7B+Uka6VopLTnI+X61NOKjqhXx06O+OTUpHzxIYpbkrmKSAiGhF4xLYrWBZDjyIbrS3Akq0Bnq3ABI5ogJfBTiLhvS9xiDFqflLWes9omU9T+/j+jzAo/dzv4S2sn60DrpGNJQbBlprOdAEnQhMYrBxVo0MdZxk1snXNAULfE4pex4jLd+f3HHPjSmNQQ6X5iPgz3/rPLVZZPi5QbENwDnfMwF8Tv+eNXsMUupgUF9vHFM/zDAMSu1tPsapDmgwDVIAACAASURBVBTN2jdKgDtvZ2d5yRjWPvCc3JjVXLQevE+KJucl0aHza1IW+93WXn31FfvUax+3xx/c96zEv/7rv7b3t61t1xs30jn00eWZG7S1B54oUFcQXnTAuoinmn01lBHLOeJ7VcNIucsQZO5H4BdQIECUnLcFrAsk4nop75zmQpkcqznC4D6eRyRAJ+d5Xc+4JEeRY3zOO5RdzTtJQiCQoXvEM+IlfucgmuaQ06vmJv7kO97Bc1nXR1dXnj0PP2i8XMt3yM+rRw/9e8lfgcAOcrhBJ2M+AKwcpAuDOVodiD7uGj4kDAAsEOhiHUi+4Fwr9pfAF2d8AV4whlzWDI70fD7ooqPOjPJrrZfWT7JJstrpvD/uocYoB4vf9T6yr3NZ60ZC0p20xeB5jI/rqTZmT/gb3ffPfvuf2ttvv21f//rX3TgVGMj6vvjii3Zoatd3OvdJgQGNlXPOJEu17zmf6/wFPoNXeS5rx3pyJsz9ywv7yle+Yt/4xjdcx2ou0qVjP3qOrCuO5C39XDUrRl7JoSBeLls0Fu0/TlUOXEqPSMdKP+q+nIbv0msu/4/688ib+Trk+yFgkb10oKRNwF9Z+h6wHrqX/zOGQYd666V0Zk8KPJFs4HqK8zIsAFJ8VukXMpPCgIsMNlXfSH66w57+caCun+WQAuAYqP5uP8uitC3ZR4k/pAdymStZntsTuTyQvFBgR066aDTfB9GN7ud9BPxzfpBDIvtAeyveC8P/GAgg8JTbZ/pedMD90q8aUy6ftI+yC0SfXBM8Hk6UdJbkvmRvHmDInyUwTjYy14sO+E46E/3POwX+8H+Bivxf6yvZonWRrKcVpWj6Lv1KZuZ0nu8d/6e/uOYsuhx0Wxqn6It3k8jB95x9wfX1NjoGSN55b/nUZYDvBbrqHVo3zSPX25IvuU0WjX7Vmid9kwWe7spU8YjoLuYbYA9WVQSe4hwY1mdW3LeOKoAuQJqSc144t0ftdzwQdTxHQbLZz2DxIH0AYzE/2n3N3bGT3+LgWAKNxPvSifx2cChL7GNM0llqgZrL3ZxXYj/CT3HQLJ3JFMGoSMwj8CRajPemrgnea56s1vibAPuwluUxozFkQ8ij2CuqK46t5A7d2mZz7Cyc2Mj0j9ZDHzybULwvG077XkyOtqjoVbLNz3ebRXVA0HsETwiQBL/2Np88sPn0vhX9qe02BLU33mKKgNKhGdv8RIkdqa25ReUe7/AEiz4CizxPdpDsDbf3Cp3vGb6fAkO+tinA75UrieZ5hlqwxbpHxXzwfoAz0I7OfiOgg489yIY61i54jnNppkPgifEK8FPgqZzWttlc225/Y00PCJsOok7B/Kmf4UQlAlUuEbgDtABc8UBGOgyadmsE5KBhtYWhWoG50d4HEJWqlgP73EVlChnYXRtAm+idMxf8bKkEfC7nAFOBKzi9+/lB4fcvl6too9dHsClsySOeEC0ROdspAoVeRbOrBtsRXcYZFaxXZFVHi16eIZ4CgKpp3TTi7JaoSDp0hS3n5w5Uz6f3fOy8OwLECUBJlWweXEqgu+hEtgf0cXF55usyVKNN42w0xuH0cwiANmg7gsguy7smgmKJ99W6MnQw/HSw7X5Lo7AhEZC1Cl6N8fLOKcHDAtAoKpS29Y3t662VBS3TqN6hCjnOZ4i1IfgYwXUHr0b3Ej+VQ+CJCiDARsAx6JcWcrzXbRmvRIq2iQCkTacztEqbzaMKOTCdSHCJirOQj6wzoLdsBPaJ9V1vrv08Dx2sDl0iQwEi1aY29wklQ+Iz86p+6M0Dk6naLPbqYOP50kFe1p8fKp64j2sJPNFqz6HtFCik1R5t2whITEdxBirALGsdwdPQQSGTOR9u7oEngMO2DZ+EwFMA9K1NZyRzAdpTJZJabXLumusgxpUqE1LAP6oGdED73M5PH09rTVVtHHuhqi7WmYon2rUFfjD2wJPoAxuPiif5jtIt0q9erV0e2yhid3qy6ThacbFn+234T3ngib/xDSOIdfCqPdKuFHDn+bLD2APpLAWevK5PZXvpDBu38wigUfnngbRIqOAsnlz/ai4C+DvacnWcPRbnnNA+LnyLCJY0dQRs9D7GJXtRgSeSuXiXAk8EWML3oLtGYKHS7x5A8XN0wtem4kl7W1IVetg63wJkc3/IbB1hoQTVCOryD5Cf9VECijDHYwAqEh/kC8F3wh98P1uSTMIfJInJZU5WHUbgJfh36sFcWtGNPJgVFVyqHpa9pLmKRqKFJzYMcyKZxfsoOH/LNuX78LOOScmA7PtmT43tMFeSFDyA0HHWGSB8ZU8senthtvDA0xO0uSOBp4BXzKvpx5Ol7UlWs4PdkAyyPLWr8cS+9+jKHlWVbcqln1tbUdFNwGkSAV34mKTOwpbW0pbMMyQB01oPPNECE+F82O+sIcmxPFgx6Z0flmVh57OJnc4W9sRmY2BYdFd85XOftFd/41esWM2No6965EK/d+yXf+wjOgq5zj+d5UTgCVsFWbi5urVuX1vBubu7ys6Kmdd6NpOxHaYTD6DRGt1bXFa17dq9rc5OUyXpPNoOuhBKx5LQSr2q7Gc/f8toXYqsokKKZBbH71ObV1Xr0WqPu6kGU1Jxta/t4uKB3bt8zCtpqn20sfVzjCr0ViRCuNz1wBOt5aLVHnzniTepJafasspf1FEx8kHcd0j6I5KNU2Kt44jw1siDg1SjbbdU/bTx7gOVwZHIEL5gJOawr8LadLac9I7jaJxvmCr9oQsCknGOY5xlSMUT7UCDX1WNnWyO0dTKPjoCebAntfcVb7iuTol7sm/5LApSCOyScBA4DN8jv8OfDszCcVY/M9B83VkL9Ak6jU4K7aHy6jz8fQJPvD/wTmxgznm+tMX0xEi+JQmE+YFlwZ83N1e2r3feijB4OkaN7EIODFXIqf2pMEkSJprDOmymsrOGMwlTspqSV6R/QseyZthWYQ+HjxXngBEIm85OPMBF4OkYeDcrPvHxV3oCLvxgcMMsMqr5G+NP4I1AfwGwuZPHwKWsMBakIFy4pnY2EJ0MAAlugR4SuALAnWlSpgLvk8Gm5/IOAbS6lmcK0GEOcgZCWQTBiwEUGFAlFe//6Ec/ai+//LKDdFSlyFiSUBYII5Ag1iOEmggtnPlYM3fsUhsZrZWMVwEAbJaCZ2FUpjMbEtiIE8M1yhgTiMJ8pEBzwCFX0nL2tW8K7ono5eAdmTmUIX8L1BIIkYPYeq6UuMadBxzYB56Bk3ck6mMmmp6hvcvfm68Z85FT44o+tWZj/STA5ADqPXfBJO099+egjhx6jZvrBLopi1EZ0zwzb2GltRdtuCBLmTtcK2df2XJUVAC2A8KS/a91BXgaMvxSRQwGmNaHQI/GKXAsB9B0r5w50Y94Q/vmQGQqv54to+zVFQnlptkB8ApyMG8Za9tUNeX7PAkecuPbK4KO55NofOItp6vULitXNnzO/N0BSQJa9/CbdyuzSnvJ+xzUvdOSSDwmMEf8NQjLydTHsN2s7eknH9gTD+7ZuORsgN7eefNN+/7Dyk6WKzfa6pTRSIAO47jiUOWS0tmo/hT4iVwZwDzPIjgG58PpCiXF/yXXFBRhrRUcd7rOWufJWeZed9JS21Gud8MyVRDkYKbAZvGG+MgNrV9QOi/5qyCBggHIaOiTdxIc5XlqiaHniNa1trxLa8FnWhNdp30WvYgnpF98fimbS2Cs9ILGP52E7OZvxooSZ+z832ljrAOXw9nRGsoYlt6QIST9IRnHb4JPjJF5cx88q2wugpK8i8/Vck8ymHcxh3Cujy0gI/s2dAB6Sj9ywOR0+HgPAWxLBjM+7uUZzBu6kywS/fMcxuItl5KTqDZ2nM3F/ZxT9Wu/9mv2+BP3vH3un//5n/tYyMoSLbLfHD6qoJPoy3k7Vc8dUva6PpO+DkeNVnrHvdDZI6ou/PznP2/f+/vv2J/8yZ94xRo8LdqX/Ftw/kQKslTNwTO56GU9mUeGUq5HdS9jGICX6bENlQCJXK5L5zN+AUbSL4PzmDKydI10DvdyYHdO19pL8YBo2Y0uyfI2klSYo9o4hZEd51Sy1wFUkW0UjjnVqAqi+mksqepp2sfZgOCtOgh4tow5+1kT6bB2yXnNjat5Z91zPkf0wKZtqEAgsoCrqrbWS+R1HknIGMkwt/PSuYOMkWdL7/G3ZDr0pkCXApvSSzoTIOcZ2Q0AfafLaBsm+yiXEdq7POFDulp7SeApt0dyB0D7e9fukYzgGeJFyWw9SzKMVgp6l+Sygvask3hH8k/vFy1KX7GHeTBC7VtI/JCdKTmnIB5jUmtF/q9n8hy9D1BYa689yW01rcEv0gVBIx+spNeacB/jcOd9HO/z5yaAj3sXJyurNttBPkseyvaTLS9bRGusv7UP4i/Jb/FvzFl918N58ms9a/HYnlJz05porWRbQvMALwBz4HxxBgwZnQebFg886EQAws8LSq1PqDLx800KnLQAbVUxxHsITLlsBnRTRu8kQFmAfq7hR1USAmSZe847oikBSnzPPTxH8lS6UHMWjbIfVPjEO2pvcRW2MKBD2EoAeXwnvQ+IMNC8t96KDhZhR4XNrkPsfZ4cKu76KZ3dNIpM6pDfhZ+VsFzNvCc84EA5iuoN6fPc58p5bPDD/CDnkC2hT0L+OCC9XtvpiixmtboMR1ctXeI8mnObju9Z1y6s3kdWLEDDfnew/ba3YhLZ3qINgDa1Ktxud+4gy9dR4iR+r/wzAAlaoIgG4mDnCA75gdIWwId8TZ6twJMHbaYBQoTvEe3WoB3/7WeQmGeGcg97v90EkIj+B0jl+aqQCts8khlCztIKhRZ7V94exQD1rLG2i0RQ1gf9OpyfAGDhAagyktA4w4DQRgHNjOzi/J6P1ytVLFrQMC+AL95LtVDbQ2u09qrs4vKetyYCM9D6UOdBhQ5/e1DVU9fCH3JZmM5zYvxnZ+cOmBDwEt1zreRtVBaUDuyzHuwL5+2wT6wB9zImyclYL+SEDsHuPRG0atc2KhubzQGJG6f5+ezcgwvL+QPfHwHZCjyxX8xd+IDscX0u+z6ykXXOZbS7FCYA7z1x/ymfT9irCZglUJRaDFesCyk3nmAYCUZULhGEcZpKthjjEFhEsgDXMbd9t7V5OfPgL/uyqa+pe7T5dOJnP5FhH2dChh7zcyhGgLMBHI6603RI/NT6AzRKe3Ha+jCWWEvasca4ov2Q/G0qJta7Gz/gfTad2XQWthx7JiyIMapKyIOpqW1i2Lczt4MeXb1nu91ttNqjteh44TzB/stOkox3Xk06gQAna71YRiUY1yoROOzXxqqut5N52Fxuw6dEXreTut6uq2unYdaMFpEnSwKSp14NV3Qjm6+WBjCrQDHrcfQxOKeFCuAIPJHUwDt2+7W3d3SgfpQOUy/xB9UqLc4YI/EnzkekGi+e635LC3AXgZTF7OJIK3UkiXpLsBRsrZF3NorOOn1pyznB3OC3MWcZprZ5yFW165SPCE2u5mFL8pkCT9ihSphs67BPpb+QU/yt4yRIcgDMRgfmiRXSf4tFVA+67voFZzz1XQKb+Z72XFSF2VHfRoAgnXeWsAF4n3WCtqi4AwwHAKcC4Ojf0Q5raxyCI19Gdr3sQfezpisPXEK3fui9t7WKimP2i2d4QLNrbFJGxTcyUljHfDL2tlbeztOr7xqvVKxq/D4qPEP2x/WB/sJD8u/K0XxIapTNxVrzHo1TOID8s9yWPFgkmblOLsNXwFASjtXW0ZIPHQZPNZyZ1ERBgQe0mmNSjXxk4T6+XuPAAgmuUwnmcXNvwxk4Df+OHQnCLlBrWM73IXir/aeijcCT9ZxhRAv/vT19UtqHl6ceeLrXVjZqq2jbi9rwCtm5V4U2ZW9XVP5NF/b+aGQ/vL71QNRtj+1RWAP5cDoT/FlMnA9Wc9oMLny+7l+PCaAQrNt4ZRqBr/PlzB7eXlk3Nrt8cGZTWtveXtuqKO2Jy3v2zNtXtjxd2sn9U/vEF1+3Zz79qnHKULNt7ead9218MfNkTwJP7DG6EN4g8OT4J9Ul5dj5/ObRldXrne3eu7Lrt9613fXGllVvt11t9Xxq5dmJ2XxhI5JxaP9M54zxwauCPcmDCl6CS21j85TgUh2CN99/75G9/4iWe9f23vsPQ44TqKvrIRDi7eG8LWZgS+yVV6bWlV2e3bfHHjzt9EDgCT1M8Gp9GxWDfq4jQWGvTIrAE9XTi8WpB52QLYG9H5OSdF5jHieAFvK/3YdNVeRx3t3YK21IRnh4/Y7bfwQ19hVVPXGWbMgrsNqQ6x4L8Larx7M7+dxxc9o6pvMcsXcWM5Ksgx/nk7ntD5Xd3F673TQe0e2IU5PAek/iHKQa2zEwz+Dj47E4OOWn52eDbpENqPbkUdUerXodb4K2UyWu1mExW7k8iOpfuq8hGyYuPzacT1hW3pIvzmyNBBACT6z9vXsPrNqS2IQerf2cQU98Oll4wPzq5pEt55FUzpy1Hx6AU/A8tc+LxArs985tyV2NXdW6bSI+V/KKfAvZWvz2il1vX4JFO3L6QLbOvbqq9FZ72AuB746t+KVXX+llGAusywU9RHcUnMcDkAXmsyBSMgKPXbomgwmHT46FHGe9TyAzCyPnJxgjjNZQBiFYWXBlqvmGptJ8xqYI4wDgJ0dKoK+caQWyBM5oDoznwx/+sP36r/+6ff/737e/+Iu/OArLO61e5DSjGAJUCCIWWCCAEvCSMd7e7J0QBOR7S4wU2MGwXyyiPYCASzl1WlPmzPyYs8qbZUTlgKUO9cxBC+Y/BDgSWCcgRIBsDqhrr/OAlhxBBXzyPXQwK2USybET6CBDVTTF33nwgXuZlxzUu4AR42QcUroCS6XE5KgwZiojuO7NN990WuQzjBIcd56hucphPDqCIZTlZLpRkIKTXMvYBCDzPvVxZV+pHuB76MAF/H7vzuPzzz/vbcp+/OMf+9kmF/cujDPUuPfv//7v7atf/aqPTe/p9hFRZswC7TTOHFyRUSDBq/XRc2Q8ch0GpcALGagCDcOhxWEOg4M5QFusr4xNvhMtyBEWT+Y85PzuPbz/cdWT9n0xnnqWRjx/HAEd9Wmdz2zsPcejSicHjsWbyo7jHQJncuBYPC5+kayS8aTPuR96oCRaTpsfCp6ydSSvtO8DLYyj3QSfayySAT5GKzwLXOuvCjXeT+DqJOtPr+cMRmGqcsvpkvfm8lQ0JueY7xXo0h5LvoqOJL+hDckDgVWSB1pz8a1kt/g0gJJwcGTMa/1Fq6JBrQf0I5mgPSJ7U/yV08nwvmlkc0n+yaCXoy/5ov28axyz/gLy5GDwPO2f6Fj35+Cd1kD7KtnI37zXsy3bqCjTmnI/fM744rDOMJxkmCjgwN/sHd57HniXrtJebW42Q/CK9aP9ne5Frr30/HOuk9544w1bbzf+7vPLC98TnrVYrcJ5f/TIrq4fupz54hc/b7/5m7/prT3/7f/xb+1P//RP7Yc//KGdnkbQCeORdXHZOAln1/kzteVw+uuiPQ7nnEnPiEckO3xdypgnYwbsQF9dnJ8OsoQSfIJi0jO8U46V63U/s4Gzjg622+9t17QRZPFKtmgDJb2ugIgcMsaB0SXj1Q9r7Xt35KSHc1sm5y3RmRILmIPGJf0qfaX5iva0x2EEppZWqf2R5IfkJWck6cedn+w8Ra6VDsxpNg8cqC2J5KneLXlOSxW1J5YcUYCDdVLrMxm60oXS0wru5XwuHStHWIElZW9K3oifuU787gBGAhmlZ8RX/JbdJh0sXtPa5LJPvJ8H7/S9bBTxIb95nwJcsqNEK5pTPk/tc65PJEM0HoHRCojxvZw28WluH7uzngJDrgPIIM7Ah1wv8XkecJcMyWUV30PXkuWyhfVsrY3kuJ4hmuV6ycdc9ksma+yi17tyX2MX7+e0IbrmGp4n2oROxJOsvw5d9gzrlHx21AnHim6cVucxiD47s09jlBzWGDTX/G+cn1xX0DovzjVBpJDoMjfiSfRJn89PrN+n9lypBQfXRkudsI+q1CXAcTOSst0ujEBP/ByTxQhqhL0eGY78A4TkHoFFygCVz4MDGW2pjpnL0q9ue48XQ7sVb2lRRIZ/gIdUkkSrWuhkuYqD5fksgh70i18PQHEe/JZepI+/6DUAJeYeoAW0M0uVbc4jnBvjFdo6o2dmo3E6DLrY2YHzhQAK0xlDAIL4QeIB6ETzlL9XdQGa8V3uW0huw9MAxDqDhVZYtKMiUFj4vl56JQ9Bw7YpvXVRVLjFmUrQBu8CiCGDF1DZW6FYBKMUOHa5XISuZ28ZM4Aqrvf58nyoDpdPJd3Ac1zPD/7u2PmV57Ev/J/fzFF+nPQTa6215zvpAiVqetC+bx3MChka9LdaRVUV+7nfPbLWaB0Ugb/mEC29nL8cvGOEnJmz8IOw43B5vojqp2gQS8IhQQWCZFSzcD/72vkZIn7ugkd9YwwsFXtFQGyc7AhaTRISJoNXepoxcF6tQHFvRUYro9N7DoK6bspaLbq90USFt9PfofWzJ05Pz3x9AdXYW+x49m4DiLePSm8FpyTLmaNXO7W3Dv6v949s7LIb/gegv2cnq0tvdSO9qd/ydT0oMFKlTpzzwt6QYcz74WUqzfgc3iSoFQEi/Ko452k2Ww2dUQBvXVZ59njY1uw5QR75s+zdUUcD6MdZwyHPdeZlJIC4rKaFG8E+2lTNJ956bLsjyNXbYrV08BxTytsjeqUz7RwJwk+sP5Q2HeM7A84COIYtQ+Wkz4dgdhnt4HQuHmMDeAfgZX327e1wrpcCorJx4Yv33nvHr2VdHAMhWJzaBnvgqYrELq+IY+5+puQxOB6Z5jEul6PeRjD2hPWI9Q59IbxI++j2XhHnFYmm5L8yNtfxZevPRL5IZtNm7+z0vvMC6xT7Ww+dF/JnLObn/n7ZbFwnG8cHVUJDLs2Gc/I8EO4t6mOeawBGaz1gC3AHsAtoR1b7cnnm6y9bQ92IhI9VTeU8x3PQP7FO4a94ws4ozhOSPJXeZf7wG6KAxDvZZnqX9DRgofSRbCqexX6x/6fnUfEgW00+omyOgnDAJFrpub2cWvP6WhdmqwnBkCa1qITnqVBiXVKXirId7HkFnF3upSM2mnrrMg09Op+F7uV+JYa4bBtHC3reifySP8a5Upyxwrvcb01njHFOncv/loqwMvlIUekZSVDoD+6b2IEztrzCl/0l6F95pYLL0KLz9nLstduhB6pBI3jLWiKLCLJ5RUBKbI12Y+lcV3SUH1UQSRkRdI21DhuHQN3BTk+iKwkB4sDrsm4bdQS5Ikki7E0WHh4OQPx4tqonQ4gvEtDOGlE9wX5zfBa8OZyHRpUedOyHwoV88ko1P68uxsfZOkeblPYWIEChq1inZ08m9txobC9baU+Urc2TjvHWti16p7F2Utq6O9ieSvRyZu80vf2g2tvDsrB3qfqcYuNNrDnE2Yu9y4OQrdCDjiQhoO+2VpLDYdtGpfhqNbNZ2dn5yOwBZ8vt9rYoSps319ZPp/bqFz5nz/3Gp61YLa3dV94JZdt3du/8wp5/9jmff73fWls3dvXo/ThPueXctbFxZtqmYm0PdvXu+/bGt//Bbt96yGG7tqwO9vD22hqSSS8vbXF5YeVsZntsx2pvk2UkA4e90Xsnnl3deBXy5b179swzzzltvfHznzmfQS9f+erX7Cc/fcNt0f1NYKjsgXhG+sV9qPHYLuecZ3VixXRhLWdKF1PrN501N7WNl4E9Yy8QiILuPWhRROU4ZwOy1dBv+IdRGeu+TX3woImwHvkHsvXk8zrtpIontdrb7m49qepQ7myakos5RxU5CU3xDo7xuL4NfSAfkz2Htzxxab82AsPHhI04Q/PoQ3EOXwSo9/WGcPfAP8h9v6+Jd4UNHzgf/MPf/F/nOYV/HjgIHQGEjVVt2AeSv7oveJIzsqKS38+r7EuPFURbPrrDYLPSaYd0nuPZ7nGOWVSxz6YE3+jYEPacD88Tv+JcQfwdna3kY2xjjmF/Uy0dZ1H5vJBXk2iHebt+6MG4yWI0JHmTRBA6UpW74d+KnlQNjP5hD7BRl4snfWx8RlWX6xeqCz/00gseeJLilsMtRS3gXqCiABspMJ1xJOWr+wSsObEmIZY7FvpMjq1Ad4/YZ+f/DKBYdgBoDtLIqBdgwL35RufzkpHPb4GpgHsQFlVfjJ3ghbI5mDvj09jcgE4tFjTfq6v3HexDYGMYYxSTVY7xgZEwn526wXE0TqJUNsAZAPkgAr4XSMLfZKwTSeeZrInaUTFGBzzT4XKaR+7syKnVM7XGR+V7bI2mfRVYJAGloIuECJ9rz92eUpZMcroEfPCO3Hi5+zfjF1CpeYsp9XkeKMrfKcGlMXMf+8e7WR9lKkoQqVWJQKp83DK0NC8ZSkcmUr/tcFARsgSScDZolQedIOQwvlh76EcOEUArwafIao4MRZ7PtWo5oTmTjaXgkQwiraXAJeYt+hbAo894TgAEUWWRg40CVcWL3JPvB+8VcMe7NPcwIkKocN7KAEwk51pAT5jTeSuc4/8FEpHziHCLOen8kpTlT2ZVOihccuUYsIixCZSQ4yEAVnspeZXLsNzxYE21VqwPQIgABwcpB2ApAhgy8OTc0GpBxpgAtpy+/YyLVH3H9zpzw/erO9isDOBZa8bzNT7/zL8NmSW5JdnIdQKIJDOkNNzprGufD/e5oZyCrAEOhSOlsWs+ojWtI59rjXVP/n4+y9/JfXngyQ3S7AT4nHaDBo4Hs3OdZJHeFYb1ESwUv0tGC9TR9Wm5hl9UcfBM0bLoiHcxThkZem8OzkfgINZY34uOxCe0UgwnN8CQcBjCsHdD3c9CiExVjVmDC+M7HJ2jsxzXIke8VWsdAS6ei7z3LJ2q8v9//OMft6cef8z+6q/+yr75zW964AkZ89wLz7t+QO6gZwgqIY8w2ghcPfPMUy5z+O47yfX3UAAAIABJREFU3/mu6xDGhgGiDNKTVWQRFxbnsjAfBXsZM5VQft+ELLKYB+PWP+3Z7Wbt83CdXRYuJ5c4dOpLbiMPiun5crAEpm+uMMziYONdU3uva+877H3gAzCRTQD/5gY0a4VBLKdXeyhdJp5yPs8AeMkS7af4XjQjGhSviL6lV/K1cLwyVf+485ocRNFkgKbxIxtA4+R5CvxoDrwz55HNXu1Vji3ZNP4IWkQCh2S7DHDRp4BVyfB8LpKdkj8Cg4/2SdCE5Il4RwCP9lS0LzkrPSZwVoC35Jt4TEFIrfdd+0K6OR8XY5Ce4j1K8NHnzEl2jvZJ++p0ndmXWgvZpTnfHu016a4AQqSTRDOyEfVe0YL2SHN33ZAce3eaZrN/VLEuGaN94VnYkEo+Es9J1knu5PJX10hecq+em88z10eizVyH6rO7dHv3Xbl81X7Jjs1lrp6jvdMcdX5Z0FTsLRUQPEvgqvhOckh6JB/LB/RCCqDwGdUdDqa32HFTG9OznTZsfvbNzOp1JP1EVUi0cYtWXZHluHFQLZ0pl5LMlH0YevJ4ODjPiOS4SJrje/rHS5dId0i/Bj8EKIZcZr58Jvpwuy0LPPnhxLTpGIet4tnmqYrGMz7nYQP6WTzJP+joCZNAWdbPkxVS6w9kA/OFFnnXUZepvQ5nk4bTHQ5jyCslzzGf5Yr2QlSp7qwY1d5yT0E55pLb+Iwp5wcHtMkSzxKXchtE8luBJ69kYX9oj9fTBqWwQ3vuB2HjYPMZ4Llsz6D3OFDZ98NwhmmDSKZ36pmVyWW1k3EgYg/wjt8W8lVArGQAa+q2agpgSeeoOlPyQwCv7HNPRkyJEa4zU7WtdI3sX1U0E0TIA0/Mgz1RRvxu+541fWWHLoJPh36fWiEBX5Q27rFdApQg8MQZH9EuMAWLPSjF/hOQikpAgYu0kOpL1ina9kAfsZ7JVi0ASMI+Eq9LxmhPCTy5zTEEuwrP4KaVmvvus0j8Qy5H5nJUT0gP4j+Hntd5zslP6QNEnUxDLrPH2hOXj2Uk1uyqAFC21a2DwH4YdlPYyfIxOzt9YEUfcibXQbL3PAA4iefrjAjWQRXuvAdwjAzlWB8lOeI7RjIPMicA3mjzJywAkEr2Bz4i6+c2+QDaBpA7m0bQDd9p8Kkm4Ru5D7u/dT/D8/1JIurDJu26xm03kv3mMyrHwvc71MEHAPWcc1XvCZSeetDRz7pDDnPGF+cwcAjJQV1koJ9o2xYgNh1lKrvZvk/jNJtOYp7iefHLZhNtnwIQn1h3iOSbCE4S5IqMdYLl8jWwY492JvZdAHruz7SRyBF7dDz/OKc/2R9ka5+t7g3Ap8bAOghrcHnlbfCUFITMnXsQg2r+xfxkkM8uL7PzfaEbglSyM/gtWS6AsTnceHsv77mYKkWYN+uvs4KUUID8qfb4ClTknQwVBTxL9p1sdfmiQfspualX9WrQhvsjgOdJfmlsEeBNnU7mM8cuch0kPCFkWHTwED/rXfCGJ1KmQGkejHO5npJpD/jfqWsFWBdBgbBRCscFphYV21EpGG1CyayHbrluu7sezkjU+bWsBzKRlnYjw0alBSRnsnAsRdA6fDbMMWt17aBuqoxDrlCRI1u9d/3eGsE8pyGvSA3Q15EOtYucLf1duLeTUdTpcR+BlLrdGWeWKfBEnAYd4XIRPx9A28+YBKBfekcVnbsae6akkjh75eQsgkpKhpCOlq9ZVdukkwOvCd4KPnSeacImyANP8GC0NQtwXfa1+EJyht/IAewJ/k8rTXSDZJd4gXUK3wA7QXsYrTpJbNCPV3QCmBTYC5UH6p6YmT1dlvahvrDHusoDT/C/g+hUdox7q8vebrx7w8i66dLebs2+v9vaW/3B1l5BQpADvIVKi/nQOQIaIqHC7ceUYKyxglu7v0vTlUNry/HITsdmZ6PCzjuzGR28aEc7quyxl16wj37+s3b/oy/Yvutsv6ad4s62dWNPPv2UB548MEEr2qYdAk+HGvopPBjU9OYVug/fftfe/dHP7Prn71m/r+206W3X1v59AwZERxf2vBy5v/9wV4WfTvCFQBl4Au25waEXc/vif/BFf/fb777v76EC5/s//LF99Wv/PlrT3kRyPfR2F8dS4OlitrTzxcrK+cJqWu22hXW73vpdZ3UfMg0/k+QE6BN9QbtG92Eq1jHsqwi4B57k8h1bLSXzSEbKB8xxGte93sKPJIGpByYIPN3ePrKm2Pg51PxE0DQwGGiWtoh1e+yEJJyKa4cgqkX7Xn48kefAPmxSa96lJw57S86WpK7AZrgeeUJwtq3DPg0MOWQtQTeui8rLsPPDfkg4vwdnY91uNu97MoXktew7zSH+DhmAXKB6l+rJSFijwgndoc4F+CFUO9FCl2TEqa2WZ55UFXZ8BK2wGTkjCrsH+4k9G3yxNuyIeP/cE4s9YEinhy7O1UInUmEG781PpoP9SeBJetd1ccJW5V+oxbESH6CPkxWJ1CQ7Y2+qXeHBiheef7bPiUFKRkacHi7jks/l3AYxxcbLmOA7OeOR4RU9VrUREt56noDFMESCYPjRPWyMssFYPEVWJfR0vZxQ/ZazKgcwB89ygI3nCPwBaBM4rcNcGQcL6NkhqQWCHKIwvqK/tZwqzgUh8KRzMyhppxSXn8huCsAy/qb6ZDm0lWB+ACkQNP/4Py2KULLKdOFdjEXGgUAIzyZK7QEEaPGdHD2BD9pf/e0MnEoueaaCFcxVLSnuOv45AOlGw9Dz+FgSLeNQQJz2yx3crGVavl+iDTkdORAlR07zlSEksC9K1rND3xJQqui3rs/pSw61jDcBeHJ+xaweuV1G5hnX0oZRZ6iEI7gcqmmYG4EpjDLohlZN+XsklCWsxgi5RPsylET/AVzEeWlyNHif1l8ML0CB56icXt951useACHGyDuUBR/8G2uWP3NwarzVQ4D6kgf8zvdHZ0zcDajwPJcJqN6kONxg4fjDBNYCMM/L4+Hd+X7fHY8cD94jw0jv0G/JGAGkols59cwreDAEIH/TRvAXyTyBemotqP2SYy3Dr+cQ15RVyzU7NHFaI+ZHKzU5IQJiPaAnhyHvx3wnM4JrVBEghXUXmIaeyVhj7+EBPVv0LhBW/COaFq3xXGXwa48lK3PlIgCJ52nuAgxEv3qXnJDYq+OB5nd53eV9OnyW77Rv/F/Xco30jcal/eIaMow0NwEG+XprvHdBUAE+Ct7xTDl1MoqcD5oI6go8lBEnOiDrV47WkNWXqkAlm+RQay5qx+Pz7eJ8Jj4jaER1AC1fX3vtNQ8u/f98vVmzpNl1nrdyzjNXVc/obswDm6QIgbIpSqbsYDgY4Tv5xhG+sX4Ifw3/gcOydUMpwiRBSaYvpKBMEwAJkQTQjUbPVWfMOR3PWvvJ3HUIOSsqzjmZX37fHtZew7um7//R/5mOJ/oGco54xhtvvZkyhnkjs+A33OPq6qL1VKkznunvq+2hz1DxaqJ0zpIXAKZ88ulHB4NFh34afPf3eW/BaI2znv9yHcqxgOqzJxXFfP3ii5zLG2+8EZ9/8nnKQp7N2nnG5SnL2/tsgJyNV+nrRLYBcU3U3abJ8KZK9LjH0qQ8MjMZuvKwynPGy/oq/6QvaUwalv65r/voPrl/8hd5kPRYdPr3HUryVdaFqLeeX6n3/LKzIM+T1zC224fKRtWQ9HvKFCL6WEvGVAZ1Rd8rd3Uc9WvEZ47R9/nZBxcpA7mna8o1noN8s8kPeRnjkD87TnmE++U+8r5ZwtKYY5Y3K4f8Ls82k0O5LsBVIHFlNyRf6LIo+ftx1N9B/rZ6487FcUvvyt/HALFGOnNPQK2Bp/7NfQTA1MecM3qE2Q+uh+N57DSFfgWte7DpIH8s3t32o9d7+V0djrW1HEZPT+W8PPbNUm54BphnP/eejxYwUVn16tBGVXpWpBmDb3y2lQ0++eTjg3NTJyo9yXgu8sxo9ZfP3DHDWvqVXh/LCu4DMLXfEm1PTfWLdFwgpokg3T5YuqyyXDFMM9K9BYzcLYu/A2TVuRJksdHuMdsVflqlEY+VAND/eiDOc3zcy1YSs4HfnsNDVl1MEviqc4fd0EpapA6zyVJjKa/oZzIupxXvu68Yn+6ZtOmapjG9Ofa0qZJBVJ+oc1wZO1XOJG285niylBj7fnE5z7IgOJ7GEwARggeIkK1ycfKmPjBGPpFntgGM2gs8X5ntOO2Dlnx0N4qwNOIe5+DTqo8fRHBOEzzPPlCtx4w6Ce9R2x7HE1ppOTWrUTK0mjoiwG+W+LtO8JHX2cnFAXSVP2s7CZjIp/g8o1ibPcT4q9TY0YY1IFEex371tm/Ra2VH8RP9AtuvdPTShbAbDVDB8bQJynot6n8sMvMo9xwANzN69ilLRwNKIwHQQuuUXCIiv8qiDAJbsRxtRLmnXb+hxBTBlyVPyAwBpKcvKc/H0fHi+voQsCIPBIilOyoZHKcnFXEOMAJAxbgoIcZZyey3FnqlrK4+K8dgN7KSjnpf168MHH8wiPOLKiWjzON3bSzueXf/eTpGiWie4DAb4vyYZEbLK8/eyvJyjE866XVQfqdEXa/fsddmKPL5YnOdJXvIBigcpOhJ+VEZBeVYSifxugAu5kQpquz2c4hALufv0UaFZq+qh8KhD1xlVfGf5xEZjb5EdLSl6irjEEbGOCIdT0T7J38D4dxTDnSW9LB8AN8AuD+pLKjM0mQ9yEwfx25derlzAqAqGVvrcPPwPMemXqzdJE3jbCPSvxxWBDodS3JnZuKI9a++gCXnK/vkaP9VuU9pAHBMGWLpIfUzeQf7lXPd7+L89En+rrzs5XbK/HE5YI7OcrNnLjOLDscTY8vqGA1o047je+dnTw70p46pDOfv5ZrzTwlGyu613nlb5lmZY7yqxFsJ8NLf6kyyRym7OueSOp48SCwrdY1N9Tojk8bPyWe0RYABzOp0jI+S1tgC6nWZrbyg/GVhUOmkb8HEjE+ezntc+/ndZ3E6qSA69a6X7DiyytKx2sqddiAodDveTbMkYWWclXNbxxP8+MWLzzPzFMlydnJ2CBwFE3tx94Liaun8AyjebsoJAa2TZcYYsWHEuKAtXhVUsCq9g+yBdNaMsiwhe/WwJHu3+NB6uWhjKrmLfoDOzf6sVruYknzbHFY6nnCopKMYRyP8LB39Veoqsyha1gGyyFKk0qXlsKDl1XKTjoTSxVrGU2aHHUt50z9MoLf2vIKjdCat7gtfAqSuvj3QCbKEzELK+V4VL2968OHstN7RyMI6P4OYKxfSaVmlwxMv3FYp397x5JrSR+eou+F0qownZBXZK2+djuJLg0F8bRfxdPMQ89jGJDMeJxk0MR3u4263jhuyj+FPs7P4eDuIHz3cxfuUAT47y54yi4dNrDY4wE9b+f0K0Mk+dpQCX5ORg6OyMk6hMd4fzsmyGsRVDOK1ySyuCOx5YBz7zBTdDDfxG//D78Y3/slvxuBkGi8+fV6ZtLttvLi9i6988+vx7tvvlOP2/jb7k2H/Yo8TtJqORTCQ6Sxub+/j+rMv4vbT5/HR37wf159/ERerXTpjyQS8X29ii3y8uogxAUSrVbyPDT4exQpdFTqdkdE1OgRovvvGW/HW2++m3c9nb771dtzc38Uf/dEfxf/z//5FDNYvOxbZC3XzlHnjYVxOT+Lp6XmMZvNAc7tb7GO3GMZkO84x4TqFfnCKsy/wRbzGmTGDs6+Vu69zdax8kA7XdOr//bLY6uvizXUmaLExT4fH3f11XF9/Hjfrz2LSyjEnTbUyrnV293G/qNYVvLRf5Vdcj3y0rFwG6yw3cftwmyUQyaS+vvki5XJm1Tb+XD2K6Fd9AVpSASzZw7P1aGw/qzxyYae9bYAu4OvF7afpeOqxKfVNsTzLGsrn6XeY5VpjFTMykOAl+5Jp6HGE62cfwtlJyieypaoEImccpx0VD6rfJ3pOOquaTEXnswIBgciU9Fc+ln19F5vdXQYwTekDO62qAIyN6gdlSxR+IK4ldgJvK3u87EKeeXb6RsscRlcvPoiuMvjWN79+KLUnaKDR6YAeG3O9YghDUtCo/DEBXgUOVF1CP3Nx+Yz7mAbpxqgAqkzIFBV4Ck8NKxUyN9O/VUY1jDXsVQiTsbd0dZ7N7wB9ZC+lUHvxIgUUL4Qqv9vzhPnSPJ2xfPLJR3kN82Cs3/rWt1JgAwZyH4QhgkJjophzgXBXV5epjGOc8DyzahhP1qZu6YsSfu8ElHmYhi8h9HtRilw5/TzoAh0CV+xHD5AKGqtMqkT1YJV7IxOTsfR73ANM7qkgmIyhjKlSRFU0/TsPWUtn7K9xrNIR17DuRq3VAaloYsGpHqwyDV7F2HXkb8ERIwM0kDMzgfqyt9Vo0rEyFg4jPwGCf+VXfiXpxHJ60mBf85P7SNNJBy1STybEuHUMaVwK9vpcxsx1ldpaxq5Al8ohP5m3+6+By3uugYaiQJjKquvN+MhA6BVK6Zj7J8MfVQ1j90uakEdQai8zGFpEQGVItegyhH9zPMlz5DUybnmQzP0xANXvh4ZHfwY871xXylApmtKPjif+TgCn0R3X5HXU327RQ56hfh9wPDEj9w/w3DHB1HE89fzT9dEQWjc6dX49/+L3BL3aOZFnqvAZGQ2dsKdZ8731jnEMj9erBEftl8ChwKI80r2on2XU+2yBbe7jWvX83bHq7NMQdX49H+I9HRfSWM+zNPgfKy49rVgP3D1xD7nm/8+B7f4yB4IF+EnWEOvnfue5y3JvLVq0ZTwJpvEMmqjKGzUCpTX3kp/yG/g+soP3PvjggwIC2vqyj1//+tfj937v97JM3t/93d/F//G//2/ZE44XpVMSWEH5bI4GHG/sPfc/Pz8tgGhJk/cy9B9aGU3L65EhSsQxZxeZg1OIsZSR2QIocAC1XmQ8T14uoOP6JC2PikZ53ltvvJ73urw4i/feey/v9/0/+n5mf8J3pCH3L7NPWu1hMg8pI0CVkC2V/gC1ada8roitVCJbFLr0Bi1iBHJfxmLEn0YXnzNPeSBro8yX5pXFngVBDenU+Utf7u1R5r2c0eTn3sfG1r2sk7dJ8708kTcVv9zlmqg0+pm8qnhY8bPa95dLnig/lR+9HvD4vMgbXVv5BzTCc2zcCq2xhsow5Y7n26AjPncOjsP5ygPZH6Okex4i/+55l7xQvY81SSO6BQP5HbOcPZPKhCNYVZGrrhfN19UdPaPe67HO6D34Ps92/HwPOrLvqM4vx1p0SgTdy/08eY5nS36q7qF80FmrjnRU8kuWeQ/5mWdL3YOfaWB3GVfKd6/5ZUYR91H2OBb5qfTn2srfGMsRQKz9SePjDCOpskQ9i1zHmCm7e9QtWyZFq8mubtrrBM6z59G9/lHntuS7c6Bs0X5LOZZ5TEaXMRycFFCx2pCvcqBBjF+Ny1rnXTZOL3o4GlvKzjpDBcTmGHfVe48zKZCUEcBNR/U697JkaWXCM27OmLKmQKGL6sGQJYAcw7HsBiAZwJC0g8Fb2Uu1d3XOjkCDOg/jcG18L/euOZ4q46VAUEA8xpRneV9BJ64F9zk9wzlCxuw6RmO0OzII6NPQarm3aFBtKR0zPDezcpfV605+6toy/3RmEryTma+twfMa78s0Bvs5ceMxmbwai8Uydtsqi0UGWvHg1gw7HcLrBAwB+gATqgEye42cKX0t6WlYTogE27DZ6Ad1SkbVEUxxXTx38DtliGU5nQ/f02YQ/IRHmyWuQ1laZr21nQ+ghL1+2l6WXlPnpIIdP4v1rmU87R+Ijc343uTHlC3LjKcGerJeY+Q8jsV9ZlvjNEnAYgfAX9G3RB0D/pDpB0gjYFvR4tV/I/VIHKJNjyS7BMrE4TRsJcTYU3rqpEwYsFclE7K30LB4110LrFB+GJ0sPVxePG2BJwVcpy18XxkJXGMPvL7EZq1dOctu7z5LZ896u4pJgt5odLN4cvVavPLsjcx4SpCwBWykTGl2Z/EaI76rlB1jMDurAPFVOtis/NLrnfKqkq3ljAYUAmTnvoslkcY4rku/TnrfVZkvrmXdT+YFPJfeXvZJrg1lENNZvYnpHPuveoEtN/RpAIQbpW6WzpnMIKgzxJnJkoqDSTpxh0FGzy5xChwdrN2yldlLOojqadbLlZTV+1qHTdQ+CPp5rXZ69YiroNvM/GolTEs3hreVHVu6W2ERqe/QFJ4zGWBIxYN56XgqXYLeNZVtn581281ra9BVktpek2YPymfJ0mSNlvTfiEHMJ+eZ/TefXcaTq1dyDMiqzO5pY3A/GAOyRTnZ8zB5wGZ3k8BmBQAMCkDM8qaMiyAF1vEh+wmWrYRzlIyVctLheFK+8hP61PnEWWJN1SsAhpkrfM71wGmv/NfpzTzU5bHf+dy5ce/b+9s4Pz3PTKjkE5blay0x+iCTm7vrg2NLfUkeyZ6enZxmZpPlc6kgAhBce7mLYZZhIjixgjrKMVutN4of3xz2lb3QiQbtw1u3G1ocXCXtLhecDWwZHMFlD7y4fRE4P6rPmQFCx8y1Pfhc61dE71ScYGAC7BNjuL2hWgN4pplPgNKULSVTaxezyejgeCJ7gownnCvpXB7us19alVU0e4xe0pURdn4OsF2AsY489A/1UPYTp4O2is6n3KvMDELWVQAXv7OugvAE7yTP2BTPgq9z3lK/zHKX1fOeIACDXHpcQIyOM1YyqZ5HWKBlROFpKTvH5Vhg/9B3kAulh22zz5L6dFbzGhIkc5eOJ9bp1XnEu8NRfA3Hz3Z5cDwhezNfar+Jh+067nEmDyaxGs3io/0w/nr1ED/lXJ2fp+Nptdyl4ynlR+OPyZNxPLXec+wFtAU/nE2mMT+ZxvhkE08ns3hlS6m/aZzC+25vYzItPefhdBT/7f/yP8Xrv/HtuH9xEy8++KT47nQUH332eXz5m19/KeMJe/bu9roqVLXSh2mDTirYg/cW13fxdz/6m/jbv/5xXBG3DFcGY0AHW61h3jGezzJw4AVZp/SIWi/jDn16dhLD0SQr62Sm3O1D6lEEo371q1+P7/3mb+Ze/K//8l/Gn/3Zn8WT82cHXpCBRl1QbNqT9FAcT+IVdPSTedxuB3F9t4ndehrzwSzuVmWHJo2uS3bj9Cg5xLgry1B+k9mc4mXb4tfaG9KXurlyIzGbjVl48H4yqelx9CKW+5sY7I8979k7bUV6ty/SMXbMHOd3nafFh5bpKHNMnCnWoSquUHrxoWE4y+yRmvPIDN15ZmUPovQXA5VKJtUc4Q84f0o2Vw/PlIn0kWw6LaWPe1u7x8c45/Cz4rHlF+AMrcmaXBNEtGz4E7yjZD57QIY/PIisWJx+6nLQQ+rmmWWGbbzMzCjO+gF7b46n0mmrD6SOKb6LLr9c3eb5RMw/rItXFoZQSQqV9V4Zk+qrhZOU44mSytp+s+nTpu+hoxTWn/jvt7/1jZd6PPUGayk/FdGnsZSyvIG0XEtUjAuvwuT1da/KmBAccRICwBzQHqQUrNAgtySPwINC98jMykjic+/jPRSAj0FQlQ7GK6DCQhGlzYv+PM6Xa3TuMGaEHdfRtwfg8Ic//MskYq4DUCRanf4/9PNhHA/3lAM4RhNrCJbCAOFXNA//jWSqqLuqDd87FVR+escFY1Np90CrgOVkGuDuMwQRBA34vAcEJBjWrKcFD4z0IBNxbb1PEWDRi2uoYibxc41MsCI0C9xORtj1+3H+GtbSjoAE685akPHx0UcfJfDOs1Qy3S8dMGYsSTv8NKqyBHcBmDrbNLilo4PS3wzV2q9pfPWrX80MhXfffTf+43/8j/Enf/IneY/sczAYZDlAx8L4BHmh5WdPqhSA68V7KMdcp6KUinjnoGOMzIn/ZMUxB8v4AVYUMyuwgvviUOVerA//BV+5J2N0Hftzc1DiBy87KorZluLYK9w9T/A8cv/TySx7HRWNUfEZQKDVQp1ODqX2pFXptBSXY7ZQz4d6+pJepRGFjrRXQrM87Vwj6HJY8yY0BIp6wZzGUYtE82xpGClop8NR9omSX5GpoQFCNs+oGVrSNz+ltaS3Bmpo8DpWnqdDyc+kA77HvuPs/Mf/+B+nk/sv//Ivs5eOBsUvu99jPi5de/4UkJ5DxkDEp2soD3Yt5SG9IiENCRy5FtJHv75cA/09lg8Fbh3LBPLcft1TUWmAh3zK/eZ7CkN5nbSsMtCfJ3gFwQbwVrJLdaIceE1TIg7KVAeeyieUifIljXD+JuJJ/so9eB5ygvdwLFWE/bGEHWcV5xOf//Vf/3XWo0ZG5poMWpRJ1xeLSjje33IsRCJr+JdRV+Dq2enFwch8/vw6ecFwt48pn51VY+7nN5SwKGXD+bi2GkC9DKDUniVGcTx973vfi3/2O/806fBf/at/FX/2p//XwQHRByAI4OR+bYuf3dNAk/OCgQ6foOzetvglYzAy2TPM+mfU4CNnqrJIA1tAj3vohJGG/BueyHUHBa1FeZoh6fl1LTxLaZB2+lDPm3h/Ppn+vQzf/rz1/KAMydpP+R/8xL34ZTLWaMeed/f70/Od/iw+PrOujXqaMhK6UX4KwnhGNBx0sDAGgyEEJ7jmSJ+ViaR88BmO0XOpbPHzx0A573OffH5HuzoZlQXqRYKU8hX5WwGix+h0z4y6Cdf1+/9Yz5JHqE+isym35UveUx4mz3S95aUFxBVfS77Rspwtpylt9vyO310H97bnRcrPPktTniXN6qTtx6UeZPCOsk0+1dNjvxe8z3d63Vk5wE94H/ewJDLPphTdkXe3AKms91480XOgXuC16kPo1vDQo0zIntQHxxPvzyaXEbuT2K5nMRlfJvC8eAC83lYE7CEis3RAxsW6ZuBXOlXKjpHPHJ06FfWJvsX4aLJcOmH1Lu17fTx2iPJMg6U8X/JRIxITVN1XCYySdximlPQpMKhKexSt5N8NQNPxxLgFvOv3Cq6CJgXPjXZPHtkily05wnUAojoTYi21AAAgAElEQVT+/dwyYhnMNK1obIBVIpgBkrM5+BA9qBz9AmnKX53TGci3Kx21twl6WQ//O+wRvZ22gN706jqNccwjBqdxfwdoS8k4MgiOxnHphpPcF4xeAIgEE4g63xbYEYNjfybWuSoGFFiQ844CVXq6yEydplcyFwPb0Mmcq/MRCJTGGBP/2TOzBHoeLR/XnrWnR11TssbsiNJrPs/G9/Z4otn8IeMJp0bW259lmb0E5TJLbJxnJm2lE5pjF0BXEfnVB4XWhPwketpMKwDF+rzAYns8Je3sN+l0ouSawFDKmKZ3A4QCthdvJZq8ANFF69mjs1gQxD4o9FNRLgBeC4LbPJ0I6YN9n+OrLB/X8fb+k6A3RPLqYWXqAMZcXb4ST568EqPBMG1t+aK8Xxm6oq9E48fwGu6dzi8CMNYAvtquDYTtsg163pzncEcmemWvsYc8k8AZzhgvwXb1FcBeSuWUvXW0hbiP42Q8OJ7o6YTjGH6F/jemHGdWmtgdejylHI7xIZuGfmmDPRHdmwRuq/zbKB1PnHHWdjZ+OaNMWc/4k7bTuVWODG0X5WvNg8CZAtiY33JRelbxb0DGCpip0n7F96uXWPHbyk6s85Yyqzm/+YzvlKP9yJt72yDPShTP42xyf2W0/JfobtZIuX16gnyAqTHmAiyVcQKQPIO5JHbQaJLvK5PU7/LMjuDVZCNCg8cATZxbRNXDA6Ej6GLFGoCXjShpREnM1k+lBa4p+9GDM2ir8SXWIB0XD8VrqaJz0AE3heGxFtAs3+v1CzKeBBDzPII/3F7HxVn1Q4YnSO/uG9fxXup64wq2MLDEubNmXH8yO83AzDqPEVQQKb46ymj73YqKBrV2yBDOAjyGs8br7q56pKjL8LsBHAnyrgHeyWIeFQ2P4KvVF7EyvGtNyvlWwbgpb8cVDLhbFU/leTMq2lCqqsv8vb2hTPkggymkc86JvPTi7IQEtXwOWRoPZCDukSmEAOAs3cSYnmotSAWaz9JYBBLOT7OvLvyZe1cJz3LSpk65xpkiyFuguOC0MgPMvwIZykHFmuMUNtB4uzJ7kO/XWS2Tos4MDgWDIpTD2tDuN+ev8BIyZ6uVBmvCngOU08eHFz3s0E/gP6ULLmKMrGmYYJa+GxNrSMlRglN2Mdvexlcm0/j2eBJv7NdxGuUY4ns4nmKzjCXZXpR8i3Hc7Ybx813E3+zW8TNKkmVvzupbt8YBtdpk+Uf2mt5NyL0sx5/BzsijdZzMZ/HsyWXyt2dPxnG+G8XJ87u4WKxjulgnTbHFi8065t94J/7p//w/xvzt1+L6o0/j4ZMXhdWdTOODjz6ON959O772la+W/nd/m4GUOJ7A8Jb3x2o6lL2FD1JBZXFzHz//2c/jR3/5g5jcLGNMNjaK1LbK3qf/bDzKAMztxVllIu13cUulqNEk9plRX9l3+/WqlY47SxzjN7773Xjy5Gn823/7b7M8PxmZ8i+diQSJjBq9xGQQV5NpvAp/PpnG/Tbi+cM+Btt5zEcX8fyODNzWh3OAbJ9mmT3Lp5LxlMEcTSmpagGFGaZe3trMSFvqztpD6oTQLLSf+PiQzJ7imziedl3VE2iDV9LUjhNWQQ/aLGI9iedt1jGdwA/Q+Uq2EGyjLUXFA4J4CAZZrx9iOisHDeeDvnHwZ9rRK1NYc+7BuVUn5uwe7cnqbbvIktitbN/w5aANbWGdvRmM0UqPls2BXoFjlqxA6Lb0GbOmK0gEfRTHE5mmOAEriAh7prJrK+OZMtur9T5O5/S+q+Bd9b7SQ7dxflm4TzmNcCyTRX2TY2D9V7sKfC1songlz5APa7skR2l7j+NJGTkaUTIWnbN6i+Y+jCIGX/3Ku+l4EnCQocno85C1TesBDQHejLhpEX8q5AJvxaBKwTwQSwN/JE4A81S4mvHhdakotqg3o5qymeWCiIgiPhmjRrr36I3V/nfv2QsyCBUmLSCCQOV3G5WrwLpxKDCAvfz9r//1v04jWsIHMOTzH/zgBxk9z30hCCMCCsirg8Jzifa0waRKmwqwypTGt/vD+PQ2Mh8YVZ/mrnDS0FT55X0Pg4aB4DvX6OBKZ0lzwvRrXYTVlMG2V4KaHjxBZelJBad/37VXuc41alFm0p4/pRGVPxUt7scciMihFwr///zP/zwPvSCTgtwxasi5jgpDnYoCcQIcAkD9GHpAhjGx7l//xlcSbKWsFL3Bvv/976cTAJrlGcNWQ19Fl/sb5c0zaAzaP9N1cXzSLN9XcPRnlHFkCmkDfHBycQ/6qvAdxsjYuJ/lH90DjWOdwMxVp5JO5G2X5upzua/GoCCJ9NWvW9JRDDOqVRAEULmUy0obnmRzvWPWQH8fldgebJK25AFG+3hOmLt0pyLmfN0zPve6SeNdAk3SywEEbRkduZfNAdLT0Pn8JFOiHSOOKvnQYrXM+XNP7qeRJGjB3jx9UqUaUFQsF6miIOBahlkxe3mdDkB4DnSH0wSjSiPc8Uq/rnHPV6QpeY739zwXvyo+q/CRLnse0jt6lBvSkoCCwltF479EP+4r18u7+nlDH66PfMAxlXAsRYGX+97zJ3mekYKcF64ns4P1d14lu0axWVXWK3ulgZZKVatpzHuuseNxn7nH6bx6LTEG9oz/Onky6KL1IuCeGKEAgbwMsDByO+XFuowogIaDwF8WAM94yL7iJ5lPaeRng3mMrirtxYu6/DzXzDgioqkfnUZ0FNCEwzRpHNCvyxt3HzyDuRf73aH8xRuvvRrf/OY34/XXXslypP/+3//7qtPdslPM5FTZMkuYrEp6GXFeiJnO8p2xj+UaU+MYkCCfVCepc1h7LV27/8p95beyT4DE63TuKzvkhQI7BjF4fny2fMqMQHljL5tT7rW08zRuW78kaVD61Fl8UNjt0plEXBllnrF+DYrnmU1awEwvQ/nbYAtp1nOo/oac6o2B/ux7hl2bx7z3vyTXHaN6VBrDbR97ucb7gibyXfmb9+B6adfvCj7m/IcV9S6NOaZeRhYfKwNcgIi/kzYelers+Y46Wb+m0pWKtyC6slRe717L79IQausgL1U+PaYp6Zn3s4F902t0/MojlUeP59rTfC875Z1er14lbfTnSB5rRHl/5nIz24vvwmeUN66P54N1gNegF3/lK19JfZWyoZ6Tu9YjjrEQhFXOwGOgmmdEenDs0mJFpla2URrjzenE33ke9lUPPXZnsdsQ6X8au20B2LwwpD3rjEk9WIBqvSmeapSjjg3Xiqh17QcyMcpmqTJYyu0j8FX053pLE9JSL0ucJxkqx4biOCXpwXKMQjZLIM/zrgACqyo4Ru8vGMW1yDr+P3lyWVGajKv1sdCw5F4PD/cHB4llZXU8pUyctuyabHS+SkcOYHL2e9oXQK4zRr6nvOJv5C+vdPK1bG3tQT6/BxDI3jLTBJcGu1kMg4jzi5gMpnFzWxlNgIEAkOx7BhFQJm69zAwfZAT7CghDeavqCUHPHaKuS9bl+SVjJGm51rFAiJLv2njsq3Zu6gebCqpirDzDnpvqLmZ6HUCfdi3fzfI4LWvxsbwq2hznmLRdBMgB947n73mWw9ts7wscpeRaOqcIVBlkYAk0CgBHpGw18S4QABDjbF59DypSGeeUUbPbjDze7quXGOMHRCoQpHgndEjQ1eMzyd/yIMZ6dkqTabIwyHCE1gAXy0G1JUNuXaVZ6uziNjOauByJrCvXH/W+KufP/+N6154XX4APFOBz9/BplrSbDNn3AigvLugxRcDeSTZ/twSpNoC8jHWEXxHpm/yKLCLAVzIzwAnI/hpWKWCAs+LH1QNUey87bTW7oRybADrFezhvF+dkn9f5S7kwLr5V8nmd41RG8h6grvaLDkGyIohwzvO5x/GLHrBNpy6ZHrMMDm7lZ9f7dGzQlHw6PslSe6w5GU+A96nXLgCy93FxcZaOJ3WnI2ZRYFjyTbqEduUN5TnKw/vFbUxGdS44Q+XwL8dr0tugeL58se8JkiBk4FQp+yrPaXM8leyqtfesKs8KVGuZppMaP7xKWSbtpA04qEwmQErkzunJRUwn57HfVRkp9lydkLMMz+R+lt+3dFHvlJH+cy3GzQlBVuKhJFkD6QblhAGIw9ld2cI4ntiz84ymBxyUfhwHNGmAjxgZcyCTRvlzsNdaD1zG3DvOtNOevfZq0p34AfclS4hSVADZVQaqgjB0oqtHpfNrWNnw6pnqAuoq+w0egKKR1GHJmMieM5O0HdbZFwb7skqgVWn2yqLh/S+++PwlfEsdN/eMQLFxgbCUCoWGAcGzrGQLIjA6HycD42bt6MWmLba6LxpKZ+2s+B92ln3F1qv7DL6Et0CHmeFAP5SsZDmOMwK/J5VZiOPpfnGTARjJJ3A8gY9SijPpFx20nP6lJ46T/9iDkPWFlRwcQemcO2YsszbqQemfBYcZDw78q/QKTIbKDIPvX39RpbrTYYDTAuAY8Dp1JbKsSwaJG6i3ub6sWfHmY7YzfC8d3hmgs8oxcA393Ah8mB9K920S/1Lnphcezqb15iYzKvg9Vs/jm/OTeG86jy8Ntul4wl+O42lEX5j9KhYEthDAGZN4sdrFB/uI/zzYxk+2y7i9h5dwXs74ZgX77DeZvcIezKcneWZjt8oexJPxIF599iS+9NZrcXV+EV955TKWH38Wi/d/EaPr+xgRJB3r2Ewpsxfxzf/ut+O93/ntWJ9O4sXnX0TcrdNZOJhP4v2PPo6rV5/Ft77xzVxjHE+7zTZurp8nnrO4o3BdtPLHRS/s8f3tfdzc3MWH738QP/+Lv6JIcJzgaNuQ0YJMGcZuNMiex/fjScwvz2M3P4l7yrniCN5it5TeJf7G86ksQqYivej5/YsvXsRiWXxQGe2+ql8MpsN4Op3G6yezdCDe7SNulngHT2M8OI2HDWdm0QJFimejC+OMyh5IawK7j/RTZY5bT/NWaq+nKXVA7bwDjpFVDnBsgJe3XmCxievFp+l40q5qXTvyGbhJzNiUh8n3U//eLbMMaF9qj2CjpIfUUSpoi+wq5Cb98AqbNUiH7NNKjEgeiJM8dnE+v0icxjMtT+IswD91PKWNSUCWFaFa1YRx648l9mC/Na57eCinD3SP8202qWxUA4LK4QiWdJqyinOO/mvGGGPAkYasyf5om30GFxm8i96nbF4sVjE/rSSCotNZlht8WLzIrCf6RxKYwKtoqNaLPXIfta1rz7Wxi0+Vs7/679nHKvcNXv/O228dejxpJEPQx4cde2z0oKWDJVKjB+t4v49+MXW+N9g1JgXZBbsfG68wNqL63XivZ9JuNmMympDPOdgadoIZKjUCZyoGGs0oEYKwGup8BhHpbOAZbDLR6oC9AL3/5t/8m5ayR4POs/zP8y25wrizUTIpty0DBc8l82KsRHvisdRZ4ppikFQ06P1BWWDsEmqC9i1tGAeDWU+9gsjvRm72gKyE4h4LaAly69jyILvOjq0HHaURQX8ZHN/VmJM2DsyoOQ2P61FRGj0glAK1zZe1FPDlOWYo8ZPsgN/5nd/J9f7DP/zDg/NUOrBHiSUwVK40irhHb+QKIgk49UazjNJxO773fvXbGRmEU+dnP/tZZhHoQEgFdX52UFwdF/M7AGxNATgIgmYEu+6M1f2TqXoOuQ8gMsY7NMA8oUHeA/jlHiqARi0JJvK8UnQKuOWnoDi/G1FF/KTnyLMgzfC3a+Y9/Mzn7pbrBLJrLA1UbkYhBhPFHFSmBNQOjLo5GHvQy2sUZgou5uXe9CA/n0uDAgh8V3rDRCsAu6JzfV8QGEdZPyf5RDHQUZyQ0dCi3fgOKdDuHfOeDsoZovHQGxGs32uvvpr3J1tJx5GK/gH8aMqnc3eeJageDuVGEhxowAbPNCCgX7PHa9mvmcpnr6hgwEoLfC6PFiRz3xOcM2Kx6/l2AAK7OTiGfp/lXT0oJf0+Bk89v2kwtDH1AlCalsf16+b4OfsJaLSsK0tEyVcPgrU1Nu4BcT5zneWHnkkB7gOPmZaTiDHokJI+ko+PykEE7SFflHdlFJyWMt8yFwESck8HcciC2mU0d0XzGJGOkYWhn/S4XFTk4n5QyjA13Jvxz71Wd8t08hCJyFmgR1mWiOQ8kb2X5YiOGamsg3NNntWyr3j/tVee5Zl4/sVneQ2BAftVfdcyH8ydNRbAm59WcMb9cpEG34DeKpNRrPM8rmPWyhyqmzDXXk9ZLo/zfyybuE75IfjpXORPyjDWReXWvXMve11DWjrS4LHBtcC1jrUEQBbHskAGHPRj4Jmec2m/n18Wr2rZWM6vH4/9ZNSJ5KXSqHLFs+24e3n8y+SKMtjgE+/XrxvXsK/StXzDs6FMEYTlmQI0gkScw8dj6uWbPECdgr/lc9yPHjzK4l5ndS2VE73Tz/vnc2kA/Cii2PEm8IsjpGXTcy+dCXzG2F0f96anHfUveaP8zucph3r518tAz0q/3+ph8lBlW/89x+Da9fJLfq0sPDgdOl3BcapD+iyf7Xgdn44b9RTlhYAUugk8iM/RkZB18t7XXns1+VeVin2RPzHQ1SmVwz2NKE9Tj2rRtQC/GL0pb9Lp1LKedjgpyvG0384zW6b0HgxnSo+dHTKTMLwZo3paGukbsthaqY9mWGFEWb7CHlpJF6viBTxbGuJeXKPupC3Ty+o+4thzJ90CEgMoa3zieAJ8LTlWpUSkI5i1gKw6m/qe5Q7ZM508ZXccMzYBfWtvj0AFYJdnlHHUq65L/ee0sslLBlFKhybqlBtapuOigPqSl8peyyXxN+vCeHrndm+vPGwW6XhK8GAwi0SE9icxGpzGZHgS1zc4glbpeKL0CGufZataw/fRsAIuKCmELZbN2+kFRZm3u4dYrqpHEX+TMQJtYBh7rsajcmr38l9gu+ZUgJxz03ZzTXQ89cCt8rzAwQIle74mjaRzdFCO99LlCmzts3B2u8+y3FllVawOjqd0kMYw5hlRT6PvipIGoM3eMvsCj2bj+QFUKludcF/oq5rEAxRn9H6eBWgNnasAhswqaGWe1LV63pP8eLeJy+yVQ2Tu0cGEcyn1bvpTtV6X6SzLulw4esw8LLuEnlDFu479CzlDZHcwngSalg8Jthyyg0YRd/efZl+Ek9l5Ot7Go5MssZdl/2hoTjZD6wnE3rtf6vnFeyt6GYC1nD1ke6GzAZ5i27Ry3FF0ADitQ5usv5S9wwp2qz5P6FybLP1HyZw80y2jp/qPVNYeIBLO0sPfW8uxVZ8F+TTAPiWk2A8AtHIgE/nPWCgbBzBYmTuUdiYLCDBoMpqnMz6zWpaAngVGAyxjq+F4mgyqlB1zx2FWenLpdNDDLipIgD1ingcHUpP198vbzPgAqIOO12QktEA8ADf4q/qH5RJLP2qVI/aUZ6wzpo6rDeUa6GRR/nu/1D8mVf2DMXLerAZiNuouqi8ukd3Z3H1yHhfnr2SJpbvbKgdm1R3wGHs+cs6RawB+0IzYgtjBQR8bULKosnmgT/gpDgfmzndz7WZgIC0TJ2niNPcHOoK3KdvVYcx46uVGOtF2FWjK/ZWRZFiIt+l46uX3xZOrAl9bWwmuodTe6bxskZKpdW51PMmfk2cuK/C5QMZWfrHrU7de7GKUVTNKd8IZbnls6DM2lQGXwOqoSruT8cDecj2BKQZZ+tyDI2y9irMTgvmqHxaOwoq9qsy4xNgebrMUJrTMPG/vbpJGDSTcLuvcpI6TvdgiNi2jMPWmfVcisUX6I5OBveEfMwIU5hXscf9wkxlPgLdZOrA5nshMqLOK7YMcK8wrg+bovQeY33CfyvoofA+eN2iyRRlqtuuh9G8LNEgeluXKygHOc9CxVg/HjEz7VrLs2uXZ869l1/c2Ac/jngYw1pmtfjOZiZHBGOjHi7Q700ZJflClXsuxR6n64s3FI8aZDfaw+CKWa0qObuN0vIqvz0/i16bzeGu4jZP9Nqjch+OJoMjdiOCTZewyTWIa1+t9vB+D+PFgEz9e3sWe0rsEJ1BOeUDGHo4jnBfFpwnszLO4XcZ0NIqnV2fxzttvZFn4i7PTeHOzjU9/8kHc/+KTGC6WSY9LnAWn4zh79Sp+7b//Z/HaO+/E/W4d14t70q5iRqnaQcSHn30WZxfn8Wvv/WrS02pxn44nsuQyuPOunNrwj8x2alnGDw84sB/i7uEh/vb//vPY3NzHcLmJOVHLO8rXV7l5Mq6u6X10fhZxfhob7I0YxP3DOrZrMvlnsWylENmP6+ub/D52d2bGbLdxc0uPvWM5Yd7zrKdOMdnF67OTeGU+zvP3sBvGQ5DJdhrD9Ty2E3oILVMmZ8ZilsklWKudmZTjVWGlsIHiPSk3cTo2Z7s4U8qSdq3yIvn2psrNZQb/pDKuWeyH7YvYpiO46aS4fhrWNMGRmGVmy9kFvcr7U79ODQjMGOdTZd2yB+xN6VtkVpVDhX5KyJyUyVN0IkqD72M2rf53XM/46P2JzoQ8Kx2xZHXpJtVvqjKGC7fV8dTbL3zvsY9EHfT29nlmr1e/1HWMB/MKcGmVDXLcBI+M51nyMOlutTn0pj04nnCkZZJSzUd7qwKOKpAoA4CmVbWB8eF4whl8//A8CLjD8URp1JS7GWBUziTG0vss1F0ttce6aRsOBsiG06SZyshqfOTdd770kuNJgVULWZ4+F1YDXBCAa2A8j18qBiwwD+sNWZmcwgOi0Zlw2KxmpPD+d77znYyQxIPrdwUJLXEhEfB+pauWYcTi1BiK8Qn8JHG0KE0j3xmPYGpfl1tQQ0OS+0jc3reUzUqXVWgIKKUwSIFaSl1v1GAgkZbGtQpu1hJHAvfDqcRz0xhv4IcGH9f173s4etBLg8j9UsFWUWOsOpokLg2oNApamaZeUZE+DopgA92llQQDutKKPa0o2GRM3J/xup69YsEze3rTsw+gisJHNA4RtP/iX/yL+NM//dP4gz/4g4MjRTBaYW25GhQ2Pb/MW2WZ55ThUj2RpCvLgAk+CeQL5OT4JmV0cG/oR4ehZ+aUlMiWOt3TnYYaSqLPlY5VLLmvII5rpmKRhuB6nWOl1CDf7SOicLopcCzRqIHr/j/ea97PqLSmSKfBOqn+QexHX6aFe+d+dRE5vXA5RIjeLw4lwjKCLevTt/J9+12cjKruu+CaY/Re8obHPMbvsBf9mjgn6IrvCjwLnkljMkacRr1i7hn2vK5J5+0ylrh/gROVaUYpE3s8MUYAdMeQht+whAzveV7Zq0P5TqI+t9vkb6y7QBbrqzO4B00FPhW+7hnX99mKKo7OW2DUdXS9XT+FoXQlaDmZVDlG5+RzGRv3dL0UrIKq8t8+AkaFQyWb705b+RW+L9+QT/WAp3TxePzVELaArZ52ejpwLfguz5A2NbgEiTxjPjfPcDbXLsErHcgPK4Cg5Bt75DkXmMr3m+PRfVLZUp7YnJJncQ8MWteH+xOxKu8rSovMDOJMJ69/KLCk6LEcaRi6OlrOzitYAlnyN//5bw+RxYwxx0tUGeeP0inbTdw83GekbClN+4zI86wJisr7E2wcV/8rxnI6b2njuzLsMhrnRUXcpRHYAink7bz/gOK8rl5GPBetM5upZvPiZZy08qc9TXheeY/ADfedZ8h3VYZUdHtj+QiUHjOx5ZXSND85i71joTfQpCkiieXl0r57nAr+tvgFn0kfymrpXSVUnUsZz+dkoPVOMYGNo05WYJdymefIu/iJkq2TtdddHKvnVrntuXUtmafRXfKB3PeWHcvYEoBp8kh57/kjEIP3+kxaZSz0DX9WHvV6os/oz0IPbPGdNChHJbuL7v8+8GU2ShnKxbP8LmOnVKo8oadTdTv5orxY8Em9tdf5NB6U2UaqGxxgSWZ1LvlIzuMA3h9L22ogCOy4Fj1NP3Z8aYR5b+av/FZ/cR9dD0EzxuscpCl1NnmitCXdMCfPgrTJnnI9eglGMFmQ6G3/4T/8h/iLv/iLXH9oiuc9eXJ1cEKrC8MGfJ683ef1ekLS7KTVDd8XAJEZthnVV8ZPbC+ypxMRnJTboxfQcgV4uonTs5PYrMi0qioKqd+MKyuD5zKf+4cvmn6KIV26XmU1VHmhdN43wNpSEjjD1ek5msy9p011zZrjy3qu8k06JUOD8SawuEfOlQOgeGhyjEMQBMmpjA/jU/vDKH/pWNrX4Ug/I/kaAFy96p6lXwKilw3FcwtcOJZZPjsvGVj8gIhmMi9uYj94iMm0atOrKzJmnouM+/KXv5zOSMrNmu2tfJafp32yX6eOgKGNEb1djmK3OUkH4jhmsd6O4vYG/ZRSe8ifAi8Bc5GDu205OMr4BeCjRwG9VcbJe+gBxD4y37v76vVj+Xh+B3jobZ6Ui62kaNFJ8R55u3ye96QjbTV5ijQtT7Tce88HoEl4N44n1qv04AKNqJTBq87qp+l42m6XCeqZ8aTj6eLkNCOU0TP4D6CNE46Se9xrPMAxgfOG6PUC/HHe0GMg+1dmI+06Y5V5d+zxhKOA6OxebvX0y3cWDw8JYBP1TyBJ6T2jBJry93EBZJUxVMBVZTwVcEpkOPuqjOQ8yRc94/N52d7QPaAV+89aY3ffP3yWPIHo4O0GGjmNN96gx+YoS5MNO8drBeWUrZ1jXyyqz1qLuGa+2d4o+6rcZ/+3UfZzAVTVmUeGH2OvKiqjUQWAFhBemU30lcDxNJ8RMV7lrNUxcRod7eBVXJxXjys+5x4VxNT0QIJl9gSuAPJWj7LVFgckYPk+g4Iye2+MzCu5Qqm9LB8JqLsZxOX5mwlcXb+gt8OmSjBNWH9KFM3T8ZSyeATWU3onNMA4MzBzBqhaGfM9nUsTRR7DQ28eyier/+RebskAK2AP3ltn35KJnN9yfHKeeOn8Lh2wqtWo6x3p4tg7GgAx17/ZB2YZGizx4uYXBzs5m9ufXMSTqzdjuxnGJx9/HsvNIi7PqoRm2uWrZcymszyTYi3QjDqeuqlnfLW+jfkJmSGSOtsAACAASURBVF3sO9mzYB4VAU6ggjp18vjtMmYTIsSRU+hYx7KV2keMg+dBBzxf/SYxBHrSnZ0lbWtf4HhSLvcOMm1KMgYYs8Fx4k3wpOpNXbarMk5MSJ132TIyxT74vNcntqvhSz1pt/tj9QiqG0yG9l3dtoynoi3OitmGrJH3V0dLPriihxQ20nmCsPC06i9SzldeBO7Bv8yMfHFdvdOhCWTT6fTikOmLCpGO5UGVjM6Sqxk4sWlZhCUX2Z/xmJ5S6zg/PU3HEzR6e/ciHU/2eNLxhNMdGk1H/+ykSnhlhu8yA/vgedoCaXI20DozpYaTQ6BJ6cRHRyD8jv5+c3gPI9iWTNA5z++zcfUgK9C3+Aalr6xE5bPdT/VuxsBenp9dpvOu9rSVq2sBLvCI5IMLSuyhL2FLbrPPHAD+2dlJ7NaFIasfkA12//B5LNY36Xi6PNnHN2Yn8Z3JNL4ET6R/DD3vhpOYxDg20132gUYO7YezuNsP48PhKH64X8UP717E5fQy+2AmnbaM2l2W6qygnN12n6X1CMOYjgbxzpdej699+e14ekUwxDSGf/NhfPr++zFarmKWeOgybrZ3Mb46iS9/+xvxld/6bpxOT9LpdBs4M4YxJVFrs4kPr5/H+clpfPcf/EbJCXpOUS7v7iZ1C0rtXZPRPyuZq2NwsV7Hp5/RO2wXDz/9KD756Qex/Pw6zgbj2G8Kh8R9RqlUei7FySzWJ7OD4+nufhW7DUHtp7Fr2WbsGw4tSvs/efIs9yv72e2PGXFck/KHM4tDZjaP7WgTb5zM4ykyaLCN+xjEenAe6/VJ7JaT2IxbP6cYVck9eh+dVl/AlEvpRD2WVmOenlEyMLMPZHN0aCupi6p3pi8gey9VRvV0NqxeYNtl3G+eH0rtJe7QZF/iLWQi7op/pA7R+SzUJe82d/HK+WsHR7MZqoXHISu3QZ9fgqTMrGUOyYN3+1guSk8pflHVG9Cn5P+etbKXSu8g40k+OWoZyoynt/G0ea34VTrlfTy//5SQjTid0Vt1H5TKxNELr1LGLhebzMQnOKcqsw1a1vix1B6BKOnA35VzTBvXigC1F6OYzFoJyPRhTDJb8+7+iyyFSb+nh/Uy6aTsrqrWZaY1e1C8paoAVH9QeNHRd7Dbj7JPKhn39rFKPvLVr7yd3EhDT8WxN/AEuQSrSqEqkBrA1Ii4BBIPaZYFBHKtQl+lXUbEwBkMPzWU3RA9lF/58tfSOKFvkmCoiiF/n51XmbFUNJvC2AMxLAjj6wE/5yiD74FhAUDHymcCf86Hzx4DiCoQjl9wTmMDZxaMmrJnGA5kpJSS0ppoNscYY1V4ey8YSBpBLUJfpSaFSMsu0qhToTASuQzRI2jqXFVmFTTc08Mrg9CJ4lwENfyORmwPzKaC3ByHKovSl6CeRn05Bo51UPuD6bM4cBhgHFBLhdBj63d/93fjn//zf55ZIr//+7+fPbVw2OFw4bsadTpSLKNlWTrWxJJXAntGbqu0sVaCEv35kFZzvCNYuArzPmjm6TxGLQKoT/Hv58j66ACTMTFejZ4CGwrUTqW7ZSjpIOUzjdY0DLvGuFzPOjN+FXuVC8eQtNDdX/DV88h3CcLoQQvnLjDC/kk7noHeycHvPRDv2XG+5Fn0QGnPiwQgeqb9mFcVDymni84aa+ezXtzb6CZ5Uc8npGFpX7rzjGXac+cY87tel3nhRng0xtLTyigVy2P/DgWA+zmaHIHjNNEaD3Od4T0435kLfcwUsj4fehH4KzDqmK2a53j/cuNFz+ZhHSdHpZfrBZw94zjWpAt5Dc8Q6IVGHp9b95P7Cb7245J2GAvKWkZCtuAAaVZQ1LJLCjlkkc/P77SGkM7Hnwc6jWPq9wTrObWTI9gHsOX+6FhVlqRDJWtyFx1pwDnWNDwno4x6Y72SZjbHaPE0KlopSY1zQS74FjyJJqcVsdr+kwXY6sdTBnKAsttAQM+ZP5Muo/XiI0UdEDP2MR2P4vLiLK4uLuPpswLOPv/seXz40cdxfwdoRfQY6zIMemjo/Cd6GecTmXq8qlxoBT44fmlM5ZLgePmytMVn7FfS6LZkFHTi+eTeGf2438ftanFwdvO5QAL7zGvTAHn2QnknP+NasieunlBCqWWObSuAhDWicTlrkIptq4kvCKHsZ4zu63bVMjNbdK06kLQuT+31GQ1BPlPe9fxWXcnveh3P5T6Mx4xlgUr5e52FAsGV4eo20ov05P251rXX4aC8tWSxMkEdRuCU+fId+XjJpuKvvAC4km8tS//LaKt1nX/XFZr2eeqD8hLPZM/nftm6aZA4J9dDPsx5lcf07yknlYO5t023dJ/9rrRkqWf5jWdNPjhvZZOSbXS9t6QN5cfLNFHj47/8sZ+TMl69UiOFewgAcT1/C24ddIpGmwIDlr3qeap6QfW1OJbYoWQG92cfy1CtbFme35/Zfv16mdLTnnujrsX3jah2bNAsupo0ajY416prAXrzvF42u0eun3oj9+11Ste0es+UM5ReNbRMoUQTRvJ+eZUgK83icUJcX9/HZDyN84syqInAx1Dku9Q4z2baLUqTMnObWCQojlGVGRmtMTfGN+XDmAe83D4xyiZl5ckJWThFC84LmmOtcg0G43QuSE+MQScGADoAqCBvZligj7UsL8Z6c/c8xtnXogBiy5lKz2S48CKAgSAEngMYByjDeHC2+OJv5bS/w//5Tsmc1suyAcQa26VjTTMIa725i8GQZtr0oqpM3/pfmVT8TvkqGsAz/+ubI9jPOKBZnoV9hNPy3bffyZIxOJc262HsNtMYDS5jOr7KXizrdZ0xaOixbqlMBvjDkVFOSRyH9LkhM2ASz198lKB6lkq6K4CtyjXNs+QVwJygsraVunYBo8XHmYvPw9HCfhjwpf7bAzDq1O5b0seo9D+qiGDzbOiXMQBcP8uIUWmLzKblipJfuC/ukh5K/13GdEaQxzI2u02WgaJXQwFGBdBWScpqaM54AZCoHMHaXV8/LzApnQytoXZUaXfmuWqR7fRzGhFtjP3QVR+RjpiLQDFgqLToOnhd6S/b1rScs1UZT2enl3F2dpEA6moJzRzB2Nm8wI7iq0STE/RQJaYA8jm72Q9hhJOzghoqa2QUT66extnZVQK0OMH4jr0TClinJwwlK0snZE8rUneV4O9sRuk1SvPdJBhbJf1K7if/jzq7VVamwFYdtWQCAuQI/mc/rRgF86kAprJhiHMedhHkT5+8nvQA34bXZ0+7naXPFjGY1rMyKygzssxaK/xl3Eph8lmVTR7GcEe2zTBLk02mTwO9GNlwc3eXo5pThm8yiymlR+nj1vSp+4fiW2ajPGwf4iydWxFnp0/TaePeVK+JfZBRwss+wuoehX3sYzso0JD76mBK/rvbJl+jN5j67pHPl06Z2EaXkaljKHuYsLYEH05qTPxnLxiHYF86jNaUJdpnpv8oZvH06lnSCDoOAQSLe8qH7ZPX8zzKxvMiyIto8P2qspa0nUqOHHtFb3f03MLugK5K5y05UmdPsBMAlcL06ewhG6r1EzEDpsdktAGLPo/4lHosz1e3Y8eZZ68/8ww+N4BbHYyMkQzeXqxyjeC/61ZGHvo0INbry1atTB7lr2UzGQNneNgCM1i71B1xbjb5n/bfkoxTeBFg/jLWm4dYbQEy72Oxv4+zMQEqJ8VDiCMh0LPZpKt1OW8NrMoMOjKzlpV5kHrNuMZWWWvVX5KMBLE0ZAjPT7B/tcjzLU/nKOFUKVk5SL6QgPfs9MA/uDelzatXzHWW0gS8zbKoZCiO6n5Ju7vii5Sv3KwHiX2xRto6BqMamJR0SlYCpd2y11mV38yMY+gpS00if8wUaX0x8eNnybNBXJw+S4xVZyCgufo8z9bmKv29MCP4kvqLtnBlWZvdS/+cysTb7oon4Jyfn5SDF5rGac1rs8Qeq8COpP0hWbJfxHJ3nRlI09FdvDGcxnsn5/He/CxepRdTZk7tUdtiSS9GAl2w4wfjuNlG/NXNTfxgu4gvTqaxHc6yd98ax8Vym4GS8B2y1jJrczCJxXaZibuvvXoZ3/ny2/Hu1ZMYPb+Om48+Tvm/X2/i2eQ0LsmOXqzjc/btS0/ja//ke/Grv/Yrcbt4iC+uX8TN4j7mZ9VCgwpH7Ofs7Dze+we/Hk9feRZL7ObtLl589nm8+OSzDDr+7PlnqdNAw6xDysAVNvUy27HgGProJ+/H3c8/ifHdKsZrHJvMYZDl5zfjUbxYLmL8ypPYnp3FC76/G+S5J+hSu9agCc61vUI5y3cvoN/SrzOZGJO8qxpxNR/Gu5dP49XZSd7rGgfp7CKWMY+HBSla0DZOVjJtBqk3QY/oHtDIzfUieRZ7y3M4izrDk+9s6ZlZAUuF8xTGlIGqJ+eNzxUecHP7Ip0al5cVlEagy/XtB/HFw+fJz8/JaG+6PvfjXPITOuxt57T32XPQEIKxmixIHjAsezblzTbijqyexCtKHsGbT+YEq83i7m4Zw1blAFo2YJlnQQPcr3SYcq6WH6I+K32ebM/qm6iM0A717yeXV4dAjsXiLl5cf5aOa3wFWYJ0UiUjtSEIsIJnZdlpdPtd6dOlky6zTC5aIdlwGbS8gDdUIE2W9BtXKcHCRNYxTX2qsvxn88rMvbt/nvwXu2RLFliT/6w1+qp6XOLaBFQ8tKz11qtKvKTaIBAMPY0TdM992ScHx5PGQa84OlGNSK5hYXmYgkMwREW8N5pdbO6pUSXAl8ptU8pasO4B8NRJpCHMMzDUNDo1/nlmgSFFSBp2bqiGukpAP0fnJHhxUIJaxpKKJIdZYSDwoKHtehwYetcHq5TNEgIJXrbmj2wuhxSDlgj0AguO5at64EpDnPXogSzn7Ry4h44/lat+zXuwxDX3c+fQ39PrBYdYm94g7ffyaFQWbQhguFYqG/zdP4N7aCTCiAQ0evrz3gg7DTu+g3PpG9/4Rnz729+Ob33rW/HHf/zH2UhPQBoaZM9YExgD68z6qzQZnQ1TFOAVZJKJCSJ54B6DXP364nhCoS8lDK5ekQA55+ZI0DmgkHAteF4ZFEUvKm88z/13TflMhuaeeL3nSgW7p3WBCM/TY+DNjJ8ecHA8zIGIDZ1+/F0KWjXD5TqMOl4yI3mDZ0jQSMeO85TOZi0ST34jrbhG0kT/s5+f8/H+ro3CxShu3u/Pvffz7P8yGsx9b8C3NC1fkbkylp4P+vwDMNjOj9/np9fwOxGLrrfCi/dd869+9atJxzjfP/jggwOdMD9pXfp07XrefUJUS+dUdv39DorIY57iGBnnkiiaRp/yBGlF/tG/75nv+QjPEiQUZJU3DjKKu5QY/kOvrIPlLYiEUVjrlNK4y3VvWUDOwZ/yKfc36bX1K8Ih5HmYnpSRJk27b2bajfYV+dqfQ/kx33v62istgKCiuVeLUjxwbuU+bMrYELTy/t7jJV6CDJlUn5F5a9j76We/ODjGBDPkJ5m5sC2+MaD8CSDhlhrbk3j1lacZUU4WEmP/7Ivn8cnHn6UxjbKrQUsGIutJn7KUo/Rg21agQvHDY+awzj/Pvopazzfl7fIryiUwXmmb9wUy2YO7VmLE91ifXsFbN13BdeoNfPaIoIyzzpAGQPBspqLdekBJd/J0nsPvgoq5hrsCWIkGERhkTQTRnJO8uQDXyvKSnlTABQq4f5/p5B5KD72epNxxjYpWSp7IYzybggt9YIFn2rOmXiSt9bzJM8Sz7FugQ0T+yvcQaZ6lkmhVykz5jUEqrXCdOmCCks1Ro5zq5XvPhyqarPiz/FV+6dlPXtkyG10zrlXuG/AkiCXPGXZlsB7Ld2WT+s2BJ3a9sgBW5av9T3msThWe69h7fQmHhPQhDctPDZhyLeVVvT5i9rU8XDnlngDgP6Ybno+xCwAOaEkPTJ71k5/8LB0kgPDqDAa+qCdL2871JVnV5iiPV+bqGOS7Oq3cS3gUssxAoMc6jr1bnIOypZfVPM+9V0eWBx34O1Gu2ch6GJvVIA1HsmQG66fZ04CSaYCtt7eLBFVxwrhnAnCVnUPmSNF09l6hdFUzSK1vb8aTzX0Bs/ivngotys8AHNwr55Z9JprxjSFfZeEqwhjDW8dxAUqVES24DMBVZa8qgr7FmRye8VjPvrjAsIWG6WNRMrZ69lSZ5du765e+6/6471kepwU+2Jsz79GyL7JcofINvISeN3saI99HDIt3Fi14jqoMEk4s5jA/qZKwnj3sIxwhlo/+xc8/jM8/f55lr4jyHOxPYjy8itHgPPdztapofOWz4KtrzvuCJVUmhgwInJI4ikZxc/tprj9lsG5vqwwTjtnqi4SDtvpG8JLHMF747s3tTVyclwNTumSunD2rLBwBicrGdZ7yNZ0yed7IIEp+fJPnFCfEKDbBHqYTtfElHE84MSiHt47b3FMbwAOgrBoNX5xfpOMJWqOkG3PKhvWrbTX+zvEMWoWNVpII4IlspxZQRL+u4tVk05QzCp3Vyh3DTv+Vp3tWmQtrL3+XP/R8FDCXsWT5McCUwaj1LqA0XuR4XcOUWc3Rwn6V/Vy9UwA3kEuAVZkRNCBoo0AOS1xdXT5J51v190JPqwwH9q70ijoTCRi3YAoAvpzPnqhnyu0B5N+l48lnK5vsTVX8/Vi2s0qH4YgtBynzSQcQveyGFUWsbqvjiXukHkSm36E/IiX+uEc5jTl7Mam+NZxn1qb4+iadhymbovVHgrYyxBjHExlPpG4R9neWGYWAUNnLY1DnGQc7C3TaMnv4JoA9+8/90/5YP8RsikOBhutX2TdK/awc+OuITel7yDEdbKyx5wXHU/GyciTKW1x/1lTeaEm07AEkLoEzrgs+VC4fZO62eJ46oWeYeyZgnnvC+eeMnAY0gtyARoh4f7i7ziyHdPI0xxPjTBxsOsmKATxL29szqs4WA3pt4P45Op6yHFX2vqlSpIXflFOGxvUAx/xdQUA1f9Y7z1PTpXW0P7l6dshoVi6r5yS20HiV+iifieEZVHsYM2Fu6Xg9BpuOu96YZnb1NqxzV59kXjXW2pdxK6WsflfBNsdeirv1dXOWwl9wkK1ikyVFibhf5Bkp0H6SjqfMctwWT1hvtul4OtpXdVZ1fqWuPSqsUcdTZqKsqm8e/+mlBc8se/ohhq2cHGue5fLgsc3xVDyAfkKA9NBtjaMyQik9SWUQsqOqBCsZbLiJCEzMoIIWBDqn52SM01GCLlGOmwqYM4CO50MH9L8FOIY3Vr+tAreRASlTyQKmt2JmBVb2Gmcms0cHkyynCV1x/8S7moOhZFo5SaE/HU85b/ortX3XPiqe2M4n+kP2ecLBv6q+WZQ9PDtL3gl/JCAg7cUMUms8FPs0VvGwfBGruMncy1evJvHaeBzfHE3jy7tBvLLfxTyLpKVrLbbTSQZCPqxxPY3jYTCOv314iB+sH+KTyZCCpZXht6wgAAIs9tnjbpNZz1QEOT8/i1euzuPp+TyeTSdxSuuHF9exur6J6W6V/O98PIsZGXPbTdzORnH5a1+Lb/83/1Vczk+z6gQZT/fYlulo38VHH/4i7m9v480vvxO/+uu/Hs9efSWzbyit/sFPfhqfffhRXJ7j9C7MHKcTMqoco8iAXfbmJsv0iw8/jk9+/JNYfvo8ez2RIZV67XAQzxcP6XiKq/NYn5xEhmNSJYjiIOPKfoQviAex5n2FisVtBZ6zhmkHtkByiJvvnQ5X8ebJebwxpwdjxIvYxYvdOB62k9is0bvJoKQvGf9HqRNVKc8WWPdQySbKKHlLOrAJhtnQLqaq95TD/+h4Qn9mXTh36czJkpfY3oUZIM+eX/8sbm6KRySNdj3+oDNtKe0O/k7esFunw2k32mf2HPw7g4Maf0qdbTCOh1Vl3KZjNXPmRnE6u8zM6OVym44n7Tptdh23addnec6q/FP8sQIxqzoBLqB90NNJ3iyf1P4i0CMDsshWXj3E/fI6s7omk9YXrzmV1R3pZwfPQo+l1Sfy2r6IVfayHNOsVeruiQ81jAie3BxPJae3md2p42l+QtcsypO+eMnxZDCwMlUZX2tf+IDzg9eUbVbJEjie0l6aEvRWWFqW0f3aV995KeNJwd0ryQJdgjUqEkYtK2TdEAWBi6uxrOHtQMtorAUWsJBwNWqNBlBREbz3b8EghaF/O34dDbyv8OuBc69TcciIhFZ6gWcJKLnYErAAR4EzFdVXivDRUaOBkiW5MiqmmDXeYoGRTOdrzgcVM+cueG60kGNQAWGsGvYaCqyDSokgl+NLtbMJXA0gjT4NZRUUjWSNiR7Q9SC6pvyt8Xc0mluNyw44lA68V9HDsYdOD2homFV6b60vY4OpAqTwTOZOry3nZbk79ojxYABiwLIeAJR8Lt3oMPSZ7ZQcfrhOgq0yNpU0LkwhPR5leqvKno6nnOu+jAqe4V7269+DbdKNAGO/3jL1HpSR1jR6NPZ6o48xAYjItI0yZmzSvaUyeP4BxGlOJeZO1AXfkwdAZ5577pvRlC0jS3o7pIQ2uj48ywaxDUjl+tOpDOq4Az19CML2+9PTs3T8WBmW1twX79kbv87Ze/f38hlkgQiE816/P6nkNSC9B5fcpzwnXTapNOzZzzXdl2HPSwM72XUTlO+9917S8g9/+MPMLrVkAPuQGTOZ+nqMVO7nwH1ohKnhxmc9DSUoM69opJ4mvF/S7bIUSvmDQImGkI0a+U7vjHMcgt89MOx6JyAyrii7VOiJgjk9PZxZMrxo2K6wls/IaxM47LKFehpxP3rnMSp5rgEqbDPssxlqZxylct6c1tz/i08+eymi2vOmDDu7ujgIXdaqQAUUgpZ5tipQSkBMPuL5dX3qS8c1HLVIno8/+flLUf7KJxUdFIt8DXA8UV97F2cnp/Ha66/Ga89eiSlA1GoVX3z+Ij5//kUqgRkRuG1Nr1u0bvJvsqVaDynHVVG9BRTUeS9wRiUMpdS9Vi7I13ItdlXCij0zKsnreNbtQ/Ux9JxC19JCAirN8ev6Gb2p44XvulbJY7cVlZfjpWQf5SzaGVWWe4ZVUt1LDJA8By1ryKCPnj+oH/mepfZ0VCl/dR54lhyDMtO/M7KrlQhUBqhP1bmtIAbXmPeUjVzf8wyeJf3Ja8qgLFDbM+E6uE+AnHwun1cm1riO/CmjTVEyh8dmsijM6kDKxH4tdAypR7huPQ/nemXPY/kq3fG++9avqRlLOvegB2V76lNdxr2yv+fV6g6P+aLyY9vKALnmjkd+6bh7Hip/4p5mnakLs87qx+p5Ap/KMNcTEN5z2PNnrpOn0CdUuuEnvJoSd1neajqNL33pzfycEnc/+MGPWmYG9eDLmEsndysFLCjqXj3WEV2TXyb3pGf1aOci7T6Wz+5TOl4aoC5PdK8L1CnaUIdwDx/fv9YcQA/QdAIUmpGaw81l1Y6nSf16EJSpYM4ZlbktY5w9spl4RhFn34Q6M7vsd8OZK3CbXhLZ32lcOhHOWOYib1PXkp8ZDa7slQ/y3Dxvk3lFFjbnEkaZOnllGBUonmByGt8FYiX4fX+fAI/3ZJzc0/UrkJGyKOVoAnkuOQwfL+cC5dTcI+lWvaieVxGl0EYBlZZ4o6fFbYJ26nuA/ZMpjiUcT0SPD7L8m/RZpUiIaq8sTtZ4OJqnvE/jf7fL37/73e9mUBnAzJ/80R/Hixc3sXhYZ6PnyegipuOnMdifZmYbGU9+t9etpSmcERjBlnAD6KDHCAAKtgc9ZgA4KTlIxhPgAw3Jq9zKLAOrdDwZWc/5zQjdLGNa/NX95rn20xIU0sEsr1GGuN4H26FlvuF4usepmP+28fTpKwmoJS/IfkuAsgXS4nhKgLQFTfI7JagAhljL3bKAGMBb5rRekSG2THCWrJIqs1cAZPKy2B6Cf9IhQhP4Vv4Mx1PqLxksVboK0dkCp9JNyiRK5xJ5Oyins3rYUa8om05ex1ktuTKPs1NKC9JbiN5D5ZRIwHpUtMe6Zj+nlPNVKsZSd2mb0KODAoSt/1mWgJnRo7lKh+FUoDxQZsC1wK+SuZXZm72tmqMxe8dlz6RyCkPj9D7g3JCRY/Swe8scCvQ5ZsuR6UKzb5wclaWQVx8wA/EG1lHdSD0PsLXopZW/bOUOcXqlbKePVWYZrzN7ijWt3lNVGh2WWI64CoZCXxzuaZrOes/S8URWfgVmrrOZOY75PJ9kjEzglVXCGYcmzjyeJZ/HqcYa4HjCSaZ+wjVEXw+aftrbkGk3N5tnMCnwvvS6KmHOWJlHBuyuj85a94WvetZnJ8cSf+XUqHVNnpAdqGZxMi8a5H3Hpz1YjgWyEHAAncblxdMD3QHYLbLM1z5BUF6UlmM/MsufXl77Y0UZbSTlKH/DD8sUKHAzo+BpXt96EmaW4rT6vGX1n/E0S2XxonqLWRJiUQbESSs4nozAV35qj6dO3/U9V++rrLzSx3ubcLVpOmIrD85anUJDrWIH12v39TrCwcbLbIiiV8s7DVr2F9dDU+J82pGjqPXEYcHaZpnYVuUh5fCuylimHkB4XXM8cS9kq7pm2cENdF4dq/fAC5h3VbOoLG97sLDG89lFAbTp3FumjDz2DqtMJTONGQ9rB8+Eh1bQdNl78JvMDgZqziCLyuZcZWnFWfKuXVYOGMR0xFjoSVXlRZk/42KNsjx5C+5F/9tsGQ+96HCw6aC+T16C7cE9qrfSmsIZtU7JR2cp42AQ9lZh7KcnlSWTGbWUpB2V3V26TDlRzXhyz5KnZJ/JKivL/HQ87aPaMBT2W0EL8BvGnpmZ94V5Vu9Ayn8hG+5it18EZfwn41W8PZvH14aTeGe3i9cHg7hoZUOX200sB9XHlSw85hTz8/j5Zht/tVnEL7KHH45SdACGX05zys2S6UZQ1vruLl5/8iTeenoVFwSc3t/FmDL1YB9kWLeKF9h8zHs7Gcb2tat47R9+J976je/E6GEd16wVAZjgti0Qj4CYKrmr9AAAIABJREFUj3/xi3j61hvxm7/5m/HaG68nHcBqf/7TnwWfX53RB06+w95UVY6He9ayyqAv6IF+fRc/+8u/is9/+vN4MjuN8xasRP8iHU/r01kscDqjv1ElIGm86agNP+dMQOfoH+xHlurNdTnqb7R/EM+i39prs31cDYbxdIrzcR5fbHfx6XITDxv03JN4WM4z2w56JdMGeaTNk70ms5Rb2afc1woKmVkIv9hQrncXJ6l/HB1PaeNP4S3jDI5LB2cWYqmSbtAZGXQvbt7PCmHaizp/oSm+px2kjasNuiMjazjKUs0znIoNh+VoptOJbN7xLEvTpuM0+1cCweAkIcOcgJ19Bq1xr2kGI5V808/BOsxP6t68f3ODw6bGWhmPuE4jHU/ajWITjrMCw9fNYXsbD+ubqlozrdK6w9b/rfTmCqI6P3uagXWZzZRN6sUISqe2zGg6oCZUQmjnGhtmhP5fgXE4PxercpajR5HxlBlMy5sqCwv/HVYQfG+39La7VQzkv0cdpvj9ZHKee4xOQbZWrd2mHE8K4Vz5RyVFWFDruLN4/M3iZpmVBkIpmHqAivtwvUKpBxQOSloalPXMHrTmWoWpgLfMjesEnRSCeeAPJR1aVG4zZpOYOlBdpq6nX+O6B39UUnqASscK82a+vaHps1WGemCEtRIcNioN4/EYBV3RjBLk0QA9RvgKKPVOIQ1cgGjGJgDMfF0XxpXRSw28ewyWCNAISmncp3BtNZu9RtpwH6UZjeR+v3zv8U+BC98vo0NiLKNCYef8SlE/OuqMnMr67LcvMx6Et0Yf9waA+drXvhY//vGPsySTdMZPnsV9E7h85EBw/6RhlWzXsT8jOp5UxIiad55mPKkIy5w9L/z0jHgmpDnXG/rXOOsBQccmyKAyf1QCao4qrD0YKI3lura10GEoGKYSCxjenxE/l5ZU/vq9VvHVCdYb2ir/pThuYz4u541n2Hn7s+dN/fofBFFzYnnO+cl9GY98op+Tyq800DPRXnhJA5tWhsi1d06Ot+dHPtu9SSXI+vDN8e1+cT/5TE9ProvnDEcrv1N6hhdgAq8EjRYVueU8pe/+nAl0Cm5Iy14zP61a9K4R9/DZuafbArMUKDqhVJR7Q0SQUBBSIZ0GWDvbPMv753ezXMrZISuR802mDsoAhtfdbQEM0lQPwKa8mVXZqFJujeKtWtaeKdc0A6HK5M/7pTIyLfDVdXIs3JPn31/TXL7WR9r1rOXZbcAFzmfXkHR/50vGk2Puadz3DjKs1VpPXtEMtBTSDYxiDTTWejodYLjs2v7tUNiGcXYyO5QUmbdo3ru7aoy8WFWZFkCXKZmgrSeZc0qaHB1LQ2Y9/yY/+vkrr4zI7M+4vID3AI6UfzrdPKvc435R+6vR7p4d1qc5ReVPgoDqIrkWTYnINZ+UIZd7vt9lUADXqF+oTxjJJ60y5nlLiyeKW97M5/JL97fnGYDD8kpBcemF61VKpZ8eSOc6ldleP3J/i48do3Xl7eoi/M2zddw5N8+Y+6Z86/mCfNUeS/IH+UkBIez90fFV/VMoBVSKdN63OZ64t+uiks218Cj1r56X9zpTz/+ck/LUn/JWdQHvxRh1VKonKS9TT+vAPHl4vw4H0LfxC3nFgc+3Mmk87wgollLtOjsW6aw/L/JNnSdco7On12uUsdKjz3tJVrc+of2+Aj5AQ1zH2aA8Dobwb/3Wb8W7776bdbv/3b/7d/GHf/iH8cEHH7Z+XKX38D3PlXvg+VNOeU76z91fx/9YvrIn0lHf16q/94EnZtPiY48yadUz5Dn0ml4OJBjaIuxSXg+maTDS02k0oI/PNFZ3w+wBkOVF92RFVFBHOSUrWle9PEtaEGWbGUKtPN4E26QyQwAFjVy170xlThybr7NuBo0wPsBc+aFySlsj+WLLejjSTsmZ4mE4jI4l6ujTQrZT8tXmOGJ/BftYM2UM72no1z5tX8p4yt4MONyIDG36r+Pr9WHuV86sAg25F/YLY0gQMYHn4t8ZET0ucGkwokwnzaUreA8+gSzBgOZa5pG2SVRAA2uiTYTOAx2js99e32UpjwTfhmcxHl3EbPLsmPG0LPDll+maJWfgVVWmrnpwoUuQSVIBOxmBvbhL0CCBckqNzSs7iGsoiSNAq8NYPg9vYz6eVddBOc3n6DN1XdFBL+tYS3Wb1F8y+pQKHzfpuMGxgePp8vJJlt/Ke4xIUYduy/mxG1bEc65pK2dF7yFcVk+fPI3NokD4dDzNyc6CdppNtTv2V85zRgT5ZtPKNTa9b12OyYzg39FLaosCdYiuf+x4Ui67H5ba0yHag/JH2WuEPlk+p1lqj/VnTAQepeNuQ4nQsg9xEuKYox8RJZ1yT7MnQ/VRrahoHKDl5AH04PnQQZaT2hDMeOz1p6wDSEu5NKy1hB5r32r+u4xiLnpZbxfZxwSnZtlYldWeuu64nPm+GDtldMyIKB0bUHuQThGDQ+QL6keJNQwohVPrzrg4Y/xejrBhbAatn1X2xhDEvjuUCzy/xIFXshm9hrnHllJN9BKaRQwuY7/B2VhZ/RdnlzGbVkkkSg9nmbnMVirHU5X9K76RwBR9H8imm10eykGWzrOJ27ubBO54tmdHPqfMoDQk75VTozmOWuZf2uiVKHlwTpSeeixJfvX0SX4fLEBHrzob3zubXzZne3NKtMwh9Zcs69ca23NGnly9kg45MlpyP3DQAh8Oas0pB1c8/iSmOHA2x2AfaEb78qCDjOCHLeNzUEHKqdMETkLKQN63s14OAM459wasq+jwqjLCWBizgdnpLKM09byVe+qCN9RpUidopY95Lu8fQOcWLMzaea7WrYQdFRF8zVo2urqneqw6D3NOvZ5e5o2/lSO45oNTQFnv3uOIU6+bz1tfFOTRsjJnWG+zP43QT50j9c8qlV4y7VjmtMpVVwUZ5IW8FSD1aD+W3qPjiTmNR2TmGHRLZuPxbOGogs7ZowxE2ZWMokRY9XG0z2I5dpFvyxXZh4sE0RO7oXQmTqfdNui3xfgptUfmAmXv7KHlXstzGCfrFwPoZJiOJwHjKudVfacyu2tD77hyzJcehG5OkMw0xmRGbCs4I8H2PNsVRJJ9AFuFiQLmW8sT+iu0l7yJHmQ6hnU8QQOUqkxdKjPUyPBaxnw0j8vL88KH181+yNwv1hdeDqiNI4k+czfx1mwa35jO4+vjSXxpNo7LMZjTNoMIb+kZxbouoP9ZxPQsPtzv40frh/h4SJYg4DnOp0EMsoT0PvdpOqa84klMB7u4mp3Eq6NpnAPc39/HfLuNM/Qjgp7plTYph9AWPPpiHvN334zXv/udOHvn9djfLuI5fcLmZRdjUwL2k/H04QcfxOmrT+O3f/u347VXXi07bDiMj3/xUfzsJz/N39988/UWOLFOh2XJKBysOCpu4u76PkbbfXz4n/8uPvm79+NiPIuTyfQQMLmdjOOWjK/pKF6gExI0dX5VgSPb4q3qn2JR7AdjyaBzCng2uZRO13X1G1YP+ZXXLmO+2cXZYBg7Mqx2+/icRNUd5VbP4os73L04Y8gMtPdcYYIV9Fb4i/xOG7SCubCRCASJOD05Peij2quebfY6+VnLVp7NWgWM/aYcT+vig8h7zpm8Gx2YlzaBNkNvf93vHmKa5TQrsIb1YP6Mcz6ZZ8ZTVfyozC3OAPyf7C4ynugRhuPp7PQsea9BRNpH9ImtqhTbxIvK3q2gmsRvhseM23z+ozLxTy7JbuUMP8RieZflgZE1yGzoeDanLGrpx/cP9zEecraeJt/C8QQvlFdWb1Yk9rG6QMkZ24VUiUZsmJKR++S5ZktOZ+g+21iujjIex5PrzRkxuAM+VfZN7XMG5R2CDoom0090cpHPJOM+M+cSz2mOJ40VwQ9BpDJwKlUwmXQTXAJ11GxXoKk0yahK2Z0dInC9p0qVggvhocAuoOUIehWY2MqWNeVaQ4ifFU1am6xy0gMaHgi9nUZZcm2/mBrSMtseSHBNmF+vjAqoeG0y/BZt40+ZgsBLphGnADj2iMr6rd3cekVDcJrv9JEivo9xxtzIDKjaiUcAlmuIOlAR0jgTgPM5vZNAw7UO4LH3jGvg2h6kUtcwTYCF7x4NilZ+rl3X30dlxCgV6cs1E3BIz3EDqwXq3QudMj6be3AgMFwB6N96661kKmSLEOFrfyfBKg1eDW3n5f6pbPWMrGiynBtJr5Sqaj2e8hztCt1O5t5ouZ9TKhPN0fr47PTn0PPiHNOg6TKLNDR1gGr8cg/PogKmp03v6/jv7u+75sUFtrgeKTga8CgA5vmV8VpXWeDRZwm+QJcCVM6vP6+jdv9fRluuo2f78fl0XcsYKScev0sP/N1nLcj0UyB0zkfH45q4BlxPGS/uZ6aFeybPoAa2jh/XxO/XflU0UK/g90Bbv+eucRmWlenHd1lL9tmIEsbTO4s06qTXHnh1nhojPNv7u66ee4ELQQMFtDTl2WJP4f0932SsClbPhzQhX09DuWWI8nsaMfttPHv2LGUM9+fMstac2QQ9SSXu+MdjOaLR5N72e5h8iNrcnlWB887xdHpWZQZ0AAnE8mwirnEi9fzAtdFxRWr+wdBrTTZz3UYVKW6PCOft/XleOhCAH1rQBOHkylz6E7HnjI/P+V7vNFGGJQjWGXdFN5XVxeuEkguTY7kkIugYC3uVpUhvq9RSzyPI1pKHEz32GASWj6eMsPxaA+gfg8i79XF+8gHphLVcrApQsoyHTirPC41YBb/VDeRPAoI6hxO4bKBoAlw0Dh1XKQudtPbb87s9z2fPskxri2Dyub1exPW9IY0sd//kI17j9zzj0rFrpLxWZjIm6UReAnAqf1Gf6c8/a6Iir5NLWcpn9jbU0PDZjgXAxh5djlNaqHmUg6X4fp1FQAZ1oar9XjJa2cA4ex6iHHJ9+vWSh3v9Y33qscyQR/Zre3CCdXqge8SZkg/J33oaTXCr8cSe7zrGTSvj3J9BeVc/Z9dXYNVnlPPu2N9HHUWHowBcT1fsI+MSbOrluWsrAHR6WhHJAlHohL/+678e/+gf/aOgTOuPf/xX8f3vfz/ef//9BF3haQDP6Ei9PqGs9f6OuZdPzlcdyDm6buqMPa/jPo91g14fqJ4zVZailyF+Tz7gOAT9eZ/n4XjK/ksZD015GcC78xjs5+loev4pRiUG1zyBUYyu0iP3CUCROVTPLwdyOUiKptMXMLaHClHHAM0VMUjkIQ6MAvItN1Ol5eAx6iLq29KrtMPfGWW8p1xNcaHis6Wb8DnjYK/q/BRPrjJ1pU+UwVhlTnyehqFVEiyjWRGN1Q8SxwYGIy8iPgtAr7Pt2Zf/8JxD2dtl9dEs/l3nCgApnXLpFCBbZBGjMU4uIGnK3ZS8qYjpMqhzXRu4jGGqTsW+pIF9D9BXdJOlRPYAbzjpAARmMRk9yR5PZLetmuMpAcXGP+VDuZ9RkaqMD7CHTJe0n6atd82OaGqC2OijW6AMpfiI/rUcn2eY8asneN6tYqFcly61aXk2sofx8V5PF2WwFxicZ6o5ngD3tVEGGWV/mg5Tsp3IsKJ81M3t53Fz90UMxusEMOvsUNJoH8s1/WpayZ1dZSQBQhbPqT4p7rOAMU4LQWQijD3r7G/x0ix8VDSS2U4NvGpO18c6pzwfwFDdRT6l/IJCOFOluxFKTmRsZSYBvjNmHAPyVMtKZrms5UOTixWpz3kEYKGMfTlTufsu1qui34raHbUSavCO0uvkowUo1f6zD/zU4Zpyl7JZWeIK8OUho+qnk3HMZ2eHjDhB5OQBrScQ60U/LkCl1eo+x8R+VXbB4OBI6OWaY0p5vi1gzYwbQHCen/bebJIZFbWXFflc9ylHHXtyfkkJJeY7CMqmZYnFFZgJABu0dJWOJxxNrPcTnJyjUdze3sfi7j57/Op4Yg2Sd7QoaSiSDA7ok4wnmrIwrnK6QaPX2c+E8UHn6uqe1dRTJoVZMFaduJYOSvuilf1KXrVeHPiy+v4bb72ZNGkgai/Dmcc0SwsVg/WznselIy6dO2RUTuPVV9+M87PLBIdZg+FuGNsBTrZ18jZ6x9SeTGN2cpYYofvFeFOnbaW5i95xVJXjinObOt+gSjFmr6f9Nm6J3B9OW5m/ikbP7N2GcWnji/scnAFUFMkI9rq210eU0bfXpd8nvTRnkHrkYz2UHk/Fq8v+zH3rSsX3Op32AaDi0SYrQJpx0n+msorh/5WFnjIVx3kCpBVMfHZWAQxZmmtJT5hVIn7Zk4yAw1YSNflJVqw4ls9mjRhT7nNmGVYADsGKBklcXJL5XA7ZKlNHdkHJ2NQ19wDSR/nFZ/YysjdT6QiUK1tkaT/oo7L/kYGl3yGXcThlJup+lSc8nbVkaGUp3W0Ms5/uSZzOzzOrAqeyZfDcO/Vh92aS2V7IvnKaZ/BEc0BXycs679CnJSgrtLKyMclgzP53LfABJzz3Zn24TjlTNkBlS1c2TfF6+9gQ5KDjKZ9LBjU0t229eLfY6mRpVDbs1VUFzJLxlFlhOF2HtUbwEf7OPR0s48l+F18ZT+JbJ7N4azKKE5x/2VtyF0uCWrKMIes9jIf9KH66WKbj6cPhPs6m55kNlYk99HHEabldx+l0FOdnJ3E1G8dpjOJqP4irzS5O1rvMdqKELaX3H9arOD9r/T7B656cxrNvfjXe/Ye/GvNXrjLbGoxscjoPynYXn1rHpx99HJ9/8mmcvvk0fvu//q10PC3u72O73iQe+8HP3s/1ef3VZ4k9kjlNdmLhUcVvwVA+/vCTLDn44hefxPOffxQTeibTg+dhmWX7NrMJOYFxNx7Ep8ioySQdT+hEyDB5D3uqbqJcK75RuCF7kaXvlrVv2tDvvXYZp/tBzAgS3O0y4+l6P4vt/iRG+3lcLxkdGcMXMRnj5G69VAksuL2tAJ1mq6i3yZuh5XVmiFbWTM29G2cGMFYGPvNAD0MvPzurfqXImcXqk3Rw8Uo7OWnfnnLF85yLNpC2W9J5rLLkHgFF0CfygPukzRij7PEE3yEMpMp21lmjjDOOJwIBeJ7lwnmGZ4NnT6bDQ19qemTC51LOtT6Z28xqfDk4XDwqbZtR6f8ZULJjbyprEj0jce8oDJMzdL8kMGoSl6evxOnJVfEfslRbsBx6AecSvlXrPY3FA/ZR+VSytHBbc3Wu3vFEC2ccT2QkZjAe2cCHSgtlZyjbTE5Rlyt9r9YqZcOuKkEwuawOMSHAppJ2MoOUjKfeiM+7dz15WGgj0Xj/7bffzmb39Bv50Y9+dCD8Hsz1fnwPhUAhpTDrAQCEbxmQx3IVXsfiVR3zY8PG3OwW+VSTPqZtK8y4n8/wdw0p5uBBVKEVCDsK0GMGld9ToSovX0WgQMA6hFRm0tgRSGxrqcA+NNedlNJb4y2j8XiYKpuKuXF/BXkqaUQstNJalFJ55513EkgAVIAgFFZcg9OJzAHep0QXP52LY/UZOjfMjmHYKgqOoR+fNOL9NKYco0ZjD3ZLU3zmwa29KaYo+CPtHAGoI5PkepgnDE4lStrxWTIJ5g/90eNJhsi+J4NrNdsFXpybdMBYpYU+IlwG51hzvYdp9uWSJN3um9MJI/OR0iZ4pfByHxi7TPMAYrcMC4Eg7i9tOTY+M1ImlbRJOTEZl846DUDH531c89u7u6QVncnuocoJpbD0bnu+FCw8A8Gho6d3YjIPzq9r34/Zeecet/IW0of77hmSd/Tj769xTKnQt7PnHBkDY+yveTwOadH16Omce5601HcZrgaU4yIirAfSHGcx+l2cnFTGGr/zXY2EA1iHCtQaE3LN43kwHtbVs1kASkXOORfv63nsAUKcDvIfFQ73zzkLlgiA+33nmgbDcHhwUHKm+C89P5YZnnGBFY0Dn9uPN0vDnZ0lr/re976XJXb+03/6Txmhz9k7O62IEPlRv/c6N/tzKU8/8JHxsT+IGU84anTWoVBDp85RuuOe7PlmVUBbb7wqQ5Jv0gS5OX88w/KAounj8x+fvaQByiW0XmLSDM4sFRz337PtvDQsTT1nfJ576ZFrZ/vqAYh5LYBNLWq+z/v3LWoojfwoR6c9sPIsjI4lIPmOjnNpBmNVOpQvut/pMAE86rLcepoxgqbncX1EZhrxLbKzN+51Fsj7cC64RwAlyYcBYwCNV9ULzfMDrZVCfAR45fs02dbxJAD6+Kw4V/nVpMlyz5Lnt5chrnuvZ3gm5ZNcX9kXxwzcGmPxtf5/L3+5j/yX9zUw1RNcC/mFvEi50NNKf965Vzk6q2kq3weQTd0g67bXWln+RnBWOuz1wZf4fRu87/FnL1f8W13GdfZ65ys9CNo6P/mDZ8EeT7zf8wnXpefdv4z3UmrPMfD9Xqfp+Zp0IoDoOve07X10LGk0uWd5Bm1q33QdrtF54Vx7/Ynskyq1VJmjZmzaI/DnP3//ECSAUYURjOGrzmEmguen102kIXXVcowUIKGscb973uY1zl1+38ssz1E1Wa85Kp/cJ+WIvE87gOt4Bn9vty3wbE/D9lGWYBvEaey30yytd/viPgFFSnhRCgqHA5kdWQZmRZmN23xultrLTIcygqv8xDgDA4oWiSRGDlSWEgFjJS+Lv+tc4Ds6npwX8/G89/qM/NEsppIflVVUa11GY9E+mS6tVF1G7ZcMw/DXBuHe2kc6odUz0lEwLtuC7B7mxzV3y5ssOaIN4h7wvQx2mcyz5Il6h9lh6loYqdnjJYGrUQOVKH/KWB9ifop8K10osySyNNHR8TE7qcwW/vd6DTp60mQUSIDhuttOYvnAPpzFbPIEyDvBbuhE8NK1OOjy+yr/crRxipch+7JXx+o2M4cEFxkHe8tZwWBGv5WedTDKG4tfHIMYPfu8z9oaKKK9KM9lvMqEXp8UcNcZmvTVArM2OAYmBBPS0JnyP5/G7f2LiFH1TIE2ixYpDwMdV+bEKcBc6xWj3NTm5Nnyds8Yzhd1jCx7lXtWjqfdoPXinFSJu/+Prvf61TS7yn3Hl+MKVdXd1cHd7XbjiMM+Pgi8QQfYCB0JkLhAXPHPcMk1F/wHcIkACxAiCRAWYttns7G9we0A7TbuXGHVWl9OR7/xzOd9Zy3M12qtVet7wwxjjvCMxHwIvJLTRgBsKxeVAURktnmveQXXk9EFJCvHAJUB1KPDvahUWmqQZ1X7S/8E9fJypLOceuwnwBh7rMz83R5bF0fBPja7Y9w5v5OlR/ngCLM+Qtku66iSA6JL93hjvKORnCnwivX6JktckYEE2AOwTCNyRbBLJ3eJMfgwdOe+D2RCcB5QrvLspLMQm00y1esnniZHfOIUJSuNMwh+AL/K8rU90TDln2RTHNMxo3EYCN/HZIZuK3k9Hqqv2QFn7R7nMTL8+TiWwFbO+sXZRdJTloFarLNvCQBWNjs/EsBDho4yQOBbgOfQGRlPlP3yejKe5WqR2fvWqeUcUJCXgG+AdPWe4T6XRnQwS+qKTUlTOZ4kMw1+HuPes8/k/OG/AKG1nZD2aAFKLdv5m/lxXksCX2bK7AKE+969+wkQ0wcNWUmpvuxDdSBjjbJR8GXKDQ9jPJ0D7zc07300GNfqNsgWOf8yyODE3uP46ydQ7yDm+YxgEOih6NRHga+1LlHrzx6/s+vM+60nQEsPP/yw0KX0Oa7VWkv/9VrkuS2BRYD8pkcyGhtboziLntKjspSpnByeLzLL+Iz6Lh6TxyLPWIOUty5nOVZQddLVvmRidlv7jP1xcLkznqjCIV4qp7X1J2RhYkTLTdLCJjbx7MWdhr7gq7mWJVsweV5gvxtTxMEBj2nLw8F/suwUmTdbObvP5oC+su3I4sHJm/1V9vA0nT9K/KUcz9J9ChIhsC2dtCMyd5WpSdm12n4yH7HuNBzNShlRSoRKF8n9KL1ZJHMooyuHj+xUOZ6g636XwCrxl9RNJsqQQ2fE6WWdFrrIcqXwom0bbGbb2M5mYX3SnWTzqESadNQ80Zl56TLRq2s5mtAHCEjJbKfSg46rR4NjTDebuB/HeH0yipcGvTiDR8Jfet0gYao7GsSeOexPcX2I+LfVKt7Yr+M9Sq+eepnxRPO9Lvt5PMa4F3FJ1Y/RIC7ho6dTzKObJeXGlGdkvXCQoVONyY7vJu1t6Rf3/N146XOfjhc//lr0RsO4om8PwaWjYTrhWcerh4/i/XfezQy281eei//245+L5555Ng6bbWYq4Xj64MGHcnD0OslHoElK5sqRp0og4LIfvvMB3rtYPLqKJ+99GLHexZw+SqdI59OD9TL2/V46nt5jLGDA07PkIZOJEkJ0flTizQG81lVYt07BVxNToFdW0U/I9HpxcIpzyux1O7Gg39QpYhE4iMaxW3diF8N0xJD9RCYQlQNMm5wn3oeuw/uyfGPSgXQD4W84alTeTzqpdPfkFdnbUQFLeVZwXmaPUwXtZtDJ4WE6nvg+A7VKcA73o2/ysS5q/MX8CR3j2IWWSjsC7ulJl01ZfYh0ElOaGHlORlUGpqVTmDk5SKTtKWi70++Er6edcNjlmUoeXHotpi211/gs+7x2jb0DXhFg0jexPS2jn0HG0vWzr+ZOumTKU3hFdGI+uROzKQEioywFy/08L3WkE0FHnZJhRh8o7CP5GrKnYKhkOGuUPZe2BKApGEzVCiijqV5Vme2ZpWC1d7YZ69LTtmfc0ymdTekUlV5OYLHLhFLumGetcfR99NWX0vFkpdEbWQsXNoqyZbyEniM/9VM/FV/5ylfiH/7hH6SUbRS1bAXCwpFnupa832ED14arm3DWjicDsMpUKn05ikLWgiByyqAw2BFlgjbhm1gN6DEuG/c2Eqzo+d6akE0kfg7z43cLZb5PoO5WfycrWhbEXJMbEu6N0fbyoFSHmb+NPxslBjNSYS71i1GgpeAqGoFxc+D5aSOTqNdXXnkl7t+/H2+++WY6puxAqUFmKyA8B2UWgnI9RytDEjSKTknlpOptper1AAAgAElEQVTTYwPqNsjlsXitreT4WU9Hn4tIdXBkdJv2ZHzvckx8vP5WsOp99Vp7rJ4bkb3cVwNi3jM7oqwEGxCy4c8z7cE2KG+6MTBG6q0zBJIOKscTGU8wZtOMlQaDyryfd5LxwRicQej3146xen8NBHm/axDPa3dbuWRsPldWJPOa0nTSjCLB5hKxnuDrRqUibbT6DPEs1sbp36Zh/l7vo+mm5i8+L0lLdMirPqYvM3Z/Vd9vOkw1p9Cl951xpMAvUWAGpw1icU/N27yG9doYtGAs9HiqeeLTtHmI2VQNdW+vrUE66hjX+1OfH+5DKNrRzBgN0pmeDUz4zJiOTQPcY55an4FmjXoCdCzo6rH4Xsae4E5pEmlA1AoF99jJk4rX1VXyChnmMpzr/TH9Mj/TjYwTKQqeUyque/Vig1e9+uqrSXvf+MY34vvf/74UhJIa7bMjZaZtlsr5Mq0YLPP5SqFYHDs519LjCceT6RWDyHzF4+NdBmRXC2WS1nRZ02aWc6ucNiijphfRbluq0vzqKT5aqhoci0Mep5Ppyfy1pr+aPlKGHhRhY7rIfchoSsnNcXE88e71rjSa7pzSYZb3F2B1WHpK4ahxD6xc86a0kwCpFrxSSSmMVQNClktcZ5CNsZj/m06s+KUzt5T94Xo7A82XkVm74oytAyFMAz677vGUfDabcZbsu34v1kvVIDcg4kAK07j5Weov2bMhw48aMM0y2PqKFU/vQ90DyTKhpqM0hIk0K4EqBgkM1pl+Bagpk9HrqDG3pXJ5lvdaRl8pLVTkM/fyDK8l36vWeps1Xl9Ty23+zpxqYEI8tDV2nfGEwdDoeCEHgGnAMr4FoEpk6S0ebx7LvQYC63Ncj9n0ZLlkR1tNM3xnvuD1S55cShuYJiwHfaasV5kfmK+m0UB2RwmzN9+sdbvbcsh7UvM/06rlDu9RWRjxfd+DDkbvSgdr4Ni3IeO1Nu2aP3EP+3PbYcn30AnPIkKdd3DWiLKULBf4V4NPlpfWM2w42hFq2VLLc58h75t1fM/JRmjNn3zeeF7S4kb8rjHEKie/z20NpNXnl/dShz3L1dEL5cjPcXRO89hviSY+xjEj+cdP9WYSUAL4LcBLvYdUOooMRmcUcRYAHVTKy7XRO2kwZ/mb1I1lWHrP2V/u09gEPlm/9dn2GibPoS/GQIZxAvIJYEm+YbSPRvTAehpsMvDO+2ezMwVIFIPfuprX1zSaTYBD/ALAABA7HQMHBbj5HJpOrd9Ryin1tVLGR3xKQW555g70plA2g/ge0c0ArYpyHowckdo2aucdgAapU/cEGlu+W+6yFqzjZsn99BLCiO6n46nfvYjh4KLst3g282du1vdMk/0eJV6UgWbep/cry4veO+gABhfFJ+S0wTHF/npszF1VNqQ/6KeiS61DODuBf6vUoWw/74/vs735FJ8skTEuX5JrSmwWtLA7ZIbLdDrMzAscTxldH8VBl31jyGhR5Gn27zmd4nx2mfzBepf0ZNlSmr/OnmwCyT2dUTkR7HjKkrtd6ae9LE0lnehUZJBtKOt5Db+MXuMMqG0Tzx/nB4BnZuIcu1kKCiex+oz0g1JsrAM0p74R9CSQzuUIajuseE6WfNpu1E+JCOLTIO7dfTYdT7xTfFBRy7LjpY/qo/kpe0FrwnpzbrLv1vJGGX4ZXy8eSwQy1wImWoZkGePhMLNKU4fJMlSAUmQmlAyljsoLKkut3QM7jD3HdIz0PEZsrnUD+uZYuw6oUIkp6UQwKNnso4myCNle+klkucEtJbqwS+BV92NPRvhKeqQynghmWGXE/WYPYK0MN9aT7C2i2OWkJ4tKkcxkPOF4MgAKaAaIb/lrWVHrF8k3Dwrgle6us6UMkeKwLI3hoTU7Yez05B5Khft+BwdqP4pzAtlQ9HfbK6b71FnSSUt2MWWVOlnW8mxO+T4F2HQOrPEutvur7AdH4T0APLLzxtOzGJSMLOsfrLVtP8YnvZxeHdCWZAVztOMJ52ieBbIOst8ieIHenTz8IL27ljHmXfkuMjhKZSHea+DZtgZZGH6nHU92/Pnvjd5VKkJQas/nY2iQtgQI/Sc9qoCMcsKktGl0/7RLu5ILcs5QylJ06tJWh5N6wSTQWXqfA/AbT1RGdKnEUmU8Sfdr+2czLnh22uxLAfGswWyufo78zhnOM58ZgKU3IVmz23Wxu+mXRGaWzr4ydUrvp9K/iPvIZmSemVE0Er+Adlfrm1JuFp0ZXXwThy68FB7Wi1FWN6LuHg5XHHWUAVaJL/a4dpo2Om/X5b8IskDf0Fq4l4v6rcFXkJPCNnAOOKsOb4nLoeecR16LRWx3ZG1K9mu9pbdwJizjzKfVA0fgvx1PsoXEz1wmDWgy6WwyFOZ46mcgQLeHTrDL/jG6luztiPm4F7PDPu7HIT467MXL03HcGeAOPKmSBxUzRoPYnSLW+2M8OXbirf0u3jht471BJ/ZPyEI8ZZm9tCn2+7gcDuLZ+SSm/X6cXd+gGca424sZgWOU+cKR5D6p42k6iwgw2sxGcf76R+KjX/x8nN9/JsvSHcjmHg1Jd0/6hH5++OZb8cO3fhB3zi/i1S98Ml59+ZW4OzuLPZlX9FO+uooHjx6mM2vQ7QhbXW5SV5N+Q7z1MYN3H3/wKI7bXdw8voqr9z6M42IdM0qTkTO3O8T70GyvG8tBNx6gs2c5+XHuEVmFrCNOVuO7YL/ZG2yvjCSccol3ulx+OeM4nTgXd0+HOB8M0/F0TRYW/f46k9huh3FYRxzR7fqUhSQ7n7MsTMYZtZR6tv5l3cf2HDQFnTZZ5qUPm3EAHJyZzZ3lLVWSMn2qBRNBDjx+8oO21GzRQy0bmqzrwh9rXIh1yR7RnUMGVjV8t/CrZFX4v3oK8srAmtTVBzGfXaajDfthk73FWue7n2P7kYwn7uP8J89JG0IyJ89OlspURqXtAssHnjEZSy+9unoYi8NVZr/R99zy9XQi0046aO5jKNhlMj7P0oeL6yeN4ykDhbBXiuM+5XY6uF1F7pSBLC49nT00y7mGL1tnR79EZ8m+e3v1eJd+qI9tfeZjnMnYAIE9tiGSp+0J3B6k8xLekzo9GU84nqSMlprmTZ1W1SNksizk66+/nofmx3/8x7OMx+///u/H3/7t38azzz6bCiHgIQMElORZ3MPfDYSY2Kyc2bBJr3xRgA0kGZTh2tkM72spg1HVkrQCT2SKlWgbvF6kBHaLw8rGhgnCjDXprwDHreKoiDQbw9xjoqmNJCl0LnOg9fK/DX74/Qli9KQkumazHGaKVLdH0YqxjW4rGTaoWGc+ziTjdxuOVuzJSiN7ADD3L//yL+N73/te7kUChcX5BtPhHSjk/P7+++9nTfWMji9pmfbSen0ayqvKDbFXKDu1k8QGtw+goxB5HmsKQ+A7FHOUOAONWZ+7rAXj5NlE+DEemKjBEB9kRxJmSncB3Qz6cS1zsfHHMxiX60B7Px0ZkEpK6TVT771BcjHRFpCU8tiJLLVV+nDwTsDtVL8wYLukHLcGj0FLAz6MAUHBfrG/77zzTmOoel1bOle5KNO052tDz/TiNfL5MkB6G3AzUEJEmpUcP8v7zD2LtZpemgbMQLmffczU1HIGzBx9Lc+1w66mnfr5KAXmPV43n6OayRusqe9t1rkqpeC/sT6sF/vPGlqRrvmABYD5nxWweh0ePHz4FCDuc+17iEyxYXMblORda6J+S6kXr4ufkYbwou2B4jE2RlMB4ey89H2mH4OCNd8xn23G2WnL5/Dc+iznvpUybZ6795B9zvcWIwDewb0EErDvrKkV5npvzIO9trXjiXU135VBBqrT9gDiO+QH83MvKxQsr58BHt5vfoAxbb7nPbfjk7XY0eS1nFVS63N8e8kFxjOqmqebh1lmGaCo5YOCIVp6QimlnJsNTzuecv1TmRIwUSsb9X5RyhLjXIbOMZVdC3aUYcbIXBmDS8YwL9NIv0QLeaw4erwv/G1GZCaRsYAbB2Uv09uJ6FHWCceTZfyAPaEOdkZ8a9ynUnbGc/A8GUMC332VyeMZNhYtf8XDWxCHtec5BinTmXpSFFkNnBpISHlQlDaBsiWNvSqRk+e9KEWpQBZ6Tzo+7LNHmR1d5lNeX/MmG6H0eOIZKxTWSueoeaxBDRvglCUycJX0XBzb/ORavlPQSSmZU0q7+doEt0vEuBVqgwY6V3Ig+n6/y+sBXTA/O4D9TubK/vrcmt5ZawORlvXWBXhP43AtNbrJqEmDTrV8JNtK1Bu/oxTzfdJSma95NM9qstLKHy1rEpQojjTLcfMsn9caqDRfr/m49UbLcme2mcekPK6yya2PeO1ND5Y/5t/mkymvq/Jjt/l8Pr/iBd4ny2LLCNbFOgtrAl9NgKSA2HzPWSJYCH2BiEmChQSMSoZiTDoAh/eiN6B7f/Ob38hr6jPkAAIBXzLA5OTS/qFz8gyPy+vc8MkSbMQz3Uez1qv8u/UZ6bHSEfwMnp0ZMyXK3Xq39U/oN0t1jBS44WeZ1ixH+Hut31oP8/XL5TbBLSLvMY7Jhul1ztPxtFkfs4xU1jRPk060nHxpR4NujCT130jnTUZcEqAj0I8yp9vUT0dpNKm5t0rRcCQxqAwQGqBxpgPzQ+cGgEngrXL0+XxAj3Y8pS6ZTorW8YQRidOEn3luSkkOOybolYEBKsNXAWzYB+bdvMclyTi+gGoNyEdJIZo+TxRUxPNr5wH3pvNnpLr2fEZjrV+W9DBtjgTAtfIeJxW9nk4xngxiMpNhL2eAQVQBDNAMfUXMC8z3fNaTpgjmph8PjpRjPw475O2ddDxlOZS15EnqWqXvpWkwZdT0bhOY6D2ov+/3O+l40pq2JUUBRAQwtuck9bXi5Ev9+riNYbefZ5bzWY+B/TRftT1kuc91HoMDiiTH3LNPNJC2X2kMDkCpRta9BO8Wy0fpAFkdHsegV/oXHVSubjwmYpeAj0PMxioFZ/4DcMnvtplFcw5ekePAmScpW4bSdW47ntKRCW8aKOPSgYrM2XpezjF64j/0IAmAkDYoRjYJZWxmCYjQfJpzBiivTJReAvb06mC9CcyT80eNw3HEnc3vZhaTAG9kLWUNVRLvcNrFdHSZvJL9sa1nfU72fVvqH5AsdYVSzge6ZL1xFpEluFiCbahsmjIOKdWzi35puE5vMNYVnYfx+p1ycgP0UqKvlCss4DBgOePY7XcJAiuYQJgE78ch5NJ/2feE+R02WTqo3yPdTrwXkIm9kt0nACzl00CymXunOb5xnHaUy4UPAnpNUCYbIPPOBT1ku3F9vYjtap2BWwlKEax02MjxBCIJeN8lI4lMMzme4LG24VWm7Ji6JnOpo6RtY6QuU3prSHdXiU0Ax+aMlsApaOVHOZ56A1WB8ZpZ77INwJwtj61D1fKRghviX8d0nEGLZN3xt8zWX5/i1CNz7rEcT51d8n/KuOJ46h5bG9d6nMeS+jPlkIpTgEh26fkphbPMJDSc52tPGU31QSGLj31nfVR+SueVdeOc2YGUNNKV7aHyk4DbZMgMG5l/Pqe5u+we2+6M0+eVfYFO+W6JozH79rXAKRiG77d+WutRyC/3EOJ7l4ZOOVv0RPQz1mC9Vp8g5AD0xHuX6/ebwEs6TqfuFXLi5jxH09JjUYGD8AtsFH3f9lETTqYKRMuFgkUFci4SZ+K5djxxnrk/HVIH9dlKW5DMmuxp2zoMF0sCd/i3nSudHJPl//n5LANHOHNPrh/ls8gayL41zBVweTJOHMv2xWaFw1DlNtl3ZDZ7abvacjDxsszo7iUQTiYGslCyV3KT3jCpM+SaOsgL7lCqCR3AB7VOqReX8oTCENq99Xom3nQsZQ4Hg9Rhkp6zfKlwUPQjshakm8nO4GyiS0jP2+ea8Pd+DJLvDYYEMeJ4IuNevIn+X9NhJy67nXi+e4qX+914eTKMZ8f96Oy2sVmtY9KfkKYSS3DDzT6eRDfeOu7jW6dtvIMzd5PF9aKLnQJX3O3imck4np/NY9w5xd2rmyyjNuwR1NAPWjvstqs4UQKUzNBDLzOXJpQGvHse80+9Eq9+8fMxuXMuR+AuYn5+FvQ6Bytjzt/91hvx1pvfj1defCk++aUvxHP3nsmS9pvFKnpg1MdjvP/hB/H2++8FXSxZa2SUy9Kxh+wPWMqDdz/MjNMnHz6MR+9+EKfVJvr7UwwPEf1TJ54cdrHFeTXoZo+nI/hsd5D8AXlje6jGFJ1xz36//+HDJjliSkAUVU02Ck6E/l8YDGOMY/5INtk+Hkc31oG8nUZnN8jAK+gu1+lQztypm/iBbLm2+oHt/pT3lNBPHIFsUr1PGLezbU65Jio5WppvZ0Y1tCd+Bc1dL95OurbMhq7MfzKzt1QWsv3BdbYHsS/o8TQbiCcK+2nbChD0vS49LN3ShbN2Nke/nMV6DRawbkpNGyOzbQOtz+ZjOZ3JRkNPzkwlBeWoD5vOnm104ye2vfoAiJnNtIjNfhHDAXKZcnesL3rGNHnnMUv0dmI0oAfmnZiM1XNrv9XZEwaDQxeVQI7kdOJVPZ4k46Svi6d3MpAiMzRTr8Epj12ALS8+Tak94fTCU2s8N3GltGva3oV1T0b0oH5mfxEUSHnrcdq+6Xj6yEv3TxbcNoQRCKn08KJePyPR+f8Tn/hE/PIv/3KW2fut3/qt/IliwrWUSuI5LutmJdxCy2AexG4F0BuSzK6p2yjl10arjSJv5m3jnrFyvQENCNHAFs/gsNtwqgVoDf4xJhgs9yG4LcRtDLLAELuVdB8wg228kw0xyGMBrbE+XQrwNvDbRmMsngLw/Sz/NDhiI92gTda3hqFmGZhefPJTr8cv/uIvxNn5PDMH/vSP/zrXkjk5o8ljfe211+Izn/lMvpcG1G+99VYTfYUxZYDKgJB/2nA2KOK/e2zeC8ZEeqCNfQM6VqSeUgCrMi58731m3VuwUtl1CF3TLMzXtOYsDB+OFLTF6PcY7Sz0c/0enmGgqDZ8U3kpGX2sk2mJ+7nedMHziWjhefSFYAwoFFZG+Wlnm4Eb/s01P/dzPxdf/epXs3QlzsJsOrhYpGBwNhp7YXBJCm2bVVCDNgahDEx7jyygDMIaOKBGOOsGc5FSIaDetO1mhFZcDLZZwSfin/kwJkpdJDCRAkUO2cXNk//kmPHZSyV822YM+p6azuyUrEGt+hxL2X26aZ/3VMb/uAHGE+gpAsggBOvL3nDPjwKY+0P12rDg5F2pkJS971Wpw7Xw4zoLwJoOWWuPIwXYvjTfLhESfraMSUUSm/dlTCo8pWmuSmtsOZ5NU1xrfpog+V6CmPWzo4q98/6b1h0pnUpSKYORPCYjUpWezLsNEpv/0AOjXm/Tjh0hzqowz6yvTWMyebQiJ+wQsGKRQPYxkjZ5Ds4o+BLlRT/44IM8G3neSnaCwT/2xkCYeZXn6Z+mMQSjgWjVzFYZI4/NPTQsnwySpRJDVOZJBo54g5wsvuf2eDz3ms4tYxgXRjrPvF7cNJGj/ckoI7JYk2wsXBwRUqJAZ55eN4M+PDfpuXKE1++1PEFCeZwyGqRc2/DbHWXE+Xr/bpokGgpeBX2wP/VepszZlpIqtzJmvS8opVbCaqeeo6d8Duzw8fwSFIMmi5IK7VhOWGamIUepyWzqK8Ob9eC6BJ3goeNhAjKmB4xDG/h877NTg7KWYx6LwASVk0pIocrONo36nlrP8Tmt19/0bP5uvmSHk2nd36Npei0MTpjfMJbs61AFFvl3Owmtq9zeV/OL4VSgn2W45K/AlqQv2FHV46nm7eZF5inWzQwU2+Hp4BCDVj4n5mv823TptTLP9/hr/uLrTbO+1nKj5glP/V5C7QA+PAbKYPBO83/vba5tiZS/fTYsq7jGui7jRFflf9ON18O82EESLhnkEmHWnVkPdPCf//mfT7755S9/OXU2nmfZVetO5i3ec37K8aCsBvbB+mfNF02D1jNqfcjn3n8TUKYeNn6m32u9yXTAT+slrFHqOGPxcK+3dXc5K9RgW85N9XtVXwzKdBAt343xbBCrm11mwuBwGvcvKPyWtehPHPEgwlR7mHwNgLaUXAawwdDyu+jfAUjRZHNw/ocXOWaBdoBg+8wGgA6y4sBJvWZl8KpPIaUmTJfqQSXDOufZNP4VoDudnDd/z+bkWRa0BY4BuWzMZjmtkvEgHk321SBpyjxIJe8EZor+SmPmXicjj8l2IhMJHXqxpkxeL+YT0aR5rnWB5GcZZd0alhij1oFVNok+LQIKMHz522yu0nbqC/QoDgDllJrqKxIcesf4lW0m+4CPx+yzLLlAiO4o4jjJMoo4nAa9eWa6JXjaUTaT5K8Cy1x+Pe25Kb0mVBIM2hHvb0sTYeBbRzfvMk/g34AQthXUX2eTDanpdzQIZayx/u6ZxvcASqwdtOBgMTtga/nKeYDmLDMg7NTxC1DD+I84ObIfFkCMMuJwqiRQQJT27kmW2VO5PXgy9fTlDABkxP6yvGt0gsrpz5w4E5ZzV1ePcuypa/TI+KeBuEqM8m6BD4reZS6W3emwoqk7ZYLK89OuXpAFIH1KTl4BSpaVlFIcDidJZ1m+bDwvjgICWXD69NJ5u14v4sn1Y9HICXrrZhbc5fmdxl4x/db2KGuITcVY/L2Bo1peJ/2VcbmUG8+ZzuhTvY715iYzGnL9D3KoJZ12JPNTR+6rpzWlTHkf+tD1zePSU816ftvzbjDsZ8YDx8w2MY4o25npUOtIr5BOLP3bwHjafZy3ogfDJyVrxZ/SGT3uxnjUj9FYgR6nXSf2u16cDoCQw9ht5fCejKcxn58XOYLTfpeOvvF0lOtCk3ic9URDwzM7BCQRib0dxsXFZUwnl4Hf1g4fnE6ZOdIZNMEnk6nKJypLw8EYWkfLEPMCO2vTeVscUaKjqidqnJI+cRDZ5gcEE3/Badg6nUyD/mkbDGAOBy29qOAPKhsI7RMk14kepZ1O+1it6QGH41CVPjhvZxd3opMlC9uM19v6FOUZWQtlBkhXx7FKzzroiDPBO02LzjAVH5PDw7plQuwJarbBmmRoWV+1nQo9Ws4SGJHBZsXure2gPEuUHhtJl+MeItRtOwGgDzJaXjpt6uelp5MdFfTGa3SyQWkw35SH7cYgy3MR8LhLB4Szv9yTbLF82Dgra9vc9s54OIv1SpVwpCOobFXyxqOCnjxv40mssbNf4f8Xl8oKfvz4oegnsyooSzZWcIr7LRZnFc8Eg0l9MdaxXN0k/VNaMm2kPVjBKHWXe3cuYr1bx2L5JGXr/iSnLBmX66Oc7ffu3ovzi2mC++zHfgsADMBMiVHpNUlD6aTYNJUpwPPgidAJcx31xjEazbJ/HzSLbjEYCYuwPcpeWF9nPXAwmxZcPartEYl9oIAaryH0xH2Jwa5VUlQ0LUd76r+ZzaWMslPJuDL/Sp2k2EKs89XiSTp80D22x2WM07FACbFV7E7rmJydxdnpGJfLVXz6bB6fvDiLCXjLXiXfB/NJOoY2q21m/mxms/juehX/5/GH8R79r3vCbwAKnrk8j/sXZ3Ee3RgtN3Far2N8lF7KKvfilBlIZDvx7JRfKXx70TmfxuSVF+Lupz4ez330laxkc1rtY9fbRXc6iRNl3ejrdbOJN//12/H+wwfx+qc/Ha+8/mry+rMpJfQOif2xVg8++DAD/sfI5kE/lpRz6yhgbDQYxc2jq7i5ehILWsys1vHovQ/iB995M0vt3Tu7E7FRWbybHc6TiB3ZvJNpbDq9WJc+lbz36kq6hvkpcttVnqAJygLeLOidRkbgOB1jx90qJv2I+XQUz/Y4R/3Yd+ex3g9jsevFBrlAGUh6TA+kn/Lh7MvmcZAU6y78x3rNbZthmAFu0kUVdCddNbH0jQIzG/27ZN/TH4w9Q4+K/iKWK5yVm+JQUTk8HBzo4WRuGa8w9mA5z7MJKuIDv+B/436MhXV6+4O3UmfJOW1P2VN0Mpmrt9yxE9fL65jPkW9n6cQxriWZRDCQAiI4+wS8iI/LWayScwqKYizWq6Urq+LEsYM9topNZtNu09/CONFht9lHTeXxGM9oOM2epuhLZHFnvyyycjO76yaWm5ssF6hMMNk5BCEZN2Y8uY/F8SR7cJftFFI3i22cuvQiVKY72VBU/Uus5FarF8vPm7WSRYzTmBb5N3xEPeiOWT0ge/EWPbDz8keeP9VgFZuBIsNgMQw5UF/60pcSHCciE4b+B3/wB/GHf/iHqZwSsW0QQ0aZ6jHyYoFwSue3YWpQyMZ0Ha1i4eufNqAMmNUGqifoqN1GcBaA3wIJoc77rcjURnTthYTIuce1SQ1k2aDnfSZwngFxw5zT0MyoBkU71YCnDqwUU4+9FaAyb+xF5HuDzALxBYDZWPe4LWAMSqdtSDTTdBrPP38/PvraK3H37mW899478a/f+pd48EHbY4s5MU57xCmf+Ku/+qu5Z3/8x3+cZfnYDzckN1BzG0zyXPhZgy9eI3/P2G2kew9F+CqfwP/M34LKxG2QyyCKjTgb5gIhtKY4nvw+MwUbSlxjEMhzMG35O2dfMRbPxbRlwElKjvbfSpz3n7X0OuB4yiNcgFvWEuVdTfjGeX5wNDmKmB5dv/7rv54Rzn/yJ3+S68/ZM4hreiATjYw0N4o2DTCmVC6qrCV/57X0GWRNLBxsmOWcSt1axupo95rmLNDqPTVd8B2OHQPWlPDBQQ2N/cd/vJ3zRDG14PJ7a/oZurN2yRIzndT0Us8plYgq7dNjvf2O9ryKVnyf/26QzPOrwQ4D2KkIdwQe8uHfFpoNs80Go20pK4/DjNjjM8hcGwfK6BCvrGndZ8Q8zevWJLuWdHtJNEUv+FM7RqwEeL98jUH8+j6/k5/+Ps9RR+UioV/+7rJOnh+RQOy3o+ZqpZ/rPbd6fvVeOcAgQZhyfc0H751fNka8neH/9m//loYBhj2KXg1K1wp4nsviMPPcZQ4ZFHMAACAASURBVLi1NEQ9ap8flWlpy9HxuxvWmhdb4AoIUPSQnWsSsopytDLGGprm/Izb657rUcYEfaw2ymzMvaQh/E5yNGVpKU2X63k4RqeUUrSxYd5pfodiVp83r31DMF05Lvx3r595tCMuvW61LON3KRSKhLPhaOOHMeF48r/Nk/wMK2k1PdSy2mfHOgTX22nB7wmGlR5b/NvntHZsUGOY3gbm4RgPDf9jjSej/J5POn2Lk4r1c317/g6d8jfrG3ZE1ee85pHe85QHxRAz7ZgXmG94fTzf+tyaVhUtJloVKFGAm6JzWJ76mQZwkEXeX59Bxun9Na8zrzFfM8/AsVfvG78b3E4diTIVxdjluaY700stqxqaK/yYa5wBxLOQb1ZY+bd1xFp38vjM57wO5vF+R03zvramXY/vKd5dbsbx1NDoti0d4LPFs70vBl1unw/fjwy0rLH88Hf83fzBYIodQ9Y7PXZnLaBDvPDCC1mmA8PWe9nsd5XVah5Un3mDxaZF86SaJ/oafto28Jhvn3/ea2Db+1/rF9aPav5v2kL3U2RuC975GaabHFdxPMkhhOs4C6Vk9B4Re8ddN07HcZZg65+mcTqqnEnnSJSqZGtzLihjkUEOAtFxwvh8uhdDnlmiDMm+HyiDKLOmSlYSfD75A7KlNGQ3IJYAaLQ9ndSDRuciaTSdCKUUaIlINLisbA2AJDUMzrl3KDemwDLpv4AIBu4BsNTDyGtq3d66cGaIpD3Gy9VHRU3uDRKrL4BtLfNVyzcMXTn8JDftePIziW4mE0r2nuYKoG49YjxbP1U/HuBRZ1YR2U3Pj+LEsC5tHplrFvQ6mmYJxX73rKm/TxkUGl6btghiUBCiMgRSp8WpAexEGbqjdJuMJO1qTdQ0vQ3k8rN8HnDiyDkr3SfXtZQ0y2uPAv7tULZdwDwSQKBcSSU7vE+sH88aFP0j6dPZ56UUHrJmmfutviM0kGfslHtzWZXDaVn6O5H1B7gxzVIsrO2R7LydsrQYq8+yzz5jTCdFT3yYMVhf593sDbTH3zUvzd/R9rWNyvd7+vWUiGYB/6O4KY3BxYPkROFsNTz91InJYC5n2YBSLPOCFzBmehX1kr4AngCAU5Zl355BOghmk3njTK/1QM+XvUFPZM45xpKJ6QAK6wX1uJi3MQ3KzyQYvKEXmMrlSdaUjI5ynrkeYE5jkF2WvC8oeURzee2B+1kk/xjCw7BRFTwlOduW9cno5FLq2GunsyO7m+fhPJ4UG9imlPvTsVdPNlcx6st5lwGqJ/pGjSOOo3Q8AUznOaJ3zdlFoRHphETVd/rKCKVKC9kVlNaE/tLxBLjUo5fyLMsx4XgyzgLonP3P6EORJYgUKGQ+0cpxnVXmZSet+THXpvzrt8F0nAM+0l8KsJg9k5TN61JkPBPHNlkutf5pXcbYD/PPTOCTZIsznci2y30mQ4Im63v4xFq9YDJDcBSzs4t0PvMxxmXMoOUjZIq15Qol35AROHLV88gZo3xHliVzUxCe+o6ZNj32ytzLDK3Us0vVgZq/pFztiJ5sh1mv8HgH0FvpqZJnq2TNMJYtfDH1YdlLpnHrWtBqRsabdvul5HcJdsv3npxVQ8UFeqngFORvLC69n67Uj4mghQwq4cTsY9BRxY2Ls7uaWykZBojJ3sKTNS8B1zV/Y+2UublL3uwA4CdPHpfyeZLBZOiQRWu7wnKZ5/FOZUw9ybJix+Ou6d2iUnRk4Q5iPh2nDc/5yCzqI6U4kRGb2Oa+E8w+DcD00UAZjKvFprS2xtkOflhwvsrxxBrjeIJOpKMN0vE0HBJ8KKcba3E4Fp5Ygne41jJUzljxJOmsclhm9mrR1XF84XA2j89M34JpMU8CM7i/djxBz+5FiWMV5xq8RfqtzoLXcrG7pth8noHNhkAXMmHafpXD2TDOjoe4WK3i47NpfGw+j9lpHyOcl/h6ujjfuln2c02Q9GgSb8cpvr24indWy5iMLotzYR/3Li/jI5dncXbsxvHqKvZPruN8KLCbXktZ8YRSZKwF2EDylkEsNts4Todx59Ovx4uf/2zMn38239k7dqM37caJUq/guGSyXq/ju//yrfjw8aP4xOc/F5/53GdES0PkJ5mL6nV19ehx6uf7xSom81mWRGVCGdDR6cXy6jqW1zfxeLFIO54eT//+r9+N1aMn8ezFvRh2erFbrdPxtKIXT28Qm9E4dpRmrc4XTh3o1bbvbcfTekHAxk0sVwr2wZzrHLYxokTwcBBnPfCBQURvHpvDOG7WnTh0COgcxpq5HKTLpiN4Mi94o2zttD1KD3FjRrZ77eyYZMar8DE7nuxsyszRgjclP9oJC8YhbJlw7JJpfB30SFT/JwK6p8nXss1OX34GeJ3xB8sR+ENt30g+iJ/abl/unmCByFkEN88eUGNlYHPOs2wdwQjqy+ZAQngXvQ+3u+uiE5fSvumgU+9XBadITtvetg5mmwnHE6Vrs/fZqTiaSq9IrZlKcsKD6VFLhi5O78uLZ3L9lzdy/MCH4VOsI2vkrDH0Qdurdjy5fLRkVb84nqh9s0/HE5lPdjyRkWxeUeMqtnvpoWx54HnWdjLzJEgMPdxrkfyOUns2qLiBfjO8wFk/pBHS8J2MJjaUEiDf/e53U1gABNI3wqCkew1ZwWiYW3E8iZnKKOE7ecSkSFh4G3z0dTba+WmG5t9rIW+B60Ni4ibiyxlcJkLeoQ0q9WdLqR+Dp2q8J4FqQEALqMwHK7jeCP5mx5MBEysejvKyQKhBAB86K78+KF4bb2gNjnjtTMiZLlcaIZ+fn6WhQFkASlYhYKaTO/k719upyL6xp1/84hfjZ37mZ+LP/uzP4vd+7/cSzHCUHmOS8iMj2+CAjXjPJ43vWz3CDBrwU4Z3C/YaSDFxOsvOh8OKkRUlp4QrrU/R1ghk3s+aE23FuB11aiZ025D2GNJ4LhHvHmej4JZDZObpfXYmEGtfz5dnuTRCjt8OgRIhwPXOBqCc3ssvv5zGD44kss1+4Rd+IX7sx34s1/4v/uIvcj44A3kf/7vEFnPzeTRDrw95DVx6Lzwnnxk7leqyG3xHc1rvsSOGvBctCC/gpmE2JXWfdYTmUOysfH7uc5/PNfr617+eypGN1Toa0XuftFx64vhc2OD3/v8oYNFzN5hT05uf0xi2BZg2P2EcafCXmqumLwOApnnWi72lF46FrJ9RAxVkPPmse908P/Obmk957DYW+iOVn6v/rxm5z7uMIAGipEs3yv9Qtfz9v8+XFEwpgI4ANHBtPmawmXXkb1xrYJ3xQQ8oa6wD17rEnXks70KpYv/hLXyQATjxHfnYANglM6k2An0Wa4evQRGP+878PD71qU/F888/H2+//XZ85zvfaTIQ2btuMTjTYCl83XTKeFxq67+ir1RuC3DOGjhaVIAqTiUFLpgH1/wrlZeunOgyqKWQpUFQlH0BhlIOrfCYtq0IUSrOMg1HCdebvy+ICC/NelPB2LgHQz8VViIwW1kjg5w1bIDIsaIp6/9r+iLOxWO9TUfM62ahjEXzE7/L/B9lxuU9THP1+aD0nfltfW7NWyk74PfXiqGv9bu9B7cN63X2INAZsi5hED55EuVgMnpV38OjDSpBOxnJVpqM2/HkNaR/hc+wf2qfpT8YeKtB/6S5Us7L8t20Z+eQ99pnrubf3qc858XY93lz6SYDoAnulXR3j9n70py7Eg1nXcz753W1Tma9xuNvzmS3ddIyb/giUXtcT1AFjqfbsoFn+8Nzmiixwr9YN3QQAEFkIjolPd04zwYUzHN97mra/FEKbi2z62t5122e6LUwz/d5KAUfstSL9wzjz3qieXG9dtZXa/3C1/EM9so65I+63+/mHTzDBqTX37yZ+Tk4pAbpnG3p/fZZM7+p+V4tS8xnLf/Mk0x/PpM+W7WMrXVZy+D6b8zDehxjtm4gA0lGIvelrlyiHuu9qOW6BB2Gop01GHT0s8Gg68aS0iTdUYwyE+YyYk8TbhwC8GaAfxmbKRM6crjyseNJWTiOprbDUfyeOQMMAcywP4rKb5sn53NLyT3PKcv+FRtBfELlSBqeX0px6HqBR5KDitLOMjWFf/N81mg2n+Tea8wYqDLYE4w+qMymn2/Hkx0g2bSdniwd+JKi5V1LH6CEzDDeZyDbstP7h6FbV22w40k8Xlk36RQfyPGEzZE2QoLV+5jOdzEa92MwJJeM9ZAOr+AMAH4BQzXf81qaf7IHZLPhfOoGZdmGWWKPOY6GZzl3rZVAYYx+zkVGmPYJKiA7Tr1CxE9Q2hj7MUENy2WvgXlO6iDbU5ydqfwZZxmDnE9zPnpyMLh8pu1G8yAcW5YVjKfmE8nXh4rYz3Wn6UWSuxwL0NzmoIwlsi1Y09PJjq9dZkv1Sl+ozM7oDjODDjA6AdkdesQg+XTScnESszbW15QBp++kkypwVGtxislU5zf7JexVMmeLHRanmBXQ27parRdyHXyPIJpWF5cO5P5DyZtOvZiM5lnOB8cTwCrXqN8PkbddYqsS1HNfCfpjEOSWvRj6o5IlKL3JstT8DRlju8a2k8viMG7WWM40nQvxSGEDmdV1pPoK/VsEQKv8TRvRrF4M0rkAmsQn22oU9KhSNHQb0OQzRqYZWWl2iIqmZCsnD+j0S/8365XqLWVdjHktVosmIMVObTu6mdeSMlf9Tp6/1D86o8wgPO5HEQf6d0yT7/A+epCId1kSEniviHGcnpxdMhdagCxiPrmbJfsohUl2U5Yi3W2Spngm5XUoOeY5q/dNAS1L/yP0R+bsrCfbLZYd8BbWWPql9koyXeXP3JNGeod0DzmWqK7TZvyZp3OdHdM4nqRrM37eQUmpPIVaZwIPKWPWhd/tYrGS8zXL4s3OqOXd8IPG6VYqtkiPFy+EzxGJLl4jx5OcKNp/BzKRodMGMCO39k0QBC/KJvBFv5QeJPzFa3dbP3ZgWBEYjS5kWdzF01SyqlKX6asEHc8k4wEBasAw16P0bNL9yoRp6Ln0C4J8uD/5+g5eghOhlLDtID/JOhKNPXz0jjIR45AAMCWl+G/UGyVudz6/I5tqRw8wBXtTUcI2qUFU61HiHbLx+XCGhU+o9K37rHGOErMbKMiej/VEB5plNvfmqulJ1esLv2Tv0lkMH8KhkYEhBLmsY71FRmzyjKBHSpc5xfn5PIP4M7BovU8dBlqjb455ClvhjCeNB3pRdmWvN0rHEyB4v0OGhjLRNtvHjW1pXc/0L3y17dfkbCTOhHke5//OnXu5V8gJ5oUsS52CUpyU20r+KFrmA/9X5uchekV2QMfSY9SXvdEvj8s47NQXL4NmTosY94fJj7bs5aiTGUp3tqt4fTaJj0zHMdptYkw1hX4nrnaUs+1l8CWOkNVgFO/HMX6w3sQHZH/SI7PfjeloEJfTUVx0ejFZb6JHpaXtPubQXjosSi+iElyKTT0ak6U6jicEVExH8cLnPx2v/eQXYnh5EZvtLt/bG3bjMFCA45EeTlfL+NdvfDM+fPI4PvsTPxFf/In/KwPN2eduyrNTOtrAJN96883MbDq/cxm90TDLCqfsOHViu1jFerGMRzc32cuJgMcHP3w/Hr77fgxOvRiS1Xs4xNXycTqeNv1h7OnphGwfsP86YwTb1Jgze1dXVRj2OnF1fZPOJ84r88ZZM6V/IjwpCI7A9pjF9jCM5eoURxxPnZ6c7GvpJtDD+dmldJKNaCLl1LBtJWD6s31CJuAs+2TqrMthPGsC3Dk/TYYs9vl+E2v6rZFpfiY+uNq9nzoaWUEETKVMISu4lBLGkWbb3NisA0xsR9jmrW0h2wSj+SBLym7JLiWDva8+iHnmopfZoMmnB5MM6GGtr548SjmMXrhYPm4yggmokeRAt8dGQQdSKwjLbI/Jespyc5XNpnp9VQTg/K/IIsJX0kEHRCnpJj1i58A3eDa6TwZUHYVrZHAI1Qj226BlAlnp/B3HU6NPl0oMxqdYA8anjCfkzC6OXZxf6Fqr2OzW6Zw1L29xLsnwPP9V/yvzHSfj+BplPEkn1fyP0Xn1lRdPDEyRYtRTnuUDU6nHoOh0EyDIBmklCsBAPAAjpZYM8mcEYRH63mwLOAsnG0gG1ngP1xoY97/5XpElblrbEpiVEIPSNmxrh5fBPhQKxs84mIMFEz9dZosx8zv/834D/gbS6qhNDkOmoZZ6un53piFXjcQ9z4xQq8rwWEBaGXcUbO0MseLJNQaLb9/XKKdV/x0cMihpVrAQBgg2HB2MDechfQFwOuH0+Omf/uksW/Xbv/3b8Ud/9EdKpS4GCGvmKBobS1ZeDELUY6oFtw1JKZBtKSsDRjUjsAFn5lEDnGauNixRGqQgT3NPmc9yuUpAGscMHw6bDWlHtRkgtMLKNQlal3IpZkheN++XDVIrwq51ybqgzKTjtZwbnpk1sYl0rJrLWQA7aySv226zrxP90t599934x3/8x9wH9salb3inAcYaGOBeOw6cPWha8v54X1jn+twxH99rJu3mrzzDvYQMRuUaDeQoNqPmmd4Pnv3sc3dzLSh3QBkgeot961tvxF//9V/LQAiVU7PjyQa1AaBNWT/vtecgI0IGfgr1EuZlOrGSKOVexoOdwzac5dBtQSSvR6Mol/tqoKGmOQNABpo9ZtNJjstp8lVGpNeWvfJaeU88fxsI9ZjM4D0G/k25A++vG0SiPJi/HKgXXDlfauHq3+1oMwhsJYCf5unmpTYCLQvI4mPePAMHNtcbVODn2eVF49DmGmSCmkALkHYUCmtuUMbnyXzA6+y/GwBiDBfTeTz33HP5HEq7UmLPTn7edX6mtOwUnSXyx3PJNa6yTb0etRJgsEJNZHU2UWR5n4GABCVK6UPvm/fz4kyp46JV94Bra9QfypmrHXEG9cwnTSOUtTQw2yu9dZ7cXKeyaPom4wn64hl7sp9KHyifUa4zEMn46ddU01NN6wkYYdgW+VTTjteIKGPP1eewpjfKMZhmeJ9lcAPmDOR4qPkOY7R8JrLUdOE19lwsf00nt+VNjqNK9Td/t8xkzc8uzrOUgYEf9BnPDT69w3Deubl6pAFgwx7exMcBJj6HVrrNLy27LS9qncX8yzTuZ/ineYv5Ws1/vJcOFjC4aZmT8rrqIeV19bP4OSrRxF4b6061sm4dzfqG58vYyBg0zVu2Ivf4YKhmsa1SdrKWO54HZ9VZkpb//I0zTQkkfn7zm9/MYCY+LrvHurmck2WC32MZ5H00LdVr6XvSeV4B+QLMW7DQ1xUiF7hVZTzhWHO2WX2vzy73+Vz4/HjuljO+NvdjpGbX3OMzYt5lvmy6N1+x8wr9wxF3pg3TVwvMCfC3YXNbNljGmAcxBtO731vzydu847/SNep1rPkrv1tHTnlWopP9d0BDj9Hnn7FxrceW7wzpASpjpwwWSottAbY6kxgNz2PQOy+OJ2iyk0EBaCAJJJXSMNoryYoEECeKmNbe2gGlPc11CZVMZkw3N7KB0pArZdtOXfHbPHv7thcb72/XVnP0PLwHBu14F2U6XNoa+kj+XgB/ek21WTc3CeTKfupl2SzTN3/jzHB+Gaey7ZTxQnkcleDAAcRaao4CsNosUJ8l0xeAcp2xhePFwJ4AJkWaAtprHZX1lPPFfO5eZ7ky+pvsjyq1xDh4bw341TqeaU5yKaLXGcegf16cT2RWkKWB8Uspr9JUPJ1Pzhxxs/RhlsLLqhBHRceLBrdZtg4D2NmjvDMdVaW6AWOzzoJ8yz0qEbnShRWEKEfPpAFrM3ihOFiz3FMp9VKfe589rltt1NeG9SJAImXfTuc314HIplK2jH3fbulNJkdi3jOEBqBb5JQyvAAnByXziD0RoCg9mZ+MBV5inUJl0az/CFDU55iOJ8tvZ9rsaLpeyXrzDfMi8+d8/lGOGtGV1sagc+qY2SSbsoDqw5agfOmPkH1SMusDjizaSlCJ3mSDeVxc3IluArcqQZeOQXoG9VV6jf3h7LbnTeOo7Vrz3qT3sZ+lnlisE9G/WWZvdRO7w4o4lgLEqxcKZ8nyHsBJMrAtj0bzcYO00tkF1Ce/iWPuU4aSNcGZAnC1+TQZ1/qlY+GwTjAsv++oDDB9Rxo7L3tk8L0crKxJdwSvQt4JNB90hxHHcRwPwzjtlXHhfbPuZh2R8d4sS6n0rvp8kbWijCd0YqLmwVZQw8YZFc5c5EDfRX8g3ig9Wn0kOB/SX0qJ9sM+ZtNZjttAleWznO3bJkNOdFUoM3kDZYHoV1VKQeXcVfZT19LvjJ5bAmdTLiYtnRLUS7neU7YoZwcnIHw7gbmUS90Y4NzKbBf29RBX1+pRQ8mo0WQWu6X4gHUTy07mbECQPk5ErmefvQQJVUJNTiOua8ugO6tAPER0bxuFa1vZqnXgvPCx46mRMwU7gh9Yvtc4VMowZPOGJleS0fxPz1r4Hdfe0IubUwkQW2gSO9+yiaDipzJcBuLFdjwxrrRXshWEHE+Amwk8Zh+kU7z34D9y/INSxivl8nEXo74CP+lp4jUl64kznnx3quyLUmyksWFYK9tatpPoEcczyP5FD5A+Il1sPrvzVJlHY33OUMTxLLrHFlCwPE5vSuWxb3HcxnhGxjDyYZnnBdA2A857okNkO9lVszGO0H30yF4agrOemlJ7ub5ZfWIXm72dq8jIfWIr7MGoLz7Z69DLUoFKZEqYP9d8TvoBwTLK0OTfyF2uqR1P52f3gvJ6PEs99NSzNnUQepwddG5Ee5I5yCEA8rTXyzkWNtJmk0DvrO+jxQexy2DKXRxOlB48xriUndxlqeN93Ol147nOMV6fT+MZnFuUfy2OyT1jxmFDBnuvG4voxdubdbyz28bNKeLmcIiz2SyeOTuLOWX0VusYr9YxO55iRlZsyRhNHWmgDL0M7urK+dylfBrncj6M+5/5RLz+E5+P3tk8CPhEf2Se/ek0+0xRBu/JOx/G//6nf4pHi+v4wn//UnzhC58T/gQPKVUyNqtlvPv224nt7VebmF+cR2fQj0WxQ0GNDuttbJarWKw3WcKPc7J8eB1XHzyIzfUqOvQW7fXjevk4S+1tB6M4nZ1HdzqPTrHp2Yvr65vc/7TVSjl+9o4xcYYH3cis46snN7GgNHEoO2tOSVFoefZCHPYEauGkpGcpUqmfzvfk45SfLgEaKkHKmkh3TroaKCOv5fFt6wOuGWVigniV9FNVz0kZf4gGa0/66UgfQ7Y4SeLR9VtZ4haZkw5s95wr5w/HEzRdYwe81zqtdRnfZ5vKYz50d1m1BvfueDCNfneYWUWZNd/rx3g2j+0GGwleIV2CYFzomR6mNzePS2CAylImT+4gwxWIYuxWsr9NwLC8YH9Pp33KF8rhQp/o7VlJrquqYHw2m0M6v+Ab6LI43+x4kr1HxuU6s85xPJENLPxNpbdTm6NKcQZvSD/QmdW5kuNpEwf6PJ32yctwPFFykuf7+trHwt/WJZvfckd8psWMpW/L8aQKBziyDtF56cXnTo6w4CKYhZVuPKcowQbhyIZCGACSIwCSse3aGqM5uWLE2BC2gWdlQiTYRhfYEE0lr5SwM6FDNHYGWRnipw0tGIgOgg6Hn1FHBL/88qtJlDDVdJQVJZjnIGSsQLuZPdcY/KsVat7FYSAjBcHmLCKDXCZoGzIW7Kk0VxlBNRDAfBm7I2K97r6GnzYWfLi4xwLGm2zCQHbxLGctZCmv4m228GYPcQ7Q24n1+ud//uf4u7/7u/jBD36Qc2Medak9E5H3zYfHP+1s5PvbgKqMnDZjwAZJKiQlOo17aoXotgHq/dG+SSDfv/9cvPjii/n7W2/9QABYiRKrSyhYINfvsNJkEM2RxjJ2xED56fWqQRBo0fuBQQP9UCaPMacxUbIRxiUCNRW5qvExzwS0y0yaUvIBOuIdyuhS43evgWm98S4XR4kPudexZmreJzM29thGSAqiAiT6DAKMm2lD36wfjgPPMxlTtTamSZ+Ne89c5l587GMfi1/8xf83ryWD62tf/f9yKLVCbnpt1gthWWUH1Nd7D0wznnNtFPk5PwpYtIMn6+ATUVVl7pnezO8MKJp+PWbTdA3i+Zx7XYj48frwHBkxKs1osNuKfy38WsVQhj7Xt0ZFa8gsSgP6PP8F5EQh8pw3Wa5B/zZ44HHkHpaGrT7HBh4YI/TG2YEmzXPMO/g39DAdKb0YYVhntFqxISLESoL5tx2N3OcgBYM45lUpoEuksrMSTFOmTb4nSsxBD6Y9r1VG+58MoImXwo9qcJMehPV+e998ZlzeRgq1IuWYmyIRVQOXcbF+BqA99lTQRzLKuCZrxadhKecsf9+UMm1O/+ae22B47tvBJYg6qSB7vwBu6OXkvT3tlfbOs9fLVSp+NWDAe+14siz2WLwOPkM5Z8o6FcfB7evzAKMUF/r0+lu28TVrbXDBMpXx2dAnMMXOcp+n+vxPqFtdnc80hosRnIZNMXh9dmp+kO8v2Smek8dmenOPJ65lnehZ1syH+ykH0xVgm/u9xGiUfkIZx1qPMR34XY5gr41+07LX2uM1D7gtPy3zvfa8u+YFDnThPpfUcnRsrnvFZ8wDLAOY53Si5uX12t/mbw1tlfJQdhbnOSqgSs2b+T5pm96Hlfyu5+brmbfPZAPQlcxK9Ms6O7Kh+aLo+qyaBvxMnz/zj/p8Wzeqad40YfluXdR728jM8osznnKdtkSNFcdClcUofUSGhs9jLZukcMsY9Pp6D50l3YAbVf89RanKkGS9zMssvxiLI/qy1HWROZZL1qs8Nu9JvUamSd9j/uV7fc499lqGe47Wj2peYvnl51ln5bmmf8tarsk59pWt408a8SXKjnUwryCakN8BfDIL54QRw/+zOO0xp3FOzKNPf6dDAR8phzNQw3tl1tfjEKBCNo4MN3hNK3ctnwFUlUWkhu3oxjQE95gxTNPuoFFxCaJxnxY/14BNnu2T3qX1o+yYbBfKtKl7UwAAIABJREFUjhDp2Ov2mmhu7k87ayj+BHiXtdxX6qlHxCWOJ++x5Jb6XzBfzhYGrehFQTCOegb8t+5rHmR+Tk8TgNnMGspIxTZjCyCC6wXmKngre1GwZ6Xuvc6e0Ib96XFMp8PoD05ZLoUyROp3ItqugYFax/MaUYIN5x9OxWH/MnrdeTZm324KYLtpM+iy91cikdLB8v8+9uwhgTqibXkHGSiMxUCZ5Q/zBbThk06jjK4v2WClpBrPz6yz0sMJIJD3mDcb9GB9WH+idB2AxDW1k4q9ffxEtks+YyzAiEhnn5Polb5IlDei1Bd9djKrjGxuSggJnM9SjwN6TQo8H48mqZdhq9fywjzTemrqqgl+l54DgMNNoOQxLu+cNyXQ3CsNndr8jflYnvo+y+rk3702mxt6OZ5K2cci5y7md6PXA0gFzOVaBdXIObxNx1OCnEdl09ETlbmeTS4TMD3tDaZuS0baIUZDlQ1nLV2NxWfDZ6p2epo/4XhiDtAH85NDFcfTMntMAT63Z0El2nZ7yv2I1gQ4AS7J8ZS2a3E8WQbX/XmA+HB2ZM+oQgPmHdwLTyAKWrKW5uFFH8meOaXHZWGc+d5ypt1LKOmCviy43zNboxvD7iR5ZfZNO4zyHFme1/qfx79YUy1FmZLiXQBU4C7CJkb9s+THAHPZB4MeJHk+ANPk6NWatM4w5oIDCACWjyOkLevMz6CD5E1H6eD83eCjZNIhnYWsk+Wjebh0BAD0px1Pe8YPtJrR5IOYTi5KVirZXzgreSe9WkrGa+rIuxiOmMMhCARjnHY8dYrTy+tl2cm/zd/IrMCecJlFHE84WSVT6BvW9iA1uCudgcAfV2hRlpjmJZtc72rLRNve9HXMD55gParWAWwzKmW37VGFvLQ+j+OJrI/MBisy2hlPzM2Op0bvKWXf91UpeGhPckYR+ZSVgo50Do6xoV/eLdvceF7q0uVMWV4sV8v8m3tSs5aMrXa+GAOCN/Ee0Rd8m15tnCP1nYWW5jNl+9g+41rTXZ6fDrrYtnE8sTb0srbjCUfKaAqv6WQpzuvF43TOdrtETAgox64kA4EKc9iT4+E05epqCZg+Lk6dbvLKdM4eXPqV4BXpkJSyHPbIQmJNyMhQIAUlYx0I354108btMu9tRrd1tcn4PLMeeAfrRmsM656144n1U+AKfffkhOZ9GwJxyAwq/a9Ek639e7N9kBlB651k/3w4Tp7IHmBfEYxy0e3Gi/1ufOxsFhcUklvdxJDswM4pRnMynQ9po5H6SgbUu+t1vEf/I3g1AWr9QZz1e/n/eXRifjzFlN5lOKXA1TjzyMtBPzN58t/wk6ycFBHTUcTd83j2k6/FS5/4WBwG3VixT9NJ7DbrmF5eJr3tFqv4j+/8e3ztf341rvbr+G8//d/jk5/8eNw5v4ghGZa5T/14/9134k3aAVxRxq0T07N5BkjieMpggOJ4oscT7IO+wo8+fBDv//C92C/XEWt6rx3T8UH23M3+mKX2DrN5HIfj2BabnD10j2To2cEttv/Zn0EcY7lex9XNIm5wJO1PMRmM43xyFtPxNHrTF9Opsd/hCKL0qxwm0H7igGTLlkBXZYLCf1q6Mm/hZ2Kgtyq7cMZrngwvkS6rQC0HJaa+TRBNcXLqnA3j8eL7sVotsyR2JlLgIspga2WmUmzbdobthtqOwenBhznY4eXgIGh+sb0pwaaU7p1HHLulR30/ZuNZ0s1+h2Orn/1CGRd8jBKTlI+8XjzIvrCcQwdoqaShZAlyxPYh42j4bsFO1rtF6hY4fYYjZQNJN1Hws2SygoumZMMOpjke9KTku0dnsm9LZQP3ANS80a2MU6hEsSrzWH/I55N4SXlQSjrjeAqetUzsyskWls22L9IWKxU9PK/GfihVLZLv49Td0mdwno5s5p89a3E8GSiFaVjoMPl0LC2WuWEM4NOf/nQO/Bvf+EYCkQmgl2aLFj41yJHEBdMpkcMG8W341oapwYU8LAM1zHXa4DvvvFMi0cUcDd7ZcOce/28FgLGRQfLqq69lxg/9czAEDKrYqLUCjtOFMQDE2oCsQSzeSXQuDiquoecO72KMELLf72gLG9qOjLPgrkEfGUGqJZtpvSWTqhHyxZC8DRz5sBv89TPtoDBxMD6DLBn1WdaOSGPK5bCHeOUTQKoaTdelCAwG1cathRY/vbf+vjYeeT9CzQqP9z0N8GLc1HOw0lYDEYzFTAOFls/rr38s6ZHG2gjmBAMKSFmD7gKB22jT+oCY9nw9/64dAC7VwXkAmHePJQPzXhcbpznmjM6jPIsOpQ+rs5j4N3TJvx2hxzrY4eE9qhVF3s8acH0q+sWp5bHyHt9fbJD8YebrDEYYPNc6at6Mh/EzJ84bdIOwseOR/diWyIZ6D5N5lHfM5sN4/vkXs2Tg66+/Ht/+9nfj7//+7wsQv0sh67NRg8ceH+/0fG+fY+9RzRtM076nBh9rumzPmfaB+2qmLwHalvnyvZ6Xv0dxuG1Qm9ZzDNRErejZ99Xn3I4Gr5vHkw7/7dMZWaZ97282pXRzx+KIJovFe74rpXosCAzy25BF+fW6WsG3ALaDCJ5WywDzjMzSGwyTHuAVNgi8bsyDzBxHWdc0IsPp6WhAG2L1vlrO2EF7m1Y4U3zM6w0M8beMzNupvjcfnuVobPOa244Vr6Xpp9+VMmPjhUaRAtMEGGNoGQSys4972bs81weMCvVRwhDjWgxKK0HLjZTN2iFuUMR0UwNwNlaSj2Z5pF5G5DRrW8rwcC+ZPM54Mm3VZ8B0WtMU77I8yX2s+9lUQSMeG8ov1xuoMRBXyzPzcPNXn8nkvX0FhljZq8cCPaYRV/XMscHOT66147y+z3vH/ZuDgEevdwuayTinuTk9nBrdoyhqSTPwfACUkgWV+1B6+vA9BpPX8Kk1K383X/fcDHYyH9MhfNW8znTl9eHvNXDHvCyHTL85jpI5aN7tsrLMmYhnB+D4XHvMCagV5y7Prh0kPoNeZ7/79hhNL15jn4Wa3uo15/6aP5p2uKZ2kPq97n/ooA7rMIzPgK2fWcu32+8x36ivYRwtICUe4es8xpofODuyLrVHqRnrcubt5jfWNQ3gy0iQocZP83nTa+0YSGCx8Mc0RkvAgh221j25hn11MBV6D9daH6h1Kusclh21jDRd1XMwn/d3BvtNAx6D97fWObyWXovbvMZy2vdaBprXma4B2pyd4DXxuC1Dk/d0jmm40NsJwytOwwTdB4M7sVtTW7+f0eujjGAvOgWXdeREsJNEck5l2hLI7beOXvoxJN1tWkctBpMNZe65uVbZLK3RMBvMc66Yl5xbiqSV7QMoRIZUKZ2VGbhtOTCVx+AeRQXyDIBCZ8Txb4FfOjtkOAGKL1Y3Ca5fXp7nvM0/rT9zLfcR1BQdgWztuW37XSXg3G31I/N89oE5KSNADi+fd49fuipNkTcFxJWDRuXKlKWS8nOwyawyGhZvtjeN40nyVafVNFHTmemUUkCn4yC6MY3x8F4M+xcJjggs0Zr5w3pLz1O0deqWJ5UOg1YAi5kHdgRRtACKXGvHOOsOj+WTICWOJwWL5kd8W85A1vzsjGhY2Z7wL2do8m8H9RDFKseQdIY6MJDnLItNkzZtAW5dUjnXvCfHC5H6CfZlbS+VCkwe2lFGiaJrlQHA3ydjNRl/fPWoBMMIgDVtMMbUQ9B/OpJXsoXEI/mko2LUT/1Pe7RT9kdXwTP8LYGYkkVq/mMdJGVMvzSkz0wEygWyPyVD/bDPzCUynjIiNs+tng2Iwz5RepgMK/VcwxG1i0FvkmV/CFo57qRf2OHHWvCxTW0ZYPCMvXDGE9c6+DT5KFV3U2/VmZFTbpUZDNsdWTyqziLZ4xI4mwRe7eQUP1QgUsqCITYyjitFIwMtNTpUr5NO7HR0kAmYGTrqt5bj2OK4Kg7cYsMA5FhHgg4Gxb7O83SyLiRcgTXpjylLhAMLQCqid6IKyiQ6p3F0Tjj75GCWvF0XXUqyK53LBwVCZqbWERCeMnoCodMuH1zmOHEAULYKwMx0hIOZdbPu5rW1vpR8rS/HbS0PrR/ZznAJQZ3BkrmVYGgvx0TWvXEXNXYXv80yQtl/p80ArnEHOWYUBApIqBJOBOTJ6ZdnAKCOde0j2w+xXGtduXY8nceg9POz3WUZb3ssM2SzryB2uvRZyzBlxVK2TPuWcqYr3UHrsU+HVw3ouh9Qyl+cAT1lTzeBXsUW4hmJA6XjXdmbta5gGduHjouNmDK7JNulbk2PpJFKTzU6ECXAClaCzGJO1hs6vVJurfSq4x2jgWwp5AGOGRxNyp6RozQdNlnCVkHkNUir9ZdM5pP96vbrGHaHcffOvTy7yAHrQ5bLpi9VYhAwm5llme2iMnPwcdYDx5MrH9lBb36fuusevktpUWSiwOB07h/ZF7Kqj9FPOar5LdfXGUySztq+5gZfGY9H6YQgEHyUGZ6TWC7I7lDWG3OAVybwXIIB2cq0sXvoNsMYIovJlEvHE2uN3aOzbszSdOf9hUbME+2wdABOrnfSj2Q967Faqc9xnnlkykBOPdbL9wO4IztTP0udRcEubY858dC0haf05ENmIvsPcTadJBidzv3jPk79Q8zjFM93IzOeLuFp+3XMuS6zwGTbsfabwzEe7Tbx+HiKD/eHeEjgJbbf6RjjUyfOet14ZjSOS5wYxz31lGM6GAWOUErSH5E7/UH2WzrAR/Hv0KNoOozxC/fihY+/FhfP3gtsdkrrXdy7E6PeICZztZO4fvAo3vhf34h/+vo/x37cj89+6Sfj4z/2sXj23jOZzQaSsN1s4vvf+258/9/fDIJEmcOMFijTSay3CoyFz1Nq7+EHH6YTieDe9995Nx68+2F0Kde/2GQLisR5usd0PC07vXQ8xXiaPZ7YE9lWbQl/aJN9tKxLvLDTi+vlIp4sbtKZlrpQjGI6nMdsPI/T4G5scdzv6XEEXanCBdkz4OXQjvVf9GL2HJuda8xXzd9rnCB5a+oInAXpqLLFJG9SXh2kZ9n+QdeQzl+CzHBs7N5J5xB6D1qgeBg4qMrtHUvPP9O7bTLzpOyPRKbiQCWR+Tg5hDHuOzsqyyXfxSkG2eAQo+Tv+Wwej65IVlGvJrJHM5usf4rl6jp7N+KgyQx/HM1NL9Q2ozVt8IKXMjevC+NMHXqHnrmI/UklcZ2V6OBlBxVR4eFsTon7QayWckzBD4elNCprhiyU3QGdKYA2ovQVy+oNCkxD3rhyQ+LYXVZIjqd9IN/he5Ta28R0MmtsZtuLxlIavl9wSfaGvWRPGUfaMT2C6lrHE/PP/rWvvPxCcnUWQsqm6vCZqAAeGSw9Nn72Z382gemvfOUreT2KM2mhNrwMTllJtxABXJBBIMA6mWx5h5l+Mqli7ECYlFGjiTIL/y//8i85GQjHmVYo1faWcti4zuXWAHtwrpCJcf/+C9kX5I033six+5CwiHYe8C7mx/NwMNgotQLN83gW42EcNI3jujzYxTFgRbM23vkbyrYBKYMRtRLgzfQcuKaOarWC773xGvqgEYGUANReBq3BAitfNijYG4P83Iszhfl7b/jdB5L3W9jzvferfrYBh9roNR3xN9/vGsT+W32facG0Z8XIe2QFwEYAwot9wPFEphFZWtOSEcE4oQErXKYvg8K3gSYDHzXwZuOF+QPGI2zI5GHslAOibqvXyWOzky8Vs9IrBMDSCm7NaGyg1cqvDTee5+g8l1zhmVaGDAZ53F4rnuVz5jX3NaZFn2Urdt4L0zdZcDgiOR/Qtc8i1++KYW+GbnCD8fL80Vi8gmhSPjwD44l5Ibgmo6d7zNQAFb97LDV9+Jof9b3X3cCWeY9p3+BmC5i2JY241qCg18+ggIHMGiROZ0hxJprOfR3jyL+VkgH+vl5bM2jzGa+/jZQcS1Hk/bxWqZdCQUaHzzpGUPLIgcodJC8ggqcY3hLaUjS9T6OpMh7gW3xnUMzGCPsEX7Wxm2BBeU+uV7eX+whv9Xem3+QxIymdfGcAx3vA3ywTvC4GZ81TWqW47SPHtY2xWEqfeZ9ul3VD4fPa2Xj1MxkfSrzH67Wp+dOgJ0ULI5Z3ct5ct5/nnM0vmoyc+lwxxwQt9uum1BxlCngG9M+1KZPWiiCT0iXDxU42j7dZk1LWMh3m6MglZZmSeo3RWOpE594fqcPeNg6v+UDNLzzuGqAxLSK/bax4f/nO4Aby32eplkE+m/yN7z2+mgclfy/NR81ba/6vMyND1rzIfKXmMwIG2shmr1caqyMZxV6rGhznHtbHgF6ei+K4Sz0HRSkjb12b/JClhQ14wMetJ9TjtgP2ttPI6+8xWBaZp9yeE/NCxtRnoNbFPA6DGdAO1zo6M/egKi9rA8F7k6BskcX1u2tdz3Tp+d3m74zHoIABIussNS/2M32uzSdtINV6keU773IQhvffPMT3m197XXyWzRN9lswD/P1tfaOWOzWv9bzzb3b8lYj+pMsKRDFgaD7rd3gMPgc24n3ufW64TiBIGyhVy+bkVyV7n/lbxvF305AANZejUqCL97s2urw39bms6cxyxny/flfDawy+Vj3ifL79fANS9Rjr8+xsEoPuNS/M95SSR9JhXfLOUfJtCVWuFS0MInHhE4Yijv9Z7DbHOOwAZyYxHswTTE/+1+2lY0Q9W2UM4byx0ZegTl96jL4bpjFsY0/rLAOKd69XKsMt/Ugy+Pzybu6BnOuS2bKhHHSH/i+DT/Ja8lk8gpIWRNC7RI2McvUlMuCoEh5aZ4HxGKvj0TgbllMixfLee2M+kX1ej8vGeS9Z3JbuTXoeiK/+V2dZJTJax5PLpDWOJ/osFP5NeQ+iVp3dgAE8HB+CPjf0SNntFdnZPk9AgnWR+gw38iuGsd1EnA6jmI6fjfHwTmZrbDcKbPHcJTd8HrTeKRNOchC6tJWdGjieAA5cEpE5ONiMMZkWVdbOwUfaXwFzpb/rSdllDt4yH2Rc6E04rpIPl8oBzMsBAmlvgXRUmex5nksp0NzHUCN3OZ4E+gOmsw/p3NsTbS8dRuvHmRJYlzy0qz6zfJxZYp6f5wnp11VWXDpiM7tFzhUcB6v1Qo7b41aRvbqjWSvrsqYf2w7mK5Q0sj7hTDGcIHlmcCIFjcQnMZtepOMCB4bs1GMsFtcJ9GPjAoZwXlivyWiWJQ7RHSiz6fNknsZYHP1tuWOe6aBKn1nLl1y/jnthtvvF+STDJ/sfsAZc5mwD+mAUp6KcGCohhC3O81JeHgV2Jx9MXUMOyDzPxCqmw/kYZOJ0Ke02EHCY+s4RcF40nmc0s0TarAXWejRWTyzZam0mh6qdHNPx1CcDoWTOkeJNXzh6pfViFOPReZ5Z8S/1M+T8Mi/Kc546AqHhQTgAuYZ1gjaSp/dwfp8UKQ84Svmw0tsos3x6GrP0yVLujvmUskR16Tbb75bJpmGutXxyvxbp0f3MRgMQTccLmSKlTbyy3qCN/1yRx/Sf+looSIF1Txv2hLNAfVoTjEQXhi5OrO0+syWkDw1iSjbGXnOz40dypHUeyfGgMnPIAdkvgywVmmVEAeZ2bU8x9tw8BDoiU7SWFw2jLrSA49lYh/Xk9vxSvlJ76++sf5gf4XiiKoT1a8p9NzYxbQ1GBB5Ib8n3VH1Z2G+AUvO3bnGcH6sexL0s/9hJUJTMBRxP8C9ojme6B5f3xHqf9chBT1H/0BDjWm+3MRqM4s7l3bS/VivZL3VbAssF9YFSsEDqhZnZqexf6+hn82eUzVLWiOv43foXjlNAeIDZYVOJAg6I43MY3RObqIwBsmi3lNnrYH9niIYChPpgepTK41xTLBO9YhDHLM0Ozyn2U3E8kfEkG8etBnAQcT8lVMfZ6wUg2npl4rD04ypypNZPcRJZX3c/RWcrpX0yYI0EyvNvbFjvBXtNqVXRtkrT5vqQibrfZOYgs5z2qvJpJzknHHhy6N9kxY50VFGWlFqlWW50l+Xz9uNjzA67eLEb8WNn87hLBtlhHxdzZertCewAqGaPT/t4tFnHk243rk6neLRcxRiHACB3N4Lc6IteJ857g8z06dAv89CNDpmX0Ykl5f5wVI2HWa6ONgZrKpacTeL81ftx/2OvZAD2lvJ3g072ZprSc5B+UMNhPPiPd+Lr//N/xfffeiumLzwTn/qpn4iPv/bRxFLP4MPbbbz9wx/G9974Vlx9+LBxANGOYHI2j9VGGDWOJ0rt4XgiE4nSd/x+/fBJHDe7WD5ZZN8nsqf6cYh1dNPxRI+n+TPPxfziMvcbPHKxUPa1eJjOKXwNWc//x9UxHjx+lI6nPOc4Oo/DGFKeuo8j5V7yoQ5BH6de7EqFLPYL+Ytj14Gy8HnJmoI9FdufdxsvsI3BOFLfzYxH8VjZNnKw2/Fk/QHaQxcVDYvLJW51eC8W6yd5vpJXpdsNHUGlIA9Z2rntKWxekeebbCv6LjKGvgKkea90V1VBwvGUZVeH9FGdZjZlOuE6ZPMO44ZeYehXHdkU6XjuUWJuEcsl4+Ks6xyYz+AU0vUKgLL+yLmwc5C14Nyut8hpAusIgpMjXraU5aiCUDj3F+f3grgaHE+MiYALquQJ+zg2/UczoG1PeVAqSgnfS34fsmWwU6BD6diUM1A2M0Fwh6DKCb01N+oXlVnA0tNrG9/7Y7lg+VHbd4lR9rvpeEIWk60lx9MuOi9/5PmTGZWVeEdG8e+7F+qPRF+gX/u1X4uvf/3r8bu/+7vJrNnAm9UyAK65loWsjW4rUCjgUmpldJso+RvXGBDjvQAxLA6Oo9deey2V969+9atJKBxwFozreCfvA+jmHp6BocUCcB3f6/pVZsbQG6QGVUxEjJvScziecHBxLc8TE8abKQMDpxN/J/vq29/+ds7d5flQ8iwEaiNOa3LTKOk+fLUSIGPh1PQt4Zm8jywtGIvvsXHnDTbggEBTOUJFcmk9JfBYp6xRWlLWawcYv3ONQSUOhKNoud4OPkc/NEB3xWSgCysI3ttWQXRfnjbjwt95jbwf/rsFp4GUdo5qNMmhpC/V3bt34k//9E/V3LxEJDNOK9s2Ohvlvyr1wnV+vxUsR0cauGFt2Gv+/5Vf+ZV0OpHFw/esKftSK0imZ8p+pXOpyq6xE88MmXe715gjW3mWvcT87ggAfgfosDDhpxUmg5GmJdbOBooYvv5tBsGcGIuVMtMRtAPtc15w5NHk3fPx/tigq4VK8/yOog1x3i5u2miwJiOyRH3YMJZI0cdgYA0WpgAqDqI0pgq4IEVMTJmP77lNK36P93IyGT/lEHHGWE2LNf35uR4DUSv1ma6BvKT/XhtRVJ8BC38/2/zPYDX/zuiDtZwKBvC81h7HDsW2KJSq3UoDRJX2SCOnP0oe6Cjcep157vzORdPvgefwfmiGs8K1djrZScY1jppJXh2dpHf203tmoI6zgJLMMxiL+Yl5Atc5U6lWDjxfrqv32PyJuadQLpETpmc/w2uZDSirjDrv+VM8mJ4WlUPO58f70k9gSmBuln4g+4AgwHLWABPsPPP++v3pKN6tKie+GonjeOKDrCLayLTrM8hz2AOeY4Mh5z5W9DANjPkYoMLxZAG/W5dIMpTSrnoo8DE/kNLSAh+kipumbBxb9jFn6j97fS1j+Ddj5vpJXxHV1g0aMKBEMGH8q5dIW+rW9Jr7UZXCMz83fXAPSqmDI+pne3+s0FqXsFFouiF6zevr+00HjJnmp/Rw4sMzcCw184nIxrJzmrYWsJHvffZQ/D1m6y2smUCaNsjBCll9dg18ob808qEocDV9ykiT481z9DnjPt5TOzysK3lc9GDyNeZtpvdU9AuvrdfGclsAeVsWSPtRIt6KPHVgkJTUp7MrzAd8pmrdzvLR8pZrGA/v9nqYTth/OyYcqQ3t8zdnOPJszoZp2LLIz/D7+Lfn77X1etdyzTRQB+P8qIwnHE/OVqwzO2tZ6HXxWTbIWeu3NV+1/GM8WQ6t6MDiHa1xxP1+tudkWrc+5nNZf1+fs/ossn6+n588P43TAuxYtlmm8vf6/bXMro0R8w/rYLyfNeDZdpKat6d+VIK+eAbghmVfTfc+S2SpoMMmSDKkRFQ/s0zS8dSfxM11L6MUyYrB8YQx3e8pIxg5uVgv4skTehcocl/lOor+QG31rPvvMQEGKbKa+6E9gBjkDOMnQlkgvs4C4777zHPJTwRc2fHhnn/0k1nmO228Y6DaqZGZV1vZRjgMMoq+RL0TGa1zBejirAdlGRHFzHX0rqBslh2e5lsOtoK2TrFO3dl6p8ulZeZJt5cZLT+Kb6YBeTzE+fxuU94q6QPfWXEW4UjAQDd4iDOG56mHE+fwEJ3eNsFTHE+HIz0D1N+l1f3ajDPznprGycxYLfdxPIxiMnompuN7CRZv1soIYH3bc21nrbhe6hddAkTmCbhkrfkMtBkncPDgwQcJMpv/Ns6qykm0XOl8iveohyt6Au/MrJrxedqdXJOl6ctZ4mca9z31FFK2Szdpyr0B0du2e1UyyPNRAk3YbusK18vrXC+cAOrvhNw5JkgDkLhdC1CRPNS6jkoWDDQ/mY6bSh8GWK2/MEauBRh35HHteGKd6PFopxR0zLjoWcLauvqHbUTLUI896bf0oORd0EvK5NKHeHvYxqSnjCccSQmKFccT4BOOQXQhnYHSY+i0j8lwliAGNu/ZFPpUdno6S0oJugYsKzaQ+bxtL8bPOjBv239y5ini2gAK5zOrGnSwA3ZyPKGvZykdMk1afkb2Jvdvi77GXl89eZjPa+VF68QFCAd8do8n6cMteAh4td21AZXpqCpOHb17G92egKm08ffaF5xCAvk6sSRrqpTZSz6yT7dh9LtnMejSMP0ix4yDMR3FGdxCvwg9qzcAlRTgvMnsfYB1naPsW3SaCmTrEKzaBsEBhEFL5xfqGc5Ys9Riopwl1bH0nbCj3Pa47QPTkUod6l5o3nsLqIlRWNtqAAAgAElEQVRDw4Co9s7Zesp4ckapZaJ5r/kDcgQAEx7B//sdmA3gO1HyZIWd0vHEc3A8EhCmcXZjdnaRpXitc9S6iHV7/ISUWfN6qIdQL0scEkUPr4SGDEgiD62f4UhPvtmU/y+1rorTKfWaLDkre8J6v9cv8Z/MRmuDF61Pc0/aed1+lpMyHoCj19Hwk9ksS+1Z3iU2sd41QYjq/SQ5lfr1SBmVCAnbdts1ACfxmwCt1+nEAZ4YT3Ac9tK2tG7AOJ39ZH2YagVJMkU/h19D6/BaeJdL7cFrbVN7j9Fd4VnuR6TsH2XrMGZ46fn8fvJP69DGYrynlM2DB+5jTQe6oqv0MkMTejnutnHqQodgaZvYHcmGxcm1VYlGV3TpnmKYzrteHHfgGDiqBQLDH5J2sl/tIYP5tabiR+lg7w2zB81oSB8awGx6zMlhWjuerK9xP/eSsdXKU8llvy9pYDhPh6vLNl9fK0gh7fn1LuW9MBiccdoHZJEznnCj0b/K+KF7Gspm6cbN7oM47JTNln2U96sMXCADBXf241jE/LiPj/T78amLs7h7PMRwv435eJROhflICQZ7SjX2OvFwt4lH9NnBEUU5ut0hJvQ2wvlE5nEnYkrmCAGnyIJDNwi+PfW6cU0mE8kVlE7m+XGKm2E/hs9ext3XXoxnX3ohZhOy5vvRn8geJ7vuZqms9Hf+7fvxza/973h8dRX3P/FafPIn/+/42EdfyUBgelEvbq7jjW/8n/jed96I03afpXOn81n2wR7NpnG9WCZmmcGuh1NcPXwUDx48Sv2SUnsfvP1+rJ7cIGpiXEoRj8hIxwFy6sRmNI7nXvlovPCRl/OMgtddXSkryfzN+Bm0zxnZL07x7gfvpeNpOMEZdR5BkMAOWxhdmcCVUfTphXmIWK6hYe33eruODvyxlBsmiEc2RBUoWsr+2Z6y/tPYXKzvUOVAJZP+s+PJfAsHbfKRgZxWXL/Y/jCz41Rqb6CeYztwZ2UhHfdVUK4Nq8oGPBC8gcul8DtjKtDUDf2rKaFMCboO45zEsE8WOM78fjq61vQRJZCtI7sh+UKo1+F+vy6OdBTG0osyz6scxTjojAWZh5vPo1Oh/4GQkHJFYIN7J2ZABKUES/Y+8x2PJ3H3znOZnYbui62wXm2zf6PsBzI6NxnMQ4A6dg1/n80opalyswQ16Jyrl5bsNrJc4Ve142mX/+ZZvdLjnXk7wEDjK0kDhzbx4fb3qasUx5MyucUnUv9/5SMvn5TG7lJUAmZgwLPZNO5cXMRLL70Uv/Ebv5GOoN/8zd+Mr33tawnK8yECwREeKKIA2A8fPsxG8JqYwAyXhzFhGgTnGt7Hv903h7J3n/3sZ+Nzn/tcfPnLX46/+qu/yu8Bt1lArjMA5CwUKUYyUN1cjYV49EjOqIwOKtH9Tst2v6PPf/7z6dz68z//8zxkNgwg0szaKMaCgSBHTRl4qUFVG0F8J0eODpOzWSykGQ/rwrhhPHx4DmvM+8mqYh0NXjAH31s7gWrgyIangTcrpI0RVrzQvqf+3op7GiOlnFtGmKy3DQBkBd/OAAsxg92pVFZRF2lkFLAKhcIRhWZKHH5KOTHvBHwHWnvSYtkbnIXJCHq9XKNnnrkbn/jEJ+Lm5jr+5m/+JpUWmJoN50YBKqB8MolMcdchZD41uM0eDEnXLJkgNAHlPYqSOcYv/dIvxc/9P/8jfud3fifpw4pNjruU15oi1Krm6jWo6rWws8EZZXYW1aWaTA+OPEFAsf937iiilo8FgBV0hAtOOJfHswAyGMX1vrYG8WxIav9ULpJrLTwMtLNfzAfD2nThd1hRZe/YW8ZicJB3WdkxTRpE81rYyWlaTNCylElw6SuBE22zWJT+VOhLlqUURkUueA88D+adgFFXyi3jgG/YEegz4jWoaTfppuxpj4iFODX8az4VMJhMFoO40K8FiwEJftqAsJNHSnRbl5W536xvkpZ8/gxC8LyMpEUYlgjJXKMiQP387RoHUtuMPRueOvqFGrODiMX1TTarnJSmjovlMnZxjOF4lM4Lrx9r41KQ3hf2HscCY7FB4zVjPGloVECN77PyX4PMpgkDjZ6zjYxauLF/0LUznExbdnAYbMGWFhjURoPWyo/7qRmwv62k4ZSo7zX42vCUqpSP+byFLuN97v79NMTgCeY/9XpQKsZn27LOz04w63BIBdHryx5wnnwGnRHpNTMI7mcZAK6dE5ZLpnVnq9l4EwArmnOpM/bRNF8Dz5bTpmUDwqZF6w3c4/1tjURF0FqeGPi2vGCcDmDx81k78yH/nqF/hVeRweb1zf4R1f6b33r8qVdM5DhkvbJOOBHHPfH8zOYt4/Z8DH7aMeixmo4F7Lgshc6E98B8w0aAwS3zwISYsN6q8pdkVHqNnlLoCs+3jE4jsjjha/mPcWTAzbIUg4uPeYSNEa+hz6wdu94X02V9TvndtFg7qrzWljXmW1zDR0B8ydosGWv1+U4DtpQazBsKz/XvXlOCh6B5O7B5jw1tv6umZ661jLdDs96j+uyypt7f2zzE4/A5q9ek1p887ppuvDY+G5bftW7g9zEv7uU9Nd1wL+snHbqVR+Zf3qv/aty+p94z6ERGinQi/ofHQs/wIPMWxmMdmTE3DvCS2WigkH2oeZnpzCAYz7VclSxvyx16fF5L75HXiLElyH3g3EY8ePBejuPF51+NznEWN09Osbrex3YtxzhgLwAkYNDZ2UU6n9LR2VHwDgFgdowAlmX/mN0uJinftfasj6LQHbVOKLNKFmk/tCcAMowNe2cylx3Es3CC6DwIjMv3F32aCG+dv/ZMAOQeO1fZL8KONMqHybZB96YfhjK1zFNt3JnGux3paIDKolFli2lN1g3wpDkJoARkTj44HGbJFUVtuk+h5BX/zuywjpw3AGWsRT4n+x+qpnxm42S0NX1k9AxsHu7NdTk8ySbMGblfHE+mBZ8pgE3/TiCN9fXVah2DyTS6x0H0OvMY9C6j3znPtaIfUPfUzbI41qd5H2Ox0zDPYUwSFGCNRFNtRQ9o4MHD9xJktt7G+82vuRu6otkyzgeyXqzHAkoDDJ+fPaMstPLe2XyS70lg44agA5XyO5ygNfouudzfOveBnh98+r1+Ou28D3ZWotstFldNg+1u6TWlkmL0Sejk2cWwN2ibcv8YabvSvP1wPMVkNI/J+Ew8OfuliRYBBngX9KKS5XJGQ1+Axfzk/Kw3RP2rLw/BXFzDXmOnmMeYz1kXsF2P2MVhwXpLz2Dc2DNy3tBbYTyaxfEoOpB8PeX6rbZXCpw56izhoKVU2Wgwzyyp7IvtTNUqIttOxASDS4Ar43RwFOPQOZPzmd8BtRinyw0uljexPlxnORvGkxlFmTGtEmYCpgBTFTjBuOVg0HnlfONY5HuAqqYUT5ZFHCmzseE7qkZgm8s0OJkNc1+V0aFgF86Z5VZ0CRRpM2LtOEx7d7+O0WCSjj5KxRFUQ4muw5bzdB5ke8iOU4CYaLvNQlQvl02MplRDuUmQrZ9OLUCqY8xm85j//3S96bOs2VXmt3KeTp7h3ro13KpSjWgqSRYq1CChxk0EdDv4zL9g+48hgs84HI0/2G5EEASGoI1ssOUGjFoCAZZUKiFKNaumO5w558HxW89+Mncd1Hnjxjkn88333cPaa3jW1DnK3hf0CJlMyvjS9hGN5d6Ucl/sv8oSiddOl9dxNKLHkvtgl8zCtfQknVf4eymZD8BP1gLZYeiwPe0nzhXLC87k3oYiyPMqGiWKPG2IkpGRPAgHSIMSj/T3oH+HbFido1nul8rM4XDHOUcGwDyj4zlvLhVqPcv83vxXej+VD2RjqL+bgpxSx6X/yFbZb6aZWlfgOoB62zOsZa2bWybVOoF5qwOfLi8U2V7rEUlDJYMJ2mRczIn7qIrQPkuGbFV4nWT+JnBMEGDKPRQoQSCjdD1eLiub929FdPud5BGcQz5L4HiF80gy1o5961mWPdaFO/S5WcvOBIuap+NJVZhOTm4r266cIWM80/k0s0oyiPtALSwAr5FVaWdkMKKcodDXiMCEJgEYCjBQoAs9CWc5fjlNVS7VuvdOPx0f5r1xPBFUwTknS3GxmMbl/DwO+7eL/UFArfBQnOaU8oIHbjgTJcAs7bYSCJOBbXk9ujwymIwnejz1MiuDbO9uR7YiY7ZOZz3BuuTFFVm3svf4DLq2kw2H0fR6lS1EDkbj3NvJ9SKrCLEW6vWd7t3cs8zMyjNdyr8uCbhvxvHhrXTyQs84pbIf3Woa7TalROGh9AqTI4pS9jgQ+n3AcMqMTWLc78ZhZxOPrBfxbLMZTw770d1u4mp+HUeHt7Is3mS5ivPFPC5X85iB9W62saD3E4Fa8KJGW5lOpcRei0AlgoeG9MGNmIPHbhqx6rSjQZUUZGRT/dvuPH03Du7eid7tozh57E5W/yELCefP1fV5OpE+fOen8cr3XonX3ngjWsNhfPrl/yo+88UvxJNPPrELsAKvPP3go3jw/ocxv7yOQbubOMv48DCzrMA36S1FYPr06jreffuduP/wNI5HR3F5eh733n0vttm/p5RKXa/jsNGP6LZjQbDx0Tj6t27H6OQkur1h3D99mIkQDu6yTg9tuk3NYjKJ87OLWC4IlsC5hO5ELyp6dxK01U1nungEPbCUgQ4eQYYWjj9QXc5n2gckrBX+1R8Ns/xd4hjljNiO3tkFa8l8+BG8iESB4+NbO8z3ekFgjXpVwlPFpzapMxL48v57P46Ly7OUX52Ogi3Ev8h2XcQiZjFqj3ZZ/eYftivAX/pt6cisD/LVuk7yrA4Ji+qXxvp0mv1d+Un0S1i0zhg+im46zOmBNJtf5BlPZ2r2EFWiBXglZ03YvrK34F/AFjwDvVjOXDmt0M/st+BaekZy3vr0QiPgaT2NyWwZ/fY4dU32DjvE/IeMKa+5y/ShlzPHxNWaBKgp+IP/1oFSjvV6MTjoxGSObgHf2sQah1PKnFXKzUgdQPYBZzzt1BI3kntVHF9wBbKjxIttP3R2yTumAfs8Gs88/YmtU9ykJiiCn0GjYP7cCy/EV77ylcxAeu211+Kb3/xmLizKKAetVZq4QqjPPPNM9npxaTsO8Iy0xWKY2ftvwMMLhuJswxPHy8svv5yOBxTh3//9388sjDTyBoNkhlxvZw2ZQSYyAyQ8x+9Rs9SggB0fjJ2FB4jmWdyLUnz0gbJDy9lDNqYNDFi41cLeim+tNPjgoTzb4WXFxIYJhI+TjfXgxdrRRwtm8g//8A87A8gAiwWMFQmvn4lqr8Dt09stwG8a9ibcWqlhDL6HaIHoHjnsDLZxPddYMXZDNRsbtXJkwJVx2jBjPBaSuR5LyrQNMjOA/Xn66ad3ZaYwnM5PLxRZOBhkhCd79vDhg6RF7nN4eFQUCwSdjMo8cCUSHGZx81XPfZjp+CplghFGZtvzzz+b+/Cbv/mb8U+v/nP89m//dtI09GgngPck60zfaKpXK5IGPa0Qcq0BHjMog5zMxyAU34MussJCAWysXHMd+wEoN5moFIYdu36O99uMmDHVdMQ4klkU0MuOAq8NPw0cceY8Nu+7DBaNg/k4Mp1x18qP6aFWdmtFyeNIWi6OJ8wjz8M0nsJuW8rUlEgg76sFYZ0dwDhTWV4opZV5QjuM20Ct5+/1vwkuJk0jsEqT0DzfJTop93wx3zmezANqELk+KzmfrQQ8kTDsBeOgX4MUdjmqPG6uS7B1u6dnG7d818AWSi8CwWcsa/iWaGyiKXE8kTqO44l0cV4zjDVqKfe6mQZvcNCCuXZCcN+flcpvXudx17zPa2Hg1TRg48f8g/eZ5+78lSAEnydnS5hG6/uY/sYlWyUlVwFrDdDzdwIo5XzaOKppESCBsdegiXl3fWYtfD0W75X5jOnefNCKP6VmPE9+mvZ9prclKILvw+d4OQOkplUb0563+YOd11IMVF6ongvjhjfwnteaa73HNWjns8ZnNnBtcJmvWtb4HtYVPB/zHd430O31tKzxver1tZy1DPJ6p4Pa9IzCXhzNuYeUvmjuS5fVMo655HkuTp7S616AanFApcJXOTxqA93zNM1ajjI+6xdWgj2Pmh/5PdNJ0piBg+a+xCjyzyCy+XNNj7WsMn/yWJIH4Pwuzq9dtlbleLLzx0CE5+X18bnx/plnmd58pkwbpj/Tk8fktTP9+znezxo8r899bch7rNA0ehE6H8EX6GvIIF52xFqu1vzD58v0ZYX+5v54zuZTNe2ax3gvrQ+ZPk0PlpfmxTWN+/mWvX6O3/ffrKGBbK+r18br7sg0r5/H53vxvvQEZRnxqoNN6vNpPmiZaz5Y68V817oua821Bi3Mt73mXOsAHDltFP1mmnA2ldff6+z5+6d5p3mS1yTp4NGnUuYeHh7Es88+G4vpNn7wvdfjwb1Z9FoHsVoo4hewDCBXxiulMUqpj5YyMikbAoSCraNScIoQJ9rRNM/4ANOk65bSf0sFxbG+djxR2smOp9HhsYJhslSZwKkEqUugU+pNpayQaAqrrcre255mw/As+bQFnBEgDpicZ66ta7m/nYF8vusVOnMZLmWE234TULTJWvTsJ84F9gZ6ulrikNhGj38tatbv+1LxvQShiSTFmdQVQJ69KDY6f/0BzplFOk64Xnwwcp67skGlV9C2MclSewAHOJ4SmCvOsb3OIGd16u2AayXrH8dT/2AcjXU7GtuDaDePotc+SvAtm2HT3zVLse37sPE7ewPt5H52DhW9WZz2rZYACOnh0wQ+VTJKzofsG1AQZegIugIkoOQepZQAroe9YRyM0CUxwgHiZeOmftZXMKF08uukJ/e70Lj6ud4CQ1WGl5d1e/MBlxQDrCDTqe6PIl6g5toJnI4UfW/AKHnUVuAVpaIAdgb0KusdKDNio+h1wFeciHLEukeZsi6Tl5SykLYtRLuMVY4VB/KZ59dOUc8j+RcA5FpRtJS8wXFkx1Oue2eYwNNyKZntTAVAyQdn70s/K6XZcBLTww1HwXBwEOuyfklLu+x1BYbo3Owdk6yL9S/zcaK36b/CeAHF7TBJ/rtexvnkfnTSu8Xfi53jKSOaaRJPls9KGIP4pJyYvHj2EqA97ytAKV85znKuik5oXdl83fTQ6kgflGOoVOvI6OqSDdESr9jLDzleuF9ml1Dup0+Tb5UZzmju7TAa22F0O+ME97gX+yQcojRrbymDfTI9SwcNfSgAyoKyaSWTjeyLw95JHIyO0xFMWaa9/leV9bzheKp7admpr4Up2derfblvzs+uhFHSI04O2ZjuPwNGAfAnuSVbSnutrCsyUKgMIH1pX2ECoK69BWgUPelZAhqVncXZlGO23Wnk/DMYkGzT4VECiZwB1p71rh1PzEa6gzIHuM/BkD7K+wxV1pfs3Rov2O1rsfmdJWbd2TJzr0uLd9b6nGkxZfF637Ptphy2/W5dH8eSz7DpsNfnrEqe4XDMMoRLyXlkLYG/OAKtJynoQIE06fBvN9IBrixJjg9OEvi1vJKsqTEV64y1LtmM1s5Rgm2ble1ask/geTjMeFneKlhawTzoj8OR6BsHJJnPqRul/HHJykaMDw5LpqFsRdacsS6WAO1aE+8t82LfrI9RLSF7362mMZ1dJJ/G8USAAHMlSIJ7QmvMGfokUxsn52YNJrDegf0px0pp8rR906Gsso5kR3WaZGS3wILTcdXvkTGlDDDrbDpH0gGTjrNEHq2N9r22rP8lfawaWqfBKDP9ZlPwOOlQKseleSDDUs6VtcveZNtFUAzu1skjSdeUIlY2FPoDcocSYXJE8XzWlIwo1oEzxfvIomG7FUfdbTzR3Mbz7XY80e9GvxExQ1dAVlAKdr2Ji+UsJtiz5JxsI6utZKBONGLQaMeIvcEeKjZRG75IP6TYxGLbiAWOJngjwer06ul3s0zi3ReejdufuBv9k8M4unWSFTBa4G6rTVxMzuODd34ab7/2Zrzz5lvx0YMHMTg+jM//0r+Kz//Cl+Lu3cfz7LNW1xeXcXV2Hvff+yAu7j/MrCach8e3b0Wz18nMQhSlLoFdV5N447WfxIcElx8cx/T8Mj58971YzyUjoDecQH32u9WMFaVDT45i0x/EEt7QaGcWE5gZe+1za90bjBy8a7vexPn5ZfIZgpRWS/SGVupQ6pFUmlg2VWmITeIeDk5vbCRLoMXECsrZg7Y4t1QVsOOpxjZs0x6M5UyCx+KAxh+gpBXhcNP5ZTpm2GdnxKi3pAKlzi/fi7Pzh+nsgRYdRNLrwUdVvtW4h8dR2zcO3LbtYhzba3Y2P4tBs586SKvVTUdNOug2EesFgaujojsiSxTghYMZXRaZnrKdHlEl2AQeahwNHU1la1elsgMOOHqhuVTfVcBffYZxxjJOlySmKkGvh47Zysx6yuJmHy6yHTNAYpI9rG0PsF7YQjjq0JgG/UGM+gq2936yL+Ll9CnsRbNDT7nS866p7Cd03XTSBz1EpRtK73P5aukbKWPJjnYP0470KBxxjM/2huWR7ci09+4+/sQWLx4vGcp7pwUL/didOwkCcCNHTn/iE5+IN954Ix01t+/c2RE+Thw+IzvkRz/6UTqI8PBbKBvQMmBjJdOHBS8tDieMBoxFQAfGxO+859IdLJjL4ZFZxcsAT6ovxfkghVjgOr9bwLlZKvfgMzaLyP40qvr9nYFnhm7BbsHonzUQZDDI47Ay4cgK/jaYps1RGRXmBePH4fGlL30pnQlkeH3nO9/ZNT00+GRDje8ZpLLRbMOKsdYGPt+t3zPB1HMzwLuPilA0KPeBKbj8i+ddg0uu127ly4ArPw16mLa8LybKXD9K2az2JXgODsfZxwmae/311+P+Rw92RjbNlKGH9977adKiwCCVBjLIwwHjuc7AwfFkhctKHXPH2cj/9WKVoFYaqf1uZpx9+tOfTAcYztZv/b/fjldeeSXee++9LMPIWjgqTWCE6gHXa5LgZnHIcj+coyhfNZ3yHcYBA7fRUCs3Nl5g1FYMTVOsmx0p9+/f2zkhvN52tHq+pgErq76f78N1doZZqRKjEYjtMm4GlczYDT7yd70mpnWDZ9yLMfl+Pjc+V6bPUlEmHTT1ntmQor520m+3NAEv0Q/ef58v84AEGBI4EKgPTRgkqvmEATnTrkHEvG9Go6pESjL7yd5RtJwTybo3dLynVgJrQZxrXoTS0fhwFxU7malZuffMSrPT/2lEatDX1/jMy1hV5KtoEQNAxnuePwQzgcpEAaKwF2fhiugH0uZbzVjO9zXQDUSank0DFlRWas2H9kbmvmF6DYgarLVR7f13lJbpwmdAUXWKFDdt7BScErFV0wXX0gCyPn+OvPHae6ymMY95x4sIh6pevr/vyV5aSeE9zofPgcFnn4d6HH4Ojiefb+2P1sp7SsYTz+D8OYvL9XfNj80/zTf5aeepFQnW2AECPM/P4R4Gpmse7THVjjnvU02/pgnLN8+Za/iuHVe1Uevzyhjge/W58FxqHlA/w3Tsz/NnkWGpR5TGu7l/lKYofT1uyn1vKc5qnFPmRThnzFsLkX1MXppHm3cyR17+DvM1KGR+e/M8mA4sh32vXeZWKX+YYEHpYcY9vSe7650hdaMHZ01/OOKsD2CEJJ0X0MNj5T14X5ZeKSC59RSvs+WX9QjmbceDlfaaL9RyvtZPzJtq2WO6Mv35bFhmm99yHS/GiR6E/vjgwYM8G84IrBVn74MyLvbyyryD+3vfbu6FeaTnsTuvFS/gszQASx8lr7P0Ip1jzpf1WctZz8ff9S3rM7Lj0RVoXvMq6092BPmelt07mXmjF9RN2rHRUOuEXmevtR0r1oNYY66xU6leu5pufObyXFZlFE1TDlzx9z3/mt+ypl4/nsd4nUkFzT77wmfiK7/45fjiF78Y52eX8Y3/+H/H3//dq8B40WvT30kACeCYMjUoV0okufR9avnjdFIZ5nVpgC35mBkIxfEkGpXDQnKo9CwsjifGzn2ZJ8CbbRAcT9zbWT+icQFVlkEuTwcby6bq3Gsth8319KMs20Ovhc2a7wqIJCo45cIC544iSil9ly2gS3aFHCVaM0A+Rzwq4liAE7+jIzDeDJJYztSnKlZBmZxOUGZFWW3i5ypZvQDkDvozDdMZpCwVlfg7GJOdsojrCf2psBUEvuJ4Um8HGaqcj05vlaAtJeeU8VSyHjIDTob5x0qNZXaVom4ppdYZHERr243teph9afqd4+i26cmxiflkmhlP7F3qhcX4Z12sj7YawwTOnOmC08R80M2hoRnLdegoAcDcA9mC2aNncR2z5XX27Rj3juLo6Fhljq4p2yQbIHXntoAgOWJxULJ2Kq8I/RkA5J7q5Sr7rAY0fYb38n6ZgCYZF2ROtWkw30QHxv5R9D9nhVeWJSpAgWQ1e9OO4WCc4ErqIAm+C3zN5s+AiKVMHTS6C3DqNNM2sm2QmR+5zgU0Llle3mvz8x3wXBp5syashQBn5CleL5x93Rj0FV3P3zgu2HeVbqLM3DzOL+8LwHVpbqiW6GgcBVQDKNmZmR24Lo7RvvrKyikgXm25zvvWZTKopdXOyi6pU2UZMOhSujTR/WfX9/C17HooKHiM6GjKzDVi21BmmOhFjifL8cy2AphKsF1nNPnnGlklxxPZyZY9lis8bYdFLIlGFriDrZmyLUvzAAsB7FLWWbyP50JX1qfILsjeMH3AbwV5djsH0e8AYNERBSBJ54b7A87v5H9X5cyI7F5tKL1XMkYKYE9kNx6pYWucjicch8mGQHKLg0h0TEErBQy6T4yc/3KSW55IxpbguyrjCedCjh2bpmReeB2gqxx7aXovPUR2NS8AP/FEOZ50BldZYkvylIB3+ubQ3wl6UhYTtJSgeGZaUT4UXbeRoLmdyYfjW3m2rXvctCGtg+A0FvjfzIxHyQfZw5zZ6ysFeph3pU5Y7DfZCPvACMvt+hrWzPq2ARUyk/YAACAASURBVEDzcsagzEwFF9Y80utOXxO/at3Nsj33fSFdJ/sTATwDd2ewkwIl2Ep/lzU1hgDdw6/cY1GHWHKK7yStbfaB4bXOaL1tsxI2keWuMjCBDDGVTeVvnM+SzfusCwfuZbD6UPYaTidKq+aa5vNFA4CkZPtwT/gR89QZUsYTGQU+lwQdIDO9vtwL4J35MI/J9Dwd/cg5MpUyA3ijQAaVqWOd6DdDudXDzGJazZXZ5PORVF4ceXof2UL/SsoiKluFNcH5TlZ3rkkpj2364Ked1VT8gVeYr8sG91nYRLctXBUnVgL5S/ZPfb1UqUXyEF6STlDKjZYeTegQ/bYwW87ClB7HeWbkiEMvaDUX+V3z1XkptZe9zdbz6KCDtDaZ8fSJXjsdT492Wul42rS2MZ8sY9NSL94JuiG6JkEPOJPAU9bb6LU6MSI7kiAfMk+KbGMtW9tGLClfSGWeZiMm9M7stmNID/dbJ7HtNeOZF5+PJ555OgZHwgTpG00Ppvn1JO7d+yBefeVH8dZPXk+MeLlax6PPPBUv//Ivxae+8IU4ORxnuxl0KrCm2dV13Pvp+3H20f3MlMJhc4LjiZLvJQOUvsngLjiy7p2dxbh/kI6nj955LyZXU4gklqmDtKO1oFZnOx1OZDzNG61ch0bT+yNbv+YN7DG0n33bzwna4wzjM8TxVHr8lbK27aZwLTxtxkRW2QtN+is2Jdk+65LJklkvGcCkEsFU8TE+Yh5g+ZXJAgeDdHBxLZWHJpNpFaS+jsWKUroUD5I+KJxukDwXOr2afJiOFDJ/TIvIWRyO8GZ0e/M1nmuMxeei3XRm88crXplfXCwuYtDqpx692RCUOozREHyuH1vOWQlSyphzZAh6+5LSf3KEZTDK1kEP6BDLzF5XFSnpA5wr9EqPk5J66HPIhtEBferUqgedRziFSoHSEzKD3hslMKJ7EO0WfSRLGcJr9EEFmuh5qu5wPj0NupylDT0gQKJZeLCc1LYtM+ijoVKhqbdvcXZS1xScapml9ux4Eg8rZbmLzJF9ogxKyRrxWmOQ/wJrq2Rb46m7T26JCpCRoqgEBiqldRmDbmkEVgxRSp299NJL8fd///fxj//4j3HyyO1UuD71qU/FL/3SL8UHH3yQjhOXidsBtiWV22CkhYUFtIEOGx0GkQ3u2FHCJGEOd+7cyfHieDKQVxu23mQOkIERCzNnGHEfekC5l1PdT8DMvAYwbUDb0DawYSeDBWdtqFupt9PLh5sx8zzGR/8snBwQCkDdd7/73fjoo4/SuWYHi+dmJcXKsxUeK4z1ZtcKhRUJgyc1OGbGkR7sAqQ4Sp7r08CtMkVqYLIWfDUAZ+WodlIYPPGe2whgPxJ07bRzDXDAdXu9+PM///OYXk13TPSJJx5L5v/P//zjHdBOFI7TJ2vniXuFPXhwf2eEsDbcH6eWP7/3wUdJqymsF6rnTxQDn+Nsml7P4mtf+1pmoOFM5fveQytvVho9VxR26BOBzLMomwidZgZL6YViUAdgzbRhxl0DVERcer1M02au0N1sJsXI37UB6/Pl79QgWr1/VkgFvCiapz6bUs6k+NugsqBLY61ESJuhpTAqJd0MvDlKgXmaDs1vTMf5fulxXTuebETL9JMXPVOkC4BqB2M9DxmUpcF0Y+/kNW3zXT7nXjYc6jWvwb0gmqhEg+RZK03KM1oAJXHfl3vnLGOsBiYNtuY+FKOIjCeewRnDMPV4ec804uyX48OTnWLhPfR6qiwjAJkiIQ2YqSwHArATs8Yqn0tKNCneyaNYSyIBGxH0DzLt2OBhbQweyFjbR1j6jPsM1LRXGzc+6z4baXMUwNaOLNOcebSdIOb9Pl8G5a1c+W/ZMXuFybywBlu9tjXfS1oqcyIiyi/z7VqO1MZYvS5+35GU/O3vcz/zTcsI81gbiXYKzFer0qNPTdpNA/4dOjMg63Wqz7ppYg+WqXSH+S/fr89vPR+usXyuAetavrnUoXnQTSPW8/bcLVd8fe30Yn95jksD8B3LWb5XnxuuM+9CmTM43e4pjT3pjpaxK4EX5iv12U16K6BMnsfSeyHHWiJyTJc36djvG8TwmkpH2peuqGnJuo1pvqajvK6Uz3PfqzxL6z0g4DWr9QjPreZPtfzMKLrywkhIeilgHLpDllEpJYbrtbdxap3I9FKfsVpJrcexf6KiaWud5qYe4vWx/mYewXdMs/XcTPfWY2q+YdpzoIx5JM80LZnHmB7qc2nauAnu+Fn+3HzHc/Zz/YxaZvG7adz7bv7kcdY80+fEz7i5lr62Po8en8+I99/ftVw2T/N6+h7m4T5P/sl40zlQssO5jvPurDI/V9H2ez3a97WdUP/tM2y6uMlT67+51llRpiHWzBUR+OzWnSfiyy+/HE/efTp+9OpP4rvf+X6sFvQ5PImH984zo8X8XoZeidCELilFFgKuAIHztcsWUFUHdA49W0aV6FRRygneTFVGS2tVHJGbxi6QpTugv6rK0wFy83KGi3mKSr0pU0TVJQSKA26eTj6IUecohoOjzHgiYlJrJ5Cf6MOa597U32UwC5RV0CDGMcE2KivkbIGURz2Bd342nw8643TGmWYxOJ1ZlWWTAKGaRElus8wRe3J4NE5w6er6IgF1ricS1KAWYyB6iDWhqk0621o4suZZWqQ+bxrznokBUux58SZW2270WqN0Om3W3eg2FfmJLwHH03S+dwwzN8vdnVxp9HalvRRZKh0XHenhQ5waiyx/5Qwpyiiy3nK+DFSiaUUwmxqq4/w7GB7GeAxwSLQ/OrD7zxDNKkBVfA4gREArYCKODebrkoeT6XX2NeJl3Vs6su1vOc5Vvx8Df6JspexHIHAwlTjO0UCORQOOKkkmwJh5kPEE4Jm0ROnAdJCQcaByR3tbVkA294JeXE1BTiXxejtFDd7U/Ie9Mx+EjgHPEnDdCkxJ/g7cSB+NlhzFWXKvwdhFe6xP9r5ZTmOO44USd6FnZ3+JBhHK9KfoZxZ/6tGp79Krh14CKvkifii9jL99Th3QA58BOCfjKeVGlQmWthzl/uan0diW/g2cseJ4SvA9/ds0yxYvEe9wc3A1+J4vVaKQvlzOIMvSjk2V61sW+6m2AWtcgfkzFtlSpc/trtwipIJOpXLprDvOVF5pG5JdAPBWSjhmP5b+QbQbw1jMm5l1xrizvP16maBVPodI5wJoA7BRso/946wDvqtEIqDTKtorKpHg1ATAVBZeyqfM7kIvY97aC/WFUc868dy9nSRZW/pBbxR97zPo7NTs55ROqEJHTemvBALYZmA/bUfgeFLZtDKmBP5LqdOyp/0WfXM4/56DypEpG4OMlUY6IJtN8IHrmC/nWb6QjEfWwToC9FXbxXvZK9tM2ICqVwhnUdmi+awEU5bSd77W94JXWd7XuoMxAN/Tej3XcH/rKOy/Xzf1LMkZOS+sj8ELbNNzHzJmAU11X3gMzlIDvKw/gOc+8BEeYccToOxyraCMdMTjuGlJdvK6vr7KTDzbitbVLItyLQgwKOVIATbhZdI7JCedIct62K7kd8YOhqNeUp3k9Q/O7kWXrIbS90n6XC97RbGO/M691RMK+XYZ89UsgWReKwJfGwrSsF1PUBuZCsqIvUr5tlzhpJ2pN+NW62tnWwaWNLHpCOjox5I+SsURy3NVmr1k5XXl4HNGCKX26GOJeMXJSyAIZcuMUZoPm8+xPiv6khW7ksAQB9Ipg2kZvcz0oNeTeLGzrtW7sYDrZI4u2MdSgquU21O2ST8ODg4TdE5nRZ5PsjwJfpnHdo0zCrkrZ18GQrSQEcqCpTw414zb63hu2IvnWq042qzS8dToNtPJRvDmguxtggnQr8A8wOso8Xg5iVG3Hz0C0DdrVc0h0KFklYN94LjZDvox77TiAv2mEXF053Y8dvfJGDxyGHeffDIeefSOdLrBMPrtTjqCTj+6H6+98ZN48/XX48P3P4j5chHd/iBe/Nxn4l997avxzAvP59rWwRmTi8v44O134/Lew9QtCZQcHx1mTykCJRlz1v7blB5PZ+fpULx6eBYP3vsw5tfK0MXxhBO9tWlGe9DLjKfodWPRbMcaPbXTVwnc0vvOOpX1CGgfLPPBvbMsjbleUa5RpfYo75k9+TZkIimbP2m1ZEGzb7TQQV8Z9pT9k/2fCATKQJdh8v7UEdoqRWmsz7aGA71tB/A363R1dZ3fM7/aEABFn8L1PsmB6gZkAsGr7z98K3us0QOJ0o3cT7JBVQlwKNumrHEPnoFsoId6OlhKcJxxQcabAWObRZZVZC1mq3V0YxAnR4/EaHSUQWnzostxbpGzrAmOJ0pg43jK7N0SKMHYwKMZH8+WfEBvIsOsBEMs0bdUmpNmXozN+mLKOYJzSp9748mUICbAhOAhdDj0Zc4i607VIttmZFOx/gSEMU/2/3h8O2WPqkKUXmsF/0pso4VzVCVsyein51SnW4JvKJdb9HjxmBJ4VGwlnjGj56yxmqbmCL+y/W38xLbpzr4n4+noeJwMTn0qZGBaaTscjZOBs5FkM+EUAPz/oz/6IxkojcgMFbKd6AX1l3/5l/Htb387AXoTggHBOrLRwjSNk8LIWUArTTZqs0FqyTYwUME48OYC6Lv/zMeNGSl/uTAlo8TClXn5sApkV1q8xyoFe19DuVYmbLAb3OAzv2clnPswXgkwKUruEeXeUGyGwRJ+p3cVL+aaDWcXMvC0iXtv9k2j3YqEFVMLbs/V8zAz4FmO1vCe+NCayK20pTFZgEGvTQ1gMjYTUx3hVgMOOoj7Xg/crwag+Nx9vfrDQTpqvvzlL8dnX3opnW+/93u/F+2GvPes0aOPPpLOoB//+J92WQcYMLwsbDlsdnxwbxobQiN2pPH5Cy+8kI4h3vvOt/9WBjI1y0ORrETcZcO/09P41M99Omn7d3/3d+PDDz+Mxx9/fBflb2ZmWjZT5LvMheeznziXGIMBEp5lwCqZR9WTinvZ8NZh35cQ8/7xXHuZUVIMHlr53isX+syf1wqKDAEpa1YUDbyYNkzbBslMf3ulVyqtHB4qrWXGzvvOVjG4ZeDZ4zHAZDpGICf9kHjr9HGi+4pTjJ5EXDstEfDaN4wmRQ36VdM/ZbVMy9yznhvX+xzynfoeu7NGphapzumIX0W3rQijXCscUl0i/fbNiE0L3kcbILkP1FjnTKFslQxS9xPzWbIhYyfwoKt0ep89n1ML9mkqhOKbcmaKj6fx2mzHvLnOjI82AIXLcwD6YvRRurDqcVTzmhoI9NrUAGP9nufsffR3rQiz7ua75pmmF9/HzgQBeFonAUUCy8wLLR9sWBEx5ucbaDE/Z82lPMuwujkP09qOcG5kizIGDIE9IClZUZ937m9Apf7M36lBD553syRlp/RK8BlzNq6z89hLl6JNQ6tk4NSy8iZQ7jPPsw0ims9brvrM7CLDd6ni+4ws83/zCd/Da894bu693zP9Q5Pmzb7W97GsqffX46qNYRxPpht6GtkhgtMPo8NnwvTmv1mHVQFl0ggweO5o/LKWfr554k05ar7OTzsZHIxxU6Eyz/T4az6Q9b0xpqtSoRhK9bX1/fgua29e6L8tR9Jg74iX5JpuS6R0cTZCO3zXQT2si+Wgz5d5d71m9f5aFtUywLyx5m3WicynTIP+Xv13LVd87pmbr+X3+szyt8ByZTN7TQDMzL/r+/vM2+nq+93kyQZ5at3Ra+kzfVPX83p6DRinz5j5i3mWz+hO2a76HNVz9Z7XfMVjtTy4yVtrXbDWJbnezlFnHHlPal5q/mSdgGt4z2eS31lf+BUlMpyFaf7jOZkvew15vmnJfNhz8Rzqn3ak1PRjHTLXs92PxRQeC4H0ohWjaDfHsV61Yz1XRPHO8GnJse05ce9J1QOBObkXktfVGYfMy9kjyTeWcjz5DEmG6TxmTxCXI8NoLkEHqCB8jlFoOZWBLQ1lJidg35aRh8GW95+fxbB3mKU0AOQxcDU2/XQ5KdOSwFgFI7A+04mcKYB6AKaZVdJmHHLg+fzaMcR3VK6q9B3pjHdAsPZAGeLS1ZvRIUgmlI1iJ9z4kCzjTekVJaPWoCJAc+5b9hDaRKst0L3ZokwLYL6AZ9OL+r4IYEu9cCvbU/+3MV204qB/FJ3WYSzn7WhsyHJRWRT2br7cl/3muQZdzT8ORie5/qy1siblZEMvv3/xURC/D3DukrU0bIZ+DXoDxAISONqVcRFlf3BAyT81gVb/IjmJACL2eoj6guFIMWgRsSo9sihbhVMRR4x0E2UsC7CwTSc+rd4hKqMIuLdJwJBskHTQFBtiMFQZLzJXHOjC3zjW6KGEoyZ5DBJoi+0aAlcTUJTtw1i19+3MYON3l6ZX1hI6iCpuWA6ZF1l25zoUDEFOoNK8uvRVA3jt90cJGtsJ4ywGzaWVwBNzvZw8zOA6XtLfKf+C04ZMjWYQ0Wz74ujwJOeg8ojSiSl3ZxnjcnI+P1ojymApWM4lAV2Gi6zByfI8G5gzljzHqcOLTvElRVMlCU2/7IflNM7G7MFQHE/mPQaScZQ546mWK5YHeUaSX7hfXMEb2tof1vh6SmadKnyIrtUTizlns/GFAgsyQ3OEg/swFrNNXJzPYrnYxMHBcFcJ4qL6LvSR+9lU5DMOArI4FqVnR/Yem0yjH0dZNgz6ArRmPdNJmKqyHXY6z7qnSi5KBkh/tD1pB7Qcq8paVCBBsa9KSSDoyXSculvhGbxHtoYDtbCL1pRD5xLLXrKx3C5gu4oujqd0zALqyQGh9VbZMMqV4/TNMaxnmWVG/w2uT/or2VU5oCrT3Py111d5Rxzayc/b7XyebeDsVVfZJ/U9xAOFB9Q6vW0naDx761QVFFLGletzbCUan/et31qX5rlk3kmnUrkuzhrOdUBM5H/q7kvZ5ZmBUTKepMMhb8HOavtsn1GYDeu3Ajylg4hHcl9e2WO1te8vaDnu85q62KqUdiSzJfkTjrhiq2/31Xxso1gn5R6Z5V8cT6enD9L5lOtONtNymtnD4+TjKsvoAARVKZrF6dnDdDxRHtQ2gtZM9ixzIuMDvAjamM0vM2tgtcb+nqfsns5X2ZuJbAaX2gPkpnRtOp/hXwoFzT3AucF5Tl5R9ODsFdPoRL/TT76HM4ZAEBxP2eeqKq3N/GtHAI5v0YPWLHl1KaGaMqsA4oM+fGCsUpx5eCVXdGYVNGHHE44jlSsuWRBNndfUm7LsIL0CcTQuOE0qX8qyl8AYO54yQGUNBjFJx9Pzo372eBotZtEjW6nfjm5DJeqW2F5kkme2U6STYLKYx3a+TOdIlzKGKzLCIytkrJtkDUk/6I1H0X/kVmzH/bhcc4+I2489mnj1Ey8+m1g1tIItlo6r+So+fO/9eOeNN+PHP/5xtpTJal8RMTg+iJe+9MX46r/+Wtx95um4urxOOs6z3WrF+f2H8fZrr2fGU+DIgO/ePonOoJ/OMPQO6Ib+T/PZLE4vr2I9W8Xlg9P87nquqii5h+tNgP9EuxULMCPorNHONSDjiXuBJRnftU6fDqHSZ4igZMonks2T/S63vWg1yUKiXDLl5EoQQEf7g65DaVDpELPoZs/NbjTpqTRbKWikQ+WMdcpvB7sI6yboaZU8EgevMGwFl4KJou9cXhKstK8kAV30ewRQt5NHcr7Ikur16Ie1ivunb6fTE8dTHt3C2+DzyKDM7i9VKcw7eT493lKmN/aVRIwt2RGFPnCxvIxxd5y60WIOVtaL8cGtdPBswKIKVo8uilxDluN4WizZ82UGdSBj97algj4UMLDvT68M9W0Gg0xm57GOWfZc5Lb9IrOYC2vfKfrTbDmLUX+cZQgpT4zTmQxW5m1+DU3ZrwIf4oWjzjrRY4/c3WFvnr9t3OQHbeoEorMqq54eT1RDTlrYrqPXFX1pfyWvCWi3nOG8WzYRpCEsVPoQ62AdkX01bpq245NP3E3HEx9AyER4GWjBUBr11QyVzI0vfOEL2YjuW9/6VvzVX/1V9nSCaUJUBpVxDJBBgrOAjYd4bdTuGF8BGUy0TMYMXYbRvnQTDMECk8+4J2Phd5iCF6AGAgwASFlVVKeVOR9qPuO72yK8rEDovX0mRz0eK79WrPnb2VMGROxpZTzMm7RBxoujjHWBifF+vSa7Mg/FM2kjxICBjWTP1cK1BkU8RysxXmuD7XulR8BdLagd1W6FxGCq9s+Rk1YeRXy+P4ZAHa21BwFc51qRFVYwmYMzX1irw+OjVERw6JA195WvfjWef/75+MY3vhH/69d/L7Zz7R1jREnGiUN5Od8DIcmc94dvkLSIMMEh+v5P301nFc/lPejyc5/7XP6kr9e3/uY/53pw/+MTSmgc5Rngnlzz3/+3/1383d/9XfzWb/1Wvsde1k4AlGWvvQ8b1xnUqtfDoIjXLx0ZJQuo3mPGamMDz77ADDkCHZlpxdaNVlPNd7dTN9u9UcbhJsBlQzGzd8qY6/t4bKYzAyymdZ9ZR0j7b9bHQKGBJUdu1aBpDVIlYF0cTzhKpGR2SpkKpcXj3U/mXfpJ8B4pv6ZtngtIDy2xXjgOUUa8dhY4NnTsdPN5yjFUvCj3IWvyylGcdDhQfWcpbVSbkDPLe1obDlLWFUWdfGQppQJllXuhsKDgGxziM4N/zD156kpgtzOzagOE73UH+5qvjNF9KHKPluuIAf0RIkvtNe1Qhzeh6G7WmfLts2yalfBQZGD9vHp9+I6vlxEig8f/zYNzjKWEUpb4WalnXO5j6W1no9vnw+vloIGbjg6PKdeX1PlimNsAs3JiYWdB6/NRj5OML16mgXofuW6xUoPt2tFQAwMu9ZMgQXGQee2SH1Rl3szXLVNSABcjhudmhOFkkkquI1j53Y4Wrjewxl5DE6lclZ4CVv5qIe+MWZ+RPFPF6Ww5Vstl731Nt5ZXfM/AZz2HWh6YJrwe3Ed0qXI5pgvTjPfY3+MagcCKfFc0vYw9voMRYmASx+nxUH0rLM9tEFpWAzI4izP5XV6p/YZ2yJ607lDzI9OQ+aHH42wt/82z6/XzWuyUsfK8lH9FD5GhKRkKfVhm+1k1H2fMPh987uhRnyvWY3fWNgJ0MYB8Pr3X5sOmEe+9eaFlgQ0WGwemLetkXudaTvj5vqbme7XuZj7nteEz6Ndj8L1znws4xN5xX9a9Vpy9LtYn/B3LHp7le9fn3dvh8+79q3W6Wh7UPOUmOJgyoDi3Lec9d8bje/uZ3ueb/Mj07D1LvlCBTb6+Pmem4fqnz6TXyTq59Tr/bUPNPFsAgiLffQ4J9OE/mfcEzbjHlkEhjzmjChOgEE17vXw+atn4s2SD+QzftYytx0Vt/+V0Ha3mMLObWjGO6fU2lotWnIxvxXS6d0pbzrh0BWO7uL7YOYZSTy1Atce5BVDOsyinWwbhpEErp1N9nt2DBOPPMmxTyk4IjJKuoR4RMrTS0UvZHRxPPc4lhiv9mjCY6V/XyIh7ACUAKRm4uata02xevAfSDcjaZri6VLNusgEoO0LENSBXlv4pvS3r86ZobgfMNWO7bO8ynqR3SncTHTeiPzqILU25VxHLLF1Fw25kjsqMUHvfwRIup9POjJVS0mdNfxNKzOFEI7JW2Vm5rji0FtfqYVGAEp61B84ilutRjHqH0W5RVpHSyS01gSZTJtpZbse8ijV3UJfPEM3Jed6+h410Mv4+Pz9NIxsHjh3wgB98V/yym+CZMtgoN6bMJiJPKbXlzDg7ZDQp2UnQAd9TZkN2EtxFuSrTQ/dbLlRiTHwbh6aA8DyHRHs3NiqBtlIZuLQF1svoRD/G46N00jhLiKwnaAX7Ze8MA0Am20nlZHJfSskygD+yruT8c6aEAMo8lx3Z4s6gd/8fHE+sNc+qdR7bedZRRMfK2MLhqGw6ZSbhuIPuFWbN+mDDyRlHWTOaiwN+nF7cj8n8OmW19HfWCQCW7K1IxxNrxb6ThcK4KU9ue5CsCtunzgbjWmdaEoENFpt9pXpydrE/qbesFnExfZC9XNV8e5tBXHY8UWoPxxPgmfk+Z8/0iIMExxNnkzNQWkuWrCBFQSOrrb9Y77G8SB2q9HiT3C56TnE8McbLa5zNgOaye90fIvnRVjq8nA+dOByexHA4juUs4vpKfYcYL+uDIxwezz3J4OCVcqS1yqwJHE84P7G9eE46nqbTOOnfzbPImQCUpDym7AZqi+EolQNHckDOJ5UeVMaddX7ZlqWEWwPnjNoeqGxPyWZZYevtM0s9P5UCFd/sU5Kq9LHIJucbnicMgXJRGdmfp1EOWHp6UG4undk4EbP0JY5SYVDQUWYEbtX/CkoFpM8zSmmmok9bttkWsX1+eHSw65Gb+130WpWpA1DUebNuYB3JOhFgqO1qY1TGA+jDB2gLbfA9B5Ca99nxZMCP7zk7MPlNCUpKXrVS7z3pGiozmedtTYlVvZ9ZivT5aKkyDryNPnxVzGcpqVn0W0pRbeUEr/EpB2ZnIEBTtFDbm7WtFRvhSDhZ7JRnL9lz6wz8dFCS9TjmZmdy0jf9UC4V/Mu5Zo7iC4QeqC8JjhewTPjszvHEYSl2y84mrwKqsa3BpcgSIONpOruK+YKe2AC4zexFaFnIOQWvUsYnlQkGMeiOMpAWHqGMBzm4OScz6qOVs0sZSBxY7MdqQeAA/ENlR81vTYOsD3w09RcCTwvNZQBACZJR8AGOPe2VHU/wVjuepEurf2hmb+IA2ChjybTCHGQXco7QQ8iOwgHHWV1k4Lf4f8l+5AxlBiFPVasNHE+U2ntxPEzH0wFykxLpg050KGfK/sQms5wy42mL42mRQUVb+gG12tHN1BOitJUhldVc6LVI1vZ4GN1bxxHjQUS/E4PxOJ566ql46skn49bjj+YZJusF1rCazjP76K3X34g3/vm1eOuNt+Nqcpm9hTeUzXv8kfj5L/9C/OJXvxKPP/1EnD44j+vJRDKz2Yx7730Qb/74tezz7yZebwAAIABJREFUtJzO4s6jj8Yjjz0a3UE/LmeTDOJijAeDYUzJQiG45mKSPaEmZxexmq8Sk5nOZ5lhTuAPwZPrTi8Gt45j2WzH5XSWPfXYYwffWYe3DKltMpxP0A2ZTul4aihwZ71qxHKucqQZcEKQwwbddBLXM/qyzSgsmVmNONpnczJAwZsI6CIbRrLD/CjPOUEWaHZk+aQ+Nsp7g39DT+fn6rPmgCzGCw8j85KSqfAJ9UQFDlzGbPkw6W61VfnKZnH2w+fhB9ZzdnYstAbuX5yhtKqwzWu72vyF9y8XV3HQUzb4armNxrab5zIrCSzXMT4+LLocdn4oo301SRpHJ2NuC4K3k0opiyd8W7qKKjrgmPK5Y33pBbfczECu8jnu1wqPEl4j+2+6msa4f5Kylb2azehjS4bxKM8U+iPJc7YzlWEvJzEvxnD7+NEd3mPc6mP2bcwzQ1BOx0WW1UXnzUCLzSoORjrfxhZzbUuJz5QzRVeC72aQRnFQWWZZDvJ3jS00vvC5z2+pAZybkNk2YjQynNrRChGXjVJH01vYDQ7UNyUPVMCEVXPVgkaefKXl2Vi1Ia10tH3ErhWu+qcXyRMx0VpAG1DxM/kuz7LiNBzKMLZyV4OGCfwUwmThrDwydjeRNKBRf69WEgyI6F4CzFLdLtGjeCHJ0MIJgtOJvkUY8ozJh5brWV/uy/s1EGEwx4ZBPR4L3pqgzHBSuSqRT17DmwqO19kZQozdZSjM1FDcPSavkUEqrfO+XFINuBo8cG+GTIkvPU78Ge/heCIz6NOf/nRmOn3+85/P/kr/+//xjfjjP/7jOP2QSJWHRXiqCaqNcuaKosva7Zp+jkbpHMW5hBLxZ//xTxM8AUT5zGc+kz2cXnzxxbweB+oPvv/Kzjt7dKzMPowPxsRYPv/S5+LrX/96fPOb3/zYwfFcYH6mdRtsjKsGl2pPrw+xFUXvU614CQBQlJtSSuXE5Ls+L3swSefHL9/fTNbnhM9rYMtn3ACJAadUB4pyYscTzzQgbfoz6GYAmWvIIoN+yAyjZKTHwD57Tn7PypyBqaT5pQwr0nfd0w1gxgofQDN0iaJmQWtjlb3mhUJB6Ur6ceFYRJmwEWpgzqATP51Z6Hl7nZhPGrFkHFBntUSl9UuT7hwvvcmK48OKvPfKDNdKX/KnpQwoolR4X5H5e6dHDQAacKXBoXmeFDyVDrBRND7G6S9HlnpN7B0pOJ5aB718Lo0uO6U3HNQyT8GyjsVMJd7837zHNC0jU5FlpgvTkQFOA1vmPTWfSUFVMs0yMrrQMO97X3yNebZ5PdcKVNEYbFDZuEiAqJRS9PnwPvlc1eVT/V4tX1DyfFZ9jqzA89M9mrwGvofHQip9LVwth3b739C4PS7vsddwlmdcfeigRebL2THNe97shxUMrueeBkYNrFhW1GtQGyMG6X0v0+ZNXlHPp957750Vtx14W5XFsxFpXmgwymter0MN6nsPLDdTkSmOdBxPOwdIyQTIfWhEDLLeu5w//o7pKsHEwstyHUskfYJqjVIb22VYbmRveZzmi+bhdfaW6dW8wtcmXZazljRUzk72VuM/JQIL2OCMpxpstzz3mtW8JRXLUlM5+UB1L+aU57g4EgSGS2k0n7/pGLB89vn3uL2Pu3Wv6O9nORV8Ljx2n1GeW9MAz7ezwfrJTYcp8zXPc3Ssz7f1SIPjBqi4l98z7/L8fQa8njW/8z7UP/2599fn12vD+z5DzK92MFkuW9bUvKQ+lzUQU+sP5gvmgZ7vTRnvs27eWfOdei71fsgYEk+1PlnzJgX3KHCD0s/IWqoX7AzFotdap+C7rL8zayz7ar3TdoLlqtfAssK8bG8v7B2pjJXI1l5rEL3ucSxmzWisRxGbQVxfUX+eptsCoJJPEck8x3DW/OCnV1MFO6RegewsIKV5XKsYeVkOAwd3aZ7MnDkbll0at3R7+tKwL6kXF0NT+62z6R5HjCH1uozwJ/uHYA2VtADIzh5K1KvvU+ZJPZ7IGJCcLXpBcdJ4jpYLjItnTq5V+pOyZDgoMB5xCmVfo8VUfXB2OoOCFXQG5cxfTJSdYP7mjCfRRUR3MEzwi4hLl3XL9i4NgUkATNlja62etVmer5RK4x5qSE6WT0S3J8eTdeekiSbAqvShPK9r6QWSk63YNo6j0xhktttq2UnHE/2A0lnV7MYyS6DI4GUd0AN97vk7gbFsjq7gB6+rgLmrBAwFaBYdd6lsCvHtZjrMCL7DyZZrt1nHsD+O8cFJgjcAcoD31mcw+i0HsKUpQ6Q+N9BgFgBKQC6zUVibrbKmEoBORwBAD32PaCqt8m9Z7i8dH65+QO3/fmZeCXxXMA8AEqWxmBd9PaCv0eAo75cl/bay5flOZnJleRUB6qYvO13Slu2UBuBTZXQZEKkdT+ZLCegWJy6gj+1gACXmT58v29UA/KMhTrNeln5TpouANAEvRIoT3kzG0CSuZlfRJl47K5800kmLo2CxoPT1PjADh7DOhXumKIPD+5ljLPqW9WvsR0pBJv0XAKbO2rucPYz5lD49M1TB1N3teGpFk9jqXCfrdThtWBPxoIgF+5wOk2Wes5SnW+S0MnUAK21P1w67nX5Jlk0JFIK/5Pu7UnXNILYMe3h3fkp2UMqAVskcbmAjNqPbVLmexpYobcBt+JMqAuAMZ21cKpC7pl7fXscWp2ECZlcxX80z6hoHBP1Oxh2A216QWYhDgh4e4vngq6J17m36SSdslh5VqT1nYPM3ZzrlApy9BHspsFN8i2hx9QkrGTbp0Is8B9Y/iIRnLaSnAWzL8bSzMxMAB9TU+Rh0cTqrbCNgrs8B+SZyeKnZe5ZGKmA9z4BnME7btd4v75XlakbEV4FX2QOrNGpnjtmP8EaGt/lH6hKlFGetO1gHTFuyyD/riNYjdzrMdh+0ZZvR8jDlXUf8lnWlBJ3KwAJoKpK93729y3giezHL2ZYeT+m0ST16r397r1IH6LZisT7fZYSr++i+B1TybHr/FQefdUMHirGWrQZgueRoOtA7vXSEed2tNzggzJnIu/Uo5bnU8kL9SHA8ueSfMi7h/cp4Eg6nwAAyAF0KP+lsONy1dWDsqXPO5pnxNBxRbm8al1dnmQ2B4wn6pxed9FmyWwH5yXQi0Je+LaPotYYxSxkpepvO6R+jMq1kFxKMwpy5luwoHFk4C5QBAf1Ir7ENaP3RGb44nmzD6QyU/mb4aXDGFnlHjydkT2aTdsimFt2mjEp9V4A265KZipnxtEr+zRo6W5a1pccVesF8fp0YiZ3NlFVLN1KWEZbzCccTpfaOutt44WCQpfbGlPCjrGi3GZ211A6cTYS5cAf6O00Wy5jMpjHrsRLkhJAdBUeWwwnml/bgnePYkLl70I/2yTgOH7kVTzxxN558/Im4fXySgYw4gtJxtVzHxelZ3P/wo3j7rbfi3bfejrP7Z/n8q/l19pl6+oVn46v/9b+Oz37hpRgejGI2kV7AGvPz7Z+8ET997Y0s1ddYb+Lo9q04psdTpx3Xs2mcX15kILAdT8vVJiYXk6BE3+JqEsuJMtVTj10s0zGV/bj7w3Q8zTeNuJhM00me+1eyHc1/4H3W95h/8mwyP1fIm05s1ziOlf28wum4bqTcyz6cTQqt8dzrlLvs/aBLFjF98PoxnZCJ18tsqasJtCkd2zbFvleRAhegH5z68LmTk6Mc69nZac4PmZj6WdHJ5QiTLod8I2MuS3VuzvPnOh3/BKBJTwcXZVx7x6hkO3oPpTGtzxKYYtypxhRsn5FNRnYWMp2zhaObueLgaTdaMTo8KLgaPLKUy90w/uuU6cgQAhooY5sYAy25SrauAjvIbNsHx6m/02XyCnRfei4a8+BssYYKrpBdia5zdHSSY7u8mCYvUKKIAr8oeWiMYVfiu6kA5bSNOzipHFCwpxfzhMV6kqX2Uu6jm2c/R+mGHKZupzj+0/6X3LaNlPy5ZHinnVnapbuK3F6Plh5S43aNr331l7cwFJwhauor4SDDbBPLmaJm2EhnNtiYTACirYhmJl+DlGb8aigpJQZAzQ4XG603owgklGUEsAmO7LMBbwcZ96Ocmct5WfHnpx1PVv4MkhvgM6jC+xwMKVyKPPIB5neMGM/NG1UrBZ4DyrIFkwEAhBTZMbdvnyQQzli/973vZV8srjeIx8H1geUe9n663rKUExnOBnwkECT46sNkBcZKmOfitTNYYdChdgbymTOCcEDiSBQoIECbz+2IEGCu0hAI0npcBmGsKHEv5oTjx+C4lQXef+HnXkyHENlzTz39dJbaIzrgd37nd+Iv/uIvYnJ2lZkrGB0YVJmeTc3XxSKfT8YVYAn0i8OJ9Fkypvj/6quvxjf+9E9znXCK4JRgHMwTWn/rrbfi4ak88KwFkZyMl4PPvjz77LNx+uBh3ic910WBtFElkF70xv8d0FDAztrZwrpYKJimnH7Kfhkg8l5xvUACRYWnIVoiob1+vEdjXAsfP48zYUPIAiCZRMmMMDhmB4YNdTsWNC9dz2dc57mb3jyfJMyilEHn7Am9sHD2QQOM3UZeMtKyTjUP8ZnC8cTvZASxp+z5M88+mZln0ApRIGS83Xv4IOkzgaFWP39nf1lPsuYopUiWGv9pFGkgIxXFEs3rcRiw/hcKewEfrlEqGopcSKOWUgulzA7RPM02UYbUbRXg4JeFSYJnzuwpZf+2ZU9Zl0Wpr29ByN64/xi0To3amucknZZSnqznxeSy1FyXAWtDJkEggLJBO+ZEpREx5kgMso0o2YLTpJQl8RrtAPEqa0IC1XXK972aoE9n5tSGkYUMa+BMLRtkdiZwP353xLy/Y762i+i+utplU/m7CYqUKC769tSGnZ0AVsq8v1ZEfNYMdhPBanr3/X0Gc05EcRWHgfmr18PGJftbOzfNf/N6dPQCgvK3DW3zUno8mVa4L7RsGjCfZU6sB+PjPc8dHmaHO/Mz/Xl8Pm/87fPGc/ndPM8yII3MQuM2bHke1xrktPFuPmKeZfnOdZatlsMGVbinZYPHWt+75jn158x7Wb6b/I8+KcUpnE5BGuKW8ozmY7V84kR63GiFXEtzV/M0Z1DVa5fgR1UWje+b5rx2pl9/5nVM5bc4V2t9KNfSJTl3za2xcPdZhTzX61DzEvPlen1Ne1HKgDLejNoDyCrZijfp1GM27/PZvLm/nr+BAOs0tZ7H/npvzfN2YEeVEW16M61YF/Meex4eq8+g+YnlmHUej836EO/DQwxeWDab1n7WGOs1Rq7wsvJeK+k+x7Vs9lr5Hubb1g+9Rj9LLzOP8z6YTkwzPlfmM6xR7dRJILDoAT5PpnnzOZ9dn+daF/Camy+4mgDfhZcwrieeeCIDbrgvTqf791Wexueh/ul5mCfxHX63fuG99vpatngdrIcqO0SOg5pmU58isGO+TcdTrIexmlESo5XNkseDwx1v9RymM2UpeT8ASr2+qaeVSGnrUA3KSWBYF70E8N+0oEbz6peosSsYBaCTuSYvL5GVfE4zbdGbe5rgcBEIDhAFkE7WgIA9SocIcMeJMRoep2OAbA2Nt0Qk78r4KSreALPlWTZ+JiNwfh2z2VXeX0APxjpZ2eJ1OheuWrB3rjTW3TT0bRS6DJ/st2Y08Rhl1LUywXgWzgoyGRRkTFN1asNTtkoOBwBM5qYzonlzm16fEnwE0miO0M/4kLNbsrsysr2UGEyZ149o3A7w5fUSYEIZT/QDYC86jU46nqzjMgd0+ww4KA5unFTOsBK9KnsS3Wq6uI5DotU7pccPcr70MxF/2watFXAuAcRazwAEpGQZkb/YIsNhP+eCfUuZkz3vAiwdFucjNCQHFPsPuIOR36fUYWaPs16RoIcAVhxFzQRoVDUER2UBqRvQMTRLpgoZY6qEwP5eXJ7GZHaVUccAewej4wRUAdUBMVMXL9lx2ecjHQ9ycor37m19RR630l7ljDqziyoitpd9pi0Pal7K/Qjs5J5k5QHEsu7sCeuXe9hWryqXF5RtvMhykdlXqLGOy2tKCqmEvdcIwIYIYJBDZ/sAhMleUd8nbMLx+GDHk6zHWX8Qf4JmyxktmYmeZ6/fjfnmKqbXZDHQ3FxBcemA5kwQib8GtJPuzb4DQrOWxh44gxmxvaZHhc4vwD2ZW+lYLLoL+8J/yxPLwdlC2IJkkLL7lD1QZFbp8bTfB+mIKVs60ttxlGeZntYg+r0DutnEdAK4KVA4kdCCL9gZJN28l2e30aLc3DSurs9jsVlkaSDug/7VmOGE78XR4SO5l6YVxgowBs3Dk5c4MjJrrS2gszip0XeNHSXwXUrn8VP6k8oKsZ/T7I1BxlwBw4rjiXJp3IMxA0jyXTueWmR5EB5Y9LlNKTPGGi0287g1viOgvdHPnlfWR3Dywgs5lwluknMBKJfl5MmmIUNKfNW2xF5u7EsNcc7tHEp7fiVQUFiUWkHUOlBto0NT9P6r9Srr1+ZF7hVleWcdwfoQdFrrsz7n1i8HQ2X2ScdUFD1ZBPC15Cmbw8xE4Hr4MbwEB6PuiV6Ac3ofyAJPMdBLQPtsebpzPInP7SsacM9WWzZG6gDsbcl28zmg9BXIP9eQ4cm6U/qPF7KS/mycY+sv8Fs7rlK/6LVLqVAwLO3fkqydQu8C1ZEX7AuZtHKUOxsUKD5LqcUmxqNx6Ye2DwLEls+ypS3ofZqOf/qi0f+FtUwneeJo6AWA0mQtQZ+A6N0YdA4yroNxZpbV+YNY0XeQNiA4wikGSzZ2m3Jy3SwtjLN9vU4On3KZdbSN6HUzZng9vSolWqUn4LT1+mTGMscf7Db7tsHX1D8HmrXeJH2mZFjkmUCOSbbjhOAlembOAOrIy1lczy9jmPoW5S1dahGHuHo8wQ+Xs3k0tot0PLnUHo6nDvpPO6ILnyR7KdAFI/Cf4IS6npPxNI2rAcm0m+hEO+06KrsQoJzBLPQ6e+6J2AKeHw5i/Ngj8cTTT8dTT9yNoxG97prKACT4dr2J+fUkPvrp+/H+e+9lqT0wrO1sHf3xKC4m13G5uI5Pfu4z8eu/8W/jE88/lzRHRo/ts7MHD+OffvhqfPjWu9FrtOJwOArsM8rsUVmDzKXr6SQDgSkPSH+/e/cfxmKyiDWVZ5brWE2lZ6TutI14eHGZPZ42BBf3OnE1X2UwFjoI18yyfLCqz3gcDsZLp8cS2b13PJHxhOxEHnCOmmtqD4PPI1fWsdzQU5HymOo/fmv8VObykHFzdYnOR1/FcUwnBC7HrnWAM+wkA5WxLX+CsqzJeIJucDwhDynj1ml1sjcX8p+zAD9N/kdp5MUk+dDV8n5xdGIfSE9NHIC+5dmTTfTLmtnWcQAH1/W7g12ZcFfAsHwko6dDoEIpmUxWGEEZrA1ZWP1OLzp96RJkdqIHosNA2/QrJZgsM0VDWU7MHX3cGB06DU6nnV+hSYDULCYLknSW0e3gxJF+wneQjbJzFQyeGEp7GAcHx6nzTif4KYQ1Z4BQuxEfPXgQ3Ty7yHrZDMh92zM9SnMWG4LzX+OufAfHE3w3+3dSxaA4nvi7TZm97JHo6kal8lT20lUgEUFmts05qLI1FHxT4wXOxjWm1PjUJ1/c2og1szKALWDC9V21uDZ0vTDn55c7z6UVJxktAqwp/2CDF8Uc4sjaqyW62wbU3jgSoMFmeDxWqrwABjoMDNSGrYW/P2Pye8ZYSvcUJ1ltoNbfs4LKz+Pjox3hknIow14gGveuFXBHHTA3DHicIGTe8B+H09e//h/SOEFY2lmF0mOl1ZsjAFnOJhtQbJivY23TAJzPVQs702VbGYmU4ORSjc84wAgsgze+n5W6VJABz4t3lftx7zr7SsxDhoaNU68/38dB4P3iPvaAM79cn+02M5iIoCULxQAta4Uz7uUvfSF+/dd/PZ75xHNxeHgctx97PM7vn8a///f/U/zZn/1Z1tP0HvLTjfysTKEMySjapKOPjCYcFTgo3nzzzayZmWAjpRgODvJe7AEvrrs4Oy8G1763EvPKSNTBIGbXau5q8MUZbjZeOOQG17i3AUi+Y2+319+AcQ0k+uyx5u2eSm0hUMVc6QekSED+5twwbxghTjHeu//wdBd9jROB7wBA8gzWyuPkfebAvbgHayHAR47lnGtpIu7n8B1olTH5TNfMnTmS8ch7v/Zrv5YOVpyFP/zhD/P+CYp3KE0nw0yKZokCTqNUkZ4WVDW9E3XNft65+1x88sUX47HH7sSKxnyTq3j1le/Ft/7z38T15VUMR3JQjcYH8ZWvfCV+/ud/Pr71nW/Hn/zJn8jgnCj1ljniaEmBXgG//S4OdQlK+vmQPtzCSE6QfxnbyhmN9z8je0rEXe4j5QSKk7DmVzt6mcqxwPcsjPlebWRCN45QqI2QjDTPVHUJIZ9BrxPPc4SwwQ6DitBh0m1HWQ/mxzwrHVqlH1cKj+Iw4L0UdiXDKPesKbrJ9SkOzR3wX8bkveX9vQAWj8QxXRtkOyFcMj7M021IcQ8rCC4zZ/5vPqX76jobZQaCzbu9Zu7p4PXx3Aw+ubeDDPuPl7gyj+Gn+aAdYjzf0fVeFyv0/luyTbza58+Gow0FzoidUFY4bUTyvTojrzZAzYtvGqW1bJRxNkta8zNqBxD3YP41qF/LeBvUrE0Nens/8nuzeZ4X0xB9jLzfmCfos5bPHptBACsvBh4s06SEKYXfa1d/p76fadaArJUr04cBTtODf/oeloVel71iq9Ilpu2aNvhuns0S6cYaOsuC+7Hm3Id5cF/mwhra6ch9fY8EGMvLczSten28x153Lvfa8ByvPe/xXRm6crL7XuZH5h01COc15j42XHnPPMdrVetIvGdj5+bZMf16rS3v+H7y4ZKh5sgwy1SDLg4O8LwcMHQzm8Vyt/6e6cFjNd3yd/LLQss+2+Yblm9eW8tsr2HNe/0d36s2/GrZ7jPqfa33ueZXfG7nDQEU/E6wDfoJvHr3/WIAZOmNIk9NW9ar6iCPBOAzov/j/Qv523tNkQgbCOZf+6wYZQbyuSJaVTrOMiaNnbKfKdsrpxhz9TNqHsX7NX0nEF1kTsrEhoLOfN5QgxvbYbQa42huyXpSvyHQmuRVDdG/7RJHi1qOzkvvCuu1rCXXWO4tZrPMmtpHSguE5j+ydZbNxcWLUKlxCtDnRbJeBhklgKWzL9Mxno4f9BveX65iMr1IgA3nC70gAFKxISbLSfQbJ5lhltGbpdQI5b8mE/WmQUUyjwIcsh2gzJhBloDJpuRzlUyjxwRZVTwHg7LfFJhrHZZ77kHLbrS7kqG1Xp5G/FxN1ZvbZurlmX2UJfcwvIk9XmYTY0ALleWQzZEBErRuSIc6ZW3aCV5TZo81UONx6alJn+xviaD2ugH2ygHYiuPDJ2MxI8q7E7EaxHoJ8GaQhR6xJ0mTPj8OnjB/IjMGgMu8EWcKZ4v/OByyxFopd+2yLQb2c12WKs+UY2qwBkCWzXQ+EuhkOktZSVZLVq3YByJ1Gr0EFTs0Si99Yuj/AZCf980SjyrfnA64DXqe5F/2HOv0FflbgkXcg1kyvR2LOQCE+tAsFsrMgCbIqx00R3H79p0CKOKwKz1Rmjj61Nfl6vp0x499/m1vQSus58XlWUyXV1kWNvVYwEB6HEUrhiPKqynL0FkSgCKmU+5BCSt+AsIA4LCWyU/aivxPnbH0WWGNoGEA+ym9CjZkHQqkz0y3JnyIDBXkpqK4WUfsJ9O25QGOJ1fHYJ+YiwOdLItxjKkBuMroCJyepTMm+69miR/NhzMgma6sUV7dnkrRiB9Ir6evDOct9YACrCc/KQF9lOUhclvne98cHAcm9GM6hGdRbsc6TK0XWs7TB4RAPYP3AHmMIfUZgoZa6qN1fHQnxge3s08bWTycOcrryYmrLBTA5Kuri/wsS7o3wQeu02ZLwGzKZ+qJBl1ilmyX6I/r7FF3fPRI0nHqRgvOJDRJfzI5XbkPaw3vk5OwG4vVJJoN2YDc07oI/C115rZ4k4K7FFDJnu5tin35aeuRrCvfSYylZFhavuc5WuN4oGF7J9pbSh2pxwdlTvler9eNwbCTpTgXZE01t+lQACyHjqhycOvwTpwc34579x78i8Bg6wDSuVSlpZaP1gOSJ7WQKcwV2aDSatjkAL3drkDD8cHhTl+EN/BSyTwAaFXK4QwZZzOwaqyANTW2ZN2Lz1IObC7z+WBGBFmkk2yLvJAzYjg6krM4mnE4PsnPKf/HecwqSKXvGxhU6iSlnxlOGHgc5efUv026fJ7zzSpLYeFIyr4iRde0HmkbJHXnDoGjJSCVINbuYAeEJv2VMHvrJeYD1j/SdG5wFq/ScTpbXmWmNLwgAw5CZ5X9kY28L+HH+lzP7ke/K94i2hOom8BuNNM+n04nSS/IuIen78dsfRG9rDawyuJgLk3Y2HCO6CMj/p68Ht2mK2dXBq4EuoGyozLILnucRZZ2PTgYx3xWSrBGK6YTAOp5lsmzTc65Yd2kt7Z3Qe6ao0v5S2dKGRmFl20VzMF/ZTRqvnpPFMuYANpTzyhBCigAua9NHN1kM8IHKcupEpWdzLiSDkM2V4cMk66yUOCv6iN2Gbc2y/jMoBePdiNaq1n0GxF3eoN4sLnKPk7j9kBOhMUqTjfLOF0v4xR511LPbDKWcCAQSEgvqEavFwfHR9F76nZsWo145O7j8eyLL2Tg+QFYG86U+SIW20acnZ7G9OIqrs8v4qN334uHH97L3ydXarlBL6n2wSBaw270j8bxi7/8ixmchQxInLA/SgcQrV9+9MMfxdX5RRwMR6k3NdayyTh/aSMWx6vL186urjPDarvcxrAziNlkElcX19nHMWVod5gZT9frVaypQNbrpuMJZxI0eDUppfipubaR/tUluCF7r7Wif9SP2WQaTUrtLSPmE3hON3r9g9g0mhm8RbAMWXc4T9k7Mkun08vEy7ZN9dSEv683BDE3CCNJh+P3YSAkAAAgAElEQVRqKecHDiOfb+jGtq16oi7yrCnIba2qaqUU3CpWMewcfSzA3bgY5xn+fbV4n6SkLL0HP1E/QzC/UdHLJGdZY9ZrMp9kLzTuw/ePDsf5c8E4OoNSua2hLKblPDpt4ic6MRycRCN66VCD5gn+zj2biW8RMMT5wSHGehFoxbFAp8/Ps+yq/CN5ZsARs2qLMnvRlzOAaEXVH0qZKsjnajGPEaW2Sz9N1g75P0exA6MePpP3tE1izAHdk/cm88t89t722rdDyNLg2CS2u3E0l0oG5hebVukpRjZjcaC3MoNb+B3OKPR5v9TnT9ldmSVGhmPVIoTfnUjDvsO7bW/WuGLj+eee2dbgjidoAzFTuiw0igFro1AGtzxfNh612HvDmKgZT9wGH6B0nUFiw9igkQ16FsdGMfe/CXzYuPBne2VEIKLBg1SibhicHpMXMY3oymvM3zIG5GCS8ScDNGtmulZqSWNjUXmO/wMa8N/rQZ+hd955q9xLCozu/y/7qNRgqq8zcOK9MpCEko4wnmO0rlTSCWbQ7RLJMk9Psg0JAyQGUQy2+dDWwBXv+fN6fQ1+GQyxM8U04ENiZfnu44/FF7/4xSwz+Morr+zWGAGA8+Tf/dt/E1/96lfjhRc/GdGUMfHX/89/iv/lf/4P8f3vfz8Pup/PocNp9HFFyvXqS33oqs8KY8Br67Hayel5JVhRSpuYlqz82OgCbEjGVUA8zx+Bk4BYerGVSmmDx0ZGGqFzHTw/2+fLyqLPipSPbUbp0RTRxrC/6znwPk48Mnso20jWlpSAyLkkiDeXBz1LzVxdFaYvBcOOARtiAkyUiZRRYAuVLrQT1WfSIKKVNINHzBkH68svv5z3x/HEXhPhwN9ENThC0oqpgeUs8dFspJMKJxN7i2Di3JC9hvP2uRc/H88990wqx71uJ+bT6/ibv/5P8Vd//Zfx4N79GAzH+SxKNaIMsHaURfzuP/6DFKvZv3Q8NUsz4XQiNBVpmvNESaAOt3tJzeZ8UEUfuHk1lrX4y+W1gLOaP9m5kHysIaFRA5fmd0mHG4FcNhy8l9zDgGx9/vzdHZ22aaYscNFn0XTI+rtHkUEFA+bck+vMX3mez7CfkbyH/hGFRqRg7sueMX4/0+fCxrHHR2SK+Y75az0fz9fODzsMJIBVq78+O77edMn1Ltlq+jUYpDl+POLP4/M6uISsx3uT1xnE93rVxhHPcbNQfvfZqg0ZImBq4Nm/W1ZxbQ3Q7uXuPvPYvMlyIQ3yEghgnm154H286ZiwUWreZIeFx1rT8M3xMuebfN7ywevCT4GSivYk0iv3YZ8E+LFzsluHHaij682L7NjzuG+ugfmRf9Y0uzciRbvmsTV9W+5bR/Dael3N3/nctFmfTdOBDV0MCTufav3IfJJ5OUDCdPJfojl/xzrKz+IvfNdjt4PGukHtePJnnt9N+q71JJ+zms5qx53XuqaPn3XflEUG2YrTvP6OacbOAIEo0rG4n/UVPne/M37nzLKO9d75LHBPO25rWmEcBjI8Ln/u9fJP84ZaxnmNvSf+rvfOa1LPuT6ftfPJZ7Ped88Z2YfTicxveAoy1OfOZznDi7DAWvvMOOZmR53Hb/rLM1r18DPP8fjy2Sn/dGa5t+mUvxMcbgpItHwRCC/gL3lX0ff9ntfHfKy+d62fmz689uyvGudK7/T31qtWbNe9aGxx+BzFZgXwJacn9xt0lYksXdo9lmxgEdG3z6Sq5ZD5wjaNRgEjAqYV3JMAJTp1g16JsmcAdROkLGsCb+fVThkpQ429cbAe7wPMET1KySqAGcpYeH7UfqfsCVk6KvWBLSDHW/bCARzK8jyan+mH3x2dfT1DN6U8ChHdlOwRqJyZCuxpZlcYGHdfW61dOm6zh8q+94PnDjhInX6irFmTjDAt2WJkbyi6eRKXM1UIWJfmz3ZMsDZZOqtLSPUqAXiAOZxigF3MwYY9gC4lO5wpln1dMguqkaWeKLPX2I6iuRmlE2oxE09H1Sfi2I4039OOffZMmUFaA9tGtePJuq7WQLq6yuApGGi+UAayHU8qM0WmjoI5dnSKDUygX4mYN10vZypfppIkynhLY32jqNbZcpXAjYxySg2yH8qwT4dNKQ3JmKQPKQjN4GeW6muud46nLLE4596NGPTpL3wnnQsZLEn7kJIFoCyndZyefbRzxt90YluOALTQk6BXAkIAIsjYYS36A507eASOJ53LvWOAdXQPLeibYC6Dt8wbx1PSd5NsaTkmcGwCMuHsoJeCSlwyYCL/sbHHQc8T9mo2lf5sx7h1UsYBT0X/87lhPqyr+YT4gXkJAINoIHtelVJQi+VlnnHpvgJsoU++mwFSazkrXGoybYpSei/1+7WqhZgfeizWUWnebr0aR6LOn0vTNWLb3p9P7kc5QxxXbt6+bTSTH1lGkHW4k6EbHEo0lCcgbBDDwfHOwaesSzADgmhmOa9uD/sbWaAMRHhKNAHJBIrPFrJ1cHaAOeR6xGHiIVkS6PD2LmAI8BLgWfcha5RMCDk8KU3UDDlVs2fMrnqKeF/y1BI1DaCv/ZoW5xPOdfimef6+/Hgt32wf0J/K97SMsOODvToe3crzliBqWTvUV0pw4oSbAvB26Ql3lfTBOuFIODl5JMi0Oj09L6WYFBluGWw9i3PmwFHrYtbnkj91cUAKZ+L8cKbgnYiWVkMBEcPkv3L6w1OTb2TwhEBBO1QTzyhVEZTxJV2J182gOK9Fs62eZuplp0wLyq2539VwNC7rB/9XdiLnMLMVccI6In4jPSKd9g1AVsDT65hMz5W9iasP2xEeV3gxYDTOT+t1K0pJxjZ6HfFWxs85x1nDnHlPdCf9h8AP1o3fXZXHGU+SkehGBASAa0yyxBWgN2vMenA2ANCtlxuXEGAuQHa1Rr5px+yY8pqiNyDjkb+A9vQ7vLi8F6v1JAMNOEvzlWQdtG7HE85mgl1yHTaDgjcocGWVJerIkFxGI0uCy/FEaVIA9+0GnQLbsJX6yfX1qfa2OMSsv9gGQo+wbaIsIzmcMsMhZZ0wH7IVOHPsL+cbrFOyTc5T8a2PO544y2RjUAo2ZWeLMmnIfR4g59dqfrHDv5iXyoQ2MrCFsnuqPnQWJ5tZvDQcxFODbjQ38+htlnHY7BJrkn2XukHbl25cLxdxvlnFWazjYj2P6+kiDoa9GPaG6ajD/pwir7vtGB2No/vkI3HrziPx9HPPZq+lDAygj2ejGfPJNM4uL7O8HlVhKHX30Xvvx/33P4zFZJpZUNCEHU+9k4M4uHUcn/rMJxNvcjsI6OnB/fvxg+99P9547fXs0YRjYDykN4/4WwZXF2cS68/55TW/uIp7OJ4Wmxh2ezG5msbFxVXM5tqXTW8U2147tjiTBn0a7GSPp3T2DwaJP6UNh77VaMaotLXgb57bOehkihgBoOvZNpZTnC29GI0Po4F+tm2lsybtPDLbcDwtZ5ntxOv+6SRlLpmXLbJnVt1otHRuFnOddyc8WEZa/rhMKuPgrFOiFzySgCXbG2TwGfuynmtel8ED8w9SF2hnOUBlnytrUpmtBPHYLk95uyXzXtgsf4+Gw12Pyl4J1nJZ31zfxM/lWGvEIEvQQvMpx6m8thS9ugwvGX0k0zCm5PelVKjKw+r8pE1YMk2zJCa6H2WDZ5NMpEgZ25SusQ1Vs1E/RPE52wc8/2j4VP5tnM56O59l26OtHFTIJOkp0g2ty0GLXld0Q91732+bhNLEN1bzzC7PfpVFDxI/JzNTJXD5G38FYzAv5Exbl7FMsS3v4KmfiXM884mnttwIhu2sB4jDymQ2jLsR/ZoMuRigKJVsoB9mAMxCONMpCzBv5SujW0rJHwMXfp5BBxPjfwkYs/CulQ3fq/7JeCB67sNGGUBgMQwyGbTiGiuBEky9ePjwwQ44VD1bPHoyGupodAN5BhFtgEME77//fn7v6Gicz4eBG3Agysbj0MbKqPJa+T7+6fVIRZE1pOlsk+gEpe5n5GbWFSYdUOm8qhspw8tEk0yvZArdBJL8t3/WIJIZRg2W2kDxuE0vvP8LX/r5pCvKDNL7x714eD7Op//m3/2bdKJQBo+1eP31N+PP/8//K/72b/82FVqeZ08pIBTGhBk560a6dSo0xQvrQ2sj9OHZw3ym990ZDs7uIVrC466NAq8v5QEcUWllxrSd0Z1bpXknky9ZJlY680xgpBZGwPcMjvt6riWCyszBGWg8y9HO/I4H3gqmnZzvvvvuzqGa/V5K2RFK1rEH3JMx8H2cOwBa/M/sqhLdbjrcR/Qo48V7jhPIUcTeV58v7qFGd4q04Fn040qFEWUI8KpDpo8cwQmQxToz3XAWwQCpk4sjDcCNTKl33nknXnrppcwSpBfXsy98WuNtNePWreN45fv/X/yP/8PvxI9efXXHcHkW9yS7h9INGU2yVqnOy1NlZKaRWfq5EIkMHeQYSX++LsYhNfUoodFVlg71yhslEybPI70QiAJ2X6b1Jsv/paCpykvxu88yITh7x7VSiQ0iZdQkzywR32bc5q82WDx+8zo/K/euur8BVoNHWX6APjgVv3VkmM9LKi1ljn5OfX/WIqND5pQGUpSm7884PR8rtDd5haPCf9Ya+dnMy+B+0kyhHd/f6wld+ezZsOQntM247Kiq+TnKjp9to9Dz9b1urquv9zqY15uGzUv4HueJ930vr4flE9GLrI2VKZ97G4gZOVc5ksznzdMcPeIx+1k7ZaLwdc/ZdGfDifvXvNpnOA3othRB/14rPZZnXjPPQaCWjBYbN4w/5XcxXNMwK1mB8M+bY6/XnR4H1iW8ZjJUpZzXWW01rZoH7c52FTTi+eaZLw7VWgfxfG2oGzy0vIP+ODPMA5CScTAmeDAv92jkOpzu7BHr6MxQKYDivzf1FM+hVsZq3uH51PO6KZ9vftfPse5igAN+6zWoz18tL70u1gv8XT/T+obPdc0b6nOzm2jF+2q+4jNcP4dxpNFbsmBuKq6sL3KCdeWcGVTkOsYNLZpX1PfnGTzbynpN/6ZdX3+TX5muPCbPseaNPqP8NKhV65w+zz47Xm/TovUNriPAgp+f/exns0TsD37wg/jud7+ba+J57ujewVflbPn8sYbm515PO2y3xfHtsXifzMP6o+Eu09m6e+34wdni82G69r0yKKDoER6jx+01st5Z07PlG5+Zr6RsaUtnEO8qHuvNIEusxWYUrTiKRlASSdfwTDueuL+dZrVzrJEOjX0pEtOk9WxK2tAL0TqMy5wlfc2WsWlu4vJCpbEPRwfpDEjQgp4jZHsSVToUmJ3ytmT9JE+kzBOOhjXXUcqCiElluqAX5lo16RtRyiWn/q4+NvCcPIMbger8fhMgyzkThZnN4TEA6cWCLab+UQBNgB/5eeHN5hHWFYjo93umZwBA3Aq8jmi2XuwLAKkcxwKjW2VGzienu9J+ONZSJ15zLuR42rYA8cl22OT8cb4om6TYLwvsMDtm5ADD/LHjabMaRKd1EL3OSbRjnI6n2aQApJlZI7DX5495OdBQ60wmgILSkr6b2+Tp8HACoqwbaQ1UMghgBJ6emazL03RMyiST8w2AgT3CcYhuav0FW0C8WGvK89DFk4c0sOuUzZP180uz9WtoqDieADzWK/XeYR2hNUezOsBN2QwKFJO9ITCfzAKy3Cz/oS9ASLIKlgucUXKgMj4ycrKfw2YVp6f3djYhn7FmdjQzhsw0Wam/Av2LUmZWjqesxGgZm9HwyvyxjBWPVg8t0wXzS36QALAcvQDS6isyz3JNzIVnUraKdWeeOEnIeLLjKTMplgJqTM+Wu4xJZdMV+MPfDsbjGusxqO7iZ+qLhiMEp5Odx+uNAh/FxwTi03uDLJ2MOt6QfaKsjSwr3pfuYh6f+1J4leVQLXNofr7XH92Ht2RcUkppLd3DNLZc6dnO0MTOIbjNcq1TerOkTMjrDhSRvsSOHsRBOhKweS5znkR0U3KSDCDKErLH0Bfrg8Ox01cvFwA/8Rh6xWI79dP53W0epv0EEEnJ0F3Qy3KW68KcKZGP8wlwPmXzmjXn/JPpo/2xzmf8J88OlSH6zF02CmMiu8Rni++gX9vpaPnk9eTv6yk0sMdTklY3OKQ7eXZPDm6L306RJw5eWUd/IFq8mswST5nNrpOnsu7wQTItFfCrKizGzLzHezkrnIXXz9KtzAdY33RsJYDIGuGoES8j88g0rNKDOqMJ7K62O+zOdMf6cG6RR9jnxkJYB1eisQynLBqlzwgIsG2QpS9byJxO0F9VTkCcc8r4Yd/IOMzebFuwLPUt4wWgSnT/nKyJ2WVczU6zNxH3ME+At/MSfqKzaJ2D9521yhwZR+14cnCK+D02grAt63rm58ZqMsBwcZ04GYEZZOIwD2cM01txhwXt+ortg+2jgZxXoHme71IdJXUiMl8PlMnB2cDJNl9cJM+iVCg8ZLYsDgCyO8kkI5OtjUyS42m7bEenr3J0teMJhxACqZdZzvRaGcZwOIpOm7Kp6Lfae5w2qWsUB5cyeNWaQfjPOjEz5qj1F4YpelRvN5xzyHvtkTJ4BFzjbNoHEjBPnKPOeELuGP9VD8PMn8+5I9O57vriQXEaCouCx5LxlDI/e8g1Ynp5mo6nLxyM45nRIFqNeTRXixhQBq5PqeV1up2QaZPVMs7Wy7hsbOJqI2cLY21QVWfbiAnPpA/daBS3H3802ncO4+7TT2VpvONbJ/sgpeUqri8u4+H5eTqglpNZXJ6dx4dvvxsPPrwXG3j8Niu5prNncHIYozvHcfuJx+KFn3s+nn3++cQd2Bwyz95688344Q9eiYf3HsRBTwkIfBnHE+tuPcG6L2vB+5f3H8b5g9N0DA1avbg6u4oHZ+dZfYf+4vNmN4ZH4+gcjGJL6e0tpUuhR+F0VEdyu4Repxtj+v8UPpZ2eJfefrjsmrEGt56rNDm2LM+/OL/K4Gd6TdGxfLFZx4T+piWTZT5XuUcCC5otnGe9aPJ7oxfLBaWIVTrWdhBVwaBHOTsVdMOcoUvagsB/zs4f7jDcybWqKdR2nG1Pzvhk8WFcT85T3+z1eQ49iJa7wJ8M6ipBZ2Q1pU7dEMaWuGspV8744KPC7EtgWQkYGY/h5QexWbczoz31T/eXhvIol5gZSWAc8AN0LZ5VHEguV1l6o0k/ksyhFGb2AG2AE1+l4ynVDQLaoI0sa7nXGZizdXXePzn4xMf6ILJnrBXzyTVeqSKZdXPZVCq9l87E4jxNTHcruZEZ3e7X21VJUDBaMp1g5ZTbUxBWoySvSP9gH3E88RKuhHNPGENtY9kuFb5iSbjvZZ9y4sUXntsyESvvjj5IoX2tRdopNQV0tAdOCmcpCbarI76v/W8l3DVfDYIZKOFZPFsTkvF3E2SpjQrGZAPWgEANwtj4uGn414qgF5CfFnA2mi38DA4y3vPzMxkQaRBpfBwo/nZJOhvPJjae54h6DpwdEyh1mp/WFMJwZEENXHgdDAQgmK1QeywmnMGwm5EPNIo7OjzJCAKEAwcyo99mjoDT2GvgxXvNfJmDAfG9AqKUOhszBq9ugpIGOWrHRB6Gfj9unxznPHGS8Df3c+o5ivvTT9/OUny3b91Jenv77XfiJz/5SUYSMSZFLArs5nOX3/Lh432DCGY2XiO/76hg7oOw8Hz4aXCf9azBEytJADc2rAzWmMkm7aYg3kel8rvB56RvGpcWkNd7vossYuzEyRSAcDCSQygdM7dv7+qUs3a8x9gBqphH1pOfTDKtlp84fEipTYO0RORyX+YOTSBoKD9I3VopUCX1tzid7WyCRpgn38PpBI3z/KxzXBwUzMNztsDwZwaObOg10tsjRZP3EFSAiXJAqhzNr/7qr+bnf/AHf5CgwG/8xm/Er/zKr2TZxBdf+py+jhd+Oos/+d/+WCUrz88FTJfykjZMtlkKYpTClP4U1EM28Ed0UhqopTRY8pItJQlpaNxIxxVgAqC56FQMOc/jRk24kwYwUquIfp/dZKgVE+Z9Ik158VwLA/MxA3qmK9OZFWkr06ann0WfSreXI4A9TGWjAKKZllt64tTA3E2A2s9hjD47zCMNpWZjZ6zYgcr4bEwb8LQh4zO354V7x4P3oebp5nXpuNg1Fd+DhV4z7udn3eSPlic1YOoxusyj52NZkABM6a9neWF+az5pPm5jqA6KMMCba1yyLD1GAwUajwCP+lxYXjBnnzvz4NqI8mces89Yza/TkC8BCzdlqHljvW6+xnvhUn/m4XZE+Blea2iDF2dOyo3ADvMLIs3MF4k8syyx46l+bi3DyZjwZ1ZRLNvNS8079irMx7OfPU/TdQ1iWCm1juG99lkxoOM18p7A13zekDm8nyBA2Ut4MXyM9z/44INdxGV99lyG1ufca6YIafElz7X+WetAlvM+Mz5fvoZ7m/7MB3yG7cw1b6hBkVpvqvUey3vzqPretX7m5/us3NRfrCuYJ9rg4m/Lw5v63P7MtlL21PLHPQMdyeaz6LNk2vA+2glhOvc58XrePFO17maarvmA53GTRut1rOnTe1ufWesxpmeucWYvZWKRV3/4h3+Y2U4E5bBmnM8d3y1yd1E18/a8zPfNl7wudjyZvurx8/zh+KCKiJWxZj0lzwJGa5ELrHnt5Ep6cBZWyTjz/vocmH4855t0Yp6bMq5kvOuslp4z64Msp9XE6bTF0AewKWV9MJYoZVMcvAbkrIcm3x6plKjPID8F2ingi7Irboqb+mbV7yeBtnbE2amCnW4dHSuDYCPdHccT+gFlfnkmpZnQ59BtElDJEiBEK+IIkqGKvphnP/sDET1fSr2VCEn6KwAWTa5VInrQ2/cPNQ9z5DJjmmfpPoH9RBzzrIzI3M6zFMjjj9zd6bh83w4t8zf6INi2YE3cf9b8mx5IgP2MSRHvrdK7RSVBLuen6h21XWSUd+rEK8aBw6UVrR4NiKk7L8cbwD7IiM+lIusBKxUBqr1rZmZGOiLm3Wg1hul46jaPstTefFqyywBKFsoWt36TNJ0N4ovhnc3Z90AEeiROJ/RZdAP3qBQvKiWBZpQ6VHnp9fZy19x+u20lKPf/8/VmP9ZmaZXfc+YxIr4p88u5KrOSrMqqrkQUdALCqFtWS33HHX8Bsu8t+3+w1FfcIUstIcGlLSN8AbJEWxTQFCpwDTTtmjMrp8r8xhjPPFm/Z+11zv4OSYcUiogT57zvfvfwDGs9AwCgwPtJ3Dq7cwjEyVr5OOjyCfh90HM9fJWPU4N5el2xh1dZyiv3VPqMlCBTNK/2NM635rQGDmR7y96TjCfjTWX2LKNFDqgknTL6FYWb9m9HJeX4DHvFMtHnyOeHv1Pf73iWbdruqR8StxQQqPKJItqyCXjpcWabVXpOnxM47ZJOB+Ip9VZG1rcSFKGsmXqgRY417eK1wFb2IhHKOqdYF6ooUPuv/M5rWaqHUv/ZR8JZDgJtrNPVo1h9wJjHJM2yBHiJQA6Xd2NdtM8og8kzZ5PvEjyRsjKzVwzSiBjnOersk1pfpZ4pTckln0XMMFXWl5fzyxgU4s56urbnsjpG6TvF690We0KBwWRCUUKOZ1wtG1lSaDw+FSA8mSTxNJsug6wgSp+Nst+ZyuekjULPnR52HVlDAo21VoBfQ4Fd214G4gJEDvoqqZg6aSe5Jx0m4D97XJENlvuHYFH1tah9AAVKFt+DYKLdoVSsq8+kvGuYxDrgOJ6fGo+5nlBuUfaidZF9V+yzk/5Z7qXJDaSWerWmXBiRLTOPBWUJ6ddD9ldD5IPIZ/9UKXqXzrJ9ebDtpG943brVY0l7J88MOkHPhA4kwFmEubAD9x3UHlGwjmS+yrhZhtl/4j4GJn0ubHuaZLF9ttrOsp+QSrQqmJozheJjfamYITIxYj4T4H2QK4wXPEvEv+SIovshXInwv5meZ1lJyQPhOGkDlCxjCBb7DZ4z+xrYPuPR2b4HoPAglSWVPRFxdaX15bOZEVWwTM8x5/rm5iL3H+eK+U5AvKns5eFAfdxtT8ovUGBLBnrs2MPyc2S3yg/ifsgs8AvkB2UoL68eZ2nOZksBBhkIUnpGsk6U+GPvE4zLnksyfRGZ8aQzv45tA9KObM9l4hAQT9KHkJCcudNSXl+lgGVfyC4jyvQwB5a5kuEub2Y5Y/9OWRgi97VOqpTjLJYVfYCKXsztV7IhtN6QwWSwQgq01eeKDJQd+32XWVuxZv5EsiBPZstpZmGT0KAzsYvV4jru7zbx9fFpvDog224VjdUy+ttGzMhQg+ymV1CnF4vdNs5X67ikpOxuF6fjs8R6FmRjUbqM0oebVZw9fy9e/9KbceuL99Meuw1+diayhfkCZwIz61Lhhl5P02k8+OiT+PTDj2N6dR1BMBL4IJnfvW4STvdffyXuv/pyvPr6a1mNh7lezGZx/vQyfvLjH8d7P/pJbFabuHt2i1UP2tB0sgckpOEwbUPbopZ5F589yDJ//WYnetGJiycX8eTyIhaQqbttXG0acXrndjT7vbhcLmK2gtRUZk3aoZuSGVUCH+gdRXnnbQn+Xrca0W+3okdiwmIezc06TmlNMZZsIaiKe1G+bwahTfnIzVY9tAgaaZO1he5ARnRivWxnxhNEFJm0YGIQT/ZnTTyhXzITNrM5RTwNBuoBeHl1nmcYfxriyUkmNa7jMz5bPUziabPhucEd2W/IfFVlqomnxMnppYYEa4mgITBuj3NnWWP1TDOHwTk8PbkVrSY9t9ATSrRxsgb2Xupb+pmSObnibB4CuzJTNW2eQ09CEU/SOawTez1LU0/IuFRPTgh6rkOPqb08S5ZTwQ/MBc837t/PvzmTtrNYN8v6eRJZpQrRTli9y4gay7EOcEAJsoDXMrBofV0CjRrRG6iC19IBJh2dWfddFb4gTkCyWmXFjRnU9snBDxc+Yd27x4m/9MYXdy+99FIa4xxEgzbcxA6NgSEDF1YyXNRG6nUAACAASURBVMyRibWjXQNADIxFZBGYEDuaXBuBKGb90EeqvodfN8hrpW7Qg3HYiTRIZMfXxvoxAFEbJ4wl0+Wr5uX1JKXhWLKTdB9FodoptkNux6cmcux4+z1cCyEvYOsQAa/ouUO5Np7fitfK0MLK9zH4xFj7A6XGQjy9cP+lzBxCuT569Fl88ouPssyCDkapT1x6XmntNrFZSik4YkzPfCgNYIDZgIEVutfR8+Ux+RDxPq55fvE055ioIGrZM0cIH2ehbTfTHDOl1tgPT548VR3QUvaNRna+F68xFxnhUFj1etwG0GugN6NqCtgAeYOwY697jzqryMCIjQrfk5A2P7v/Z/AmD2IKpEP2nMEBg2sY6d6v9ef8vnkq/Yj+cJDkEuN77YtfzAho5va73/9+fPLJJxlZD0hFFhDnleyx73//+/H04cMEqgCtIJ4yunWuSHDIJj7z2muvZdbdD37wg3xur1HuMyIJSkSt55LzyvqQhQRx9p3vfGffL8p7UkKomU6PswMsMGugdbuWI2dgD/LVoO3t22fxzjfeyeymP/uzP4s/+qM/SvnzzjvvxK/92q9l5tNXvvZ2vp8A0Z/85CdJPH3vO9/PPbvmTC7lAGK8cf91IbAzsuLiYl8qjjl2phM/+UrQNjiXIsAhniY3s2wCyRxlmj7p/zaqSwmRbMi7Vfo5NdZrx8bnzOvL+yxneJ+Be+9RMtxqoLgGyDS+Q1m1+mwmwQjwsDz0H/M46rOKUVYDbZZLrB3PbJnFZ3IOChHgvV4bS3boLB98RurzYTl8AMmUUcjrBiP2zkfRMd6P/oyvZyDaTpvlYn1/5sD6yXNvRyb3CA5zVUrK55xrpeFTshU9tlq3+Fk8djusjN+6y+fpmDCyTAckPdZpdpIYuw0IOW06JzV47Ge2Djw2zmyM2MjwdWxsGCj+vDm2PPKz+0x4fg1qW5bz/+O9RE+nvUO/M3DSFJQIQdU89EyxzKj3TQcnuxB39d7xc9R7y+C5bY36b+8VO1Q8A7LQzn5NLNhQsz1hgovX+d06jTn176w3chESn152yEbk0t/8zd+k/PU+8JzxWUe5uWSm973vZ9un1gvHv9dAhs+/9wDXs87z52pQgzGxXsyB7SHvMcbA/x3AYRvBe8CyJGXQ3tB8tpSMx+Fx1SSLP+N9axvL6+o1NADudeYne5e5Ra6jn5HjdXaTnYI6Ss7yymeN53ZQSU0yes+YpGA+annj+fYe9Vmw3LB88HWsGzwXft0/+ZzXKKOlAXYKWcxn0NHOpKMnJc/qKGXLEMbPc3HW0i6qiCfm13vcY/Vel/wTAH483tqOq9fN6+9rEHCBnGS9asLU64dR7Dn8l/SM9+bn73OVl8v5DvV8VHZDsUM3Zxnl226exm4zjM3aPod6fWzpmVCIJwO89X0gnmyb1vLNsojyYQB7B5lwCNzAgWz1WmkTsNdunZwmiJ6OfSk7QQQ+dgPgSmYT77aZUZLgX5LV6qWyWChiPmXdDvBNADwOfK5vNmzX82c21UzkGIE1gDiW0dncuPRI4rmfXD4supVSJHIEAa7cb2g8UKCV94hLvFjWjU5O9oEE7BUHGBm8h/gCaMTfB7i2XUtUMxGcl7Mne+KJjCdkGmu3yN5i7Wh01tHtNaPXJ5qSIC4i+w8Z4kS0u1k5z6V9dyCeyHTbrjvZ46vXuhWNXT97PMluYY5UxobncRaLAwpTly6UUWVHG8eaZ2QeiOi0vytSuNTrp9PGclmayqu8GBlcjGzUP8leJ1z75maaAKb3n9eX5/CZH/b1f0Ds65vLzDIa9Hvqn0MWeYkclawmQwtAZpT35G/IPkUEy082iMj5FZhMTwYaiM8S3Mj+QQ0AffcwUU+qBIkcnETfnBUNs/U5wBq+AES5V31O0l8uxFOCTBk1yXnpJAHRaEqPpI+6cwmXQ2CIZIsAFc0VdquINZfayzUvPbQAY2ZzejvRb1ilKXMfJUFDBDNl3iAWNR+U/bJ9Z53DWWE82Haz+TR6Xdm13gOMl//ZB8x5pC9JRkwfiKckXEqpvO1uG5TqEV4gUipleQHSOW+MQ+dUvnXacYDwZHSQmVT6OtX2C1N/+Fu2VE08LXIelB1pu5Y1yOsLKYthn+xsoqYbmV1CRkTaI9lngm9kHL17BIRln6UkhdR0nj2UNl7PoHsJjGG928pwMPGkdaB0GHKrH9sV99plQ3bITuthiPfsYXGjfiGr3TyDGHzesgQRPeAGgzwTtntZf4A6A22HLD69J/cTEG5pcUAPIGfFW7bVf8+X9JJxeTHpQfpnOGPt7ulzuT8vzm9SZrF+4DOU2gOvoRRp9rVhHSAC9hmduwTnb926s9//B0Lo0MeQubUNfnj2Q8lT7zuySRSRvk7budeiD7r6F5PNYh3OXB/A60b657Wdyfzz/Ky/ydVjm8XnlcwvoOZBViWhzFJDJcGI+t+QLTdI3ZZ261bVWri/9rhIJNgPEduO8KfVAyQ0hCvELxmxEDfKOpV9dSjd5H1d2yheLxNPrI/1NcST/VDc8uvrq71+c8n1+nlX60lcXV9mqT1IT67DHJt46veohqOzpXVqRK+vMl3M3zoJq8P+yb57JdCBzC0COwHUIZ4uLh8FGVJkPCFfs5dL9rxRHxyIJ0g9ehVBCCf4PV9nxpPK2W2TeBJhqx5PWbmQAI5mLwMeBv2zI+JJvWYd4MrckNkh3cC5HO79Sspfei9C+LKOrmZiO597mQhIv3qrCi+SSwDmIpzkq6mqDEEjEAzo+R1ZozvkJkTuJFqpOxppE3G/6ZSe7coUB6ccDiB+1vFqqxlf7w/jhTYF+OgNv4lxsxNPJ5dJVOVea3dj3oi4XC3jmp5YGcDSjg2VhLabJIlW7VZ0Bv148dWXE0e7+9oL++xQ6zWq1Dy9vEhM6wzynCSLi6t48MkvMttpM50nq4mZsm43Yr5exYtvfCG+9qu/HC+89krcunsrxqcETkdmRp0/uYgf//BH8d6PfxK71TYDlJimy/OrGI76ad8nSQV+Waob8Vmwn+nDJzG7uIrOuhH4wteXN3EOaZMlA1dxvWtFd9CPXbeTr0GwQTzRJyyx2SQC0YPYit2syMMao/UTY21E9FrNaK3WMMfRaWxjQMlZ5h3/oGQ73cyXMV1tY4FPGZTzo2zkTQYWZKnWDkEW2F40RaLtxTjJ0JvJVYxHp/sAWva6fb3M4C6lrhUMRPnSm5jNIV9ERm830sv2ja2n/fdq9zSub+hjvywBMwrmxSZlTtUzSbInff4MHpEtk7h2u/Q7ZK4KGcS4jJsQLDEaUWaPygcE0hXiiQzX3U7P1mWsyuDLsrFr+j5KJmdftsTLsSV7JXgutWDBNSDE8d2W+4wnrkWQGHPTGwwP+P8aOSnyCF1BkEhrp2ptxsvt0+79fkju4osYNyIBxe+nbKN0msropqxYqQc1emK6vMxn4O/uQP7DnKSVbQnoAt+uMrjQ/bxXNgvzKJuPMVgv1XiBA/l4zzNYzm/+xrs7gGn6xdCHiA3i0mJS/od6694gNgC4GJPDZBhQ9Yayg5LRLiWt0NEIHmgdLV477AaPuJava+PyGMSrHf/a4XYqetZBLGAS//c95Qyon40BTxvm/OS9AhoFTIiAcVq+0opr8IS/GWudVm3nPpVBAqQlMqFkgAgUOJRoM6mSGRvrdRIkfBkMMWDxDPDb3GaTy+HwJB0Beu3ce+5O/OVf/qf4yU9/lI6LDWKe47hUEsQKYzNB5g1iZ93Gbg6kihwyMGMjwASVjSvfc1FqkkMsAdqxx5gn9kLW5V3PM7KZZ2Y93DPFewSF67n2GBSBQ5qxGhQagDIg5bXnPbMCGrDOEF+8h3JurB3XuZ6KMfZz10BfGkULEUMG+rkXBg7PSwYRpQBs8BoE5zmYl0y3LSnonjtfx6DSdLVIAcAcQMDde/75fam5yWwa3/yrv85r0Q/r7bffzrKE1G5/9PhR/OVf/mV88vOfx9/+7d8GoBWptqzv5dPz3NdEZXhuOd9kkrGujCsNTAyTjiKGGQPEF1/MK+Xv3njjjXj86Gn83d/93b7clJ/Nex/iqWbW5cCLged3iCcMOTtiTDVrDXn2hS+8Gr/1b34rs7D++I//OIkxj4t7v/XWW/Hiq8/n/l1MF3Hx9DIefvYwx0RERyquWSk7UjnmC8pCZETyPNp9kSsplJulFGX/kOHZSp9Yewj/2MQT+wDiiZrqBSdRXWSJ2UqISlbUwKOVpgFZPmG5ZeLOhqHBccbnsmq1o0SqrGWqr+c9mobD6l8GHpOgbRGhKRno61pp1USOz6vHvgfrSlknnz0rj4Myk8KvwT2PU469gLyD0yEHxHI7jaQK2PZcWsfwsyaXuVY9HzXYmWBfiVTjWQGvAQY/DxROo6REex87ZpYF/twxqWDAwhktvN/OHJ8xEMs8u9TeQVmLSGS/cX+A5np+bBBZ5nmNZOgXI9MRdxXY5vmsr2Wd6vnyOL1e3pfHwLTXoDYUTPbX+1cggPQgwTp7Xdw4zAcyqb5fPZaUP4VYtby3AcP/7OB5HL7+5zmpx2fQ+pv71V+1neF9aKfW6+axsJfYUwZBOEf8TS8e5BRzQVCAnTlf2zrR169JQa8j/6uBiOPz5Wf+vL3p9/K/OjDEe8b39ZzYmPce9P62s+lrWKb73iYbLM+t8+vzUV/r8+7nMl81AVLbRba1jtfAzkvK+H3ZAq1lOsSF8KzHVNtJrIltvfq5PJ/eZ16z+mwlKFr2je99vId8nZqYqtfKc2hymc+7vKv3gM+fG+m63DXj9rVMEOR8lIAgslDrcZs8NKFp+Vs/x7FMs8z165Yblv+eDxzoBAlK3yXvbc9Ls8rw9T6qx2ZZWZ97yzjZ9NKNAKQiZFoFOC0ZlOt7ATjUaRHpS3kP2h6plwDE047AltLbwsST1zt1WlcONnNiXVHrwU4SXgfiySBT6rMNuLb6aDDHoz7AajOJJ8kigHFK7BxKWS+3h7I83SQd1LOB8m04dVleKvsuEa0O4TTMrSUbVCAuOl0+EJ2LBUjJh1BmBtfj2SCabmYXGksCVwKQuZQAIppJU5ZExHMtL/gf69UbyhaSvSMbBJAdYJafJ/RPGI5jvQKMFPGcvl2HCgQ3cTV//LnEU5bvIYNlO8nG6/QCIjuGciUAnHsbYKceEmRfMH7tuyggQSvazbNYLQA4h9Fv387sp+1aZQcBAuhdY7/SssZEO+OcTlSazo425kiSN5mFcCgTJ7JKgQdk9jAOAjFXm/N8DpfAYy7o7YLfRsASBKF1IyihzqsC5HjGYV+OOuUJEySNbWYYmHjqZGCcS7NoT9hZV8lBld0TISTQOWVp9srgvKxiQgkXeuE2ZIeqmT3lcAB1FDGvviDFDiUyfQMZqkA191bpd/v7MtzchzkyoQSgyD1Th2S2HiAq+1EZC3n2C7GaPcYK0MD7VQ5QmTLYgwmkQgS1lNWRsiTJKZEggJYQT2RZAegCVJMZB1jLc8mnjQy6qrMtvDf5yXNlRYiuArQsj2s7htf2AE7OHdkt6nHk7Ds/HwQQ2UkQwUmEFf3dodRQIYJ0Lc0x85GBpqUihufessfyFuLJ+jABqVxTZSylPm2LgPffte3La1AHo/5Ye3SzzXJe8jmb2V8XecPaQ9RB0kkPQ08S4DRPwoj7pV3XANATAZt+P6BmQ75D9tYIeiuxZv0EHblew/dqKzPSWEuWYGqANyjSO0sCFQJd/YHotSLCzBmCEPRqRl96cWUGoQKx8swWYhDZJJm1i9HwVsFWlM2Z+7/og/y7cagq4DmfL+kv04iz07O4f+fFzBCDeEKM8lmAOPgC5mEyWwTkFYWo0BXsH+QzYPSgPcoeataZ7DlXpznoVQFyxoDsU9jWZE5V+og1oWQm8xwx7J5mSckkkdaSK9qvh57D/M6ZUv8U+T7sJe7FOIyl+F78NHaS2Tzux0qmVZY+8xlUdhxrMyyl9G1zCeM2QUr1D2xQPSOvo6Mg7TZbZOw8JlP1yNOX1s0R+al/Stko73F+OtAmA78o99c42PDKNjNxxf5ylpqAVNuA9hkvrx/G1dVFzFfToNVKyiNA/o70GpkOkg9lHcoeZR+qb5T0mO0dMi2w01K3zimVBXnaV7/Dm6dBac7NdvYM8QRQni0Xmr18nkFvXEoIroIegATNZtbwdhO7JPIhsTfR7LRjnRlFzeh1KVU2jm5nLLlLdsMGrObpvgSvM0uzog3nHp9xQ0lJ9binSg52iP1P7ynOyWGNhCewh9LvbVI6zZUtRDxlJlf6/JTVozIMIP0miSeCTygrDEAPydDckV2mknrI4gTvCbhoq1JHq7WIcbcZb/QH8dV2L+7tyAoHGG/EWacbk/USiD8WlIslEyV2cbVexTR20aBqD3uLjLP1Oq5W8+iNBvHciy9lFSXwvsG9cdwuRJBL7CY+RBhJoxF3B+O4vryKJw8extWT81hcT2J+M4nGehv9bi8mzU2smxFfeOvNeOfdb8RLX3wtTu+SJdkRMTlfxNXFdfzsJz+Nn/3ox7GczOPu6a04GZAMoGwxMq4ISErsFSwRorHVVL/6pxdx9fgimrNV9BrtzB69ms3jcj2Py9kkJpD5rWbcev65uPvCi3mdp+eXcXMlXJ0sM+OXZG5Rup7yvrw2Ho5U8Qa9SmAKgZj0oWyLCCRT/+z27Wi2O5nldD0nW2wX19NFfPb4PD599Di2c85eOwa90+j2TrLH03pL0Ah6pZWk/GioTFfp2EO2LudGgQTqVQeZikxyUFTasK2S1ZnpdNKF9jG43jrO4/KK4KZNjE90jcmEbPQii0tgiH0ObBm+up1S2pNADJcCJqM8ZZeI5MSWOicZQMDzkO3k1hWQojmvO7JfCf7pZBlrZQiiE7ErRThZpqsEKUkRxrxMtjvzGblAdSVwV2zgXe4DiPW0n+ibme18SvDl6DQG3bPUf54TB/8ZU2h1D/003U8colNlYBdZtpHPKvBUATnuvZj4SrvIGsjljsi12QIyj560hecoyROyzUvCQRcb88AP1XhdjdMcMr8OhFXqnf/xf/i9HQLie9/7XhIdDMZ9H9gsbh7lwdsRNrslw0GKhc1nJWdBzUP6fwYZDIBYmdXOr50wgx2eaCs7A7h2Xm1IsvFq8MDC086mnX2DI/7bTunx9Q/Aj1Smri8Cio3F9W1wekz8z8CcDUSeEcHDwjOXAoGlpDUGbTIbJh4PSs/lHgyu1OCuhc1o3M9yD9lkd7mJ3/md34n7LzwX//E//m/x4OGne2OzaP5noqYYq0up+L4GPAzc1xHJBwP5WZba6ypFcmCT07notFJRk8FClg79C1gT1i1JP5j4PXCrWvQpOHJjk0opA9x7xoalnejCGe3Xnvcl4WEGdrVNAJpviC/IIr4hwnjmB48f7QW3DTE7B3mNuaLm+Wwq9NJPiLWG7EERo4AsfPiM35fOraM1ygJY6fucbJqR5BCldb7w+utZXu5XfuVX4pXXXo0f/vCH8YMf/igVKEQQ5NO9u/cSEOB+9IP4p+9+N7OFfvSjH6Wi4f7UrrWB5xIANsY52xiqCKcEUrsS4IyB15h/gFXGwBz9H//7/5mEkAU1Ropr6HPNZcmu8v6pZQHXnd5MYziScpHTrLXnfvQ8A9hhXzCXPJMBP+aDNbtzf5x9HEgJRtluaFA8U/8FnvGk2y8KWL3cKD1B9lcaPdlckeakIqLouZCKrSq112kJ4OG9lBXgDOGjM49EwOHs5L7PuJiS0ZGxr8WULs1SLe9qkNdgjp2xw56VAW4yTnKWEjkq+ef9l+BgliZ5NlWVO/s8ZIPyMrcG+SzjklDuq/eW5bVBAt/H+9DP4+vuZVkpO+j19xpZ5h3kmIBCyyifBxSz5YaNA8tTX9P3tuyxbD7IYBkllgPOzNIaKXrKjobH7XNGDXA/k3VLDYJaSfrnfmH36yswyp9hHtlnlFkzUW5dZH1mUE3rIGfWz25QjMtzLc5grQ+9j6wTrWeO9ZfnSgCa5tj3qOfPn7e+qP/nfXQ87/UYrFe93jyj35/Pa91o4qmA4ibiTDzVsrW2Eaht7bNgHWzAizWt9Y/3tZ/Te7jWi/X/rIuO7Yt6vjwu71efvQReCiB8vA99blk/xsdnLLdMdnCmfeZ8He8LE3G1LvOZON6P9d8GiI/XsrZ76n3ga9bPe/x/PmvCoDb4PeZ6vY/3mOe13j+eR9tvzIEbP5tItDw0+erzU8+B54j31MDb8bMYhKjH4rNlO4O/LZv4vNcqHWuIhwIcft48HMuFen/VMtHj8rVr+9L3Mfhf60jbeM7SwBllHdDF/M5nTKJRzjL3AJGwFXlf21yWtZ7TDH6pos28PpZnfnavcy2LUu4V+W1gyYAE70+ZUOzuWm76TDHWdI5LIEotnywrIVXkN0A8HcqL4T/mZ7f3E2xpt+T0Ahrl3Gbmz3Jfao/reZ/V9ji4qLM46mfgGplFl9lGAlp4zdkMqcdb3ZitZlneh/93S/YAjZs1X+RLr+P6Rg2eAVPIYOf3waBXdO/TjOxVA271liCqMiOf+y5jR2a1o4hZLILRFJjQ3KovkfxyStoBAovcSrKppcAol8dynyJAY553MVsFhILXzbLM+7rZUeCbdelhXUQenJ3S02SUGU8Gu3gvTmnqv8WzxJOAUuZRJdYo5UF0LRlPZMdAPOET7M8d+HYhnhzkmDxzyYBxxlMzxkk8NWOQxJMcb+TvoV+pzwn7TD0FRnF9NUtHm6+suNGWk6+9oDlPPyizQku/xbYyRrAhb6af7aM7WTMibSm/AoHCexZzAaV5xkK6URkiAn/6PREHAKTybcoZTgBvF5u0eUt5svLc7oeCn0kpNOtB6c0S5JR7guhwgvWIWl0UUHCXBAD7h8wFk1jqC0JPAoADwD2i0ufqY1YAaO7j6gXWcQneZ4YJkdal3FT2oRFBDIHlL94n2+GQocGYXapKfc1Erqbt0SSoY1wAUnxh7wXGhy84V4+BLMMp4inLj5W+L5SYJ4PKspD5Nh5g/3k8FihvHWKMwjI48YWt1kUlcLAzDf5y3lRKOW2SWNPtYu8vJCYyUBCkzo2eW3/L5mb8tW9g3W2ZCJllu937T6W25Acvd4qotm1k+ezPU7qq24KUJABuF82t+iogT8fDE5VLW65LLyztnex51oSAnSbwh8xgnSnbNBwIZEt9SZmdUHnIJL526wS0aMTO+rP3se8AzriOo8XTLuvg31A2jx6xKrWnfZGhSikHIZ5YT5WaW2V2GmQFEeLpW1JmqzRdT79lAwhNFQj2tWQIkfe2G2zLmICRT6ceWdb/vLZgT0Ur/Vt6PDGeywt8eJEqmcXa1jxRChPSWJkcCkTCpwcI73eHcfv23T1+wB4xQWg/S717FPTH3vRZ29sgW3yAGxGWnWaSWqzdaAjeoBKuyELbyFnytBAv2XtoE4mjWMd5/+FLqseZAvds92TGVtUTiXuZVNwHVG7BdyhThQ479HvWPj6Uh06d15B/hN7kb9bOxBP7eL643u9l2SYiylh/B0Hbrrdcto+U99up5KqfK8e0LwlPtRLku0pH2dZhbl0W++rmQZbApV/ZXvZyisnuzJKdypbNs1/Kw7EHrWNlE1YZV0Uvp19E9lcHndBNeUWPp/niMsiygjzP+5XAO3QHxBMA97B3knKLc0nFIQgm91Ez8YQ2gZAio5u57ffGmfFEZobmYJBrf3n5YD+Psq9E7I2GkNGNWC7cM1kBxXxjG3gOmStXZNDnZY/ZJqC/5n+LeAJAl47grBPwQj9HlXLl3A+o7lSye8l4Ud8rSGjZsM3mLM56LRFPrW7cyeATCK1GnBJI3VJg7w1EKhhJbONisQru2Br0Ygn2sdvGFNnQbGVZOvCyl156JV54/n4M7w4yI3Q+mcaDzz7LEnuUq2t020mq3u2N4tFnD+KTDz6M2TUZWpG9kCBvBr1+3LS2Mb51Gq++9aX48te/Gq+9+Uac3buVe53zNbm8ysym93/2Xnz00/diMZnHndOzuE22CoEWbQUYEkQO4dXG3oRobFKK7zJmnz6I2eV19Det6Ac9l6dxPp/E9WYdF/RJIzCg1Ywv/NKb8eZX3o7lbhPv/ezn8dkvHqjiD/ONXbAuGDy+KBKqoWBq5pFC1YE/S5BvIT3u3L0bL77yYjz/wv0YDMexbTbj4mYWT+l7dXUTnz58lN9XjxYp5ym11+ufRmM3iG10M1OJHk8E3kPc+ItS0cxN6pMkyVVVQ5nC6oeHHLXPktctPrR9Fssqfk4Wn8XN9CJbRo/GyC4CDCgpLJmIfrZ/589Z32ZAErNRfJQlLXKoZkT2Yal00W2fFWJ3nBm7BEw5WDnt+eU8RgOyTyk7RzDJTer0JIex90ooOmcyfbiW9OHexsmgPWwM7BmCfGZohOhkwkQn8UoF3Iicxj7K8pW7ZpYCPRvf3RPLtmPMaWSSS0u6xfgudim4Kc/IWaeHKM8vPP0QEMMcpS3U4dwiY6H2VB43e3qWUraHcblvvWwcXU/VGOw3e04P3BAZlbp/YpFdVYJI3+l/+Z//p923v/3tBLEhSFhMg9MS6Dr4/rAvbgeWC9fAnwEnG1MW9kwMA2TSPIha4fj9dkishDyhBkJqAMwOvY0xOxF2onmWGrgwGWVBi3IycFc7zgZ6tWFLGnpptqe+V1Jy/N/RqTYkDgaHyCrmlEwWxvTBB+/nwUMA2/HH2GEeUMYYQnwRaWfg3Iaq5yPB9OLosMCnZ6N4+aVX0xDk5+/93u9l87b/8B/+13j0+EEa6Y5u4bNeN+6ZmUelFqYNGwMXfIYxQAAYRElDoxA7nksi9j0eG/M2vhJAQWi/+mp+QzpR8s0GQhqMhe01KMDceIwHMECCykAGnzOgKoVd6qmXTB7+7yy89WK9byDMWri/FHON4H/09MnecKzBFwszhLizgQxKkq3DIYIsoXyGM56c7cZ6s55Ew+OcGdA7RSOkjAAAIABJREFUJtXSQB/0snQT2T1vvvVWlnB6+2tfzSjVb/7VN+NqOs+m45BOpI/KwQV42cZf/dVfxff+7lvxD//wDzmvACJZRnApYWIQlLWGOGMcfo1zwWsYDIyLZ8SA5ee7776b2VXvv/9+/F9/+md5bT7L3LkMnxyYTqYUM/++rutN8/+83xQZIidBwMBsn/qMYzHdzPZRtJwt97Rg/sjAWscsm3qjbOaTlWqiY4w2aFa8ifVkuS9VRENGxpKZh9QIpocPzYJLNAVpxSkkS1RiOo6UVegoUo8UbJwKgD0Bpoqy85kAZko5VBzr3GdLAQn1ubCiY957pcYt7+Vv5iCd7lLSblqIPF532UfLWK477CpS2c9gOeXXFEWqCE8rE+bemUQ8q8+9I4K5hpWViRtf17JZYMki6xLXCsUy1a8d5Pyhr53lshw+GUaWj5b5BtGtiCw7cn+X7B7vIZMA3p88u51x1snPsnfmSoQo78FptpFtuVED4F6Pf0n+e+7qa5ONhwz44IMP4sMPP9w7tfU1/DvlKqzDGI8zJtmjGMHeN+kkVL1/DGYYrPb+4Ro2rI73hOfueP7q91m21nvK62OH1GvqNfJ61jrC8hEwnAwMA5pEWHlvkKFBjeUaOLHT7DG2SwSl9TD/d4Qr88aa189jkGG//49KgNlBNVhnI837zp+3jrddYf1Tg9SeFxNhPuf1PJt0soxA/rK27iVYkzk16Ovfj5/neK3qZ9+DVVVPMZ8Fnx/Pi69TkwBez3ocXlPr9jTmqwxO7+N6vB6z//d58+J55SdyjTNcl8RifPzNXNkg9Z7n/vXeq9dOwQuKlEVH1OtYv8+2pu1Jr5nnx/YUNoHnkHXmGrWs+ryzdnzuGLef1/fjc/U8ej8a0PXe5u+MAiyELs/FnvdncR4895Tay98Lucs4rEdqnWN7LHVpVVbWz8Kced+SUWsZZ9s17ZJCplJqz/fwOFyFIJsrF+DeOsVz6Wvsx1721LH+whmVfD4QT9m3JfsEbaK1eyHBmmaMMnoX4AVnB+ePBuYd+iQVGWPiyTImdf2+P8GzDXAtR4liHw7UZ4nnojTFareKQWeQZTamy+m+cS+2jns8SW8Q2U1ZHQWSMaY5gTUdyS3yQeeLByXynywOlU4DCsAuH49vpaOq4KCDA2riiXkf9caSp5npNE8H1gAhPRTIKHIDZ8bE70n+bMk0mEQXoKvsJ9upXpPcq20BU7abaj2XvkabCNl+ll7K0lobQHidWZzTpzefihAL/DqBXir1xTnqpP2mSGhsVsa+jg7gZAncA1jMCOq0490jCKJBJcKWc2CTQXTbt5J4oscXpfYk79i7AhHYb8gGP6NLWAIok3GRthgARwLisgPVb0mVL/iCLEx7JHvkaixPrz+MdpYsI+uGvabeLs7kBnzxeQNQkfxUZG2+viOAUNHJGmcJXmzq/zezaWZQ8b/JZBYrZFtHWVzgrusVZ9H9A/Dfqmz77LtEJPtFzt2+7Hezl/sLwFLjNjmD76Am8ACjlIxJUqhkHTMXJmaYL+ZoOoO0w/+nV5f2CnsWfxOQnF4u+89kXx83ppaMkU+k8UNaqJSMpIDKS5ZS80s+C1kJAE9Ta3yNm1jFItoB6aQye4Dx7EfGDfHkngOW29bf9iUAhdmr1i3ed/ZR8zlLo3CAGQiZBIjIrmls43p5EaP2qOwv+aEALntd3Na+4zr4ObKLRECwJ7l27rVSzpC5JmOHcRoYMznP/mOc2YS8BBRNVyJNbSemnCnZdDzXip5p1FPKnkntaO3U46nXo7/yvQQFZ7NV3FxPVLqRTKM+pQUJ2polgEiGEesEiUU2HuNIEJBsrR2keimjs6NM5DjGo1vB8bu5nmewo/ZQN+WadTdzp4wqZYPQ80b9wgWkg6GQlXF6emdP1GXpR3rAqAxFlmRa7maF7KNBuzP+nQFKzxwFutpvYd7cBxoZcHl9vt+HRMMz98j3TqOTZejPhrczkPjJY8qxyZdAJ0HK4p+enN4W4QVBNLsRgdTpZ2859jMVf2wz1TaYfWJnr9WYl9czz0CnmcRIljYi05Lyrq12DAf0o2HtZiVzUfgZa+sgFXqNoSuUQaQzbv2b/c0IiIhdDAci5/kfe8byT+SCCBfKWyooFBmPz9iJs9O7Ec1Dj2v5BQqysnzAftD1DEiKeAJgzRKgS4gn9V2RjSzdyL3BDr33+dt723OVfy8lw2y/IXsPgYe77PHE3mUO0h4pwWIGs1ebq5zfq2vJyPx/g2wI5DhE+8mejOUcLFeLfL8DZKVPFPgpP07+KWOEOEXHq0ccxCkZRU9juWLelVnY6gK0cj5EPEHQjvqn0WqpN/sWfKEtcDrLdoUydJOI7HXTvoFghHjClyTzmDmgPBh6djJ5lP+3n+D9ke0JssTqIaOZfZ2yaie9J/9ceIn9BMbM3GlvbGNyU/pH5vMrc8n979wnMMmqLroNfTApZ137gogV/geAT3UcZCznWnuBubyJk04r3uz34u1WP+6S8USWVLsR41Y7ZqSp0Wd6sYyb5SImu4jz2SyJmVa/G1OynZbz2LTa8dyL9+P5F17IM/n8nbvx8osvRfusF8vpLC4ePYnrqyvhPMtFbDuQVLdi/fQyiaePf/5BEk+3sAWxRVeb7J8et8f5vhdefy3e/Prb8YU3Xo9WXzYDc76YTOPRg8fx/o9/muTVer6K28NxklaI/Nt3b+U8nl9eZEBzl2xn9EQhnp787P1oLTdxuzuOXrQzKP7pbBpT+u/FJq6bZEc345U3Xo/Xf+mtmCzn8f57H8Tjh09iw1o2pGfA/OhJlUHvBGOUgM4kOOixiP29pe8fLSd68cprL8eX3/5Klu5T/6lGPHp6Ho/OL2I6X8XV5CZ7n3/60VWS8ssF/dlPotc5i1ZnlCUYKWOMzZG9/krABbIr5yXxKOlC9lKWDN2olHP2DiyBXpR6xY8zTm8cy/vz8cX7sQIjTMIspUDR+aWMeFNl4ryHeRauAW4HYdQoJYYTe1vITndgD1cb9u/GaoWMJEhjnNlUBPzlfVrCNodDMq3bQT86iCeXHubz8xWZ0GQkDmI4GBf9gb4UToO8Rc+qZOw61ttZljftNknI6Oc+cPlUZaW3kqCkLOfJ+CRG/bN9oJTniGc1vtvqqicqzyXMT/2RmW+CihZr2bqsj/ttKcNWAXnTudorZbb/DvkAMaYAJX2mUwLJDlUeuLf8c/XCtK2SPgGZoAWLFC4nfcOX5XrqqV9+51/t6FFgQsMgi0Ey6izzUPq/IieY1JpkYCBWbDbo/JqFPTe2w16DI442swKywjYg6Ye0I884fC0OGYvA9Wxw2vk8KOfpPvqhJoV8HYNs/M+pukycnQnfy8raRsMenMi6yVoI5imd3aoMjEudAS4wzwYp7IiMS9kvIui5P6QT4JWvBTFhwMDGM/cyeErEEdkpEBa/+7u/m/1yfv/3fz/+4A/+YG+EeKwGcOtnp9RR/Uw8p8FcxkM5DZN9BqdMwHA9ske4PuN2pk86vMXAIV01DfBSjqEGJJhnPwf3ZO9JQKkGt7MKGK+BJI/VwJTXh/9DpJjkgyxhzj2PBr0QTJA8fB4izPvKSnjvMJaDiRHM2Chbx9gh0H75l385fvrTn8bf//3f74msFIkFPDoZCSzIBsaln5fnnPcZfOK6d++Ns7Teb//2b8c3vvGNJJlIIZ6cn8d3v/vduPfqG/H661+KbptShDIYiFj88OOfxZ/+6Z/ERz/7KDOGUFikDCM0iX7Yg0UIFKJqmqqFTzquBSLjbISAeZ/NbLh6cpLzz359eCFlzRcKOffgSuNIUHilOr92/JjH7LlUiCo7STZU/T7vyVRSxSDivdTBtewZjqlpLGIlv0taKxrN4AlGnCOn0lEmoqcQKwl4k73UUPR0Oigl6izBhmapaV0RHTbgDExRk9dfNcBoZ3t2M9lHs/mZvCcTGCzzbfnhs7zft+X6Ji1ZI95jghTHzorDDrSVrMFBgyeWQSbv8gxiaHQ6eT5rEJA14pxiKCA7ub+z2RSdIhChBqYtB2zc+8zUzkMadtR9Lo1q81yU+ZWx+WzE3H5yyy9+j99nA499ybj42/vRa8p72YueBxkXIjyUDi2i7RApp/3DF+SinR6uw1xYZhhcYF5wYvkb+cJ5/fjjj/P8MwbvFQPBtSNqA6qeR+5bA+NydkWgy7mRg+3oxBrorven5bFli/cJ+7DWo14vEyn1mtjBqPe2z6rBcObNhmKtv9gzOeeFDMj9VYIqWKvBaJgZkf7ycx2PZ6/bqRiFUVJtiloe+94isHVd695avvr61juWH97/XicDY9ZVPO9h3xyiAj3nHqevw08bWza8raO9J2o558eq7Z9jm8hr43t4TX19yw+v5XFW9PH1bIt4DurraKzP9gCqZR3/dykj7wnGY/vDNtLnEYsJXBV9aJvC59K2In9bdvh5/F7rCZ91GbE6GwaKrbds0PqMWUYIDFRZBa8rZ9m2rnWT18NjrufM9jDjsw1huZOEQCGDvKe83v6cZbRlLH+jX/1/yxrboX5O77laZkPy5v5oHuQoz3JMWBv8Y35sj3p+ea97rtrWqvVVvT+4DnXjLZ8M6lvWcm1Ke3jP8gzeC57T/9a1eTYcNjly0lOUoslyexuAslY0ls8nuBjbQZZ9yfIeqwWwqTI3MkvqUPbaz+e9BjEwGAKkNGM2vy5lnulHgs5bxpgyNAVYku4imlFygPfggDnIDMdQUX6UmZuoIgElmHoCkXIeWvhKRII2YrmZx3ymGuouL0KUNQ4uNfMB1HZb+1TK4s45zXJrsqtp1pwymrI6APHZ14XrAYxidx1Ap1qGW39Seqv2TXwW+JkyqiEZirxmvZMkBpgq5TWGfWWd8sUz5pr1FEzB5y8nT7LBM0VwcNQzm6JN7X7puP6QrDc1me716evA/C6iPwBAZK1LBhvyokTN11H1jcYoWjEIMp8a25PoNpk3+UTYtWR5MHae0SXibYOmoz4X+QFpt3UUZymnljKxIYedMbKV81kB0BYKslqtiZSXzZL9PTpkhCiDzE2q0/7cygdM0LBEfVMGj/nKAB72VOnBhU/MnAtAlb2R/k+WVRK5adm2IPi0RKLzI89nZiAJEIbQS7u5AD0pm0tUfvoAawWCAJ6zBrmOAA8NRSVDQtV6yUEAzC/XPZ8+imHpQ2bfnvnd+8cN9bARaS/dgM+015mtSCBM5lYzmkmM8L52nI1PojvoZuQ0wLV6xajXUvYOaIgcVKkqQGL8AXwrSm5qfKzBQWbKd637ekIOWw8Q1JiyEdyvZGMe5CwBpsD03E9lA9MWbW2SYJMeUn8a5ILsjnaSqhBF/C3yWhkYOQ/0qEpyT/4Y70+brfQFS/lqm5bszdKLDJsVcHa+mseo20/Qts29+vKNNwVzSPujSeYR8kDXVU9hfL1REudElLM2ikA/ZLdZLyFDBGgB8q9zjyJXAcooOwixuV5BemPnqoxj9v6hV9QGv0rBVDxb9rwpJUJZywxcbtHbxBlcLmdoEIrsF55JZaSRqZPpJMskIWdzX60uM0I81wOQv4U/2FUfoi1l2ykVCJnH67IPUj8kCSyCgL3Pa/lNOchox+nwdhIrw4GAPcsOiEfbuikX1pP9+diXX6RZSNE5+J8qawSxrJL1Ioc3GYhwNbnY4ye1jWNbnwxe1lq9ULB8wbLIKqN1gsB/9qFsT9u72kesJ8S9AUnGVMtx20m8ZlvAdkbq2qK7bXP5/SYe5ItpTOoRB7mVBT8z25ggCIJCIMDQDfSMYn1OTgcRjU1cXDyObcxyfnIPbufRbw4TH9AziYi0/YJ8Tb1XMpxkQ0DeI3/RI5J5JycEHDXi8uo85/ekdxbjEQSSsJos1Zi42ToDM548eZQE33g8TDCd9gqdBpmTkEenWUrL2XhZvvbmKr/J5kAmXF5fZ9lKeqcwZgfbQ1y5LxpkG0T5+cWDJF7QdXo2fCT0PFly7L1e3Dq7myQ6e2bQHcSuSfbMZUzmFyr1Wcrt8fp2s4pR73bcvf1ykJ0xudEZ5vosH60sEvMpmYzyR1dJwuGzUqoWOwc5if3CWYQgYrxZ2najzEL6cRH8kbZxrgP2lgJHkcGJCXaQK+oHln5Ai8B7nW162JDxBDnA8yuIZBXdhktDmnjE4Fjlc6J7NptJPN8fxGvdbrywi7jTiDgFU2SXbTfRae2SwMmAl9jF5SbiwXYRD3eruNqu4xrTcL2JO+PTOO0P4/695+LNL30pTgmqxjaPRfZETQB+q6B+yhu+8PwLMRoO44ff+XY8evAgS+uRvQ9eA6YJIUMQ5cnoNNrjXnzp61+Nr/3ar8TtF+5p7y5WMSNAoNmKm0dP40ff/cd48N6HcdJT0Ai4UzfbV9zLgObHV0+jMxRBnDKy2YyPPvggHn74SZw0e/FcdxSbm0VcXlzH+XoZl7slrEhcrXfZs+pLX/1ynN29Gz//+KN48oTyv41YzOYxmy9j3O3HejqPdcFdB+NR7Lowl60YtcjLIbNaYux0MIgXnrsTL927E6cn41jTI4gMsovruHx6GTfLTVztGvF4vY0ns3lsztcxuVnGzTVZ4WdxdvJ8ZjxBdvKQ3Y4qQRlvtFxkfyD/Ve62nT2N2CsiR+jvBy7cilZD9q6Cv9SbDhsRgof+UZuW+g1td/O8hkgSKi2U7KAlPSAV+G05aSxFZfc6MSwymX3OGWAqWg2Rt+3dnSqJ4RAsaHwGWw47lXPu/qnIdQU9IbvJImsm6USGkrBr7iNbkmdJUnlNlhbZqipTzWv0XBuNhimHeAbmlEB0CGphP7uUG3sMqeUWBocs6sFI+l0kn8guAplOTrT/p/NlltdkXBBdmcW7UklY5CMlsCn3l9UGqCKxwz9UVuRgNCJaPvW8/Tp0ge2tDGoqQSK2QXmf7UOeab3U+be9a3+18YXXXslSezyojV079wJVZMwJZHHzeSk9gyuO3pFRK+DYYACbrf46Bl3sIFrpGTCzY2OQwPcy+ClHQKC0wRk7wDykwVsvmgEBT4ozemwAyOCXE8BYZEzJqfd9aoDRDjqN3mrgwo6+D4MNeeYYw8rXNejRoo76yUmmh3J9EyZ+bkp38FWD2jLu9OwoF7JTIEMoZwdZ8Id/+IdZOhHixuyoATGDKv4b4slgb/0eG9IozhpE8KZjTLkHaLpaHFP3vXDEURo5BUbcg4tl7HZ8DZIyTwiwjLwiyqcA1F5fgykWMPWe8v9cjg7CidJzXIexuWcW4yFTgUwayBp6HnleZTCK5bUQTedyt8msLwg9CKuvfvWruY5/8id/klmCq4wCKlHiBWhrZx1zzSulzlgDgxkGQxl/npHeLt58883MMuInY+V5yCRjjP/m3//7+OJrX8o6q7DhfCGQ//Zv/3P8p//n/46P3/8kCTaUEOuRpRwXitxOw7SkKjPGNCjL2CAsAZDSwSgZQTWw6t9nKwGICYJ0BUBAPPGZdD6LY+2MJxO+BqGIEq4VQr2XDWZiYNgBJEuC13Nu+jQ2rDJmti5pscvnkINQGumWM28SyvLD17ZsMHiHsLWS/FyQr4wjo1PK1zHImM7rXOC7z2PtxPPczENGYJQImWNg0XLCIG1GKxfi1Y6pn8mRXiaFfIbcH83716BtrltXkXAmq/wMrKdkkKJRTfyaZKjlrZWOz54VSQ3SWyZ5fxtssZNxDHhb5jDW4znz2beMZ+58niw3bey4NJXlqoFqG3go+gSQ9uV0tIdtnBBM4edLIKoYMQaVDRAjWyC2PW+Uc3QGWa0XLE+8/71m3JNntfz12vk8GBQwuO4z53F4/9Zn1LrTc2vg0dfmGZkHyzSBH9r3Hl89Ln73ulgmWJfzOe8dzx9jziCDEiGX56jKsCPD0Cn/fN7zxThqPe75yxIBWVbn2Z571gHedzYK6/PrM+zXbKCaVPL8er49F7V94b3DTz+358Fz6znw3yY2vD4eh9e61tv7jV4F4dT67HhtPc9el/qceK868KY+M/X7DVz4eQ8ghvYiIJ2v5b3x7DNKhhl0rPeSdUC9lzwOzwPzY1uRMdSAh+fQY/T9/X7vbwen+CzyfAbm+d02Hr/z2XqtTQxap5t0MZniex7LJ8+h96b3nufPc2SQyvPivy2ja/vCe4/31MEa9bk6PoO2J3OO3ZMhy8PK/quf1TLSesDnpt53zLXlnd9vmXcso3idSEqvGZ/zM3CP9AtKdprX3fve9/Tz+xzVcozfs0xH9phQxL6yZaCCKG/Xj+X1WWZ97Dbd6LQpuddPkINMI4D9bWh/1evjuZduUZYJWRTuZYLDxH3TsSMjlqbAhawXAF5K8ra66RwC4qiEBo6vS4nIeeuTzQNQMdcYtgAqDeZMxNN6NVGZtfUis6kBoSjpQd+qXm+UwHDO89rlSTiPsicYEyCviSfGYuKJ7CFAY3r71PbL8f4xgaSzfgiK81pT5sfniTWSE3to1tzvKmADPcb4JRtlJzPGyYJMAUV0NtrKWMnAzZ3AgFZH/mOv186Se1nijYbt2c+Gc6zAtBxfARbrPlut1kk0d0QPD2O3HtFtIIHntB0zQ0E9+LiXAxL43dnRy4mqUuyJJyI5c6+VSgQlYjPnld0EUZ1lChWNv94APB+IJ5VdVAS+pglSgi4U6l3EHqPvAsAa0aP7c+Jr0y2mlNxTIMwh0AXiibmgBKP7tkwnOnMqUVbKs1P2q2RVJTFSSl3Z7mM/Wz72uif5f3wGXQNSQQRX9uYIMjf0fsZqO9T64ur66X4vel/U9i5gkGxH+TiSZbLhgf3a/W4GrEE2ZcZNk7VSlYHxYKgyU0lSEhxf9Ez2EBF5wHgzm6dJKcRRln0kswaQxWXHLFOcacQ82c+nUoL8CfdZBsTSOWDcefbS1gdIVXk1on+Zl7QzVpN9fyxAl+xPVMp9ZeR0hxJWEMKaUzcbz73fbsQi+0EI0NX+2KXssV7icznXLYHwGguyXgAz8olsKUpTtbKsHblKB6CtVUooCsQXASMCZJiA/8n4zj6rAVvBWIllP+cxAb+1AjoA3pURh19I6SzhPOxx9ZoBWMVXhpBCl7gXp0gfSIPsK7WTLEnSLjOG1O/EZTVlCyDf6CmuMqR88zuAIQQGY6REJ2A535tse99K+WngElBTz63eGuqjPU8dUdzaXG+dF+aV8nACHQHoYnfY97b/kE08s4gvyuA5W9bVBoTi8jrEE6U32dv4UrLfRWKyhk8uHilL0BnEVV/OjDifLDO4IcmyLdlMyHtKslFSTQGA0tm6p86e5F/6lFtlPPnL9i44AP/PfVj1q7TcNmZhW8uv+7220enLk31MtmBqygbMEoxb+mkhO8b57JR8z/HQi2U8SEKWUo7z5WWeF+tk9oZ9NdYre6awTzh/UUpWZ5lVBdeMRmciVJvoHhHAkB+sLVlMyxml/0cJXLtXCntiQDZBbOP8+nGcXzwJxDrEk8pObjPTiT00n61jfELQYtEJnVZmkJL1pNKiBDSoqhPgssZwaP0g20gl5tCDs/llyhF0AHsZWZTl5jMbkEAHeptBoNMXp5ckCOVuee/N5Dy2DXp8SRfxemONjTSKk/Hz2edyNi3BCUmKQW4qw0+28sEeBCzPLLDh/cw+zj5VG4gqiHDWSZmpZJBzPrEjtuiuQjwha5XZqqpP6YMnkaszxjrQ34lrmOglSYESlcgUdB9naNjDb1TwaX5neXZ6HSmw4LQdca/fjZe7nXix2YzbzYh+CVTl87dOh0HVotliE3OqAzRacd7cxC+Ws3iynMdiJEwLgv7Fu8/F83fvJV4Hxgfh1Ngt4no6i8l8loT9arGIQW8YZ8NxXDy9iA9+/E+xoVcXxMVatjGYEdprTAUwSimejePLv/JOfP3dX43T525LHhJgMJ3FttWJ888exn/99ndEPA2GcTIcZTbWydmZgil227heTKI76KftwRz3u9148Omn8eC9j6K347l7sbqaxeX1JC5Xy3hKwEKvEzfbRozOTuOXvvbV6I2H8eP3fpbEBhlV4H7Igj4ZgVT5uRZJ3h/2ojXsK5NuOcl9Zvv81ngQL969E3fG/Wg3tjE5f5w2/vJqEpPZKibrXTzlm73SasdyRmbrItZL9jl28CjaXcgSBf9QArvGXmw7m3iSvFJJava4gpLVQy77NLVVapjsV/WjjCzViI0IYXK9eCKSu+wZAjBSt2fwRzuuby5KsIP8IWNu9ttWm8jgOYIBsqRu9pGll2Y/xsiWnTAdf87+i+XVcCQ95B6kJpHc4wkynvGgF5lnYZqQNSVZp8uZXCh7dzVPcpMMQNmNwvaR2cqMImtyEZ0WWccEVGTC4J604XOa12nuQZ632ycjEttLcob5JuCE4IW05aOZ88jnIOSzz1NmbvGZVYxPernXs6/lbp32CjZM9ogtBCm2rfWde1pJ34DTKECXsXBNbG3myziidPLBb7Teabzy8os7/mEAxYrHUfNECu4jtnCassybCBkrajdN5jp+by5G6Wu014qfk/Vk0MPOowFBA24sJA9hh9mAkkELO7QGxmx88xPliwNiJcbvGQXQbiew//Dhw5yUOnI2Bc/K5T+UyXPcFLoGZvqk87mUVwGs+L+deRuWduhcZs6E151TleJDWEKE8O0vrgvxZOPBc+VNwN9cDyGLkuF5P/vssxRIddRKDSJaMNhZbZZSKnKkBEYZIOInm7Cea8+/Dtg6yBph/pwRUJcJTGVYaqF7TmqgpwYrWBvmgM3L2hiwquv2e53qjexnoy/RV77yldyfZAoxj868YS64Pqn1kHyUwKNEViqAkt2hZ3XJBEVzJmi72+R133nnncxGAoTg+t/85jflvJRDlcRLAcSIwGB+cv+vFGHs9TZwxf34Pwef52L8PL8BMoNp7/7mN+JrX/t63L1DyZleluP4x3/8x/jWt74VP/jBf42Hj5+kA27jGCKEsfgcER2dIgJAvfQLSlKnrcgJWUC+AAAgAElEQVQBSloY4ON1R8fxO8+63CqKKB2mkvHE/eygbkr/G//NfZxqmU04NwIxfH69hw1mJqDmEnaA2+W9+TytZqyI9itGe763kF6s27BHRh4RPCLBGKPvbXnAteV4doJSRY5GhNSy8+l9731uBzxlSSFu7NzWZyH379aNNw+ZPD6fjMuGvcFZy6Ia+Ob9dtqPAQA7QDn/JfNkv7YFTGKeTc7483KCKZVxIA7r5+K6jIFgAsZkB6eWu5Y7dgq9x/b7qTg0PtN+3c9t0t4giMEvy+hckwLy+do1QOnr2annbzvOvmb2KStRRJ5bflqGufks92HPmGBmHzA+6mZ77nz2DFpwL5PgyBIZA5RCmeY+y3TmklZc7wvulXO/Xu+j+yxva8fP58Jr5XPo/VDva+8fgz/WEZ5DPlvLectIA9R2JK34vYfq+a/1tGWz5bbl1vEZgfiDeDLg7myMXCsM+LUiYvm858prJzBCwE/aIIUExQnw3Fhe2NYw2VkTzH6v58ZrX5MA9b45Joll0xz6APnM+l713vQc2wbwebF8OJYTtb6r59e/+yxYXtXrwj0cweoz6OtbZtlu+7wx+plsi3gslsX66Sh1p88fotW1H1WOo55/39O2Qi3L63Pg/et1d3CT9zc/mXvr3dpx8GvW3VwLB9sEsokC38Nr7cAnP7PXmr/tDFmuWAYe25I+q/VZq8+v57H+/PG5ru1Y3md7zOusyD8BVXaSPA7Pg+XCfr3KGcehtE50wIeva93zefvF542x2s41iOz5q+UGa0NGr2WH975tv3z+8gye53ru/Dyft+/9GiAsoCufT71BGbV1IyOpu51BTJ4OY7kg4hXnbqyyHs1dyZxZZRSr7RPbTNbrekZlTQAMuUSMshaItKcULo6ayu2gEwxeJbBCxO9mmQCl58dZC9pnlKHbJCDsjKdNg+hfCJFI4mm7mYn02GffAQAB4I6znBLl63Ci+RJBImDJulfPJMBZxD3ZKkQnUi9eWV/eH8f7iOsQUW35aB1vWZGynQbmxYarbQeuRaZFr2RDZdZXiNxRSTRVXVhupxnpTfQ7PZsBtLJUSPbvGSbIlL1hesoOgSwDlAK0EvkjpzXHuBE45Wbu8ktPk3jargexWQ6iuQVEKQD8Gt9NpMmx/cd40dmLG+ZVDjGZXFm7PjOzSlZZllaDrFaEdn5lSS8FH9As3v0Esu9WRxlvknnuZ0SwhJtrqySMgJZr2VbZoF6ggMlPyVZsxkO/ATJO5Ddo7Dm/C9nvynCSLZfA76YQnTuVtLH9DfBv/co9T0+ey+eHeBKxho3NddR7b7VdxLCnHjG1rWm5kKWTChFpm7Xen/TuOfTm0nzUX2vKAWYfmU0s8KsbgwTXM7uBpvNEtzeVcTMvpbfIxkpAcz3bE5gA1siDbneoMtvZb1n2g/d/guJp1yrILucPUG2pPk2pMwCxCmhjPZSgS2Y54Sfgl3VyD0BgXN2cR7sJQYhNgm5ENgnUzcy/jjLIDPRnRohLr7ao2ATpvCqlxmTXsIecRYmvzrUAlUx2Zq+o0gNsS1+QUpZouS5lzypgvlfKKGoPqKSX5kpkLBk9fHFu7Yd6HXNd6blGOZwCukK6qJcc2XC7LJUmW0dnlYwzrg94r6CXA7EBLpRZJH1hLqzPfLYsBCIyTWXdWF/Z6I3ss8PZzNpQsU5gXKWA9B7WEdI+yaStSx3SG09EU9oi1FNNclhzaOKJiPS0WxqHvmNpszQB9sYJ/lNCSvNxqMwAAO8AFogn26Aibnmf9nie6UYv9QNzDznCa+w3EbzLuJ5elusrwI9vy+nMkJtRelTjJggIUi/Lue4ICVZQANfmORg7MsjXSExpozkyeMpP1tWBhoqcP/TxrPEz601+Mo/IHNtVB2xEmVzG/JQ5R+AAOhsihaxqkcCQT8x1v9/RuVhBGF7neTn4twLB5Xv24+LiqeZjR8ZJAY8LscqYOO8m+008qf3HJmUa1V24DsQT+1NkcmQ5V9breiYSKQFSShkmOSryh2eCyCHjiXOffcPazT3xxBl0X5QkmVsEKUpH2Q7gHtyP+YCMk24j62e5z4RMUJi+jW3OBcqhleUq6Q92dX6VGU+AyZTqo9QexBPyHry3k2VGBzHo3cmM7xKHHr0+JF0j59hrLV/qEITDM/c6d0rCgDLHWJ8k6LMH1Tp2W2cEzjLjiS/OMMSTS8qy39N2yCxClyJVydwkqfOM8TfrKtssM6HW6BYF5ruX3YaedxsyKmibsIuXes0467Tjlf4gXup345QyX6XkLnjNrUEvyebFahdX81k8WW3iUXMdj3brzAyaD7uZUXt7MI5XX3o57t2+k1gfWT/Ci2ZZWo8StshPsKuz4Wlmin70/gfx4MOfZZ+6AaRHCcqaY9s1I+7cuxvT5SJOnrsT7/zGv453fuNXY3Cmdh0bgokWEPX9ePDBx/H9b307Pnv/w8y6ylKSg37cvnsnGpzH2GWJvBa9wIrsABd9+OlncfWLh1lqb0gm8PU0JrN5lhF8tJzGqhkxaVJC8MUs8TfbruPDjz8R+dpTGU50K5KiudzE4vo6iTXuPbp1kvdLfZMYD0tF9lw7nj8bRJ91mk+i9eQ8Oq12bCmbu2nErNmJz+breDBfxYxSx5t29plcLbBdVHVgMLqtMpNgKr3beZb53X6esYJ9UAWZe5AaC2xh9WdSmd1OZjylDsF4LOd+MGTP6HyfTx5kmVPOk8oEq/Qmn0c+qA+g8B5+GuOyrQv8mLWSSra4iNRmVpA6O7sdu5V6vNXYmH9n/4xPNIe2mQjIcFlMZBY2SeKp+DGUNMzgZWX/pi2SJJqym7K0bWY9oTMVCOckF2S+/NNlnjtspLRr1rL/kpzqKciOQBe+Mkh957LQ6DHZfhDkzFFyMVQUIMs3x6WxkCVp+xNZw55MW5RebPRfgxxtRcyoSIZfVvpkaX4rPblVhQP7bozfdqj0pGx5Y0iJpxffs/HG619IbcpDspFtlCDMlIVSN2b0TcRi2Un1BbmxQUI7xpkyXwZhZW3Hh7+96AZSaueb/3NNE09WkFaOdvy5hsGjYxDRIAmGHn19KH3HNckMImq9BtY8D548xkkJM4OONlT9HPz0fe3oe07sODrjyM/KWK3wGdOLz99PQoRNBKEAcQSJYwDFPVZ8TwNdHjdsrgFpZ1WZKKvvbUDAgJmflZxAz5Hn040ZeY+zderNY0GTBF1foCOEDhsd4umZDI3SfNIglQ+1HVd+Al4yB/Q6AlyijFVGGxVyk/nn+gapHLnlOeF1SBvK4Zl8c5YJ1+N3SuTRmwVDnzJ57PVswlYiJblWDYyynszr2ckor80392GsEFfchwwIUiNN1pA+i9Ihy8tAHcSc57wGuDwPvV4rr8U4XG5RDrf6iN17bhC/9qvvxltvvZ1gyfvvfRjf/vY/xM/f/zBubiYxXSnSMPfX7hDxHYUQoRlhCuV01ErJvLacXZ4Ro9eAFPfkd5OkafgVYD6Js4aiNXxtfp/cyDA3OMXnXf6J+fU9fb5rIJn5xmhwVlLKhaIEUuju1Ew7r19K1qXAbIq0S8N9onqnJg2Oo/oAVnLvFjA7z14pL2Mwx+tTy6W9PKrKGtXr6PfiPH/el0G6WhDbQfZZ8JgtH70/anlph6N2FlkfvixjfU6deZqRZ8X5ZW4Zg8kZxrAnEkvfunptvC+t7I7lsp/L6+i1t2z0XrIhwF4wiGHDwIaC96Dn0gBU/fzei15jO1EGQwyyeJ7t0BtMowa4ZU0dZWoiwqVYvH+lLKXsbbxwDwPJGUVW5AavWdZ5PHzeepCfSb5WX372Y3DZa+Ln8RzUGTt2WGtdwtz6s9YNBu29Bga4bSD4jHuODNjWgLQdRc+Z9Uf9LD4/ZCnyletZ6uSlMdbvxfRG0XgHx/NZkNBZsinzCvFEX6ha11rH+rl5PkfW1HPhsaWjU6KfEtQwSFDqmu+BznIWDrZKAfYsTwuJXu/1Gnz3Of688+v3+d713/X7DYLZWK/BYTnnysir1957jNfQjb6en9vz4Hmv95zX0dezQX48Pl8TMMUyoD639T18Ji2rEpCpInxV0kmGskGTA5Cis2X7ws/GNf08qVPLWlg38nMfRFAixvhsvfe93y07uY9lp+f7mLDx3zaia51tWVfvn1pme594PmxP1frVZ9JzxHhsq/Cao6P5LM9imZlr4MCtzNg4ZFXbfqsJPMt5E9OWT14326u17va9vBY5FyWIppaLvhbv75aScB6PdZz3zPF9fR48juz70lSgFsAI2U6bFXYGGU79mDwdZ9QfNeX5Gwct5Uwp5zJfau/Ue9N7mdczsywj3uVwQYb3O4DX3Zgt53H39Facnd7KucZWdIQe6+LMBs6gz5KjMn1OIZYgnvibZ6CcGxG/rfY2VptlTCfnSTzQs5MgByLHZ1Pe282ISyKhDRwC3lmfZL+WXGPpeTUdBlTleYgYhtBBr7sMkwio4/nul8bP9brU8hH/otYDXhdemy1nMchxq4ytS465z0eeoSa9Ka+ypwfRl6wlDqvO+zCalHLZkXlLuRUAUbJsKEWkTCrbVCmvS616gDrbtBBPlNoj42k170VjAyhRehZB/HVEChxnRfI3enq3lAOegDaO8Rb7zwQDmQUmLtRjKs897yml7CCewOcZH3tPJOGh9JXAcPVREoAqkg0gjnkhg8S6T3Kj9L4o+hIw1aQ0xJPOvJ4nZWhT9oOyYfR/kScKkoM48FezkADSfXL4R0P68eiZuL0bv2c2wmKaUfA1GH1sAwP4WGaiq+17px0Oab6VbJdeEfCgcelMUrJINjKkQyu6La6hLBUauA/Hp8qQ2VK+0qV4VK6JJtfZPajVT6CL92W2Cz0syvM5g1Xn06XkSqBdKYVqPYGvY58S4Me+OHpJfW6IJKaklD7P79PFdfTaApcwqTmjyCnmQvtbJCWyg2srQ0RED4DPNlgvMgv0/HwBUumelOeaCUMoWXb8H+CH9WLftpsN9eDYbOJmOlN/34Rs8YPa0S/NzHM+szcPAHqvRGDTE0/ELvtaveTca0zBB2RnZA8dnKIsOUr2BroGEhbw72muAf/rtiHMhiqDRxbCbLbHDsRNqkyX9kk5Dxtlj0kfKLOMJ5AeoHSe/Dj2MRHxkI3eo/xNxp6JVsbGeykDRsT8viRnlmJjbhVdnj2ltuoTQyapS1Nqb7d0zw4lTOmZo6BFgDe+FNEOua69BPFk38PklImnXKvoJtCXfYwahdxEYXHOWcO1gkApQ0dmoXt/7nGqptbeZdnYY/SoYZ/PZ2TOKkBSNuAhoJnMYNkzyki2f1fbltaJB1vv0G/a9oXPAO/1nrTdohKmJswVmAEYnLhPVyXa0We8H/IpSdkWWS/s/2lMZ9fK/gzZkPKxFETOfYfDcZaYO/ifCj5hL9onIevZ5SO5vvcNgQJkEaitQCeDRziP8tOI2C/9xGKRPf7cs42zy/5lD2SWGtROD8BYxCjEK+/nG12WRH3pC5OBz8HzKphVZWK5f0P9ZxqUCSPIWL0YkbvIuuz3sqEEKsA9wYuU5jqNu3efi/lkmnqW+63W04gW5B2BEItY7pYxaBJsc5LEE30uVysFhzP/ED2UyEuAuWTAyidRxljK7V0vMyAIcGHsyMDMWMqgFeyqVu5TCDP2fa59Bi9I17GnWZK0LUoGqkhgiLxO7LJ07irlSLdLL0cCLeZJpKU+Lfhir9nN6jVBlseOEo1kNUa8TMWnVjPuD7rx0nAYY45xybqm1F1vQ89Dstxb8WRyE5/NF0k8PWls45IeSI1d9sF+5f6Lme1099bt9ImctdTYCc8iADzXMXO8WnFzcZk9mZZXlwmuQ76AMTFvK8ZJUPrJKC6mN/H8ay/Hv/63v5Wl9hq9TgL/DbLIMMhXu3j/Rz+Jf/y7v4/zXzyIW8Nx9CGeet3MVLp153ZMV4uYYBNRghgrnso9y0189MGHsbu6ic1sFT0yfqdkWG5i2tjEY4gKsrH7o3jxtVdicDKOS/oP3ahsWqvRTtKp2dhEc70NWv1Qbm96fZ2ZVWfP3Y3uiJ6Ww4KNrWJNCdhYxGmvEQMy69bLeKGU6pzOF3ExWcS02YvzbTN+MVnGFWe6OchS1zdXq1itO3E6fi6G4zt5RpH5J+N7RW4KC/HZ5kX5Qco8lR2hqkwKUCDDicB+9Tb19ZAR4xN6QYp4ooeoiF1mDvui2D2JsraybF3t99rOTfscMptMwyzT2kgbnLO32ZBxdhqnJ7diuxLWYNvZ9qjlaIvAsgwQwk4WgcTZhIoS3qLgQXR6Bial3dZN4olnpc+ds4mUFU5mdW4vlfbN8+qABLL+hTszN+xbSHLb58gpXkNWIO+zJQo9p1L5qhxpYj0tbGIFQhEbpcxNsF30BYEwCnpEhkxnlwFGnaYpAVeBbO+kzpzMZtnzUVliGmuWXT1YnJKZFXFn+9E+ML6C9RBjkF21icZrr7688wdNPCWTWMrNUQ/0AEq431NJPztq8m4wj4kzqJjM/dFXbdzW4GsNNqQZU5yCGnzzWFhUHsB16mtg0kCbQRY+A0kAMYFQgnyAUOJ56xJUVoDc284C1zBg4smUcagIYRvlvpeddv/fAJknn88aDMvrFuCaa5Hpw2tsKPo8+fqeI65dE10GRBmXwdBsKLlTXXq+DErWBok3UR7YAsL7/yY8TEJgUHsuDM56ftJwbat8jjOuDHpz3zSyskZsBUyWqAKuX5fBo0wg60PfJcrkJahRUvggfdxknrEzfxBALjPEeHhPOmXrdfa74n0//OEP944GY8nU9tKsm/t77fmMHAsZdt5vvIeMNL/GPLueriPRcaxS8acykBE77CM4BRQwP94bFm4GhQRWCCywo8znTTpqXnelh9cX02h+/72P4p/+yw/i6nKagoaIwlyfEg2X91qrPjmfp74sz5FCiAaE+6bHEozd4eGsmjS2cGD8o5Oz/by6FBYivxYwJppcVs1AIutC9oKf3+eGfcS9eE7K95kc4X0QT3vwj4yJqhQbhoH3IICBgTLLCUXjag8Y2EPr8XvOUQFxuKZLWGZTxgJcGTj0/Xmdsfl1nxGLM173+f08gI33ke79zHk7KnUGIZjXKQCe94afJdOzyzPIMTpkHzAXbhzOuecaGSFYyn5YoXq83uMm8PmbUiSeL//fIJqJ3oP8/+el2BiDvxKIKlmTdhws6zyHlou+pu9VGw+er/rc+Gxa9tjAMTGSSrrVStnJlzMlMXpqUklR4yqxorkSYOg9YKDWc2I95L3G3xl9UrJwvdc9ZusIA9eW1wKDtBfr+WJsHlMaxlUvKt/bTmIN7HseDSp4frx/fK163v0ZX495cJmiGryuQXfPh4yOQzSvnyWJwer8ZD3pElFMfztkkYMXmDPm3PvSutX3gzhPkrLKeOJ5nDFlB9qgANdzRprntz6bvOY59O/enx6/9bOfv7YBfN74rOfuWI96/x8Ms9Knqqy1bZp63etr+HcbzLUOSvlNdF0pYeQz4v1qvVHbOX6uej96D3gP13ooGyMf9bjzNaTDZKR6/hivbZl6Tj3+lPmF4DMpekyqst5+zfPia+33QqWHBTYpO9J2n8fhOfA5q+W/HAPZTD4nnsv6DHpv+znrM8z/DMRkj8TSj83y53hdLZ/qM1TLSO8l62QDlpaDJp48Bsa+v4dL4la2v/tOMcaapPfetY3I37bJbbNahvmM2Iau9Qz62SRLvcf9HNkBYl+KqJQCq7JYPbf1fHvt+EkGE0B67nvqtu/o38FP+pV0Y3l9Jx3MdKzi0O8xZchuExPAJ2cYVNlXnjMcVQEtALmcJfpKDRNwor8fPZ4gngzMOpKZ6wMoQjawFgZtcdZsv2gPUHIG8lRZ1eRvU54rwbf1LK4un6Tj26O02PgkI4whnsjoGg3P8rryLxSZLt19IM4RhW6ungFOC5rAi3iyI+7n9zrU551o4VrG+L0OBsE+Ye/YKbSOYSzLFfaZMuPzLGUjevW5sQynufX1zXmstvMYDhWVCfGkrKhWDLLHk3o6UIZnRyBRS8QPyI1lRNr7BWSltBH31xhPo90YZo+n5awb2yXPI7AAAMfl320/CYxVefQEwLeKJM2siQ3EEuVHBCgKOJV/q6hu2Y+815HjjSZgnEgUAEtlNkkPaq8IXMx+T4CCrHUPAm6TwCvPaVmgdXi2py76x/4lxJPsJdmDAjROyvgAd0VG1OMDfEy9cEQ6WR4ryh5gtDSF36qsEv3Csu9TSxG/1i3H8whgtFgtstSbK0iYvEmZulHFAYD2vZ1fMkN4fS7WOIEygGEyRJythM8yGJ1lqSzONsST9LF6LTE+Xoec9twDyOTvHIxdM65vLvfy8ZB5dcAcvJ/p88Z6i+hXT1r2PTIwm3xHxGR6lf9TY+0SLBPrcn8Ac3wmEU+sGeNWxYjNPhu3X3o2JwhXeiZAPNEHwmAQgK71lWXqgVzhfc1cYzIO2e2jocqvz7JXC7WMhb8k4RDyFx1FLqC4lXKVnhPMH+81sa6sTslpSvj1IH2SMHDmXVLRyqrckoEkPEFgofo7HTKeOGeH7D/ex/8gCQHf0gbN0qjS98pIW+1JSZGwuyyBxhwiRyAcKQlEJt31/DpOuvf2RCtrIttbpZ4ySGCtqGrLbRNPkGaQASYJXNaIcZFt2u2ME2BfLUuQTFt7WJ+XTyTySNlynEVlxuGvu29NxLB3kgA95a+Q21pXgf8J6BcCkay3fq+fZ4h9l9hAAQmRGSoRyNlvxOnprewDuJirF5rsvUP1DJc+Yn6nUwWL+9zWfgyvYz9+ng1sW9p2iPW55bp90tFY/fOYP3xMytChFwBxOU+UrFN5XJcR57kpLXUT8+U0el3pDdth6Dn7VpwfgbHuDSk//dArrB1nZ3f312edZQ9Bgs2U7ZABtq0Y9EWIylZh/4oIn1M6KgMKHOUvOcS5mM1WAmnbAl6TfISAzpJgk9y3iJnMbE6g9ywBZpWUUlCQbDv6xm1TxhIUMplcplxQ30rkBv0RybTqZk+pBuUwm728HpjKzeymkK7TfcYT+2GxW8SoeRYn47sxGt6Lxm4Qi7nsPGDDLply60I8ZdCD5J78JeFklPbjPhC1SVySLboDQ1gIkG5196X2mKe0aXKe1eOJ8UM+pmwvJSstPyGe1kuAb/V7IogafcT6Q4hlGcD5LEud9clwxReHEN6tottaB1V+X9hso9+IeK7XjeeGvTjBZUNeEtTf7sVuPo1OsxOrXTMu6ZW03cbDxjoe0UNst46bzTrJpldfeClunZzGnbNbme0E7pW9h1c6Z4y/teP+ETePz+PJpw9ig29DTz/IS4Ie6YnIPEK29nuxbTXiaj6JL3z5zfjNf/dv482vfyWwHlj/Prhnqx1Xn57HP33ne/H//b/fy3J1d07pr3MSffqTn4wy64iMK7LAm2AGmXnTisV0JuLpYpKEUXMdsZrOY7XZxrLZiKfLaSxbzWjcvp39qla7iOs5mWKNaNC3M8t8DiKwBRfL6MA9zJYxm6iv/Nm9O9EbDaM1lP2QWaxkcq1uortbxLgXMaYXGmWCG624mczifDaPdWcY884wHi82cUUfxSn6rhPzKfKnE6Phnej2x5lpyVkbDm7v7Yfad7Z+dXYi54Gzzp7MTOUGuGM72jj9adurZ19iWiOyIrdpozy++SRaGZhGpqyJJ81hksC7VerWGl+p/VlVLZD+zbO4MfFEX7hbsV2bRDaxItPStjQ96rR/1HuSAKb1FrukZPCGMqLYq8gz4RvNLBucOOOCihHKOuLcYMOptLiyfw+ZkyUzqIHdKpsNnYLtY+KJnnPoUQKakqAbj2OVxK+CElxqjzOOvshnoBcjdkhiCNj5ZDMJp+N5KNXMfsls6zV4NWNSLzgy1McETmdgh53OGsNSoId9VOn4g1xMG6WnKkHcz3oox0WpPV4w2WQH1eBkKvA9U+WG0cowqJ15g+V1aRQZRBKGtXNUO552jBlMMmFVjx0bV1aOBg0MLngMBgFsrNeN5g18kkVEOTMMRhQo5BPXg4DypJg0MdHD/W1sM2b+70gVO3ebkvtaO9j+Hz+9GFa8vrYBKVLcDYQytpdffjnn9qOPPtqDzAaAuYYj+m00X15c7IEVP7+NCAM89aIfbwLqstZfvobXAyfQxgzj8us26Nm0js6zkcP13F8pM+urCHSPxSAkva3IRqKUHT2N/uIv/iIz0RDezD3PAmmIsOeavM54eA+gDXPGmkBasaas8a//+q9nqb2//uu/3gPRLoXA/uSae3C0kCAGZfjpclzMxdlI0dY1aO85zGja0rA292IhBkiDzTRIopY3ijTzvmHeTFTZmNVPGa11dC33HfRbmamF45SCbLaOzz59FDfXMnRxTmwspoNZShvyXjIHXKqRdfDcA+wafEYR+p6OTHfGG+8hYsWOCqLeDn9NRipSWBFTVj78zbP62XwNG/EG1kh55h52ziGe/BnceBQ25frScKA8YYlw9TMTcW3HyoCan5P5xPjg/0S88Drrz/0sF3B+LY98bgyCcs9/iXiyYiJLoz5TBwEtmXczOzQ/tHL0XOR9txLKBnfk2Gg+WA+MqFqh+7n9PoOh7P1c8zIflj2WM+kEFjleyyIi5pgLOy/1OvEsfN7n3nLChpzvZ2K5Djjw/jCBbRli2Wid4Pny3Ph1P3Mt+2vdUINlni/GacLdpfQAAqzwPG45lTJy8Kl53aCtiSxfn2vXBI0dNsZigtrr7zXx2P+5rD1k8lhfsF6WB96HBtq9Fn4+z3O9T71G9Xv9PgPJlr+e+/p6Cb4VIMLjr+W1n5f31OfC85egfMlQSjI5G3pq75NdgDyqiT7vS35aFnPf1P0lSxNS2ffy2eCnbQzre+SNMwTquea5rZO87xgT626nN0GbDtFrh3rJnsv9+Cv55bnjPZ4vy6TavvEael/X9/f5qW0F2zy1zeDr8T7bJP5MvTVdQ4EAACAASURBVDYp76tSbd7nfg6ffcuq+v57md56tsxAPX4+h3zwPqrneA9GV/XYvSdMPPFM1in1M3m9fU68n3mPbTvWz0FF1hncX07/IveOs6zr8fnz1gFc05G8JuT9HJYHn7dm3vc+/zxTnXnFtVIfFSK13hepN0tvBgdwHc+99aP3o2Ws16q2bT0+N61AZ3v9HJBjfe418PnxnNZ7xRkAzIvtON7nM8HvtnXd17GWac/oOPedKg/o/e7xWxbVn6l/B8gxkZyZNE3IACKL+W7HdvpiAXdKH02SKaqelHNq4ZfsMIbAetSR2/SBIpMhwRGStfF/dvgv3AewoRmj4TjnU/JFgDNzQUQkJZkAuQgE01qKxEwCdAuYSCbPoTTzereJ2fxaUcs0tad3QtHvLqG0WZO9NUzi6fz8fJ/xwvgBt/eyY9uIbu9A9Jh4yr4zOzfolkP3jE1R5if3UgH9vP8sE3i+DLwowT0+C9aDtpE7xUll/4+GJ4UoElDI9em7Avi/3s6CEinoW3SACPNtnJxSEqb0Euq1syk64BRAIOvi6g65/0o0POVGbFtAPHVb42jGSRJP67l6gKU83O4yi8x2gW34Wv+149D/BFIwo7C3Ki3V63djOXf/yJLtgA7LKgKl7HYHAEE2Qma77Vh79zjFlyg9POihkbabsrvojTNfAAqzn7SnJJNKVGpmM1Eq5uC4L+YiviABkH2pw1ou5Y4dUrIjy/gk70vJr32f0YONkaUAdwDhRKdDgBGJT380lSPL5ILtwX+z7LH+YMxkj7jnTu1XW6fPF5feWvLzSgSs9vA2llvOFQSKAN9m9tQRcJRYUot+Z8qQAVQVYcOaAHRusr+JSj5x/gXUcL7dc42sB+sT9V3AVxCZmDK5lJlxVqHIZxEHvB9yBnKQLBwBQyVTKXuXqNeBy/oo0y0SvFXFBfWb43PYEdqzJgp4uG3MlwrclI5TcCPXs8+1l6sUHC+9sYiKVpYO/Ygkl/kdUDLPOqBbwUn6Lfm/mU2W5X46mfnE2LK38aqQTIXsEPCn/Zt+bVdlgSAEHFSh8omU46Ksp/yn3Lf53MO8j4kQwED398keUD2vp8bYbIh4kj5RuTz2iAF79iJzkaDeQiXcODMiC9bRbo5KTy71jxPBQhQ2tjtlD1XG2X3huAd7tkFGRRt7Qplw9BAi6r2fJU7PkrxCv0wnBspchozPiyBL+baVbyT/5J8TT2TwufePss0IQlDGZDaUL34we8BBJbZjbb9mLzBKk22W0e9SZhMyS32ssptBCaBKnUMGVwm04DyYSLTutp1uIgqsi/HX/uVB3x4Cs2p7ufaPkNXKxqLnypXsZTDBRjcDBSA1FOFfen4n0UY/E4iXXWbY1MSTAzl0Vgj8UyCgZPah5Kr39+npndLcXiW2mEPWBp2cmbRN7QPKw7EHdNbIkEBPrGIyv045okACEc2UkQM4J+Mpy/sliYMcbKccIKMlM5DICiLTAQIq2lktieedTRdxc6PeipDWImTIsNtlwAl9nrgGcojzwj2WSzK/2pnphExGjiAPIWXIeGJ8ZDzdzC5jvZsF1XNgnYftW3F6cjcznmI3SAJLQTCLzPaIhstQlhKnhZy1Twugrz5ZnDF6z5DRqF5/6j8VuU9ZM7KmUk5lj0llmgGCQ4SnnMrMRfXqSXyY4JEN8g15stvrdmQH689azJZX0W22Y9DpRq/RjG5sortbRqdJZtU2nm90YtCKOGs343anFWNwMIhbiIJmJ5Yz9i+vtONqvYzPlqv4tLGMi34r5l1lk7384ktJ+JydnMbpaJx9zfE9r29usiIPAD0kEeXxIHkef/RxXD14HPdOb8W2VbJONBVxw/5u7JI4WkPebVbx5r96O379v//v4tW3vpTEE/uI59lttvHkvU/i7//zt+K9//KDLJk36Pfj7NatuHP/ueiPhrGCyCTbSrUpE3vCJpvezLJyUvP8OtazBTB7LKaLmBM404y4Wa9i021F+7n7wqvQCcQc0J+U4AuwwlY3tovr2MwW0abf5Wqb5f/I6IZ0GoyG0Tm7RfHCzABk7Siv19zN4/a4H/duncSu1c39kLoDf3rbjMeTZXzy9DoeXd3E5CGELcXqwKHoBYhtQ+CHgq0gNjNApmRop8ws/g9yZDAQsSliQ9WhVkvZQVluL+dTgTOW4SojiQ5YxPnkFyUjFJ2oTFLJM2X1OPlgr+/dS6z8tJ8lHd6JNfULd73od9EBg2gU/9V2sW1p+6SNlvQQ8k+2AXahMtvJDxoPbheyViVuZYPCnQqzhIzObKkNpW4nsVyrDGs7e33JH7Hsg0gjkEolT4VN2M6RvaosYmQTPxMn6rVyTrGZIfKytRClKRclM4wShiU5IbO5283MVJSPN49OlzgW3q/SmO2ugrCwgdFdJFNA3hk7JLDl4L+7fG7p0Vp83hovbJUervW8pi59/Yuv7Ri4CSAbJQfDXwYKX6TTaoFkVNi592azw2bgXg6uDnQNttixsnIxyWVnxlFw3NdgZr2xrGzr3ia8l/tCPLz00kt5P4gMCApHkyKAnJXBNfiGePI4UNIGYRkz9/b7Gdux0ZZjKjU7a2Cofj6DfAbLakAgHdKSZsfrKDbGDogMceLUxTqLgfEYhEtgvYAwzCHzkcB6Kfvh8XpevSG8bgJexYYeAw+1o2QwwyCXDSeek5RSg2Y1gGqQB4HPOO3IJlBZABteZ73u37+f7/n5z3+ewtjRiswpawbxRKYR14So4ucHH3yQzi1zxjrxE2ft3XffzYynP//zP3+GeKrJEZffc2k77yfvQ0cRc927Z6flkMopdJQw4+FZNgUESuPXPWh2AkDS2ekQyaeoFJ7H+8jz7XIF3h/uSeY5Ziy3b59lxKjqaXaz5qoiX1Sb3mcRkJfxJQBcyARFWDC2woCXs2hC1P2VfEZrYCJB8dJ8PsG9QjyVgMacF55NDvABwPTffi0dwEoReD+kkUzaccmSSJC1kOApUyCkXE+76qXEc1oeoID58l6viYqUI0UYQgCmw9k8ZGvlnlyWuv7lGeRgiGBLIKHMn5+hlnk5BhqUV8/mcQmE2MZ0Md9Hr8rZVQaUwVk+773h+fI5zYil0vz7WIYaPDXIbseX6/K1V7gl24055ysVWKn7zXtMPNXgrufA4IKVTg3mGpB1Noo/Y9IwQYuiVzz2ep4sM6QdDmDi8XtrmWVyzFHNcl61Tr5/rWc0XjmL/N+OX70OOIvP/n3IpLNznhFmhaxG/nId9r2BLq+1AQ3vfz7vteX3em7sIHKN/5+w9/y1Lbuu/ObZJ4ebXqzEqmKQWhZFUW1J3ZRaybBsob/5j5Q+NdywDH+VDNBGu8UW3KKiKVJVLFZ6+caTk/GbY41zVl1R9gUe7n0n7L32CjOMMYOjRKxHvRa+ntfaz3Ywigr4IFBGZKX1d62DPMf/bG/vaLKriBoD5b62nW1nhVpH1nrfugyy2DopG7r6/JSyAgmglKhMr5f37QF4wZk2wVwyjDy/3MfEtJ/VYE4tWzw/vldNyqSsLoCT55fP8Zrlv8+f78HryFM/ez1/nlP/rvV/vad9zfvn15+pdbPBAesIkxY+N54r70sDCjb0uWZ9Jrzv74+xHntdNsbrVr+PoXn/xzLOc3+0Fdz8WuAbP9aZ/F3bT97r9/epr8VcmECwzLRM45rIM/auZZLPiM9ivRfcm83nzPfwOns+vUa+Rr1GfLaO7DI4UxNP3tv+vg1070O+7/1mQt52tnVibZuxljUx5FJ7tQ7zNWvZU8sWrwHX9d6oz0Etk1PHF5DNz4B+sk6tASmum2ewyuKsZa/l+8+TR74nvwGVbX9muSSA8h0l0Cj1Mord/OlBxvtzKRdKKYt9uzSELuCVbUfPLw27Kfui/jaUmxDxBLACEEQpKwA0g7sEWmXAB3bX+cMYDMYlw17EE5GKOafpQEKWtNJxw9FUUAuZLjfZpwEgsdM+6h+VtAKwUN8GIu+JDDdIqGwF2ScAROlP4RimTaI+IJT6SOIpNBaIsHrv+2/vZay2Wm54fyHXMjgKV7pkSFunW96lbCpgePpCo5OS7SVQXPbhPMdE5gtOK8A7ZBZ2BWs/GhNYMU/nlwhtshAAMwGnsH1PzxRIlmcFYOxQwkh2FcTTsHcW3fZ59ni6TzwRxeo5sx1h2cL9+231LclodjJJyGjYLBOIYfy7AhDUGU+ABFkSDLsu1MdGmRYAL4C9aqAMiEpFEAg21lbyhGh75medpR2zj0Y+n+wU98QB3Eu9lmCAKhKslirLpujZI/EkWfpV4skl7DNqtcgmkwc6m8XW3NFfaXUg+xgb0fnL5SwB1/WqyUyMOuCtPp8A79bfddCedctur/61KVOAuA62s/pVtbq9tLEzuhnibgs4r7lEtqw29Dsj42+Yc+uMLkrtUOKmR4+vYnsBMrKWAP25dmQSrBU4IhtGxJP7A+U+puH9oTqJfH7pWQXGmZAyUC2AjIwoYR18/xjxq1JtBmIyS6izL6W81H+Iex9sgdIz4Uj0yDZ3qT3+PthXGdUtfQnxkUAuvTNLn6LUtaW32Lpk4PF9iCeDeDoLygICxEvdQAmn4nPwef62n5s4Db2I1pAiymTKqPQVZbIoyUNpP7KaevnM6iGhPmfcM+d9KzCR0nuZaTUQBgGJnOdwA6mnsrEmnlhX2UVEW6tsuO1kRchLpvP3cqFSec5IkZ6kJ5X2eL8HMStiiO8hayiPJ3+ZKH1lvph4Gg1Os/wk8hcCm+xT7e9IID/LEa1FQKa9sQXDciCUgzD1mx+IVPSESgppDJAi6pPFffUsvG5w1vYmvgSYE8BvAn2xiyHEXpaCU08z+pEc7IqsACYdkT3TSmkrru+AC8v62jfx+fVrtR61XexABNue3CPtr0aR8YvlrYjZLaXSIOHJ/lRWKeNVlL/KC9Lbjl4hZC1kIF+Wt3L7ABHpOhPHvma8n71bsqeI5lvPqn4uKmOorDwAXOaY9YJ4yr2ObCl7ss5cooed+7OIeFJ2MTaAey+xv8BWIJ4gqZzxxJoo44mSmbuYjE7i/FxEmAJRKKU+yCzfLeD6Zp4ZBJDR9D1krtSrEqK2nVlHw8Fp9rFkX5KlNcyMGO0XiKeb6WVsYxEDqv10mxi2L5Io7bZPE/wnWwq9OZ3eZQZI01blmCxbWfQIuu1gK+cYKddHcI3WCDIwM/IKJkJ2w4KSXZkRobnMPoo79DkAf6kIkn3n8JfU4ziznDrS8wDyXdajR9YXWJnLwc6yn9Kg3Y4xuB8ZwftNdGJJQ4oYt/ox6XeSdDppRUwoLdp0ogfGvKcn5EylGptuEk8/m8/is+085ufj6D28oANWPH38JCaDYYyHo6ygA2ZFwDWZRs2+FUOylzbbuHv9OvZkBV1exu2zVzEhA2ncy2Bm3ueckClFlm7vhP6UEU23ncTTf/u7/zbe+vr7se8qQJzsqbub23j2d/8UP/g//lO8/vSLGJABvdrE+PQk3vnw/SR+9oN2TCGDyHqhl1IGzbTi6s1lfPbJZ9G5ucv+SmBrs+kiFmSNdNqxICtm2I/d2UWOJ9tRFGKb8XYhTJmZ/Sx2s2W05qvokQFOIDefbUf0R8PoXpzFbt/KYCAwsNiTxdKPp4/O48nDs5g8+Vp02qoIhh37xbNX8dGnX8ZPP30Wn37xPNZzMrkhdtl74+w5ud2hP7E7ofKF/9oXtd9n+ci5UDav+vilzsiypPRZ7QeBTZkdnxnb8o+QOZRtRC5CPGXGzg4CzHpA90d+2J61vXvfFvb/1fOwl8/Sbo1j0KfMNeW8ZSfJNjv2Nz7gIF2RTpmZuRPxlTq+BIa4h6KyPqUTcmylbDS2LrqL73JuMqs1q8jpLIlsl0xHrqBjKbVqHJfremzYa2knllKXaYMOlQWFLIK0yipj28hsqfThKJHbl32pTMVNBlxJFyA/trlfHHCzbxE4TOWpvfqTlV63tqEIvrHOwNRC/nFt6zj7kMaDIJ6O362SUL71za/vUX41qeDoCRmamkwZdqWXTIksMDBisNMGlh1mFKwdIzvx/l2DHAYSrCCZdIN9HrSBKj4DyMrG4LBYwPLgRMCSOfMrv/IrCQz+8Ic/jI8++igFtcsIQjYQZYfgRHnwOYPARB9CKFjpQQKgfO1kO1Kknsh9KaV1//l8EGpgpXbsPGeKNlL0NdlOEDFkO/3sZz9LY2Ixn+cYbDwyJv52X6CMaioR/Gw6nov5o/Qc/aIyK6ekuRk48UaWEr87RKTb2bEhz1xnlFpVwoQ5YF25Zxra1OoroD3vcX8/T46ZBs4lyyiditLI0q95rf26s1ZYIzu3zIvGMoj33nsv+3P91V/9Va4dfbvIduI35fq+973v5br/8R//cfaKMphnsNrP4nUxyWlQxoCW732C8V9KT3JODERyb/5eVo1IiVLhOquFQAnWA/KE+Uymv9SNrh07C2yDcgZATB7u9t1kuocj2GyVUSPikoio6XQRg0Io8DpRIszRujSS5Rkp1UZkqNeI1WIsSRKu1tEa9XOP8FmTrCaTHE19ABhXikyCePIZIJOI+bHzaRDFQNe2KmXmfcdnDMJTKzcjVEomGESRlRcCsV2AXx3CkvnUUlaU1laGufekiUGTJrkeGYEmBYMxwv0zer3TzvTm+qzWijON+LK/D8Z/KSVnsKMucXh0UI41Y4maua8M7Tyk4mhkSPK3z6dlQ5JJbWXW2GmwHKgFPNfzueN1/j6AMRB7NEkkLbcAtshNE7EQL/483xXYIwfZMrMGRe3Y+DwhM5yFaefR463HmorVmS0lW4jP8Yz3f3w+Dnv24KjIGbLzzLgMmjlzx2Uf+ZzWUsBagqTlfH5VB8kJ8nzaKeMzPI9LY8ipXWYvOl778ssvjyBh5Vwy9oPRUkpd5JkpxJP3kcE96xbPMffwc8uhKNHdZdBeV8bra9rh4Az4Oe2IG0Dm6/5ubWAhZw/AUSGI6jNQk6Lenwauree3VRo1RLHXBNKd8p6+twEyy1qfi4MtsBXwSMaTZYRlhoEuB1Ygi5kfk6I+U/W9LOu9X6wHvQ99Lkza1nPK2Ewu+lxb5tW2S234+t6WJ/y2PK/3dL0WvF/rBo/Bxl39XAewowTkCHw7Eo71efEzCuD552UEPAYcRO/X+/eSDJds93N6Drx2jMH7x/vRcsRnycEULitnncw1rTtqw9/P4T3gjGHbFbajDLh4rnz26udw5pQMdoFctm8YpwAPAVe1AV2vUS2fvPae33rOve6eG8tSyw5nBDMPtrUIMrLs8dr7frZBfIYPJS271n3Hcs/1ObE9WNs+PpM+Lzy3dWQtFyyXPCfYCCZxnL1m2Zrfv0c8/Uvy5qCPquycXC/K6xX7EWeU/k6ZhdE9SbBkc/dEpPa6Lr9GiSRl1XSHAqg8x/w2CMd+efb803TwcKRyfTc40RBN9PdANyyi2/QOPUQp9+XM+ocPHmcXD+ZKe/fYNP6gT9JBY8yhDD0ipuc3mSmw2dFIuyo9ERBPZCRQSrCfxJcacovwc4129ZHQ+mQT7tKw2DXmIZ54vajpw/a8v465h9MhPpYe898+FwTWWG94/3s8ee43krFp19GPpDjWPoszat5vACTnWR8+6/m3FKSY53MgMFdR1gKqeWZAviQDs6l7ieS8E4mQmWFF/zbNJCbDBzHsP4rYTrLUnsFY7FBnH/nM2S5k7ljHcZ+IfIJtuhlBjj6bL2cJRuZnaQSdMhQATdGtAB2u1DFfX2V0Pzo/e4is6YUsMFo9RZRBAkCncomUiCNjgpJdimQ/nmcTF8dS9R4Hn2FPG4C1HT0cnBcAlr16zHjy+Li+fWOBqgJkLBMBVwAc6MEBmQDxRBnAu7trKIfotBRIYxvCut0yEiDR59M2u2Vj2pqrm0PgCo6B9rEzQ3ZZIoilNykC8UQUfc7dksh49SRK8HovWxTiQ/18AKEpNX0szQ0IjZ+f2UZZykY9DmSXOqvsGAwmwlP9sgQo05dIMsOBJZm91EeXbmI6u86+CdiNvU4vxhMRYpoXgH8y1Vz+tEniyaVvZJsKCM6zBFDVlHOc9pdsNsrgOXsW+Z8BEQ04QAmEodwfvUtGowBfmC/m0QZ07KuKBols1leAlvReUraTSpIKrBIxczJRv2j7Y+mjr5bRaXfUC6WUJqdkmjJwIG7UpwbQd7m/i15L1ydinLVS7xdFdkPyMI8CD0VEZEnFQsRCHPFs8u8EfAFYMw8Zgd0TPkHENnNm/01yfJjZVMxjlj0jSKD0eCKDQ4EKhXiGdKC0GqD4ShmnWc4zSzjJRuLzo+FJjIbnKYeTAIBHyao+AHQqm2biiX3OHNj+c08OB+ukz9YMknjKuVgJGyFzC0BuMOzF7RSShN6CmxhQhrBk6bOO6atnHxAHRqgCA0QfPag4D4OB+iTn+EMZ1thknBPbp7zHvLsXmM+w9ft9P4x5tp7PPiHFB1M2EbJBwRD4icgLSAnKhi4ze4/Smcgvgas8g4knzROg511cT1+lfBl2hzlu+1hkcyEj5JOppKXtXxNPgNDHH7KEJqWkqvQE5f6YY6rAgAmw3yBxWF/ZgKwb+N5l1lYz8cS9+CzjhQQiWy73LoEISdxoDykLa5nEEcAs52m1WUWv08++TJz/xA5n88xcePDwPHXb9c3rJGoh9rEr2LebTStGg8mhZyUZnNM7rr/PEr+DXjduZ7eSXZTpWyhohXKT6Kt+6yz63dNoWuPM/oO4Yr5u767Ut6qZHzA15GXKfYIfip2LTqEEGGXFIJ4giAGiORvMYcrFBXLxNr+XNneW0u2k3EOPg7HkfkkSv1XOGHMWcTqmWsgizyfVk5CHEE/oxZQ5rWl0waVanRiRXd7eRx+9s19Giyy0bStOR4N40OvFaRNx2mnHaaeffZhoX7hrk0G+isVmH3e7TXyxWsVnsYzl2Ti6Tx7E08mDOBmM4pQe8KUvJuTRFa1Kup2YDMdJSG036/ji449jfnkT3cUq5lSKonzlUHJwORcOBJ5JhlJgn7TZ3/34xrd/IX71e78ZTz/8WrSHwo4o0/f82Rfxk//01/F//+cfxOZ2FhfDSczvpjE6mcSH3/xG9ohqjbpxdX0bq9Yumh6yEzndiRfPnsfHP/k4mqubtNHo10QmHcTTptvJbKfeZBI3PYIbOjHHNtmq4hVla/fgagSCL69jR4b4dBaTphuTwSgDnujtPhgO4+S9p0ksQH6BfQ2H/Xjvnafx4QfvxtOHD6M1fpjyud/tBtWzfvyPP4nnL97E1fUsPv/yedwtRDxt1vgaZI6dxnKNPFWQIfvZtoJsQ2VXZvBBtxs3N5eS35SnywwfBRiZUL44O8nsHNK5mJfEJXdUFmjnPn1++dMi/7G9hQ0KSxKsiV78l3w12YTqIUXJOrKBeZZ+l1KmZxkU0e9JNxmjsQ3MNdPvCZXSlV2ngKRs35B9k5Q9lRjyalvKrULGTA7Z+9iCKm+HPkYeSJfJ1uQ5GZeCkFLXbXf5/dT9xXZXtrAIPD2r5HfiNI2CqiEBIZ74nseScwWZ3xXx7wC8wVAZ5JxbAsPuZmSNy0YnQ5ugG8hpiCf6nzljVThC7Q1L3tsurH0/PsX/e6Uigf3lA875wfvv5aUMzNZKicGdnlKHlYZWZDZI8cOuGeiU0S3ipAYcjuDUsfmtlV3tvBtQqsEofzcNkUE/FaABsjdv3uRGIfMFQmJxvYg3b17F+cVJvP/+e/HdX/tOfPD+1+Py8jr+7M/+PC5vb+Ljjz/O8SNgOLhWsNlHqUR0Mg4Urp1rj8cGWw2S1e8l818OQw0oe3lMIBjMq4Eq5oGNaMeuBvZsEBo04vkZn9bkNEt01KAb9zGIw3N+5zvfyewhMqe4Lut2MFYLUMj9mReDRwYqGDufNzBnA4bv87wGcHJzhYDWGsys1w8yhPHwHI42M9mTZEkpi6S5EMBVExMffu39XGte+/rXv573oRzfj3/8Y9XZ7g8SDP71X//1+Ma3vplk2//1g7/I7CkLE7PHzpricBos97g9DgMu3C9LOmR5jmPTXK+LP391rVIPBjl5TubIzjzPXhv+fk6DZBAb3lv1wTXIOBmO8noW5hbu3C/HhYNU1tbj9F7j+UlmtdFnZ95nPI2/EsHreahBSv7mMzL2S7mHUsfTzmg/G/0e635awPgeNbBKplI6JoWI5LPM8XyxOPRQyHRiKxcEfBXd57HV4NimZDFY+ViW+f8QNwZx5Jx+tVeN97pBSCscxsD3qKHt88l7dgK8x2nEZ8fGssJyMB3Kls4Mf5uk8R5CDs1m08Pe8XXYn0lqlrPGmL3fvCbMgQgeAScGjxmXyQvm3vKMv+t+IL6me+T4zPkZLacOAFshOjx/nl+DRt6XVtx8nzE6u8okisu1eH+41JkVks/P8UzJGT8o2qKruC/X9tnyGfK4js6imqxyDYNS3qPaf8N833K6PksGENijfk6vsWUp8yslfsyINFDruWLstdzweal1pvd2/dtnzPvC82DZxPOjBxifs0MSuCk95+7PWS2n7Jg4Y8Oyw/tMhgqBIypV6D3lUobWAWkEVuntLgOWY95tUz77THpPWD5xT5PbKS9X6jmFE2F9zGdtXzAWgBr2DOtk4MjzXNsQPg9c3ySV7Y40mAuh7ejTeq4SDFgokrfO6POeqvW8dZjPzcGwqvpfelw1IWA9YLnr8fLc3tMmgGuZ7HF6LN7LPn+8b3CZ+/Ic9Xc8B7V94n3mz9WfYczK9BA4Xu9/n2nv5583P7XsNbFiOezrWZbyfb9neeX/m3zyuqVtWHp81USWz4hltvWX5QrPal3Gnva5qfeo73nQ0dX+rufK84UM5bP1WfH46gAqz6tln/eRQDnZkQaPWLfaJkm5XjIvKeHBtRxAYrlW22BeX+si7yHbWLYnalvNsrNef6Df2gZOm6KcHRNotf3iZ6uv5fPp/cH/LXMBsXCGMyoPgGfZiuWMKNSHcXH++rO3mQAAIABJREFUVixvVYrUxNn9/Ut0pHTiNoF7nFucVkpcEIV7c0f0vsrsAULjlEE6AUAmgEbQy+pYHnS9EFGU1RGGk4y2xlHkWRW4IX2kM0HvnBJhuouMJOzQ42hxk+V2WoD9BPeUviu0tQZMVHmSnvot7ORAsncyeGInXeHzHDv1/JEOo4n3LkkemgJvdovo9iGuj6WzFDUp5z9LmBSCJeX7RkFuvH6ws8UlCQBdKErS8pZ5uJpexdnkokSaYwv1guA93ru5uYtWTxkU0xm9p1YxGpPNAhktnbqY3eX6puMNcMDvvebx9GwS2zW2iyM57dgXpzqDdgbR75xEO6jHP4zWVtlwKY8yG7OV8r32UexHGXC1bLV8SXDOpe9KdDigHZ8H1MTBB2zj/70S4ZzR9BsF5WAzAJq6WgFjUTUCAZ/TGTpKvXF2MVU5p9yAitoXsIctKVIks6uAaTcCGEAcAQop9bgowRXa4yLODdYmYJw9cUbpI+uZtP5Z9nyvvgbz+aw8E+XfSvm8DftXJK99nqNNqe/fLG/iwfhRPlsG9DQAt/TuUVknIuUBLC1/s49aKSXTL1lb7E2CK/PZG8Aosmco76sIYbL/kMGMQRUcVGrQwUvuHcVcAZryOYCZfrErCJwEuLedIHBHfiQR/eOJwGrvBcuqtON3mzgZX+TzZSZjmZvr6zexjmX2JaHsJ9e2jcV1bVNrjPRisGzo5v4++mEif5gTykY52NK6Sf7FXZ7rXLuMgGZu8aoVVQ2Y5DXlfsyj5SGA/rAvW0l9sESSkV3BnKdt2m4lCQLolJlDpf8DxI1KViKfFG1unACAj0zR2/l1gp6Akmnv7iDN+jEcqOrKYjaL2VLBmDwn5BEBkQDqXC8DAzrOqGdvqkSRwHkB1ZutShQuKLPX6iSpCBDn3paZRVLkp0g/NW/PMk34icH5Ua8o2dhUzUDO8I8Mhtskl2170NuJKHVnPO2W7SyNih6BJCfDz3Ya87vaMT5nKxLhfyRF2MNk3KArTCihJ+xvp1wYdFM+SQdpHJnt12qpHUEHUmaXxIbi0wH7VIqxJjhti1LqjXXNwFdK1WW0uvSXwV7borIl1TfKflmWpStlgyFACZw8+Hh96bYlvZOKf7mCNNtSFvUuFmsI2V10IRVLwAgBASpVx7rgM69jlhlJKle63NOjR/3YIC1PxhP1w6MnYtMOAhfkW6jEGz9JvJU5au/l3/JsDrIGt7N9BP6ROE3qO+muY0mqadxNX5fAlKxRmZ8lo4C1YL9Q9ovvYSsAMJNZAcBMRuiGknAFH+FMsR7HUpMiz9wHDNKIfoCQ+shzZfxQF3ibZMNwcBFNUD5RuuP2Vm0iKPNLWUnsBWUxk/12DNA+mTzIrCnAcv4BnguPRe7dxWY/yx58kJrjoYhpyGrbfWT+oG8SDKe/FpEAOdeyA/ZbSmyxvrd5X+JsAcPBFTjvTfaYEaFPpg39XyDn1yvOfROTDGxex2x6nYTBaNyJdncf0yVk5V28NWpnCbrTaMV5pxcDyAeCNQLSrBXt7jD6u232eHoyHsaQs0svKnyBgBABH1rFgh53TRNvdtt4TZbx+Tj6Dx/kWkI+kjFE24PE4YZ9mosnWfPo7CJL0c3fXMft8xf5ew2RX/po7lo7VW3qtGM6J/NLFWqkj1bRPuvHN37jV+M3fv/fxdfefS869Lwc9OP6+av47If/EH/7gx9mH6u765vorDbRodxevxcPP3g3mvNx2kqQYMvdLsZnZ3nd1y9ex7PPn8d8Novpq8uI9TaJrPWSupqtaIGPQar2OjH82odxdXcbL6/eZPWe04vz7GNFb0oyrqZXd7FfzaO/3cZ4t4uL0Tj6DWXa5D+sn5zFcDRKcrPpt+O9978WX/vGB/H46aNoCBifTVOWQv68eP46Pv/8y3j54k1cX98G2f+XU6aXzBfsrkk0bZVvpXQkfn+/UYUt40n27e27rCAXE0MlkEF+UmYuZn9M+lRRVpQqTdsk3hLbGJJ5SODQNBa7V9krFQKHLGgqHMifQF+3o7VR4HntA1r+cr5m0zcZvNJpTpM0I3PLRI+KcijwSzLo2O+TdzIppQf2hC6GPHP/eAKnBqlz5VcJu+bsccaMGWS5vZbIXWQLdlj646WHpG25tIOyXKjKATq4hXlCxtRZwBBeJqKyRDCBRIm/EpSgMWFzsXbydZWtT3k+MivRVR1KVNLPKXsMbtIHwpZTBjIVum6Tlzh7cBGruYLY+bEeRPbb51Qvu2O7nhorTb3SEY9gPPGAnbzz9tM9X7RitoKyg02jVF4TQKMFtpI3GJEPUBrQ8j2DDfx2aYraEU2wqoDAdmpr0Kh2/CFZ+L/BPBYYI5ssF4yU7YKIoGmcnU3iO7/67fid3/nteOutd+If/v5H8Wd/9r/H58+fZ9YTyp/Ps7H5sfMbJYuLBcYQsPN1H0zxmA8OYXlOuW1fLRXl69vItcNdv+7ruyyAr6MFPvbV4buMjdcePHhwOOACtZ2yLGPCBAuE3De/+c34+7//+yTd7Ijy7AZMvRm0sRUpUYMn3M9AtUEUH0aDWfkMJeOEz6ciL2P1xpyMxIjzvp/LAAlr6RrvNnQ8z9yb9frGBx+mAABwRJCwjmSEebxEM3ANDhSRDmRDoQj8nGZjDRZwfTsANeDlKFl/Xs5kNwiCMqjsfe255/11VcrAQtegCs/LmH2f4wGW48b/MZxqYNEgjT+rGsbH/jwWqiYZ24X48MH29w4gz0rRUj7fBoy9r5yRU+9jy4Aa6Pa5MYBu0A3iya8ZdKoFkcG7dP5LKZn8u6TSJzlSiDquA/Hk7zM3rY1KBNkY8N7xPLmEnvePjW4JXZUKrMHZ+qxyDT9XPX8GKJg3l5q6v0bey2686fF4nnkWlBkGnIEOkyX1/3H+vT/qM8jzsOcN8lnWem08/1y/fqb6WX0GvAaW0Zb3VrhHWXTsFeHr+L71d31vrm8n3/fgtw0RPmcQqJYLloNSyMfmjvX58PVc8sTP6HU4GDYlK+ig0Kp06fu6rAa6LceJErVs8nNZBnn/1/LbBobnsDZS6yAEvmsdWs+TyQS+XxNU3j9+Pv+2PKrPVH1d6dhj772a5DbAbp2s/Sxd77lxUIBltPeCZR33t1zz+a7XIOeuyqhxGbDcP3uicatG9IWMtK73/KYcRP9s1FsFcMP6mfeQoTXBaJ3Fe5bFHqfX8giiEIEpcMPzVJ8l71/Pqe9bg7/1fq/Pyn2ZWes363H0mPd+LSP4LPsFveW97Xmoz88/M9iq/i2+vz9Tz6vPj/eh713vHe9z76362Q4yuALt7uuW+zrH369/c9+U6yUT0Pc8nm/ZBfdtKNssvMd3avKY1wTklKbBhRSrbSevmWW8x2Fb0uPwnHkua3lUn8l6rWtZw98mqH1Wa0fMWaPcx+eovhbj8TVYqyMIK+DeEeApdwoAQxYzY7OtWtvhtR1puVPPLffw3HFGagLZn7O8S/ndkoznb89NLfM8F7V8rm09r6PnxnrloE/3ir6VTtxHa0+U/zBid5IRvg1ZLmW9LaM8jrRRR4p4T6cIwCKj6cmsIeNkltkB2c+mKdkYGTVO5DClZ1qxBvRbGNBvZa19A3NEOHufHIgyGs7nWGV/J1gMgNJ0YjwZRbtHo+bLuLlVxLfKAsOsoKeh8dTfSeWUAE0VtGN7Oe3oVenvgt0D0VQqHCS50kbeEo09z+jiVUZhasz88F3r3cx+2KosZcrurCEv8NrnICOUC9nt/WRZmnuskO+2iQAFFXwgALzT11gB31UzHgKmlGEvTZTT6V5MY71bZRYAdenxCyEbr95c55ggNGSTKrDN+r3VDLPHU2t3msRTs2PeRvlMWWqm3cnoc+veeu9aN/qM2f+xbSbHWEFzqsyxjbvpTQFrFaFa3JtDiTyi73Hwce7xS7iGiDrmluhk6SQIhQwA2d8lSCt5pHJzhzJkW+1JRdMKNM8xUZIpMzPwaRR0JtmhtVI/HAWYMD7mL7MTZHHkvSjbk9fKjHZHpON0iHhS6UmRoPf1uu8n+UPQjQIY3BTbBBiAEtkQEt5HO85RsFwHQIlz6X48XUreZOacAOXtWiAGZ8T2rzO3JN9FpqWPQUmiLNM+1Pqn7eaMERFu7s2lc0u5PgHrvrbljmUUvX4gHZM47Kq02tXV61hsBJhvdu0kjZTZoUbitlsS2FuzDmAjJQCw+Iv6jJ6b9yyj7cvY9oUQMvGkTIVCPGWZRxqyHCO6tQcEtHGW80xuSpmjBK36KVMglCjbmOufFRPoMaM9oLlHHiljib2XsqiUxuPakFHIF0qNzdeLjHpOOY/8KEHGgNIbAPDFba4F10oitTuIyVh9fzLoogVRKaAQgB/Ai4xNeqAhJ6azy4OOQ/7LRxJZJXKhlPEh24zSSKVMI/dJubbTPmKfSUavco9DPOEa0btG+4J+y9sY9k7iwcXTLHMKeLpdNAmkZ3mnvsqEeX15xlaXPa6gMubAPTeki6CIVabK2WPHAAWRp3dzZebz3cy0Kb2+GHP28Cg9gpl37ZHSI6yUWPL+4fMEpQC0Z5DAXCAtxIJtJGcuWsfXe/7oFwqrg3RKcqsElqTt1MgW2+5lW3H9Leu1minjaQ2Jrv5hIi72WQJV2XpUMVF2K737kE38vdhOo4u/sVOvwtMJfQLVb4h7L9Zky2EfUtJSACbrz7+US1vpKukIZYg5SzCDBOmnV2wTfHF0ExH+SZzTDmE3KzJW9gHXBVdiLAngLpGR9KZTfz7K3bFHydhRJlzpXbVVrxPIXWUXllKSyO0tZ4vPY2eU7AhnqZGR0OrHoH8a7dYodT/n09VzIJ4SZF9cx3JFYHlKecmMhrJb5/n9XofMJwhdtVKYzW5Tp86WV0lRj0dk9igLlPJYkO58DgxFJRHHyhLdHsuFptm9U2lNsrRXZGe0CH5ShplL3OV+cnALvXeyhxeVopogkThLhJLlS7+2Lj2k1rGhfOB+G2911LPptNXJbKZeo16Kc0p5ZoBHP4mnR8N+PBn0gwJ33dJ3HGyR7B4yfWardbwC31uv4m7Qjc7TBzF49DDHuqbC0HaXY+/0ezE5PUlyaElZsaYT08vruH72PGaQPNNlBH3DnZE9GeQDALiDH3J++yU5IcnvURPf/YPfjn/9O9+LJ48e5xalr/vNs5fx0//6d/HJP3yUZexur66jNV/GKNpxOhnHxdfejv2JZBT41gqSZjzOOSUh4ItPv8igpP18GRsyltiHVKehnxNmKOUQe93YXjyK1W6bJNp4MonHbz1N4mm33cbl6zfx0T/+GAM3RttdDHfbOCV7uEOwlrJp9u88jB4BzstZDE6G8fVvfj3e/fD9OD0/idVmE4NOO/uVvX59mYTTy5evk4AicQMiaLrsZmk9yl932idJPO220h177MuVKskcAqeqPrxpn59wZikRPc1zRYaSM2LTJgjKT47y/Ntm6fXJJJb9dbP4ItZ5vpC/u9g1Dhpi1zcx6io7vvZXLb8TX8k+baMsr4esgsQ18WT9zPhlP7qfnojPDMruiFyGeEImyJ9Gpw4y89e63eQTWkr2YME99rIN0sbbkG2sDEUFgahvIOVYsc47AeFORqvKECIndT9h61zHpLr4GOxXe3wExwwzKATZCvEo31c2f5YL3K5imD3p9hmskzjQbh6jyTjXBlskn3QNabXPzL3lzKWJ1Uvv4Ns2ekb13TpWeEodWXwRxt4bjA74q33+tCXefeetvUEZG0MGXQRuy/CV4nKdeBmJdnDsNNXAiZWeWUQ7qLVjLyNHi1y/b+OQ6/GgXN8Apkuqfetb38r3fvL//ChLkL39zuP4vd/73fg3v/VbsZrP4z/8h/8Y/+uf/m/xxYtXSUbkISj9LHg+OyE0ibMjYuLEjrbHZcDKQIQBDzs2tbPvZ/JnZfwfm6X79SPIcyQeGKPf92HiczZ4+c379DBCqULAAFxRVs9g3Le//e3scwTh9Cd/8ie5uXwtAwYGYezg+dDy3I4A5nrMNa95PhhfHRXJcyEouR6fMTjEPZVyP8j0V2epuUSLn525YW0F0BPJpkheroUgyyi+1foQ0ej7W9Al6LhX83C+P53P8rMI7Lr/wyFCrJBOdsS9R/m/U9V9BgxcRRpepTRdHSlZysO0OzKGJCC0nw2QGFDwfrGzYwAqP1saPNbCswZzAGMN+nuOfd6SUOqJ+JGQcZ15gVn5nKV8R73GdjT5Psq53tceqwF2GZRyDr3OteOVddpLKijv1wAK1+Cn3nfU0uX/GOqT8TiNyFUhaVKoFeLJczMsDlENZtZnDGPBRrvBrfqMkV5cP18NANpZ9L610JQjozWtiSPfx3IunZn16rDXDeBYOGu9j6XrPBfeI3JCj6Qvn/dn+BsjyNFcXhevnWUkzrf3k/ez56qWrZZRdnwt01y21I6J3+e7NaDqPXhfJnqePMc1sCgnS9HXdoYM5DEeZxdZcfkMeWy8nqnJFTBt/cF1/DmfVe9xz00tL2piwjI5HavtsRH1fdntMXpclk3Mi8AqpZNLTyproZYBXhc7vj4fdpT4nsss1mO3HvD+NGjh7x116xFw1F5URA4/WT6m6AufW8uJNDiKnPJnPJ9eC+8z38tzXa+Rr4shw08+bynLkOuUpuGxX1ptEN5f87x/iUKDlPYP30E218RD/R7P5D3GNbwf7ahadsvxF3BU65/6ef13TTr587UOr/cJr9/fn/U5ZB2cFcdna1KJ+6DjrKN9Rur9W9sPX9ELhezzWnr+D2tSzkwtC73H/Ez1XHhO73/Ge9rr7v3uPen362seFq/sCZN7td6r91e992vD1YCKz53ngt+1DrpvP1rP2q71vPl173Wfy3q8nnvPm+/jPeNrHe23o9Fdz6ev48jcI3hc300gJuPwHDnS30RHfb+MVS1nzHNpUKveG/VaWlZ5jmzP8Rnf9+fZp15fasazxtYl/n1wrMo+8z3r+as/6wCKWj/kedvKUUkbfLGNbvsk2q3T2K7VyLjfnOUzM0/ISpNm1sGUR5Ic7mcJD/rqrCkVtV0miEjEXYK7OxFFkAA45EQeJ3DY6cVyrudLhzHBJRqQ97PHgM8s91etd8n+LLMRkdHdRMtCJuDU1cTTZrcqGZ+AaiKeAJH6vVGWEcyeQaV8sM9ALQN4bdBTNpefHYCU56OUFJGhGclKT4Qi2xZzkWhy/jK8+OA7CTgT8eS1ASjjnnUlg1oe0WCYNZP8VGS59FDJcm8gw5QR675BCjYsRF8jAB5Hd7acZw+IwQjnWnuZstDaE0cbGqD8UPZ7141mP4jYnuSe6MQoyFpI2yHBbPXbsA/BGtqusB3uM2w/gb3GfKb/Q9RolvEG1G5nlPZ0qv6tEC3Uc+F95kQlnegZBZCvhs78Zi9IB7UTGOD5sd2ub64jWmRsHIkn9chRqRPPYRJJuW8VXUpvFwgR1gtwiGsro0AA+oHUQnaUXlUZyZoNt+XvTe/0fAIdVnkW8MWTkKX3VKtUKuk4avfoh9v+0FpzvpR16Kb0EC0pMzK7hwwBBRxqnpStZjuNvWniCRJCxJNKtZE4RRZgtnc84An9KoNBQQuWhVgI8i9UOk97nGyZ2YE8c2lD+Ss8r4JOLF/v6znGkdfqiqBhXsh6my1uEyTb7gBXFcVsGevfPOPt7bUILvewbCljWXIKf1B2Ij88I/dSuTQFC5l4yvFREjTL6JSqDAFJeAws+gqJ1cjXW863SSJA3DEv/A3wxN4k35F+SgBUSehCIlG9okNmlHpRZNZm+ljSQVpHgDEyhyjRNAtKyB/s/rKX9UARm70yaiCNyLYUMT3Ovl3ObCHbxbYVpCcZFoDT9Hy7vnuZGT7yEUReckaYH+ETVBBZxxbfsnUE5kQ89ZOklWyW/W3iqdOlP5eCDliHxABiG6eDB/H0yXtJAEwBodfdJJ7Ikup0HdkuPyyzT/eUAtTapcws2Yuys3ZIoDg/PVcQ9KEkq8qTMtevr17Hbk8vbzWf1zwKT8tzWUrRi3ATUM17gL4CQzuxZX817aBMnXGNzO6lh2wpI28ZkTK1nBnbFkd7SLZv7tUENjup7+STbWJJHxZ0RwYPlDK+9HZaAchfx3o3z+wx1hfZxHq1W5PcJ5J/2murkrHD37P1bRKX7A32AxlPyNEkPdebzAaUPbcvvV/INj7NeyTutJUsMZjLnIDx8JM6Yjg46MZ+XyVRGQ864er2KokRlUAlY5I9N4jT0/N89pThc7DATgZxZIbW6i7PCZtbVby0r8h4Ys4gniSHtFbCSQgwmCX5FC1KRrrnnMpyUeKu26b8FueCQJrm0C4E0J19CvF0N79UQAAEZMmOG48u1EenNY5eh8B5kUtkepKldDN/kxlo2d+dXkWUsiyVWciwyB7VWRKR3msaO5hB9tPZEOjDMxfiabPMtTLxxLmlr5B77+0zyAJyliAAyv1uY7uZRWfQjX1DDyLKQa4j1vPo7jcx6fXja+gzCEH6JGZGSeaIJfHEP3TCIHbxeNCPR71u9CkR1zQiEAvwnjbadhfPZ9MknmbYD08uond+lucx16dkZAGin52fR3fQzxYLlNC7evEiruhX9Pom2lTogjQhIAJs+UQVOchkwla/mUE8DaI3GCSeeP7+k/jev//v4xe++ysxGY2EBa7XcfPiVXz0X/46llezuLm9jdevXsUwmix3h/kzeetR9B+fJyFGY0sCvFsZqL6Ln370SXz+s0/TtqBX1Hq2itZ6W/oz7eMOO7Md2eNpPpgkiRbddjx6/DiJJ/pY0cP9+ZfP4pN/+iia5Somu20MNrucc4je5XoTw9Ek5hejGJ+MMpwBsunt99+Np28/icmFMqSb2CfpBNHEWYCweP7sVWY+XV3exGo3SuKJ/mLY5tFQAq4EUlGtaS05ZL/QmEsG3WCf9CCp6H+mUnEmnhR80439Rr3OkHMQT8wvNiL6mL18Of00S1Yjn9EFZDxJl4t4GveEGVu/2he3vulim0E8NZP0KyCeMpM0Sz+DXctekY9+JJ6MS1NqL0sHZ0CCS9aq1yHXsY/qYC7Z3rLD0kdssI1UdpJhkk1JJpdlemZZOigsZQoBWPgJ6mMl2wVbU1moo7GyZcHt6K86yiBE2egQT5MxiTpqk4FMzWoDjcppQ/RSUphSjKwN9jDEE6QrNhSlcDkHkl9rEZ/ZO0r6GTmcgUSu8JXVII7tIDwXssvkFw9GkwP25+/l3Hz4wdf2NhptMCagnZFF/awFbUMpU0dLje9UzAVwYmB2fNg4Bm7ktCnaowbNPAApPDk1NShRG4cmVLg+mS2/+Iu/mGXkGNMXX3wRn/30p/E7v/u9+K3f+jfxi//qW/H69cv4/vf/z/iP//P/Ej/60T/GaqVru7QaCyZHQ2RFt9PJRTTIaoPZzlsNXvw8gMmbvv5dgzeMv34+z5uBCxY4HeICttlx53O+jiNZKKtEJtN3v/vd+Mu//Mv45JNPMpXTqd6Qcb/8y7+c1/rzP//z+Nu//dtDmTsDPb6/iQU2ideA9wwQMDdcG4LLZJPX0UZ/Ggx7Rcn4ep63NHDJOJkrioAfG+B83tdg7m1UeP95Pvj/ai7G9SgcBCByP367KWACcJQ8JbqgNLj32nF/p9BKoR1rrHMd7s9+sHNRr8F6KYY6jcQSfV2DTgif+tn5rkE6z5dBGu8xC6U0CEuWoq95/zfEm79vYe5UzgRj4corwW8BrHPazogPG80em/d4gjnlfHpMfs/Op4Ewn1U7cF4j1qeWBVzHxm/KgbYIMDKjvMeJAjZoP6UMQYnCznveI55GXUUVeP/6TPg16pNm3dtSN1oAicovZLp/IfZ43QC195nBF6+tCbIanKPUns+in01OhwhZnE7Onx2CFPDFCRc4JsJbf4uE9lym41DqLFuw+/z4M3LE5Bx4X1mwWwH7/3XAgD/PbwMxB4VRFIOfwQCsZa2z9Bytz5jvA6def9/HstHAmfefnR/rCo/VzoR1Dd/3+E2gCjgSoetzUZ9NOx/eq7XR4c+r5IOcRu5tYIb3+RsD5udd3/dhn/r6VqaWK4yTMXu/paNUlVizY6L7iKD3OvsaLnXos+HP+f4/rxSYx8t3LJPqM+25r/drTUp5DrwfDKyZkE9Cv8gUnsngdsrYAsJp78qgco+nlCGl3FCuN2UDSk3gmiyw/PXYTcYgI3JsVZ8s1q+W1z7DfNf9GXlez5+JJ8sBGUvHkq61/j2ACWUePUfeG1zDZ9Y63PKn3hM+l5bTfh4br/zf5RpdWtI2lY06xiXgRHuIn5qkstyo5Z/Xud6/tS72mTIoVssRr4evW1/D97AMsmw1cOZz4P3iz+eg72V/13LM79Vn2Offn0swpIAvBk65b71/fbZrneU9wHvWc7Xsqde01if+2/Lpvn6pdX69Bv6c90eeg3u93Bizz5jPoufI+8d7rJZPlqGWJd7zeC65phXQWcu8+8/Cvbw3La/vy2fPi2WU9xz/z33TUkaXbTafH+8p7wXvJ+vp2uat72GZ5fWEeAIQQcyvlvuI3TBa+3HEfqiMp5ayGxhXHel8INW3KoeJswfADUhGhDbgCCDyGkCrOL04moomJGoZm6GfuMB6eZR3Jp5ybwOkFhmv5sAqCQzAduiHeXebcg7DpUtPmk4rG7Fn6ZzWNkHV3PdBTww17ebe/d44nVfEZNqBhcDT38fSFJ32Op/L6widz7UhECgpSMR4NlcvEZaUI/NaZzmjQgTkepQSGdkb5XBOpXdtm9pOOtixJYODe2DH6GzK90uwOB1P5h2iQ/XsyfphrokkBxxD9vH/OZk2rU30BtiCBJjRYKVcJ4lFZSdgT0ECpdzujKO168duPT4QT0SPp12a2QLKaK0D4kTCdPK1zMo69AMVGGDbMJ15mn4X4qk/UHbQze2bAlg3qb+YE/chUnlEBRRxLctrl58jiwtnn2d5efUyOmRfFLCeec9SLGQMpE2gawOOkyWbTF0YAAAgAElEQVRA1CkANdl4AJucCUBCxicyVH7P7d31Qac5sDNLv5RgEwBDV+/I4Jps7o0sIqJfPU1wNzPLp62IVOaJz7KvmZcsAwb52iKLQCWNnfFkooUMGiLfj7JZgak64yp3l+eS/bKDJiRIh8hpgCARo5Q98zrxf2cWZUZNCaKx32OcwfZo+pcQCmQnFCwiy1EWW581SUC4yObad7F8UwaAMiUhnsh8gNgDtGUfc2btM1q+W+8xJxBPkKy2LXNOkuijVyWN2PcxGZNdqQxVEQwisRgDZW0OpGshnVib1HHNPstMyVY4+pneTzmenQKMIEPZAxAyzDdkjedEZIxIpdwjXTL2dlkCLHvJUEZyeww0y5JGwTNsYk6puzwDpQ9dyitpMTIMdny22HisL3IiybwktThvpSLGWvrR2SEQQ+znxZIMw1UBLhUEzPeNQ5jsTwKvh/yh/KHkl7IHBcRnubqS8QRICeBn4in1IGWEWu24OH8cjx6+nSUUKXfWa40z24MyYa0G8k+6Lr+z2cd8fSuipRBhZJQebE2CojoqAcce8RrXgRrIZ1/PkfYi/PQM9DmTra1gh5SpG/UXnS/n0e9Smg3CspfkQsr5LFMpHbEucsh2k+3IA/Dbdm9dN75nbQSM5h4MCFzJGMZKIEJ/qIA69uV0+jrJ0dnyJkulUlprNDpJmUbmDuXj2Cc8A7I/I/hLuUtkE8QTxCXnmX1GhRqIDf7m2acLtSpg/dZk5FFU9fRBfiZlzkbYmH1Y5JJ7W+V8DPr5f872cDhQkNqarMWruF3exuiQoSf7mnmkXCFnIINdlio5miVsKXWKPMv+ROq7BvG0BoTluSm92yHABdmvAAfpAvrvzGOzm2a2tYM55M+iu3laWgycRb93kkDxclHA3yFrrl5ilM9lLsmEYP45z/R02u9Y837aQ0l8gXOtpimn7mY32jddspsVRDmEbSv+xCwzI5Tplf3a0wbQ/uPMN3v1NENPE0TLGrLfM5s09Y9A5CR/t+vo95o8J2SGkU1CacKm18Smw3Nvor1fR3s1j9NWKy7G4/iQPULm55bs1oJXdVqxbG0yW4+zMGq348mgGxdgRetVtoc44LNkjFNVJ1pxuVxmqb3pqBfb80m0TsZJ0CaG1yHjfKLqR2enOWawodXdXdy8ehM3X76M3fVttLGJdmSXQFtEbJJk1TPOlouYrZbRYMfRn7i1j9/4734rfv0Pfz8evPM0s6SSrCTT8+Wb+Ke/+KvYTtfx8rWSG846/SSesnfOkwdx8u6T6KD7ycrjPDWR/Z4+/viTeP7lC9lg9PVhD24h1nUOZ+xD7LV+N4mnwWQcTa8b5w8uYnx6kpVB6CMP2XX3+nU0i0WW2ZvsI+hJT5bYnKCT0TjuTt3PvBWnDy7i0dtP4uHjB3H+8DyxNuaOjCdIH/I3ySp++fJNfPzRJ/Hs2Yu4mxF80SnE6Wlsd73YZnk7ypJGkoq132G70a/drG6i33ZVA/lD2Dayv7vZ3wpdwblEtiYGlVlz2CTzuFs9y4ynLJ/aQOIpOMGl9hoyEatAWuMW3J9no1QjQWYQ5JC3kFDpxzXKQvL+VgCwbLrscVR8jtXm9iul9nifrCSXyrY/xb0cACaMR/ZLt+ds69KLKRQEkjq5+GeZ+dXupn5T6wwC8tKjTXmmrGoFJdHXjueVjTbNwCnZNypHSnlmPucsXYKGeB+ZSGYVgSir0tMuW3p0IxarZQZc8fy0NuKcIwsgnlhk2SoinoSZHPt+skbWJbWfZ9+1XwIIbHvZ7ml9/cP3936xdiIt7GHWDZrYSbLitPLzDe3025HS76+W6TDYY2daC/YvZwQBRtnggwh5+vRpTiyECJvl7PQk3n3vaVxcnKah+NOffhSffPJpvHj+KpX5ei2Q2wCiI+MM/MCUcx0vrB1jGTaKZK+BMjtsNmZlgh1JIoMifu3/7/kgnmrwx4CEnUeDK2xAoqP/6I/+KBXtn/7pnx4MGj773nvv5T+iQehz9Nlnnx36YjGWGpjk73rOPb9yEPXc3IvfXMeAk5U/37WRBUPKM9YgXr2PtmuBbmlQldr4imQigkdRLTaoDNjXwDNN90ze1QYdf6cR3dHBYjxEOHBtwE/mxN9ztKgdF+9XxuSx3AexbLRTadbAF/exw+K97gZwXu+Dw35omK0yKgZA7bBb6DhDwN+v948kk+5pAJhrMZ8H53m9yvmzEWTw3s/D+amVgcft9SIj6OA0lSgsO3xcw2vu8RpMO+zvpZwGnxvvLZ8PFKXlBKUrfJYwRFLuZG1zKxM1d/S1kzQ6CL7jd33tnIOSccT9a+KFe7oGv8+Sn7OWUwbMZDhXkWhlrW9v7w6ElUEL7w3GSXmV+vwenJKSxUUkokEqA/q1jAGs8fx5nDXAmcrLabuF+KwBbmehWtFa8RoUEWjiqDYHDsjAScVcoi+9v3gmPs+5cHnSg7IooK6f3+fI58/7zPuH+XRGj8+Omypb5pgU4L71+h3ORyFW74O+lmd2+KxzbPBYLvvsGoQ+OFwFWK2BPz+P723Zb3lXP5cdR8ZsIIIxWOFqb8iRNqjL2GqAl7/9vvdN/RwycgRc+nl9Dz+H58yfqfUR3/frltEGbbwHPXbrAzljAnIM2NUykvv7s/4ctae9b5Bnli2USqiJJ4/dhj7/5/ksn4nkSsChPATPaL3sZzFhnZFnBVSs7RDrHssQl+mrzzfv+fmZF8tOAMz6THgt7htUnlPmyOfMepPftfw08XkIxCiRYAYJfW3rU58L7yPvi1rmWEfclxe1jjcBxzwx375/Lf8P61R69N0/YzyLQSHPsWWkz8Z9vXXf/vl5e7d+zbaFX6uJJ6+v7VOPwbajx1uvv/dmfY48p57zBGxKdmB9Nj2f9freP0/eh37dZ9r63fI37ZFSYsfX9dzUZ1kAQF0e7Ug4ehx+vylgEXqR1/ix/Kvlnq9f62LvVevOWtZZL1on+HupqwEMKkKt3u+1XvEa+D73dWJtb3r+c//t6HnTy9JPgIHUkl8tIGlG2YeJUkqsG9d1rzbua5uqTb3/4gwl2JnlflZZ2gNwpo1t0lZJKe0jYmGUdQQYs1jSE+FYCqvZK8giCZbNPhqXjQuiBmeFeOrEaFyARgJTmpb62CDs2pGgzIp+GA3NtQH46E2i6HyIp+zx1Bb5wGsA+gd7M+0fl/NjfnAIASnlI2UU+fwmI7OztFF+twpcy5JG0u+UaRsU2zPnv0Tr4795fdSPwrXrZQPZzsm9gstfyHA1Zi/6iGyVbDiObmJM9FlaHsrN4bxmib3VVIA+JXYAhFu76I+UjYLcXxOtO5lk2T3blvq8skO7vSPxtFn1o72HtDsR2JZguHw0ZDf7gzHhJ/IcmU2/KtcvwWrWX+yZLB+XyRgE99DMWqXTIJ4yIKjbRGsnX8JZNpktln25BMTb5snSRlkdpMnsB67z8vJldBoRT5KT2LAQjwIPXCIx9xVRsPt1EpWDPkC3+n0BEvJ8ssX1Nz2keA6fCwExkdku9uHol8TzQVCyDvqhTKPWJfc45XyaI3DrILMMaCslBCVjINLmmUkAkAFQyw+lniBZtXdl++ic1/6wSrQciKc2gX9EHSuyl8yb3AeAPTRHp18OvWeKfep18vOakLAdk2V0AawN5G8E5Gv/rLNHg69lnWhbhTkgc4Rzy+fZd4BeIp4AVABcjj2ofA5sL4jcmyUQbD1NRDO9o6CsOvTQoo/FWD2RsudRlZHHdwCPLJsgleuMJ+QCGVf2wQAFmQ/dq1SDaSniG7A4g5RKD6LsLVXKMeZ6d/kOe4ZsT2yudWZpyvc4AmU6H7tCwmzibnlXiCfWtZ0iTrqnSeKJ8lyaO2WdijDUboNcRGYAgpkIITuEPWhiCPKcc8saiYhXDxDLGeYHUoIfwEo+A7GqvlRFfpb+E4wre8ux54MMPWVSrglCiIhRbxIPLh7HZPwgy0Ut5pvot0cJukM8QbZBAPg8Md/RUSlCjwdiP8lOgkrIIhhOvhLQaN12CFQt+kP60f33FEGe+rOQ+Jqvox8N0C/bTeRG+v2sXQHJ1SNtm4GrPgu2zUzk2iawPcDeYM6kP0uPLAI/BhAV++wBosAAKutsMwp+tboSMb5Sj7BBB+LoJEnkzPjaDw7ZxCaeKBmpPbLLUnspLcqakZUjIo9o+nXclOxSCFo6VnejGw8uHh2Ip+VU9quDljnvDoh0xpPKTkGuiFBDLqWtsFkdevSRXUm0PntdgKuwrsycgKDekaGhEpN5hsnEylJwsrWQWRBPyAP2BXqcMcmmIKNjltmVSb6UNZc+Q7dC0EFcXWTJPWQh32MfoXM4zuotBUnp1ggEAZzkno89QTXdnOsk7jvtoLfKYjGN6fzuMDfrlYL06AvOGLjH1c3N4WxJvruMl/A4yA4TT+g8MiA5s2CnrFnu2VJuOctydpvY7RexWCn4ZTwkx2kbq/0ydd2gvY/hbh1nrSYeDEfxdC55TL9fsKbsZthp6JiT2E3T62cJvrdGwzijbCwkdBWgeTqexHKzjcVmG3fYgPRiGvVifTpK4mk5J5NGfuTJ+VlinsPxKMvYkfW2ubyO29eXcfvqVbRmq+jvCCXgmaQjVh352OypTErodbLveXs8iAdPH8f/8D/9+/jg1345Nt0mVrezIOsLAH/+4k38+C/+a1x+/iqu726T6CTjiVJ7zOHk3ScxfHwRQwIBwFRHdK9qxadfPstKVXfX6vu2owcoBCCyhp5AgPv4BO1WbNoR8974QDwNRsMM5CZTkGypJYE115fRmi3jdLePi243zvqDJJSu6MkItvPWw6w8QvnMi0cP4sm7T+PR0ydx8egi5Up3NMjeiWQ6zWdk4yzj6vI2Pvvsi3j+/GV8+SVBLpD+5zHoXcR6I8KZPbwEeyulLmufrsbnputZBp2r/5vIcmwbAgZq4gm9xH5Ln6mt3mgp+5urWFIyO+2YdZbak48BWdyN3VL4Cj/WjZbVnL/R4CyzW8l24vyovyq0o8tlF1u5EE+SCepjmzp7eZXnUwEJuheZqYw9yXT6xlIdaSMfwkEi0kXIAvl2kjGyvTRWZYkLhxDBi0wy8WSiXoFelqdUaFB2mewilcZjnMYJIZ54Puuogw6IbbRKYAA4OddUEApBGSqBm2MjWGYrwpyylVS0si+NzXH0f8UBsEY1tmBcynYxxJPnwr5hYtOU2rMTUjvER0dIRpminxwBrMhxO6R2XKwgGBwPrjIjR0bUQEcq2eJE146qJ8kOegKeGHDFebLSRKkwGTgYtzc3WWpvPIFcoonWNIUItdPVaEssqh11O8C+fwqfkqXlsRQrvWyYUjKiyjiowRs5g8rI8OGTk3FsuFU73fVnZSB/FRyswU0DfxiulL2jjB4ZTd///vfjb/7mb3JdDDzi7PDs/Ds/Pz+QQQb7DGR5Huy8e9PyPgrZYCBzyxo+f/78EHHC2DMKpSrTwkat19BADuNKULUl1tYb0WtZE3J2dr2fMKAd8TDo9uJnP/vZgRwxmcAYGMtooGvzQ7+fPMxdOa6KgNKh9R62s2hwpd77/mwNntnQ83v+np1zDub9PWzDle/aIbkPjnk+XES+BhO9/3IflYgmO4MuQcJz5r4lxXagFH4LG5/DPOAlo8P7pCYt8pwSzVMEt0FnO1gWpN7LFiA+x7l/9yIq+NtRszWQNTydZHSGSRfAZYMKeS6pc1tlT2aWhJvZtSLTiuv7c+/6/snKl/MmIX4skycnRsBBypJCNtTAivez18n79ghQCGivv8PfPDP/7IQf5aXuYyKHrameCCJWfB/vGdL8+fG5P0b6kbKvSNd/SZZonx3lR72npUDlsFgu+ex7TnjdTq3lAK9ZrjjbpJaVfk7vV8bt1/wc3j/c288l411Gv6/vOa7lqdfyqIuOpUYS6DoQRnII6vWt18hgtefBc+PrG4zH8ajPva/nfeboVMbq/V3PmdfRe9J7m9dN6lhXegy+tnXHfWVt+WG94f1XP4tlhOfpK2ei6FbLfBk6xxTpGjD22T8AJyWTr5ZzvGe54Tmo54lSmfzkZ0pT9vx+B8T3qBe93keQSEEdCZCRFZT1+2mqLJ1qO8JZX4zDuu3169cHG8SAJdet9ztjYv0yGKHIAJ+BWg/JuBMwZP2XzlJBULzvvA7er1yf63hu63Pm+bMssG6rz7/tGe/bGgD2+fI4GVdtH9V7wmthA9Fn2Weztqe8pyxTLJfrM17vLZw3E+M+e37fOqfWXfUc1XKrnqP6vHud6zF6f1jfeN9YvnCP2iasr13Py0HHFplmmW3bIR3/Q9TqkZT3+Gw7+Xn9PPd/26bwubUNZMK2ni9/1+e2lkdeN6+RiSt/BoQz90qWb5H8s4zxZw66s+wXyx6Prb4v73mMtsHu23KU0qhlrGW3ZW9tX9bz5r3Idx3wY/vR5yrPwp4I9ia2G0BNXPdxLOat2K4B6EfZANmZF5nNvpJe9PP3S0S3HLd+Ek+U/6IZOiDiYDRK0NV9cdjvRMxTymw8OsW9yrYq3nPu8ZTnFt8hFPjBUE12Y7N7XjNaFR0OuJ4XInoZQP4mM54og5OkBUQTfSGCslt4NdhMTTqbufezBxX7WrYGEYoJ1m5uDo3AdQ4IvF0mqZalQhr2QUk5yLgdkczMz92UPjXHHjNJ8JVMgVr+WVfWesjyhvIc2juOwoY4O/ZFHE8UBEXmBmOGwGnoA5E+1zp2LQWZYYZAPOG8k/EE0QQxAEDkPQQR4j3EPOTeJkumNYr9ZhLrZS9aW0CLsTLms7+lIvqR3RBN/E0vXHQGQBL+UBJbpeScSRz2XurMQ2kzgR0ADJTaY35Tn5FdUcoKKrNMJVZqHeD5A7DEeT85IWK8iddvXmXppSwiWxpAu8eT7i/7LptoL9XcOQHpLLkigqDZH+1qkaqKBOZ6KbsoXQTwsFZmvQIsBRYoG4h+TiIHYQ10vvHpZecBAjFP9rmYL/a55SLrACGT5EAAyDDnuj4Ab7tzzNDVmT/ag+xpzrB7CgH5tRueC/AHEAjdfwx0YfyUijFwxLZzNRLJm9IzNKOVpQ8zMpgG8SU4y+UK8wytltEfluyVEvRY29maexEnzAfPxl6F2MtnKyWpanvPOpvryF6AZdH5Y0wJLhFN32JuGa+CaXjP9r9lrb6Dfyril1J7rJP6WiVcGJRyT5m/1fX5Ww3IRf7tNyJrsKvTzy4lNHwmIAfyenvWRfoCspGyn6PhuPgYAtIs35CfLrW32M4yC+WgX8pZyH2UZAHZIPhBynTKvkgls08EKxlPAuFYQ8qELtd3sQlFsZ8Mh9qnO2zIJslHQMijj8C4ATq5LnPaTZmZfYa49kqByy51ZOIJcDwzn4j+JgM2djHsjuPs9EEMB5TogiRrR2tLo3VIVfqszWOxFCDsOW/3VV6INQTU5ky6gkoGAxQijjHwGduDtuU2JRtIdqdkmrLChGsN6btTzu9RRx/7KTorEurCPgvz68/uSkCCbTTG7qob3ENg577Mn/xg9qTxnw5UD2entc2MJwgYmCJl1NAHBNC39M4q/ZcGfRFP69UuA0e4h+x/kygO8tjEprXMFDn2SJJdiedBePZz7iCeZL/rFEG8n51dHErt3V4SYCGSjufIIPGVesWYeLJ9qCxa9Xy3X08Gks+K+t8p40sBbO7TRNAApanWhQCiahNzIeKJ6wssB7sg+4i1Fsk/p5dKkPmJ/rtL4gk9ZlsndeCWoI9hnJ48Tt0FCcYPz0LJXGVfKEM7SxVmGUUFZlOaD5uBXnhkmnD/bpI/kKTzuJvOMzCA+20yCLKdmIl9EUrxOsBBvlGpQFOCeVh/smAhX8nyRDdADI5G45wnKhalbZQ2F+UHt7FeUuaPjG6COmRbEehDeb2zQTtOWk2cRMSk243zLBfZxIZAcLKrwEH2u8zqgbhoDQZx1u3E2+NRPGw30aeCSMmmRHahfzh/CypXdMkA6sfdsBvzUS92g772CdgCZRZPJjGcjGPUH2RAC77L9ovncf3mMmavr6Kzixhii5S+e+jDFRlPTVufWS5icDqJTb8dJ08fxX/z3e/EH/zh70f38XncQUTOl1kaj/1w8/mL+Kcf/FW8/uxlXN/epEwYd7rRWoDxRDz+1gdZbm/Q9GO53UR3PMxn/+nPPosvnj2PxYxkh5UCyzE91tvYZ5ZqK/ZksWDHRiumnWG0B70st5f9d1AEpBrRwoFs6NlNtGfzuGg18bDbi5P+MO93OZ9FAy741nnKXQKIIJ4evvUoHj15GE/ffiuz8ztgvlv07CKur+7i5uYuiacXL17F61eX8dmnzzM4q9c9i2H/QWy27H/OYit7YvUymOpYStV2/wGna7RvkCGpw1O+s7fYo5BoZN72srwmdhIyh4zBbg88cx7Ru4v58i73F0EL6BvpQbKWOjl3tU9d4zz8PRk+il6XTKdJZg02LSVBKAMYslk2kRJS3BaAABudodniMs8EchEymntBPCHDsbk465bFziSVfyJf7dhjjjLglApXhYCU+dt1+iwaA4Eq6A/pB5fay+CoEtST92mJZE29RtBLyUhMrJ1qASfKirX+sb+X9kTafCp1KUwDvboOAoSRdQQY8DcyBGkMNjzoqUyqcZOc93sBzcJBZSPYf7R/Rqk97wmvTfroT5882h8iapK9dx8ngaEIOTu4CGqBGS5TJGCzBvcN/JjMUQOvIzFTD5rXDYLZObdxZeebqJoaHLBT5TFtMbhHCKBeTh6LQQo1s4xyY6LSIHSN3gpE9iRxbx8ULcixJIP/X4MYfgaDSZ5wPnMACe5lQfE8nof6c9nYsBxcAy28b/Ce32QfQTy99dZbueg/+tGP8pm0KSOFHv9nzjGO7HQZEKnHV9+7BilqwCbrxdKQrjRlNyjE4eReNrJy3qhfXAyDo4LXaubBW2tPmWhydo6JSW9Gj4VrMX6ULr9RIpQUdOS2QUQ/G8I3wQQU01aRj5syJo/B62xjy+vNuAwsM/cmd+yAe0xeO79fr7+bg/JavcZ2UHgeE2By9OooSUUs+bv+Xe8h14A2ceSIRj+zS8nV+5N7ev8AcfDjCCyfHwOO3N/7rgavveY+C95DB4VS9rqzmLzGdoj5ncKvJfIHkMDGcaYKuw46irwibVGufn7GdjYhNV3kQL1nDsRPiQLlOzyzz4UBBj+Hz7Gfx2fR+4nv25n1XDJ+Ivnuyy8Dn1pLOb285u/XMg4QwMC2DWTfS+dIBnVNavj/XMdl7+pzUo+H8VkpWGbW7/te/PYZrxWA5YF/+3NebwUPlDIbJePJ68P40niurs2818RTLT/521G69X6u5V49h3I+VarVssV723vC9/aZ9fMajK7PhdfJz6bzdiyD53nz+vG5Oqq4nmd/ht8GFTwWnxHrLQPR1q3WR5YXHrvPEN/3M9eywXLL59R6wvPn+zNHnq9at1hfWUfffx4//31DrgZePEbuZQNnWYidBIyqjCeIJ0qh1ueh3g+2G6zzDxmRFRHNPnGmCr/Rhcj4L7/8Ml+vg0rqPVDLUgM+BostK7wPbBj5/8yDjcl6Hus193mp59IApGUOn7F+cdNpk2g2FHGevVfv2yne6/W47p9t3rNMqwkYgTwiuuuz7XmxLLBernWez0x9dup71DLCeqSWs/XftVNSEw71+bU8qeWTZU6tO63HTGZYr9fzk8KokuX8rUjPo4Pgvxm7gSKfhfoseg/4mvU467HW8oK//WzWQZ5/6//aSK9lJWNwRr7thnr8ONg59yVYoZZxXhOvt/eSdY9lvsfm/3M/j+u+zMm9VXpoWvbU8o7P35dVPjs1meGIOOs1fyf1547IwSY2KyJ6R9HrXMR204vlYpeNsInyvD+nXquUQaU8RmbxtIgEJrp+mlH19G0gOhXiKXucUEaFqP0gol7EU0O5vbUzQiLIeLKNtKCMS0uBPdkofUFEsoIdDrKDUsh9ooMx5PaZgWTiaRebGJRePVn3vSEjgUCZI/Ek0LadkYwmnnAuybpIu35LRLPKromooBwYpe0ocbYkblPAftnz+D0OREpQHci12LkAZ7JBpB8cvGT5a71R6wWAUwODSSCWrASv72CIj1WyK8gwy9J+Ajy1WQHUCTBoYg9otV5Ft9/EYIjzTAsqehap/HmW8uvZnhcJ07QH0e+cRGt3msTTdkmWQykrl9UOjv1lXW4PoolAPK5JZYxaF/gsMufpu2a5FfWCYd0M6AGQM5aA6MK+yzI4PFspa7hX1PrhDGRWHT7YIoHATred9yYK3kQV3zXxpHMkHcpar9YCPvL87ljDSZIw69JHKnV39gxSiRjrUXydPNPrXfpM2IMOxMhs4Ualw/JflflkPeKMCpcad/Ca5YiIplLWtiuCZjZjnpSdMxgeA0sdmat7Edu+z/0PyUFxI8B+iCfOAUQsZxGSwb4MhMKREHUJdwLNXFGj9Lst0fzMdWYStmX7S76o/5T8D3q8qUQN7zmozHYoutkyVLaRgl3I9KAHw6CvrIjaB/Lf6CWVScZ/O7YdgCw62mwCcWt5ZbnLZ/S6yLq06bLnBKSTfGbmsNsbaT33kf11TDpZ5+zW0m2u6gJgZTkr20jZaMgLfBWVbmzFcHCS8k+y4dhPRdkyZIveKQq6Q1ZEKa0EwNuQMSNie71YBgmbeU6z9JpKBCGLnR3JuktvEoy3yr0+W1wzoswIgxhImzKzxNrRz8DEY3l4njMxoiBIQuSU++PlHJZsqJp4UvYS/XZkR9eBZZSxHA0fZBQ8Y9tS3rW1SZkK8US/p4Pe3rViuQVb0TlNbKWv4FxhAftsBWC72tn4tf10N787yAjmQAG18vnSjil/G9wzEHr0eUQ48ZyyJxVo6zGaeDKZyZpzhu1rurchxJ1kn65nm7q9Z/8ocn+5EfG03i7Vk292F+2OSjDZ1kJvMnfo7c16n70LfQ8AS64FoKr5Wce+s8leOpxtxg4exP7L/dFWj/HVGy4AACAASURBVEKNVxly6Bj1GKL/4TZWs2OrCmMAwiXVHgHCwXOFnMgsvxUkktY+sySKzhM53eQeRaciL+VLKePJpfYAySGClBWh/uMmytHdBs8Z64L+kPSBWkFWX+WeYx74Lpkke3oe7TvRaY/j/Oxpyj+yo9kDSaqvb0t2EhlWyCrku84LczYenSfptVm10yZi7rh+lvPbrbIUpzACsi5K3z4ysAtJTVaR/U7LHOYBXZsE6BYAn4wHMqgEjDP39IvBXqAcouVp4tGtVZYEXC1vshdPuz2PFkGNi2n0Nqu4GHTjjH6IhIzs9zGmr2DaRRE7bA4wg/Um/6V9PejHCcTTaBgPmn2MkEdkM4YCLijP1yKrmeoXlBgb9GMxGSbxtOzSM+w08T7K0vVHw+jTMoPs5vkybq+uIz75Mu5ub2M9nSvTKfvRac0zSHJAZvs2bq+vdb5OxrHqt+PpNz+I3/jd345f+9Vvx7Szj0VrF4N9k/Ywe+zFTz7JUns3zy/jzdVVXvNkMIjF5U2QoP7Br/xSnL/3FrxirLAZh8NY7DaZ8UQJu9ubu0Np9QaCjbJ1e+HOygrrxL7dJPHE/PXHo6zoBPEE4Q9xRbWn4XYVvfU6HrUpVdiJPvNLJiFlEc9OYznqJOnU7Xfj0VtP4+ziNM4fX8Q7772dZSo3pQwmZOftzSzevLmKly/exMuXr+Pm+i5evXoV1zf0qRxGv3uexBP2F7j6dLaIzl7YV+1XWEemDmsJ+yUoCZ3abdPDcZJBWFkyFUJkF3nmFYhCpnlEfwBuuoh16zIWq2mSrCaepDcJ1oI2la63PrQ+t3006j9K8rbTnGTWID3F0r4PES0uG63qGrKjCYhysBsZT+qNSQsNYWGcDeQI55tsUcv/xJfpe5T2lsxf7K88d0ns0BNUWY2o1JRbGUSg866+e5JRClYSVpyEr/HFUM9rrol83pVqB+Jl9jGeHEuTWwbwHrYQeydLLPcJsJGM2NDPrtjr2Rapw/PxDNuYLthjJWC/OVbOwua2z2i/U/MmO6bGe3oDZa/bdz5gAxBPBtecsuqeKVJuakwlZTUoqaXHUjUHgLs49mbafCOcIystD7Z2zCEi/Nn7oCOfH+N0Vc1Bj0Zdid7osAmAq8VgMvE02IUlpwwVUXCAVWyKWiHnYSilUKy0DQLUQEXtsBvwq8G8Gpy4P7YUIiV65mAolkit4zMrCskEnAEDX4vXWR/3cmKsPIfLjjAWZwExPowjnhmnpy5xV88tf9sI99pzHa8zThtzw/9x4vzj1zw2rgEwcB9Y4PoeNwLS4JSdNAsml1EyIcR1eT4MAvYFf7989jzHotr6qjPPuEyyEZHh8RBBkU5scwS4vQZ2Eh2V5DmogSaTM97TBlu8NgbBPB/5nAW49nr6PT8/93PUnoFE3zuNdxRJITtr4Mf7BeO+Bs24ngSJSnzx/ZpUknF1ZJ6dbeNyVrzPPsn69uW+jiTm/1zfQtfn1PNrZ9WObAodHKLi9PE+1+cajC9rMQ8k6BOUJj2YPiZEehSHDuMT4smAFUSmBRXryL0MiPi5ZYArkhCy0c/Lb8uKw1ktxFsN+llR1s/n8+E1Yvw6V8qG8HhrkkljO5IyFsJWEgLNlY3m8Yiscvo+ylWlDq0wa5LK6+D19bkx6JPycTw5Ou403K4cLf5mvr0uBsHr79sY9fN7jfmuibx6X/pz3u/uUVQD0wa8/VwmLjyHPCv/+I7Ps8EHyz/uyfcEFh57BHJN5shrZ1l8UGjFCPH/7axwXe51vxa718dn3Qq8Bv0N5HgcduosJ3wPO8n1Wtbgtp1N73UTIb4u36vXxnPKdb1nPHe1nPF5tPz0nPiZ62fzHvU8M5eWL/Wz8zmTPt4HluvpEJZyqRklW4in3K8dZfvlWlMnm1ICZU2sS30++Bz7x/pDAEcKr68EafA5R2TzG9n15s2bQ8lR70Vf1+vDs1lm1LLX+9C/nelkUoj/e3/yvZ/3UxtTXkeTx7WM4NnRZc5GNijMuAwWmTzjs5ZfBpNq0MtyzvvLZ9VjtIyxHLTe9fxYp/g6fgaTPLVdYyPS4FwNuNXEj4NffO36HHIf21be295/92WvdZH3Kt8z6W4Z5nPG/DKnll21fPC+rm017Amu58w6n1s/f20w+zl93vwZ74Faj3B/y616/N5zjMGyqtYfnhPfg33jPePSjNbjBlDyjBe9NxiPcn+yp+rre+69hxiHew96fLXtXe9r63jPpffIoKO55pomqeq18+fqPXXQ38XhqPWH96zvvVk30euM0yncbyGezjPraUXfd4LKxurFYL/Cuth2Ridsy24T0FF/CXpVEI3YyqhO2baKgk7gtqXGxoCQw9FprBbKjE/7p0RDM7+313fR9AF1u8qoubvNbEzrsyyps9yqIS8N6AGMKb1RSu2R8QTw7uhFE0/q9QT5o8bduR+JPu2oQTuAM71jsOH3u9ssuZMBdNtQ2fNekxHKZBlxP5fOSz1VPiPdSaNx2VN8z30t7Gyz1xYrBa8BatfZvdYlZFQRDcu8pz+RGQxajywBuJMdCvAFuJAR5kmg6OzTyZueRJltMVTTeognorwp7dPPiE/pi5TfewWu8APpsduTFXBG548swbieU8RMpdMBXiBasK+9P2wX48M4AM/ynO9wvuXXtnNfzxZE9beyfOFsdpuARJY92q+yN0mzHyaJBeHGfHL9LBFDP4RSppW9QgZXlhzMnrXtJJ7w0bY0by4ltLLMEdkG2VgbAExrn31+doCGpQTymgyW07g4fxjLmXydnJNCjGSKXvkhKtVjYZyQAvbjKXG220M4lECKUlIuEw0PNqiyNCzHmROfbwW5qfcJc0iAJ8/4+vZVlpIb9YAXtTek2wtJUzKS8vXMVOHM8a9EHNNzAcKokK7W14D60qXuJQCRJAITMAjAJn3lHp+Rfc512Es8g3z6Y6AUYMt2L+Cfn9wj9P8NBXTlWSplpTMwBKIlIeN1dFsiGmpZZhnJeLn3fD1PILOpgC9IsKM+2iag5nLTHqPltOxKZTlwH8wfgfz6f/bOaXqxQjYx5iz5JvJYeoeVV5Yb85Y+Z2+orA9KI2bWI60S8BnRMexRorgX0WtTNpOsM/Udy0y+EnCL/JzOrrJ/DIho+milDw9nDuCNPb+czWPb2ihINMsjRqxXit7OkpQAYaPT4r8JSLy5uYrF6jZ6vVZWqeH/qbN32xy77DsAOvW24hpgEJyh+XwRmzUkkDKpUjeWfnUuPZcZJtnfj55NR78tx7/GX+vHeHSR5AliZ7+mXOg+ZSpy+24qEDl1dLTjevE6htmPr5BFjfxbPoNczD5XBeQ3blTbVVe3V3nWKfvGnExG9K/Tc6Wvt94eMiJlI/ksKbtLcrufuldzUuaenmwEEpRSe7V9xmdtbyQReii/qP4cR6JyEK0tAKd2/QaShkyazeLQbH67f5XZeynTs1SoeqbstkT875NANvHkkqoK/lhmlgOJDevlMoYDMJ1JZtDwjBBPBBVDPGWAM/I+MyHRQyqpmHK1OQZ+mlRj7tgbaUuX6jY8L76isjxFvMkmPcpsSGC+Sy8Z/D7OtwKpId6EH1I6lO9TEhadPJ1f57kDLBcYLJI1iSj0FdkK5O8tb2I2v8y9ZzlOZlb2pdkTsDGOi/O3kniCRITwz4zc2Zu0U8g6gjAjb5r30K3c5/TkoXpRrjsxm4pIln5RFsZur3PP3qDUXvpzSLGyvyCe7HflsxfcyPjaft3k3qe8meaPLE7kuPY/8i392qYVPXpHtVYxn/GcyxhNOrFdXSXZ0aZ6wGoeF71OZjC1CeggY4ySjetVLPHpKC0Psb8hA0bgdYwGcdJux+N+Ly7473aXPZ/AlRIfJLC3P4hVqxXX63XMqHBDmbiLk1j1OrFeYnNFloyDnMkzSLWj6TxuLq+i87PnKme32UWbkmLLVfZOg3TqDwexG1HaeRnr+SK69N4b9WPW3se7v/TN+Ld/8Lvxjfffi1frWbSH/TgdjLJHFHr907/7x/joBz+MZ//0WfaFStnbNJlZdXI2iV/6zX+dfZ4WN/PYkXXe7cZit4tnr17G5188i8vXl7lmKadpRxLtGBOkRBWC3T62BCL1ezFvD2OxXcf47DSxLp4VmXP5+k0GAUA8DXe7eLs3iBOyf7abuFstYhatOH36KGZkDm3IMu/FO++/G4+ePE7i6clbj3MOmsRTwXpXcXc7j1ev3sTnnz2Lly/o7baK66tX8er1be6/TvskS+1hx2K/km3X2SlYxBiFcSP7spTvVK80BZIQeEU2N8QThGyX0pjI0awKINJmMOwk8YRdNN++PJTa4yyjb2RvQOp0ck1tO9q2oycbMivt1TgPMjSPxBO4IbJ8mxURkLH2bUzGpF1a+ltCPKlv3SJ7TVHBYDhUFvdysQ76gqadVexjlwmWPUpSTCkxuGfc4hyQM9iHjG+V/WWlg2X/UHJapDVnXf53CeJKR3538H3xESg3yPwbo8JGqzFEYxIQSQSRsT4QT1kGm71HgBgVHEpfVkpiqhdukzj6eklGpfQytpyyaVWpxri41zplfrGtD9hV+1iRyvZTPsa77z3d24G2QnK6PYQNpdIMbLm2airS1eoA5BkMq400v4ZioI/LAXjNdOmSuk0ZsVDkh0FKK30DtFnGomTP1E6rwQOIDV8vjbcqDSwPcSkbUAO/JlAMItg553UbhQY+a6DPoK4JK4QcDqENeys7T7oMRPXg4TMG62RIl4aMg6NRYbDFoEN+f7lM4ozeVidjpa2RamnyYFWiPNigGICsEfVGDdYYVLRzcB9IMdhYg6p2VJkX0ikNPnkT+zsGcn3g7bzYYGQMztCxsZxRDCUahe9ly9lSqo0xYGTyvAIL1MwZIi1TMEv0k+c3FRdpp+UHEiadYgS0SxNt5TDzHYNENiLlRKpkZL0/arCPZ3V5MObWe8TrybW8d20QHZ06RfAYuDXAZaCR13kG71sfTH/f4KfH4zFayPt6Pj++D9e34WlHxWeH7/DvCOwf9/zBQa1KYTqK1CX+PAcGmnzeTFjJANQa+zP1fvAa+JmpR1wTfgaP+T7Xnq8WB4CZ91JYF0ccRxvwxsCDn997nzGlw5zRPUcH4f49bLjVABnXsgHv12s547WwkM+9XAimGpi10ec1syy1TLPTbZlgsNhgvOVELdfq/eK/7VzXssgApEE6y1SDdx6Tv1Ovv8+UmhuqVGkqrZLdxWsC8v55xivXNfjqe/sM+vktZzECPQ7fg2vaSLasZez+5+8aTLh/jmrQFqPSP7Vs99+M09+3Y8MY05BMh15K3WfGcygDYn0g971+1gGee67x//VjRW05UMvjmgjwfvG8+nzz27LOxoD3op+xXl+fSY8pnf6yttJnWju+Y5nZKsBNGnhdZVPy7NP5LKPF+OE1A7K+Jq/72vfJAcu6OkAC+zTPTkWOcx/OOT8my70/PMdcy8EyBu6tq9N5rZ6L121Uek09J3L89ewHWZx9GuTIWQ5YPvNZZ2nV6+DP5XxVZJJlIte2/eJ15JoGXGt5zzPWn7X+9j7wufL3+bz3KPfDFjAwxesCiaUnGYd1h+0Ey26P0TrSZ9TX8H73XNV2hefO1zRhweu17rfctw71PNeycl0imp156TPBM/Gsw74iY63XfP4ORm5zjA72XHFf3xtowpHKBuy8Z9hTzgDgeT1O75e0H0uWrc+g94HlXL2u3N8kWC1r7u+rWj47MIXx8mNdZtvAv3lenwef3XQI6cdSygGnztoI1MyxY3sUwN/n0zLjIBcK6e29Uu9NrseceC/WZ6Q+U6o+IMAO4OuoT5AlTSxmrdisBtFrP4pu+zSBGpwbraVAcutsnwf+z9pgZgDE2NYWcSGbBiBss6Y58DHYQ/15NB45u0QPEsVMo3qBr+qtovJCRIt6DQGsNCb5MHmPvoBWSAmdnWVGzwNkZdR0i5h0yqedZKPwXqNyWKn3AazhbrY8YxMQiqPRMO7ml/Hq9ZcZYdltHctKsvaAZdg7lJFJm6CzKX1VnAUjYojrq26+SgAmgJklvxSVyJpRHWIJSEf/k656XkEsZRmRJFUGKiFUzgtr6swY77csg5O9hFbRbloZrUo08aHh/FDrBOicJdF62PsAFSJDEijqAKLhvK/SIc+fAqhttk302pPoNg+CHk+bRZPlitjb6PbxRD1EXVaPa2KvK/uHKhjKVLO95rPlYCgi8Gm2DAhBlgc9aw6gdbOP1lLN6CEpAb3Tx8lyJ2qYvZir3ArzAWiXZfCIKs2AjlZc3r3JCOUEFojyLxGtGfVOUMLkNK6vL2M6U2aBQBwyP5AVZzkPtc1tO5A9LHvXfROU9aJxCIBNv2a3jMVmEZ1AP2tdGd9BV5dzVtup1kmp53cqHZTyrIAnlGSidNmg34vF+iqvZflrXetzuloAxNLTjL0IYUfWE2C6SjmttwKIbbPct5V2m2OZfNv39kP5v20R9p9KCEIy7RM8zs/Fscyur137S8gfzrnlXWY7FeIhs/T2Oqu1Tqj1xOREPbIshz2PDvoEzGM8KW9LZqPldGYp0O+oEFeeA9trqac3BL+pRJZ69BApLmIn532lMwRIbfshy5iVADSA7YyQbgQ667vKGqR/jBuFI4O4DsDVajWLm9vXysBoe09S7k+6w1U0Ui6m+91KG409T7UZXk/9TPZTIzCYPa2SgmRp3CTJk2BXoyAm2RuyP10SlD3c60B+Sl6nPVpksPTJIJpdN+7mlJPcJTmy2jDf/B1J2DV7gZoAnhmpnRHvo5T3rANnMgOXsxwU2UIEykJACoCbrRcx7Ci41gROEs9F3y6mCoit17D2X2zLmKjPrM6SMcYaATBaP0mPyu9N+dTtZzbH0bcUIausstKviVJPW4H0slGU8SjfrJukof1vE/C2D7jH6QUtGhQcnOdrv4q76etYLK8zq2bXJmPpmPXS2lOiEXl4EvtNxPSO/mzMq+x/7A32LLI0ywzuKDWqkpP0H+E+ALWQQMz/zZ30GBl9DSEnw3GcTegvLpkCvmWMZj4TocT8+TXIKwh5z4ey6uhNhb20y/nz2ayDvrhnklf04IEkae+z1ODV9YvUiQRQcDZBqE4m9BQcJ9GGDpDdoFJhZDipd57sBQgkbABn2yGTVivKiSH7T+Ls7GHKdlcOevnqmYI0uvTMo4UIwUIE4kBCN3F28o7KrzmIp/QL1F6RrzIcDnL9KRGKThqNFKwPAUh5PttoVM/JvYp54oA4+gVRQrXfikG/nYQjmS6tHQFzJ/GwT9ZKOzYET3Ta0exWEeuriPmbiNVdtAebGLabGDf7GO92McYXI6iGaaGPd4f5px/RJvvVUUJuGquYUWKw10RnOIkPW/34oOnFkApo9FvEp9y1Yk2gxXgUndU2VvTs6rZi8/bDuDyZxGIyjrMnb8NdxN3ldQYrkkADQQQZsXz2JprbRcxfv6I2cexmRDJtMzd8gU6hDOpkFJt+N1rslYVspjVN1y7G8a/+3W/E9/7w9+JpdxhXs7vonI2jP57E7Po21q9u44u/+3H89X/+L3H3+YssgxfYLettvHnxMp6++0785v/4B7EZ92J5dR2rLVnwm5jOF5np9fL1Zfzk44/z3O0osbzdx3DbilFb9ueq045lr4ltt4nH734Qt3ezWG220aZsa5vsx0UsZzexns/jcXSjvVnFKXsFubJZxw1Zq+0mepNJvG5t4uziTMEB41F8+Atfj8dvPY0tJN/JKFYl2x+5Q9nSFy/exGeffhFv3lzGy5cvYzrdZ9m92XQRw4l6jt3cTmOZpfGhy84PFcnYi8Y7jU02GUjRymQQ2t+MR7KlstcpGXArdEpkvz3Oafo3bSWSoH+v7j5P22yDLgqCmoT3OiOIs+PSmzwjPxnws99mUNN4eB4nkwex2wxjs+pkf9Asu00pZQjXFqStCJPUuyXwSfqoycAV2/+2LwiCMeZAMIQxHmyxxMfYCsUGx7Z0oI/uUbXu2G9iPMB+VRACdjfzAaYpu+aIudlnN6Zi+cXnjNFaTzgAIu9XMJjsobrbxM3NmySehiMF8DK3smUVWKHyg7ovtjj9u2272KfL+S8VviDi+a59OsZgfzDtrFJm2MEa6ff8v4y92a9syXXmtzJ3znnGO9XAGsgqklUURVoiLbkbRj8Y+l9t+MEyYAO2Htrqh3bbMlqG0GpLYJNUkSyy6s73niHn0fh9K77MqOyS4VMonHty2Dt2xIoVa33fGggk//STj/b8wSB4gcUzE8uEchGUmh0tA3IGkP2e37eC9EGwWGV/FwPJNBeU8it1qHFW/CB21g166GAuPWgMDtoI9H1gfW308vlT8IvD5uBEl5JNzv5AyA3s1pOaht6x2b3H50W3YYWDg/L3/U+N97xmTrSBifo59NqxFZTuaWPaBosPCHpbjIfZHwXlo01LVsYqs5/saPBsNVjE2GoQxACDARw/p9fHwJJrRkM82bh3xpiMn1K+owZ9DeSdzp+fxQLJdy0fEJvOtHr06FHwP993E0lndnkzGLyyA0njOo8HI0NrVIwNGRylVKPnKw2XZGHlmBVj2gCaQT47eOwFE2MitYpCOXViatCM9+wY2sjzGHnd9z0Fcfw9v+572DHjtwErX7e+r8dpWUvlOMq6yMUw5f71d+p9W+8tG9IeQ63MatDydM96XhOgOTbCs3xavmVUknFY2hMYND+Vx7PLBJ1Nhpvo4doQlIqCKzJumfbzed/aMfAa1PvZ4AfXqB0//l0Dpn7PsuznPjp7SUBatj1Or6nlqV4bOy+M12Or5dB6w2vh5/JnDFh6T1uHWb78bF5Dv+9DQ/q1AJr1tevPJ1iVUXh22L1Gp8Tt8TByrdz8nkHHWg/6mYgEtEz6UOI+nhM7RNYp3q/eEwYJvPY+O+y8E+FU/9TPzr9r/e81teymA5gRd57T0/Ws5YH3Ttf3Gzc/Kb/KewbUDdLXesIHvnWd99YpQWHZss6xHvAZ6XU/PTtP96pAV5dsqowL0N/DtUpjcemh9So4z/mxPrds1HNY6xLPcT2Ph32wyUjTTtl76H5H2/B5B27UcmSDyTrd0d52/k2OWnfWNgLzaLny3HhuPffUy/62Hz8HxFOtx20DWKblELkfRdGJXic/hz9r2bb8ew59fcuBZd37xd+3Hjw9b/2M3jPWvTyXM4csQ6e6089jubDOsTFe2xFe53q9HSRgHVXbCDxvrYtrHePr70spBa+9ZYVnks4uWXLe796rfo6M7koisbZVPLf7YgjXOsiyzmv1nBr88phlZBdbqN73vjevee5P94jl7fT56+vo/iUD2OM1uHw6d76e7Tifs9iXQJaeH8AAz4eJJ69XfX56HJAjPvtO9Zvl1589PWesd0zopPOUa85cGiQjAHW3GUW3/VDEk8r4bNI2U9m2KoiF75pITfIwa5XzGSIVib7GseQHh6oVGQTjfe067Dh5WhPK3xXiiYwg6RFlLRHZRym73L8G/A5zp54mrTg7B9AE+ANQS9CJ1kOAdvv9RrYobWAAeom8HHazpIjWU31JAYeyBNL44jzGY4inm3h781xkTLM7lhLJOUuiz8E1O0qpbTOQjXVKIDX/5hkpX0SJNWd4KDOpBE0wT9M5vaLaMdL3svSHQUEBXoBEpeS2974zRQwuJDmbDjZgMs+dwG1Eq5dnp8B9RVzyGff4TVJRXIzKYkHilH5Z1Lzv9GK+APwbRr/zCAgw9mt61Az1rAp6KIGR9lm5HuNLgJdeUukUm1Bn3mubbdDrx2KVvV0otbdVoRvKHq1iQz+q3TguLq4EuCwXpRSmstNYF0CVY/+b7BGQgF/qvVVMtxMB9b2m9KVplf4uTTf6gA2KfJ/EdHYnYN5ZUX1KWomwOZaTre069nfa5Mdseuua2h9VBlfxcVzCTXLE3iAQYGWC91jy/Rv2Xt+Nu7P0FAA9JZnIiug0nVhub9VvhYwVYv+JCLauke24cf+CoUreQBpCQAH4kC2xWGVZG5/f1oc+ozqUQCsZcLavWc/c30fCBeLpEKkLgLJJ3AH59TWt123Hpq+HvKauEcG6XqRMKigwy1sezpISjJS6JisJUJ6NeTTRZP/QZzZR0d638v12xkKSjKKsWW0T1WPV63sHBmaJLzJ2rC8USNFKEoTX7JfZJpIMbjMwN9duX/rFZW89Mu8ogyi7opTohHhyxhMEAmrSQR7T0lsbsF9jxxeOJNSwk9NGS3uJ7+iMXgGipQ+RZyllySaxpgQlc6++NknMch3p+n3qvPTf83XbcwnIp24QVtEaqCSQiSc1ot9AOG4V6d+Olco7uT9PZrtS4jX3jTM/snceWXRkxpIxiwxAmuf6Sd8oQCAzUhIobAfEk/9d+5feA5ZrE08Z/JI2ifSpShTmuZjnWepG9BdzyP442oe5Fxw8wZxQ6gkZ4/o5zu4hsxuChuwIY2DGb2wHKsO1W0qaKQMFrmCpknEQg5xh9PjaSy+VgIBdE6MhZRqvI7ZF7mCN9lkOfbtnfef6PsTTqJf4HHN2eXEt+SCQmHOKzy/XnLOZvTdUxtsowHR0diG35fznbIV44jtk3Mn2Kn1hKfdq8JMsABNsKp3ZSV/S+pJ/2+flO9wzexfR02QZs/lNLDn3d/y/jiHBh7IVOJcgcSjlRom+vcrskeHEfbAZOPfYr1yPbDvGiiyRHdXvYtdAAo6171hz1gXiSXq/s1c5Ma6lcoqyazpxNnrnkP2VGQpHTAXsI/dGBj4kab4W8cTrM872ffbYlE4vZc/3hexXdiFx7Ftkhz1I5tUyZveA7ZTjHMe4F9FSyVvOXRIgF9Gs76JZ3ERnO4+Ho270GTO6n7Jv7P2mE00hyG5289hvGdtWJPW2acdkv4p5axntbjsurx/H96IX7+3a0UBqkdGhYP5WTLaroJrjRdOXDK763Vi8cxW356OY9IfRv7qKhw+v447sIbItCGwZDzWGKwCz4gAAIABJREFU+z88j9XLm9jd3KgPEP2T6KMkvQU+2G0rSyoGg7h9/UrvgX23R73oPb6Kz/7Fz+Kn//Ln8bBPb6ZdtMj2andidnMXz371u/jl//V38ev/8A8Rk0X0zkYicsiq2q7X8fEPvx8/+Vf/IibNLmbPIW/mMV+uYkHQd7Ti9dvb+KcvfhMTZYzuglJ74+jFuAQMTMhGIfipEE/MPcTTfIkt1IpOexebxTSW81k8WO9jTG8fXqfUGVlrnH88J1jfo/P0ocejOLu8iE8//368+533VUKa0oT4V+wHsjfJxLu5mcTTr5/Hixcv4+uvv44XLyYKckIPdkTYQ4hw7qVPNR4+zn1a9Bl6vPYvs20SBDv7o30gnsiClk9eiCfe97mO3sFGRB6X2xtlG9FfSXsrsq0K+px7KdhnDSkFcZr9EB2YomD47lkGubTPI3ZDLDERQ0kWr0tm0TEYD/lLP7sEcKoXYZ73KkUn/DTfyzL56U/J9yh7GhuYZ9F5B1lWZZgTK3bw7/cbisvq+9laZiRdTpZ34qE5l/bPGJfnyDg13+U14xW1nys/wVXdKDe+y2yrptuO/qCUy91kn0r7BJzJh8DcLf3nUq/bnrEN5TGxpj6301/Lc9X+SE9lQJOQsx+na0E88eG63ExOZJJNfNhZA54wOz+OVKkd09pp53XAKRvCkEQ2SJy1Y+Lp1Gk1QEj2Su0Q1w8u47OUwrJDWAOLEvkCtBuk8bPxG8FxdEQaT8d6ybwP8GXwoDYg7NxkNg+1FrPUgx0zG/q5YLkQPuzr+ZGhRhpkKZHlzzFHMgoKYcW9yQTCSeI1wC6uo7S33VYlORirI+NkkJRIewtBDWpZiA5zXIhBXve9+c24GB9zwL1sbPtaBnJsGNbC6Y1Xb5zaMOOz+jyp/6WM3nvvvadeVnwOZadyBqVkgIErG7BebxNPmtembAIiHkrUH/JRE0d83+NMgy+dGK+dZdnOhp0dOwd19KfJknptLQeWc1+/dpYMDBiYqUEoxuF5NVh6MFLLprYBmUZYlr+0I3ZKPqEYvRaWPT+bn9ugo8dz+no9His67ws7IFYq3m/ez8yDCTsrJhnxbrZLpFP1zJ5nORUY0qoxnzJioNiAB9emQaPvKceqyJWcwsLW+3n47XFybWfy8fzImT/H83pePWbLh0FdOxbOwnCkR/2M9V4/KupjI3CDqN6jlul6H9Ugru9Zy4PX2/PNezVA4dJyBi69573mJiQNNtQywjVP97h1Ug0oe1yn97DePuz1EiXo50zH41iD3/Pvc8b6wnNf7xc76Pyuzx8/nz+bNcWP4IHf93cMLHvsRyfPh2eJ5CsGDWPyvuezfN9BGDXwwz3tLNf76vTf1kf1fet5tLz5eb22fm6vkT9X6yQ5qcUgtOx779Tz5+8ewOZS2pC/5bRUNXoBwh1IQlwSvdts7Ph56/Ou3oM1QH26H3SmFOKJjCfu4abntkP8rJZx5syRNAYqbJM48lrgRTGMa2DGBpJ1kfeg595yT31uz1W9//wajj3X8PzazjjoJGfeVllUtSHnuap1Uy3ntjs8Pq+7n4lxev3q89VniuW9Nvr4twk690Kp914tD/U61TaWr1/re+tx6zWvt3WidbLlxfvSMs3fzkTg31rLqh+Nn9XXYz0hPr0uvo7tTe4P8WQSxjrS+kS67lvqT9dr6bk41f9ew637p5RyrLZTvIb193zmWUYse7V+qnWj5IoI4tLD0teudZfluD7jZSO64Ss9REu5WV27ZD9JLvCCik7m7xqwPJylxfE4XVPbPAoeqXrwne4R5oESStL1Iihq/ZlZxds1kZrj6DbX0WlfqvY7dkvuxWMGtWUZsNA+CMRTRhVTLmR+IJ4YB9G/vW76MgQ4NJG9Dfguy6WgBjIxyEmi9nw/e5sCOtLMGKeWiOv6bMxIyyw/ox41A5fxOjqnNBhXtDjZIupzhx/bV7QlxJMj5iFNp/NsZs/8QDxRuuNuchP3kzcCYTr7tPVrG836Rg7+jqIqRCauRQDQpNkZKALNec5N9oHAucXxtC1lwH1DeZsh5RTJvsIJprRf9iAiEhrfwuvNnDGHea11LCmLtU7iKQG3LKtCloeyLAT8l1LKe4BV5oa1cR/SzJICqCPK/Egu4MR2okUz920veg2k5JWIJ8o8aV9i2xYwrdaPBvqZJyI7+amzhjIDKwPKHlxdHzKeIJ7IeKI83obf+02cdx9oHMgHoLXOe0XEp3wBSOZZn5m0KmGymCmbDLmZbacUlym+ZVeR3EQb8tkRtjv9YtZLAd7L9VzZcRB/3ZLpAQFlXWLC0XZwZrFlqRif89ax9tGIEPbey7LIR+JWPaNKaS+fK3zf5AmvDcaZWSoyF3nstETO8HzSW+0kYOj5BBHFnNvu0Pg6ZASxLyOGPXrkXIl4Yj4BWKezrJzidfc4uEaW0kvS1+eTx8czaa9S8rA0Lhf5QFkj6MNil1ESyj+2bWt/g+8osrngHIDNPi9YY2eg1DiAzxeeFZkxdsD1kS3rUq1LybCUjiSZ8lCRJYM36QNX2x5+TusYAPDc/9nzBeIJsI6/1S+5OZZBdXAG+5/vyDdpk2mQZJdwgR5gGfucLMyeSogpi2+f80k/PMhzspIoPzkcJw4gWS6ZXYNuZibp/B1mZiE4yNHPS1KF/dVpEqyk7JDkQqXPIC6pYLKL9Z5ym0PhG1xTGTSFRJH/sDtm0vPc/CTRk34hGaSU8hLJQPT7mmyXzMBc7tfQasqk6XUgcrLEo4rGSO6TMMzzNIkn+luxvw08sv4+SyH3ch6zHL18ryqbuLbleAbWw8+VMuxs+2NvRMjEBGqPJUYBHH39ZeW/eA6Recso2ZbMmfaqgqxLVqZ8t2PGE/c3fmNdrnNin0Cu7DnkhDKjW/Qf+msds829gkPZV2SMsc6j/qWIp06LPk9qVS/54Qeynih6QF3KtMJb82zMcWY8bZUVZyKIjADmlbUe9sksG6jP4mGMw4zMB+MiU6rX7cXZ2bmuJznhzDtPGSQ4ldKNfk50cfY1yXn3vqh9BLI2sofLMlbokR2ySeZSkpl99Ou29F2S/XCmPcQzTSbMUckGa7MnlWuZ55/Koqa8DEQ2jWMxZyw9ZTwxJhE/y2mWzN1z77wWc0O8m3ot9a51HrM+YGLMt9snTA/ZdomhpB6kCkcGA5JFi9gNC1HnIF/SyzwnjJazGz0B1OKyqgRkoW/aA0zQrnq9dHeb6G0XMd5M4jwWMWit44NmEBSlYp+RiQNBtCeNmxYU0Y43om04E3axxhZpR0zZm7GKdq+Jh+Or+LQzivf3lC6j5Ow6xsoa6caUUn2biEEh6ia9VqzeexjzJ9exvbiMwfmlxjW/uY/5bBbzzVJ9i0iknP7+eUyfvore/TQoFx0EWCzXsqf3TSvWTStavU7se724ef0qeu0mrh5cRwy7MX7nYXz2538an/3Jj2M87Iu0IfODnp/zN7fxq7/9j/GP/+ffxu3zV+pHxcTNNyuRvFSl+u7nP4iPfvbjuGttYvrbr5QhBIGsdnudbry5u49f/9MXcXNzF3My5DcR43ZXpfwIRJnvN8ru2g+6MTi/ll2KHpjOKT24jR19u1bz6LRbcb3cxkW3F0POiPlMfb5gbSigPCeD6P1H6oNGqb6rJw/ik89+IOJp297p9abT035BltGJk8kinj97KeLpyy+/jC+/fBl3d/dZFrjpKXuLz6F/6S9E37I8V4/VcMhuckAtWbJ4IKoUHJ04G2fpu0M5VrLgIAbJcMOeXGGj7KPXZx+0v0E8qQ/bFiJorzMDogbZNR5h/8DnPH8PeufKNuw2BHwR9OJAUUj2tfbTwedqMrDAARLSqcMMosYWmc0n2ttZEtukP8b9sUc7vUutm2SDkUFXyl3bn2HvyRfcLKPTGig7azTIvqTo0cxkPAZvcx3jfPa36jPefnP6NceMKtlQlNXtc1bS1iVJ8jaBU5TrJKNbtlKWfMwEkEw+4meh7P3EN2ofz/ZUYi6pe2qszhiudFnJhk8bIT8rfPOD77yzN8hqENXOth1jLuRGfAYq7SwxWb7ptwETpN5qAaqUejbo4bArjbxkZBQQkd8WJpfaS+M3AXYZNAVwcfNyA0UmOgzMGDzjmWrQjev4tToCwsAd3zMZZxLBwAafYT6yFMtKERzMi8dgwz3HmFHwNq5NUtmwgNixUJklTPYz2Vt+0rGhHmYaWxy2jEXlJRZzHbh+bjsgBgrsCNTgRQ2O2MA10G8jy5uYmo/p1Cfx5PFY+Exw8f0aeLXjUxNPtcDyWQGKSvVNgRRDXQg37nmI6jzpi+WxSeBLDXBtjFLvlzl1lg9knefX6+e58d/eDHbomUPLtKOFDLRZhgyeeX5NFthotnHg61jGPF8Z3VTSRk/60tQgg9fN17HsMw7WhPF5zS1T3lsyPqbpIFre+W3FUCspy8Hpb+7rMRuUNalngsagl9exllsDw55TO6UyUkszTK9nfW8/J42M7ZRaRgxK53MfG317HmogOJVjaUpcjFWeg2dK4jh/TDL7HjgMdiRr8LB+Nh9SfN/6yASjQXjvNT+b18L39T7xb69T/T3rRstg/ZzWcwIByv+Hhyr/sKx6Tj33lmV/r5YLv8b6GcjxM9VEosfrM8My4j1VH1i1XHrNs/Z5/tT7uv6sZcYOvokIxuG1tl6yw+I5o8eQZe9gYBSglM/4PTuNp3MNAGqw8nAmlYP4aKQcy8X4TPHetoFQ6xTPM685uqSeP8+hX6v1gb970M+lz4SNGcsv17YsWjfJ2Kmyjy0X/q4jhWp9qbmuskJw5ExacDZz/tpZsnxYr3AdO3nWuafrw9npvQM6xfvdUoK0lkfWx+tvoOZgA5TzodbnlnWPpQYmfU7znm2cU+De5xPRcd67vn69/1we0Huq1qmSt3J+W8ZPDTjLpOW3/u3x8ZqBDF/fsuuMJX/P+8Zz57WvbSfe83lkg5Dv1wZmrU/q88NyV8uhzybbEPW+Yh5rPeN97nH6PtZ/tf0l2+GfIZ74HHPC83tt6/t4zwCQ8hmfk95b3o9k13l967k/1Unei35WyzENgE/35Dd0XtkfXM/j5N4GjtLJSZLF8+z9pN/UeS/BN76G9XFtY3lf85mDcQ85Qg/CVgI5mnuBR0XXAt4fsmPS/vKZx++6esCpTjrstZOMqHp+GIdA8iaByvzJsaQuKv0ndoNoB2W9+Z/YTbImtBoCu1yhwDLKejoKP02oDIyCeCKrRn0+lG3Wjn4vyxBxL4iZ1OXZP0L2NshKIZ6yD8VIADtlbyADKL+Tz3Ts3WKQTWd0OwkS69vM7CHTgpIV1NbvE+ar+/R7F9Fvsqk3dgul1si2kX1CBO6gKwDs7e0rAVKMf6BSgGnD8D9rXwNoEE8uswX4fza+OMg6YAHlUyA2TDwByqJzU58m2UipKiK/IcQ2a0qTJjCmyP5eBv143yNn3B8fhddmU0DKjLgHsGb+TQDw/grgX9HgyDgR4c56yp5WgGQ8O9HilCc0CZCZcZT7GERr11epvaZ1EbGh5FVGiVJqb1kyAmo7oLYnIZ54z1Uh2Hf2LfQcw5HKHQIYkokxXZD5NFEGFq+PIELJvmr60esmCZTN69OJJ5qd5019QMNr7/O075eUD1S5xAQk9gL9s7k8AD5gQPZEIUtgKZAPoFLX3bMns3yezxcH/Njfgniq7Saf8dYHmMd8NomtpTKS3ERbOqiABtYbvs9BH/eTSMpSiZSBoq8TIHbOQbt7DLypfTfGpCDG7iDmcxrfR5abUsZflt5Dzoic9hnls9A2rc7kNQ3v00c86o20+7J0VmaMuA+CpkoNzUvAK2WvvuXHOj9LW6U+mJWSbfb3RUYIZPtmmW779yJAmkIgFduKsfr7IoIgTqXJkjTJM7Y6CyjphS5yn7MSyGL7HxA/z4W2AEiIJ5dnw0dp7xPQOYJ2CbLz/Rwnfa0SkM6g0mGsV8gg1xsrA4O9YeJJZUa37KuJMi/JnvBYUMrShaU8I/cdjM4OAbsAZgqGLRksjPvB9ZPsxwTwTHlfzSk9hGiMvo7lbhHddlf6hLlyZQyXnyNbSa0Kdi3hHKybszoZy6AzFrmQpDcZpOAU6KSVsoX7pQcz2SOUh8veUEnIi1BWWe+tskIzIzCJOpVZ5VkJnFAPLPr4pR5GH/gMJvC19i9sz9iedGndPD8TI+FMM34GmeYzU/qu9M4Q6Q5m9Q1iKwki9P3BBijgqe3d+TzLRiWOQ3+8zDyTfJQsPesT2cHqK0dJR8j4uc6taCV5tFhN1VMFvIl9lfuwHf3OmYinPiQo+I1IwLYIJDKYAIelPzv7aB8qG2XQh7ODAaMZIxm3+cw99azRmdNGp2Vwan/Uz/6KYGxkR1I+a3yW5Ayg9m6v6H0/I/aebSoFAaxSV9QYnv1G9D/ZexksMAn60TQdMnM4MzMjD0EhC1j9DMnua3OvnrLfZEO37B9kryfLEPLEdR1EwJ6bz7bKnPXZCTmFLri5fZXlgSEDwMXaAMhkcIzU+5JSr6wZ+zT7U2V24WKRGWCco6lDVpnl3UqbiXOFspoQT3yHbBnZmiVYQ/M+QDYyWxR+Zrcl4O9e8qKMePrt0I+GykGraYw3i3jQbOJxbx+XvSauFnyP+cmeObPNKhaczQTV7/YxJTij1aUKnQhKsnCW22Us9isFhV3uO/Gj0VV8QNlVnb9T9UoajMax7TWxv0sif92KWFyfx/6jd2Pz5Dr2F+cxGp/F/dub2M3pOzWLu/kkeyChi1/cxPzZ67hcknXXjz39GecLvU+5vwV6jvVVunXiQfTq3Pba8eDD9+LHf/az+PSPfxidfkfkMVlgb56+ijd/eBq//Pd/H7//x19FFz3QbmK+W8fdch60jXj8+HG898nH8eTzT2I17MTtL76IyWyhAJMl0RetJu5mc5Xae/7ilfo/kZc/pHcQZ367pbEt1BeqicuHD6M/GMVsuZEdxhquF9PYzecx6HfiarqJQdOKIVk4YKEKBmnFet/W/LcfnsfgbBzvfvx+PPrg/Xj34w/i+uFV7KnmMujHrlQMI+MJ2+/2dqr+Ti9fvoqvvvoqfv/lc/V9QgFgi0BQsadcxYDy0S5Bik2LPKoX5ir99SSd0f88Wi/GI0rzlf56e4LfIN53h3OSoJamQwnUjkpET+avRAJTdjp7mpH1tI9Om5KpWSYTmc6gBsixxJXlFaBz9x3dk5KvVFLABhHJpeChJMzlL5VesInpZBsFvj8ak3FLYPo0JtO7A/GUPVkhiLOij+4n2zf1AmcQ4xkMCWwrFRNKIJ39ohU9oyL9AXQR+505zrP7GCjANY1ZsM/tH/I6hDx/O+O6xrH4NxUVEuPIHk/KzizBSLK1Syll2dPCpI+JPtJh0IYVXlZjUbJrCkFmf97vGyPZFpvBAR7GbFofvPtYxBOTfJpdIsdhm4eYMxfsILPQ7qtw6mwaeLAzVju9dq5RanwOYNmKmGt7Ah2VpsZXJWLZQIzJEQEoi6xJaICUf/uHa3iMNs7svBnMNkt4NHiOtfIZt7Og+J5Lb1H2jswcxv2HP3wlg8jEk5RkiVDNwzGjzhWdVHrO8L4PQpNNBgscTcjfcg676Sjp0KcnFuXTinBi5L29u9WhzI/JDm8aG7o1McBc1mA190mDNFPaaxBEz1J6SHl+LFB2Ajx/dgw897xv44DXDOjaSTLIBfFUAx7c39HqNqAMEngDGhjV4TudHTaGDhVkYlPSHLlWyXgyKGoHnmvbQLET53nxZ+pNbOPSc1o7uo5y82sm0I4G0BEEPiWe7HTZEcrNfMyKsRzYkTwFHmxE1aQT8nIcO8o/5cdrzT3TmcwGrqf3tPFs5e0IWu5lpWm59bzWoJnXOsGflF+vu0kEA1w12GnjuQYuUZieV64hB+CgJLPfgufZCjJBgCNLz7itM1yKUk6j6643NAikMXZ+z06tx+q18e96faxw7ZxaFkwoWKYOSqmsbw242rHzAWoZs5L2+94HBp/rA9ZAQf1dO59HkOLYb4w1qfWEZcDj8m/W/ugMlUiNEs3ns8AgveXFIOXBYa2emfesKzRnJRqk1gu1PPJ5ny/cp9ZTlsH6M/Ua8nma2fp9r1stH37tVO9Zfij5VB/6tS4TMF5IY9/D1/Za1oC371Hfy0ZLPXcGYDwntXx4/jyHRyezLvlzzMDxNfhtHeb18ditY0w8Wf/6XhBPng+c/EOgRr+ngBLPifeAz2DrhlofeA/7/Kj7RroMGJkY/g7Xtq627vPfJrV9rXreLPMGrU73lm0S5EkGWiHk/Cx+XjKeTteY+/h9HF/vceuhWk+QveX1rs9Iv2Z95vHUeoJ/W497jF47y0tNnvsa3pc+L62z+dv3s+z6PK/3qsdZz2u9Z2tdUZ8HNohZd4+P3ybNuJ71otfQc3m6hn52nC5+bHvxOdtw9f63vqr3DOOh9IqJitqO8F7oF7LlVC/5eev5sV1Q20AQk57vWvdYfiEmPbbTz3m/1PqpPpN0DrazZ4tlyuc9Mse/Pc+1/q9lCeeSjKeD/XWS8UQ2o+fRZE59hvm6p3afbUrm73R/1HtIYJfKxmRFAdUxLyWLcVpae5pBj0QqtOMiWnsi5I+N7iH+sa/9rNwrMz0ScM3+B1mVgVrtWSojswhErDSpP3LflCxqkY0FTBbJlcQCxJP7odTEk89J9yDRepZMBiIzFf1ZgCg5tGQ8tXDaaHJPxlNLxNNoeB3jfvallG1BVpdIC5rbt2LXXsft3Zu4mbxWJkSfLKwm+xk5y50eT/xtMg7iCRCA65H1RJSygWeBZfSfKsQTzwYwh7/AM2TGTsSMOvXyKXgONzfPvhz7vUml1INeWwfuOIAK8glyQoSMor+RuZZKuqiXDU2M1etGwdCH8kSDQV9lhpQd1gAA4cTj++DyNjEjYrP0eNpvR9GJUYyGVxrH5O4+JlMAwlxX653afiUaHtl3RQjLuG1f1oAIUEgVsldmyniYZqmkTks9nog4JwNpyzpyrx5lmOfqzUSGGfdzeUeILogMrk/0PQKYwQldrU2jXjfMyV6v79pJ4ijqvJQQQxYhngA5vbesD48gdZ4UzJ91t3Va7b+Y8MgzOwG2PHsKQVJ6A/GafZFaT+0b7K+1on2R58EAu5ksurSrdrFUiSqySpAhxiuCofjOlNrj2SGaAH3IgIF4AoQCFCXi2me0bfQaT5jPbgvYn76v5Lz0o0nfPrNxknjKLLuch/QBGee3nV3Wa4AvkCtcczKbADccfH4RiQKd88zxGWFbQZlA+1y32ne0TWfbxvaU+yfkmuY414UkhzTW3molLuK9pgjv/4+Mp9buWOKbUlusq0kJ5mO+oOdSYiJpO3djtaRmXMo12WcidCj6gy8okhiyah7zxX00XWd3UhauEC+lT6Bsyna+L5B8l7oa3WqddXnxMEuH7SnLtktyaJ3XRl/vWmsBYp3IoNP0eVI/zhazuBw9VCQ4f9/dEXGez+HeW2eDcxFPrDdAJcSTM54QVLId8iyA0KV5O9n0W4Gs/Bzsb61HkgXoqgQ0AfmyzJ6wka0Doo9lxwGea+wJcNi2iuXZ6y/iQr532puss/tzcG3+zmvlntbZHonJpL1UovPJ3S0ZzQC1ZOBwJnJN5oh7JBZEic9jH7TajrAeJ0OEMlZZavReoC/6eLmaxf3itmRNZdatzmDI8M5IWQuD7khrDfHEenD92WKqNQhKllKCrdyf4BOd9yJwnHG2F9lDFlO/P4huk/ZBZlhlO4ltpL+h8nkF5KV9gPcbVRLo7WVfmT1m/0T920rfWK1fCbjy3DOH40ECw8pwhvjvbJXxxHwogAJ9QMnTTo6fc59nzv3JGuW+JbACXYvciLQsNsj11YNomn7MpmQHZ/aTg8U4M7ET3ty8im2so9vKSitkqpH1DWk1n21EtDJW5BjS2booM9DyDJCsUOJ2z3wt1PeG/T+kryCgNiR9Ke0OZmodf3F1pt5tzuDdbVfKdHS/qWbYjbN+L86RqfUiLjaLeNzdxeNBO86bVjSL7KdGptt0PVd5vEWLzKZOUOjyhsDPVhNr5o6AeUhQ9Mse3K8Tj1ud+H53HB8RYBIJ2MNS9OhPOe5He7qRfTLvdaP58L1oPvmOCKj2oC8Zn97exXa5FgF1N7kL/LUGcvjtJJZPX8fDbahSFH2eVvOFSidvOq2Y09OtIRtsHMOzYWxb+5ht13FBVtCPP4/PfvLjeO+j97MPVasd96/fxte/+l389h/+U3zx97+I+xevlaGEb0xBZvpGQVC9++SdePejD+LBDz9Wr6hXf/+fVGaPjKWbyVQ9lTipvvr6aTx78Ur5YOioARnVxd7fQDzQJ6gdcfnggfpAkjV8e3ufPYUhRsm+2W7iO+t29NAbZJKjUyjl1unGBuye8p39Ji4ePYjP/+Qn8f4PPo7Rw6voDumLllj7AkJQSQxJPN3fz+PVyzfx6tVrZTx9/dULZWbpDG134v5+kpmG/axiwJ5IAigzodCvCsTSPnE/QXBwiuH11B+O7D/6pQkK2uPHbEWmZwDSVr2XOl30zTwW64n24nI5k43mHk/uc+h+rj7j0QP2DXiu+XwVoz7221j3xw5nzNaljNv4Vp73aePKZi1cAuWa2VOQT+xxMrLyd1tngvT7IZ0Q4okzKDFP8Huf9emDHDOEMuMp9yc2fOJoqUu1P3dZPtN4d9qHGeTG//z7lHiyLWV9Rz4qHIT0QyuDKlAEWSq6JbL62Bszx37I2iYFspSy51n9f+1fymeoqrrU/jL3nMzov5gl/WsbvfW9D9/f2+m3wVgDKRgWPnht8HEhBofgsji14WtgxN9RGrdMzLpB3rG5NsRTRkKkAmfz8t1DI8SyUHbOmWyTSbyG88H4FTHTNDJ8bESzCCyqnTYZSiWS0wSXgUc12irCYkfVnzG4wvtMHsSToo3a7Xj27PkhSic3YkYFWTBoROaqQipyAAAgAElEQVTx1ALkOXNvLZ7p+vpa/2ftyDROKFV4IH0KyEeUDT8utff27VsZJgbifE1HgfigsvNvoeR1kyQmiQw+2uGBxDGRwTP5WQxWplGXkTx2XPxdy5WVgn/72SXA5fCs583fNyhVO5Lcx2NlfjCsPC5IUq1d1cwVYsvfSYWS88rnDEQdFU8aWDUQ5Ofz+Gyw1bJk59vz4HU2uGZlwXf5tw1JK5I0XI69QOzIeJ481npsXkuPz4A8z2ZQIp2/BFbrMRqYqO+Zzs1R8db3Ynw1eGjQld+K6iskj+emBpo93ybGHHXFPAj8LAa2v2sj/jBHZS2lOEuPFMtVHgxHotfzX4N3HrsJ5LoHjIklP0f9PcZrJa7N9s/8eG95P/B8Nvy9H2r59WXS+c//TWzw7yPIlVFt0p0lKt/vW+d6H9d7pwZ/eb/+qfeV722d771ZHypeE+tyr4HlkXFYVm34+7rWq6fX8+seF86J19XzUM+X36vPmHoPGoywkeDn8J63kV2Pi+/Uzv3R2MjoQ/5m/dOASbDDsuLD13vWZyX7gP953/urlh8/d/38PiM8Np8bp3rS62hAyeOtD3nvwXq+Tw2V07nnPnbSrPOso3xPrUUVOJBOfil9Q/30UhLLe6fW+dYDPhdNdlgfen683tgImt+SEcH7Mu4K+ciY7ID57PJ+s/FjOfRzeE6tz2o59/z4HLANUp9PRKQdZLUYfPX59v+HeKpBK6+Pn8lAoNey1nOMwzLl108/V+8Vz7fXmb9t7NU2gOUoQZBj89DTtfP1PIeWidrQ9Flc64Ja7/jcMWGCAernsj5zEEA9T37e8dmFpp8zzWcun/P5gX1a6wPPh8c4KCW9bMMxDs+hzseSlWcwwueEzx/bIL6372WZXuwysMhyZV3puaO+fL23/DnLlK9by15tR9GnwmdAbXNZJ/k+tU6odc1gNBTx5PucZjzRo8rP6POkBo4pY1Tr/9oWYVw4zadzXusvzXchnlJWjjXJcVjXS8rcjdW/Z7ceRezJhkjyhPuiagDzLIO2P+1cpsxmpD1AJpGIJp5wqHr6O8sq2cbBufMeJ/Kf9wD5DeDhlNNvIUvt4YilE5pg37FWOdcw8UvJDsaAI9c0lAppaSyUaNms0ummyfHl+IGcbGXk01e3g38V0e3T9Po+3r59GYs1fVkKWUf1/+LDMK/0teTH5NF6TzmyHFPui8ysSTuA7CBK8GSgG9ehn5AzmAB+0ldwg2CywgjucO9brpOgp2XCcs9csJdx4FVSiN4tJlDaSTBh3lPSJfc1GU0AE5QcyyhxQIbBMIkMSjzhvCfxlJkmgOFLgvQ659HeX8Z62YtuaxyXF4/1mdu3NzFfpL1luzG/e+xb5FJ7+IU8q0Fg283sDUAzAH7G4B5PRK9Taq+7HR2i1gEDdQb1CFSaiXjy3AlcCLKjM0MDB/7m5kY9KgD8BP71KfmSGRcCccl+ai+Lf5eR+ep10wYgSVJF/Ueq0re13cgznJ1lWRTb+Nbnte+ATPK9DNzITAHbnYqgLjqx3ueHM49G3+rrNFNEe0dEBNH1pcReaxmr9UqRxiJiik1rHbaaZwYdxB2kU7dTei40WaaejCefDfbr7YszhtUqy937zK2JJ50lrWOpQcDfJE7y+UQ+QUiclFO1vcxnIJ3IuuOekyklJbMMFT/IIutRyxTfVSAfBE/TjeV2Er2md8AkagzFdlLaiOmDpa41uJXZFT6rPOf8TrtL+agl8C77AZ32eOq20Q/pA0MOIncQvrKD2pn5kICay5D3BfrFHhwlyxDVwQHOeMqSa+inY7uCdRk/+INJXoBc60ai3O/n99FtddWHh3tDbo2GYCVZbi/ncnEgnthv0JcdPVtmzth+IJvmbHgpnUfkPPspz8LUEazT+fBCYDKEA2tNE3pkdb1far76JdsWYA+9xnfQ5/PZIlb7VfTbGXSbPS+2ajqfvdaSBDKxqXNvk2vP/rUtCv7gf7MGzOWhIkDx24wjmcTkuWq7zmc5pA5zkL5yAtHbfdq/Jp5kJ5QoffYEQCJZruxtdBwAsoMCICY4720rcQ3jNIc91cEGXMZidRvrzSQ6XTJY6JOykDy1uo16LnEfZTEQvNGhdBy9mCAU4Z1y3TSv6jMEnM7/mxhCUolMIXgCooXs3zz/FFxQyk8y5vGQKiNkdKQuPBufx93s9tB/JDNAk6Sy30X2XU08cQaZ8EUXzxa5f2zb2H6x30o2D3uD7DtIrmitYqFnv4vNfqUyb4w3fdMkRfVTSgsefLZvlNQC4E186WycpdIgkIgd7yjjtJO9DIVprOLm9o1II4LxLXMEOSizb88ZnOcz34N4UuaTqn2UcpO9bMXB3uVMmi0mWifmhXKaxky7pXcuPjHzgN6+vs7ALrLNONeYh8XsVvuTfdrsNnE9HsaDYS/Ot+s4367iQbOLS5KFILqaxLPI3L5bTpXptO0PYtPrxbbVief3d7GjlQFT2+lFu9+FnsuztdvEx71hfGfTjvchvjt7lSaDOKJMH+TLWW8Qt/NFLCDfvv9xtL77fsyHab8pk4ms8btJvHz6TIEDW8bFRL+dxuLp67ja7GKAvthkhjvvr5qIeXunzKez0bnad92tF9EeDeLz/+LH8ZOf/2m888H7MRhl6dzl/TRunr6Ir37xm/in//iP8fLLpyK7IFW5HnuEygeM58HFlYini4/fi+3FIG5/+weRwQTIvHx7EzMy8Lq9eHt7p//n9KlE11PCTudXE61BT32jeqNRdCDf2vTrWsd6uVEZwR227vQ+2rt1fNIaxRCciJ6GM9adUmlnKoM3my9FBI4fXccf/8ufxXf/+PPoXZ6JTENXobvWIuLXWQ53gw27ibdvboVrf/HFF/GHL5/GqmT/oLOmc8qxdRREg3zz3UxcQTdmdQP6oAljoZdpsFZkPEHadkQ8dZqzA/EEEXTwEWQLYzcToLDR+UMPRGQRYhhbFOhb5/cmiSsIlBrLse9hn2RFWdpoYjTIs269yix17BFKdxqDMemUdsYRA0ZH6XxFmxHEooxgeicmYeMzjXJ5nTbEcQbEpZ/SEuno8z79j2MSBnse21Z2gnosZvlAYUmsdacjHZyBFonP2sayLkfn2w+xL+45kC0GpV1K0YYy+4lwKMST7HT0dlZdSH8re9UKA+NMjMTEfd7WOE+exYkh+IfrpO+RNsntffIz6KdvnD0QT7Wj6ge0MauOciXKxAY9f5uEElDk6IxidHpANj614UtJNMro1OAQzqKdSAxJIvp4cOqZCnTi0Uu0gifbBip/z6czfR/jhLG/fPlSE2GAg3+fRqC4YTkLo7qphYSohdbOjO9pY1UH5His7+D8KdW4/Bjc8hymk5ZGcx0lZWLCc5wGcKZpQjz5eXn97e3NAQwlS44fWG/ek0Me2YvKwA/3sSHPdQxkG2Q7jTiuWUgTMgZmeQ4ynmxMG+S18NnZtWHh+auBJJ3RRXBr2fKc8UwGdW1w+jD3/Sywdj4kFwWkJ73VwGGm3GMJHYFlDtlaRq0sbewbyLBM1k5JLQ+WaSsVP4vJAc//wSAv4KwVs9dUc1qi6+todzv0tewYLPP8cW87XlzPALfHZlJLjlFRBhwIR0P+myRoKp10IK1YvGcty3aW+Nv7pI5M5LU6C4XPeb6t/LmHgQ8DiIdI/SpjhLXguwb/NFeASQVIsbwZIE25yRIcBt74rNfAxrUIypK5w3ccEVj3RDOBZiOV8QocqH5qOa73PK+n0s4yZIzFqaUG/LyuNfBcg41+JstlLbOWf8suz+A9at1rWa1fr/ex19P39Hu+lsd1+ryn1/d+NsDgQ99r4DWvZbYem6/v5zTxJL1WstB8bc+d1997s5bVBBiq5pAVQan9sEkQotbN9XhqUMOf4ZksIxh9yC/z5L3hOaxJkBpkqOXPr/ue9W8/s9e11nv1HvL+rc8p6yETF3JmClFpXVTLvHWs18vrZF3kfet19D6SXFREkHWs1oIoPwzmQtbV4J/nyHvDeo/rMU7ed2SN58ROvEu6eL/XutMOJ9czIGvjh2t6Dnjfxs+3yWKt2w3E+XOWO50NZHWdZKB6r2jOSkSldbN1mK8BxOTr+wyu9zrPUNtVXKc+S3w9r/fpOSRw4p+Rf8tNLRe+PteVI6tI+GOZS8u497nPYP72GXm6P+v9VM8Nr2fd6DRC+eF5LQs+x332eS/WdgC13n1O1a97zWkeXesu6wjP+dX52UGl+T2fjXrWan28h/zMp3vGesf2m8Deb8nYrHWm6sqXn9Nx+nXvRe95f1/jPQm8sJz5bLL9Us+hZUZn6aCvPpqWH/ekkA0HsVn1JvW1LX/aa5UtVetanx/dqmz26fN4Pd0sPp8zQdec636sFo3qr8duFKsFpd7oZZJgFbXJd9vUv5Yf2yM+K1L+01kiyMvEU9qs+xgNTMpklCDRyp5n6bqS8QSAnQ2LaTiUPR+IplxQcmhBJk/qm7Sx8knt6OFgc23ZXdtVgMNRoo6xAKzvt+1oWiOV/BgPzgT6CsCklnsb4hcAbhXT5U1Mpm+i3UnHjWfot84P+8fnEvNhn2a5zWwF72fAVe9xAFoymHCaTbjQT8JEAU77fDmPQS+jEYk8HfTptwNBNdPvXq99COar9al1vUg7+Wc0Ms7+KsxfEk+tAM5T/xWVdfxm1pNksJOfpYQKDd4B+/NsWCuatEvZsP0g9puzA/F0fvZQz3hPtHOpAuHzmtdrnwfhP6xNAV79HMg50dCUhwJwJntlT6+pNtkT2Rh63JBdBeiPfCRwDQirrApFxq9i0M9yxNyLOQWokG86n8dkQXm75kBqkhmUvVp2OjtWu8xIsZ2g/jE9ytFB4iQI4kwQ+7LW98zTaJTrzTOnnCaAYB3FZ6Tv1J8pAbua+EADWh/WvqBtptVuWWRjrjmiDBdzkxleO2WscE+ufdgPpZKAXqeHDYkSu7YAazIlaPZNyT2AU6KybYMiU9b1zgTZbuffIMZtK/HZLMGWIJoyDuQMJPHkcpusifWW9ZF1JfOmPnD06KCHw2IW9Jzelr6O41GWA/R5ZRuevUemEuBuFpXKc8171n8fzihlamWFAebeZ6D0WjU+dioaybaDLtxK/yozhvAzIJNL2a+miVH/Ss/As5HdhFy63KCygIpvYgKT5yHLKbP3+iLDNT8b92GDFJmJhIUg3pS+M3zGxBMlIi1flLf3uYbOIEOx4b+mo5JaZ+pdcaksVoBJrw2yhL4GgLatxj6zLFB6jev2mqECfdFNYDXoXtuowh2iq74tmVUJWbwSub7aLUTIt3dNIUUHBbwv/a/mAJrZG4nykVluca05ZK0oX5b7Lv1A7bldKVVWxiAAFvDZkfGlR7j3qe06V7txXyqax5t4sg/hzya5yP8ZQBAqu+YgxYKllB5IKR87ERuMgflnDo/+M8ZN7nvb0t5jB78EQnA7j/X2Ljbbaexbma3kz6O/IWfse0A2KWux3VXZWOmxTmY5ME8EKlM2lbJY691SpWJNpKWP3VXpOvo8yYYfJInIuTUa5PWWs6UIE7DA2+nNoW0CoHa2oTiecTwfBAsyIXtslaUe+TuB3wwYsb3AvWxv8e9G+48AWOUGKNuVva3yXtulsDbGax881zCzBfj/aJscS+7J1irkd2Y6n8dqidHQ0bV07gyRrQR9pzMqFmVfRPYNa79Zoy8h2bI8oWStRzm67SED3MQTJKkC9jstZfgj/3m2kpGRZ69ag5RgWnxi1hMdS2Vh2RUQs+gRyl+u7mK9phTmMi5Wy7gaDeOq38R4u4nxdhVX7VYMyNTeLGPTJUg+e/PM16vYUPq024tVuxfL3S6e7WYq+Tajl063E11K25ZAlW67FR8O+vGdVSveJXOkoUJRE0PkfhsiTXZNK5boxCfvxuDT78bqvQcxpTfhdh3DXVtEyuTNTTz7w1ciDNEFbciQ6SY2r++iRwYgGWrbggFg85ChhM017MVZbxR3i0nsR734+Ec/jJ/8Vz+LD7/33RLEv472ahUvv3oaT3/92/j6F7+JZ7/7faxnK10TOZOt3mnHcDxWBtTZYBiPHj+O/rsPVGpv9vZtfPX1s7glO3u+UCBKq9ON++lMZM/g8jIm9/fZ1gXSdb9TJtb48jKuHj2M4cVYGV8c4VRvIsNvevM6NrNp9Jt2fLhsotPeq+fTdrnU/J2PzmPfSqL3fr2IXb8TP/yzn8YPf/bTGD+5is6wr+sgA+3RWZ4dc3qtgSmv4ubt3YF4+u0Xv0v7aZM9l0U+l2A+nQnrxO/zfGLPdWTfumzovsV51Sk2AMTTteyA7SYDvsiE1vm6otwpZAvE01Z2ISQTpTghnrAt0UvOeEriF5zmWCqd61hP5f5v+IR0SvZV68Vywb/HMRyclfMoPydbRjhREif2FXfYLYWcxj4lm5/sK5UEbAieKhXStptDtnTq6ySOKJVqcix1fF5fctPaxbB3KZKJ90ajsc5K5kLlb3niUiqv9g09ttqPhtNgHWrbUIk0zTEDHLOBrDICAri3cVsFFRUcwLao5o+sqHL+2PY56sHkhWTjVzipcTKPBXuAH2d52lZoffju4z0PZbDM2UE2UqdLImjaIkSYUBg237AGNE4HZgWv8g7TmTaWDvkS/aCDbbWOXYnEYaAQLxBIr169iufPn0sgID5seOugKEa1DXv3PULxMr7Xr1/rt2q1V4CKy3NwLQ40ngni6OnTp+XAPpahMUBkg752uFDg/M/zcC9s3RoYttNugI/oI+aJz5udNHDPb8rm2YlkXM52MqAwKWykBKHUf6YurY3cr549LexqRnXUTpcBCDvt3M8kH/d0hle90TzHqVTWIv6Ya8uDv+P71yRgGj6ZtWZB8yFf/7Zs6HfJ4uL9o4F1LN/ENd1jxdcwOaCbFeBTSqNEeqEBDgRNSRWUMVBAahtdBk8OiqAq68RnLT9+ftdrrh0l1tVAqufb97bB5++lYVTSxku2mQlcG4sep9fM9zZY6fWpATY/jx1Hz2U63Nkst3a2+DfXZSwus+n71aCrZZn3TJLZYOY11iYjkDJNlGvqMCv6xAbPmzdvpMh9LxuCcuCqmuhe/5powBE0EGdSNZ3ndLboscZ1DRYanLEhTpkG7mPQlGtYnkhTdeZmGr8ZZc1YuQ5r6/1yKr8SjgI+eU18TxnUpQSR593XtF7ws/K3nXyu42etjWPrCz7H/Nuw5rN2JGowzfvLMuJr+p4er4FcP8vpHvS6+3veLzW47PnyfvG1/Nu6rf5ufZ+mm4Y479s5qIH6w0HlHiVVPzTucXDYqjPMr1lnei49Rsu61Ee5tx2J/1wnEP2XadMmS32WMffOzGUeLFcGRwx0nM5J/bf1qEl/y4n3gGXdZ5F1j8fOmHzYe3zeo+hgruNsLK5dk2ceXw08WV75nGWYrEQ7KmSV2skjG5fzl/csK9aFNgANSHmtfF3uXWcfSne1kkTZlAgrGzUGarxW1ssH8KNkBnFPf5bry1Er0dz1+tpWsU6t94Xl7SCD9LEqxKXtglpHMmbvo1oW/Rk/i8/zUx3N/GQUbWaR+Yzyvay3amOz1iHoN5/5XjuvK9/F5rB+9HPUQEkC9kfwx7rcwIN/e396v1tXIf+nxqjnjjFzf9ti3n8OjGB9bO/UMmSdy2uTaV6fa/qM5N+2dZzx5D1dG+iap10Sz3ye61jufE7RjJfXrWO9r2qdfKrvfBbqDC2lVjwf3rfWwZt5nj3ed/U5y/gsn/X3a/miFA6fcxYA/7ZzYf1Tn5f1Wmrv0QOmlPvT/BcHXHqlEE+2D2y3WH4Yx/Asg6w8Tusjj5H69NavtVxan0mHFGKE6yaZkVGBAJHtGIt42m0GMZ+2Y7UkojqDu9QUd5994nxty6vn1KRHZnmv07FS9k02iL+6GGfN+aJTcIwPa7HLMiECkiJ7K2gvU65vn+WW7me3CejvAeDoD5Wl+bw/8SHIlKI8jvbuDiA6gSxA4zVOb3cUo8G1APfWNiP/pQc73Vht5yozt91P4n7+RuXehuOM6AacG3evD2cjr/FcLonOHMzXNCbPE2UE8HF2cZBxorNd3oo5Z3yTyZ2exb1+IJ56ZKOUiG6izAF5sY2yt8T+kGmAbqjPwlrnZ7kissQgJ47E03LnMseZ4cT8ZDmVPF+ILAdsAFCgxAoAsPqALBLsbRHQs2pEPMVuHIPOhfqLMBeL2VzEj9fC+7LWh/S5qG0pnz8pfwkgkfFENo8A2B29NiAwFXysHk8KEd03Kn8kHavyJQT4UWYtSTfZgvTCGADKpx8GiL1Y0wg7y3xJRij5IwA++0NMl29Sv5WMAvYHBCUZckTkQopoL/R6Gm9ddjLtz2M0f0082eaznpQOU1Q+pZkS1JbvUrLleN9VCZATn9/I/2gM0AuxmOScsgO2lJTcx2IzV8ZKr52kkf0Vn2uX51cxnRBR247x8DqyJ0RPpd4I6qGkks78cgb5TLadu9ulT2kd7bExHwoAXVv/ONspS6a59wNrIkC8Kj9ufZd2DPKZcwFRov7JhXi6vID0zX1jcIVntD0lP7STdkxt19gPtM3DGvKT2EraKLnmZB1kMCB7EuIJYpJedF4/AHzOSOQFgAriKftGJTh2NqSUV4LuWWqPUpdZapByW4N++kbZk6yl7D1IINq6UP4IWdNYFEEO6YrPONM6D4adLANWbBP6IWovEdVMzxcAxzZ+HWByKyuwEGFeSAD6Q4+H47i4uFL0uzNHWZ/MwltHp9ckoLmhTFT6qSadmC/KJF1dPTgE+qIbPL8X55ciKZoeOpn528W+RS+USSzJGhVQS7XL9E/5HyBfoBgEx3Kp/UQpJWRAAQxLxgLUnYEDEAe2O4nyT3/tOAbOU9sXtf2PjPD6/ew+zoZnhzKHzB8+q8809i+ZfwcdVTJp0sZtotNLksV/6xykfpB7JrKn9+mrpj9/LMvGdW2f2iazzXw4DymnGiudP5BPSTpQsrb4wOvVgXiiHOSodybgmBpGEE8i5TvZk0n7AjJxuxKBs9gvYtzOSHcTKMIM9y1lgegMp7ehcCnKkKYtvFvvVN6O+ZyvszTsjJJTrb5ISGV0FF+YQJrsG5ZnfPYXTBsJUqc3OCvXzz1n+85YRRdiQ/1YNuq3N1/cZkYASSQbnid7kDGetH1zrVKeMlMySzQ64Lb0oivE026T2X/rFdlHKT+ME5kDkH779nUs9/Poak0hsPsx6J9pb0I8JbB9xD1RTUc9n/YsGKOwgD77h+oAU8kDus92KDY4uKHkoJR6RPa73cycgkzmmZCFzXoWu5gr++uTThNn/U6M8c+X0xju1nFF7zBw8y2faosw0HmBniwl9ibrXUwW63g+XMUMO369jT223yh7Vu7UzzDig143PmkN4l2y4rfL6DdNXI8pvdyJyWoRr9FFZNA8fhy7D96P+eOL2PY7IqfGrU6su+2Y397Hi6+fijBEC9Dr6Grfjd5sHaunz9P+LX2ttp1WTHbrWDT76IyHcdYZxtvlfTz57ofxZ//Nv4pPf/yZ+qrKR6FE8WYXv/vFr+JX/+H/iS//4dcqsdcrZdGm82zzgZ67evAgvvPgcZz3hzE+P4vuo8vYjfvx+s3L+PWvvog7SpCij8gQ27dERE0Xy7h+550k1GnHcn5Bgcq4J+hnPIwn774T002WwFOmIM87W8Ti/iZ2y3m097v4ZNuLFfK7Xqjk3rDfU+81bA1IUjKqbtbT+Ognn8dnf/6n8ejj92J8dRGbJX2xprHtpU2LTUo/UHo8vX71Nl6/fhO/+93v4jf/9Nu0ZebzWKyyrQ1VEmxzYQuo3KayMPEGsNc507L0brszll5fLVmEroinfu9cAWVsNH4Lo1hyFhKkmMRTf9COs/NB3NzdyO6A7OEsJHhJ91ZmFT2n7grJnGdmred0bqqiwT52WwiSre5H0Eu/x5lF5voxIyn1fGKd0vNkKS8zQ5l9hX0K8TSfT3RGcGZACrqvlLOmIL/Zl6oIt8/gFsacdkMG0clno/9mDJU9xg/7cDQ601mcVR6wCNI+MG7gs5hr+IzhWthCzoyyLkRPdPvp90IuQazTs2oFYbxdCafPaxwDDfi3fVTO09E4/QmfgT5HaxzJpBXPUOPZwsFKUKyx3zzHWtH66L0nIp4OxFApe2cD8q40Z+53exJWXZjGnt00XqeL+SG6f1lAUaJgMjJhEO0C2jAJBoAdpS3nsNQI/vTTT+Ojjz6KZ8+exa9//Wt9Vs5S1WPDwIUPEP9tw9XOew20UjudMhgYL++9974WELAGguvNm9fxy1/+UkQX13C2ESndTGZGqqSzxfj54eBzVhbEk4W9XhjmxeCjjc+DIVlS0ewkEW1jZ97AkQWH3wbyuKYzXAw8MA+A+haG+vs25B2RfQqs2LHIaKFUJAicQUg7Zhy+XJdNzO86Sl0pzUUO6jHU4M+mZLTZKfGa2YHgdclJkUFHEdjYX6+TRPR8eR4MIBkkYY0YP59lLCYpbAR7zg4G28GYSxChBtac4YD8eR4PG6Z81s9oYNfP44wXgyt2SGxweJP6njaE+BxzbHDMhgy/7ThZ2afxm8pARkyJFOTfvGZ54tqKGq0yDHjP+w/ldn55cYgy4948O4Ye11d2XCcVl2XS62yDhvHVgITHxmv89Frp1GVJl1zrPOgK8TXMyDYrMo25ymLxIeDP81kDqTwv7/McVvR+BoOTnk/rHgOdrAPftex7Pb0ParCCa1iOrGO83naCatLEa3wKNvq7clirLC7fyzJhkNnXlrNR9egxcJ5jdsTGkUSxc6HrVD1IfB0fEMzp+ThTfev94T3icfl69bpY5xpU9pi8fgf9UqJBrSfzgK3rlq91Vljf1Lpba0cUaCmNVwOslvXtSSkoP4fnmAg75M96xTrS+5mMQOsQrzPv8W8B3ZFRbdIpu4yeO7/IPSMwo5T1sV7z8/O3dVgNmHtNaznzZ2tQupYF7ulAAQGmHdkAACAASURBVIMmlm+ex3vSoI3nmDmo9bn3bH0/xpYgbfYI9FqzxzBMOOPuJ1nuRsZDK0tfyT7o0Y02I2pO/y/q9Rv6jPHUe0ljo1RaiVrXs5RAAY1xm410DbY5eMSyxlidUWP94vnht0jBQjqk05jnm9fAr9Uyax1rvdsfJTDmOfXe9N+tkhEu4/ak1rE+O1/KXuC+zJvnl/swv0Q2CQAt+oDPee1ZFz7j+3t9uS7XYT58Hvu9eqxa/xKNXp8ZXiudFVXEkkknn50HA7lEaAkoKEQm32UMjJ/XbRjb3jHQ5+9433mefKZhi53++Pn5DQDNnHg/M8eWIQUNlB4uXi/er+XMesXjMGnvvUHgg/Uy2fiyU4qda13kfaP+NMxFVQt8vc1IV3/G9+ZvrQUZT01bpTgk6weaQ/CRGqBniHpG4vK3ZZDIQvZGvR7W4T5/6nPTerze/7YFfH7VNgJzwvnwbaX49D1A1gLCaq9uc24JHrM8WXeY9Gav8hwCMbDHxueKwoUAUFRelwhyHEFK7PWjvTtXBDWZTtN79jzXPw/6OAjUl+OYNg0/gPn2Dc7PIcUy6jIdKOq5AASnPUAZLUWDyp5AR+X6JcEEWNaKlfovJXAGEJ5yTKbSIhaLedxPX6lcHc8COJZ9UdJfoleH9XiXtdK9yTjI/kmsR697KccyzzBKcQyzubH61PRiu87eOQC99/ObuJ+9VeTzwcYBbG6z18/UH4JnAViF5KFbAEA1IDDzjdMKccSzoWsgjwAGmDqT8O4Bo/ODXgezjNoFGAToSvsxQTWemf0HGJtlThLgzgwgzvDs1UQ5O9vKZFQBeAOeq6ybolg7crKzBw/XZ28kWNX0CQFm3TLzC0JKskUNG74BmLjrR9O6jE7rQcR+KBmxzahiZIW0sKzX9tNinj2grBds+/q8ox8J0dqLBYQZkaA8LyXXdnF+MY71vK9oWQDABCkayRXzOJneaz5q3Wc74OBPrbP/E/ODz0mJJfvCgKSAKtKz7STcyOBhHSEz1Ty+lYFdzIsyrEpJSTe1d28d22M+g6xTGa9/rHtrm2FbSBmewf6lz0VkKDNo9tFutrFvIDU2sWutBEqynsiYswilt0tplhxHK4b9M5WqAkiFvANUBczPfmv92KwgbCFqAWMyw4e+TAnebGKxTGAnz80EftmPOecELoylH6wjDTzz93IFkJV710Q4smjfBLlBRnXOEARXIncpf8cPpAn7Ikn33C/8O/tdQSj3S3Pu3H86O6qylMzj/WoSw06C1um7ZmmjxFsSrOZvr9OKjMnWN8sWuhVBDfAwZlWRgMwuvoHPBNvAaddkBohsOwHlZPNkzxdIon5zJr0m4r2UXVIQf7cVb968ik0rfUHLhMdg/W8s5vR9/mYcyDIZH+rbtinnAhkHi5my1DSXGJWHIOEj6ZYBAV3ZT9wHvxT5tz2ts5y+HSWLDKBQGZ2bhTLHiOxuIkFEviMdV+TI/okz47IvDyAfGX3ouFIOdAeZPCz4R0dzJgBTgantWKwm0VNmSmbLeh0Zp4C/br7u89c2lf+G1Mg5bGXUv4iEzBhg/ujxhP4/6pjSm1A+c+oSB1s5KEB+ewE62+Us5m8/M/+2v9pQSnW/iunsTcwXb6mfplKakiFs/dVUpHKLrF7UdHRiqECLnrCFXRAYk+eqIvvJMirEhzJZhSPkvLPHmA/Gi50A+UepVbA5MkqnE/wQxpZnqbNoKYvI+S257Y9EPClbernJ8nAQuCtaUixEgjCq9M8W6r/zcPxYdnTalTmvaZ/yrElYc431BtIRnyF7FSozgN51Ba9QXyKRbJnlgNxlSdjc/ynzqWtyjjOrCXtGRO8mSUuRCE0rA94pW7pbRaf4+LmPCHJox/XV4yRCi34wtqXszFJ+2D5RkkgZzIG9xfiEC3Ujtiby6O+HzVJKCq7pEb94EQ9HV3HRHWju6AMzbLYxBlifz+LjDuWKyUrfBhRlg3166MGFj0XmTUf9uVa7XdyRZQO504m4323iS7J/twQobGOpcxq92cS434lBvxPf3ezi3aYXH7Q6MSYbhDxj1qSdZdzv1hFvd8voffhenP3go9hfXsSOvpDdgdaQbKKbVy+FSUNiYkqPdhHDu1UMZ6tY3VGqca0ASXw1MpBn+43K2dFvirX48LPvx2d//tN48oOPon8G6RXRXq1jSym23S7e/PJ38X//1b+JZ7/9fXSH/bhfZzlN6ZVox2gwiCePjjIGRgyuRpng3z/7Q9xNZ3FL+UYSNyhrRz+lTfadW9Dnp+xv9tsGjXYxVibXrt3EO8PLePHmbdwgK/gQ623M795GezWPUacTD/cR/e0uxut1nOGjI5+UM+z3Yo2/HU3ctffx6EefxI/+yz+JB48eR7ffi/Z4ENuCDxBYCgnGOs1nq3j9/FW8fPYqnn/1dfz++dO4u6ME9NvMitknBswPQU5UHLM+UXDEKs8X9rv82jbEhbrNRa97Hr3OucoIQ0Ih58ibiVv0t7raCSfIPUUmPGX2ptNb2SCQq9ik+BCj4ThWm9tvBL4Zx7M/1e2dlVKy2KxZOnU8wkbuKyAG0o4fjZlSkCWwwMFljA17W9nvo77uv1aGPN+jpyBVDjbqU2c/kvF7z4oI5SxyMA/Ejl5rlC3bdM50vnEusKe5v/FRyViTpczRX5zhfMayd/Dp1T81dB1sCr8PoS7bQBxLyQYny7uHDdSVHLx+9exAmvNZ21HoDvQN+I/xefvhdbKJfV+fLcYCGI/t8vR9jjaS8LYffPdDxcvZWLHxZAefOpg4v3q/OFo46Loh0ZOuJ4wyLnUIYYx92HKE8gAYqIoOpHRCBWTMlwtN6MOH2UQSoUbIPXlEtfkwN6hiEMMg+ylwauec5xqNaWiWURfvv/9BPHr0SAQTygGS62/+5m8U0efMBz4ntruAHWwZHzTMiQ10/m2Q3g6Px2nj3wCKwT8bG3zORIqjFfxZO00GyLywBjRqAIf3nGVUAwwWcjm3rQT7a+Hx88kRaWUklsEOGTulpja/ceptuB2MmZJxouv3slmtDSqDoB7nGsehGOUGPK0UDodjIVJqBjfvjcGfEeU2vOq1sCNlY5/PmVk1MGuQMcGHBDC41unGMOhrJ9VrjVI26WgyyfOFLHNNOyyed4PWdvisIPicjfiDs1AcVxuL9QbmNSsC7uM18hj5rADgyumpgWbNLw2NK9DV17AzpkOopJYmI5+lI7xHkY80HrPOqA8d/jYZ6dd9ba8r+/7+zY3G6HExFt9POkbGQuntUoyv2lH2WPgsYzuVxXSuUv48ZsuF5U0AW5k/l8AzwOvftc6wfPreljk/g+eb+3hMfi7Lg+eivq73smXNALLHXz+396G/b3nxZ6wviJjzfrX+qYEYEzf1vev7DXolCqrK6qg/a1nmNdbe629H2ueGx+Bxna7L6fi9VzhGWBOBrgedW0UUtt2j41gOsh6fiaf6TPgmYJ5kak081XNIZFDtqPss8UFpsPX86vLg4I3PMoqOc4o+HZYX66H6wLUcnJ6xnh8ZV1W/LzvgfkbrDq5ZGyU8oyICS8aJwfhaj7FGHov3RP3b9/IeYB2OZUFyX7548UJZifzozCrZpNpv1IdfpZNlOfX5Zfnlb/7nM3zfoIE/J+KmkFe6TsnO0Pers8hrZsPG+svyZr1VkyDStyek2LfplnrMXi+f1dgy3ve13uJ9g/5+xvpc832oLc46mTj0Oczz1frdustrwfUtsx6TQZ7aVkN2aj1lXeX55/kdYe21t+xpv5UoMV6z83wwkqsSfnzXc+s9wt+O9vZ3LecmOHh238/2W20n1faM58+yz984Q5Yd26a87rlnfbxHbNdYHhmzz+gDsFcCVLgGa9IUgkT3cGbSLnVRfY7k+ZL3pQSBx0pEW62PbId5Hr6NeMIHoEQdDknGuR/Lv/D3Qbaa9mF/WX9aV3hPnZ5ffnafUbZNLKOWl4OeJlq2RFzrXKgax0NKtkopJemVQrLh5FtGFNVXMtB4zYE3Jk5ubu8DgkjBKeulSr/g9OF44kB2Ww8ELu42AEmU64CQyhJXkikB8knG8gMQY7KZ7BiAAxwsXoN4AsBWxLaIdMrHOEMhy/K6nJ77hEQrA6ooa2YSodcj64HMollMZq8FLKVNAxlPxkZmHm3LfKRuzvHZIbV9f3nxRMBhylP23DTxJIBxR2RxEh7T5V3cT94GStDzt5gRfZ8R4RBPjBU5B5x3dGKe0Un+QOxpnhaUnJop88plP3KdErCWrU1JpE2OG3CQ/hNpL2c/C5EZ6yzhxXwMBgms8uwAYxnFTiPwBE8TUKdUVRLFAGH0bNDZoCwMnO4sgYiDjEwNzjp6lizDR6P4XKMsI9SO3Rrwpxet3UW04yL224F6BVgXOfvLOrA+ByWjqm+foKv1iHWzgpD2WR4R4omsJ0BHfkOCQDx1W9ci2QAYmVOuQcYQgMScKNJC7Nun0JxVZPacrKXSl1j+g/oCJFCq9aMY4UZdFLO/TZsSU1daa4HX86z4AcCqfhOqVEHkb+mv+Y1SXGkH2wao9WStP2pdvymZQIyf+bBeYIwCh7cEttGTBFCMuZnGaotcZR+ctAePfRCzDFz+iFxqIDXw4boCnzJrDJAH8ppSyN3yLHuRHfQ8gTCisbh0lUrnUYIOMCqjnKXLS4kbkSbfCMrKIBGIbuaYtbJeSp2QwX0morJcjnv3uM9Bzm0G4qSPx9wjwxAUkv99YgGQFbYV+V37g7oP/pmapvscK9lwc7IsdiLV7KNq3Nskk00msA7gInzftp6zF6V3Wkls2MdxwIfPkO2WNcw+WxCAyjKVD5zP1ewHKj2EHUwpydRraxECKgO2elP2Ttrf1vUmlnym1+eN5Q9ADqKAHkSUZoOoyGbk2b8Dlc5467OJQLD8SftzNLz4RqUB2xsmTtAFzuZib5mw1J7frqRLUhax10zgZLBj6sncw9kPLM+QJHXLOdzui3jK1g2UjMoyoN7jfN+2j7EPnQMlM5UMJNt2tt8NTOpZVJYQIj1JS3SBCVbJLfolktjKoM3S+0l6JnWN5cEkVAKQof2rIlKVb8cYPB9p84SIp7v7lzFdvJa+hgeTHdEhaJSMQzCwzLjodYfq7cR+ZN5miywlxXpAyHMWcAaQxaFSdU0STbyfvZdSViGTWPdev4nr64cio+cz9lVmcbLX2HOT6W0s5rye2ckQ8hBP6AKIugNBpd5akEZ5vqRNz7+7AppNDHL+MmfMVZJEWRo2s3EhrjgXuV/ueWWmllKD7E1sH9vYaQ+mTKGPhJ+U1hsQn1h23Bv8EbuG/5O0zKxT5o8SYuwTJb4Vu5aSfAReQDxZd+msLNWiRKore3InMpwf6zpkifm3vgn6KdIbCxIsmcDodcl+3cRyPonpfhIXTT9GjJfyoe1tXPT38ahpxRkZi/NZdCiB22lFHzK2ELIKm6LaxSrHwTwjq7frTdx2WnHX2sXb5SJuz8exZp43u1gpaIUM4CSe+r0mPl5v451290A8qeQZ2eIE+1ANaXgRrzfzaL37KEaffhDNwwcRo2FsdpQVvI/f/+HrmN3dynYnQ5kz6aLdid7beTQ3k9hM7mNWMOQGGVxvYk55T0o8drrx8Mk78elP/yi++5PPYvjkkvTI6ODrUMKR0sNn4/jD3/8i/vf/8X+J57/9fTTDvqocyM6HxCRjstONRw8exlWppDU+P8+A7t02Xk/u4uWbt/H85m3crzL7iz5P7F30SdNnDkt53D59sdoRg250zkfR9AcxjE4sVpuYIyvrVaw4kxfz6G/XIp7O1+s4b5p4EG0RT+0NxF3EFhuFih/bfcz6Tbzzo0/jB3/yx3F5caX9ePboOgbn2daGfc6YFqt1TOereP3idTz/+kW8fvUqbm5v48svfy8cIG2PjXwWMoPJOqr9+wzeSl3AvkkZzT7Z7dZApBMZtv0eNjT7kByc9F9VKtXnrMq8pX+tvqEbSPyJSFp0jfTkrhWD3lAlqk99ovo8RijY58pYx2bYQgSfKTMUm45WLLlXih4W4Z/9o7gOBA1ZVfQPHA67MRhSRSX733HWQHZ6b9ovtr3JPICfOphWPnnhUGSzM3+trADBnmYPW1f6/Dg7vzxgvCbzbPMeMBfs5ja9vQhCyTM6ffMkBSdzAvE2MT4bRl8lZbMkqYIOW6U9TTkjWQtjefa37TOe4vB81utvvMGf4T370DrNC+djf7/1Jz/+fG8gnYuk4VGah8NSDdJJkTPBcSOj75v9XnyY8dQCpM/S0eT16/NzKcyvvvpK5FOdciUAHUV0aCTspqB5oPI/C1WDWqeATw0Q1ACigVGcz+sHlyK2fvD9z3Qvohbfeeed+M1vfht/9Vf/6wFQNbjiCc/IhSMw7klOECJf54D133Y+bEjaILDz70W1gZLARs51vYg2FHw/P4udAs93DZJ6PL7HwdjY5fzWxEFNLhDF73qSjgY0yJkO+bH5ONc00G7HmownzzvjdPaNDfDSR/UATtbgVw3W12CahTajQtPRcDSRr1vLqEEQxqs0+gKY8Z2MOkrW2EBeTSAZKKoj4rw5EmQ6AsP13B4WraQX1mBXDY76eQ3E8Tk7x1qjHQ2Jne6aBlGCHKmQpGQLAGul7vEd5rgYQ/5cDZhh+Nfy5X9bEdxPs3mdjWHvATsWRGAbSBBQV9I6+T4OEeUxKYvpnmwmEbiOajS/eqO9Yvm2XPr+Lv9RG8OWcytwg4Y8n+fP68m8ej29z+oIMO5XExs1uCrDrYoItTNSr62f3eO3ErUs2MDz/rMsepynz1XvU79XH5y1jPG6iYnTdfNYT4knO9EHQLKUYrHMWF9a7qlT7/v7HvU8WJZ5LaPKjqnC9f6Vrq7KU/paHj/jqtfRskp0m86BQr54b3h/Q0zU4/M+8xh3lOj4lowwyxcGhfe2z456TZzxZGfZ8smYNJbdPgbjkWSd98jq/dGPfqTo5b/+679WxojHbOPBcsXrvm46Qsdz1X9bN50aT35OO/p+33Po+TyCfBmJV68hc2BdX+vd08/YkaoNBK+15qoYDQJ4Soay7gUpWAwp71k/l8drmeA6PvcsizJwKuJJ9yoZaNLhZX96fU/PP+sAn7/WXT53df0ShVyDgVzPZ6fnn7+9Zwyi6LrdYzN2PX/VqNzkh6/N37xf/92UHlDp6G5lHHpdvMb+vNfBz1kbsgkuJ8nisZ7qB+/pWjdik9XEU20oykAtZ4efy8/EtX1meU15z3aEZdy2gnUBa+hxW/dap1mWHZTke9S61OOwjFKWwvNxOt/odc4nv17bIV4rR555bWwDaC+TyVhsA61FIRNxFKzH/SwpY0m+UsLE+2lf7EPPq3WM5aBHGCMy3gGEz6eqiSdKV5KV57HX+4vPL+fZLNxnXE2uWe/4bKrPzXo9LS8+q6wn9EyAPAXr0xgK8SRdwB4vPbQ0P4Vkc8klPi/wtZzL/La+OQT34PTJqUmbOQFo+jwkabSZU0aK6FZA6UFGBW/RqWn/dJrMLvFeocSFgx8AxBU1upiJZAEMdqk97gm40w72dSkbTb9LRZcewVoiDrkGUbEJjJHRQibDQr0XFsv7A8jNmCCecLhzvXI9D6RXKTGFTeM9R78eTPz0Jdg/A5UeyTlrYr28yyygZhvzNU2ob0Q8OStjNU+giojwXi+z+QFnXFoqiYEknWRnFUA+9TelB7NRvG0wHGn2jbJZ1otYLDOogDKC9HdKGxPfLcdIVLlKnaxn0et2ROYJeCXilLIgAOUlAzAJlbRf8/xsH4gniBKaHENgJWCX/lN/3Ah8y0yoPCMzuI8SssT7A4j1Inbnsd+ORVBCevG8fo76XDjYlcUp3m4y2CuD2I6ZeLo3mQEAc21A/Zx7nnMblKDrxNnZKMaDx6UsF1G2LgmcPQHcQN5+B8/MvNeleNerXYzHSXYoAKZUkEjbYCuSCwBVvbLaRJmexcX5g2woTlmdeWbmQzxlM2tKSiVpqH1VMoysf+pz3uei/Ufr8fp1Mp742/NpvclYs6w+styJXr8l4mm5msRyQ8k9ZCoDTtgHtpuy5I4bfgNWs6/Zi0Cb7FWyVCg9mFnusU9iAJ4RuaC3GvuZzAM/i/RGKYOpcj4gjPouCtXZTzmf1tcARcxVlm5MH4brODPT54CzIyn1xk+XGlsFhMk9ldfVGQVRK4CszD37XUB34iIHn6kQj/Yf1TPuUI742AuWbEDsb35sK642K2XrMA6uy/dcVcC+joGqDIjM+/p8s911sJNF6Cbhww9ZJsdo7lb02mPpM4ghfEVknD08HBFouIv5OoNy/ZysCUC8iS7ZNVQC6CShYDngN9lbZBxBPPV6ZCoCHWXZv+w5hi1zDPAwkUJJN6834LvmvpzXPl8c+EipRYB22dY6yLLMJz/oN4gn743M5MzegrZXiGZP0gmMi32V5ZayR91egGkGZEHO0Xsn7YYsl5n9gfxj/KPWA3zH+sm+lH1t+VIlCwzZxBfJXltpZ6rEWjfJFp//GRSQ4Csl+yyrth/AEpxFLj20pTRUNo+v7Qh/XsAj5aMWNzGbv4l9AxCcz4Zt7v3EPhv2AGzHyshTthOVe/fsxzwIOVtoSM+eAg9Y7uYx7CQWmMRT+o6Mn2xOsmKxpa4ur6PbHcZyUe4LL0IPHsq83r4uz9mWfDIXEIHKllyn7jYhD0mmMonF1khZyNKU3vtkUvNMOSdJPLGvtcfVvy6zj3PPZxBGZjZlsAC8wNFf4pxLuUfHyV4mM7J1zHxDV52Ns8dZlk89tjhAxkR87gjUyFK0znbjjLu8vJZ+z8xTMkmOmZD2JdlHJpsh/tK3yGBI2RhNCahCj/E3AYsDmMV1zKf3cbe7EVFzTZkvOI9mHeedfTyMTVzsW9GGvMWHaO+j09pFQ4IBpBB95qOtUrmQSptWK+Zk10TEXbcTd/ttvF3NY7IluKoVS8hdiJEWtgbEUzsG3W583GrFu61OvBdNXEA6t7bq6yT7FaJ6eB5vtovYPLyM3sfvRufRw2iNRzFbrJWN8fbmLjaLefQA+YMSwk1ckbny4i42L97Efo5tOJcs98cjdeSbs2chdwbD+N6P/yi+/5M/iiff+05saRcHhsm5tt5Es9nH8NFVfPG3fx//5n/4n+Pm6YvoDgdISPpBq42yjSDILsdnca4s/ZbIqosH18oomW/X8dXzF/G7F8/izXQaC2wR9rmqfDTRG/Z0xvO9DmRR04k2pXBZy24v9mSrIbPtdry9vY37t2+iRbJGO2LYbsfFdhsXrXY8bDVBgd6+1oe+WBGrJmJFOedhLx798Lvx8ec/iLPRmdq7XD1+GOPr6yzRudnEPef9cqVcnNvb+/jin34bb16/Fv759OkzzXWSIWl/S8/vcp3sz6V/cSRm0RkQsZz3ZExSolN9TocPRFSulussP1iwEQLGjvhU2haML4PJ6IGVmcG2C9h7212WYrd96/PHNgjcZfbNJACSkn7sacrtZYltwv+sC7PCAjZoEtfe+7IRKLXdb6KvnrEEx1DxAAoy+Qn0rpMEWEuuic6ek3Vdz8mulMUkAxdbA71QsDWe3XPpPd0fjA64moN2mX8H+MmH72ZyBu/jsvHvxL5neVaVPlGj8UD9Y9EPCsqNvUjl2mYwPprnS5b5NQ5g/WNbxT4m36997zoIy/8+2CMFQ2n913/+8z3l2ny422j2YYqy4EuOVrbStiF3cX5+XPRiwF5cXymrSH1+VGt1KXCaAXIdg+kYtpTr4WB3OrnTzbinSmht0uirwQcDDTy4STMrWoM4BrkuzkZxeXken376vfjwww+lpD///I/ik+/9MP71v/7f4r/97/+7b0RM+V4+aHCAaqclDYQso2QAzfV1HXnE614kRUFUDbwNFtlIsxHrzWegzgvFeOxU+p4GHy3oZkk9HzXA4+fhdzotRweMMSDArIPX5rip0yA2mMVv38+v5QcSGDJQa4OUdZHglrqynhOPw87a0bDJe9nYNpBNJJYjPTx+fyed+XQgvf7eON4UBhM9v55XO6PDUsbPoLHlxutQr7PHZOfMiqIGNblP7YTU17GxYMDIRtjB6Sh1oa1Ide+S1u3rHiK9irL29Xl+P/M3/q3yFMdsEc8D92De7qal1nIhYOprWHZspCMrpHyyTpDIT548iZ///Ofxd3/3d/Hy5UvJ/AEwKaXsAJLr/XpU8nZak3E/OK7VXtc8V6WV6uewM8m6meR29FxNRPkA8GGQh+MRQLZitHNiUM76xkSrDzbPrXWAgWvPlefX8u571QeiZcwOiK/ltaznw8Ce36sB3pSJY3++Wj55bs3NMCNC63F4X2uMpLRXWSG1vshnzYPM+8uf9fXdW4+/GaPnz/PEWtTrYj1y1NN5f4OXNSidhvOxkWv9HB4H2TJeG1/H+8pjqUkxy6KvhQN0+uO1Y50gChgHBOtkOo2f/vSn8Rd/8Rfxb/+Pfxd/+Zd/GcNSG9vy5eewHvK8HBy9Asp4zeu9ahmxjvJzWcYySjojhPysNkYsF6dyLGep6ovlf/uZk9xPw81rav3KvQTOlQxX6ebSxFvXaTLqy/Ja723LUb2vfW7w3YPMk+HhIFeOk7ofTQEK6z1nPeg95J6Tzr607nX5TYgF1v+UePKYFZVU9bTw9X0W0T+gNqz8XDZs+bwJb+sS/60xloxp2wDOZPCeMFhV63HLrfWd36vnz+ts/eCz5T/bIwXU8vp6jWr9ZTuG9/i350S6r6yV5cjj9163Pj3Vj7Uces95/H5mGbTfUp6w3o8Ce4rTz3yKbCp2jAztQqxbpjwe6yvbNbxvA9r6TM58KYOj8ZdzyBFqXkfrD5f0MfEkO0tA6LFHg/cu7/E9ypCcltpD3pEL7rPc0Mg6g0s0Z8WeknySC7DOiGYHU8hhKLanAOkiv/Xeszxzf4I//He9Fz3HYLenpfb8DGTD0ezYe0X9FEpmmPdHfVZZpixD+kwhMACDtW83igAAIABJREFUct3pVYJdQ5moYaxm9IACnKbsHL1GOA8yklg6tA1weCwfnASG50AnmTKcXLpKfaFwB0VgNLFaJJnkEjuAVTiUlOhSyYgO2at5Rt3fUW6NOujI3DLu7t+o9wOgkhy8QjwZzMSB5fnVo6TSowDyrFeStG0BZLn/IUwAoBwMAXRD1t0+e8VspiI/iDr3erd2jGUXYN2KrqZ+v7LEE3ADtLIcSE+W/iMJjiLfWaLNDrtIhFLqCGCWiFj+o18HxFP6eWTJp95kXl3yaL9PW0sOP5mIJSsBBX48A9K/SD2517No/gUeAOxmTX1FtaNb2unEk01FWXSyedKJ7ivDaNilLEs/YncWsT1XSUaISWWADXLdLIu1bubf0tub0pegkAG1npB+lv/Zi9V6Hje3r2K+uhP42G0gKXox6j9S7wMAeQEV8lES4Hb2kn0Q2zo+k9BVqyXBBgkcy8dYJ/jK/6wLsgvQLtnoDOPi4oGi5CFCAYBc/1/9AJo8NzNzLEmwKm7xsAbe59bRPivte1nPSx8X3WVQ3PNzBDdKpmdnp1J7gLJkPNHDhXGkbXKMfIV4sv5QBDSgk8ihvkrdqDxlZJm8JNsAgLJsVfZqWSjDjnmRjRNbAd3O9EiiLQkn6fhN9mZ1HyX5qKWvF+97zvx8PsutU+mxIjxihy5PQuVw9pdycTof1dcre0cB7vC3bbC8TykRWWwJv8b5AmlzPFvTlhYJSTYfUF/7SBzprCETqhAM3Kc+P+uzWvtsn8BZbXfyGevifs9+ln0eiP0kNVincf8qSeZN9qBRXzj6XvUgUZfR9Clfx3pAYFFyMfEIR54nSUimRAJftS+R3yES+1xR5mS7sY+kjzqZSQJZkDKXpCrZH9oL3cySORtfHeSavW78wlVcKLvpLMvUQ5nVyY8awKsfVsngEYnAXCcRwQ+Apuxe+l4ciCfP+T72u8wEhHjKszZExqctkaVDPf9ck886y1o6eHnM1q1tosP5WYinJKiyHGHaezm+4fhKGTN8Xn3IlsdAO2UMFD+POQRvk71eAtD4zmJKmarEd/x+Pd6gR0tnr95OlNrbtgggzJ6jbDPZ/JTYbXVjpH5J/YhDyThq7DFuA7VZxglgU9mSZAO2KAE7EvHs4CvU3QJAtp0lNCFYyLbz80B4Ivcs0f3kRiQV+z7LwRJETaAFma/0BpSm1zkwm00PGcfW0/Sa4Ts8B2sPacW/M8Ae3bYX6YjM09+I80mZT+p1si39y3JNJHsl4yd1bAYMsF+zN1uSu6yzwO4+PWhmIp4G/QuR7ZQIUyaafGrbVhtl0butRfZmpHQWVEKjzzNe21XW0SnY+ezsHUh25tMAPmPsDXqaZ8ke/nRso9dpxb61ivViGm9Xr+Kq1Y13Br14POzGWbOJwXYRl5tVnLPuA3JuyHDhGfNn3WrHag892cT9/DaWlNEj06rpxE1E3DdNTNrtmLBfFVQRsS5nBDFYg96ReHqyWsaTVi/ejybOlVXKOYNPmRW1Vtt2TDt7EU+7d65id3GujKfFaitykxJ+QQnHEpDT63VjvG/F5vcvY/P8dXR3ZJWto93rqowe3v5ss4ru+SguLq/jw5/8UXz8g0/j7NFlbJusIjIAc6AkKb7b1Tj+8d/9+/i3/9NfxfLmPjrDvvowQTItJ7N4AMm1pdfeKIbFV2n3u3H54DpGl+cx2a7i2avX8eXzZ/FqOokFPeHIENZZ0xNxIaK5lONuYTeej5Pgoowj+ObZWGX33r65jTcvnsduNv1/+XqzX9m267xvVN/u9rS3YSP2thTLbwIcQAIiAdZD/izn1YAe9R8YNBAhQBAEcRLQlKxIimwpiWyKinjJy+by3tPupnb1TfAb3/xqzVM8TBGXdXZVrbVmM+ZovtFl9tmo3YpLMmJb3XhK9lanGxMySlsRi8M+nWzL8TA240FMP34Wjz/6IM4pxzwY5djIqEqeut/Fgv6f6KidftzNHuIffviPcfP2rQIMtvvE+9QTfXMs96Y+g6ro4dKg0Cj6rvTvXmwOBDciF9TPiXM+HskRy/nrDwnolX1uDNZ6C3PHwa9yuIcSFKCycbavNnt6lDb922zj2dbE8eRMyaTDtRz76oHVjkGXzCd4njK0res7e8syH9lCCVJlWCpwgnGsNk0LkQazVtAWZ/xhOVfwVKF/mCrrkfKLNPK2EnSMURhP4D1t+2LrsRaSQ+PkBdA+1/A7bJ4GxxRmw74hF+/ub2JAYkNmzB+CMsIqpUtZ1E6sluqhaZzKtgT3hl87C956kzHelAtFp7Y84T7GvcwHLYssg20rt/7lf/N7B5qI+cFMykAXD1uWv91nh42tI7rGpfdPGrclxYuyRJSy45oXn32WC8VCA1KSHunMiSypt14lqMfvmQhGnJW/VM5WAttqgMNGjhfDQtxCWIxfm/H08XVcXV3EN76J4+mjdD791//id+P1q/v4V//qv4u/+D//8leANxM+94VAnYXiDbVSl0Z4SSG2E8TAlzfw1zme+J0IVY41K7EGmXyf2oivDQkTqDN6DEDZU+r5G+RJ5bpEptYAFuttD7bXkXs145Oz0MRpAioyKMERO514N8hhBkAaqpVuxuT78CxHpttQ9Rr49xpD01S8djz5oPJbpcFLLJp2fE/Pg79rAN1rCc3aGcqY7dg5MhHSX096fPg7ryN/1zRYf87aGhz2GWOcx7Uu4IWdeoyxdt44utjX1I4104rPhxVb/zYNkIwwE41xrffHIB7AnffEe+br63cY0JEZlnOO0wlgnnKVMEJHw9vw4bnp1X/Py2N1uZjaYDF4mkyrnGXvr29Vn5fa6Kvpk99kxETJSvH8WQPTrNewXruaSVrJOwKDVcbDUbiV9TVT5Z7iHYqwM5/yPlgJrmmm5nHmB/V612e3fg6Klo1RG2W1cdofKuLT8+Q7ryX3p3efn1e/ew3qPha+B9/5LJo38JnXtN4rKwh8bwe66Uz7rEgx70ntQMlzVQAqr1W9NjnGymnhNaz3z5/53fO3QHTUuvfIe+dxANxC41fX13F9fR1/+Id/GPT9+eM//uP4wQ9+kI4n00jjTBOf871qQ8/zMH8yoF/Py/QhAK7hP/yGtXLpT9NYPSfLxnovTaf1vtf03ABFUiZqx4l4iJvpdtPxZCcKoB3RXrU89ry8vqYZP8Mgis8x5QgAvj1ewG3fg7Nv3YHP7ExyhqjPBN/Z8WTe4RK0KG6/QjNVaUDm5/2p6cdrRim3Wi6Zzo/7WIx/f25e6r+Zmc+rP6v1B3/n/aj36PT3/F3L7vo8mt48hyNPrOSez1lD+01ZN8/RvNL6BZGE/NuZjnV2uvewfq8VzfoMHNezlGlmLJm5UmXp+T6+R56DvsrNZkmIErFuPc96qmnqVEe08WMdyMBHfQYBBlkz+DR7BW07s9/noNkbZTy51F6e7xLNdqTf4uQ13yPj7dc5nlxqDx3keB4rx5P7L9Xj9RytH5qW3jd37mlHoenSczKvpnwH58/PwPHrvcLxtNopkzVprZx1zqV5Dvyi1rnq8fCb5WqT+j08lDN5f7fIUmk4mzKTZ3eR0c708Vkudul4IsudezInwOomW6qTgFRjpCmbyT1ecPgQkZj9GjIo6ZCOJ+ni6kkhB4JKy2VAU+88eQfGMob1br+O/qCd/R7u7m4yEwNjkWcCWJLxVDcD5l7QlW0aO2ZYX56bNkyCL+ifAO6U5VEmKkb8oLePdodMLfogyPHkvkgp/9v0vwKUVXYLDpnBoJ/OqsyYqfrDJe9L/6nqvPvMZCcO+jskL5Tukz0i9pssZaVzgiNQRrAznmx8rrMcEA4lBXpJnyXiXM4PGeV2vjZVK1K3y8wGatnzPda9orsJmOG12Dxkdsu7jieVDqQU44CM/f2QQjLROpzLOblzVGcnduumP47PgGkn+fpWZXat/9d6I+tBYA6ZTez77d3rWCzleKLPF4DHqP8o58nSARRJtwUowWkgWcjcWV87xS17MtN+L0eV9XYiZ+0UVH8ZAe0C2wdxefk4e+LgdIMecUIl3yY7pmSWuRxY7uODottrnavWZc0DvSa2A33Gh5T/OymvwrpYVqjiBTjZLp2EWYqwcjzpuU2PHmj7KL/pfVKAFc4Q2QdEHpNdo/KCrClllkVHynhSbzWBvPRIUxlmQHn1YVCQIec+7bB0QsoxDx16bb3m/NaRu+yRI4XhR6zfzc2bd4IxLUusR9iuZyzaq0Lr+XejW5gfmr68J5lxvVNmiuwB0b3OPyUmiTqWs+tIm/RRITABmZSZH+9m1df2MeM1YGd9wXZu0jyAcQZViMYyqjsdshr7+eRagPgacF09ungpC3Aeg3FPjqdtk6kIj2Ueeq54Hy87nvL6ErDCO/3poGkcjvA8rkvnc6+dPZnMO9LBXoJf2HcFFDZrYxuZ38NbU+60qMijsm3ZDD6zPQTYsu7m1RqTnN2KZHdkvno76d5NjyD3LSIyn0wbZESWSS32tDKTyFzwtcoscxC19Sd4WK0fGwOwPky5JTv7RQM4U5U5kLwmswOVSeHycB47tlkd1GccxPyO+84L3sbYXGbSdkrKRaq9trbZ4+lh/jodT7gUoBFVm7DcGcawP05nz3aFzCUZuh/39HhPRyT7ROaiHCgaF+XBdjEejhP7g49aL5pTiaajoGIck/R7TCdOVtVZ5N7RVxC5Q1m+zA7pK1sYWY785t+qmCJ+ZceTs9CUFdyJ8ynOVclc5K9xJ+it12sfsxdwPMH7kf2ZlZdyE0dVU2ZSGXHid8zTdG6aSpooDgP2CccljjL6WAK46wysStlOglpU9o61o6SY6RS+puxqMowVRGK7kN+YpnDUsKb8hjMJDaTjb/6QWYjD8TAOmcWBnYUqik4FcL6JDj0pd2/jbH+IJ+2I6+4hpp1djGMTl2TSHNqxIdAkDtHPcqeE4UQ8HCJm+0Os9hGrPaXrDrHqdeO+1YpX61XcU3aw3YkVQaHoj5nBh7MLB2bEeNCNsyH9/rpx/rCMp+1ufHjoBAUiexTUwgkD9LOhB9wmdtNB7J9cxfJqHAt6F1GFgrFtNnE3X8RhQ4CKer0NB/3orzax/skXcXh9G5OsNqAsokOvE/fbTTxsVjE+P4unzz+I62/+Rjz/+KOYXE6jMyDbfRw99M7tLsb9QTq9/uZ7/yH+4//6/TjMVxpgux2Ppuexns2jRx/e/jCenl3GZKCeu/RFpVQeDqS79Spe3d/HF2/exJv5Q8yQ5ciy1AX7sacUMWVOR8McHxlP/ckoOok74thuRws7O9oZJH738mUsbt5Gb7OOYbsT1/t9PB4M4/lgGFe4PzOIImLLvbq9+IKMxrNJdB6fKxNrPI1H55cxnk5iW3hgj55Z43E6nmaLdbx9exuffvqz5PsKHO+mLkK5PTvShRPQt0sOUf7mjLqiGb9L/tUWfkzQwXrN+W9lgA3Z+9hOvexbKseHAwtqzOBwoCSjHKoZ7IMU6xBEuMpyd9C45R1jILtHgVSq8rUpgQxy6MvpJB6iAKv2wfiKA5zlfHLpvTzDh13yIenB8DX1pMzxZMalnESyEYTfOki41W2XKi7KpMIriA4DLx716ZndJFtY57KtndnZVdA490VvQQ7QHsh4NfKY77Qn62PwAUEhlCZvlcAv9MY2JTM5012ytfexoVxgwe2t6zAXeE2N2/tv69GpmxTn06lOWeuiKUfKHHLzCu9q/bf/8g8O//iP/3hUNG2sGiStDV0OQTLWytnQLkBRKvnFgKc0kQGK2c1NLtZXv/rVHMAnn3ySC8f32Wx70I8PP/wwBQ5ZUUzCURsJeCxUosYTluJflM5S+q1RIt5N+eLzZ4+u4/Hjy3j2/HF881u/Ed/61nfS2/pnf/qX8W+/+9/HLglIryTckp3EGNSbQdEfvLwhXkwrffXz/Z0dPwZJ0ogu62cjX4TWCDIrJTyrjlIziGSFzsKuBsq8oX638VGnS9cKrAUX62vP6dEYKbVkWYvFQqXqfN86+yrvUZQ8vjd467nmPEt9GSvmvo+f5b8Zg6LAZEgqiq1/bGRvZZNnQD+1s8fr78wvgx/JeArAxZhMV54v87p9mJVIXBkSnqsdeM6med/h8V6bNn0Qvc58Do17LjUIfwR6Ck348HrvfXgBrryXXkN/ZwPP77XBaNCaSAnTr68zQ7FH3XOuAWfGkYyoMArS97knzPCDDz6Ir33ta/Hbv/3b8Sd/8icB/2D8fGeww0CH96I+M6ZfAb5S2L2+9Xt+Tq3dutRX8RR4znxnANoCyOeC72ys+Dx6nX2+vLa1se7xpJAr/KZe6/r+dviaTx4ZazEWJZCbclHmNRautWPK97Bia7qqx+bvPIbRSBkAXl/u7/1O4UCfkMrpbJDQ+zIaCHiw8VfzFO2TIsUYgyOraj5ifmml2LzKY/Y86/Nufq7702hYCreF2Tt0Whyj9T7ZaEuBWQzoen/q9SYqt+aXPOddoFqCv5YpBnUThCslfVBIv/GNb8T04jxl2M9+9rOYzR+iW2oB+3qfO58f88WaJ3qsPBf69Hy9J15fKwS17FCknjIALJPq/av5P/9W+nUDLJtHW9ZgEDIGG6M8q6aXVCSL4ynPdOkJmGPqdlI+n55PnWv95+xD0/2v8NGSceF1Qms+Kp6Flh0MUBvtplfGV69HfT5YvweaspZXve5ek3p/ajoxvdrx5P01/fhM7Ckl8B7nSfXQ4/qbl9Tn0/tomeT7mqfV46z5pPeRvTMvs/yp+T06mend585zyzO9k4Fguql5H8/otwWA8Bzvp+dR8xqvwft4nXUN0yvjtaFBPfJT2nh3b/Rtrdz6WczrFHj32fU1pk3LXstdxpABHtTAns0UpeqmsAX0axwcTURvrl0BD3Ng5fyfzt96X6qX7ym1h+sFxxOOXM6X+W7iEG4WT6Rp6QFyuneel2V2vW+nNG2eX+sfDoyix6odT1xnxxP3Zz3u5pTbKkEFJbtxVyLt+A1rZB5TG4zcn7N5cXmdBixrnOWJ9iAL9PvAwOtEbBUNT813OZ4ISFLJGO5NhKRBwNzTnUAt6c4yfh3hnplGA/X8kPEmsOVIT5mNAeAomiYTYzS5jtFQZb8yKC7LvlF6aRXz+V3uNb+TvkkG7NkR/HbUpBw0ApezAXhHWXp5vjbLBBLZA82L+UtnoWxJr0O0M/1tDsdSe1mCq8jcbmuShjDlCMluYK1Z13SIxb5ETzf8vXY8EfHIXA1I1fpW1omPXTY+5/MsP1gcK4yTv9lP7kGNe5U5KaXFSvS5cuWoPSRwXDykARfteMoz2VWQSTrZ8vwIDFtu5wngEf/Cb/LfSTsCOXFSkvHUjrPoxIUy40oplCxPlE26BZaz3gIUFCwg+4Xm4gLt7Ki2HIGGRuNp9iZhLWYPb2O1wiGnLDSCekb9qwqIUJAPoId6D9DTQ6XRmgw3Pde8jqw+1pBXOoHbUTIXAOsVNesMMkrtXV5eZ4Q8czR4w14B/Mthh+MAC1zzBiRKd0HJuKllMc80OGE90+AGv2c9aIzutWJdavmjM8h+sH/7WO/n6ZhbbmZxCEpaucqC9FttQiNLsi9Lnl+ioJuMQcpGCuTQORRvQ6cp/ZbIxCMTLGUXZTkVwJVnp/Rbc5kfeEnu+UA2qjK1JPOtN7B+/Ns2iWmEM8reWAczfViXZV1Yd/Nm9f1RtpNpXf143g3gqO0DMBOV/yptCgp4ljxjvchSe3YKcp1lK//mc0Dperx2nHk/jUnUehtjs06w3VCyUPuTQH3JWzDYN+6fxdXl4yAzZL06lBJqOMPlHIuOnNicZc4nZ5e+PMI+KB25PAb31YGk1jmSb5ItM7qIfg9Q3NnnpS9vx4FLTdS1gUHm5l4bjN86pfXh1LV7VCSQcwdwMBvBl/YA7BPZQtY/EvhLWSaaEd8gy0qZhyoFKodDnk0crqWHFg7TmgZN52Q8sU7GJCz3rIspI1e6k3Uj6z7b2MZZH6eLsmOUBSjHU8rfbje2ezIGm6oU/IZxQ+cPD6JzZ3/V+qvnvM6MVdFVrUf7/FNqD8fTfPE2lqubLLVHgEGOmdK1HckCnCc95NomYrdGIKm80/18kZk2Osc4NFR+UGe3FXOyVgejOJsq81oYxe7oGKG0qPpQl1KxGcjxEMvVTH222hGrJU4o9DX1lspSWdmzrPdOxhOOUrJnHcya44h2PLp8kmupTFQcodIvEtjH+bIiY3mVzvXa8WTe7GAN1pQMY+vLdnjabjV95fcEq+y2MRldpaN9s25lhjdnwPYdfIGMWLKsyaagt53L++G8Ym0oTVbTveWc9xfHk3FLeChYK+OaLWcxpjRvCQ5MHocDqQcfIIplnZlHncNdnB/2cb2nZNsmhp1dTNsRZ4dDjHetdCplxhMA+SFidTjE7X4fb9jD3ZaitLFsHWIz6MUD8ojsc9a1Iw13sbwvWWEl0KB9iMmwF+ejboz73Thfb+JJdOLD6MV5BsXI+5Q8dLuP1Xwbh/PR0fE07/dijgOslHl7fXuX48Ppg5waDQfRX6xj8+mL6N3NY9xpR28yjv2gGw+7dbx+eIj5ZhUkR3z44cdx9tWP4+mHH8T5o4vo9sWLud+Q/kmTafz8xefx19/7s/jp//WDQAtBX2f/zgaj2N7Po7te5b+vB5MYZyb4Llbwjukw+tNxvFkv436xjDez+3gzn8cDDu4M7uok/VJplSyn8eV59KbjWO/2Gewl/qQeQdhwtOIkOGp+cxMPr19Fe7lIp9pHBKt0+/G01w86Jx2ooEAGE9nRnU58hn5ycRaHy3H2p7qaXsQHT57GxaPraJUWLGRodUfjzB67uXuIV6/exC9+8cu4ef0mK47Ry9TODvi3W1fcvL2L+/nNUeZL5kj3Ep/txMNmkWfXWXw4e6n3gK6ZQSUtBTbKvi4BeAR35DmH5tQL0sH73LfdQceax2xxF6PsT6hAAvNV8R7tJYF1yD/OYukUmWNT2WucqioBK/mMw8WOJ+nU6gW1juVqkc/MHqQ9gnHBqxfRS3tDepNtceOgyIXBuB/tDMZBvpF1iDkoZ/SQ4IqRKuoY+2ZstjuTZw9KtmIJILVua3nD73E8ce6FdQuv11osU9+GZqUTdNLx5L6ZZNuxv9b5jCNa9tS4gNdTzi1hDi7DZ6zcuMIpHmKbu+ZdmfH0k5/8JAdqhcmAPRPIevet4lQo3iv6HqQCTLQOdWhdd7EsDhHhWcYCB0KnkyW5Hj9+nIDdj370o2NEJQN8/uEHuWh4VCnXZeDOCvL97d0RSDXxefISYgLuvEiNkijCeXx5kY4nUksvL1UW8B9++ON49fI+oy6jp7nVIIOVVN5xvJyCKTWIiGMhDcFCeDLiFI3jhbYhwrOtpFrZz/T1UmKuBmhqx1OtaFkB8+GulVYdKCnvFlbsEX+fgm5HIihMxUabCcyGP15iGVtS7jCsPddUaLJOc1P+xAzHewIwbKPI46gJ0UTK/VXWo6mPz718KLnWTqCa0Gtj0rQjC0glGFwGxYq8FXuPU2m9KpfEWKAxC3L+drqh18D35X7ONuMzjyOjWcp9eFeUjaK2rHjV8zeTOAJPJbvPiiHi29cl0y204jkadLXxzfP8TOZPs8L6TJg+TA+L0gPLNOv7G9h03wvvOecaR7FLrP34xz8+Gh7cgzXh3i6dacDMdG8QyLTgqCEbKjXTSrov5X0aYMNlXHS+a9o8XWeu97g9L++zDbeaufpMeG39XgsyG3h8ZgWyBgWt/NvQdIp8DQx47rwbhDX/9Rn2WLxe5kH1WRbdSfCZNjw+z51SmKfn3/PKM1Wax9d8w3PTmksB8Bmp6c286NfRp/mW+bZpyrTHOOx44l614X88LyXC1OPz2Gr+cjo/77WMP8mHX1mXY5ap+JN5JmOyAzuv3+1SNpH5REAFkSb8fnp+pgwcmocX546dN3bOW5B7zLWAN334O/M634PfmnbNk6Fdzpd5Qyo2Wc5JZ8JnrKYhy6Gats0PTDPahyZow+tlWQZ4wn3SQV3qvqe8BAArjuGax1uW+vqa3n7ljFFPu5Sjy30sPWaS7gtNGFy30lVH2JpOrPx5LgYWcDx5bj5LHoPBAK+DZak/z79LBop1BH5rQ9PjzXUpIJ+/512gi86flbIjX63KFzaytunpZr2G35s31/vGGGtnlc+Dz4J/i9FiwOFU/uacqtKJRz2uyCDuuVsJCPb58L241jTr/TWPqs9fTdfcwyCa+Qml3Gp6re+hNW0ywk0Hdendei88JvMlfm+6NH9JZ1M54/Rp6w8G8dOf/jQdI5TrSD2hJbliB4fH5Ii7BKSK7Nml40PR06aj+vk04XXGU93jyY6n5WZ9zPrKNY5GvmUZ49I/xTzWNFzPy+vv39R04vWxXKplRcrOHX1G5HzP8Zc+Tsl/2u0MzDFNO3t5X2VQ+zvWmvVif9EN0PfR+58++yD+9m//NoNTMCDJsFmvWrFZcY4GsZoBao2j36MXksqoHctoZSlDADntB+uDI8dGmgAu+LWi77IlVe/diOu+++wVQFxgN5Hy2rPB8LpkS3bTwfIwJ+sJpwwgpBrfw6Ek91Siz02ViQS1zoFBzrrTzwSgDl029cN+6+h4Uvm6XRq63A/H02iAw+VdxxMGofWTbqgHFZHS7uei3lYq/3V/r0xzQJc8a3tVNsDolN0B727nnkjHkKM8dW161mzVBJ0oTGc8YWwzT35HRgj3Yi2y8ToLTrPy7CsF+Ac4LpoV/TU9STOTpbTjkbFLZpfLn8lm2BzUkyN7/NBvqWQHGVjcrsmOoSn6JLptoBV6ftnhsc+MetN26jMl80jru4j5nFJNCo4wMG7+z/PHk4ukH5xN9Hmih1H2oerQGxRgYpK0oswLl6RFDhNNSjP7XbQzG6ehhVrGtUKlp1JnmE4TSIXXzBfAZ7ssg5R6eraKaWd/J8p6ZRmbvcB2Z5ykAyirQFCiVAFb9IHC8WR+VL+b99b/uOFDAAAgAElEQVSAs+0482FnPKVzq/BL7yVzApDN89fZxWoHIHyfPZ4ALp219r5Se+Lp6vGU/046JDOJ6H9n2edKJZ1mWa7kqc6mV4ANxaESoOmr4gKBoC79lXpXKGOE3jLQAWAQehmy0TqUeZv1Jq2hy/uor0Tt3LFer/MkEB66lpNHn7n8pxqRS4ZZDtQ8lh4ZdjxJLmjfeFHKzvzDumIta5PnhdbFcsv2BJ+pmob0Mp7NOOzk8Nz3O42ftU9HBn1xivM9bdveOK6unhQHL07ejvhGlhRCP5BjRWdUfXeyP1ubfRNfULaFwEGvq5+fkd+7Vjq4AdFZKs8V2iK7VDpRWcfi0DCYKKesnDbeN+tGrAk99HIc8Dyi4Oc4RdVz6tTxxLOlbwuUTHroCyux4wknFKXmCKnNPW3LSZH71JLzkzGl/CVyvq/gMbdb8F41upQceNZPres5kGY8UN8+QNjMgCglB7l32iED5KXAPu7J+dG5V+8aO7y9/7YBmCfPPVQlRq07mEdwzW67TMcTpfa2u1l0BshZzWe5W8WwS38uzu0g2gf0wE4mGcGbJAqUGSrMZJmywMEHKsGnYInxiMwG9Rfjt/C0DKIYIN/EW11Gdj6/z95BWYqObCZ66QxGGfSB7GGNMvuUNSqBJtAyjif2z6X/lJkacXlxnWunSk2K+Jc+gc6wP5b2hMfh6HXGk+Kx+D/p0KwfwQbmJzisRCMScqat5LclsxC9BqfaYo6cQMaSyUeZWGUyqU8XJSwZh3St5BNben+rJ47lyRHTK/wmf9vWPlv2Ck/aZClDMs0IDkS/y2y5DRmAlPoiWoqgl0Ocx3086vTiOrYxppRudx+jTjv6OD8Xm4guXXAOMSglVJetdrzZ7uLlehN3u03cHSYxj02see6wmyXbCKTq42wgM2pL700FWGUGWSdiMuzExXgQk0Eveg8P8eTQjQ92rSy1h3ObeCTKgW7XG+r6xWrYic31eZba251N43azjvsH9amZU2puMIjpkHJv+5jSj22zj83PXkb39iGG6ATnZ7HqRrya38fbxTwzks4uzuP58w/j6mtfiacfPI+L64s4ZJ/BdtAL52w8jtFwGP/5//5/4j/++/8Qi89fx6SvwGr2Z8iqPCxj0uvEEH1oe4jOWgGhLfrjjfrp7MIBNFuu4u3iIW7Z7wzWb8eOd0yb1j6G07O4ePY4r7uZkfVOwFArHb2QFl2SUBzY48XtfSzfvInWYh7DTiu+NhjHWbsbj3udLLnXPuxjud9mj61F7OO21Y4tgTXXk7h69iQ++uCjePbkaTreyHKiIg42AM/AIfb2zV28fvkmvvjsi/jpTz7NLKfMeTy2WxCmBs3d3tzHYu2gPTnEZZMKy+G/e3SkdPCqlGs64t3TMn0IDlgyTqW/3Zet1z3P80/mqc4gZ4XgWLL6btM+sM5n3trYB/vYHLbRbcsZJpuGoJdt9mIb4FDvXsgx31K/WJcMhFzFJ9XjUT0jl8lvyM6Hz5Ctm46cgv+yJlyjhBXpFevdKnrZY05BM7HjXU4uPj+/vCx6i/o22c42DmTHk3m2+QPv/IbnUEaPinHMg2xxrwN8IGV2lqMvpYkPZCCibCqjlVLuNW5k29EyL3Wg4liz/ux5HrPbSqlP26TWb9hz/9b0c7Rjf+9f/M7h5z//+REYNzjAhLKp5U5MF+fT2rXVyc9tSylubVTOIwHUAsaOz6ZZlogsicvpNA1QmP73v//9bFL26NGjZBoJ0HXlqWRA/M01TBrBlLVNF2IwvGxEi2E3CqNBHSZ6Csw+ubyOp88u4+3t5xlZwPc3bxbR605jtSTVVNH2Vph4RhMR0TQQNrhXg1dW9HJ9iiOCBXYaf6PcavxWDmwoCURU5EgN+niunq8EmpwivOyUq+/nuVs4HcFduvlVwKKVOINZ9HgBWOUZdf8Gr6OMICk6XGvHE+ufIE0f40TKrcftufD71UKl5hLEqjLXDM7U3zkykc9sODqi3cRfG1Gsr/fDzMaKmA9qDbjUe2hh3upp/I6c5v6eD+u/LsB1DS75WuZvhcRAgZpcywCur6mBI+8rc5qOiVCRYlrvYTJqDKoS8VyDSVZ8ZGipNKZplnvxGc/ms1VVCstMy2uSxllpesxnrueZCmvp10bUM2vKZ/wesA4Qnujgzz//PP+dhnM1fq+lDQSBQk1fJe8Z765rbLDStOr1co8UMzPTJfOrgWIBQ+/2O/Jn3Mtnhc9YF9bM8/R+vu89jbUSvez9TEFVnlWfNzNX05kZscd8ypt8pmX4qNychYDvwbuNpFP+JjqQQK3Pl4VFGis9gSUG7nwGbch1C7BenxMb0tq3xoFuAN3PslDxGpjHeTz8jpflQ80n/DzG76buUpqbspAJNGzkuK0Bb88h17NEP3vdToGX2vFk0OVdIdiU4LRTsnY8oQQik6Dxt3e3OZarR9c55gSrDzo3PBd+7jXx/PwsjysN5Coiuhb6dnibXrnWUSXmGW4UbL7zPpryWfIYavrz2fMewa8srww+GQyxXCbr6+jA6oiW4DFkfMG/zI9qvmhaNlBiHuCxeT0MfJtWSO3nleerKLh1UIj5gGW+78dvnNFqhxzPpH9O7UDwutlB7+sNPPnscG0CbwCLVZa1z6M/wzFu558dYjVIJPBOQQ0GlSzPfSb9G8sT04G/t6FcnzPGwe/Ne2twxmuZwNFJIIzPtu9FEJHH4/H5nDCu2c1tqeEtw9rn0HRruV/vb01/pqHaKWsFlmuJQzt9+V753hb/zbkUMBEZxNjQW6CRmu5M39bNan6Q9dtLhhzzQEd99vx5/N3f/V1m23OvpKtiDPmsNXy8lFcq/Yr4fLN617nluZunO+OJABcHAbjHE88h4yzLaRTHD/Rm+kc3TuO7vGodwDrj6Vmv+Tvfmad6H0w3R32E81yV2mNMPls4njDSzZP5Lq+rDBH20GV4TefsDSA7ej5lPwgoo48sBmi3Q8+efuy3lJzrxOqBDBX6C1HCbpLOJ+tDua97MjMk63k2Ec1JN0kTKu9BU3OdFUXqY3CJLtUMO9c2AasGHMLJkrTcOTs6njAk6Smx3swSaMcZkjppybLACMUpg5EqWaisEQXqyaEEbQKSzQAQZroPEewCh9E5NscIUbKkum0Zh3WpvWySXZy9vdZZOrIwsMk+lo4NvQgAB2iFfysKdZfOEPd40L5hX1C2R5H/ytpQ/9zsPUMobd6zn+VfpLtSSx7ArBNffPHLBBbpgfSwVHYNhrydCAOA0IxyV+CCysfZmUxWrOxEAbqsKfKWzwpf3m8SfO712+mU0twE6iYwuhvEZt2O/XaUjieAYGhCzeD3MabnSGUTOfqf/UdHjaD3h/rIOHDBPILf4HhiPOvNPCPt15uHLPfGOMfjUazmAHXau6ZEFw6QRcwX6tVR8xjLTtYxHRpd+ijIxkxHSTaUd8UGZeiw1qKxiMmY0pOUhZTuxFixg1k/6FygzyodsKknlB42/u3pey2vat0jQV/s9qKjWXep7VCDmKw1vZ22gaMBoBpgnoxCBUoQEe3955w16wH4qHPLedMZJliK7DoFzECDPFvAumSuS2USpcz87DTh3um4Lf2Jkge2xtlXxsGf7Av7rkw0XKqtuLxQnyD2A17FOriXtJwnuyznw5rUOmDyn1BGPmvgstbKglKJUZzHpvfaPrCuPKDP10Zgpei06dVCho35d4LHh30MB8pAs+2EE3R9WMewoz7YeZaKPNzsKNUpmjDdeR8sK/o99FLZ4Kwjpd/sQH1YPMS0fxHj8Xk6d3ECDPrqxZM2DxHRmWWqsqWQCuNh3x3xDfBNjyd6Mjlg2TqwdUaayI9Hl3E2vVY/KUDlLdmIOL+hY4FbzFv7bSeuoqpdLt0Za+6RA0/D8UTWWmJClP1bL3Lfk3+mA0pOBulEwiDsuGZPzs5lu7IvnCvOfvIw+Avl6YbTUqJQZQjh+aZHHKjwCdbK54d72r7kenr8eL+sj1u/T+yjONrS6dIV7gEwCv/LgILBeSzJ4CgB1gJHtV6cO+tS1sdMZ0e7tDieapvUgXKp98U2NvtVltrb7O6jP4KeSslKsI8WAQaDdBa38mz3o1d6giXNtgjw1ZjSOdvX+c2A3+0qA00ITjCmwx6wHuype68AxMLzyTwGRCUAIHsdHui9hePykE4neh6ZBxxlRLeU3ZrP0/H0bklSQNVOZr0JayBbSVibZAB2ZTtLdik7QI6nDD4oNM9zXKqWa3Bu2g6fr2cxGYwyi4+zSwCCfl8yxMlY2cGbJrFeocvIuUafKRxP6QzKbAuy63bpeDLfIEMUxxM4pXmycSrjD2kj9ZqeUeo5pRJgzDXpkNJzXZXLnC/uo9dCDnF+V9E6bOKD3jIe9bpxHfvo75ZZenEMr6AU6gy+QfJBlMoHXfJc49VuGy9W67jZbmIxeBq360UsOoc4AMiTEbQ/RK+UZr5vbZTVX3pi4XiajrpxOcHx1I/ewzwe7dvxbBcxLWVdMxGe7Jf1JoatYdy1trE4H0fvy8+i9+RxvF0t4/MXr1O/6o7H8ejsLB1P7CFjP6Mc5M9fRfv1XXR32xhenMe8tYvPZzdxR6BXp52VSx4/ehofffubcfnkUZxdTGPfOUS334/HTx/F+dk0x/yf//pv4q/+9+9H3M6zhxM2L1UIzjr96K52MR11or3eRdwvMgg1z+xkFPPOIRaUZLu4UMbTfBYP8FQc4h1sGnAAHCDbuH76LK4/fBar9iFevHkb9zM5IGFBk9EgWuhlWd1lG/Obu1i8eROd5Zy0ifj40InH40k8nQzjoq2sm/vtKubtiHWnFavBKB46rWg/OY8vf/sb8e1vfSeeXD+KDoEa9IPrdWOxJnN1H5vdPn752Yt4+cuXcfP6Jj790Sfxwx/+MJ3G7l0Hj+LcywHXibezN0f9Ch4hPu7M7H3su139Ngi8OUset5irJyuyuZXlg0t0UjqCdTad2TkaPI7ZPT3q1Kst4/i60NNazumDyuzyH+fEzhjWAbmeunS2+5A+BV9FN+A1nZBFP9GZK44nyV50dpfRlWMdHZd+gARcwDPgbfPlLLO0bQMYv87S3QUzfHX/MmkYHgrvPmR/PM5oO3n/xdXVsUweZ9S2j2XEECdmwWJZF2UfCydMzHtPP9JOBvrxIuMp+VRiTPuU1/3s8853i8xixXmWAT6lzYFxdGNMNU52xGVK1Rz/bUyJudsXU+Od1kNrLEsyQnZC67f/6bcPFuQcGiuBVuD3bUXH1QCCwf0EA5ZSpLzxDB7ji//4PNNml8tUBt2kkgEa3KuBcwMsLASCy8RtYcrnSVBVTxWewd9WvAyEKHVZSrENDf/WEQJ87nnVwE3tMOAaE4MN8tzhqjyYn18DTAa1bfhb+agNA9/HINZR+SpgioGlWqlMYVOiOEUgTXm4Ol0vlfoE43WQvQZWfgy81U6DWnHmd/w9X0vQWkFOhliVhvFhsyPLAt4HrzFCm3IQNbBEKTmPm/FiREMbUkzEUGogjueYDtKZUHok+TAapD8qNwDrJbqcsTvtMJXRbieWc3mI60PjsVuBsFJXOxa8D+yBnWceV73Hpwe3nju/65OSfFLqy2udingBX5mfGYMVj1yL0nhbNKQ9d3kCKyym7drhxbP5u2ZktQFjxdXG+qlxY0XWtGAasYFnMNNj0Jq4F4AUkTRI+1L8RavaB59L1pNUcdJBJYyI6BAYlOtR0mttqHhMjWKOwdyULRCQIfDQoNyhAJpe66Spwhy5D/tro9YAdn0WEnws2YA16FDTjtfdfKSmNc6fM/3M52ywGcg+BTPqsdZAgefmZycYV0DSpP33ONB4fk23NQ/I9S8Nl32uTUveZ/iLjWE/1/fgN9OzM7O5dzJzzEfWpWmqlflUDkp0u3kYn9lhwFp7PXLdiuMsz2PJVKj76njO9RnmWXaCQd9HJ3rJTPQYDP7571MeIUOmyWQ0D6rlTU0HFvDc17RlQ8P7Y9nGbwRWir58nqz08TlBAAJsmsbW/h1rxPUek99PDVT3cPT6MsZavhItU59x06jPiOfiNfLe1QDJqfzx31ZE6nuadyaoVKIUzSv8XQNMNGtf76/5dOonVc8q8wXzmZoX1DL/VN6ZJ9Tn1zzbgQG5j4V3WcZ4HDXwYDq3/DgqYsdSPOI5XMOL+9d6h3nlcY96AsEtH+xQ5x7KhFAghefHfa2rcX5wnHldvS++36nOBx+08es18m9Mb6YDK7+mB5/3em35Dv3C62twxfyWe9uJyFiJ6sJZhB7JvFC27+8f4rPPPks5loFShWdbFgC0nZ1Pksc+e/YsvvKVL6WO8fWvfz2+8pUvx1/91V/FX/zFX+Y9uB7ZaWcpIAflkBxsQxvpNOhpVDwYpDNlPJSRkfKp9Nvb1j31SoQ3c2GePtM+H8mzCH4hUnGtKH+AgiHNbw8Ri2xyXTLmaA2dfWvEd1I/Go+Oe8LvallRn/1aD/Ne1GBUnrdsgpu1fY80YZ3ZfNT7Z57jkjuW2R6rzx6BO5TioRQWWR0AMbEfx2bVj9UiYjVPV1c6dACXKEdDOQ6iIgVSE60oHZ57Ai44MjDLt9H3aEBwBIbiIctOAGoq8h0nGdIAY0v8dLPex3JB9sIwG9dHSxkT3J8gN0r8HHY4ZZZZbm/Xkn1DxpEcV60ERwHJAJBsIJuHZfmUYvhBcxh3vGdgUMnsnGR0ruQxpeYAociyurt/nf2OyGJmHZebZVyMP0iwj8wZyh7ZrsHwJesGYAiwLJtyH1RiUPoEcpRsm3XSLzTv3heArJwhO8wcwZ98IOSsZLw4oHgGDhbKDgLqpT6bTjyVE5pMxwksClBWAA1ZEJQrxJFA2ZiknVAfC4L/VJKplGJa3B8jVq332PaQ/TaIw5ZegjieLmLQwUkjG2C71t6Q5SbejhMPIEDzhgYoC6doU0XR5j1LthDrDn0AULMWAM9vb17nOAEPoDUAQCLa64C2Wj98WN/HrvSGTV252Jtp3+ZzVRYraahbIs8Pzp5pxXy2kFMw+cQ+M0NGI/hY6YFVMpFkY7ofQBPIAB0YhDDIDqjF+WSNcJ7Vep91Kr53wIRtqtoWMGAQe2W/TKejzHi6n73KHk9kv7HOS5wgh132a8lMppy/dHgcK8Pe2dF+rOWM5buBC9vt5hvW+egFQ+Q+IDWOXfEXdJICJO/ldDKY7vmx/153f1/bJua/lnV5rnou2y07JWm5VAxxfycyE9SPZR0r0OQMUqhKDZZ9S35waCc/wnFuHQagKnU4suDaJbilBKaYx6Vt6jKmrX5WdRPfjZJBqCyH5XYZw+44z6ttDPNn28xkPPHy+niPbQt1ezj9aY0wzowWShd2yVI7MOaIOT0iEj8gFVYZk4BZOI5T1+zIFnM51NQPdsugd1GW/VqA2ezTAXE2vUwHOueN8WcJz2O5RpVplExShhf7Bm9jzHwHr5UuFVmqKXXgUt5dep7WlRM9HqndA/tnfAEelY7NdHxRYo/z0YvRGFAQnAteJ6eD+gPtY9Ajg7XpecH46vUme+X29iZLinEPZ4Iix+hPSFZM3WfYIJ0cgd24e7iLyXASZ1MCFlTeVOWoZAdtF/pdOn7SeUJWm9aerKPekMpC7jkkXgs4etTDSzaYbUbTST4ggwIj7mdvY764jUN7E93ePvYlkAD+3trhoJ6m7IFXIouECSir9tCm7BlOOoInsDcJ9pJsImhw1J4o07P0F4M+CLhQeT1ojLHWfdpUSSZBUgDK9jbmq2VcTq/i6dPnufcqQSoeoCBbztQq7me3uXcGipN/71txNj5LWgJQTpsWp0GpSJTrneV7Sx/DUC8z5Ck0X9vgnOPck8x+kJ3EZ+Yr8L20uQp9pS4W8POzLKm3XO/ibHSVATlcA62hv0AjBDwgv40tKMhBdEepSgWeYBuIzpMfIUMpOXUEdFWVyD0x+fzyirKtcp5vyIbo7KPXxeGPk/YhLvfzuJqM4mrUj+l+E8PdKqYEdLT20dtvM1uHzJ9hl3403Xg4dOOuNYhX21bcrPZxS4+pUjkhTwwl4Vrcv2A8B5xXgwS8GUO7tY+rs1FmPPXbh7jcreNyH/H80I2zTKXbps5AwNCg3Yv5bhe3ZE4/vYrhlz+M+347Xs/mcXN/H4vZIoNCOwT/9DpxOZ7EZasf2xdvYvnLF9FdbmM8gn+24oZMJwJuWruYbbcxubqK80dXaQc8//iD6I+H2VeJzCfuybrf376Nn/zVf4k///M/SzsJR8/2bhaDzS4+Or+OLoF/BftJuYN+jsOHSgKtQ67DTYes+lGghj7Qe4vsSMq/dVrRG4yie36WgayctZv7WdzezeLQosTaMJ3Wd8tZjDq9GLT7sdmtY0EQy3IW080me3B91OvGpNeLc/of4syiBCfBCd127HG+T89j1ovoPb+KL33zG/Gdb34rHj9+muUM12S99IQTcCaxlT5/+SI++eTH8cXnLzPb6cWnX2RwKTjleqlkjwP3jkPabnd3s8T6Rc8qaQtmwLkxBt4p5fcSP6taZ+wOBPXIsaJgANG6e7ml3OpdmFUdezyJD8oZf7d6HedD71kneUOW9C7lJdCrchwEaBc9cEvQSAaRDSMO9JsSP1BJU/UjS/0A3a/0rNMgFHChwCkcxfPo9BSg4KSNdKgVGQFvsWOIXp+c52Fvkk7H7O/aHcTkjPnJvslzWuQFTjP0g8Fwerw3/IzfYe8wJwIvbQ8oaUBBTQ6K4bfYF/ZBILP5d+ovBVPqDqRHWT4Yn7D8qfEi6yWWLbYp2WvbnjX2IptXwWy8aoyg9Zvf+vrBBr9BNDbCUdw3s/tjhLYXxyB0GuFdgVtpMPelbJh5SpAq+lDCRITrSdlYO50QvzfhuuRDPdlTIMpKMuMyKG1nAHOugR+ebeP4FHg3wFMrcTUQZ2XZAI2VeztfUqiV3gFpdBaQx8qtN8CCgnEzT2fH8H09NoMLXjMLS8+R59NQMSN/SkMzC0or4AhoAxAef+2hhCS8DyYy71+O22UWqwbY5gQ2EP2351cD8362ATMTuIGw6Yi6z1JeDZAxTz4z8Ft/58gZ06ybs/n+JnDTalsFPI9zLEGjGjJZe0QXFWeeD11NXz60Vt69B6ZhA/GmKyv+VkbSUK+clKYdf4ahdnqQ3+do8FrXAE8+q5RYEY257IMb5f1qb6GKixclpWqyUY3Te2jmUl9X04dpuWZUrElNS6ZrO55QUr3GKO4GL2t6Ou4nGXul3GOCXaX0UJ6TEkVo/mPmZyMrjZGq5IbPhMcqQKnpiVTP2edQBr+cgzWN+cyYVg0+1vttWvH+msHzOXPxuthh7d/53pwB80Z/5v3wWTZ/SiOwgNc+W0kTJHZXjYuZu79nPnVGodfFe5r7shVft2zw3hogoM+Fz7jvXY+ZiM9Tmqv/dr+QmofU9+NerA/n0E4yGbql119Vis9lomqKtoD13Lzu3kuDLj7HjeLfZIn5TB/B1mPEYVOetubt9XlPZbvKaOBePt9eZ/OdUx5mp04NGhtQ4Frzx3f2u0Sb2znjtTSt1YoE9yAjxvOynDItJd2UjFnzrZqWvGaeu9fJvLDex5rvvY8H+dw0vELBDsgqX/u+e9Qyx/PwGHmOdYlaDpk+WUtfU++taaVWwnz+TnkAPZCOPLJkdboOeE1r5icem3WN+ozzmQEx3lPmFMeTr/MemcYMjNVrXu+Daa2mEZ/hpKEy/nqvTJc5LwDw5fKo15jX1jzEPNL0aHo3X/PY3icHMTL98nrXsgP+xBqh49AnFGcPNPG7v/u7+fe/+TffzYwaxuggCZ95xoWDwOWSnj9/Ht/+9jfjd37nd+K3fuu34u3bN/FHf/RH8dlnv8zrxV8E6iV/pURC9rWQI4AQxNQH6AVBtvJ0moEr3is7njYluCH3oZQF8/qajo5rAlBL1j8ZLKXsIaVRMIPgZ9SLP8qKUoYSucczMyhiKn37dP8tY+q1OD37p/zaspU997miFKH33HK6vk9m4xzLcIhmmaOv4d8AQaLtQ/boae2nsV0PYrWM2C4FruDkGPSZC4D5/thgnWXP3kBljhhfiuZTWb3MJupzBqEjgV9Zaqb0eZEBCkAjRx2GLo4LMnl53+317JQzK8CYeew2DwnM4EAhywODNEufAcRRn75HyZxR0gJGcs2Xko+0lKWXNsxWTp7UBfbiaWfjxkai1Fy3h/G3zB5DZN5Qiz15Mw2uh49UZqRLuTHVs099eAv4u0mHTpYrTqCsrhWv8Vonwi6z/sV12Tg69Sf3vSqlFimPVhykqtevLKrlkhJ0JQAi+I16QuHQs+PJejoOO/UAOsRyyxgFTKtHFA4BStQB2ssRZZnoYETrW9LxziL21EMfJ4jXb0+0b2QlFN0EAE58eZO0gEMEuj91PLH2Xj8ejeMpM5I2ktFkR2f5lI6M5HTgbaX/2fFkwN5n4WH9EFv0tJaCpghk4h37Gd6N49QyDEA3s0n2Cp7htduo0kT2BNk29f+hSX7DtepNogBDPbepy6+eJvuM4h0NRB+ZMVFkCY7JWn8wn6h1RebGetUBUD7jg56AZKJ8F5v7WCxvIjqA9mRxHWKXMo/Mq8Ivs3+F50bGkgDmGujNs1uyWvjOgRa2CWr9Y75eRr9NNo1K93Pe4QnOPmvvtTe+v+Wj9STzQeZ7igOYXlMOEuRTyuakk8WlI9MxIsBapTehV/V6oZE55ZDE2xOWUiRzZhkKpJaTQnKd/wDZ0zmT2U46AgBhda8ny8/EE9oCbsSPeYL6YaGXQafZx6XQku0L73HON8vqKNLYL9tB3G3Uv0g5Bzjc78CXaATfy3JqCcSVUt2cLc41vEZZQfTPIRhSOrDpKUvWHTbRa6nyC0gsoNtgMMnsJBxIOEa4hkwlMn6PY6vKoTrwGXCc8oDS2eTcduN3QMWz0myd8RhnYn+cBbqiLOWxjUQjN9Ph0cIxKOcge4Tzwv1+stcODp39IOdmeTa+eiUAACAASURBVGg7xPYg+wz/YN4+o3LUAKgSoU5JPLJ/lBVm/MKYjoIrFBShrCfbhpKhsVGpPzshVH6TAFNFveOjQubZHmKPJStFM2SNSH/41dLMfN/pbDLYYbW9VxZMG9qiz5TwGBz9djzhjMTxJB6q0nrtXuF7LZXMXCGXEvMje2wbw7ayJZAVyE1AYX6H40nnXWcNnp0VC9py9kAbrBFltXAmToaU732q3oM76FmZCeJT/Js+LOoXyPRxhjMGSnE6mJlnJ25Usmm5Nh3eWQZ2o+CNQMaxJpKv5l06Y5Iz3Nv04NKZsklLuUk7uKie1H8U/f44VsttLHCEDM4TqId+MmhgTxYVQS4A1jrb4hVywFJRBjAeJ6YAccYAUKyMX2V/lHEdy9yK/6euca7MnXSik21NkApa5YF9WkVs3sTFcBTXw35ctHcx3q1jctgEoQ89SsFCn/R57Q5j2+rF3a4TLzbteLtvx5yynMiHPZlpZO/AnXbpcCHgN3kx+k23J8fTahmd1iEup8O4mo6y7N71YRuT1SYebSPOyWYhY73owd1DOzOU9uNhDD9+Ht1nj+PVZhkv3t5licIs6TZRFYPpeBRjQPX7Zcx/8UXsX99Ef3OIs8kwnc+vZ/dZBnDR3mffqvPHj+Pi8XU8efo0PvzShzG6OIvR+TSuHl2m44mA24f72/jr/+l78Tf/6T+lLj44RHRWmxht9/Hs7DIdT/2tnJDorMx5Q2+8Q8T8sI31fhvL4ShGk3E6eNaUv8NhsVkHCWWdfi/Onj3NPeYYPCxX8eb2Lu7Iktzv4/b+PjbtfQxbvWhlublW9Me9fObwYR7T/SG+MhrHuN2OCXrbRs6Y1aEV6247Dr1ezIejaF9NY/qV5/HkK1+K50+fxcXFVQasHQZN0Dslewn2opXAj3/60/j0Jz8LKqHdvLyLs9E412O7oA/eJp1O8NXsD1syhdNuLVgZ+04Jcdu8VK3glTSYsluCD94FbUteqXQnJSq7WZKPILWI8YjzI57I9eKzJfnhsI37h9vod/uZNQ7/VE89OY0s5+C9OJ74nfmk7BICLErlA0rqZd8w6egaD4Hx0iV1xlTiGD2WvylrFx3N00kzR2dbCXLv9DsZhCE7huA+MsY2mdE+olTsaHTEQqXH2b4pvZmLo19YkHh+ZiKXM2/MPMtCl95/xx6H7ENxPGWWckleyMzlgtG2e0pWsNyo8YVab/P31k2sqzV6jXSd5GulghjfWW7ZprD+3PrO1796qEEVvsh+FiW69dXNWzHnYlCamHyDUa+p64uASUZZwELuOx7LcBXRqKQZ/xkwrYW6n2FFScxdILoZqb/z9YyD+zsKxU6Mxnkk8MogiAETAz+Onqzn5cX1utgwMgDgyGcTbwrIkhnFex1FXyt8vh+fefw2hnxvb7DXRZF3TbNaEbzS7QSabhIA8TNdEs+Hk/q5vpeVGn7DPTMlsACPyQiKU7AG2u148nhroM/74rH7enlVBQxbAYcIfSgNhuXB7uhg1waIgR4Zg1KcpSQp8tD0lESe9X7fdQyYVlIZRogVjTvXoSo9mBWES3Rgbez6eTbaTf+KAlXqvoyNqh9DpdyLcSmqyqBMTdtHCwADrPRXMCPhO1/jZ5hm6+eZQXSJJD46Be1ELBZNeZDnVjs+rHS5RJ/PlZmQlWFHDSZTrErw+dwZZLKh6vuYjuu1rB1PHj8Gj+dZAzg2FrKPXMnayzNaBFcy4HKOLMhMj6Yf9o0dsiPK57ZeT8oJ1TTt8duQqhmxz5HPtHmIedrp536O7ynlVOCHz0wdIcFnpneuYfwukeM9PqU7G0AWKs5mONJTIQVf5zFbKKfwLa9c05P/sMHNW32N7y1DXtGh9X9+Rp6Dmtirc+iPAVFNl6Yp83Dfh+8F8qlWL88/yqwSMWnaSDqsnmm+xUen5+B0LQQMaH9M1z635in12TQfqqdY03D9b/+mBj8MGJiuTh1P9RmrBX4NAJu/ntImn/v6ek89H69forqFv9bv/h6jopa/p2M1r/P59zhrmqp5n8dS84X3zcFn8pTHnt7XfMbPrWmU7xTNpR4AfrbPpfm618p8pF6jWo5lNGMJFvF5A74+rm9xSOJ44jr//n38xXyecSXoddKjwYqde5jUY6vHhwHgZ0FbzNXnFd5tmSXjqMnQY0zIfwIfGvnR9ArznCirpsxz1cb3XCzj05goBod5mvfC61vv/yn9zZbKBrH897qmbC/lZZjHBx98kNGJ6Je/93u/l//+7ne/G9/73vez5Aa/tV5hGs2AIMrjZPm1XV775Mmj+Oijj5Kv/vjHn6RxBVBr+jVYnzRBPfCdnP9EqeJ44lmHnZwKyVMqxyMZ1Dz7NOPp9MwkryrZvXvqjWMWddqZMZW/pT4dWb4EkpTAkuSR28KfqpIS7X5TaslninuYBrzvNd+p9aNGT27peRlJ3ZR8dcZwLWcsG2UDNKVK67NtGWHaFqBC3LMyV3abQSwXh1jP5ZTCgaOMDfo8SSYLwFbvJp/D7K1TaqFnpksp7QXAyjMojwf45OhAnCdZqq+sI46jjLona2dH9LKiFRMQ3FBmZx7b9Sy2e8p77GJzWBwN0sw64n5doiRVOsPGlvmleRnrDU0+LGYJPCbPKWWVCLYy+LUNMkroT6KsIkBA709G/vcuFSk5mGQpLF44GwSwtfLfi8V9gmYYxAazXNLKjhaVU7WcVnke6d1NGZI8m8DmBbRShgBlRRSBTmQ48+JMZR+o4TSdSjieHNmYdt4Wp52AtCylmUC+QD0AQjktVBYxSwYWwxf+QnaW5XwC752LaAH+Hqb5H4a7HIGMdZ+9f5izspa3CSLjbGEcZFSsdwv1w0qA0qXcpD9kr42BAt/EI+g9Qnk++k1FqfRBhmOTUeNzy5h55q69i2326dCLswNNMA94N/aX9RmqE2TkeeEpSTOZQQfoimMF0J8xEmRDxoT6A9Fny/wXcJy52CkFUJu0tt/E2UhZE4ByPq9ZfrIEvpjvHHWnEnjEejNGObians38/nw6zH0HELx9eB2L1U10+wC7ON+3sSkBYNK7AFmU/Za2H30pdk0/He5tOWyZa9lS63W1s2g2n6cjh3nBI3A8MT+uhwYHHTmNzWMtn2qZVutOlj+sme1qn1k7HA3wcN02+QprvMmzliW4iCYopcUA1cT3tP/S+ZoqI9LHm8oqbLl5A3uXa5LRzU3p8Fp+dlouhXvANynHT0gmsSaBs7Jy/DMW/rYsZO/4LJ2KOJoG6pUFmM9rSG89nBedfoyG59HDYZKlLDsqqVYc95xz8XCB8oyD/Sez0XYNjpoEIDOinCzWYXTTaT5KRz33xIkkR4nsmxnl0SxvyrlOfjdUaUH4uIG/BHezJcC4lBY9pIMsx1GcQ8gH5nfk6aWHWPKtsjc5RmyX3SH6g1Y6HAUmKuIcXgcNIDNobu+X+cfRaYzdXYBIlaOkrBMZQmSBYtfKnoLG0RvYF/fay2zzgm8o8LhxEOOUsX7V3pMdW4JX850zpXPEvpEVW5+XWu/POe+1D/AB9T5TQC/P5h7L1avo9KgKo0zVQ1tR/jieUn/sUmacvoY4x5tyo3I8rWMXqvhCSTf2gSye+/l9Op3IPDsfXaVTXTqJHE/IbHQx8VA5Hll/wFPGBfiaTkkCgLqiE9YVwJwsZfgj4LJxvQSEcWAWHSB7O+VnmyztCy+WQ17BOvApnxloWXoTThmV2tsh53bQNyC7zoz0U0qcwlubYG33TNS5k43K2qXs6nbjfKqM5eViE8vFLvo9+ifqfsm76UeUTi70AJUPFo9UKUDGbscTfCUd3PTWzYw8xttkX9kx5vYFjGU44jwXCk4H0SK2G/oL0sfwEJvWbfQpORn7mMQ2prttnB22cdnvxXTQi/FqnTxg3xnEqj2KN5tWfL6MuG31YzcYx3DUzUAKHE84nNM1jsOTXjKZTYb8hY8IAyam5mIyiOuzcYx67ThfLaP3sIjpchVnHZVt3LcPQe9U2riQpdQ+m8T4yx9G5+mjeL1axMu3d7FertnFOJyPYjIax9XFWfT3EbNfvozZz34Z3fky+zBN6N8Yh3jzMAtmvcax2WrF9PGjuLi+ivH5WXzpKx/H+fVVOqJwPOX+0BdrPot//93/MX74X36QvZP6OELQYA8RV/QqZF2XnCmVNE+slGCR9iHmlJDdbmJD2WKCw/q92FEBLLPIcPTuMuDs+vnzmEynckptNvGWrKeHeQbFb3eH6J31Y7DvxOJG54HszP52HYP7h7iMdnx1NI4+5d7BGl2SHPydcn6dTrwhI+rjp3H1jS/H1ccfpNNzQgbgdBwx6kd7J4cxlSPIFqIy2S9+8Vl8+unP4he/+EWg2hBcScbXfrHOcn+Jezi7vfRWZG/TviwB1clfHTCWdFuwpQrv3OyUvezS1WTRo3+KF0pOjodXchC5kkUo6Iaz6UwbbBBsh6yY0B+m0ylLX2eG4CKd/rwop+vgSOs5+52zhVW5B/1LZZXFa+14Eo9RyWjp0couavekHxzlbcke4jPWpD/qZ2ZTq0UABuUS+Vx9Usl0HYwp0136SB5ko0tWlZ5UXcnBlPUhDFY9JpuS2dgBx0oIG5X+9fPXewIymz6o6PPSXQqG1mmSBKyf1ThYvV61nmV8wpindQ6eyxht+2f22tGekJ6Wz/6n3/zawUadmSXCkc9YWLyzXphaebfBRfNpebaacgQwSx6gkihSzKxs2flkQLAGPg1wWXgafDDRSnEQ0GPAw2N3WZlasZVAEYE4irWOvLIiXhvMVsr9bkPDBrQdKCZc14pmHn6OjT2vkZVh3zMZcknVTW93Ve7LgL+fYwFZz70GuFlf35c1qZ1smqs8u15b5oPS40wrA8PvWwPmSJpzo1DXJQUkzLiXBamVO8/fDjJnTNTfew9xvJjuzFwMnhss8RoIoGgcT/n74niq17o+FF1M42IV5MEp4JAU5F3axIzXdOG5inYExHjcVmZ9cK2Qen1Pzwnfy1PtZsi6wvSQ35f0Tz6zAc44fWZqUNKMtgFzDpnx5LPlJoAGAQz+2LCq6aYGhmrDrD4/rAnnxszHgI+BQu9bgmKFEdZMzfvWnF8xS0dj6fxJKJ2+jo6SbifBPdMG4JgBzm3VOyUBvwpcbQwvZezwqh22VvrteKqZqvmZ533qzPYamaF63/m8BuVOGXX9nWkry0gU5xi/N8M2X7OhYn7ndfGa1WBwA1g1tVQ7pRSABU1NC0eD8aQHlOkwhURxzHovTTfNOGT4Gsz3uI4AXAH8vb+nez1MoETKv4H6uo+Rhbqfz+9qBxKl9o70VQw9l9ozLUIXvi6VphJIYYDLRlgqToXHmJ7MD8x/az7sM3p6pi0z+C28sd4z5loD+b6/z399Ru2MMB3VvMnGcw18mqb4nWnBz/YYT+UbZUjfx/v9GUp7/Vzfx8+SgmbARQEi9V7XfKEGh+pn1nTr+9Yy81TJqdeX39W0Z7nqMVku+2zKAJZiaV2kBmpO18nzMY17z2UsSyH3WJEzuS+l98Wpo9RgYDrEi/PBvNT3NW858u7S2LWmgXpNcTzBA0xnpi3mAa1xVlxzGj5mvsg9WIfNUkCm5+D5HpXXEiRkGemzZBmNwcln9fr4jMjI1+uU7kwjLrVXj8trwz1VSkVloXAY/cEf/EH8/u//fvz93/99/Ot//a8TyDDft8LM7/lMpT26WWrPjqnsV1PmRMQauipZCdadXC4FoP787DIN6A8//DDX6kf/+A/Z13A0kD7FNTSoPb6KE9dZaLlPOJFOyhPzt/kjjr+M+qbcTIlao6/Tfr3JIIsYqBchc8vI05Kla1mCfm6aYQ1tgJifWM4ZvKtlkHXCI2+rHE/eM0pxem8Edqnkb4JNvV72OPH1p7xBZ0SlHZLG6NfUnUa/c52l9hbzfSxm0gncdBvA3SUvdO75XvwsgbLieOJZZLdkeHYOVqVx0C0cgQ44gzGKsQWYluPLEnHYJHY8CchMHS4A2+axwfG0A8DcJrCneRHhoEwfnB2U2XOj91q3Tpm5l9MpgdU50blkjAxSj4HWRn2VP0u+1QVgoD/JLB1Imx1R2mqeDhjcbuFwAqwiir6Und6o5wwAOCDp7OE2/6aUfa55G4fHIA1wwFPGgZ3BOkgPEBgqZw20KOdl8ufSP0c8uVv6XC0FWNFvIzMn2pl9xV6lrpQOKp0J/sbxtNk+KEK07fLKALPQKr1sVK4EwNd0yrsdTzKyi5NiP4n2oZ/ZTrGfRGvfldOOTMQ2TptBOgSkm+5iOIIuVUIax9NmDzBbMuKyvJ9oRtHpZL9p3pQvYW6z2b0i5dEnd5SGWcd0qD4bDsKCZzBe7Nv2oK1I8nLGa8cTThhX3EjazT4y69gccIjrf4OuHAHpRGE9aVKOE4DSKUE2xTyjkBnbIMFd95kTCOEekIArl+fXCTLT08friqOvlo+WddyP+cDnHJzhXljWe7nHaCDHPRlPb+5exP3iVfQSqAaw2GepPUpep0yLVox7ZABKp6cXBtl69cuyxu/zzTx6UYBw7LFir1rHB8SVzAY0UraD7CDpgefj63doqH6WZZhlj+UKf7N2ROCT9WI5DRBsgIdrWQcyOJgntADvkaNBjhPO0Rw+DViWvWOaIM/MStnvsuQbv2tkdoOFcA4426xdbYOZnyaPSL63yUbgOr/bWJTsmtRt1sssG2Sb0fqQ8RCayHAfnXX1hLRum7pWnvlW9NrK4uz3pmrGTqOVbAQvAJ3ePXLO4JwHP1CvPYBvz002i4Bz+G3qWXucLZd578x2WdEHCMeYfns/V2WY5CtkQ2XVhsbxZNluXY1nYRNZ35ndzvKazKrp6YzmunWLLlqy5rO/YCk/7VJKsn9geI3sWCwfsncHoD4lb52x5/WtbSPREYE+nXTAw38Sv+kSSENfvkbPtE1jHsmzHSyMLDFNMk72yAGuo9750dHk7FR4NOPgtzicrXsxRvhwrdsOOirFiFyUDqC14cXf93N6+CEfI51IZNDyIgOD+0969JxjLuqtd8w2S0xvnVl/jAW9ajAaBOv3lmD12CSwOu5Oi/5iZzmZX8N49OhxPh9MOHXz9iHvAa/O/inzmXQ/2quUrFx45HRCUDw2lYDp7AOftKjgAUXz40RjHgTRqKQWa6BMMeSV5B3rhKORNeG/nHs6f+jxpXnxsuPK5f+sSwhsl5NfPZ6kF+HQtH59ef5ROlwXc0qZIZuV1cZ4kFWsKTx+Q8++fCbnST1usg9e7NLxhONPQSJykCKjskcjJYHL+XEmQzrcit5v3p800oosCbmY32ZvNfoqRp+0802M9ts4j0NMdps4O+zjetCLK3pH0lMzurFs9eNm34kvFq14uY54aA9j3x/FODOusHlwNJDvhHzapDMKfK3TVrsP9zfF8TQd0uNpGON+Jx1P3dk8RvNFTFoRvSFl3CIOm220NtBEPzrnZ9H78EkcHl/G290mXt7ex2q5hutG53yce3lJoMch4v6zl7F6+TqzknA8taGDXifuCfigZ+qgE6ANo4uLGJ1NY3p1ER9/9Utx/exJXF5fZa8nnE4Ef+F4+ov/4d/FTz/5UbTWu+hstnHW6cZgGzFCP2KfC36TbsCWSuwtW/tYooeyT51uDMej6FDZpx2xInhtucqMoe6gH1dPHsd4ehYPq2Xc0zea8pDRivPryxhOxkFYWnezj/nNLO7e3qVDtrNcxsV2G0+7o/jyYJgOpz7BuSUwbQtd48BtteKLTivOvvw8rr/91Xj85Y8zgG46PY/WoBdbstCL44mMJ3ov4Xh68fmL+Oyzz7OSxNvZMhLjX6wiKHFZAo0trxbocZ1OZjgdS4qW/qSJm6E2Z7WAgv2VIHJodr0VD0RuypnOb7ARlN2H8wi+I/4l3Eb4jEoto6/ghGYtO9FLe41gqHQEkk5FT8i9+v9ZnhuLtn2zWTnQWPZF9qdK/iBnjfRQ6XfIa58t9UxaRaffZPwa30gdGP0/M/AHabcxzgx426lcapbhpd/bRBU91DfS2YsNPtDpDlNHUzUOBX5xnFhP2RjiP5L3cp4lBrFTqeHtQYEBmktTKUh6TCczqG2/MEfjJ3xnG7/GOy2/TjHQ2pY0Hsy+YSOlnlHmZjpo/bN/8q2DldQ05gooYzA7W0yWhTTYYkGXBv5SC1YDgy4dJ4NZSoUXpAY4GGwN+Pu7oyFcvreybcUxieC4SVpoFslOiXd/JyMro9pKFLKMQ23yqWPguDDFyWVgz4qHhI0ASubJQTVYycEzuMMYGY+dMLUSXG8EQs3KFZ97HiYCj7tWTH1opGjQjFHlXjxWZ6YwPqJ53fw5I4CL405KVztLvDjyywaHgbFUvEupI4ODPoy+D/OX0qeIHSmOAn5cusGOEo+bNWGuXkeDgl5j048NoZpG/ByDx8c6uCVTwQDFcU1J1S1ML5UNuicW+nFzNe+T6c+0zHzqqDivr4zvJmX0FMj0dzKYGsOrNrpsqOJIqQ2jGsCrASUbigZ+vCZ2PMk5VpT9EoXnc2tjxIC97+s9PN1T06f5guuX1nTldWa8Pp++j2mrNnh1rhrHk8/facaM18gGJFHkADZmtKyX6cdl2kxf5jHmHxIWOlO87Liz8KmBUdO3eVVtoB+BvypSzLRe8xLzHc/bczBPsbJb80PTkq855VOm1XrPav5oWjNg7DU48ogCNp2Ozevs8yqjseHTR/qu6LPmuxY07N8RRC3nys/KexanYk379R4PSrQt9zP/toPwfQ588bymrw29UXyWSgBplmA0LZqPeg88R8se0yrvBgMtqHWmpHz4rJhHeG+9//X+mHZOzwa/NSDJd5wr77/lQ81bvKf1s2slgWf6NzWteby/bsz+PtftpAyo19J0NCAl32UTqt41fp7HYBrweviamrfXfK6mv3p9azlpHmN+dOQJVS8479/pGkEjBgutePrc+DsrWTzH46/31/f02fQe13wtI8Gc/eoSY9STLopbTReMn79rmaK+QqI9z6UGOex4qR0z5p3eKxvG/tuyz/P3fP1uuXbkqVVGuffv6MArxowzY509ZqWU8+1zkops0Su4TyqgRVbWPNn7yLvPr/fgeJaLruZej4yVeeIEYh44gABk3Sjd+qrPnh1PgPUY+DZaiKj0OqC0o2PQU4V94d8uffPkyZP40sdfiX/2z/+r+Pjjj+N73/te/Lv/5X9W9Fmvm78FANsXYDTXzeek6ltBD8t6v2q+lPpep5tGG3q2S/WReUMqDt2P1gW0TB0zgWxl+lqXpVRhLZ+a6F5VF2CfzHNq/ayWRUd5cuK45xmMy7IhszVKZpl1NJWEkS5Uy3+fCaJSTc84fHqds+h1LmO97Mfsbhu7tfQxASWTjMbk3xhnctIDE2gM4uVNo3Ui55UdhYMF3Qe9c3Msl8QYBMyvMusmo+hxIrTpK0k5oVb21VIZIMrZ0LtlEZsVjqdFglD0mFHzY/U0AkgHRMWhlWVqt/R2a4IvEphdqQ9VOjgPsgkSOO/002nV78iZmGX6yNDCSFzPspwdBmjubWk2T0QmvVEA3XgWdJ1h/sCE9NJY3SdIB2hIk+GU58XxlA2SC/0Q6apeGGo6bIB2uV7HoKeIytznAppBH4w5nWIAe1tlMOnVztI/xzIaJePJejOR8+vNTL22MiJfoLlK4qGPy/lUyyHTs+0f32uzHkUnlPEU+9HR8QR43QfFOtAsuilPggMJkQ3fIHtpFzjbO3pmMbYpJ8b4cQICfLIuLvOEM9rZUynbWk1FBfM52wEJ6NMDqfR1Yj5kiFJSKwMKii3EmWXd6c+Ag4g8MBwsOD3OJ5cJdqTzY0/pdCLEe3F5cZ20S/8VwFXo+ii3SuaZ7cUEGrbbuDhXdLAdT5IDAhj8SmC8lOyDRuFhvByM6ACDo760XSZQPRh042b2Kmar19HDYRjKMqDpOc6RBLUPkY4neHKOLTO35PQ3GMFYLHdYi26WI2x6XtY6Ded3iCO6NBuXndXNc0C5Gn57MXl0DLzzmGudjfWwHcS75UP92f+/42mZdAsPUYnI4jQFxW3ts3xWnohSvkvzk5wn64PznqU+SxYSTizrAPRCmo7O5bQrNipztg2Ya9GRg4Czh+2KDZXZGNja7XRFHIOMxB+dQeKsJ31mXcby2bq1neJkc7b2nej3JtmPiWKvOImCDNEcuzIhAd6gZZxPkqmlvHvLJb2LY9QlvfeduDi/TDrgfgbOFIywy/JSR13jxPEksM0ZIMKhWCfjDXmmZmQn0ZNNzhrGBKhmebGuWjs4IFP2Sen3RJYPmSOlR6B6bNBvZ5fONkq1WT7aHq512h2BApR2gw8cq2sAMlLi7UxZkSUgkeuzBQM9bEoQiXs3Wd8GpG/4yz4uJleltyA8H56BvHRvUxZZmItklOgw9aqN9IJx/7zQlsrQig8btKQU7GvJiDbZM+Ijm9T5uimDpgNKvbEGlKKiB1jp951zlnMnK+hQdpIKPLtNzNcPyfuyt9Nesi7LopHxhOOx14uLi0sFZHTFH7TeYEdk2KrUHk49ySGde+aI0wrHk5xhvZT19/e32Z/Ljic5keRMXK/kyBOP0br5rEIjs4cbscYs+Yr7QJlfduzwWwdWQ/tpf5ZgX+FbOv84mbl/r0vWqvQhZMDZ5Pk7jifJTYG6ZK/gUFImFeUYkWOqzpDZUz16nDFeOZ6Ys0oRq5QwZ5BSez4XxzJ9e5V1PGZWFRyVPVkuH+Lh4U1sd5T/JeV4Fv3DISbdTjzud9PpNNptY4rDAp0AZ2R3GLPox+fzfXy+OMTNph0Lel62+jFsS58gSurQgUa3sT1wpgHe19lPClwKHCcxltY++u19TAfddDw9I1tjvonpehWjLB1YMpN37RjQn4tgDPoLXk5iNunHi90qXi/IqFawRvY4Xa6y/9IIZ8XtLGI2jzGOZoJqyLzrd+MBLJqys6NeZgINzs6iNxrG+NFlfP2bX4tHB5aGwwAAIABJREFUz5/GGZW+RpIX2+U6S+394H/78/j0kx9HLFbRWW3jvNuL7mab96aNh/kvzffIWrrHaUqQCboOKmtnmAFllNrDMYXjiV5PeFTHZ9N4/PRRDMfTeHN7E29nd7IDRoM4v7jMUnxv7l5He020xSHtnZevXkRrvorn3V5ctzrxG5NpdLe7GFDWsgQp4nh6IOFiv4sv6IP30dN49J3fiA++8RvZ53Y8OYt9V2MBMyFj231Vl4tFvH7xKn766c/T8fTzV29jcT+L9WwePQIUktkdMhACOl6WvpNpP61Eu4lNVj0SS+ydbIRiw6Ruso8M+OEcU0KSUn+cc/YVZ3NmLVGSrmQIKuNYmEdTOrQV8PhOdONsepVyRtXb2xmotTuoQoKxb2OFtlcyC5FWEi3KuHKWSjWK0qv1aPMXZ30GgZRoSnjPodUEHRlLS/uagECys9DFM2NbvRQJ6sDuwM5M7LcnnV4yomRAp8Nb49ghk9M5B38vekRPyRoZWFkqeGHXGj9zaXn4U3Skv7qPVNp0BFQVJ94hgy4aHcJyyEGM1imQXcacj/K62H3W33wfBzkq07YJLvNa5tr/89/8zsGKq5k8N/ZGEVHJDX2RH3IESUr/FRu1ObEi7B2N5fvXwI2BlBqoSMW9KvPB3y6T4M9NMFYs3EupViitxHE95RT4jTZJ0U0GjvjbINBRMy+LWSt/vjfrkMpOChwpWu6Rwr+dvWCFKYVUNsiVc+wUtDRAa6XQG1Y/z9d4U60w8zd7gfDAMLGRzfMYh5066WktjiABK6opbuMDr7wzDuygcvkvG6MG/uqx1ERWO2R8+KT8uL7wrzYw9z76ANTKnPfHDZDtbLJSnoK+RKPApGqjxiCH6WVHxlbV+yY6bkS8Uy3ZnbzuVsS5d+2gaRxcDYDiZxsAfx/o6THa6fHrgHcyvnj5ewNC3medAT3bdHQEilAoiFwoxgYCXr9V9KYBRt7NSLjWho6NwNS7zE3tlCvMkGsbkEk0XJ9d7sG4fP59hk0HNdhsxup6o5pPU47RoGeKDTfYLcLd9wWMM324/wi/9Xm1E9DntFfVfzdfqvfX/Sw83hrk9rmp+ZZBuJpPef897lMHn9e3ZtzeM/MH063PjCMTG6WyAbi9/1xjILA26GvjlbIXfr7XzefY6+azyHX1XiaPIRqlqg9f82HGjoFTG2am4+Mzi5Po19G/+5WYnxmkqc+6z4eBF4+RvSad3a/3OZ5MU77G4/KYfa3Pi3m2n2k54/Gf7rv5RnMGRZ+146Pm+zUt2dFfr43HU+/x+773+TAvqs/Z6XmuZdvpvwEwTAc1OHFc46Giz30uPH7zfz732auvN80Y9DCN1byylif1Mzx+07fn6r2o+eWvu595VEYTlQw38xDP12vnsfm+9R5YJzJYxruV19QzSqm6nEuV8eJnnOoz5uF8XwOYpvd6jvybwA7TUs17vL6MD15h+rVMYg7uj2Q9w7qb9QN+68ASyxius/7HulFmge+cxV5fm2vfkb5nejjqhUUPdMbPKd2ZXsn08ZwtQ6RkSxfkO8sfrsH4omwNGRx8no2qK3CROfK3QFc1kgbktkNfUbUCRilbpYwzlfsVnciBQp33p0+exz/5ze/k/f70T/80PvnR/xs4pAjPu729lcFyEDDHNQSy5FktxgD/Hma2hWSx6Zp/W3kfkm2VJd2ywLnkMM58asBHK+5WyihPebAvWdElggxawnj2/c13LEusU1n/rvem5vneC/hn0kpliHh/WBuV6hFw1BgbBfAqMpg51jKkG/0EhMBlyDLqtCiXdhmrRS8eZtvodwR8O1pYoKIARAUgqMyV+Y4j6rkmSyRlSSN0lF6WWVtTem4JUN9UYlB5LJ2HAT1ROoDjikCczQEZBXZQGDajjjdkNqA34njC/pFOlWX6KK/XBfwaH/tUpO5QyjUxVtaJMaRsHuyzaXPKlbbKMPXavcxGSvsoQTKX2lNje+hTIFM3Sz2dn1NCbZSGOXMFoMMhhMOJpvDZT2O/zmbE6czKJsmUMMHhoohGzoujRjNrojRBXtEnrK/SVdCPHU/iX73YbFV6SiWJbPQDt2hNMtMpy/PpXCWPOtDDRo6nZZaVy9OcnytTi+wnjG0c0wK07fCo36VbjqJNuStKThXHE/MBQO0BhsdQkd9pDwDGc0Z03rM8YPaYwClMzxEBmew7kbRdIsqzrBhGvvR+ORnKtTQhH5NBRDaVs2EUwGT+ere4T/DmyLNK36k8r0VXZrxc80DGDLpyAt26ZtSfFCcmfUA28fYt2U0RZ1MaZl/E3f3LYxWLtPd60vlk36nXkXWcMVlxRSfj/uJnpddGcWgYhGUcCUyPVWrQtmETHVuqNdDnbIfzrhUPq9tYb+6DVgoApevNKroDSnAJPCFzRuUFFS1MwBj0zv0dtOZ1Sn6728SYsmTFvjHPtl6gfSHDTfoUtJ33DgU2MgdKgbnKR/KR4gC3/mRef6rDe/613H1fqb1dS32dGO96I6A57ZiWeHqbzMLs/0S2FrTl7H+X8FZmD+sqnik9nvstVg8x7At4r/Wp2jlIViPfK/NKjqgsZ8R5SpnSAEfco7Yb81yVfhS2Q+tse9Z3RdbcgI4undisD9FvD2M6ucp1pqRht4XjTC/poQ2OkTKUsl0pj+yUzs5fRxyn3x7E+fllKYFU7pFOS2hznyWnjHuIp4jvMF7hD8Iz0qFUIs+HQ32XcjSbyQujSv5VHNrSrcgIAryUfSs9oymtLvuOEmdyUmCX1tmyZLbQq8m0Zj3UunDKjSy7SNbyXBmMlI7P5xGBf/VOppn1LeuEDkg46p3F8aa/teZExbvUHjJSgTbFkUzWbhvaEQ8j0CABzZZscuTFqC98hDFSdm04pAYMmI/WdLF9cywfmRltUNZOfQ8BxHu7khWa0H43HU85PvcbKb2UUs/OTKECoBa9bjq6POqT7Cul5XD4X15eaqyhwBiCAlR6VaXnkndnOVlhdsoupgQgfGmQvTvTYRzoYm/j7o4sHjmFXfaQPW23mgwj1iXXft+UhiegIjOekq7J+FLWFw7FtIfTgS58qCl/JR6ss6SN0hoLh7BzDvk+HT/LdXPGE44nyzj0le2G8SrTKgM2srQkAQ9yyOealPLA6qdJUA79+B7S8TSeiNeKnzUBGNaDjQelDZEOR4Ji4OPoPdto7R5i0O7ERb8bl/1unHdaMWntY9Jpp+56M59FDCexaA3j1aodb9YR6xjG/tDPktKH7NWI3OU/+oOxl9CCemQN+oDsclSkfD2QNbOOUbcVk0E3PmIvN9u43O9iQpBHh9keYkJvrnYvzsfTuG/t4xf7Zbzo7ONt95BOlT3Y62iS8mtOidjFMgaUfV5uo71cRY+MQrJKoIFeN26Xi9jiuB8PYtvvxZAM8OEgpo+v4ju/+Z14+sHzIMgyzwABJQ+LuH37Oj79P/42Pvn7f4iYL6O73sQZ8na9zRYeyH3si8Re2q1Yxz57OD3ENsvt7XAik/lopxOlfDerzJLtjQZx+eg6HU/Q8YtXr+L+YZZjIgANnDIxhfY2YrmLXnRjvljFFy9+GYfFMh63uzFabuOr02l094cYHfbZ6wm8ZkO1sUPEYreNV5TxfX6djqcPv/G1ePz0SfSH44h+N/Z9wsKEaWeAWHQye/vly1fxwx/8Q5bae3X7ELO3t5nxRFsdZLrlLXu6BoPaKRGDF84nxn2U6ZzQUuox16klHDNtFvTG0k/zWEK33YvR6CyvJ9vWgQ8uI5nlL4s9hQOfwBWV+1Y5akpZwnvTWYudF8r8ccCk7XKPD8e0y8HBm+irKllSyp6TslX6yUoPUIABvIZsY/gFAUS2sR3EYqwRVzZxYgTVZZnQ7CWlEuW79S6W29lRjls3cnnkxGyHTfCCbVf0Xe8BmeiMF3mYdnDRhcWf5tHuuWeVHFnoj9KN1YOVPbTeZLvRmI7xCeMn9d/sIb9nng5KlV6uoEzWWwH+CoSwjWVd4pjxZAcMN7cRbmDPDzDowsU8OA3dEnHjhTdYxN8wXkcbW3jXICYDNVDsRT8OrCgKTiWrlR8rlVboa8WjVjC5hugIKy42cKyE+Pr63vzbBjyLCMBgcMdAIc+zUe/5ci+Pg40wGGMFyeN6V4mT0DJQ3YAfTekijyWBjQKmeK21fmpkXIMKBrf4jGheK/0GlAxkpCeYNNkqg4vx1BkHVlitLHn/bBwYIJdSWgz44jRgfDaSuK8J12tnWkN4HJXPKsOAcRwPVInqM8No1kDKhGkiFbDilEpBRw+MquY1jMCMK5shbnRwZORKea7Habo1XdjI81y97p5/vV82anzw/Bu/8/mor74ZHpPnkcbGanUsjWDGfgpckj/dXOta501NcY/vdFymR4MFPJdxeL6eH78z8FmvrfeBcdVgtH/TKPqmeJWmSKZdaE7XNaUOPYb6DK7IWKMRgx3CpXiTjCrtPWO28eYyBXyezLWKxK55y3EPqp5BPocWjOZzNTDNZ6YBC1iP2zRZ04/Xpgai00gvpbbMWz0289VjFGblEKwBxJqH8W+tawNw+nnrUgrgdA/53gB6TZ8+58ddKxkdfl5Np5rnu/3OvD5HflA1vj/ls/l31SfNgi8V/nIWve8WdOYZ/J3A81ZGe9JMoY26x5Pp2LyTZziDL4HpjK4X/6x5iMdqULk+o0daLIDJKW+s98bn1mDD6XMMjJifev08Fu+rz4SBBe7rCE9fU797/F7T5hS+W+oTx1OCcSUSuab95N84fgs/93moeX0NVPnse80ts+r1qGnNa1rfv6Y/7+v7rvfvEugs9FKvof9tvm79wnLZ860Vopo/+5nWT7wP/r3pAv3nqA/YWV4aeVq/qfm915f7ynGifo0C1uQwQXHjZcdRzUs9r5pWa3CNcWVvhdJwnPUhVR/+iBPLvFK6gfQz07PX2zTGb3E88ZIS2QQVeW87AwEHHqP5mkAdZe7U8z+lbxxXdeAL17Gelp0+o4ypDhDhe9aJprJ8bnlZ61I8F4DCyrj0P8krXpSuEu1IVvACSPd4MSrp0eP16Zc+QfR4sgzA8eRn4nhK/ajT9BzplTJxpj/LK/OcDDzpKPOc6/OcU/6JiGiaFFOuofQAw4JL/lH0b+aM4+lUPnm81k1rfnoql2s+g2Mr96/o3owZ/pqAXpGnfO/gLck26Q385tSRmuea0milnOduK8dTt30Z2/UolvND9No0tGe9RGe+j3mNAsdkyOjsCHDOPWzR42dSjB9ltqkU3+LY70F7ioGrcQJrqEycHFCrjUrOEfGZHQlb2zjsiKiV42m18Zqo7w59lgDOBILJCZ06VoJmcpI9zO8TOMvPe3Z6drOcFfSKkU/PB87lmgbm3UNGO2eGDmDNQM43nEDdDs3ZJ5k5wV4l32nvYrGcxf3921gs7/JzADTeOdNEVHL0yMxKQKhF/wyAO/0bQO/u7q4EESlzKZ0aOI4KiCk9EGAV3UqNyDGI9Wrl2qmMhsrzGXRLvkoXmuJ42rKe6OQJRFEmBOCRxUJvo9RSMYhLuWuDckf9snVJ44Q47Iax3+J8laMlQUDKM3XPqmbLm9KHSuAEQMFqO49+v5ORr+s1pVk4r2Qj0fdjkP1nrPMCOrGPGa2dTpt9AmF2zjswz4F+nIP1QSUxfUYIZEsHZ3E8ec9w9N3PBTIQZcqa5Fhaw7i6uso9xvFExhMOgMw4ILBmdXsMaCQ62OdCGRoqAam9jdIjDRBEDhiNW44y80/mwHOtxzEHHPnMybIjeVgpMdXvguk9ZGYLIAmOp1YXRylOtG20yJ6y/gR4lfq8wFUc6Py7tkdPZbT32e/WcVk3AfWSLWQlHsFnbBKyB7PHkXo4WgaZz5rPWZ+2HuZ3y4tC0OKxJaq5sVP2sTlIFqcju2R4cP5SRu5WMRpeCi8pTpFuAZbtHGB/3FfHjifLjlzXlgIHbZ+JX4ln5lrsyICkpLyAZWgnM3GOeIB6ONXX1zYHfQmNe/A729mWGdyPzApARzA1gPEJvZ66OHboQayykta3EsyvMsTp6aPvdc7hEbzbGXc2ojSaetplGSPk+0bO7HSq7QTaS+5IlkIzcjb0Yzw6i5vbt6WPo2Q02U1k02SPv2372OPx6AxM26aUexwqiAHRaj2XeZnG4W3sezqpaCuRJY9KmbbYZ7Yp+ogxEu+d9XjkBPJluZmpHxC9rOjlsW/HiCCDUorX9M311pOti2n/qj6fGfkvO2WPE6LIx5SRxTnlPmLbWKbDM8vubXbpfPJ32ScoS9HKOeaSmeJxcnIst/R1+//4es8nybLr2m+n91XVfjyAIQiQBGglUqLIeFKEzBf9wYynT5JeBCU+PUAkQHIIAiAG4Lie6enuculvpuK39ll5TycmVBEdXZV5zTH7bLO2wwPUKPBFdmF/HKMJvZ0mcVhmhhC9kigf6DJ/ub/ZV5EflZelV1GRMTjXocPL+SPNl5K84ldkTQyG8eDBI505Sl1lzzDKNmaZu/w7nf2eO9lj0ORqRelb1paehfRu7MbNzeu4vb05BV/IeVD6kY1HmUGdOlrqMcjtk96vnk7IDRybZEbjBEonlDLBDm1QhHsk2unGs3AA2QaxDHR5UPjT5eId9XjC8bRakumW2VfSjXqh8ns425CLyE3jZcnfxjojOALJ7E2+OkgH6XYtx9No3Aa3oz9sCAYozrq0q5KXiPaFvzC3tTKlKSvci22g107REbqHmHU7sRh2Y0pgRyfixc0qDoNxbAfzWHYmsT5SSrCvEpoImrtt6lo4mwD5VXozoIMMMhlTihbPQ7dgvTh5m03Mhr24nI3jSacrx9ODpok5NN+NGBw7cXHsy/kUs0G8bLbx69VNfEkvzMU4tr2BQjeghw4ZSpS6XeEY2isrKe7JxzrGjN6M2K/DQdySjYNDB8fToB/96RSvUTz9zvuqavDs3XeUlSXH+m4f67tlfP3V87j+51/FR//wkzjcrmK03Qe5OJTXQ28n/IYsJp1nsERsHoD9bsSKko9krRx6ciSR40wSx+1mo//nVxdyduF4Ym+eP38uPpayOR05tAWZX4wjtofoNt24Wa7i+dcv4ri6jwt6t2228faIXlONxmXHE84gXCKr5hjXZEBezWLxO+/Ge9/7bjx5+jRG01n0ZuMYzLMlDvwNBzdHmeyxr55/FR/907/EZ599Fi9f3cWrr1/GbrmOxSTLdhKspUoAslty/mR1MWb0CCo4GG+iIgPbb3mM9WJHRuCEIVMfXRf7Ys35wPE001lFb0nHf2sPuo+gAhGOBE2hXxAxh/2Bfj6TTseZIyCKYCfj3ra5auwSx3fqDKkv4awH08ogl574FXIl9TvOZwYq8LOh36bGX/XnK9WVrHdswNaPEbPppXR/Su3BfxQAsU+dKuVmOrwcwGHH8XR2pSAx2Xr0qgWvchk94faJuStgb9gG5LgHVn/UBj7yPTwpg/JLP89BG1huTEN2SyXj7dcwBmAdgusZm/VP7uEaPsM2d8CAdT7jPNLff/j97x75xZOzUmrAmcPJ9450rR0NGkgpxWTF2wKajXGWkZW7VJRbJcZG7EkJOus1kAw9HVwn49VGZwUA11G7VghOYMC+NJIs4A5zsSLM+6W8lnHVCpsNsRrs9XX8bwOZTbDiZxCJZ/JZKpptFpfXwWtgEMoKkYVhDaax6UTf8hmMifW1h5F5k2qnA1KUSubH+72PGCHZayuNS8ZoJZXPG0oGVM62k9Jo501JCTdR1koT42dsXvN6H21wuaQH48HQ5hqvE/SzXK/i4cOHJ4Hr/eF9Aq6KI8hgWKtEpJK0XmYPCIMz9uZyn0BR0tqrHk4o8F53RD0gT92z6HRfUey51sCi31PTsMC5AsqZrqzo28gx3SSDaf9pblWPJ+8D9/Fc1k5AQpUt53dIKZ9OY7NPwyP/2fngGtB5dkzLNejteZlWuM5RPD773MfvNTh1AsxKnWLvl2nX9MFcfGZN920qaduXw6UFDFr5Od5nHE/0vLASinPBYxpW/bNsGJm2TS/DEhlXA27ef82rgHg2dE8GXzGGbLDzXO+DeV1GrLWN+2xAWrE07/CcbLTU1xmIZI38fWsgJdBoQ9TXGpT1XOvP/RyexU9TBNo5P+Ne83KDEKajml+jq3rtzVN8LhPwbiPcTb82rnguPWA8pm/6nwfUvMVC6gQuCiCmNFJGRtbgpmivNHrV/rYN605nwkLUygfnpu5haHCf5/u81gqKx2Y+7jNU8+x6vc7PeiuH2mbWdgqYd9Tr7rPm/TOvkUFYgkIcterePe35erPEoOVSPb7zPaY8mOWr9kvRh60ziggmyw7LJdOLebPXxgCe6cA8xXLBc6rpzbzmXMYbGGC/vok+vU41P/UZ9zmq+abPpAEq01G9NvV7rCR5bpZnlo/eD0oPnCLAirKGjDENUeLKz/X6WjeAruvoef5Gxr948UL0K3AFY6nKiDVftWK/Xq5ODhk71chukIFwdyea/vDDDyXDPv7449P7+Fvnt3hpa7qr9RNKSrBmVkTNJ7kGOsTxYX5gfu+zIUCJsnFnOlBNDxhhPqMOGrAuY13HfSS5rw6isWFtxxPX1/xBOsSOTIssNyyl/dSnRqtaAIg2CrrOIODebj/ljZyCu+ydQqk901GzTT2PdSHyT/yh6Mxax5JVldHbGSlbB9lgNA/GI2WOcT/3UKIKx5McQcM2g13GbtYoOgEn5MvU8tk81vQLfXk/v4m3mD9JRpUgAxxPPo+rkoFj2rV+xPXshRsDc72d0KZ9jXXXRtzheOp3FzEePo1oFrHddGK/SWNF61d0aRtd+cxR3NMYumTro0Oczimm/YGeXQToZM8ElaDZrJX5YkeL+omUrAWcMReLhzGkz9KO4OR0YMpWEaiKwKPfAkDZPnZNgno4ZAC/uBfwZ71KBzE6LfSRxmhmy2S2UwJtu8OtZPCwP43RYByz6UUcdvQSWgqY7A37MRxR/mKjnkQYjBiogExEfFJqDyM4+0qVSgWHTdzevY6bm5cq0YdDAiCKHzmzNofYbJuYjhfRBz0q+j3GbcrSXXz99dcqBXI5z1JOrL/4fHG8cuYAC8eTBGOy/4RLggD8LbQe9AbAQcYzzCMEoO1zDTaHjKxUySAyskYJChPdrQoRx7QvzU/tXLasGA4ex5E92A3leIrGPUGzef1ocKFnJz0CqNEvI/sase+rzTKGI7IR7+UMk17Zm6bjqceazk/OzIx8z/J0aUcNYrVMHlrLJ+hUNgGgfn9AEcaT7objCV6jHk3Yxt10MEErN/e3eRYFSeFU7MdkuFA2moCWNU5eABNsn1L2+LCM++W9SjhB38n/sqx66vD7kz7DWcwznrpCOmuTTnGMTEY5LubiH34ni/R+S+R79go0P8e2G/SOWlMynpbbm7hfviRfQvSgUk30gXXwAs6FPWMr0bc7+GFbTcHOCN7N3FN/TKWtlhmWicwB8Fw6sLJgKEtFKc1tTMdz9avYrRJn4HM/w3OzvmK9rrZTLcfNi2UHDdLZ45LgfLfa3RT5BSCNrnSUo0K0vd/EeLjIvSr9qQCMPa8MqhvKyWI7DJljnVL9ZQCiSpl864WmffZ6vbuPiSLxe+JtlK+i1Bc/OM2RRbaHaoeVdXZAKgexWce1DMozkv0n1PcOZfpAM/SxIsdxhszGD97AbFxa7ERAJfMrbaqU9Sm/M9P8wQX8kvJC2b9DzsTtvfrZASLieLKextqlrpn0wz8yVF++fBl397cn5xaR37M5PfaGytDCiS6aKWPx/kFvlLOy3MtyStkbyfxGPZqGyeOQG2Q8ZVYXTr9dPLh6fMILrJcYiNMZ21y3cue4jmkfjKMv53GWzHygOdt5Vds6dqw6+xTAlc8EzB6LXJRDLvEvzhJj15lRn7pu7I4EHPRK+UnKVx1UdiozZrsqo6VzpKxayhJS4SXL7TH3Tp9SsaV3l/oZdmNINtFgmlmse/gl9EAwBE41R8xTMpDyrt0E3clEOCIvFdqbfRUJit4kDgOfcj89bH6yOTWuJkvNIf+gH7JSCcJQCcMiF5g3WXM4m+7vcXgfJQ/5fDobKmCD3nwEGEEbyJeU9xtlPFk3cQlQ9DrzHZygp4wdHE2BgxkdbaU+Rd1Ih2DaDwVXUbnN/Ix3m59adySbGV4DT3l49b4cdjie7u/ISk7alk583Ku0pcpvHlhPMr1KkMBgHNPpTI4ngjMIJslMQPY1ndnQKo5PB7dTcnB73Maom0Ft+dPKLrCT/gC63MvxdHd3HcfuNsajQUzISKLnXDSn34/ofoNFbI6DWPensR9cxJ7SiasmYtvIQXSc4RggG3QZ+yPuDoJ94ZXI0GNs1vRM3MvxJB5Lv8BOE5fTUTxYTOPRMWK02cbltokFWem9UIm9+a4T030vnvfWsRn246vYxatexHoyCDr60JuOHmJfN+sY41yD/6930VltY397F8NOxMPLq4jlUjbKcr+Lw2gox9MaPx5lIeMY3/2TH8af/dd/Gs/eeVvZfqwrNsvy7j6+/OzT6H1xHf/w//yXON4sY7jdx2h/iN3yPoY6kxGb0nNwxX20hCDrvt+Lu8MuljgBm14MKRc77KuqwZLkgTjGgyeP4t33P4h3P3hbtPjZJ59KJ9vjUNxsYjFL+Yas7e4idptdfH17G1+9ehn79SoedHpx1enHFX2xKEN+jJgg97F5ur1YU1YZ7PcwiOWoE+P3n8Z7v/+9eOe9d1Vqb7iYxfhqccqsGvaGwlLvrm/U4+mXP/838d2XX17HV8+/jM1qFfNp9oO8XS0DXI45obNAz9KDj4cMbiw9jjkD9PA9qER16nj7A1my2eOyp1LOSb9y/FAZoEN/P4Id0ieBPio8ot/2YhTfKvoq9K8SeZyPLoEKV+qH2gkCOpIv8WMnv2Wl7SP4msr3No30Xfrtwj/JXJWOtUfLTGxI/IlAPFU3AC/dKPiE62zzWC+zTIdOCTQMiIy4AAAgAElEQVSjhDiO/M1qV/p4ZgWL6Gd/OeNdyE3ZmKNR0ffSNk3dJYP+kFfGb/f7xL9l35ZseGeFIUdwPBnvxE5w6fFTG5xRBrsaKzJ2Z5xBNkypGGO/Q+3zcCl8ryvPNwbP9ehsPN/YhHGLzrfeeXa04V8bgP6sVrj9ABufVmgM+p4DPlagrEjyLCsZVgrNwGuAzZPWIlcZWB6TAMcCRIqBV00zZcxUjep5t0EnA2O1Igq4U/dpsuPMzJxx1QCyCdZz8/VWZGtghg1yiRor88zXjgxnRnlTPM7z9fTmG+wwYKz5nOqut17lGohwDwKDPV5nH5TxfHZyKhrs9zU1IGTgoQYfGUfdh8nAkfcn59yCOszDDMjr6PUzwRtwPDkeSnNr1s1rbGCU9eL9piErdXzv+Z0M2OIcOqcP1+210eKxmxGYgRhoYw61o8rzMZ2cnxufiRr8qUE8+jbwYxoTiFEZYs5E9Dn0dTxDGQ9qNFnVtC69zFo6a6PhrCB5LLxnMstSPWZOVsi8bv1i+HnvDPqczq1qjWeEN2tOoz/TMxERpP76Xhsl50DyiRkVwIt9Nb0ddqnkeVxpjCbo5R/WAQbImtRpn9AGPYRqoN9M1mPh2TXN8Xx+4BuKuCi9Ymx0mPfxLvMyvhNwV4Sr1040URwjel+J/qcmvnkbIHNNTzYOTcs+b2UR05nXbbPcyLjwHAzKer6mlbrvB5957zzO2tngc8h7eI6ilEtWSc2nWLPkYxlFzR5YAJsetXZEuJSoo60jiRG4+yZm40lG+leZnN5Tn0dqDnv/azllnkiTTLIWTR/ghgYYyIjz56fvS1ZKfZ5qflvvnfdVoHPJqjM91LLI9Gy55Wf4b5838xQ+93O8HwYNal7gd9Q8ge9Nw+Yj5+erPt88w05H31srXx6j9rjIOpUnKSVvRW9FEeJ3B3kkbWSZVpQN04NB41rZqNfU++u1tVzyvLm25uOmR+/fOQ8xLZt/eVxSukpkt5/NMxhfLT/r53kdTXuMDZo9ARdAnfK0puGqdVG5j5Z/s3bm30TQEfXt/avPZXu+2sAa6zTmR7WsrPWLWk/wtdZziJ63IUA/pB/+8Ifx4x//OD766KMTT+NZ8AR4JuCA5UKto/h9DU18q4y383NEdJvpy3LEe8zf8Kf6PHi9T+cyEsjgHRgvpiUHrNA7wDTiPTZoZMeZx1rrbubP97d3J97kZ6LzWXdBH7Cuwdi8nqYBDJFxcRDKETbM0jvQF9nK3lvTTk2vjAte733082tahj9iqMmBhLwEeOsRUXoMZB/vt6Jf8x7TGIad+ZP1YAFSJQvN5/icR5n/8U4HF5i2PV74ZyNHT90ctsonVTR18iOMGjuJ89mlN0kzT1DqsM8G9v3L6B2votnOYr8lyyaDtFJ+OsghwSrLdZ9fy2Svea41/CJ5RvYQyt4zkgFdQDXK0gBAEWgxE2DHO+mHQ5NlnLOsFQbwanWn5tsAVzTezqwlccgYDWnye6lMiz0Ri3pOOgUxBLkHYA/nkcsvEVUIQE+eFT1TeD/Pychxxh4xGuczan3T5xdaeP1VRlRfXT2My8uFQDHK6wEcAfYATN+XDEkyFzBwGW+WqZ7EoPSUyIbEGcgCuEK0NABAX6VJsseQA+ZUCaHoVwB5KolFT5c9PTlKr4ymlDyaYLh3BUjqfJaSRQYQO70MZuDd0EjqV7lP7DkZZVk+7BBDAeHQ/1DrTNTqoPtIzqlmT0YGMcYJqlreAEDCy9h7Si4tV7cJPg7TzsIxhwMRRyJZVzo33YkASaJd4ZcJIqTe6jPKXOSU7Savz/OTdOUyjkmHbZln25U8zzyFLAR+5x5ASu4fjnINWGdKYUGLZGFRRkrZCzRm328FtlzfUn5xL4AVVRqQHUcfTj8AE3Tc7AeWjhyi5A1eQ/er+xs1vgdIsU1rGahzdczeEZKXZJDIRst+aJKTAorIysUJcxur9WtlPEEGAPWUcgZYwZHkrEWdGJUF68ZSfVxSn7c+I77Yw5E7i90my6SZ7xq44azz2cXFPJ2bKhE/VRkrsqBSXizicvZQcuz165vYHXcxH8+DkoMnneuQPdMsdyzLrRsPRpNTs+7ky6nPnuRfJ8tfsj4pfzLbVToK/Y1UKitlnLJWlGFQevHp85T//HOwoPUmxqQsplOQavJtOZrd3+iAE5yMweShKr2kqh04Gcj8ouxmlhxintBwrROlLuVKE5y7Vldm/Jwf6TlkDRz7cnpzxjJxdxCPFgmMoufLCSj1JnXCzHZt14Qzx1IzBrJUOX/T4aXoqtXpEoTiO4A7gjRcSi7PfPb3gw4uFpfq4waPzqDbDFJhraezbLre6afdmVHWmVHo9gx8frW4LHZMWybedpv6a0dpHH8gGOAm7u7vSsnSBDwt12vdBsefcYLV7vWpX5Npju/SgYZTujgt5PTKSHfpFoVGOKO5Z4MTVrRapvPBtijXMz+vI2un7MwSxJt0S/+cLHOJoyhLUpKVcYzbZTrtJtOBsgTul9fRUPKs142uSpHmXKmOgZyaTrL8JbzrwcV3WvoufZbcD0b8r5PnNzG+pN8tDgyVswWjMChbtEI5zAgoMX+ZS66QOUCQ+Wp9HZv9OgY9ovhT18qszqmckCpRtU/nuuzOcdokOFEknwYAxfDoBKebQzcWiwuV9oPfUprZOgs9V3rdQ/bQa7I03P6wjvlsJv728vXLGBU8wOfKrTWYO78jX1gnziB8mH2lbyLA+nx2ERfzt5XdTDAINTlOjmllBCXAbL3fdrj17aTzLN2opS60lOWyVgoI2MuJCkeAR2XvRM4tgTW8i36g9NXiPfSUIjOJ/pVkSt/cv4wJmUHjWXQIUKW/03govZMgq+loHLvFREE2zb4fwz76C4HmmSWTMmMgWbvZEiDxKo5k4HXRZuHRHfVAhNaUodzvxgjHUr8XD6aTuJjN42K/jDnBE+t1zPT+fgzIdt0dose8meugH3fdY7w8HOOWAK3ROPY4aLH1cXWtl9HZ72MC/rLcROduGYtOLx7O5zEfj4l9inXvGF9TxnDQjy6fIRPHk/jOn/5B/Ie/+u9EH6z79WtKT6YNR9DJ8pMX8dHf/ue4+80XMSYIj2z6ZhdjdN/VOrqjQeyaY2wIfhmPNK7X62W8Wt2rn9GQ7KJCq3IM7PdBed4Hz57ED//oD+Pt734rXjz/Iu6efxVLHOwvX4oHPnj4WPxtOLiPuyWBFftYLXdxfX0ba/TZgnMMXq/i2XgU744uYtTpxe1+F7fbdTp/Ot24b7rRXE2jeTyPt77/3fjgux/GhP6kV4voT3EMTKTL8vP69ka0fH1zEz/96U/jV7/6OOIWvkjv0X10sPnJtkMnIGtG5dTGJ/lt3mz7g3O5PuzTYYUOtKEEY6NEgAOOMQibXralrJ1slVLaLvntIcbTzPTHsUz/SNbEPXH39DwiAUlB1umYl6atnq3ZA44zlzKqycoXe2QZpb/hjN2YjBZv4Ha1LUkwyXh0UfUjzb6EPId34lwn0Ei4GL78osegf2W/2X3MZ490/uA9OI0JXGOc8H3e1R/stb6yyefJd+9WaZNIn+tlNTB+HJRV28GdgQO/s/SyxqAMxKThTukBZ8zHuKOwWuGbbelD29XG26QDl9LBtsEYZ61PoYMYH7Tea1067cHk+7bxLE87v/vt9+V4SsOv1G8tv/Mgg421Qs7vNVhsoVyD/VbwuNZAJJ/ZiHaWiB0HAhHKeyEuG3VKN65q4nsC/t/PNpjk6BE/j3sR4AZnrUykMtWCRHaO1c2+7RiSqlU1NLegsKFiEMmbYwHC3zVI5I01KMd31Fi2IssYeTaH2kq6QXgrr0nwbV3vTHdueyhZaBmsEZOqxu55MwYJz1mW4rPxWdSDk/JtQrHibWWIew3O1ADZG0q7ymFlc3rTWE1nnktNlLXQtXJnWqppyuO0QmAgpaZTK5g8s47G9eFJekyP8fn9Hq/HY0O3Xv8aAPG86/WrPzufg/8GeDoZSaWcIM+ogXHTH/eYdkxL8GkDblznvWyB4cwSMR2aCZgmYFY+v56z91zjiNYo9Hxq2qTMBqUMzXwQLN5jpS6XAq++tzXi26gj03N9DniHmK9TmUvmlZ0bBiu5x2fEShzjhofA0BF4ZpSmefM58wKflfrzN5h7VcrOtF6vxTn91nyUHhl+Fka8eEVFb6ZfCzwb5QJzzrLj3KuM0kz+zj1UfK5r2vY1pmHvi43A+tqaVus9opSnz1StWLTjTd5o8Lkeh24kGkVFBFSgIAUjWajrjfbWGbXfdMZ5lun5nG5P76FZbpV1a4VMMkpRotnbz/tWC0GeYTlhmve15/LFa+D9MW8y2GoeXPMR84L6fHsNa/lZ04vH5/+hj9phUYM30JXHW5/ZN+ivyl6yfKrpgDPmMQt24dy5V021PqYZ81SPj/sNWHKvHWi1vPBa+ry9wV9K9LXHVDvkDH6ey7f67JlnWPewDDVwWCtR3jtHHFp+1/LJYzvRS9WvxwC9IpXazVVvJz8Dhd8ywo6n+vk+izUd1mtW60eM0w5107vo2r1UDgle2tmehv4oyLL6kz/5k/jrv/5rNYj9m7/5m/jXf/1X0Yp5kcFWg1R8Z9liUI6x0IOo1h/Yw3ofaYBb81fT5+m8lrNpmvT/J/ouEbz1OGrZe+wmDzCtWy5wvXVD07WvgReJzxS9lutYP9bSgI75l9fynKYsM8kIY37OakMRF63tMruq5onmYTW9H8oZrXluTc92zMMfcQImWNWR4wneWWfPWU6eeD9lMg5t9gNjcWaVdRPzLe97/W7tBRnzJZNKNF9IW7+rh1c6SFr+l7Suf3Ke5O+ADwmwJ3hvx9N4SKmdomcHQPYsYr+I/YYmwNnLo6WfBHe51+vv85ygUUaD2ojKc0ZpxJKVrbITDLbomxR8UQ11pgnA2ZfhOR7P4uEDDPtFXF/fKGMKB1FmzNyryTggSWYRpdMJJ1WCsgBy2QjZc0/A/qDyd2QlqGwRfT9ojk4ZvZ0qvSvraTGn9NRcmXhrehEMu6d+S63zgMjgDHbY3Od6Eg1PbxM7dOi9pJJV+2Ws6WNaGs/jeMr+LDs5cSn1ojPZy365/I5DDWeCzmCnlAosvMPyzBH6qR9mGSX+T1lBr4Ys4wMAmr0nsqk6jidAP7IaGBs16JMWk0ZUBqk4cbR+nYEAfNaJ7H8Zr11q9JP5049uXMrxdDwAomXtfr2r2G+ACzrf0ahRPIA3xrSzVwDZGA+RsYBhSdfjjITvElU+PWWE2GC2/SVbR3uZP9kHBruxdUS4fJhlqHmA+UoCIgm0nyJ1h4DQO5VqGfcncjzhlMR5x5nK5s8bZSIAYrJXVK6DJlUtoiGAAodtriVrYLlJGSvGomyZNWWqM3PAgAPzMK/l87vlUs4rycvSLwDQxHyEnk3p9NjF3fp13N69jEMHh2U6MUhyOZdpWqvSr4fI6NpmNN+33Gava1vdepVtmnRkpExVacdD/s18CCCgxxPXouvDG7A3FRBbACzK4pm31/aaZRxBXK3O1vabxVEqh8buVZURl+UbTza2fN3pUEhdkgydBP3z+W3ENd8rirmU4Wcfk38kfeUaJD7C3tpJCIiLY3m9X0JJ0R2g+xcHuxyKLc81ndqeLVw7z/nJeZrrkfygVAopzd1VbrQD36FkW84Hx5P2ijOp6hxdAeGpb7VtCdwHKzP8ks+kY5WySW0wkUsAZQ+fvSLuT+UYyztdak8ZoaVUJHzVPEkOs1GuUX+UuJEy0IpsaB3s+1hM5yfbNOVS6jnco4jsKbySHiBL8WEyNGkH73Lclk3gLL7Ptq70pcBRlXzLMtLvka3XzcytBEH1jeab8ghsLIO3cjxZykp41y4RO9Ms5Vsd1OVsWu7B+aCYevUeZE1wpmRwQJbaO4QwggZHDILwGMvVTay399Eji3LgnmMlS2eYWZE8m3FNR++IjiXjyaJSubqcB/NbLm+KozvpOGk6Sz+Z/lIPU46DOAP04Kw2MqClqx3heZmxSgk4zm1tW7nELXKNTGV6HXHfZJoBcEvK225X4pOYlfB8rS8kph6lM/3Ne1lHV92ZjsmovlcGroJWDpuYTnFGH+SQd5aBMRLvM89ifOgLOgvHQwYA9OgzmcGaZHVNRo8VUEAGHHoDfAk+S3AE8hiHgnlRjTmYxwxH6mpdkJjUsaB/O576g1GW+G3QjXBSFwcYvU2biPFwcsoGlX5B+6A+usp1vHz1lUrqTUrJaUpIj9ARAK73TYyH/biF53TGkpXdmJTeiKmzSZekF1FDUMVNbLa30e1Tao+1TPlF4Jj4TR+QvRc9srx63XiI02k2jYvdfcx3TVysNzGlVOWQM9ONYdOJwf4YvYtpbOjtejzEl/ttvMa11R+otxAOkA4lNSn5SvA1FWg2+5g2x7jqD2MOLz42sT40cjwxl85sKscTJeBwPH3vL/44/vzP/vSUCXx/lyWIoZHjYR/3n7+Mn//dj+Krj/4tDnfL2JFtc2hihAN5u1Ow2P4QsSUIYTSMhmCh9VL/cDyx4Kik8G5l9vS6sWo28ejZ0/j9P/xBjC4nsXz1daxfvowN2UyrpcZycXUV/eEoYvMyKNcGzR+OvVht9vHy1W28fn0tuputD/FsNIq3RgtlftFjivLcyDX0qdttE6tRP3YPp/H0ux/Go/fejtnllXpbEbQ7n1+egkRul2SpN/H6+jp+8pOfxM9//otYv8gybzf3d9EhWGQ+j21ziJtbykI36vFo+cq62W7mHvE1Mt3oDUUABA4rAh/ga2q3l1gQMtv2KE4a6/fiFb3UXTardRCkTxCgcDyyZSnrurY9mr0BCUxJnSwDTMloQr/PTNbE39Ah0SUlb7dgFsmjbTfW+P5RjqucF+c1z1ri8yrFXIJb0YWk95Tgc864MLHO9NSblbY/2BDI1vt71rWJ0TgrhyCzRqVs+lqBPvnsQTdLFZ/GXuGC4kETO64JYCi+hD5BCenL6Q7Sz2Gd1jKf7xJ7bEu/2nbnvXZyUW3Kcs2yqPY/sIe2+Yy1MFbrVCzTyV6s/BSdD99/51gbxV48M9oiPU7ODW+Cr7OQTYMmo5RqsMcAuMEzC9lsIpz9pPwMP9NpoggERbMVQMwEUQPGzkqwomDloxYQdjy1gjGFLc9LZTXrAPO3BaY9jl7sc/CFz/2diQKiSwMjSz1kWlsaO6mYtlGhdpgRzWQwhjFZuZK3s6TLWuGpgY3TPsmb29YMl5JTHFi6r2x8PXcTgha2V6XilibZBlNOSlDxjnJ5HS3uOXltTCs1MOXoL49Rwqr6sSJu0MhKsxVlK3n1+p0bJ16XGjzyYWUNvP/1Ovtw1I6n+n6vr5SiAraZqZi+PSdP5xy0rtfZYzwZLQUMd/S86akG3U7CvTA03uPrEnTpS6k0w0gF3N54N3XL6xizad7X51q/yXi8dx5v7XjyeGoGtQHYr0thlvJFmiclh97AaNtGx+fz9N54faR8A7qXZoS1g9nzYF52FHtv3B8FOoV/zKYZ0evn+bqap9TrYz5gY8l76Pv8rJpP1nTgdTudt9Ikkn1TqrtKvaTRcVJwvqHHl8drA1TjcPlCN6GX9Eg+VPNlnzEzfzvCJcgqUPYk3Mpn5jOm7zSCU7H38z1/v4MIW8/FtGM6lGJC+vd4JEUPEFeOw+0uGiJdpTimY9D77/Wuz5yf2wqzFvzeYrgf2h4jvO90fYkIrPfunA96rt5Py0JfZ3qw/LJcMLhjUNs8swagTGPMqQZ+mW/Nk84Fs9/N/7kHCaTbcWpj+JvoznP1mhrAOedt5rN2bGgdCk3iPPGP16PmC6ZNj9NrI0O7KGLOvrPxaBoy3dS80s/hXQIT1Nthk1GeVTke84Z6LlaCvE81z+R5vr9W3mr9xNdb3pzvBbWrT58VJ/qppCPHD/2lCthRSWhnPiJbC6jPM9gL8xWBypuNnETmZ3aecY2Bd3hYzXclsouc5pmsszMmrVRy7+PHj+Nb3/pW/OIXv4jf/OY32k72wjqLHVy837qSMgQKeGN6RdmvabqWIbyfhryem3W5mmZcirmW0bX83xVQsdZtrE+J7vttGWjvm9fRtFXL6HM9je9YH8ZmJzZzsDyxE7Lef57hDE4MS8+PzMoTXyoONfH1s8AVP0v63CYDW1og+g31J5v7Nll+YzAqZZqagxxP/q6WlTX/Fc/sJ+hlvaCWZeZp9Xhq3Yz7iWDEmebxuc+TzilyScGQbZaTDQmNiSbdpca4HUimK+ttlJZRnwEcDPtxNLtxHLazOOzmEUeicNuyMPRmyoCSlsa93vW5rHUljFZnoGQt9jS6dB+lf/bL4mzA1sARdYjZZBGPHj6RMwfHkwAblVkD5M+m5hiVOFEAkgCQcDzhDCL7yxHfDhqh9AZOhftllsrDWZHZMfsYDOHbh9g3hxj0cDJcKXMqjc+lQjIc9EbGkgFVQF5l6K3hxSkvVMpvvyrlgNbKztrHRvvA9ewNGQyAa8x1DAjfy/5nrM1wmIA4mQE4E9jzHSnH5cf8wzw8eSpOFhxz2feEHwx1wE0M9yzdRJZNlg9KEK04npql+kcQfSnZUBx03i/xcZXyBgzrCFhQs+4OwGyCp3FYyCFDdhIl8tR6vPQV433qPzJI5w6gJSADY3LfFgx6nGA4IAETJTuP0CMR4UTltyWHzfOcGSmdmR5OJXAPQD3lcNp4SeuZeWAeUOv5uVYpywDa9fcgg7SgHcn2bl+Op+n0QnMzSEAEvvrONIDLOE8J8CrZowVcIWpXWRCV44mMMcbAs9XzZZelci07fc495puSTSJePvZ1bXAD4JUyew67uF29iuu7F0FfmQE6KBmFcKlK/tX6stZKjb/f5FEnebPfxmSQjj/Tjnkt55dxy3kr/kk5TjLf0tYFpFfG1Cr3NO3mdEjlWcm9KoG/JxkrmnHPOc7CNssvOmuS0nO2ldij29VXpfSaszLddyadN8c9JVKzdOKoP4mZeg5msCwANGfNa26Zzt64XLJ675SM4uzTw7lssw8pjXVzdx3rHf1YOtEZsLdkUTaiBzKu811kOwB+5x5aB3HvpeSjLYDlQAE+h+/k+of4EnQDn2MdJj36PTEeHHpjgeDmgdkrJ3WV1FXTyQkdWV+lxxD7lXuYTmhsNM4Dn1Mhw1HznOVs9J62K7x3PEz6Yi/oJ+V1wzkqOiJrp0R655nKIBU5hSi1N26BUZ9N61mMezwbKxNRjggcevTs6LRZ8ZahyILU8XP/T+DkcXnaP+ultawaKvoe52qW0ExnPXNKQBNVOwNrEuzOUpiJixkr85qxfm2VnAQ/yThUJgxOpNFcPc3l+Nynvon4HqpEJ2UEVyodTGbvcnMXvX4vBuq1h+xjKdPh1tJDE8eGIPB05DJGno1cUTnBHeWpbkUblvvO/suzm2OUPtdxZn0BhgvPmk7obzeSPGJc/I/jKZ3t8Mk8H1mqaiwHTjqik666vZQt3Av/73azLBeOD+nHlKmLRgDuyVk9zmx/BW0NixPqmLIOB854PFKvp9v7W5VznRWnlfHNmpdmWUBoo/Sq1t4xpr7aUPS7ZEmPlKV1d5f6DWszn0/VY/Tu7v63An9rGdLtUZIVvZAM3TwLzIg1Yr5kj2TPrgTXGVv2v6JULyV+MzuYMwubHo17MZniMLuJFy+ex2iAU7n0/T1SppEQmVxzeP8rVY2hLO1UwR+UM0NvciB3ByfQbhmvX38dy9XroP0lPItSu5RiVOYm5WsPqRf1yewY9+PR5WU8WMxjdnsd830TDw/HmHcalXZF2g9wau8OMZhNVBrv1cnx1IlVrxvrTo+cMXKZMyuNM3R7F+N9E0+Gk3hIfyc5FlaxomoAAT5kqEzGcaD05aGJ+eIi/qv/8a/jD77/vRPG4dK6Kmvc78budh2f/OSf49/+7u/j7vMv5YzCGT7u9GLAumITkOnXC/WQcsbT9YazNpBTimyylFnjGIzpT3WMB289jd//wR/IUbenPN3117G7eRG9wz4u57OYzGfK6DouX0mW0eb82MVh1olPP38Zn3zxlbLFH4268aQ/jWf9aQyP3VgRLIHu2QmV6266w7jp7GN3MY6r77wf87eexvzx43j41tM4DpLf4jCVM1a88yin0j/+4z/GRx/9Syy/TsfT6xsyCjNRAfq+Kz0h2f9z+4fzwNlabcjSRJ/LYGvoSbKK7KNuCB/EpjJGnJZGK39xysLfkPPc16XEZqdkm/Y6sTruo1k1ytSUfdtHjmVWWa+Ds3mufk/K7ld5vuLc72Oz0qO1ox5rxsUSS6hw0ibiZnWn7EXKn2e59q7OGYEK8E3OcMq+bFFg3Zk14fwTbNZmsHKOUw6k/IASsr+deJlKtB+1d8ZS+tKDW9y31l+0JiX7NoObMssz9ezk/8duBotZR6vxVcasYLaSgWx91bYv94HV2V42Rl9jiARLwktrXMM4Ds97w16sHU/ffveto0Gw2sD1YJxFYMDCCg0PtZLo6Kg6U4dJMSCAYRvnVhC5zw6SGkSxMlw7b/x+G6C1w0eGczH8/TzPwcY24zRwYgOrBhmshChKqgA5qSj0FUVVAyb13M+f5fXw+6XU4FkvzrgamORavxfQ3j8Gdfjb0S12RJkofK//dsYLf/M+1pt15OCj4FEOxkBhDb6ZAImo5R7m7rX0XhNRZgXORGcgzyC1wOXi2EhCS+PUYAsRKvXPCZRTLfI02jzveq2tvHldfRBtRHlcMiQrx0yt9NX0aaVQh6kopen4bDOePH4DXzw7Dbicg/fEY+Y606B/r4EhM4kaPKmNVAFppfya18DrVzMKz6+mW6+dTJ7KeWnjWQ6OqreV99dj8fNN9/X39VzeAPKrqK4ToynAq9cX0Nq0Xpfa8z56Dj4nNkJrZcvPEj2WjDCDM/ADA5C+Fzplbxz1aEbNuyYl2t3rYrqsmbn5gw0WxubrzG+kiLmXR9XXrSlOSc/H8/B80Y64Ww8AACAASURBVOpOcyUquWQ8nfhFFSVS8wE7GS4vLlpgumRoGtwWD6BUU2nu7HXx+TUfc3SXjXLTgGnahjjPMV+xM4FIDtN/7XyxMemSBx6vZYnXm3J6KCt3a2pmpwK2ul8KWFUj6nFbrsrnqj5vPsOMy8pu7WSgjvK544l7NI8CyJ72ovAJ77fPt3mGafrcgDQ9mz+YNiT4C//yO81X62d4vWsZYJ5pR3EtW2p+bf7WghNpVHM96+GsIPMIX2fwwfzEY6/5M/NwRpho4BscTyc5UWjezgvOo8fsMfI8vq95c33evSYeg+8z3fO3I21seJs2PT/zLa+ps618Tusx+TzUOoHXxeMyTZ/zJd9DFNKJPooTXW1gSqYHGZ91KAX8+MSvMfRKxpD5q2Wj547jB77lHjY1L6r37lyGeh0cCGI9A17IM3BY8Ux0Avc3qrPBuR+5/+TJE9EQ13KPHYZ+PvLpXC7X64lTmb/ZLzs5W97RRI/2LgWY/C3eqDr3pWdBOZvn1xIxZ5CW99QyzeevXptzXcB/1zyvzeZIB5P30vMyr9c8uhmY4QAKvbPKALLOZHDR77GuhWPSY7a8qnUbngX4Bv6P40mgJ2uOowLnQzFKzvfAc4Z/Ml6fOfMw8zyfH/OnWlfgWpVrKn08dU8VyKBeUiXjqdWrSrlJXQzilxmZCRjmOLRGpd9MljIcq6dO7Max20wi9vPody9i0JtFb5D6J/cul/eFH6XhxXPcvD7fUdan0BtrjGEpwEjgmZud5wYB0BDdS88FADGV6WkipuMLNTfnbOD8UckwavQHvNXRkelQBGTBgMShgyGsXhWqCZigGJH+GHqU1aPMm9TRTvaXUK+RbpZjS+cQNehnMZ9f6f7NhlJwacDydxrw1GFve33geLLOmJlHq4juRg61u9Vr9eqQ4dzH2ZTZL5Tyoz8UsvhqcZVGMaWVuumQUAnBY+7b/vBmjy3rBOadXCunCU3BS9kwlTLpE3mKcyCdAoAHKbdYR/aDvh3b6FAvhxUoGRbZoJmydxkgtW0APDvKhiK7hv3s46xUKTxKlWKbUJoKgATwq1dFb2bGm+h4vy1ZWZRCyZJ6RJXzHWWFtrv76PbSCE/HE2DLRD12bNP43LMfroFvx1Pq/i5nRnPmlTKWACUsI2s7qD5/nAFAOAM05jOSBdGN+exKIAnOtrQ3WB+iV4+xpDzNbqXePqyTdCCVQgOey/KSuefpPHYmQMqzLA1U2/A+Q4yZz+kRS1YspaIWi8xOAVThecqkVem5zHoj42m5vqaQlTIL5DCkeXmVUZPCLzOU+HFggWjNVTbG2bibsmYAK7Xzn/ssy5MGM6PTfRgEOtOHRg6mUew3qaub3wKKc70BjyzL1VYdkP5dKoZwz83yZVm3PH96l4DcdAivttcnh2vKkjZQFMcbjqeGXnxBb76x+ra5FKQc3bu21L9lu7GV5JcZpJo0XILtirNCukxvp34a2asC0G6rTEKKqFGykb50XKeAEZUGSkeL7XLr9M4C8lk0rUIn+l2O5ASKyLbhfkC4ToPdQ1+adEh0u5Rwy8wnrl/eJsDvtbN9bhpvToBc26MDXukgEOSbez9RmgyHIjyWczAkO6WfmQI87/r6Wo48v0vR56WfSMqLLDsv++DQ9t62DmD5a9skdbDMzMqzn6Cj5tN3P0UcrAWYL2UYlYXXpPO5US/A/DnXb2RHyuGSThecNikXW8wnZUMbPKryqMVpozKaJQOK/U39OHtAyW4QvtiWecxydDiFEuNgHfs4hwHad5RPXUd0D+mgb7LEMKkU0G63kxkDPrd2FB2azNLjb0qs8X9mZ6bDDJpFfqdN5l4kmd10t7zTs/lrQEYWXomSMZc0gxNrFg8eEnzVyAGY2Txr9XVU7z7JTcpqzk8Zx+Jrct7S1yv1Kxwx6Ap2PB2Puf97eqipxyKOp+yvZP6gNUVaST5mKUtkB5kN6DX0vQN/GA0yGM50U++1anlIt2iUDcbe7ugD08W5NI9e50J0DL++vSFzcRvDLtma6XiixKWfW+uhOqcENPRD5w7HEzqCZKxoL7OWKWNHOUPON/vKD046SqjhdO8Ux2/GER2DDCrKEVKq95YeT5E9ZZRlDuPrECDTy+zXI9XkkENkOEO74+h30wGd5zyUlYPT/vX1V/HVq0+j1znEbD7UOqIPoTu5Hx48bNjvxGJGf6dFLKazmN6+iqvDMZ50ujHnnB0o93iIHtlO9EkbD2MVjTKdvqYsbDeC4rnk+e1Yiz59oQbRpf/kzV3MDxFvTy+U8dQTTW6ZYRwmg7jvct8x1pzxXjeePH0Wf/4//wc5nrB94ANkNEEj0DxlTFnDV7/4OH72v//f8eW//TpomYnzAQcI1HykdGO3r4ynXb+n7CycTjfbtRxPyUcRoGDeffXsxeny6O2n8Xs/+IOYjo7R3L+O4+uvIpavYxw79fYBF95QHlP46jAoaLvaHOLF9TY++fImvnx1LyfUfNSJx71JPOtOlIVFaUP6smpPOYX9cSzptTUdxvyDd2JGxtOzJ/Hw3beDahUOVpJdn6HNKqH3s5/9LP7pn/45Pv/Nl5rDiiAoKtUcGvViUi8k4YGJi9lZwXtZR9rXrPfrDIqhtGaxMSSbpGkftQ7KZCq2g2ynps6gRq6tY1z0ku5mT86dyp3vOsd4vSFTu1QfoGJEySplTnbik4ikQKeSrU9GMnqfyjfj7O9lWd78l05x2Uql/OD9igCJtDtxkFMumnHCo4SB6/wfNW4/J0vfErC2iIvZo1M5b9xqPN88CDlL2Wx+dK5xzqITDuGVGaA07GUpXPbA/hXb19KnIgN0skdhOoDQpeGnKgM+bqsR1fiLbWp4Ry2/Wj2yBHYo0C51If63HWYdA2eZgw48D8vn5JMZYFHrvJKT3/vOB8p44kuDWG8ABwWo98NtBHkSfG7ww6CFDVAmrma3JQOoZt7cbyPdYKUVQoMoatBalCreY9CoFgAeK9d5UZiwlVy/x4Z3vcheKMbh6Nk0lFNRcLSxDYvaiD8pKCXbw8p3bfgblKidNzWYJGW5ZBzVYCjPqoWRmVcN/HKN18tzs2PERGEA93zja8EpQi2Aeg3OO/KyBqtsPNi76/1oFedUGGswJusa/3ZvpxoAtLLD2tiAsOB11LtpxHR3Oi1nv/hZfifPq50rjNWHLumxpauWAZWUzOJ4spON5ziy19fyPINu9cH2/nh43iMrpx5nXWqvBvRMT6YL/23gyOun1NXKkyxli0in4igx0zLd1TQjui89mExzpgEZPSVyjutM1/X661woAid/xDxJfy3jISCWaAeP3dfU62ze4/22ceB1A5jjPXZGs/52dDMW1v7DDz8UcPrll1+eouN4B8qDGx+brmqmWNOax1TTqudqoB8a5Me8UCDhWTZLbXxoTVHqHYFYlD9VpC1RstuqKTJjqAF0Gf8FGOVzIjl0TfVMBHp9Hr3/vNtnxvTrvbcxaiDknH74W2CWHLMZQWh65jvPP89PCmWvpUEE0+DjBw8VwfHyhrriSRvr5SoGZIIcQ+nSPI9nOLvVUY3qQ7PdvOH49Z6bJnfQf8lE0XxKdL7ov2TLnO9tzWu9Nl6DNEZbJcJ/G1C1Yc0zmKvX3mf3fP9N8zWo7XXn2ebRpn/TXE0HaRgkMGIa8fn2Xvq8+P2mOc/FstZ8wOfb6yg5WRSE+gxzv3kcvxvEMnBg3i8ju6yJ15s9RYYKiK7Gb9mchnRbaov7rPh43exw9rk036xlVc03rQfwbp7vqNF6fWt+5OedeFZV3lLjKaUmdX8BGckK8RwEzhd60RrWLXCIjCuBH14TrxN6EYapwK+bm1OvRAMNMoKKblXP3fThcfuM21HHelpv8l5zDfvANeZ/T58+DXpAbVdpJLx69Spr3Rce4/H6ffXftQyjR0OtX5zvM/zp/Kc+jzjurV9949kppWR9TpiL+bDAtSJffG8tW/RZP4Fqr6EzFXwe3IOzponzs3iiqRJlq3V1BttZtgNjMq/Q2TllSyQ9nutiOHqQ4TieoDVdUzKeAAKWm7ZU6BvrXgJ3yBj12M2Da1DxXKeo+YR+7wLjtqUiHQiTX3WU8aS2Zorqzewb8w41az9kj6nUTUspx1KdDFoTqIcT4TiP43YSzXYevZjHaHARo+Esds29bATup0xaOrRTo0jDrl1Pn2nzRsm4PjZCXk85OAxCZ9iQ9TIa9UTf6KFkuACi4DQhgwkgijlh3NoZkxk+pfT0iH4Xc40P8JBeM4wPA5c1yAyFjbJrHFGuUnJHsuvYt+y9YLANhxCOp8xugS5pyp0RpRnpCahH1kT271EJDkJdi/6MAb0/rARG04z87v46DnL8ZU+ktZozI7cnygzBgXW1yMAVwCrmmdH1mQElHlIiwfnd9lubNUIt+vs3HE/sSfYRIcCAfkXI2cxqE2hNH5Yjke5ZtuhYStWl4ymb2Gd2Rga5ULYF0FOOp146g/qlFB4Noomy5n+cToPBWLX5HUijknrKtMpqG3bWZCmU7GvBeaIc0nYHqFl6oR6x7yiLBJiXQYamaX5PUDPLndjxlLZlnk/2HH2Tkij94nixPDaN2pbh/tSXstyY5Te/q6LFPkvIsVf0B5EtIeAIYJlsF7IAMnvOvBXQBCem9gDnXilrlzI/9Zf8nfI26bhhzZmTbRg+U/bEsZHjSWW1Zpn54iwjXUspY4GzG/V4Yo2PHXoaZKmZLntUIrqTt2RvNcunfdEdTV84R+ghk+ed7MJj9Eu/G+sDCeyUJtvjnmg69dos2SX9rYD301FWRFH0MIFmrGMpNSi9spcYgvm9eXme3yZW23RkSAYV5yjfwQ9EA53Mfmx/qt8BabsEpqTQd48n80HxnNIU3TzaYxFQLbsmM7qSLpKP6TmuPnJchf0UZGOsd1lSh/Or0ttEjlfl4xxIYf0bXui9EJBfbDN4E/f5etFKKSskMK9kzJH9o4xVgEP6xXUB4QcxHOQeLu/I+Mhx2zbjfbaxT31t5dTLeQrEKk3fj+p/kusPr8V5okw9yvSrtCLN5xPAlY5CyTmye3CGAMiV8t3pHC0BME3Ke31f5FZt91kmck3y/UOMR2nbC6tpssqA9HSyr9TnMEtAZVcZQMB1rLdrlS471/1r3ZuhtLwly4Q6KCNBubZHr+zM4lQ1Taf90fYU5Xjb8WQ9SPYBGRhyEBKckeX6VC6xeyg2FH2UEtx0UERv1Itu6VfqrGbJVtOIyswuFLjBMydj5FJPZb+gCWX2NQmkUtbzZCeStYpjmd4wONzlrErnZZaqdfZYZuo+evRIPAZZk05fSrfRWw3elVn6zA29FicMY4E/KDC8mwEiOJ5W6yyTSyYg/FNnrlTAgFea1pGz3msyLqQ3kTtTHE/pJyD7Oc8+Gj6OM+OcNTZHJpx4CaktBWjdy+HYU4+nfm8mOUPwxGqJwwh5TebaSDIPXn6yJapesaZfspOyh1/2ekr5kGUJVf42KKk7Fs/FcbclC6NPSa+F9B10yTz/7rVayvIp4GUdu0OWJDw5m+jFVHp0drBteOcW52FftEBwhEtski3RIUt7TBDBdTz/8t+jOa5jMqEcYNGBWAt0VPWYRKYdYtzvxWIyjtloFA/2q5hud/E4OjGjlK1K9JFRNIweGVvDYdweG2U8vYpDvOwc41VziDv0NvpqTUYxwNbfN9Hf7uLi2I0ng0lc0k9rf1Q/QhxPe/TA4L5G5eioFIDj6U/+h7+MP/vjP5Ltwz8mrEwVMkkpvRidWP/7F/HT/+0/xZc/+6X6U6Fvgl/0oQveAT1SwvJ4iNXxKMfTLaVycTzt9nkmS4AQVLLrHuLpO2/H7/3hD+Ji1o3DzcuImy9isr2LSWwyw7jbi2OvF/MSYNrpDePFq/v45Sdfxadfr+N2j2NqEIdmFY8743iHbFsyEzuH2EgeN4mvbI8w5rint9Z7z2Lx4fsxfutZXL71VNUqHEQk54XKs2XG0Mcffxz/8A8/if/3x/9UBbZ3RF8qd1mClDtd95ZM3sMPcpO1lK6MnoN9wDlElyVTGmcF+7DNoAxny4uvEYl0SiSgDPghOtAZOPl6HxfdYTyYzuP+sIsvlze4KEs2pu2TxL3swKe/WmarZsY+fGvQx5GLM30gmoYH6wzuCZrP4As7nnAUpoN9mwGEKkfsYElKB/Kds4pKlYJ96lxc/+TyrZMuCVvlWtuw6dDJ86dMz2Kn9tQzNjOXh+rXVzLFSgapMVL5BfopO+HpKvNNAsqEYKwMDJhdpJxMeZL7Zhs0ddSdcDdX7rHeBa9Vv2WcjZXjyRiPZbww3oKpG+exrpM4V5bFPsfg5HjywGpQygqyX2Cjlr89cV7gl9XKohV5KQ+j0Sm6xaCKB2EGbu+kiZZ31FFQKKgGJ3m2lXoxzAIG8ywBteNUnmtHWc3YrYRZGeA7l8Rj0Q2icn96EtvGnCdjomo6eVKAlDqXUXy+j7/VwLJEevE377ABIYGK0CgggoWNFSaDLQYea+DC16rYQVGca7AyBf1QzfIM5nnfZIiWyFSB89vtyUjjd8Z8cXGhaxDu/DhqGoOrLs+kCLyqGWsatimMU6FOgVf/qxUzg071nE1TfEaUU1t+5M1GaDUdapCVg8vvM5hZA2fexxx3W5vYz/im/7nfRov3IRWijFK00uU9MC3aAPAe+cyY9nH81IzAh9af2ZD1ffzv88XvdjzV4K73IJXQXDOP3waNxzlWjeA0nGrQzOfDhtL53E2TNK/8poh/zYOyU+XLc2DXa8xaWnGv18h7uaMPAuXZCr1CC9As//j9gw8+UNT+j3/84/j0009Fp8z/JARLGqjXz2ehnlcNZCWzbEvh+Tqvn/fF50+9iyqHqdfN87NQEs0f0rHEakuIwcuqsnl8Z77leVKS7kQzJbsKBcHnhoyCFhR8s4mfr/FY+d+8yPvpcdrRxFwEeJU6x4U0Tuc3AYC6nm0CKJYdrJ3PA4Ddh9/6dnz+5fN4/vUL0YOEJHMi02/fZJ3e4iQEiOf3bCScwJEz6HyODRicZBUZZSVrUHy1gKja5zKWmpa9lt5HBxyYPmu+YScBnzkYQmBRMWpr3l4bs+aHpmGDHvx9AjmKMuBzZ/7h7/0MOwt8Xb1vHt85v6pl3Dk/qRUAj8fX24nqHk++1/zO11s38DqYd/P3eUYioK/HaVldZ5xYfpzPz0EW0KLX8ZyHGmgwiONxmpbFHwuAZXnk8+xnytg3kZ8vpCbY9rHBia4xFAVS505Ga5476VEq/VLK/PDNIfmDz6J5BfN2pnECcO6f0jrZa9llneGctqy71UM3oGRdyNlMPqeM++HDh1nLf5+lb/jnc+2z4ffXhrbHYTmC/PEYzvUU7jt3PNVKKL8DTFhX+W3eAjqWjbUZW8qzjG43TbkHoM9tzYu1D0Qhlmhh8ybTLWfLa2QaqMdX80aVOXKvvxJ9Jh5ZxmQ5VssSrsf5bZlSyxK/h1Id7oFX8MssTQEERcTpNo23mkatE/CZGvRW5aN4rsHlWic3D6r5HPdhWEGjJ7nmcpLwUkrY7IhoTxmTMjANHZ0Dorn7jrjjmtIDZ5/ZFjaYcB4021kcN7M4NtPod+aqvQ4QhXNC0aXKiCiZSwXkkz7dTcOHn5p/WMcc9Cn7krIU4y1LYKSDASMRfxgNmRmbS9CkcybfmfSUzX8VEd5xxnauI0C2eiWVKgJEeyZfzKAXBS6RmCPQCrC8kbPCGQqMH7CJPR52pzGfUTJoVvqk5LV+5mQyV9m1i4srRZe+fPkyhgVEF10dAGxXWvNOd6NsqQ2l9yj31hnGlkjryHWlJA7PmQzThiE6GjAvZTvgXInQ76X+Z7ow7zQvBZh1qT07GEQDOB1pbN4DtM0sjzy/RJcCjmXJQoCfVvfM0nxtjXwg3ByHDNouwPYkeh1id+kR0o/DHgM+AQKVLCrlyNxrR4B5J3ud4DBUU2eBAeiA2Vz6cMx12zfL0qOHkn5TAQ/DQe6vjWdojTWybs+eWu4BGKas26XjCeC5OA2Yg8+deRTP2Gwy8OJU+q2UPneAQOKjOAAAVUv/AuhIzecPcU+meCn9mPwDCDGdiypL2M+o7BM/KfIm93EkfYgxIwdttxlo4Dytd6tTpQCVziuZH16PkSJv0xFDWTpCqQ6djCTnrIwH0+zeKd5Q/pWUUPVeK06lXIvMyhnS86EEK+23pXQZ5Rg7rSPEcptSlTpvpZ8c+63MDBURi1jMsncLZ4gxpJ2ameCy4ftvNj+33LcNTCUby47UE5PrA4Kv1qvoEeJeOZ5sL6ZSclCPJ8Cs1Oeh33TAJ7/lojao1bYgn5p/GdBKmeYG4ll9RfMOslTS8aFMh8aZGbvY7jfqh2J7xXquebnPtT4v8R/53ASjzcdZp/y9jX4mGtvAoSO1yTak5CVAOLyK7JrMaG6riECTBvWXyxXu9LK+pb8rtlLh79LfmnSQy9ndT+cE/EzBIkdKCeb6wYPAAqDhwTCD1OQkLi0PrBPg0Pbacl7JFjN2xHN8TiyLD3hRitNM54QKCie8IxvW535BX9Bz9uUCMFRpt37ZpwKumZasq0LfzFPl8ARGpvPJWYou1ck1NJyXzkRwpXqFpe6jvSllCqUz7QiwyBLLOHFM00TZG/B0uUKA25v7G62BMrXUry17/nUH/TiWUkrJo9peXM7ikc6k4Id+jPr0j0Je4ITIfiWUy2XO2Gxp26b9nGPHUZrOefaYezgbqf+nXOC6q6ss95x97XKtMwgKp8o8g1Ei7Uz2Xb0WO50s2bi9Twfy6q6UmgOP4OyVTMJeljrleuQU74Ru5vPsDbe8u0/dp2Q84XBSdqCCJ9K5vjtm+UVnZtf68KY4jum7l1gX8obyxcMstdcjixSvy0CZhMw76W2Q2RNN0nqNHxkDYJyzeZZCo3See6shX53xtGtWmSHTTcB/A0+IcVxeZA/L7Rr9sS1Py9qqF+WG7DD4Qqu/w7/Bi1ScsDhZO5RY3FPCdyFnlgM/cg2n6tGojO/1TVzffBWbLVluYJwZlLJbrmI0HkV/2FOWHU7dcb8Tl7NpzKaTuNytY7hcxaNOJxY4DHGkjYexGIyjQzDB4RC32228aPbxdfcQr+n3dEjHE5KZUr7gKoPmqN5OD7u9eNwdxYLMEpZ6cFCPp+2gE3dk/tBXq+jNi4tLZTz95V/8udYOGiaDFNwiZcoyOsNRNJ99Ff/4H//P+Opn/6YSs/Di1M8PMcEp3x/GOpq43e/ibr9XttOSDJvBMHabdcxoK1OyHg8EycQhnr37dnz/B78Xw/ExOsvXMbj5Mua725h2MtjqiM4zW0S3BMZTMvnl9V38y8efxycvdnFH5ncMdZ4fd4bKeFoge3DckoWj4LVDdMgWH43lvOs+fRSz3/0gBm8/i8WzJzGazWM+nZbAoa6CJuWEaZr45JNP4kc/+nH8/U9/dnIkufyqdTD4Eo5g2TklIJDf5byvAhiHOFFwghUsKwZZyYG+UVT8cKBGOt7TvkhdsokB5Yb7ncwC2jTxKIbxcH4Rt802vri/jj2lgKtWGublxiFwvCmYjAz88nx0JzItlZm8J4islD6VbpY6Fk575juaZBueLHWc8pznqNwt9t8knULIPeaReEVHf3OG3n5Mj7xcjxqXNe6hrMWC++HwQ6cgQ1U2XzdtBuMJti1rGxUenrZnVhLgJ0tPJ5Y4nLzZf1CyqOj7ifcmVmrZaD500mWrVifWE4zNiA9i15SADf7mO9vxKQdanSIlaf50KLVnxd8PNHD4TUa4b7RiZOOydu5Y8JwrNvxtI9LguUELD7gGPa1Aue+AvYA1SMd4rCQbjPB95/M5AUKuO1uUNkeE2dhIQssUYkdMm3hsgHuO9YYZHK9BIq+X587zGJcjxymV4oNTCxwrk3aGGdgw4RiIQLE3qFWDHmYEy/vbk+PJa25wxoCYCcbKEvO2w7AGXLkf5nyeheQ5JiGXUisFfINJ1Yq9f7eyZKNUSnZVdsfP5F0+BGZqHredkG8Q9JmTy2vr99brZ8WiBobPD7n3MpXPdKh5HW1I+HPvsZ2WrKMU6G8oI3Q6P1TUtUOhOLf4zsoN+1gzivr9ArtLPwPGYtBACsgmHTYoEt8E2Pr9QyKwirXl/eN/05TnnQZpRoHVhg3AK4D1iS+Upnbayyrj6Zxv+O/zs2s653t+x/FkGuH90AKfoxwQKfX9739fNPmjH/0ovv766xOQyHPFS0p5ptoI83p4DXwe/M5zGvUaWJiaRiSGum1pEJ7n73w+/Q7RAIW0SyS5wUQi1rWPlYPb51FAWyl1JZpwWb/iwNFe7BI4957Uc/B4vL81j/Z5q5WGGnxpz0lb7/8cvMzz2vaOkSJSjDucSO+99148uLiMf/qXj+R4ImqFuaEM79cb1UceTrMZtOofFydugoClBEAV0W86MI3wLKKpzjOefB2gkB399Z7W8zA918/2etowMl/1M7yuPpvn57fee/Of8+d7/RNwTcXEe1E7lh184DEwd/O9bwLOa14o+rTlXH1Ry/X6XaYvHE/1j9eB8Vn21vOy885GM+tiOekoG8Ztp51liuVzze/Mw+rnm3/6zHheXhPzPgN+CQK1pTFqecG99Tn2fDzf3zr7pdSbnlEMczs7dG4FpBh4y2iuk56BCVxlLBjoNm+1vEDGee34DJq13PBeMTfuN+17T1QuqeqtadoVeFEacMMXOVPuq+l9VCm+ElHK/H0Wanlm2jYdnes2LrngZ/psmL6JDDz/qeW8yqBUDiW/2/MgatDZB1bWrZ8xXgI3apmeRkEpWQB/LI5D80WfH9NXLZfqc+HfrUe5BB2OJJ5vUE419k+6Tttvz/oh9FGvWc2npc/Q644IwONBjgN+qCeOw87ZULWiz/eWw9xP1Cc/vsYOOuuXpnXrE7/Fhwh8KJm4oudCr6JRACVF0SX4m2cjDT3JlGM3RhN8rRkYgqGIAyRL2mWUNErAfjeQh99bOQAAIABJREFU46mzu4heh74HCaoBqxLxbNpuo9YTWJO8OmTf2IxiTKd/zT9wVOBsULAXHToEyuU92egeEBngqSdnF4AcGTQAgG70ncA6EYOZpeTMAMZFFL7tDoPZyXfcjyWBGpWhO3Bu1/o/VSrGQMmLraDryXChUlwdNTdmLSnp08R6BciV2RoPrh7F1dUjgVScWxJOOKdqXtxhPdYCozs91ieBPffeoBcSDhWcThjBV1cPYz4Zax0BSemhJSduQ4BdympK7ZkmTLPtXmcJO4BWRVeXciXO4EqQbStA0X1t0vFET6jilBtkFQM3YmZdEhxOuqVcjulpgMOpM1JDZsr6ANZRFm88BrSkvBORnS0oJiO99A6hzBJgME5IRauXaNpmjwMSKHKlvhaaOz0zejy/F4v5Y9l5jIH9te7M3+gk7KV5n/sAqZ9U0bHbMlypBzlAj3tYd5q4I05zDTIgQc2sS3bCQWDkQZke0AbRubmG6Qgl8CbB5+TP2usu+hKgby9G475AklYWplM+daqpzrN5s/kourOzy1c4LzeZVa6+QfQImaRNynsBrkUnzTru1zjRdrHHkXfcqkwg/dLkkJQzI0s2+fwoyrjwC/Nl82rxbnTFJtfEmINxgJPuVcommt9kdlHaNNkDKO0jl6yCFt+0C0vJtEoXEt8tQBCAVuprbVUHl19brmgQn46a9qctIygn9S55Iu/MUmcAca6qkZHWtX5kGWsZ5nORuEjaNSohWIC7TpdyWhmZzLmhNCLlNrW22Fpn1SisR1oenGTjqTFlK48Yi/hV4dXWR6wDGWhSZs4BBye2HwEJI51HMkYBBt2jabspTo2ue5VR5yh5swE76KReg+V+E4vJpejR2Syc8bTdIhbz3D/Gcr+80xnNQOUMrF1vswyQ6de6YYLoPQGzltW2TczfZOeWQDXpA8fkLX5+7rmzlAGE03mjaPLS54OuUJb/lu3WgUSjXQemZiko5E7qAxkR71JyjrpPDCvtXMaBbcvzUp/NwGbGCL+jrCJBDalPtlmb1nH0ng49UJL/69mK2If+dwk0l/ul5+EwKe9WyThFyINXJR9uGjLshsp8giczH0rxSQ8B1yqZTokBHSW3sCUGXbKlZsU2B5zdKLNB4+mH9h4ZLp2xOD1wdLPXvMt4hO1/HCqsbTqyM/v07u5a56PXI6MH2ZOZ2ID/DiRQhid9gwaDePjwkd5//eq13mvHE3uMbOL/1BETz7Ie6LGYx6zWS61ZYghZqkx9z/oDneXhYHEKFmAN4VOsDxlP88U0tpt0yPvc8hzr/tI7ekedCwJlThmJCrC5157u1WMsS4BK5jRkW43i6vKJ5L8dTzpTqwwWwGmF4wm+PZ+OBKgnKE6wPdkoqUMrqGGH07Qfk/FlTCcLzS/bZ1ACcxCdnu9fxv3ydWx2N7Ft7lUuD4fYkIy6PuUO4V2URmykk1BujzYgZPmM15t4bzyJJ4upMgin03FMKS9HhtjdMl4s7+OL9X18eWjiVQfnU8Sq9Icko5ey/f1dE/Mm4lFvGM8Gk3gQ/eiTrdHbxR6MZtxXxtO234t9txv3m3UMhqP4q//1f4q/+m//m1OWM/2tjENQdq8/mcbh8xfxj3/zf8T1L34Twy5ZP5t0JNETi95og5H6DV1vN3G7w/m0jXUcVIaw0+xjMnKQE4F0ndjFIa6ePozf+d7vRm/ejcl+HaObL6J/9yIm6u3Yid54HuPLB8ps36yWOqfrbROfv7iJXz1fxVdLxP9I5/my6cXj4yBmyh4lW4o9O6on0gJna3TjHmfq0wfR/857Mf7g3Xjw7tvRH09iQoJCcR5lWwggp0ZB3H/3d/85fv7xp/H69esSDFyCiI7JQzgLOHNtkxgPsSw3n8WOYCw8/Mi+dSKW203cbYztpj0gfrMr/cWENfZjv16q1CLZWcPtIR7se/FwMo/72MfX+1Xcl4xNy6y029pWGdBuZggmniQdVwFO2Q9KjvPSey8dxJkskYEueUlmS2W5aM4IevQOB34cYjrJDFPpsuJpnVKSNktxP1w8LHPLwB/bag4QyBKoae9blrBGDgybDBYn/bjWW052sjLw0EEy6Cd5WTrGaseTMcATNlH00wyoSIy+xtm5lzFdzDnzbyYl+FmyF1V6Mp1N5o32XaTenLTif+LxvA/HU+0M4sNaeUljLBW9VNDaCHsruAZO/b0Jzvd4QBZQ/K+02dLs2sCbARkryHb8eHwyLqtSYu6h5OfUTiK/wwpvDZ4ZgOUaMnuIrjAhOMLa5WqI2K4NMgMxVkRPIGfxUlqhNdDGoeV+p/kyRhsoPGtZPI6pBGbkQ604iHhKVpGdOrUDKT2tbdQg93qNBEKMUiE5MYECkpgQKHvF2Oz0urq60lo4SoTntU6MTJ/2HAzwWeGy8VODnXXGk/e3JkTvda2sGVzzc/yeVATaHkJWSFuj4M1+EmIWRWm1syGV7DQUks7bskli+IXODZhyjVOsDWg5y837YWbiZ1o5dplJ3mlDIw3PTPWWMvlGxFE7E6+lQQ8bsn6XGX9/lOUB7OxirDA4lLEcT0Z1m55N+8yTZx+K4unnWWh4LVx+i799RrzfugZve+UwzKiJEkFN3dVvAB49S79DTLeU6hLjdJ3t0pDQTgjPgfmxtu+++67m/fz581RCS1R2bejhGKsdZuYDZp412FjzMdOoaVbgTZUJxOd6X3Gm1PeauVsgcx33q6cRoHiVUQXgaOPQgtsAF/dflMam/I5CoP0r5SU0h33Ss76vev94fKd9rMqX+HxJuSy8yc4CxuI5Jx9J/mOj1PzJ76PhKz8uyWm6fvvtt+MHP/hBfP7Jp/H3P/2JejzRL0drRlQ90SyUbaB5Kwp6JQtqWkS8M0bTv+mQsdkwdo8nAfvFkat9PiubV/NAz9HjPv/OAtK80DzZ59h8Vmeo8CTzm1oO1vTF57XgN8+r+ZxpNQ2ZjCBxxoflsHkD91s2fJNwZzyMt36vx+Yxm99pzcs8ALvqM8p7TJuWseZ1PEeZM2U/vP+Wg1znMfCdx+RnWmGxjHf2C3PkHBikqGWY18a83GCBgIZSZtS/e/3Ndz1Or30tO+o5nxS1UsNYcyjnF2fHaTzlXCawqNpqp+8UDdRP+vC40DdwmDuq7te//rVK7bGudhTxLniNz7PH6nPod3mOtTyz/uKMUEe622i3POR9kmNqOtxmsVsJtv7i8p7mUaYXywAirsx/LDtqOe/n+3zV66159VsjplZcTwb4Wak+07npd1rKpfn5pjvLye4wAR7rmCe56/0q8sbPM734/Et2DtO5x/wofcqz+JvPyTjymfa5NI9izdclYtnX8HyPVWduu1M0H89ZrtMwwVAd9VI3gNdbsTcYaeesZGVxrBkIcaCSwOIiD7xX1lVr/RJnlx1P4s2lx5PGiJNHEZfpHMp9zdJ+Wh+cJz16z2Q5Cko0UfpOEYOlNj0R8rsNc5nFIB7EsH8ZA5WeSTAVIFPHRjqZSzFlmSvGT8aDjSzP0XJL+gCV7ek1gIepk8/M0nn0QdrEZIJRmCXZXCYGpwNzArCHvFgrHBW8E+eC5Q+OK8rlWO8EvLHO570GJMGwZQw4KSh3A4iFAwRwBmCM+1ijyYRSNRjY2Wx9Op2pxA/ZGnLadfvq9wMohjF8c3MXzS51OdZLa3GgxM5d7A807wZ4IhPqEOPhXBlBOJ72O8qmH2Ixv4ynj69KPyIyl9Kxst4tVVqH4JD7VVulwbzawRrpvEywNSMzswqEIlTpwQDgdkwgmPFmjxrArSzFRtmjY8lYw3ivHYQC98hurs4HjidKo+F46nVnckKxZwCNZCYRvdrqeQQ87UuWxDDu7m9UqnE8yXUHHBB/3HViPCG8fxN39y9je1jFsEu2UJaJevTwnVOFCjs7fW6Ucd20eiW0kWcxZZNkoaLrU15CRwmitjwfx1Pq59LaSsmmSQzUF6sbxz17RdWNWcym8yyHRQmk/VpZN+jTt6vr7DVCZnlD+aupaIl9Zp3dkyf1zLaROZkBBPf4x/ND9vCPc7Q7ZH8/ydJ+6UHaz4wd5kcxMzX3Pm7leFLPDJyQx4yUHfScRUI2CPYXjUVSd1GWDj3kShCI+bv/h/46lFKsnH5ZuBYxSn+1iRrWcy4kd0qZLkpZUfoKR92oyB/GSs80y4dTzzSipaty+JbblhPHqt9O8sWURzxvyforJ6/Wh9pASvXXimECyx32h0jqzOpQZZD1JkZkNpRgLNbUvJxzmL1gcnypy/YVAY7jybK016e8Zo4Ber9b3SrzDK45m89jW9kkrJvxGttK0hWqEnvYu5Yfyg4s1VgYA9e2pZHTeUQ5LZWHo5Rm0xP9Ac5xftR7ZHMrp0JmDYIbpO5C2SLWZLeirFjusTCFbvaizr9Xsd2n4wra5jm85/4+M5zZ3+Mh+2zjTLBMyFJl48yEarKniMD6Uj7UQKFoppdrYnvXupPtGcs+6aEFYGS8nGGeuVjQfyj5Grxc4B7BAgCiG0rDZSCY9dQaW+Idi+llcVInn83+WOx5ZiextdbfDGCmrpXy1k6JLFPq5vXQwZ0cOs4str5qXuQzM+g10i9U+mq7iumMNc5sIZxCAOmZiZQ2HNYl2T1JD5zGdNTT2wvHCfKcvacEHu+4u0nbgOuvLh9qX5TpVPq8uAdMOp7IOMrAke0mHTrITO7HiSGbFce2+GUGn2R5vwySkL5TMqnZL97x+MmV9Oebm1faf9SALeUoD+sYQ1cT+qxnRRres1pmr6y33npLOsDdzW3K9xIoUTuemBP77Pdb7xOtUoYKm5pSu8XRivyT7kMGTo8MKRxPU/V3Qo4R8ILTDf1kNp+o6gClwOwYs13OvJOfjNQnif0ZkVXcTycfa7Rc3sr5OBgntpQZ1vnubgxjMX8oxxOOVfaKM3V3uyyA9lFZT/QOvFpMtXf0TuO9wzFBg5QA3kSfcnO77PU2HMzleFIZX9lm2RdzqH5SfWWe3d69lG5ChjE6ADT7YDRWdstqt8SlGNPZKC5mZL1HHPbbWMQmFs0hvvvoUXz7rScxHvflsBocO3H/8jb296v44uY6Pr55GZ+sV/Gi2cWrY8RabKiv6/o4GpCh2yaeDMbx3vQiHuFc2O1jfVxFfzqJ7mISr8lULj2ewCP6g2H8xf/y38vxZL1f7b1KIMTxsFfmUfPJl/HRf/xPcf/xZ8p4Qv7RO5yMp91qHf3hWI6n15u1HE/3rB89s0bjPF8DSu1l1qJKfx93sXhwFe9/+O0YP5nGVe8Qg+vPo/niN9HbLFV6tju5iMniMjqTQ7z88nncvnolOlvt+/GLT27jk1cR3XFW2Ljcd+NhQwHr7FPXHRKARBHcboyOvdjumlghV58+jMP7z2L23W/H0w+/pUwtMmaVuYqMJIi3ZDx99tln8bd/+3/FT3/+K5U4VSDLYKSzBg8jiwlsvD/Icsau0MOZgI8Y16Vvp4LZ6HFFkJ76ijax2qFH7ORQUgBTsZEtt9kDeEUPnbrTxPRiEePNIRarQzwczWLVO8Z17OL1NoN2GX/K2Tcr9uC8Skdynn+cbMgv9OPNehvTyaPiZMqAFhxVzuiHPyBo4UXi65SPxqlN9hNVKQbdaLo4kbPH3fJ+reA2dDnzqsGhL/3Jpe80r+JcN65l+YWs0meU0S2Y/uXswck+sp7g6iTSV0aJqWUp5tT0GCcZT9D0o6dXWls7kox/GndBBpu/wdMcsOjSk08ePU49teA7J5zD1e6KzeZr+N4YTtqEqS8ZE8h1OUTnnScPT+kKNkxtaNVAbhocCWSdgxD+uzaQTQgvX72SYLaiy7X2KIvRFgPEgpN3GmBRum0p32PllDF4LAamPCnutcOA6/LzjNyysW3ngZ9BEz4vTA1oeeOzOV7W6fY8ZXSXfhiOuDUIZuLgWuZBjX6DbJ6jwZt06KSxXSukXOe0Xg6SiKkYFWmkp5A2EfEu7x3P9vM9hxr0SCJtowwVqVJF7TJmO1o4bBwmRS4UYFiNbwvAT3wKxOp1J8ollbCMUrbTzoqZAS4bIjZwbRjVIK1/H5c+X56vAUqDXbALO808D4MDtcKQa58GkVKMS4k3NagsNGVw0NlerJMVSgNGHqsNnPp7g1ded66BPrzmNeDjg29F0c9rQY4SGTPLaEwfWIOQdsaZoXhd7KhKetnHuERYaf3Koa97uPC9GaCNer/PypqdErzbTh2fY85WR+csuZ4dT3pGiaau6c/zNZ1aUa9BRzM5R/4YLKyBM78PgM6gotegXmfosKa/8/fb6VUDgqY1f2Z6PQfQdW9V9s48weeLNUBVP98bn1fegwDOM53n1jzIZ8Xj9f+ei8+cIm6qM+9n1zRoIM0OPBvivhZ6N/8xfdU8rub3fG4A1DTrswRIrXEPW5qq6dvKhdexNbjezKLjeQYGHOVer21NBzzT/L9eOxvXZFZ5H7nOvNHAYc17vGb1egIIG5ADxBHAWaI7OBd2TNXrZp5gA8J82jLHNF+Pm3uckeK5e50tE228m15M9xh7Po8y0osiZieR087NhzxP8yvTA9qR6OrQ1kuuz7vvq2nDikZNPzX/EHhcsjY9H/9tGjbPYzw8x/KH7/1cj7WW9VpfHD0lY0PrUjV7J9LKPSZMA+d83Bk7pgvLHesEZDfVtHIuX82XzfvEd4szQmu3Tyc880CXeP/991UeFL70y1/+Uv+8Xh6bz6XphvVg3gYOPYbUCxLQ8Dh83rxOdiz4GpzfpzU4HgU+29lUnyU/zyC/ebjXxfKrN0mnjGWn5Y/f0SvZL5bF/F/rIC5TyPvO5YT0jKrUoflNLQsZMw4gn331JSr60BTDbzI+1RunYa/AntIPwnR8zgPMJzRmHBRFZ6ppx/ToIBwHo/C5QcNaptS8zuPnuchO01fN1zy2c1lU81zx9RKEUPO1ei/Ma2v9wvMVLz80MopPNFgcT+L5gFG7LMPs+wX2lYyv/MzlQzNSEGAya6SXpudBnXtK7S1i1H8W8+lTXZeGKaAWAW1tVq3757CuciwMMGoBj1LvxKjjf+nOBYgR6NnPsslpJ2xOEd6Kzdhnv4vJZBqXlw/k9MmeFDjNKe2U/W1T32v1NTn1u6W3TjezOG1UY5OmgeXSsqmn49wBhAF8IXp3ublJ54iyrYYZUXnAyTbS5ztKb5c+QVi54/FEDqM0ojtxf3Mtwx9jcjIZqlCLHE/NXez2y9iRMUhEtNYCcDiNZ8Br/nEG4BGSFSpBx+8Z4JbdIjMAClCk5e/pTEmbpvTwUek39xO1kV76FHXSsc5z0a1lkBdwCkcZerfpn++sQ6gf1CHXUTbWlv4/lzGfAQaMYrs5xnhINsRCoB0Jgd579hq7pNffCwy5vb/VfKY4I9RsPQNTtsrYyvJYmm/5XeMkAKw/VukmyW/WT/37UqcQOBrpwOJvQEieSYkhPqP0F83Q1QGjQwnoacne7Jx6IF3fXWvdcdjsVbavG/PJg5gLUKDhfOqnNJqHhonUp3yTs8t4px0b2YeHjKQE+h2Za/s0+VRG9WI/cs3dNSWVMmNEJYKKrUcfFNt0bqwOb0RGyeFWnOur7a2i7qNDzxOcl2Tb5H5mv4RJKZ2YwAdl0ADnBRzvyFrJ93B90l8G+3FOJRfVdy11Fusw5o/cA90z5gSjMzqXH8bKHMm+ATS1jgvPEA8+7GLEmRDQnzTmbLT6WfTesMxH1ug5JUhL8vZARl/qx9a3TMvS7zuTE+aQ+5ggnnSbbQYtir+X8nIqxQmgSclC9J3Sz8GOW/aU5/C3ZIyyOMgI28SdylgdBPqxhqzvWNlo2SKA99o+T7mR59dBr+n8JTM0eZXHZlljm/EN/bppK3zknuVe8Xx60W03uY/pTOrG/R00knobIKIavXfJTsmzfrkoga3rXTQA5vvM8MG5zPMYA32c4A3M24E8SY/Zdy37bKSu+ujqkfbftipzhEeLloa9k2Pe+jngavLpXay3m3hy8TDIWrFuCg1nTz96fN8qMFm9Ztf0gLlVhk6WgrtN+h2k3eb75Rwu9CMdrICqmeGEkzJlUfbzg3aXb+A58CDrSKyj9662f5ir9aVdsy6Omyx1apuZ38kwoUdIZiKW3rXKzk06Fza2TUeM9bnajtE5p2TZSX/PjGZ4dPZG6cbyOjM50SNxmrLHBFub9nfbdKzCk/Ns9OUoR/6qBG0ns4wZg2y9zkG4kQJ7JqPY7xJQtg7soCzrqlcPJgoy2Gxv5RAkw1h2ZskkJVjDOgv0qDPbzwCBtC+GJds5y7D2+qxVOneSV6WuwX2236wD2y7mf5xb8EPxzlJSj99nk6caD3PnfZTPRVbjdGJcL1680vfp7KSP5FK6C+ultgGblEcZuEI2JI4EghLupGd0e+mUFq91IGLpiUipXfR9yw32RgETynIlcIVs+3ScZq+5BMU5e8ijkz2NjB4uJLOG6Cy7zCynH1JnOJEzC7mAk4x9QGfinIhHNTdxdYnzdRm399fxYDGPi8t58sDmEFediFmvE99761n88L134iE6Dtfe3oqONjeb2Oz2cb3bxa/vb+Nf767jmuD5/ij26716GjX9Y/RH/RhvdvFBfxy/M72MwXITzQb+OIrexTTWo27cRKMyeHfojt2esjl+9y//LP7oj/84Lh8/lJNa+uN6FR16VxMYu17Fb376L/Gbv/v72HzyPB50kSOjWMdOZ+fQ6crG3JAFXfpOIeXh8GSDDLu4fyJmk2lMZhNVKNh1m3jwzrN4+/334sGzYVz0OtF89Xnc/fuvYrS/j8W4L7kQvU7crQ7SARsy9frTuNv14t9fLOPTV9u4B7o8HmI+7sfVcBzj/SFG2308mkzjajpTRtZLMlqpikNf0mePY/lwHv0P34n3//CH0SMDcB8xn+KMTgyvSxnbTic+e/5F/Jcf/yh++uOfxovX15oLjj7gaMaCw42gE7BE98RCp7dTRDIWGdxJOjZftK1jWTqcz8WL+amDVk+BF6Ox+lSOcH7iWOtETHF2lcCFl2d2seROFUxIVqF7o6X+kLYGPAl+QK8nymTiHFYG+XChdUZHJ4hHhTtl0xFotJJDlXMqzEt9SgsmFJnhRDYVZ51nc9YUNFVspru7G40NvZUf8fESyGcsJHnOm9lHPIf1cyKOeueVNTscOzGZmvejS+IQa/E0AoROe1uSTszrk4dmkIMdh5xtl01VBnI/9UnL2xpHSRtxIF6ZfJV1adsOMBYX3DnHKOR48mbVBquFpxn8OTBjZc33noMGHsiaqLACvBiIywjDBFyJKuLZUoiqbCYLw21p1GVQthYABvBqINWfWTBjhLJJBrQMzPh9pLCej93X8AxvtsfL+w1sSHkrEc028B3t5rli7riMlBVeOw3yOa0S4c3lf4OX9lymMlhKDFBLuiIGgyAWiJ6P10ALXZWys2Lp771+3jOvtYyVBmMiDa8EqFLA5TvaEi82epIwEzjmfgMyZgYeYw06nq+/x8Xn9FDwjxSKUoLA8wG48H55Ter98e8ZlWMDJw3QBBvSCHK/DdOXz4Lv9/+t0tY22fZ3NdDkgxaNo/9a41tM7yzSmr/97Pq7yTy952ZU9ThYHxi9f3y/3y06OtoB+6bjyfe4B4cVWxuAfF+DZQIqTin/JYOnKKyAZ3439H6iL5WCaMvP1fMy/3BkNu+t6dH7a/DZ547PHWHFZwjA83n7PPAOnyPvTQ0qSskoJd1qY8tKutdcQqYYE9xjZ4jO+CCzH/jnNfRe6jlNS7M1ffoaOwHrZ3jc5lH13p/WuWSEEPFvwXLOm2o6qI1KnzfmZCOLa322fF8NiHJPLSfq9fJ7nR2Bcef1QGk3UP5N6+O5eo19jSKziWh7/Pj/d30tqL1GtVGmvS+lo0xbnlvNM02LphFfKxosEamiTyL6Fd2dwtX7wxx9XsxDRZsFKLGB4vWrx+i9M2+znOJ5zN+y0uPlXitoVs4Yhx08PM9r7j0wPQvoLtEnlrX1+sPQpWSVaBnTaM1zLCt8PhmDz6PX0fRQz9PKjtfJ+1WP1WtnIzMVvlRKzeN9fhPY3Ea3T4OVttSnHU/ifarZn2BVrTB5XrlpLe+qx3/SKUrEeM33PR6uN3hnWtE8jwlcCqzatnzTBrSDcCilVcuXWm7V/MBgYU2z7RktkbQV//Faaf/x/5dSaaLrqqyae81ZZ2rlevKyBJ5TVtU8pl5PmvTWPx6Xz7F70PG5AUjPM5X3VOy/SXbyGdGSNT+uZT1jU6YYCL9ppDxPfLo/yAjDUrYNxxPPgr4t56RjFGDF/K4GFgnM8LrXdOMxA7iYFu284N08k30D1DXN2uDx2uo8Ftnis+Lz6bPrtTW/rWUdvwtOL46xep1E/1X/Gd9XP0/zKY7bk4zZJXCr7zCOio5Xv9egdPJAl3rGkMu+PwmIl6bqx2HEYRzRXMWw9yQmo0e6BiNO0eMlsMqyEUAD4NBAymxGtnaCRIwLoMiywWW1ZCuUkkcYO+j8gJctGJlgn5w6i0sZhQBfqKoALJ578qbM0LTeMRy1WarM29GJ7GVWXMhsEZxYeS6yPwSR4oBg95trOTfoNUO0MP+zToB2ajLPGu8NpuMsyl4n6dQaC3QArGI9RlQv6O3jcFxFc7iP7e5ePT7lZCqOJz2bCGsifolCX9CrNUt5EPGOAV2XDul02x6zOCPM130eky4xv1vHk0oEZuHRPJslQjObN+N0ycwklXeK7ENjHuYeWrlW2dcGYEI0tcaJNovp5EF0jjjMOsqQY/8VOd6kDZKZD1s5avqDBAaV6dlxSca2fDR9mBgj18tBjiEufpZznYxw4qSOTWR/NoBO+qc0UX/YZjRi+/D+BCAPmXUgmqF0C0Eo6aBQ1kw3bbuvXj0vDlGfvI6i+EdDwDfI3yWyWLeMJLfjyecZuk+eNNRxgS7kdOkN5KzLbJ90zKbcSbBHvYvXCSw7QE38uZQhg8a4j/NmOQyIxH38sCc3ZIntoDe6u1qXAAAgAElEQVQCzFgX84fcU2WOqXRiOrZ4tkvuQQfZKyEDHbEj+WGO0o3iGNPxhb7fbOnjkpVQPF7RIFlFBdi3PDJtisf2hhq/dA45aVonYfLdxBWsV/F/zc/r3n0OckCPtczYNTi4SzZG3VvQANcudSZndqQscam9XUwns7QLVMYtI6Z1fclCAmCUowlZrfI+/x9f791sWXZV+c7j3bWZWSazjMoINUitBho6oiPeH3xOPg/xeA1NAw1CAhkkoVKZtNcd71785lhj75VHJW5E1c17zjbLzDXNmA5+0/4NuCwn4z5uHm5id9zGaCiey3lG/Fo2S47L5iYLgfWCzylwQHZYzj/LORowa6X3W+tS1hFQTo5IZcBJrmhNNWaVNSajhffd39ObZ5/8SDKE/h6iP/4aZ6AvmVMRo1KSGZ6I85d7eMfd/U3OYzjqBaV2xZ/VuylpqZQN5N8AyOLbWkcHLgCG8Rllw3KsxbHBHtuWTZmzl5O9xVtUGpH1M26UgZcHgo8po7rNTETogowa1tL0yThsEzioVr1/WPuStZfOY5xVWjfekfKr9AxMvKUEtPG5HFNv9zGhJJ5/MouiyPrkobt19tUyDmXHlXWbFiQsDrMqsNlnkmh+6x+d4zFGJTvTpXRn06uYTa+T763uVTGGMZqPLhbKOMbpxv4LND0rQavHzPDFUZMBIR1dy3qjS0HTt/e3mfVB9Z3FvK24wfj8Lgc4jcbIBJVRhU9lti08Lp2eZFSph2jehxOgBB8CDsvelZ0mXEtZn4lJl6wEO55q+9c6Y9J3sfM4Z9A1NCwso5O2dTfkTFUv0W6jD8K/U4c8dBv+RRCMdGLRbPLzDqUaaeKngIM816XU3mZLVuVdKfPbgvdZSrg3itnsMs4oFUeBkczWLpkPJYCA5+DcUOAHOK2yiNWXTiUi0z6MfsrfyfgiHU/qybMNMoKWJWv8eCRLCmcWcoIsS84qPekeYjadpuOJNb66mCVQnhka0Ynzwz6mcYjPnjyK7733JM6ATFbL2CxFF7E9xnK7i3v6Dm038cvFQ3yDHGZJSpGJ47ATg/Eghst1fNAZpONpumVtdzEbT+Iw6sd9dx8P3WMsj/uYl0oaT64fxef/44/jj/7rD+Li+iqNo5Q961XyBdTT5c1N/OqffhJf/eOP4/j8TZzRQWvQbxxPqG4EKlCZZUsfIyoosYcEzHUiBiWjH55yBpYHX+kd4uKdx/HsOx/F+XUnzgmOev5lzL/4VYz3i7ggS797LCUPe7FazlM2gFXfrTvxH8+X8cXrZTyskJj7mA77cTkYxYhAKsq7jSdxOZpE97DPknTHzSF2jOP6PFbvXMbku9+JJ9/9NDalpF/SqTE8ehR3+nH7cB//9m//Fv/nb/8+vvjy69hkaVf0Vrq94TzeUvA2M5agY/Qvywc7mfgss71KIIZ1DM4CdIXchmp5tzENnmVMLvcC1XivAPoJTrH9LoY4jOCJh328KMEi1pVqHpG2eXGK4AwWVqFyyKnfZdYxGbjq95kx4Mdh9n9KvSYrN2QUXeqPVFCwjmveAn+Q/KaCArIbRzk6vnRV+L4zfNV/dld6z5aqKWQSlyAvyyXzF56bfLSsD+tYrw33zZc4qXWeNL9eOp5cItSBXrbLLTdsww8G0jksP/m3A5azNGz2i3JgmQJOanuZdYVXcr8+l77HfyoB2ibCGBNIefzR++9kj6cadPHfXggrelZwGLwHYzDBYJOv9TWAWTbILWQNNqfiMJRAro1mA6As/GrTAitevPpdPNP3m1lb0dUzxcAtzGtQhn+T8eRDd2p0GSxhI+xYqgGB/HcBNs2k60bESWQjZQulcl1FTngOTu3n3RZuzCOdPjk+RVpqI13yRF5dr4dBkFNwwgr3t31fAz02Cg16SNFT9hg1PE28jN+OJwERrdKqtVMkkSMGUyEth7wGsT13G0r1PLx3BqvdP6imwXqfKKV2CobW9Oy5SHmTkuQsMgEMMopQekyD/DbAW4PHXl/vk6+rFfbTMwJY7e95j9e6Pm/1/d6D5jyQ+1t+zKDqM8ZXBrS8Z17XXMPieMo1KecWsMo/OJ7qM5EARaFTC5AawIKW+TEgbKXee2jHU15EVGl5/ikP8Zlz3dNvY4ze5/p828iQsn6Mw0YKV80/vLY2BBirx1sr9aYNnw8/x2Mxo/Q+mwd4DVLBLDVWT3lHQwfF8WS6rq9Lg6GcbwOPHjt76vd4nAlUFicX72avKMXnz/xs7y2f+x7zRtOwr1VzR/HzGvw0TdZGmg3k2jnpd6c8OCk35nc6Yt6Anvfe76z5j+fvLAwrRd7fmm/VcsD3ncox+mr9Pv5uHloLxPr5uS6ln1by36pUIu+ujUzfJz7d1qW3AXi67vU5598Gc2XAteBLGiIFCG7BVyktVuRYP9bLPNPKihU83m2ZyvOsCPpM+DNnn9TOY++/18pzq3UEf1bP0fqB5+/neN7eexuS3t96Xeq98L76XTzPjqdS2jjpuHY8ZfaLy35Wzg3PJc954a+mAX9nmswePFWJxPo684tmbqW/Uzp7Cg2Q8cRcvTfM1052Prfjwgozz/d+mO/4PXYC1WupFPsWKPC6mqcNRsSJtY5xzkMjb4qeUcvPU15op6Zll3m/dQtKhXK+WS/LeJ9L5umMIfNty5JmD6qMH39Wj+dhqZKxBgytF/mzBIcoe1CAwH0JTMn1h6B7CoLJM1R4Z+1YdRCBnW+M3Totc6RHVS1Paj7E5+wfY3AZIO+f95/Pk88XYMzzb95Xznctg2t+5c9rmvX3yd8pHVLK0vG5ARnz5VO5WsuIHCvyK8uvF/5fHChJg8jYcj78TtMp16d+OCbwQc15MbbcnDetbiD+XS96nbPo0Ra4/yQdCeiH6JFkUvjsapx6pgxCgZxk2eB4aGmimxF5nH3ATq9/OgSGiqwmAjqj9g4uDZcRBJk5NZsqKpteC/xQ3s+6hPZMxl3SFfrrVPxX/Ez9QtAZoRFl+wsQ3W4lj9EtAV5wPFGaab2ljr0yL3A8nc1wfJFxpaCuLAdL35QsFUKt+36Jblbz9tvXrzKzBicOgBiOp+hQ4o1eTct0PKVx1yWwinKCw8x4OmZmVSceX1+quTJZahscDCqZlzwtqz4pWhK6cZAY87DegBNEZb6wyt3IvvQUKY3kMTxFn2pODqguh8Y8oqN+ED4DgMbWC5QhRXWHs1yL1QpwcJxZTr3uVKDl8CKddePRWdITZZxwLMoZto/N9r7ZH0Az8aniFIEnHduM5fv729geFe3Me7N5/UgloFKep/NOfaQYI2WZsvl3Ob/QgO0fvmdPBgkKUCJQJdd4Lk3VO0RiH7bx6uaFwLvGxu3mXMiAcwkmbFQ571TSi7Ji6v3DfNWvzOXIyBBhHVgzZ4plWbeS5SE6Em2m/AcYrBxPtRzlOp8ly2EAUZcLZE83+0Xc3r3OXlX9AXxMQK3nms7HjBQ3OAOd4ADs5XnE8WR6oux7gvhZDpP+LPuYTVTKzIGdBmkMsEAvtRysA1TZF+zTBChLeT/ey7wceW25YX3NIH4j50swZ+pZHTnbyBK2nMnzXAV1WA5aDnRxrJcf8VwHFYqnWmd2tQ2VbOP8lRI0JdMQvpPPLFlCLrUGWJWl6rrHmBfwllew5qlXlPPkwEqf28wWKqXJDAbxtzLShPdYFtW6q3W4hl5L5qrtYGftJBheMIh0kg/GyQNlzwEMqrn6YT9InSwdajjaM2NK5+R8qmoy9MWaTi+Sh7FvBA0A6I3Jps5ACJ3HlF0lU8zjBH+Ro4h9EB0lvRXA8VCAsH5x5jAmqtCwBolNlB5o7FP2siulqVk/20OjsRzN8E73usvs2mKas1aW07V8z3Wu24Nlb7JB8hnJHO2h/i2cbLffRZ8+SqUVBYErdbaP98E2W7fv7CU591a7VXTJnB3+bkC1SkVp3+DTea4KFmB93eeksfWWag0hvW+XPBkHxHRylfJmu+Tcy+HNWXSZSDufhn2V9VRfpn5mkSrbSTJm39nEYrXIXjM4vaEfyqZCz9xHqVQ7z3ymXUY69eIe2BiybZ5OGAIkrAsCisqRpH7PKfNKT0A5fujLAp9Wti66NOdMZ1O0lqX7EkDWetmO957I9lJASqqYQbaBnIep22/pw6VgBcbR0peCptBHXOqUZyrgRHihgoqx86QrZCnPwgtwtuF4Qv6lHpjltbAF6PmHQ4Lsq1n2WGZcOEBTH8tSXOoPScbTZk8mtbIycT45w1KgN0Eb9FGlvOI0nVk4ntjj1An223hInWefJWnJelLADf3oNB6KvJExZ8fWxdkk239k9iVZf6t5TGIfH16cx2eXlzFhLxaLdPykvdPpxWq3j9fbTXx92MZvt+v4aj6POS0iBsM4bPbRGUnv6y+W8fTQi8/OruKcs0YGbnRj2+/EzXETq343dsNe3JXSm8+ePYs/+p9/Fp999/OYXZynsyf1UFKrcYput/H8l7+OX/3oX+PmZ7+O8f0qRvvIMoHrzi75SJYbpT/rYR9r7CmyfbE7i+NpBM9DLmDXzyYxmI4jxr04e3wdTz94FtfvDGKG3vvNb9PxNDks43JK781t3C8eYrdjPzfSWfqTuF9G/OrFPH77ahUPW/KfjzHqdeNiOIrx/hjTQ6TjiQwonDSMgz5da/Z3Oond48uYff5RzD58Gg+7bfSvHsXF1WUMuD6jGHRGoNOvvvoq/tdf/2188duvYpc9TCPuF4voHmQb0L+Oe6Cd2vEE7ThIazpWGX7bO5wD6JvPMmCoVDWx48kYpu0oCkdCK5PBMMZkjJKhuTvk38NeN74sFdNs59R2XNpCpXydA3T4jBKYGVRzdxc9dEv0v+hn4BP6J2cS3gavUk9JBZVxxjJz/ihHDMEHLFmW8cYpd4DXYKsSIAQ/VzC9y8K6N6jtknSMUSXiWxxPxgvMc6wDsS+2JXOtMvCsZFhv1zHkHOT6q4IDZ806X23HtrK79LQq8tU8ImmWkooj7aV9ILzbmI5k96QJ+hM+IVtJ8lk8xzKxtt07n3/8wbFubp0KNTV6i7OGKFELeQMwFnpmwvaA2cD3YnmRTAxWiiwYvClWPBkgjNdRbXldNjyrDJeTPj+188KgkJUUxuF3Gcyxkuhr3CzZG3H622Cf5+ZNTwZOWZ21al0bDHJ2k8Hu3lDRKrUx6zEZvKmVYz+rBQ9Lqn5Gsymqh820MSyFqSoX0BCQZmpAyIqRBajvseLjzw0weC2zcXDpE8WcVNtVQA4KYSqDTd8CgTwAC3Y62ag3KJXKQgHKpAApOqwGs+vvTXumAdYnBW1RoBLcqnrQNAyrRIx4/nqmGCAqhZ+R6ZSlT0kN1nCdHS82lD0Wg14yXgU8tAqd9tvrV5faM+3xvQ9nvX+mvXocfm7NNOrvbQjVYDJjagz9YhzkPpw4nlLJrHowMSY5FwW2ppFXBu2z5PX3ftE83RlPuU4l4ylvK44nn6F6rBYU2cC4GOVe5xrs9v4aUPMa5tljj0j/PaF5r4/X03tkY4s1twFqhu79aAycEjnfKLFln70uph8iwn0G2nPQRkljdNX04Xl7Hu7R5Tl7HF5vX+/9Nw+2oTArPZbqc1jzMNOCeXZ9Hc+0Um/a9ro0QGQZaM33avC8XvvGnVmMGp91n6OsK14yZGowoebJp/NN47oKTKjfV5+jmufXawzQfkpf5iWmk3rPT/k/ILXPc+14smLA9QZJeI4NC8/PSpbX921+KTqxMXnK2wz6mx/WdGSZaUeqnRkCdsSXHUle847T82MenKBH4Vs2Rj1v87Kaf52uk/82IGP64fzY4WieZFrkGusINc+sx+Q1OV23VPwACaqMjXx+cbLkOSnOdo/fMtBnKOmn6kl3en5zLiUwoeZNHl/tbMn97Us+ZxaW+Wb2pTDILV5l+uP5lve1DPQ6iYbcsFulSPju29azlufmJXw2xDFQZTw5ECKvKYBfqxgLuLHuV2d28iyDfgn0leheSkdwv41qrvO6oEeeEXF40gOtWRzk/0kEuvU0n+Fa/lmn4n7L4Cw1R/3wogNsmqjsXvY3YU9Mi00vwtKXgWdwH2U9nJnkshDmLRjANd2f8m8/23qHlG8BmPzns2v+aX2o+b7o116jU9nu+dc0W1+D0WtnkNfE31sPr/lrzQuSFrP1cJvpwlqa/ogqdA9CA1HsqXkZtGKgWOVc3JjXzrpOxHYUve5ZdI9XMRo8jvHwOoF9Sr1kH6ASEWogNsGzteQEP5QoS2C/7BXAnQEo941wQBRAN0aY6pOr/BZAkiKdsS0m6azKCOACltU8SWtcAMCSETAcqXwegKMzXrIk3ohSZjjEpItTsllrA9hFhgMl8ZTV5cyUXm8UF+fXCU7PH6RHp0NhOClnS3XtASZFh5NY3NO7aJmlnlgLMog6XcAdwPZtbIqjkDIhlB0bDik/BlBIGXPKqKjUUsqmHWMk60nOjATrS8YNIB8R5oyV9XPvQ3oNqUydMp60RiqzZhCvLUskxxNrngD+ZhVkjJHdZkceZUagy5zTZp7l0DD8M5tpfYxB/yzGo4vs76Sm5lfpqMva/KG9db8rxnV797KxfxwprjUXkE+PDwHDlEmc5xrYQE4+11NplORvCQirtwk/KjOu5wBgWtYzH+aXvI6eNaNprodp1o6n3Z5+Wpq78gez40Y6jWbTi7zHvU4EqJfeJgB4GYCAbYWtIFlO/yDADJ5H9Luj5qE75uYxCVzBgTQOgtotM6T/tpVF+BzHk3VO29+WB2mbxTLu7m6y1xLnVb1mCmBeACrOXZZpArjPMo7qC5blLw8lixpnVdCTS/1cvJaMx7aL8QHzVAMWNbBvGcS1Hq90nzawE2e4nfHWK3zOrd+ajwPF8sy0wUtA3TqzAsX37YCo18i8kPWcjCg5puBW99rSfZqXZYBluXulSc51Y19KA/I3gG5m3G1LhtiA7AmNJQFxgNP9KpZrAOlS1h4VJfsqKLNEOqKyaJijZXGuUenvpPEXkPWk8sapHm0HY86p22bpAIYnL+hxbuSYUKZgN88qY05n6H4o0DQB2EFmKdCbDNqnRK6yRDiD9HRThDcOchxPo/EwHorNkLSb5VRtwyu7sd+RDFdJVdnizsDMPSlpEbnvJcgl9fVuyUouPWHdx0uys/QoLjxSdEigk8u/ihdQos/YV71utb7cRIdn/zuVFUy9qmSBEcTQ2lyl/wX7BthfymJa7zO4y7utnwBQc3+dRcDa815+jCOZf2mcbeApfXeskxgLspMk93RZMrLgT9mPatiUo0qZE4M84wIYyYCU7ElQOXuonKfMHY9nycehG2FhBHBs49CVs4932gFixyH7l+XdiuMrA1KqQHPZhjifDll2drWm3J6AWNZ6sVzELHvIUNq3CiALrVeeK3q0ZTYi/2l/VbJXa0ypvvoMO4jeeITtZ3Sa/A7HRB9wXX3LjnuVJrZORlCBsTYBt8qYT1sjA3ewydW/jM+9jgDnKhE4VglJ9JEtTtrXyRuydF2Cvcoyw0mUGbhZxlclHxlT8rkjjn/1/NqQ0ZnVprQGDt5I0ycx4FE6npDH7B/OBpxfqVtSwjcrbCxjviDjjFKg6CYqQZbP6pHFrGADztjZdBQ4cnONCeSc38Q4jvHB2Sw+Oj+LMzKIcLiV4B5YyiqO8Xw9j6/Wq3h1PMSL9Trmh12MxtPYzXdxGJBI1EvH0wcxiM8uruMsdRSM813s+p24j11sR4PYDrrxml6Q00l89vnn8cP/+efx9MMPgpYebiebDpvNLua3d/Gr//uj+M1Pfhabb17F5a4TPRzuh33su4cstXfqeEJD21Oevaug1RnlyiBSeuHQQ3E8jNn1eTx67524enQd7z+bxYhsmm9+G8sv/6NxPK23q3h18zqWy31qDtlXuDeMu8UxvrpZx1d3h1hscygx7EZM+4OYdrvZ5+nJSI6nLvZHtnog4+kYm34vltDPsycxffZe7Mf9iMfvxNU7j2M4nUV/PIpOj3LN8OhtUJHjb//fv41f/uaLLB3ISO7u7pNPZ5/yg0p1Sk8XHuefxPA32H+zJqik9hPk2YIu3Cu92I3GQ23TDNHNSonYIREXu2329SL7iVKCX55Ur7DNYxsFWuNdqY+uZY/pbEk+DUeUr6R/Hf1AwaYHGRiUpZ3pl3noVSWaE0FNXdJYDLxH/HKgdaF1SVflVuEJttsU1KU+etg3zDMdOMUZnPp5CZCXniYsgVKvDipibY0VeZ69gRw72YeKLOESWKLyzirVal3nFAfhefRUc99eYbrC51MmgaaU7OIaw/W7GQtlwR3QINtSc5b+zRvksOfZnkeO6dMPnzaOJwurpkYuC+qa0L+nUbsNCm+uDXAG6kiBWvmz4dtEAJRN5Fo7K3gmDLd2mvAMCMbEWwvf2rC2glh/byXMilgNOjtyx9fXRn0aHyXV2UKAZ1loIQhRqlDyuY9rbPw34yAQtCon4wNhwmLejnAwyOpDrAOiwyxAR1GJCBCvrxVkX1MDCyaAGkT23D0mE6UPSA1apIDkMJWaynY8GSThANb7zvj4gXhro8DXe2wmbH6zXrVCZbqo18CEy/0Gcu0cqcEWe1RrcMfzU1S2+0vI2aRnCPi1QeMxcVBqA8P7WRswfo8PpfdWayDP75iojPJvK6f1XtW0WdOx/22j6/e9H9DMYzql3Zx7UxZRGU9pJBXHW57LbduDxc7Reh6UOjQjNO3IyChN/TBwKkdi3T9KwQJScmtAkXvt4ALs8HrVDg3vK7RhJu35WdAl7ylAc72OpjPTuL+rz4YdB2aiNVjr8XB9begaMDZd5Lkq/UL87NNzZAPB+2el0zwx96OUMUzls9CO+ajXzjTj+30fKcj+zjRjmvc6me7qd9a0aN5nh5zvY1w+b14vC0grGX5mvrtkFKQdUjk8HSGRPfuKQ9fP9brUQrHm4QaUT9fGz6/vP6V/P9MgVL3W3qdv45t+ttfea4Uo5gelyzRlY7cxLArY7DmbZuo9Ma3wHWtu4xDwjx9nARpYMi80MHO6j3aO2uA0zfE5Z9p7V5+bmp/4bJ46nmq6qtfZ61OvodfK8/SaWW56bGn4VI6Imo5qGq8dal5rr2Wt+MBj6qwJO57yHhS1Jkji7XJuDU8oJZfqOdXz9p6bdjxey+96LwiSsePJewDu8W10Z3oxnViRPZXfjiBivLXjycawdYdaBpkP8LtH2csWZ0iDrtEHSsCKz309Tq8/z4A+TatcY8cT76aUoY0Fy0wDYOhONOGtaaehtSKLkB2WNzVv9D2Mw4FIVrrthOB3yptSjjn1hCZiWY4nACbvJxmZ+S47CMu7M6NktUpw17oc708aKY7HWvbU69uAXSWIpjauGK8dp5bRtbxJwKFES5/qCH5fLYtr2WL6XW3Vw6bWAeq/67Wvacvns+7xlO8s8jrfhZOT0nGFT/FOZ0NbN5cslLMNYy0j5gpYnjJsfxbH/TiO+7MYD57EbPoo5R3NrSnFQr14z0u9AihltEynhXgK+6eobun/MuqSn2RJOvVOANhIXem4C2qpE61rGSMAT44nnDwqOUODYIOWytIR75IBmKWeADR7+zQUVyt6KqisHg6R8Zhm2wKNmCcZVFnuLY4JVuEUAiRO0OHIumVRkTg/u0r9nXJD3OMxiQ8oqhwgjzOUkZgHRZMSBU5ZPzKeuj0iiheZ8UTUL0B19lftUZaQMm6UDpHe1k04XbxPzjP6sRVgvXOIbk9lR4hIt+MJZwSNyBPE7XL2gR1ax1NmZRVDOwGCYuSqnBdzV/Yca3h2jhOAMjuy795yPK3nWYqFfle7bTdBOsrsEVFPCS+cLqPBVSkzI1AenoLdgdqDkQvY2PCzsoc1cHx+eVFAP+nkMtAV3c6aAKTZ8YSDEnvAxjd7NBhW2atHZbVlAM1BJa0AzwWM6mxkmaIRBrvK5h17lBBUbwHOB+A7YCzR8IBW9MRReSPmw1oquM9ZaVzPuCnZBk0AoEJL2IHQH+vAmARQLmK7A+RUiXh6UXXoXVDKOcp2naYO9vCgPTEoah2B33bE8O/b+cuMZAfkxEnC9ub3PfcdxBHq6NbsiFBKKOLooJagHCC59iWLEXDETiUHKXoPG7lZlec38GyebN2YNYCW/fdiMc/3pPw5COC1M9CyxbqgeQjni/mkrZ0ldYhkFm2krOqq5JR1L99vPWfQU0k59z5K599BDh/JLvVoSr5/lGMRm97jOXQ4XwK5VeoRkEx2de08wNlKHxOALgA9O5e6xYEkvUoBocyFyOc8vyWimvjC1uaRTmIdopY9tbyxvii9tOX9OKBa4E02kvvHAHDDo3k2tDrsn+c5gf7JfjvuyYYaJf/oHFTiXhmbOkPCNVYJjmegaPJEGrqLv2tM2lvmiX5m/cN7LtmkLBTrJNYDck+LDpp26Eql6pk3+2T8IfvKF/oxjVE+TK0R2LCSgVV0KNMDa2ldkme+7XiCFuSUgEaMV+h6AXR6jnQiflgf68zwHetetoco88W6qPSmMnuYl/XSzW4VvZJNV1eosePRFR2816Z7207UukrIudDnZHKm/k4Hym0d42KmkqEZTELfLhwvOCpK75Lzs0cpp8kkAJdOWXVUhlGeBfoyFblr+qwDFc7OLuWUKXaxAWmvD6V+kU2r9W2sNw/JD3HCct394j4dL6YPeF/qjKxP9JL/Udo151qVwuR52otIPm5cj88cmGVaNM6V2bj0Fcq+kQSSlPJ+naloq689TdrOQPpS/vso+cMZ4+wvFyrZl0B1h7J6cuCxtumsnYxKFsMuA1tu754XYBxMC9okc5eglVmeKc6YHU/IG+lIreNpH9IFGn6Ue1NkIz3rCDzHmXiEnxyjlzoT/Juggl10x+MMesDxtN2VDOcO+kmRsWQu4oAr6zubDGM6I4jkELvNNnqrhzjrdePd8TA+mM3inPEt17HNShNd9UQa9uP5ahHfLOZx14mYHw+xpEpzv3rUPyAAACAASURBVBvdTSd2nX0MKa29XsdHvXF8evkoxmQT0iOUjKduxKKzj82wHwv6PG038fjpe/HDP/5v8en3/0tcX1/HcDSSY5tAM/pgrtbxzVdfx8/++n/H81/+Jrp3i3hESV2yoZEPZMJxHf28yHI6HtIxw7v2OKqJSCEjF/2CEorjYSz2myy1997HT+ODjz6M4Xgcjx/3o7daZI+n7fMvs8fT2agXm906HU/zh10MXDkIx8+6E6/mh3i96MbDrhObpfjkmGCTTjcznh4PRnHdH0V/R//WTvLQDjhDRNyToX8+jdmH78bZ03dj+Nmncf3Ok+jR6xQ+TuANZelW67h5fRN//3f/ED/515/G/XqZPZ62lI2kSljImYv9IVxYdGS5x3k1H/J39Tn2uemX/q3GQJDdcqRIn84sdPQLReHE4HiMCzL/COicz+NFyfYR/26rF9im4PyIl4nHp3yjeGQJPl9mP0Iy+pC93dhujnHIvoYqeY1qVjtdxFfF48U30GsVJEBmfp6xruShHDkKiEmZPBQeQ/BJgweVYA7LmjoJyBmQvMv2lvRfrXPyxCglZcmUz5Kn0r+VYUh5cckFX28syXbhcIgclXNUsldnP3lx0X2Md9Y4pbHgXI9SllTfy4ku/ilHOP82DtTIRHo8makb2LHQysH15P2qicbKCdfZAeBnWOhaMXFDdk+GZ7JAbEQuZhVtyTssJFLQ9ftpRJpg+N6KgRVUE4Dfb4GUu5KGa1umJY1V0u+KIPMC1fe0wl/3azMVucRc+eEZ9uBRQ9RRn1ZOPd7c7F4L1MgAlsLE+AXotCnvJgYrLwIlBbxbOUHBwEjk/TgdTvesnosP3+maeH+tZPi9XjM+5515ODHGMqJCB8jlMbSGUo5MkDJIUQ7b/kc+tJ6T31UfBqfx8UwzHh2CTXr6vd6My9kTNmQpVWYlKRXtAnhbsfZcZUzpAHjcUvw0hwTRyv4aODOdfNv6mU747f32OPx3jqXqP+KxmenwmzGkMlyU6voZXI/QNrPwuWsP9tvKq5/jMXnNPVY7ntBFDGzRI8n0aGCvVfD3ef55byr5VUkB7k/DhQjp3+N4wkpFkDfAUjl3zMcKpM9OzYP4t5VQ03cjNApfaM4/UQnFsWv69fvMn06B1VrRMv/4nbUqQqpeS5+Xmi4ylfn39CjxePwO329Gzn1K0W97wniNvddeC58z8bS2GSyOp9MzX7/P61rfVxtHPh/mvfxdg+CO6DJt8S4b4uaFzfxLxgzlfzx+0w3PrMuf2CAzMFADAjbIGAtKfM3H3jpbJbKinm99Fj1303q9H/7MdHQK/PuMNpFxJZsmweJSes3raNnG8w3k1A7LWs54r7iXZ5mf1XyL76yYme/Cm3imaoVL6akjAWueYr7iM2pea+XGjgTTccOLC0D0lvPYJU6qknWn59ljr88K1/Bc949IXjZWxJ33l++Zk+VHvT8eE85KKzk+PzV/op8SGID3s854wuSys+GUbnw9c/WP96nmRWrO25aq4zn1eOtAGICrfEbJeEpZU5qrs4/Wlczb6nnxvWmi5mdFLLwlI2wYMi6yQWpl0ue84VGVYy7PZCm1l3RY5LzfbZ2r5m/slw0H8wobFMwdx169XlKwFa0Jb+Os+D6us17BO3JNiqPI/KfmbbnO5ZxYDnjtTO9ZCq7ImDwXJTs+Zd6BOumKjM9zXuQE8q9ea+t48Bqu9XyTJ5UMIK+JeZ3Pcc2vPTbGkQBmZiYom6KWSaah1BcrUMVjOt3DU75Vy39HHHrvan5f6xQ1/b+lz1BaoyrFiBPPc2TvcDn4LFsG+V0tX1W0rnqTUOJNwUcAKf3DRey2g9itJzEePskIZn4oi4NReNjKMahyXdIpMjOlZDzhyHBJIo1DmQRigpQco4RPaZyeGRfrtBl4jnQLOw4U8UuvApw79O/heWdnFzLWkompnrvBIZWp2MVydZ/jBXxPXt8dxXhEJPd5Q/sutUf5NsAqon6z7E/oLKj3lbJjeCfrtE7DXQ4wxoqR6LFxhmgOftiqLBF9T1breWYQ0ddotb6J5fYuASY5ngQ44dTAKYbeDgh12ElnTx17J9Dbpe/Q62dnj3JOAGVk0WCUw7MXC2X19AYqmZN9q0rGk8uJ8A6cVO6vpawXSu4q2hIjlPGqt40MUkfe82zGpf0ZxGFHw+hJnE0fZ8YTIID6wFwlXVGbH7BW2XCbBthinc3/XFbF0dq8Yzo7b/oEuVY/zzAPxfHFvLWv6FLYM7LJsizU+iHLnTP23MeDQBZ+kN2AQtmzpgDkZGoMhlQXoFzbMrZHxnvMiPFBn/UFuMNBWHjNWpHh2hPKucg54bJP+51ofZKgKf3NBDCQVQKNTGeyW3A6rdbLjGI/xCH726Ujnejd1MvEewEScVzd3NzFgsjbUnrK+pf5lP++X74uDjHKjNG7jCwxnG0TZbF0d7nfAudVfkwsTaUQlQ1RqlzQtyKjelVG044V1t774UAj29IA2tZzbN/xPMaHLXx7+zqfz7OyfF9sY5gZOHLAQMvml/Vv4xA4Zi2TOP1JSyWgUrJIPMnjaXiPS93vBepAn+K9bdYK9wMYp/zJknjwAZd9LWDvoATElNKkzhCrcQvJi20ce9jl3ehlRocArGHR/83DUsfIPRC92pZtZVNbQYBnet0to051naSZ0uMJ/T15eulJpXesk29xf9JmlqlsK5LgeKDUEzxqvd5FHHoxnVxkqUkFjCjriR4bKTvKXCndlc7hYl9Z/jszSfZIJ/ab0oOtlMkSxiJshfHa/ki7pXIyonfAuzrZl459biO1zc/gydAPGTTwNfFPZW7QD4+9yD5FhbeZjmtZLB6nM4xc1L6KVlKf7cgRIhuwbjkhDMXBZ9YnUnfOYIIMx8j/4xoaj6Rb2zFinYvsGOl3zmg5pPPYNL/YtD2krCNYN2Neg1CgmHTNYUzGZ9HvnWUJvM16H5ORsCxKuW3oJZNZA73kT+wtGb4ERMRxlBmt8FbKkCJPcJxgK1pnkaw/ZqbSoN+Ld999N3Y4KysbxHaadZLc6w2Oj5tY7+6y9BUZOZLj2yBzBGcJPzj7HbRtG2m/BXAmS07nUzxM2abIJvgpa29nvPeK82Q9LuUAuvAG3emY8oTvyZil16KCuHQ9TjXOrfssxhG5P46ry8fpgFot4Y+gorLruz3kgZx6nCvAa/QSyt4S2LJY0SdW7SO0NofUcdAB0Oy62U9SJR+tO5GlSNBPBums3jSlANPBuS/tMihvRqDOaKKsqSPAdCdtLc4d/3F2joNebLYqs5eZTh2eq6AbxpWlhktPRM7CZNSPs3OczcfYrNYxPOzjcjyMx4NhXA96cU5mkEsX4sgBBxx143a3i+fLeSx2+9jQewn7goxTnODIpG4nJqtNfDScxCcX15nts91vMjMG59WSDKVOxB1lBkeD+OwHfxh/+ud/Fu8+fT+znag8w3kmEPu43Sjb6We/iN/8r3+Iu+evYrDaxiW6J/QLvfQie/myXvym1B5awRqHGnwRGYgz7NCN8eV5Op7oaDS6OIuPv/tJltlL+T3exPHhLjpvXsTx9fPor+9izP7EPkvtrZbMDasW/hPxsI64WXfizbob99uIh5sS7DLoxwi8ZHeIq2MvHvVHMQRbLo6nwXiU5fYeVutcz8G7j+P6kw/i+s/+NN55+n4cRsNYHvaxPXazL/FhvYu7m9v4xb/+PH78s5/FDZn32YuRQMNhKc8dmfFkWWpZUttytnlt25g32h6eXVAK+u2euz5bwhe70aEPEZUFtpRu78Tj2UVMjt1Y3t7Gy6ECd5NXlQCS5EcFk6P6QGuvtxWqcDShHy2KoyX5cm9U+oiqR1tmnQYOc/NnOVSS9xYMCN7j8qnZn3WAHgvPVH8oziVyRniOgogsX9Jht5OeYseSsRk+M/aGYxTHNKUB6fdqXpx2eN89Bkt57JL9KJnEWVW1iCYAoqy1danUV+kRWzJkMzuuBE8zf8/TWKUDmZXIIdmATu81t3yWzEFvkv1oe73BHt9/fHW0sW/QzJGCafzBCJpSanqAhZofwiQMnp5+Z+DdjgKe5SyfJMKRGo1ZEFuJ9EZ4Iha8bKDH5+fURrUsyLb/UVMbuyy4HVsGTyC+GnjxQvuZHketmDFfA+co+AYfrBCbUFNh7qmJmg8jnz16JGPviy++yIbHzWaUA+O1EHG05bAwShFSNEiGQF++fNk40up9aRT9EuKSIEz59ylwYqHvNfNacE866dK4kONJgIwccXKGtf0rbNzoOa5zLQXpdH5W1BzNXH9vkMgKBsCf94g1Y/5e/0wvL0rmtzlw0pisyh24zjbKiveMNXVdcxgE66oILkfAtsCjacu08W2Akve+oaPSA8zr633y94BzNWDlZ3u/yK7wntQ06H30etRraPrxHBrasJe+gDH5jjK+GowyE8l1LsCsQWOfGzMdBPW3OZ7y2RjldbR9dTZtBLoxcA121mPxea15jB1leV0BykwvPoNeU4/3P9u7mn/UZ8Xj8Fp7z+pnnTqeTufhefIs80g7kj1mCwE7xWsaqMFwC9Cax9JDpebP5uWmGdbBz6/BU/MIn4Oaf/j6GriUodeWkTJt1Y4D6IDP1zuVB+OZztJIw69KJfa8vD/mKTbevI/1uallRL0u3jMrNzXd12CFjRWfrZrnGVzwOfIzPb8cX0cRb2nuFaexadF7yvfMwXTrdea39897ZGDA19YRmjbuzU+4Hz5lRxg8EcOMNUWO8E7G4ugjKwg2Ij0O5mcHs+mh4eeOTC5GqudhHu719bNOlTCviYF8xuPMRq5l/Py2s9VOilphtTHnPWSspjuDP96bPFMA49/ieMoxql5GExhwqhswXgxfn2/TlPcn+e1J4EC9Fh6j9x5gIz8rQDj/VmkK6ThW6MybOBt2wtW06/Hwrn6pUV+DAbV+Q1SgeWO9L428Jzjk0Brv9XwyFrJSpGv+Zh5k/uF31DIo1+mtUrttiVHzNjuCfHZb3aH0kSzRuT6b9dngGesiH2uHlfcxf9OjBzFQwMFsOlt0VAw29tc6RdPvq/TysHPDdFjLPfNUHE81D2/mVXRWK+zeE4/f47HjqebRNQ1ZPFo++DoDv163U5ng711qD5oxXdXXmg5qGefPcr9PejzZ8eTzQ0av+VOtO/IuGTNF/mRmg0qwAVLI8NrH4Pg4DrtB7DbjGPSuYjq5LCW5VgIq9jJe3CcIULp2dNKDCUeH5QfPbYIZdhg1AkZTlSkNgBU16P5O7J96UOH0UcbHPqOTeSZBXJK7RDdzTggGIZtIjn6yipbL+1iuaXjvEsTjmIyuEtwBYJPhrEApAsVwUDE3jN7OXmV/xMPU9ByHEoAO47yfr9LZ44CyLAGyULUH9Pzlw33+m1J78/ld9AaAnvS0uM3yQtFVRj3rAOCE48llq9Jht1sn2JWyhYjbdI6Xc985xGR6VRyLgGMymtGJ3aOjP5TOr8hR91AiiEuRnZmd2xF4r3JXNBlXtloCs/tlk12UMr2UrJN+wnM3MehPo3OcZiN2MuL4GwA+eULnQplnlOkqTn+ayANspYOvya5SiS3RtkE4msWXklVZeUI9lHi3nWP0IGWdGT/z0T6KZwAk3j+8yb0RkNlmivF9yrPCe9wXqtcDLCQSlvVex3pPnwZ6nU5iNMDhSCmWQZYbSvu3BGK49BTOHcAMHChAe9PRVZZJUqkW9RNhbeygwfG0WDzEIp21pXxVyaACHDwbk2GnDASXwqJv1N3dQ2wA5qoex7VtYv6yPT7kcwGJ2VvRGgGiihLu9bWWdjwhjO14Yj9qx5MicVv6oOyeeUuu7ZEsRq2L+ZkdHZaP5q/QkhxLD7E74IhrS2677JqCCQF/2x6INY9kLJRoMn8ncCTpsqoIAaBe6yfm3Za1nYOBZZXztN5dEl8a3Vv9DkSD6ZArJeD6I9nLqR9s0R/QW9pS4AA3CvY+xi7IXu/GkJ5DZS15bDoiAaQzA5nzLt7Gf3IaiZ7b8lkqd2ieemo/WFdlLtbf2R/zMdkftqFVkt49iuhBBo2aT0MjO3TiQzfLFu23lOabZV8ntYZTicE+GVAluw9nFg5Y+APyzfK7cZiXM540QY+X0q9O+yhHp/VgBzY2NlzpybuiXNdmHpcTOWblUFIABHMlc3CIs/u4z95DOAzvH27Ve20gHiPdSVl1tsk2u030OmoZwbq2mbuUJlVQrnSoUsKz25bG1jPc90mBv4y/DhRjHulcOhAARxZdxptnVooDfmxncC3ZJcnv3LcsyPYhSEFnb76ev3U+mJNtD+7rllryTFU8n+yXYRz2BJj04kBPqeQtYEWDBG4JGmDf2dfxaJYBGvTsW68infnwbTKCkSnWmU2vyM/1fh1n42m88847sVis3wp6r2070+l2u4rV5jb7HanHU5u55rOAXIVfK9CvzSDYrHT25HwSWNtmcEYga5zlDR3W+pl1+rRzh5OCiSlbApmegVfF8aSzp+xgaIL9kI6lfr446C4uHmW2Bb1mCCRhH3t9nSXWTb3To3E8sX53D9/k2B18Y8fXZHyZzsDtikNGaJH6iyUfQEZR5rh7jJc3X1VBOm1pVGhMGRez6OIUP5bM9rQltE6DfjfWGexDMTzsNNaOfSVjUboGZUEzjzwdu8cYDbol6zliv1WrhHcvruJi0IkhgSJ2mmeyrOTA/WETr3ebuF2u0pm32e1jfTimo2TMfvU7MR0OYrrcxNPeMD48u8isJRxP/d0x5mQ5D7qxHfTT8TR8dBXf/7M/iT/64x8GPa4zmWFIJmI/9utN7FbLuHn+Mn7yTz+Km3/+aewWq+ivtjFB92QdcVIi+MEROb/ojLttcYaBmcGrj1lqb3TsxfT6MrY4qsa9ePbJx/H042fZUwpnwqg7j93tm+jfvY7e3euI+evoH7dBCTXKhC4XZDxx1giA2sT9+hi36168XBzidrGL+zt0Mvj8MB1Pw80uro7deNQfx6zTjQ7OThxQQyVL7PaH2PZ7sZoNYvLudVz89z+J7/zhH8Tg7CLudpvsp5WscHuI5d1D/OwnP40vvv4m5utV3K+ht3muPwHlnG8ynmxD8vzknSVozNirdBdlzFquc+1ytYxhyULk+1M/QvLs7TEdT50i38lvfDSaxRlBQotl/MdRma3m13USCO9AP2plMnqhZLz7qh4TH4Om1eOT7HuciS5pPB1cN/LfOpH4d+mRd5BNIH6Hrgl/xKbRe8jIzACH0nuUMVFBDB7LuHE8GVurbbRaT8FfAO8i0eTNmzcN/p58qa8qa1kZpQQwif8rYIegJzvNJecUgGA7PsuLlvJ6nPfsEVe+h7Yd9MOeousbZ3cCUMqLgdZCvFE6uGwi9GXpJ6n7Fyw7MT8ynmz05oZUGSNJJKNhY9TzcIOjScQlc8kKuYyPloB40fl0loNl8RuAppQ24/mzy6ump5SFiqPcs7HiUM+0IsEz/b3Lo9g4b5TBAjywADBrGQ4S6AYKHLVmYMVzt5Lq6/leJTQE/PlvA2LwHy2yoiJq4Z+gJSwIzzyNLMvavv/++/mcn//85xmxzPNthJggGI+ivbvJoPibOvIZHXH1KO+h+ZuIpdRkLCCbASSDVSZiC+qa8Lx2vsYKPs/IKDIitiqPplPpZBwIaHOWEkabwME2GsQKmYGl2oBgrRzRbuZ1CuxQqo519xrLmBBzYy1gqDyDz7z+3rsGfGtKxegQOFVSCmM3Hj9+nLU0OdSU3fG6+bB4PT2XmpElIylpm3xeR/OnAncCXNbAHc/zQa6No3r/0ER9zykAZoOopv8ksqqPVg3WoqTm2pSMJ55HxoyjpAzw2kGQFxdF3Qzdtf+d0UGpO1CfZv9OejwhoGw41HzGc7Rj95Qh2gg2TzBTPgUu0/FVvd9r4etVjkMRi3zmdfYeGsiveZ/32UpmzRvMYP38VDCaZnqtZ98gyWCkTDHP3Yq9jIFdlpqxc6Eem99t2jIz9xx8lln/U8PR72bO5kf1fZ6PDYzaOeN14TuVdlFPD4/bZ+t0HElzZZ52PPkc+V7/7ffV8sJz8DnnWsZux5TPsmnbSgBRjV4jGwIeWyo+hUf5vvraen9Nf6fPRznmuwS+i+OJM8l4XA6WsZoP2wh1hInHb97AO2vDjn9buKciUvqrmc5M28zF7+AZH3zwQfzgBz/IOsw/+tGPcozwSdYDBSVBlRI1o0zVtt+M99hralCfc8x3gPVWAnmmadd8wWey3leP144mxuvsLO7jHSoncSzlkg75fR2haUDZuoX30XRj3upx5/5VGRspY0r2Rsrat6rZC7yp6ci80DLJ/L4FOmgk676FbdRT/X6e6b2G7lPJyih4raWa8Urp51oHzfAugzrmBeZT5uHae4FH/Fvgj/bRPCVLcxW+7s/f4lGl3Kn5VZ3BxVfsM/vAO/ip38GeWWn0ueQ5tT5hPu3z6LmYRvhdn/taD8g18WSLzLIcafbkW3h2yq0yZqIZ2XM7bYmu9DPQHQCuzM8pS5M8tgRTQU+eP8OwbPN5hJZpYlvL5po2vYc+T7WcrtfF31dTbYBBxnRKT9YFa7lRn1mvf56/EcCzSvDwuQHp0zNuGslzUUWgZXbeofQogXZLT6t8Nlkfh1aGmDdZp5BOcOJ46qjcniP/+/snGe28307SiUAZOHRIeiCRGbJbEzuiaD3xSPGqVD3KPhGcxdxUgk9AZ8qGLRGF3aJbE9ige4lMd1aFylrJIUZpMrKNMArleJKOq+i9boKO6IYA+ThP0jhcK9tptbmhEFeWLSJafzK+zqwnDFittfQAeiiRJQMgP570S/N1xkzUdzfWm3XWRcfhhU20P6onigJ70G23qXPzk4b9/CFL4AE03929ie1+EYcj5dkW0R8cY75U/yBAJWrTA/QNBpMEvhjTsQBdAvYBoDESS8Yf5ch6KgvEepIxRblsDHFKwKFX90eKXM7stIMAVq7hHgzTBPZKKabs8UPpFfpGZMbNKJ1j3peU6SOB6pIl3LvLdYQ20slEaa6u6Ir1Xy/RAwQGNLzkuE2gi15K2ffKWZFH91vVuU65dezITuija+vajD7HtbPdJoCCPZU00MNQJ+NOYCdgHz1DkIHQ1f29Mum413Yopfa4nvXlngEgSRdnDPu0zYwnMgP6vdlbjqeUdX05kFhD9Y3alCbt9O8qWfDZ1F00ypok+F8Agcygm9B34S7uH+5Kc3mVGOJZ2J6T3lmeD2hMGYndWC1xLCp7xeV9T3VI60mLzZuYz+9js19Er4AtWaWjW8pcHnCyCnBQlpMciuoLRuR+W/5G/Y1YOzktrAsZoDKOAJAOOD6CxgC0S48AX28Zk7Q4UEWRFggRnah3LNkgzmj59sAv9s8/djxl8pFxkOJAt15oHdO6QpdiTh1hFNKT3s6IbrNbSt+YdG4LvGWcOJ6EQWgegMU+W3oe/JrImkOCnRnPRzBKBqR04v72QSBwBgFovi0OsY3b2/ucCzQAj5O92VZtsT5S60a1PsJ7cdizb9xLNoedIdCQ+Vby78wUVJkz6NT2PRlPOJpwOG3X9MLCrBxFF96XvXCgTzkEkOM4/nE8ZYZYCbyVg9JZSQK20uYnszMzVfWTjr0mwzhiS4P4Yu+m3t13I3YcoNu4vDhT9lgpST2Zqsf4w/xBPWlmlMTsx3K5SJlATwzGhvPA8s9ykfeudqvoZylWVSbITLXSW80lCpFh2duq7JlLP7F/YCjGBFgb9so2WG2D4+Dq4sSiPGHss1eeA3S1/rvYHrYxzaAnrYnkVFtKKeVdpaue2mXcs11QSsqVhtQLpRPwyknKi932IUsoRsixdiToZE+JSjnCcLyczx7FaHgV65WCKuCpygimI47K42rulABV6wD4kno1KdiY82X9n/1IO6XgQAREHIJgBHr40R9PFZVsX3jus9lZrrnWX+8b9i+bdcFpTgaA+Vme0xCvtM5j2rLDnD2m9OV4QCbzedE14V6qkoQszrJyqZcoCCOzHilbmoIYx/Ahe/7heCIjlnJfpNSkA3pAIGMndR3GLccnjnT6M7aOpyw5WII7R6NpDAdnsSWAItR/Btpz+cN0i6QM3cfd4lWDT6bMPIg3+zzgeIoddoiciziLCahg6OPRIBZ79b5kLOwp/5FNhXMR/Q3nD31XGTf7Oax4F+6wYX8SH7zzKEvsRZZGLPKaLJDRMPabbXx5/yZerZdxv1zF3c08tqtNHMjuI8hht4rBeBDnk3E6nt45duPphDFvYxs7UnJisVlH72wSMZ3EQ+xi9t478Ud//ifxyX/5g6BiFSXSZSsPggpAm8U8Xn31Tfzfv/v72P3it9HZ7qO33sYA3RO9JPs3FVwLoP54yKyqFfprHDLzKVswUPK2O0zH0y184XKazq7rd5V4gF7X2b2J7c3rGD7cxHB+G/u7F9Hdr2M0GWZPv4f7dRCrc6BizHwVt+tDvFl24pv7bbx+2MTiAfkBfx/FqN+LEY6n6MV7Q5wzpWQdJRH7BH/hHOxHjAfxmozD6Sg6f/Bp/ODP/ntcvP9ePCA3t7s47DrR2Rxi9TCPv/v//ne8eHMT284x1kcciWRXb9QfqTeMQ5Ep5h21rZ7YB2Mq9qsy6VXa1JgDz3L2TGOjVhV9NvRmo1Rt6SvW2+/jvDuMSzK+94f4VdH/jJP4rBubQA+zjSL9Ufpn2hqbfVBwQYEPKvWKfoSezplMW6Mza+wR9QC1f6NgYuh7WZZcWc/oRcr4VQWTyWScerRkk6qAoANDb+mY7ssxdmo7eh7cZ1vXPM+4WZbgXr5ug7szkgPnmvT0Mfr3pl1rnllj/9LD2RNhfGSEOnuZ65y5ZewxPyuBCd7nTEQpvRdFA3XPQvjfSKWpS2Uvj6FzfjY+WqG3IEyFqACPbBQGkr2YOaESwQvAZSXHADIMi4dzDf8hDG9ubhoHQ82wTz1xScylVIt7K5E2y7+ZqBVQp7ayoTYKGJcJQrHqygAAIABJREFUWAJfziCEN79Z5Npx5Khrj7sG07zQNt5tzHMtY5Zy5BJ4bb3FGsA3eMWcDLixhj/84Q8zkuOf/umfEjRkfbxmIk4BO/wY2OTfBu+IvmF8FoZu3sV4DDQbaDGAYqChaSCYtWD1gxHpVEUTNGMwgSlqo60/bJCEteGHd9jw8301kGIDw0zF9xnMsbHhMfpZrHMqtR0r9Dqc/s/vmK+WTSqh181GlI0H1oU5KtVahp6FNL+fPn2acyGDLJ0Bpbyd99hgmQEtHx7PxXP0PhpA5TrqwLp5d86xRJ/nGFEGqd9aSheYBvnbNEzEtYEmz8+0LSNOEd6ec71G/qwGKmsml2t4khFgYI3v8nxmTeA2IxFDwHSKQo8xynvsfPTa+qyyJj533mvTZX1e6rVtnl+BnKYLMzzeWa+b6bmmT64hI8jPO/3N94OJIsJqhuxn1TRbn4nWyHybJi08LARN0zWY6vU3/ddOn3oOngef1ff72XzOs+r51c4TX2fe53XzPE1TFoA2nuyYr2nH57/eF4/VzqZ6rTzHXLOiEHOWebadF7WC4H/7nfUemuZbHvZ2dqyMdvEzn5sWuCx1cAvgXJ8f7yf3+dyav/vs5XhKE3qvt/fDY4beaz5rAJ8x2TlrPsG9aYCUwAvL0XrfTBdea+8X9z179iyjLz///PP4i7/4i6SLv/zLv0y+ZR7kqCKu93wM6noOCbgVHi+wrGR4ln/fPshxRYr3+++/F19++WXKOwBgfs/nlB8ZpFzzs7wuHof5CGvLmJFzKESSuwIQRKNtlLD5LL8te5uyRyXa3GN14IeanUsW1fLLvL8+k/WZqunVa17LFp8PB6j4DNqo53v2z6VzNF7RZvYsKOWJ+e098dnymlnHskFturPz0rqQ9Bg5sO1gaZxda8k/z9NAkhU9+lXAo/2TRRuKoktGWL8A7/6s1od4x2I+f8sxynUG+UxXNX+oeQTXWsn38+vvGTPjcdZZrnHJzM69InOsBLOY15uu3YvJjt36zHo8lhE+Q7+rNBMlZkCmDbqqeQ0ZW6c8xs5V6yimG68xc7UT0bLX46/lM9fbYWTatSyv5bn7YCX40ZdzietwqqNbmJ6sl/idXG9+VK9/QwyqBtKcRYOmjtbXOWwbBjta2+Wg8swPlFGXfKQ/iQGNdfeD2G+JtuzFqP80gRRKjdHIm2hpnDDp1Fmtsi+Dg4msazJW6xGTiRx/6KnYIjYYfcZM+6JLgXmUx3EtdBwTgHkApiqvAXA6KY2GVfaT58+m52kQUlZvvbnLcS2W97Fa3+Vzcdhkj6RsUKxyUWQ8DXpnsV7jONMagMwAMGUU8JGsK/FMSrSRlYFhp1rw4wTnVnPZEjjFLq7V/+ru/iGfx9yGrFuWYFvHcvugDKLAQUGU5zpLHaXDCoD12Iuz2WU6oAAYMPru7l81Dg0AImhkOj3LMVByDaBNwJSiPaXblJJgx13MF/T4oWeDHAusxdnZrNkz9pVsLNGJ+kgpo4oyRatYHZbZPhkors+YegLp84wRjbvDSTVLh9OgfxHdwGkmECD7VfRmue/KWkPPJWpX2USsCfTB+KRbKrDApb44g7avGB/gHN+rGbKce6kjDofpkMya/jR4p6Qf0cX393F+QU8wOUaldxO1TnlEOdFw6PBMrRHvAPzfpMOS8e13ijSfjFmzaWzWyMBd/p09tfrHdBzJxmXKcqAC3LHWlGLCWTsaUr5Jztb5AmfCIeXqaIx9fhMP8zeijaMAe5+PJb2SO5LVODsBid3fKc/Tnj4tV2qSTuP0zErjPxwg/bh9oP/dIjZkmAFzp/OJcCfOhKLE6TvEedls5xozpbT2cm7YuZ/PzZB48Ub/zXWWrexLyoTSE0n/JmhDpQ21B6r6wbMWy4d0PAAYip/YCaYqI4wtC5PR6wKnPM3T4ZsAcNHJMubrEuhjfc7jMh+GlxxLZlquEeWIsi9EP3t0PMxXWUpKZRqPCZS6vAzZdIvtJsZjnCoqSaixCmxPeV5Kflo3q+1g1smBP6lPlYxLgXaS6Th2a9uJZ9ZBT+77ZH0JOuB6ByNB9+3atpHQ1lNtR/BO6zS2l/idfejcvL3q88FapO2BLZtZqtN0iseOXjj0+N0mMjsaXBf+Lj0Q2s5eTZnNs8szaR3V5QTz/UUuZfmlEqAmoF8OOINk8KZRKUfMfawn19tmSH0qM0EFDKpHm55BAEIG363pNdI6SJAF8I/U/2KvgIg9jiDKNWFztH0rzy7UFkGgvmQt/Cn1yD3ZDArSsN5MBhCAbgZMbnHeCR/iGaxDHRSz2uPkUo9f687NWSqBHPTU81wBsnlvlp8r+ushe8ptmv6WYGouUZilqBYPOpPdUczgYQP6u6jsWuJNg1n+xnHubD1lQwGuKgOXTFyuo3wcjiSf/yytFwoWUSAAoDZ4Ew71UuaplMmTziIcClnAmNP2GhWHbQbwkKG0iOX+Dq0oppy7o1pCpAOQkmylLyQZeOv1PsYDld/juTmOI8EYOJzoBbiObgYjKHB+R6m0nuQxGRb8UMrUfMqyQFkV4ms+N+v1PMvE4jASD1QmMTKazDGCLcj0HQ0vsjShS80mD90RVKSeKXJe0RsU+38Xd6vXEVk2jyzpbsBzNvj2YhwX0+sSeCUnVoLqxTmr7GBlPFG1yWWFJUeVwcG6TEezlIdyepn+BG5ndmBxPDEuMsYIBCDrl8AQePW2ZNQJhhG4zTmGd0NfH3/0TID3kOoP9LNaZSk748qdwyDp8atvvo7nr15maW9wJ5dIx1GVpRGPhzgf9OLp9CweRTdGOEw323S+js9m6WzZjAbRuz6L0buP491PPooPP/8k3rt8lEqwsSkk2/L2Pr745a/j+Vdfx1e/+HkcXryJR8dBDDb71C2zzxZtRTjXuMZpR4FDkx5Ku3XMUxeQ/TI9P8/sJzKuPvj8O/GHf/rf4vzyLG0e5r9+9U1sb15mxtNkcRP95ZvodciKUbk9KmYQ+AFBUfjy1cMuvrnfxctlJ17PN7G+Qw6TecXy72J4PMRlfxiPx5OYUfptKyfRigoAo2EGEWBDpJyLTswfXcXVD74b7/6P/xrri0k83K/i8ewqjqtD/Mu//Eu8+LffxDcvX8QG3rzBUbmMBdld2130h2Q4yjECD1isoE0CJNrMGvfPtF1pHR9+xfl1Pzbh82c5LmSi7cwuQWkEsxMYBk5KIPtmH6NjN2b9YTx/K+ig7SdvW1/Zxaq2U+P3/M24l8kLZVvgVCdbKUs/U0IRnf4g+ZN8tQSZcbqazzKjUXrNMf0M/Rj1z1LvQ88bncvBzX/Gd6VjC8umrDgyx8516MsyF34I/0EGOdnGOJ11TuwM6SydDIxgHTPgq/R4anSRIr/ZJ9s8PBcsJ22q7bY4nlSdxftF4DXzbn/a/oOswzDLmsrJxlrLDii2NFmeNBgrGFsGitCLjL6Ojx9dZMaTFS4LrtZI72cmSB1VZIDPi2DwOw3j0pfDYBPKu0uYcZ3vNfBlZ4lBFe7nGjZKER4SLPXnVqK4TmnQTjdT1Gp9rRRXORMA0ngPWS2MycBItaoNgG9hbkCnVX5aoWcl2UCZQRCDCAkMZ+PZSCMDwPCzzz6L3/zmN/HXf/3XjaPIwKeVXQOkjqKzIuV5+X0SIjoEBq9qR5D3sDmEaVC6CaEBB0VsmgZqpZL7nC1Wr5GVY9OMHSE1mGnj0qCN3+Gx2JBjrawEW3nyPFOJLGCex1ePI+dPxHthDDYeaieC1wOFm9JUCLGvv/66UWbZF76DTskgsxJ2ugeeD+88XS9/Zvr3/vN51guvwroJDmzmkoXXBVLyYwWx/ntQogz9fu+P168u5WMA1jTrcTWGftVd1HuI4eX7TFf1ODDOXKIoDasqRj0jA6seWYy7BrVtvDhTw0Bl7VirgcmaXs2saxCNcfre+uzW+9HSuhg7CkIN4p3SD44Rr6nXzefQ6+e1qj/3e3QG364nWF9fn5Vve0/9TI/Nzz7lB94X8+gUZFVGnde35lmqr9w2EzaP4mzxn/fIgt5AngWl94RrLTA9jnxw5bi0MH0L5Cw9wpoo9SKETWs80/yvliPmJR67n+2zbiO4Bp5P94G/7aio+XnNH+r19/ysIKTzoWTQ8JkMEzmCPX6AaQtpC2wb3aeOkDw/BcCyLPT4PS+f1Xq+rA8K2yeffBLf//7343vf+15maP7zP/9z/NVf/VXytFNgu3XMyDFnmvAYWI/aMMo9LZmDnHEyqgiSINLzb/7mb+L58+cZ0ScalmLiNanPredeK1qKtkWmK7JU5Z5cL/ntUnin59eOJ8u32vGkZ7Q9FWzkmWZquen99xmreUJ9Rn2d98Fr588t6wzwYAR6Tc0GXEaF51rJ89is+NU82ntd8xKvqdfZ9F6DEJITypjxutVnL2kVx+++Bfso22BZQxTdqPTdOuVx5q/QtyPWajnN99ZPvJbtnrZcNsEnzlGV9dkAIfAOSluVcoc5xyILczz9XiD/fO68PpYJtXzz2TXdeX+auVZ99Hx2c46FjmsZaP6azy9RXjVYatlkZ+Bb/K7itbUcrXWCms/7uaavei8bflZ4bI6x15bCQbfAqWij2fKFM+JSP6atmsZqGVg7ntTfRj062vNSssSqpueA15Y1VA/qFYAlQUKaUO966UCgF8x6MYn9DsOYZtk4n9RM2/o+jh0Dh3Y2mbYYw2ym8pwYdJyrBOy20LwAVjtaZQPIiY7xliXg0uBRQBbvBHzh93SqvkjZzH5XHDxEZ2fyF2WMVtkz4vb2VWwPD9HPPrcCQgGd0+DqA2COM2JaYKd0cPcfArQimhDnlIzAkjXbV9k4HFIAVYetMkBZu7PLi3QAUEffvUOGmUEG0EoZFLJo6CIAaKksmUHGVmgeRCdfXz1JByCZO+m86dBInL4SlMlQLXzAYgBEyAlHCSAihjaODelXOP5wCi7jGAsBn4BbGZ/eSZtrOnWJcmUbus+EIrnleNpQog04pmTRpV5f9THBnO0laI8TjlJ7gJPQCU52lS7bb1Um0WdS2XLaIzlZWsdo6zjV3vI+7oOe7BhzLzH3t7ETPWkym0ILdAOISH63F/1wveQdpYRU5oq1omSe+2Lwvsl0kI6nxfImnY+iecCAWdIejqfFYpOlmbBHmYsy+XBu8WxlK7mkEufo8vI695QeOUTpSlYXR+uwG4vFXemZRskjG/+av/tWpaNkOE46walm3WjcJ7NA2SaABMmrIYGOsuNwDAKOAJq6vFiWUi893QbDzJtVecAD0bwCJlKvKU28rWMZBDL/SX0+17r0LC2OpyYjr9j1zNc2EfJWckIBQ+i/TeBM5xj0tAHwlF51FODW68sOKGXYkrcRAIhMqMpn1bKCZ6K3ZPZkAfEzcrr0B8y+Kck8AawUvJD7QpJc0l1fAR8DYR4us6WG2wmFN3ZDLbvN/3ke/ASHeD67rI30hjYYEVprz8bblQmk25Nt0Ja7cRCtbVUHPzmgJs9oFQh5qu/6PvNeSvk4w77W8Rv7DNmV+iIZldPoHiAugHD6hKC8qRKMMhK3cX9/m+cLRw9jUXkx6XmmI2VDyeaajUt/nVLGu7Yhcl1KZoJltPUw8QStsXmEz12vr7MDz2C91KODIB3otGSvbBXICvDsAEo5yHFKiR5yX0tGUe5rOtMVmOQ9364JBmgzALmXdcxKHHtI6218xrpLY0dk9kurQ/PeWq9v7fFOBgFCEzieuEdZnuLf3MPffM/fAjCRI3IM4XiajnCMTNNheDhoLou5nMXqZdVJJxM8D56unoEKjCBDKg4EKav3CSeA6wdDgcI4/5CdyKp8TvZXBCxp+7rnmXPVloMdmzrr1m/guQSOUPINp/z+oL6DteMpHU1ZupVAYAHLyAvpjmTroBeS+UTmqoK+Mxs+DjEZ03NYY2ath30DtcOSVar9Ny6n84RusC7AsM7+ZrMouItKFOOYI0sJfs/aEQSCwwc6gAd5DlnGF7KidNt+Gy/vvo5eB16i0r6DHr0Qe5lhez65SgdNZp8nLZnzKoMy+eNawDeBDs6GU881yeBBV30BlS3l4H+VC1QWJroC+sUiHU+0ukOnIBiBMd/evSpVpuQslq6kXnUE4J9PResZlFeqkyTvHQmfWNxvGscTDhAcT5QyT9sApxy0m7j/Psv0vTuaxNUhYrzcxnC3j/FsHNOL89gOu9njafjkMq4//jDe/fSjePz0vbianqUNYLuOUnt3L1/Hiy+/jofbu/j1T34ch1c38Wjfj95qG6vtKmZnkxjTE8h6QY9eqJ3ABbAjoxLH2mYbBMXPHl1HbzyMsyeP4qPvfRoff/ezGJFVudO56S9us9Te4I6sp9fRW7yObqgaAHV88YWvl/O89nAcxJvFNr6628c3d/t4+bCO5Ry9mF5Ox2CHxjj3+v24Go5iOhjGxf4QlBXNkuNk5Ji3l6ze/fWjGH38bnz4//x5zD5+ltn21+PL2CzW8eN//lH8+0/+PX771dexhL/ijMfBtN2n44lADmU7ijevi5NL/bIUWOaMZePA1vHNx9z7LLXYrs48z7R9fEDvAEOCJxM8QtAXPVHJ5TtEvOy1ZdZ5h2mpwTmKY8p8kffgXHfA8HqvjEJ0IHgb9on1rDyXXc574dcEJeUhalsO4Y/NYBJkQwYpo2tMIo4E3RyjO1Z1rjrBwtiC7BP1xnQwIWc95WG2iIGHKVDE68ezlJ2nUq7zBZnucmTjgHVQSgarZVZwW5Er7dmqql3y34IBqpdhW/q4Caa206lxPtVOKPqbtRVY7Ay3bs159zsYq/c+ecDT958k5fjgWSFtjerIiCwG7OjJNmJBQtGKI89BWKFQUzuTZ/ziF7/4nehPC0oDV47sNQAp4a0SMERcJFMqPwY3bFQwFhwHEpLbJCru9ZhUvkIRHdRK5HMysFAm+MnDX0oEtgCSFDgruwZPvBkyMJXODAO10ulnebyMw6Abv997772cEyX2cHLAeB09q4MnwjZh8g4rKD6ofMaP98d1ly2QDYJ6LQ0aJePKuslqNNkquG35IQtvG/48g7KAVtJMtN4DK7wG00wLBpqsABmo8Z7xHp5trzMMykCp5+W9MbDuNfG4GxFaFDsfKiuYvo758xlOJ9b/xYsX6fhLo3E0SiOa8UIPNG5jHDZG/cwaUKufb4WVe6yQGyD0+0nDxfHk/TntseFSdj6DZjqeP4y2nnO9Fz6T2ts2+8aCwL+9r36OaSoZXxm732s6M+MfkdFWZZqdOp4ANfmxY6IGFX0uTvfMe2cjB/rwmbXRY8W6pjHTPff5eu9R/d5aEXfGnNe/fneuA4BSMUI8Z9/vZ9tYMX+wUWH+0DCn8o96fevvvu09BmT/s2ecroH5RO556dHlffM7vOaTdN4ry8E83nttB7/BWs6eHU8GFk1jjjI1z24UgyobznTmtc6/S51m83gD+bXMcCmJuqQY73HEbL025iE2MMWDldlkA6T+G75bA9f1+Gs+5vHAj80DMrO2APV20DEnvzvpo4AiPn+mCV9Xn0GvaQ0UWFbU59dz9L6Z98Gr6v2Bl7Wgi/a4dnD4O6+56bIGxBlnRldmRK3K9V0+uo6PPvooPv300/jHf/yH+OlPf5r8cTJRySGXqPJ+1+fDctH0YaCDdTDw6R574p+/K38aXpnnXN97fWqHl+iiTVO34lTzaM/19PzXfMD/rnWLmobrM1XzUp3dOuvR5fxano1Cx/o6AMJAgOmi1lVqZ69pxJmklgeMxc9gvmqIrKh97nGQjgF5SqkR8d04AqtAjnSalghhyzzL+IYHlmdLEW5LliaAQTR96VHi8+qzZx5jBd90bscZ3zPe7Up1/q072TAybyYC0fqIr+G72hFkOcJvns9/jMMlek3/HpPXMte+coh5TD5veYbVsKQJCrFu6jWvn206Mq/1mtR6j2W1zyLrYlnn8ZkXNTRb0T/81DIDxxOgqumB680Pvd6mV8/5VM4QfW9Z4f4SyjaRMYnO2J4LRaXjtDEtYBwPALUHZCEMInaU2hlkJtB4OIvFPUY9vQOysEoadtbxiNDDYPIa2Dir9UUcHNLFBXyk3pgN5VV9oNa12SrWBuPN5wBQhB/sAMAXIsgF5uqsUhaIUm7qV7qLBNK767i5fRFv7l9k9KmeKxAzecuhm8CMel5MM3uFMhvsA6X2iP7FUdRENJf+BtpzZYwAwuaaRT9tFsYymeHQOYt+Kb9LNGKPdxFsSYeXA1lOi9gdFI2dJTUoJZZR4ZRGHKlnVR/HnjKeFsvbjJjNHjyl7DcGNtfJNmIPDkGPd68p7wPAE1h2n6CgeSD8Vv2oZoowJwo4mzsDpBD1SDkXgKcS6dnZpuOp0Zk6squSprBjxgIq6XVBnyfKMrK2Ko/Yje3aTtC2FwfvSAfckTJI96nHW9bhcDNPZf4ClktpQTKVeuo9xXjQO6xzcC2OEnwHOAEBJ9NO2QogNJ/VWZWzK+2bgSJhrf/3B8pCWSzvkgaGfWxTOZ3ILiLTI5vEUyqGzMWuol6xc3dZIsUZ3ft09F2dv5M9wQAjKekHGJlyk/JS2HNHQA3KgM1zTUSjktH8QJsam+iOs6s1UbmXM3qBHJDN+yzHRHmWLJlIBDsBIgMcWw+Z1eYyKs54guYAaLEnN9uHdHJyfnLdmqbdctBJ/st2fUs/G0NHBTgvJRsN7CpIpc1KIwOr4ZXlLOIIZe/JdkrHxwhwnTVWZO/6sIvL6VlG9QOM0bOWYAxk4maxjGEBcATYiJc6yDari3SpWiFZl9kxlb5CMC9gmHsoZoNy+mrANwF60WEn46YUnOxvZStYjvgspCZTnBXWd8zX/Tl0a/nBv1Nvy7JXzmRoA3osg1wa/9Se4h3WSaxT2Aa3A4lrjEHY9vHZsj5PVLftf+bA59JLBM4jXw/p0Bwk78fRniU9e6PYgW8cVcrZ+gW0lnQ7FRi9mMsRkTZflimzw052J6USazvGsqqx5boC4PhcoHcbVME1b27fxDjPuhy6ucalXKRpgvOZgSxD6XvIFDJecEKQ6eR3pfxLXaF1PMERjYdw/jV+neEcN+kpBdAXrcshlA7BA1kB7s8lnmWHB/NIWUemVckgreUmzzBvc282bPfMKtkokJvvp5NRg0GZFn1O0/mVZQU3yZOd8bTPErelFOpKTh/fI9mDo2ma5eNwWKm3IdnOlOoTL3BUPI5qAhykn3JmxcMMtAJCvw0mt0GewoC1fhoD8oqSe2Tf4Ag7pHNY8xfv57lkFJHxC4+nx6RlsvQnspPJNMD+7MauYAPqb0KPNQV7NTTVU6lO97yTTaN95Ed7zxiUpQz5kQmbGWJ4FY4qA8xa4XjKDNnuOMajC/VFw9HchYZwjNF7TGXrWCuyhh7WN+l42h2X0Yl9TEZkVBNkM4kxZf7g+TuVFcPhJ7rpln6W+5xrBjyQAZy6jnQbxp+BKd1+lgZGPsqhJicjekP2lOnpb+aE44kSw2RR8zfrjjzkmcpGNaBOFZxxYnKU3ku7rejhGaBTMC/oYNSbJt/F6YS9i+MJmwYnalYmStpEj9vG6LiPq/4grvbHON93stTcxdV5HCnZOOjGYTqO6ZPruPjgabyP8+mDpwLqiw7Oe5AJOJ5eff085nf38fXPfha71zdxQQb/GsxynWOfkO1L8N2KjNhulqSmd9Lg7Cy6s2ncrRbx8uZNDB9dxsXj6/jwDz6LDz/7Tlw8eZQylTNFwNF0M89Se/3bFzFe3kRvfhODziaGw172rkIub9eUj4Qr9eN2eYhvbrfxxZt1vLgjyuE89TO41phqCGSWHw8x7XRjMujHezvpJuCQKSfI1iz9p5JAh2cx/uT9ePTD78XVdz7IoKTeuhM3r9/Ey5ev48c//Wl8+fxFPCxXsWaeYIbdfqw4r+iJK2EOnN/lmgCkQ+6NZVJdUtQYinXz3D8y50pwkOlL+mxxkpDth7zudWJfKhjN6B23pxzg7i3HE3TUODHL/Za1jQzZ75tEmMSXjsq+hb7Pz66SFzzc0yP2mA7XYVftAfQjXU9F/HXGVxsFJyA3yODP/p2ZBd/PgLtdV2XmLMtr+WSZmuXqik7MXvK5bMBDzM5UCtQ2L2vI+5wBtd6oDCg6PvJJ+Ih6Pmq9lT3oNbatXNuK/NuVN6yLuR93aUXZ9Or0Ong9N1nhAD1QMprzKz6lKgGWodIJ20y2znc+fna00Ofg8UMkR6bxj0bx298qC0TMVYoffzMZl9CqBaLTwnyte+Z4oLVRb/DAz64dWrxDwqdtLs51KSxLz6ZkFJtNOhR4PpE3Jm6Dh5keX5Xa4/2OMKuBvVNj32CBlS8rVI769cbZqGmVD22+N5B1wkiDyTAOv5+5EbUOoJeRW0WR8HNMKK2iKW8wY+c7ZYMpIqheWyu0BgZqx5MEDIqP7uFaypDUimsKZuqnbhSJh7POY6hBKe+jFC3Vq/6278Vc3m5odqrEWpnkvTVAlYpwldZYO3UKJ8g6qvX4GoWzKKvurWV6xukInXjOZgQGpFsQplUe62tqgNkAUF3+qAbeci+K48n3ZTl091ngd5V2We99c05c98YTPvltuhUjbEsR+jLGaCMkWWdRUr1mGAY+dzX46GdRjsnliHLfSsZT0jdrXxxPtQHld/sZNdBtejED9Lp4TZpxVY5fvrMB1NK9jH+f4Rpct3GRa0IjxLIuHld9tjOaonLcmS68nl4zOxTq8Xrt6/edbpOF1ulvj70+e6f31ufa69YKpUKfxRA2v6mB0Jxn4St+T2uQloizrHndlnKo6dfvhPc5FZjn13y6LsNY02B9Pi2AbOgyB58dnzs+q52OPgvOqvAZ9DvMcwy4m6d4v/jNsx3FZ+HtveZ7O5C8zgajoDXGkrRW1tfz9ti93qxvPW+P0zRWz7UGXvicv+vMhBqA9nPSuCzjQe4xRgdNIKd9LpBLNcjP/ayNx23efMoL7HiH18+JvAfMLSVpmAM1133CBKiAAAAgAElEQVR+Aa9E6/4toMH0f8rnUyEp/EfywSV22p6EAIWnPMk0LvnU9uip19T77zRvrq2dbrUsqs93w3urPpA+mwYIap7Cv0/3pT7vTiIVjzHVt1FBpkHusZzwOL0XPgtWzPjevIVoKgPzpmEHOvhznm3e3QCgJZOH8goGxhJUW8iIyTEge4rcyLK2VU8n64QEHpj3+b3cb5CD7xzJZB3Ja28d0LLBNG8nmPkzjid+ckwFpMw1LqX2WAsr7naoWafzOL3/zL+O2DUPq+nB+5v7Xjl1zDtq3SbXqMgPf17LM//bNGReYDlRg121nmKew/fW1byP3nvvZR344aj95HfHQzqeeJf3yAFHnjf7+p/9uCm1rhEAnBkNleOppfcSZFVlPGEU4lJy43FKoxz3AE+zGAGAxGUaP5v1MbabNlMJvdnnqqYv05VpHcdYgn4D+Ix4Yfbeyab0yuyyzmuQVT2eFLQlw1alwTAmeQ5l7dQvZ5dN0s0nszfEqBvb/UPc3j2Pxeo++n2VmCP6udENMttD5enSaZKOJJXx4ixQrg+HgIBiGWN6BqXKONusD1Hho+h31Lsqs0iH43QIzc7PsiwTeupxo54OOOtxPNFvar3F2AR0OESPKF4AtMx6UsNnygASJMD6vHnzOu4fboMmwkTy59nvDeL8/DrX4WF+V4xK8XX9KKOG9I27hxcNMKxzI8PXdgV7m0As/ZNKc+NMNLCzh+cU2yDpOx1iiqzMsp+43nqAZWcJltHzgqyjPD8HjFmuUtaTZPou9kfWS2DXcqVyWHXJOwC2mh/ovtLjM0F/RYuLRkRfOIZ4D440NZ4WeK6MHunNLuuqDAcBrsw5HakutXbYprNvu59n1ka/6bGEE0wRqKn7ZqaPsosAs5gH64iGbeAFoOXq/Dqz5uj9AWirvaa0nXpCKZMNIFzZcNo3ZXwlT83eBSqprnNyLOdHYOlsfJZOEnq0YCuhY+DIAtTMbLIe9rIyntwbSE4EAaadrgBVAEzAXnoStjqGHBet7ix93Xoe1zE+8xcDw5ktV7K8N9tNlmkcDnXWk7+v5QzkuWQyZVP4kgVmfsaZy3M1iHg8PSePIBbrVaxwblWOJ6LneQ58ss74YG8VaKvSQQC3aasfttEv/WtYmwX9wLLHWuFTmRlQgGdKkI7EZ6Rryo5RfyY+F8ZR6+aWC9bbzCO5RkGUcgRwH84Z93M4tRW8B8o+LOBjccBYRnEOjT3UvJj3eI8sqy3fTu0IaAg9lO8JUOY3OiXXZY84HLo4WnHuHHrZnwW+x7mb38/zfBgXYVxyioJvSO9wxlOrOwgrkSw+xq6shWWr8QvTFJ9bL3ZJqNqGYk8tizh7yBvNUfTlDBz2TD/qz+UMNDIJyH7U/to57jLSlIdqAzvgz5L1rYPwSCYCpU4L8G6gNu2wI3rP244n672e592DsAzfX+smPOPy8qJxmpKtkbYepcz6onn0G2il1j3t3NJ6KVofZ8T59FwOww14j/RtyidCkwo+YP3Gyason5rOlOFUZat2gLYqaZX8DadQOlWkr4FJGTRVNqBwRvY/wWSaoTXO2bZ8PjKA+3iW+JQc8IcjjhGcKWAw6Avqz5h0kb3F6NN4Hv2Oyuyl/pK9jZCxDxlAkWAyOijlv1arrP6Qcil5tDA4yivKVkOfdnUROW0YE3TMO3muy9HB75VNjP4m/YyAk9EQXkw5Wno1UslJfFABNqoYkU6Gwh/v7m7j0N9E50gmzn2W4J2VsqwEcBDU0huohxT8K3vzpS6l9ZcMpGStM71KueAMpADoP8Q1/Sin5ylPsjymdkGlAskAL44rMndTR+qxd2SwEdACr1NGKo4nghp4PyD52dk0njx5EucXs+ThbEvqflkGXvYA6zcZqccOVbdevX6dTtNGHg8HMc2KUpR23cZgv43zTjeujhGPusN4NJqkn5M+RDEbxfjRdYwfX8bZkyfx/kcfxNNnz5RJk44x9ncZ9Ax/eH0Tv/3Vf8TLb57H9vXrdDxN18fYL1WWkxKOyJNJMvS95APVAnqd6JxN4zgZx+12Hbfzh+g9uch3ffK978aTZ++lbX3s6LxlOdj7N7F48VV03ryIi+08xrtFjHpkhnWzpx+8gvKtzO9w7MV8143n9/v44vUynt+STz6NPTyTTKfpOIbwIXgiueODfry7pAscepey1XDEQsGJ3RE01hnH8dFFTD59muuz3+zisNrlGQcP+OXNy3hYreNhs47b9TaWzHk0idXxGPf0ayr6MzwDx1PiIpTQbNpkyBlk/m2HG3uI3ODM2t6xs9b6T/Jp+ooO+9mSJJ349LWMXozRwXeHeFmcwH6fbbSGJ3JWCzbA2NJBtlR5OTme1A8Svgu/4jel/tDNsjx3KKuLfUgHdSlZ6R62+xJEkPL3oMxeAhng6bxjfbBT3U7ftuIIY0k7rpR9Tv06s/iFzaHzT6bnzVra7mY+Du4gM46153who3gnZxqdCL5IdrvXhGdaT9F1yrozjiD+KxzfpezTN278tGQ9Sdcoci3jbtwTvPT2zN544u+8r9ZlbLN1Pv7oacIlVjBQOnCI+MVffvl1c6OVD15srxvKKhsn40keLgFGUpAMaFj55F21UsA9BtY8aQMNVkB4Ns91xpFBFpgFpdJQdFBy6JlkBYT3y+hv05r97lNgySCBNyYPT1lsX+vIY95TK9NW/BqjtKq3K0GmHhcmdsbAnN1vCMccQtvEZIDEioSJrV7X+lqESq0UWgEVQcvbaSZ+6niSQFTqnveMa2sPaT0vP6f+3YISbQk6z4Hr3nZ8lTIRTSSIgIT6YHj/GrCvGJE+MKfjIa2T99WARZGORaBPG+Xe0dDeWx8M7jejOh0Lz63ptd4f03TW8C9rbSXIwhHhbeAvGUoVMQdobcdTvWa+N5nPSSmzem4el/fcdOtzZObqv0/pO8GdYpR43013Hs8ecKZyzODoa84wAqZE0TTGYxV95+tqBmfm7/d5bJ6z99807vkatG8Bj5KqXJzhdrh4LUyjPtv1eW4NF3vpZSx7DH6nBUArCFrA3OOueWJ9X/1vX+P1MA17vzzW+jrf73NvvuGx+O+aVrx29ZioiVvTdn0N/4Y/146nVgmQ8OM/Ry34nQYFcx4njpeaN+S/UcoK+ABf8X5AZzaOTTt+rgWgz7QU+7bPXE3fBiNSSSm0V59Rnm3a8Nn2mvms+nuPx2feQLzvq2nE6zgbqb6x//YcPKda0NfP5XoD+TYi6/HXZ7a+r86cMd/mfgdh2KmRoExV+95jt1zwGXBWiMoKKRMWR4DfifLTgrulnAyRziVAoT6/fibrW3/eylcpIjzT60N/lFPwxfvDejgKqj6zPssCLCRPa95mIJ/r7KjwGHwGTdumdz73XpnO/VwrTpYX5vs8E6DC501t+6Sg+jMZespqScOmjIl31Knn/O01rzMPMcJ8P8/Qmmh/BHa0GTD1v33t+eVF9rQwva3mau6aDsOslKpgBetpBuytD7z37rtSoEvEtwEK76+v87x8rn0ea12r5qeW70SIQ2/mM8ijhh9SRvegPfT7rMjyt4BBgQKWddJpFCjldax5dS3Lc4yFD9X7VesYyD/ve80vTuX17+PlXFfrFDVtC9hav8UTa93L9Me5NF9xoE2egU5kdCj/dsCAQHGtJ79PHU+1vqZzWgdmGDATeCp6ki6sNSw6XlECcs/Hk8weyOwHHCoxSccTJdP63VGMh49Lpse+OJ4EGmbJIpwHVakO06gDG0wHzI2+UIq6xYnVgncEdVle2ICrHU/N2hxV0iYzgfoAIIPM/sjSaunsFAhGc+yH+auYL95k9K4jdxNsyohdge4DMlYGgEZENuauNs6HzJKhV0ThTeksoW8JwQAD5kFEcin1s3cppU4GUTG288urdA6lQVwCe7K3Uagc0ZJ+Optl7I/7mGRP3HFADDg1+PfV5aN0sEkv3TWOJ2chce1sdhlns4umHw/rYFATpw5AErxnsZJN1Tq2xcMtE5xZQqaXetCoFJgMz9L/oKJfO57S+UQfl9KoHudTN6ZxPMAr1SNI/EL9KXyGWEdALTJ8VL5MwGPqSR0BkDrLbcS5gFSisaE9Zz+5RJQAZkAGgEMyDKBJg8iUguEcuCE0z8bIt85PqTOX6cszd6AskxyP40k/RoOLkoVIJogysJYLenbQK+s8M8syA+u4TkBuvqJ/E30CJgXUPSg7jcj6I/MkGl1jYL21DuuSCUeWEvymLefFnjIv6QUAC0XOZI+mXkxH540TKUswZtPrhwRws8z9zqUa1XtF+qjWOs9CD4CREn9qKK8IepXDU+nCtn+qsxbNy/x9I4szG02lg+x4gn4tG4jo5V7OBaUf+zh8u8VpNNZ5UQ8oBdwA7sZoEBdkAh66sdpusrn8BucjMQfbfZZCN7ZQy3WfBQAcyjql/F6sM2tKPLSbZaz6w16W1DO9pM+2BIIM+4MEzNK505U+bdnEu9S7qpUPlkHm3dAKe+IyZqkHHFQKjR9hEm0Gz6kexfNUPk46g3kha2hnj3tN1TaJ9QrLcPN/7xP3MzaeMZuq1KhoUnLYemm+kwAB+PeQQNlBHHdEhVMOrBPLxSI6x3FxPIivWE9zPz/OjOeooF/Nx2PcbQR2Wo8zrfhZjM2Z2YzLto7lNZ9l83Mit3Eg9XHwyREEf8ExlTSZ+6c+ULke8OMs+yVHlfZMmIud2TmGKlATvqs1FPjIDxkTmqPkeF2mWY730g+vKqdc68L39H8pP96f5oMsVas+rFkObS+AkNc7Y229Wr2lX3KvHU9yxJbI9d44HU/s3XbN3KUvDynTWZxEqQ9nQAV96WYZ3NDtlH5QxfHEmVdmmABO+KXwL8rKDdOpI+xwVbKWpT/n2cyAjwKgHwUiI5+NcXH+1+tF9mc6dkrvrrJncmrr3MLfkd9kNIwGZyk7XRIsgfElwXbrzNZh/3inbDXp3HaMJF1kxpICFQRK6x3KGMJphu66S2e5evdx9nBCiY5ZL2dGpxzpkAlN1vJZ7LYKKNO+ygnFfhCIwj4SmLI5Uqb3kBmnBB8gX8noIhPbGU+MRbqOzhg2i9Zd2eBJ0wFtSCYm/XZVbvadx9cZHJDOK7JiS8ZXZkpTHvGgLCA71dCZKLWHw4kxf3PzZczoE3Xcl2xaegzexeXlefYsHg6kS7CWWSJ1Lf7KHNFtCVay4+nl61cNj/E5n04A+QlNQJM4xBntQTbbuDr24xFBFL1DTC7PY/rOdQwuL2JwPo2Ld97JSk5X19fRn9DDTdmsqTtsd/H8iy/j1z//93jz8lWMyLB/cxvDxTa2D/PsGTUdDmJy6Ma0243pYJTBGd3eINbdTpbzW/QOsSTLrd+J2dMn8ezjj+LZRx/G8GKajujUB0tm9vH1V3H75RfRefU8ro6ruOrtYtyj7vE+34VedNhuYpcOwm5sYxivFsf44tUiXt6t4svXrE/EuB9xPpvG8P/n6z2aJVuz87yV3hxX/t6+fRuuCbERTRgGQYIgNOGEf41/RIzQiCNOGMEBJ5QYClIRDJAhtCQAjTbXVtWp49IbxbPe7829KlGtc2/FOZm5c+/PrG+Zdzns0ZaRPRmN4+VqF+P+MOYD9C31dTqgn9EbuXeI8W4Um4tR7K6msUcmrbbRw0mJfbrfxTvooh+xOvbigWwhSlyOxrHuD+LDI/1/L5PO0w48NCdya3/CmUEfdTuQ7DXVHHzQHRh4ZuI3R8spY3RXSpVSZhLnIAFuBAVAw1syuoZB5tM3OGNb/6SK0+TZIoN5p+xOy/ZzzGWxkcM8Hf6UwW4lJaUzjWJwxOagIoDsegVCSY/KedOrNXkTWKjsNOQ+NJ2y50BgkIOcZGtYNskGluPJNhtyppPVgyy1J5xBOrBxUMt0HE8nHOTgkn7wqV6uL1UTuN+5PdxhYtIjfI2xE/YseW3Yye/ACzTrLphi0J6vygmtv1PaAAq4szy3zmddvffj3/uto6OlWRAElSN/IJQsEVC8Y2IQuiF/wzzwRhPtwo8NZxOTlQRvvJUrR73xPZ7vydsR4Xt5Uxxxb2eWHV7u8WQPMpOX8toUvp4YG68rgMf4HU3vTTAzY8xWmG2oWwC4NJ7n5VTBc9AwhfJ4nMJBjdU70Ii/ce75c9fYPc8IsALqg21lqx4wCNeGusdgBfREzKceAfZMihC1RttTOUCvIe8zZv4xtqro2LAzmFM/454GlHydlQaus8LrvU2Pc4mIqwfUc7AgssLh/TAoMaDB3SdKpVn58pqZHrzX/Ha0/slQaoqv18Z75rlUw6CCST6sHnMdYyqe1BNv4fC11F42dz/rMWElP6GMfj/pxPPzuaugl8+ZlU5/v2MsXdmc8/El0NOYNs/zWvn+uWec9ZJJBTjiPad+tR1PZjAVnPMamT7NPD02KUGqBcv3FdkjI8bz8l74HgaSDZBWJl4V8PN7eP19v2pEdWBF1+jY9FWNNv6u/M374efWZ1Tlv75f6bHSVR1D/e75886NQb/2eOu8mSOlGs/vfX6WzCdOxlxphugMs3p/r2Hym+J4Or8m5zFQWrnX7iPaaqCEacbXGVA2MO/7mu48fvNpOzYNvprP29FloVrp34qJeZLXgLWqZ6fKE+9LlQ/0oKl81rykOs/Mlz0OnwvzwXParGe4ylTzGZ81z4d5GkiwzKhnmc/O6cTyy9H+qZA156vLI2q+AhQEzqgGPJf5LDttnudZpvMslyyUAW/HgsvXduebiM5zg9mvpbx0ZTUZc+V3kh363PyS31YuudbRVvUMnMusc57Aa/Nc056VW/MsyzMM5o7uHR1UlLTG47nGoFMqxK1uvEtY+pnmw50MV9k4xm+6Nn3o98d9zKwnMb7MBJhO4vH+4QQmED1n5XezJgtCupLfq7oQa/Dq5csGXKxz/P7cNGuFsvLeup8+X6bP+pyUwZSKKxlPNRAj+zdmFJkcIdYtzEOgNwGlXaleywPGZ5qs61XHKer+uGejecuJpzce5WfVM2j9oM73nP/Wa+qz/Rz3IuKzE4B+6kujYAjL6KS5luEtgu8l6Ml6GLhyBLuDtHz2TOMeQzeWOn/3y3Q5HIE11oUdxWsAKOlmRA8nMocAFGcZIXjYT9L51I9xRu+qxJd6O8gOOKonDNUM+iqF6jPpc1bPA2uF4ymzUnCMbwhW60pMWl4AgKRe3yK7PWc7JTCCE/QEAMwMqI5v4JQAaALIJ9tpu3uM6YxrsBNU1s3ZA+pTpRJ7WVLsoPI6bigunrQNymDI7iA7RxlYjHU6UQYLUcU9Sqe14LjNXlk+88urU/nT2ZBSSESqr+I4gI9GrCnltnjMXh2AOp1tQkRyP26unzfAUcF/1IFXgJyCHTCe6RtEaRGikrEBAJbMQ3FyrTcP6tG0u48tgFvrs6S+UOp/AyDFmrFnT0+Pue79PvXHZEynnET/2CngLOmlyAkcT6Pxjfq90J3gACCtSH8HDNoeBAhI2ZaOJ5Uz3O3YF4CqzgHvqHPTD+fA0fg4LrKMYOt1xTgPe/Fq9b2i5Cy9f9SjR3xd406gdqL34Dc4fhjbZKr+ILAwy3ky3nCIAcBdXb75KDACAENlTVQKFBohGj97eK3vs4fEMUYx7V/EbHqTwOrzZ68zQn+96pzEBv5YC0WYK+sJ4DZLHbbx23aE3jWf3OV0cHIuMiuxT3lMrTnro8h6ZMMx1jhnGv26PJYjf3GC9YdL0XmfcjX9HC97bQdVnlccf219eH7S2lHA0Ee6aM9ZhXJsQLtkMKXcx6PTfrx/yeu36t9M5PxiQVDoOmkfOsnnTvpxvR/E5R7Q7hB3sY0n+qFwFuEBrfqH1kaASdWdyLQ6NPs5H59AugC27OFxNU+AFNAs5RPR6bTig84Hw9gn0NzpONbdbCPKQd316fH73CuBu+Zsz3ZRLYjUYJ11EctDy1bLO9m86tdjXmf8xvYU63oC9tv6Su+SHlx7CJ/LX66Djvy+ZVjFenZ7nXn6G2Uvo+zv1Gw8nHQxPvXjE/7RBTdIrknGZz8aSh0SbNQclDncBrL6mZaFrKmBz/qe5ctp/Q+HeFo8kesb8wvKxGn/4V8EGcMz8jEZWIoetm9lJ5PDxHRO9qx0UGSB9lpO3VzHEqgJn9ded8FKOJ6Qa35Gx3eOpx5ppvtq95he4c3VDrVe38l36dpck/1+KNHpiHrw0n0XHGzdpspFQHLt8yxmY/oPjeOQGQCamPVByV7MPZzSlIq7iqurm5wrPBa+jtykDJ/5pPoWqVQr6zWbTfLcwluFSVIKVdkD/o4c3lq/3Mvj7pQNhfzZbuk9RPYlGSLqS5jO3ZbpmvrZgf0h63gc8ymZRcgBdGnZDvA+eGr2kWvAtWioyzpM5/d+l/xTehu9G7vsJzueFOiAPFWWLnoGTq0snDbsx27bqtSQ/US2xISSezfRO15khpiyCSWbcw+bw4px4hS9X7+PiymO0a2CD7Kf5CBmk+t4cfOKhJy2B8zNdmAvAXnWmYAL5opDW9lPClSYTeeZaTuhXxNlw7Lkueia67J8LwEqPfWGcqk9Mp7QAQhCYNybvXrHwIfgYewjf1OujlYj3O/mGbRylXw0eyiiKzTMDP0LWqDMHv9sQ9l+x/wiOIReZRfDflyhKy5XcbnvxTN0xi+ex+TqIp598Vlcvnkd/dk4prOLePnyZTy7vskefGT2QEvIkdXjU/z1//Wz+NXf/l3y8sFiEfu7hxgsNrG6J6BklyXsJruIa2idPlgE0UzG6bh5jEM8jfvRf3YR45vrmD+7jFefvYlnb17FaC4cOjFtys7ixHn3VXz41S8iPnwbbwaHeD46xri3zYw7ymiOJlfJ43AQZzDOcBof1v345feP8fZuGX/3/Q7tQ86lyVSlYbMn5yGz9V4OJjEjyCU18wjyw7BZ4UtZfm97jNW4l+Oml+GMzL1DP53U294xHgfk0UWW2TvM5/GAAwrccDCMBaXcKKHZsGQcTzzbpdM5azjVLUPgp+nkb8kGypwXfiv9Xxk37mOZfGegKktkraUdTKD7ahvzGMTFeBof6Ke1UB9S44dVlqvnZVc1xbihdeaHJf2x1WICGZXlcoeaU2KSQZUZ/lZZ7nQ+BXJAmZO95mSCL+7WCgrBCXpxMc1eYJTyO2XTtaBTB2bwDOyY1LeajuBehzwb3WM0ln1k3m9+e7L3tgpmZR0dcCdY7pi8A5nkOTt5hvv5ntAi7zvYwHo6302Z6kyD1pvwpIS551OW2lRfUjmwlQjjPk+iAQU+Gb/JZ/zRH/7BkY0z87fBagcL0VY2phkI/wwQkm1EKTb6FdEfx8zAg6/ZLgZSDFhAjDCbt2/ftuaNUo6qI4LBYmDZe+jFoX8U77l8nTOGrGBZAXMKXRetJ+XV4EQFcjpB3UVjV0DwpMA3BxZj1Zw6w90LWxXBCtBYwfRaeB1dGsaOJ9+7rrXvY4Wmm0dXhsxgmBVSE1ynZHWOpw7A62qusx7OXAPAcrQMz6pgqZXnquBWhdljreOpyqhBUAO4FTTxgTgB7jsZfmZuZiqmSZQpf2ag6aT0tUhd6MMgtOmLOVSnjxlR9SinYVlKBRocsRJkhlYVdV/j9+BPrWx7jpNIuxM41dbVil5Vnr2/0LqBn6r4V9qsa3L+t+m20k0FYV1qyWtYAdcE/DK6qyvhl2Cgs0+oF9tKZfls2nF0AgyKM6/yANOQHU9inl2tftMI9GD6MBOzIl33oQJ+Fhq+x4lZlj+q4VHXshqB/n5dr7q/Njj8+fl13sPzc2I+4TP4qe97qJVhe83OHRmfmovnMSXq8hOO2TpP03EK38bfbJhWR+A5H8jx1wyFs1KP+flQ8sJn85w3WFaYxg3yeBy+3r9tWJmW7Jyqe8h3vU9e+/OxG2AwLXkvrOB77yvfN1+vfJ4IKQMtplOD1FyPjKr39l6z1lyH/LRiclI+bLS2M2FZbFrwXCof5r7u1cT9DFJ4fp6H6cqy2k67XH/3GGhZPOzbZDLOnoh8ToS2HDkCk3zGz/fEz/S6nEDHoUCkU9mjdCQVfliiOjs66bJiLbf9PJ6P8WbD2+fC4IL5xfn5N218SuZ7Tc+/U+nTskn0IN6o7/19x5PHUOnZcpFxVmCn8i3LcEBg07PHYDmhDN6PexLyGXuEbkbQwrvb93F3++GkfALUoWdw3SKBlaZ0F3DN/IL1JFr5U2via5iDae285B7jdiSheaHl0OkZAJEN/EsZ3JwuuaZk9FC5vjkIeK86UXmNjmJF2uezyukO5CjBH6XMIjRfZV7VcxjzuAXH+LzaqclnFVCsPN2y9ASWFB5Zn2X54evPZYt1iHVz+OUzWhmLvJYyPsS1fMLxVIOt6v0tK3y+AFM8JvWBkfHV/dQeZg1FS8dAyxYOSuuptBdl53r7cew26A3TGPZo2Hud96NpMcAH0baUecnm2sdtTEbPTuWjrY95bJb9mh9ZTwJ5AO8x2Lzf6jcET1IjdEAe013uW8twur6+SVCFXjlAoOJ5Kt2CU4EyYYvVbSyWt7jbs38N5d9URk4lbhzNnH2S5jdZysLgmh1PcvCsY7VetihrRXY7shnHkxxgAOctI5k12pEVtk9nMYBQ8tzJrDl8t+l4gneutjRHViQj0ZUuz8TzMzBvMs/zDw3c3n7IEkFkCfF8epPw+auXnwfrgd0mflnKyR2Jhn5KhwIOOPqYEPk4GipLizXlHrm2Y84nWWL3CWS5R4pLpNN0u/Z4gp/YEMXxNBg8z0wIAGjK7B0xaI/SQ8Qzm2PJjpPs7yRQEd5ILyVdK9s0ZUNfQKVp3QClzoFKZdFPifUDBGedWW8ciTzfJf5Eh13JkORzrUyO159m6hn8l/uocmrpVD0gO0cxHT8/Oc7tuJc9ascWwPdtLNf3WSoJlyjw0KiPI+wi5hejdFQyLpy3fC8BvRZxjqMUoI+MKZXbk4M0abL0DErZsheAYjCfczHqk20hxzDrlDp/D50G8O99SBEAACAASURBVPYQy+xJRSag1kKyViX8MtOu/5COzf5gFxeXlK3q+KmdmeIvmf5+cnw5ataYQvK65lxijzp5K3udM215b/mZ/BVnbexbBp7oJZvNN4fXftyL54dhPDuO6HAWt7GJe3qZRC/LJWXZoRpY14JvDGJl35nMyFXp4ixd23p68f5i9ZiOFQD3nEMrQ5o6H+WX+qIf6V8CXyzP0iY9qhSheb1pVo4MgWnmc3aKaP7WO9VKgGdYf/d8dC8F9Fkns37L7wSEt3JMeVzWey3P/Pxqe1b5ylmpeovlpG37zZbSnoPYrDlvx5gMVfqLMU9H0Iscw5xZnoWMEN/vslycXUnWiDETZ+K6x63t9w6XUb9Ll2Q1zXh9zV+yf3k6L0ZxcUl5UmWiGRObzZVVjQxI4POoUo9+/mR2kZ/b8VT3OflH68mYOlsLolLZphbAGWR0q8eq7KSuD5XLt1rf93f47T3G8eS5mIY+lvd6FuMiZzb3sWUa8d50rMh26yLJE9tr6Tcuy4ybVk7DYZaUk14oO1FB3Knno7H1Rlk27uryuWiXrKAsaUdWEE5EBGk3LmGPCsrAmeHSreJHoguD0qkLNP5+rmcJeKXs5zIzl5OPtf6K/M1ZxtWpfkxkCQ9inhkF8FYAYFcPgiuohx5BHg58cm9a6MO67mQknSSzNU4ZWcqI0DlvPdBazzwCNZCNZIlBa6slffFURo+f+ex5DHqX6XiaTsgmVKC/+eRp3zNw7Sk+LN7GFEfHQH0PKVW33ZEJfR2vX3wWu8zoVn/L1crZHXFaZz5ThnKX8cRcKKGIvnXcS1dCnuhaWpqobyR8FsdTZjlntjjrBohORvIidrGNly8IbgFXfMosLwXGJUWmffLs5YvEgW+uFEDD/m5LdQX2C10Op9OHd+9PQRy2AXupuBD0FHE5GsTNaBSXu308H4zj9fwyLv+nH8Zh1I+rL97Eyx99mZkz8IRnl1dxfXGZTg0Cu/hhjR9uP8Tf/NX/Hd/+6qvMDqLU3uH+MfpP61g+PmaZPBw50+0xbshywkYfjWM4nsSGoA1KK764itGblzG8odz0IOZXl/HyzeuYXUun2xPIsdnGermK+2/+Np6+/XVMlvfxA2TVcBfD2KUjMX0blHKmOsBqnXZSf3QZt8tj/Pzbu/ju9inePY7TYQfOg4jOtd5usrfhIfYxHU/ioj+KqxjE5bEXlyRijJXhj6OIMqjfL+7jQOYuDt3lJmZk8cwm8bhZxX7YTwfTE4F8NzfxNBjGLTxkOIrH7TYe9nIEZ6DITsFVZEkzDvkSurYwJGHgLDUWBF2TEWhZczp/x84muZiNYoO+Br/ow136Md5HDOkbuDvG6mKWAQLV8dTJW/UeMk5h+9Eyir1Y77tsIqBkxt85niL6lA4/KAA2HejHgXq8tvLdffY+HePjlP0piw/I7X5MpoMct6uFcO8MBm3tCSTX1bvNco1MP2U24gglsEsVibxm1gVsW6Kjy2ZDFcLGwFaS3NePEg9O56UlgNjmw05xopF5C9fieEp50jK4OxnTgiZSl6OHu0p2CiPgYjmdjA/ZyWbs6qTX/YMf//bRQqOCkQbPFgtlvPBTgS9SFX/yk59k4/Ff//rXCU55Ub2IblBl4MkKEPeC2Tx//jy/B1MxeMTAuI6F5z2Udwt2PnOKsImIMfM8CfwuFdcbg4Hq8VtgV0FtQfsRmNjKNvkeSaCtHJ5LE3VZSuqHVBUez8WEZuDRyiTvQ0g6eEo157WjzyuQmXVAW68OP6NR1AkE9HozXjtuuJ/f93ytrLo+eQq6OVGbXXkWK6gJOp3SfLsIbj/bvx1h67W1sWNC9+cWnB2TQbBL0FuwW4G2Ipz73Qy0qmxVQ6E6nhR50nlWTUuUM/Qa8gyACn6qYm/Qw+/Z4WTlqgNPxWitiItRKSLdIK4NgFwLGjlmK4nmPGuRHKmUOmqn0a4BQdNLPaxmFF4zrwfj9GH2Z95v1tqONoPi5yDd/KI2z5Pg8pnIeZSo8HxmczylsUTDy40i9lwy6NzB5zNUx2QjwPttmj3PTOQ19G9g0zzIgiVBqFLmzIqoP/f6+33TrIEtseWPy2pWHmie4rH7XFtJOX9+Nfj8nerctFFXabk61fz9esbM03jP++s1TZpsNajr5x5fnmGH3JWb+jnmpxXMrcaLjUc/12C430/F+qzUXj2bue7DznHgyHTvh9ezrqvn2/GszrHs97x+/DY4aXnANXYMmF/a0PcZrMLbtGBj2ufdPBpVutJr0kwzzJK/tJIPMj7EF6zY1LNW7881jBGnA8q3S9UyFoNy3s/qGDJf4TeKAfexU4q/nQWcTUvnatrMcwUsWhFpKeKlXIl5NE1WE7ilKWwDCN1QV45l1wMWkILsslysMtp74PH6jLpkisvnSCZ0GdT1nJqnoQR2YEO3vlZ2Md5MP/VcWA5V2V/lvt/3mTTdV9ldeZbpgjEKOJQCdur1keCanRtdjyfLN+6V0ZQtssmyiufV97zvfK5IJJWAsNNN4JtknMo9KYvEcoD3oI0vv/wy9au//tu/iYc79V7gZ7tSEEZmCi2XmfF0HvBiGZDzbE4Tnuf9TBrJsjeiK57N/TEqeA3tWffDKDiX/eYnyacBmlrj2zy3pdwOmNZ8PDk5EXwOzSMSZG89jKxb+cxblpruK2/1WUx6KYq46c90xHemEzXf9hyqrllppeqK5hG8Z1l6zs8qDzQ/q3zJz0vds/Tgc0/C1K9arxKfN+5jh4vp03tWeWeVL4461rOll1bHU9v+pr80ML8ZHdxns20xgEMBOYfNILZrzMOLGA9n8ezmdRpt93ePsVjgiAEkwREjRw6ZLtBI1ZU9PtYagFs8UL2MMuP5oKbL5rWOzss+CtQ7Xy9U2vp4yAbw3IPIy5cvXyVodX//2EDwXqy3d6nhYGcQZfq0+BC7w0P2rgHIBwRSw1+V2lOpskOk4+niqoHQRKeje6qWfZY1yubbiv5NnZcI1pZtRBmi8YjsrVFGSSa99AZBxlPOeURj+Fnea9aAoYyUDjItlvG0fEynQPK+LRlem5wn48l9PMrY5zxRyhTHE86QBG7pAzG8ijevv4ibm2fpeHLpJ9ZVZewoWfSUkd+H4zJLvowH9HlkzOq5ZLoiKwZAjz5SzLs6nvh7wyFu5QJZB3rGJYBPdnuf/lZEQ06VGdebZGT8Kesh7TD1yzHADYAIwJVAV+8Q72+/K0Z153iyHGU9k6dmaSz9nc3eyUjDpmvZF6wdpQdpCq2yRAro4z4uQZQ6b7/rb6cSSg9lTQAguDcgdcT1zUXsNgKSZR+IX1Y7Bdp7eHyXfaESLIUaD+N02M5nN3F9M4mnx3Usl5tWvuo66X6ZPZiO8bh4l88iwp+sJ/fZyvJKrRStwWw7nhTVq54kszGA3ziduXwno2LJdIJWtqu4vaOHTLTm0cqcyKy34SSzxI79u7i7oyzlPm6ezds5OsR6tclz7ezozFzesZ/YudOMok/etlapxORXzfGUpZPampH1AO2j06x2q5i0CHPJ7UhHBnTN68vLi9wrXnPPdA5Oh/FZfxYvY5IZT7e9bTz08cAdY0LvGWJ0m+PeOoUDFeEr0+kkS/QJYFefCdYx9aPpJO4fP8Sx2bEghSOXXgO2BAjsKdjVehxrD006qHE4kmz3fK2X8DyuefHilcDYls0pOSM+wTjpDWM57PtY35KcVEaLx2DZzviR0WQOWq5W+9U6jseh+bc+jE1Gp+6d/Zr+frAu908dY73P4A3ogZ/5ZJ7Oev5dXSjzUzaqcJ7HB/Z5HeM+/GaevCbL/gwiebr0za637wGPaWYsquSRnBWipyxJeOzlPFkTYzbWsYRFMHbRAA6AjBwn05OzPx4E2IHKkZNJ0rLuKFE1VqWOXsvGkf0hHdsAPc/EMWRcTOVQ1bfI+hQYIdcnOLlZZf8wy35Kwdm+qbpttWfuF3fZU8SZ7tYnrf8am0gaOqqUGgi19SGcSLb/rJfZ0Ucm2KDfyr0RYEIJUorpTmhf4Ew3rb9K8nEmyXgi4OQyrq9eJA+Ax3I9JfjIeup0cvFZ4V+9mEyVNZi97k5ZPrIztLeie2gC2jIftb2feillaLfIRzKWyOJYJ+2oLOs25Sx0RQYXSzEI9Y4ETPa+ZNbnXhlBm1gmzUoOdL1MeJ398FaiN+YtHqqSXA4CGQxclpEAisgM4QyQaSVit7tDzGcEt5DBy99kO11GHOZxc/3mVHGi2rXWf1mr94/fRRzQNeRso4oOQT7DwSyeX7+MPsEFlENsjifJBDn5s7fgEvxGYDVlJtO2bZkf7NUU1pEONQJGtOcfPrxPHovTgFJ71fHEupPRlX3/9rs4DIW/qmfXOs8yQT68JjiGwGrbMz2fL0a3Ff9DXnA2qKrFWcS5Yr1a/GSSmUE4c8h4ejmbxavhKL64vIkvXryM+PJZ7MeDuPrsVWY89aajlBlzst/bvQi+k962jscPd/HtL38db7/+Nm2lzdu3cXh4it5yE6vHx5wrGU/T9SGeDcexpY8j+B+lQ6HZq1lMv3gdozcvYjsdxgXZsONRfP7DL+L56xeyAder2K43cf/+Nr7+xf+I7ft3cbNbxRfzYTwbbGOU2cO9GIz6sdr0s0QejqfEo6bXcfu0j7/+9fv46v0i3t71gnL/UyJgyKDCgc1ak8FEgArlB/uDeN4bxU0M4vlwHPMJzp5e8qbdbh8fKANJKUrKeq62WWVidDmPHjpxL+Jpu4sPZPJezmM1nsZD9GMzHMbtw2Ns5/RwbWWLW8YTMpU1SftgI/7H+cXxxD/3U1Q1LZVSF3+WjIDvQTNp39HDCHmXKdPMdRY3OMvJ5Hlcxubq4pQJa5tHeray1DNDvmQMJZ9vlZVS7kyksyfe0PpJI4us326XKi2nrHaCrNBFVVozy/HRamEHH+vHqJU07uHi35E9uE75b/nMPc3LbK/Ch6rjibPhCh7oHr3Gn5mLg1TN2xPf6UufzLKZPWd2yRmMPY58syyv+KF0CmRcP+/rzywLeB5/T0b0se1KXXd9DFUZYJg9LF3uEN2865/K+5xvO9LMw1JPoceThZqVCws+KxQsUoKcDdRjoCwggyPbyQazlSeDOWYofG6Fm/sAtgGM8N4333yTC1QBLBv3Fpq+n4FPCTpHxrg2bhflnsp76UtzbnQbhEkqb43SPXdnfBkM8r30Hddj1jdtTNiZYpDBDhvPuyqW3mCDH9zH62YF2PP2AbKi5HF7HfK++0PWKDXgAjBxUhYP+7i+VMYaSpsNKT/PBqCVkArOaIZd+YFPrSHXo1hYUfGaGYiSp1YAmYA0RfYglLkfYybl1n9X+vN7aeY2Zd576nXN9WgRu6YRHzIrNwJMP+6DVZ0Lv4lW/EwzVe+Thb7XygeV55nxmdGlw2TXlcfwntdzYkdXFaYV4OOepidHW3svPOe6bxUUt5Hh652dUvtEOKKcaywsquGShmYDPhP06Xe9AHB6UE7CZzEZ4anxqxxtXgsbNwmYNYCe+XDu+Qyaga/YcWVm7fmYHut+8bedUifhUfoJeCyVXur+2QGQQqc5sPy5nyOFs4uurrTD99SAVcKlGgS+D9f4fDgKwLSU3Kc0r/f5Pt/Pyv+8jnXvP0XD5uFEBPpvrjMv97MwCj1/83HP0c+qDgSvqQwtZaPV+ZgWuAdrB2BgxS4N4MafuA/18lFzzTfOn2M+6DNmeZIGXTnXjAHaNC1hEJgH8h3vv9e7Ast8btl2UgaaYuL5eR0qjZgnU2rPa2KD19cn39ntMw1fSlYvpjMZk6wfwAXfN4hfz67PvdcAhQ25mQ3nj8f4wz/8w/ze3/7t3+YeeB7ZAHuzyfWotJnnqZ3PDA9rP8zJ/X34np1QnRO8a67uyB1nJjrqz7zWvysdA45W+VL5A38n0Noy7Ux/nrPPk8dqHlv5J3Ov/L3yRp6b5QQaeu7v8zoVdNYJS/BMX6jnz0qez3N9ts8g7/l+3KvqPUQtmTcgrjS+LnBBfWMUbWaa8j24T4InTUfw+lZeaJlzPocT/yo9As55aPLrfj/PKPex3PbzUp9pOp95mM+IZZGDhLiX9Zw0kJqjCnq0o6vKR58l7mua43t28iALvB7ncszj87k3/zK9VP3I92Y8lQ9UHdc8kft6H8zTWfM0llufKcsl7uVzbNr4lJ7HfdzP04Cj+YPv5X2thoFBlcqbLV/rOaPijedmHdABHF7jej48xo5epOOd06D1gXo+c31btpPnn5F/BzwyswRMhr25Mp9CEZjwOOr00xM6y1XQU6pHORyAkm0cd5RimsRuS6YJ4Aal+1qgF2X+mnzQXrcmxRs59xP4yfJuitBjPTkv0ND9Qyv9PZATRyXEAbwV/esSFOvth7i4mGVPgaen+7h/eBu7A8EuyoJSuXHRKOuUz2x8kntez17neSZyGeBNRvQ2G5RnhkhPgKLrvuMoxvEEMLdeK0Lc+2cniXlv0nmoRwkgKKWICAR4WjycnCgCTvWPLCRFL8pe429K4PGZdQ/LZQxCmnsD6KTjYS8bgSwinAjr7X08PHxIoIxnPNGLLybx6vmrPJdqFo6DZJYgFA47sthMR4Boa4A+neIswQHcRTk7yvjQdD5LlhygFTLkeJD6GNVeTax5yoMsmUIUu0qTZE8WAp42rQdLywJhru7LBI1mP63Usdr3sqRs1wQZMEG8jwjzeTqe7IQB9IKm5NyGdgUyMhaX2qM0UD2/5iEOkLy4uJTTpPWQsF1hOdgfHGOxuD/Ri3SISQKHALaXV7P4cHuf94B+Ly+enfo8QR2Pi6/yuziLsu/XgcbSKicJMEBGGnuPnZs9TSbMRfKPeV7PP2s9BijvA80AcExyfXEobRqYbt5T+Ufyyj4OzafsqzKbkwGnUkpZghIdB3Cu9QZRyU1lL7InXONSbZw/nQOyLOLk4JtMBh+V57Gsta4wm1CuR71oGLOAHaLkcf4SvT2Iy94kfvjsVTYp/7vbt3FHX5jZNKN5ty2w9tyuk71K/xplJPE8AyjVBui1MjKssWWN9Z/MQAfwbpnN1h147YAMeAh/+xqDcNY7nNHj8dlesJ596Csamn/WQZC3DkTxfUyjDn6x7GSsNXiD17Z5HXzJe55b1QNShhy6zLrUt1oJe9tN7AsgHXyTsTw8PCVdKIBAgGratwHATMYn+y9QD/rOUlbNiZX7sO2CXtJ2wBHdgt8MvAG6Wb4Rse7gXq8JfI7AZ8Zz+/A21+759U1cTCexfHqK9XKZfItM3sHrUfZ96S022RMsudmgF1tkEz3P8Ktv5NTKjlY9yiNNs7cVGXHDbAWQnm/ZCS6zByaWpbOQ3x2wp+h699dVPyHzd+tvVZ8+UiazBZVV/YtrrYM5Ij1poa+1h1bu7u+yxw56aad7y6HD5+vNNqaDcWa84qCm1DZODTldJG+R0Cp9C4+hvxC0hx0/yedvFwKgyVwaj1S2ij1mzsiC93cfRDMTZL/mkplFQ9kGlokKHpGDIB1EPWXOOsCAsWQFpP0qKPdG9g9ZN9mDEOcIJSVbJQdKig170wy6TidhA5YBlFPv24OnkUFE1oh6DlXd21gDvy/n16107yj1mORPeeYVrIK/ttdjfki/dTwtKGq2izGBOsq/ivVuySqms3U0xDlHf0z6PBGgAp22TLXEYmRzywYbZI9AegoSLJKlBRstsF6s8dXsRepNtrUMrkvX3mZp4ZPjpzkB3EOKtaDHEPzcoHlmTTfchizUI1nhlNDDfKG84QH5umxBBDjp0fM6jNMZdMLpetlryXYze+3S07YxDzu9R2Us62LMhfPGHK7mOLJXEbt1vJnO44asnukkvvjxlzF79SyGb27i+bNnWVovHR5D8QPWEOfPimwt9ASC1o+9+OUvfp7ZTj161i2eYvX2Q9x9831mPV3QeomM9NaPjKDa6eYYO3SP6SgdTbv5JGZvXsTNZ69iPxzE+vYuXv/wB/H57/wojtNBPC0X0UMHXqzj7u37+OpnfxnrD+/i+WgfP355Fa8mvSy1N8QrloUiKcc8zAwpsrtXsY396Cq++dCL//fnd/Hth3VmXBHw4LJo+55K5WV/xkE/tqttXExncT0YxcvJOF4jH9armB72se+P46G3i9vtMvnXBedhI8xyOp8lg9oct7HqHfJej8N+3PcHWXJvg95Lz7fjIVbwiz1UzIgHcsI0mcS9nEFqjFG62ahlyUuXR2dJZ8lBTqPUpYbHrOzwiP4D3yGQ7BBZEhCeeteTHWaMzvaScUZ4kYPijQVxPfdH9n7//vvkc/T3Qycmc7nD8Qg0GmcAyWazj/2uF6Neq1SA3tjrx/Xlj4Qdtrhegs12e7KQjjGe9ON+pWBM6QzCQrLkd8sSm00IalAJ2fR7UMqRMtZDbI9Fas6XF1cnzFRObT0s+5IOWluDLMEpCeHgI+6BbmF72TLRckS6qvRfns+PWxPwWmdeWBr/LE84f7aPM0O46TjCV1ypQIFeDnoxJsUzUpf40Zefp+OpAqWemASGsjnq4OvfNmo8cDNoG842sm0IQWD0hcLoIc35Zz/72ckjyH1T4DUw2mBiBRIq8FMX0sLaIJNBhqp4Wdn3+LWAzbBpQKrH4INRn6fGuWr0Z+GPkWdl0M+qjqffpDT4fUX7dBFPPjA27K1AnAyVs9JWOJ42zeOch7o5YvIgEq3fyv8YhLCQqff9SJFpe+01qoaG97KurRmJ199E3c1PwlDKsaKbWHMryyZ8K60el19nA+LmuDThc40NaUBd06sIX1GPlTYMvHgNPbZPzbuuc51vBZ2rEuLn1PNjIDsNM0pBlJ5F1WjJNSugpxhBV/bAjkLvwfkYTKMVWOIeZsIno73tqcvqEWHuMRF1Wo1K0z/vJUALbTU+kMKA8nrNSYPjCeXczL7SlM+N19PKmq/hHtWxakOPuZqpefyVUXrvvAdea+9DpQUDzHX/696ZXgw8es71zDKeun/n57nyt05gdeUIebbPXAVQzTP8nXOeap7r9003fl1p1+tzTmfJNxvw7M8qyJrvnerrtmgnl1AyzZwByl4znul974yWrlSf55WO1RZRVOkngYfd9tQjrPINn1/v6clR0zJNzBsZP/fnegPVipL6OOOk7n91DjEXOce7BsGmQ+6Dk6ee1wpse9+VE9gZedX4895XZYgMw+Rdh328efMmtstVKluehwwrlS8DTEU5IqPYWSQoR3/8x3+ca/+f/tN/yiiwc2DEdGyHjs/TrgWP4Dz22iaPKg5J5mWenobHUBGY/CCXK0+q5/dTck60Kpl5/uPrDZabX3gtPSaP85wvV1qv/K+ek5MMaRGwHoPpg2fbIXg+/nqmfOY8Dz+P+5/zK2i8RhgDtHfnxHpU11xa/TgMun3sAPe6/6ax+Qx6jcxjvTa8fzmVA8f85FzmOcOo8ijrIKlsnsnUKlv8/Lp35/zZjicHhPg7Hg/PNdDFOjkq2U4wxnKSNy0KvtK3ab/SQKUVyzaPsZ7hSud+3/RTz2xmYrVxVIc397aBVPlXpXWfwbpXlXdWmVG/Z5qwzK46ufeZ9/rZd6KLYDagWHXSc/3Hn4nXSDfzOG1kGNywIzD5XQv45vudzB/GAGdBXEQv5tE/4FBQFDH/8T/g/nZLOTKVdIkePQ7oZbNWqS/6RuxxQnzseAKwWLe+BBpjA54SvBb4wm9oxn+zngAU94/3xO3m54Bk8E+AMwGa/dissTO2sdrcZvQ6wAlOjOXqPg1HHDAAmXbi1YxunwFkznxEqThKSSkTRKC/wKsEQIe75O84LrRux5jPruPy4nlGT9KipDogz2UXGQUpo4ZyqBA1jKMHAEj6kcrfMC/maMeTjWvkgw1unwWegVwh4hhHFuU6HZiGYyfL5expVq7yfHIY8IzJCUDOEh1TwMRpAl6U/AAAsx3okoQCmsj4AiAgIALnyU1GnOOE221xOlGGCgcUfTLGORfLUQxn1jRLvfUA3eTYcJbL/iDHvLOS5OTu9JCLixs5JTJQRcY1RpGjNAELAcYBKBRpa8dT13dHOiDRpNpDnJ04nljPJdk1GQ3e9SGxjqQ5qOqAbSCfs+58A6zhvCHzRBnFnAecT4DYAIqOpMd+Yt1OGUuDYdw9/DIWS8oeEcG6il2sMjvNpe3Ua0Mynb0CAHaPJsYw7lPKW/09ACwohZnZHOtF3N9/iIsrlfquQW859tZnZ3YBqPSYZwZwlQIV6sssuS9HguzbLD+1Q2YKaE+n3uTy1P9MmSf7vHfH1xUFbR7ns8LnGfSwkbMpy7uQKTNWtgvnJPWT3TY+m9/Eq4tnCYq9XT3FLZHIrffuYbNVT6gWXMuZ5vucd35wYFU5wXu2XZPuWt8S26hV1lb5DQ0LnFewXBe0I0eP3xctdy0B3OuE908004Jq85l98QHrsNY5eW26s05nXcWBvT5j9b7VxkxabxmDPtfmhyl7oIPs/9IcMs1Ot9PV9xLtK8AHnst4HGB42Cr7n4CGzQZ+wL10X35Dr3meejrTLlXv/dodtXapd2Q5SP/IxqUHD89nvdGnGXMGw7WAu2N/nyW1yMTsHQ+xJQv8eMjyVTSLfzzcxeV4GldkFfXVY2RFtiRBBf2IJVmM5LPifMKeyWyRUcNhVFs/o+OzvByyULI6u4Wwdi0j9tSTLcthdtUJrCtU+qr6DT3v+azusfUj7beyEVK/g802u54zD8/nnEjncf/ULggq9X8Kf6XznSwnZO06M4idXUsMW9oXW3RXZU0C3uJ44pn7rQIz4QFk+WZ5TsqG7iQvWTfkLDSD2SY5K0yNzFHvLbwL+c34ne2c2XBz6QDoJjhCcHwMR0Q2k+G0ak5d9cxxeUSeiyxT/yhlMxDg4b5Myo6S7BuMSo9Lt3VowdCs+dWF+lhxP/i1AWSCG5iPsjh2QWYjgTaAtNw3eSHl9vrT5H8A1ToHg9jvhplpPRlfpeMJfeKEUYSCbhQ0DugLn0MnoGcmBQdYPQAAIABJREFUelXraQP4PyKz5+YEdOd5bEHfnGvGhqw3n2K8DhJjT5Lm9uIB1ivTkZd9sOQU3PcZO4ECeQpOjieB3+Bb6C6SpdIZhXcq62UUr9+8TJ1CvEFZPab/DPYi2+bDhwyQsa1YdVTchirJvY8Xw3G8GIzi9fNn8eZ3Po/5q+cx+eHL1HNe3DwTLtDOguXLcgWfp1QfzR/38fUvfxHff/tdOp6WT4+xvX2Ih+/eZZ+n+e4Yw+0ug0XJ9ko5QHY0B+tiEvvZKA7zaUxfP4/LV8/T8YRWc/3yeVy+fhE7+v0dcFwN47haxbvvvo9f/uX/Gdv723gxPsQ/eHUdnxG8QVcl+m4hR1F76I92OKYj9XG3jMfdML6+jfjlV8t493RIxxOl9qRzoWH3EhNeUjK0lSqfjSdZneXFeBxfXMzj5rAPVv246cUi9vF+/ZT8i+wpgsmzN32W8ibjSP2elvRTGg7iYTCMx+jHOvrxsO9lP6k15QDBQrK0qAIHWFPbdu7DZH8Ceyg5vTplwGewUmahS5+CZsjUB2fcgInQB24yTcdTn+zKwzGWk49LwRvrME80XzXPtB5hmwenOufANEm2n+2l1GHgZQN0ejKe+sHuqAD8MCajafSO1xkoZz6Fnns4Egx3zKCf7z+8PQXVwyNZB/gFNM9aSA+Q/MzAxJ2yAvmX/c6QRa38qmzmrnQeuj9nXg+XozLPxl5ZiJbv1kl8tqqtbPzBMtx2t/fHuEC1Jy1D0iYuTnGtgfQ+8yzrThmkUKoj9Si1Z6XCBqUvsuPHiomNIk/AAs3AYFV+PLkaIQgxoeTZ+/zu3TulT5bSRQZnrWg57V2CqdUVLKXwrNycAww2zosmcnpOBXJQhBiXrzeDtCLouXlRtQZKzdM/GSNWEGx0+L06ZhOnCYFnOqJUxk1VnD5WQLhPVXjNfDNjpUS8nDef3jhFs5RWqqCf16cCU3Wc3gfvEa8tBJm/lXYLCx9sH3QUGx8ARbxyOATG22Aw3fi7XstUfHod8PSp+Xu+dd299nVO1eiuB+B8/v6s0oiZme/h8dZ18vUdINMMhbMeJl5HzxVgz0CGx13BvQpcVYXSa5TKXWmSbSPRxogZPa/dzwJowT+sr+fh59u4430cT3hauU8KgxY1lF8iXXct5bDewyCfx1sZn+nC62QFgGfbKVCVD58fP8O8yDRl4Njn13vuPbLxxfetYLFe3Mfn/qTUlYwtr0Wd26fmaf7wKcOg0lIdn8cuJVqGWKU3r5efVx3ZvFeF96f4XjVMKFXpta4Cx8/AJXD+7HodZ9T7+ZFB3EDgSm+OPjOgb4WVEm5c54w5R1OghFGqsYKeNkr57SgLr/E5ffgMOQXZimvlJ/UsmUdYmKZis3aEsAQmWUXcj6AI5JOvzfNTAYE2/+p4Mo8+5+9EV8Inx9lz4zaf8/s/+YdZCu3/+N/+dynwrY63ZSSfoTD/1V/9VcrIzz77LPtB/dmf/VlmO/2H//Af4t/9u3+X42WMKDQ2qA0w8BxH0EohUSRT6RfZFBxFsSW/ddmbRpsZmVhKEZyfadOfz79p3rRrQ8Nnr/J401UFPnwfr7evqTRd+Us9V77G9Ox7OIPA56BeJ0Ww9K0rzo265/WM1Dlwb2eyMA+Dvz4DAJYeo+Wf6qULIBOw2+kPpvVzneucl1Seei7nqh5xc0F/EPeg6n6frmkgkDOXrI8wvtQDz/jDOQ+xk5Tx+XykAd2CQ5zJXpXgykfrnvB+5c2+R6WtKiv9nHPeX9fKvID3qmy24WE+U3Vgf9+0XtfXehfXsEY1stw6UKUvA45eG9Ou52TQsc6x0rd1u0qjXqc0roZdqUnPyXoSv51pkeK66dl1fs4+92fWdTy/et7teBLtab9xFuA8GvbpSzCP4w7wRI6nIZl9OJqORNQJWKCRNSDMIWjOvYxRb6p+Rwf1+ckSPq2kDsYUjifPx5mCRET6fAAmOqrPvJo1ddlH5nF5eZ38lwwWQDOX73x6XMbuQESgej0R/YsjA8ORMjG74yYu5yppKvCsc9izBgnS9K5amR2tiWQzkckCZHA8qeSYvg8PIGvl+uplRvYTZe0a9Z6nz5jklTKu1ZsIfUFRkYqmVi8UADi+C++ZzT7O9vX+e/zOWGCcNn4JsJDDV1HZlI/DCae+GESmTmI0nGdfDMYgHrXPLLF05NFL44AD5SH7OFCfxUAz31cZQ4EKZMBcXT3P6PDMitkrghSnI1lPOJ7UP4j69v0TMGnHCI4nZArOHzUz1li8ZhjSXbauGqLr3Eu+YSj7nCYN9VRaMss4jnDS9zOyNbNTAe/G/j5rLbpbLB/T8ZTna7OMQesvZRnB+47Gp9ShZaT1nMonKI/E2mdmyFB9hAAwXdIQPUTfU/km7o2DzEDw/eOvW4+l5njaq7+jHU/rwxOzyAh7O50UUazyXOO+gE01lgcUVHk2HE+Pj/cRrXdR8h8SnJod6XJn0znBAmQaLBPwleNJ50UO3u0pAyv3uykf7ifniFr1JMBGETAJqMoPgKpp1hnXvM97/Fs+8rn0SwAXBTJ2jnEcT1/evIrJYRD3T4/x2N/HU/8Y633rZ0VGerOh+I2uxtg5E/zQ4Nu6i3X8ql9Q1ij5cNMhqj5kPVfnWI4g/rbM4P4u/2jewnvVlsApUuV5fXbKvX7XY9Qy27aOx1Lpveo05qE1+NV/Wx+wDl5lu+VTPm8r/abKXANnPNfZfnZEamxdIAcyItc3nRHCBgSO6z2XiTzupX+nzB2qvHxmxKSDX+cyx9CrPQn30T+qrKT1iqqHcu6mFzRpO2QWQo8sUZwJM84FoOcqNusHcndjPhS4iz2Fw4nST/z7drPKrHEcQIscD1kK/egN1Kx+vyOjS309Up/ZiP9IVo+zTJj2wT3fVMrxUzrSp/QL5L95X8U9fE6ZezoPWxkml2zk+eLltr86nMUZWKmTNMxGTnmAYp3ni7kq6WyagzbLtGbmgcrtTVpZ3NVSYGny0hHOfZw9ZEFTUk9lB6E1BQ4e0hnGmLxPpivzVPiGdBTt8/W1nIm8B39QCd/Wa2hP9vMq+YKcMjqnKiWnTCcFDHDKOuC+czzt49jXfqXe2fqmOKCF544HZCcgH5WhilNMZa8UcAH9Hg4q24ucJCM01w2bb0cpQJyQhxhPNBYCUTZrHK2XMZveZMlVbATjojiWjF0ouwCuqQxryvXhfGVtD8fInoWDo3rxGQBG3rEGrBVtVMgOq3ohY3YQT5bj23TZjhlAYqf3UTbjKrM7IJTslqRyrwd0FBzClP3dxnRGWVZleOFoYC2ZK3z7ix/Sa5I5tjLDzrZrdjnl7igHjD5nuWJ8Os/Q4Rjj2TQuJsPsYfR6Oosv3ryOmy9exOVnL2Pw6irtZp6RvLUlCnCO+f7d3X0M03t6iNViGd/++ldZAg8cn15WOJ6e3r2L44enGJPthKO8F9nrL88tdDgYxvBqHseLScTlPCavnsXo2WX0x+O4ubqM2c1V9GeTzEA69A7p3NktVvH2m6/j+5/9jzguHtLx9LvPL+LNbBDD4zr29MnarNKxPTgM1XKkt4vH9VO8W+zj6/cR37zdx8MWx8ggT1ivydbMeAJbOezjfrfP0nv7Zv98dnUR/+D5y7hYrqK/XMb1bhwxHsbTfhOPW2G1ZGnuKDeZDWTJadzHuneMFZnE9AYekiUlx9PjoR9kEOJ44rnZWgQaa+W4lUUvGuJ3BhE1W5Hf6BhuC0Dv1bwme/81BwtluSkZiM4Jfx6NY0KG6O4QY3CP0uPZstM2NPd35qVkrc5ylaGjKc5ivZf2eAuY0ZipEtNrpUWxUQat5xMya5zvH7bK1DrZiPSGO1LdBl3oGPfLh6bPjOQcz1KxHaYi+1kykDXCec75gx9mv1D0/eSpwv/teJINyPvC1dwnTjxQZ6/acJYR1i2MYTiYyuM3tmh56SDaqp/Uv3Gkd/iGAru0vsKYTwEe5/jZT/7hj48VsDMDYKJMvpZ6qcaxDXqDZlLSujRd3mdR3QfCyqIBbL7vCOpKCJ5UNYArSFAFshUgT7wuiN+rwHtVjrzw54qVI3o60LOLPrGynQryqfzW369vXEEjGZtyUllBqsolgt2gTAVQLAyyRHp7lsF535MxjonMKeX6nM2SY8BJQPpj6QtRgW6/36k5f/8vxl3nY8XVgtBpgTKKRYRWGiQgBJQLsFHZL5cHkVdX3mbvjQ+I9weVwHTHOKwEGBB5WNBcV4fSYF51GrB2PlR1/b0HVsA8cz/3xEjOSjYaHKhKXjUMvIe+HxlFVhh5z/vq51SlkfGxhgbr0uAqQCjfPwfCvSZeg3p+DTp3yoLAC2jKZw76O/3dnmUBn9cCepT1JePJ586OJzNt0wnj9Pzq+nv+52tno8b7V/f7HJjz+vm3Pzdd+l7+nP0y6JKCpUVvpgE/cZ1qGY/eJ/M27sH9z/fMNM51FnIdI++cSF4Xr2c9S14jv1fp3zTBNR6naYPfn3IE+PumxdOZpcFxKRVYeQ3XkmJu+qjX+fsAdnxuwNV8zPRtw4b3TZtcKzBF9X3teEoDEKiopfGiGMGfTryu8UiP0ff0Gp/zSdOJexu5H5gNEQu+83n5PqZ7rncEKhlFrC+KrrM1Kr/1nvgMcL7rua68h3UjkjKju6aUdlC5kX/8p/8k/vRP/zT+63/9r/G//i//5lSf3UY/YwAAYb3++3//7ymH7Yj67d/+7aSJv/zLv4xvv/02r2ONAaj4594e5vO/yfFkerFBzLi8x54jc4FXu2Sfz4LPGp/bCKg8pEoR+LtlfpWF3jvz8Sq769mo9zJNnsv9evbOrzHPNA2bP/h5lZ/U55pmzF/O+Y7Hz9rb8eSzab4gp2ZXyo8If/EilYaU06rroVllh+fhfTyXzFWm/f/Jb4ycE/8vPO4k70oEt/lUPY8gsJYtooeu8bvXvcoknwWv97lsrK/P9T7vq/km93JggcdkGmWNqxFTz7jvW+m40p75t8dtXZP3rSNU+rBTqsoPxuPosLq+57zAssf6RpV1lXf6HFTelzLpLFu6yqKUHSMBS8nLW9knxs69WR+c1p5LXRfTOqCEI+C9z1Ve2fDI8Wc0tstYt+jpmMW4P4vRUI6nwxaQTyWFhvRxIaK89TVJI5QyMxMiZNWPYRgzNSQPdB3K85D9JF0SJ8G2NP91w24AI6+DgWLro94/zp54uoIJBHwoM8jOYno9kSlCPfZtZvgs0vGizi8doLzb72I80nm1PsNz+Hs6uGnOH0XoizcydgJyVGpPZ1iyHOBsNr2Ki/mzdDzh7ACcFeCm7AXTkOnTr3FeucQc7wFwKVJb36F0kPuZYDQLcFUJMO7PmiHPHciSgN/0Kh0plGkD2GANnha36m81cEWIcWZoUSopo51b03kMXNEWoD8938hiE6jK/qsflsvxSr4AtvJMsgJoz8L8lflFNDJONAH9rLXL7fA9smo0915mWInmVVKp4z/aM+aJIc779JZJfYq9cEnkAzTZAX15fTrXiMbHVgHUVEbC/EL8E0ekS63jlGHt+Z6Da6r88vid2VL303LW4yTivJ5fOVnUM4IfgF6enzKGPo4T+qa9SHrmHg9P35wcT9AxkfriU3KcAQZyP+gegFVONQEyU0pi9cmgkgMEhybN7Jknc8ShtMqyWP0shSX+DFApoD/pfw5NQjv7oM1EBo63snOMATqQE8PZvGRBCVnHSSoabdGwPTkIHXmf89+qxzFroAwN2Yt24lGKLgMQ8rty0OJ44nXK/t0x3lzcxHCzj/vFMlbjXjz1KQNJ4/VxApHWa6w7QW8J4Oz3cXFB+UXtRbU9feYGU5V4rrzTPJz3AVetI5lnWfbauXMu93leglD0cMrSiPqpNGbZi+OJ9+1ENi/hWVUfN5Bkvm8+yRhMf5a/tn98XriPbRID2FzLd5cLRVz7O7zvHh58332ZxAM7vu3sEnqTQJc4mXQ2OHuUiWzzbY6jtNvW0KLsNkDWxK3aPrPntuXVk6/1N12rdBHr4fJclmnSz4hkx+m0jWm/HzeTUVxNx9GDBlaUCQc732U2RLonyEgcDTNjDkD07TbTZ8hRiMV2Hyt4DSWVyCA6RBy2qywnSWWWlBnZD0S9n3FKcMZMOy7FlHvN07j+xGNPZPBRIBHVC8xLqt1qnZvfCsKQPGAfCF6wfmm6kL6mcyk6lWOqD6DcqgI5C41z674gdtDCryQbxRvg8zxv+bjNjGN6IqZ8BLzNvno4qg5ZojYzh5tt5MwIn3EyMK2PWC/UORDYO5trXVU+d5MBJHKCII9wuOEEV+k7ZFSudR8nIPxLOpN6mOh38vrsC6MM0O2+08+7Hag9uwmWoeTsRQZTnAJy0vE0jCFZSbtN9vHb7J9iOlEmB5l9ec4pG5iOJzliCETZboYx7F+cHE+ZzZn7hl6hDD/tkcpk4pOgXCu8Ullj28xCIWjmuJVT07RB9gR/Q/sA/ayP1rVz3jIOY3YZPJBZj5KrSbv9rnfw3eJdc/hqzXE4IZ+Vd3PMknGaWyu9SH+rphOQnfpbv/1lZiJaxvkMMz7GtXpaZBAAfITzyz/TBveZD0cxu7yIZ5ezmB6O8YOLy3jz6mVMXs7j5oefxfwHL+P5zc2pPw54g3U4shCPOJMoibdcxf3dXXz/1VexoJfT/hj3Dx9ic3sXqw/3cfzwGKP1PiY4StHlhmRY9uOwJfhrFKOby+hdTqN3fRlTSvxdzWM0m8XVs5uYX11GbzyIZfaJA3Ppx9PdfXzz1dex//oXMdqts9TeD2b0YDpEf0+WszLuKF+H83xKgFF/H6v9Ou7XvfjmthfffL+Lx/0oZRiZYQe83/1e9p0LAjd6vfj+aRGP+008kVg4ivjJj38n/vjL34rj92/j7tdfx/TtU0zn8+hPRlmejyypNYEo1BAdDjLbh6xNekUtexHL4SBWg3Es+oNYHCIWlOJLJ/wh9uh9w9YPaaf+vR8e1F/YfEaO3q6KFfavy2RThhW6w8nt78zmI1XGofThZpPl9uh7elxvYzqexGasrCHLMMs30wh6jm1RX2OcMfkrun7jWSlTD8JY+YzzgeNp2jLh4V04cg97OarHw0lczD4rNhFOJ5eaVNaRezylvnCUM81j6lrQ6Lw548m8m6BVMDJkhgNtOj1KmZ/IL/EAVQJIDD7n5PYgXSDGJ3WI5qDyZ9XG5z07jG07+rf1nw6fbc75xPC6imbWZaxDnHjXj3/vtzLjycqylQUYjA3ZqnQZeKwgsQ1X7mHG4cNtoeEIsDoBMxsLwapg+Xs27uvCpKBpIIrBAC+ElTMrZlVpsrLl+VTQ104TZ0F0DpraQ0ogDARhJRRD8lwhtCLG2PgxKPKp52dTuFJuzeuWQgtFAcIrEZcVLOH97DFSIqa53gIaJuAeKiYoCREJLnlbBYyd/9T19J5VOrChb4XX9/d9DPBjyKQAaY3QT4bVqYTXx6WYvK+mCUfceO18X4NHi7Vq/JserfSbXryvnbCWY8DP8d59ag+9d56T6fucxk5GQMs8q58zLn9ex3B6r5Wqq3vi85iRJ2elhkxTNgS87l4vG7aMAYPNYEbSa+t1VR1PXieur/MwfQMJ2fGU1yDYbIihXlAftRg5de6V9lOJbSWl6lpzjcdo2ja9WUGq9Hf+3fo8j7nyChm2XZ1sG1PmdzzbtFBpvhpffn69rq533d+6xwI0iIKS0mhj6HyNfC8boDynzsHOcDP56niq13n8H72XJQ26+1X6YS2ow+sfz4Pxmf+Yv3qdzJ/qMyoYZyHv/eb7lNpjDPwNfzJ4gFBF+bNM8dn1axvqFay10lKfXx1TVanJ57UyNz4v1UA2T2GsVnSdPVX5JNcxBu+hx8X3qBldZVrlJ/xtw577/vbv/W78xV/8Rfyrf/Wv4tdffxX/+l//6/jV3/w8FS+ug0caBGG8LiHFXPkckJXoeBxM8F2fO/7GuHRZJdO8FSjTLRlPuQ7tDPN9K4SMtQIuGc2f0Uky9M1XzG/sPKyBDPWcmqaq4+lcqak8p3630vGnaNrf855+6tz6+WR0WomtDgTTKYCAaameP8ts36fusfef93w+fAb8LI/N8k+8UOCr15T1dfmnynv9LMtoj4/fnms9q+c0V1+jH/jayqdO1zQa8PlkPlVfccZTnbPpyefUZ926hHnFOW8+19Eso6xXeM0qH6/n3DTK+My/vUZplDc+77Gef7fe17Lc+mEd87mc8n0ty03zPmcnBnoGDvK+69KbF7EGVYczb7FsMH/yXmPUeb2rbPHndnzy/aqve33gFVVmVvrhfUqMee28Jj7ruqcChZJ2sv+E/mXX4eyDMY/JgGbdl1kubb+hVFmONLPVhxPpx5stEbaPCYRPZ4OMtKUn0DAu1Ky3P8vm45SxwPGU/Ha3iU3LSNDey7gBIPI6XV3dnHRZB8F5vub9mW2aZ00GEX/D71mbPLfAhq38H44MZRTJmZPj2G+zyS5GWJUB/E2pPQBEnBbOTsrm9DtlsVD6jPU0WA9wigOHHk842aaTi3yOIpBxaAhwsSw0oJp0euyyG0xbRIdKF1e/SVUg6PovQn/WmbmvM5h99i5oDr1bZpbTYnkXi+V7OZ2GBBIOY7XE0TCMq8sXWRbNPBTDdrly/XgcpAL2eD8zGhK47LL5DVwNh/TZwsFE1/J+Op5wQJHxRJk7HD+iS/diAKRUNDv3ByDDAQUtJZ86tijd1hg9eUgzpqXrKJIaI/1cZ0s6OSrjyT1E5HgSSMD1lBPUOVfN+uT3R+rxK3Kb51lXsu7hs8xr6xE+W6Yp80yy7LSm/VOPrnofwGCupRwMDtCLuSqGAGYnDT9+HY9Pdxldq/4aop+Mhu0N4+oax57ObpYAO2KP4IAVMEz6BpHs2ZMkADK03uwtgOe69bUh+0y9Rna5JpQaSr44oOwjqNYmhiNFuvJ+RgvjeMryRs6GVSALdM58r6+uE8T0GiZQQ6+CQZc5aNnAOlpvrPqv9S+VEWOtmuOzlRU7LlfxYjSLi8E0Qbl7+lngjG29uQAiq57E86wjWxcz3VQb96SzD3V2LWssm7gH47XMsA7Hb+vx2ifZBeY3uV4lW/jqgj4Octj4M8ux1DVCstABSKytMiyl81unsa5YZSif24Hp4GM7pS3bPZ+qP1ve2XHmNbPuY97F/B20RInFbm7CNPJ8TegjIpuyK3UmetVY9wkaU7aV/kLZRy9LripI05lxPBMnhXkdjsfcx1Lqvtop3FvjUbYTWuB8cIw5paK2mxjiqBn04jjiHPWy/wtpJCddqonAJ8rI9iIo+Pl0DNy8WXpLTnfd204YspOYKxxK+91POZH6Sgta8PseX6UVr7v3NH+3Ktaaf9crShkl8IjlqZ/Y5eVFrmkGfOOkbuWPct8Aik+8TMEMfM756nQjZNc0M4gTm9oqE4d/1iHcA9L0jDy/vnoW8/lVOr3p90iGq5w89MdSpq4zw6FdZBbj1BzEZ6qNl/TV1xqSyaSzoYyxjOCnP05m66r8Jhk47rsk2YqDB9kODajHFvzQ91DGU+vzFHLGVfuk6lOxx/7rZz8mZDnyTefOmUTHvBeOp9X2KQYtE+BwPORaygG2TXmrQGMyI0bZ42k6odQeMlelYu146tb20PpiD2O5IkuZ6g2yZfeHY1xf3iR/t/6Wa9ocgjon+3RWWRdgLRJTbP2XOL/VBnH5PfEj2YvvF9+rbGQrhYvDiYwPgne47yUl6FpZYK8Lv9lvZMgPv/z8FHhZA6B8jjfLddq20IT/MSbzntlgmBlPz67ncT0cxQ+uruPVi2cxejmPlz/6Im6+eB3Xl5enIDVKaLKOGdBGi3jK5w0H8XT/ELdv38W7b7+J5dMiz/rj/Yc4Pi1i97iM/YeHGC83qbUMYK0tg3Cz3WfG0+zFTfSvZjF6fhOzl8/iOB3F7Ooqrl+9iMlsmud0R+lG9IfdPjOrfvV3v4iL1X1c9I9xM9jG8942LgmkOVJuDr6O84deqeo/leX3+nQdm8ZX7yN+8dUibte9xODSOY6MT+fPKI60wRj04+u7+3jYbePuEDG5HMS/+Gf/LP75T38ah+/fxdu/+7u4/R9/kxgyWUQ8gqynJb3NRoN0lidWOIjMmlpQUg+n5XASj9GLxe4YdztKRh5iS5bLcBSDsbK14dM4nu4eVX753Fa3rJjP4SeXuSePj8oit06betFhk3gFWVgE3uB4gltuHhfKApvPlPlacG3rz5Ljwrmtt1qOWmd7Wj2pVGYLSsf2sAzE8VRL7REYNRlgr2DjkJU4iJurL09BEziFqehANYe0I+A7LX1V95dz3PZLrkuPcy8MKfWpvuxD0f9GPQL3x1MQVjqVm79GDjPJOXRedFLWFaeoS2Jypq0LVLviJMecxdkyhjveImnjICD7RbyXXj/bK9JrZYPzk9UQwN82Cj5xFqX1397v/e6PjlYyvPjexFRMC9OtCk9Vxs6B42rgeyLcm+vMNHiGBV81mC3AfJ2jDG38Wynk9blSZOFgwXBa3GZEWjhbmZVA+/ul9qygMK62jg00/tjxJINSwK2faWOEZ/H98wNXlQfGNxsJlK2KohW5BCObt1dEIOXThzbBv+YY8IZiRvvZRNXsW418z/kcfPN4zn9730wbnaLWXck1MuilvNdIIu81th2fS6joejy+nrPr7nr9TDsnReqoqOdOIIqOToxkJGWrgk318PggmDbOlXevu79/TkP10HoNrPhp/7v9qAAV13pdTAP13qZN1s0eexsHdS7Qx7nCXO/nM1rHxN9eTzMxvmPgGRrxGjkCwfTh+XofyKhLYeYyl8Xx5FJpfGbjSMpF93ze/9T4TVdWIHhd72F693jqufEzfE68rl5T75OZua83zf2mz70m/vycpqrCf/7MOs5Kj46uNo80XdT51HlXevTaWRCemHpzZlbQ33P0HE6GajO86vk2/0j6bMEC5quVtnyPun91DfhXPi+VAAAgAElEQVTcssLrUcEY+EEaL1NFDacxvlc2FN/d7qnb20p6NUOD+1guQLteN8sD02E9i9wP48XXAsxwHUYMpe0qXRgA8vkwH2F9fBYMLlr28JmNK5957yPXVN5hWeD3Fg+PitAcDuKnP/1p/Pmf/3nMLubxX/7Lf4l//+//fXz2/OUJZJSyIeFd6cDOS4/PkZu5thMBouwDCno1kKr8qecfRa7KkionLVe5jwxZgbzmD/7Nd+peVD2h0pqahXe9937TmfJ5r/yDa02P5/c3HXLv8/31M5LmqAHuUhkFJOQz1g96PJfJ9bUzwvwMj8O/q3zgGhuIHS83wIEc1DNRhq3zuISWx1hll/fgU7LZ4zEf9TWma//GqDjnnf6M98lGtDy1s5E5WLkFdDHf/NQem5ekwdDKydRAJJ/Jei4sg01L5tM+Wz4HvG+F95y/mB9Ux77Xot7fssjn1TzUfMBnpJ65Kh9M4x6/6cb3PdcbKh/mGtai8m/rSawx/MnOOtO/ZYH36LZFDPp5FeT2NebPVQ57Dgauqn7gddK5VOCRn2uQx/TrxuRp5GSfDYE2Lsez31yoT1NvHscDNflbxsgBw6wX04thGkU4Y6jXjpNnBEDdV3ZDbz/NHlB2PAFKJTiHzkh0bCtlrT1tkZI0eW5yCxDMtoXPn9ec7zCfU+mYJoNYQ/PLh4fHGAwPMRrTz4GsD2UoARoCopHpYXmVhlTrx5LGHg2YBzi+hgk6AaLqHAu4Ipp9e5Tjx73eBFJRcugyQSoALweWGFjxeUudiLatzZYwDfOavxkXjhs5VhQ5znr4/LBfj0/3yjpuUZzstfWGzATo0RCdUiYP8fD4XTwt3zdnDvXtj7HfCpAjQwvHk+kUvv60eEhnRGbJ9HYJYmWZIZfTyrI+0tfhc9lUuU8EKs4IejmpFxH7TwTpCCDuKJsTpxf9O4gyTecR/YuyBJOyADCyVZpNmWL6DuX5OvA5nRiZzYMj0b0LBURYH3FZO5VgnDQQAZBHGQk4ShV4oXJ0ufZEALeG0Oy596PycJ9FvlN5hdf/pGdTVqc5iWazy+YYVIYV31sslNFlfs8c3auGfWTPcDzRT4B9zIh/l2HpDWM6AyAmalZ9TaC5zDBkb2KQQE42qW89nnA8sW44ntizhyeVb1IAKBlx9CCgFMwk6WgwwlHr0ko7RcOTadUc1HYGu1wM+62+Gv2Y0zdmKFvk1JcLnpC9rrqAKO5hgCPLA7aAOuifMkOdTsa9ODPOyNpGf7WN2aEfz8fz6I3H8X6/irv9Op0DAI/wB84Bczl3FLmMfOXNlqXmj5Q+Mhhjeea9F5/V2lUZbH7NeTffrTpWtRWY37lj8yNdYaDz7PFUfcS6k+mvYifW3ywLnOHlQF/GyHM9vnpmLONsn1h+WDZaJ+OerOFJN6HhXwvGgL+yj5Y/Kn8mkLzqDAB8GdFNibsNpb8AtIe5d9CS7F/ZjpLlCmyz7gDQz/3k7OwqhqT9QRYW2Sb9Xkx6EfPeIab0CNquYjboxfOrq3jYP2W5uZxjr/VCb32VCKJbrQ+xpmRUHOKxF7Htk+VLybRD7BgrJb36owQQq+NJlWl6MRl1WeRkwXR7Lx5v4LDqYNW+tP5a9fm061rGM4ELZIxwryw32+jF0fHw9tO9kXctEx9dlXW8nOO4Zt0V9AC/m8+QA7L9sCWsL5qmrLfn2coSppzZuTKdDupjdDhQhvAYvYPKSkm2yoEFuMqY5GCW/WD9BcBfdCL8Tz2K6CfTaDXLz6nsG7wAnSN7Kh15LVBUGXXSJ1Sac5RlZI3lZZDBHsyJzCHx4Xquqp6VlWUP/RgO5ukoAtvK7L3scQS94cPYxmr9mBneCUy3AGCeSxAKz4KGydLVGo1Pjifua8dT6qjtvjpTKoNL4AAOTAJ5DkfRP4EfGZRzVGbXCfcjyOJUTh0nJFnoClpJ+3zTZRS5BGzy1+bIF18QUM8975bvk0YxEckeZz+09uqROZ9OUo/rdE7xe84qjqcvfvhZc54p89LBBcwuMeL1NgMq0ZV5tq/xHgwpkzkaxtXFJF7NL+KHz5/HZ5+9jusvX8azLz+PZ89vku6tL2aWDBngjwqaiY0yeD/c3sbtd2/j7t3b5ng6xOLxIQ6Lp4jVNkvtDZfroIMpzuQ8p71DLMl4Go3j6vWL6JN19fJ5jJ9dxap3iMtnz+LlD36QMgCsA55F2cH1Yhk///nP46tf/TpeD7dxMx7EZazicreI6942Jn0y7BV8E9hU2170yJQkq7y3T8fTN+8jfv7Lx/juaR9k/eL3c1k5CmBnqb3jIb57WuAGiTsc9pfj+J//4s/jX/zjfxyDp6d4ePs2vvnZ/xOr93cR98vkc3xnw17iDCFLNEs7Rr7/dNjHkqpMw2k89frxuNlnxhNHKUv5pbIqHk4mWPJdSl02fSvt7cKbrec5OCEz8OCzfTm+U7/ooeyrhB/+vqRd+C8tcobDWJ1V2rJe3ulcwpCqnVztpf5I2Z0nntV63jIOgn0oqTgI9XhCV56NrrIkOBn6fT4ZUDK7td/Js7mL6KMTqQIAAS62VTmH6fBspbEZBxUr0HXMg7NvausHmZmpw0FmR1oOo8sxH9nq4GoKXFGvJVUgsOMp/SPwn7OKa9UWhv+lndFsCmPYXkdnL1VMpdrULqHrDKvkk41HJz9ZC6u3DsO6pj2A48lKbWWwPthmBJ9SWsSolNZsxUdKbweceQKKkFA9WYOxVVFxtIYZC6+dIu3xVeXNyo8XtSpXFXioStz55CUwVbM22XhzJFjIiABqqprrQ+pazbvLiPLcDdrYKWOAwOvrsXI9DdIqoOx1NlhHLWrP1fP362TgLePJxiYeVINaeLDp8eQ98Jg7wdeVuKtj/BQ95FibV7SCIwaHec9Kqx1FcnooYk9zl0PCDFKgdVdf00CBDeMEbA46rFZE/DwfEA6ulS7vIc/ix4CW//b4K436Wl/j3xXA9fjP3/OBNR2z7zxDCnVXYu83fZ/3XYrSkalOqeRZCSwPZHR6/ZPJlF4zyajbs84dxqyjowMZa3U8mYYMnPu+PgN+jeNp0ECL3MNWMibnTDbeVoqhz1xde/OQc6Olgtvnxotp1fP13Pyd8730eD/1fMaVSlgDsG2gKZNDEQbJ/FuUYT1nVbk/N+AqH/K9q2Hg8+F7MH/T6zmP5bWZvj/z2Tetm+4qYOxr69jPBUx+tu9Khfrzj5Tok4NBAHU1oj82oOU8qNcwHjtpzoFh83nmPW2lLjjPmc69FDiVQrmV0qz8xetrAenPDJ6Z/n1GGBfKJU1I6Yv0k5/8JPsz/fVf//VHjgvPp65j5TXmP8lXW0q4z5SVXss6GT+KTqn0b/q0PNutNzm2x+Uio1Kn81mWyGMPeD0m6rE4m+q+cg+i8nGkuXQU9+J6DGlHq3rcXpd6djreq/OfNN8a3ZtOqyLm/fU9XD7KdGYDptJd5Zn1bOg8dfzf4IDp3XRYn28j0/pEBSEqj660Xvmr5+RxZP3+YrhWGuAeWXfbmaCl/rPPrvfZ11TarPRpmrITh3GI99ZSku6xpGhejaVzjH1KTjiwoK5rlc+em3lX/Yz3CFz41I/5NLy98mAF23RBPQTUVn3uXAb63nXdKy+s+2fjz2vFdS6dUcHjlFVNljJ/04fn6jPI/fy5ad90yT1OOkLJCK+y09+vso+/K7+tvLnyHZ9T647n+1PpxTTENeYLnGH4oAx59U/0Z5XG7HiqMsFjqvva6aOuBd41Hec6r2k1wjQu8XXzO+99x7/tCI/sv6NyOehWbbyHFzEIMlUmcdxP4rADUGpRdvtDTC7I1OGMqZE1Doos3JFg0C56u3nstpRkmWfGE4CUI+DpsWHHkwAxlRcj8t08mh4xplnLA9bWYK97sAIu1PVnHaC9+/sHgVejdQxH9LOUE0eOp2Fmd1QZd86rJn0cPZGOJ8aiHzKA2F8aNj/mO9gZjL06niaTi1wrxm+9x/aPZUL2wzqVsRVIaB6W46I0T8vqpeG7+yWslqpsgJPG97f+a5mWDpUdzhUyy+5iuX4bm+1D9rnCgZHNz3vPUl+fTa/TYcaPdDJKJUK/6gtEmR0AJjmE3KMFZ4/KpEnvByCk3Tb1q9SkGfAR9Rbgb0yJldYrhIjJLOOdjZ1prE02sMqXqIm5jHGiqzMbirLjE5woCvYzsJqg3lEVEZgH+wewSammCTUf0wnTyzJJfI4DLO2UBAdGmQ2mvcHe0zPt+GJcOPrMC8z7PVcFVanUn9eN33akCBhAN1QG0nymkpDp8Msm9PtYLgQyACbwY/vCgPTD49sstTeZwgtVhpDxAFC4/xZ/K6twkv1VWH+VqxwkMIjTh/XiPOJ4UrP6RQIii9WmOZ6QC3I24jgGJIV/XV4DClPeRaUIGbtLcsFbXMI4T0UCoKxF62m4j5hMu3MJfiPnnvogAXaypqZv6wSWdSJwO15El53jSes82Udc9kZxTU+x4z7eblexHByjP54kEGhZ4mCJqnNT3tjPFk1/bDNw7dNGUdrV7qkykTWxnmZ9wc5rdDjbZ8YmoImqk+6LU8nzrrKlN6Qk0PI0Tp7BuXHQVLUpLAfMT6Ar749p1DzCMtB81OvjQIkEj0rQj9fA2Af3Md6T29SylKFJ+C4ZcayLs5yyNGsLdK4yCjmTMj17hvSjt4deCOPO0yBum/xRwTxaP9l86dBvzgY7Xzz+3DsCP+hpA2/ab9Lx9HIyistBxAzQfAwYrioEBs8ArlPnaCDqI32ghoN47Pfj7rjPrKcd4wSQPUSsd5wVOUsBTylJdQp26g3i+kIyzaAsPdEkJwSGftRXp+in1gHunu6Bwk/Auvfb8ttVEjjbwmMIghCmJJvm46bv7I/4u5wVFzNhGQCMjC37N2VmjgDdbXPKif47Xdc6nnqUib8h7+gVSMYAWa7cc0Cp3sz8UWCWzpgwDrI6kUOysVVmVnQnPIR5jKfiN+l8IlAgA8pWybdV7pb+g3wHXitdG+clAS6UnSO7EqcV/acMeMPf6ZfE99ZbyTOfb58P2wfrBc8n4/lCWcw9ySvz6l5/q15h28fsf7Q/4uw85rOSbsnEzOy8Y/LUdMrtJjEeXcV8dpOZwdXxRI6jx4M8wnFFCTb0jQS66dWXpblmgT6A/cN6mo/h4DWvYb0sn3CIMKd05o9ku/B39vnjpJ0cT00etSCch/X7lP/QKVnsKZsJRKAkIPPKHlSiC9Gf+Lnw3Ul8/oPXWUbevMh2APuf8nS9TccpdrBtiYovzhjYcECbongxv4jfev0qfvfHvxO/9dPfy15Lz+YXaX+DIyYP6vdPZfTTHiGzMo6Z7XT77n08friN1eNTtgDAKbd/eIghTp/7xxgttjFHSGXw7CIzF1f4RabTeP6Dz2JwPY/J82dZcu9+tYj59XW8+uKLdAqlXgReHL14eLiP7777LlaLRbwc7+J61I/p7jHmm8d4MTrG5QSaFE/roaOtj8qyOpKpu477TS++fnuMr77dxNsFPfFY535MW2+k1W4fTzh8Dvt4u9vGbtCPJY7cy8v4s3/+T+Of/MkfxYBAsKfHuLt/G4+//DY2X72L7d1j2sPHkYLNk2Ymw+gPe+xqLOB5/UHsKA8d/XiiT9todnI8UVxxS3k41mt7yMyudetPBg3Z5jFew2/kvW02eFE6m/qdHjcaHNNhT6+jvas6wNvpkzQcxV2RfdCU5ZD1dDlnxMuqHWn6mtOb6xSUpB58Pl+pQ414jnUm+ktdNd11EKP+NI57esc6eICMpW30h+p1lj3XWr9JyUphuqmXtTLyF9e0VFCrB2QswVb2G6DLgJFxnvmRfaigOXgHZzz72YGvJ47eMnIz21C4Ypb+KxXTvNZ+z04vy5Nc/2YPSjeSnLCeVIMohae6N2HrH94c4+b/7qNXMYHkoT/84s3RG2YhXhUcA9MWVGYMNtod0WTjwsCHmVsy+kyJllCwssJ77h/iVPXOaCiKQ2n8bTChAg8woXPgqYIFVtJsuEuotsaUm03M5zKmbFwybinuqqVKFF6n6AnEgpX6meeOJxsfVnw8Viudlfi5Zv20OIHfjuby+qcQbhlDvu9HRtxgkMASYo7PVfO4eYVRFkiBXG9Oyq2BmKpIOdoyJ1t681gRrRHBnwKg1ASt5XuX1H6vD2vlQ4NiIWeImh0qyqrzCFvptzMzaWbXNXY2yGPFnNcwSisBdfwG9ryPfm0m0R080WUFH6uiYWXNyoQBNs/Z8/Sa8rkjTJNeW3P5aphUhR1FlrFIGVcpD7I3DAbi3TcNSQHrADUrB94j1pPvuVwYBonpOefo8jFtT1KhaNErVn65rjJvgHHAST+b6AM+5wfBhnCxkXIOtnkONlLMtKphUf/OiNUSmWuARQqyMiT5Me/hWkcjVzCz8gMrOT7zFnpc7/ISlX6qAVbXW8bAx5kivPepiHkrWaY1K0yV9hLsaHP1+pkmGX/lnz7zVnrPeUjl1xXkyOe1ut2mcYOnvv+6ZR+ZJg1ssRc25CrYxX0cHclzKy1bfnifDKTOLyhB0AIO9l30IUIV+vE6mD/5tY29On/LE8+Ts0IEsMvN/cEf/EH8/u//fvzn//yf47/9t/92kjG+R6UT7mFaTmOy0RlzryVIDDhYRpgH1HNpge41sUzF8YRz3FlJKFCWBUQUzVrz7sqDvI6WkV4X1sO9Opgv+0OWUz0XpiWPp1OKiBqXAW3HU/3M8rHKPs1BGTGes0FL073Pheddead4noxqrzW80XzA3/W6mr59xrnOn1X+6bXy9+t591k2XcZHpbq6yCc/i3IE5n317KdR0mqh+/6VDv1976Xn73tZeRNY6lIyDljpmpFmXfdPRFT6/t7b83X1WB3sYcWu/ua+l1PpN+dn9TSniNMZsZPec0r+3XiueV/V36rT5CQfGjhqOvrU3pi+zcd4TpX5lVc7ut1n4KTQliy6ThfrMsKhG/N+nwXLzpR7pTxspadzOW26977y/OqksV57vv7eL4Np3k/fx3PHqGYPDRZWPpwytiWs1XF5HtxjPlW0MJ9bzlYd1n8b0DwBEE2WYQz57JvvWgeQjFCGCOAFjpjss9RK6WFAXUx/GL1DXw6MwziOO65pADP16cfZ1a8BP3isaLQtYIh5TPrPPnI8AcI7+h3AZrGSYcr6AKQwtqdHZbnIoaIMEOZV6Yk1/dg26PQGZ8HwnfVavaa2+7sYjNRsO/WYAxGO41PZPctrnl/l77h3pQbpw2kaglpLHAByPD2t706AuPRgRVePRziqLnMtLZOrHme9lfHIwFPJQpcvO+3xRvogP9fXz4L+gFT3ANRmHtZffbYF9jYQBgNzeBmL5W08Lr6P9fY98ELuUTY0P25j3HsRs9nHoJrkxr71wsDRQVDDIrO8zCcYJxHscna4fwRgH72UVK4E8FH3inyP7C3GnNktmWVD7wzpwgCnOO8AtrKUYQOXE9hr/Xioc8/9XPIj+UJev01wknmkzUW5ktZjA8BRjinADjme1N9JgOtmq0wJgE81ix+kw809nmrz6qpDW3dNB2vTM2wXMB6X1d0fiFLvx6A3zd5XsqeIYKVc0ibiQEYa0FjXf0V0L5vr/e3X8bS+j+kY/Yp1+tjxRMZe0keWt5LDT6WucByPaUKTjifWFMB1OiWTiexEyqOMIv2vobmv16t4WNzGbDKJ+QX9nxdx7D1qfweUeOkqHRz28A2BIc6OpN8WYA4OWuZ0f/cYcxzTmdmnsmcuzUtvLdYaOjY/Yk1ZO9tJ6RTZqyKGSsLIds/+GzRDX61isj/Eq9lN3Aynsdiu4z2lhEYRh34v8EmAW57rd6yvcQ+AE5/3qt8yFq67W3xoe9Y50CwLbK8yD/iVSxbj8OCZqVcNZYfw46wD8+g840Szl0onyZtKL0JXr+Aa61kOfHSwknURnY2PHVspY1pEsj/39db7rfPz2o4b8ydoxPwnHRENVOYe/A09G/hmPvTvMMgGHWzd8+ijigddfz2wAjKHVKpvEKPM0ETeRTawrw5Dg2ibjezgdOK2iHD0ZGdfIXPNB+mh1dvv4rB4iMveMX7n1bN4ORvH/vEu1ounmLReUz7PyYdZNErk7/bx4biK/XScvU++p6TVltKsCswADH73hIPtQjZ5L2JB9l4r8zgcTeLmEvtfuEiWwNsow0bPkxO46l7W5awP7JpjzTpO6j1EvsPJhqPM2GV/bDO7tKP0NXgqMkLBSWl/ZiBAFyg8mygAHCdfytMDSRjTDAhgXJtTj96u9ye82uvle5JNimMdubffoVcqOGE+fJYyardFjskek5NLNgcZm/mczTqd3pJjyFHJw+GY/A6clsrMVUDEkzJS92SLRpbZw7HjtVBfMmhxmlm6OMXg486+k6NH/He932RJLdsD1WZKObqlD840phPNDR1J8xB/gCfeP9zGan2vgI4jZXuVrcDaPKyWMcwyq7KPMxNsSwb187i+ehnio8oEyvPdygCLx+xyTeHP9Mxkb9E5GBd9tfi3XSmj9oQttPKnjC3lXSuNmjhgX6WhM9t4pnP6/v3bU/kv6Q1yYEpnX8Xj9i6dOXY8IX9ynpQQDfroEdjSZVRIdosvXF9fxrMXF/H555/n3LMHaNNNoDV+lg9y/BJUiiwwj7LD/PX1TTqeKMl2M5nGj16/in/0Rz+Nf/hP/1H0b+Yx2uzjqvSQwgHlnlHozk9Pizge9vH++7fxeHsXT4/3sXx4TMfTnmxl1oOs7HQ8reMCh+GWnpkqZ7okg306i9dffhHDm4t0PO0mg3h7/yFL7b14/SaruqSjermI1XIZHz7c5tqyBrPDQzq6B8vbdDy9mQ3iakpwl4LyJ1dX6Xga45gfHGOxeorvHzbxzbuIt7cRd1vZaPhiJzhI6E203Z0cT9/BC3DIE5x78yz++b/4s/iTP/rD2G9XsVk+RFyPY/Prt7H5+bfx8PX3mV0GxsfP4vEplkOycsg2Op4cT/vxPJa9QTyud7GgX9qQ8qL92Pf66XhKWwF15XBMx5PlGXv68PgQ/V5fQbet1Dx0rX1VH0d4C/hG7j/Z3NNJLNer5mAcRY+A/fEk14RVSr6ZPQS7APiT0dsyaXmGgxydAZe+i9bjyXgY/Ne2dZYo7kX2eCLbCZ11cCA4iszEScwm84jDdcPAwKlhapvMeMLxhF0Bj7G8PjmemoM8aeDqMvWnLJG7eMqz52APeAh4kcuaI7PQYV1ONzM15ffJTH/1ZKV8JlmLyhSGv/ns28478XqCwqdqx2Lbr+pWeRZbBn3FOyoeQkWCGlyMs9mfozmSXY99xlx9plMu/+jLz48GqlGI+JIzjbgYY8rMwIqIjR4pOh/3SLGSBGMyIVhxM8Oygm7jsYJFdrAYqGSRbDRVxUgGhBqAfiTkymsr/CYkK5Tc0wtx7sHrACNqTj6eemlYsHcELaPJ4JeBhm7RpdDa8ONz36Marl5bX3sCJUudd9bEDj7u43kILFXEitbUCtvHpZE6QpHxYmeQBJSa2HOPLLfQ6tEbAEGIVlDF8/Q6GKCuAIeVY8/ZiqkVfCtCHDDAZwv17pnN+Ee7bDXGuZcBvI9+pw7YZU0lzNFSO7PRXavLzNp7jKYnK9Gsg4EL7z/v+TqvX6VTv2fnSt1Tg1UGySrw6vUzgLXfYOxNW3SJynJJ0esy8Dx3r7nnz+vdR6BEV7LRiibXOiKUKIY04nudF9tjrM+wUst7Lpdm4O9c8fKeeT5eS58L399rV89Ax+DlvKoOCK4z6FidTp47nzE2xuX7nCslFSA08zcT5vussw0X75/pxIw217jRk+fqe9m48tp9ikdYqHKtGb6/7zn7GQb4HQXpUhXVuKoGJn9Dt6Y37lvXIgVNKzXms2i69v5MWlov75s/V3qvYzSfZVxOfbfsMM2Y7rh/KgNtH9O4yGiYXTpjBWbSrV6OTtMZigf7VqNEzS94hut/OyqE6wDb3rx5E//yX/7L+JM/+ZP4j//xP8a//bf/Nu9v52vdx8pv6rpUh5l5lZUV81ivr+mw8otUAE71eTu+VoFhrzPfN22czqD7vdWsiybnqiz1s9mHLJXYMiZYbxqYulmvM8pYB2eNMj47yZXirlRoxkU5E62TImy831Xee/yVZmXEKDLVczHAkcrzZJLKEntBRD7/cqyl1IzPjudWQYwKKFenZAKKLUrSz673yfNwlsFSeWjuFwBJKd2K0m25nj3I0GNaSR6upyejeRwAxHDalY2tZ8/8zmfy/Fyav5uuPC7rTeY1fv/8PqYH38fnr64/6+aMp3o+LbPgK+bbplHvOeO1k/Fcnlln4f6mDY+n0rodIZZ5noN5LNeeBw553hVgM5BW6djOYd6z4sz9fKZM5wb1TBeWxZazlvGer3mN6Zn3LftM01X2GCz0Z+Z7/LbTyc5B830HmdjYsX6V/LrJaK/ZaCYHinRlBQNkebKWRWGDy+tff5uHGejzXDw2l7jwmTuX0ckD0BdacBB8Yf1EROI8S69RgmJw/DxBHBw1yhapfUsOcYh9jCZkAD3FsbdIx470WcCxQUwGL2O53KQTgmhoInhtHwBcjLIvjXQDBUJIL2MtiYjetPrnp14irUcBc3JmrWWSz5Zpht/0NaI/AaXm1puHBHCIxOUnDaUEkcTbtH9d2WEiEXFcbNZELqu5ONHUlJwZT3AWAADcNeBaJWrGGMz/H19v4mNZdpz5xV3e/nKpqq5udpPslkiREiVS0mgfz4zHsA3/z4YNw8aMDBjjsQ1ZI41GlESJbDa7m7Vk5tuXe41fxPnejXosOYFCZb53l7PEieWLbYQzhZI80aT4Wm9QQAx0s909XKLSmRPAvdYCsI7MHX5YGxxzrjt0YQ9wPQ4EHIQXsNZpLEB+jMqmH9nu/BTZTqe3ticyuzsQF+31+mf12E5HyibO7Wb50iaTIjPOOATO1lFG5kS05uYS2Qw4eTz23s9xMYm+IsiWKENEwJPBaxAAACAASURBVNnRo83JTt5uOt97HIhEvkPW9G9S9g0OIc8WqLoS8b53Z0E4Xoaz6fJkt7mcf5XwxvHkNiX7WA19o3A8sc7L2b07t3AGUvLPexNQXsmKXlkCrYitA0xzXcyzB8KewJYSfYXcSCBy0s2RyQrkkXyRvb077qyt2kvkN7JSeh39IQBhAVYjepfo9sgeZJy71S9sdwhw2p1WxZHhvLep7X5OcaCJN8TmX11R7jCyFdwuqDq7vQvwA2caIG2UpOq8Tr+X3wGI9cytyH5ClcVh4nKkpkE9JfYoxwTogA3Su/OTn+165+PG0cU5cZlTRyk9ZXOQdRAyBQer2Wgc2AGORu9xUILbvG8AZYTUy4DSZ83kAliGQ24ocQ/A2I86+3RyZx9WU9vt9/ZVv7PHce+RzO3ZbFv0UPEGYQYKKBiTpVJKQBFABC1SNkkOFs6a7DVhEcyFPVbvGvWSk37JO+R80r3ZnpQdwzsm4/piI/M52TKSn2SwE+0eOEDQM+sm4CoAuXDCSIZLvutvVdqQDcP98FKui0DGyFBifNku0XXcxzhDfxyCevldcxMfljyUvPEx77B/I4gqZH7pHeh9hzoHU4VHeZ8zSiGV8nCeyYcTo+ghso0Yk/QQa7fuoKpwoB57zz4IZyNQ6tnac211d7TZqLPn09ZuR2Zz+qH05tUIfvH0pVcduWlHdtOMbAZ91Z3rhB6A3LV26Hrb9md77Cp7tN4eKrO3ZD+Bj8Hn25mdbGL7E864zvO0yFBUnzTJZWFfGr/vwXHImNTeSa67HJ8O5V/1HAVwhhNhyDjljIe+GTq/1ls6jHQu7acCvwbZGwGgss9EM7LBs84mvdQdTQ5wRg/E3fbkjhWVml2Mbi76A/zJQWv1aqoJ8qHVwMkB8dX2rZfvJbP1kvVUqjcgs3HybDZPnq0ZKXG9Pe1f2d387p2WEIxTjgt4kUr9QefKppb+5TyIUliUivXednNbPWxsRyWL9qb0B1zYfPrCTkd6mqgyUBelYr086da2u0fbHt56IATlMwcH7oB1wSfnM0p5EQwxiv6P3pOvlAUvmQ7Z3h9PIoMnghoad9Dg3Hp2/8z5z+YpZInrsCVDECeieMh0EQC/gjUieylsxM125TzfZZEHdcRZ94zUafSlWa/JgG096wpHHxlmyAEA781hZXc399ErksDqI3hy9BBkTovlzJ7d3bs9KJ7F58pognbhk2QHua1bgtVlk7OG86q1XXe0ZzyrHtnd/dz+5H/4r+0P/uUfWr/f23Z/tHt6CaI7HQ729tVre3qI8sM4zDb0EzOzr3/xpa3fPtp2s7GHX762A0H8x5N9gON2s7PT20ebHM/+vvPpEJlwlKwnOKCqbX5/b5/+xvesm0/tn15/bXsyMG9u7HxY293tvdP+er21h6cnW63fmlVnWyxm9iGy6Ly36Z6Mp7Xdjjq7xQk5KS1cKLlbSgzvT2drxjd2rpb2t//wpf3kp2/sOLox+lZ537tT4CNHMqzgSfud/XIWOg+yrxk39m//u//G/uzf/EujktZ6u7Hp5uTJDY6L7Xf2Zv1kVMMcb0/26i//zn7+xU89+O2AA/90thG6/mRqj3VjbwgiruBtaLq9nehj5fZY56UB4wwFzsGPcGzxE7cvm3dLH2d72PG1hG+Lz2d5xxqSKZVtAukBUQ5053stGS67TjJ6Rx+lNtrFYGewT/4reFgztvocTnH6Y+Jcrvqp7XfoOJTMHtti9o1SppjelJSnjh5nyvjjvZKn4pNaD8a1LyVDpa9nDIUxTFvzcoXg8D72EmToZTqnE9utH4IOKY9Y048rdHvXw8g2PMXv0i8UwBQ4AfMS5hN+BJ1DyYCbxdxpQ30jOas6l6q6k+WFdBfZzPBXyQnZOW5H/dpn3+ylEGePlEBNBiZiyIsTzAoGMqR+ZuVFAIgADzdiSy+YUCoH5S0PTEY4RCdwkfv0u8boRlXxdGawUwqQlHuBEVmhzO/n3Z46XEBcXSdwSYQgQCTU6aHsnAAACSp9r/kL5BHooHUTQCAQR6CDBLaUDyl2Agf1ucA+1QKPdVa/i1DeNOYL0RWG757IkqVEXXHtkco3KEqbdwAQ5LkNz4qoGDzXWgMdeCnBUs4dYE5lZgQs5H3Pir8UGF+zksqd11WKq68FkV6p9ByH7UKnbeOl4PJ7BH5p/XVARHfXwFsGY3Sv9l8HSQpf/lzfZSVR4IXG50A/PuEi6AWSaT/C4B7KMuV5az0wPDRGravmlMfnjFaZSm4cBjChvclrpOfpez1Hz81ORoHCXCNlKn8m3qH3aN01fq17pg/NE5qQ00mCQjQtxSmfP50tfcb9ol3RrcbGWMVkBUS9j/nLgNH9OodSvhWlo/nkddT6XfNCrYHWWbxQhquc4YxHzjfNX/xBcxSjf4emitNf5ydfK76md9HDJTtc8ny1p660XRmXApXlLMv8UTzT97Y4tJy/UpqxnFVvAV5SxMWzxQuZv86E6EcKA+PQOeNZfI7h8PLlS890ev78uZfY+5u/+Rt/PkZ/Bhy1jqJpjVXKvcaivRPf1jNEB+LXAu/Fs7Jw1bPl0BMtcq1HJpZMYNGHR1FyLnMz26szqn0WrRPtRA8tjAy+Q5GCrr3nFTXoN9tLpIkUtgyAYKxoLoiQAKkD3FCEbjZ08hy09zxXvE1nV3sZfTYiQIP/FWmqe3VeMh/IzgudYT03yzRfi1JKL/OsC29Mjie9R2t9WXOCDlINaMAlASQ4SHkHir2UxrYask5xWlFfXHJBfDufb81rkLFDVg6fCXAR/eSxi/Yy/8h0ds1X3pl3iYz2UqmpfvM1H3EZWoCpvDZZRut+0VyeZ5Y12gOth8563ps8T53t67lnPu484soZk3m+eruJRsWXpPfxLIEs+awLoMxgoXi7aJfzqX4qXCfeI32T53GPItu1X3Ls8j3fiYeLhwpgyuulffmVuaZSB3Iy5CylrJNkuhOfUh8p578lqtpp2rOZIttA92VwUnwMpzY8xt9D4gTWZT+xUTN358Sooob9yCPbIpsCeXIo54VoSbJOMMr2ZnU03Y2xUXrL3PFE1hGgNPeTIXOR2QCD9PPwXgxBxyrNFLrfyPbu/BlkuZyQzCmA2MHuyPqXzjPR0YRnnrq1HU9rNxwBxPneQTY/P0PzX4zZi05zoozW0sGhugIsIvoU4xPnU2R6rXZvC38lGhNdLhx0dU25szZK5ZSSVYxPOo8cot47qTiIg5bjPGAUhy4Tej4BgnJuYChfgEWijidz71+EU4ysFng+4BAAJD0gHjevbLX50k7dyvoqHANeLq1pbWrYALxnavPJvS2XBKrhrN9GT4kK5z5BJNS1D0AJAz56dQWvjOyR6PfEczHaHZiezo1AVqImqSxBNoT3ANqu7USkuRvRgI/YoFFu78znLZ+F4+MSHGYBJkLjCoY8e5ZSgAg4CKIcE47D1su+sX6z0a1HkXr/Ku89UkAY79MV2QlxViKrMPp34fhUBpJKpg4OSQEscoLzzmnJTBS/YS+xZR1k6882m8zcEafS23L6h64QZadcX/WIUiJrKSF1sPXjFw7OiH+cPDMsQAScNvN27CUSFbFLby3Ok/P389F7CAMARmYj0ercv/P3sG8ExjFXouHd2cd7PeUxeimdG8omU2KP1BA+V/UIfo0+CF4Cq6sddJYTA/rzMRItDQ/yjCUCkFRWMOxL5kZwkv/Q0B2nlvpGVpR4DJCUa6WHSEd2fj3u7YNubC+qiUdtf93t7I2X1mxt0U5sXTIJsg2V8YRR6YfpNgIeVRwtZb3F1z2CV83BSxAof/M5P8pSz7JXn/G9gmmyHOR33knGgBqUu47aD/wa3Rr7N9sE8ELftxJshHMjyy3xNcYX53Io1SmeCJ1pbpzZrJtJrkifki2YdY+sE7CWcohJ3mgdXI5DI6l/H+9TMKuvjTeqPzv45yWcSsYGjmuet3kKWpfNJKe9bNHD6dGziOBzk9HUnann46FEgh9tiWP2TGbnwe7GlS1rs2nf2bhzLm3NaW2zhlKNY7tvcD61NsPWLcDdBscsvTs6zxW1lTX2SG+0/mybrrNXndmuHdu6ntj6WBnYfOMl9sc2mkagTF5f7SWfM290UK111qO0D/tzVMzJupTWj32Ht4X8iLL+XOf8tUS5826tnXRBf2/JkpK8kz4lTEd4nHqzyU7nOtk3/D6fPXN+EWNHPjburMPxhOyrT4wJWRE8wrMMPMAjMCrpemRbIrvGY5zN4TzjZ0PGEOUSybzr6HP76LIJWRv9kE6X4HGdNTndfV3pSVewML0relkGlrbbrm2+nNsBWXAMELnqG4NFNlXrwSb0drpZfGjHQ2uHffCq45HsabDFtjieIqiD8cjhfoKPIN9KYEv0miLrlrJ/ZMAuSwZuyCqB6+/o2WQYXYLtw1lMsAlZHciT9eM6HE/FERDnNOSvYxjF8aQSeMITkbXw6pxREdfs/T7OEc8F2Hcbska3gM7O1o6I1zmUjNjo1+i6tQchAuwHPdw/u7UPnkeP42wfifexB8yZsvmMRX/zXtmDN+3ETnVvH9wt7UU7sY8/+cD+6L//1/Ybv/M9q6kQsj/azTycnziVyGx6fPsQFQY8I621p8dH+/lPf2b71caoAPP46o2XxSPIcHLa2elpY/tXb6zZRsZTTfsQowzbyDNuKJ+/vH9mL775TTtORvbF01tb9WfbdQRHdXZLr6167E4ngiHIol4uF/byw2d2Vx+s2m6tfnpt4/2D3bVnu5sThBN8nXd5H806sgtxPHX1jf3kZ6/t81+8tq9WtWf/oD+AH2w2OzsSPFPVrrv8nJwe9MTW7ObZvf3Rn/2x/fG/+TPfd4JUz48bdyyBOTR9ZzvetZjY/Gj26q/+3v6vP//33i9qd95fHE+ndmQrytxVva27iWcPxzXscZwLnFQ4+g7HIWNX+8q8RM/ev+kqyUK8x+2qOjBK8UnJZpeFXoklqgDI9oogK5XEDV1Bckd8MmNckd0Vdhx6K8FRPM91KGvsbv7MKFsNbEU5cPQoHOToUZSHnYw+8EAgL23XoseoPxxlxUMPz44n12kKhuU8tH7Xj6GseGGCI5y4zj8jgxcMN9YiqlV1x62vUfAxT9W/ON09wcBLBw5ZrB6BcfmJsseS4cJoxP/5fDGbXgKVs36ScS7ZjdpfneXMX8VPLxjDd7/zqfd4kqDjgRfgxbMJApiQENAGS0CqrquMen0uwSgiEqMQ4WQF6MLwS0q5BKCAMpioskI4uDKWs5JxzbxkkMMktYkSPJnw5JHUdWLieb7cp/lcCNwNmDBQr5UxzdUZR7lGY9a4dNiugZhhXYcMqbw3oplL1CM1PGVowPFTxLoISu9UpAFydtiPUFIDfFAvgAB3gw7eLaP3DlFVlQv1fJCyE4VxyamZ116EnUGPTMgZWCoOUx9Ppj0RMOAfGU9aa5pd6joOJqUG8/5JaGudI4Ij9jL/iNmFcTSANBmAH6K03s00yWdBoOv1/mu845JloDnzfGV14NTzw1ucT5rzO/SWGoO7MVmi96/3yeftaeznS41pzTvT9vX7xDgl9LlWDjEZx/lMXNOvQG7NV3ORsp3nJBrJ/EdgoEAZPV/rqedmpqd58WwZ/+JxYq4yUsVjZHTltc5rqPfrOeJROr/6P85RaUJbAPdsWOg5mUYEVOreC3MuzxLTFo0MgjUap4s/5HfrGVFje4g6yOvgPK5kjInOBc5pT4fIrIia0t7wPesMsKkIO53rdxSJYsBwvYx3yROCG5GVohHtm96pyCbtGd9n+tTeikZRtBkL9xGNIfoULxctSQbpvF9/r73RezPNaP20Xjpz4rH8/b7nZzBjAMgiG+gyDgdVXIu6gME4RTJgmuWSyzEMx3GkpjuvqSKQgn0i42n1GPJS/C2fB9ZpNsulZNVvKBQV8a7MA6U4BcDXvdOHkf3VudA5BcwSPch5qOAR5Lr2RGdAPEDv1jgks6/lpRxP+czr3b4nhfav+dqF76Tedz7OcQAafuaI4MKx0EY5GadTr5ke8yRb0Ev2lNIk+ZxlPqfv9VmWdTLgpUeIFjJfybziWtfQOdV8rtcH2F7AQl5jnSX9n+WieOG1zB30iKBPAb+i7Tyva96Z+XzmlZpPlvniFXyW9TLRhsbMdcp00buly+ic+Dk4lKjN1Mso7xXPzXPmb+6BTsmm9Cj34rSR3OD5+pzxZPmhOcngkQ4kB0LmYwo20Xpe6yIbN+wjKk3NtwFqFOQjoCfr0Jo7nxEN671yyjpoDHm9JJM0t3yWMMzJqo6m7o2N65mdKad3JvJ7bpP2I3eg4GgAOArgPvrTOC8ck6mysWYUzifK7IWNMfJMl9Zu3ajb784B2vRRxsXPH42NKUNWh2M7zvAQvQ9oeSqlAtkL7pMuLNmvIKtMf5mO6QFEdCI9ivqK8i7RwDt6e5xt6j1Egx/EGVXUeOdgDoACJdJwPIGRe7+JNpxtOJ42h8cScAdvZU1wgjCHiYNM3vOogFyMn32VDui61qQYxSl61Gml9IigygGAVZThiD4VAQgFIMUz6UNEphWZMwBK6P+M0aPCu7M9rl/bevu1nfons7o0KMaAb0c2qyLjqTvjFJx7Y/kppag6gKkNLrvo2+WZOCWwxDPUxj631frRHV8xR5qws0/YKQF+0RcMiJf+TmQ8ATwSRc04w4mBvhml5cjQIiiO93lT+FL6TvQOKKb9lzpPeSbnbVXsY/wMfcRu5y9K6aiZO0K9N3IBlTHSH9eri/6tPk8AoKHTBaghGnM+7f2ZwkktWesA3yTkc3ymjJ4oO8z72D/kobIjBbRgCwC4y4Ht0aweX0z2B46nLwvYUMAcnGJkAVS1O1dGHYAFjrVbI5QZpx9ON+dR1rnjKQANbCiy4A6e+cQZcCeQRSkVFLUoy3R0ADhKSTV2rJ9K360AWlij+Knc2Yeb1Z0XZxpNh33icrBmDJEJEXoaGQJTdyjy/HBumQPvBH64TKBviJf2CkyCZ5879VcIvYs11to7/23PtjiYvaymXrIHp9NXm0fXk24B5UtlC+kH0je0V4tpnE+PmD5H+S/pBdJ1ZA9Jrkk/4HMCn/jJVSyCl0cfOu7J+rPsS8mQMVU7CvjmNIffv+gbVBOgwbp+xMfF+2Ktgx75TvZqzn6XbJJeq2Ao0SHnId/nPKn0xObaHByZ7RPpxZKRki2ia/FzHKpx7dDXEfBPOpgVBzFnM/SnCD4ICqOUeMgLjVcZXJKZp+PK+R5nn4xQQP/Dfu2Op7o6e/+QpjvYxM521/S2bHqbUgK2x7lU28ej1mZW2U3V2B09mfrGZji6vF9LbxscWfTiOFd2rGrb9pWtKalHxriZ/f3pZG/akX1RN/Z239t5a9aSUTUd2Wg68lJPWhPpAKyHOxDIurjqx6q9li65OTxddHXJNfGKoBP47lCmU/Sgd7J20iHYE+2tbLIoXxfOTu2p8BCugQ9DH6qqogA40TcArcYVdgR9t8iApNzszOxAdl2UrpL+MOiwYbfwHhxP8CQvp+g9I6MHzvEcpfdwgh8OZBZRxpLsy9Ivrg07RmvL2IWRhA43jD30ksHp5OM+nW15u7D9eW/r7cpl1Lid2XnfWX/m/EX29+3yI9ttK+dxPMdlY7e36Qx5HGW3KL8Fn2XNGMMO28gaW0yjFL3P20v8zv25kf0UmJ5kStb3/bxVIYPCjopAOWQuP/QGhn/jeJWdpb5o7JnbY6VHupco3IezCdlLcAW0OULnmygQNDIoKVnI2kXFilh7L5PqpXbD8eT9adA1SiaG26DI7CYqK/HuD14+t7ubqH6heYmnSt/iO3goclI4h/gfa3JLlnRb2fObuX00XdgPf/Sb9gf/7X9ldx/eW3U82nq7d8cTP5S5e/XV1/b29ZuoGjUaeZYxjq1/+C8/9u+8NOGB0ryVEWT4bFzb8XFt269fWfW49tL4I+9zHtkh28rs5u7WGkp2zmZ2Go9tU5vtR4097rc2m0dZRXjQ27ePro+zZy9e3Ns3Pv7Qpscns93a2vVbmx9X9nxi9nwxtek45C6BBYHbUrWE8set7fuZff7Vyr765ZM9HGfOpyjnh0+BbHJyKsl82Z87e133ntk0Wszs5bc/tu/96Lftez/4vk1wpnqP9qOdKZVL58e6cidUsxhbs9rbF//xr+wn/+f/bZvTwcjKJuiD7FE6c+N4Wo8adzxRrt4zqA5RMhaejpxmvXf7kBH8SD4I+3d9ugR2SOfXHktewVulH+czoIoVUVpy6H/JeRJGgUxRKfv8DNkCLh+Rr8XxhCMpyjGX89RVNq6mHhxh9MSs4Ftk7eMkDzlU29JlbDuCtxEjc/QAtugvF4EScviLr2mObsNNxpfSs4xLdp3WiN5lBJtwxj3zt5SwdR2jZrZUlSD6LHqQOqbm6bi9ry090lThLIRmZD/xw/XMVbxHtrOwDrdHSsa3dBTJV+Ykvq/EHdkceX29BVvRUYRx+F7/xnc/690jXpwPAni0OGyKFoOF03Ux8FAeM/AgBUaGOH/r/qyo8b2M7hyxJAUlAyGKOsXpBNApIvWIxBLhI+acBSTvFjA7CNKhRw33KIVT4B736/cQrEPZugyYMM5s9OfvpFTx/GsATaCKvtOByEBNBmG4X2upebtBXxprkwqsCADKYMSc1J8q+kdor7yEhP8doHGsVQBIsX4hAIgW0TgxWMXor+evdZJiIgBGUYhSBqUs6ZlS7nV9XvOLUi1nyzvNK/Wk+D8M8PoCLvq60+hYNYoxrUqZBtGujHvuF91L+RrWKQ6n5pu/l1EhJUXXSHBeg4Rao7wPea9zKTQ5QRTdgRIn56Hek2nD16DQWKbZDL6J4YexF2tD5onoTyC/5j6c6zBO+XlfRqAUA/GLf25+GouMIp2NMNwHQFx/M18ZOpxNXZ/5ga7Na85niggSCCVepDXk+1BYhyaEWnOtq94j5snn4k+KJNNn8AfGmucug0B0IJrX8zOwqPtkjOcIRNGZlHz2QcqjeEqOhM7vE3/wvT3nCIfg2RnkxvEkWhBPuKYBrR/3iudpzIxB66190XnWc5w2i/Ls7yrKrhSE67lmPiLDVe/T+dUaCKjj3QhDzgzPVXkqCVUBx7xf+8gz5DS/Psfaf94n/ipaz3Q0ACfBk+TIVtRpHl9eO8YoWte7rjOeGN+6NKAW/9K8+ZtzuZjP33G84zjRO1E4AW0E3qu8i8oYcr6IJh/4ukrlJR5aziljZ06MW44zAWZZqRNvH/hOyH/JMZ1ZPmP+KPo6p9pjXZ/1Da2ReLskgfifzpXk/2U/k8IrOs88WhmzokH1sPM5lZgL1lDGKoEQOss4noAA85g0P8mnX+HXqQ61eIVkje7Jc5UsFR/M79Jc83x0tnUGMUpEt1nP0ztEp1meiY+KN2pttMZaW+2BdBHRgeZ8Pb8s28Vn9S7xwvwMngMY66Cfg5MBgmV9MvOcd2RdAvOvQeCst2T+IB1RirLmoXXgOVonzVn7LeeWxs9Y5OzRudH9nFtdJ1mv9ch7yTMAJ8R/d7sA1gH1Jbc11vfJbT7T3jGXrAPrO8kKyUS9/zKeZuRZ496E3FqbjW/sdGitO41tPl3aqHleMn0AFCIST2VuPOKY3gMdTXZ3VtXhjPE1bNArK+sORDxHv58tZT9OEejjfI5eEcXxpL3FaSF9xPt+jEI/FV1kYDNknXTekH2Zdp3vFMcTtdnbEQYchmPUI3f933Xl4F/cC/B54XcngPrK7m5euFPmeKDk3tjBJRwzboT20bcA3Zux4EjBITMeAy5N3YDNeyh5I9sIx1OcmxT5qYrZvr9BZ6yJnBuhn4QTCMMb4IOSRah9zA1Hm2dlYZgeNrY7rW13eGNHsgO6KKvFPNrx3Bbt1EEwstxwQNEniDHhoCNb7FxF9k80MRaAFL2cokzXxqNIcUJE9lI0pg8HDxGjd6UPFJk4jdMZYALlkny9cEh4NhfZPjjOyLTCWYjDq7dnz+6cL4i+GYPbBTghGnNQKeyEaD4f5wT0Puy8ZzcfRoN3a5wGI6MigCXu35UyLkSRe48psn+K4yR0ich4dePeo0lDr1XWH/az93IANKjJHlSEvYI8YjPFr3UOdT55J2VW4syTTcBaB20ROb1dvXIwQjyegkoX+sRx3zdesgnHE3uC44kyg2Q2OT3XjZeSAjDEGQRtrDcPPv4JWRn0TvGo4mi27s3Am+in5LxztPISMz1gcI/dGWdEjqcTPWoowellDFl3xlqydBxIjtJLgCUjX8uzZwjgYHTe2pCpUjJzTnsHv1TmEHyF/HDpD9INVcqUM7Hrjx69/aKlR9zCnuxoX60e3Ik0hxYnATyLjzNPyVr49aJkqnEN2eSum7SDPoAudeFXBR8Rn2U8KndGECHPk9OH/VXQJvfLnsr4io+FnK5xBL7436Moq+eyxHu0Ba/UmKWnSP6oF1nWH0RvojHeLTtGNoXkS7ZxtE6SX1xLpmXmqdm+Y5ySr1ojOSguOI/zApWIzwF7caYpdxXyPhxskY1CFtXRwejFlGyCwKikm2ovXZ/0KPzaakpVAph3ZE8RzEGWISXAVjax3m7rzp43lT1ralv0lU1xPFlt983ZS+6R33vb1zajl4pxriqrsaUXOFU9Vsyz7/Z9bRtAV4KWrLKfnnr7fFzZj83sq73ZaYPjqbYRY5k0Xhoz75nOrj4D/Bf+IH1POjZ/H86RCSKdRjaadCTWaMCwhuovZDv6/pV+29K/tI46BwIhpTvLbuF9jFH6kGwiZflxXwCT4fR0vlG3xZmCLEHGTG3cP/MgDEpxDqV6A2jHecG+098pyr6Fo4uxRwnvkTVjbK6QQQSqnE7wp3BOu71s4XQJXh3Z59KRRatR2i360At7CN4Ig6EsZ004itsDBMycD2an/dnaemTj9s4dT4vZB7ZZQ1tRKQLZyJwpqQZv9L5HHTpQ7KdsX3o4gW8iOyjzRaHRAQAAIABJREFUhxxSv0PPwqUmTnL6iT/INmI9mFPgtTHPp9WDkfl6t7yz2/ldCkYeglCVQXt0nh0gNI4n1nlPFgUZrWQoF8diOIxCxsvRxN/z+awEWyCP6NtJgFEEIBAo0AsQ9957UQYM+Q0v/viTj5y3C2cVTcEbtE8KIsVhI1tB68HfMxwC05G9uF3Yh5O5/fGf/L793r/9U6tnjU0oBbjdG33cWHMcIW9++coznvh7NqUv58R++eVX9nd/+2P76otfuD3qOfalvPq37pbWb/Z2eP3W6tXGZpxdz6I3L3V2mIxsvrjxAIYt/AAZPZ9atZjbw2Fr0zk9E8+eibRZEQyLzd3Ys+c39uzZvTW7NzbqjrY8be2m39rztrc7xu4ZTyUb0QKDWvOMvdnm2NhXb/b26s3GztMXdtjuvIxo4zpWBJz0VeO2w2t3ip9s/uLevvu7v22/+Xs/srsPn7nTgjKB8ymOu7ARp5Ry5V2UrPz51/a3/+4/2Fd/+Z9tfdzbgWATMvK72ranzh452+ORO55YDHo5bQnwc2YYJXrBlujhx5lir6J0qzLHgy+oR2HmadnGxamS7UhhD/AZZKo7eM9DexVvLlFsP/Q8ZfyKP8qeZhwu67zHfSnz6k4iymDH3x7YtoFv0JeaACn+kekUvMp18uO49EAjsJ9x4LjF8RRlg7lGwRmSS7JHfS2kC11k4JDo42uCQ9edtsG/lDxA0JA7nrAtwLn7aHskxxOxU3I85USTd3swhV4pXsT/CoSVrG9L0AufD8EoKqNIFa13K6tJFnGms70MjxHW5vrOd3792+54YqGlDPA3myIj9xpYdE5VHE+K+oK4rhmkhJdAJhkEUkYkrLLjSaCTJgDB8H6upc4rjFc1WWN8A5OSIOS9AioyMC4CzsAOz5OxLeGruUlxGuYaDgmuv3ZGCBTO75ASIIKTAiDjmOfqMxlP12PIyoYURr0jxh3RuXzGAeEHpUzGuN4t4zfAlACQ4/4A4UMJVa3moeG6N9pNiq2Ygj7LIDa/a09RqoMxRIQrP3JmZiaD40Xz0RrkeQr8yeuSFWfHBlM5OmU8QVOURCBa3RlcSh/PQJCeew2S6R0CbvKaZ3BI66F1zrSUn60zk//371MEvWg1z1+KkMav77R/RGaInmV869xxDd/BRFxhKRE9Yvax54Nim8cuY0I0LHAkCwUxc52P6z3i87z22ve8fpqP3qfzHIZuCKrMb963jlJYMjgpoEh8LTPXbCjKGaD9E9/Re7gW41ECS/dm+tA9mYa0Jnp+gFZD88NBcYxoefE5rrkGiMVbxSez4iqniJwY2lMZYyhSef20R8EPoqyb+JnoKF/PmVXEivaTz7TW4umiBf3N88UbRIfqt+NrUuoKi3eJn2huOvfMK79PkReZDlW+jXt0LnS/+LIEIePjmaJnranmnPm31uV63cW/JQPkbOIZErZ8x3VyTMmpIh4nOs9nIcrIvFtqjxrUUgZEJzorKAI0TiUrStm/OJ7C0Dt6aYgXz577XkHDAj2yPM7NYgFFY72GXjOiU60b687zNBatkeaV5U3I5wAFuF97cQGOkRfbMJyzXMlAjOj5mqeJH5LxKtrRWgrICONxyErmWdmIdxkJfRXZ4GPwcliFp5ZoLAAuzXnSDnoO747iAkMUcuZPkt1ZXmXenvn2Nf/ROZWheX1t5j+av85clhGU2tPn2YEkWSEnpPZRoJb0B50bnsm1itIWgCSAYwA3hoywrGfpPIqHSCdQ9lvWCUQP4pn5bOa9Fm1kfqXnag815yyLdU3eC/EYyQsFARDsJL6tsyAAQ3TG3C/AYAFkrp1UPCOvv3iFxnAtEy9z8l42qo8eIIH3TCl0rXMp/itexd/Ss7M8yedJ68z4s1zTHvn+4WghypFem/3IxtXC+g4obmG3y+d2OsBvoscT18Q+AyRS8/9gfQ0QRN3zjVkN4BdR6zixMHp2K8aJY6Lx2uk4nrQWbrxRiqmUe2IPuUcRhJRfGs+ijIroULxZ6+HZTCkj8VqfdAOLGM7maCMqezRkaO0uEdxRXz/OfNDQUCqTjCdAs/u7D7zH035HuQ4cZgfb7Z886rFv1GMIxylOp9ZLn7Xt1NcAJ1Qu1SXbRXoZ/W40F5XQC3st+I6yAwCSBl0p9Hf+RQQ67w1HPwbqfr/xMYLlbtevbX+mtN3aOtt6fyccHTiY6nZqt5O5zQB3beb9K8KQbh3Q2+1XVo0A9ugBFM6gOCtANwEQ09Sd/wEHAI3dAUZW3Kns5fi5rwE19JkfjifA8oi6Jnq3s9l44uXgMCMAtwCLcZzwLhqUh7OjROSfI7tRuofkBICEzk12PN3OX3qELj2moD2iZGOfI6MJeergF4DcCVqJHi3k4/ETmSylpr4b/1GuTs3VASgAFikrqEyv6ME1BCyItsTrB3vs7BGnzpMoE+glIAPMxPm0x2m4fXDgIRx7BPVE5h/ri/yft2TWUcZwYfRbYS+IgD+U7LDReOLgYvTmwHlGFtajrz37DHh6KdG1o0RXRDBfSuRNtz6uAFcjyjfGz1gBL2mUXtn5BH9gnOqhGJkerDXPDwdrODA5j+FgO9n+cLJZAQ4jAzJK8vmZoMwujduL3eng2TRKwyhbfkP/jK6ym3rspZN2VWerUzjwGVvlcxwak8vekb6CfaY+ppQmcn5dwKLQNQf7WDaG9lE8nLFKD5S+y7WyQ6WLS6eSbsrfp8PRAc6LTKf0XtH3vH9q0a2kg8jGlv7PWun54o2SZ9ITg48Ej5M8zjZH1s+4Vjp26AjRg1BYieSSrtO5lE6XA8LE11z2U7as6OUq7+frUUqJQk+ORZQyaMga1nJUR8ZU1o9k+7nThSzL0cTPsWf+nA64t21SdzatcSId7KZp7EXT2Ic4ouvK7ug9SEBuV9uqfzLi9entMqvNZgRyuY5YAFHaSIMBAngSKX827+20R+Y0rT2eWvtJ09tfV739bG+GOVaf8NyCJLbW10MUQdZbL/a391QbKrJIz5CMPnaUlRuqtUjPkUwXKOs925Q5XUrh8gzZIdon6Sn877jbPrBA6RlZN+DcLG9C/uZxZXmLs5sfeDo/i8WdtQ3ZpeRYtDatXri8aGryytAjQpfirLNf8OPorUfpuijNyd8AqN4jq4+zzt/oFnL4UAoO5ziBJbJV0V1lj0s/fHpcX7BPMnnj+3Dg4JDfb/ae+ePZPxMys1o77E4Gq5sSPNLc2nx2b/PZC9usOp+XO7z3m5I5unc5S2AL5ffIggrdLNoo4JCP4Eoy7KOnGkECBKWgJ4DPaX8zfua8oWQ0Sl/y8oKUW/ceVxEwfDMjozwqV4kPwI85385/AJY7dBTGd/CMsd1x5Rkwsqvj/SWjwvcl5CNrNRrHd+oDCPCuvXPnU+lFqPXk3LCvZBp981sfu2NP2Ir0XGEZjFuVS3A85SAtzX98NhsvZ15q74PR1P7gD39kv/Ov/tCaeWu3ZNPSb6jY1Zv12h5ev7HteuN0j+28Xa3tn/7pn+yLz39u26eV95SntDQOb+y+F23lvKDe7Gy8DUdXVdaCAIRDO7LJfOY9lc70oBo3tqNs7XhkKwLmKoLmTu5oBfSoK5Ihxnb/bGl3N3OrzxubVydbnne2PKxt0W1sMerd8eTBGARHUG6brCOc7Xuz9b61t+veHp4O9mpfhQ19rrwXHfqll7a12kvpvcbxWpvdf/Mj+/1/9af2/d/9oY1KsCprQB+sfkxmS2tzZAt9vNreHv/xC/tP/8uf2xf/+b/YgUx2Su8SdIFj/Xi2h7qxDbKzn7sNfOY+ehfutnbYkMkHextFecBSblUyWbLKMZKSIZ3ts2z/IfuEbchGkW4XdA/OFLiF6/aldGt8B/4Z9KXzLiencFXon+AJxzU8YSNK70kmjXq+U7DS2IN3okfrODKhegLfohQxOhTBQDgX0a/j3Az4h2zc7JRxiyKVy2VNMsbFeTyXCjjwNO/xVIKbcDLheCIrLLLwCdTCP+GQuCdhdEeCelLVLM80fzfjiZHLKSSdRE7eSQkw0j0KTGAvPTBnObsE5mt/Mg4hTE6fXfQrejzJIM4MTl45lPUM1EoBEhOT40ngohhCFoASgnlgErISWmFUDoBgFnDcT7S26tVjTAmg5DoWS57QHPnCfOSM0vikDGZCvwCjJbtBIJcUGCk1OjBZcZOCmg1+raMWWQQnwZ8VQB0Ini1lIytR2jgZpJqvFDxShXleKHoqyRLCQWskwRRRlxFJMgA4w/0I9WD+4YhkHPR4krdTQjvvGcJNey4HJtepTnTOWhHtiNAhbqIRMugipeUaONK+6Rn6nlJTcjz5upWMJzc+DntbzIYa+jybazJIlpW9vG+iPxlHWs8M0AwHuADGqSReVr70Pl0/gCKdizExUu2/QC9XrEvTVV0jBVBAixxPPFsMLYO0ofSFoQXTcmFTvNhiBownK7cC2AR+5HdKQdX6vG9/dZ60BpledIb0nQwc7at4QGZe4jUDnUeEZz7LosE4B0OW4vX5ynxFPEfrnulT4xMPEGCla13pKmVxhrMUGSMXBa/wtEy7OueiO0X26Pk6+9oTCUqtu2hY17FeEhJy2itowK/x0iRDORLdr3EQxfI+/p73STxVBnU2brXeedwXoKyUJuNMXoyjcv6Yr9Or92GIiE/xAZ05OVw0d75X1IV4DfNRBKaacqtkDbSZldprvi7ZoLXXPopGxO+0V7/Ce8qZy3siWcq1/C7+mI1jzVXz1tpdO55cfhWnpGhK9MXzXZ6U3m0ao3oUuWExnXj9588//9yVAz5Tk0jAsKBfemmo9I+A48GQdX6RSjWKN+T5ZCBCa5ENI52zDLTwmQOE+3i/6IP3SW6F4yocjwJlRON8pu8z7YhutR7eo6YYxuL9Wnefl5ccSqV0rxxPfk0xjvgdEFSyl7PjQdzKsC0lX695zkVWpbJ/mWdoTa/PJn/L6av9zzrCtX6icWQ6zY6nLBdYE9GE1k80q3Mux4UUd5U8Zt111sS/s/Ks85THo/lm/pjBCp058QDdyxnO+pf4jehEdKF1kY6l63JGu96Xx8JnuifzTZ0J9fDL18hoF58SPYjOs1zVHkkH1rmRvNaeX+seopmKclYlEAywOt49vUT56506M9lJnmWD5syY85y4X2MT3878rOsbz5oEIOnOlBlZWFOR6XRr0/GNZylRfib6NwTwAXCM8QUAUo8O7tDpyPyptt7zAGOM541GM9utkNcYcVG+D+DmQusl4wnblM8YH3MXH8FRMZpGhmveH9Fz6AsDsCc+Jtrif6ev0pOpaU+lBF0Yq24DHYgYH5zNKrUX+3d2I/T25rlNxrc+J3cOnXEKrNwZc+g2F6CGXggEh+HUIfOEAGXAJc4Ve+DBUldl8nA8OQ/oh8oH+32MjXnybvHP4HmZH0UPVj8jBdj1yOr9xssfMu/V05e2PWzsaI8UHLHabQD2mljL1u6nt75PVT/3/QEwi34ae9tuV9bOGPPeHRk4XeIcM96IviVTKc4D+0dPDCLOw9aBbtr63teAyG7KOYbzkjr5AYSFDB15eb+6jj5P+z29uCLbiHf7vtL/pzh39Rn0wnjdqO6DdkKmR5kuaOZ++ZE7ZgA9D4fQSYL+AyDra/Yl9AjGFOUSIxMLMHIGOOj19TH+o5TkqadMoOfieJTscrGMSFovazJ2cDVoM0q4Zfl3zR8ptSb69lLoABoNdccAXFfWd0fb7MJRytsanGgqw9h1tqSPSk3mUjifiNZ1GjsSjHaMzLTiOMKhRQlGaAMgEaBjs4tG7PwI0ATw1Rncnh+8zIw3lz+FYyb0b2zvs03Iuqf3GaXIcFx2oVvE+QkHqvcmG4dTDcdTlP0jG/HgjidAMV8j8HrvuRZONhxP6hUqmaWxKlDk6bR34JDyZl72DzDG+yD4IGx/KdsV2EPmh/x+2EbPTH7QVZ3PFpkf8wxH5TX/Fd/nfwUhyJ7yjAjKqJUye9KFZetrbV1G7w+e8SR7wMGkojujtwAGZttHclFrzF5xvRwMXBvlG0O3khwS3QEo8ZlA+si4e7eEsvSL0KMiMI9rFNktvVq6erZhdK1sDq2T0w39U4qtot5CYy+NF2eSs8OZcd2/ZHpWfeh34uncj4zknQSNTHC4j0dWeWlGsgJwRJ5sfN5ZfT7YdycTu23D8fTcOlv2vc37xsaUqDt39jA6eYbDGNujqc3bnAHeeTkjHKtR4orsF0Bi+j2tKZPnXjIyHFv7x6qzv+4q+8mpstWxsVPXWAfoOgJriVK6jFn6l7A3n/MkbErpQNJrNd+uGkpxS+5Jz5HdFsReWhV4FH4EBXr2Ss4gLusonUpOXNGvsAjpWnyOfBGeJbmdx0q5ON6zPwRd4YDHUUOgATK/OsCfotReZDzlIK6h8kyUrmO8rEWUd4O26fGEU8ozMEdmj49vbbV7cD4BKMq7JStlz0m/8XN0DH5FNpw7aQuoe3Gg47Qgk6pXNkFjdT+ythr5nvenhU3GN7aYf2CHHXpNYClkHe0o+1cT0AJgHHIXxxjr47gq2dE8w/WQrR1PR+9zOB4tnU+7XKretc+19tLfeZfOMpmkrreQ9VXKCy6ndxf7DRqIcrLhDGAMk3k4yZBxyDaCSQC70ZuUvTac0cgCQzYwZrBHdD1/Lthi6Q8YvbUiK6IZR3lWp03n25GNRi/mDz/6wO1TZajmM8wY2TfxC+yNbAvIxqDUHi13bmdj+3h+Y3/4R79rP/zXf2Tjm4k7jMn8iT6Fvfd4enzz1tZPK1+z+Wxm+83WnU5vX7327zuC9klcWEew8fPd3pbjqU273iYEIdD7sj/bgQCJymx9oI9pa2fK3S2X1k2ntibbbjq2fX+2f/r65+48nY5mocdROnhU2/P7pd3cLGxC5qWRlbux2f7BHU+3I/NszLYho4Syo6Wf1rmz7d7sYdPb07ayt08H+9mrlTuDyMxdjOfOi3yPybjszvaaojdNZS8+/cR+9Kd/Yp985zPv3UkZQeRhT5bMqPG/J/QMamurpo09/exL+6v/+c/tx3/xF3bizI0qoy0I79qde3tDNZYGjXHh7+EalDLO4+MDeknne7v3UtBDhp/kjHg2LuZrm152utMdekDRyXiOniUeF5mRQzuYKIsnfldKQJbyvsIFhd3xfLKYKcHq+s2WM8Bv8Qzk0djmjoF7b9V6YpMxvgf6PIHb9nazfFFwewJlwrlMdnzQPDIr/CeyPcSDZFPPSoUeYRyshc4d13giRyntCM8Dw42S1kdfd1prZscTSxHBMFUE0QY8PsiQoifHCuHUD9tJfEW2rHhE1UclIdabsQibFhbrQVDFV6C5ZfnP2mW7S3tTffbpJ72APR3mrPx6Q9jikRPDlnIQLw9gM4NFGog+l+KTF1QgiAjoHWJLAI4WQI4lOTQkZEVEMCYYWPbYyZiTYS2BqHlkEE/CWIJdjFtCWECEFjErAzIYnVj/mUbd+k5r7eRdHGM6EFr/axBH5QK9PqhHjYShqlJJYti5+bSUQynFMdeIkiDKfQDrAtjjBwbH51I2Y6wBfongBJJpj6Uw8YycFeJK+yG8vvqX14DrGT8R5Pn7YS5xWLQmmo/WXWsk4PCiWNE4uawrjidSeXmm9jOE5JB9wncZrBFt6xrGeQGBShPK/Pf7zs7A+MKzLNrJ50vriIKkz6VMaL1lqIgpiG5FYz7Wq3J1GaQVExGTB4T1tcFDXoyJDNRJcdQZ4P+Lg6vso+Yu40dj1LqFsR8OUM3xsjepiafAYEXV6PzrTGquOm9ifHyvjA09V4qv9ljrJZrJ50rPF/3rGXpP5nVZkZah5M6S0hxQ53Y4S0kAJjA78x2NTeuYnTrDOQwjmGu0d3pHHif3YrSjnMk44HtFIPo9JWOReepZmqODrinaPQOzomutt/ijxiTAljMMvWoeOjcX3kpUKue4GOt+1ksDWlcoSBdOvZvEs3mO+J4EN/cq4yJH4YmWRVPij9SG1vnNSm2WVTw7G9Yat+hYRovOpsYQfLKUq0nOxswPJP/yZ6LzC/8qZXacVksUtDuTiuFwSa1OJVNFC36+TieblKbBzudKhIpnnN7d2m6zdceTG32zmdeYZtysUfCH4P1x5tVbKhQlOSayfMq8SjTwPtk4yNOQC+wb79c66tx1h+ixp/OQlUvef20s5nddy+LMO7TfbQEhtMfiHbqW9YvwoPiBHi+ys2TlERmtvUb51r2cHfV4Es/MOlI+Q3lser5oLMtUjVvPu729vfBRxiAekfUM8SnNIfMbgtizPsE14tXiB+JtOj+Zn8mw5X/1EYO/5PJE+b16t8Z/zW+1JpJTWSl/nx7gzsmUkaY10z5K/mh/xIdYEwUG5PllXUA0qvXRM0SbPDuf16yr6szke3mewDfJfe5hvRhDzszkPu171k1E06y3y2qLzN/g7+GEUK8a0ZrGe613iJZ0tvhb6y4a1BmXAzHLJ6cTsnIA1zwaubWmm9t0/MLa5saOO8ppAOjjjG3dceD8v8aBQITmyqqWjKez1W1kFQVojN6CcddadYYnAEgTgjOA8j4OO1vV4cyJfWD9APC1dhjYlNoTn5UOqrUL8DmiHa/1P83TDco2gHz65rQjQNqIumbd99undxxPAkSddlKPp9ublw7iA5ICLtHPgZ4H6vGEbg0wxB5GVHeJdh7NPSNGDnbNQQAw4L96NwVtRAa7ssFvls8uukJEhwdI7Mn05wCPALMuDnwiI3sCkfbuINttv7btcWXHbmWVO54A9tjrEbCq3U0AwahrT1lA+ja13vOBnlg8o2uosR+Nxb3/j7+fLLXIhCMWjmyd0Bf5HfoNx4Sfy/7eKCnEOyk1hOMJg92dDvT1ACSmzMcUGWG23T15eRU5nvh70O8G0JK1jsCV0KHIePKSf8UJRgk51vVm9kE4As+sKw2xo+Scl9ojw6qUKo5sHOS9+jeFU8z1ozGACDE+NHZf2anbeWQze3c6BN8ENGdNiK71DDAvuVdfejxlfv6O/grgWRwbnoXVH51G3fG0X9mIoMwtoNzBnYssOBHtPBsnS3sOZ9dktLTJhGzFiG4FvHCzHsfyCHo8Os1yFshmo9ydO1Vqyifx3qEkoOxp9u9x+8bGlAyT44nMgwabK0pvNjXZLPREGHnWE+sc/EsOGwD3cDSRbUVzbv6HnjgLo/HUy6Xz405Yl78RtQv2D9AluSF+KJuUM0S5I2TgCOdT0XVVchzbaUsGWcn4cX5byodd7Np92H/+bHccjwNoK9d577FSNYLrrvXSLD9lT3EmpbNneZztUunrAJVwQvE0dkf8nN7GcFPJMckfBTtF0EXY9NC6ylATfCQQlzkrI4R3OtBVHGLBM3/VbtA6h25WztdVQCf3ag1lL/F8Vd+QTJZ+p3WAp4uHuA1U+sYBAoYji6ys/cXx5OB/0Y3FB4QB4Xii1LAqfQDkTvuTzbqD3fSdLZreftRXtmzpNNjblPKSBMJ58FETgB4loXFy1/R8CVXRQXZ4AdHlffQvmYzIBp95ZXMcTzuyJYm42Jv93Cr7m3NvPzk39qYf24Y+LQR/YhNZBNZk3Uc6sjsUvKzp8HPRW4uTyLysXOgSWnPhUQIUFbyE84f7gy9GAApnMetM2S5xWi86J9fkIOOsu4hW2QfZ/hc9y919kQXNXrNGOKNwqpxOvZ03BHWE7IcXFeivrEkElfOu9XpVeheVHm8t/L31Urdevsx5cG/09Ntsni7lr2AS3C89U+dTdE/wDHyacxxOp8Fpgv4xJmOr6a0js6LgRmOykej90uGcXFpTkRX83M5HnBIRpLJav3Ud6HheRYYmmdSld5LrlMXJ6tlfOFkoI1qhPxIEAb9kXyYRnFLKkku3lu3J3sheju8Cc0N2Ss++Wzx34nG7yUKvCbkVgbOz5cyDEcnUcL2n29t68+iOqAhEV7Bn4XnIOWTFqZSdHpWeMoUn40h1uwLdjbUvpXjdhvS9iCoY9E69vVt6RY5MP4wbHuFjKuXZoCXxS81L+MCyGdv2fLDlpLXP7l/Y7/7eD9zxRI+n85Zgp8ZOOO9Lr9LVw6M9vHlrb9++dXnAgf36y69s87Syp7cPfi3BepvV2h1U3zp2djude1+3+nB0Bw16AJm0gPzHU2Q8buGZi4X1i5lt29rq5cLOo9r+/svPPZMG/jCn16X3QDLPdsJxOp2ajU87Wx5Xdttt7MW4s+czSlqH08Taics87zna0a+ps18+HO1h3dnrh509nCh/Z94nbDlZeIaL2zEEd3Wdfdkebfb8zl58+1v2/X/xI/vw40/c2TBtxzbHMVSdrIM+GRf8mdKIo8oef/oL+8v/6d/Zz//6b6wft+54Qt7WnLe6sUf+4XYk44leUV5Ft/EqU5v1zg77vTvZ0Lxks0lOab9d7nivyDgzCvzT9fxP1nbGTyUjxRGhU5W/dt7o2eShW3gPpsQ+pWNJTnhgHmUI52TN02cWvDoyxkKJrq06RmlOLzHtZxO8HHuFZze2mD+LQKRe/RSjEkCUgyZb+sbHf9EVSyKBcCWwG36EK8pOlCxmrwhw4sd7NzXgacHTcIh3hxJ843pi9HjKjqfY2aHHewRJKZAhAtUkJ7S24u3OW/Zhu+qejGnxO4FW+sn7Kx0RTEnyX7LBMTkyngKACoVaBrsu8hIbCUTNmyfHUyYMBxOLoqzPXYCW5lg8CyeRlDCBHzLwLwpXAeTkZRMx5UZdECwAGs9GyQBUk6BSpCv3aREktKXkSNFUZDyfa5EFnIhpS1HSWmixw6AawGgJiSzAtSbDhocg4Jk5/TADHVzrBF+H4cnewCxZW5g297KOamwb4JMcHUNpEAndUE4CuBLYGAc8DPe4P6Jn8Jby7ojGG2pIv4+wGNdFsYHZlDVkTdkTxi6nVQa6BGaedhGdIWBAYMllfa+ixLOS5sK2RKwLFAJ4VWQOTIv+BKJHHTAd+pxZJGVbQLTGmsFVATc4x+foAAAgAElEQVTXNKWDmoEg0YmY6LVw5bnsBUJFhgvPEUglYDgfainY+t+ZUylHp/MquhWtSdFyB1LxvO9LFJsbzaU2dn5mplPxAzFH7S9rCP2hjOYzc32OtZ46v5lxXQyo1GeI62T8ZIaXzxj7JkWS8WW+pTMtRTyPO4Nrmkc2ujQ2nV3tZx57NvIymHXhvgXYlZKo9PA4X6plHnxG/FFzEZ9QBIgEpASCzozOtMpkab14p4wOrnWn1Cp64uVx6zlOd6mhqkDJa3Bf50TroYg8roMGMGjlENJeiF/i+OLH+aQyLYujyeVHE4axeB3v0hwUcSca4jpFn+pc8gyBcNFHIcADKa2sZTbk+F7RnCHMB+deXt98bqXco/xyPfOVgiyaEUAuQ5p3ah/1DsbJj86MaELn4H0ZT5xZ3afnSAa7Q4ezkKJeo1lm0NfiZmmHXSjxOg/ZaRqyK/h3ACSlj4ArX/EcB39KjyYB8zJ8eL/WXHsseTkYCLEXcqYr0ldnkYynfI6u9QuNW+dJ50wyw5WY5DgS35UcGU8mF+OZ766NODmepBvk5t0ocewjJQN0fqBn8UrWnhrN4v86r1lGia41Ll2j8UspFW/QuMVz7u/vL/QrxVw8lj3O8op3ZDnq7zoNZcg0zszfPfhjEjpApmHtv0Ac3iPgAXqSTqfxCmjIuqDOqIxd8bE8Rz1fZ1F7qbMhmtPzxTf1DK7nM/Gk7MjPY8/0mfmt1llj1L7wuXQb8dlrJ7RoRs/jXumfOmfciwNcepx4k2QM63UtR7S/zl8P4eQLfiK5F4aD1kL8Up/pfPI551MyVYFAOTId+cSa6bO8rgEWjLzUXuNZLBNr+4UtZh+adXN7+2pdgqDQYYgojSj+0ZgMCNZvb6d+5Y6O8RQgPrJFVGqP0lvT9t72++jt1NTR80h06D0W6Et0PFld1f4ujMQLz8b4K43oWUPp8eJX8GscAe+T69LvcJwx3t4o7RbA+3Qa5Zu4f71+Y20dPWaCRodAvM6zeMgmmdnd7YfeS2e9osH5kz/L+xF10WMjHG5E/0Y5HpxuAPKL+d3FhhFvYE+wZfbHvTV1ZcvF7UXHwtgdHE80yI7yl4yPPYhnDD1aAZvgIRjN6/WTR2M2LZAppX2ww97a/hSOMndIeckO9mJmzWhqy3bhe1/ZzKP33dnmfR/IrqHfwNcxtwp9NiI0Mfi9JMl4arv9Osr9nQmIOZTSgtHvyPXP+oU7noj83m2JGI0SSwBx2+0meilMcNpSmsi8/9Dj+q2X8GlZwzpABvX9CX0wIrKDhxV52CDjItvHI5AnM8Opb6eJ7x97gTqC48n5exV2A/ZE8KRwhAafiPKCfM9ekI01og9IR5Yfe7/xLCCA0fXq5L23wmFJXwmcjJT1g3aiB5D2XTw387rzPnqEhTwNh0wzotQUGU9rdywSYMeQcTB2Ve1z8H5ak7EdntARFg720lcMJ67zAW+OTtbByMd6pIShZ5LFswEimWczUdZ49CRiHMqYcce+nX7F8eT21zkcGjjggneMvUcYQKpK4DCv+ezWI+xxYlJubzzhLKpfyMlu717Yfhv91qADAhUjyrn3UnlvHt5eKnLIRvAMqtHIddPX25UDZrPR2JaT+Nwj2ku54AOdeJIdlMsRc96Pu8gUd7lWdKvtvmRvuL4Z9r/knnis9M6smwZeErqZAjeYh+yZ0MeGnnT8PW4ndiggr9t77Ekpx0M2PPaf7G/pQpJB7NN8Hll+g40fNki2RyTLGZfkrfgdmSS6VnqP6DHkzLs9vCXjJdP4P3hCGALS/2TbRX+vwEJib8KGCVk2vjj+3Z4oveGEc7j8PYX9kO0+2Svs/2kH+BzZkdNRY5Pjzhbng308n9jHd3f2249rm1GisT9ac9xZjXwiy3BEGWWz/hBOp0kN7VWe8UQYOY4n5kTpK+iLgIjZdGF9VdsTpUId0WusPtX25cns789m/9CN7ctmbE/0gvKMhM7ojiDnjuQ36yR8gFJ8ksnSTfS9y7Am6Fc2IbKA9ROOgNP/8lPKA6oPnd4RsiOc6NnWC7snbIIcOCYaDXqNqiwqoXgdHX+gx1ODzTT17FecKfBAMkHX641VR4IaSMPiXBOUEYFfTrOlMX3gZBuXX+EADweRO4bGNy7TopQgTi54JDxrF4Hokwhsln0qvI3nu23uJX/DES5nPLQSmT1HO1J+i55/lLzl/KMLEVTRt9afeptPP7buNLJRe+v/E6TBsyOzyezNwy98XJQbZmwXHZ3ukV46EuA5ZIvr8w3OPnSEcNJt1nG+ZaOJBrR3sv2DRuJsBwgeOuJicnsB/jk/YQvHXrv+OG4cp2PNZnNk7NlWa4I7VtG76VR5VhtjJDMqdF76O+4cEL+/CZlAIIgC2z17qoxhf3oKGY6NWXo8sb7I3tl84tn0/A7diA7BOd+8eePnQqU/RV+yU5gv+uDxcW02buzl/Y07nj797GP7zT/9Pfv0e59ZDdaJo7qU1juRQbVae48nej+CfZDx9PlPf+bl6nA6kR1FoAIBmwQ8fHbo7Aa5ce6sLyVF6YtFwALOlvloYcdzZytqaE4ndpyMPOPJ5jPr2sbenDb29Ljy4K3bxa1nqE7GtS2Zewv+erLRcWs3p7V90Hb28bK1DxYE5KBL7axqZ0a5M37HibPZ9d7f6e2qt1++WZktntlpu7fGGps2E6ugHYIV+srxlq8mZ/v2979rz771Dfv2975n3/jmt2y73nkG8Af3z2w16a2a4Fyvre47d5gf6rO9/ruf2v/zP/5v9vi3/4BX3fqmdywVx9OpHdmqHdkD/aNOUw+Og7o7AhXIgjqc3XEH/x1No4yd8EnJR+kR0q+E0UgWS8enXxV7Ltmo7102ewA4+u6QRR399lROLkrxCZORHSD9Gb41XYBdRUAsjid0ROSOY2Gn3sYWAbpRXg8d9eitbNBbKBfpfWnBLyv8DJUHBsGr+Mf4bm6eXeiaMcsmlS4gDFU2G2NFz9J1m+3eDqV8NLwWxxOObNcV696OW8pRU7Ul+GJ2PHmlIc8GKyAcootAoBLUzNooiFE4qOznS2Ape1zwG9mSkvHMezIdsqYzri7siKBEPStno1e/8d1f7wU4SjmQYiLlQ4qw/hbILwM5gz0ScgIQlBYvRngNMDDYLFD1bikTGGAZLMoGN+MKpmiuDLOJeu81AKrPpTQJtAEUyMb2++aosegZEh7aQBn+MnayAfE+QCV/pvFIkEipDAMq0lh18PR3VlQVISJhnQHDAA3D8NIcs/KovdIYNHf2gOew7hBd9lhqLINhF0+5Bt8EIAJSyRC4VrB8L6v64nxjXgKAQsBRPGIA+nimwBa9MzsO8v7o94OXxoisC41Jh0KKuuhPa6dnZ/DpWimXIq+1FX1ncE/KtZwPcoiJAbqy14TSJ0akjD4xVlJ/WT+Ba1mJd0DpHM5CrY2U0At4XxrzyjBiTbXG/A/j1fnXGmntNX81xtU6MjYpm6IHxuVg92Lh6y2Di/dmw0VnSePReDPvYeyZuclwymsrZUzOAJ2pTNP6XfTMu8QcJYzceC7vy2uo8yKBqXcLsNJaaS0F3ok3al0Yg67JfCPzyWwU6hqtiwwKjVeGqspeff31176+crTI4SHaI3onO+0yr/U1T2UcMo8Qb9P6aA8yT3LHQ0nD5XMX5NRVLv0BoeWt0uyv+sRd+Hyp4a7zk8+w9jSDwhl41p6I/kVTolvmDf8RaK690DNEs3q36DTzUoFCGi9z1Jogb3i3gGcZb6JdrsOIkEKtZ+k6zjXNjzV+nXnJRAcvSjKO7s2yI5SVwXEkwFZjiu+HHkSZz+idzFklUeSkFv8TDep7zYvrtHaiE9HV9f7JSA0ZI6VnkEc4u3QvssD5Q3EkcQ/gSj4DruQVhyHPluKaeZbkmc6oxq1zpjG9T15kPpLPeHa6CSSB3tBPdNby2dez9W7xEe2t+lRKT5FinXkfz2DtoQMHovf7S3aEFHhXNF1KllIql6w1sg4Gh25en0xLGWjKAFWWBdKVJDd1vqUDXOtHmY+Ir1/zPsaQx6Gz5zpByZiVMaI9kfzOvBF+I4eD7sOQZq9fvnxp21I6SGPKPN7PW4nwZp3FQ7MeQhSogLnJhCjdkwPkkimAgpke4swpwOfsDcoFXBIH6sA3JRKKzCYqkHdznzJV+VufPW4fL0Chyq5gAOncyXHIXATq6V7x/UyXWZb6HHqAkgL2HiJ6DUPMyxp5PfetjZu5daeZNdWt3S8/tKZa2Gaz9/4jUX4tgE3nv3Xvejh8F0NocUPBccBsStqFru/OmyqiBynhti0lLsYjSlpF5gslGqDs/XFti/Gi6JAB6iizinVHf2EeAvD5Xs49B2DdgA+w1sGnYpgGL6g8OtF9SqUJOP8zTjXH1rsEyGmPpCuOqhsHHCMTS0ZYOHUcEGsxVPdumlMyjD10J1szcUcV0c08S/3T2CvoUOVnAHHGbQGePFMk6s3r/HiD9nH0i5AunAPBFjfPfc5+/hoSYojc3tl29+jgUtPSiJx3Un6PBiTRD8ozVs69zeul3SyfW9UvLdp01O6cq5qDZ6dsDm/cceEAvGcpcVHtThDWZLuLfj18x9x8zyYLb6DOWszaj2w2owzdzI16aIHrIuOo2AakGlDuyJ15UcIQoAwjnxJyimoNOzXuC9kBkIAd4Z2WvaQjkauRbcffI3t2/0EY3z0ZOVVkXXmposiwqbsoQxL8KwBRjHzZRUcP1sOgh27CMbTdPVjfn7zUU/AfZFoAGuwXwX7sO3v29EhkPCUbY4/dyVrXlyypw/HJDmR4eSWbo+229LeiZCUOz9oOx+AlylZmTj4HdHvKUrZ3niGCQ3c2Y93HXhKJ/XJHzmTsYMVms/VSUCBSp/OTR+rXLeUQg64AZcnM83J/pRKCZ84cBvmndZLOzzmcL6be3+J8AlRmnSPbLev70cuidQcwPIP9BcR04JlyigVEhnZu5gFkOU9uKtvAWkp2H5kLOKYAaPieUj/0heY+AD+C/NwpTe8XApZ8XkPWOkE+LhOI4C56Br0+xNu4z9faHchxjcoASj+Unh403Lj+ixx23aYErThQRGZ1sXEp+cT3ONiQD4BtgEZkWPSUfiKyvjhj6Ceid3A/5aEkn7P+K30gOxm05pKj/K+Icsk8+KjkmfRJwGHm7T8AsMURyrygbwJh+R6+z3eSw34evadbnB9f21JOlOslp3i3ZC8R4HJewDfhg4v53EunqQwbgCB2L+cHJ8a6yHvvt1aqBrCe/v7jydbHrfctGQOU73f2g7a131vc2MdtYzd7lUIt/PFSpj32F8DVI/09X6RyByZ73mGz7w+2taNXKiDzivPVjqbe72V7PNmerKJTZ/uD2aqd2s+qsf3Femt/d+ztMFnaeHZnLb0PS/Yf5dy8P5yXKuOncyfYtc2pvQgeF2X0+ZEeGnww9A7p9Nd2n/ShIRg5+EjGV3imZIn0puA1EZQjWzCc+Wr3ELQi2yz2NrJWAWoX86XPJ/Snkb15TbB4OB0oe4c94H0SKSHlgZH0QBw7LwZ8x0kdgQXhPIFXa8yaS8ytlHprg1fwg9OLeTj9FL3PRX9xyMUaXUjVwWTKu3rmEb24T4DYIRt5B+NajD5zhzq9LpuaMoK3XgZwvXlrj4+v3dnkQQpGpmr0qHKgnGwKyrONIsiFTGnkEKW8kAdhT0dAiZxOOOXi7JXSazh0cbSdSgaoY1xqtxEyYD6dOyaDPJZuEZkgpfx9F70UQ48kCIEzGiVzkeXbPe0qZi4rAMA988Yzng6u00zI/qJUG5mVdTgECVogWxk5SZAL+xMyOfYMB6Twi298/OElkJ53YufgdIIPgc2iu6DPC6sTzfk+EhQ4aWzU9/ZiNrdvv3xhv/6dT+17v/M9++g737Z6ObZ6dbTH9cp5vc+5690R9csvvrRf/OxzGy0m9vi4srePT9btz2Y4I9c7m1EVpG1suaVPfBAFQZzIIk9rdAZ7turuzghEOJGxXZs9njvbjRo7UKb2GJkwG3TZCgfbvS3mU0PLnTWUx2tpC2TteW2L86N9ODraJzeNvbiZ2IhMWmSPu/d6q0b0M6vt1cPaXj/s7WmD86+37aGydjy3uhtZe6xt6Vyut9fnja2qkx2f39in3/+u/foPf8tefvapLe/v3Dl+3h/dXdOgRxR6nt8tbHM62PrxwTY//9r+4//65/b5T/7exztyv0ZnJ4JlRo29PnX2Zr+30fIDwznCXsxvlrY7Hu3V2zcSFSzRpUek9FNhqV4+0TOvh2Bg4fjIAPhFsyuBEmSaVmaH0p+R0qmci/U65BXPEL4heRO0Nrucf/Gy7GSJZAtVaMIRHHoa3J7nQI+zMTQefWhPB2qBojfNbD6Z2eNqd9HdmTTySoE5bh+XzMbswxDvdXl42haeUiqEVYGhBuZCGb0IIqDEdF+ylc7F+S47GD031gD+GUFFrIf3xfP5DIHEshuk05DtLvuJe8PhFfxHejTjZD9kW/E/17ktfNh68HNg22c/I5REdT2fnpqnSGYS5iLdovr2tz65uMMEwAkE4WJ5qQRcMIj8uwaXF1PXBHgxlK7JQI+UIAlJP8dlgNcgmxhvVu5EbAJ2VGpPSpXGkP+XSLkokiXK930giBRLCVzGJmVSayKjX0CcwAiBAhcF7ar5o4AaF7ZFKGbgRQqk1iMrGnn9A5CLVO/rtdVeXuphp4wLzU1rL4VDAKqEct7nDErpPjGQTDd6tvYl74eUeRntvp+pBqjALjlCXIEtSq6+y2sh5UZ0wTpov3TQNzR6KxFeeSwCh0QTot+8NwKDFEGr52h/NUfRstZLwLK8xwL39P4MgmlN8v5LcXcDz2uaRykq0amu9b+9/mc45FxVpfxWScP38ZxC2IvmMwDp11ELtEQISFnNiqNoQwosDAm615pobAK9oqxIGOsC4a7PouhFn2fHVx4Lz9Z78/zzPotXZH6SVMfLuonmpMDIOOa5AkQU0c/fF0OrZH1oTbX3WmudGYGLuZSExqwzwT1S+PJ5FQ/Nhrvuveav2qP8PhkCitbMdE46daYX0aLWa1RAK9FFPgc6c8Fngr4UgSTjl3R1/c692fhx5bWUctN887yv9yn/rfHJSOE+CS2tiRRpOf2kfMhgZtzXWUbax8v4y7w0b71X++TOjQJkZX6er9d7NX/mIVkhm1uCV9dKmBMCnHkb98kZ4TRaSr9l+ZrPD9EszF9njTlfjAofx7CqWc6JH0jGS+Zn/qDfM5Cguek9eU3y2dB4M2+W44kxD7wsZJfzmeJ4ysEGxxIBLHBFvFWy0+sYF+fp9Z5czyXLHZ1FjS/PI9+nyKPr6/RO+JN4oGg1r8P1GoqeskGfncZ577KcVakJRZ1fHH9tMwBa8NzieHKZUEpaauyZbgbjfyj1qrMpmcRYNP/Mu6SXMBet6fVZvn6WeH3mdZIRulZ7IN4nXp3la9aNpG/JwaLv5BDGcNnR+6REW2cdRmvCGnHeoC+B/dLvgscHAMX3OJ587seQbXyG0Sn5m+ngwvOPca8cpH7OiieAZ/BOZUBK7uTz3Nchz4NvB6AE+KF3yeGfz3/WBaQP5HMjHsR345qIVSLmMBCiTJqXmiCitzc79uggcy+11lZ3djt/6VG9m/XBIxsBiihrdtnfJoLA4LteOmZ6DPBh1LvDwmuPAyydKQlWW3+eeiYMfBLHU0UPmvJcHFTA/ETEyokvGgZsYfwAsfyI57vMKaUJfR1rSuaFEeXZmZSRK/oOAM9m++g2Cs6zKGGGg4MMizCgGKP4M+vKOrJnel5/HHvWUYBnKo8bzdC9d0IfwGZEXkb/JAxYLzNorWc88Xzpq1zL+NXTgEhUvvMs3eLY8vIbBbwjW0cyN+ud0mvG05uIKEc3bsPBiLPg8emVZw8t5uSsMN6NHU47L98RGV4AHZVNbWq3Ny/c6Xjch7MOB0hn23C0VJS9A4ymfFuAbIwvgDWi1gGeo0ydzjcZMACKOGDul99ysA2H0OFwtt22ZBq5MycctawbDjP2ZLN961lFOBT5HECpLT2AggYLAHtpokyEKKABJXxOdjzgeAMopvTrwoFrMoLG45nvSzg9o1wR52HG55f9K5Gm1QC8Vl5CkQbt9LnCEbOxzS4ysnB0qOxd6AGtjYlgnswuGUHsyf6w9yh6DzQ5h66lwASy0KLcGCDWzns6AVZ0HQ4NgOeQ//CGyDRjvSOLwsvt9ZT2I2MR0HXkva2ITkftAUx0hysOXu8xsjdrznbuN3Y6r6xqePbgZFG/IM4dv4cTPUrdid4ky6Uf+5xONEcfHE8CbiXfolw/GXTRNwfnnfdH8B5TG2+szg+yiD4UAlJo8o7jyR3gJcKeJMkLkGyVA0euHxYdyeWrZ3Iq8EH2UvRP0Dycb1r0dFSghcoCkfkg+5Fs6Kz/6nfJJgfWwEHoL0W7SC+RQwmqIFbnLR5tHj2rnDcVkK2jXKw7gEPOMg/1S+U5OH28cOlVUJd4cfCtCLbLYJtsn2xPCmORvSUZSDadtzMqtiX25HCOYy21ZnqvbAx31o8im55rNA7ZE3wOL0Wn4edQwC49j/fA0zzwsjgMpBtEz7jaHc+8j7WZEVhwihKprovTx4RyZ8i3tiNn075xPNtvNo391nhiL6vaxrsIUvHqn0XeZ11lX/rlsD9wbJxOE8D9UkLozWHlOteooXQnjqexHfva9ufODmSGnACHe1vXE/tyNLe/Op3tx/vOVvQzqid2Mw+7Hr65PXAGD+78JyuE9aM6SbbppcswRn5fLKP/hvQz7ZPz+wLOZ9xBtrb28NoxKb1Gwc2qIsQeqNoQNIKMl+4iJ5RsAu23ZDX/w/O8pOwl6zTsnvUqdC/komfskjxQsRmxLpFpgJM2qjN41D+NS3yvcChFwItKXgYOGGA0Y0beDaBnBGigO0hfoAfdEBDHeYzs0lBowvEE30TP4b5wBgXQ7ZnGp+deRtTgsz0ANbKzcucLGaTb7dpL0zEOyAYo0GWo4aCLnomjFsdW6YNYhYM17McI5BRPjYw/yZ5wmLtcSPgWGQZxvge8yIPX2uhTJzph//3+49adnbGXv+p48rJsU0rdjoyzsNlQSjbKiuFYIvBiXEV/rMv8XJeMflDr3cPlvTinGAvZbwLXb5ZRaljnmv3D4cQZJrAB3YrsJOhNQZ8hJ8+uI+HMm7dj+3C5sE+e39sn3/zIfu37v+aOp8ntzGZda5s9wH0A4P3xZMfd3h5fvbE3X//Svnz1la23O892Qf2tyVwimBC+RDbWkf5tpZwpjiT6osHLwdbsbJsOjKOzM1UXpiNbUypw1Niurm113Ntxt/Us5HbEvJc2m45tBu2gp9DDieoihydbdk/20fhknyxre74YeT85eEyFMxoJPZ644+n148Z++XpnjxtK7fbWn0fWjNBdWquPlU266EG4m5idlxM7Pl/aD37/d+07P/yBTe5uvUKHOx7RgciKGtU2pd0JvG0+tsfdxrZPj7b9xSv7f//9/2Ff/ONP/NqKkufHk528t1Nrb7veHk9Hq8a33ofRdYLF3LaHgzv6nPfQb+r0braTZD7Xw0eyPMGWl+zwMsg3N7ZbR3ZxJEKSYVWc3EUvlhN1kAslG7rgUtwlZ6XLz/K3sBpokuDg+DtKSYd+EuUwJUvqnmC5sbXsVx12iuvqu5DNCgbUudKZjLM9BM8qgE08XRlIHgiz37t9EokGUZ66HQ9923rPLPSCoJcWR76OxwgYjIzDg2cWhq1C5vC7bQyEa2bMlfE7Xy3VeNx5TBlEsM9zOGwvzu8S1HDBxODArseUYGJ0GC+zGTrP01ZZksFXJYuqT7/9zV5Gsr7ImyijiBcxSQk0FvjaK5YBAgkdjwYrCpYYujYnAw0SmNokPYsJyxDPYImAVwQjY5NyOHjX1a9iaFYsBq7x8E4BkVI29F0mIM3dBeGYupzTi5cQBpqBo7yGzpyK40SKgt6jDfDDl5q36zp9L6Gp+6SM6bkIQq1rBrgHkDY3kyxRPJdUxAT6Fa8oc+QACPQR0cnolqNMyr+u01w1BtEK6yMlPSucAo1JbVWarRQXKcSuwBTFWgCXQAM9X2sn5TvTmisZXpM5jAzt/0XolvRyPfP6WQI3M90KsNU+5HORQTUpcHqvItYUWSbAV6BXBoOyIYHyLBrV+LMiSjqt9kJKidbRnSLJUMhrpDUhuk/jhsYE4vMuMUPNnz2AXl3glzJPAt0uhhjGYWnG64wZZnrVH0qaiGg4A7aif50j0f/1vusZMqIu2k1xwl6fY9GP6FUOIyk0KD/QKvfBUwToMV/RNGMQeKlxyrkoINnLOxRDiO+UwSB6zWtxrQjKgMgAqfYhA9aaM9fr/XII8p4MzpI2Ll4SBk5E42t91PdLAkkCM48t0zIKqoS2ny8iS0uafHY+8jxPj09pvpnfax105jJN5POYAVOBczpzAgEdkFAD6OIYzfyB+Ypva/4CS+Qk1byzbJCskzKkcyDlXSCD9ojPRQc67xhGOpdaN/EfF+ZEvxZhrn0VzYSwHdLIM41LHijb4H0yNT4bGhPntdb8oW+VochAv3iIxiQekY1cvfN9Mu+ajmK8IZNVEiKMq6F+cHD7aFAiGvCo39KvJzu0xZvV8+Cap2h+4tPaM+kZeW/1Lu7J+kM+S1kG5LXWNTxPvCq/W3JTZ1rOBdGwlOL8/LzPcnqIJhRpJPnh0dElytdpvvRUc75cSuzIyOYdUr7lrNGaaj24JstKrZdoNDuWJUO0fplniAflc5jPVr43r5fomvFBm9K1RE+6Vuul52jMfB5gdeP8nIw56Szvc9BCcZLBypzSGY53hf4QtBGGC44nfpy/p4xF8VDRh4+J0he5uWtxlGqtVPpFaxgOrgAJnOePQg5HMJCU98HxlHlqPnNaH+fRZQ20h9pTrp+Pb91ACZAFYIRobqKP4R1eY8bG7dwB7LZe2nL63PsxkMaFISoAACAASURBVJlywFgvWSYX+dZEn5BY09r66skdTjie+Bd8JBxP3qD3SIYsBn2AOhhw4VQKo3wxjehYfkL2BD9zncF7PAX/0Nz5X/qr02pxPEEPAWAW8MkdSGSnPLkRR8bFdBZAPJlA0eNmKK0n+etgVupfOqrm/swwPBVZGGUGyXha7d5cohGjLDYoBgASmU9mz+5flveEUcb6sHboEegm01JW2GXfpVdSgOXM9fbm+cArU8CR6Gu+fObOD6cTjNaeOT+642lzfLSbKRG1ONv2nl0GzNEaNtfE+yPgeFounr3jeKIvSV/t3PHUNzvPPOo6AYLoGF1k3XRkhISthIMl+s3ggAAwntlstrTFhN5YgGtktsTZ0liHs0c2QvQ3Wq3f2Gr11kvhka1DNo9sQXdwKfCCqkhuV+EkocQcWXE4FNkFegVNosTP5M7BTd6/2wCGSDfCgxGO/NzHmHnwozN19lJzZNAcbLN9iPKKx5VHqlIKDgA1dHvcJGaTZu4ANax6vdnabBqOjXDUxbMBL+F7bsONCciwADF3T9bQS+lM+c2NO57qhjKZAW6QMRB02HgEPRHq4/rGQUeaXHPGnM9T+qkOYBDHFkCVR7AD5HqPJzLKdu6EapvYj5BDQzlWsrn4ITspZHpcIxtF+oI7xbyfGec99l460cDTmXPrjiZCwInAx5HJs3bHjUeWC7DpT5FZ73YUpR371k7e5yHG0B0V/Vt79C2ZKZQidiCsOD8jWKpkxhGlC78qAZABgke2ET+cd/EzgDHejeOJsfualMBAzUX6kvQCnB5yPHm/Ju6jJJb39ynOAfTxLkoHOm+jt5CXz7GIRvdScVFmlUwf8XzAVO9TUpwQkoWS5WGrRs8UBchAV7JLJF/5X3atOxNLawTXXcgcoVdHyfBStL/bFMWJJ/1YukX0Dqr9fK22EVjhe1l6Q+pdkqHi58xXdhlyVbTkmUxFTtdeogzANTJmZvNlBH6UyhqUzFo9RoYEEdctgRPTkY2a3u66k31W1fZbVWvfrszusJ37KH+dyxHJscH7D9solergGr3CqsiqA6hlvR+6rZ3hWR20MXHHU9+0DtCCxK/WBCCYbZqJfTGa218fOvvx/myPBnje2vw28CnkBY4n+Ad+F5wAXjavBKmI3sT3QzZVnvEhvT7jD6IR2b1Z97rwLg9yG3r0SieVnqAzJRs/66wCLvM7NaZs4zJuaNedciUglZ43WSdVBqQcMuhZIdMBNcPZEhmzEUACr/Byh2R1TgJ/i/lG0IlXQan7KPFa2kuEDREZROoj5veUoAKtz7XjCZmiQB5sFWRF6EjhkKpOt569bB3Z1OE08nVDkp4Zy96dTmTseulgHOs4TSt0BXdlXsoHEyATiVrKCI3ywhmzCDkWPZ3RJSKQJ/g66ya8VFkc9NuRXiH7JoDm0pO9ir3AQQbNeYDPGdB56NEOoO0yjuydDQEJIcs9UMHtS3Q1AkWi/wwBBNilyMqH1asLeE+mE3uijCfONY4YBfwyD2WM8Dt7+fD2yR1QwppFW6JFAg4Wo7F94/bGvnF/ax9+9MI++95n9ulvfdduXtzZiCzmE6VbI3Nkv96442n7uLLH12/c8YQeiB5BBqOt91bRPoBsXYKVDuFgA0fzDCQCIsBKOf/9yQ4nsx1jHbe2H4/soelt1ff2eD56+b0RwSsEuMwWURaZcp8E0hBsQfDIcmHV5o3ND2/t48nZHU8vZyNbTic2m+BUPnmgGrLncOrt69dre/V2672eyHganSfWtQSb0C+VlJfeg337m7FNXt7b6fmN/egP/4V9+pu/YR3nr65sPp5Zfe59vsdJYzezucuxvjV7Qznm9cp2X7yy//S//wf74qf/6I4n5C60R47dU9XYw6mzB3SGOnpWIs+Qs1QqIBhvNJ349cpSzTaz6NUp3UsDxlkmyNTtCPrpFXyxVN4MflAyjS/YtLcOGQJPs/0jJyV0okSKHKAlPRF65dzxdziBoz9l2JNRiYBAuDMb3Uf/p6pvfG7oueNRtHdwvbY4c+UM45yx51n+qoye8G85aZyfFiedHE+O+3oJ68DsOvpv0dfJNUn1cqrLeQ1HvDKeQg9RIOH7kxdcvnmlqqFcbWRkFtsTJ+Pm6YKJZLktHcM5mpeeLhmvxd/j+4jnsZQnzvqR78Nnn36rV/1MAXtSZBgYi8ZiRVRVTJgbedF1mass3Io0v4BN14CtwPQMGOieTJj6TMQZgifSx/gRcJyFpJgqzxGopveIccnQ15wkNK/noPdyPXNwxfPSEylq3yqSJwPHAl40z3zweEd23GhsEswByJXSIKketd6r7wNIGRTPrJQIbJYnU/PSvPW/9lWKihRMrteeeWRHcu5JIYzDOtSAFnHpXRJ0OjhxWILIL1EyxwEUlrDJayPw7CJorpxIAvIEGMp4uxg1V1HfmZ58b1Oz1us10uGSQq9901i0D4MBFQqD1lJrw3NklLkBlDzgcnDIYMlr5L8TdVxKwel5mc4QqpmmZQSISahvjMakOWpOucaqDA5FW/KeiFwOI40fKXkC3bUGGoMUXa3J9XvzGuvMZSWZ3+XsEa/RGdT1/J+NLO1pHkMGcUQjmaHKYePGXAHKMJRevHjhCor6qQ0CKoSR1l6CUXureSvrSGAIeyea0Ph1BkSr4l352Znetf8SpqGUh8BWRoKAZPGpyxod3i1lmsfie5rOufh+5onisxqj5qM5UGMe/uDRecXAlbwAPMPxOyj1xbGQojQzr9fvmUfpXIgfZUBbvEq8jvtkOGsOjJO1uYAV5expPnIM5OtF63xG1I2aMYv/a520RzrTmV9IOYpouYhm4Sdn0DiPL9Gz2jeeKf7g61EcT/+cbMxl8LR+mlv8PQBaesYgm4MPZ76SaYvxsZdyook/iw9eFMDkWM40xPrpXATtq1dFKFPME9Dsci6Ue31R4KIUJO8dwMUIIOCf7///j2MzXycZm/mGZFo2ZrKRxueaez6z10p0Pr98p2v5XfSVlTaNKzvxM9/MPEe8SzyS5yir0gEZHBmlXKXPsfR59PNSdCWttWSLeJb4vdZGc89/C7C65utZjuczLFmh70UPmfdlGpFBqc/ynuncZh3smg8oQjvTdNbV1CONZ13Pj7O4KUYtBob0Rsk2ngnIoTGpjAmgLmNy/Stl++QzKvlHRLzWP+pvR4SuzjVGcNYn+V06ptNqFcFCPMN7ApSMp0yPWdaKd0r34m/xyffxh+X0NkrB9aWXWxW9WI4HwLTGmsmNtfQtqDFOb2w2Ijq19XKDu230VpCDwPe+CX0l9o7oSxp9H61uKJ0VQS7cT3QwMeSU8DuWiEkMPy9XF+kAfu1iFhG/9KaRcaOMHwdJAGkLKKpzLHqJc8l9oac6AEo1/AJSkvFEqT3ANwCcyTSMNUB+QC6AcAxM7nPaOB5sOpk6T/SI3M3a7pcvogiT936KUl6AvejdOJ6etq8Lf4O5heOJyMnrjCedc+iQH1VwcJi+0IwynhShyfzIRpLOJ76UZdni5tkAtGG0UnrwiBPj0ftQTMZbb4OEU4csLXo8MQ+vpFC3NvfyQXdeak8ZT2TeWL33TLb9mRbT0ObRgTV4PPvDGQHMp3cTtIVBGw7dcLjNpjd2c3NndUewDxHjjTs8cUoGnQZIN2SmeKFK22wBoh6IffUsFi4Np8TgYI16+xHpeSnJRK+SMzYNjpBw0NzfP7dxe2MTejD1rW3WRx930GHo7ObZNyVSsy2Rzn6mQn4RBe7l5E57e1q9cQcefTJY58jsLbqzO5boBRJNqgEnoC3Oi2QS4+J3aJXyg15+cdq642m7W9nD4ys7HbdeupJSfu7QSCAtcwB8jOyxABbnU8qgwcMAz0uvH8rZHel/trW6oZSb5+CYVQeraP5QkUF0MPrLNDjfir3GeWB80NtM59Izw97tX6pzyH2uZ3fhaD6fcLpGqT09R7JOEfPQEWOJfaMkHeW2wkHjfK44nnj2Yb/1EkeRPBR7DdgRNu3Jy9CRiVJ5ebzgo9DomDIwxXnQlzJTbkeRSToKxzTliFyHVlk5bP6Sfc5q6QdnkfQ/yR2tB58zZTmecJY4r0qOJ9c10RmQ4cosKhlRvLsBpC7l1ly/HA/9JpkXMl76h+SA5Hzop0PZV+hKDk3ZC85DU1+pa/ufuSpT6/+j7L2aHUmTM02PCCCgjkhRlSW6ZLMFh2zOcNmz5PJu/y5/AO/mennDneWscZpsxVbVXZVZKY7AgQ7E2uP+vQhPdJJjC7O0PAACEZ/wz8XrynWboms4T+L+ypwoWcHcT7YuwXwPm23it/vTdxoz1yhwF0HSTqNCA6fdA7PGdYCY3iNu4xlNtLOoyAysG2vni1OfZHq4kP1GKS0C4i5mcwxWu7iY27Q+2AeHzv58PLUf1iN70u1shl7ZBsgGv3f9vn07O6srzdVxNDF39hu+43hDb7ZuK9uuKTEa5SwNvgMN0ft40trd3c7B6VU9s98em1Jq72jremY2mtmxxoEfurFrs31nR+8vV5y449jfk75bggt0xjZR//St4M5zG2/QtQPk57esZWR4R6kolVKSviDMRk4/Ps96JGvFGpwHob5te8Taytk5OJiQD1E5hSwZL4UaEr/IzwjwcTl+CP1fpVqRrSFH4izNptcnvMBtp2Nk94XNEFiL6BG+67pXyQDmGQeP7B9sCvZBuqqyrKRruWNnTGZza0aWE+Ot6KGEE5x+28w3shFOPQEpde48tDj6j+iO8AScPFG+S6UG3e7rInNVMkH4pfrYuMzZ7N0JxGs+iR5LBBtoT5R5zefoaSdd0bO3Bvpm/adt2IDoMq36o7u8juxu5BzZsH4uyM7drq0Zg4M2XvaQjJYolUrGeJRKxfEk5+DN/cuT4yn6fNHzfeRZTtjW81lkaGnPRHfCmH/5i1+d8BPWxLGhY2eTNspRr3cruxi19tH1I3c8vff0kX3y3U/s8z/90q7ef2rTqnFeguMJO36FU5oSmXdLu3312h7WS8M5t1w+ON843q+sWa/ssjdbNLVnTEFT6Oke0Ea/qhKAhuygGsDKOrsfmd2Oa7ux3m66nd1uN/aw3tuTeWsX80t3Lk4a9Gic157fZzXdkS7n1i9f28Xuxr4z7e2TRTie3ru+skdX154tjiNnuz/Ycr2zF6/u7M0dQULgGo21+5Ht+tp2ZOTYiBIFnrW0XzQ2e/bELv7kU/uz//wX9tGXn3lWFut6Nbv0gLj9emMPo96u5gvnpV19tPvVg62X93b/m6/tf/7DP9rXv/9tBP+XMrHr3uz20Nur7d7uKbdZkZlZ+ghSunULv9v73qBLiW+JR4mP8J6x3N/dee95Xee0XGwuxxZLdpl/X5z9HgxReN7Oz9uAMUn35d4KNIRmzu2/fJ10Ec4d+plkGA4p7wOKvkIF0EPwI8/oL9UWxyN6Z5Ye2fuulA3HZiCwauY6nvwDnENsB/gh6xC0HPigSoBHgHQ4s9zuc34Br4szjy7tQTGn8qBD36bgiaE/xSuCM7LdKyxRvCJsH2FEAx9EL+VzgvCl37AHwpsYs9vMlIYlE851iMjuzrrY4uoynIrFJuSezLH6zscf9jhveMEI2DA5oqTsZSBayiQ34zoxdQlC7iPBF2CJyoMMXresqIoAJFxdESuv0+aUgfOxItezIJahrgU8KTKn1LG3M16ycJQRej4mGekaT1ams6DXQZLxdw6MsD66twDFfI0ELJ/J8cS9eJ6Ejjy2GosU3MieCUdHXkftAZ+5oCg1GbPHVxEnHIRsuGrvdHDFIDRPPZt7c4/s2MvABvPJ+6j91SE/rdcxFExFNiMMBeo7KHoyIAfjRmvFvLhGr5OBXpQi3ivFVvtwTp+qFT0cvrfpV9FhjHsQ7EMN4wxc5/3RHvOZ9lPMRMCej6X0ONF6aQ5ab9GE1k+CmbF4fwvSXcta5zU/GSGlHq32Jp9N38s2ooukcJ4YQypBx3cahzKY3KgqnnhFmEtJlRKRecJpk4qQyGsVfCIMdNGVQCZliIm+pTgJXHrXfeW45J6icz1Pe6GodgQL3zF29afC6cS/vG/iN3K85PNxXn6OMQmolTPpfJyar+au9ddvtSeZr8i5KlrOtJLBt/xszPK8VqIR0QHGq+6Tz4bGK0dJfibf6T2Nmvm9HNjsvRxk7lwugK+E3+m5RUABHGa6zTyDa7l3/s05TYkOM2/NvFz7noFz8cGI9ggFW2dSa6y1QCaqv47Ofx4Pv1OGgu4jGgm5NHIalANXgtuVKg8uiDrsAh6z/JOcOT+7mZbYHxkp+XP9JmqSDxlEeX0leyTntQa6n/hyBvfliGGd3uWU0T3Ff7TufP7/1/Hk8y+Ak860zhM048pOiviLZwwRUFo/7UuWi/pO9CqaEJ9RcIuep/XMa6y/eWY+Y5lHiT5FO3ou/8uBJMVU9K65arxZNuh3XOvRWN3BjQbRjQINfC1SBp72VGuh+ahhaD5rmrNkYh6PK8MJqOLvvObnsiivW9ahRJOirXymeJ54jOhI/0uuyhEp3VVjyGvon6WIt8wv+dt13fX6lFklBVlyOmR36Djx3DDcHFQvPe084+xM59VYGcuE2uxuQAzZANCs9sOzWqbRp0fyL6/hntrepwz1kJE52EgZcLqf1ls8WGCRvj8/H4vp4qTvk3kCINIdAiT2PjSjhTVVa41n9sysbaJcHfsWa0fZuZiPr+8oZC7P9ebJ7cazU3A6kX3k4+e+NnUQurYwTGLfkFYRSBXRvLWNyvl243EfPDPWN/Rl1hLwSw7SHBgWdByRi1pfB/tPJSQrWz7QYwcdqneQ3wHrzdIdR+JxCqRgr3iOQDqAjAuMeB8z443ySMwbA5ASGLvjQ6wv/YZc1mJKE5lMM/oLB55cTy2lLdBBmKOeRUT2SfcppfYcuCoyt6mj1JL0iEw7DqROFm7U+v674UoZOZwOSy+vZ3Zn1YhsqCj3JDpljMeqsnk984ynUX3tzdO999PhIXoANZ3tjjgWWeNosMz6uU3iWVY4IsduXCsqmu/IzCHb6frqqY0q1gBexRkLp+Ogm4TzabfbltJ3ey/DhrNQUdkULZLhr349cc7jrEhHZc3I/GH9iXCGhh89euQZT2RE0eOJRtGMzbPivLn8wTOSRdc653I6uc5W0YOVrKVtOIZOjicAA34f+jVlWxxoBLMgU6/QCllJTsd9BHm6I74aOUABLeDs8X41tvcstdubl+7oa1vOEdHYyMGj0yAONDLJBJRQto/30D+ACmCIR/jSK2V979kVVlNe8RBnsyGymrN6cGCDDKGK71yPjsxot7kOgzMh/CZBo+I94jEnXuVORTKTKDMZ50R2oJe+xCHqdMNzDw5gAk66bmZb72Ul+TodR1ah6/WHnW069jUyztwh1kbTdue5ZS2haQAWnkNprcvpxCbYG11vs3GUS93g/PaAgBFtN4hH90wjQB7JQfzhfo6K48nt0CJ7JVcznuDjTBlP2fGkjCZoij6p7PF+G3PA0aQeT3gteB78gXFQzoj/XXcg+KH0t5D8P9+DHHiadWfJA/Ww0pljzU/ZZX1vy+365BBzm2XwuYXDLNmB/A66FT3wfkfJuTP9VnvJdYspBfAKj8OOrSvP8iF6HttsdDV1YHLT7e1hufY9pe+x7Y7eP3FXMtUAv9B9vLzlAQCfMpkTO2w3djkb27V19sWxs7+aLOz7ONQpX+hlJqNfI2Nhv5TRyHl2nrwvPWpKNj54BBlP0hc39EAjk2KDU42TWdnBU5ZG7oCCZ267yh761n7T1fY/liv71b63ZTUzo6xsHcAfDpjRBJrHr4a9QPbTxpoS6Cw7KPN6PqM0X9arpANnHUQ2JLIxV6eAhjhn0rWE5SkoU7qD9Cbp9vwve062v96f623wh9Dnwo4LuzmCtSNzJ8oiSh9TMLVoqDsMwWvSO+lhIvvY9ZJxOH/53kuGln5oGpPm5dkK6Oqlz6PzZcdOBsD1LSdUIXZ430lHqcY2aS9sOrmyUTNx+YVs2W2jpC/yy8+ilwaM4AS/Zx0Z5e5U8sCHKLHnvQVLaX9hEvDzjFuIp3gpwkKrQWsHW7SR8Rf2SnGaoy+WVBHpqS5jCp91ueV6/N57CbnjaXNvoyp4rtsWs7gXZQvZI0rt1ZQ+XS2tp4QyvfcOW9t7byqzxYI+UPBlgpg4U13oPz1ZxhH0NZtHgCpOKvrCufwdRaYIOpxoR2NmjK9fhX4mHqKxO+/FBj3ubFaN7NnFhX1weWFPHl3as0+f2Uff/dQunz6yZ0+eep80HOQeQPqw8uCE1e29vX7xrb18+dL1s+X9g22WD9Y/rG28frDFsbO593RbuJzx4Kx99BV0Gu0jS7g9TuyhNns16uxlc7T7prb7rvMeb9hmTxczm4ynNp8ubD6eWUVWNiXQ6qOX2rvvOxtt7+1pvbEvLhp3PD2dNPbk8sIdT/TTilKBB1ut9/bt63u7vSOop7F9V9lFN7U772PXW0XmfV/bcrO23cSsfXptT//se/b9//Sn7njqi40xbSbOO8lkemjNLnAcVbUdqs7Wu61t7u7sxc9+ZT/5h3+0ly+fO5/nhVxcH81ud529ORy9fx3z9P6mpbSdZ44RdEY2+jqwIOEKOqO5as7Nhky70CtYX88qpY+29/Q7WkMWGuUBkcUE66A/kS2MLCaIqZQZ1Vk/6RUpgE9nSbwx26QaX/DI8uwSPME4x65PUGKPABqcTgR3hj7HMzcPEfwdvdrgAziS0F+mPq/lfdC1npn9F8I4B746tETxAC0wonHJ5CaApI+AHIRwBOdEpiwyK/hh8Bq+C3t16Hea9QLJX/4Xz5HbxW2NEmwU5zEyrGWn63ru70HJ6GxecaVUU/PkpPJ8NNRivzFX8eWT40mgGDeCaSpqXwa3mJE2WcbdCXxMwJYUmGFzi0FaykhIYEiwZCBUhKGN4BoxbwEcis7gGhm4ArckgPUbCdC88VKKM1jglJGyKLIRxzMkrAUoSjHLIIyMw7eV7sGIypst8ETjzc/Tuki4S9jqN1o/vg9lM5Tyk+FfUu+10TD5PH/NVf/rfq5UpkwuKQJiGhqjxqwDnoFF3ZN10drI6yzGwLjkSJMiqyhPCWCtgQN45aZ5XTQ2MTLRzfna817rd06Xek/q6fl3GZxx5Q4jp0R0CRTTb7JjKoNfWk++F8DNeFWOTAAK5QC0P1prnikQTEA4n/F9HgvnE8eTXllBlIDGoHGFugA2gyFeIhlTo/PMvEVTbgjXtWcCMRZAeCmyLhiaxj8TI9K55D1zf9c5y+ubgTHxgiyoXFE8y3KTkaXrzuk731/rINoOQCyMK16M8YMPPrDvf//7/vnPfvYz+93vfndyRmRgPxvXojmBRDxH8z1fR10rmtHZ1dnLRsVwrsPIFV/S3vJZFgL5t9qPDNwC5WmNxUOkyDo9FSe3n7XigMz8SLxfDl45oqQI0lhQhoP2Ks+BHivcQ3SsvdSaKGNFey9alvzIjmWdqWxouXG7o+lpRLllWpe80nj0bEX9yYl6vi8CGkRH2XGh/dBYWFvV4dY6a8zxuQyiyBwU3Q38JEBH8T7x0zxX8T7RQ+bdHsFd6ET7967zI1mdz6PWK/NJ/pahlh1qGk+m3fO9zPSjNRWtxX6HAqu+ObEGYQw6bZboJpXa898Uvif6yYa3K25es3pAQzIP1udZOc28QvJD9Cl9g//1Gf9L1mV9R885d5LojOksQEsyvHSt1kkOSekGGm+mb/E6nQ/xM967E+SwP5X78TGVcj6+dgUg0PMkl7W/okfRj2hP73l21qHyeYBmpUiKNjTGPNbMM/PaaB80Fl0n2S46FCCvtdE95AxTWTWtmc6RgCECT070VXRQnWFXvMfjU9Y8v5Ws5jfMfb1eRa8Ap7H4DMcTz+XvySyi1/K/POesN/lZKJkZnh0KiNZ1bqBI19Y85fhcrSgFF4aLl2nzv9+OiOUz7a3OtBxz7JHOadYvtF6ADa5He98q6pfToB1AhOyg1nrqmVNiop5GnxgL4Jd7bVYr21N+pDiefG9Gg7yJUnuUKgLPpdF0lK6jHn2U3SIDJIDKk8w5OZ4iird3YD6yab3xvZcWC5nDnImGp/m0HE+iD61JnJMIbOI3AITMPda7cWdByG6cU5GdQ6k9z1Ct+tPei49JZnBf7KSW0mYVPR/iX/CNyDQAmKnGhwA8duu3HE+z2aVdXjzynkPSIdgH74NB77D1Ogz4Aqj5vibHE79x+eKZY+fBfkN51dEEB1+JaMQx1JOJtfSycFsyu45vrKb0WsN6bqO0FiDhsfL+XvNq5llV8+n77nyE9uiztNq8cdDWRlt3FFC6zSOD9zSaxh0SGWBeNoxSjiUKMwLlGne6XV5cO3DnTjvPqosyJyeQD6CODlQOPEVJP+AP7y2x33qj6RZQwEsqhq0YND5knTpAT6mgUURbQ+dE5QIUEFTC3k0mC38+zlayrqA70Q9AtnSKkA9RmijOeGfHGifQOLLb7m/dMYZZxv4zznEVGb08jxJ6/BZABrmNvY3jScF7lGWS7kAzeBxPPJPyPJSBpLzeq1d/cIfReIzLjfKV9Eij18/Yy06RSedtNT1zjH2hPBTlKi9PZwDH6nZ373J4393YgT5S9cGa0cGOZCeWDAzvRdcHaAiIqMx29mLgSUOZy6yXS0+IvlKMqfFSijie1JfY19F7ulC2CKcLJT8jU7KdROZg0/YO9klHmk/i7EeGycE6eLpVfl7Yk4tZlJJzXbg22246pxPsJLK3rqdTezqd2wLH9uFol+3EVvutbajgwn0BQbujbQFwqtoWFxe+J84jS5AUWa7iWQQWSMY7UFSyKXm+A6NnjieX9amUHve5WCwcaNusAjQfEQxIlhOBo/cPDrLJ2U2gpHRndHd0JZ4p/Ui64ekagKli/0m/EeDl614qjkhmqZeP9vdu/XByPPmeqk8V9I9TrshU6Qo+53I+GDOlxiTXUgAAIABJREFU9hSgLJkkbMD1jyb65XivYhwU48bL4yInGcv1lx94+TqalC9XDw50Hzc7qzZ7L0NIc3lXKym9V5V+JcfeM5/4bIqzrunt/fpoPxqN7H9vL+wL9Jp+70DrbnU/rA8u2MJDlHFU9REAIR0KR6PwL3St3ZhysThOwd8q2x17W3cHOKN1yOuG7NjeS+v9vh97qb3f7M3e7Ctbo/+2wWvgn80EfQuwLnp1uHO9OFmkU2VZrj3O49P+Sz7KbsxnM+snBL65LPfsp+LcLKXTB36qgJdB79A9opxd4E/6LOvj9AeS/eIZQqVMJuuljKtznWW4PjKIRDfCtDRvl+2NehwG/w8+MfTFIqt2sBkiAwr9TTbB3DOMh6yJt1qD1PCe1uU4PfXCDqxs2l7bYv7ERs3cM55Cj49gG+SJcADe00dR/Y4C3A3ZSiZwBPpMnJdxbnJJSWGb4bgLrCLOVTj9WCN30IwiaImgghPvKYEm8ZsuejRNJi6PoqRqBKq4HN2s/W/2QjRCRtF8Rm+txnsWernaWeulvu7ubmx/3NukHXu2LhmlEaRD78CjO6aG/otrXKgnu5d7BPDenhxPZP+wTmBIvPjb5VnB7pAP7Ck6lPP0UjFINhUZkk3X2aPRxB5PW7u6mNqHn37oGU9PP35mj6+uXUfEjuQe6/ul84WHmzv79utvbLV8sOXDym5vbmx7u7Rqs3an9BUZT5Ru3IUsJ4OS51OhBMwDnuPZJbvaVuPanlc7+6bq7I6+Vl2UmGNtLmf0hGtt0c4Nhw8yC92Fks5N09uLmxu7Hh/ts8vG/uTxxD6Y9nZVH40AC3rWbQsvrQiI6Hovs3dzu7X1pnfd8dHoyl5vtvaGPqbV2GajqZdjPUwqa59c2eKL79inf/KlPfv8E5uQWELQRUMJ0rC3D/OxTciEJgerP9h6v7OHmzf2h//5c/vF//3/2nJ1FzrLfme7rrOHvrZ7+tbZ2A7N2O6Wt+5Ald5NqT32hn3mTOCglN3B/kLrXgnHS6XW1s9x6jTuBCOgALxqRlZ4ce5NXB0l/MVsS+8hHH7Y1IzdHTFh+8tulA3HZ6eApNT3PtuR+o1sSNmUsse5R1N6o3nGuOMTrBp/o2PhDQv9O7Io41+UE46zjr4pfiDblLOYcbXg0UNlDWU3Oh/0LNjCXz2Tv/IsYGESlDrmHAauG70xcczzTAKiWGvpB8IkpM8wHvg/L9mb6PCSzwRfqOKNcGDNhTHDrza7te+fzitOWp1TnNriK3q2bHHPeMqbIYVKysrpwgIOienrOrzWAlA8KrFEw8qwlfdLwlEKjYSUBLrADglOgX08J/+WcbnHrABkTEyAiZ4pgakSGZqDnp0F13kpMX0n8JiNy4KEZwg8FNiZ75+fobmcz9kJuiiD7wJptCYZMNNn2bCONRuAN92L+w+KZKn/XaIvtJ6an5RQjUfMX2N81/cZmMr7lpUjOUhk8GuNuF7GlSvLpXxMnqtAFHdalUXMDEYCUmPUczMtZeXlfB9Eu75OpXyCrslKkxiaHI5ZgRedyPGUwbw8VhlBomE5fnRvorJEvwKuNZYMFPGZ1iWfSZivxqL/s7J5tbg41QdnHtBzMP6IwEagyEiSg1XfMXYaPWKgf/LJJ75vX3/99cl5xu+4Rn3W5LjOguZ8Pc/XWUyO6/I5klDQPmrPuCY7BvJ5e9ezxBBFI9nxpM+Yn/jYixcv3IgVjYl+zxX+rOyLh0iYuEJcovZ53vkZz/skY1X7q3XIhoPOhmhJQuAUKVIEq+6V+dURAyxlgmReyudyPJ1/fg7kig9w7yzcXQlLPTay4e08OmUK5r0UHxP9ZrrQXmsNdFYy3WtOrLNkRb4u30P8RvxBQlZzOn92pjGtNeuRaVRz4fvsTMp8Jxw3oSQIQBeQz3WxlmEk8RJYrufoHEsRygbjsF8xLu2XrmUftFf5jGnddFZEpwILtJdSLLJzTuCCZK/kTOav5+fbQYUyPxl4J0XKPw+Q1M97yXIYcmUj4lj8SUaH5pAdT+/aGyl64kf8XvOT7NB4M21lPnTueDqXd+eOJ/GtvI46l3yns+xnb7933hkRU+GA015l+SIeJx6UZTUglpeBKSFL56X2zgGBzCNFN1o7gVdZRzg/s1k3EW8757t5LfM5/I8+1xzFF3T2BYZkHqpzIbmpks+MP/MpfrMtGZiiQ/2WdYa2Af2k4/EZeyI6Caf2NgBrV+yj3r/XOi+90VRq75zuswzXM1VezwESZQUVmsxnSOeMZwE2D/qK9nkAPiWDJefEVzRf0eG5Pi39jx6b4QwiG2FkdTVzB0NdLTwa91iNvZwKjidKhdWUo/BSGDhxNp61xHmW3o/jSXwKo0YZIFFqL/RV7ovTiec5nXupulJup/AC0TPlTBir92NSg+lRySLDMTOd+Ofi/dp/yWLmTfShgptU/oN7ei+i3UPJHiI4R5HK4VQFcPAGx2QsFTku2cr+u1GHg9J76ESZwNjrUuKPMmRNRMs62JBK7eHswFFAWTTuCSjCczzLpVSdcKCj9In0c1EcT4BJPAf5Mps8OjkCcwADdMAcJvPFsL70xTji8IxSe5RbOx5vvNRe9KSIsmtesx/Ap+/sol7Y5cUTm03es1GNI6Syh9UbW2/ps7T3Hk9yPAnY8nJD7uxqbLsPY1hN7OUMIWoc50p1DAcgDkiAOHp7Dfo2+xFAO0a1Z+h4KR/4JGDf0D8Gh6H2TDxKvJrI8NmYEj9TBx21dmAWnO8p0cizRx7JjrOVuct+oReUghA8irs43KOxPfYDgUwAdOuIBreIANc47RCAAgEWTnOl9ApzdjCQ0m8leCYigUvGLrlSRSZM2+g/Bvj5sLyxh9WNO9rGTW31aOw9CLy/WE0/Apx+0CGA4MFphv4SlPoJ3axz5xhZazh6OruxnYMXO6tH9OXa+PriTN576adwjEG/WofNJhpG6wxl+Rp7NfQhAhAFEDvsa9tuyMyKjAd+H064yIwMvhG95gDkAE8Y63hKePOQkV6X0poObtRmewDKnQIDa89yYVzQA2S3fNh6iRpos7XKnkxn9sF0Zo/qsbVkS+Fs6g626o/m+X+Hvd3ud0YeGL16prPZSSbjHHG+VPr0ccaU8STbTXqiwBdK7ZHp6CGU7+jxxHoBsvE9WTu+lgByOPNxdK42ngGFDGLNHjbrcLhTwtD7DQZ/FD/PfJS/2SsBauIJ0kH4HocXYxbfVHUb8Tt4AJla4ukKBfX3jLUAUHq+sBllc6+27+5hfZJ3XQQmu1Nv1Dg/Z157LxPU2NX3P7bRbGJ7Mha2G7qdW7XprKIkpleHPPj+U4IP8JISUoyr5/PtzqP5q/2DfTqu7W8vL+3H46l9Qt8s29lDvbfxNhyrokecqr6vo1Ly9lRWa8iKkmzxNStN4CMuZXxyPOHABFtYdTgWyGwY21d9Yz/b9/a7nh4pta2Yx4is/gjK6mui1bdmDQ69ArK/5RQJuS8dUXskHTTjMrqOs5sdfvAY6TjhJIwAGumjwatCLsPrzntsShcRPahijjA32SHiwdnxFHplcTTSAqRkK0jfVH+Rt7GgsJN8f9jT0ktE+gH8ZcBNwo7y9Sl2FTJW+qkHQpw5nii7mcvrRZ/L4mykdCzdeNz5jozEaUWpzktbzJ6506vqFid7WOt66iV1PLqsDIf60EPTgek+AlWiLxR9CCNDQusY8i14bqzlECCdgWk5npBtbj8cgj6k0yOL0cM8gJYyXR28Mkp2eXAEJYWxoQ9hQ7LnG8ovtvMAxz0jkIzY3h1PnlFGiTkPDqBkMokKgNvUj6MK1oojYfP5zANRXt+/LPrV2LOmorLMzANsvN8NTgUcdA+hhzF2/pZ+rn5cuQqXdFlPAGBu3dEej6d2Oapt2tb2/sfv2/f//Pv28Zef+Tgurq88g5IqNvdvbjwjcnP/YK+ev3C+cXt7Z6+/fWnr23sb7XZ23fd2ZUcvxXnzENnavp5U0BrRtyfarRzpHbWtbTNr7Gvb21eHlb2xo20IxjrW4Wya1V4OcTGe2ZhSnJ4Zgpzd2r7b2Ga5sWeXrX33ycSdT4/bvc37vSHnTraQ908CSxjZ69uV3bxZ2/KBktBHW4wWdrs/2D2Z/MXx5DZbW9nocm6X3/vMPvmTL+19HE/XVzb2wIyJ80rU8T2Z0/Qro6VHt/NsqduX39qLn/zSvv7XX9r95t710hX67uFg953ZEt2wnlg/IqN1Exn1h5BJ2EjsD/2pXA8sWYOMiX32gDvvVztUykG+jLreHWCX46ldTWY2pfqBN0GMjkab49HuDjtb90fbQafFEeUOs5IxKHxANmPG//V8YZtyxrhO6OMJvVA2uM5POwn5j17Ki8wn1+68x9PBHl18VHBZsgyj5DYOKW9xxJzacAgzXw9mswgiEQ4k23MyiZ6ewotk/+PYCUwnejx5ScuWdaYvWdG9S19dzqbzr1KOlHOm+wvHUFa97CXp5ZwlzrPwAngWv5X9w3rk4EjhHNAMAR9+HuAv0mEov1kSLbL+Iblfvff0cQ8zCKKJSAAxdd7LaPaBFZBREeYM8rvf/W6kKi6XzjAEsOlhb9VMPWuCeS7EtNgSHhKkPFfCPoMirog9PJyifcSkxaSUrSBB4gRTUlX1mYS3FDYp0Zo33wuUE5gn4pRyyXsRrTZOz5HQkyA+B3l0AKVMiNmI8coZwHU502EAxIZSAFI28hrpQJ2vgZj3CbAqhoTuIQVEz9R+Omiyi7rnuWxUVnryXMNoCcNAz9IauyFT1adeYQKR87VqnqqDIrCJa5zBzWZvRdtwXVbE5RTQ/vL9AOSYrXaR6i7Q7aS4nHqQRJRiKKNSAkqT3gLuyuHKMzR3jXcwWgfvvK73zItSapAxyxPNs6TIe5eWlO2kfeEaj/Il8qQoShmYVPme9588PaWyshZv3rxxZ5L20FsJAyCVRro6Z4xN0bdkOz179swzgf7lX/6lRAhHpJSczvAPlYnRGggQzOdDZ1D0p/cncK6c0YExvruUxzmInHmHmJvOXnb+yPEkJsp7Oc8YrxQi7sHnUv6kFEloih/Cf9zAL8afnBzKipQQFN1lo0/3zOdCYw5hE85B8VRFcPA5z8vvxbslUHmeK7G7wTCV8JVyy73bUvNb/EvrKPpD+Cgi92RMFx7gzyrRlgK9lCWjdWANM31mo8INn+I4PZcFJ0M3RVSKrkTn4nPn9HXOc5kDn0nY67zrfuIN4imiPRnk2h/+lyHH/NT0VLyYcWUeEQbdkKnoikspZcB42L/1NlKx+Tw7H7QP42bIuNGa5PmqPvoJSC58kft5RuQ2Ut8zv9d8NQbJFski/c95Ftgrni1ayAEbWm+du5NyUcBkjVtBKHI8uYIMWFBkjxxPADV64TgQ75V80PydjsGlcsZEydrTnKUD6Dfi71lGCijj/lIKdf6yPJeMy7wm005Wpvlc50Wf6yxnvqR7anzn8k30JF7Lb3OfBvV4En/B8SReShmevP+SHVKEmbfWR3JT/FjjyfqQdIMsiwdDOYzd/J3GoTXM6yaayGsj3UjnTnpX1l3yM/jco6pLxq10WO4pvuPliLwXTETJZ70F2saI5HM5JsS3dJbleOJzjCoPRDjG3mI4397fnQImJP/zORCo47ReaBVAUWshkCDzskxzbYlui7VR9vKQJYgsZxzQieg4Z6Vqf8XbtMaSV+vlgxuilI4g4wPH07h5ZLXNIiuJSMsdzbCjnyhlJrwM1ri27Xpl/ZFSnwHIu1yiIU0JdAB08uyPnp4xAHrhaK6riPSNaN+h+bXWT7zMb1R6lLBXGHLOa7twTvjZawKskCxUGQ/Jdy+XMZ6cqhZEZlfsHxkmgCRBX8oqCyBQBpnOhQw2ZR6oBxMZIRNABW9cHqBaABX0+TnY5nBfwEIcWZTCIEqbmvhklI1sPrtyPu39B1Yr16GkdzhfLJG//E25NMbtJX2K/JhPH58ywJRNn+m9aYmyLaBV6fHUHSn9x3piCC+9pwgOQs9MqgMc5Dfbw8GuJ1c2m14NNHEkCvjeS+2Nxr2t9zdRJopsNkqAOLDSO5DlYJmD9bGesgNwYOIkITq86vl74pHb4xEgXtg5aupOCTiPmu2pn0/U88ENZO4H7TitAYqd+m8GYBuyhV5Ei+gl4pUgokTZfBZOmNf0VpgwjtadTpOW8kkAeAFAcM1mGYBKyPigc8++8syqysazuHazXfn4AN9U8sTl1YbxRNaU02vpL6JymdPLcFpC36JVrnM+1EeQI44npylAwI7eYjcO6l3MZ/awxvnLdTMHM+lBMJ3QdwAnW5T/CnkRtANAiKNwt1/a/f2dTeYAjUt3OtXN1nbueOJYjd1pyPNyn0fW3fu6jIP3RgPxoQw5+zHsM07qwfG0WdOlAb0knChct9uiMxEtD2C6c4CWrI/Gm1wfbbW981JHyrbqdlGay/WwUW2vl0vbrje+TpeXC7cnOXdup2629lBKQXGmJ1VtT0dj+3C6sPdHU5tDn7stbTFs29T2UB3t9eFgbyitxHqPIqiO/XfdrJSFwj1wkklFf+F5wkuC9orjgAjl5HhyGUqkNpU2ZNuh5wMEFrqLFuLstzkA5+4ISj0hy6aRQee8PoT+AJS/w3lPFp54fdafT7y2ZDCxF9Are+3gfAnYIGMLUFF6+yk4CFu3ZKR7yd9iI1M94smTJ/b69Wv77W9/a9siM13XL5lj0gtcx+jN99KL3lHWB4dbTVT3yMgmPnx0YZP5zA5kvWFngWXuehttO2sJgujMtmS77Q5GEAV9SxgjpaTcEYDja31nX85b+z+fPLX/2rT2Pn3KbGd3/d6etZGxA5B3olucumXP6/GQXStdJRyugYNwrlzXPNCPkV4rgKK9HWGIo8ZebShNWtnyOPZMp5/sDva1jW3TzK07NrZcQV/0x6GqH8714MftBFuj9cDQc7mo/dGeZZtDOh7/C0fR9/pdxvWgD8kc6QjSQaULZZ1LOIloXPof77NNqu/db1d4Hp8BRktPgQfiGHdemprSI4egkcD9Wu9NJ/039iDkrPSMGGecN9+X0rcEbOhhGTIi7KtweCObtJcgxOeOJ+kfLlc6+kaBEfUhz9eU63xkj64+cnmxvlf2UQDqsjNV4rw7Fgf/ETs8MlCj510EZqzXZN23jjswJWX7MB/ZXlovfhtnf3BKLOZXUQqsVGYgCIHrY20im8775xVnPL0IlZnMul3Mw+EVGcqBxQXPCwc+fRxxJm29LCtZJHhKw1HqASAeSIH+3LpcIfgCpynBScjEh8PyxJ8YB7R2cTl33I77z8qeZTtTdrXzPFq6UbquZLTmbHf+JiPzup3YR5eP7Bo52e1sfj23T773uX3w2Uf2ne98bI/fe2qz+dyxr5uXr6IqxHbvPZ7evHjlGfN8t71f2ni3tcvDwSaUkEY20Nu09Kmmf824riIbBx0ScH7d227e2tf13r7q1nZz7Lwf08haezRb2LHZ26PFtTueakQ6Tryqt/Xuwe7Wt3Y9mtsHVxP77NHYPpoe7ape29T2NEjwQIWLq8uQJfCZY203bx7szU04ngjksK62TdXYxnuXtjatWnesbSltPZvY4x98ad/70X+yj773hXWT1nZku1V0g6q912Ezm5gdjo5Dbvcbu1ne2+3z5/btz35tt7/92l7dvYrye5TGxPmz7+12T2ZwYzaa2mTeeBUBZG3YGnG2LuYRpMQ9oSvORfYbSH4uqpHvBdnH1+3MnkwXtqDU8b7z4IFuTgnA3paHg93sNl6acFNXnpm87vZGxSjRu3DS4MuRQSi+JL1E14q/ox/F+CLoMOzXsAUcfyPjyUvJFfvLZXRkTpI5t5i8X2qLRCZj9G7FTos2C2RM8nLn3SoCdlS6W/wYp5PsCpXZdP5EVEITstfLTfdhr5PxhJOJ+01nY++/5rqUlz33zqJ+tuippj53wpyFNwjv076wXujVYYeGDef3n7anPn4qoyu54rgM+HNJD0FrieCa4D9waMeoSxU22fz+7I8++qA/N5gF5PjiF2CWers8GAYAY+D9Rx995JkCgNEoGiyKhFfOShLwKzA2O1lEGBmQlBEh4RJGf0SSRXTwUJdWBrsWUkb7CcwqBrlAXN1TDiUBpTJGtTFS1lhAHZhg4hG5JsGKwq/xCkTQsyX8JSB9N4qyqftLcGdwRodSwLQbLMWY1z30vwCSkyJfhB/r5ApdiSoJHbWk2KYURa+u7pH5kQbJS8zdParF2ZIJNYMYEnjaBxlYWTHJtCCFXGsocEmG3PnvJ1hBKWND85Yy5MZdyhigMZ2YDGWIphjeqfmtgJcMtIdCFJkp2fmluUthdkOzKKShrKr+eYAgGfBxoVocuor+EmOUo8IVo7sopaM5SikXDaB45mcKSBR4ztjUm0h0x7Pl8OO7v/zLv7SPP/7Yfv3rX9s//dM/2e3trT9PSk6mdSlkcc5owPzIlSI+f/78uQto7ZXOsZ7H9VIQdVbUg0w8RufvfE/ElPJaaD4ZGNaZEt+QUNOYdFZ0/5xqehImaR9RxM6BzbyOCHP9ToJJtBuOzwD3dQ4FmuY1Eq3mPRb9nQC0MnE9S/wgA4f5jIkP6Trx7MzLfY0segfk8cnA0h5pvloH3Yvv5WjQmdc+nc5RyoR9F4/i3pTO0DPU38SNTgz5XUTH5pfm4IbyO0phnq+n36soN6JJ8VVoV6CA5itQWjxf+5r5NdfC95UWrWuRgRjWyEHO09XVoxO4nwHTTLuZ10i+aI7iBXEu1ItwcJ6jyMnZqftnGReNymP93rWOGQzJ9Kv5sBbZKQXP4yX5yDP5LNN85tWZVt7axDIeOTey7Jc857ko8qIpnpHlqxscu4jI1P7yDPEQ0bScvyrDK97MtZmviE60VuIhouUM0GiNJT/Pz5XmLcBfsv+cl5zzVj1L5zw7BzU3BZsoOvVcP8v8Sc2ds9zMMi73eMv6iWiSfdFZkXzTOeB60YPOduZPWj/pVm7clmAEyYRM71r3zLO0XvmZ+o32Oa+tgA/pXPwOGcda8U+R4Tq7OLalc2BwejZrVZ3KY3r5tkLfOgeaq8YppzDNz7mGHhSn870OwM5fdegHgGg6d1kvlb4gvS6ACpwRQ5StlHTJrzBgwnDL66LzK3mj8eTP414AETHe2JsIAHKHWE+k+cYadwRQYm9q1WFudlxY4wb31KPMtf5jsgQwfCg/vAtDjbVHvsjho4AMPQ9jJDKABMYOehL9KaJ829t9SkXL3IOMJNX/F3gpOei8k8jLkjUfvGPQQRxg6qMUqjKX85kSLUnnyvxCdEnGGesGiAJA/vjxYzesbm7fRKkbwKAeEJ7SNDw7SoXhgKDMjjt3vPRb8GeXRUSYWmTgtOPLU9Ca5vUW/62ONlvEvVcrmkwDVIUjgVJorTuxUo+31CuTZ41sUZw1ZOXc2/6wKuXr1tGPq3vjBi2Op74n4wnZAz2M+cP6tdl8dm1XF++7k3H1EDSLQ4iSbfvquc+PLJVxGzS221ECLEqqqcdM0G6AhQIOWWOcWtEfhbIf9ChiP6NvUdBMBE2wpjgPAMHI2AlQsrbl/WCjyOFwKpPldlNEY/ISL5aT1PX1A+cjAkYuFtcOuGns0Mx2VXo9eZBNOKkjaCscSdNFRNFDC96XRSV/RyUjqBt6wNUle4FMJUW462zF/4pqTzIRe+YIEE6/uqPtd0ufPz2fjvud9TQF99KGIxu3dKVoraOPkjevH9vey/CNPKMMenN7rV87HfBvfPFgq/WdrTc31jf0V+qtGg1BcjRS13nUPGUjBL8f7Ahl62l9PRBgz72irxV7wVicp1WRKX9X7B/6gwRoQhAXAXy9l7gimyx6k0QgFvrCAKRHOTX0SHTM3bEATu3EjgBly4ii974R1tvMKltUlT0aj+wRjqq2tdmusSWOxHZs+2lr32439mq9sgd0scrsfn+wxWXokD4GyhsWB41n01LutlR6kf4jPcz5fEU/s2gWLj6ZdRjKLyE3Tjr6JIAqlx/oQ8VhI71IQbVZJkgOqwJC1ndZU9nY0n+0n5KL5/aV9AfmudltPatLOhWOIjn52VicPPQgYXzOY4vNwD2fv/zWnWaUI5SetN8MtghzI6OMrC3x4vv1yrqmsovH1za7WNjrRxPf35rqKG1xOODs646eidWQ7Yc8pvztzb3tb+9tSr+zZmTddmOr+mCf7Y72N+Op/W+TsX02HdmI87M72JOra7tYXNqO60oVEMoDSZ9ZzKa26cK2kA2P/s/6qRTq1sIxRC+rzXZnO4gGwL/w5LvObHWc2B+6if2ym9i/dbW97gApRzbuG3u9X1tHYAb5djUZVJ3/3GmgPzqYL7s6+GBE3A9yLBzLjEn7rGtEs8IKpIvIluN/wEnpPaJb5iNdDd6iv6UXSV7yv7KN2T9hQdlegSdkehTt6bPFRfBbfhN4ROAmQS/hlBbvZixegaH0bJQdovPE/KUrCHOCp3IuFLypM+C0TW+u1frk1Na8tU6sB/YHJTo9kIQydzazafvELuYf2MX0sTv6mQsBQHcPdyGLPSO3ZB11klWc6xJQh95VHHBkfzNHBQrjFIogG/Q0So0GrSmTIsYfPQFZJ5xg0rWyHs9nzhegpyIHvUfNESx1a/vDOuQIfdbmF6fMNmS3xu4lnfvI1kaOhzuc4AFzkFplulx3J4vW++hFhlC839txHHybdaEkLfN8/Pja9UbGu1tGRalznJHfsj/rzf3JvpZ+lgMb6Ld2OZnae/OFzZAf+51N56199MV37MNPPrIvv/uFTRZzay/mXsZz97C2+5evbfn8le3vHuzV7b19/eq5O4BX376wp8fGFpTx9CDS2qZbs24ysjXzriq7KmX2dsiHtrHxcWLP685+3W3t+XZj6x3ldUuA6mRslBKc4ZSrGy8rikMJuURZ1XY8sv3uzj6dtfZf6Ut1VdtktLUWGYzT3PsZIR9i5QmSXy4Pdne7t9UFb2jcAAAgAElEQVTSbL+rbIv89YChkZfya7rKOpy5l1M7Xszs0Zef2Xd/8D17+vGH1sLP9rEv1xcEp7Rm9ZiZ2KbDybe3/XJpz3/5K/vtT35qd89f2AO00vW26Xpb7nt7s93a3a6zrfM4+HEwKwVo07uL+2OTc/990b1c991ubP+wtp5M1Ka1i+nMZqMjvhUbH3pbUP64LXRBfz3kYnfAt2ZbkkzsaPdHOGVve0or4wQ6RhAKtCK+xniGEqCBL8mGE11xTdjZEbAn/YL/hduq/+7A48K/gZIsPIQetei5Xjqwh77nVhMA1KGzTTzDPtv8CtBQD8/lMqo1MAY5Y4UJxrX0dAp54OW7S1a447OTsfepdMfgBn1ua1Z3Nvb+mLVnTrdeBjEC9YKnBCYS+kVUm4DfuW3I793HMZRT5zdKUmDM8imceDz9DtHNi57lpUoLdkYgFpn2WR5wf5evOJ7OFSYxYAc8zBx4FrgNQbHolN76/PPP7auvvrLf/OY3J0JjQmI0An0y8HYOjskYCI9deMf4J2LQpoVhrVIj2VANIhCjPQc6VH8+gzFiYBpnFrQSZhKu/E6OBwlwCdi49o+bS2s9JajFyDOIp0MisOZdAJnmlO+ne+ozGQECbrISyTg170K6xcgPwyIM3XCiSSBrbfLYnQ4SwKzfnv+fx5aV76zoSkkWsWttNJ+8F35tHzXABQRkUILPnU4K8OpAC/UXCuCoxusZtMnKk34vQECGvzOXokDrtxq3R74pWq+kout6GQMCk7Mjlt+IbuTgc2OCSu2pR4TGp3VA4GQwNgtdKZtcy7M4ozAvB0RK76If/ehH9jd/8zfuMPq7v/s7++d//udThLTq6p6fT9E+4+VMKhpcAK/GIxoWkMV4ZJyK2at0iGj/xOSKM5n5/nt0JIUq08Y5SJR/z98CGXTPnHWV6UBg4yhFaGfFe+BDcTZ0PjUPnTcvT5PKBOZncK32Ot87n6dzfija1fN0hjWf/Fv9re80/3yGMAxlWGThyrWay/nvs2Gh9c1gcR6zejz9ezwhO4ZdWKd+IHI8nfPLzGtKj9RzFnhysgjMPefh4is6g+KTWcnVeRdYJKGo88C9kX0EVfD64osv7NNPP/X1xAmLA5eoeQEt4lHaBykn52uotRe/0PNOKf0lwirWIcqgZCNL+xnnLoIGtCdv8/tQaCRH+FvPFk1L/mR+LX7owGXJxJIhJxrShshIz8ZaPgOZb4u2M88HVsp6ggCIkxJZ+ink8zAATwFIyaGmMeb90HroPIv/yPCVbMn6A39nZ79oX2PIv9H6nQzNM1l5vt7i71pHyQo5ABWdr2AQKX2Zz4UuFMqevs88/C1+WaK1NIdz+feus591CUWNMT/Rj/Y0y0+NSeOUriT603P1vLyWOruZx2gOAl10frPjSWdCwAJrl0EXl1+lh6Hze1MmQUTnis71dz5XkiMC5/yaojTnPhs9Tc4LGISh5LprKQeV14ln5bOi9VS0rXhGll8xv8GpoN9nfUoy95zOhv0YMmcZA8CC6zI0y/UsrL1VXmJvYqP62tr60mq7sOOBxui1G37iP5RlikyDcLZo/YfAMEUpRxSz69cuX4dSTdGzIHRmsliI2tTZ1BnU2gS9DTX/dUZ0/njGbhtAKKXMYg0jK118gTnms5x5g8Zxvk9Z2ADSuE3hmRgBEiHzN9vIUBmVmu9kccCLMRS9t5XRDJrM8pU7ZtjnQWfApqa5+MwuFk//yH7R2P1s4zibA8S1tt8dHeCMxsZjdxLN2sshu69ku2r8Lt+OY6M5Ok6h3X7l/Z3o5xNR3JUdjrduzAIU4SSLbA7ogWjLxubVlTslvdSi4XQcR2Sk7RwU2nQvSrR6OKNi36O5OWP0LKDkbIq9TlnQXeiMOCawRU7Zd6estnD8RAN5zm8AYO6IcgdoAUaJtiwBaurTEfImVkNnRwD4qRICmSYe8ABdt6dIVUXpTyfRIyTO3NCjlajWeGDof8xbMsVlDmWasBMOAcz4eSw0QBazyh+JHkN+hI0QvD3oeLujYX30g8CZud8Bu+wiu+ywd8cTa42eUDeRXUTJL/53Z+X9rZfDZP+i4fU49r/Hgbcxa+/cIUn5RRvtrRnT2yjOq6/fIeauf+KZOvOAEVneaC30+ygpFQ4n6MIdiqXPE+dpvSrNyFuASbKViPDdOiji9+r3p8BISqextyGTIgq+hg9hP1EickSEfmTR4HgKpyLO18omvdlFX9mlVfa4aezReGJzznM7s1XX2R2ZZOT/NWbfrh/c+YQDZDKeGH1EJKd5hvTTh9XK5sXekg0YNBcZCa5rFJmgdctyzPndjhSe4FdOJ8qqojILIFAJnBWwLwdI1i31LOkEovcAjSKjVDI2292SNRq7289Fl5T8xvEEvYp3sbYnXQow8O7e5R2ByPDh27s7XyuvhlJXtt5uvOySAujYQ+bK+ykBr6PGgdgT+FebTa8u7NF7T61dzOz5tKyPl/IqZZmxpesmSjMfjtZtdzY6RBbU4W5p/WrrwG2/PxhdZr48HO1v27n95Wxin0waG3c7d0o9unjk/aOOXZSAYh1wPOnVjhrbuwM9nMu8clAQY95a4Fb7w9F2B7K2gHEpgRkyjl4ot11jv9uP7ef7sf3q2NhND0W2Nq7Gtqo6dzx1Pb28KF16cMeTyzBaiBzDsX6SwQl/CPlIKTWybSPDS/oKzxYWJ/mWdXTpWgqWPdFfCuLTPbJtMfDY0jew2NyS3dk2DNkb9ole2Y71s9LvHPx0J4T3mIpKDbwIkkGWDmMM2iPjWTxZ4864jD4LADcqg5zOb+ph6zLAnfrhXM86qdaHQGb4tucR4PA8tjZurm3WPrNZe+HltWTnL9fLkH9exq7wgKOcqlFGS0CvehlSri96IMbc0DNkSyCft0X/ANB2vcgDh8Lx5E7QKrJ3xXdOfLvoX6OxyhsXXMzL7e1c/gNkU5JwNg1Amb1hzWV7wa8XF5Sbpv/Xxp1WkckdAHbIqmKLNBEk4gERx4P3htqQ7TIKWyp4RvSFIeNJztLlm9u3gjvFf0QPAOrweYHxGT9irovZxK6mZMpQyu5g++3a2tnYPvniE/vo04/ts88/9fJy8BQcL1SAuXv52u6/eWnbu6V9++rGXty8tJu7G1s9f24fNlNb0GuI3nez1qa7yvajyrZ1BPHOKGnbRw/Aw4jegkd73u/t65HZA44kkj68ykxtZGxeTCfOPymxB62R8YSzk/KgYCfWL+3jdmw//uR9++SKIM+NjfDE7HbWGhmUZLx23gtyvdnZ3cPBlg84YMluHtsDjkIH+xt3OlU75ODYmifX1jy5tOvvfmYff/aJLZ48ssXVpWfMsr9kCjkeifPGe+wdvY/j/Ytv7bf/+lP7+uf/Zvu7e1sSTHPsbbXv3PF0S3l4SvS5fggdxslWVRnkQJzdkNv81ulqu7PdZmX1rrNFPbKL8cQm9cgWZDdyruhF1kw8UQDJR5U+smne2Ma6vvJSe8vjwZZkmWHzk4GIM28UuqRwNvE45ha29FB5RLYknzOmwGNj/LIFGDd/S17x3XAeA0+PMxjOYoL0Qj7g9OSeU+sPURoTnR192Z08pZytMvvAakOmBq/nGskWjQ9+6PZGCU50BxJn0CIgdNSOPLMXe/R0PivKYpbSrQSRef/ZYQ7ozbIv4DWhpxf+0QsfGjD04MkRqKjAFvFGXxuCIwgKOeHYLAR6XpQYBz/DTuI3WmPHBD7++MNeDFcgzQCEVd78GGIa6txHaSoWjoF4+uLNjd9YG6v7iFmo7IWU7KzEigD4joFyrerK8nsvh1KydxQ56bWpS0SBl64oWTkZOBDBlOCNk7IopVEMToIyC04pcgIGswCXYaDFp9kgLylxWQC4gV8EmgSLxso95SCQMM5CW+PUuDReCf4M1uhvKf26RmMa7qXolQEIwGDRPrkHvCgs/M9+KlIk08RJiyjX6v55HnmdM5giQERjFa3kOeg+vmbF8ZTXQ9dqj1FItQcou3phmBMVlfdav9X/UuDllZVg43svJVFA37x/IaAjC0/AXJ6PruXepwjIkjkAjSq6je8RAJpvVny0h6ornoGwTLMqNUkkLodcTqL333/f/vqv/9p+/OMf+8H/b//tv9nf//3fe1oxUQmMi9/KcMxrmtdIf2egVoxK5yIM94ha0Vrzu3BcBdOVIeMKdTLSdcYy7Wr/xJCzYsX1olMBzlmZzbTG51r/kyGcMg65/3ishu1DRLlolHvtvH7+kNavucoQe3i4f0txPQcHJUTedTbEZ/J5etffeT8ynYl3ZnrQWut5GGcaK3QgoHoAOIZ+IaI5Gbkxf6rpvu3YyGMkeyDv1/nfzieTY1jlpvxZTe012fPr/JyfGjqfOb41JpWJzL/L98t0pb3TmZeRJhrhWvYv83jeo1SR5fRXf/VX9t5779kvfvELz3aC5pfL1cnAy2PIMk58SvJJ9CW61niHxrYBXoRMjRI5euke4jFhhIRyd/7iOdpvzU18MssV7fuJbxYgTfQletA8Mp/iDDIPyTU3vE6yOUBhXpqPxik6pRP6H32W+tlJUZZR7YCFNwQeet5pLRgHPEllGcSPdM70zMx/uOacfwjAEa8aZH0EbOh++fye8//8LN0v7+P5GKTzCBCFtnRPnX+tu/ZQsur8/Ots+FjfIf/y+LNBl3mnnqWzwD2z4zKv/7msF11nMC7z0MwL89+iw/yZMi5lyOfxaD25t4zlTMvO/x20LQ28S2YMirHup/2UMp5pXvJH83OAE6VazV45l/uIuHM5VnqAkBElYER7dU5jOifSac/pStcD1Er3ymug85sBE12X76UecrEGwc/5HseCrx+l1WzsAMaoubC2ura+o4RWY1S+6siyUD+qKmQvBrP2k4i+PC4BQNIXcBjk4IyhpB0ZHGYPywg2y8E1sgXCYIvnS5/Q3DTv9ToaYbftkN0PwM6YFMgm/iN9JeR+ZITIMSqerHUdeHXwXuYbvW+iqTQ8Zr1Z2cRLAWGoRu18gBm/5rizzXbpjp4Yc2Q9eelVAALPMpu440m6k3i0dES3lw4bG7vDAKdCY3sHL0qTY8DXelIcb4OzT7qWG7ubo603lCOnn+PGNts7j6IHIPL8kiPAMWDUNsrtldK3OC56au6PnnoZt74DJIlSpJNpQ9yu7fcbW26fe015HISAWXHmCT3GMRlrpeyg4IkqRxh6w2EfYHKUPwqg0s98F1H99IUI0FCBWzi4ogcLr/Vqb4cuNTSmbNVbemic/QzcMkYHs7q9zcfRG+OUjVXx+3BA8Tkl+Py8AM6U3k/eT6kEWeXsKp1p0Y7z5Xo4K5RNhA4AzUMmhMRV0CXXexZcKS3PmNZkiHThgMWZieOJvldkAlWUh/FSMdHwmujlpm6tGVE+MMr84niKniJkK05LaRYi0ldRbnH0yvedUpg4nsiqOjjAGHKOEjrQp7JcJLcUAIf9IxmvSH3JVD9/dfBG7HT2OPp/xfxZZwCa6ENU28yzL6JkDHsM8ArYKf5KmT3u5ThDF9kN43oaTid0Sa+JBE/urIIOC6A1bxq7bEZ2VRGfjFudQqKVR6bfUM7seLDbbZTx2bUjuz129nr74KDZs8sr5+vM1/lrcQy5bozuU2SPeKB0hZOON4koaa1n1hOc7vY4zQL48vNazp/LV8CaQmeSe6Jj2U3iV1mHkrzjM0pfcWazvnd+FjQ26Tu8F0/G8RRN1eO8EnzAd34/P+CRBaZo7bv7e5+vZ3mNR3a3vHcwUc6D7HiaTad2T88YHCaHzgHHZjSyxdNHdvHkkVXjkb2acoaI4odbkb8bWVZe4hunK2WlHlY2q8him1q/3Njm1a3Zau26D33svnus7G9nc/svk4l93DY26ra2W63san7pXHDUBAbiDjOVJaO8FY6fKjJ5JI+Zh/QN1wWOe3tze2e7Awhi4/1djkTEj8Z26M0O9dRe7yv75a62n+1H9tt+bHdVZBpM6tY2FZWuKH26smO1GRxPOJaxlen3UkBLaEvBVaKpyLAN8FU6smiD+ZzrFdpH0ctbuuJ5f8WSoXuuo2UdS2dT+pNkq3QnBRnk5+isON8/bp13uVPF+bzKmlLijYoTw3v4mfNdnI0lGEBlHiWjpbdK/sPzeMGLsnNKa6oeZ9IRgiOHveL43HTijifnYfQtPPL+ytrRtU0aKsGEI5zXartybIfyYrIj6yP7N/RpQldQyT/XNZuZZ8pKD1Gp4pjH0e7X9zZpJ95rBSxlu4lsW16UkbVjtEmRTau9kkxZXJRy76VkXWQ84XgCDIZWO2txrhe6Zj6DHtLb5dW0ZPnq+iiDS3ax84Mib/GtRDlYsFkCcx5su9/asSKTORyJOGMcS55HGT+eSa8l/s+BjVr7OJORCSfMTPsjGqQM7aP5wrNXK8rgrpc2mU3ssy+/Y5988bl9/J0PrG7HNru6sMXFhfMEHE9vvn5hD7d39s3zl/btm5f25ua1rb95bl/Mr+2C8qw4AuYTm9rYtgRikGmLzOgCk9w1ZuvjwR7qxp53e3s56m09ntjh2LsjHHZJ/6kni4WXUMXhdNxHPzocMPxPyb7p5GAfNLX95UeP7LNHE2tHyL6DO87pedSPqKh1sN1ha8vN1h1P96vKVpvG9vSJo07sKHR7sj6r1d77Ps7ef2qTZ4/t+gdfuuNpfDF3xxP9rlyv5mc4tPuQM67bWm8vv/7KfvKP/91+/7Nf2GiPE/XocvBut7c324PdHQ626Wt3POG0ItOHs6FMXLXb0PmsSpb4YbO1qjvYvG/sgr6T6Mx9ZdfIVfLAMEWQ7ZQIprwrvRHHY3vRolearfc7W+N02lMk1exIFQX04eIokt0muwAacv1xEhUQpDeIFzC+4JMR+K8zJNkoPEMOtDgTJZhoF8G8zNV6grJ4Bg5HJNTIyx+yH55h3kSrFtcXSl9YZTvxfja7cF4hh9TAN8NBFOWvxZMO1pF5V4KaCHEY9VWU5cU5hSOJnqgq9Y2z3Hu3BT9jDMpSdFySu9G/VxUTvL8rsj6ul4xhLWSjyMYUv6aqGBnNEXwZ/RXju6F0rfRZyRx/BhlP50axhBPT9caXKTpUGyjgWmBPNp6kmHDNwNCCkUupyeCEK7il4dh5vymUSzmeYHIu7A+hJATwEEYk98j357pzUCXPS2CCgOJzhpaN/aw4/jHANmQDZSXwfE1lqOtzPS8rAvk3+l5KRP6dxp6VyawMZCEvgcy1MnTOe2y8ayzvUlD0XD1L+xYG5QBgy1A7/0zKuBtxqYeNG/WFxrLR5mMuTd3y3ml+pzknUNoz3YsChcKaHU/5dzoEArYE0CryQ4pD0NvQ+yyvi+YjRUXAnIwIXSuATIq9HCbhcR/KWrxLSfxfgXesHQ4n/ml+KGMffvih/eAHP/DPfv7zn9tPf/pTdzplpUpnMe9/Xmcx8wzY6FyIHsXAz2ngtAeIswSM6xxorHqvdcgKcaYzPpfCes6P8rnJNHoOBPBddqrE+QmjMAP6mkuMLRw3ekaeJ7/BSJbir73K72UMaPzaY62zQJLzPdA8MrPWmmXlWgC11irzLd+/0vhPgLwiv7Jxms+l5qfxiaYzf9SY/P/Ur0Rj1p7y3tc1Z4SV0nk+F5SzUsrhXfPnM4Rq5nfnayCen+efHToCAsSTdDYzPeU5SmHS2VQWBQ4nSsvCJ5ThizOK8kcCvXXOtYZSgvKYdY2EfaaLIRtgaCCM4ynTQv59yN7BsX4uw3ivuYl+M/2J7rnPCUxIfXqYh4xuAU4yZsWztV7n/FtyR8Eo53xdz6Rc0DntalzOgydv19hnPNnYFd/WejI+gevnQSLnc9d7/S8FS3TL86VDZL6S11LnTXxVPEDzE4+VzMt8MztyZHidAC71+UgldrOsONGYK+1/7BAT7zuFpCXiOOeR2kvNIcshGexcI+M4A4viHdoz6YesA2dH83rXGRbt53mJDnVuoR/pX4wv02pe86wQ6xrnz6Usnivah+gFhLNc8l20J/rmfXZuKeLLn1XOBjqGrkfPV/SmHE9EoPG9G3Yl4zDPP8sTZTlKtmlfxTMAX/LZ1JmUbvX2vd4OAuA7L3/iQGLoyD4erwdfMt2bkY1r+jpdefRev5u40+nY0X8Hw3fI+Cdi088IZRwKEKmeSaIh3VdAXvRuGUoRM1/xEPq4kMWT6Y2/BWq7fKkii0b7lOWEX7uNsiYhRyN6L3h3lP/QOmk9JbuyHqN7Z54sxxkOD2iQTBvmQh8Zvnvz5pVHI19M5u54ip4IrHFE/uLkoUwg4H7UPA968HJ81N+iyj6gZnN5KrumvQy9gl5CO9vSuNt53swm7dSBArJ8XLYTtNQFj5bM0/k7yfdDZ8tlOJsorwMgRGaJ1vXYr3Bn2PG48+hnorXDsUUvh5Fdjt6zSbuIJuidubE9anvb7u68H8lq98ZLbVQVDd3V+yiuJXo6y2KVvXMaL6XqShKuX+9zGoVD0H26nrkfwQQ4IdzOI/LY5VWc4ft7+j4FfeC8GJ4nh+FQAkqySqAE98XejIDIuC9ng33Akem2wH7IWPLeVV4SEHqDJsIpkvV81wXcwVICKorjhfGPFIBVguMYB71cvATbeuhlKGDS9R/KI9Gc3mH5ve13lF1i78EZelttorwcjkwA71EzscnswtcX3aDbbcLxZNDa2KaziY3G7NWDZzrheALcJouqb+jFhvNRka9j6/ZRblhyXMGjkpU8QzxaUcdyMoRsBiiW7s6+42CJ6H+duyjTE6BIlEsMfsFeD+c9Is69hwAZBTgqjkebjudejorrAeeOlLbCUchPKQW6N1tQGo9oexpeH1mjyF5lDC/H4UDyZuV1ZQ/YAnXjPSTuNyt7vJi540N8Q9msbkcQmFnKWGuckluyNSiXF3Qd4I1AppNcwEFLOboSvKCePlwPIIisepfeoudlfSxjLToT8J4sIzQP8UnhH1yTwSbJUKqGqMcT53bWitdSPpHSh5HhK52JtWQczJW5sHbZcYUMls1INtfddu1ZXSd5Nh7Z/NGVA8U4nm7A9MEWRkTlF3sAh2LJH8GRtcbxNBrZ0/mltdujHe/urVrtrMG22NzbF31t/8dkZn8xHtuHbW3Vbm3rhwfPxDqQETMOOc0/gGzRb0WASWkmL7wp25Au34+dvXjxwnb7g9FPb7Pd275kLpIF1dWX9s2ht5/tzX5xGNtX/cgeyB7FSVyNbIN9BP/t1+54OtZkMcb5w/EE3+YlfCw7vmLPoiqB9i/rtNK5JZvPbXenVfh96pGa9VnXzwpfFt3ozOp9AI4DUKn10WeMN9vW4pUBTh5svoiemcNYB6c+jhZF6IfdVvQpC5mnsUhHk70l2g+5ERgLvFolL9VigGd6+bNUWnDQH+I36HLY0FEelAo19CLE8XRlk4Yyw3sP3mXd1rvIgl5tIoPPMdHSDw5ew5oNjqfAwAjm8Eyh4uxVv8LQn/a2PkCnM7u8vHZHHI6nmHs44HGlCzQXT+BeCt65uAznfvRKikwEDxA54kDib8oVh4yMf+FYDZqorG5Cj0eP9Kxt76cYPFpllJ1maoBtVDDm0rn+47hRHXMLudl6AOfiIkqPOl8qgclZh+F3cjZFz8jQh3KZZCUoEHxB2biLZmzd5sH2W4KpZ/bZl5/ZF198Zh998oFnXpLtBEZG8tr9mxt7+YdvjGyrP/zhuX3z8rmt7+9t/+qVfT69ssc4jq23djq2Ud94LyGcOziCmm2UESYLannY2v18aq/taN/0e7s7dEbcQOvOeXiWeWYPDnJOMRnKBHLsNhs74NCvKru+qO1JdbD/8uyRffaYfo57z3hq+t7mo4mNpgvPeGINHrY7u1nu7eV9ZzfLoz1skNojL+da95W1ZNxsQ/doH1/b5cfP7Mmff9++96c/sGY+9aCJ6WJ+cjx5wEgz8qx09m4+be3V7/9g//3/+gf73U9/5tk0lDJEFr7ZbO35w9pu0EltZHvkuutokakjDET8if1iHJcX17Z6ePBgkItJ646nar21ycFsPmrtsjt6ZlNHZRePj2k8uwmnHn3+Xo0Otqfv52FvW3oEggdT4o/Am6bxwF/hbdnGHnSykH/5XGd8AP6g9zlobpCfUXovbKnIegW44r2fk2P0ofPAnwOyvrHG0GFnXhJbvCdjkbklwGgUAXO55DvXSt/CKU1mU9hFOHKP3tPJddjdxlr637mIKJ0hq3Amu1OZQA76qBabizWgZxMvx82MDPpwwLnue9K3hopyOJUynideA08gcYF9CN9PdHoKvtG5/sUaUS0I/iiZKp5dffDB+6ceT1I2XOEtZRsW86jBrvcZaBCYKaYlBUfgnhT7YFyhTGYjWkJK3nm+g6HwXpHsrh4WAExN8nCcCAyn6qqMDQE5YpzcR+X5ZPg73ZyVxpIQPQcHdG1WJrUJEpQRtfXHdXC1wLpegjg/S99J8GcFQEJkEALvfkYGIE6HIfU0entOUuSH7I7AjtU87e2yb9ovrcPJCkhgWAbKXFE5A8Gyc+Uc4BLYkkE60ZnWL6IHhoOeFSOtqTKe/H1xPDmd0Xh6H0rcu8aueUE3MiIRTsxD6YEcGNGa9iuPW/spxiKaFk3qTGSFS+Ak95MT6nQgU9RRMLtw1uocnCuPjDenQLryPJ2eei+QkSimxl7ALHiJmap+aX7+uaEiJpzpVXup/c/faa6xvmHQaM1Eo9oPAVWiwXNa4/sTUFUi7TKNnWgg9QHL48+8THxEinr89u36rqI18SkXKsko0z5IcUZgZ4Gn6B0pf5q7/s+853wtMs/I+/yu86drM+/QZ7regY3SI02APN/JWSXQXuf8JICSI1f8Rfc851UYjZn/ne9jCLQSspHOp/MKlPJ31BDPvFql9vSZ7i8a0P5rXTMw7Yp+AcwzyJ9pVQYln+larUcGgwWgq5eJanIDvHCdeAh/53UM42cAas8NuEwfAjmxg3Q/AC79Pp8jzfN/5V6YSHkAACAASURBVHjK66Qzl2mQ50gpy3SmOYi2ZZhnx4rWTOdN48u86ny/sjzy8Xg099DjRveSfFVPBRmVMtB0PlWb//yZeo7AnrwOmT+xn1wj5TXLQvFfndNzHULrqftJBvB5VnQ11swDtL9cK2caf+tMSjZor/L503j8GUTTJfmd5YzvbcrWzPv7LpmS90+GoMB7KdDcX2ul68XDBShJ5iuDPcvvTIPizec6g2hOZ0l6head6Y5rWDPpnJJHjNHPdgF5XZ5TPoPIyOKQ1b6Ix+XznvmK+AV9RHzd0CuKUxJoQfLXQbYStc69uL8y2PKYtQ/MR9lAmX9lfoFjO7+XDNOYMz/JumWmcYGL3tOp8CNFAleADhUlWy7Njpd23LbWHWiATUYFxnM0XnegtDSerb30TOiN9OSR3Ml8QDoT2SgYRexHRN4HKOK0Qi8Xi7XU/LWu2gtFfP97MtD6eH4AOpGZgQNK5wv+yD4oMI5rxcvcQKfPT9KvRMuDfXH0ceN44gVogs5we/vGdoedzVuyS8KhFM4nnk2T+LWXEaKE2cnxRLk4L3FIHbHGy+0RMSlDNPOJk+NpTe+PiA6eThZedgSwiyEDfLcNTZwH/V1roPM6HuF4ui89c6KvQ/RiYs0JCtnYsUQqu8PMSwdHyUIcT+8tvuPg2HoVDimy5Sez2pYPr+xh9cb2/dJrylMKDkAraKFxg5ZxDvs29OqgpJ32Y7cbms07z/Ho0SEYi/Ivma/AzsR/Yo3UmzXAyOAHmxOQB7anjA/psbIxxGOzfsvYRXsuY+sw1NVQmrWeTRe+Hw5mkg1WdNzYBxqID3bUehsOR3c8NAEWUh6Gc+82cR3BDW4HlLJeoZ+Gw8IqSuoQMVtq/O/WHtnqhn7f2XJFKa7IugOopnzjZDZ3cMR1kz0AFzoEWVzY19TkJ1OKvk53dhy/LmWX9tZVO6dZHE+sjWfwAbwWx4AAQNaDecD3Tue8ONrOgdumiWt8jXsAjtKnp5Tq1HdRSpG1hy+EPuDZmriISvAhYKCDG5SbLGULZ6PoWwWP2e8osba1tjKbAv5bb581c5s0tTUAmDiDKe85qm2Fc8kqu8GRxX2bsWe/bLYHB8Fw4tE7oR7xXWR6ireLX+FUwvki+sn8TzqAR5MXXEM0I2zDHdo8r5Sr4fc4a3gO13qgQ8Eq8hnPOjhngBc0TjYBz+L+0lPFb6UfSd9wx1aJ+n6XbSpZi2OF9daZCBA+nPs48OjZBLArXQnH08nJhkNtNvUyS3oWgNTJyUAgBKW6SiCq2yvzmV09fWyz60trJq3d4AwtGU8ArOyVnwsve9YbkfQe4EJG22TigGa7O9qk9H9q10v7/HC0HzdT+9NRZR/gdKdXyt2dn8PK++yFQ8PP8yTo2ufvbdrDKaIxSydRFDe08s3zFxHV3s5sQ+kr5CT0BI5lF/aHY28/7Rr7t+PYvrWprchGRAYg+/if0loV67g2ivdR/haMK8rsBy9Rxkd29LgOYAEcag+1b/xGsvS0XypxW+wVzeVcNxYdn9t15/q+vpd+Icwj63Pn/Pyc1ii7Br8UH8mlhSOeQJH67EkJQvCs1Ngz8AznybOQo1mvDhkYugWfA4DyOzmeXD9GA0k6smwB/Yb+ZUDJnqlrExvXC+/LOGlxPBG0EPyR6yktx57jeOJ/Pm/L2VAWsLJlIWG3SfsoVycey35qDl5Wto7gDUrtBQ2YB6AoQ6QdPR4yFhIuJ/0BRxCyQVnHCmCI/k7Rp1FAesw9spGCpsgoWdtuTyZzwVKbkEM4nnyfnWuiohC4gaMq+mF5Fi228Cj0PfZ9cTF35w/BOwr4JvNHvEWgNmtHGwhsO9c7C/4ivZH3cm6zvleXC/JMbLdcknZiF4upffLJx94K5qNP3nf+5PKKXmhk59w/2MvnL+zN69f2u1//3r5+/geroIX7pX1Sz+xJPXInTE/Q1G5va/jkeOSOp4qmSlbbtjF7023sRV3bjR3sFbL40JGTZzOunbRWtVBMlCFDZ8b+2K43djzsQqYde7u+OtrT/mg/ev/SPr0e22J6tMm0skld2+V4amuXfWQhd7badXb7cLBvl519e3+05ba3fTVx5yg8+rJpbbqvbfOwsm7R2vV3PrAP//yH9mf/+UfueHInagnk9BAb5NJ8Fvga+7nf2cuvvrJ//X/+h33zu98aLmX60HVNY6+2W/vqbmmvyBSvcRShl5DxGfpx2DLqJxZBX+zjYn4ZPfz6yhbt2PlzvdratKvcKYe/BgcTPbPWhL/Qx5NyhGQs15UtC9YvJ7DTWglOcjuRCgJFX5RcZl5KVrm/vz3Z95JRshFDpofjid8OmEroK9LHB4wkqs8oKZm/D3twI/p/0lkQu2lso4qqLBduG3EN95Y8lnOLsYRdEQFSXKOsYQXwRNBnY71nMIVDB8cT+p/ft++8XCFywnuhHve2J/jLg+kjg3gxA88Oxy0vL7WsAETom0i28sqOJ9l0lImUrSm9T3YtvHcyK/qx24PBa6EtnGPMlTMs349kl7/H8SQlSWADPw6P+8GVC73OBZwmkBXTvGH8zWIyQEXOytDLAJaeJdAWMNzrpxeFV4ugeqI5FYzIPClip4Gm0j45MuJdwJGErJ7xrmvOBbOLw1MppKEkTjb8JaRduSxryfcnAZPKOglYyfPI49C8siIgg057ouszCJbHE/MbHE/6DkNAHl8Z3XKG5CiEd62xE1miDyk7urcIVYq5DrLm+64111qfxlc8p7o277H+Vgkcf0/JBXmjiZBKjqcMgGndoDMpldAqyjtjgGZZBwGX/FYKhpxBcmDo9xpjVtCkcGdQ4WSIlXJj52ub95JosxNjKPPSHvM7lZ3SudOYmQtOJxk7WnOBdOfnMN8zK7H52VLGpLBK+RsUlTBARBNcTw8cFxYF2JeSp/Oj96LnvL/8XsKCv3O0l3jWOb1oX7WmUlqysy+PIYzdXHpy6CfGM7THEiCiLb1X5K32mf0QzYjZ6/7ZQNV9zulZn5/zoTyffI1oKSv7Wkunj1KqTddpfWSU5PXXfSWABXLq2e/iUyq1d86b3pIZim7yniIRCeG0dOxcIXnX3p/o8aS4D7/L43HlIzk2NXY9g/dS5MWvNGfJOX0ueSbaYo20l/k3an6LnCISXefiBKiWQAnul6PxNCbRwYl/FcUpO55cqfEeS6Eo6L2U9GHfwvHwLjrS87Reme51JvlOZzPvr+gv0+y7eK8DJEW50hkTHQnYyzwk8xnnWWcZbXmNGA9ADEZKfo54DP8rxV+KYwaYM51kWaN5SlHOZ+1cRuge+Xzl85Gfkfm41jSDO5nP6PwJLNVzRYvBO9cn/pPPtObvAFVp7qp15TrRitYkz0/fZ5rIeyJakuwXvWX5m+cpozKfd+kRkhN6/ruek3Ur0aRo4FwWZPma56QzJnqTLPT5l2btvg+l1B7lADI/zDJDY9AaCrThc0A1Pw9N8BzuQV1y6ZiwMnd4pR5PWh/RjNZfz/GmzclxkGUp1+B4ynqTeLKMgWzsae+y/JUDDtB34PnhpPH1rCdePsa6S2vssY3swqzH+XS0DsC4QTYWQ8zB3mijGWPubDa9fCvjQwCSjMDtDhoOIDWcQkPQGLAe83AApugI/O7tmv5DDy2dJZ0FP2PV4gRqEmGo80QkZqxNgCjZdjnnC5l/nvNM9rn1Zr0AtZQ7Qx+LOXimBiVBaoD9yHriWi8Xtl+7U2G9uTmVwfB9hOO50yl68BCxLBBFe8/8PAsG3RTwyUtLBSiE4ymCDSjn1HqpMZ0h9tQbjqfgvWN3b5vtKozPPTXvKWfF/cmcQRgfHGCJDKidkeHgkc6lhv8HVx9Z39e2fsDIjoCl6WzkPYK225VtuldG5holEblX7E3ljqdwCoUDRWMkE4d5BsiE7VT6rlFdo4D76LDaa8qw6TxrD7PjKRu17BFRoW7kU5KLEjREArfhdNFL9g662sOaMm/hsNruKD9CKbxSy78/2NXs8QCo9OE8m0wGHa86RnZX0JBAiHBSMPdwPBWbxIN1a4+AZn8xyusmHH28fF2Ici4ZbC73aVTtGUAlk2638RKJOGoIOV5vo4yLO3SaKKc3ok9C6ae036xs7M6ZKB8IkD2e0NvjwTa7ezuOXnt0endcW0e0LFHwfZxLfmNkQ6WKBec8HCcccxE4k/Ux5qTArRyABtCs835q3D2ONVIGB2vhDrni+CL7hGwZSJWsFAARxjVrRl5qcYSui4OITIP9zhZVY1eTmX1ct7aYjGw6qj0j777b2euqsm8PB3u939urbWdNO3aXVodbq2psR4khZEc7sRVrUxxDriuVxtuMDbsT/deBu2LbS1fjveR0lqXQnmw074FRHE/iO5RpPendcZicLhiP5Dkfi79Kp+AZAq4GEB8nNRmXkZHkzqKUHaNxaMy6p86Z63U9Tj45BXFkxlw9uHE+d8cTY5ZsJjjjBOK1YxtPWgdbBcSTISV72bO5iiwF4OWcPnr/aZTZm4xd0Dy0vcvdNeVAOZ1N4eWcNvxyy43LW0pFcW9KYS2q2hZd7X1DLjb39p3N3n7U1fbDqrcPpmOrCRx4c2OUvpzML0+l9pgvjieBgyPvgRdOC8kQ6Q0nrKRp7M2bG9sRDd+MvNcTXJCzz2d3trDfHXv7+bG2X9nEbquZdTb1rFfniVVr1YjySTs7VmSfbq0zbOZwPKlHiWxJxpZ1EzKWss56jrHwO+kw0v9Zf9GISlFl/TafcWXqiD+JfqAB0aR0VsbG3zmjQPuu9dLeZx0WfjDYN6UfXulzh9wiy5axk7HjDr9mfHKuyvktZ6cyZUSP8DzGoJYE0ntOlW7WoV9pbaSnyabzVgfek6v05aoBlOfxr6K0bnK60jsJ/WUbDpNwPA3955lnOJ5KFpZnG3Amh4o/6BfD2h6sGkcGbWAt8OVRZD6XgMF29PSPApNYW/bAHVU95U4HhxLrAh+kTC7/u4OolBALPhX2ZsgUAiTCgRC6GvpilNFyXQgbvkMeEQSDnEUGRaCSB964dywc815e7GLuaz2bTXxPnccXpzT3kJxmD6nOg2zAASV+NOgNwUOY49PrK1vM5tbtN7ZZ3lvbmF0uZvbs/ffsww+f2Seff3gKctHe4ux6/e1L+/bbb+1nP/m5ffPia7sYjW262tiH/dieNmO7nM9s14e+j1OEXooEmZGMuO+PtqyPdmt7e1019rrf2y1ZsSwQvsT9zrNUJhdTW9QEbxz9H/2n4IU47yctFQXM5rOtPat7+4v3ru3jq9oW096uLlsbVZWXo3t+88YbVe5xXuyPdrft7dtNZa/WZvd7Hjdz/gv/nNdju+ibcNjNxvbo0w/t8x/+0L77g+9ZPZs4P8HR5HtbKmVQDpDMz+3D0r7+zW/s97/+N3v11e9tdXfrQcGjXW/VbGY3x85+fXNrL3EkNK1VdWte7aCcndN5SUFDvv99HVXTaPkAL9ofvdTeRdO6I29VHz2b9f6wtQccnE3tRYXJpnJdovS4dgy9yJnTeS06Sg6glqyVDCIISXIPGnO5XZxKOlPiTeIZkpfCVunlzbVkHfr5Xm1OPHe7RflDV8LFSL/AxitITCaLqGhQnNLqgSXdnPNL+UyvLFDGlfsH8hnzuriYe2YT6+u2hXWuz7seyp5ukBslgB4ZSc88D4aPVhbsNLJE2JRKVDvPpjRxsQtdXykZTwQ9nDCcUuVCZ1CyRryf3mPBy0tSEfKyK+Xci3NT9p10cLfL5HgKJXEo2SCwTjWMZQicKy/yUksZOmn3KQNBQk4KlRSdDMTwtzPqkmFyDvqHYFBZoaH0BkaRHAFSGDJxCViWopsFs4gzC90MQpyDSrqH5iiDNV+XQRb+luEvz312VvB8AWp5LbTpWqcMKvFsjVfPl1KU115/C6AIHVZOjFCK4/V2qZ5zI0MCOd87z1vKhhTtt5WWYawhyMIIlYKbAZJs/MdYw8s7G4dHNc87r5VHuZSoM392UUz9+hIt96790ZrJcOW33Eu9zNQnhPvkvePZ+o3KI2SPeTY8NL9/j6Z89UnJLXM9B0DcGOlUd3MooyM6FH1JKeVzhDbPy72blL0lgIz11yvTq5iJ7i9QSGcm05Q+kwLEfXRf/R0MJwzKrGjmNXLh9B+8tNd5TPlyGWz5LGT6Of/7nI7FH/T7c+BP9K9xyIDjPjHfoYSolN88P+6r32quor18Np0WypnUeonmz5cng2gah86UeId+QySg+K/oLF97Tgc6p4PyGWdW8zg/p4CTedx5Hlp7IkNPPL/0QXFD49h5qvB/tEekh5+vTV4P0Sz3Y+xZHmms7zR2zvZF+5yBYn4vAyWvU+ZjAlYERPIsyUjumfnLu9ZQ9Mv9h8i3OOuhIIViwv0FcLwlwNP6ne+l3me6yzR1LjfO+RBjE+/LMinz+Czf+L3ueS479XvRvM5EC4qdXudrRJSWnEmSe5n+tbeSP9p/3Uc86Vw+6fnsb6YPgZqSU3m85/JWc3WAJmVt5PMrHSPzBP3Nd8gcOc/E46QTeERRqY+ufTsfA30qZFDpGgG3OhPne3eua2QZkPdCvE66mcrQ5pIXWZboDIkOsu4lmtFZzzpMXq9zGhbt5t9nfqMzprUTqKJzNZpG1Fk2tlQSIMsrrZ3WSvfh85OcL0YL4CP387NO6QiBj8XxhIGn4B3NRzxBdBXnnaCHodSN5pDPF1kjWU/SnoguRV/5XGdwUeMMhwegkDJESo8nm1rdz63uH9moemLjiobZAPidB+30o6jn7+UTiP+mHwmZSi6r6EEyPQED0o2yvCEKj6g96eZvlbb1khDhxBHv5r0cT3G+IqKSsStSMZ/NBiAo9ZfENg36Drmbe0xkPV9nRiDZOd/JOlvsP4YgJWoC6Pe6+2TaFceTmgkD5OH8AHhpRr1ttrdht5T66QGysYb0xpla1V8UkEd9b6L0D6AR6wA4gUOT+HsvG+T6VJTpo8wFCWVcz3wYp8pasKac0/X6G6dTyuhhhM/mAEtmRILivPB9bGJfyVgC6Hdbz/uQNPbs+qlVNnGa2FHGZU9ELlkzATrtjVJtgGWRvROyCicVkc/YP9G03Nc3ldVVn4oou6bApJiLzl7w1Lin9E32kHuyB+qfOdCPaHznQJnbs8WJxD10LgQCAH4xXwH79OzC8TQu4Nv+sLfL+WVpXD2U8QuwMBwfVRdlHdV3i9K4OI9ivI11HtHOuKh1FHyIJEzGcLe+s7bU66fXruQJfQEEwuEYPuyjh5UDetu102Lb4rQ0W5Fx4k6P1iZTSppMw4niNpEZjqdJS6R/ZPYBDI5bAO+VZ+NRag8Q0nt+eFmkrvR4CpB00gaf4/miM+4jfWQ6iYooemUbInhe2G9Zh5TKH3sdAa4CxyM7cKgiQJkd7kNuhx06wwE1IWuslGqcEv172Flb9XY9au3i2FtLU+u+cjCxBZxczOx6OramP3gZn1ur7Q/7zl5ttvbVGOeC2QavKvs+pucTuqlZO53YEucvjg1lr44aP2MuY+EvqbeO9H+tD2um8l7Be6N85kDvOJRbP98n+6L0kHK5x6Es/Sck06WfCMyRXiMdBBoKB3/YJ5x5ZYJwrexbeEPWbfV8gbtxjqNcDzxIdpFK5Tm/IVv00Dnwyb2d5lM/InT32WLu4LJ0CM9SKoEGAJKMETrAaXT56Nref/bM6mnrZaxY321b+nuQ/UZmyDQcsy4DcDLekyFkNmJ/kcuUz+xrmx1rqw9He7S9t2f3a/vh9mDf64/28WJq4+pot7f3nnEwm17QFv2kI+DUFL2SoYjTP0pBRrCGHE/iU3ellwg9ngBLCQw4AuaRdXvs7JX9f5S915IlWXKu5xGxdcoSXS2mu6dHQRo5IM1wwWfAFR4PhjeB4QI0Hhzy4hgHgsAMRmBET8vSlbl1CNrnvv4dXnsKZmS2tWXl3iGW8OX+u7603/a9/bQ1+9xmtq0uzGqyfMJxjONpqIju31rrZU+3NtThaMZmKLnE/mtvxB9dP/eM4lEGZPuWzqy+z9jrhL89UCKchfk5wiDq+SMenLEF98ixpM+zrU98VXZF3gn9S6eQjI2MnLBDKUMp1hvsFplKMZfG3n//fXvy3vv+XnrLIyPByXpmPmM8c7W69O8wHrOW7KECNFxGrqNU17nx+YTTyJaMomNWV0ubVGTNUF53dsqEEv479hEwsTuE08UNyfRkhF8eI7gVfkgwobLPPcgDI7H6lJdsT8YG3qhnpdeUZ5YHBmCs7TGCImu7eSuoV/NgHRw/1J3LIw9ImOC07LwE8GZzZ4cjgQ9Ii5BtXg2gZPzGfoNligPp1KOyLz0VwZEcoTjbPMcDLDyDd+/BDI7Z+p1NJ9NoB0Fmkju+w4Hoek4JrNb5Yv3YTwV+44A6ycVSZp1rNb8nDx95Fsduu7bD5t4uVwu7vljYg+tre/Tw1j757MPARD73kGH8xun05Zdf2i9/+kt7/eqF3cwWdrk72Af91G6q2hbguCp4E44RWik1PVnGtW3pAYizqelsM53ZvZmtKf3L2u0O1u62JIu74+lqcuFzxI532O68dDLl61bLufPVxWRtHy4m9uMnD+zJqreLZWfXlwSCtVYdWnt5R0Zf4Fmq/L3uKnu2q+zbTWWvj4N1w9J7SfHsYXuwBVUKrLPm9tIefPcj+5Mf/om99+H77njC6cT/jhfI6uW8WW8Xs5ndvXppv/6Pn9mX//kbu3v+3I5k2ne9zQ5m85sbe1Ob/eeLl/bV3Rs7VpQ8DsfTtOjPwgiyUUjfoRTwxSKcXQeCfLrBbqZzd6ohz+8ng/P1+8PeNu0hAjvAKtg93ekRpTr3JcMO8OR7UpwknEN4gfCS+JDsoG4FTvgk67p8TvlKVX/KulRgqhKAVPAJQcas2W4b2XxyXOEQp8TxlKCCto7S5dOlBxdMS6CK+J50Yu6PcpEROKey9NJn/YzTcxA6pNRjSRyBxxxbAsgamy1mtn1zXzKOQa6d93jC8eTZhxMcu9EfVXw5AphiTcD/4A/tHTGsIW9GzI3jXBgj8359Rl87ftDxCHLHeeVzTZmMyiCWTuy64AcfPBk0ECadHSMuZEsKmowKYhACNlLqBTx1ncCVMix0vRRngTMBGgm/bFTTJomIvRSER8OFourXDlNnsDxPHkM2kec5Y27G6CAx11Acw1ikf2shJQwlmAWYJZSzsU4KouaeDSInJJ6yPbLg12FQBMu58Nc4BMx0YAREtGeuTJSITj1fY82KQszjbccT3xMZKqCqEgBKnVSZnXcZhvSuUA5D8RAwyoYSAW0p+gEu3m4Wrb2Q0SevE4a18/XNe+LpiqUHk99fjEKuqGHYLgJH66uxngR9ofk8dsanSCGuk2NJQotnsWYornwG/XFWZFyRQixHKuMPxXFM4RQY2xPReuZ4yuuA0MqGVo1fe+5AZxdRO3kfeAYMNdOVxiDlRQ3tdGYZ33lEAHPJYHYEKKHc6ny7MChRfjpTAUojI0JCX3SgOSmtNIPjfHZE3+IXmX/wfPZfZyHTvT7Te/+rs6nzpPeIH2k+WpvML952HofiHMw3yqIJxHOdmHoeo3gXv8+FYp47/86Gf81B13CvDOc6h6ILjVuKnt4vYM73ihYT7buCX8akPeOzvJb5LDpfKB9kfvQHcy1Rlr4WyfGE0WeZDBPcp7N/2i9q+SaH3ElZKVlUAFSNVbQp/qPP9Vw+P1ec8n5xnRxP4omZh/JvKZ/iD+pbIfDAM6TccL1oQYqM9uldPFU9nqgPPc45+J8MPYxXUXsBJt6d7aSzoPdqHpLD4tdZXp/zWfGtLAv1HO0Df2tsOpv5M4E3niXazHx0MQ1F/13vcr5Yypfpe2EUzeNcPmpdNWb2UYp65k+a9ykSt5xdrde5nMhnL9N6LjfEPeKVomN9Jp4o3i6+I/nP3x7VVSIlxTs0jnO5r+cgHzMmC4U1Ii/F+zK/EV8755k6+/l7nsH8VC5OjicFZUhh1/nSWZIhWA60zNszv833ZT6bMU123J7zRtGw+K9koP52eptFxKvTrUV2BVn8OeBHtCVaEg+U8V7GfHAGP5SrUMBNtwuZzppjpONzHE/+d2kG7veUaHPtsz5Tj6dMb8IDIa/D6Kkx5jOm6zJmFo8S73FFsB9LXGPY0Rn23vDd1Ob0K5g88Ywnejwdj2EooSFyjQ6MYao/ujLsJVVcsYEv40wI+tOaCTtJAQV/E6knRQpD82l96SmkkmNEnxcnq5xBzueq6MMjnKN1kBOK3lTX17cnOlWvnOAxnKmgYSmmmRfojOb9Fw1ov4SjyLzZbjfhhKSx9HbtY6IkSzRHB4djLCObJXopUdKOzBI5nsSz+r62abPy8jntYewRxDtVtlEZMWTHeFKwN0GmoTL11KduTCJo6bAdjWmSO6yv9qHrnnmzYQzQ/H91TWm+3l69emGzeSl71mD4wqC081r6RFi7Y6hu7IOHDz2Ks7al9/6ivxRzZF/Wmze2uN7Ybr/1yGiMTkHfnWcB8QwFZri8KEFIOYqeawM3BUYukuCUUQb8P2E+p9cI7FCJFM7mWBa7ZKYV5wXXsW5y7Gtt79f31lprF7OLcOp5hLecqRjTwvnGeOazpTuJUHHGILuICHfaaK4KPoossSlZd43q4tfW9mP/xLpkzkwnjesMb9688YwnyRYadTvvo/F26ZOzXN14Xwg5DnE8YUhgLmRk3K3JCAv+sroge45AvOAbLu96jBeUgwwDDYbC6ayzqiHafWNtg+OJyPi92aT0kSq4Anq7vYlSjlnmie+wV5xVjZVrpHuLlisLY71wrHiF9BJ4A2sBfxCW1dl2PuENzKMBuRtBiLSnnw7u0NnUFnY0AndX9Lq1ym76wS7bzpbH3mbHzqiU+Gg2tVv6fFBGsppat1jZm8nC7trB/mXe2fNXL22NXYG+RIN5yZ+edzWV7dYHz9qBzlzPw/FFphIyFv5On6cib2VMla4iOeh0IX57VwAAIABJREFUqL4KBSPoGhx3biCi1CI69CwMpK5DelhoZAIIG6ifoGQc1ykjRCXE5GiKSO3aHjx44JkDjJ+KHnJqP3r06GQ7EU7lXdnRj6EP+pOugdH0JO9Kj6fpIniYY9viBHHZNfS2WC1PxmXHB4doo+D0uly6cZM+EryT8VBmj1JLbzZr79F+P+zc6LjH5b6c2bKUS3M9Zr+36cu991KZX13YdLnwBvaTY28LZF7X2YPdnT1+vbYfbvb2vWGwj69WtpzW7njCaUaPMGonMT+f+2zs9zQr/Su8l0XB3Von2aa+YZ8ohXdobU/fMRzdlNArvOrb5sp+3XX278fefj8sbF9T1vbCJt7bB4P9hfUVWYb3duzX7niyhmyZ2upp7dHt0j11pqSnMwaVFRWeyFiBcWkvz3WhjDeyjUD4WvxNclw49tw+yD6oAgQ0mm07PAN+JN4h2St+wN/eM7DBGaMyqcF7Y67L0lso+O3FxZX3rf7x//wXfh7prfV3f/d3nh3jvJqefKlHZDwnni1DtPgP68WZwADvWVTFyJx1UJ4VPZ5mNqkvbDq5dKNyZWSCTqzyzM2x31Tr/elaz3jix4N/S08zz2zEQO3zivK8vAvDtyoROQ/EgdqEfFhv7m26CP0KOYQjKDBL5Y4n9rY7RhaR7EnCwNzP//DOCEiJzGqyZXf7e1uv37gDikxnspBV7lflDGO/p94f0oOOPKMhemI7FvQMKLKui6EZ+V9K9nr5aAsbbdvunD74H8cT+8337I1j5dNeR7AGvAm5KFskFXNEi35eir0usHFrt5eUvZ3Y+v6NHfcbe3BzbQ9vLux6ubLbmyv7zqfv2+31TSQ07MPWBl/6+uuv7bef/86++d3X7rRyx9Nmb9+pF7aiNyVCZVqC8qeNHXAgtmDfqd21B/u627nT5BUZUDi+Jo3tCdba0gGJ/lATmyyntugJ2uk844f38y546AKHzfFgi8mdffdiZT/+8JE9XrS2WrR2dTGznnKp92t3ZmH+8LUcJvaqre3rTWdfvGnt+eZoVl/Z8urS9/ru2TOb95UtlktbffTQHn73O/bjH/6ZXd5e2+RiadcPbl13UWlS5x9DZw3BGM+e2he//rU9+/wLe/7tN57xNHRHW+wbWzx8YHdNZb94/tx+9+IFEtd7SqIjzLxcXGRFS+/X3rLmZGQLe/M8+u7N6aHl/SePtidze0JfJ+80arM5/WYn1uO4aHGmlEoN9BqkzFyxB/Bv3knFBeYjPRq6EA/E2Qluz3xJZ53rAiNHaxLxRzlJhBlZd2Qmv7nWsVDp9SkdHH0Jx9OsXr3leKJ/rff2LPJfek3mQXXqIcg4+E48NGQ8axyBJOv1nZFhBG73+fIfZbe9B2UECKrUnvMUIpx6bFaj/uiBRcrQnpKNFv25+JHjyfu3Fb/Cw+ubk337fO24ZjKPKgNuK5hM/dyosBp2LNmPhRl4jzu4yXiSYSIbjEJozLwxmBwQpIYpYkZAksa3ElzaCBkRGBg9QPheYFKbrL8FasU4tSgCX4xBjCcDYBmxBO5kMMlGCAgwZ4DA9HiGSv9lIZsF1rmBMoPubDAUkQvwSXhp03z+xaAl4JmNQRLm54ax/I5sqJTRXs+SkUqKSwYTRYMrUbUy/IeTKgKpFBEaAjADqmx819y0B1pnPV/rJoJyYX2IOtXstRwTGRBpTlL49T7uzeNgPQ+bKAmi/zUO7uWzbXG6yOCn6/RMNWsV4WvNZfxkfwAIgBeiaR4/fmxffPGFK5vQOuAduueHz5jT7e2trx9/C/ToDEmh0D5jXNB88zX6DCGsuWTjJs8RHen7vC86c4AZ0ee7DOsCNTqTAVzGe9Tk93wMEuw6Z4oqoDkk+wI4ELARuNW+a4/CoTE/RRuxztloLoVTjs54XmkAX4wneb9Fp/kMCQhng6kz0eKMVYq95icBJUVPQjJA0uhAkiKl8Uq4ZsVP541ny1CReWkApXAaiP7laJMDIzueJby1jxqTBJeU+ljXcHJpzDqPoiGdAzkSBajzWZPwlcFK51EAT9dKKGsNRUM+XjSsFNGar2EM+9LDR8ZOzUV7ifIn54DoR9f4np6V2tP6ii5QHjLwFt3KACujudYn07l4gM6P5pnlmPZJ/EVrE0Bg/RZo0f69zY9Hx7nOtPaCZ0SE/Jj+LcUh8zvmOkbwBD3JSJMj1DQfaPFcpgs0qCeSwCDXnc9b4+dzOaflVM90rns1L62beCDzEg1p/bKM8vtL5Kr4skoA8B4AzLaNUiGZv2svGZ/Ov3ia6ExjUI8DnV8ZlHV+otfJyGszdmEMUYc5gJh4gYIp+Nsx0qakvs8juyZjksPhbQdQlnncnzGDeLr4vniQaP10ZpKDfzVfnIIO5OwQHbhjfj46v8UXM30eDlFOVvTCeFSfWwYs7uPzzAvFd/S5sKN4s3gL92aeo/MnWS/+m+8XFhRf5V2iaTm7dL/WSucmy0I+03i4n7+RQa5wFWMhcuycJ2S84fSaet6p55zzPLJE2pClGnNkmWx9rVBY1vf3xbD9h5lpgXWKsbmcQ+YqQ47Oaj7Lon2doyhXFrjpXC4yTy+HUbIqnM6ZwBA9Xygf0/TXZv3c6BWwWjw2eiat7/dGiTynk4oyWqGwo1RE9GXJmprW1h9jXihYjJ37To4+710QjnLRNgmcUY88lEXeFcaXcOpnQw6RhdNZbbe3134/pYOJ6lMzbxQerJOL1bVndeAEoyRJ8ILOMARVbRgPZMhy50FpZu7r1tMjJAKNfI40fS/yFewyX0TpkphT8AnvvaDoaSILvRqDSjxHg22ySXa7e9u10EI46cRHZrOVzWeXbnDrDxHBD93AS7Ij2/lnaY4eFR7hN0v/zftc/5jSZ+Lozi/X2eYTu7xc+hje3L203fZl4e9EQnIGIioZg6VnLtrRFvSpKnjJMXdp5M2ekPEzm648yhsHlJ+Vmqb0NA/f2/3+uS0WZGLRP4oAqMr7g9ESi/4+lBTMPF8yQnQM/pUinvlf/rfOuDKdWAvJ0Gk9VmyIIIWoIiAeR9+fzCvEi3g+PbpmpVQmJfAU2IhyDq0zrtfrg60mKz+T/MAbFZziPIdeaJ6tRFmlhc3nK5tPyAKi3GBrVkW2nEeXTqJrTJQD3PhZmWJc3lGuiECg6JUQDZ8nLnsuL27c6eTGkz1l2vaeqeF8d9bYloj0Lvgz9fw5B8QXhiww66e9zb0MTO2GpKFdW1VtrGo27mx6Pb/zzwnmxKGMEQ+etNne2/16bVcXtyenOWNT4BL/jgj5MG6zH8ok01qpVKwCQ7OBWgZHIsn99BT6I8vSgwOYz2Jpdn/wyHNvPN6QIV/byiq7GCpbgLv7nffzubXa3qsndoVzj9J7dW/TSW3XZATTF8xqI0gDEw6/cWSBL/6jm9qz7mifH7f25XC0O/iD9+1qrMMAOY2yTpLF2/3ea7zhIMKwszkEts84R7hcuA59kR8yNPhMcp/r4KeSP3UTmR80UIeXhs4aGUs8XzqL8LJnNBSHPd9Lp8w0Ll+ueHKmY87F5WruOJZ3qfyVAimdxpYL29xHHx13EtS1G+y5nhJNBK4KUwlzSdb6+bic2Lytrd6T3WO2q3q7P66tGY52e7Gyql3Ycja3G2h9ubLJrLE9JUqHIxzFFiT0UMUEJ/l04tHxDZimNttQ6nqDk7CyajHxsrr0IbTDwXuILJupNd9+bZfrtX2vP9qfLRb2IZlQ9E0capsvL63q/7CUZMb/y4Y9JhuQ90bmLedrDgUNZi/f7O3F8d4OC/rbNNZuMTJPbZgs7OV2a5/Pb+y37dF+0Xb2ZUvmxMqmw4VNeiixtl1z56XH6OVzoGxZg0t8b/vjxg30y4I/RTOyjwibyz4mLK7vhcsyNhA2Et4V5hbeEYYWZmP/hGWk4wmn8RvDrvi07HbCbPzWmEV70sWEqYP+MdpGNqaXhuvH++Ch8CPpETiisD9877Pv+/n42c9+5vYXZUQp4DcMyqE3LD1beewjqbMpPRyHTgQaROZYONEXdtjDzyiLRg+wpS0XDzxLmcxfkiOFtXBs6Uwz32ywdrllPLdkjVKNkRJjMzIiQoZvNvejPcbCGUOJWMdSlNttKZUaeob2WLyB8V5fve/ZU2A6MqElS3c7HE/hMGW9kUuxDmCTjWc8bQ935FB5fzT2kvVCJglvsoZv1q9t5oEU8NroNeh9Yopd43AIxyi9OMnQ82QugljaKNHXDjt779F73htScoJxw0v8Zwi5wbj5njmzp3zG/2QxSj+FZ7uun8qvzVdTt88dyFYGO8+ndntx5dlOBJ3/2Q+/ZxcXKx9XVMwa7PXrN/bll1/bs6cv7Muvfm8rM7uiR9KxtWv+PZnbHKA61LbvNi7focttW9lrgnZqi55O1tub0mtQ50NnSsFOFfKsa21/hJ+bgVc8bqc7WH/Y2ZNpb48WtX3/4dQ+ezi3x0s6BXmia/RRItOzRg+dGVWenz1b27PDzL7oF/abu42tJxd2WG/d2bVEdnmgutkn3/3YfvhHP7Lv/+mf2sXlZQTJU8aOYLFiryEwf3pxYdtXL+z47Ll9/tOf2uf/8TPbbbbuZMFZSubXfoNzf2bPzeznL17aq2OU2Cbnb92PgdeubxS6hT+wn6vp8hTcIGyL/GCd3G5YKvLwt9Ys67nIDMnRc93HaXu1OslmYXjp8LIlCitm+wj/DttB6Ii8X7YD8aV8n4JNJINPvGx+Zdv7vc0mV3Zz/cT1EfqWOu+ZzW1X9H89X3Sid74d4JwSf0r2pKrgYOfN9hRhkvX2tctFr7zUEp5xLKWvyb4lcGplhz1YPYIZokx66IoNDs1m6fcF3XqEW/o7l8VuvLStZCOyj2fgxJZMYEysk842a7RYTk/Zi7LV+Ng//PD9U48nPUAGDBaPE+CD9AZ3AYCy8Un9daQcZCXZB1kiohUlK8bIb0AQRCigInCnyZ0YTokukzLB5skY44C8RArzWVZiZKDTIeB9jFPAyudXnhUKZRgAZUTgvvPPRbxiMBLWWlQEjwxWruSWbCBXdEoUrIAa4xUh50Ole/Jn2RiSiVeHLCt0AqCa23iw3nY8BQDRW3Jt3dFYqgOm9daaCLw4O1cpm2LoyZ7dDGK0dhoP37FHAijaf4EYZw6nnIpxnJq/318MStp30YjWSzWzeacEthiLjF6KqH3y5IkfnG+++eakbIhhIJihG6KyaFr4+eef269//WunFRnGNMK8Hiopkvcng8HS1/Jk/JQSot+iUc0nj533qBSPDHLaD51RmIn27Pw77keZP2foeW81Dj4D4L333nt+9p4/f+6KFCBERr9Mb/FsogEjCohrBJ6koAiQ6vNsgOdZAtHa0zwuKaoan+aYhQXXcB51DrMC6YA3lRYVgJbw0TsFKvW3niWeqOu5X2AWPslPGCjCKCjDueYsh1PemzwXnWudHwFz7j83RJ7zhnw+RAeiY62bzjPf63niZQLVukZ8+Fx4Oh3vw2h4Trf6m3rIGl82QOtdCDMBFtGJ1sTHWjJiMu/P8xMgUCCErpMxQLww85y8Boqs0n35O8kTKTQC/loX8XPxa62j+Bpj8tI3/0VGY/DDMKrzIx6m+WkdZCjPgIprgwbDqKsxCLRp7FwnmuPfGov2JCuj+kx8Qt9pLfW53qXxZd4mWtG9eT3zOpze7xFEMX6Xi6UEgNPaYLY+ROlQ0U4eo+gxn329b+Sxo3zJ9K2xYDDPa6I11rXQl2S0HC/ZQY38RC5wnyIuxf/5DP6crxdfk6KV+WuWUVpj4QrhHPHYEw/oxyyrvL7QhDsxFqUhahH0eX7iw3qH9hm6FnYSPxU9ibbz55JRokPtxyiDxjr3eb58nw1x456EQUIOPD0304H2J8uGzCO0fuL5yBgiv1FS2S9kF8+XE/FcBupvxwYlY9fPlpqbl1K+ROWJX+Z10P7qbGfayzz55ubKMbCcHZIh3J/nrTU95zXKeMz8XbLG9+odjieMJ3I8TYeHNvQzm01ubTkPx9NmvXMDBMpMMwn+5M/38hbRa8bl0qSy/SacGeyNrydlu0pWE+N478lD3+NQNnEaUQqMcip3EYxWEYEZWR/hAI3sKNaUWuptv7eHD279M57B83UGvLRL39h8SbNvzNFTb3Yc5+jo0YE1FspiUCIIyAMJjmPJHwwSRNWeZLRnL4W8xtBFPyPpC3I8Bb4NPYFSeyEPgsYdb2FEPBKwt7VDHxkqKskbUc/0qVhGZkt9U3DSwZ+n7AbxAqy1wUurU68GoiuVNXT0XiHBA8iCImJ6taIX1NZev35lxwMRy5ylg2e7YNRizuwRsm/f7d2wJVwp/iSavrm8semEsYbRzc9v3XtPIIxLXY3TvbVDe+eODAyFOGPaI4r9giS5UVk9CyDjWThSxH9YV/Fa8aks19VPI6/3fBK04vjN8y3CwK3zRrSx5CmfueFKpbq8b8Iel10JDJIToFw3rW2/fVv26CycsNAQWWNu9DMchytbTDGq1d4njTWIH3AQEbzhuPUo0Z4MpNgH6BaTU+jc0V/JHTuluTNGt+CPUbaHexnL5kA2VmWzhnJG17aYX5wcT2Q9zS8Cn9d9OJ6qHlm1tbrZmPVb215Ffyan5yl8N5ySfo4pF4VhtngvxIOyvsOYZDwRL82Zi8xcn4OLuTZjA0rp6Ty7HkEvDPT5Up7tYjr3nhpwXiJyV5PGrnEwefGryqp2446nm6qyJ83MrurBZhhIieSvK3dSebPrihI4cAicT7U1lI6yyr6qlvayP9hvjnv7/Liz5xjAcQgPtTuyh9kksgAJHrbBA6lYB8dfxPWXyOCMO6EHyTZ+ozvyvTLzhGGCxwcvjXMVPMTLtBXHk8pS8UzpR4Ebg4edBxBlbBbnK3gZ73IqLHspWd9Usd4679yf8aKBH8teuPwtdMi/CSrOcjbLe8blWQZzs2rX2bDBgGrWNpXtj1ubDUe7mS9sNUztcjazm8XKVqUk5aHv7FB1vuZGvzL4HxazevCyV7PV0qZegqg1Hur0QXS3N0tvzbYHmxxa3+fb13d2dTzad6vB/ngxt8fQzGbnRtxmitNr7P2W8YP+TVk+r0qCU7DoIl58rardyPtifbQX+zs7UpmUIAF6htUz62dLe7M/2j8fB/vKOvvVYPZsmFqP48nInIF6a2vrnZ+7bsBIf/B+T8T+H1qq+HSenc26imdlfKC9FKYSXQlHSUfNuk/GSye6O7VdKHSYeklL3xSOyrhE2fDivxmDcNbBTtCoxiw8p0AUnqVgQ3hezGfM4BcOYAyhG426DEwexwR4TsGB0h95jnQ2HKWyWYr/62w6hqkpG6tgbGRF9Onj7LfHweqBbOmlG5abOkppwVe1pp61nKoUKKBJNpHj/u4kqyNAYF6yl6hQA0/AsUGxx7G8FTKa5/u5pAdjwcJ+vij7WUd2aATRRIYteCIwSARdEBwTJX93ntUQdh74hheCth750e8964TnePBvHc6/4MdRHUDVdEJ2hVODQBoCNRjX/f2rWAuaGxXHE7wabOByxY5uM4qsK0rBhpOR9zneq8wDk5mbbCKiGd693kQ1Kx8TJ4b9TOV4Hzy+djq7e/3SNnf3Np9M3On08Qfv+/ue3F7bk8cPbHUR2V6OPe+39vvff2HffvvMnn71TTie2s4u2qNdD2aX9OrkvOPQm4IlO9see1u3vb3sente9fYKPtbUBvrJ+qd0v3BgTq05HjwDGZ7uZ4/MnZasqM7mTWMP6r09Xtb2yVVjn15X7oTCgUTJXpvMvTzdvtvZdD5xuf7116/ti3VlzybX9qxu7Jv7zvvuzXEEkzHjdraJffTRB/bJdz+1P/nxjz1L1Pv/Fcc9m+g01Xe2xn6z31r76pX94ic/sV/+yz/b9m5tFFLxYCYcVcfemsXKXjWN/ZI+T9BMNTdrBzvWY+lU8ShhNpdNQ3Oye+fzzPv9+lLKLdtOsj4lx5PsVOd2mkM5e5KJWv+sL2WZKF4lfTZKXYb+csKMKbAznOFjNiXXSBb7+HsyH3Fw39pifmPHHXbAYs9BRpQyopk387zgdSFrORt+HoosivEGLkLGca9s6vLB4BR0/jBEqVlVVcDxdOrHRpnQemrHos97HyavLBA8hTCoQxvzOfVoAjvDi6DTgquhYz+rOn/gibJeYEXxOu07WXWBPY522EXQivRh5uI+BUrtZeDHBmcFwBuDFeAiw5sIw4kgGR0l8E6gHONxqd8uBVwbzG8OQzY2Z4GhyUgBkXErQP5oLArjTjA5/i0jtiKzAH2Mh4XLAFlCSPeJuetzGRFYGxggnysNT44RgWgpqlwrxp0jFHQoNNcc8cRnWq9MnAL3MnZpzgILOiwiYgeCpWG0hF9+XoCT8OoKZ8ScI5pLB1/z1nO1PrqG5+iAig40FgfNxZgkBS2MCSH8876d0HaJiBYw5n0C3Vyj5uliHue/cXyKPjX2fI16xOTnZsOMxsb7iUxjP9Rbg71EeKmm97Nnz+wv//Iv7dNPP7V/+Id/8FRvGQo0Zp0BMTaPVC0Rcedrx7UICa11VshE5zoHYriiJYF8NdyM6MOxPv54Bt/OSOHzbPiKOspjKTydN80D2hfIgekpa1BRKR6tVQzrcqiKf/A3RiWVONGeu5Eg9UQR/eT10R5mOtF7Mi/IZyfzH4FxKWcnIFfmyrrmSMK3DRwR2cwP92v8ojOtl+hNwFeZD9ALY4wsFfXqCQVH50n7en6GtAaaixsNTkx+rI8tGtZ+6ff5GmYjS+YVokmdu/P7NH+BBfFv7cdprY9jc9tzpcb5REmNzvxU9/oeqQZ26RUlYHoyBJZSe1kp1Dx4DsZkzqscSOI3mk/+nWlJz8uGLvGCzM+y0M+yS4JVZ0lK3jkfwzGUx8vzuEb7KseTPtf5Fl3zm/eKbhxilECQ+D06nsSXBdK0Fvp8BFtjMImcIufnTPOSUTDLkrx/kpcZdJ7L+rx3oivxN/g3jid+nCZLz0EHkFbZDmPZO3rEabw6P3mOOlvBYyKjjmdIBuiscC81mN+ix/Iufaazzd9aCynhfEfEr5QzOZy1Z0Ej4VzR/do/ngX+yedfQE/8kWtFkzxDypnWwzOKqe1deNW5bHCacqN3/GTsNILf+Fz8kn+f733mBVyn/dX7tL8Bpsf38LeMAbpW30sO6ZznMWQ5dv65xpnnpPFyn/hMxk+iUWXswy+k7AoTnssb/e3Gs9QD4a3Sjxgit5H9cqLfEswkWlP98Lw3XCtZiUPAHYRLev7MTv2NRMN5vpkupAyoJ4Lmnmnb+QCKz6lpLBlPZGnQZ4Ysl6lNh0ee8TSdXNti9sgVKcrVEQXnxnKanrthodS7LxlP9Cxy7L0hei4i6OIaRTJFFOHNbfRniOcpo0IZGb07i8h4Gvnn7KTIeC314egNdnkXDiAyMfbD3iN1FxjnMbqcMogWNhTdgP4IZLsPnj0STmEM83I88Sw3qjVR7oax+vklyrWUF14uL7xcnjKNYw/DWen8iUh7ytDUkakQtB0NuOV4Inpdjqfg6Y01NVHY0edhOX3oY8sBJdIhxA9IinjL8VR6RPBZ7/Gx8M6QKXIs7fZ39uLFM0MHZE+i4TclrqK5N3vlRi9KyhTjCfTixnGeWuaE44nxen6JR1Wj82EAw8F4sGrGc9e2P7w2goTBs0SEK+OJciOi9YxRxNdwzvFv5uoZWCWwRoFUrLVkauhPikpnLI3RI1DnghI6Hs3J7EoGYF16a4nv/qGcDSN+YG+VoQwnqJ/BfnaSGzrjwgFBA9FvS44njJQ4nry/E+VkOvU3jWwsDHTaC3e6z8KhQJYTRkN4AIZE7nceOZiXIgvdLmQin+MYVuk3yvgQ4EIpKq71EpOHwNiTRTQxx2g1YPCqyPLaWVNhENja/uLgDlpvRD2pbHugxFMqXdXH+LV38CphJsn8kywvkcO6VnJSeo14VOaF9MYRHvIG5MWpguOJcxBGDKJzB1s2tV1PpnZDNhR0QI+e9t7mg9nt0NjjGd81tPi2asDj2duUUoeUoyVSvyGwxbw/FAGNrOWmru2uMvuyPdqvdmv7Yn+wu77yckJtX9mwXNg92YEYaRqzIzIG5zg0e+i9ZOM5XYtepeNIxogmFdgBfYE/9EO3FZ9/Cb4JHDdmDIuGs7znM2FF7j3HQQT+8ZOrSnCd/sYIqv2T7i78wjw23scudBf2HXzmNOpGt+DxeqfGIZzpWKLprd+1doCX4xtazGzSd56Z9ni2sA+rzq7mS7uazrwEU+9GsoP38KAE4Zt5VAxxMx2Zlt5UvWSG9p1tCfwk6p5eVNBp31m1b21y6GzamT26P9pl39n79WAfTCsj94xyT45VqtqWpQy4MJXWU/Mic45+X96L2fuRhmOENYFGn+1ae72/t44SQ6z/kcpRC2vnS3vTdva/v3lpLyaNfT2d25tqZh2Ogh5nNGkPyALMhPTg2/n8mpnZsQ+ngbdvTdn4jFmyIetTOp/ZdiP8I/0t47t36Rj6Pp91fSYcp33V3+EMCt1EPFR4FpmmqgySp1mX5Z7Az4FryUIecfjbzieNg++992TJQOQEK4NPhlnZ6JSZuiiZQjqL58ZxDLgYfJGLkQnAmrPw0Hdtk2rlgRc4dgjKQbYJ2wVmCMeT5ibboHjCcR9ZR+oByPtxKqjUHjYDjpeuB1Nkfrpvo8eSsIDws+TTblsZ5To9o4l+YfD6kvHt/fO6g3+vAEhf7x5jepRdxcHi++pBBzieIrCHn7CJ6KxE8kH0oyL7PWx6r18/D/xLnzJIuo4egfQNbDsCL2uvJATPYK/YH9lJHPNOo3oO78q2W8d6m43dr8Mx53ihyAeyGiVTLm8unJet717b65cvbFpV9uD21j56/4lXHFjUrf3gB9+19z947ME2+y3Y/86+/upbe/Hshd0/fWNz6+2ybe3yePRM2kv2iIMILpqZO2c2x97ubbAXfWffdK29xjE3w7A/9jCBnx7uAAAgAElEQVTUmeM+4fN5NXgfRux0jicIYiAjs+7sYrW01fHenlzN7IcPZ/bpVWMPF4Mt3D4AbqdnXW/rA2VHKU3X2ZffbuyrndnT2bW9aKb29WuCqwYPqrhZLO3q8tIePLixjz7+0B6//8Q++ORTX/P5cuFZun5m6Q1a7ICb/cFmlE98/cr+9f/8v+xn//R/24GMUN5NacdyJur50l5Xtf3qzZ09pfQqmd6H3oZZZOJCA8w563l+1o6xV1ln1DWOn6bhiMx8R3/7epWMJ9k/znXVTQksl8zNslFySWdGNgDpnGG/jx6+coa/le1bevqNztdRl2bOblewmZdrXS0eOH8g+4nYB5cn9Jk1nDY58GO0fTq/8yzHqGAUOl/RpfxM0Uc19Bfs9PxEz8ixKkld00ct9C7OMI6nI72y8JnOZ54N33piTlQhw5EYfXbBkmRFgR2DB/ReYi8CVbjRsbc7moNuyLQ/rWWxQ/Ec2VcI0HCeUewJjsvpdVsqSGRb5KnHk4RK3hxX2FMW0SgYgjHFwv2hoSEbnqjDK2CpCXhEU/FUSlhqUCq3df65wFAGtTxDxp4TeEvR5ToMEoYy1kpwhWE8gJeD/CLQsoCUkOV7CVoZWLguZzExBkV3afy6Lwt7jUNzkuKkPRDI41kiyGxM43sZjnWoeb5HQJxSlkNQ5IMoxxPqzyhcQtnSwc/rK+buBFscftx3UogLw9C6aB5aS67Td7pfCrrGJaLNz9V++b4cx4gwjVnP4DdReRpfVgD0fDImBKizwjQe9NHJoFRQnhv1QSN7DUcCtPa9733P/vqv/9p+97vf2d/+7d/6cMSwNOZzgBB17scoXl2XDRWj4htj0X7omvN55+tVfiQrHZmR45EWcMvP0/rAeAWWJCwFOrRuUjRc+BfDGt8F4BozqgJURc3zMXJmcnJWKXsunzWtuRhaPm/5HEqI5PV71zqJR2l+4jPZOKn1UGSmDEuiCQFLnTOtLd+rrKCiAsP4EOA7lxLgs4jUervUmgCwaFUOL9Gw+Or52dP5EM/Q2mS+d+LJxRAqOtC9UhB4l/Zaionep+fpb67L9HZiHIX/5/TbfK/mieM3jzXvg6/bPoQVnwuc6gy5kTBlTOVzr3dxjQIPRH/MWzIm04h4UOZP50AmX3NOa9prrYnK32W+dxLMxRCp6DjJDJ0hvQf6OK1VuSdfK9l0vj+j4jner33mWgl7OV51fnie3gctS1brvLyLnjL/yfz7xGNTj0Ht7yhf3nZMZjnjYCdlPAmsneiUbNdpRP/pLGq/RNvaI517re/IY0LWefRNKgGrMyuZqbNzznOhqXNlUu8UZpFiLaepzmicm8BJWnN9J1rVeojHaP20tsFDwjmW95S/kVFkiMlgqz0WSHenCQaMorhp7XS+RM/nc877yrvPeZbmz3i0Nufrr2dqbbJCkmla/CdjRuEW8Z1z3pjlW+b3WXnRmRRP1988W3KNPZdR8L+SuS4Lc5DENJwMvqfwJqIiizOO5wrDsS7iD5L/OhP8rbr3lFohi5pxvHjxwjOJ3SBdAqVkiBcu13qLfkRfoiutswzEp5Imwut99EWtK5wJU5vZE3cqTGqM1jducMEYgyEMg2/bbd2AGzQRkXjOi0qELqX2cPLg1EDfQImZlDMbvWPIOOazUQ7icCGqGOxCqUIcP8LNfHYyDtGPqkaxiTPoSmFHP4zOHU9kW1MyqZ7MbDrBQHRhE+9jEJhm3x5sdxeGC2T91VUp99JFgBjXbLYYPSIrNxTJ4DeMAaOSMpUox6N9B1OdeIJHAUcvIadLdy5QZmZnh37j0YfKdgkjMmuPYyEyg1azB6cAPJ1PBVGcZH5pfeQNzSkfhVHCAtu3fWBLPgu5XrszbbN9ba/fPPeyLkHzx5Pjiawz9pT1VAN7nfP1hp5UZotS9s0bBpMnUkVvC5dbted+uPGqrWhSTq+Ig80XMYbt5mD7Hb2KwA6jEcb5fTFWS3+BRiSvZTzUd36u+tDxMDIqY4RMNJ1b9j/4BD0AfMX8XMoZSslBvTfjH+3lbDI/OakkY6SfuSyv5r7XwnvCMiNvwgkRe0IWA0bK+YSyfEGzOOBi3+mHwRnAGX9wxxHzxVnno+64LoKhyFzDwBplriIaFpxAv1fnk5zHNgwD9SzOixtPSskqHE/CZeCnE6bGWFLtbTU92MTuPftps9r6enU0R6972xz2ti1RqvP5LJzUCfdnp4lHNBcdM8vjjAHEuzUG1l0832VyWwLTSvkkrpMxlGeuu50tJlO7mE7spq7taqht1fe2ImhvqOzmcOcl926stofzmT3AyIaxdIj+cdaF4wmfwZwebDWlmiqP2PVye31nx9nEnldmv9tv7fPNzl52ZhtrrMXJt7q059t7e9kf7Z5+RxiGKV1IGaRd632xxHOzDNNnzCechoEDhL8ko8kW1XfYdVxu0uPiZKyLwy8Z4me+BNkqKIa/dY14Bs8JnBq8kB/RvLCn87A2ZE02GmoeXP9mu/aSepL10JWuxaCVz7T2Ouuikxl0O7jj6YBxbDb1DIP3q8Y+nK3sf6r3tpzOvCzerOutP+LULz28Z7U9nUQZRxw9PFfZtC4Pjwc7rBbWDRHB7Q5Yggz6ypvYV21v13uzhfW27A+26g+2qAbPNHBeO1Q2ySVfyh5pP+J3CcwlC4XyphYByDgf4UfPDq3dd1vPzmqqidkRB9nctrOpveo6+z929/ZmNrWX87mtDTzWmB2inCKORpyhZL3RNJ4zPpkjT3e2I0gAXp54pjCVzlLGCac9KbrU2xh0LCV1jgGlywjzZduU5KB4tjCSzjfPwjairIDzc8AzHYMWp0IYTYOPSy/newVKK+spcFRk/8Irea4CbOIsBc8X39OZ0FnjHSe8P4R9Qhg2O56CBpBnnEu1c4ArkEk0cZ68nD2y6WRhTU32LsFrcZ4CT2J8DvrUT9bd/My5UVjPDgMzjieNWdnusS+j/Yc/+ex+G6Ws9L9o82QzrJa2mF++5Xjy8AYCmsj4JsB/QR+k0PUI9DjizBrCyEyPyviJdwevGB3KZLXLRuEl9krJYO6YzjgDMT4PRqkouXewQ0s5WrBaaw8fXnt5ROFV7iNomXvkeAo7EgExUc6WNaGsMg6prh9LoNH7x/F+wePOb6aNkfUMTW039+4ouVgs7PGjR/7eZb2z73//M/voO+9bU/e232zt6dPn9uXvv7IXz1/a8OZoF5XZlfV2cexsRcm6imCSyvf/WB/t/nCwbVXbZj61F8NgX+63XnKvm07sojiotHaZFzPni/nU7tZr224IvKLcK5Crt2VjNp81tmq39tHt0v7oydK+e9PYoxnB9k451g+Vj4WMp31/8NKPL94c7OmwtM+HhX2+O9jdYWI1Ge9Db9eLpX3w3hP77Huf2nc+/Y7Pf4qOWOxyOJ6gPxxP0hU3h6PNutbW335j//yP/93+89//H8cZHkzFGZyi4/XWVo09azv7z7t7e4FNlh5nyfGk85jtC8xiVsf5l64pu4VsbJP5aIPIOrHkH/JCWF0y7C1ZWmRq/k4yUGOSXigdinPAOMJJHZWYJEsVkCZdm/lAr3q+eBz8xUtYziJ7lYzIvqMsIa1Twg6KrNzsovwcZ4cfKjGQrS69lRbnJ/uR6xJKrAkHFN+hh/gZG8Juh8jyPqrOd9Q3vfRoqihjHg5jMtw8AIlqB34t2ZIFY3j3rGjs5HvSB2+gh+Y89Vylk5RwnsuBkqEevK1UUCv0hOPJ+WyxY3mpvybhhdJbymXMxx9/NAhoZMeKgKTAhRZeC6NF2RdjTjYWvGUYKIoG78iGW22+nAEiyHPjkJQRCVIJTu4Xw5JxgTEpgkJgWSBXY8rgSwKK3zqIfM86ZALL34dyJyJqPdo+G0xVLzlnPGlds3FG49BvvT+DHo0hM+3/6hBrfUbhEQqnjESxb3I4xe94dziSBDwkQDUeAZEs+KR0vWtP9D7NKx9YAVPNUfePYxmdQGIWNGfMa5Kf5/9Oe3f+Lp5Bc8isCOm5GchrzZirwAxMBWFGmjB7SXm9v/qrv3Jj39/8zd/Y3//939vHH3/sTCk/n2fpPMXaBdgQ0+N73sH//HjN9vKjPRCdaN7vAh66J2csOR8p3mbtqcri6Nzqt+7H6MMPY5UT8AQEi2Eu04eMAnzGdSoFoTHL+DqCy4hOUwYia8HcRScYxnLGokA1Y5JRWLSYaVQgXPM9pxGNR+dee5LPLs/gbzm7tS+6l++zYVRrlI2a4kMZcMo4EWcghEmeg+bB5wIq5zRwIoryD+2baCEbZ0Rz5woC16oOvNZL/I09UYR9prfzs6i9EnDXczQ+CZ9MV+IPvseTUPLED/Jz/LNiTOFzxqQsENaFvSGa4/wciI/wOys9LuxTmROtc16XLL8y/9HZyePMAIVn8C7eoaw/N9wlhV60oPMUBr8xOisDoBPwmIwRg3ltxYt4lviL1k70FfSjtO3RsCAeI6ecIg9lsND+iC/ls6L5iO/Lgayx573U2cqKV6b1d/Fd7Z3o2Ev1plI+dGVWBBUq4GQZ2QCaUwa2WZZn2SrlMtZLmRqxD5LfwgrCHefnTXshxVz8KstpnkVJpOCDwSsyfef90vt4j84e98iAKjylNdP6SOkTr+K3IgaJ6MNIB6+V4V7PYWyu1O8isCbvm65hLtG3J/CAfuvd/M38NY8sW855o9ZWtKn1FJ7j+oxF+J6/5dgTDWXDB9cI42Xcp3PLtTlTRM8UXYo/KLo7MiYCzPOdMk2yfNW+57WARk/nvJRmdMWp72zRRLQc9/HcTAce0GBjSdf8bvgc4/rss08dU5A9/ctf/vJUtlHrKZzCeEVD+i7WZDTmZxkiGaWMK18bsh4Gj1l3gzqOjGn/gf89aS5s2ly70cXv7fduTDgci2GhGCY4Txi+g6d21u6jbwDKVETdRbk5Oajo/TMQBk5pK1d6eH+UqPCyc83Mf49BQZGd6Dge3jag4EV5LudFJdMq+GM0q+8GIsdRAq+82XH0QKISSGvr12/8Xq4nI8TXo5TTY544Z1S2zumqCqUxlK3IMhH9ywHnGSo41UqddIyQ4kXRWZf1iHJlQ916D4lwPmFAwvEXvYF479Xy8SmjXs+QzJZMclp0AxqlT3DulMwjjGYNTcfDkODndUapv9bWm5d2f08Ph5CjjD2MfaFwgwvhGxv2FwOoK+H0TN1aXUVfCMcKlAshuhXnZLMM3agmBYAssdZ23XPrehwonc3mcR7X9zvru4lfL71PuEuyB9oNbBX4XJhTck+0TlPzU1+2fZxfxgrf9XMwKGM1DF9Od+wZEd2ecRnGN9ZG519n3MdSgvDItVUvjbcwXx2lcnX+xSdHPBcYEuPkrGGNFt6MPgz+9FeKrNZw1JYSKn5+MMZ0dnf/+mRUwPEUmY8L2++Odre+s9ksMBGZTBgSnZ/SF6n4catplK/D6eTOVs5IB18dK3xoLbt2b7N6b5cNEdcbq7ut7ZZbd9jt6ta2lNnrWw/2CX6MkT16HIq3nfNYnGTi3aJf6ajiq1keZ5mn5+r74y7OlOsIJcBtawe7wqHUzOy6G2yx29qC8nVVY8tJY7e7O5tXZjfVxB5OKdlG2dBwUFBGsoNluKOpcacEvymTVhL9bN4fzRZL206n9rzr7OvDwV51g90PlXdnaacLe7Zd27fHvT2vB7tDv6N8IiVs6HWxCl7D+mQDmTA5c4nzFrgm03fIsTFwT0bWahIBpCH7RrkpLJ6rqkgGuixPQYGMKewOETgijMK5zri58dKpwR+l/+mccN322HpJPZ2hoL0gPgyUXiau2GLErzIGnOGMNvhC62UKiWC/GMw+nszsk8WV/W/1zhrKiFJCzFM7x3KXzo9mF27gwgDK3vXtgfpDngnkjperq8B4XjqoshnlFHleN3jPF/qQUJqrGo5Wd2T8RYkrnFS8it07x7/5rJO94Xi+nvo54STP6PVUV7bd7+xF29ueYAjvI4azorGtNfayquzZ0Nq/Tht7U5u9wKDeVtbtKQ/prUA8g2o2TJ03BN1PosfVYetGQNfxZkEL+YwFXwu+KXqSrpyxmmgjZLVKKsmBF/aziPp/W4fQGc9YVrqxcIXey2+1y8hBPLwP+YKupHEKiyiwIuxs0RMcDHDCeKX8k3Rz3hE8JewUgRVqx03S+TRmYUytESmj0JE7WYvtRd+5ToOzsGAKx8geiTF1HERwyGr6gTuKvIwvTqdi8MW4CwZQqwKtoXiesBiZKPETGDwcTziEg35Zu8DnY7aibAYuh6rAH9pDyR//bOjtcvXIx4D8Ac9x3pknzkvoCP6BPGFe8CvoCgIEp9U1rtTADTxPGMXfUTLcuV98y/sMlV7nXO82rCqcz3XDHYEbjx3BpFG++PF7t2W+gfU1fugi5GbYB2TDdUz2+rUHYYGD9oco88xayPFEaTl95q2YyvnAwA7IJYPs9uraPvjgfbuY9/bwwY09eHBlN1cr5yHPv31uv/rFr+ybb57adTe1i7qxm8ps1bfueKKoGOIa28NhONq6bW3d1LZdLexVXdm3h72tyWbB3rAfAyt1NjQ25ruYUloU/hvnFcfToq5sXlFad7DrWWVPLiee8fSDB1N7NCOHvfBAKhKQseKdOJHtR3uz6e2r49R+uavsN+utbbq5877pMNjt5aV995NP7Y//+Ef26WefeBnKVgkDTcnU1B4UsqTsdNMe7Pnnv7N/+m//zX738/9wfjmA0+uJrS4WHjiw6wb75nj0wIxXREj0jdUEcIEXimNJut+IjQbPtpMNXw4MOYVDjwmaEA3Ibu5BO/D3OaW4I0hMupX4tfPlkjUp24b0R8kkyTTpv5lvxrtCtmX9KuvcfI6NN3T9sNuKnzguBR+24IsLD85CXKBj+Th6st26guk4lwTygZvjPEewVDhrPEhGvS7JHCzBjVRtwHEc82pKPzyqMJSqC5yNGXavOLNkPIGZvcXHUHQmrypUzhH9RksVIbLIdyUj2kMqOgIpO5vUlWcium6+ubPFrJT1dGfB29lp3EeZaEoCui0TPDPxCYTMAQMTqHHi4WGDqT777NOT40mAIZhQEAOOJynyLggTuHEwVQgiA3IxXQeZJV1NzEuNgSWM5PkU85PBUY1IceSImYtAzt91blSR8HHAWYzc+TONLysUImYpRAKToawFM5eRQ1lWHAhFJEuACxQKCOTDkg1ROiDKapKyLUMqz5PzIzuexNxcaBamIqEn4STFSsSrdZPjKTc0jcZ5AWS0Hnl9NE6BsQzSxGDPP9OcGbcAr8aQaYz3etRfoatsdNJciIbS87Pw1XgmJSMjgyQxQMZxVyI4BZTEYHS/aEtzcS/2PMrHsReAG0rrffTRR64A/9u//Zv9y7/8ywkk8bwwRLzdpFR7BljK9MN7c6QgQOAcrGTGnWlf+5rHLsO26EFGCNY1vPKKaJGne/zNc3A8ySHMvW6M2FC5Ngykogk9V+eI770UxiSMFDovYsy8W2BRZ4ffSsHXePk7C5YRBI29f/I5Fc1nGhddiE+J7l0wFaOMDFs6p4qeZU/lFON6CRcZ/HRffof4gEB1NoyLP4r30OBT+x+Cdoz8ltE173fmnfkc5vN+zo91/vMZyIJW9CKenpWGc8fU+ftPoK7IhHNa1VqMPCYQjc5splk9K79jHl0/T8oJ+yPQ4Lwi9eDJ92kcAjXnfPt873M0dSjk4Qw7GRVTg2vulVxiPHKcslZRsunShyIAJZrRfXkfvBzSO0pZio+TZp3lrfZKxk+dI8kHzYtnBv2M0Yxaaxf4BczrMxkTMnASWMv7lWkEOvFSEMVImGVBPpNSjMT3Bcz4PNO79kzn089UvNz3wvekT457SivQY6GUtsqgVIYw7aPm8IcYZWz+Ld6SlXjVeM5yIPNXOdKzjMtyiPXU+df+634BcilcWm+VVdMeaVySIxqfzpTWMctJRWm9ePrsdNYkW/PeCCiKDrRXp3cQ7ISDOJUv1vlgPDqPogt+615XjIsjh3eKZ2ov+J0dT5lv8T6dC9GraDM/U9+9RTPJiMLzNV7xEcly7U3GFcxJzYxpeCx8knntH8iTopg4dkj9Yzz6uY6of2EZ8fgTzigKH3+LrzE+ne9PPvmOf/7FF18YpXyRR4wb+cScRfM6R1ob7YGCbfPZ11zynvmeeDmbxqohInhpdD1pPypOqOjjo4wfIle9LFi3KUpP1AbHSBM0EIr0bo3REsMDx5hoPsy10S/GHUPDOsoG1RjJkA0Yd+Y2dDPb7xTNX8qauPM2MqYjuwm3XWuXKHjF4KTeNrHH5MGQ9UP5q6VHH85mEeEp2XHYrE/8w3s2FceUzvN2d+dl7HT2MERJ9/DydqX8hc4Uyp2UYldQh9YmZDEVBRqnTOWl6ChzQ+T6Os6XR1WH4w3HU2Qv0cT68pTxJBqXYS7OFE4TXEPRRyrKumGsiV5Ay4sHp7XxeusTIukPdr9+6dlcUzJtSpnr4M+hZLN3Puc+HNMZozJe3UNENJHelBHBkeRO1pLxVNEfpnppbct7cUa1HpV72NOb5NKvZ+/Ft3TmdabjjITCmg2DOrf7494Nzuyb9Dgs1zI2+voYzeEjwMC7PPEbh6gbv0oZuXdkEotX4Dge5XUEieHU0nnqu9LQPAUjZgMTa4VhDwfMrAlnbkOmV4de0Hk0rNOOl/yLUkRheAjjA9lFOpvoYnI8Eanqhrfj3hazhS2WkW0WgTph7HOHwPTiZAzxAIRSehW+ge7tRs6h4Jnjxua2s+vJwVb1zmbD1taTezvUg23ofUGvLtx2tKLAsHlsbXV1dcoeF35zA4PKwNZjH2PxqLfkT8Lguk/y0Ne9GN1xlgkzy8DoNoNZZVf1xG5x0lK2e7u1JaXayJyZz+xme2fLeuJ9n66JQJ82Nps07nTGABoZT1Upt4fzIjiQChH0u51NZguUMu/XgWPpHidBP9gOvbgze3442PO+ta+st69bMp+mdmimtu/D8C/+L6OW5D/7K8cT3ykDVjpJYLk4j44nPdKcKP7QeUN2xl7ojApbZYwnnCG5+zbejIxI4XQZ/yWXyQBTxQfpLjK8uQ2DUpbFycHzcUQLq7GOYUgbHbM645J1eHaW3uesMno38XNZ1/bJdG6frm7sL/o1wsQjrSv+x7HlTvqQYjhQcXCR9cb/1bH10lI4mFyauCM+SgiBHXEowfMgeko4u32KMO9msKHCqIthebCm6/05VPQ58fbivM86C6XCHWvjqOLfxACQfVhXtjscvZweZf5wqMGjCYJ4M9T2hXX21Dr7zcWNvWoP9nR/sPW+s/owuPG7QS8nteFIJmQx0nk5sdArZC8jZVVGu6yLMmfOeMaeGV8LA4gWpC/IwC8ckXFfXgdhIOxvvEuYVbwynP/h1FS/TAUXCAdC7xi/eZbsesLIwq+Uex3PzZj9F6XpKi+Dh/Fa+Eo9s3mOKpawPgqQgpZ1NniuF9Usep7kGr9ZN6dVMk1LVnD8jUNy4hnUc3o71e95FiuZn3Ie+PN6ggB2J2dYxvrC4YyRjGFhZp9P4ck635L1J3lTcJXrXJPKM7izXiBe4Ws2dPbg+onjCEq+yfEE/iLoJfgNAbxktwcP4PPAcRi6e1vOx4pAzn9LyT2uCRw1Bn+p2gv4+USfVVRkwJGljCectQSl+PmdjgHECrbiN7YTx+70oSn4WbgKmuN/aGu9CacDPzPZCg5ha3M7XzHSzzC+wxFKUAe4gUoClzOzq8uV3d5c2oPrCw9oeP7tU/vdb76wl89f2VXf2EVd2bUNtho6z54lKAG6cFqvG7vrD/aqGux+OrXXk9rucCDAd6Yzu3/58qQfZ/1SutvQH2w6jz5cXlIeTGCdzXC0V52tJmYPZr390eOF/ekHK3uyrGzY71zOVziJjoN1eHhwFA61vV539utXR/vFZrBverNvNjgLzJZ1bY9ub+2H3/++/cmf/JH3eFpcrKwvtmvx7EyLIVNmNmzW9s1//sp+8o//aF/8+lcnx9NsvgzcYo0drPKMpy/bzt50BEVgAOzsHkdm+dGcTx+wls3Io6TLKGua6zhT0oV0f9b1cJ4oKCnbwYXfcTzloCUFAWYdXXxNOpn03cAhb1ckkl6le2QTlW4q2zK04UEc9LrqkDng3Qt3PPV9sanvD2ZkJC4pTRsBelE5Ifrktt3Rtt0bxwCSvWC7k32Cnoa9yvRFj1evwjBM/HzgfKKnGeWI0YU8k6pqT5n1OINcznt5ZnSS1vfW+fMEejK3j3sWOKUzvSQz2Wwh7zhbs3YfgbLI4WLH8nDHVJ7fsQ3BA5S6nnAfDLWU7z9GQDnzE252fPTJJ9859XgSqFH0rDOE1PhbRhgZsXyxkgFBCybCc+aQnCM5+odBCIBKeEogSJDoIMu4JOb8LgErQslEL3AsIhUg1OGT8ysLX2f4xVgtZUiCRABQAlaGJBkOtTFaaIG98+eJeCWENT+eJwOpDllW0gT8dXB0kLLSGMpqeJE1Ps1JKbQoPeNaqlTFaMDM+5dB2Pna8rdAkQSB9owxeMR1iQbXGARMpWxqjQRWtNZiHIDNPG+NQePC8SRjmvZb68nfXuf/zBCbDb1aSykQ2YjM2KTwZuVYtWqV7aTv8tj0nGgmPTouBT4YU4Cfsezhu9Y37z/fZ5DPPGHcJ0UgZTvpkCvF8786HyozEwp3GFEFhmCsMjwL5MkgNu772EPlnAbCwBEKlGiF+0TbMoBkQ30WOtr3LDhkENEZ1v5oT7OAzeddwFAMUGN6VySuwLn4od6l3yqpB6jOzDTTuN4NOI0Ip4gqEy9gTpyP7PDNfCrPWUZ2zV18Ngv6c+VJf7OHOkuZBrJgFu2LvrhO66j56foMDjKIEU/WM3S9QKX+zvyE9yxLNMX5+ghsYgTJ/F5rpN/iJzr7eUzij/l86lyKznT9+TnTPefRGooYleKSHSAng2duBltKnWSeozGHYSKi1bPc0Ww93zcAACAASURBVDnieQJVUqy0NzIcYKjN+yX+60pEKfEp/qjrdGZkCNFen8tJxsQ1UpYycBN953vOP9P7xNdOYFwRal42yC35p6gjDFBaKwxQbYmI5Fnqyaa9EZ8XCMrrxjtjb8Yydxq/5H6cjZBhApbv4rHvmlc27gi/iF9pnhqnzqvOL9/Loam5at/Ep7R2Oj+iV+jxyZMnvidEBb589vy0dlk2aCysoc6cjEEnYEskMA25i2FL9ygwQnufx6J1zXt7UgxL74dsmJWCqvGLLvV3NkZm3CJeKdmQz32Wd1lRyPztnDZ0He+Ts10O5PP91d6eeHAxLvq5LfzIz/qk8ShnOUp4bpzpyDbw89uFAi/FIvNFPluvI5pO49PZ5F3KyMr7Kvoc1zgM4+fPH8+0sF70GYhoXpwIF26smHQf+t84Fuj1FKX7oocPzhMcUETIxRjD8aS6/24o2OEwho6KQd2zm0qpB4yWA5Xx6WUT5caOBwoMLaypLkuj7tYdCyMfD57je0Ss/CSaWUsGRG+i6AXkZWwx4GNeala2mF/ZZEJZipJli0HveDhdjwHGnUqlPIpj5I5nRbaC7x0OhNIXgrUYecuYeYuCp4AAolaD74+ZNxh15HjaHtdebo/24Tr/ZHzNpvRluLCqiwAz4WTmyfx0Fse+rDidpq588i6V1qtqyujIOLX3jKeh2rnjiTI4Hr36VknsCLY4yfNpzFH8h8/Fg/j8wc2V7xllRDDG+RmtcBiQqd+Zze7teNx6lhW0guMJw11TrdzJCc2IFrMc178VeKUzJznOeBhHRGajk0U2s//b5x80Ufelx6h3SkFpJ2MneqS4PtVjfBuNC+L10jVvL2683GPMObBGlDNkvaPMjGRzXietUchGzhO5FZRAnNqkpkRdKem5o/wiex8NnPm3ZwpScsUzC0tgJxlX9LmZ0/+LPllhcFEQGAbYlZc/jLFidHfMPr8uEbj0jgijhfMDImAdXy2d+lqia49bm/Zbu2o2dl0fbG57WzdvbGudbere1rXZdqBEZYwNw8R8xT5GxoXWzPel6HdRInA0GGv/Mr7KPEt8Tp9h3PD59MUZj3Mh2RRm9ACy2h4MtT3qers4tLb0xuwYtSq7bY/ek+OqnrrxbYUsn1buhCTDZlHF8zDoY4sgd8+dFNDOYEbAr+QjToWO8vmN2abvbYNTZdfbxip7NWnsq6G3X+939hXOKfof0YNyN7YSyBhZ82cdFYSa5Szf8/nxmHqYFcdTM4sMqdAzxvJbwmHCrFyT8QN/61xJPniGaSq1m/Ud18mcksby+ZK3wsk4WHA8yelBoJj0WSKko8RqnEvRgXAGv49Va6vZ0kujUhafaOiLprYPJlN7f7ay7w7raFqOTYKzRsltAjPIXMIghvOw7Ww5mdlqQqBE6xlN9Gai/7M7d0s2lMtJMglKcDR2DpfJOIymRMfDlzCmdTYne44ynUWeCy9kfcDXt6msPRzdEAfPxXl2JMqbagtdaxvKUOE+9WytyrpqZs+r2n5bd/asNvv97MqdUy89SHmwSRe9xnA6tTOzfh/BPYzddYpTgEjICzKjpJfLViJ+jtzI2PMkI1O7iaxj8zzhEtGOnnU6A2fVb8jIEfZW5QTRrnA9JdH40Thlv2Nswc8iODfzT2XUyv4x0nIJCGwDl84XkTEYJXkjGMeN5WW9pJ8pSFa2C97lAWvHso7Jjul06VlTYRh3/EdgCOVvyUbukM/0DlrZZHjfA0uQDftd8OvQKY62P2xOpWQlU6MsalR04WdWevzC7/kRNkQGhEMpyeLCs11vcZnRWFUyBaRvirbdidQd7HpFmWbKDJPVFLqgy3LK4NIrzYOcQj7xXM4r2UiH48aDTh5cXkam7CEcCBFoNrZCcYdSCZhlHbTu0nsJcnF7CS1gyKrudt7jiaAU54F2PFUNks4jvOp7hQOmzFG6AJ/Lttb10WOTMWD85pmSc+I3XillRTDTuG7MgSCui1ltTx4/tIcPrmxGdubuYC+evrBn3z6z3WZvF/3g5TcvKDtIBqC/pzgrS9DouurtZW32ujZ7VdW2t8odzPDW9fbNW/j+LWwFrjKyXMFO8yjF2R6twphP0Nq0sqrb25Ud7EePpva/fPexfXhVW7tZ+xwn0H1v1uN4qgcv670j0+lVa79aD/bNYPbFrrfh2Lkj/sntA/vRD35gP/rRD+yD73xgy4uVTYr8xszoa1f61cLP3Ekz1Hb34qn9/qc/tX//H//DXj/7JvjOUBmOJ4I3JvXU9oPZ0663b/vBXrf042xt2LWe8ZR5v3iC+InKZ2bdTN/xe7uNKjIZo0kPdFqjDGmpVCFndZZ/npd9Zt/N+rbwrK4R7hj5XsjH8881J60ZY9Le8plsw+6gprzy9Nq6dmLHHUEiwVMIAprOrm02Dwcusj7ogXMBvtvZrsfx1LgjiJ94RySBxLjqwqOiPDllNdHj1uutY48VlQq8nUVgSzKeVN6bwEjXv3GkIsv6o7vZwJLOW8jI2u/CBoeudtxbR+ldl8iB926aSBbAjiC5rkBh4Yp4dm8Hgr74NwF2xZk2H8KfonXUGa+ePHk8SFBIQChqwJlciWYR02AiuTmcGi8L9IipCHgdS0aLg5xi4BFYYkJZWc8Mm4WXcU2gQMqRC4pUBisTjojuHAydHwhXmkstfY1VxCljD9dkw6kWOoPqfK88ucwLpqc55Ag9jU9Anjlnw6jmKgbBc/JBOxlDCtBjDhLi59lWUSO8KFHuAJQCEUp0rNvY1FHAhd9ZEdTanRtAtAcy4gtAad8EjLRurszlaMtSeiDvjeZ/AtD7EJ753W/tw1l2hfZdyhLeYEXMZ2Am54eivZSSybrrO9EDQlBGZUV9EOWDEUNMUfSttdMYiVYVIxV4EEBjfy4ulifFLs9R8xBgE2MW/Yxz+cPMt0zHSuE8p//xzIyGjgyapMCK2eh9DgCKYcYjMktzaNGCeAjvUyM8gIRAbzZScu27Mhp5ls4E952vi84DY+Md2dApI4HmK8PnqIiNtM0+MAfNW8xe7xRwzmMRoNW7tT8aE99nA2r0vQgHE/e4UC+Gn5xNcC78Mn8QyBMNZh4nvpt5ZFYqsuNJZ158VIqw6J3vs9EpKwpZqZYgEVDNQltz0285TMTzx3NRSnxY1HrWu0X3UoAx3GpNBbq1l/zW87lf65PpIRs6zufJXOGvGivP4F0CK9p/0T5ryf/QrGpziwdoLKIlN3od4F1jND3rLh6oNYssgLGBtIw7ulaOSdG5zoLOzXJ5cQIp4j1aa9GxnqVnSybA+3RetKeZdhiXZKRKMYmORUui6XNa0T7qvOf3CGCFguXa1mhYbkelUI4nOXqVifD/x/GEcRq8wry0N6L7mNPbjvBzWaPznc9nlsdeB7xku+pzrS/vObb7E16S7IhM0YlHg7KPmSbeJXfFy7iPZ1D2lWf/9Kc/tZvLq5MzW3JY/Idr5tPIRmVe544w3zMLI+NorBlrOgs/SJ6cO4aEfdxwWBwlwjOSi1pr0YfOcsZN4rs6e5I98EcpneIHOqM6k9wjmtQ49S7xLJ6jn3y+NYaMezIvO53XApx5HvyI610Jms9s85L4+MBSOZpYYwKMy4iXx3XCNxgw9pEVouAOjSE7tyUDhAPE41BMskImh4jWCaNcjI/ybuF4IrMJRw1ZT+F4mnkGUteqNCil4kofAJxG09J8tjieOLLBSw7WWGAgSqxQbgW/RBiT9077iyX9Vg7ueOK+w4EIzZU7nuh/49F0pf9A4LTIkmP9ZtO5P1NR0fBqogf5nv8Jqrl7/cIb+M6ml+54ahrwVPBU+ntau4/sKS/dGrgcI4DWkX4HKL8efUuvnFmUrouf0SEYfCFwM5GD0h+uLyIbi2sDKylTjIytnRt3vMJAMcQ4bx4aLwsI7yZjRwFakuGZ5tXvxJ1NNeXryFTD+FscMQ39HVTKeGfNlGyfrb25e2q7/dpWGA9KdHdEg478inHvjptT5Dp7Kh2Mf3P9w9trN7jheCKDyWWK4WTCCNi744mMp7rBWUlvT2qNTJ2etltoR2sZslW8TvR/f/8mDCBFmRcvOWEMsseKQR2Doztxi+PJdbNDwYcYA1G6ceoMke3k/I5Y3WJY4LfOouQzEcXuRJliMIxMJ+jHyzy6E+ftwA7xD50zsiajb9fEqj76g+B4CiMmix0OW9FA9O7gQEbZPXpZBO+Y23JBE/go08c6Ol+YTm2zvfexXC5Xvp5jMCiluK5L9hrZPSXDxp8RZfdW85UfSKLj++Pamm5t19XObpq9LarWDvONbfqjrSeDbWeV3R+P3tcHpwLR+pRxOS91k3mvekBJvgjLcI1wlTDLiQkXfslaYgR5y5DYq89IRLjPhr1dD409qSf2QT2zB5XZnJ4+3rz+aI/pxztb2FUzCWOen/vaBgJWhiMtmEppwujphNPJy8U5TUC/GHJgOtQ/o9n5xHowA2U6j3ubbwc7Tme2WS3tq8rsPzb39tuutxdEvpMpto4eScwl407pn/AbyRnxddk8AtNFxLfTP1Hu2DWS44mKFVnnl+PIDc+lqkXGbrLluKzygL+Qj/pccoFnOv4bLHhi6ZUq3V1j2pHyRfZQOYPL0oidZ+42W89o0FyFnYT9fE5NZ/NqSt0ql51kUNGD66br7baa2JMpfH5ic4IF6F11ONiiowTVwlbw/90rf//ldG7XODGOvc16syW2pJKF5PIPGu/I4MRIi0ucTNjOJgQegH0whs1wVlW26ga7Ghq7xBjv/dcCA2bc5DKt62xDP7btzt+FYxhn09YdaiCn3vZkJJBjytz62tpmZk8ntf22MXs6GezL6truu962yIC+cWcXqGtvR6OMJMZy6Wib9dZpUevnvd7oLFUcN6yvHCwZlwp38P25/Jetgf3y81ZoVTg/6x7CrxmPeRZl6TXOu7MeKLkCHSkjSkE9XOsOjYJZhemkWzGOoDV0orEEmxvpS69yek1iLBXN4jwJ3XWs6CC6zDYw8ScPrCtlr6QHSr6dAk8npeIKBvaGXi84SckgQh4sbIrjaRLlgHfbkCmBbyhlt3HsktdFZ0njavdBR250TpnuEXwAjhirDUkXjNK8QZc4nljDjO0zhl0urh1HgH0IdpD+Hpnp4bxmzuA/nHdR8jVkNVlbMyBSCcZifPTTdN5CwJFRzWaseuNytDhjhHlxPLne3QyeZeoOLZzFpV/N5dXCfvjDH54wTqxF7KnzoN32VOKTeXGW0dfI/uf3anXrvwMPFj5LeeUSLIcsdb1uGiXR6N13eYXtNTItrhcL+/D9x3ZzvfJeN/v12t68fO3ZTjieHk4nNiPTiecfdjarBndyex+kurHd/dZ208bupo29qHrDxbrrKjuQeXzsbZi/XcIuMOBYPWo+j/0jCwZ5Rkm8uqPXnNlqMfGyes3upX12bfa/fvrYPr6dWk+5Y/jy1ZXt6XtXs2Z7648EGszs+XFuP7/r7HfrnT2to5x603X26ObGvv/Z9+xHf/QD+/jjj+zq5tqOCjwq8e3SAeGXXqmor+zp57+1X/zzP9mv/vVfzY47/5zygDU4EydFNbFN29lX+8PJ8QS267dHz9wUpju3Hbgdj6zSYvOSfZrnS44ddhF4I6zgGLxUWoLmF6vlWxVP+F5Yg3vItNE90j0VxCWbroJ3NU7JqzhjY0CTPpcux/Nke5AuKj7KM/151dyuL269x9P6vvUeT8vlVQSDUea+uSj9bZHH1P1F3jeepY/jadO9KDw1dHAPJiql8BjfmgzvxUXpI4vDaOoVCKhU5fYr+uR68Fvt78HxdHSHc+eBFi77i+MJfczLMs7CDl8Pvd1vN3Z9cemZwjt6pFHGeLWIDCdKV65fRy+rkoXttgJy4BT4VUoV0uMQeUuPULfZTRrv5zin+l7xVeR9q66vL4dzxVVKLg+/urz0g6/NyIJHzPWcoEaleOxPoYGGAhhRMzoEMsDKOMQAFfUnASalwYm5GHEdpJ0WoKSrlzRlMTEBQglcMT0Jcxl69HxdL0HFXGTQlMKbQZyEXAZfepZfV0pHSXhK4dF6qpRhBud6Zr7HFa6UMs/fjE0HQvdIcdP8NHYpX2L4OuhR/uPt5oW6ht8COOfGMd0vo5WYhQSdjO2M5xzUZUMRQl1CDEEZRDo6U7qS0aP11b4wHleCSw1dPVNMSGPPTIZ5SrnXHLOxK++blIUckZLpTSCN8YhmBCxkJAOM6f0nQFAErs6Re7/PShVojNqXfJ50iDV+vT/PS9eHIWE0ummdM33xWT6/PEeMWs/MRj+dN83r3DksOuEefSfazbxDxh2AqoC/aDQDX61b/iwb8KC7DMz4W8JJ4CTzi3PnBO9UlJRAo97p9FUMh7xDIFq8S2Aaxsw8eI4yYnQ281k632fRUFbIpbzpPvG7E72fIiHePpsx1rGfkOhEPDqvbaYPov6z4OffWXFEWGqvJBeygrZYhOGM+3KvLN4bGROjUvGutcjnUIYpOTnkMDg3WOmeWKu3e9RxbT4bcjp71EbJjtTzpKRJ8RO9ZIO1QIyiTUXXMtKJ32ovuS6MUVH7nLViHbxRanGUav0Yh7JKZBzPvFFzYe+0j3zGNfw4QKSnQyoTyJwkOwN4BZ/UHgoUZ/rgfvFoB3O73ckZId4meSUQOfKvxufGdThSXJkoDi3JbtG36F88RJ9rPlkpFF+T4iz65TdlGvgc+shyRvPQXDO9ZfDDONzY6OsTPUT0nszPJcsENrUPXC+HpZyQog/uUVQj42MsMqRnWaBzpjGIPrkfutH+8m85JHT+TspDCSpxY3ZyvIpWnK8OIV/OFSLxGf3O+EoyVhgi75dkqAwIPFc8V3xF83RssAjDcx6jZKt/DhAuTYPdkFEi3wPUj8bLcxkkmlZPTcYqZSbTOIBY50jZdDw3n2fRn67TmZYsk8wgyMqNfaXEEs8QfmQfoQn+ZkzMRfScZbOulzyTY1cyTWdZ65vPfcYc2gcUEMlPfa+95P0Yb1zue9kG+Ih3woiydNOV9ccn1mMc76L8HXYJN/ZUR2vq1ipCtJOhmIwb0VPstzK3K1ssMXD0dmjfWNutPQp2sgwjgZ85osbrhVX9zJ0TlIzo9nEOmQPrnmW5n9lm7D+qOuWw+BEPD7bdE009sYvVtdXN3HZb3jlYRcP6JjIp6BvADzxKhjrHttXYA0XnPNOR+J+MbK6EFaOaG5CHQ3H8Rck2jJ8YY9w5QzmeI4a7nXdNIPKRsiUtmQ0V2S1ESj7wcWX9SDLL548i6YaaiS0oFTi/LM6QKJ04m964I4O1rpvWtrs39vTZl7Y5vrE50dxYyVKgnvAuzzy2rNuY3Sw6zQri7c0jL+Wz30VDaS9LNOltsaS0x9YO7Ss3PvcDEf04+Ho77HuP/pw00TfKyxAO4ACdO7KmCMwI5wGZRTgkmQ+ORfb5cNx6D4rL5bXPDzqI7A94wkDgsHVkwKxuSjQn/dQwtlGCqHWnJ9iltcjIGA2TY79AL+eEs2aCuyKiS6EHzhTvWGHQW4w9nlhHaESBBjzXzzzZUl2UraEsHqWZvG9Yy67VtoFOqtj/adXbBXphN9h+vbFn9b1Nq7lH2GPopNIJVRoiO6S27T0OvsGGMn/q8mMIosSnY3v0QMqs0Jdpe7DV0eyC80QJJZxJ93EWWJOmHmxVkz2yt3mPE2pv1fzONrPKXs16u6M0y25v3SEaVuOAYb7CY0VN8YbVwj/CnZLl4u1Zr5YclqyRLPazRcbdtrPmWMpiTxs7VgerjjubYgSZNPbJdGmfUmpvt7WG0kVNNGknE+YB+9dMbDmf2hJDB43UsY96D60ev6KXLSJLZlEy2Zy+KQtDFlQJhvRrSyk49Q12OduFgQYjHOX3cDr9fFLZz+vGft0ebEpvhnpifdX4u0LOkYNJ36He6lkEoOpsneMzsMx2RxZCOIeIXmYszjMrs+uSkRD4K7IWyCrkOcEz4tnS2cS7tD/or5IPYYAee8lwDdHN2ivJfckWl0lVZGnI9iFZKN2HdeZHdhV0XmHEoImSoVf6uXIdRiyugdd/dvXIpg1ZbEdbdVtbtXu77ge7samtqondksHEGAjMqCeRCYUccSeiea+vimjsSRNR12Tr0QOGXi9eOqi3u5nZy8rs0A921czsw8Wl3c7IQBh8vcFIXAv28BF7ScworUfmaMhqHF0TNziz/vsD/Tmi99NuSifDztrjYMfW7FU9sd/PK/t6XtnPS8k45HBk14dM9v5vrruG/psxvviMY8l56O86M8JY7ImC0SS3hLN4HvvjpcHpT0Q0e8l0YL46h42flbF0onhbtjUJf0i3RVYr8yjTybt0FMZ/dXtzypJhDtLXVW1hRtBEyWjxzJVZODocw2F0B62UyjnQIP9W4Ktjds4cfchK3/XdOoLMHFd7kEg4BqA7BXkp090dGr3ZxSL68MEnKY3aHgm4n9nN5a1nLODQwdDO/kZvQXAKvZIi8ykw3Nxubx6UYGQcBVEe87in1G/0O2KMq1UY3fkbGbXdxHfSO4ThtOfeEKwEDqkMMuP05D54QnN9qp6g883z2HsPbL6+GjM6Sxk/VTxyXtBTSj3kGllPUca1BGBSwrYOG6NsKsom5x30IcRxFVlg9NQ8uIxr+4Pd3b32bLX3Hj+wDz74wOUo6x3BmKMjGwcejrOwz9L70+z+Xo6nErA8XbisV3UfMKb3ILXeLkqvVPQk6A3dm3eJn15NBsd8snPcvX7j+uqRMmhkeHXmGbQPqsEuu9Zm+y0dUIsee7R+PrHDfG7PK7NnVrnjadNGRhjOm7pk4/u+DSFzZMcMPbQOOibzGyernzc2L0qDghQfHe7sx9eV/eUn1/b9j67t8mpplPjFieH2hgGdfm1bejrtKnt6mNpvDrV9dRjsvp7bzrPpenvv6tr+/Ls/sL/48z+3hx8/sXV7sKpga9GYdBL+djvWt8/sJz/5iT3/5mvb3d/b5tUb73t3uZjbYj73flRv2t6et4M96wZ7djjaK/ARso1AnYL/XWfyrO3YR8kwHEd6t3SeLIP4t5z8rCFjEj7n730J6pS9QbZL0ZACJDL+0L/5Dc3I3pPPh+PfUjVBju7slJdPAj4t3ikdVvI0+HZjw5E9jj659bBwfgGfp/9yXS3sSFa7HRyf11OC0MDeW9t7cN7YykDBJPBB4U7WEof44QDN9Y7/KclMMBhrABbDkRQ6FJlU4fj0sn5gSHBjKY2O8xvrGE4qN5MR5ENQSRXlJckgxxE6HwZbTehvN7f27pW3a8ERha8CByiyMvo+Upq0sWY+s25S2T0ZXGT0FTs767+IlGLrEeKqn4s8ffDgxjOezg0zMhJRE5N/6xptqk+6gJ+slMlYIWU+G0yzgi/C5HsxYj/MZ42a9Z2MRUxKhCwBLcVNSpUbPMpzM4FKueUZ+vcJ5JU5SoDqkGRFTVEHEn7ZmJsNOSJ0NzoV777WT0q7BIsaq+f788HRAdC7BA4FMt5l3JMBJQs07W8+uDHHsYyCDpYIR7+1hqKJrDgIQGQvtdZXXuFsuMrrHQxodHrlHlR6F4Eb5+ucAY96Luh6MQWBF9GPjB+av54pkJYNPFkBj9IzY7kD3S9GqPtloNY6CPwISGSa1WdxrtR8MuaZ9+ld9+p7B8iprGKmGY0t1iSE6Gk9i5NRc5SRQ3uW6V+C4Hz+mQcom0nrqefKcKbzL2GTQXQev+hC+5Sfo/efr40UuhzlJad2BnAn0F0iXjVH7bnAkACW1i/O0RhxdgK0RVjyfoFgQB7jyFkVvEfRUO8Svjqn2svMA3TOZfgST8nCW8bNdwndvGZ5v/JZ5t8e9ZJ+RCf6yKPaSwS43i3HSSi3ETEivqZxaz+J3njX/DI98u9svNZ7Mi2c072UZdKPNacs8DLN5tJF2kNFoorniRYyP5AsE20zj3PgExHKpWFiUerl1OBzQC/ZkZRF4wdDAz9y6DO2c8e85p/PTub7MnzJIZHnLUAlmcj5P5c9mdflf0u2yvHK3yi3MuRnBVn3BbiLBu4CtRrP/5f909pmWZMdB3wufCGeoIgpnft8JrKcZIxcyzik9EpB1T28iz1Rdq4ceXlcul80pVrlPF8OaV0vQ53kMmsTmaFRe168R7QkuhYNcL8c4dAW94acaHyc/EaBQ4nmh/fwmc7fuO9hBAM8CiuIr8m56feVaCjx/yybtPY6mzrTGrtkbAb04sl6Tj0dDV0aW5YFBzAfAL1EjHufhoJH0a51tkVLkh8ygGUjsPhpVlJwPOl99CxxDFrWU88QD8j3a6yZR/fF8grm0Brot8YsuSeewLPPeUbmI8KqGqPWT8+R0UTGJZX51dqTrfMu+X7CTMXwhdJL2QtvfFsv3NBNlsdh+9D6tra+pQTfwuvIe7P2mt5FBKrjNImfEw8ewpDFGDGwCBfjeEJU0NepH7ZRfqWJHq3+02J4IzqdOuUoMmb7dWSheI3+QgPZUes9i04ZkWqEHWV7gj/ObeOl6RpbEWk4v3ClHefBoe3d8cTZzmdK58nxRxPZyOKbPFc8Qude3+u8cR7c8EIprBqDUpzBkElkA5EBhjE5Ig+jL1Vk3gSfxNGAAWppQxfP4judI8bCs/l8PsUohNOl8QwwnIVEPXqfKCKEpzeuSKrvEo6nl6++tc2e/k4Tequn90bwGvPWfHGQydCoM5ux8uNH77vTa7uhyj8ldThQR2smre3290YM8GxODD8RmNHzAsdTZEiF4ynGS6Rq0BCYgHwB1ifOV+0ZPkRkuxGA7zoCXsBPlGGMEjoKkgsnFpmyjUcB+9lxy3GUezx0Wzf2uUEwkqndaM+7Auupd9dg7fboWW40e/d1puW36yShzCsoRTzlHEtGGabeqj5KQC287FFk0jrv2hOQs/Yo14vVwvrDzrM6LpqJ96x5NTm4QZPyhDhN6VqFU4TCgfwQeczcK8pedtGIuplgdL6w+fLCNq/XrtTD+yUoNwAAIABJREFUNyeHzntWYDTAYHb0zI9lPA+sZq2tmqOtbGuz/5evN2+W7DzO/PKcU3VquUt3oxsAAZAASS2UqV1WeIkJSxrbMfqeDn8G/2E7Qh6NQ4yYUYw0EiWRImmSIEhsje6+Wy2nzuL4Zb5PVXapNY1A3HurzvIu+eaeT453Nh92Nls82KtmsufNwW5Kv62pn+zgfSxO8JChE8Tf8BHxrRzMEK/O9gfXKRGD73NQlXsJjjX7yQNP/Ds0ZHiPtrTB1mRl9519UC/so6r2INNswrExBKjhVNljZOBsbouWviwEJOAz0FI03/ao6DB6RQ3OE6+SKYEnIheyF6EhMnV1FtUce7ujgi/goHZW2edW20/buf2obuxn3d42+40NFXtGYOMUeJq7kxGYpKC7fLbzGvhwy/l3Z3kJPDkvgRqKbh28Q3L+VBWmwFPWdzO/9rNXoPSynNA1rJ0+zz+PTL84AyWPxMOkjwLpKF1WslIOvLD/I7Dlz6Z6qsCN4XvlvtVhsMvl3B4vKntc9fZWZfZO3djTagEgq11OB05k9OgikYbfA1/JauwXMrPdSpvsUAJ2vocliHRvlb2cTfZlfTAkGTB3BJ1WTTiALx49cscw/Z489AwyTAk6QR/1LmC+vPcU0Hz95BBKJA/wbz2b+1lhLmOH876yr5rKPl7N7PNlbZ85bxlLtQwjBW4W52AER9yR52g0p+QynsscWD+yxrPs5XPpw9IZPZjn1fvVsX8le4CO6JnqBAX8/EZFn+iBea7bqEzS3klPlZzQfiuJiufKT3eub7k8KmgokmHtKgL3/C/7Wt/5QDz4cervRkBRtEWKzKH0fpOep+fzLg9mAC/an4Ij7I3sYqA1u0NUgfoe7JBPEfDz844sqJpjsMuDRROO3qgGn6MntU8juabDAR3yO4JNe69aQIbB671v0RqnMM+NwKLv64Qsj0Q+3gvCDeNhnalkpYoq255aU+k3D5sbfzY6huBXoy9t2NVUWkh+ZxtZTmyqdkI3DX9RyC8FSMzaedCTV1Z75xR4S+cJIU6HJvoMfSN4efgMGPftqxelz/fCxiqe0fX0Cb93+LtH1xdl3gEJfKTDor/h1JadzfpDrAR2sZcJQHkguwaSNM5Y+CIiaEdPUQWeWE++ly13tE/3mwg8raIynflvHzZHpK1x19m6Gu1JU9k1fa0OnVcl6cyOq7l17dy+stqeT5NhdUGTI5BkyNkiI902BuqsQNKqOh7+6/QMlKjLcUFZsw/Rx+n9qrfff2T2O19b2YdPW18zQgC7hwjSnQeenh9a+7hrvN/SZ3e9V3NCVx88fWa/8d437Dvf/rY9+/BrVi1bmxfkrThqJ9hl6eSf//Cf7a//43+yF198blPX2/buzue/XlHJc2nNNNpt19tnu84+3R8cZu+B9hn0tiMphf5h6g/sPWTD56j3tcuoksw2Gd9leSV7lOcoIVA8EfvwqKumBI6jjZjaj0hmHe2NImvEM7NfRc9XgJJrsj3oQbkCvyxa15x0zqTbkiwEZHZtBJ5InMLGiuKa+TzgkakIdDhqal37nW0Pd14FCSoCc1HicebtrBn0w3u89RL9TR2tAdtJATG1aQg/elQ0nhBkhgm9PXryRuApdBkFnqaiDzFG7D32m4Qf0h1a+JpFb17olkr7ahyc7t2m9SCrYx47DW5HoK2Zo7newjVrepz6iY3KYP7B46u33346BbFE9o+cjHIy8DJli8kQy845CUk2Q44wGY5cx+9yXvG7HLMssDbbFdAiUEVQcoT4opeMySygxViCaQaTl3InApFSqXHzLAW/uIbfxQzzNUfBl+DsYGwSuMxBglmHSM4LCWo56WhumR12ciycDmtgwebDmBVART7zGkiAyIDWGmkPM4PROjmhpCa7miNGq/Y6O3d0fa4G0LO01sxLzSelbGp9ZWRIyJ/PT8/HcXJyImiMoaiEsnrCrT5nnC6wxsLAU08TGUBaH+aVnadZUMuBoveJxo6bUgI3oil9LmaaHZZShqREikb+NcYbe/D6/LQuea8yk9b3+kyZKOfGw4kJn6DqxHjFOPkpyLAjPSbmnulJ4zkfixznPOtcuGRmLuatc535xjn9ZwYvp1Y+01mwaP9kMIqWtE76PtMu12QjTOPWO17fgzCaxB8UCJaxJQdzlFOHMZED6Tq/eX/yWdS6n58P/c1YZRiI72ahKd4pviL+KQeJ6ENz1LnXmkvYZrrP/IXsKH2X6ed0Fk/7rnXVmocSfWo8/CY+pzUnEMTaYeAoo06yKO+p6EYKLIEvya+8b3l/JSM0LwWGuJ69klMyZ7zkM5vfyb1ZzpFJpQA730kB5hplrvAZMAAK0GgceX75fOmMSFHWvmv9NR+NV3JPCpyui7V9PakkO860XxqHvsv7xPyyYijeqn3L/EDfKXmEeUv2ZaMo81yeIxqUHBLt6x06a3II5/07D0pp7ZQ1BT1JDihglelbVYw618oclu4g2s96keQH66KgtYxpns17pDMxDsagasB8zvldz89nTPsnua7KKz1TY2S9tMbivzIORTOezVsc+jonjEW6GA6bfK4ZUzYOpc+IPvU379a+iLeLB2vPnScVjHi9O8tRPsuBJ1+P4ih3GlSgpxgu53qZ5pXPTn6+8zx3MBU44WIsCc5GeyzeGPwqjCLNU/zX51YM75yVLt7EPefrprV8k+zM+633ZjmUeQSf82zojvOoyir2ESM9n8/sCHaZRRPkgnbm6zcBVUZVBvBKCxsPT42kdQIF9HpqCBA4TMpk+Kh2wEP4v1hHn4sHp8LIxilzlH0OO0KPoa1NVJo0hBBuj0bVQHP1amGrxbUHnqii2dwUp9Ri5vMKm2F/dBIJyin2I5wdVMroTBOYoOKJeOJycWGXV0+8dxXrcnu/ob7I7Y+sd+g8OZ+iNkGVbKUPhdZQOoNkgeQFY9TZp6eSG4cesIgeIwRhqP6hasehjkvDa2Qp8oreEQog9V30CONe5EU4IwPOfNft3CkbvYca7+OAQVtV7CGGbesBxMWi9WANMDe7/Z1n6W93d55gSCjlnCfGGgZcIQErJevoc51j1kGBJyDFoCUFnpjj/cMLq5oHDzwRjBoGaKX2gKICT5H4ABRdzCP4ABOKIFEkXtUerJITwNcQmDQvawlHTWR+x7n0/lYVDquZddvOGxnH0R2tn7DTGEtUNq2uTokhcZZVwRd7OHXhiCToRbNmgmsRSAyIcvFg2UY6o3wnJwlZ2rxee+K9HPxf5VVPYOcvF63vpeG0fri3dV3bxaK1+3ltuz17By7+wiqcpKVKBAch2a10LKrJmh3oXzVaBfQljrTF0voNcJeVzQezi76yJ9bacr6wbl45FNx+/sQhUID0mte9ravOLsc7Ww03Nu+Bed3bl7a3X9nWbnGkOvR65ZBi3TTaqjiOw/EbsNFUismekiNYPFY8UHxYNrOcv+f2+kO/teU4s1UVlRkdFWsj/adGh8+77vb2rs3sm/XMnlHtMnXRJJtsWoLY+60t24U7ygiiACUz0aC7NOkGqoj1IfsYCCUCT65/ED8tDbClKzBW+lvxLxyJtT1sNxGYAF6rmtmNNfbLtrUf17X3e/oMWpvMKCzdj8BcBn3P6f/XAMkUDndlVUvHEk9xqi3yxu1FeioVf4dX3hQZGOfm1O9MMsGTBIoeK3kj+cXP9frSeWbWDbU33AecYrZHNK48Pn0vni/ZxV6286hckk4m3e6kU0bFhuiFPRL/JGAA3ur1srVny5m9Pavtvaa2D+q5PR0bWwxm1/NwhnvgCV4GRxvZY3jESCmUB7SiqiAqIkeqIvlpk/2yNfvSevtyNtiuBeJ0bstZ5b3wqmayPZVUQDp6lkTpB0olU0v/tNYWm5A5CkxVVPtxWIFFnMxW3WANWef7wWZ7Ara1PW/n9vHVzD6/mNkXA/wwgh6BnhJZ6jwTPqP9k96hvdGeeVlXQiRgL7I8EowsegHrqgp5/vakJdYpwasyJ/5JnyEQJx2S+9lT8WHpV9CvEiG0r9KBtd8aY7YlXN8ogUfZTdJT5e/DP+YBxdKXnOQgvuM5BM0etiHr+V/8Vr42R3wYRq9eOdJfF5UM3A80G4En8XD5prKdGlXRVOBSqdtbNc1svXrk+tGwp8Lpa9YfkFURcPe1B6ZugGfT0zOgKgk6he4SNoFkKDxAgSfGe3kZOo4nj23uXGZoPtnGkMwmuSMSzuZeHRX8FFSXsHtnNTBcJ70166M8d9+HjJWNxZkRj3YanEWVOcEmoLqahv5QBM4iIAZUMBB6/FvMqMSI8aOP8O/Fq89s0Szs8nLllR1UItFPkPuBvFu0IWehx+vr69f2krGuVpG0Q6KQ0/IBxI3Obm/v/cy4/lpHr0VktMubhoonKpZGtxdEO6Jb2Z+Mfz0PhAxogff4ux42RwSSWd1YO/a2ngZbkWTbd7YggKoqOfavmdnLYbRXVCjVBEMn70lHIsNhiuSZo82De73oxuHbi3UiNceTv9BikOND+L/J1PpoPbM/fNbabz2u7N11ZdeXC68Cp8rO/Tv0XdxvbLfZ2XZH1VFrP+8b+7Qb7WUfge/Hbz2yj979mn37nfftGx+8b0++9tRm1xe2XF8cbQf5ijKv/vJHP7b/8O//0j79+BPvhwoUIQocSUvIVNb7dt/br+439ulmb/eELmat2wWbzcHeenz1WkJayKlT4IkKVJ1f8TaXeSUZQYFsnU3ZZEebrYoeX/KB6ezKztVzZF9m25n3yBeXbbws73xv6Nd3hKQM+ctnUUzweo/Ec3s4oO8QcCRXhQ1F8FrzAHbP+472IGUE/LYnpQEXTJCnjffpfCrALhqO6kaSIhgHNhj9bCPwi76KLua+lWLjKcdP/pZ+pCNZBKnQi6uJuRUUEKqdPNAfAWOqipEOzdBbc+g9yeMKKEV8eMhW5CBjBn0tuhF6GKmHTxCwRkdK/gTO1sVs6TorvRG9DyJ3MA96PEnoSaHIhIG2qazhYyZByUhV2eyRyRZs1rx4EoQy1HiWIMhydI938rcIQRuRmWQmXBEzGyxFTQqkiFDMOxv0cl5IeJ9H4SWksvImpwLvzxUNGk922IkJSRgsVysnDFdqi3M6G7Y07nzTvDQ/z4JKFRa5skiHUAqDjNfstNA1WtfsIInDrebTPoyjk13rIyeraENOlLg6st2dmFIDbj1HzOL8Ht0bhyeyV2PdToEnPQOtXoziTc8hiiq6kRGUjUPRTxbueaxSiDPN6D2h5J0qrrICnvdHypoMAF13VLBTw87zZ+SMJ81ZtMffEqqikSNDTvB8Gkv+qWcp4y2vYV5HhP35ude50fj5mZU1jU+K6YlJhkKd6VnKVDZa+EyKtZRend1zJ5z2Jc8/04/2Xp9JMBwZb8n0yvurd2gtpcxno+lE70FfjPdc2eZvxi1Fk3fo/DMeaEvrrvHo3Xmvs2DO89D4JAg1Tu3PuQNfdK29Ysxa6/Nr83nW7+drn/dSNHMu2DNv1f3ix/wt5/S5wNY8NTdBdKCQeyZ5gsU8n1cI0VJKnALq53winwd9pzllY0ZnQHJO8swNzqLUZ9rI9C4ZyBiVyeYGeRuNwsWToRGCT/wtmcUzc2A+07X2xLMeC66xeLjGwueiS+anTFopwbH/UUmg/ctGq9ZYNCIHqOSTxicemeVDPo9ZKRTN8Wx9fk5H+ZxoraT8SQHl+VLI9EzJQv2t+etsiTb5XJUhWT7xTAWIRHeq+Mv0wfN1xni2zjn3a/0kz3megpfsL/+U2cnnCtwp0eZcUdZe5XOf9QNVYGmu4pfSW+QQkAzOfNYdyt4UO/it/gmWgjXSeDRf6Q55DfLYspNOtCn9R+cl858ZkE+p6kfjkOxAGUURPfKgFHhy1TY1ts90lGk880mdEfFKGosf5bl6VaTqnXN5KhrPfPsY2HlD4MnhNlJfuPN1AzZL9HnUaVLlpPhLnqd4k2QkPCIHmeXExTAPWLATVIv0ZtEqzhKMCp7pejmGSoWxj3E7t+XiazZ0k0MmAC8TFU9k6GGI1NZTMnaKAYYhPYVhGe+IM+V8CNgsb3C7sWHcONyczaPPqNPEId7dNlQ8LezQTba9iyAI603WJlBr7jDZR3YyFU+iDfXtQWcV3XomsFcaEChb2sXlY1ss1rbdHOzV3W0Y0Z6lGxA9zE2JAp4Qd4hsTD7L9ojoR/QkPiDa5nrO3vpiWRxSpcmxQ6JFk216QFDtEtAqyJLS56iO9a8IytTr4/rlpBUPDh86W1PyVBIICKgRGMEApVKLzGMCTwQHcIY9bF7Zvrvz3k5ejQRkogeqorJDASbWF9rZH/buOJZ+xzpoLyUbgNqjWfJuG/CA0Z/oYPXsYNvdjQ3TzTHwRLDIe131ZGgSHCPoE2PFUQYcndOqO2uiGXJkBgP1GHFm3+uatcLZH/YJ16uSzPW4CXkWRrj3LfP+WdAdwd+Svd2W7OzFqWJWUEVBuSEvK6BCnD9Cx6SVBmQe/+P0YlBZ15AeKceC1s5lhPOCAm1Yeir43PqDtfRsoH/ENBpde2kFT3bpK++LgcO6spryLCBNCuwR9P4YOhl6m+HoImt2PrPDrLKNVbYdB1vSk2wyWw6VPZnm9tiiN8ldU9krG+zl/C2HM2VvWxvsqtrZ9Xhrl/0ra/s7a6rOPq8O9otpa19VNAsP5/0BfmHovAXS3IMjIQs5M7JlgXmRXpxlh3S2gPcMx0fm3+J7D92DLauZrZul1fPW+pps8r0tx8Euq8re2R/svbqxj+rWnhKAmALG0rtpEUTaPNh6vfLs7CVOSYKPBaYLh8vLzcavI8BC9S8OE8Hs4RS3AkWHg188GJtS/L8fgcUJmCRo42Fq7ItZaz+ZzP6/3dZ+Oq89A74bK2/ATuAJWm3qyhYEZQ4R2JTTTzJSvN0dYykjnLFJltMnAcI8+RfiHDt0ZdFFouIiKtNZU/WPknyV/Zdlz5F5o6uUauNzGy/TvMYsGSIdwHWrKSra9HzJQq7l88MQ0DuCtkLfYilVWeP8Z+rtcV3Z15cL+0a7tA/Gyp52g6370a6WgFWGDECX8aA0VTDQqY22hbdSCUdwEKogGF3PbEsFmtX2o2Vjz8edfdn0Nq5mtqSny4w+F5PNF43dHDhDC6ePI7QvPGYePSq6w7xUT4WTmwAUwbJq33vAa323tdWut8e72i4Pje2r2j5bzu3nV3N7fjGz5w/K2I8EWSDDJIdlG2vtsm0lPROeJhkk/q3rda54rgKb7L8cy64roluVKjqX6wn6HKi9fhdOXe7xs13600gHRVdUv3LJR50NxiE9WtdzjWw+R4Mo1VaMT+gfOvsucwmklHf7fEr/Hp8Djn0PKEbyp2hU6+FnCtipbVRlu11GYK8EnlbApBoO/EAcYNzyETFPtzWAsqIyFJuSszpfeuCJ5JypB0rqmR0crivkAZU2BBSoaqb3JDoHOj4VqDxPMOXS4XD0hkwKPkCFD/NgPLv9plTbxvykc2QnPEEW1isgbKMyjWAyFbyua06n6iPpnvIZuTwvsNChF4Yu57RVYOEq+KnrhntPXPHKB4K5pZqr94SW8PGtFpEcylqpBUVUUFB91toOWOHDxqZSocy6zElEIgFktTr2cuZZohfWkvlwzcM9Sadd6Cb7WDMqrR3e0PUDAmiccWRUHz1tDicoNcal5E7WmN+fXF9EQlPxyPM5velkiyM7kK/ImzmJR0Nnqzl+nbBbbqhmrBp71R/snn5cxR8wI1EInaYO/y1O+KOPyauzw+YW3XnVC/B6xecKFKivez/YR9et/d7bK/vN68qeNXu7LH2jHI6zvbCphlb3HnjabEd7vmvsp11lnx5G21RXdtft7Or6wr7xzrv2W1//pv3at75pqyeXNixn9vjxW6/5rni/7Fnev/v0S/u//8//y/75B/9o27tb6+nJhqxsQ2fe7Du73Xf26f3OnneDB+GmZmY9Mm+/P+rU/lzXSSMhSPxrX2gndFjZEqeWEIJFzHqnbDLX/5EhJS4gX4l4VOaf0i3O/VOSdbLBpL9Lpsq/nZNkxdPis9Cfsz9AzzramAN8YhZVT1VADRK4Y3wEnghSo0egx0K3h6nAQA+drdfRs5Zncr3W4aSrR087530OCx4JCwEJDd879RjT3LLfa6o7T5Agicn9kSXw5GcI3urQ1SR2jbaicnwWgVh6YxJ4oucZnxFEcgUdeG6CvTUBsNqGsbLtoXNdcaKfK/B7+M0Eq409wBkaBw+QOp9W4EkLm41fEQrZCNlxIScYnxFJVuacnEkyXnimqgH03JOBGZiecppIcZUg1SZIkdX9IqoseEW4fCfhqe8Zg5xpGp8MczEJORWk7EmYipCd+As8BeMSoSq6ntdM48tEvijVUWFMR1WElDMX0Km/kg5mVhJlACqYJ+NZwl3jFsHqe96ng6l3ZoeiBDnCU+/QIT0qPcVZpf0QM81zzsxEhzOvv5xO584XKRMIldNBkUPh5CRry8HPjEvC09d7FodV+6/Dx09F088NH71Pe5ufrbNwNDxKxZXmrjU6OrNKBpKe4Ye4KEGicb1PCpPWh89lOIjZnhtoynLP65yfp/eeM3Wtr+PWH2FpTrBneY+1RzrbUkR5t5zyUha5VmdHn4musrGi7/RT7xMdyPDSuZShqr2VYJCzWeuud+vvHNzJe6P3SInLayZ61znU2mv8mVbRM1SiL2enzo4MrtNahwKr7/N5fpMA1Pt1v35m2pIBKfo7d/KLD2mdNU9d/6bAk+afDQiN700/3yQf9Aztn/ZN9HjOI/K5Ot9LxirHumQEn4nHiTYyPxN9ZKe21iDPQQaZ9vacRlhz3qlgQZZJmc+IJjQvjTmPU+dH5037mWHX5FyEpgiyaXx5zJk/iZdoLJlmFMCSoZETPqQUqeLpvyZbRGNS8OQoFi+SXJMcPHfESb6I9+p+BX3EE7PsleOOdWBN+KcAfuY1mcecJ2HIwJbcz/qCPtOY8xnXPPkuwxXqWsai+7lW66v1kIGjs6hKPQWetJdSHvP4chDvTXsiutL+CZdelZM5KKtGzlpf0YZkP+9XYER7yE/oTgEzb4pdjN7zeTIGOTX0HXPL51B6h/jAOb/HUMw8Ss4LnuGf4whxZ2cYZTiXxCtyjyedpfyezL90LjM/YqxkYB15r8NcYAC+3utR8jjzcX0mmvAzWYyngK0umchVZMHqn+ScdKFt6ZGXHXv5PeJ7Jx2oZF2XLF/OB4azAqTcq3fzOwa6eK5+ivc7DdFr3f2X6k1TWVNjuADBCFTbE6Moh6AA8B5NqdxxOvTM1oAGdQd/qYbAgR/vErxcjCn68Ix2GO7s0N+7c4YeT74WVOhU5KzTR4oeTwsPdPXbOuixhwfP3IERNk6BZ7II4rsTYvtQnGRBIxFAmrsO6P2HCKStrjzwhBPpbrO1sQud289CcZBK71OlC2svh1mW3bou6wviw+IF4Uw7ZfRHk9/oeURl1m4PBC+wMIM7SngWRRWMlcCRZ1YnRAeef3I0u/+z9B6KxsLgxwMxh/HpAcnZ2lZrIGx29rC5te5w77jxBL08a9kzJcNhrYoq5hVBy50tltGsOetH+e+ry7e8ZxH+Axw/UX10sOWaxAIyN1/4fKmAoqeVAk/0yWCOwBMBuYeer+oyoAdJMiPR3PmhZ23G/GKtCdTBlwaj/VIEnyKbWro89zAeeIc3Uuc80vsBB+IUkO1erXPskXWCs1LFHryU5vNkUoee3Ph5iV4skSGNgZ35q+SIaIKMXuhztQCWKQJzOLmkL9AcvobHPjxYs9nYtVX2mMQIH+5gB7K5yTqldxqwPCXQ5QY+sGOsX3EAUKkBrMm+rrwf0wYsf2Cjht5WY22Pp7ld1Wvrq4W9qCt7YZW9aJ/YMNYebPEqoqqzp9ONPRpe2qp/cMfZF81gP6/39sW0ty3rN+Lgrx3Cj+pDyd3c4+moh4K04k7NE9yyzpDzNl/PEgxKyXJHntuMNjsAn1ZH9Qp94erJLunHY4299/BgX29X9iHZs95foLN6RgA7oNsWFVnzK7tcX3igx2VzcaaToXt/2BuQW1Q7ASvGfjr/9cLNygMJR35cegu7LjKWYD7OoKFzKEeqjw59Yy/qmf3MJvvJdmvfX4C6QdCpspEeQN67pfe9a5F9Y1TV+7k/c+ofbamEROJjUgZ9Q++I8BuETI91xiEpOey9Q1LgSbDS7pR3R+zria3nskLyUnsovUM8CHmsvWadlCjkQaXDwbr99tjbU7Zi1hVmbcDyuHONfPACU0rjdT5vV6119LEcD/atq2v7jfWlvT+avd0N9oiKIq8SiKo1p5lUUYCMeMDvM462qmqbk30+X9hD3Tjt341mP1rU9qrf2Y2hx9V2UU92AYzjfLJ2ObPZ+sJ5CPOkwsb5eVN5k/Rd39mL+drpBHoR/GJ1GGzYdzbsD3a92dv1ZrRnu9quxrnd17V93Jh9vKrs5XJm+z70HO01wW3pTJKrWR/Ist0nXBx50jHOA4QZjSj7WpwPkpwHDN0SeKaCTFECrPyNb2p7dx96V0luOw9Csad6h3RP2ZSyfbJ+qwQrrvHkqAJDKBuOcWXdGn7H+TyOj+o1VZyjkZSeT9yXfWBHWQ5/pqdXgfKDTpSA51Uus8URRYN3HJNgCi8CytQrE0vyy9X62mbNyqaRnnH4Py48QUZVuw4HV8Ad993OlourkoweFRLSb49y/ECg6hQ8RO4dbXUbXPYc51uQCbI/BjkYugakEMFBVTy5Dn04yTXRiNbS97INKDRVQvj59mqL4Hu1gcgEbQR0LjBgBEmAEPZxUfXuEIWnhDqqkjzZ1ga7aJeR1NDObD/Q43FvsxbMvviMCkPpXgr6aY3UJxc/8jhMXoXkEMld0VVH9iX6Z3k/UHoV4sTvO9cP0F0InMf7Q0dElxRvdP+BnXr4qqmFnz8qOuCR8AWrXD7gZK8d+jt6orr+RrCxqux2f7ANlW9CKf9HAAAgAElEQVQO5xoymX6C1TzWif9Vke36d+mdif7vx9id7iXA6JVQR5PB3moH+81Hc/vOVW1vN3u7ntd2uVpavZib16DM6H8Jr93b5n6wzzaV/XQ32K/2g23qx3bXbZ2Pvn39yH7v175jf/yHf2CrZ9e2rUdbL6J/cbbxpMP45y9u7S//n39vP/jH79vzL760/cO9XV9d2hWQkM3Mnt9tvKfTi/1gN8Nku5KUwpmF/pQYGfZC9AI7DzxlO01yP9YroOKh0xx4yjr2vMgLnnHul9Bzs+6qVRUfDdsngte+D4XX6HvsEv65Lli+k/0ccu+kH0uPzr6FzW4bttFIf7KoxIcmY6wBLe6QesBuN8QoSKPorfMepJ3N6tALFJiXD0RyGhtB4wndOuIc6AKONtUE+ppsPs1V8yVoyRkAbaEH7lsIRiXw5D1n0W8IpM5rh2leIJdLgGjck8gQ+hN7jq5Z4RP33AyCSmZbgtYoevQ7K3KGa0kcAIIaG5wEiteg9t599+1JG5gVRCnWIW+DWUIkchiIaPiOBZCDV8qJhJkUlExMin5zLRkVcraIWWsRs1M5G/SZsSq4wL1y9IiopOzxnZ6Vs6Z5jjNQNT8u2IXnznU2WsqXmCV/K+v4qEQXAtfcPYKZoPZ02LRGvJusDBHZ+QHNh0gGF9fI6NV7tG48X0qfHBRyTmp9uCYrwAicc8NTB1TrpvHlcWps2UkoJVbrp/UR/WhfJfTiQEXJcChfEbTJGJXzkt0lxqn3ih4oHdf78nuk6EgJycqd3qc1yo6aPK+gn1P/lkxXetdxHIV2FFxUlrIyuzR+PUNjUA8h7WHeW+Ygo0XC4rRWwbjzHM7XxhWLOoyVbFjIqIjvVVIa2UD8k8MfhVPR+H857rJTJROJcWkftPaid53XzPx1vapC9J3eozN1fiZ0nWhRToF8nX7nvVLitFZZgZcCnWlD7z3RQQglrTM/5fDWvDRm0ULmNVmwaqyhPAYGrCuCCQrjfB24js8U9JLTXO9mnBI8ek6mCSkdWfjqfGcaPtHjqY9RXBfZlZqjjCjxHmHMZx4kWg0jIwLLeV31N59lI1XPloLhpfZFGQhhewqc6pzQ5PVoqBdILe3dUYalBpZ6ht7Nc3Q/41KwROstGD4FSlhHnQn2NtOYFBIFM+TgF49kXqqq0nvO6VLrJMNRtJblapaF2vu8vhp77MkJ6jCfYa3ROc84X0vJ9XymZQDyvBwc1PkXZBbzz7JV+oPOAc/UWubzfjTMZByV7DHtAWNSMEN9j3SOstGmoJ5kgGgpz53xyyEr2ch17BOfiwZ5hmgh812dYTly9QzGEc7PVTiIUzW46FzroPMges30K7kvWaBzJmVdMl97If6kc5VlVpZ7eq728lwHy/wuK+vndPCa4VEckJnXaD2YvwwVnie9DSMV54hkkWc1F36D8ipdJfOnPJ4sd/hc1zFvPwfzMBycrzo8T/Ry0LpknSTrEdrjTDNkprvsLBnYflYUzErOk3xmaLYqus18UXw+B54yDev7LDOzXDvpyKdAlPQ4XefvG3HwR8AAA4jgETBvZPDSC+lwaEhad8c7xgz/hROeTGCCHI+K4yKqSyYqorxv1AmGTLSDs4IqGwJP/UCfp4NVbWQjY5TOawJOrY0dcF2RHTh2UTEMH8c8oRcO0G3BA3D0RsUUcyPwFOcq3n10fnu2OnpOa/N25fObxtphZgg8CUZDPEb80Wm5GJ7/mvEr+XvOJ097SnbwCTqEChEFnhRw2mwfHHpPsods0Vm9sPUayMETFHI+20f56jA3tUOvEDCMijOqTIDvWvj4aeINzN1me2P9SKDrBPN3KDHRGT2FEgRoZBXvHQ4x6z/nugyBJ7JuIR0F2KzqbLkCT76zsXrlVWnR0wqnFc4wEiNL4KmPRssEr9TvwBuYN+x1OMfJ4lQTZUjO+1FgnHc7a+j+7TB7jm3gfTVwUjlsH/RoJ2g0MrUPpWm78xj02UkZ+KFrCbqEOXtGax06Luvo0JND6PwBaVh5T5is1+oMS4c6DL0tFpHNT3PmgNcxr76BTjHIL5H73cGau3tb7Xa27HtbYeg3tcN5DVTh4EAjCEbiWn/w/kZkXr+zH/y6BWgQwNBNdAkwGwigAHVempq3U20XwEaNS3uw1r5sZvaqbux5fe3VOFQuglz4uOrsrerWnvY3thpu7Wbs7MvZaB83nX1uB3s4UEkegSeqR8h41xkAptDlhgfqwmlEdZr4jWSKeDl7QP+qrLvJsXLUw4E864Atq6yhH828cgfg5TDa1WT27W5v31hc2Ps4B/dbs6mzZh4ZyDgPfW0Liorz0j6cojjpWMuNwxROtqhndkFwEIiqKqiJf/QRoipVcpNEiKyPQ5e7qvcm3fD6oavtrp7bL6rKfnrY2veqg+0Hs47M4XrhfYb2BFmq8EfAb0UzOmdZZ/O1SogS6h/o+t6AEzSce/C/tjjhlWwQQZwI7EsPybpV8LsTNJveL5nm+1NQGc5l6lFHH4KBZDkrPdd1BDtB7vIM2SfSjZ2Ukh5HBY7sT8b9+HptD3f31hwO9v56bd9eruwbVts7w2CP6eFVqh79/d6rrPegYMg6ILcqd5TRM61qZvbQNPZ5U9svJ7Ovpsl+fuitw2wgmGmVvT1O9mwa7K22stVy7kkdjA/nnCeFcR4rs4f9znAa/5IeSE1lu8Zsh5PQe+VUXn1yoOL1obNHm8He7lu7aJZ2O6/tZ81kn84q25IUOwSMk9Z+t4tewNJJqAoVf5FMz/oTcJBae9mBOYFC+p8HmQjAlco3vWNz/+CBpyMNEnAtgR0CT8AGSn5LBspXkG1/ni1dWPKYPZbDVrrLURcodq0Sm6RP8W7pgs4vsKcLpKnT03iq/OEss6eySUQ3kqOMZw7kaKmYd+ftLPQJAmbeB6yJ9dWaSq+VPr3ZdR6wJsDOZ9eXyOTW4bMulle23RKojqQc111KBbjPh8SIOpLoCbRE0C3WM2QNEJCcz9A3gwbCx+VnaF7bnh5yZ/Z11h+RbzFWkkyiX2v0KAwfwqEL36x0P51b7eX148evJZUEjK16EfU+PiqhopJo8GrpzebWdTfnU/NANfL+V+5HCgSmo03fRw/L9RpILWjwYHNQDsbgWZcXAc3HWLHV+Km+tU+ePDlWg97fPdiLF6886MS6sS5ht6Gv0ifn5CfsOqrp6ae9OPIW+TmgCfFDtx3GQKnySssSAHe/BBUbs5nDJfKvJWgCTxl7a4EcnJUqsIlkkMrusf8I+JMwg/5PBfK89n6S8oGEbRT2i2iuWchnMdhUKt8cyrrsOee17R/s/WVv37ls7MPFZG+vW3vy6MLm66Xtd5wBr+U2+lHdPwz2xdbsZ/vRA08P9Vu2IbliObOV1fbdb/26/cn/9G/s8XvPbA/Jlr6Z4jGsP78rofL+F5/b9//uv9gXn31mL796bnc3L631qtAIyLw6THa/P9jLfrT7wVw/6DxYO7P1snUeKXmg3o8eJC32EJB80g8kR6RLy0aTPSydSmfFZWNBdRF9ZzklnqLn5XN0/Mxhrv9l4Ek+BkeESEnOOhsKZCq5TnJV/I3v2e/7zZ2jELhd1POsgq4AHVCFT384erZ6sDR8hyTOeO9X/N9AN5YKTZ6XdU3GvWijR55XzpfKT6/GL7Kbisss5xXI1lpOdQRfg9dSrRSwwa7nO+9dlMDT6AF4BZ2Agm6JX+zgo4PNrbYViRnMq6fqOOCbSaxCx+2YD7LF4YGjktp7oDFm11cVfkcjMqvee+/dSROSQJLx4RMu0dzsbM2KJguA8FGmBBOWEBSRiNnzt35HaPE/WcISqDqwUqJkMJ47FESY2rDsbNLYtfBypueAgJwhGo8IPzsZdCj0maKS4JTyu3rjyHEpQ1hCQ85lGodmZTBf58pkMar/tcOj+WgN5EST8OXzfCg0b83NmWuCw+OdUmRDIARjFA1kpiABo0Ofv8vClefIkOAejTH3txFT0IEXM0CgcU+ssxhWKOs+94JxKdrU/UfhWRW8yqIcizHoOu17Ht+R6RRazfuu6zS/3NsgO3ay8SAmzj2auwJG+Wxlxqj5q2GyFJXsqM3OQ9G8BJqeled1ztgZby4Vzeda7xc9cm8OhPB3dmDrfdmI0tzy2FiD86wi0arGnmlAtJN5RH7vmwJfWUBlZ6FoJs8zf8a1WamT81PGksadgyveN6AYZ+Ib4l3ZYMjBXMbM33Je672ZDxyFdTl7WhspdKI/KVRaw+z015ppjufK51H4HDNy1GPh5HjlubpPtKSzFnteMIqLIiGnP+ML4SuF+hRcEv8PmvqXgae8J+JfoqtsCGuvuCafN5394GX/MvCkNRQvkgxgPFK8RFc8V0qGMvpy8F57dr7G+lv0K0dkDhRl2ECuF90ou0dB1xxEyGdDck3wBsrKE7/mmXIKnXjoyXEfCpWC+cG9M40Ef3hd2RGdZf7CdeKR52dIgYdMR3I6yAhwRb/A30lhkgGqMyX+kwOR0gd4ts5XDvZpP7Ue2iueoWAP9+YsovNr+Rvng+SkeLkq4JgDz2Ce2cjW2uk+yVSep/3lGcBNyJDX+suIV4awznEOTvF87sswx1oz8QbpBApeMAbRiOhIPC7rOgoAosNoXXXG8vglA1xpLQFad7AWnYLxa991v/Yz05Z4IfdpPVkb19/m9TFj1XliqSByo0O9mVJFhs5d1j9Eg0oq0jl2/rSITEifZ8mmRafNepXWKsuGfMZ0bQ486bxV9BApjsMsU49yskD9Zbkp/pTXN/+e5Q/PVnKU5JOvTUkmyY5FPUN04XRFDdNZ4Im+SBhLOIWphvDm3oYhToZlVA85rJanCwK1hiOFaht4PcZ5YPxrL5REgbMBLHoCT+O0dac0PZ78+6a1egRubWbVuLBpXHpw6LAJww+jCCcA+hCOfMYMPARZuEddEIgbNyIji180MOJ48mzgpQeeCHLgKCLbGighBZfFZ3MVOc4c6V7hODplsLphWJId9K5sK4TjFx5KzmyRk54tG9AowM6gP3SH6KEQmdLI1LlD9JDNyBpkeSungPaSjEjnv34PY8WbEH2TVEWEA4vAU3d4sGEC7ubeum4bzjA8pWWtzgNPXh1BvU1CXTjX9S/Wb1k7p+Ip8Ny9Es321i4m64etWXPrDiuqrBR4AmpPgScCjNGfauXjDZ5+8Hs8+5NASumtJGMe3HvMVM/AHu+ioommyTVOOn4vUI9A75Qeci6fSiALFAcMYHcIlh6wcUYjgTB0rXCoUTHmPL9BlyHJh7WGlgLeh2BDzsYVr9D5x6HNe9yOYpwTCYkze3R14Y6253ev7IOnT+3xMFn/5Zc2u7mzCyqUsP3oTTUeoq9STW+nitZXNu8Hu6QH1Hxuj9yxQzWHh2GL05ogDckMre1HKqZioAR2J5vbzdjal8DtLZb21aG1PX3Y+sYdAo/qwZ5WD/Z0eGHrYWOfj1v7tO7sp/R6mgaHi6vI3vVgqll7cYJ6J/Dkun5RKcJ5WvrnFR6d7Ujnmx4kjUx9/ukMHu2Y6mAzKviABG6BzgLO7GDX42SPpsp+u5rsa01r7030sNpHoLHAb9aj2aJUOkDbOsvsF4EnfhJ4oh8PvQ4vl5EE4jYPQQx6IFWFJgDlKnycnliSBTbMbNf0VrUkGYw27ifbVHP7pK7t52NnfzlubAsE0Vjb0Mytg66Qa0DtLXAUn/TjbJfoTLqtU+CbnLeVwAAybLvfeQBTvAA+E7Is+H/w3TgL0suzjhc6aUYUOVVX+E3F9tDv+nnit2b9vjsG/sUPJcu4ftHOjrBV0lMZI3NnTx729LnDURnIOc5fPdAcfP9qUXrVDJP3WXm3mdlHTW3vVey/2XucSWorcJZ6nwial8c8RoeuXLqzbElQqJrsy2pyGMQf22CfV7V99erBVhdru1ot7ZlV9o3DZN+ozN6dN7acT7Zqag9cMD6XAwViklpReMhnY2W7erJX/F+ZbYFWpC/SEAmJi91gl9vR3upnNl+t7NVqYZ80o72iGrhp7d77MEYCVuh9sR7Smwg8ZTvHabMEkVxWlB6V2qvw2RTo2lKpK/1POlrw2JLMA6Dr7KTjwyOPegrJ5EBnpeTRnNgovU0+DeeXJYGI79CbPfiTkqqk5zMG10eBCS0OSM072/dbEA/KM93+LIFOHyP6WklEkt6Zg3aufy6WXqkWcrWy9SIctd5TFSg9+hKWveXePD+3DYbJli1rELJ5VXQjAkyzqnUYX2Tu2KO7RA8XeJrOZOXQpkE7VBKFPh1VUX6OSiWMbFbv+ahkfkTGsXo8SmA8aF7gyUgWIQDC+kW1c/jEkGOqfiTwJB0l65WMwxPbL6Ji3fXFuRJ6Qgazxl1BPKI3pwdb+o1ttreepERAJXrRlMStAusV9kNJBrp/cH0MyOF+IkDVWbvCH0ivvt6uLgJGD16A75R7Ze9IH5k1c+chX331MgJPfaAy+P7Wy5L8SkVNJOv2w96hjL0/fekJJr6Xz5LvURvFEg77V0cPNN5P4MTPi1dJE4xTb73BLlatLVckWhFcpiassi29uwZ64RB2IqDVRaXcASjl6D/Ke2Iv1P90sNkyEl4cnpEkf5I3JiDPwgbxFgP9vb23GOw7VzP7zqOFfePRhV1dADtrtt/i3J+8gr6nx9Omt6/2jX0yNPbFWNnn26Xdd7sIZuw7+86H37L/5X/+M3v20Xs2LudWqwdQCYbKDpSt/LO/+Qf7wT/+k93evvJelLvtQ6BOlDl8+tB7FfRtP9pNN9qmI7hIVXL0TdwPEXhyflZ6P6ITH+3BEnSV7Mv+VdkpjEW+jqNOryKOZFuxt/I7sbc6y1l/PZexAY152hvpb8d3WvBTnuVnuNi6shEU8Mm2nXz7PGu730RV1AhcNGCvpfdnEzJKfib4LufJi/T9HXGuCLqLZsWzGY9kKWxJPibNX8FfXyuLAKH0DHSDQKeIf2PVuXwj2Ol2I9D2s1IB6ZW+jetCM4dKjEq++djbsiLwNPNg6UD/t6k6Bp7Qu7B7/anY6MgsG40kS97BeJezuduP6FLodCT6eNUwI0XH/OCD9yYZXCy8lH8Z61ybFQ4dFjkRtLj8lLNHyv2RwaaAk4QCz7m6ovFWZAocjfuSKczghVcrxirizIZizkjMhCxmq8bCcgyJoBijHFoKnIlAZdTr2W4YD4MbEk+fPnVh+/z586NDWoJNzJ45sY78T1YJ18shpLHz05loyX45N/jy2vGdnCqeyVH6SDhhlQx8OT75W4q+lFEd0FzRomeqx5MO/ElAqgGmMOZTbWghaq4VVJLu56egAVBM+Hc0MlL1nASFMimCaZ96PEmINinSK2VV+8w199vNEbdXBrwygkS32dg5Z1Jyqmb603OCDk4ZHlobrpWQ4Ro501j3rNhIERSzFTPQc0IAB5PWXorGw5iNapfMtDOT5nMpfecG34mBn4INb6Kx7GjJDFoMGJrRfXqm9lRBAr7Xc+R4FxMXnYvu8xnmOXJ85rOna8XsJcRk8ISgP2Giilb0ua4TE8zCRorr0VlW+h3wfnhFdkDHHIqAKNAVUsZZlxwUUzUEz1B1hAKveVyiv0wLogfRovhPpnMZ7jICtEY6RzIesnNSPFy8RNfmn+Kt+Tna7xhPOAyyc1UCMIyBOO8uRIuB4Ur/MBT839f5hs6NnidHmz7nWexR5kd5/TRO0TtZ5SeF7/UAOvfxPPF8Geu8MwcR+J79Y9wKDol3qnqJeyQzdCZ01sVzxaOl3ClxQnNkb5B5bvAU3GLx71yVI6NUfEOBsfMgrNZF5zDvPevEfijDW2dE66azxdyzfNAeip5ORkdQrNZBNMq92dEv2hHPklInmSVZyhwV3JG88IzTYsRmnildg3chU2S88EztT6bZLDsld0Vvmo9ogZ8KAKpRs+QH6wrUXTiYY/91DkWjrB/GDO9RgEn6DPdpb7QfXM9YoLecvKL1YN7KCNT6wFNYI8Yiw176hZyimr+Ma56n93tGf3H68D0GIHP86quv3PkmeSe64xopw6IxnTvxL9E0+6G94jncp0CQr0dxpIi3SlaqmnYiI604NJ0nF2gfN4xKwPNcbkkPEI1JJ5K+IQhC7+GDclz2ToEnVTxJTpzrl4xb8kvv9nOjnlOJpaGAy5npjvyiBzNGD6wtQn7qvMng0xwk9yXPuDY7uhmL1lN0qvcEvzkFVhWo1Bn2c03PGrDwxzinPL9tI/CE7tUu1tEzw3Waufd4IkuP4FNDFVH1zB3xUWmD04osvuivwz3sI+Nwva97sIeHW9sfbsyqvUOp7YaXtl4RfG1t2GMUsccXNo0L6/aT7e7A/6dyIpII8LwTeAqoE/og3HufkFlN37bombfZ3GPG2LI4mTqcVROJEGtb8q6GDFlgICrrNlu/R7DgrIEqMl2u1eHEkx0ifUSyU3JNji++1/qHflYw80sAKzKKe9t397bv6C0RGbEE4dC1w2k09/5HvsbF8adzJnkgOlkROHVDngxCnCgBWUfwyvWa0sMLmDuqjqiHoc8TAUDPbKwDqoPni2cwJ87IlmxGi6SAzPPcQC2BzXZ+5UEyAk8zfz+ZnJ3VzcGzo6f6pQeRcMAo8AR9EHiKnlRkZNLLikbVkZ3pzrcK+yuCFpvNzudBQJSgzWpNJTGBp41t+hcFpIPAXWDRu25gAS9ysTpBttOzh7kqy9blJjAiOEpKNSY0L3vEZYMRmA46CCfDZKvlhY+VqgaqhKSTiPfp7MI3yPQkyz76m1U2n9V2dbWyd9592956dG27urePnr1js9t7+/S//J0NX3xlbwH9hsrfH2wF/2OjgDLBsTZVtuh6W0HfwASNrPXo9COoHn5tbG4NPa4OjXX1wQaGT3+oqbUX48JetCu7X67spl/YtjfbdHg8KruqBntWPdiz8cbWw719vpjsk2lrP5k29pz+bFQ6jnMbgFMCyu4ysuxDb451JPDE2rF3y9UpE11yV3zZv19cvJZxLL4qGVM3ZNPCaxobqsn2NLYee3t3Nrd32pX95nCwZ2b2/lj72L3Kzugx1kRWbYGecdoG2qXwQ9ncHQHs7uA9C6h4UkWIB6WHwZbwO/XyLNUl9KWQ/mPdzLr5ZOMSWL7Bhm1vm2lmn8xq+8V4sP+33tvD7uBrrMCT+tZ477UxZKLkv2wevdN5SLGfXI4SCCnOKAJPZBWLx8q5xByl8z558sjHj24gOSjdNXSVeN65jqzghqBxJJ+y7uS27f3DsTcL1+QgA9cCechnrPdmQ3Vq9NeUvgVcHe9yX0hprwC0nRKIDnc3UQlB8H67tcdjb99eLezDeWtXY2fvjbNj4ImKpx4aUN/G2uzRtLYlQbhptM14sI+H3v5xOtgP6sk+qyvrXhzs8eNLe3Z1Ze8OZh9tB/toGuwdAoP1aG9fBlSY4H69Gq4yb5YOte2G2jb1ZJ/bYJ9Vvd3PW+sWrXVTbftDb+u6tdVDb5eHyqb10p4vG/sECMDC8x660Nu03gSeOAPSW0n+kMzJuuXREVt6rEn3PtJl6jcq/i0ZJlniPqvVOqok9+GAnS9DhrrPaxjcmSi9Vv4L+S1CJ4ikK+lKkhPst/RSrxqrKg8WMAb+hnY8iEKQvfQS5bnnyTM3t7eO+sPnzpcLbJ7rm8Noq4tLf262N3weBTZ3e+g98KRkz8tV9CFyHYogJ6k0JXkk+yWPdswMmFQCGgTnDlahR8yB2pvZYYf+huxaRgDigDOVQA7JH8hTOHTAi0H3UEzICtYr7GHYPDBXkjnqT+nnjT5FyPOyzrKNZF97kG8WCZ0EZKgC4pkXF9iQJWDen2Cjsx9E+vmuCz8na0L/zNDVTnC+QF5GW0Iql/Ye4EA2R+LMzu66O2ursFkYJ3pcTv7r9yRyHPzZ2+7BtruNtUtks4dfHAKVf9AA5xxeJvpQYuJ6deH79erVrW23e5e7EXja2cX6UYHYo4dn6/cTeNru6Jc82MVydQy6n9b4hPLRF+jox9ePfNybEnhiHR1GspkcDpWaR0EJL1czWyzRgzur+4VXPEFne08yA1IV2qIvj1k7P1XTac/RkXRe7vcPHlzgPk+aGaLyxFGdSj/bVd3Zexdm3328tN9/69J+7em1686vqDwj+lQjq7YeeKLX5qu+tc+rhX1pjf3iprZXm3vz/ODuYL/97d+wP/93/6u9/c33rb5c2dhFlghzl99CvhXo7JO//6F973vfs89+9UsbgWbu6XmHvh+NXX/81Z3zOgJPr7adbZEBNbpHCT6Uii6XGwXWGZlztJsKOoTsR9Fo9v/IpynZI5vIeWCxY2VP8ZN5MHa1KpA+ln1Geg82iWwr6YB8p/OPDi7eIz2H7yTDNJfsX9XYfUxUBlYReKLSn2ULRAYyd6i+JrkS/TCKM6iG5vnur2/nx0C7bBCuOdpT2GsF4lJ2vXwC0Ff4VoAqjYAsb8ff43yuLzZnCTyhN+PL9P5MHoCuosfTsZKxiX6v8CR6jxNiR6ml9JPKTvRSAuHTaNUwWVs3tqQHIkn5LTJ6snuqeYfe9TDuBbGEHmZwYbfD1b9SPZ5glkyCxZYTgp8wBpiEnAksihxzTNyFaSnbcyOuZM/L4ZuVHRGThALCWE0L9c5sfGdHnxRZHebsZMoOKt2fHRP52SJMCWgZd3IUaVOzk0XKAA7D999/39fppz/9qX322Wcl4+iURSfhmAWIC49SEZSrlaSAM5bszNF8eK/u00FT5ZKcWXJyZ8GlseugyEGd1ykbCF4iW7CnRfxSeqSIaHx6tnOyEkQ6d1C5MXxWQZUdOa6sFkM/BMWpn4bWRM8OYRdMIjtsRAdS3jNTEA1ojFI2NCfRpMbJ5+eOLSluMe+CCS7c4TOM0HDuRulq3ks9MztGj8wuYY1qXKJxjVtrLSYlwX8uXKGvrFCJKWoP8l7nddO8dZ3Gns+smLeUxaOxUjLRz/fFmWnCe9e+6DyK4YsWtQcal/ZYtPo86zEAACAASURBVO/qUOmZlWkv78+b6F3nPDtztG6iP81Tc8h8L48PRwjnLvMIOXHj3JwylfI6Kdih7Oy8r1nA6netjZRE8RA5LTXuvCZxTSi4cc5Fg6eKJtGX3q891TnZoXgWmta7+HkS4jG/zIPz+iI7zmlOdBJOzlAS5MDTXkuBkJM485g38Rl9r3XSfipwwt+iJ42f/QjH3ymThWdrn/hdPE77m/mu5Bif8cwcUOBvOV+0Hnq/xi8eoLEqGCCZoufzM/OpzF/JeMTNdnxHgXVyGoUnlSxvX0+Md89IPvUZI/tFAp9rhLnua0T2pPftKH1w1GAbqKBiIBAc0d7zTvEwnW3uzcakZBGfMyc5KrJRlHmwnOTaC8lL0aICxeJX0JOCGKIFrTtjxriBJpXZpixNJcXkufBO0Q8Zd4xXiSqStcxTBrV4uWgenUAONP3M/Ip3ca0cvnIQ8Hk4ajbukBX8hvMrlcG7DCXXDkiupX9+c/PS6fXq6pEbZ8imxTKyL9GnuB+dSvNnLVkPVVZp/DrPjJXPFNTic/ZGEJGshYKSr9Fk6pEk2hZtiI/qvEpn1PeMie+0ryfeFRBJ3C/+yt9Pnz4+BY5KAEdBv9ircBxmfSfrQzlYSPa2606pmleBMOmuojPJMuk3mTdmmSq65Z3Sy7Kjg14RepZkeJaDklGSw1n3Yq3ceVMq1iVTFCCF7vksz128PPP74/k+F0Il8cMb0AMVAYRLjXMiggWHbrB2es+DHqyzDVS8NFaPOBYIKtTWLgKazJ2dZMca2P8YILceiJivB1u1a3fQ9N3M6mlls+bSg07bu51jokvPip9kxhFk4FnAKiHTTlm3GO3i9chmMBx8fhMppzOHjpi3ZCEHFAa2vvir5FDWH05QnUDERRJcBCeCpqheYh2CH5K9S2/5CORw/l493Niqpfqk9L1yez2e09H0fHaCVXLaAmYlVSuwLicaCGORLE3u53qydNkfnGELDxgSyIw+XVS87PqHMHQ9cEdvpwfv00CFFf8vl+ujYS1eRPYvz6anApVpp/GcdFl9NhzIOI4xSB/3spwqqo92h8+iAq2KJCr0EdaH3k7QB728HCaoZOmzT6fzSfbyzo1kHGviFReXC2tmyBqaMt/Zdg9sY+e0VgHrV3RC+lfst9EnUYZ5tjVctgD3WEWQys9YgT4J5zzlKZF4wDWepIG8dF2iib5qU9CRdJqss7puMzw4/VGlRX+ygO4Z7Y/+2z+wP//zf2d/+m//zP7ur/7K/o//7X+3Vz/8kX2waG2+29qiP9jlxcpmPc7O0siZ84R+QiVXuHGsbmnAVipOCReXptV85zJ8IDBEpUzvcCb7emH7emX76sIO9cJ+sp/bdlbbtgIqbrQnQ29v294Ww53Z4d5eWm8/XPT2g2pvtx2wdDRZmgc0Sk8lVdg/ktlZ79G6sA78rj3I/FdOFNaeNRTfl47UrGZGf/bDZu/Oi8V6ZSuqkA+dXQ+V/fFFZd8cZva1obZx1lu/oJXAzOaH0fr9wR7R96BtvLE1zpBVFYH+m8POXrEXwBfiLLHBrqvGLqHlimDCaHdVb28TsUuOwmMfP3QyKpyqmbXwwmGwLbCXQDDa0n419PaTw739U9XYL4a9vSIZdLayeqrs9rDzIBo9peCbOsvZ2SYd1WVJsik9MzjpY/ttQEdJX1aSg/OXrnP5ntc+y5Y4CwoaYidEsDp6pRQdsTi2+FwJuNke6KroEaGkVWToUYcueozkErL0GGRSZVmpvNAc9L3k1mbzYAvO5zB5X5FlW9njYbAPZ3O73B3sbXqMAacI/6FSAOjaCZirytrZzB6PC5s3re2q0X7R7ez7/cb+2cy+mM29Mq27e2VvP3pkT+dzews4v2mwD6vRvl6ZvTWvbbG+cEiglkQKjwWPRt+2PdBB1Ncd9nZb1/a8nduXbWNfTpPdjZ3vGdVev3ZrdrcfbTdf2svVhf2qHu05/LFkfN+8uLMBmKr7e6/AWS4iGZcAiwcQ4WllHT1RpZw38UK4gCqeRT+iD+fHpZeMRLv4k+gDmDLZIeA/+vepiop+HbonJ7+Jj2J/6Fna92y/ZH1aupvsJbdpCOSVxIcctBRPcboQLDIylcSWwu9wjF5eE3gYju08xE/0LnreDQVP1vnRvnd9l3ddXVzZ7fbel8bXjAQVoPyoai0VIFRsIFell3JeZXujYy/ay6gwrFrv/TQOC+s7esVd2mr5yOazSOpC1pIowZy1Tz5HAmpjVEJxDTLNdWaHpRvtahVQxvKb8F22K+m/Ir1dOv9yGQmy7v8qQSFBd6l1g3y2Slbk+nYRCAr83kPj7vcF2pjkpge7faBSvSuBDvo6oYvAQ2vnM7MafbT3vkHo3gSGuiGSmbgv+j+iG2FbRkUPlTgEyrCVPOnOdcnQlVlXnNSiC/o7YYe9eonuGBV1U7cq+ltABMZ4qS7roh+V99CJwgXuedg8UDd8XLO2Dsh07CPZjpxFnTXZPG6v0gOnIih+GlPX5cTv2Ef0HencYxOJ7+ztvI1kv4Bbrv2dBBpivb2TY0D+TQHXz5i3m3u7Xpi9fzHa//DBE/u9p5d2XQ02VqPddTubOmp80T+jRyEFPC+2o/1i29kvHrb2D18Ntie40dZe1fU7v/Nd+9M//VP7+te/7vCi9EzcbTuXge67ny9dt/BzP9b28nBr/+k//JX9x7/8nvV3G3v7yTOvYLnZkDh1sF9OkQhJAJPqQxJTCMT5P9p4qBcicI9VQTsrKFTMb9VCJ6Fjsk7S3Vhv6C8nhMmW4lrJMc639Insp5Ye4WtSEkI5d6J3BdmwH8Sjsg9Qvn74vd6l76X7RmJZTFV+Qn3HZ4wB/Vpzki0pfTQSzyNh1ecwDzqgypO/nRYK2kD2XYn/8ZOkr/8a/2w9GSxQi2SrS9d2X80IjLGKD4D4JhGlIAbAa7uAJEYsrNu5LeuZJ3IsUIQOg21WZg1r0PW2pGKe5DDkF72F8YE5PHokDexLwnikaEawedsHf2Quki8uWz766BuTlCA5i5ymyua7s6ooDzycm6T8+EalxrgyuHV/3nCerUAT93GtnCVyUvBTQvLckXB+TXZ86Tvdy5gZpwSkHAXaXN4vR5GcFtkpKOcJ1yvLlGfJSUWmMGNnwfW9BL/mfBT2EnrJeZu/k8Ph3HmQ5yvFUuuvdygT+3zN9Ky8j5pT9j2EMniqEtD+ZeeHDmNeE+7TQZQCIKfK+TzEFPLeHJlKcK9jRFrzyvQjDGuth5QIvV9ErfHJQMoKka49p4O8JnlPpJTEPEOA5n0VI9S7QoiGMJKCLVrLSloeh5R7Obby3I+KUgngSZE5pxWtk66XQqrx8g4JZc1J12qfZIDke1yRKMqfDBvuU1bR+XkT/9C54/s3nc/8btFhVkA1/qOTIFV7ae/yudB7xDcy7SmAoEqk83Opd4lpag5a49M+hoDJZyI7KQV7IYGX1y2C7JFppvdpHvln3leeLeU6CyDRnK7VeJX9GLw7sinUI000nfeLZ+ZzgIMl74XoWNd4Y8+z8eexu/Jbqs/4XDSuvZCBqXfo7OusiG/o+3wOdD7z+cvz17O0tnlfuC742QmjXgpADmyK/2fakxEgGuBZKEnK0FLgwxXzovRmnqF11/j1DiktmjPfy7mcaUx0zVp6Y+DSJ8DPe1EifB+pVvHGsMF3yDLxs5AaaeLUc8dLMe6owhbPUeBJPED6JBmlgkFgzKoGCwUl+LV4xGmdT0FivmdM5+utvRWN6+y5gZqy8hV8Es8R/8t0IJ1EVS5cw76okkbBE54leuWa7JiUQZsVXfESfiooqYzPowFYAiQ56H8uA0RjWSnOPODohBsjG060i0EqRRYjCOMWowNDRryEQABGqCdIF9ihXGWoQDlro56UrIHG5AppycLWPLmfNdMaS8l3mitGeuazWW6IP2S6z+c5yx69j2uheZ0p7VHW24ImTsFO0Y/WJ+jk1MPpnN9xvaBgfI/JvnJ4jVODZ80vy5wsz3LVvfRGaFtBxHO5oXnofAA/oDOjc6915FoF0fLa6kzJgSOHYNbPeH7Wb3VP5i15bJnvSgZoj+DxVDV54jcwClQgNMFL2ukdd8LjeMEtTjXLODRWAbdHa+qhyLcaZw7Esrex2tkwbrwCZ2o6W8wiM5jAUzVibFFl1dqAUW8YJbkqHiiIyQMPiKbNPrLFkW1jadDs4yKDHtiWQ4Hfo0AOp3LNWYlgB+tD5Yb4b5Yd2idla0dFl/qPQJtxDqnIwDjlXavVhQekCKwErdHXhQxQBTao6ApDFseON7BeFvic0mTaDd75qSE4mZLiS9HkO2QK1VLM27NLyfps1967yrMae1wrkeWI4xIdmYDWMHQeeNrugNCMjFwFjGJMkQjglYAlY5T5ZX1AOgfvdN45rnz/hSvvgUGANSYcToN1w/PI7iztg533eGAOeEXgiQJa52hfNREYYL0ZP5nL3s8BGBWLQCoZx23beKUPAcxdBy1tbd4yoZArTu/z1sb+cExuEa+FPiSrBpzEpTrP9ZM++Alr7FBydVSoyw6BHgm84qT3cwKtJ/grnTmdv+3u1umUIChOMdaGn9/69of23e9+1+dw88mv7OO//XtrX720b6xWtiIZ4bB3+K81mcORQ+9ZpRFwmvz3BlluUUWJw9Tn7BCYQT9+DhqCoQevCgFqrK9a66qVdc2FjdXCPp/WdlcNdjf0NvZ7e2sY7Z35ZFf11qppZz8/dPaDZm//VO3svhutHhqvwCLRGgdtU6DexCvObZhs90lmSM5IfwoHTiRwqNJcwapXmxtb1q01QALNGq/IWE6Trbq9B57+cDnZt6eFvTcQYz7YoaU3VlQ6DfR4qiPoRNN3IPsWDgc62k2/8+BTV8+tx/lko13Xc3s2X9oKSLx68ObrKyC1cm/nIu88Sxe9xDlX7TBvG+QRvLFe2uc22cfTzn64urCfPNzaZ93e5tXC2mZuW85iNTncDHwkaO3UpzXbKb63pdO88+iSIe46Dz2C9qdkjGOVUKlIzvqUeJzkiHRLqi1Osj+c1Th45aQiaJ51Oeny0t86Arc0Ei+BY6rHZOehf2b7/lRRGxWw0kvlt5AvKdu+bTv39cXJhQN8Vo+2Hjr7wBq73Hb2rBq9sflFO7cFkEA0Ryfw5PCTtT05LGxqZnZrvf2039o/T519Us/sppnbwajYHR2yct33drXr7KN6st9oGvuwquwZPTouGqenZTWzOZBEw+hVjOw35wnovYfK7GVT24u6tpdDbw/j4BDBy8Xcnj3M7KtDby8XC7u5urQvjKDnwXurUA39sI0AIdVgrJUqbNXLiB4w4kfScyXvXbedToFL6VHSc3wdEVsJiliyXfso2CXnFyXgJNrmWtaWf0d9tNgk2m+qR0WvJzn1Ojx71l105qVvEHiS7SF9R/xbOlQUV5QqlcLnXEYQkG+jj670a+lpPNNtpyILpENQse06ZF34Nn1WkMlF9/PqbuCCBQ2K/J6FrhBjjwopl5cEtw9R2cT/wO0dOhxmVOhdWzu/sKYOpzIyGP1ccudo187iXXwPHZAIGRUvoVdfLq+Pv8uXJX7hduAU8GJh1+EfFdpLjBfY45NNf4KQdk5SdET5OgmInKonQ0/hOuQ3VeR321ur69GaNubD//SPxNbwNRnMdvvOVvOoXgJ6dUAXwNYjgcT1ENbj9cATAZHr68dRKVWg+0VvJBFgz8QZGDwJJapVIwjbPbAX4RdmvgSF2kVj47Tz9X7YxZrr7OTEhn2/tyfrp64f8EzZtAo8KeAle0KQ1LFuoYvs9ycYOCXBh44U+7m4jCCm1ip8btHPxwN7jkoQiXZeOUISax+Qj6HXzayddva1VW//5pvv2u+8dWGr3YN1497uD3tbkcywQB+vAr6sWtqX9wf78as7+3R/sB/eN3b/cOdBVfbk93//d+3f/umf2bvvvusJTOtHFx5vpfKQSlzW0nWMqrZmrO353XP7z9/7a/v+X/9nGzYHe3R1bWhXNw93Dp323Cq7B+KPhAMSBLyfWZytySuuIxHBz0up7COwLT2J86i58pmCqrLLJXuyTBQP4bmcb+7je/aDvUKPgJacPkoQJ/t+jrqrQ82dkhLfZMsK6vLID5LvJPwCEWQTPxPf8bPpfUIjsUxjFB+B3iJOEuf/KM+xeUuytvf3Sv4JjSH70IDYFu2f23/SB8/9MdILXOcAhtT5XdEDnJcUbW5ERxHUH/2eKluBLFHVXm1PcPJ+MfrPYbu3+TjadbvywBR9M7EAd0PQMYk5jNMDfgVOkLXYjyeUGPkWnZ/R40l9CAQpoAWQssnfYl5ynmnhyeKQo44BiAHoGXomRANMHddy8DHoFYXOwkoEKGNIyouUlaxYZQEsY0POLpUWahO0eX5ASuZVdp5IqEqwSXBrDcQ8GDdjknPs3Clz7sjXu4JpxmERYcl4kFDlbyntmhsbGQQeDFaZGSJmOXblTMoHWGPPa6dDpOdjoGbC1vrqkEopkeIs4ld2mw65PhdxyYHEAXQHQHEs8rvmG8ynZKymKiA9i3d71vdZ4EdzlLKiueT1y4fv/PpMQ3pXpnm9j58EFkTfUhDFaLQX2k8+F93oHGgPZBhIyIlutC66Lp85nQGNR0w6z5fnan/FHDU+xiCnqa453/83Mf7sKBSdif71PtF/dmBmgaHnZnp60z5moySfNdHzUYClrMD8HJ33PA8ZRhJ05+/N14o2nYmXknzRVZzVMBrzZ+IRMd5QChGochQyJs9m8CzCgMbUuosu857ynfiGzpOECZ+LB0qZzTSE0qZrUcTi2tP7pAhrH875A9lTcc7CIaP3aczA34jetG6aCz8z79c8NBfxFdGeFGQ9h+uUSZnpX2t0fibe9LcCfqJH3iHlM54TQRfN75zH5vOX95jniX54rzsDC+REhho4389M7+IHeq54aubH2ajKdKbfl+uVG2BH+ikZgf5Mx745NafHAervPws8kYGieRNU0ni8t0BXnHjF0eFytGSs8DsNYFH0BBciOSmayQqf6FJ0kB1RMjIlF/RT2ZzaB9Zde6lzpWol0Y1kqjJ+5fzwjDoZjSVZJvP1vA/ireJvokMFEmV4s+dZL9K8dSYFI6Ks0GxUix+czucpgH2UQSMO2FDUw4ALeRzrhWFydcxK5G/WiaxDHBL8BIpMdKosOndw0Ci5QOrxu8albCw5ocWrGL/6bcpRyLsE0fKv6RBZ6c30KxkSRlkYXNJ9jk6N3c4NQq1l1n101nGmuwOw6A/nfOJNgae8z9KZnC7AVy+9o/K5zfIu8zaeI74uOXGu34i36GxnGez0S8ZZ6qGT15HPBSMjmSIeKT1Cc9dZkozVmEWvOpeSEeJ3uk7jyk4NjZ0gjdP/hGEITAP6bfToqHqcKwQRcILNbRoaG/rGm2zX3gvKQx7RLHfcebUTwadmBh7+aIexo3uU3ztSrjAsrZoIPq2MWgL0K8FRBf/AaTHabB6BrMO0i14RZH8e+VIYcuzJch4VX/hXcQtjqDWzqNryc7FTMsYJkUHyIdsyDnPWqAfRKfBEZY8CT1Q8MVYCK6HPmdXAZTi/LZmxI32zwhjFMBuqGL/2abEIaJ4IFA0O0cF5UAYm1VLhoAqoGwz3gJhZ26IFtob+SaXBeD23xQXO7b2/U4EnIPCiyfmpR6P4nfgu9OTVoNilqfmy6F+23DQETwVmL4xqspuB4iS42FnV3BvFcDisGIM7jfbozK03Rj50ARXJWl+sr44wqe4AcRjJsAO7EVg7aI7AHIEcMpupNAG6ceuOJoKROBLIIMe6xTGPUZ35lXS4o67hbpSS4Vkqnk56DokcpQfuFBVsAfnHOKIyYepP2aTsqRwm0oM9uOpwhbUHxnCMETgjiAgvf/X8c+/X9Fbd2Neqyt6ft3bdd9buNnYxb+2yMDRoheCIZyPTALp8rl4Q0gH091Hnx1nu/Yqi9w0VOmNzYdasbaqXdjPM7KE22xC0HXp7bGZP6sEWNTAue/uncbR/sI39cNzaliq1vrYOeLjSs2KxALYydAYlx2QenNdbslQ6u2SMeCf7zDNOtD7Z5rCxBXyEoz+rrV3Rs8fsuu/teqrtt+vefmNa2gdUZFY729aHgHkpEHlzqjjon0CW+VDbjAzmcbS74WA3w96+ggdPg1XjYI9nS3u/XdojYDGpEBxpXh/QNs6rC/yxj5faTc7hNHgWMM6UPU7xkVKw1nsJ/cIO9jdVYz8/bO05Wc0jGeCsde9zAdrPnbMpOVc8VzLK9dfUt0c9nlzXKXBMjNF5XaluzVCfsq/zudWzQ4cIqOx4b8wJHs/ffq5LRZZoW/Qt+4s1wlkvmY0XU7KJpOPjOSi2A8+ULiXdPNuQWgvGBH08fvzIA08EtCayqqreFsPB3gYasTvYs9o8cPQW0HtUeOO8pTeFJ+tUdrWf26Y2+9Q6+8m4t1/Uo72aLaw3Amo1HXqdDzf7nT0eRvv15cJ+a9baR1Vlb1e1vbgc3dl2Uc1sQTUmOs/QO81Q8baZV7YHDnSo7H6cPOhElrefd2BQ7dI+HXv78rK1V5cXdjuYPdxtrX/YurNuZwE5JzpwXaf09XG9aH6Cpco6J2vjwVkCpwUxQjqL+LXrFcBjpoTXbDd7ojRVjMV2dn6JM5f5FRSPi9K8PttHCgqzb5tdVCtIN8t6inRr6RjSjfI40X+yTzDbQPzuelmRP05LBX7Mx4ysG4szs8BjSf/mJ3wax3TwpiEgNf2crF0uIHfo7yV/E3TsZ6HYUK6vNgFVJb0JffKoQxFo2VH1FIEnQtDDofX+lLVdWF0tXutJ6uvhiY4RZEZf78ZA3DgGnrrwHzJOT56hiqrYa5lvSl9XkMr1Pvo7uhM8gk8uy5vFqZKg9HCK56k3FH2Nbkt109wDSdqP0A+Cfghe3G1vjF5PszYquBRMoWLG+UU1c+is5SyQJQjSod+5X6zfFj0kelmq4qldBurC5eX1MRiBKDrS8BTJMb5HB/SIqDwm2OU8sINmTwEAzh16AIEuqrT6KRJ7REvZr8Ln6zZ67EZ1SsD84cPlu+yz5D4qlsLHFwhgjJu1VvJy2OrxLv6hu0yzOB+s48UlCAxcvw14YGi27G2c++CdQxdVYh4EnIMgsLFnzc7++P0n9vvPHtm1V531tqG3Tr20djkDW9cWJGjYzL64P9iPXtzbp7ud/cMNa7WzJXrF5ZX99nd/y/7H/+6/N6AFd5t7I3Fgsbpw+UgQAPhp6I7egeznJz//mf3d3/yt/ewHP/HgVbtY2q4f7OX23qEFX3S9bXbYwB3SyBNR0K9dnpAqRCJASTIgSO0+j/npDFUlEUS0Lf+5bHr5VCQXdRakf3K+j7poSYjPPpZ9aY/AZ0qm0PW+X6WykP3SmYu9C7ueilDZVOIt2WeQ/WvZRyeehyyVn0dyUXazJ8YV/7WfORJJPKksaM8TmM98jvJxHMcwnaBCRXeav69VCaJLnnONxslnBO4nko6KjHCIxKLPoVMuik+BBC529IIkjyaCT1Q6bReTy/9h39mMCs3FypbwgoFuorUHnrwDqxKHl5GoLv6FHBW/yf4Br3h69OiRL15uNq0bNVkJNG2gHA70KJKi4Ye3OOz0EhEUL//Wt77lg/jBD37gxgYBLwnVvKgSXDKWsxNDCpaeL0GYN0wGpQS5NlEKmeYih0hmVllpC8Po1JwsE5RgCY8GzllzVc1B7+K5rFOOsuvebPhpk0QcXB/MMJxWUiKlTOh558aj5pSdPlo7rVUYYKdmh3p3Fu75nuzEkDBXdca5QqLxyXHDu/iMw6ggJr/jeMiKuZyOGmNByDhGnBVokONByg7X6/BlR1IOjGjtMn1pnbXvmQ75PWBmwpOvfZCyLSen7hUDE+PLz5Zid37t+fv0vX5qXfM+5LEyvzxf0ZTWXwxB9JDHlM9Mvu+kmNTujNSzRGNHpafA6h0lcTFw8nnT+c/7kxknz5Sil9dCay1DKO9tXguu07jeRAN5j/Laaz20L7HXYe7rOa4klPOhzzVGrXlkiYezCJ7gWVilIoKfDgf0hoqnzHPy+EXX+TxlYaw903gFIxO8sji8EnSIN+5OGf5ZqLpgKk2fMy3kc8LzdY94bqZRBWHyeM+Nyxyg5dnaEzkh3rQ+We5kes90zO/iL3oHY8yGmnrYSZZIfmkM52c0n+FQNCMwo+dmAS/HitYr/9SYpdxqPnwuBSXoK/giz5UzUIEDNyzcsVmaKaM8pMCT96oBW7xkC2K0FWLzH8633Pg+8cYMs0FvgbpAbTjP8gaY0XhbzjlktOae91XvlHwSH9Y8c7BA/BJF27N8St84vUNjzbQvegwDLowlPfNE+xFQzMFH7pORLDmT70eec084ZSITW0aIAkX5fjduu86NDzmPpfsw/jwXGfMagwwe0V6WcyfjlgqyE+/BkcC4WCecmASeHB/ce5sEpB49UXCSPzxsS5PdSOaQASYaZ+8ybTGOzGu1d1yfdSLJDMYvQyHLh+yE0NykD2hvdA3vE41r3TSmHKzTueJ5zOMkY9X0NxKG8tnQuczyIP+eacHlUKliAXta5z7L1zfx5Px9Pt96j5yq/C1dTIEN5n4o1Yav89SoVuB/9vNN+oLWke+zXMq84zVFPvWdzPJV+pLkcDaeeC90Hfrywmkq9LHJ2vnCDe/dtvQXqgJ2jEolgk/0asIb6/Pwqnn6Odw7Fv1U0fSbM1aamjtMeOvBpma6onNN9EYwKoJp1JwqpN1gB9IqoNzGmqBTODeisqY4LbgGJ/r1k2B5PMObIs+sbgheR5LXYX9qKK7zLfrib/EC7y9UYIliDcJJtdvfeVAL3gVkDIGfyDwOWDmc9GDja/9puKs1B/p0c7g5Jj0IBif2Uzw9ZDB6wkkuRuDJdf5D7+MiaINDDSggAmEe9EI39UbBEezqqJIadiUwhIN5504dGZ2yzRi7eGlA2oWT5E00ClQejjlgGBHevwAAIABJREFU/aLqKXpWHPoHDwDVMxJreqcBKm9Oju3GA2YEnvz849hdBOSeAkHBDwhuE8g6Oeu84q0xz+Yf7cZ7fBF4ojprrEsGMk6PGQHQcExk+fz6mWZeJ+eux1+KzuiZ1FQmlL5AwPDhYGS+0LUHJAi2JlhdVb1KLwBshDkRMKMPE+eAfhfs783tS3t2ubB2muzpfGbrzYM93u/sa/XMHg2DPeIzwaoVwQkMT2xE/Jw7rOWJX2W71/UTHCtqAI8NBARmQ9D1kqiodYfRdvThrCt3JFzYZBdeybGxrt/a3zcL+7vhzn5E0Hia2axvvLKHwFPYzyF/tQbn+go0qmCm7ISsy6iiUIk77JUyl+Ftq4uFZ17Ti4KYDhVPBJ4uDwe7nCr77dlkv2Ur+xAozWlvmwnZV9uq9JPwvmneo2VmTV/ZvItzdW+j3Ve9/XO/tx2BSnhFs7QP27W9Tb80IIL6nW2LAxAYMtn6MwIKJdlzO+xtDWznvDbvMtaZHfrKvpxG+2Uz2F+PjX3ajHZHEGec23QYHGqPMCBOnLDYTzbFuazyvU37m5N+qFABao9/0oO0tpLlHjwuWdOSmaKRWOuoOIzzocSyU7N1kjFkQ8qWzwEED8714TxyXbYEnhgHSceZHjRO+YOkU0h3EO+Wjs0c1uuVLQjsHXpP0hhngy1tsKthsOuxsnfG0R639Pta2lOgFOElR9SG2qqushfNaD+rOvtp1duX5FLBp/o5rejsoY8qbnpRcQa/tb7woNN7w2TP4D+XjS0q+ofNbUUel69T5zwHl9qrGXoDn43mrQ/hvyREeHVvZT9fPLIvmtFeXq9ts76wu83eNl/dWne/8Wq1PmX8Izs8gZgECnpEEZBv4pxJZmttZJdqbwsZneRfWQPp0NIZuR+Zzueu3/XJ3iiwVV794JCyB4c4zOdWehvv9yQVuiQVHVw6RNY7pGPJVsr+BtfhSxKkZEwE9QP+L+bvJVtHGsWG0XioyqDPXPZxif7lN/DG9qDNYKdNpXoYnbMPGUegJeumzqsKPLP7GAiMlcBT+D1OsKzIeWSD65z08lpdWVNdWrcDlpcq8IUtZis7uPM5gkFht/Teowf9fdu/es13pTMqXyDQplobxubnqiAS+B700V9Ltpz0ZPFcEkJk76q3UJz3UolF5QzQcvRhKn3nnWaQ3XVdUKioIrm3h92DyzDyL+RLQA6RFNJW9MIiGaOma1ZJoidAHzwAvSMSYDLkXmWXl2vXI0MOhD7o/KBUMbFeXk1GVY6jOERiDYFErjnsoi8m1fXud5pXXhGvJBvQcrOtKf1YvAb5LhsEOgLyj38kfMlPI95GsEi8j2tdX5ktoueuV4bF+UUHku20OTw/BhmR+3EOaPYTiUgPm80xMEH/R1+r/Qlqjc/mdWcXw739+mVjv/t4bR9er+zqemmbYWvNuLARm5CAIUkNd519tRnsk93BPr6/t3+8JXlmsqvLS7tcrOyjD9633/1vvuuBJwIO9w+3trq8svnlOiqDgaMuaGCzamY/+/GP7Pt/+3378tPP6JqJJmf3XWfPNw+2pcp3e7C+QLMWQWRV8Yk6TZZ+fcyLnoTOv0qyA9cDtSe9kr0WHCtrHohAAYUnez/bmX6eynnQHgbywOpoj/dd53EE7pMtI/3P7ykJXuIXigmwzx6oKtDPPhf18C2J5owJu0DfHWm3+Ap5Pt/LzyDfjpL7ov/xKeiDPOcaKs94pp/3wtj1Dp11/Y2uL74gnTMHqAUlrvXkvpxY59VHfej3dVM57wtdH5hOcFCDTh0hYRrterGyy9ncWmI5Vtud7T0BAD2BSvyrdmlzntUN1pAkUPxPzsMKxCJTovpN/F9z4m/+97//6I/+YGIzYE6vXgWTlCLPA5RFK0GoBROTJVshG9/K9JdCAqFIofuTP/kTN7T/4i/+4tgkXEJSDDkHHrTReVNEoJqE3s21/MtKsCZ8bqBnIj86gErGfxYMerYcWxIKjJH/5Xg8d7pIQDMmGZPn45PDS+/T4dPGiIHqIOrdWldljWV4HCknMiI1T1VaaQ/1OeMmg0CMQUqPmLYI/ciYS9ZJNlRVkaVDd24k6cDzTL7T9TL4KfvXPuvwcJ3GGk35SilnynyWk/JNDOuNhH6sLzypcKKrc2MgK3k4MHiH5qy11TVS2kNpCeF4VBTKRVL8swJ+zmDetHdS6jLN57HxuZQO7aHoWfeIaZ3fpzMhw1HnLtOu9iCP7Zz5wvSzYNG51DrpeaLzPL58jcarNQxDKZwK+qfv+FsKt5y7cvZk54rOisakceZ9Eq3r3OlvfsbZDYVDNKJ1O9FYCE0FnhiPFBrPuCoN0fMYMo2ItkQbWp/XhGeqetL1p/N0ykhVkEwYrjyTwFNWxjSPTKPn65PPBc61fD4y/WdZoDmJ1vN1J4daVI/JAeiGwSIyJPQO/X4UvCXwkz/PZwf5obMnGnr9GZFllNeN9+szfhf/1nxEc6IJnTMZVTpTmbfl8yU6Ew3l+YlPasx6BuPh+apsFX/z/kwl8OR7rnZM8Bnkc4FS8XeCX44DOvEgvhaEnq9bMT59PUoGi865AlS6JtNKpv/MCyN54IR5nc8775AuweeeaVUwxs/Pt2RPpiPul+zSGXNjucgR9iEb2XqX1k4Oaxl5Wl/xFRn8yFCeLx54qlY8wYxkGSUlWHslWhXtay5cp2sk/zU/0YTbKEBTlL4vwmGPrFNHK4/gtUPOHbwvCzITY/nm5s4zhEU70jfE387pVH+LR2pOCljJecCYQ6kGKiAMe+2501dpNCw+nOXbuR7gVTPFeMj0IH4tiECdvawXxRk5nSzGpYayudIs64fnvCTTExmxzn/kREvJBvnMio8wZzk9suyQjNDZlZyRk+jkCGi8U9G5PpBlpOg5r2nmx8oIPJdL4l8KnopXndNXzijUc7WHos+QzRGIFfRdBENa2+8wTMgZpyphbtNIZdQcQDKr67nd3228MmW2oFcJcB4PXqXk9Uf0nwBK70DWXGvz2bW19WOrprWNw9yqQQ71gDQOPrQvrWg5GIN1Y1RJuDOn6FjIZMmXixVQcDQAnzvUHuPEcyKIOaD2siOV+3JmpCAxyMglwMNeekUhYHbzud3cPncnVgTN6acCfFMkkzDmTXc4Gm8eqLBTxS3VGDYrBlgJlAV9nuA/HNrwmBgSn4fjqfSCOETC2np16e9nXFFxFfe546wEpkcgfCoCEVTnbm27JagZgafMM6U7+bvGUwavxvH/8/VePZJt2Z3fOjZMZlaWu67NbcMmm031kCNpAELv83HnWQIIAYIeKI00I4ocw2mabrL9rb63XJqwxwi/tfY/YlX0pQooREbEiXP2Xnt5m/kZLf7ADZ+d5cE89J2Y/eBZ0fN9qfA6epaz+PRwLEHCIRINgjef2y6xrjjDmHXiLU2oguqoriJsg8Njb1bf2zgffe5XxeyDuhjR7rAnAFoyi5OzTs7T4EUuNc/JM8xxKo5OnilnmNt4VWvX1zceYPPg5GjucOOfeGSujPUvykwLstubFnwe7ep66dnT4NaT1ryP/m1b23q3sRfHvX23X9ozsrEns2v128fFewpCleATOuh45rfSYUTrzjOZb8R54LT3nGTwk0qJyGjGSXgggFFNNo+zLYFxNflQ7MdxZ3/V9va3w4P9zHAYdtaPrWc6k2geNm7wQMkG4RJbh67gL+ouknmv5HvmidCdHHrgILycbO4r2glxRqAA9uhwsPXhYLdzbX/UV/YntrbvE2ga97axjXXMR3Adh/lNB6tLO652qKw9UpFX2X0921012F+PO299x/B4Kp6+167sG3Nj18PBqmFnxy74HLDcD5G45U7FkpBCxu6CM6I6dZ5sOKBTm31Vm33RmVc8/dYGe08ovVpYM9f2OOxtf9x7i5quyL9L/VZnDeyULwTMOMfT+VI1dzg75riH/BvSZaArwVi/E32HTMltvjUrNAK1sjmk1woOSnJ1PkBFTQk8uU2iqhH0ghK80JqyjJT9Iv+R9pttH+4/UynQkpU9244APtWO9Wyr4Wi3VW3fnCp70fX2WdfZx1Vja/RhqluYtTebPYzMcxrtn+rBflEPdseerbOGAOR+sD30STVc39iT5dKeLzp7Ohzt+TTZC9p2rXrDArmuW1vb7MGnGt5LJxgCdSQzMICds4S2+t4OfW/382gPw9H+ar22x661w23MVHv/9t4eXr/1oJPbiqPZ/niIBpo4XmldVwIJcrpKrklHlF6ak0Yk7y9tCSXvcAY41fktfAe6dHwoAVrXCdvwURAMku533IT9pDXINuLZfnbNuRVs1vckK+QDk8+GPWd9B9hL5vJM7i+dxWUv9HFW8U4VT36PEui71B+1tsApPa85dYbwLiRUHpfnyb5jje60LQ5gpzdannliRQSvCTxJBhN4IpgQVWOtLRc31tRrO+zAfXSlzlbdEw9KUrmM/HBbcYzqXHT5w3R/CvJJ/9WzXA+bFyfdOuOBdEjp9K4XHyMIjS4iu/l4UOAwgOj0Vcfe3QFttHmkVe3RFn1pT3bY2TASYoguTFHpM9juSFtX5sKU1qBt8Av274HNEngimh5nXFvdRdIQM5fQ0dAn3Nk+R0L77e2Vd15gLq3f6zRDMwJQtONF3kbgidEtre13yBXvnWyzJ61EJw/+IWOjunrn8KAiRt8lNDrxUNYq+4jrKLLAdpC/G1iJfyHvpSsKT7mndPSYoxk2IfLeZWJ1V35PypFmK9enGV6qeHIZWsXvD9uwN3nGk5srW3aTdcf39q1msh9et/b9Z1f28sW1DdXR6mnhc5qsqey43dn924292872xVjZF/uD/Xxc2RE6YvZx29unL1/YH//RD+1bn35m1+uV4yBR0LlvrV72zs+YYec8f67t5z/9mf3Nf/wre3h75/L0cT/Yu8POA087zpXi3eQvcb5REs4crseYi+y+pmP4msRfgPf1ilbA54CD4Jl9c9lnJNtVZ3riU8fjaU6YaEL6B88PvT2eLz7ldkGpYsvBSclMXqnmy/aYZKhwSW2adV/n6cWvwe9JBuPeStCUnsQrdAqenOQp87qBWarwzK32xDfP9kAEY7O/jHVlnYrgkeCRdVPZphRpo0PAHB3PPfAUPk38ROLf0/Fg8zTY7erKbmjpOE7e7vntIWZ8E0hiRuiqW9iC/TP/12pbrCKwiO4mvYO/T7Za/ftjV1xP+NGPfugzngCcHA4ytnWYOshQ5KM1hD5jMKOAzcM0U0DZ7Mpy+9M//VP7N//m39hf/uVf2l/8xV84EglRhHhyGMlRKcVISsslgjgjSpnQ/J3L+KVQydDIB5vvxecSNlLupGwLBtq7nilEVNRWxmx29mShHMZkOIkEXzmoRWwyLLQGObj0TO6BsGa9cshJedHedA8RLJ+rBVFWKLVfsjJcAVTWfHFaSnC5cVMi5Fxzzj49l/tKSGpvjqgloiylRs5c3U/KBE40KStZiT47g8uQwlSNIuIHLjmQJaahs9GZZcGUfysCz/jlRJSyEGW45zXq/lyrbHntMws/J7CEW9lg1HWZ0em5eY1SOPOa8m+z01f0I0HLGcqY0L4uaUi4J8eX8EJryEqfjIa8PjkW8/0Fq7zOfDb5PLQ/4auUQ1fgilKhNWut4j38Ro5v0bqcx9qHBJwLoeIw1fMFUyn8WdiJ5k4tdApeaC3am2ZhKIAnZVZO2zwY/ZLGpKxn+slrE51nx6/25YLD+e11wjFVL54rdKjRzoLsLFCVdX/ud51xUWes/spfh9d8pjPJNCe+LZwQf9HnwqPfF/LnAN8lvus3GaeEB3qOzlHnHHw/eK74YuY/er7gK2c7/O5kfBSlSbSc1y7hfsk/xIuFQ5I/uoeE8tfRk/YnmXjEQChznXztlECXNlMoDm/vURjjLAlKuQwsRhT38uGZ2flQDMkwZI5eOs0/3qNc+BqLgSq4ai0ZB0QHUoqEC5d7ldKqPZ/WWoL0ZMPp/hlvdB2fubFYyuPlAMx0wveqvNOZ8qos60u5n3kcegjnr7PSvfRMtYJTFtMlTxfssvJ8CSfwMq/rA/5e4fSKAJ233liGERywH22/mz14jXFIRmFk6g3uFKXyCSM301l2Aokn8jzNvwLnJBPcIC16iWAkXqT965zFQ6TfSMmUYynTp3CAV+DLb3OVSXaWSAfS87WeS1nuRsJu54lLqpyLoN65Yjufc+YTksFUPPEP+pA+8nWy6sz7ylyVFKjKetWl3nQJM+dPpbVBxtdLXBFsL68BBtxTulg2nuS8EK+65K1am84vy/MMJ/4+y59ziwxlAk4zDp2YQkN7PYJPMQMqKmH2bhhFFipOjv0YAQnniXUV82im2tvrNdUTW7TPrKmubBzIcq/cXsBxg4EFLtCejFR1ZntVNXM2NslxE/wpcCNohixeDzSUwJPNzSnw5LLJIonJ+VsJkGf645nQA9VMDH4PHZtgTATKHx7fOg+NQBztcxuvDAu4UZHVpfZAVHbFc9gH/Hh5HR0LTi032tC1T/ox67Zz1XYeXO081VvtRZZ4ZAZHG5qgbTI6lWGNTdD6OdBqj6ATFU+5uigHZMST9ofNB4kb4uPia7QZYl4TTjXmHgWOxyBun7tlBAapsjp4ljf6EnAhC9zno84xiPwUzPHWZtG+L2idio3z7AccS11X2TjRCmVndXdvM33YqICrDkAqsjXJuvWA49mJKpshO+eDps6V7LnNj8/oKg4L9DgPkJXqLn4Df+lmnXXwDtluJ93Us6RjntZq3dt6vfQZFDj6OIPn66Udt1trD1u7Hvf2zaqy7/e9fUrQ6TjbMli9/3O6LDMpveXkbEZzHd9DsdGoRhatg0dPyKqF8phJg76Dv475UPyOVipk7De1jW1UP3czwZrZ7sa9vTtu7b/0nf2D7ezndrR5bG019V7ZQ+AJpzMVg5LhlzxEek+WCeKnl7q0+LpgKB2NzPUny2ufjUSLM1rbVQNBp9k+6lf28bS1H89X9gdzYzVzPWxnDTMoS0tgr4L0dkUECGarj5Udq8reNbO9q472/9ZH24CTdWtPqt6+Wy3se9bYy3myJcHsrgRFiw7kB1GcJU638K/Sfu1+ok0OelNlb/rWXq1q+y/HyV5Vo73FF0EZDDNKvO3hZD0O09QVIts44s8Oh2TbEnjSdbDdZX9O/pCNIZ+D5kxnG+9MV0ra04wZeKc60sScNfkjsrNV+pzzYhJT+2hnefJrFBnK+ql44hrpduIZJ1wutq/wR7q3eLHbqdXsWdaQ+MPm0WwBf52t3W7stunsW3VnL7rOvt119klV2RXV+IfJdpO5Y/R1ZfZlO9svq8l+Ww+2IziES/0w2sgAdJznXWstVYlXS7vuG+umo123lb28vfZWqfQE6KA12irSwWe3t2q7sWo/2Gd1b91othiJibU2LhZ2t+zty7qyN9PR/vbJlY0kOiyvbJgae/flW7t/+84gRJ8Zc6xseyjtmr1qisGc6PCt0XGAJBidg+wU4CT9BB4o+Irus55AYBi9iPNUQEI2qNu+JUnCz6To/s40y79hG21QhY/52U6zpZVWtqkkI/gdPDI7pvku61bam+tCqTWj9kCrcO/cUGyYeFf4IRn1IVROWfzShxRYIxHCbe2Z9llldg4Z+lTLUDW5Dqe0P7skAandeOgFkHsEw4KOwhnr8pG5c406FdFijwoygiHRKphZb60tPehEBTcyw20LWtDWyENK6Mpsp13oqVQO50BxX4fOkeGm9QrO7Jk1PW7u/f5uD5RuDdtNdJwC13R2asntSUc1cx9jvliccZqRSDBjHKPtGnhI5axRzRyvJz8v/exYe0OyUSQzxHkRZFBizTnglANPT5+s7fnz5/4fvSkqouEtkWDjgcmJKm5wgKSJpW03gz0+0ILbrHdczYmjZK9QYUW7vJ3TUvZ3Zd+cJ06Uji/Or8bRq2P4Tyef93fvvSpNfAk8CF07CgYUxMUOk38PuJyDT53Vi9CfSOAnEMa9mFuHfuT0UzqaKCnJaZW2ZoU3rlfgA7MGd/b9q9Z+eNPbd647e/F0YVMz2nZjVi9IYNzY5v2DjYfK3h8q++1htDdW2W+qG3v37q0xq++TFy/t+9/9jv3oj//YvvHJp/b06RNbLXvbHwY7QiDLSM6SH5jatf/8N//J/q//49/b4zsCDI29f9ja/TDa6+3GtrRrHqNLlewMVdOc6Jc5QaUFLLyN60jgUCUuVVWyB2Vbu++BoHY5E+E7788B4OBRihFkH3nWMWQnZvtH9pJ/R+vIi8AZn5/8tWWuq2SgbDHxxO02Kg7lc9G+9ZlaRnOuolfWot+DX9JL0Sucx5ekHdZJwPDS13WC7UUXpksbz59TEhq0bvm5BKMG3kEAunRcQw3Ufai2A9ejOGjr87oIPF2RwMd8WgoTaXdtk232McNt3XTehm8117ZuaDUbvOGkNxTc9iAYemdKCBOPd1n0yScfzS6gSjaAXiW8uEhKigzhjIQATkSEgQFRcwg4NXhPtPvzzz+3f/tv/60j/L/7d//O/vZv//ZkUMshnB2XWbDp+ZfOAG0iK8Nau9Yj4H/g6ClCVsItDLhzqZ/uwfciECkE7F8EIGYlRU+G3KVjUu/1DD1XxJgROSOg9iemqj0JwXUGcnDr/kI8CXk5nVingkZnpR/hEhUlclCIIGWQiWiz8zYTQFaGBBvul525cnaJIYQh2jrzj6zDM2HzfME9lJaihJSsUO1T+4s+mmdj7OvgLVhmh5gI9aTlJBgIHoGHofjkf5k5SbHSOeoMdc2/hB8ZDy7XkPE1n432IVwQXWZ6yXQkfM2MTOvTq5QLV5iKgsb9srKrrP2zcnZWDvWMSzrV/kWDlzC8PCedoRi8+E/eq3hFFlgZJpmxZfheCpMMDzmU8z5OTNtxMRwO+ncJy2h5E5k8olX+xqEWNBo9YPWf+2g92lt2fGtvoitohfvlACPfCU6RBR30q7V6BW3JeGqKkyzjkYR18LpQlvWZrhN9+dyDf6FVoGCS6f4SdzNflPGaaUQKcT67TKfCE/Gsy/VlRxDPksLIdSHwP8yCEa/J/OxDeJShreXMtL4sH7m38DXz3byvS/4tOSOnWOb7+V7ap/inC/Y0DNf71RdHOIGnu825FZcPA8cZW2YJ+jpLxZPwz7M/izObwBO9elES2B9Gpp9fHTz59JtiFGYZnOWgYCreLZ4oR+dJySt4xG85N/6r7YYUFOGLcMv7MJ8y5s/O46ysQiM8I+Ow6EeKcj6bzOu0RvFQBa513tCxAiWiCSmuonfWiFzOwSnB6lJ+yvCSTGzqGEAqPKf1ylknooUYzt4YIo0jkwQhAk7bDQ4Dqjs+nIEo/OdMxFfy3uScYC9qe5B1IP4WDKQviDfqzFifYKhAoPjapVzjbITL+k6K+GnPRcifDP6S+CF9U/Dme55HsBK4vn2Lu+9cHZBpKst80bqytdVXO/M94Xs2QHQ/4W/mzRnXsuNNcJAehmPlkvdeypNLuSX+x/rAfTkBs27H/mXwXeocmXazI1J4kHUEwUawEN7LiVLXtEgh+5gzBx8JJOEgx/lAkHsV1XjTzvZUEHh1Es6BGBpdV4Ot+rW3qGHGUz1fW9fcGs2ybIxWLwR2GCYNHVHlQtWTeyLB7T5azgk34OcDbWSYYdC0dr2mIgfHD0EY2uBRnQCPCwdPi6Ok8Aa/fwkyS78V7GmZQVUR73Fg0WrP+dm890BP8DicFLVXRjm/pE1pt/YZIni+nHeN0ebGeTqO22VuYRdJVK63jSXhqhiOBCrOemyZF4UeNkewh2AN+2FdqsZx/sMcKQb8tiSYdT4fiWASrXNwzBD8Ea/OryceOMVsStals8vynMBTjIyIbHDgCs3hXOMs2i7a7ETlFJnOxclH0Ilh1Ba0qgHifKakPtbAPfisKbMqaQfiFWHzzqu+6u6Osh/HB/+sZFK7c5OZL/15fqzOVPR6zoANx6rTYWmNHHKGs94Wo5xg2Lk1FUE21wOPZ/zJ/Egybn94jBbqPTKNqicc+lRrsa/SytYGd3Z/3Ff2na63b02TfXOo7BYc62NtOL/dYU7ySFWqJPEVFftDBr47LUorXNZ305DFHPPNaOsZgSlIZ7KKap2qs6lvbSbjurRJOlhtX5HVfNza33eV/VM72K84u2Nty7GzqW5s12jG0Dlj9ZKvSE4AV8lv8RjxMMnMzBf5W7KkqSZbNAubh8kDT97izya7rcxetAu7OTzYf2cr+8Op8yHsx2ZvPXprqVpjRsZIF76psuYYfGrf1vamnu21Hexv17XdT7M9TJMtBrNvja39oG7s86a227qyxVjaYxUnD8Eezlb8fSIxZBzcCXdvkx2ochwq+11b2RfLyn5VNfZla/Z+Nht3k42bg9FMrVt0XsmzHWL4NvcTfWV5Ae7gnJRsI/AEnF0vYVYGFTep/RawyzYy75V0o+8kX8NGCPkTn8W91Yb0JKOSfp99A6470eK3BOGd5zFkXrAqdvelnpjlnc5a+pjkkRI2q0Vrt6tr66bK7u4ebO4r4ohmD/f2pO3s2aK3j5rGvtU19g3mxHnB02z342S7cbY3TWVvmPFUTfZ6pJIvWsOi+NJOjCxt+AQOf3xTq1XvQfJ+UdnzZ7fWLFc2wlumo7VUheyPtt5sbPmwtXZ7tO/MVCX2cDGjrdc7q+3Vqrffrnt72zX25npt5L40hoPR7N3rd7a5e2/9NLsDb8MMmuPRHndbI4mMNrAR+CC0bEbitoJ3wCbrzvx9PAZ/DnkTckV6U8jsCMpc+vBEf6q0ikMrjk8qcaWLj+f2y5d2oNvgpZXppY6TdTmtR3ghfBdOZ5tLMo49uWPfZ4vEP78OHqhEOg/Dx5rz3kNuREKhWtlTledy8VjmOBW79aq0moTGnBdFXcrJ2evJEUzOKRXeMWOozFVGp5h3wd/bhSfe0GKvsqUtOiqkr23Yo4fE/Ce+d1pPLUw9AAAgAElEQVQgdF9TGXOwuYngrDqHRFu/8/gGD1yV9lPSq8V/sn7Mmggguax3+y+gdiTY7km1Zx8a6rRoeyLsXuSs+AKtWXUm3FeBa+Ynuh5QgibRKjlmkrksnIH30udqhg7JPOBzqz3WFnpABIe41+3NyucEU2nEuqmeCn0+kr/eP9z7TFHsnL67cji+f7e1xwfm4NBmnmBOVEuz1pgfhS5AYOdwauXoCYLzdKrqkqzeb7Y2Tjj4o3OR7CPZPsxYkw0YLZRP2FiwMvS6aFscc3kIMKFLesvYOlopE2BADw68bv2seN62dGRx3W2IoNui2ODeCaware9mW9vBfvBkZX/2/No+f9LZ06vaNvt72+0Izo/2sLm3w+NkzHHe1yv7zWGwV4fRfjUu7e7tvb18+dR+/OMf27/68Z/Yd77zHderSYKh2hptGRmJ7W+0NYVp+IyIyv7qP/2N/e//6/9mD+/uXcd7f7+xHZUuu41tqXQtyawAI/NwSjmBC8FEBUbhL+wTXsc+fZTOPvxn4B7XsS7Xf0vCQrbP8/0VgOI+ClgRU1DyhXQ7ZF8uxgAvo6qu+MzQLxYxwzbTl54FXYsuRIfit+AvtrbwRn4I+ShCLs9ujyoYKd6ndeRRG9LhSDg4ycjSMlX8T3xVr5f+7SxrfT+llaruJx6s9z2jAkr1q+unbi/AAUfrGmafjY7H2AvDbhuBJxIzD8xcrW35ZO2Bp/vtxtt+0hb3qnKt3q6683w5h28b8sv5d/lbZw28BVfnJd/+9jdnVTrJIaXFc5MwdkrZZsnA1HXuFCr9afkNQSb+E1DgPwfCpgg8vXjxwv7rf/2v9tOf/tSvYXFk7ATRniP4cnJLEAiAEoo6IBlHQkAZTyIQHZCQTYgmZp6VaBniDpAS4GDvQiYIKAzSiH5KqH/dGvNz3DAs2c5iePxW2b98L/hmostr5nvtkWdL4HI/ZWsKSbVnCXfeR7uvcMzlrGMpr3Lc6Ldap4w4bwVwkfWv95mBSDERbLISw364D8wAxxnwZF+vX78+KcEyRLRH1sr1MPSzEzyUEDlLxBAybuh7GZo5Yu4MNzn+pehdwk/XZQEp5V+MUnASzmjfcuLJ+BWtZAe88E2MLjMb3SfDPONyxlVXDEuPdeDHGgULwUGOFsFDr3qm1p/pTPQfCk3jdKrMpmzk6B6iKSk7GcaZprQ33V9MOgs1MSfhX6aFMKRCCee+XAM+uWJYqgSkoOpawUQ0IYVL5yMa15pE37pO2dusXfDI+Odl/cVpozVwJgqIQF/5TDNsLw1K9iYhLTxyRafQQsYJ4R+OICnq3u/eA+sfBp50Ttlxrt8gjC7pQucYvOb3Z1TpfoKVcO0Sh8RLZSyxP/E/8bGTkZHoWmcl3NFZCffl5OBV/EmOSfERfhtZNXFu/Mu0mfFK53q5ft5n+hVOSFHld8q8u+SR2pf42dlQCkVNsNOaLulS92PGE0aV9kdw6UQ/GGRkRqu3+LEYY6Wiw/lX3Z0yeB2HuzD4wpA5RAuRwjsolXfFoQ3noGS0qmWAqRR2vhfsJcfkVFAQVopaxhfRpZxW4k/iAWFsfxholeIomOpa4YFmRkiPkSziGZcyOzvCuI/wRbxYe+I67qNnsUfRp3gBv4X/8J/WDcriyjxa91dlLrxU7b286nuPzhFtxtwxNUcGMQo6c0MwyJwH2WiPj/e+HwWebm+fecsr4a/o+FJBZg+q3EL3ysGg7BwQTQi/pV9k+Xsy0lL7WemHYRie51EIXsBHn18G5zjT3OIHOOj8xDe4r3grewRufPfFF1+4Iap9ZzwTrugeTl9jCbCneY3CQ8mJ7MRhHawty1/JLOGoZI94ufYp/tOmGRvS8cRHLmle77P+xt+iEckUcICz4hzVajnLpizzOAOtlc95Lz4s+tE5iRdJxgf/ZYh0tLUiAI6hRd98wbyp1h4gwoAeMVG8MyjVFfAPZi082u3Vc+u7G9tvWxt2zC17aovuqc94Eu/CwRG4uI9B1QPVeEcb6wcP6gg2Pn+jZPD5cPmrq+ClU2UHhuCylDoCNX42TQS3+QceyjACt33GTEnsQI4yRykCfej+UbW1WNa230XGYAwaJrAfSSWetWudOwOcfqHTErDy4Ax8zHa2WPR+X/75HISS7AYu+fwAtX4rrVrgByfcGEIHU+CJiid3TOFop5XngMxnz6xvtq4nCBYzG+7v30f1S2lReKl3hUw6Zyt68BxHuQeYQs/ChuPMxyEynN0ZVAJPnE/XQ1bMdiDIxdlFpi+BJB/ITltFApYnp0+0+3FZi3+KtjkxPOXEX48DTiQcTuaBp6rFZKeNz9aHmWsfOJSXiwgQiS7F74Ef+wm4n9tf5xlPnjRECqg7RsJhGcOmyQouBvThwzmYspv0TPAR5wIBNwKOBP7IKqdaz9vKMhy6nmzY3NnTarDP5sk+3uzt+1VrH1FNcRMlTw20yZwQWqKQjMeAem/mRL/84FvuEyvVOLQY4vyuhtoDRWNT2egzDUpbGwhhnOxqcRUzadxupYKus6Ht7G0129vpaP9t2tgvusl+gwtxbx54Yg7Etg6n87JfnhIWs34EXNXtQDxKMAH20Bfwl1OKz9RmV/IE/Lq5WhKvtCMt1yuz7mplPTDYPNrqMNrLfrI/mdb2w6m1ZXWwoQSemEdAosw1gRvkJ0VxIzK6t0PX21ctGeGD/d11Z2/H0V4f9lbtRvt0P9kPrbHvL3p72TfW3x+9XZN0AWAsnQ5HCpWaAA4YbrvaK23uDqP9eh7tF+1g77revqhGe42dv5utYS+0GG0q65kf0YeDVXovMJIM5ZnOqwv9uxwtVefOc8nmTxUg2Y6Qbg0OyKkmupDjLfTys3wl8BSyJOjBbajif5GckN4j/XS7e/Tgl9oPK/DkMqP4BSQz+UxBZckWrUkJN9IR+d6vxzG9urHF2Ni7+zur+9pzNcb7O3vadtYsGnvZNPZ529g3m5gOCJ+/n8weptke68beVWavptHeMctiCqf81Mw2VJP1w+gO1r7u7PbJE1usFrY7bmxuJru6XdnNzQu/bqwH6+rJrofBnm4P9uRxb8vd0Z4ft/ZseWXrurPdfrBfDYP9gsDT02u7u7qyA62UHo4+T+pwHL398f7+3q4ns5upsjdeEVLZrsx26ldrDw57i2EqyQpv5gylRwnWMf/x3GEo6yY6P2g66w3CC32vwJP4h39est4dF+eoGMo6gWxrl1OloiTbSF9H79K9ZKtpL7I1+D7bt3rvrcKTfwmed9JlCKaPYZ9oTfxOembo1AfbPp5nWqnCgu+uVte23Tz40nzNpYIrz1HD8SpZGnR0toexnQg8uc5Ac2GSbJj5N/W26G/tav3UHt9vbLG48kSasQSeqpoWd3Qj2DquqV1XtCyOFm3eshe77RiyUD6UTDeilZN+W9ptn6qnS/ta6TShywZdozNxz+NwF/zHIjDnPkACT4WvkLgq+wO48HtasRHwDB5AcLT4AGk9WwJPcQ6T9auo6Dgc6cQQCShuczcR5Lm9WRhtjNGz3K8wRKIjOjzdWv7pFz932d/UK1v013Y81Pbl797Zbjv5900VupdXxfusz2PMUiyJKUb+SfGL8jz5atX6DHsZneb6Kubdyv5gzdDZw+bOv3NdbIN/l+BSBEegvxcvnrsce3NPfdFsz58892pmZAQ22mF+U4JQJJ+o7ens1WluT6Wg4m4bfrT1IvxV3mp2gQ7TWHt8sG+vWvvvX97YD1/e2Krd2+9ef2FXVy/tbntv293eaiov24VV62f2xTDZT9+8ty+rG3v//p198/Nv25//+Z/bj3/8J15dRvURvh2SJtrF0m16aO3U0np/sMPuaD/99a/sL/7n/8XuXt9bNTV2/7CzgU4qJFMOo/UlAcflxhTxALeRp0gC1DxM97MWv8H9JtpjP3361I67qO7ivXQAyTF1K5Ks4RrZ0OAI3x+oPi2y6qxDR5K385C+8/bzvFdcQfKPezEbK9tZoiX5rMBH0dyljy9wPL7n+lOCbvFRhM+gcVzWzDDRsXR7VSe6HsRsVLfxz3Oo96WDmfi2fi9+Kv+/7Fj55mTLAR/xVV2jDme+7qbzwBPfeXtIEhWGaMNK4AnZBJzxLRyYQXp1Y7e0CBxICGptdDlKS/G9B6SZW0s72uVY2RXdHlK7PvdVkYxS5AswYS2ZP3G9y5WPP37pniwZ2SLObBzxtxQnABdOkVBI6THIK/8kMEXcMnIhNilz+kxKrJiukFEHwHs5sNwALFncqvgRU5bTSU5KHZyMdx2glDzufxbaZ6ednAv6XsiqvWl9Uq60PhloZwO6ZI2XIIcitxKYQm4hkIJ7WSjLQcEetQ4RB+/lLOGeItS8T8E2w1T3yYQnhiBlQXDh+UFUEWTLGec58MKeeb6uzc5+PVvnoudnJiC8k6Kh538QsU6tsmQcyIknR6P2xO+zkS3Gcfm99hWfa/zruepLuBKv4SQWXmlfogk+zw71IPDI5j8pfyXbUgZXhokCcjLaWL+cr3wGreXzFJ5mfMyfae1aL7DMjjzBSIoha5dSp3MUDXAvmIdoVHgipi/cyIqors3OS61J6xTMZMTLsSZ8zwo29M7n4i0y3BQQ8KyR8i/zDtG/9idGzWt2kOI4uOQR+X0+F+FN5i2qCLrE6zOdnav/RPviGXqO+KX2n53j3F97Fa3xOz6TAxlcE83IiHDnVDFo9TzuG8pbONWzE1Kwu1R8ZTRn3NXetH7uI9jovsAoO/dyAFt0oWCK6P/kkCpObcE+827han5Opqf8fTiNz0Eb4WY+X9ZO0EC4rf0CT/UOluIhB2YO4LtymTI/de+MfzpX8VWuEc3IUL9UOKQY+UDK0lff4TCdZZaXUJdsItGikgxYM//FKyVTshxwWJUMFX++AnTFeRX8IJzv2o8CAKwl45pwSvs4GY8p+UJ7Et9XYCjjk3ACmMngFE8V/FVdJD4kOcRvL506UgDFB8VzBA9lYIk2dU/tV+8FT+lJ7MFp7hD4pdlD0p/klOO+GEN8zrqzY0c8WPDglXvJmcTa5JjmM+G2dCnOOv8TX5WOwlrfvvvylKkmXNPeuZ77gxPcXzSqJAPunc9A8kHyjftDCyQZ8bfaFgIL0STXXgZOpLOEwvvoW2DNMixUmcK6MFrdwCmV0C9fvnR4/vKXv4ze9afKzphTIDhJH/PB7QlICtw6LXnW8Vn+Z7kmPKRtRsZbyf2TnmjnmQVkT4ITj48Ppyz0bcpGZn/SFcQLeA7njNHE31RxcY/sTFTARHDXdlgXMND68joz/5EcyLrfmU5D/mec0N6cJqoIvIXTuHd82W3DcOF/ZK7Sag+eRtA4WpXgTKjr3tbtE+vapbXNtVXzysYjmcELd9RQ7bfqSJwgQDX5IHGvaJqPHnwis3ScHt1REriNsYkDKaqDPODC7Kkax406FNCGsvJ5DLTP8xZ86jFfBuSFHIzqLK/KKV0QcLBwFjhXgOv79+/t6ipa9Tw8bNxxdXN945VRakHbtevSeq/g3ow+zKwr1r89JRkETGevTIo5SWHQUl2V9besN7PH5eLacUHBWTmPZAfsdvtCo9hooy2WMddls32IWR/HrV3jwCm2hOhZelM4ikom/GlQdxjGXEsLF9dxaNE2RtDLB48TLWCe1XywxbLylj4En1yuMXxlxjl3fTLcwVkFaU+0Wdrguf4zlnZe3jqPTGBmRk12bL7y1n6z7X1uhPgKuMh8iAhcfTjHK+v3nBO/EfyUaCTb5/nt05P9Ij1D93O5P4eTiDWHXl7aphbn/VyHg80T+KhWIfhXnGGcB+09F11lq3n0uUUf2WjfqXv7VtvZE5/gt7eajOymtTV7ImbrMzNoE1Nb7UEo5s5MPlzc9ZO29koB5sXstzu7WkJLMdcEo98dTCSkdK09Pda2W7e27cz78q8PrR2b1v6pHu0f5o394+LK7g57ezcebU9iUAe9NGZUDhBYhUkWfUU6oGQgcCG7WfaFcDrzyOMuEh+zHJGuxfU4P5iHxLrBtZa5hseYH7DsWns+HuzjtrXPp9k+OQx2Ox79mqmujEaPt+/MxpvWdi1JNIOtm6XdL5b202uCA2v7RXWw+/d33sqJQPB0d2c/qBb2r7tr+2Qz2Mdt57Mp3CaoK0/kITDg/KbvbFsz82qwYYqKT+IY276x39ZH+9Xu3v5x9cS2h6NttltbrFfWLVf25ZvXfjYfffKpz6OCZqWPC8ek34yHwStg9D2tcSTnaVVze31z0u3Fo3UeLkNKIJL1SjeTjc5n8DMlneh7+TREE1nn1/pOOndz1m+zfS098vE+dOesm5KMzNmyDukQPEO6jHw57LlhplsJdLt8KsPO2Ru4/dnt0m6a1j6yzp5Nja2gSeZgcVKV2a+u13Z33Nnr/dYe+NT1rKPPgVp3K/9tfd15gHnePdrV4WgfXa3s9umVWVdZszOb4ZnLmB1zPQ72YjfaJwezJ8fZbgazu7qyV31tXyw7+2q9trvVyvYtAc/Wto97T8ioob09sv/RHskOp0Vd29hirs3b2fmhVS5Dxrb1Crqv7t7ZxzcvojUVeoInkREkCwch9DyUKiV+nuW49Ous/8jJB5w5a3QK1vMhPzzPnBQPlP0mHBTv53v0Efl/pHfInnS9YTTHdXhNXfRB+BW0jOa1HUJ3E44Ih/UZgcy8Lz1b9tHC9YMzfWS/CvfYT421h6M1tJ9F7hL4Z+ZkRVtRs0+G3tuNgvNvNvf2dj7Ycdl7QA276nCYPvBbSk7Jb3DYzYZeN9HK1G2l2q7Wz2y1eGp0Exm2OOJXNo1U85znLZGMAf8/1uEUJ3Hj4C18W1t1JK6UhKYpZAswcHoosGK96CCLdSTl4zTmeyppoopidoc7rYy3fNaEvI6zDNrzpJqqVN5stzaNxxi7oSppP69zRxeXGvgMSjJX8PPJW+z5+c009or5mY6POOWb0D/Qzaj03e0fXIeLlrnMhaoMnT2q883XtFpGe3XHNwsbh/WS7PP4wHy11iufSMrriq7k1WO+LnQPfKyh79TtwpNdtrtIbluvohor9MPQGeUfcbujzL/iWrc/HmKebehHZSxBqZbze7gPMFf7hK7kOiQzsbqQf+wXvY7EH4LFJBg5v6MKqI6z8zbStEo+REu+J1fX9NK1ftjbzbC3b69b++NPnto3btCbB1s0k213kYjpCQDdwp6+eGkHa+1Xr17bq9fv7L9tzRZXV/Znf/4/2Q//1Z95Zdn1YuUzEJdUnayvvPKT9TSOx7RBnm1/nOzNm3f2N3/9X+wnP/mJvbu7tz2B88d729HKnYCjFz2ckzKcJ5cOJKf2esfQv2TDZv8auLjd7/zMZdORyCRbmGvRVWgnKx/XQGC0+FChfeep09ETZ9aLpV3RDnE/2u548LmVN1dRdSMfjXxLrCds8ZhBKf0tbJZzFTDVvyfZWz4H3iefZLFfVRwj34/sUWAkuaaAj/x0fEdOlfir/Jryu4n/ir/K9pdslR6grmbao/YS9BP3dx1VXWqSv0hyw213Bg5G48qTzYg+C29B5lAlT7s97nNFgHnR23B3H3P4+tZ2h6BTZteSiIHOScJUBUy9ZWnQBrrrnsAkPoXC5+Sb4PludynwpMXzRTbeFanUgQIMKZoAglJhKRg64OxIlRIqRJCRlx05ujefyUEsJVaAy8JLhrGcODLc9IxLJ/DXGdYSorq/XvNvJbB1bX6O1iAnit7r2pNjIvXrzQQq5TE77LLRmX8vRpoJRGvT7+Uw1TVSTEJYRrBNz3QlMQXgLhWDvE9+L4IS4ciI5TsJTd1T5ys4ZGU5w1PPEFHK6aM16syUjZHxJxs4cuTIKaa16VneDqVUU+T9nz+LTMe8Z+0lmGlUnElZz0xDTEzMVgq/AoP6PMP+0sEjg0xOIQlkMfKMp5d4/XXrFhx0rdNoMZxlOGrvUnZOjpmvCbBlp0jGI+FqPj89MyuSGZbaS3aU4bTUfc8KQASH5EjW2evc5YjhvffMTcMLM/5lmIqvXAomzQjJdJthLgVUcBWenvHzHBz+ej6hoemF6V/MmhLPk5BhfaJlOcZ4L3gIxnwm4S8hKGUr83AZm1qv8I/7ZDwQvxCMtQ7dO/MmwVU4mu+ZebmemYMBGbbCdT1LeJBxTs+95GE6z3z2onmtL/Z3bosnPLqkKfHMLH/k4BLsBW+ekQ000VSGgegy30O8IPNFPU9ncSkzHJeLgXSSl2UgbBgzg1FKHQ6xMPKRwQrS8l7rk+zJNOpnXbJ9fc2FD8bckEg+UOWAYKfgAN/JCMx8RWegM1XwTrAQD9b5AVfpG/ptdlxlPpMDT1n2cI10jhwElU6jIEKWeXqGBqNmOXWJo1+3rtNnpdRd5f6COc9WAEF0InrjO/5JtxJMLulI91LgTwpx1q8UOMu8VXzUFW/S2FNrSOluYehFGzMZZlLI49z7D5xl4uPiE9oLcFC1lxzLWcGWfqTrFTwRnyDTKt/rUoY8PobhrFYdOi+qnUQ3qnIQrUouO85F3xGHgfPw1LZSgSfJDPG+zD981krh2bpHhsXxEPOznF583guO+QiAAodDqaLPQaNML9Dr9773PafTf/7nf3ZHkQwN4UjWxyUbxPeAuYwh6R1n2XRumSl6Fg1oz9HG5Fw1JvzQOeAwkSFIxY9whoqWuFdkmJPhKhnmM3WYDWWd1QPBtoW19ZXPRbBpZeStMx+BwBMT4n0NBDW8mpMqIgVuzoGnOOuYe3ZIVUPrVRjWqkyOtnBkJxNAiqDRJe4GXUV7ovvHR2/HB+wW/aoMBKYiNDoT8DyuY+4TVTDwIBwncr60zeoUeHK4+5BtWq0x/DqcIYFPYTfFLIbU6mc4d1DI56BzwjCW7iH6lCzgGtYUZ4mjoLHlitZzMQ+C62jPqYAn14tnC6cUzImFhmxDZ+ZZ4CGBGZxlUSmk2VRUOMVMh7qvrF/gL97Z/hDt/ZgpMFEJZiu7voqAqnjKZXUGcHX5xW9w9FApQtu63jzw9Dj+xnELpzCVXKJNDxjiKEqBp/N351Cz5I9gJz1evKKjIjjZQ+LrkhkDzi/Xn6OlX8jss853GKIVrGcX47Ij+OTJLlGZh0NwSRvEZrbbabIX82SfVpV9PJtdjWafLBuraXdLKJbKNnqqluHP8JBNdfSqBG95UwJPrBHDnioKHPU8mb07HrSNO7V3tIjuGlsfahtWtc9s6pmpxvD2trefNRF4+snY+LUbq2xHZRS0MVTWTJW3WuE78QLJmKyvoSuID1/qiM6HS+ss2YnCZWDqco0ZNQSBp9EddN5cC2eI1bbuO/uoNXtRNd6e8BvHyV7i1G5jQDaVL1dzZ7aq7VgP7qy3trcv2s7+blnbqycLu7td28Pdow3bgx33O5seHu2zqbIfWG8vHgf7vDvrwQSeXC6lipBfc+aE/loqHWo7TrNt2sa+aif74ri1V2Nvm/3Bz2J5tTYqWu4eH7xa7MnTZ7a5uzvhV9Z9oC1v47s7WLvona/C+5lFpISSw0gVTlRggHfZISY7lMBf1o2Fy5IPnhxckiNly0jvFA1k/wLXsDZo0SvWlMWcusFkW/24P7eyVqtntbKVI03+A8kOfi8+9Lh9NByMJzuYLPu+j7lwNY7xO58nQYu9q2G01Vw5neDg5Tdfdr3d7bf2Zre1R9pMeqBv8Cq6q8XSOlotXa9s2c62Ph7sxTDZiwbcaq3uarvqVu6QxUHNOJl+nG0xTraGJqfKduNod/VsX/WVvVku7N1qYVu6t9DCsqpt/7i3cX+waXvwqOR8DF2cSjKX30XfgFf5LDYCjVWc6eMGB3Qdg9nBuRLkdVqn8oeKnzJDQ3LkUkd0XnBqpRQBPwUwvCKjJIVnO0k4wquSeoRjfCY9gr9zQpX4a9axfc7j8eDzPNC13B4n0E87OTp6lZZw4hHCHa2HVmhZd1Wlg+yl8RjBGPHezEe4dk+OC5UqzOXpOMA4x5uqs5ums+/uY0bQ0FT2vpntq+pob8ZDtPibZtsPYcdI1+JVgVHXe1oCJoWvuw+NRICFkXCy6GkT3JZKKALGYbsjF6ncRh8cDf9GJG1MR5zhvbeqa+oyZ81nG51nrMt/JXoncBE6GegVFT8EJ2OG4NZ5SHQUOLcUc95Y6P4wRsWX2xoEZtbrwlMi+ZTEF+kdJFE4j3I5FgEFKqzBQ+QfiTmrniSChQekoP2xjja/6DQEnqh8Yv9dHzpVNe+98uXJEwJ1keyK/sQ5eveMMVqlsV7mhTLTdho8eugJRG09e+JRtC8mIIKECl2Af/0qWhWCp7TNVfAN+Svfl2wNgk6ngGIJcJBYJXw/jf0o7ehcb/HKzAhMBZzO855orbef38f5OcxopYm/Eb0sii2QJR5gouJ+91gqWMt8q2m27qqz5XS0WxJSrjsPPH3zdmnXTQSeDscIlAADL8qmGnms7Kv3j/bm7tF+OfZWL5f2J//D/+iBp8XqypNdjtsNTZxtffPUaKGIXgb/AdbbPVV+td3fP9rPfvlr+/Wvf22v376zt/cPrruBc1RYhY2/OOmwnBF4BAyVWDkezx0ZFJCWr8rlf+mwojZ5GkEhHrVP3U2gu6tSGTccSoVU09nWLYLJ2rpzPYkAyR78ozK6CrnIM7Mdd9KHuIa2tafzCxyXLNacT64XX/vAViq/E+7KdhM/49rs93W/TOpyNpdWueKv8nsIJ7U2+TC0D61P359w+KKIgWD/6V+xc4NeozNYtr/J23Nblk4CJcn4/f2DdU3tiU/e6hnblbBv29mC7hicg7dorGyYCpzRQ+fJddL1cuVBfoJOnIvzLafPymWC9GjWmO0XDzwJGDJqZaxlZZ0NeAS7ZNlCVE7YpUct91AGTUYE/tahianKMJYCJCDLOSXHTHYG6VoZ5SdmWSpzpBz/vmEdTuzszMrO6UuHoQT8+TQ/DNJkpMrRTinUl04UEYCU8qy052dJEGfjSXvR3mTA6ZAGRzsAACAASURBVHesRcQi4aX7aI858JSfIcKRoyETbYa7zi8rm9oLz9eZak15/fk3+fu8Dp214H255xBoYfwAb36bI9xZEeEegr+eFxHdaHfAvmRwS3FHkGg9/CbjUbxH+UUoihFHqWkOuOi+cv6KAQuvtbes/GVnlvbMfbIzEOaeW4fougzj7FjJOKtnyWkk5U0OW+1fFU3CS52ZaFRwy06RM9P+/fkBmZbdkaAhXRezjbTWd+/endq66IxZG+vUnDitLSvVrEtnmeH6e46zIgQy3Ql+ISTCYZ/xL79XqzuexT8F8XTmlzPALunY1bhUQZj5g2AloSIeJ5qI/QVOa6+Z3rQWF/Ala0fGnmhU5czZeZnPRDxf67rkU5m+fn9vkW2RHeHsKWeFeNZHcf5dGh2Z3nQml3xEeKs9ZiVdcBHN6n6CJ3DHoMz3Ft8T7LV/yTPRmAxhKRK85lJrKSr/Et8WHMWTZEhJTkgR0ZmL/2a+7GddAk+Sqcps8z1S0bQIxVAyjnVH1n60dpIBIbmVn8/3ZK0I5qeWL6niCaNN/IxXyXjJaimi4ofCPymnvGZl7RIurPcyY0lGF8+IqrXAb3BZ+CUFLfNeOTQkJ1XBk+lLsk3wV5BOeK5nXyqzwl3t76Qz+TD6qDgUjAVPDEJVJfKq6lbxEfHYnI0v/qz18JrbR8j5JH7EWYt2L2U4e1wy00DZhcU5yfPVHpD78HwFwbiHnE9SqIWTog3xR+5PlRPGTMxrnB33JMeyzNbZSJ6IH+92MZyX32b5yTMiOHZuayEcA19w0hGM4m8lHwhmojmnzTiMs4wv7facJxDoqD5MpMoBzNA3zjMVMu8Rr6Gj1clpVjJGvdVWyXQfS3s7GcTARhlx7PvTTz/1jNA3b97YL37xi5OTUK1CxO+Fw4K96BoYICd1jpKdfC+4fh2POuvAH874kxwRT8UJLZwM2gs56Fl6dfD+1odyFGOaCt1m4ZVSOC3s0EcAquKzlc96auoIPHk1ld+vdkOY9iC+z4o2oI+222+84snPs8Fwifk/zuvK7EUCImS8epszz/xbuMuOihucegrcZFmTZQxBU+GmJ86VYezxGU4RzUhAd4xuBgSoaFHjdFdRpRFDt523pcATLePkBHJ50WleS1Q5ua5SBZ8WP8o2kAIe4mfChcxPgXHwdDpO9B542u22XvHEP5wxzudLSyde5fT1Sgza45WkBSqIwpAOvR7eeHt9W84nxgK4U2Hc2+HA2Ryt90HnlY0zrXYCDwlczRMOOXhT6HLieTnwxFlTSeaycQgDnsDTatVZ05YgXv/Wg0vuSfZZLGoVFsEfryoqTjLJ+awPSP8Q/QiX5WzMgafMPyVP99vIiAYvdDYKOvJ+s4tAcb8Iw90zsUcyZiOgxoyRniqGarRrm+yZTfaRVfYU2TaM9t3Vyh2gXgNI4IlJTKVFGs99nPYeAMIZwBycDj2vCudGJA1QLRhtb0ACAgWPw8EeqSJqcJHWPuMJx8FiqK2bWrvrOvv76mD/MG3sp4dweh9pxUOmKvPW9oMtqtYDAhu8pakVlHisYE6Vz6V+JRnv+ldZq3BQ30k/AGYHr3KMABpZ+WQ5M3uS4defrhdeGfYpc7Ems0+b1m5xnuB4Gva2n48+52vRdlax3vXKfr7s7O8Wrb266uwd7t+HvR0fYnh2Z6M9tdo+mcyeDoTAy/k1cb6+1zIHAZ3w1d3WJhww/aLM8Zns0Hb2rq/stR3tzXuy7Q8eOOuXi2htM0Y1TrdY2nEbVY/8Z+/SM9EHyP7+9je+5RUvr1698v9UPDETxTtdNLW9e/3mg64non3J/O0hWu1wb9GZ9Anew9/UoSbroJIJcgCK/4Bz/J7neBvz5bnVftYDTjy0VCg53GjliP5Q5Dn3UIa8HL7SKSRnYNXAW8/3SpXSMYTA0+a49UAu1Wwtg+wJPDaNXdG+tGu95d72eLA72kQTBKW64DC6X3pFVVJDm62V3VSzfTwM9j1aXI6jLafBeaUnEZDsR2cTa3xG1Ja2itXk1VO/bWfbt5XdLxp76Fs7MJCdgfTHyebDZBOz9LY7q3ZHn8e2ov0QPHkIn9Mbgh74MGjlZbT9mq2h/SYVdIej02nFLK+u9Tks0iE92Fwx2D0SOrLemuUXf+vcpadL3+O7r+sIlGlYv9UzpP9J15EekfUP4Z7LVGCGElQCT34/HNYEkWnrlFohyw8o3c79OqV1uHiIzp5rnAcz5L7YEPIDiR+xt65f2+7h0Q67rVeYYc4sj6N9NLb2cbW0HxEkaSrb9K297s1+a4P97rCz+zLvcVcCW8I/+Til05FYRCLH2X+ArkL7VFr5Lr3SiYBMVVEBEO3zvMOTV7UQQTx6Kz9vJ+u/6633mVCF38xZrpxbe8tOI3TFPwIP0Uo/gk7IdQ/wFPuac1qtmVNIm9horeW81lMJAkfQnjwJpQqdT2d80g9pEYr+RVW5J1CRZEHmJlp07XrP7fUz63vmxgy2eXw0codcBlNtdiSQFLMeI/DUGKKHluCMWnFfweHsj0Nvf9yWkQkbdAraYi5sHHobyJSg2riNpBVv55sqrWllG7piBAzQ06K1bgTOJR/RG6U/yX7Jth76lwLj6C1us7RhM7nPzxO341yDNs/dYghkbYY3Re8r37XodZEYwfVU5lyX1n1USEHT6LFuZ9DOd1HZdV3Z05rA08J+9NlT+/bTlT3pJ1t6sLEkePKs3cEetjsPPD0eJnv3sLXXtvLKy+/86Ef2B3/yY2tpjXzcYzy5/Bz2lS1WfQQHG7N3dw/26ndv7Kuv3tovf/3KNsejPWy2dvfwYG/evSfNzloqwTYbl2MESUV/pxa0JRHPfXBlZlfmG7JR3X5fRmtldSlBFsmn45+XACCwWi+XfhZ+7f4QSbSFLxJ04yyoUqSdJjoLFc9NqUQUvWQbLWz08G9I3mTeGHgQ8QE+F18TPTh/S4Ed4Y/8WUr6y3qnrjl95u3sgodrHVkWyl7OfgXp+fxGfEiyV3xa+1WFtN+/BJ40F1LyXr8FFK4be7Vg2A3b/cFa9FMqJqk8BgNgW+igBKo9Fcj7uUaRCTYuVf/49KbRbmlhiRTw5mFBywQu6ZeLTPPgtGbmlaCZw/Wjj17M2dgUkHQIbBzDFgUGQFO+yybVv5nsBjnPZNAIiA7pdOiZ0fnD0wBsHdTl4csYkDNTziSe+XVOU90nCzltPCOnhHdGuEtGzDXKCMlKm+4tYZwRVXvWZwqWXCLf2fA/Z+Rrffm7jHCXB8h7ObOyQSUmyWduzJVWItpzZsAyBDPBXO5HwQ+UZe6l1i8h5M6t3FxAFiVJ6758dlaaeA7f539ZueVvIvWZYCVE828lZLUHGZ4B87PRnQ1UnhsMMJwA+peNz1jredhlxlEZE1wPnOU8lYKifea9Ca7aY3bCcR8Ju5xVIAVBcNJe85pFS7pGSpTOQk6HfP6isyyUs0KZzzErvvm8dAbC7f8/BsyzBfOMAzmwJuHF93wOnmGc8S8bV2LMiuZnuvk6fMvwEW7oXBR4uvxc30uJkdIrWJ5hcnbc532d/z63csr4qeexXhljWrvOnD3j6ONaOUTFY8W3FPhx5wcZYKWKQcErnY0MGuGezkr8VDASjYjmPiDO8ibzsrNCdqbljLMKLEiIiucrcKDsSj1X+J3hr6DZyVhV9UKSH9lwklwIo/rDNpmZPrUmrkPGCWbAWi3rWIcUDe6b+Y/Wk+la55r3od/pDLLiK9kp3Mh04rjGgNdjGAG8x8Eivu5Bo+rco1104tmipWULn2XYSgE6nXcJCvp1JYmDLK0zP1Rlw7n3umDCvl35LI5F4aCeKRzLSpdkps6Ba8SDxFukP/Adiqiek4NbwjG+47zCCRdBIOkKKvEXLFTuf0lnkufCZQWRdDbic7rPB9Wv7nQ+t6MR3FifdAf2Q/BISjV7l0OAaySDeW7OyOc6ngkPlKyVQ5Q1iSde8hXhI6/0Hc/Onsxbc3BNa5XzQlU8OpPMH7MMQnGWg4lXOb0kDxXYU9WFkjjYj+brCCf0G/EX4MY1JCcIhySjeI8uypmq5Z70t8zjyDwGnU80SkscDXQtgad8z+zkz3qe+Ln4jHCboIP4E7AO/hZZpM5DGfqSZJ/wXfybjE3Bj++kYym7kHuL51+eI98psUA0IljqmVqH9p9lYfx9rnjKesmJ/isFDiKAH/pkGPdcT9s92ozgBHF+W9ObneqmhQ1HjOcnrkPhoGFeigef6rV/j9Nq6ZUEOOxrG0qLCFrtEXTabO+sbiKjPlrUAV/OL6pjcKu8e4+xTEsW8IkgCI6LGLpN//Znz577VoRTcX5n/kbFXdBSZNk7r/Yh2r3THe32gg80dqClFnKiYUbBbQTkPaBGRmVpP2MEoAno4IShPVwERrmHgh3hNAqjksHk4keibeDKdx7cayJxQ2fD39J7ohJSrdBIQqutX+D42nl2behFkaiV9Wo5Wjz7dffgjv+G2QbLddE14nnAI5xkkTUuHqDAE69NT5sd6gKp8qK6EocXWeGtLforo2JR61dFZOZPHnT0ytsyMJ52NVShlAHii1tmocDft35/HDohO1SFFPp7lreZV0n2ZhwQX3W4F/hlHip5GY5PBZ5jnY6LpUqK7x93DyWxrXZHK4FsDHgNeF/1DEgfrB737uy+rcye1ZM9obe+mX1EINBqr3TqmZEA/qFmEFSrK5uPe/+umyvrmfHAOTWdB6FA5HrRuDOGdl5TadVEi5MNzkcrLerLvK5qrGyYK/tNZfafp439w/hor6uVB0kGWqrNle3Jlt4N/sxl0/usJ/G6bBtJdqxvrn/P5pP89zOhCiQlRmV9ivsR3JppQen7pv3V0Q5UgqD32mRPl5075l5UtX1cN/ZRVdkzgqx028APMTzYbb+yq35t+25hXz27sV8+u7Kfr3t7xbyS/UzfSRve3VlF28MldXizXY2T3VB50pfzhUcQWKaXHk6ZIQJ7zXGyLQyFNlNzbbY3b39239T2dtrbA21/io7u86EOg7dMw+kC3XRlkHwOPElXQXZ+8vJjr5Ai8QB6JINZ8gjZQCsy4WbmE8g96JpqKck96ak5IY3rLvUy8RnplKKNTCMn+Vaqsy/XIA4q3c/lTQk8oZdmG0G0eWnDcs/19foUSOU6nOKSMzi8O6qv4PmeDMWw+8k6Ri+UYOweBy+VRKW6uW8XTgdGpSKO7n60q0VrN8ejfXuc7E/7lX16HO1qHOzmemkz7YTw2REAbRf2vq3sd81sr5vZNk1lv1013tbx2EZ7xwrH5/Zodr+zigDp/tHsMHhLvWeLtT1l/h8B+kO0a/pNvbC7YW9vpsHu69kOdWu49+qj2bQfbUtLNvC+rW0kSDuXMQel6gknsM7rLLXOnQyCx599FMIF6dDondJPMt/L97y0+fI5ydbONC389Gchu3FMUmZUKne8NSi+SgJP0E7Sf6QryzmtZDLpVZd2AY5L6cfyD7i8KBUObbu0427rwVvaKa5b2jIu7DvT0j6bl/bcNnboG/vKJvv5sLEv5slIZdmWKmbnOam1+6nargRz8UEoGSVgTWAVmV3sIlICyuymoLuY2xjtqhtbQMMEcQYkXUnAIdhEBdREa7gnHyRcAQe1wWUtA9U+HtRhrifVxcj3rQe2kPfwjIDhufIe3UmJhxyE9sd5OK54ICz4sniKn0tVKp1KMkd8H7M9kekkktz4HMyFB5B2VJotQh/zCt8hZHRVja4Tsr6Xz596chpVT14dV+bNAA33aYyxFvSE/W5y3XA4dLbfom90VjM0r9A+OgbPUptfAj/bw8bl76nCmNlAy0hQB5bDEAUSLXpmCfyz10hoRC+NWalhx2rOY9Ccj3lw2jrrj8BZOEyQjVZ7zit9ppYXxvq5q6qd4A083NdAZaW33Yt2ctjyBzvYFS1V68G+ddXZDz95Yt97dmXPF42tuyJPcNzPgz1sdh54GureDnNj7x939mbsrF1d26c/+AP71g/+yBY3N+7zWC17b8F798AMsoXTBvKEOXRv3t7bF797bT/72S/s7/7+p57Ehwx72Dx6oGvyarRDzIukyrQUm4DH8pEETFufEwU8sszJviZkYvYRqWuJEh0JPLl9o6AJ7R93ETj1BFpvZRwJUV4hRwtgEt1oI0gVVJkfKj6YeWTwksAv1zWYTVW6JHFd2FUfdnwQn+M3bjud/MRBL0rsk60mu1l6jXgs790nX+w/2V3SR8VzA3fDv8M/+ZXFx/lM+ruCUNkeQF+QfPV2y9767pyIrMRd58FUIvkGIyjqNmiL9knlGHptTfdZl8fwb6TuwvMI2HfQDLqRV88N4Y+6wQZRQBCtH32hVEjhT/K20amjxklWEXiSsyErILogK+FytIEA/Ivh2IEkEhi8ZueIDiI732QMy0g+KfRF6cpGog5DglTOej6X0zKv9WTwl7LOvCcdfhY0fKZ95fXoWhilnqkgi8oMQ7hE2xwZO7q3DhbjVTCUMidBnB1gGSYS7Lqv1iWniBxwIjbBRoI5O9BE4FmBkBGq6/NzRLhZWVQbIWVXqzSW3ysAKcZzuVftMcMoMwfhTr4unxmtQpQtrP1mxYi/hS9ZAdM9TpmoyduQDVN+q/+Ci4hen2eHt87JDdCSHSYnkfaS76+1iqHl30uAZfhnpyv3Z+8KdlzSRWZOWRkMgRuOoHyOYmq6DzgqZpzXJdjl52XYZ/hoD1mRFWz03dcZLYKtGDavwqHIdA+FAcVZtKRnwACVlSf81v6FD/qNnHaXyrn2mCue8rkJR/+l353pRK10PmzXKFrXINBL/Nbvs1DOuCxhLmVIznQ5ryR8VJGlsz1Vopb2iq48pVlxwgetT4594aBwR/xczxEcdG75Pgr0ZN6rvUTwLOZoZQeqDFY9X+eldeksuM9l4CnzUZ7Nb3WNcE88E0VR/DKvT3JKeICxkJUq9SJWsEH4L5qQzMq0knmcDCnRrvA8/y7zfOFDpjPHgUV/yhoBVsuud0XRgxlXV17R4Q5CH4wbPEn7zTDV35dKwLE4JZ33qdd1aS3AZ/Qvz7/N9+ReOfAkx2Leq+AgPUB4IfzSWYo+uH8OxApPdL34qODE53KCyVmbA09aI/dVZYhohXvJyMs8SjDkVbxdSmd+nsOsOrcaFg8SjQh3uYefXQmieaZm13kyD/fIgTfBR/ujokVOK+G59K8cYBScM/3o3tJxuI8MKmCmcxK/VRsErpFzOus1WW7rb61dMoF18BwFyrg3tKRAmwcnCo66bPSByUXJL8q6gueCOfguvUIyN8tanav2m3GLmQoKPDl9Fkezr78EnkS3ktWZxnVmWU/IcpFs11Mgsgv6o+pBcml9dX2a8SE9gt/LOKNVEv9EO5L57IH7giM5IK5rJVvleBCfcmOiGCDChSxrs64R+s7Xz3jS+RJkkQzAUFciEwGeTNvhfCDIR6XLlQ+Lxtly1d16UMl9t8wzqFYlWBMVSfSjxyTyyqoxdLEjbWR2j94mbrmOuReOh+4YCZ1GrVQ2xTmwWFKNGc4g5jb4nCGrvSqOAJfkAS1ifPZ2yeBTSxT2SxWTaE3znrwqyFtKI8eOXtnH/Zg95jy3BNDkiPIAzLD3wBNtYQ7HmLXEviT/NNfJdbs6quez3sJaxKOkHwingb/08cDNuJasbHQZ7Fwq7pgFEc6BD+ewcm+1EuI+m+29O7fIIqVtoRwwor1lWyq7Sja3z0ykSgonE+2KyswqgkNukLpRG8En1+e88i1wMrcwkrENHN2eKLOuqHhqGgLm5k62Y/OlZzvzzJj9NJ0CfVFNFbpFps+M48pQFn8SXuv8SSi/1DlYr2QK82pOfGEKPIyzCuN+d4gZa46fxUBHRksGg/gVM8rGQ8x5qmgPN9oNspXgHoGqrrPlIpImPIO1mT2b16uAcLSThQxlDbO3HbtpFz7Y2WusaPFGtc9+sGm7t9ZHFVWeTY3jqEOHoBKQQdFW2+t5sn+cj/afhwf72bi1w+KJD71253vEsiLYBl7hJPOgcjgPLm0Ml62pFRuwzbzHdY3ioBAMJWcl5zuctiQH4azDYQEfORxjphXazXT0rOcni86eNbXdjKM9JdO2Mg9I8dnt4tqrLL9qa/vFzcpeffrcvlj19vpwdE9g87C16c1ba8fBrm6otpytHWe7ZnA6gQo2PUVbQBwqR6oh+K2Z3S7N3j3c25Y5PfvK2n0kI97Po73DqdnhFAsaPAxHe/v+3n+Hw5nAU1N4l2AnG4b3zmuGyahaUhIBrfaUHU5QibkWWT5J//CqCoJK69XvZfRLx8x6oHQAyUglson3iD9mO0NOsawb6W+9cr3ox1vuQAuJHr2dYKkG1z6y3nscj96uR/jhw8/L9cz+6A0HI67myYYKx9nk1XANiVjQoFfbRoCDNRF4IjhE2x/wftse7GaxsJvj3r47VvbjfmUfDwdb8Nyr3urrG9tMo+3a2h5WS3u/WtirerQvcWo3lb0Bh8fBK66642jX+9Gut4OtNgdrD4NdUzFNAKFq7Wm/itkXOO1KEsUvrLZ3w8FeDVv7kvZ6TW27mSo/Fu9jn5z+aGnJHBOmykCH4ewPH1vWubOexeeSKfyts8s2gOSH9CWdt/BQjlR9f6nDZv1Peo/o3J/TEDhmK7PPryrM2OmePRCUys5U2ZfZL5F1XtGF8JHAU9br3ImeZvjsaAUFm6AStq7syXJpny+f2B/YtX18rO3N/pVtCCaOe/vVbmt36A7Q/dz4TJvrm/Upcfis25znLsWMx0hiOVUXWwSHHZ/Zvwc5ouWt6wn7CDpSEeX4f0C/rax1XaG3mfbFY7QpZg5lDjRJP+ee7HWzj9Z1xyNzk2brF9gkO5e/fL/dR2Ah5Pq5UifmQClAGfoODuWoUTtXVimY4Ha0hd4KTUrfcL5fEk+Q5aueFoMrDwrBKx8Pd6XNHDMeowUvFU8t89Oaxp4/fRIz/tqYVRXJMmF3sdfnz184v3v91Xt7fNhZU1/ZPFHxhG7UG1XjgJrEI+Y7TR4UY94TuDbbYeT74iNAjykBQ3Qh90vAPUrrcGy1CHwpYXLyIKL0Eq9KQ/cqgQ6uBWJUMPEv5KD0z8EO087WN6WjSgk8UYmF/qVOSsw+e7y7j0DK1dLPQFXo6AljNdq6rezKjvZRP9sfvry2H7y4sU/Wnd10jT3sthHIPGw98LRBzre9WbeyzWG0TXdjzz/7zL75h39kLz//3Cue2DdtapnFc1AlIrDpO6uahQ1zbY/bwX77m1f21//n/2N//4//6G33qP572DKb9Oh/gwME0Dk/0WP2PwH34z4Cy9KLLn3pkTAQQUDnz6UTi+x6+dRdHg1hdzpPK5X8S1oEExyZZtvudrYjOYQgPfOqZhJz1Gr63K5SPCv4VMgT1ipbTvYz79XBQb8RfxV/9O6GJbmWfcjfxN9KnMx+LZ6p975HT0IKWZ/vLR6adU3ZtrwK33iVD88D0aVt9Um/RGaoUlsJCPN5rnwedUDgyXlUad/qOn6/cPkGvBE7NJUg2OpnyveHCDD5/E3gPgyn1p7uhy2zoby4s+yTSC0JFF7tWlp+Zvi67kCrvSxsTgp5ITQB66QoUZ7F0LQCeB9wXpz3l0qnhMu/JHgEfDlZJBTlZOB7McYs9KRE5YPIB6XvTwZBiMNTcEj3D4PyQ2ddFojauwQfyMj1IBZ/q1pD8NMa5FTgPU4XOUV5L1iJsZel+cul0ygreRLYfCbHDtfnbMbsENF+tUfBIiuR4SQ5zzjSd1qLYJHXISXBBVRREFlPjngLvtnhcfl87TsrPFnJkbHjxnQhWq2VZ2nvCj4Khy73oGg5ZyJ8y8/Rfv4lw0pKjs40G1/cT8xH98/neHmt9qRzlvKi38qBr6CRmFh2lOpMtBf9Vvik9cph6sKjZMwqYCPY8RwFRi/POp9d/jsrvm54FiZ56dzKeC0a+zocz3ids+VZG88SrWXcVvZ8pis9Q+cpx0au6NOaMmOP1i1n3pDXzd/A7lKY6prgCx/OCNPZ6poojy+ZCBr+V7LUxC+0nixUzsp1lOpmQ1Hr4hoUWwlxrhNMRAfhfApHsHBBzxF+iXYyLYjPgEdfh8eiB34resxr1LOkCIon86qzkSDPMM+8Jgtqrs3yRfjPZ6qU0Dnq2qCnczvSS6EtJV9yRM54eIr4irJMLmlA6/y6z3Wuoo/MQzIPEs+55Fl5rwSeqHiSYwIFQI7Hly9euApxeT55TZm/Z758kg9FKXMe7rMqupLFHs5QjCfBjVdl72tPUhyFw5yFsoBydXI+fz1b8ke8i1fJFa5hTTjexTcy3768B3vjep0l72WkCueEJ5LhvGY8zjw0P+vsfA46znTWd0vXh3QGmbeoWlJr036jkiEyI/lbeJedCNK3NMNJdM29cuBJdC1ZorWJxlgv6xAf1VmKn3Iv/qPLEOTnfrwXj1XQI8ss7VW0J17NqxJ1tPesr/C3YJ/5g/QqBU88s63wf88qLPxSjhWdK3DjOuAo54yukc5wLC1GhEOljX3wfM/qOs8AYu+X8gODOetswgvJS726QTIp+y+C7azp5ubJaXiyDIvMA2kZoWcKVvpeRgmfZ71UiThcRyDE+/aXzDnhmmgp40WWW9qH9CPxid/Xn5i/FGsMWX12QAN7GXOh2xBcKlVARoCpt75aexs92tPMM9VEOBRivlPTtNZ6lnzj3w9j7JNACG1JvNq9DtrSgGdv9eDOh8gS3Ox37jDu+siwjbOq3BEN74rEndJqecQIjQCZnz8OpIaANEGUqCzjWuEbNLBeReJLZOgGrgEPglTu8JmjYovvHUYMLz8ym4ogyWib7dtTEJJM4TBcwxh3fKvOCQOZz0nnAB45ccP3vNn4mgIP5MzBabT3wJPPGCD45TR0rgbSvsRnXEccCBYVp0AX61P7Edaz6q69GuxU5TMRdArHF7OsOtqLuePn4GfGupz3UJ2AY21N4DFwRjxFjWikvQAAIABJREFUOl98Hs4gKp5cT2k5a7KDcbLVdj/8PKqcaq5lBlTR1eZokyK8Fewu9VjNfRDuC48lm6kwutTZtAf2gVP8rDvFuTm9epXeZMcpBoW7fCttwnAonWh82BkuQBwoV1S60p5wPNiSgBL6W4ecYgg7rZt6q/raKyv2Nhrzo0ban3hlXeXO7N5n3HR21fReWdW8vou/j5M1u6i8oDoKYnRH42brLcc4821V26+mo/3dfLB/sIO9IojYrb3dDe0V+ZnzmhKMc1mXdFbx/RysoMWc7JrMX/S3ghGSS5Jrwmu6KFLxJOe1t4+qals2nfVdY9vHe2uBz2ph6662m2Gwp8PRPmlqe9519s2adjwLO/Qr+1Vb2c+uW3v78TPbLBZ2t9nbQzNY97iz9t17W1LpdEWFYhWBp25pmzqcteCBO0WHaDEnu3p5fLQv3733TPN+rG1J8NyA5WzvBs4+6AWYII/e30drUHgybd/a5qxjXOoObt8Q+Cf4UBxKBB6lP+K0RN8TfilYl20+4J/1Wn6r7zlzeJScvNlvIH2C75TxL7kLHCRjtw+PH9gv0ruki1NpIhqkXY9/nnwZwpWsl3APrnNd47Dz4fK6hztjSyLK1Wpt/Vh5G0MCM/AU19G82mn2YOy87j3AcUq4a6goouLSvH3Qdt7ZzWplt9Vsn81m3296e+rO453Vvdny6Qu7Hw92Txu927U9rnq7q8weCKDj2L57tPowWPewsavt0Z4dZ3s+mt1OlS2gxTLbgsx72mR6y6Hi2GbvX9lse1omjqPT25fzZF8eBrvHOQ3/7lfeKvCRZEuqt6BZ5KFXxIQOe2lbZ1tYvCnbiFnnEm1mm0j6hGzD7NsQjuqMsn6ceSzPdd1wrj1ozBmha7neVaoHIyAUfF16ZLb9gr+c541ojdlJqwCwbEvJLvHvmRZRVMkd4WF7b7/42frWPp07u95M9rv6we7mwe58jh1zJCsPOjF7ZaKqcxEVB9LxnY8rAY+KvHVvm83OE2OQ3+wX2QrLp7JmHEvgcyCgga+AaqYITms+Lu36bG5t2a+9fdyww8mLrUJrvOjQwD855dXSDDhsDyRdRcVLyD8CfCT+02a99VlisutUFS6fRvgF6pP+xowcD7qUwFnMbDyc/AOud5FoU4JowIH3zMD0CmP0uWZhy8W1z7WCj37x+jfu3EfXQeeZZiqzJg+Q0WpvvYgqatYIn3n+/KXDN4JtlX388iOvKv/ii9/Z/d2jB+baJuaB8rzNbutVK95mmWfQirXMeYqKp5hxd9ZfwwdCIg640vX4TqJaBV7N+flcteIrWfRUCEnvL5WDqsKGD3lXgZCfYf+G7uU6QzVZtYgRHJAta4zEo1KZxed0LCGRgsSbJdXPEaR0mh5G61adramMm7b2tDna95+t7A+fX9tn1wu77VrnDcgj7wCwO9jjbjSwpVs/sZY2od/43D75/Nv2yeffteuPP7YaeTETrKFP32DVaun0eXC4+UhVGyt4bOPt9n72n/7B/v1/+L/t17/9jVdDbdDFaF9NOzYkHYGINKYk+xoc7kPAW/Ya9oB4FjRLsEs2vfiSZEc+N+hcfgNaE/Id8ui6MVtVrfNWOiJs5sF2VI5Gbf2pLXS2c/LfGtUi/RM6k0+LdRJw0/WyT2XDe/CpxDayfSR7FXrlXh8Emgr/ONlsJRlD/nHploJFluk8V4G9bG87DRYfew6OO8xL4YXLfFW/nht4nfwhfm3xRRJ4kky5unnigSe3ATz4FLZAVO/PthgqW/r8294TLMBDp11s+a61JfEQOvFQAVqSsTyRyauUcfaF/15nftIRFXg6KYrFSSmAKKNegGLBUgxcOCXFVMJKAkoCUgeqZ2RBCrAvHYL5kCU4pXxl4SQFTcaGvhNxSIh8neDOe7gMjGXFiOeelMI0i0DPkuNNiCaFToI5DM1zD0mtOSNeVh70+6zgiTAUQMiBGK7Xs2TQZcVUsNc9Lu+bYSeng/YigaaAgO6rM5OTSffU7zOOyNjN99ZZZkNF32fcCRify1y1FylHrCcM5fOw5nz2QbznVn66Lt+HvyVIXKlNDnrBW3CQgS6lmevlmBYMtHfeS9kS0WWFMZ9Dfr4EouCm++jMP6C9wnR0rdYlow6Gpcog1iqHp/YjHL48B+FoXkP+W7+X80N7uTw73UcGj/MhGVhFcZXTVTDKRqzOWXDX/cToc8WhaDbDWued6UtnzPUhQLT733+9xI1LvAkhFoGrSx5zhsk5Az3DVd9L+c98Ju9Bg6ylsGelXApyOH7Uk/nsGGdNyobKuxOO8mxwItOocJR7AmcJacFQcMs8TfSc8UqfZXiL12RayQI28wCtV46i/BvhgxQiZV1GNtXZURdO0dziKKpzL7MEpRRkh37ml5luRTNaq5SUzGcz3gq2go3wVNfwXoqvPsu0htJIOxrxIhwR4vkvnj93BQAa0rp4VTsD4VFWxHRuegYVT1J4CDw5j/D2SZGhI0esggJUnwhnhfPZmBRuaT08Oxu2ohXxqszPJHe0H97LKMu4k/mNYMf3rtyX7D8Zpq48pooa6RZygAmHdC7aZw6g6fx1BpmfEHiSwqw18L0r3UXh0hnnZ4l2M+8Wf5BuAF7iZBYMs0zhb3cmlkq9HIzgPBSUcePLWwp8KOckZ1S9LAcUz+Iz4cwl/7iU49IFdMaCtehfGVcZBsKBTAvCB8FA541xqXvpTFThxx7BR+E7z85Vbc4Xv6biSTxHFU+XesXpe1+oghmxDsFFcko6kQcQ3SGBnA2+yX0IDGSnSTbiXF8rGcH8Db4Ab+2Tc1NyT9wrHDjZcBPuCW7Ca67P32X+L3gG/D+seMp7zHKNII14GIEInsPadL5O71Vn49DYcIwZCMvFjdmB9eKgaj0AZTG61jNguc9I4Kju/LNhmr2VhtrLeDBjeJ90Mub8QOeaiURlVLR3q70lx7lHaN+vbbmITM0IQC08WEDVEo4I5yHW2P7wUM7nPCcRmSudmsBT0AoOnnAGkv0MX/S9D2QBRrDLz2Am8L71V4Ilu8Pb07NCD8KxfMYpzXjK8kRGJmtQkEk8Glwn2CjZ3XXhFCHL1qt7O/SawTNk47yiBWnWhSRTnVeTPaxWdaVyQwOl4SP1FC184XNcR8DJg1Xz3sjuHYvTXbiBoe88oGQfs79wgAW/Ei8S32PGU5xFZIUyL4zAk7sWqsGO7SvfV1WXtrkl8IRzD8dZ1hlEk1lPZ//SCySTtFY38r+mEwLfi+4W3ZnmPPO9JHFFwCFmaJxgS8DEq5IjWcMdiHa0vmnsuq3tGvl03FtzPNiqmr2S57rd2xWZ8f3Cq5LkPMTxs8eZSWvKRWdz34ZjusxBc7mH+5Ik0P3RK56u686uqVCk7d4xZvet3m1sSeCpaez9PNs/DTuvePqiqW1DD/45nCcEEJzemffkZlPhdcdwROif+IP4EFVZ4hOX+p3bYgT3i32WeYucvQsCveDMPPlMCZxyfdvaul/aatH5kHSQul12tl60djvHrJ7P69o+6np7PrbuUL6/Wtmvb3v751Vrd9crq6jI3I+2GbfWPjza6v7RruvZFmRK4wg8zLa2zuhnpHU5by4OSQXUdm8f7auHO9u4U31p7dRa1bTehu2eNlj70Y4lUz7wJoIjkUWPczmSVCUneBVuOf+dK1texVxETygqWcMuG+bpNJjeaa8kWgiPnT/so/uMZKlgLRkGjzrRt1pFJkeikkxkQ2jtnC9rVau/fMZ6lv9mjopl/tE6yvXhlIicHXOSg7LRXV9qGXYeOgf/aA/F/fgdQV8cXo4rJLmWeYvQCNV4PovLOUfx0Zx0+9mdaDyHVj8ED570nd3abB/Vtd0sWxv6yXbNYDeLW7sf9l4VM18v8dgGnHd7q8fZ1veP1u+PXuX0bDfY07myJ3NtK56LU3aqzJOvqewrbZ/gXrSDIojI3KamjdZY91Xjgad/2j3ar4ajHahKWd7YYRq9neMj8PZ6Eaong+ZY/yWPy/rJ1/kuxAeFJ85fSza8/s54kvmly7DyTAVTs84s/V72IfIa5zL8A10LvPcZXwP1lWGL6tn5mdoDM2ylU2U7QbbA5uHxlFgj+wi+qsBwd3NtCyqtD9HuDXy6Xi7spupscZjt9Xy0LUF8n1NCyKVxnoTj+kCLzxIcy3orOKwkCeYWUu1IYsx6TSV3Z4fj1vWQniSBaek8G5mP/sf3teszkcRCMgyBJ58l1F/bNLZ22IxezbNeX3swRPaObC458v0sKqZ8hZ+C6p1h3Ng8M0Mp2rlO7K0kOXnLYU9GgXZj5izPQW5R7VMzj4uZViXwFDONzk5oD7VCu+Uzns9akEttG3M7F83alksqTAnAN/bV3e9OazsOdOLYe3u81ZrZSb3LQu4JTOme4fjhTvQIbkPHtBnlP7YMemLX0ooZGQrfpN0eASHmtbInNGaqmSIY9dXbd6dWg8LbaM0X9N/2wXv3tI4bo6Wy65slIEAgUDjKeTneFX7udtfx6IEn/nY5Wdoku8xozI5VtGom8OSJT1pjcfLDH716mEosi1auBOT4/X6z9cSdq2UEnp5Ue/v8ydL+8PnavsFsQ58nF7oIST3ImT1VZsfZA09PX35iT//1n9nti4+su31qqydPfcYgcxI7/PLMNGxKkiMz8AgOUyVUL22cGvvdV2/tP/6Hv7af/OQn9uvffGH3jw92hCf3Cw8+OU+nBW9plSYake3q+MVsvBL4kxzI/mkqf3Oyqmzn7Jtwf0IddLB7jNaJSph4Wk22mmpb17QLbGzbzPZuPNgW/J4n2x5jDvSlHS95dZ49W9rAFf4mGkdvl2wVT9Eane8V35p4mHiUYJD9/1nP0fX0gDjhYkkqkT4sGIh+ZQNnWyBsjwii8r18nrx3Oz11M5LcjZlswfM5C/lnqHhyvAUTi05y/eTWqqJT+m/mqFSNf7Ot4aMkt3npWNFd0HuKiKK1KVVPnB8JH64zzEyJo2VjFbMZU0eHkyz65JOPZjF0XsW4Irob/UN1IABBZaFySNCKIAuUS+Oc99n5I2DkxWTAu7JQhJUc1lJKhOByNikSmIWGfiNlWY4kIYyUNBGTDP7LSKMMT2dalFyW6gLeKwtbg7XlfAQJla2grPnsOMgILTg48ZYMC9bCnrIjMSOj4CIY8dvshBB8ZFjxqqCRhPtJ4BdFJBuhOrt8HznwBE+dtWAuBTUrQJkRZcdsVn6ysqy/hZT5FSbN+bMO4WY2cPS39iWl9qwofzjjSYGPE54fI2NEQktnJGIli1k45cZAKnXMOJOVaUX/FZTKa8rrBR5imFLuTkyiGCC8l8MpGx+ZsVzunfdyXml4nfCN38l45r4Ie61DdCXlUviVFdd8tnJ+SFk9M/s4UReu+/0Hma7ZCacskstKJ8GLdUj5FVyAk5QXOeAvz0/74PngThaE2qvgoOGDGecyPkr50pmy1nzu9MK93PeHePxhpU5ea6a9jD/ASLzYlcbivM+0yPeshfNTdQFrFCwl7JmDIoNVe+dVzmnhh3iLeIeuFQ5c4oYC5OKv4h1y2mT+JscXOCl+64pYckiIN8hIFp3oOvEfyRIZPlwnYSwnqPhzVIucg2uCSc4+0RmoUobni24VlBM9iC9nemB9/HMltyRtiD9nWAiuUsIvzz4HKTKPRll8/vSZ44OfbxlWyTNvrq+9Sol98RtlGuGMV2aM8CrLDCmIvu6inLhTsASeyGTR78gI4tkqt1fgSWcqhVx8MfMCvpP8Y/+SVVwj+Zp5mmSUDK+zIXGeU5VhL7hrLbxX2wTxU2Xx8p3OSvvPvF54yZmzDjnGpPQBAwXJJdv9DNHTimxSJRr3yDJLOhP6gmbWcT8p1+JFroCX4IPOW+ty46MECbUW8YMsSwXXs3FwrpbUfkVDOivRkJzC0vekX2V+KPoU7Qqm0jXAE+mOwo1cocS9BONwMO1OSrXOW/d02PcR8JDcEY+T4s09RJe84pTnle/Zbw48+X1KCwensdJqL/O2S/mu8xU+sQ7xA+E0z3N92FsBeSzYz4p97vchH8SvdHbCQTIaaQenyiE5rIVTeX9cI54kmMgYEb3LCBN/l/51KdPO+lzsJ98v06n4sOOot5tBp9QQ69CNJK+oMhqOte22s3XNtV2tn1o1kCkbwSfv5z9gdONciHlMOJZp1/P/EfYmvpKux3lffVuvZ5uZu5KUSEqyI0ZIYgdZECB/vhHECGwLtmCbojZKIi/vMjNn6/1bgl/V+3TX7UySAwzOnO5veZd6q57aMdYcT5M3rcbx5Eo6kbct0aJhvD4eiai9ZPFEtC7BBpe6/3zvdeCt9Wbf/ECTGHm8X1IfDgvH1XVnu/3zWbGGJIL3hjGMua1Xt/6MiJoN50k8P7KN6SETpXRihYn6leOJ6ORhej07zqLkHxG3l/KwbbM8v180Iv7C3j0/h+NNpS+h74+PHzGt2I3PSY7IMHzUzWibzauXKgwecvxRqRTRj+R69GWKciQYpWYdva0iCjgMsJWX1jnX5lcfBxxB7eSlxeK8ht7mUb8TptfSA+AQhpNxoqxNZKRKTrrhnH4+xdjjupDXkq/d0cRadnc42U42jHs36pxxwsh7Lv0bxcuyLuh0XEfgiXie8Law6+h7eTHMZj7ja1QFfoBWQi4V5V0RS3VknDhOrzunCcqjQQ9uGKBkoFW2bipbY4A67mw29HbTNXazXNh9v3Gn0w1rQwP3JvpAyOBQ9TNrVwvrl51tqsE21kcZPkWtrmt7+fBo4/Zgb1c3tm7n9vr4ZHsynZZL+3JHPxyM9I29P53sbw8b++3Y2xNZJoslpkrPVPA5TDg7zH+rOXS1j6og/GTeL/kCVhBPvMY4XHPcRRYcz1D/OuQhuBW6wMFEqT0MFUcyGfuTO8nIglnQH4no6wjh9jJanzWV/XSY7BeT2ZdNazfNwr47HeyH+5V99/mN/cPc7Kky6+g119c2Pn2w+XZv9/3B3s46W2BIO5ysPUy2mjp7mI5uXHL+0p88ywVjDl4FnE8/9K29321tgzHF+3NMth3N+/W8VBSAa5xniQeq5GasD+fiEhTJOrlhpjhinf5xiN3fnQ2bOJ6kXzAW5FWW1xkHO74cL+XWxKuFLRkTZ01nVwEaej5/C+sKHwkDSE8hqy7vvcYu/cBppmQnk63EnHCWSObpHfwtXVbBkDjVMVGR7Sd9AiOXMNvdza1ViwhMxmCb7R+iuf1LZGfjvIJ3yC5FtiDXs8ez9dxWi9Z7rN02jd29XZk9zG3T0HPtzl7pmTOdbLagPFVt02Zr48vOmtPJvty82mqs7bO+sc/Gyu7GyjovJ3qy43D07AzHhUPgW/qyQa8e8V1X1g0YfxdWj40N3cKeurn9Zv9qv9482TM01KzciHeoo+8Q/444zTizIfjOgWnCiVoH0ULWa4SFs9yWPL/I/IthUoFd2k+dYfaRZ0ln0/fCPpKPBObgeKJc5KFgHhxPOL45tiqxLJuDxqL3nB3cV710xYcPu73zVMdyqZe2y+b12p3O3f5o7T6CUsaWw08YS23knW6PjU1d4/sx7I/WTY2XK99Xozsc50WfEr0L03mwhQcTbTzbKRwiiwjgGqOHoztAujfuSCAYA6dErBtuSbg+ffvQgZAjGHDX1p9a27+e3CGkPpHZ5iPcz7q7fWPmZmLvo0imT/S9xMFHT0nCHkovOuQ1jq+CFcBErpsfQ2/0YCEcT0c4VgTWyPEkmyM9ntxW0sQ9cR/yCCyNDJy744mgHjK2yHY52tadQqzJbv9kh8PWqvpk6xvKDC4844l3eQZo1Tg+B0e9e/fO3rx5Y48fnuzxkf52ESjDd7yH0oSb14MtFm+L04kzF5iAeUdGVWfffPudV2pg3aIC1aWCAFhwnKgqsXBnErjPAyk9Qz30L/CqeDfXOZ8qwQNuJyh4/qIPBp53nmiDdetwbOH0A/sQcETGk0r8ww88kwQsNhy9bD4OOd592h9c1t6uOltUB7uxg/38dm5/+rCynyxbu+V58BOwGQ49Suw1rb2yh4sb++yrn9oX//v/Zt1yZYeq9f5O8I3DZuvZTv1+ZzOy63BYnPYuvyYwcDWz583R/vG3v7P/8Ou/9h66Hz4+2Xc//GAHMsUWSzuVygaU+pXNQjxc+hJ8B8cW55C1QqZje5Eu6DpYFxnt/Ejvky4l3ZaeTuoFvH15PWMFsqDe2miLsbJb5PlqbZt2sg/9zp6LTfj5GLqXy52rymvBYyIwSPJIWA86Z3xk4LG3jJt/0qMkq9uS1aQ5i19Khma9SXJS/NnHVF16uEs3E0bVmHTWxVOzHqBqHsLtqpLC+BkvwQ1uu/Gy1pH5p57ger7G2Hn/1M7L6QlT4GOFbnEuu3xQ/1wctwSC1AQJtl7CGZpibvQLI6CCYAPKPqNHE04IVnB7XV05PvV+hadLqw/pvC4DfvKTryZFZ8qomsG7BIYEjhZVQnBdhIKMm1L4ZXAS0D8f1kQcMipqw84nOpW+wtDFddq0a8OkQK3AMc+Q0OQ+GRJElFkgZ2IUQUqx0W8R3FlQlrHxXg5UJnql6Ov9DryLMOb/eV15nw4oY+Q5vDMYcxjcuRemmtcu/5/7ObAy5uuZLrBK1IYEdmYezigLoBFR6nBqvjKAEF3BuML5EU5GlVuRUzIbZbROOkR5vzIw5j0CFwI1Mr5K6dI8GK+UR9ZYPSOen59DuBajZjaCXR86rZvAV/5btCEa4HkSvDliTN9nBqPm6nlunwJ4WgetS557Vti0hxkAnpXtq7RPrs2Gb62bM4eiLEoJ0RmCVlhDgQGEB//XWbxmioxDZ1g0I3qTQiMmJhrK45VA+BQN66z+f51/8Zl8rc60jON6R+Y5ci4IVFyf6/Me9RGhqH8ay4VPjN44VdfjCBC9e1WFUzBjnTcJLNFkpikZSDM/4yyJNj5Fk1Ik8r7wDs1d+8O9Ut6u11/XZrrVuOCv/Ki2rgQrnzFeHFcKDBBvkCzQHLUevEeKNWPQmc3nS4qHfmeeyPNF/6LhfJa0TnqerhEvyQJfz1HEZSgW4ZiL5p/h9MU4AB+X8qzxs0ecfe7LgREaj8CBFHHRp3iYgKr4uHg6v+XAYCw8W7yfZ/J/vZO/PWq59HASr87OEcajnoOURUGZR/HTPSiDGbyIns5nqER080zezbMkN91QQR+PkjUaaxigJdY6GqGLV2r9NUfmKcVTDisZn7hHvCnL3nhH8BzGqvu0x9fGFP6WMVP0H/taosoK6JWcyE4JZfuIf4hmxXOCRnFERvAN88YQLb7H/DFwiFcLA4kv653aX54vp7noR/hKOIFr5MjQOeOzvKZZifeo97Y9Ox/l+OGa7HQWTpLRV7xAQFaZFawh7xdu0FpKnnK/ytog+5SRpfOczyD38r32R/JBsukaU+ldon/WZLGMyGvN+Xr8XCMnn+4TXwj8gIIeNeX1ueSE7+NwKRer8yV5Jzl3LTvEp53nHk+uVDM+yVKtnfPFKrCL5JHmLPmCPMnfZx7nPLg0rs/YI58XsgRy4IbWSfhCGJR3qCwwGJM9wBHqNFxoO/NR8bOoVX/pbYPzSTzPHUc95yNKuQ6nwRX5ZqKW/Y0bX+ppVbK/aE5NCVOykKJ8n+8HfaOO4F0ipRe+T2EgxchwsvkCo/ClnBc1/i8/GF6DVulp0A8ne928ukGArAnW4vb2TclSGt3Q07VLdwYqk3OYogxKyLsoNYMxjfXyYIRjlNkLntu4800ZUczhQmNhrKH8HAYp70qCEWKI/mTBW+buwFDmVOxjY7ttBLaxNpTzgcfwfnd24WChfMtw8DIv292rjwEjyXK5clkWz8HAEAo2JYd2uyiJgXOI9zN+Ob0VqMBnm82LG03U8Jq1XMzX1jYrN85UA87bMJYslhgiKSPI+jGuwbb7C7+QrNP7eP52+/wjhwXXiB/qvOIktAlDK040siBOVtVkPJ1s6B69p4Pb8Cv2J8qbeW8RMraI/i7ni/3OwS3x/gjKkA4jXn8OzCqlzK71AtGY93dxORBnQNjjjA/rcCbwLjI0+B5nC9d6GeTnWN+2Gm1l9Hc62Z2N9m42tzfLpc33R7tpW3toF3ZbEfk8RA1QmsKDOzFystLYBNBnq8kzJMgC4p0f13Mv70ZGDmW6TuhnRPQfoyzkA0bGsfYeTi9VbR+ryZ7oARaVWWxL1qEbaILHYiwQf8E+hy/9Wp8Rb3BcWQxL4q38Zj/YZ54HJpFclbFG2MPXtPQgYz1xOvBMeKqw5QzHcj1Z1472ZtbaV3VlPz2a/XSs7PN6br9fjPa0Wtj397f2/d3KPtjJDvudrcbe7rDW/tN39nPr7F9Qms/gKZHhd2sre1MtrTshP6I8MGWRFqXP2+FEdPvR3leD7afJe8O87wd7X4/2WDf2Q3+0x8PeqvXKDvQUahc2TLX3ofBgHgyNJxzlgdWlXwm/QIeOXZbR30jYV9kcwn6yzUj+ilcJc/VUZitR1awZpQ3PGI8Ati4CvIRFFLzC35LzwgayZYgWeCeBTsIzvp+lrLDOukf0q99NyQhVr4eslwnPCaMJE4APxGsZm2STHEg4gqRfCLNovG7s3GzDRlJ6aVE6bff8aoeXja2WS7N6Yze3b2y2WluNM2G5sG7ZWtNN1i5U7mK0ehysBW+8bu329WB3+5OtTmZfziuPuF+PZjeD2QxbA+eFwAjXs8M5Q0km4XJoR7resYmo8cXQWDW1Ni4W9jRv7a837+1v3u/s+9ul/dBV9gJm7VsbDpO9jCfPdPBSmYs4E/4vZRaQUeQ4HCNfCTgU7hDOgpZCxpfsqdRbUmdc9Ch8yb4Ks7M3YIYw6AcdC7fzt9NSCbyTHYIxSYfwgPHUQ1t8WOeB8e4PJTMHvF56k2DA1P63y6jw4M8ag7dQukw2M8rNOe4uPMNZZ3Heci2l2rz/CGeSqHycYpQ/JCvYy3pGKUrnSaUfC5lR7CXzIOMq26V0DrXYstw3AAAgAElEQVReIV/DDsN7cULLFoCc3+8IQCL7m5YbZpvXo3Xt2m7W9+dqPBGYQ6ZKCQChxColpnE4gb1ofef9IreeATVfVC4PocL9VlU8ojy8n9FtVCxw2xUFr+gp5r18KZlFYBi0E4GKLy9PZ/4TbQpLEJJnkONEhnfNqJjlPcmYx2JG5lcEkLzsX21/2HhgSDXtnL/CDpbuXFmazStbr2689xrZkx6I3NX25uHGbu9W9vwS8vnDx4/2+PhsHVliNZi0d9tKfXPnQQiH3db3sZ01dmDmBGGQ7UldzJIFj8NMQS84A5nf+x++cdzDHvBM8HTQX8l0oudWKc/MPnhJQednJSu9lAqDB5FFfnFMREBAtyYEiOCacIiR6QV2pSQZTo/58tam4YIxB3p1yTbr9czM9sPeKjvZ26q3P5m39j989WB/9HZpNrE2VThMveRdZ33T2febo02rO/tv/8f/2WZ/9i89cA1awIF02OzMcAJvdp61uX/91m4J4qCXz3Ju30+1/fXvn+xv/uEHe3k82YeXb+3xOfrIQq+U24t+plQbGG3RXvRR6ZmS/wp6dvkyi0A/8STZggjwcP5Dn6yS3Rgl8k7uIFner605cvCjdB4OYdyp9MK8wZGxP9jaWntHUE/deR+8H6bevplO9jgO9rAIxz+Zk5x3zvVmt3W8tFgtPftbTpucQCL5x7q8bqOKi+tz8N1iO9judraYRQauMIx44Pn6wnu5V7g3ekeFLJstosy99L6s40q/1/uEKfn7LFNTmfUzJk1V58go47z42GEwxcnpzyYTN1UMwQHqcrgEq3HP65Y5xt5xT+O9ykpZ9ePRHghuK2PwsqfjdMZpjPdEFjnVHygv3Uf7nW7eWk2JRUqPFjuP+KW/g/X9+usvJ4EBNkMCRMJLBjktkkCIFgbBwsYyCAklbYJ+Z6OuBF5eRAEKvTMr+mywjA1aEG2QJnNtGNDmnsdYiOJaqc9CRML5+llSOrKRRIdKQluKJfcyXhm7BbRlBJDCrnWW0VDAgd8wDz4HMLggS807NUYZ/iTItabZoCMwm402mcDFPLQPWlPNnzmEASCih2Mu4VFN1SnOe6/7tE5S9EQDZ0WtvPBamdM48m9X4kqPGQF3PhNoFSDSOujwaD+4Rxk9eV/zoc5GvKxcat2kUF0rX6IxGanEiK4VVJ0XfnONFCrthT4XbUi55VqBK62pzkdeuzwXvs9Knehb51LAWAY1rVd+Xt4ngc1rw5/+5j4p4pkG81qJf2gs1+crn/1PnX+dWd1/ZrAlijx/rn3XmkhBEU196t0oVlpfnas8Vu8vgMGhLpHuJQLkzMdKRCLXaE9FCxLE4ltad53/WL/gGVKustDRGb02Vp4VkaII5PeKsee90f5mGtSZEZCSYTSvAf+XIduV2pLRI16vs6h1v6Zlrhc9X59/7YmE8vX+6tzlc6VrNH+e7VEfSVBLqRHPlWE96Ex9MULIxjUXR5B4TBgTA7hK2ZbCznj1bJ4hI4v4nJRo5islXTxcslXywQ2bJY1a48lGOa5n/WUQuBh8L6XTMs9XfjyKv8YDeBJoyhFHojeMS4ru4z0yYsNb3ZBOdEx/iWoVYHew2c68+a2wAeMT/WiPNGZ9l88749IaxPPCgK0zz/ehMF0ysSVXRFtaW9E475fzNBvANMZs+FHgiPabsanMnDANUYwoUHq+l9ooWckeRdhenMCam/iMziCGEQFdrbvmpGuFAXiGMvgEZLWXjD3zbtYK0Kk56+yHjP5xScksE/OZFL7SOmbDEJ9pbcSjtCf8fZ3JJIOX5LKChcTH8tnR/PW+zPslx1w5KX2TMg+TEUtrioEkO33kvBCPyfxK8kP8DGNnXg/xGOE4jVkyTXshfobRL8v887kqeJgmy4xT/FXyUvPFSJX5u+TIWUEpZT+yDJPs8TVcBI/KMkTrLfzId1oz1lTOQgzj0bsoogLFRzMWdIeOl5kLg7SynkJ5XrjjCecHLWsxZoxDY60tranW7ng67cOxxe3zGfXfw/Gk5+B44vk4negboHJm8Gr2vh/gX6loef6/jV7j38+BRxaf7OCOCWXecF/IIJznRDfy/iNWdx8vhvbIohG29f3xiNhSqqIm2EplOio3LKGYO+1XYfQKZ3wEkHjJv5Y+DIcwFE0RyevOEu9/oQy+MDYTTa2KDtETIhxPIXuU7cC8oPGtO4F4b5Q7REGNsXoDbhS6OnoIHA70yKKHU7yfd7PfcghIvvJMStlgJBEdENkdvQ+ImMbHQXbXInpWbXHsRSQ0hrHNLpwEZ8PbucRkGOJwGunMZFwkrMBaRv8I9Av25GBTRckxyogMNnRkpB29WTnZSzjIsuNJUd7Z8JnPgowOmq+wmHj47er2fH4ydhD+bgvuu+bpZywP7Xud+5ivn+tCCy4PRgpnTbbA6VRNdjue7G4c7LOms/v5wm5GvjO7qTq7g65KCR/62WBM6lrzMofep4GeTJ5sR2R1RHAfZp1ndfZ1bZtxsI+HvW2mwQ51ZXvKX+0PNhGZ3pOhU9lzW9srMoNySzgp6fdQ5IXLjdJ42ucCbX2inKGwisuC4RI0qc/lFHF6L4YQ6aO8QzLM+VMpCeX0OV+cHU/C7pQJPHmPr5M9NJX9ZGrsZ1NtX/v6ze333WAfF539YbW0bxetl7/D8HY7DnY3mf1qW9nXg9kfu7MJZ0HwusXQ2nqY2cYiI8vPKGviGVyXsqIfyDAbR3sayH4a7ENd22Pb2Acb7el0sCf4PD3bmrmNGOwI2oAeCMLqcZ6GUUgR3WBCyXrHGCmDVroS55j/C3NKDxN9Sd47pqLkFD2PioyB9s44EedfMSZnupf+kWUvnykoJp8fHBzXeqDkBPerJCFzxOnl35U5sabSgTIWy1g/648Z5/B/x4YpcEjYUHyKOdEPBC7vDtOGCneNDYeTN53HgbHvX2y1vrV2sfDo+8V6aW1H6bOTZzOuKblIX5JptNn+YLfH0T6fanvAt7unzFhvcwvH0woHA3TimYEEFvDmYmz1SPDAr443SoDifjrZ3Fprx9rqsbVpNrfdsrP302DvDzv79dTaP1e9fTuQqYuzsrYjJdTayp1+m2Ko5rkZexBjIPkvfYK1FPYSnxeeEH4SNpQ8zza7TGe+tyVzXA5KngFtiBd6Nlsp1S48zn3C8U7Pxe6h+4RrhLnaLvCL6zEYvnFmlWAqx4GldCuZImedrDiZFCwpXu3vyNUnqtqedhvvAeVlTIuD1p/JHlWTtVOcNT8LOPqK3Kc8ouuDpR+P8JPWQLSNPFIgtvCRggXJbvbsPfrvNfSHIjuSPipzxzrwGbKLPbhkipK9fqbpleQ9dijTOvOAC7J9xmlvpB4QnDHVkRGOYVwBdGeMwfkrZR9nlGnFjkY51opgvnmp0hCOJ7KjNWeXVyqNWIcB+rAfbeFZS5217rhae3k1stcdOxplfV8dpw3jxvkrpXKVtd0tOnd64KiCl7Bui3lr6xt6RbW2PZyMrLbNZmevzy/uVFyQwWKNZ+2uVg+RmeSOwcroeUzgBVmKOPltjLKCgV8j49vxNHKA8nxkHLrtMvAhv8Gh6m1qU/RQ858pHE5yOuGwI9BJJZwDZ19K67ocuRnt1BPMEOUQcQjyG5xGkMxpqGzeBU9wnFTwBPfyufO/drLlrLI31tsv2sr+uy/u7Odf3lrHXg9g15EHupzZDpP9sD2Zre/tF3/+K1v9y7+Iygqno2Mzd7yeBnt9erbt04s9nDaeWc1Z2dhkf7vZ2V/+9hv767/73l6ej9YuySzbuUMeDLwrJQmlFzJe2WA5s+IXERgVDjVdC3+VnsnnXHszD8eQB1QMl77t3M+Zeto+WzfQS6qzGl2jmbyqAdmp5NXdWWWLYbLbqbIVdFc39rGe7PtpsI/oCOq3RfhFwSzqF+ncWVub2rHIXuY8aBjtNIS9J/BIjJG/vT8wPexSxneWnR7YVYL2GYcyimVHgaT0bOFdPVs2Dq0dn2suGovoMuvG2d7j/JGAieIwZ+0ViOrkjBP6uDtXS+Bscc+s6LzOa5AjpdSe498Si+GywFu3RQCE83xsNAQFdMEbwXYbsiynyjNHq3GwI/IaZ1fXuhNvTWnLIruEN3z9v/rqi0lGGSmf2UBwrUhnI5Av7DFKOfDjzEH1woshKS+sL0yJRuA6NywUwpGyKyaYlflsdNAB1nUSutrQ7NSRcMtjugY62sjMfCWA82cyDuRxSZhmoaq1FLgSWJJxQPOXoiTjiRP66XQ2pBKtLMfJ9fOz8UmGSwn+T41ZhJuJVnPMgEaKoe9rKe2DIq0yH0RKhMC9GD41D61LXiftWz5AZyYfrP4MOsQM/DAJCIhZFwO2aE9GoPxOfaa91jp73dirUhq6TzSrg65niBa1l2cjUDEmcZ8MzKKnbKyRABcTzg4f0asUdTFzKQsagwy1iqbWOclrKoX/ms7zWARA9Xwp1/yWMvIpxiaQy/2KKBeg1L5JURKtS7nU9w7ASxmGDGq1/nnc+Vx+6nu9Q8/WnkoZ05yz8VrAWftRSO5HGU4YHjNwFfC6rE8IIjme/D2lCXMw45wBcoksEz8SqBa/Ew/UuFV2R2c8OzI0FtFh3ledFwF9Ca68F9fz1dkSLen5OsP5ffxfZ+isyJY6s+JljAchm/dO3+l+yY985vL+SjHVuDVGjeVTe6e94Tk4nnSW9AzxQt6tqJxY74hMxs6o9SbK/VouiWblhIH+BbKuDVzsl9YAgMbfiizHwCteKtkqniNeJgVGvELKP++Rg13yWPug+WqtZURDUXVAVyJW/NklgpFn6d16l58lu/Q20fllbMzXy1QClMfckDOywPgeQ+nr7rL+jE/ZMBq/sitdiSuKsc6EeIJwg+YlGcL4JHvEt+TcEA3zjAx2+b+i3sVLs1xjDFpPGTDkIOE6RcKLJqJnSUQB+py6yDDmWpQ4FBzJhyxHxKe5lpISvENyW3yRZ6iEIePKayQ+p4xnnYvsJOB9KGeie9E7z4WOmKccShkfiVdoHBo3f4tmkTtydHmUaSoRpDMpHqR3XK8r81GZBRm25IBhPRij6EV8QnJHTi9qm2t8ei/jF87jPv5djPexzsxDfEnnRvQveuB7yq5cy2vRFPcpmzDL3YxPAOVxFqIEq/ZYZ6ibXcq2Zawp+UV0nsaZeeQZxxTDZZbRmX8SpS96lzKXeTfroOslg7LyKAeM+JPmfpGD0QbnLBvcSFLq53u2BNHEGMUoO0m2E6UZbrw5NOVpDluMSaEXKONJRgAMLTy8p2Z9u/Ro2lD8MX/jZKCHE9lZYWTz9Us9Cdw5VUq6heJHbyWcSuEEihIwGHowOYXjiZJ7GIKwNXivpxpL/sXRhFNH54J1IlIXGR38s/IIZjdeYBwhAtOddiiNxbDQEo2M8hwRysO4PQdq+fhLz7BQWDs7HoJf8YyQJYvieIrsGWV/EVVMmR3GBg+C92LYwiAlWsJAQvAj6xIy4ehj0N7pzEnmBsY8eYkq3eP6RLuw1fLBnWD716Ot1jgMo7cFxpT5AsdX7VG9j8/bcwQv45DTX4aHaYqMNPEc0c6FzqIHF2UanS56nHWU6yGafrRpTumWS8ZTRBZHmUT2nP4aGefo3PAdaxXldqPcWT4HOsOUAsq6mfQhfUbghc7eNb71c1R6MArHY3wX5vbSqzOMKpVhHr+1ye5wPA29PVT0fWrtLQbxYbCVNbauG1uDsegdAb8lIv8QvGVOwIsbUUp2TAlY8nOLd6rt7Pl0tO92G3upB3ud1bbpj/bh1HvZHHrIvFpjr+wb2S4jcpOMTWg11idjW8dLXibocvZ0TebVGBcko0WHkhvOM0u/AMlIniH+y2ebfdAna0b/Sl9HImtLNYeWvmxVGDPfVY390djY13VjdzR8X3T2eL+yl3ln3y4a+76KPlGrvrc3x95ujr39Tzuzz/vRPidbmSzEGueaWXuqrTuaPc1SuXqMvxivoRVMOFVlH/uj7cfRnvvePoyTvW9qe5y19rE2ex0H++402L6nd0ZjQymhybzp64XBEP6YdfSsuzu+XkSZOcm7bLRX/8Zro7fW1+X87dqNZ1p7XihMiQH3dX/Rf0Xzkp3CUFpr4SDhL99vsg4KntQ+yabB+mzS81VqB+YqvCC8fC2beBbnA3zD+3I5JtZCgSTzghvz2RU249krgp8owUpZwsIL2D9vmI6xliyEG0pBEeld282stlVrNidTshrtq4MZfSrWGM8OJ7vtR3tbN+5kqgm4mEVXwiWBE5w99D+PycdBMNo0XAIShcOqEjzFGuzgXdw3RX8hSl0ZPeBmnY1NZf9ud7K/G3f229PRXig1O9a29+ZROC8bdzxlnVbGO/EinUXtibCA9EvtrdZfeyvMLbwlfJ11BPFV0VPed2EJWJIwNd9nLO/4u9hzhPmF/zSOjjJoxUGpjCfxUNcz6EtSMqH8PaUMqfN+1hlnXxUR+h6kRtmnYi9i/7cYsckOxTBa+jm5U5DsGHBkcayLL5H1dDb8Oqa5BOXIjpNtMchNVS3hGeFkiqBFL6tbj3bYn9zpRN9LHIvTiJ629D5Ji/mdYwewiOMS0oq8p2H0bMQ5AQ4iexpnE8EfZBedBvos9na3vi+2uoKxHIdGhQb4RwQXmZeaI8jDdRZkSxnntc1WOEu6E44nMBP3dQRGzNZW4azzFhXmgXeUGTyeXuwwvHjvx6karZtF5tyb+7uoOhDegOiNxZ61Xi/G2sXSts9Ptn1+8RJx02mwFVVJrPJqF6t25d4cd8NNlTWU5TQqQ228NGq9CPyunk+Uv3T9zPti1Z4p63QyotNG9r7zJA94AuvcReCRO51Cvvq/kuWPUynWJAJ7QveNLDM+X9xS6SDKDRKgg8OQsRAAxOe0AJfjyWU1mctFZ6EMI/itnjd2M2/s82ayX84r+4t3d/azL9a2mJvNBvNSZ+D47WGwl9PJHg+jze7f2buffG0Pv/rX7njflwA2l6HDaJvnF++X9BVl7HAOTaN9nHr7+/3O/uPvvrdf/8M39vx4sOVd6LNVQ3WRrWff49xjz3zdcIgXu754sPCc1kD6hHh91n3BJr4f3lvsEkAq3vLaH86Op6pr7Eh/z+Fgi2Gwm6myt7hpp8n587ruvATwS1Pbd0Nvj/3RXkqGDhmnyP6wd1x6JkoH5n05MFI8C6cnGE4YRr0uXRfHDl4yGLOdQRhR8864SDhTa5RLiV7jUPHAbFPKephkesaf0iH1LBxbynjyd5eMT78HnjhE1TTeQWlHxwxdZPm5boEznmeUIGccT2eMggOu2InZOy+pV7K3cXDFuWuibxnOr2oq5SMDF/MDNrnG/05H6vEkUMJFis7Jxp1seMiGPmU8SYBJwZBgYHG14TKSqlSNDNpaxOuNEZgXkWqDzwI+lT/QIpyFRqpbn5+vzcxKvp4vZvsjxT5F70jIXxsIJLSYH++XwVIHMys9Gp/WE0KSM4JxaN1YM71PRlJ9prIxIticIi9QJmCgQ+JEkFL0tA7Z6CyFQHvIuFoU6bPiGACXaEsJ9+xY0OH81Dppba/3OhtjMuDVGmvuOpB5PhnE6J1i6gLrrkyViAb91twz6NLYpbBKAIuJam90Jpj/p96fwVoGZHwug+W1cNc4NNas2HFW9Hl2Fqkkg/Ze1+Q9EPiUwJRHPhsgtOaiVYFcrSPPU9aYDOzaG+YjMJrP5Kfo7PpsaZ3+/35zXz4/omPtpc4EY5EgkAKl+z51/s+GxD6X7onR5PNNVJHGDvjRe9UUVbXH9a7MSzIfcVDqpXgCsIiXyfEk8J2zUjLtX89b75FCL/rU8/UO8Wr9HcamS4YV9/FOfSbjN+PLmTZZIIpmrvdO65zPnBSO7CzK6yI6417Ra+ZDeT7aB61F5pcXR14xUBZeCl1cDCMhi7xNawFT6uuhM6l94u+s8Glu12vHdZkGuQfHE+OREpiVxcu+x/MzbTtQLiWeFDUj5+k18Mk8+uwIqcPAByTgOd4TZh4lGDQenVnxXdGFzo/kqNaW8lVEiEleSXGJTKTGIz8V3cY9coLpOcpY0hgUCJAxQaYjvUfrimOGdRJP5Dn8X4YKKcx5PjKsMqfseNF+ypCifbl2yimCkOswuFKKx42IZGh10d8m6Ln1qPR85kXnOnfMF+AnQ6z2V2PL/Ea4IdM/78xAP9MSz6TUjN7JdyqZJ0cIypuMFLxbzqEsJ3mHMhs/fvzo0/EyUSnqlc/4W3xePD5jF+1ZXs/AEJF1In4mhyqf6Yxc04Dk23IV0Y4Cw9pvrS/fqU+d5JQMvzLoca/4vbAT7/axF8Poma8XB4fOu/hrxrzCyo4FSnZDNqxpjfx72p+nUq6Zh3HdhtKYV6Wks2FR2OB6fHqmNzK/6pkmHiWaE8bTGc80pej+jI0yTXpGjGellPKVGM/O0YPRr8jb1U6NVQNGoJXNultrjKbSZod9rDOGD9YI7Mj43NBCUAo9t8baFvMbWy4pzxdZOxhbvATOQNP5i2EVo9/l/aNnKDA/xuk9FtowGONQEU9wA3vf2+3Ngy2XazdCkM0juric30v5Z5xijJN/OEaCp0dZPAxNjkOLE4n1wSkV2LD3qFsMREQsY4jJ2ATHlmQN48Ow4xUZPfuTSOiITg3HUmRDkemz273a88ujHfujLRjP6t6vv5yfcLSxdrG+8V6yhrLMiWdHpm04JelpEyVqwok2uQMQxxMNwA+bkxtU2AOied++fbCHN7f28eN7+4ff/p3tDpFFzHMlO7Xu4QwOmSsMmnUDXY/TycsQYuig5goZT83BqvpgNkdZpmF5NBfH8eUNoccwHN0/3J4dhRkDa411fkTTWXF3Xako6pKvGff6ZynjQ2c348mgj+K89sbhUQJvHAY3nDULsphqW1dmt9VkN/3Rbsbebii7yp4vay+ntLDGVi09QRpX4km6I6jh1kscjdZNtRtQ6TpBFO5Fv+k9wwSj9u5wsBey3ea1Pdto378+2Q84/zFETZNtyYoii2Iy2+xPdsAYhKM1BYvmoCrG0HK+S6kurW/GLA0lVUpPUulmko9O96XHnXiO1k74aqQfTpErGJwdWzKuYoegVM7QYkyu7cuqsz+eGntL/5t5ZcdFZd/OZzbeLOxl0dgLTtjT3t4cJ/vy0NvtcbC/OJ3swSp7M4WzYcDxhHF5pPG12dBFaS7Hj/RrJBCpL83pCWwiWpu+zuNkT1XlGU8/tLWX3Hux0R67lW2PJ9sdJ6NdmPfHAn9hoGkqLyUmeSBalCxxx8t9GI4l8zP+YQ2E/6Rr6nvtxeLuxmWQcBdrKBxBryWcMtnmkPG0zqLwQTYQSU9wg1KJXnfesIisNNkZnjcReORnvGSU8F7RSNYrxWeFl1XKjeedMWwJbpMjbp3033z+RP/Qh5f7oy/pHNmEUf1k4+kYdDRf2d1qaTdtY+tqtHdtY29rs/vK7Kbr7OFwtLYfbN6P7myi1CWOYMyO4ciPec0wWHvAYYRF4LygzKv1EZQojIKhMXSMou/T68l1PozgZM5HSSv67VAu9L9Mlf3G9vY308me+tE2Y2XPGAUJCOgnqxfLc8UZnsO6YBzVefLS2sp2uyq3rn3KtgrxXGEEnVnhCeE66WOZRoShMj8g64Rr9Q6uz3Yw9kJnPuuA4rOsr2xeOJD4vzLn/BpaNhVbGIZTYR34q8urtlRpKNUKXG8tLSEc682I4q+db8pY6nMM34KN9KnBqe/7EoHx7bz0cirlkyW/sgzhGYFtOQsX9ApuuGApCIaapgRKEPBIf0icHDicwDtrG3uCwwjyO0YZ35q1jOAVZPPMHTvQOHYIsiv3tju+eLYTQRcYkaN3pOwkcV6lo6sPIv0ug+9ECVSCgaSbCx/w23lFFXqp43VbxZlHDoxglJUHGiF/o58dCJcAoUfbnZ7o1OcOMtaF++7XK6fzCFaX3GodI3FWkR+7lxfb/vDehteNrZvW1jhli/OZIJjdqbfDNNlrOc/WzOyV8sSMc176K89KXz5Kp54IDho9ION4eLVFOUM4y8CdBBJqzqvF26IbxJyCVqlioDUt2bCu54fjiWA42WuaOUGpQZfs3eTZI7GPrmuTYdZHth4/lNoTNqEEH/4unFqrbrKvZ7X9+c3S/pt3N/bFPc65wdZjbeSxPG93dmoa242NbcbRlg9vbX5zZw9/+hfO+1yGI6/bLjKuWSuCmZ4eraNP4ulkT2Nv39lo//yys2/ev9hu29uH58dzVh68nEBc9mt32AfOLUHWog3xtqw7S8d3/bpkKzJXPn86vDrGJyPmdrm2NeUfp8k2u52/Y3l/63LYZS9BfLgVh6Otx8nuqsoedkdbVPTIrG3dza2l/H5d2Xf7vX3cbe3xduk9GSmbuTlQnjLK2bMYXtFkGWXv+EEu8m61HmAuyAicJJKvkt8uC7Hh7IN/iXdJ/p7lT0mcke1GfOHMS2aRcej4Qmeq6JiS4WfaSM8Sj832uIwjzmeWnmaSu6Vv8Zn/IHfInC19q8E2jk1KlSe3oRDl5M7ScJbjeDrbwIsNEHzp7/bsqHDNiqfj9CJQyP0ebWS50Z6Bs8dnrL3wTrYLVl988dnEooSyEsqaDHUZBPmhKXUQtVC8fJai4GV40LME5vV89zB30YCVH6UF839N5KIExmRlrMhgX0JXglBCTIJBwo97pRDl52YBqDkJKOkZEsRi4vn9IgDNS+N0oVmMCNwvQK3rtQFaH62H5iilSPOSU0dErLGwT/zwvAw6snFGAEPP4noJo2vlT0JLIDEfBK9ZXw5ONEtlr6K8jJwO1+8Q4WtNxWjze0SE+WBlGshASOsgYKxDr79lCNL950NfDF7X9KVDrXfktdGenQ0tJaL+msY0ZxlFs9Kr5zEe0Z+MGHnd5CjJgD9HLInJa780JgFQHWqNgfcJpPFsPs8ZHxIW+X1KY9aaZWeaxizlRwaLs9J45UTR2dF6a83y/mvtdR5F+1KO8tHsfKEAACAASURBVF5I2GVayPeLzvK54J0ysIrZi0lf8wDnT4UZ57FnuvBSKYC6xKMQ8OIhEroZlGcFSc8ST9IZkxACvGkeMowzFiky18/VXERvcrKJ3+j52gOtvXjLBZCGwdJ5eHE8iX60Fir7JqUwn1/xNNGm1jaf/cxP9H4JtevruF98R/dxD+vrykDhdRpDGPnCaCHDtsadhTzPUtaCjGA4nmRkw5iYBWIGAzLY6nnX/DOPOStycthpffOcxaPEB/K50/mWY5j3K507K4j5jOgdvkZFccPiy5xxeNDjKYNFrs9GDAdfJdNHjmnRnNPo2HuNbsYJL4H3M5ZYp8rUkPZTfEM0rj3iuXJ8yTmg/RT9ZLkg3sT7xCuVISRlVbxJNKAzxLtlEMu8O8s23skaqfzNp4w+lNLQGXXjjvd8iR8UmOU6DK6Z9sQb+M2aKtuJ+5kT+Ec0pWaskuPCCKJ5xhYG+zBYyyCkd5I2z7jdSF8CX3QuNG89S88R/YhXCifxd3ZU6d1ZXohf8y5lGel7nsv8ZJzSvotexEcyr491DAO/1lDjl2Is+sz4U/ssDCVeIUcUc2VN6ImT10UOS97FflB+QLxEPO28weU/wnTXxj8f9ykcr5kXyanq/ALjVMFeOquZ9+1Lg3fhoMxrNSfxHfGbvH7tPJpgC+TnDLIzjRTDOPvFmLMjAEeQ6ETry3v1Dsp3RO+dMM5i5LjQD3KQ2NTW6pGmzTR5X9usXXnptGls3LGScYeynYRz2lJXf726s9Xyzp07/JCts9vROwD8eXGeoPmIP3kFjCbG6tGl3k8VowbZHGG81rsxtCwXGFEo4BEOWGXwxzaHscb5z3jpaRVndumlr8G/2w2GhnAmYjUIPo5yKYWN/kQRmYyjBCMSxkH2hXHTkyLjkv4YThkMBoyJHgxRRq+sddV72ZbX1yd7ev5ox3Fvy25ttzf3PheMVjFu8aWgOZxw0BI9snTGoAedT/Y6shsjgh8+J566Wt7+qNQekdV8f/9wY3/6p790x9NvfvNr+w//5d9ZbQvr6nA86T3iB5GxEcEU2gv2I+N0x0fQj0djd0YCYtP2NlVRprBv6JUQjieMVYwjVO3Y26U3Wb8E1Yk/iZ+Go+pSqvFH2M4/L/1TVNe+BAed8d3+cMaTma9Kfms+cmA5jy0OA2hnNetsTnN1m7zH02qif8FAZwmjcXdz23o0vjuV2tqj9/3steHoxfBD6ZxmmGw2tR4J7niCcZNtRWlHotepwXcojrR5Z6/D0b5/+mjfW+el956G0V6b2nbW2HbAITG4w2R1f3t2PDkdFUe2n/HKbF56YQh3SqcTVsHoLp4q3Jv3m3XJ+Opaxs6W8zMWw2jl3xdDhvNVesDMzNfws6qzn1YzuyeKelHbdj7ZP50O1q4WNs7pr7K3xW5vXw+VO6jeTbV92b/Ym25u9/AwjIbTyRu2t3XnzifYmdMHhi8syJ6BWXgWuIjMSGTFVNmmaux9VdkfqtGzq15tsO/alffF2OHEakpjbWicbDiePV5KrfJ8ZfII/1jJjhFPzZlPnCnhpYyNtZ6s99EpIbK+mUfOFnGjfxPZmZIveo9whM688IX2WTIZ2hRu416d87N+mRxb2msvXJp6AvFM6WjiQTwr8GRkImZ8m+XZUIyGGddJR3ceeRqtnXeGHKy72nnfkR4fyIKmtWU396zCt3VtX9Rmf9TN7QsyC09HW+J5IEODknL95JkBOJww8k+Nebbiao+HYnKDKiyfd0b2xeBZiWQE8sOYHD+X0tVch3OK8l+748Ezb2fzpXX0psNDeaJXlNk3sxv7TXOwv7XePkyVvUy1fRiP9opz6TRY2629T4iMppTUCsN6GUvJ/BHvlQwXZlHpaPHkrP85vZTeRJm3ifeJVrK9JOujPFOOp2zXEO5mzAeqJpQShHqe9tzvoX+QqqKUzKZY62I/K/2Vz05Nz0YM+nJe3wX+8T3A8IwNpBhWvZchDgnkNf2h6uhvQtAoJSIpUYoT4WyYLf3Y3IZShREVeSPcxztk+5BuE/LmUrodZ4jkEY6W182TB5Mg4yhDTJm9jozlbuWZxU1NqTx6MkagSGTOwDOwCYfMI4gGnZX+Tso6JvnD9dpc1hXnQ+mdyZgJXuG5/Ihfu7ctBWUGHYUNIs5pW/pQhpNz1lLqLpwFlGz1oHPHfGAWnGlYo4dwPB0+eqYy2Vo4bRnfYkVlA+YKRg7jO+WB5VjDUdNvNjY9P1tHqUszW7eUa57cYXPoyGgk69Tc8TR0S5vamb3u6SWzsKoLndIdBlTn8DiNk/WlMs3m9akE8kTGesCkS3ZT20S1rggikh06Alv4mS+jgoKflS7GDzblHLGmU/18plUwmFeMLLjf8d5iZcMpeqQ5byVLSz39KONIT8vGbFVP9rN5a7+6Xdqf3M/tfl1Z051s0c8945YuUIs3n9kwX9gWuxtBQcNoy3c/84xO+td5hjIOswnnwsxL1zbz0W5x2EyNHabRnurKnnpKouH8bu03f/N39vd//1v73Te/t5dn+pFOzl8ePz6feYzOv/RInT0/a6WqBrzfaazYahgD6/Zy3BhxWMumsxUlF0sJO8oGk3HYrOZmJ0BCceBXg7Xj4JlOd9bY29eNLfFJEATa4BSeeZ8r+it+2O7sD6soJ7uzyTZUaenRFchSbT0gRxlx2YYonYDxoz87AlawROn/7XP2cnMR/CEZprPD3z/Sw4p+nhMCsC3s4f3FL+DyOskz2c6yfi17kHSEi63lkrEvWnKePZKhHSTs/Cn9n95MyET5BZz/4a8pOItxzRZLdzxJ78TxdA7cRydXf9SCS8GnXoKvlHolC8p1G4Kmuig7ayWDimtxGIt/Clv4OHE8iVFq0hJGfK4+FZqsBAy/uX5evIgyDHm0l9JeS9R4HNZQkPhexvhrwKpx5N/anLzY2ZgqosjCMc9HRoDzxhRAJOGqMUgYSrjoeXnjr9eJ7wTQuF4blg0puiYYvKIxLxkHMgryfQboImqtq9Zb12j8mfhl4NTYeSbzyw4vKWbcz48M5xKk3JsJpe+jKXcIMsph0Acj0ll1rUDr9ful8OX90jyl5Od90wEUCJLhSYdec4V+ZBTnGkWoa+8uQvTHjUm1B2cjSsqYOxsdEhC+NvyI9rWPYj6ad56vaEUZS6J/GdC5R45e7Q977cawwqjE1LMBMRv59LkcQgL1On9ySGXa4n45pzwioPSxuT77AqhSrGW0FP1pL/K6ZRrX/OVczsasTJ/ZsSCa5JnZWJXXWwJEc5JhV+eMe0VvoofMT3S/nqkoSyli1zRCqr3uUUkSf14dmTWMP59B0ZaYrPiW9vtagEXUUChemT8E6L04VbQ2eq7WPRulM53k9RfovOYhmquUPv7WOAQyZCiQQpOFRwYi2o/zWpU91BmRE0fP01nRmPO7xYvFezV+B3qpjAfPkvNV5+IM6go/lcyJ8Wk9L0EUApuia+2Pzml+Z6Yt0ajOUuZ9+d5rfic5JDrRM1Uaje/dAFmylMSvr3mb6IPxyciGou28r4BinkPUTj5voiPxmmUyGIr3ZJqlYWtXjNORoRwKT8zbPJU7/+hdZyBXMkskx6/loJwyfO+Gx+Jk0byUaST6k4wV7ckIIUXbDQPFKSn6ueYnGoPWWGDxGvSFHI/a6MwLfk2PF374jrrkNNLU+ZWCnbEK92SjrHgTv3UmZFzK/IrnC7soe0lzE2/0gZSMHX12zac/JfMyD2GNWGPJfN7BuvDZ8/OzO+Z0hhmz6JG10n1a7zw30Te/tff6vzCN9hu6ywEXmR9hHFeGFO8BjypijbnhiFQWnYxrP5KxBb9o7Nnw7diRcjyF14qOM+0yZp3Hs4Gi8DbnZceTr5FwiPYq8zXJUj1Xf7OuGJIyL8i0yzrgQJBsEs1kfI7jRUYplQQVvxSOOhutvGdnnDPREpkm4lFnBftHTv4oTyK+7dG7534T2G1RNmdWTSt3PNUTZdOWVlczj5A99qEnSB5hyJFzzHnFGD1s7m7f2HJBI3SVZSOKduM0JseT82Z6mhSe5+VVGH8VGZA4n7wnY1H+Y14lM7Mf3fGkHlM4eChxc/TSeYG9fZ2JOj5nu3allN+sOIsbL7WHw9nlQnFQuQN+DOWVpXEHSenxtFzObbe7OJ4wXogWkUe1RT8ndzx59HZEW2Mg4R3zRWOvm2d7fHxvm+2Tj5U5LBfRMJsyhcQchzxVecHI9HS+0pbAmWJYEi3zDubrZWO8NF84JaGt5eLGG6BjOKNFE4YRb5S9aO3zz9/ZYtnZH/7we/vdN/9kk0XZbdFU5qFZyc56VJYvjtu8h1gE0uEoa2dkim1smLa2G17c8eTGuA5bQBi/VGpvv42MC539LIcDy1yCGoU5pB/EWkYGbT7zolXHGqeLXJIeK73EsYbFOkpHoiyO+AnZUrfLhWc8LavJlmNvy6q3FYY5GqJPoy1vZ24gF285yxJKyXWdfTO82KLpjOJDRC57j7Cm8ibau9PRbjEI9JPNKclzGKw5DjYv0fvwzu+OZs9jb9+Pvb2QKUw5OGvtyP5DMvPuR44nSvJofeR4yhgm62KsOeVtpMNKNmgPnL9fBfaIj2iefenT4HKnZCrQz4X3OK4h25n1mjBEmX3ZLj2DpV82tptV9sN49D5YmI8Wu63d74/2s6mxP+kW9jkGt+cf7I7ylZRmPPW2x4jreLt12UlGBNmYGHBi3pUbpeEnBJlM4Bz8Uhjums4+VpP9vj/Zd9VgLzbY3x/I0atsqDprFiur5xHwsN/vPHqY/ig52EYGnrP+XfrbiLY0b74XTQkXiE5Fq3z+TJmnYvRzPfzMhzAEdZ7xRLam9ki8RzwYWs06hGTgWX9hjUpGnLD1j/SM5uKwz8bHfMaudQfhJOm/wvDSd7lXzoSqyA5hC8lOxuk8+NBbR9nTLjJl4RUDNg8cvfOFfVY19tmss6+rxv647exPFgvv3zS+bqzf7q29J2NkdAM+BjMy8KbWrKfkkI329hCZMGe9rThC1MNJvXScl5ayp467iwGTDMbX7dZ2nv3AOV+EkfU4WtWP9rGe29/Wvf1dNdjHsbJHsuoas12xIB63k7Wz4lypK38HZ851JLBV4dnSi/Jv6f/CF/kci6Yky8/yvQQ0S1cUPYp3ZmzmNFWi4WXfEH1JltDzQzhPY5OMcPxbhWHX97c4UNHJGbNo8xy0QabuuQVE9G3CaHzWLU+xLj5GL19HRslkI6U7yWqr2+g3hOO6GFuPbWVV7s93leGJQ0PjFY/2tS86e9B22AF8zk0EjQR9Eji49zKyJHVCHot5BHWQ5Q1pr5b3pSzeoWBgHNaUkOV+9jj0DcrXUW4PXEGwH5UYFsu5HTeBD4M+S1aNG4xjDektlc+f9pM1Yn34R8m/2DfmFZl4XEdQy6x9F/rLVNuIM51s05Jh5SX0yPBrKSv3aPvdey9t19YDsNRWGLVvCaZZeWlBSr7yTMImvBwdQUSc15dXe2Nm9+NkzcuLPcxbu6PSwWFvvz8dvdQ7jsADeLJtI/uUOVOCdnVnR/A7jsSJfku9l+DDPuOYg0CDEkykPQE7KNAoyu9FadXQKdm/cKz5mrYl0MMzzuS0C0eE64HTxulb54d5Sf53s8a6+dLlwNn+XUqQOQ4nI/a081J8qwaneGO/ulvaz24au1n01i0rm41r25Mt+fDWbn7yUxuXN7YhW32/M6pTDDa3u7dvbH1352UIu0X0hJ63c6f113lvD93SFpTDpkLJrLPtOFlPr9Le7NBX9p//83+2v/zL/2i/+du/cf0W3Pf4TInjyADM+F18V/YWyS1wEE4n2JbjseK4tam3Wd244wnZhK627Q9WLea2frizPWe/0B1lLj2QtT/ZQz/a/VTZn9GXDB8QvX7LWW/QTwez7eFof9dWtifbaUIej+58ou8svAGcfPAeXZdSz1m+sU83q7XTi6qv0TP3jFUJtJgtfT8535JLklPMBdmabRvSw+EV6Kbod+y97Bahz4R8k1zJtjHxrwutCduH01v2ubOu6g7aQsOlZ5XGQ6YnjicFFFNW3nl2wQi+l2RM4vxVdZMmMsacHxCQQbnQUhWAcs84k/y8qMdgcTzCByAxMBbyFNzHe/bas3OwcgnSxfGkQyTDp4SSDKsCQecJpSgJorvOIKUobFKUJXD0t4waYnraTCapfwIs18pANmhpfHwmw7WEqwCK5pKVfQmMfI2YtjYyP1tj0rwljLPhRCCb90FMUugEwiEqMX4pXDxPyq3eq+fo7wy09FyBRQHF6zELWOh9jCkblcKQdmkWqvFwnwiP//N8HVYyni7rFXtNCmY+YDo4+kxrnwHrNfjRd7xL784HK4OU3AfDoyhKuj/P5FCrubjuz/der5HGkRmnFM18baab/Hk+G5qnhI7oS8BDa6m5SmHNSrKAnK7JIFe0pDOhd+ffYmISbCqZJIcj7xLj1HiyAU3GpgxEReeiFc1fBh/RUV7DPPc8F50VKS15bUR3+TyKhrMh4EKLYcDKYBn6liKT+VjmSddnOvM5RVLl85fHkx1PDjSKIoRSrvNzMcTFuc7j1VoK5PGM7KjNEbd57uI5MhqKBjRH7UmApYhKzEYXPStnzGT+o+do7BqT9lFnWgZhrYnOloOyYqTOz9Va60xznRwjAW7D0Kv3aJzaVz0r04v4sK49G3ZKr6Fs8Nd9vleF112AodJ+L31KMBher7t4s+anZ2WFKfhgKO2al4IYZCjXHLNME30IQPAMPoOnSVbwW1laUrTzeciykefIES9aVkQgz10VYJTHIlpkfTDsaPwyivD3ef2aynbbfUTre5DJpU7zgSbOWBvKj2jqU/xKe+7GgmLI4DbRLe9UyT6dn3zO9UzxUK27aCMbH6XI8pn4g+bvhs5CF2QePT4+RhRWySJmjnwvZVel9s7r5yUmAowTTXgERBf8ojFkvMRzJU95D/+y7FRUs/ZeZ/jc46D0aso8I+MJalTznfgEz87BPZqr9jTzkSw75IRTKa4Xyl9so4yfnOtyhIkXiLezFqKpbIDIOEDnUudGfJDPdZ7FU/L6iXewboyDjCyVE+QZjFdKg9aI54m2cEpoz7Os0x5wZhRlzj3ib7pfWOtTzj/Wlh5bynDMZ1vPEa3offpcf6OYZNkp+agzjmNA68Pz8zgYI0Yo8QjxWskDnWGdORlHsrzyptEYgFKZnqzcoEhz5jUGDBAXnkckeGMdGU62tqmnrMjMnU587tlNJP+k0hI40uRMdhxEzfHZ2m7W916KKMrORakSnCHbbTieJFfkeIoxEpG69vNKORoypML5FDUhGDNTi/ONUShKumFcuFljxjY77qJEr+sobolXNnPhi95DKpRInEMYozHQ+Nqey+pEtGzIsIvj6XDEKBG8Rb2YoEfG6w4yHDbNg5eCcd5Q43ifn0u+uDOnGe355aO9vH4s2T5hYCJimownQvMdK1RgD5dkkcF62odu1FzKTIo/5zP1+vrsjjocS+IVlNqbdTduOOv39GuAZ55sGJGftRtzPBO0MdvuY+10voVbdIZz4JvkquhPMkGOJ/++G9zxVDV7s+pg+3Frfb/36G8cT94XIjmeFE2sc5NlbfC3oG2d7SybxP+yPDpfrEbrJatN/NNHkBxV6hHK57n6Bwq4P3/RRak9eiGdjnZjva1bs5lXL+ztSyx0GLMp11iy91SmhHX6fbW3eR3OKS9qSYZrR+bSYFvWnTIrp946SoGh9O+O1o2VGwwYw+t2so/VyX6w0Z4HCiHV3otoqmc2to2d6I+TejxdO55yqb28Tmc8WF8MFdJrpe/LACW6E84QnTG/Q388ZzxgGOEanPmS82R7QGdkh6zq2h5wIq3XZovW9vVk2+rghqq7/mSfn3r7qh/tJ+NkX1tjb3A2HV9sOVt6f57T/uS9LqogpJDDROlSQttbkJDtEv214MtH9Fz6n8F+ppb8RXs0s2+Hk31H+cumsr8/0oeGZLPaHU+z9bLIQkpitn6Wr8sLC8v5OpUsCskF1iTbEXRWMl1y/1l+eI2iiyEc454bwHHizmb2vN34eonHC3/IAMa15wjnwsSyDCIwg2uudT9hHhwsOg9ufPRSXZdS4tI/hQV05jUeGfGErbMOw7NWKTBS8oxrNZ4R5yCBsWS6UkaRDKyRpub02Wrt59VoXy+W9kd1Yz+bKvuqndmM7KRdlJJav0VuRQ8SHPDOH+DRuPPH0W6bUhq2ZLZItmrO8GLXdVImJ7QkHrvoOi8phZN4gL/N5pGVgcw5kXnY2j+0vf0jZRun1p4ms+9bs+2scefV7qn0y8AR6eU3Y2xFIHoz96wjyiaigM+MPTMGzDwx220y9hKvkyEy5Fvst+sOBIkV/UdBLz/Wbc0dRcK90u2E81w3xtGrUp0IInzhbdifRHeMz3WCEkjt+12ymqriEHAMVTJWlM/i7yF7rS8Zo3XjpekYY5RLHO2pK8F6xdnlcy5ZQc6voINU6cnHXOx30lPAOao4QPCI1g28EGXwwA00ymzd0eS9noCojqUi44uM7MBnZAzheBpD3lWR8d2PyF8yZNCnyQqOWZ52pYcnncSUlV4FZmdMy8X92YEgbKAgEb73tSR4ZwIHM6jaA4FCL8OA/Nk5o384oqtGRk3I8pnT42Je22H70Q7b97YmO5WWg5SVXa7sfXfyrIpZt7SxYBVKw4GL3Beyfbb+45N9XtX2Bb0zNy9211V2u2ht+/pi//iy8d5/jifbuZGA+If9zj5Ug51mtZ2Wn/lp8Aw1srgPe8/Y4ewQKI/EC3lEQCa6WykdiyOtlM3z/S24Fkyl9XC9ptg/c7nn6PtbSkWX7K5M29mGhwMMB5Nw0bzQmwcjVPQlOljXTLaqRvv5Ymb//dsH+6Obxuazg7ULsk++tFPX2e3Pfm6zL760PWveNPby+mTf/+Fbm06TffnTr+3hs8+soaQgjqfZ0teLPXxqD3ZbL2zeB/+olgsbqslLtI/7o03NjX377bf2l3/5l/Zv/+3/ZU/Pr95n9PHl2TavO9evAkdfejTL5iBdzs9ncTxR9tUza0p5/Jtp9PPs2U705tpu7Gm/tXHZ2dIdTz31aZ3uWCvOG/z5XT/Zm6m2XxFk5o2x4NER5A0mmCpKZQ/227azl/5gj+PJnm3yvoskUDlGbue2xWFVgjiu7U7s4ZKeYWMENDKf+YpyqKXXI+epOCADs4ctS7o6PE8OJM6iZGLGSfTLiqoJkXWs3sNKSBCPEzbiOTrHknfCrMJcGROAFV12KbhvCGwQPDIceXom++J0WrIk/f8epRf6ldt4zqXKCao82rt1lLIGZ1JWD3NPnJdSfhDdip55NdvYewUpIO2satzhv6e3Ygl0lMz0dcLxdG3MkeKuKBmBtAwapMx6OlvZWC2+It1Q1lwpLNlO6lvBosD0+CclVoutTRMAkRKsg63BS3DqviwwswFDCoeelwlEG6lr9EwRkP6WoJHQYR1caeyifqPW4lMC6rxOJb1SoPFiyAsFWcJXay4jAdexjvwo0vcScR5EJdAmYS0Pp/4WkOUdGrvWS9lnfKf7dLji2eF4CuNSqRHZRc8QAVyBSO2z9kwAJe+R1jorgGcjUIlk5RrRB2N/+/btOSKVkieKktccKFek/g5aP81Ve5SVn4uAVk3XS6kkHXZFjKrHiAxIeY4CoRJC2geBbAG9/zf64F0C5jJ8amz5kOp5Gls2YjE/1kP0wnh5lsokfWreMhIwLtZOZyK/R+8XqHVB2TTnXiBK4T9HpqXsMZ15xinay8/ONJANBjpvGo/mKzAr5poNZRIIEvaMUXuelZhMg/l8Uzf6+rs8voowpRLl5uchGc0dVBTgHecjyiqJ0Yo3uCGoRCDL+HKhp2iCqb/FY7VHykiTMi/epjMmUC8erfUQH5WSls+k1krChr/ljMxGe+0jY5aip/eIJ2p/ddZdAVB2yPFYDHYhrB3olewG8cocMSIa0TO4R2uaaSP/Xwb6LIzFF6RU6zkYMvk/5S80JxkMBaK0fqIRKZBuECn9seIZIcSZP//4jrPEc8QztJZZvjA2KYP8X7JWxmvu4flytkuhyXRxVvqLs4Y1dAB0KllyxXjhSmLKNs48TPILxVVzz3JD60mD8x++f+/A6d27d6546Fy9vm5teRM9mLLCmWlVjhfRHHMXrQjASRbqLInGtU4ybAo36HrxBznt9Nx8vvN+iL4Af9Aha/z09HRWJEXboo04F0Qtxp4wHhoFazxgPTdSpJ5pOo/ia9khwx7h7BLuULaOA+Ai44Vz1FhcPCTLEJ0PPiNii/Go3BuOGUVbyeCV+ankgT4TmIaG9H+ei+NJ8kwyQg5cyS3xANYG2mEtlSGvtXQwP49SMeJpMnSJH2T5IxoVn3h4eOuOCsbA3HSmWUf2naws0ZTOiM6Mn8shlAPhG/EG8RUi8+R4Et3wDu2RnMhyQGlectK+Pr84O2L93CCaMtsvdHIxFLIewgvOX4lgLtGyUujEryLQKKJSNSbxG9GXG6d2UVaN75TBoXvkUJR8Er+RfCC6U/uR5aXLOldmiHq8lI8J50jgXhS/eqptPruxprqx8Ti3AcfTiNMm+ONmd2mOzvNxDh0wDmIEgi7cQEoGD44gymUFtqZ/QWRHRfkZ0Qh60uV8j1aXnlE4XsJRhbPUrC0On45wScfOlJypvQQgkZBvHt75PPpDOJndCFPKYkXpvMhg2p/IBpx7qT0UchxP6k8FL+Ca6Hka93jNrqr3XkVEKOM41HgpxRIOoXDku3G4e+uOJ99PN35cHE8esXl6ss3m1Y6nKItH7ytKBPIdzrO6ijKP0UssHKe+bsdd6FezMNJm3s96qOQevZpYK14v2UeEMj2eMNyQ8eRdHE5R7s754RH+uXeH1OFEtPOlz8e13iZ9Q1hYslP06GOHj8rYVx/d8dTNj9Z2kw0N2Vvb0vsJAxKGBJqDh+x8c3tz1p+yBwwTfAAAIABJREFU3nfWPYgaT4GN1ziCEljX6yOe6/KovEcGAmFP8SeMKmd8pKz1VF7uNDNb4pY99bY6He3OBjes4XiiqfO/Xty6AdSbPFNKZhaZb142Z5zshXYFh5PVU+WG9LGtbVeZbdvJ+qay5xbn6d6NCW6KJAOfsnz8RUm9l95eGrP3beWNuEnY7cfGevS3prZFP50dT86bSo8ip3+PNP5/GkKyDj5bRjk48XaGIGzkMhYaSo66MLKGs92x+mLm9ON8vWQeEMEr3Eq5M3jEjGyFtrHb1drmq7lnfeF0twWZXgf77Hi0X9SN/dIqe3c42u2BMkWD9fPK+0vQ1GU8RWAYWSdkG/JeIqLl+KPvC6Vh9pyxEkG/IeMHB/NAVlNrL6PZd+NoH1uzXdfYe0ofHU/2vDvZ2M5scbOKdaOH0M3KPnz/4Uwf0gOE913uFHkgmZrtBdCfZLjWN59j1wNbethc+nAhz4IMjl7mrOrac4/J4FURCKsgKa4TzvoU/1dGnwIeFPwqfIih8Ix5RPep6oT0W2FE6UHSneVUkAy+tm3YVd8L6SQ663erW+f5ZH8s540Nux3dBe2WTMbjwf5sOtrPb2/tF83c6WJ1JMKedWutXpIJMHnwiOuq9KUggxGeTWk25IMyGChpVIztPndPgxutoZwc2XFk16SywV56aDazW2SGG0MHutd5mUcMoyqZ1+86++dutG84y2NrHwazb9vJnpFbZEccQ65wLuETvUXfI+enGA7LnsouwTuFL2T/EXbVnmUMyLxldAVTcY3wE+/gWSoNLd1VmNb5ZuF5PEOYWjjRx11sZcJF2Q7gPKAN24Vj2uI4wkDKsxkbYxF+hJ55991N2IDAg/M29kGYWFlTzpPRq9lLSo8RMEfmSOExlNvjmr8/hWPCz9+sRPoXnue8HudIWQcFYQp7hQ4bWTKSc2Q4Sp/C+H06Vp4lNOKYrhfe24k+T+OAXY9Sucw97GuhN4XjiZKzOJ683Cy44bi3U49DJWQwTijKHM5TTzEcmcKQQBEPyBoigIYAOtGDysGBqcERgecq2+/IiKff5qo4M81mzeeOA9xG6T22VA427E6bw97Wi8aOu0c7bt7b3byyZTtZV1Xe0+fbFRmp9OGZmVWRaU+5tKbD5mG27g92eP/ebrd7+8pqe1tNdkeUwWlrr8/P9jLWdrdYe7k2SuttptF+u3u2p1nlvQx/P95Yj7MdGdNUNuBAG3Doh9x/3TwW2RTvBuN5sGnJCLO64Gv6qXkgLf2s4JGlSlejUmGBHJwPtxHwzvouZxHEIP1GfFV8drPfeYCJcLuM/I5/DjubLdnko81Ovf3Zzdz+l59+bb+4b62qt2bdyZZ3v7Bxsba7X/yJHde3hrVudXvnJcS/+8O3dtt09ke//KW9/eoLl09Hz1CFhw3ucN1VR3ugXOcQDt4TPcPoO0c/SsqkTTN7fHqxv/qrv7J/82/+D/v+hw/uDPUqUn2cK+mnzB2aYV3lkHKdC8cufIBl7QnwatzZxM8D58oqL3m6nM89U/vxtLM9pSSpBnA8eelR16VrSt/WdltV9nXT2hfNwr768GizGTRHFQHCZkJ+s39kun27XNvT6WjfnXb2cTrZBpuKy0CcVZUH6QjLZ9wiHojsJFtHTlg5nhx/4Ch63RW+HzYfyR/+z57mwCrxXenFfu6WERiJfs85g2fxbtndFdTJtdmGedbvUquXsw5UAjv8bzKOS596x11FBjvOaVt7en1y/g0PVRaoqqQ4PRNMd4ieZa4/dpfAYFbxYbY89zl1fJbak7B2A05VlrqO6jfQw5LMXrLr9gfb1lGRR7jlvDZffP5uEnB2Q1UxoAoYks7rykGx0AlUajOzsZUXiFAlpGRgZJL6LhRaNdQt9VlL1KEMYvyW4n6tLGTDEqnGGpvAmZQcCQAJpWwc0xggBjZFhonsTAiQejHq/1jgXKK1Bcp4T3buuGJ5VcpM66dDoDnq2fpcho/snPvUPOQQyHsng5GUJK0He6F/Wn/tmfb4LMBLiSYZajJYuQjJMJpLmZSxQu/XmDLY0OHSmLhHgj9HYkgZefPmzfngc3i1ngAdGUq1lwJW+ltj057wLoFs0W+e7zV9iu5Ew9ojgV45XRj/tWFY+6g9EDgXc5Lx1JWHch6kdAhEiv70rHxutH46u3ntxcR4thxxWXHhWtEBDJB1lLNYe6Bx6mwIvGos+SzoPGY+oc8yvcnAlc+rIrNEj+IT+i3ayWdae6d7dM5lHJARn+/poaHrYJq+Xh47VSKxi1Hreuz6XtFP+j7TliuQNHYsEWBZ4Gj+MGCMi66YwEdLCjjfe5xHAbW6V2crQFAA4UyrWjuthwzOOldaL9aVM0IZKJ1DKfP5HXkvpBCLlkTn0IQMLZmnKGqDsyoHkhzAUk6IbOI7CWgpJ4xfvXXkPBWvyXQeUVhxbvmRknIWZKW1hQQ730v2+LkEyJd9v6alOCfhSAgnUax5GCbCkSgjazxD2VHB9/hufXvr10mhFj/Jhmop9HzH+gmEShkXbWl8omc/v0VR8smj6HoEUMhp1vSLL77w+fF/GdC4lPXgGsZ1f3/v5x0jPT8yBohvyUjNd5JPZ56WInnEX9lvOTsW65tzKRnJbPEt0aj4mhQ3yWHGJyedjO+iL8Yi3iSQJuO71kf0oL0XrxHf5zdGCfHILHNEEzoTPFMKd96HiG6L1Hh3sOxDUQnaCccT7+d+1kVrKFyhbBzNnedwHrhfshuay1hHY8qg9Fr2SJ7gINL7My8VP/E+X+7AuOAkOSgYK2WNGKsyibWmkkGsX5ZLOouMX/sh/qJeNjp/okudhSz7ddYXOEyLoHXZUqJ5fX8wDtAUvuAzvuf/8A1oWXIu813RvPgt8xMP1PhEx26cO4ZikefIXkoOwr/AIFnGiE8yBjkIZRzRs3Xm6f8hjOpnt/Rh8whhSkoRUV+cHPwWnTG26METOJMfGTeEYWKuMX7xcdGFnqm142++Y13O0X1ezjP4asYT+W+PEi2l1mJd5m40IYK3rme2mq39bxxO1Ti3alqQA+W81OWIETyw8xJ5RO6G83DysneUX1kv6YlDr4NZZBWwXhgu6+CxOKqcTlPwmviHY1c3/oVCyLVEqLJnfp5PB1vMccxF1pj3MnBiq10Zu79/470XwnBYBInX+lej7tqOp03IkyZKhIeT8xIYNe/uznJivoiSK0F7cd72hxe33p9OextGyl6H3DidJtsetvb25o/Pso0IfObsGf1u/IhMrsg22rsTVXyExuSetUVfA0ohYiQYoiweuWanfmf7w8aVcz6THFPwhSuiNtpxH/TDDyqe49IuSlm74fUU5R7Zzvm8cSfU4UD/JYwprX3//mPB1LEuTjveLyvoFcdDZGOpqkUx3njgBo6QcCRtNzs7ng62Wrc2W+C421rd0i/r6M46SmjhP4gzH4YjDH5klbnTovBn8VHReuYNOkcZS2Z9NvNIyXSeC//gOcqe5TmSV8hknX3xI2EA1oLvDttXWw2DfbWc2Wej2cPxYF/WnX1xe2PT9mBtRV+L2rq2lBJuausxZmLomSq76VqbD70tGxrNH+39bmNHHIBVZfvVzEuCbcaT7YfRhtYLh/lYnd8d6U802c4q2061UYSsn+iLEBmJCiwUDxHfEt+RLBUG5Pxmo8tEP46SNX2NJZ1flOxgYbqgs9CTeRflgPSTMbZkxRw+cEsG3sKWOLnp53O/sJbeGLudO5C+ttp+SV+nY29fnE62JvOFaPLpZLfjMgib2ZbARjA4zgDeLxzJ33J+Rj/X4AHv+3CqYvjfjmYfhtG+NbMPdW2bprVvZgsvpUaWFNHD9PT48qufuAPx999+647iLPcYRzZQXfqKXLKWRJOiJ9Gt9AztjcutEvTBdzrjMqI5nxkHu7u7OwcMKuhGtC4bhRsa6UlWAmP4v8voYlTUvgljyimAEVk/6s3jJZfKeZfcYnzSQbXPXKOzJMwjXKDvlCnK575uh0uAheOjerKbZhaOVqRNN9l8PNltf7C3VWNfjnv7+erBft4ubX442YjTvxmtaytr4ZdkpSX5q3Hr/N94/6DIjnAZWl/6bZIR0sPbmqgs42tWAuycD7WNvb27dXnnWXxkJNaNy/zTRFBDb6d2bc/TaB/63p56s8exsu/q2r6Z1fahHR3/UBZrtzt50EQzn9muP9pu3HuJQfMyVWGn4kf7xmeMiaw3OY5kx3CcVfZDuNf5fin/JJ7p8rs4ES/8+1KdiO9xUvCeHPgLjcjBLFwl+oTexDs9YKyiKgF9/EpJLErjlYw2D1x/3roTAQdrzT907mqyOSW46sZ2jA+nIHIE5+E4eD+Ym1lnYMubdm6n7d4aZBtORaL7ydLrai9D+btxsmNT23ZgnSdbWmfLBVklk22sd7rqyxo7TdBXp9ih9gdKb29CZs4W7tQgOBsaYS2dh3hmE6b3mbVN9HWKnkqBD3b7KF3sJcgOW884WK5qL7dHj8hmDg6MsmcYeAkqUUbs8XgglOZHey8MKVpgDDo76kMIHfIZwTTwCi/ZS3bnCfqGH9OcLuZUVTdeMo/nghU8u7Ik3GGI7qHn46s1pydb2t5uCLTo6DccwUovi8rsdm3dcm2zsfNyeLtm8D5M7f5kX7xb2fTde5t/+739sZn9i3dvjDylx+eP7tRq2rlRjpV+NcsKJ1ptz1Nlv69G+4Cxu2rtuT/ZS232wj5SRowGbewF553Md7JclXVf+vm4frZa2v4FnBGOe8fTyR7n5cNwWqo09Ri2ugLHQ354BvZV384SoMr89953tPRhpYyn9+G6yIT5/dya3cG6/mifL8z+16+/tF/dLK2rdrb4fGWn9c9s/fVXNv/yK+9t1Z9oDzfYthpsbyf7/P5Lu3lz72X2sDO5XQKsWhHU1NkrmXTuSB9s8/ocMneOw5M+T711p9ZeDzv7T//lv9r/+e//vf3hu289S8/LUBOUPZs7hpGDWudautgSx+qitWlG6V56V5rdtZ3dEUQ1jPa27+2W1K26tQ8jvSbpStg6fnmZVbahV5fjYfoRDvYwn9ubw8G+2vb2y8WN3VQ7d1yBPNuBDMaQI13Be79bzOzblxf7/X5nT01lj+NkH+gLWYEjl3bow3HmfKMrepTL+vhM/Vpdny3ZjTgxxe9YS/kAFGAjnwdyFRqRrpmDKfSZsJLsA8Kq8D6+UwB/tk0IPzK+a7tyOKcjo9ntI7soky9MkW19bmu4iUQExwR9sVvJ+Y4Nbr85Bw4rm0mOLMZ0Sw+9tlTFOA2ewQrm5TMP7PTqFJc+UrKHuo0Ep1gbcxCOZJxuo/vqy8+91J6UaQlhGQ+OReGT4poNIFJQtVASMlos/Z2Bfgb3UvizASGDEwkjgZ4zwkn/UUqfQK++OgPX5PjJ4DqPOW+cDJwZCElQZgAo8MdvNygkp5vulREig7A8Tif2cii0RgIFeW31f96fCVT353u1vlpHgdU837ze+XnX68s92TGVFQQdABk6NFft/ZnRFxAhMK35CXxKKPJsMXiBPuaC0ieizQdbzpL8HH2vvREAysBSc/gUkNJ1UpIyCL3eU+2JK+clik90wntVskhlZQTYs3FUioLeJ9AtZ1Qeo0Dg9f7qGsYuB961Iqixagx5nooG1726RnQjBZ7fOifiFzqXmYaygqnzIsCr/c2KmM6kxpRpkO9k5M3Klmib77Ox9VN8CKZ43vPyn1QdzBs6ax7XZ9M/B66mbC5dc95PynQUxSXzNvHTFqMQ5RFk+G1Kk3YvMxD9eETD2mPR2nWkgNZNz9a6X/Ml8QX2VAaZfO/F0RJg6/p513ugfde4tAYBrkPxkQKZncEx/lC0+RyDu84kz9L8dL/4G8+UAST6PccY+ZHxVQJWtKVU5vx9Pmua47X8mqaI+OM+otaD311K8emMxv1hNFEjd65Vqb7rOeh9Aiuam4Om0stIgEuOe+1b5j/ijy5/SykTj+QrskBGaMYvHhtzCcOljGIyROkMMmeliot3iJ7E293JR4TVanV2dPFeKbncR2q/6DaDC/7PfXJIai/4LWwRRtywVgqo5UggPnflmSbjxViV+aDekZ8pniF+JnmUeaxkluSgZJeMYdrLeCcZYWGY9TUvTe3jnY1H7ukcnJXnVI7DwVlSRJiLHMqS/eIlrLfoV2PQfPM5k5xgTpqnvhdP5G9FpencCtuINn1tijMTZVoleWRUOoPEMh/xsGysFR1Krv947SJTLONCnVed8TUO0mKM9PmUXhux4JSpiOAdyRw52UTjROBdeEU4WuUYdblXGlYrqyWvOWP1KLrCWzL/FqbjGSjoolVdA61ghAWfSL6Kj4vWmY8HbqUeEV77Wv08Ue6IhC6BK9oX7as+F51m+c61XLdYBA/WOyWn+Yy1uJbZwip+dkukq879NSYKwUhpteAt7qggEGBqvY8T52I1u3XHE/2dqmHpBpZqxDFexuSldA6esYKyF+vfeukVHAeUo8LY4X2i6NTi2S/0aUInCQcP89RvBZVIJnj5B5rKu4zZ2aEn0CTkLY6ntoFfy9nRueNJjmScN/Qzujje43yHrAwD227/ci7DwvlQo+3AaJOXFVQwhPh39CGKSOPN9tFpLJw1kf0loxQRyp+/+/lZAVZ2g5dKKcEFOF3cSGVHN9Ywx1NPX4aZGxBWNzixG+9TM5KZYYM7nrwfRH+0l+1rZJbMwqnBXkgZ9nkOEW3OXHTG3MhfIjSHHhmHIwgZjFsYej34nFjn7T7Oj4/ByySSdkXQ4OgRkOsusrk8sNTl1sVw6evrjtPGDnv6V5wMcTJbsGEb729BjyrmjePJs8jcaEpPBrK0WjciZ94n/gLpih+f8V9xsF3jm4yfdAaEkfgtHYT3hMwPJxTfeQPvUkJV55rfzj/IRNnRc2Zvcxvs83lnbxuz+36wt3VjbwhymRqbNXVxPJX+XziIm86GqvZyQg0ZgpuN3bKPOBqG3vqmtW1/tHG2CsfTMNjLeLT9NNh+6G2z3drrbmvT8sYdT5vJbDPhfGq8LNyAg9Wdw8XhetVjWLxI66mAEBm2hffkeJJMOsvJstZtcYqLN0qvkEzEgMG9WabwTp3JFW1Ebtfes2KOMWveWnMzs7Y6Wbc92pvdzr7uFvbzqrKfHk92fzrazJsemRuPF4d4tj//3J8nAhwcx5b9hCeAx0MXuFTC+OgZhr03ct/Xlb20rX3X1PbNNNnjONrvvBRPFGIi8r6nVxlZi5XZ625nbXEm6mxljBtyI3iXHOt5/USLkqH5Oj5z3l6C3kRzrK8MY3xP2SnoNwenCGdIbipLljEqY0Z6lfrtxLpcnGPCjDjxzjpRCeiT40nnLOMGyS3dI5zKXIVPGL/WoyulqRznln5qlACV3l0T+EO5WI+aP3qS0Krq7TP6gXWd/XQ42tezlX1lM1uQfWM4hMhCoUHp0TNuNL5rXZq1vF+v3PHENY7NKGJ17jU72oTX2A3MEdxQFacLDgj2fr2kZwiZk9H/osc5jE5UYUCmB0Zn29rs1WrbWuMZHt8Nk/2jHex75OWs83t2Jyi2sbHm/NIT8+A0/Ob+zXm/dbaE8YWdFSCooAWdRckYYSn+1nnXeWZ/shFVWER6zNPji++F+INoSjiQZ0uHch0m9VvRWZCjlP6H/tkIn42M6G6gT2T0BQJL4XRqCNCghBcOHPYR3WccbDVVtiYrsmltybXTaO+WN9bjfS99TXgWDn0y2bBt/jMO5MrsGQfTWNms6rxE1cF6240H64zsokvAMo4nnVGCiuoqSu8SKBJnjz5IVKwIXXf7fHJsQ+na+XzlQTYhK8EoJ9sfQh560NsAPiDQB3kbmU/7/v1ZJ3CHOfLbe4UV3Ukyt5xPjU2yCIyls8pEeJdKbUn/hj69fDCyqIPeo38ljqfZ7MHlmPMMKj+Q2UIXFxJFi97fDntbDK+2rna2ak7ufBCNvb+bW3V3Yy2BRgMZOYMdOxxcZvNhsv3L93Z7ONiXh5P9smrtKwIL+pO9HjZO52F/YX0rW9Bf1GZGONYfqtHLxx6auZdXe60re7TJnpCNU2PDSHDU0WbzeQSFjuHYZO2EDVwnJIglYRKVsXQcg97TFzsF2VSlsoVMSq5XQY+lDDi/VfobB78H9xSHuevGxRZyIlu861w/PlU4f3CYnuzN3OxfffbG/nw9t2Xb281XN7b+039l7cMbG9ZrG8B8dZRBpNTuvurt3cPnHuQAJjhQcpd+kQSVkAVDFnSD7jTYNPb2+P4HX4u7u7dO6zsw12awHx4/2l/99V/bf/r1r+2Hx6gA4hgLTOgBKvGjs3vhzZ3NTpWRlWwkoU+jdWNv69Hsdqhs3pt9SanhkZ6Uk7233vYsHntmo30AoxKs0c6jZH092cOstYfDyb7aHe3ns5Xd1wTm1IYdrYMaoop2lGmsKvu4vrP324394bCz722wHyif2Y92AHt1Mxvop1ewjevsbdCAKkkI5zu/I+MqVTVyG1UdiSnCfOJhZ3tO6dmV8VK2pV7LlIwDeJdsATqv0qMzZpWslH4hHdZl4DF0bOl/kq88xwP94SfCV0Un4/xrXFFGO/QyZ3Qu7WId+FnS44nAOzKX+EdPUWxY6F01gUxxj58N9ge9NJUnJcAiYx7Xib3U3ufvftTjSS+UYDmUElF8ng2h2oCs2P7fdL1ns2TZdaa3jkt387qqrqp2AGdANEEiAEkzEZIi+FsU8xv5lZ8UoQl+mZmYkeGQFAgCjUaju3zVNWmPUzxr7/fk6lTzIhp1b+Yx26y9zLucDNgoyKNRkAycZCjwo+s1MH2mxZNA1PV8r9/17+JHmsPqPbzrx8ansUtYatPFtLX5EuARODo30mUAa90EcEnwshZSHLlGQBjfC/CKxKm1m5S50JNCilkEILQmUjp0n9ZU79PcBHJpjiKEuAdxn/41x5Pu1/NcoAXAWPN35pwdc9pXMXAZctG4kfKTDPtEtIwhKjb6zhlDNhwiY4wKsp4d6VB7KCYQ/460qzWRESRlfzpomZY190gnGrOARDFt7ZOYgZQ/jWVS6LMz2A99Bu+i4aE1VWkjKYS6XmutselsRVrT+kpJiNeIBkSzet+5Yjoxkmxo6nzrPRpH3B/RDu+QUhzpV/dqTnpm3FfRHesr4OCcQbNvKB4T38iZmy5Q8+9EN/0YXxFN0BBTtDxx41CHdRJW2QCMQsfHiEGbjVzfi6zkOM8BCML4mZq1n5rYak5RqIi3iHb4lzkK5DopRkmBF53GM8wYBD6KJ+h5kQ6iIBXfEc/SfuhMokCh0Miw4V++4/PN5tQrRs4hZYZwjYS66Ohk1CVDD+VXho/4tM6WaEaySbwjjlP0ofloX7XnRKJrTTAa+J13cr3u1fNSvxMA1dDEVs6gXHLinI9qjSNNC/hjXZUJFoGXyJN1DnmueiCAdHC9R1PTSDn3cdM+S25CD4p29OyOXFYvgbQpCyZFvCXniBxKeqZnAhCxdHmZovMcSKndQaH1Ub8E/laUPO/ih3efy1/2Usaozn7kXYq6VFlZvtN1Ap8jkBEzOngX12uuXKf3x3MZFSEpcdyn5+rspPNDdlOK4OQaQGEpah4RmPXylDWRonG1D6K5qKjHbEzxVsYIOCRnIJ/rDEV6Ff+J+g20IrkjGoqlUyT/1Qcs8n/ecbFMTkXGCjjF+OM7NVfxHp0bnQk5ViX7JdOlO4kWJuU2ZPDwGcbrOGVcnJq8+xgwBHIpLPF7OVrFA7S2Aoa0hm5keIPUVAJT6ym6lV5CNgbPEhgnXifZpPmILiWnta7iX/wt2v6Bjpu81aesZnJssjynUevmuJ/Oonif5iSDVnw5ylrNd7lMWbF6v/gC98BnJVuifhp11ClLJZQjE404v824NKAQ9+22lI6jYfTaAZamWHmj7MIWnvFk48xLU8FLXU8jJnQkI5RyDqkkJM4bwA4AGerf47wh84h/J1nstcmTA8mB38y7oGN+BK56s9scSeLGpGewJgcuZUIBhsjSSryhSiVI6IfjwO3cHU/ay7RWCWQEeEkyOumhRDEn+ZWaAotXUJZO++XvzE5/0ct29+BZOR6pTO+DHB3LfBnP09svU3YWGcrbVPY0ncM0T0rFJMcToGUq09cR2UpEZ7Ow9dWlryVId98mXkBZEi/3N/b24T71sMPAFL9BjklmNAQHyyD1JtuphIh4ARlPAD9oMfRawvFEsIZKBp6ACfSNHKRDP522d8fTokwlNqEfnV3CeUTTOJ5wILEv0Ml8UVgzb20sHj3byYrenVYjNNSmkpKeU+XRz9WUGafn6QxJV5ROGHW8qMdJt4sySLJAfFWZ+tKT2H85G53P5QhwP/eAPTk4w8Glx70N3dHqobV1U9hNXdq6GO2iMFs4AF3Zoqpt1ZQ2xzFSVw7GdGWdSuEtGhspmfbwYE/rhZGB4XgZ4NOxtUWfHFT7YrDN2NlhHByEAgjn/L+rAVHJHyvssSCDqrTjWBix8ux2Sz+MDCDGNRIPYE6sudNQzjrXWrst0JzK7Eqvl/zwtQ9lS6W/xT0hulayRPdFmUPGU72+8H5m3iWiIQW2sFnX2mKzt5/v9/ZivrSfVLU9JWOuA+gdHAwj2rbZjA7MubOXHhLBUeOygIbmOs+AVFO/q4Q1bPb9VCrtsSztw6y213Vl31lvH/rR3rgDlKoGvR273ksdkSEB+6BkkWiduTM/gfQnnT9lfynbWvJFOor+FX1Gu9jlfbYB/NznPZKMc725TPpTDHYRnxLf43qdl7hHLnNzFmS0B3UOnA9nAeHjVuuhgO1IL+DaaAPrfdK1ZF9K91EQ53yegHPPGiDDIvevUJPzoWg9qwVwsxw6q8vOLsbe6PzyvJ7ZX9al3Y6V3XaFzQczKn5V0MbYeVk+FDjphrJn9A7+vlwuftDjELmgvSMrAMcT9IpDQ7r+LmfQOp8tqT5w4b2FoPXDsfVgE0ru0Zfm7tjaoTDbVzMbqrmzZ+8QAAAgAElEQVR1ZWMfxsJeDp29GY72blbYth3soe/tsR2tzbp/BS23B5svTxntojHpcNAU9KYyzpJTcuzFPZFzSPqc7E7+1WcpSzYFg0i3Ri5GfhBtVOklCj5Tz1A5N9ljQOCkW4/eI48y6Pyw11zXjGSTkdk42GpGv7zCSvTsofByXuP+zmZlYeu6setm5tkWS7J8kBP0fVteeC8tp9W+87KY5FxQggtQ9I9dYe/G3t6Ug+8BWWUECsFDj8PRlmSHtCmj1gO5xqSbO68ny47AoTbpkGQzpTK8g9XoN5yfgaxynju3slh4NnAqQ5wOy/54KmeGzEZHaLutdf2j/96NqXy727aebXxwpzYOWefRuUyfaE98Qn+fgm4qL8XugdD45TPmwJw8Iw9nXgGfJHMrjZHAlmZ2aZw1Ao66fe9AfOp7kyrHlDidrLXrYu//Lca91ZytjI199/TKissLK5crpmfgKTie5rParihd+voPdjOa/duqtp+OhV22B8oweE8rMlZxDhJYROm+WTdaY40HZby10V51eztUa+/7tKkre0dZ+PZoO6sMCxT52BTJQUfWEz+OlVQJN3Hbt25+UGUBj9iEJ8G9cSpWyTmYdL4krySrcDz5+c+ZTdC6Z69tt8m5tF777/59ztjDCcQ7+B4MaE64Vtnbsuzsq/XS/nI1s6eXhT356Sc2+8Wvrbl9Yi04SFfaCl7XLKxoSiuWZOMsJoeJj6nt7fHjnd2/++DZKTerW3fWNsNgb9+8ssOxs5tPXthQUoZtb493G3v9/oP99puv7Q+vX9n9dmdb73+XqyXhNMrVVGKlDuGAlLBE1uHgIIt0NQx21Zrd9IWty8puGnpPmj20rb2xzg6UJm7mdj+O9opqAt5zNTlOCAZ4Ar8m42nX25fNwp7UrdMZmYdUH/Welo7BpH6NdvnUHrrWXrYH+7492ptxsA/0kiJozR1nsxQoUJjhy4AOfH/hv+rXnjNAmYfL2xDY6+X6co83ycaoL8H3Ix4X9VDf32yfR7ke7QfJxInmQp9FfXZue0ecgrMZdV7JctE6erpkK/LZdbTuVP1kucplNMlQyra2lx/MvhY5nniP4xmceRx/WYke54l/c7pYF9ftsgNP+rNsNgWz8Hfx9MnNGIEu3Twpg1mxkQHO5zGiJgKjUYnXBkTwLiovkVFGMEQHWsZ7BEFkMETF9Tzj6Rz4k6ImIatnyImgyBmtgRQfzTfOT4I9Mh4BHHFsmruuF2iizYyG/7kyL+Vdz5BjJRK71sYNuux4ieul9YmHIIKScb81/jgnjTMqoz82v3PlUfurz0VLmr+EYgRmzg+NDpsOF8QqQPP8EGtN4kH8MUVXiiRrHTMjoONIXxqXmEQ0vvTZyWBI6eo6TGI+mqNAKCn8UemO6y/60vPj+PVMrZ++i8qdelwI6ItrIuER1zvus/ZLn02MQ5udmYnAWVd+giEpo1QA6znd6HmiR61BnIeyBUSrujaOKTLqaJDFMy3aEN/SOyivMZ3HM8cT9y/mqdTQv/bjUU1nmYY613wuYcVnrI2cJOIv47Fzoad7uF7jQelAORAPmIR5BtCl3IsnRAGkMTl4m6PIIoAW6ZTf9QzuE5g3KU/ZaRJpT8Au9K391Tu1R+IpOBjkKOA7fpewozQKNBoNGcYi4yOWd9AaScCn6xY/iCiXQBUtat/i2KI8kaw65926nlIzJ1Bc4jQJc8as+bNHlHDih/IpOq/UvxbPivxetK+Sdz9QFoIjXnvGvdGg136JnuEjlC1y/hKa3TIOxopiq/3kM2UORTkcQVy9V2USuT+WjON3jxTL/YO0pnLuiIfheGKNoQFSzyNPFA1KyZbuEPUHrhcQr/FLYdE8mDtjV5S51pL75AzjXn0u+hFgFmlf8kbGd+T1oqVIPwC9GGETD8uGNnMCUDi0qV+L3q31iXJVzhdlwYpPcp+yzrTecq5JNvEcN8CzEisHiehCoIn0HK2Dzpj0A+4XICHwm3sodaSx6sxLhujMiqedAJdkfGmuonWNgesks9VMVWdMtCB+OQAkZeDT9z875l3mAcIeT4COeLx4gMagveF71oc11b7SRFd/ewkzL9+W+hFoDUVHzFNngPHyOzq4HIriz4yNz7Qnkk/nZ9npncCIrJA7wJKVewcgKRXT0VA6lZcTXcT9kBNRc3SZk8FgxoABJkBIYLhkatRNpJdEPpj0glN0W+S/OgtemQbDMJckJdsJYKIql7ZYXJi1AE94LyizB2jT2EjZFnfCUG6BrBSM141H9MIncJjgvAKcoQ45WVWpEnz63ddzoBwJpYlSsJaMX4FokxP62IcGuuRvEL2X+LNXXxrZJ6LO2TNAopRxlcrmAQYl4Iz1icCj9kCBPZ5doyCoKjlnGaf6X7FeiaecMk8Tv2rt0FHojBInyQEGYOm9IaqZ3Vx9NvFM5sTnJ6C4tM3m3kv0dT1BAGTmAqlQli2VhCUDBGcYa4dB6eMG2GS/+r1tKZOXSzERUXrSFxLgTXziZDt4I/QErPJs1109fnmwwbPVDgmw7VP5O3cmUuzHIyrJXMm9wDxLOZdWJzAmZyjMfKzpGtbFeYL3plJULXX1yUjYpYynimCJvVHC0AAtvLcUGVaUm2UPiGxOgReR/0qvFe+LuuWkC2YCl94sfiRakKyU/I46t2R10g9SfXzOtX+em2w7UD6b2ScEkpKF1x2sHlsjg+cSkNK6tE/rC1sBauKsqlJGFRHbe/REaLajUfNg82Nvt/Bw+qAdKZ84cyfHzR769xZGRr8qp/upL9Fgvz8+2J7MOyvszkbvUbQFTAJQGcGpfgicRN0r6hbssfhMBOqHKulKaU9TGZhJv/V1OfUYE3/TGjsvyyCI+FvkT/w+B+VYJEDUKbEcrah7W3eDXR86+/Vha7fNzJ5VpV0PnS29qXbql0VWybwn265yh14qS5nWKCVFFR497/Tv/bLlEKVEVuLJhz0+3cIOxWAfhs5e2mjf12Yv69I+0murpDn56I6HlpJcXg8SkBiegl6QgpR0xthfOTITzYlXJge3zp90euhTQS3Sw8X/3T4IGdXcG+1bdzwsEu/T87S/2ivJE+nDkuHSyTxqPts/klNxjMoQ8DXNZyBKlGi7Rb3qXH/RmZIOKDogQ1I8y3uc4dwjWCyD50PZ2dVsaeuxsnrsbV4Oth6O9mIc7UUz8+b0l0Nll12KmPfYBrI/+9a6A+VPT1UUzuWmywifzMlmSiU+VVqLc3cqG4m+wjrA9w8uZ5x12sXF0pvYcy6PbWeHoXPa7KE/SsRSfswDcOChC2urmX0sze6st38pWnu329v7cbT70eyxS2WOVtgd9JWlR8oZWMl+yZZj3wX8ST9hPaWTSh8TDqZgFedDOYhCupR4t5yCrAzlXkUzsl+4HtqT/hHLsGs8spVh/S5HK3qSNB5J78FAuTdI7e1+9lYPg90sFrauZylDZBxtVc/safeYesog4zj7w2iLkXJvtQfqjZtHP4+oOfDLLboEm1LVziPe7Av7tt3bN0Vnd2RClEk+A2rjHHT7sz1VaWDPkqOMzKTGnTJeZtA418nxROs5gmucX7bYbOg2jQ19ygrmJ9mXpW0pJ5dxFQI6yODtB0p30kuHDI0U+eOyO1e1IV9zwiTOgvh1fvQvfZuSPJ/ZmG0olc5iH+m/lPgOMpXsmML7WMK7cPaX5dLmDQ7H0vojZ5yzkzLDF83ctrtXdlm29om1djvubDlsrSlHX1v47Z9ub6wjK5uAodZs1x6dly6byq7L2pbDxpa7vX3Rj/ZZN9hyt7EKm7zESYje09ps0fg5bI6DzcfaymZu78bBXh32tqsvrKXPadPYu7Gz7w8Huy8r29LfCf14e/R9YA0o6yte4tlMJCZUM6+yMGEr2fHp58cDjk5VptBHxaM5204D2RE76VihOgR0MqdcpDKl8r7xCtkyBDJCu/TZHLuN/aQy+9Xl3L54trTP/vyF1X/1a5s/fWqHqrHjgX6RjS2bhVXz2pqLpbV9Sq6Av0Dvm/s7+8O//M7evnrtZ+jJ4sKG/dHm0OnDoydCLW+f2m4o7O3jo715/dEedlt7dffR3jze2cPhYB/vH4wyki4D+lQ5QY7XaKs4vkjQBTp2mbK2r8fCbrrBXoyN3TYLa4ad1WNlj8NofxoORvCGNXOjM+7b7mAtQWAzdPDee/M9LUt71nb2advZ82pmz6ve+aafINreUdqRczB0HvQwn1/7/n/sO/v2sLdXxWhvq8LeDb19POysWiRMwh0j6AQE5hB8hrMsZ6dKL8Ep5XIsOwVdr2xT4I1wCslL8UTcz1E3lIyOWEzEO4QVcI/TZMDXdI/4qPj4uc76A30i98OTbNW/ekYq1Z3tAvUzzW4jlxvFKRFIvfXgaVoT4nwcO8gV3SgP7/wvB6Tg/FRgAk5b9/dkPNHt0Vwen+dFG25yPGmgEcBxRcY94kmZ1KKL8QqoiMqFFl6LEwGYH1M8BV6eGwdSPGTsR4YaF5lo0kmZzABGBCE1dt2jscqIRCjKYBdRaH4CqeJGC5SJCrrmHAlFiqYiSbR+mofAMJWR0drovskYDKCM1iIqFopSz3bU5HUUg9AeCXxOYMUpyiwCHvEZWi9dq+/iPmnM8ZBFJUjP+LF7tWbxO/0e14Lxei3gbFzKkcnfPD8aOzxT+xIVW81R4FvcZ9GZ7tP8Ih1LcZcyJ8OJewTKxbXT+KVgOIiWxxaZCL9H45gx6x2u7p7dI9rTNaJtRdlPykioI67naw0i/fKOZMifjEftn9ZF/ECGC+/U9QlcStEbMj7PaUgKbmSI/P5jBkmkl7hOkbHHtYzrrOdp3/nO1ydkScogkoHENSq1Fw2eSIdFBlO0N+fnkkaWWhspE9pXX/tDO0UAuMDMws2fk1og/iCbj/cI0JXiH/lm5EX8HoFuV+AzOKb5y0gSPxBPk+CToRF5CvdyH89WdJfWVe/X9wJgNVaeI4ODeykFpbOLA0r8TiBGpDM9W7SfzmlSfHSW9C/fpXcmxTDSd5QHKtUX5YCcSknxSKWc0r5mEIJoruwcEr0nICnxHJXa87XMqfhRaeBayUoyWeI50X6IVsR3TgrtiYf5fmJA5YhV9SYTkK095JkC0nUOZGwyfgyj6GRnPHJgqAyLHCC6ns9d4cqgrGiCd0mGOHhObenMo70me85QEE/gb4Eh8cyLpsWz4rqIJiQzlZGFE0NKlM6YFDc/W4qGDeU8pDTyfeTjcjyJx0aai+c/GRunCEFlJaQ9WdrjNpUa0ZglZ+PZlOKpdRCP5VqdPxnzUVbxO98np2cCyCXvIp/TWdCaaG3F+2VsiVfwr4xd1XuXDOGdWjOuYcwRaBRfEZ8SnUeeF/l7iqhMDnmtQ9QjyXgCoRFfxzjgdweEqb2uKOrsWFS0baSfc56g8Tv/aJOxqDPIOstpIRqNjic5bEXTzEWOp6j7yLmufZFciPyM34ncJDhKz1HPDKd3Mg6yMcq1GneU8zqnou2oa3EP5f5w5iQQ/AT2SEcQX9F6neuvUcfV/OJcyCzR2NjHuiZql35MjTs/6vHSBho29/BCrqVUTo6so2xiiUOnnJwmiTfivGKP524sU+IFRxTgjTd/HtErKC2X9k48BVpUvx1lQPXH3roxgbueIUVRniH1BSwq0HuyNdQfkKwhonZT9DJAERHboh+tBfsgG+D+4WPquQQtdYmHpEzOVKLplOWTnJE4BZKuYM53Gf9h2LvjSWXZ+g75QhDUwtarJ85f0r2UvTuV7k57nfoh4HRKfaJSsBTjZh2bOU6nHEXtDbNZBiKbN16/vciloChdJBlPdCrP8LOwe0i2XXFyCnk0cwaryGzz9fT+BPSaYpw7dyICFtCAOvEnAjASWEm/KX7nGbvNzh1PyE450MmamvgBzTcm5xURqvuU7VRtzMqDg2CLJU6m3ntWJX6fHE+8g3JEUSaJr0kf+TH6jjqueID0XOn2Oj9k++oM6nxwj8s+mk9vN77HyGbK3HgZ3Gys49S/LOjx1tpw2FrZHWxVF3a5qI3qNEQ+r25uPIsJPNyBFWS5N/0evVTMG6ttieOA3iJeIoZ1aK2g70ZZ2dU+9W1ADyHauWoHL3/T9KOXp3lVtLYfR3ugDFE32scuZU/sAVQAfXKpzijzoo4pAJr1kTwRgOD9A3MJI+d1oaSs+M0sy2LJBOkOk7wkYzGDpxqDeBT/LskoISuSvaZkdYm9MdizsbCfDLX9u+5gFPtdj4NdURa1yWXYxsFBfvqTADaR3QAQ6ntH9C5JgTgJssPJnXWU16TiFJhCl/jOlkCTwmzXt/bmuLXvxt6+r0p7VZVe2mlTzbx8J9o8W0CkAoA0IOfjZmu3N9c+LdZGOpicnc4bDjl7IpSxm2RhtgUUcCNnUJTRBDbIkSU9Nuoy1Sz1f4g4SpRjUceKZ2fSUeAuPwBfT/2BXHeqTvunShLR8cQ1cc+178yFcdOjUj8ai3Rvfz68NGdVUebHM0y8t43lHhOdrYvGFvCh9mirarRPSrOfVKV9MV/aT63wfiMrgiWgCYB9fBv0+MAJkXsKit+xT9LJ0GfJaHAHd9Zh5HhK9m7qa+Jym0J42YFwaBM4l8qX0quUpu0zd1LgHKYvhpccI2NqNrMtpcK8FxhjpP9a7U3ZN8Vg39Sjvdpu7ENV28N8bl76kZ6j0BnVAvtT+TqdOe21jzHrU5Iv4neyE5UVJR7K3KN9HzPlhHVEXZ0+MbpedrD4B/SIzi5bhL8lA0QHx37vwDLPICOENeIMkinGZzc4PPZHWwyj3c5ndkmmb9fbHAdTXdlP+72D0WR14EWEpwKgLuZpzfcf31qFrCarjIxt9FsELk4u9Pbhwn53eLR/7o/2kl5dOMMJpEFezhs7tjiCpM8MznM1ds45GUcenFLM3B7A6UTpYQISXb8YU79G9KWuM++r4za16yy90SMtVXRIgRX0diordJ+9DePBjv3uFDibM5X9TOQSqZTXlV4f+Yv0TXQD7RslBF1/gSf2vd3d3aWyyXUqDUggEPrLfn90xxI6DpA/WV8eeDNQZq+xwWPBqMCxsMP4yi6ts0+6vd32W1tR7hLfO8Eis7m9Wt/YYTWzgQzuvjCyAXdGBvDo5/Jp09r8ceOl9p63R7vYH2xew+fH1OOJssUErOCvOPa2ZAyzpX0centz3NlmXHiPrmPT2Meq8qyX1zbYXYlTt7PjQ+cBZGTWQeuOJVSpPLr4GjqhzkysYINDigyv9JMA+mSfnQIEuhzAJhuQtdb54CzhLOQMOU47pL3vyX7PezEvE18omsKOh0f7zHr7H6/m9vNPL+zznz235q9+bdXVlbXNwoaxtHV1YYtq5uvTsSYqy9webb/d2sOHD/bx/QenJ3SXxa63hzfvqEfgZX3peXSs5/Z6f7DXjxt78/aDn42748HePzza/X5nD9uN04Hzj+x0FV4jvEeYw7xJGaPl2Nu6LOx2KOyTbrTPi5l90uBs3Pga3tlg33RHu0MfbZZeau9Ne7RHquPMqH5Q2MUw2HMr7Usb7VPOe1XZ0yKXDMRJSLAWdhPO6oylWVe5U5OM7peHg72ywd42lb3sDvZqs7X6+sY2u4NnOxKEMV8srR3NtvsUfCh8witX4JzOwbayr3E88Z10QKelHOgLVSxWqf+Z8LVzPSphWMl5LF1U9riwe2GLeoZstoi5xedKl3I5nsvmiZYjjuQ2+iztj/OGkNEkOxLH1GQHZ4eTu5UzZt3nHlLiMTiv5RNwO76pJgwZh5PwMmUVqq+Un6CMT/qzKLUXAUsp4FosImr0cwLokqCQMsr3P6bcxAWMBrOUe4EX0dCVoanFEFgR74nCEyUnKlzRsBZBREVMz5/AjdwoVsJEiwqB6zMtmpQxASdSRuKzJPwn4ZQJT2sh4axxxIyPqIDFOcnJorVISk8yVvWd9iMaDfweHVNRwdfvWnspo3GtRAvneydwTAdGz9K/0XAQsBdpR4dQIJ2er7HEg8i1HHwdYDfysjEjuo2HPu65GISMxEincYzn89Pe6YArYkL7LQWZMcGQNB6BW9zPugu00yEWbcT5iZa07hq/3sHnMuikLOoz9h8QRPQwGQtnpdvODRLerznL8RQ/i/sYjW2NTQZQBBKjcRLPqpwQou24Fqyn3h8BgGgYiUb0TN2vOYkG4ji1pg7WBY4NYO+0lz3+Pudco1Tz17roNjmedK7cyA9lEHEkaUxx7yb6oul3znJirFwvXsDYBEpq/BI2or24t7omnlkpPPpMNOLvyk7BeHbYOz1HgCvf85/mqDFoXtpD/k4GVTIg5FDSevO3PhOwRPT5L3/5Szfmvv322yllXYqXhHAUynp/Um6Sc1PryRjjvWQh8X6NS/RyCo5IAKG+l8wS+A5Ap3sEAnhN9gx0i78mp7UiHU+KJyBrjGBlLNoT3in+rs8lV6QEC4TQfkeA2ffF63mnCHuEuPOWkBEnXqO9Zt1lOCegOIGB+hG4LVqVUixZwuf8rkhvjBzeLTB2UkDyGZhRQiFkG2kfGbuyeOJ68PwIvPC7+IgU9mhIRT1AQG6kU9aG+croOqdj7bvObDyr8UxHuRf5H6C5l87ImcUP95TN6txYhE72x5Tdp3v0fj6TE0PySe8Wj+Ff+B/PVlaOZIOU3Xjmo94j/qdnaa/l2OU+fqfMHNfKeSXZy7N8z6mFnbMcNPbI18UvdE3UhUSz4s0CFeL8xL8kO8X7dCYxhokon/hvlYwLP59NbURYncu3OHeNWeNjLPGsA/5qrji+AbrkyE5rkZxwom9+n8bmDrpThKt4kPid+KHketRxpCPRA4wG3+LBKP+ifwCXLX2IMk+WIRT3gTXl8+iYZBzaT86E+A88RU5m7Uncr3MZLVrQOYgyVfIE59IpMKu2oS+8SXZV4lA0W89e5MbU9A6g11NKNEprAsgDSpF6A5Xetwm6o5E1crOxpRvO9IxaWemZL8lQ81IabqinjBJ+1DOO71N2kFkJUOd9hzCuDv4+Ne4mznHWQFsqHYGDLDk6Eo3Nc+ZMMrRcDlCujH4Lnllktj88ZMfTqeTQxYp+DanvWEH3HtcJ0NMGB5YSnSS+23U4CnYUqrMaB6sDGaUt5hd2cXGZ+1qlmvqyuQCqtFdlRZk71oJSnsnxhHOOgAyuX16sJsdTlZ1HJf0pdo+22T44aCMdKbUtyIEtZQroaHMZI525WFbUM8XKlPHkmK+XvqE05DbvJ7hECp7iWt3b0gcsr3F3SAAG15D9PNF6m3h2772/kp3ivHZ4sIGOG/XOM57o/0WZPmU8JYcj2BFns/GSguKZovkoH871uXhW9bvkTuTh4m3SZ/QOGdbiE/vj1rMw2Ft4jfNTInTh/zRmLlLT+/J4sOXQ22WF46mxBWV3itFuipmtyejpBwfj/LyPg+3pvTdf2durK3e47PdbdyICNm2Z/2JlPXbQ/oOXa+6PvCc7nY5DKks0VHZnrbVkPBVmD+rz1Jkd+tSTqLpYTsDEuW6rNZh04RzgI/3Cm9MPKRCNn3i/PiuzQ0VyTNdorRX4oD3QOosXNTiSs5NiVld2LKD/nX3RFfazvrH/lUy7ofceGYuqsAuyANEpCNrYHW12e2kEh5FlQgaD98AgSpjsJMpoU8YyO5xSGZmsB3vGk9kjeOEw2OZ4sLf7nb0rC3vT1PbdMNjr/c72C/ra0S/L3AkL5dezhXM8sg1urnGHnbI2+V06oJwT0e6VLi66lZ4mvVXP0nMoHxT1Cukak6xChoagj0kRDIGNMVBK751krLKYQjlGyXCXadnC8rN3lvGkMcsujnpVCuSa2fv37ycMI54/0U9NAIqXq/WireTEejolhSLdcbV5sMuisot+tGU/2G1j9rwq7Mtx9N5fL2alXRS1rXNm7x7+bq1V+B6gkS5VjJBMVvCG9Nf1ipKnSVdKoHGSYcnmL93xJMyIV0j3ALSWnuH8Eac0ADOlHckAhiYpvVdWRt7o3st6mVV4xay0Q1l4T7HNcmYvt3t7Nfb2fjazdzgMcjAjz7Ssv0i/4v2yqT3oB9dBCNqVjaa9iWNkXyVXo24jG0bXyh5xW+LUIm4iLcku2Q2yryLts9duW9HLCH5GHxccwvTM8VKq3t3HnnetUc7rsijsSTWzS+wKHG9kgVa1Xd99dEcCdqBsNTkJXK4QqDGrvfTatmvt2BfeWws9hXms62v7pt/bb/qD/bHv7G4srSNDad5YuVjYw+7gjuTpjNYnRy7YAOpNsvNWLtNxOhGI44XoispW84skrztoKNlWycZj4VJgYeqhi55AednU13Awgju2qZyYY31HD+JxPA+nQ7bpAJ6F8Sn4UPvDXpK1NDkMWeNMi9yPU9CLmNFzk4yogawE9LWUdc2+HQ6joVcwlxk9hijthuxA1hDAc/Fgl31rz7u93bTIOErjVTYscTbN7M1ibfeA097Ljwxls/14tJIKG21v68O9XfedfUqWTHu0G8oxV4UN1Wh7Mua5wXuysZejO57oy3Y3jvahO9h9W/h1x9nc9ouFfdf19qe+tXfFYI/QUJd0b1/DPmXkOo/L/f6Yq4KTXfaErFjWXoEI3J/k4SnrCb3ksD0kx1ZwRkT+rjLizmPoK4Yuf0gl670MPo4DegrSa6fd22fW2r+/XtpXnyzt2eeXNn76E1t+8swWL5552cOacoiUB6xL2xWtFd3C5f/LP31r3/3xj64DP3nyxF589txunz6x/uU7++73f7Bla7as5nb3eHB+8sfNo73e7m3fkUFc2f1hZx/uH2zrzpjkYMNhhB4s+eD6Yq70oPni/IVwmmIwtNmn8N2xti/KmT2t59bv7qwp5vbOevv9sLePXN+s7G7o7eV+Y1tK7TaVl8u8HEf7fDD7s6q2L9CTitKuyQvFMU2ASw6CoEcfjg3W9vFxbzOCX62yD4fW3prZ+3ltf3LH08buKJXq2d2DlySuwJKrxnbHgz1uqQZwcia/1fQAACAASURBVAyCzcnxJB4PraPrK+CRPeNHDntKGsv+kpyTjp1kxCnLWrJcGJYwqCTSTgF2kq/i0aLfiPFJd1XvOtnIJ1stVY6gyoDGQUCU03/OVnLcwisOJPtbWd7wXdnyQw76ln2t92i8XEfm2fSMUGYXGYh+J7muM+TXfvri2Tg5mbKQ1wRdycl9EhLzSylnWjApJxqMhK4WSmDPNKiz7KT4uRQlTUhCSorquXImRZUIs2jwx2dKGdaEZdDL0ImeTBkrAgtZUIGiEczSs6ITQkbrOWHJyNLYo+IlKa1rzr/TnKIQl/IelXOeo2s0B30WATER6rlxFUEYzS0SSAQw4vzieyNgEddaexqV2TjPCOBwTTRc9C6eJ+BS+yEQEAMIRhDBRdGPDjf3qOwP3yl6TMZwHK8YgPZG6ywgVA6gSGN8Fs/DFF2SSxsJENSztG6MReB4VOT9zOXIfR32yQgIDiN9pnOgseueJCRPvQjiO+L441nX55FZim60V5pPcgqkbCn9pzHwTP1EMED84IeG16nRnfhGvJe11bpr7eI5jrQlpSKCnXI8+dwyU5TjyedGOZ+8rvGsTWNAMcl8S3T2g3HkKMo4jsiPiNKQ48kBzaxIujAgyivMLwKDcUzxeVpPfS9FQGsSz7BoTOeF72QEyFGhvdL4Iw3wO2fHSwnkiFdFfojmZbDJMONvnilA9Fe/+qU9ffrUfvvb39q7d+/8Ozlrz+cS+Y7GISBSNCkeoAgcgGHmLhqRo0XOMqLQ4vppDXRuyHiSXKupP+xZlKd60Do3iV8o7T4Zn8yVcgNS9LmW66YI+eCkPD8j4nUorec0rHPixl+mF/9MCkPIhOQ5klXMjbVVNgbfaZ+4hjXCEcGz+Jx/5XDi3gjASS5RboDfuU7KVgyWKJtUBi4Bv6kXhIAQvVvnJ8olzZnPtFfis6Ip5nIOCIgOZHhJAZ4Min8FADunrchjtP/nimLiR/DpFO3GfwDm4tsOLmNo5SAcOQPiWgigjrIjvod3R+An8mPRk4Aj0ZzOs0AmgaCMLwZpSKbyHAEOcR147np1MSnVAp+1f7yPjBr9rTWQbI4OTa7RPMQr5BSMdBXlAePK1WgmeUFUOtc7ED1rjFJ5OtNcH9eTz/nbAeyciRtlg9N0mUAl3qva69H5qmy2OCftVVrv5FSMzlE/9wt6P4zuyJLeFfUgrdViNf+B48nrlSsjsuvtAUA59LjSs1xWdF0GJU7RljJuBJYlfpUMaumkGqvo4sTfTlni4jFa+Dj2H+jTNDSfgn3okUR2zNIdRTihVs1zB+PAQQBhHMSlkfeYSwBVZP5srKpHu8BJUhAhvLfDPjXlvlhcpOjgBscTsiPZGTieKO8mBxB7ga4nZ7bAb95JDwDGeDjsPPuJY8vflBFbLuBdijjMvZCo2+97+0PHE+VseF9yZCfHVj8+TlnEyuJh/5cL+s4sbLdN/AvjVs4nQCcvf+eO5ZTph5xJMg3+WNtqeeX/UdZH6000veReKl1H9DUdepLjiUwjyWt3ch0pQzOzyrOL6IBTe619zElK8x3bbe55lTPA/P1E4C/8OgcZ+1MvVWSl8zgP9EjnmQhuz/SlZv4hZVFRao+18nUGDs4lB5mz66+eRZAoq3bQ6pRBhQzlHalUH02/yZxKpWGbGaUp722wR2sWe+/xBJ2l6G76RiQHLM48HE/sH3OUrq+zz/uivqq/o5yNvEwyRraJ+LPkqfjuubz0QAjGRXlFehFCx5R1wkYuK4+4n9vWaui8G+zGCrstKo8MXtWpp9OaSGHmzpyG1qPRu7H0yPzZcuklhOiV9bB7MGtK62a17eirwHX0ABtpUJ90GPbMG0NTvu44WIlj+7D1nlFE8u/LxnZjaYehtCNgDGXGcnNp8Ygol6X7S2fUOsoJzlnscl8E0Y14xbSGWQcSn4k6Pvfst6eyzLpHdos/C0dr7lOD4/JYHGzsdvbTw2hfDQv7RcM5o3QecrgwMnxK1mwYvX/K/oYeWOYOOwB/1qcZzJrevP/qrD+mngWAUv5fnfiXZ5H1Xo5NPPax7e1jUdi7srI/tUfPRDlcXlIHyzOcyEQhu6LAIYocA+DaJvkJbxYwLHnE3xcX64l3SzZqHSS/Jdukk0UHAFHGyuCVviX9w3XdWQrsifpRpHOukQ0NPctWlm4Bkcge5f2yraTn7QHEVeotG1sK8BMtSdcVPUnXhL+QdaHzJ90nAm1VlvHkeBRErdODBUd4LjG+2z7aVTGzazIoqsqez2p7UQz2aT/YCyvsck3Pn9JWZLEUZBK27oQsjr01OHSHpDPxH+NUGV7GwPie3OA4TI4nvkP/Ez+DZgbPBE3yxPeYHmMEMJANt9n4d6574ZD2EhekKVS4290B8vHY2YGMDa+/VVh9xOFSWUeZ4YbeeHN737X2bdvanwazN4V5yUccVWS7kgXBeLTHSQ6mKg7w1FSOKpXolt4vepYuyP5qP7XX4p84J0QTkk2yt3gPpcIifcgW8nKDh8PUYzZig5J3vHNZZPvfnYpFOoM2elYiP3+239hlM7PburErK209mK1K2rxxlgcrD0l/kg7unetC5aP52Lnjacfekh1N7nE7eB9K9A7A9bd1Zb8revtD29m7/dF29P0iU3BW2Zb0iBy44nowWVT7JLsaMpoompr7IyGD0Yk8WKIG8E5OUulHlCiedPgGmVjY/eMuZ4QhE7dmBYUAcTo9eH/DKmOyOJ7YS+7x7Mq8Z+qB6rpKyKzQ39JZnBeoP04Ggx2HGVMAjcu6Q3KKkf0E7TCvrnOJkoJDqtr7CwnsJuPpprmzm3Gwz/vRnpHVzZTJBKa3IJkny6W9G1vbFJRqXXnP7ZZyqdDGobP5w2t7WhT2/Njai7a1W/STxqwdO68GUKCilOi/vWcFL6GOsrLH0ezBet/Xh8e9dThj1lf2ahztX3aP9pJVrDmT6VxPOmzO0DxVnuFIypFMXvqpgpbjNmTR5eCJ1K4160dlCoCFjmQfCSsQvuX2cC6V6rZLDpIl44kf+B69H3voYknmf2s/qQr7X9YL+zeXo61vShuWT+zy88/sxVe/sNnVbcpGw+G5ZA1ae/ftxoPz3r9+ZR/fv7P5am6f/uQze/bFC7t5cmvdd6/tD//wG5vtBpv1hX37+oN9/eHevtnvPWtspLccdsxu7/1m4U+cwIKeeV6RgaoyKdM66RjJSSE7hLAn+o3Na7O1jfaiKO0La+zzorErKhls722xWNqHurB/brf2chysq2Z2Dy877jwbG8fXrCrtqu/ty8Hs51Vjn89quygHuyCwG+yJc81RzMdxBIspS7vbHbxcIufu8UDIUmEf55W9tpQR9zsCeGZzpxkCQw7IdZz/tA8m7DxXR3CsLFcjQkkWXoM+IBxNNpd0Jc7Iuw/vc9nuk0NatnDE3cTzTrIj4bOiGcnGE62dejdFeop2rp9pL+ebAoz5USUIx4687N2pgoJ6PHF++fE5ev/UXH44lovOGU/z3KbDeUTOnpWtzHuX9czxTdklXtI48yLXXwIWHLGN4sXzT8ZzxUIKAwN7eHx0Y4/PNCn+FhiAMJbCEw/4ORAqwTdNMkRSC6iQYhWN/DhJbRLPlhKE42lSkjKwHJVbKc3aZClBCNPz2reKLFVpowisazFFGKxZUhwvJmVM9/Mu1kSAYDR49H6NP66LBCbv0nh5jgRKJEAnukxcUcGTgqmIIpVFkLLAGOP4POohHDQZCNonCXSuiQbByUA+NWcVYek7jVHP0Ly0hvpbgKPud4ae0xcnAZuFH9cKbEKxk8IYgRT9znMErIq2IqgkZTGCwpq3lDIdUM1dcxIziiBsXDOBbVwXf4/PEyOPzIbvpaRFJiXGpAOu8QmclUEQjW4Bg/HMxf2UwsG/8Wyd06TWU3N2gRnKe+mZ8azqnRGUF23Kkcj4tC+aX1x30ZyEHH/rXGm+OpdTGnXONtP3YnxOk5m4o+OJMiiR/iOt+lgoC5TX53xf3KAMOVVaNxl+kTFPa5MVYz//3pA0pYCLzqXw826uceYdMnZEf+IfRPGLX+kdojEpCDpfuldOonjWte5x/jwPXg+PYK68U9klomn2NympRFnvvM+PHBXPnz+3//Af/jf7u7/7O/ubv/mb1N9jNnODTMCt+HM8s5IdArREx/yt86woI0XRCwyRXGKciV5Sk3bRVzRS+J0ocs0dQzLRdgINJeR1PlH60x4nB5MD0HXK/NLaw4+ur699rpKZmo+cN1wrOhZ/F4+PZ4nrKDegc0OPJ6e5XOJS89J6c71kkKLgdMblHFLPEp7Dtd7HJpQ60zMlUynlImeiK8+5XrbOAjXP5SiIPJHnu2GaS7WxFvwuZUxz0v5H0ERrK1nJvTL2dK4lx/hczxVdxz3W3CKoJX7CeFVqV+dPPEf0CKiF7jRFkc5XkxIOOExxLzmG5JAQnfJu6U5cw1j5EdAiZwFrwnmIc+T9Hk2UQSOtheYTZT5zYPw4FfUs7uPcqtSj1oTnylDyPcglwZxXLZdenoH3Rnmn8WrPeYZoOZ47xiHHkOhHAI7ANtGjZD+1o7HPJxnl0atJxgOsYPgxJ+bCO5WJF52gESzSWHWmcVwJVNEZjfL28fH0PWPWHmg84rPaO+mWvEd8W9eey2bWfLaoPLiAH+ddboDnDG6aPZPZk51mMbJQPE+6sc4d6w3/dKOiLO1yfe37Ln4n+tV9OMb4jrHFSFjpJWTQaC8k56SH+T5T6iyXmnMbYmw8ehfAYj67sKq/9vNBb3VsOL+XXkNDKmOxulzYxzui2kt7+smN78XmcW9boi33R7tcXjogwbMwL3ES4UBquwRownMltyQ/mI96u23udzZbpqhWnEZjyblJ/Hh/3Ftd4XCkWTUZRzT5BgROQCGOFvpN+fOn8nM8e2OtN4sf7eIy7ZvvJeVOsgyiTB6ybvuYeBOgP9lh3nB+SLIS/nA8oCGQVZFKtHgZOyKF52RN0QciyU7AqZMdk8BE53VF6nV17B4900hrwXNwwAAauAOtnlmJoV+O1tAnLYM1d5s7d6Kd9LvCzxDjOxx37nhKjqbUz4J1cyCNDB4i5juz9XrlPTgeHj7Y4+beioJeTMhBauUnOcJ4iK5W5LT3uuh7WzQORU3OOzmenFeT9TQke4QxzReVHds7G8sHmy2OVtZHGwGOPIut9TklXSg5nli/wzGdBZ1TgftJtqeggPif9ADZV9wX9fOkc5z6Osh+kgzkmTq/nK0Zjs0DUfujO5480Cg4nlb9xub9aDeD2fOy9lI0F/BaL1UE79vZNY7ALpUfWi9X7lA6jIXNVhe28j5aZEZuPAr/2NAvYbC+mXvJmI/zC9scdraFj8BLq8J2uYm8rwv0iu1uhW3G0jYdfTYAOUfPVmvnoXRUnrdoXHOVPSZeLt7vMnV2yg5XUJLkC3uwzAGc4o2SW1p/ssXOdbKor63n9LLqPcIZXoDjif5YvygX9j/Vl1bjIK4ox9c7QNlTjpBAGbJG+sHeXAxWwg/mja8NjpSi7W3emWdSLDJwXVmVHU+USixTH03KG37zymmzKRvvD/OhH+zdWNjLbvAMqO3lysE6erUAUF9cXtnu0NrusLfF6sLaXYpuT+cq8WzpZqwX4He0F6K+IpwjOpZYm7jOi+Vy4u9yMMTgSoAgyRLpTvFvnn17ezvp78hwaB15y3vmdZJznDs+l+2nc7PZp1JgzpeyhYXjye2tgBlF/YO9lz2BLIv6kPQT0Rz6J2OiX/lwBGRMJfP6NmXK0KP3cihsdeztujD7bDX3aPkve7NPARiXo5+/RZ8z98venYTj4WAVjogc0OBOmrZ12SpdjznenDmekIcnfZmIdtoSJqDSz0Wbesrw8/H+bnL2eN8MD8hAAay8B85QlPaxM2srshcG6+its6d/Rom330YyI4+j7ecz+24Y7Y99b2/r2t6Mnd3TrwYe3KV5ib/LRmPP3BYqTkFmkvmybRgj4+baJA+TE0LP4nvogO+097JPdX7JzhU98r5UhjZhVlE3jPw28pPy8Og6EVKe/wdgxmnvZRVttF/3B3uyWnm205xAC2wKLwBHmanWhiYF8kCnONrpCSr+6z2j7OjOog1lFZ3XpL4tpEChl7WV2ePFwv5U1/b1/mgvtwd7HEfbUia2HKxFJ8llN53vNzPXt9jri/WVjZT6ctmPDgIATtm/VD6Y7KH1ivNN3ydKRp4CS0Yj4IPMJs4UgR2plO1oR9sd3tuxfbCqobci/CIFc6ay/il7gx9KOFJq75y36jymfT61SGFNHbfZp/PMXrXHNCb2lRK5PAs5zr8f7j7YxfKp1VkHA7j2QH8yfOvKrtZru3z4zj4pS/uzsrbP6sbWVe09dz4Uo22Kwv64mtnrbu/ZtquLK1tfXVoxq6w+trbYtbbavXGZeP1wb7ebnb2YVzavS9t3eztYZ6th5U6ormjd2YjjqR8pQ8keUb1vtPcf760v51be3NrrYbTfPN55SdTtrLTHTeqzyhw94CaXq3V7qsw6Qp30NX66EKzt/WZzBmzSp3N/VXo2ZnxmXs+dZ3C/sEjZsnxOqb1J/1B1nfyv23gFAQuF1V65aLSfNZX9z+uZfTk72GLeWjeubP7smT39iz+32fUT+/hIcNVgW0pwPr63w5vSyxDCX1YXc7u6ubRmvbD51cpWN1dWvnrnjqfmsbNh09pvv/nefv/x3jN2Nzi8h8Kd5Y97ApwKW6EbWm1kqiP/KE3q65JlFzTjunXuo7uCXmb0nSptOQz2ZBjtcyvtWVfY8tjb1djZ9c0Te1zM7e93d/a73cYORg/L0t7bYMfMD5tqtJt2tC/awf5iNrMv5rUtitFWRSqd6eVxs6PIHYKYIFVpG/TforbxMNpuP9hDUdrDorEPldn7rrN/4h0EV1EW1YpUahAdnezn+cK228dT4kIOesShJdt8VienPT8Ru5/4YM4oFU894QYJP5IclE3lvIqyfjkJQt9L5xFPls0qfJfP4dPSaSe8N2cxRdtRtoPblbmHnstVldDLDmjnyeMpKM3XmWo6ueUEe77I/QzlUHL5EHoKWi7JKGzAgyEmXpWC6zVWOex8zi9ePBtlOMsg12I4QwrRmBIeYlQRwIhGtwxZLbauPwc1ed+PAc+6TsZDfK82RACANjcaz1p4OR6i84Hrzzf1ZPCdPHcC06T0aU241j3ZIbI9rh/jiMQkISuBHoEXGUECCUS8Ii4pZPzNfecAkNYnAvm8LxJ2FEpigBqjGIqIVk4ZjV9KYHRWJQP/lG6q+cR5RcEnUJR/o+NBayiiPN9jKeoyiqXoah1lgEfQ3kHZvL9S7sVAxDTi/mieYiJiGgJD47zjGss4lfKs/eF6ga1i0DpTYijRqIrGiAxn0ZcEG3/H/Yq0xe/RKcOcGZP2Ue+K5y6CuWKo8byLJiOYxv1ad4HCURjp2jg2faZ583cEm6Usx/nFcWhsOteak+hbc4/GlECHSM9ag/OxiTehsP4YTeh6FFkUvYm+c/NJ7sepheNI66s1kuIuviehFc+XHA8yOrnm/Bxq3flcxp+cPBgEAmgjY+c5cjTxbBkBURjJUNAeRH6u37X+Ogtar/O10jnmerID0lw7+9nPfmZ//dd/7c3W//Zv/9a+/vprB+r44f16LlkN8Cud41TvOinAnCEiYvk9gqaiAc01Go3idzr3nqYdHCs6j+KFlMqIP7pWBjYduLUPol/Gy9j49+Hxfkq15h5Pn8+GGqA/jkHNR3LHaSeAzYyJdZRyJ57pyl0uZaS9Es/hHu0jtOBKwmIxBVNIyE8KNYZXLk8lxVj8J+7/OT+WMar1igYl67a8XE9n45w3J3AzgS1xDyI/El3pGj1DoMuiTn3GxIujHHZeSQmWnPXMnEUTkrvMVTQaZRDXsb4YnwINxP8lf6HXN2/eTNlCeo94qI+VyOk8P+1r1KPceAmBHZG/i5cCokdHiuS6HFrQvuSP6ETPlIyOvENONPZOjkY5fiQfuZ93Ypyf6yYRaOA6AQgyVvkMuhZgK97Ov9KbtFach+ks5qzJyPsptddkRZz7V+uLyRnK2qnUHmvLvLRHkj+S+eK5/K3nc30MfND9kh1OF0Uql8u45aT7+PGjfya+on2Vnsi/4uU6X5Kb4o+icfZAznqdXdGL6768f7+botbocyBZg6gBsAB4ns5fBoacdlDyvSRUOgPireLdoivtOf8q41HgmJwqOtdaXzceci8CB4IAVgqcG5RaoSzLwoqeDIHbyWnYEfXvuuHJmFks6WtB5tbC9xVj/OOHBxv61Iy7rsh4SvQtPii6T3wz7Q3X+Bh8nirmZw40iQ9CL37uc9CA8xZr/dkOCh4PVuWm5eL5q+W1g4cAPymrBkfM3p0iOLIw5uXUS+Vx0nlnjsxnNm+sa4miJl6bnlGpH1QaO/19ElgL+ISzjSbj11e3HgXqcq2hhxLXpvI7vvdFuldnmzXFGec6gPd4Gr12e9IZPajagS6im9OZBLJL+0BUOOUKdYar+tSfiOsApni+80Ii/J888fGTieBO/WbtTqa6odn23rY75FkCcpwX0f/OKgeHcYAlGZP2wfXiIQUc+L5YiswEtOLZOG4UuIPusFxVVs867/HEf2WFsymNj/HLjpNOI9tM5U9YR/GD6Iz6Mb1UZ0zOFZ6h5+nM8owlpVpCRKifDzuVqh7bowPITe5pVbIZ/dEqIrRrs0V/sOuismdW27PR7Gk3eEmZGb0rbLTL3G/P+2/kksxTuSn07p5n5zKQZO5QwssGa9ljZMt6aZvD0YFoMifuvZfT0R6IVqds1a6wjRcvHO0OBwkZT+z5PmXyHtdJf+XsyPkJ+KY1G3C0kZGVM9m9/FB2KhA1jIOFYAXxFsltyfXLDGK6ozH06uQZLneqPunQ9EHhvR7VnDPYKR84Z61TEMa8LowI66uythuAaADfdu8l9KpFbSUgb222G4+e5VTMSrtfpCy8qRl26KPLmJ/vqLlV284zUBJ9Fu1gJf1E6Cv1fmNHyg3Rg4JsjK7wLJnXfWsv9zt7S4ZDU1tJtl9ZpP3BmUuUfWF2Pb+aaNd52DwFk0BbrlsRhX04TPJdfIlr3IlbngJ+Y/CB7GLZBnzH7zEIY1pjVanJwYLMU/JJcpP3Sp4rUIEzzR7J9pDOIdsavZNrZKMBVLpcyhnyjAUeyfNEF7L3dE77MTm0VjjPKcXlgQeU00wBMsN24xkrBeU2QVgdQhy9VB7Y1GdN6Zkwz7rRXvSjfVHX9ulyYSt89n1n17NEZw665ehwdIpeuiIlQedJ/rAWlE6SHgkjBVzXWOhPg/zECcoaMBcA0chfoi3mcp9ys74uqa8frFqVFXBS3Tdzih3ZYezdUQooCv9kLcjGWbqbdbSHsbe3Y2ffDb19b6O9LUrb5Wbu9M/pCZA8DlbTPxBQfjzafb+39SwFGfAjWa/AIq1zDHBSiTWtgXiu9KqoK7qe1afnus44SwHDVQ4e4rOXbz7acp7KGaf+S5QeziC/OxIre2K1XRwAQY92bOiX19sLq+zL2dp+Dr/tOlvTtwlH4vHgDmaa5PUA7vsUOERQHqUHXRc9tu7IcnsrR+OjCQxl5ecTh7sy6zc9zsu1PQxmv9sf7LeUACsLux/oSzl67xtSIiltBp8x70NZG43CCPQ4tk0K1vIAFoIOcOSl8408VGlGnZFkJyddJ9mA9JDrrevhM3cUyfW+hfA8eC29b2R/RtyJ31l32cs6v9KhdO1injLSxC+0j/psWScnE2OXzUTmk2zdVXPh9E5mszu8OK8VzkFK7RW23uzs382X9lVT2pPr0mb0TtuaPcxW9vt6tP9GJv7N2g5VTVVcd9Chvs0pi1nUdrl5sE/3D/Z8+8Fl5aKe21W1sKLqbV8erH8YPCNmsjVy9DDj3+33tp9T7vyYztBsYa+G0X7f9/bHYbD3Q2/bw5B4LoRKCUB6+vW9XS0vXI4/HE+BAdKTJbvccZsdLtKpZQNIf0DOkNksG59AOp0R6PFxf0rMIDLLn0cJwGwzNgUOk1TO7mre2NOys7+8ntkvbiq77PfWz5Mjd7kiI5xgk9L2Q2l3+9Y+3G3sftjY08++tKc/+anVF2sr6INKwMqMudILzeyb/+M/2nL7aJu6sf/6/Xv7+mNvD11hd93e2vLkOFbJtPlSZRYPNi+WU+ASY6R0m3gJOA8ZtZTUmz882vO6ss+Wc1tttvZJO9jzip5KlY11Y/dVZf/weG//fb+xezCeam6P9xubrVdW4AxsD3bb9varxdq+qkq77fe2tN6uL5KjS7iO9G/Jr8ORCi70hS3tQKZ4UdnGCtth35aF/ebdg/2uOtrj7dp18/2HjbVkqa4XdiTbbNu5nBY2sswBw66rlIUt6GmbHfvsnc7ZZEP2CXfhb1VhkNxUsGQM1uU6BaOqdYBkcLJx0vqKBuO8RYNR3hx2KfBWsp51kb3tevKQfBW+hm0av5doze8gi3GyZcmwheazHeI6V1HZ413qzQ4e4te2Sf93We7OWTNwmu1jyvDFhidYyPkXOlPOmor4TPHZZy9+4HiKhrMTWCinJaUoAknxIMYFiWCbFkyHVc+Jn0/Kfaz3H5REbYDAO71L0fjnglHv0ALLaaNoFika2ihttMbBBsjA0ZpIWIhBSYDo+x+bj645B3c0fm2K1kbrFoFpjS2CghH8EmFFYF9AggCpc6LVeGSgyVjWwY6CUmsvcENj5BoJNCmlmtc5o9a9+jyCSHHd+F3zFG3FPY/7Go1HGTUeKZ3BRDEMzVXrGMcqAa1r9H7+FnAflXSNaRIcWYlgjDLg+U6GN//qWjEH0Vici94hUEsKiphdXNe4lwLFnKHkeWuMcQ/j3mndfoyRaUxxbfVuN7pztqHWR45j/o5j1Bwj0KlroiIl2op7ovMUGXACtFL0u8DESHvn/EPrKFqKc/7BWoYa5vEc6xqUE68Pm9O1Y4YTnn/6d0T61bmMNgEwWwAAIABJREFUvFBji2PQ7+I/orsTaJUiTbiOfRVwJMeTItq0FlE4i5b4TPxF6yuFVbwi0sD5GdX7I78+P+cC9QU4Jn6ThCuRlN999/0E3PF8CR/xLI1ReymhHIGjyH91zqWIKoKEz1XaQvTl4899kTRunUWtEUJWz4hjEh+klF7MpnPDumnc4Oa/7W4zOZ7gPYxftMcY2S85TkT/EYhXlJQMAdEKf7NWl/QBCcEfoiu9QwqT+IxkFOOXcS++I6P//DxH/hr5oHiQgBLRg/iA01Y2jOJZjWusflla73Ma49nxzECfOuu8/3J1MSlSkS9M9B6bW58FyUSZKzko53Q0/qKM5p1ycnnEf3b8x7lHeULk/blc0Vpw72yhHjAnB6YUPcnPyHcibUiGSJ5EOoj3SIY5aBaiX7lP79Iea60nPtOdQCieGWUHf0fHssAyniWHKka39lRnWY5vxiXDWLQf6dTXDcNUwC6OqVkqY+d7AnhIlGV2JmkvNHb+Fj+MOgproHUUQMQ9crhGekNx17h1XjAguIZ7xFP0fO291klliqJhH2VO1JWi/sYY2a89Ebq59rzLcAeokqEAUEMJOkAT7Xeq3pLL/TSpd4RkP5/DDyRLROuaC/8yn+hsEq2KR01yLjvX3LnhAWjQFg2maVO8Mhso7Ta3qrj09+MoEc/CYaP1Wl3UXjLv4mLpvJEMs/u7B++NhOOpLFIWJP9xj4J3xANwcsAj2WeuTzSadDOfF/I5lxkUKI7jSXrRvtsaUaniP+IDosfUa6ryPkJEnOKwYfxkA3l9+3lykiQnjfo7pj1wgxIwdGy8V0LhjcRxPCXnp9Nhlx0wHi08994PGMpkOjCn1fImz3k3GfhEKSJD9Qz2lCwsjEjG4efBI6TRudCJZlZXqcdSkh9EOqZsMaLC076krGoCycULdCagB2WQ3dzc+F54WSmvn9h4mUSantPv6uHxzsHfpHdU3tOKH29OnoFtr8qRaRi6mWwzS0F/zE3vxOhP9DnYclXbfDlYUW1tsA1dcjxik+/Poz2lx2gOOh/RKSX5Jf3lXI8Rn2DNlEkpvUyZTotFik51elbZndA41N3Cvg9E6VdWea8borN7m9eVXbRbWxeVfWKVPRsBVAZbj4PNDaN8tIvco4UeUSoTxTO93wn8e8C5m4x7P2dOoaP17K07Wmuj3NmWIH56IDWlPfajfTzsbdcerSsadzx9tMHeA7QNZoCtYBDeJ2yW+JDroWQuKqgw2y21N7JP9O70QKRw7jGpfqVeci8Htoi/i0cBbEgnke4neeE63iI3eqekDQApoLGXvkslOylLhAxtFo3N0aeawhqAfHqbjIWX0vSeDzW9c0b8r94TBGeFn1kyDSRflJVD5gn7ScYzZc9K89KGOPQ8s2ooraZHFg7FR4Je9t5jYjEUniVDf6y3Q2dvjgfb19nxkktOwoNwxrqsZn8oRROC7pi7ytPJ8SQnk3QM/oUPerBJdi7wPHdE5SAl2QW6VjoX9/Gd7DL2Q3KACgvOK3PVBT1L+yG+EM9SDALQ53I8Kdtc4/aMCOgmy185LSRvIqgmuQMIDTjFXHGwMj6C1aRjcj7IKud/9OPCoYsD8KKubVk2dnM82G0zsxdV407dJ8Ngt7PSLhczL2VJqVLPckPe5ucTzCbHE6UxAabljMHx5OAw5xF6y/Yd8zrkLHK3AXJkN1k20suYk3idzgMVCzr6QtXY53MYu59Z7mFdPlS19x6R44msHPr9eb8xq2xdL1PT+7Kwu7G3l2Nv3xeU3CvssSy9b1GHo49ycH1psz71SaKk4HZsrSlSRZpoZ0d+yOfSkRhz1LUmGziD5LpPe+NzOJ4CsXE8JRmZAmGc7o2eNOn3jn6WVD7AkUjQLI6ncrRPq4U9H2pcG9bWRyv61m67wp7XC/sFmYqHo+/5wrNyjp69DP/DATU7pmxXdzzhPMx6Czwk6cPJweNZEpRMRE8hqANe3dR2pIVQtbDD2Ngfh95+07f2u66zt22XskFwAs4qzzb18ogt80BoNVaNtS1Wt1PfxuR4QmdO2V5edtjL7ib+Kt4a7XOvyFF21o9bz/alAxmOJzg9vKTMpQilz0i3k+xCJxKv1ZrH9whfiDZbxBj6XeIV6bPEt1xP9YzqziqyP+lBRBnXGqeyeQ+mkuysobUv+9H+h9nC/rwa7Wqd+jAV+8Ie5yv7fVPYfyvMtrPaNqNZY7XhCKP3ZrHf2poMl9Ls8/3WPj3e22I42rKc2bKgd2Nr+2JvTZ+cIFNvbEpthipXjzj7cUKh21plb4rSvi0K++ZwsO/J9K8XVkJDKCVNqsKxpy8T1UNwRNfJ3uNH65cCehKeJz1RNrT0g8mGxv7M5ZK5Hzmu9Uc3j13Gcd/5/eMpE+ZyObcNAUkFZatL+6To7Je3C/vVs4U9KXsvq4t94OeS51EGsmq8BOTHx629OTzalz/7yj7/+VfWrC89qwdd+3K98n54D9+9ttf/6T/bYr+zD0Vh/+lPb+2bh94ex8ruDjs0silQFrngOmIOrmZdcDwp0Mjpoji170DEwTtxPF23nV23rX02b1zHud4e7JN6bhfruTt876ywf9o92t9vHuxdU1lfzuy46zyrE9Y1dq190o/2q+Wl/aIhM/xI91S7DIE/WnvJIechfQpS6Ad6t5W2t8p2OOU590Vpf+hG+8f+0V41nM3aum3rcn7fFJ6dStq4SpK6zM1BcOKZlNqL5yryeKeN3JOY6xWgpqA+aE16JWOdeGK2I7gf3iv5rEz6cxke+W7UEbhfTs/4uXQB5885Oy8ZTglT9F6D2bdCQAZ8c0uv0lwBBocisskrTPSD+4DYewUhw0+nqlFV6Y5+sv2PB8qBHw3nHfyWzGL1q43j87PzrzmeJEzleJJAOhdGUia1sLpPGydlIxrsOuQy9DWoSUEMvWwc3MqC85x5ChiIwIzeIyLVOzRugTR6rr4XeKR/XbnIUTBRmRBgq8/i80RYEhICRjQmPTuuVYqGTKB6JDAZ4wIStK76NyloKcI7/sTveSaHSoBUBFykdAqUkDDUWkpZdiLLRoj2R0pjZMpiBnEvdV1k6Hym+XpEZFaSZaiKNpiH1ksOlQlwyUat7uceRe9wWARixL3XWAReSckWsBbnJEWcz6SQRhqMY9Qa6F1xT2RQ6F2aUwQz9XytmwBoGdRu7IUSkqJj/ev8JNT2FUPRWgkQmwRlNsL0zChI/3/ElJ8t2oh064pkTmE+P7dRSMeIKb3zfB0iTxH9aiwnACoJbTmEpTzpWZPClMes+875B9fpbLlycUhKx/kZ0jhQHuR4Yp3PezTRRFo/kUbiWgkk0xjj/OPaxn3W+eMzATq8X44K1pVzIVqP5y8qolqnuN8CF+Oaab7xjGu9f+xsi25Ee4lOU5bSfJ7qYKfoejOBWTF7VPxOBjJ/S7jxPjk7+EyKsfi/eJQcBorYAyzTuKbnU4c9GF5RVvg+FEnxEJ8UH9CcZ1UzlTKRLGPOvBPH02KZymrwI4CU76XMAszzu5RYgbPixZIN4il6v+ZKM9cT4Jki/SVfuEbRssxLIIFo3I3lHD0qPhX3l+uYR6QjniGZxny1D6IFrYHWhybJ0eEtehWNewGNs2CSeMaj/sDnkmu8z2VCLsUTz1M8qyqXICWO6+J5k7IkGShQQX8Tda+IIe2R1jfKwsgno3w47NN6RdrU3Pmc6DGtoe4TDUT55iBTlmPQi86CzmqUM5G/8ruc0jorohGez3OhAd4tgEE6jK9pzk7QmCN96tyIRjjTrBvrpXJvctoK0Bc/0xpKCT/n8aIBACAiFqVveZRUPvMABF5+JRvG5zyOeRCF5Xz5zEjU2OU81PylZ4jGAShiIIPoTrQIfUS+zu+S0VE2MzbtFe9SBDp97TQ3GbNybLoB7Y21U4AB9+N4El9rj3tbLi4TUJKDPnCqTLRI5HWdZEAE3N0ADpGX8UzqfItHKUJeNOTAZA6ySOes9h4oXl1h5PeFlXZhVbmyaqSkDA6P0/gBaaMzeTZPbS0o15boZuel9nDCAJooQ0jrDY0p+zXxnES3iT8LeD2V8RH9si+UDPG1yaCX6ye5Fr/WROvkoDf87dinjJ4aQCNlCrVdcgK57lsnZxj3eym/vA9dnzISXIaWOH6WVpWUC6TnEhHeCbwgYJqeVhhgFxeXngFE5hPOKcokrlYpI2K/p7RVLqtKDwScrr7XuZRnNiA9ct7L3CUwkV5YqWQg5dBlK1Hb/eR40nWTnUEmTNbpRbdaD7L+xPddjxhnk+Npu7uzu/sPnrlEjyuuS/wvyb7EXxIwoTPLvCeZUygzL+mOPh7ay7eUeTnYfFHacmVWz+hzsfUIeJxekgnS96MBHwNvmJN4nHSNH7Nbz3Ud59M561K6k/TW6HhS82XVyHf6bFLGGftKGaIGnkuvptJs2VR2edjZZVnbUyvt6VDa1djbasCpkRxPSwA9wGjnxbk/CdlQ2fEE8OQN1h2MzjQBXXDmiLa22jNsAN56bGX2oKztsd07oPVxObNNYV7W5vXY2tthtPue1cahlJwsTmceze9ayNRsncwL/zjbYi6vck8nfgfEjbxTOpx4Gc8F4IuyRTxcfJSeFC5fsoOEQADmisPKeVh7tAX9L9zjmsr6eHkYdDCyxZph6qEHQFZX8N6UYYGj4rZNPbfc+cAawm8BWGFnlHG9oIRea0BwREIDsrojpABQNBuJqqccM44nsptaAK3a7ktK+RxtawTGJJpPuI6yMRPY/tCm5uPq8+o8P+8zPO2wxTGRdCj9SKa77PaSnydnseRz1JV1rsW7Ja+l6whDqPM71Mck2m9RJzsHXqXj6xwrgEOAmXgijiOnpawPRT1F18hO1rvJjonfeb8IepTlQEbKIbL1Db1fACLH0W7H0p6MKQON5vM3s4U9qWq7Hc17gqzJjFvQd6S2bZ/WV44IorVVRtB1AoIAlqeMPjL4XA5jW81mtszR5NKvH3LfJrcrbbSl9xg7yWTpjOJZHx7uJ8eTB1q4QyuVp4THvEG2WpnAUO99lwJxOAPw84sZJbjSugKo4vD8zkb73ga7K0a7LwvbDr2XrsIR0vSl84ujdXasyKo8RcBHPVy0prmy3toTvtOeRKwi0qfkB4EbeoYcTwCXsmvq+dqzbt02ofQtJc/mqcoA5RIvZ4P92ezSfjrSi2uwvsTxtrfrvrBn1dy+aMz6w9FWdWOX9OHqOtvsHu3QH70H0IUl3cfljxyrOSLfbZUy4UhkcUJb9GE7ZuCfLEUyZVKjuqW9bxr7x/Zg/9fDvf2R3r8ltn9tzbzOjiccbVQ5qKwpl15Gtm6w71IQjBxP6lNJKWHGJt1YZ1c6pmM89dysomTuztr+PjmeipRZjYMNJ6L4p+xA4UmJL6TAN+1t1EOlU4nnRqxB571oFeiU7Ka07zkjDR0pO57I6mU9KWM8q+jHlZzAvywL+3WztJ9SFu+CgIDObF/a3Xxlf2gq+y9FYR/G1mn3anntZeh7SufdP9hic7TPi9F+etzaZ8cHz3CZFWT54bA52M52tizWyYbpUq9Md3qrRF5Z2m5kT3vbtK197Eb70DT2uq7s6+3O/rTZ2BYH42JmY1VbOWtcRzzsjkm+0PenSMFa0pHj2p5jr9HunPSnupoyPdxxkPFNf16ZSmpK36fHU+KPCdPjGbeXF3afq7osi9FuxqP94qq2X32ysE8adKEUdJyqCJQ+j3G+8hKQD7uj/fHhzp5/8VP74qu/sMWTJ55pwnpdX63tYj63j//8tT384z9Zvd96X6f/+M1re7mvrK3n9jjs7bhNgV3gNp7BTMARpW2zzK96eFXSF/nBkcE+JHuKfoq13ZaNPRsLu9xt7SfLpX0+a6y5e7S1mV0s5+4A2lhpX7cH+4fDxl5j53uWWGlb93YOVrYH+7So7Nertf18NrOb4eiZj5x58SPZPfqXz+mxiaPezxxZimPhTnhK7ZKN9nJ1YX9/vLN/3D/Y8VhaM+KkH+1xaG3XtbaoEv6BDiVMDeeTbEqyr8V/o32n/ccZ62c1tD84x4lkb0vGR9wbelYZd+mg7AE/akcxndUsZyKGg8NH9n2yUZJdw3+uF4zpTDu95VK4CmJyPdrtDAJ8kg8CeczZ0M+iS8H+UY+WPcy4oE8CORbQfp/6KHPe6D3JWUOGif+Ihnw9Pv30+ZTxpA3Whf5vKB0XJ+wCNHue9buYn4ROZIhighFE00D03EhQmrgL+KzI8JkEuzZemxif4YBKrlct8C1GOsso5zMBE7pfiypDVUKVd4uBCLSSoh3n74chl1KSQSNFnL+jEIhrKEakAy/FS5FPWgddJ+DgJCySYJBRpvfwPBkHAgT0jnPHlQhW+ypBqfRrKbg6CCLyqLRq/lrHCUQKZW9kyAtgYHwRKNHeiY4UYSXFaIpOyk0eBRyer6EOog6NjB0Jft7JOsb3iUlobzSG889FnwKYtcd8rnUUTcWDqzXU/goY1bURPBZIEuk5Kg8aQzw3UQnmd63Z+R79a/fqc12v9Yk0rrHqLOvvqNjG86SzqnFqjHHtNcfzcQko03ppbTU+aOEcZIhnQnQoHiL+obOi9NPI26IS5yBDNsplbDvDzT2aiO6L/C7OkesENmoe+kz7GM+QaEyCSwLeASzSyTOgozlFAcN7dZ8AUfGpOLfI43/A54PxFHmpeIfWW++WEGZs4iOUy0ln+ZT9d3V1nSKSaMSdM9b4m/uhfZw3AoFFJ6IPN5wzMKwxRQP9FAmfFAXVHZbR53uRpWzkydoD3gdvizyZz+SIEc+NZ58xyTHAvQLW2U9lW+pdei7jkHOGdVBGhXiG+JHWmvcJRDvQnyQbBFOksaL9s/zlPexBjJzR2BnTBDhmg1JyWXsnZZtxxLOjMahUmGRi5EE4nhg310YFizVOslmAVgLNzo0fHBhugOUoaubAfVzLZ5v7hylCX3x80oqYT/lDxwvXxDOocUV5KPkn3iigX/Jd79G5jmMWH9KavX//ftJJ4rmZ+CXGawbyRdeSw4xJ9Cfadx6TAzK0LqKnOC+dY65RRp54W6Qrr+OeSwMrkEZgAv+iuEpnkOzRvPlX84CXKKIrZoJxj+hePCLye/HSc7k1yQrvxZPKqTmt5swZHwMldTIA+wOeHHpCAZQzD8miKOfi+LVeoulJNgbHk86P9/TIQUc6D1GOSC/iX0qSMQb+017IkOVvyvZJB9I7pfe4frhcueNJPyTQsBa+593RHTRtBnKcnysbyh0sKRNikmXZwS7a5JkCH/WZaFv6IyCcnD2im3gOiO6l0fBUzs2zelZW0qVmpMxc0snTmUrOBOfv3pcHgzD1JbhYUzKkcqcLfY+amjXG8XRy3IuHx4wzSvSd5pOCCCgRpv0GpBTfJILReVAG6hjH6kJ9i1J5iChLpTdieHkvtxEH5t66nkCB1BepmaUyqJLjUKX0Subjc6cqfrVy51NT8y9gIdHWOJ5ySZ0CgIzm4wRJpYh6GrM3TSq5l7LEkvHH2lG20M9pkcad6DoZ6UCV6bNUbhXwqamTYy7xGI9dTZGqGWRLvP0UAEHPJueNuZ8T45ETWfp/4kU439jjYcp4kjyj0L47XXLk5hKvkaog0HY99/qQ7qU+WgCT+uzQUpbsYMO4t7rpPeOpmZOx1frcyyo52OS8jzYl75X+zHujPSVZFGVd5EviGVpbAQB6pu4HXJn4YQbEcVjoh/FJxpE90Vhvi663S5xKdWFPj60tS4Dy0q5HszXBgPQxAWwh7897mSR3hRxPBBzL8XQPAM8eDYDIKWvDzxo7TDniijfSt+noPUzwhFX0DaOU7PFgbxaN7Qqzt0VvL3tKdR3t4wg2WLmjan4kq4qSkHn96DfifdBOznwcFtInABO0NshelSPlrIm3SL9jnPSskk0ovTTKX/qzARg7zZGhRWlrd8Cn8oLwxvVq6byQQa4AEXG6jp3Nl0urespBkt2S+kBQWI8SUAXO+q63T+u5OzKMzF7KFvtpBaT3Clqe6UhWCn2wWqLfB3Svxtefkmw4pHb0SCsGd35Qaq+nhBJ9TPrO3nT0HPGheYlPMhwAsymx5f1CcnYgZbldluBYyY56p8ecWSCeL/vR16Bppuwo0anoVudVOoH0Uq5TuWdFTvMdzwJQkw0jXY/3Sp/VGMTPBWhJjkoPiXaH+DBzUdlyQCzGwZnSnutffSYQmVxR5BsciwwU5914/AZkf2HNAFw22HLE6dTbcyvti6qxz8rKborGqqJ1Zy9UdlVXdr2Ye5kpMkWgETLOPPgqZz3JFpHdVfejNWTUZV61zWVvGeeMgDTOE6BrBruRl2Q+6efy4mJyPGmd/PrMB+829F9MwY2AdK4LVCmTjbV7i+OGcrs4ngieAETNUek4AMpq7pk+85Jsh8I+Dr1927X23djZh3GwjxeN3R07e/B+Io01lOal/Cw5YmT+jclWlY0g/Ye/hV1IL+WzyCP5W6Co9KdzPdrpPdPqfJGcIGQ/64wfcYS5XKWP4XFyPLme3nf2yaKzr2ZX9m/7mV10x9Q/sGztpqjs6WxhS2TDobWLxdxu1pc2dK3dPTzYw/7Rjt1oV03CjhQ46OcjOp7IhGRMBAYhAym116UeL97vh4ySbWdVsbLtam3/z3Fr//nuvf1haO3oWfdkJI0OVtNTjxLByPnl7NJW87UdjuW0v87DSHfMzj71MhZfPLcLJx2YTM1iZ/2wzRlPKZANhwr9laLtLfvjx3Ag0aRkK3+rx5OeIRtFsnLVLEzOw8Snky0pWq5JIfVSrClLreBMEXgyq+xiXtu/Hzv7VbOwnxS9LS8IwOis3Yz2vlnZv9SF/deitnfDwbp6Zs9uPrHr61sPlsHxtNwe7fl+Z1+2G/us29rSWqNL4qKY21B0tiv2hmNMNgzOAVUU4Zy6jTlQWrm0++Pe7gezu6a2V0Vhfzoc7e2xtZfH1vd55D8yIF1+wndzJrXrp4lGnIflABRhSsKoWK/4M+lkdWWP9w/+FTSo4BC/foBmUuAS1y+U6demQECv1nDc2QEdq6rssqnsadnbV+vS/uq2sReLlIk/tCnwybN6KSvXLD3zadcO9j2BU8ulPfuzf2NPvvzSDvQ56zq7urywq/WFbf/f39vx999Ycdzb//3uvf3vX7+09wQTra5sj+sW2s8BO947akvAT8KSnGbQ/3NpwESTSYdM96S+iVfDaE+7wj7rB/v5+sI+xRn/+GA1mK87Zkp34n4/jvabbmvfDq1tqaBA4NIA/zjYrD/aT6rafrlc25/PZ7Z2GdDaOrTC0PqLhp1e3VGNjs3ZJqORoBw0qdQ7+LvLC/vv3YP9nw8fvOziullbV5MVfvQAG/qZqSQ56yt7/JCDhck6FX4rG1Ayms+RXfp8svlz5RXWT5nzohfRGnOQ3SbZKBtjopdFsl3Obei4DvRr4+c8+Ded/d7pR/Y+gSFJGcuOKPT/7JjyQJyMMy3nlEBPuMpNlSpSMDfXwceTI8r1Yu8DfDTPHM6lbF2/oTRpHnvEhSSHis8///QHpfakyGhy1OuV4i3GKQNOgAV/x4MpxheBG30fmaI2KgI2cVElvPSZ3sN9WgyBOvG5cTxSrASayMkhxVqMTPPWHPUOKW1aML6XIOd3OUWiYI7zkZNE45TgljBy428q4SED/hRB7cZvKKEmQhRwIKKKa8I7ohGm+2W8aayam57BvATsQnQCEeR4ikqvQArGp3dJGGottQ7MUd5kGbX6TAqoDiTPizTA79Fxpr95NodagkHgoQSIns91UqaSgZ88wAIzdCgifWpOcUxad+2b5h/348SQkzIEHarup5RRMSmtkehHyp8AZDEm0YvW9lwA6v2R/qRkxPMTP4vrK8Nc79F1ukZMMDLVyPj1Xs1H44t7r2dGWnX+F3pTTII8g4qRRuOztJe6Xo4nnq011nvi2TpfH60nzFLPF+1NCiGKzYEm18nY50cZT74eGMZTP4fQByo76ydCPnNG8ywZb6yvaCWeQwmOc2M+rrcbMTmygc+j4ynST9zvKMj0jnPaiOc30l3cW/Fbzp0AfDXfBFjSGhINKhryyE9F9ucoNcJEea6iKLU2XsYoz88FPBFz2SEhvsQ9ZBTprEtZlNzxtculhXiHAGO+V4Q2GROefp+bZcqZpT1hPOJ7og+eJTpUiSKUY2SJ00h2DPEeOQ/5nmeRQSFZpDU650eap0dvt6fM1hgxo3OrfZAzQ0YY42Ddz0sIif/Ecx/l6/n5p+cH441GqtaDcRNFJsXM/z4rxQlo/WPyPfIE0Zv4VXTSRn6u8x3PlRuwuQa06FCfCYzRmYn6xhSEUSeAi3dzveS76EVGtUAZ3SfalONM/Fs0IvmCkSt9SbQhmnAwKAMeOr+iN8kpOTZ1ViMN6mxGoC/y5sgrpQNEeYWRIccFz5/WJDjTuZ7nK5OAvyVrRY9ab/GvmEEYo7EiH9L+U5oCQGCSBbmnha/7fOagYqSPcz4uGS0dKvJuzUl0pb3lTEy8kj4iKguTm8E66OQlQ5OjI8o27bP0OQUGyXEq+S1aiu+WbindzZ12y5UDMFznDm+ybnJWsteCL2aTceNjDv0W3aebe9hpnNLhxGfj2ZRMkFxk7NBX7AXFmPhbPGgcZp4tgGFHHavKlmbD0vi8GKgjr4zGtIfOm/tUai+dy+R4IjOU9x72fFd6CUF3zlgy+qUPQC/K0uR69ur/I+zNeixLryuxdeY7RUROVcWqyiKLY1ESJbiBBuwHG3414D/sJz8YttHtllpmt8juZlOiSJFVlXPGcIczG2vvb5276yrVDiARGfee4Rv2t/fa8/ncihen8jmkTTYcV29LGtD5rOQIEz/SuHQOZVgxJTNzJZoZQhxr19MRx+wjZt0MqMrM+j5JztH5I3nE+/z8+to09c5K59UVM5tKN0bPlpPlhriRSiDfM6MsHCNyLZy+rIiiy0cavVLJJ3O+hPJ6dDru4CMyAAAgAElEQVSp1xTXzBVbdzzRseW0zOwLd2QtGaO5r5mfEw+2EhbncxRsIXqJeJQOOebItO0Bp/Zgc+H4ORfxzqo6nxmW3xMei+eSSrDzt7PjiaUmwQjvrMWcHVBULHcyWfYTs52Y9SRdTfyF49X4Od6IacTDOB8FXUSeeInzxZOkJwobnPU8L2lo75j8txR3G8dMOnE8QCP1ikbwrsXVPGGbAx+ZUZyZGQV284wt9z4bzaFCbFIl+SjHk2EL7nfqI/We5ZZoHGdmhvV9SX00U/lnGuqJTzneIw0D7ElpPYdY33/CuyLHkdk5zJKYBnwztnhNR1WRWxP4vHPHmtOgZzs5j83MGWDrFZprywlueI2RzbmXouT90tMku4TlJEO4N/yJMpvT4XXeN8vLiy4lDcFn5rhZb1EPLHUHXDMCmtkO1luhxjVP10ynUIFtVaKmb7Yfrb+PO+oGczwxC4SZTsT7Ffv6WCkzOqG85A57uDCanI4n78vo2eLsP3EYOvSFR6nPbE6el7gtM9xOE76lA8ESqjJ0ljnGklw5utEdKuyRwDW0iH0GUpXF0tSe/HtdemCQMCzXQs5U4y3sTRMy9oV1JOckfyRTxDN5nbLheb/J6qSPciw6t/yO+8e9+06/plA5QnvGa7mHkjE6l/p+KauYStVxHjr/coIJR/BZZouZ2dzes1dY2o5ZAXTwsY2POxJzc9Qyev4ZZnyaFfg0y/DJXGCTsRjnyUr9lNOE63WDJ7sN1g15rwdiPds+cnyfAveiDcT4fj8uPZ64D3I82Rwb5hO6XDaZyX5NKcCLTkV+Jqep9kW6gXAc38vKDz1bzKRAhTxl83EN3tPJy54k04ADS4qynGcKkGCPp272EnO7gj0W2XtowIuxw7fjaOUzX29XeNud8H6YMNGYO+RWsrKnDCipv7p8jHYX2aS4LnIESgeRXU34YeF9iQcIf0m+M6NVTjz2f3E+ci71eOyYz+XBAzzb5F5VmbII5gmfFHt8VT/CT8cS1x0DUtj3cMZ1XuAZ+48yY41ln5qV9a7hu/b7e3Oq0xFR04ieHAbCpTx3okk7Q+SVFsgE9KwUxECexLPZB6+/61DlKxxXV/i70wF/vX+HP+XAqa6Q1dd2bo+kJ8oAMLt5gzrfoWK5sN6DLIWvXQd1DMf/r9Zyxp3tZMKEy9paCmaLcT5htFJ7vN9LApqcCAF7Wv8zJj1nJ+izeA3HJpoUjWqv7XMz/J8z6j2YJJWmZEaY4WM6CZyPsSQa+hNWxYx1U+N/zoC/ajb4opzQ7HJzlh0fRrwoG/zXfMZ/qGq8GjrLcHm8uQGN2tyPqm1xNcz4eH+PL4YWn/d71PPgGU8FnX0T2qLD1HoVlS71xSMeZKatete2fW6O/P3Y4XaecVsU5nT6ph/QVyu8Yn4293KaLCsqZ5BCw75FvQVBlWvXwbRmpCXZF4xvG75yHVF6QuTH1H8tS1eYJPTqtl5yqceY8wo33net930iv22P5A1+XnZ1iWfFiC9XE37+qMTzTW2BRuyOyR5PvIaBOkfKIBQ4dQPeMHCravDRj36Ej7/8Eh0dalOP7Xptjq73f/tr4OUrzP2Iv3n1Cv/771/idm6QN2t0c4fVTPyaHMUs6Wl9Xc9BzOVM+g29da3/qNMys2PaqTNs81E/4af1Fj9uGjxiJhF5OCVh6gHKk/8qm/Hb8YTftge8sx6IXnJvGk64wowfNTX+bLXFl3WDDfHq1KIiNLwIWI06IB0nHoTD2BJiFotGNSxDGf7HqsKvsiN+ebjFQztiXV5h5LhpL1s5RqcOz4Aa6X0qOWjrkkoRyvagsyIZKHkh/U3YhsPgZ5LBl/TF58j2K0wqfC7epc+jThvtMzzH7Ksk+7zeIfxl/JAIIjmAhCmFX83mwbLQDEhhy4N+sAxeK4VK59Q04yb1LyMm4lwOp5Odx/V2Y+fEes0zMm0gr0o9oujcp4OK/JPZZwn3Rftk9vz5Z//M8RSBOg2rl8JGCpwOqRZZ90VFQExMioKA/iK4kiIdiSkyUBmT4iboWWIMer8MMWKwHzIi6Tm8R8bfaFyQcUCgWQyFv3WdNp/viQ6PuG4aUzTKSMGOB4ngTMpSHIeUWq21EYnKUyQFXwxDzzsLI1cqNU6tlxRwjYOfcw2k0C0AK5WKip5YzUPv0Bprnjocl4JR+8/fkXkLCPHd0fAu2olATsApOo0E7OR40L7x/TwYnIsZ1hKI01pEIas1jfSjfda+RyUpzlFMQnQiQ5QUd+2l1utD6yMAEGlMxtIIDi4Zz+UeRCWC38W913mL+xT3SPsjGtL1ekc8pzo72iMp65FuNVZ9pr0VkBVT5XV6TnxnnFvkO9rHSz7Aay73NAKDyKgv58a/GaUXAZmu0RqSGbsienY8LWPk/SmKcAGRoUwoP5OiJtAiOhEY1LmIYDTSSjSU6F6tW3xGpCGdZ41ZvyMvjkLqQ2dY6yCBeynwNF/xFv9eBkQ3cPneuKGOZ5L3EDDyzFqZEaa4s1Z/Mhxq3nKemIH4osyn1lHz1XsUtS865vm3/jJwo7kMVOJpAhmr2psfy9gpA5zolf0DRE98tvca8Qwrd6i5UVFZEuLloh8punK60fFkBueQQn7JV8Tn+AyV2tPecd6SAxyjlL7LfdL4ZQDks+K50DNYBjHyqMhLeL2yWy7lkLIiaJiJvDLSq9GpZUukUjQp8yfKdz6f6y/lTeukzCcZ9LWvUX6LhmNggngB11jRmpIfomnxbtLE+/u7xegvmSRa1xh4v+R8zAbxz1I0Z1DetBd2/gfHGdExobkqlV7nWfdFR1Lcv4gvdPajQ1A8VbKD4/b+NO7Y1dnhePgO0qKakwrLaSzCCnw/11IOAPErKR8ah57N3zpvl7In7p3mwh4KNLQsWXXJiMp7CW4Jai/5VpRJciJE/nvJz3i25UgRfXMNjAekiDrdH2WbgLLmIRqM6yy+JodNNMJG3CIeo7HzepMNdWOR/nym4a/snHVIA01Tb79Tas8id1Uj3JQ7l03iGYr8FR8in9F+i+74Hp1JOVREc8Ifcv6yDDoNWYzgpzMloyNqXmMaKswDjeReNki8iKU4JKcoDyQfaHSjQaXvaGRtzPHERtzna32VP3RuuWeOI9zAziwcOfYYyS7DAOutG98LUYLad62Z6HzBnXlSOBsaH9zxdDjszcEyTJ1F/vGZHL9kB/+v53KPOR4rN1fvsNs8xaq5McccbTR0yLAMGw35/M1sLTqeWGKH0ZYs0+N8mcq9y0wqi4waN5yeueOFn7E3EoM7TAakyFOWCmQJp6ZmiWnme1BPoWGNzswZ/cl7ftnnoeyGZ3n5uKRj6TrSzFJFIKOcOyWH3B79yIbwXiaR4+P8hPHs3MHXxvkSxxoC05aqxGdjekeFlSIkP2Kc74DsaE6n1YZOvQLD6EEPUl4jFhbvEY/kd8qWI79Sv0jez3+87rt4xY0DKiEqeaLfNAzRAbicf/UDTd4Zo4uJDjPuS40Ncc40Ydf1uBk7bOccHzM6nJk/LFA5Z2hmFhekMdB7AJXmnPQyenT7GC0zwDy9g84NGuet3xDLaaX6/N5LiBkSnRnO6QikofI09hjpIEtZ+u1c4pTNuGVfmHnCq3nGG4y4Z4nWPMN+Ku0Mc1283IzTHYOqTDdk9k4oJavSVcYv2d9xdmOVjL9aO8kyp0d3SEfHk2NDp3crtUMDP/t3mJF69PJ4mPBkW+GmqLDrM1z3Ix6VjWW4MAuGvZ+eMHCBwWHTiKaowPzJjI6VCaiLAvc4uqMwraPK6DHggmvOjG1mPZjzjn1jWNUwZSQN42Tl9fbMQCzpKGSZLXjGU1XilhknFZu9TzgOEx6m2Uo7MZusywvrt1G27tSjYYvP5V7xN43fpL0md8OfrX/qNaKoe9M9U6mwqGNF/GTG7RQZ/SGnEDNxdb5pFKYThPuswCvxe8oByjL+KIBLmNHoM+FH4U3JFJ0NsyWkstasy8q5CXMLQwhDavyGi+iwY88e9jyrcqyr0px17CS4ygqLhN+yTGVe4pO8wMeYcc1MbRqR6Qyo3LHILLebzRpXrEJgPWq8J9SzxkvxsoSelZVV/6Zk16LjiQ5U2UHo0OA6Gn4vCuyqxvZM9Mx9U/876foR80acbLJqHK0fZt/TEOeR4zl1BmZfsCcjy2bNMBqjYfw4eKk9v46lAmfrZ0XeQsczy/Ex0+ndPOKAGX8qCrwZe7xmgB95A1j7E5bx1LIPID1eyQgqp5LOnnCicLLwzqLrpoCjqB/ofEtuU45pvRRdT3Gj9WLGE0WWyRpzKo9WPs5sb3mGL7HHz5ob/HSscEO6rDOsKuAaE26mAnnj8okB8DojRs8KFmr9HJnTkjpV7sEpGrPhR5YVJS6wczdaxhqN1fY8tsa671FnK9yVK/zdYY9fD0e8pMM5z/GQrcyZwoy0mWW5yg3ybA2MpfXUmmjED8F2wprCV6u1y0PhDa2xvjc5XJq33DKexhRo4jiGpW7VQ/Bcclr36lyK/i71fmElyUntnXAs96jbu2PFacIdTqarKCDIyhS6DmNYko7w9ggMRztz/2tV4RerHb5g770rZiBNeLif8G25xn/JB/y6qvB66jCWFdbMBgdLTWZ4VNZ4Mhd4/PalOZ6Y8bSaelR5YxlPWQl0BcGnB8UYpkjOAY6RznOT3a3zbWY83WK2XkJ/OBzxkg6zzRVum8qchnTq3tFBxN6a6y2OR/bNPGL7yCsmCMOKB0d974w/Ex2FUtQle0BaX7bkkIkBwAyqSQ474xWZ2z/oeJJNZLVi+T+/nw72x+jwg2a0jKcfPvYqCjwvG8p4lg7tWzwcexz7Gcd+wD/et7h6+gQ/+PO/xJPnn2NgqTRmfdK+ctzjzd/8EuW7ezBk7N+9eYP/459e4+1QgaUT2/6IXe5OOON3pTshSXfiERtmV6WerYZNyljBBDiNLZ6UJT4dCvzFeocvpwIblhfesAxujuP+gCZjedzCyv3+sZjw98MJ37RHECEeeQCnHh+VwM83G/ysrvF5VWPLfpVzj/zo+xx1rwWQMbh29rNMWUs6neR0mnPDJn9Egf/S9Pi7bo/3J/YmWoG5TgwSody82z98J+iR+2B4NlXtIWbnj3Djss/pzFNeSD+VfTviSK6taEk2fWFUyuaIPaPDiPOVri1eFnXUhSfPXuZa9p4os83G1h2XIBP1OycG0v7WlhXLBFwPyLGStmVl/6cDk70uiSstiISOrtPRHErUex4OB6Od680WzLziU4m5yV+NdyXbUNTXhQc/mPEUJ0iGr02PCypiEJjUA6MRRQwtblY0bAlwiZAioNL/o7Kg9+sdHMMCXgNxaCy6V6BCf5tCl3py6FoJ57NA8FIUvPdDC6cxRMdTBIeak8CX1iAeGo7f0i1ThLwMYq7QecSeQMB3lPvUh0PfLZEe6fNoZBIhChAJBEpR0Lj4fTTgyfDA67Rel0ZJCanLA8G/dY++073G4JYyTK5dyWilA6y/JRBkDI4CV8YGi2hJzYcVnUAAbUI1NVqNymo8xB+iE9GUrpMh9HJv9b32agFiKXpCBjEZqeO5EFPRfEV7/B2jLSIQ1F7Hc6Z1FqDUGLXWAibaA62DzlE8l1Eh1/Wam/YyGg5luFOT+Xh2P8QLRL+XwFyfayx6l85JpF8ZOCI9xrGKXiKdat0ux6c1V8ZT3N8o5KxxZIo6tHULTihGhpA/6t7v3JfOgPY47l8ci9Y0jjPOQ3PVOonf6Rzp/FzyMQkirXf83hTai/FpPeI4xSPjtVpv7Q/pVenJajrOUigyRrCXhehQxlZlHJB2ntw8WtLbeZ14HsfI61Qv3hSVpHzIQS7hyTEL8Ev4y/FEQ5mAd5zbchZCRk6UQwu/zl1BET8WP9Sebza7JaOL10keKoqK+0VlX7ShbCeBaYEL8YTIn/hdw4bEoUSevhef4HeSU3w/3ycDqeSe5IMUTK0xx2rlAVL0ezyLeo8MtdpDrZuULZb4kRGWz+XnkmdujEhlw0LvGPFCrbeMghxnXDednUv8IFwhGhc98DrRmAzTHIMiPHWupJgaeDo6eJKMEfgTL47KXJTFojNmc8jQyvdrLSXDGIUl+ou0I0VOe6v7OCfJDn5mUdcJeOudkVY0XtGXzrlArtY2Kk+63zLZTu1y5qQga31FR/zczmLiGebQTc5EfhYNMDqncW8iLV3iP2Y8MaWD62xOPRlfUyS/orPMSKWm9gkvaR7x3F7yed4j3qDrRFccC0sNan11r9aS6695i/61T3qWnJIyxKmMnsYrHkWF0yLrEibR+jEzwayZy+DO2SBmXK02i5GE4yX4Fx3TWMqMHzmPjF8kzCga4lzkPOZnHG8sTxazLyPvEU2fToP1Qey63hwp2dRYxtM0VtYboa52i9IjZ4jLLPUdoFGD58IN7PyuppOkWKFnZ+9ggBb/jHxK/M3pxrGoZw0lg4zZlN35xAw5/lDxEV3qTHLddZZ0Row/VRPKijjfM4Xajk6nvfV4MjrJz9lo/Iw/XO+u9ywPGt78DHIt1thunmBVP0aebc1Rpx5HZuaeKR9GMCCbjhvSlvpDsPyM1/F3AzdlqMna7JicbG4cMXtp5qX5jO+yZXdJg5iX2vOzyzJT/jz1JVrwTWpWbuX45hnr9XYJuhAvIn3ICN0P7HnCTJoTTqe9GSvqkj0RaaR23iYdhplOwjOLA4NZPQkTkz58X0Jd/ClDlneW7TRMt8hLNicu0KySkbZwQ68MQuJNHKvOorI+eOZUBUGGdX72If4sHMOxWV36C0zE9fIywGcjpvc6m01R11nZcY1ZtqkosClKbJl50bV4wmjRLMPjucdqzq0fzZplr1LfDpLDxB4sY+pxY+W1UqkrZjomumaPJ5YcK+gc4YqzejAdrAUN4zna48HlSyolRKeCGbKYecDrUJiB557R4FluDcbfZbDocDpMvk1901jCRzoMjVKSWaf0LMkTZuksMpbZWKlkkYINxFvl3JbMjLhEmF76OPmcyScrHUqnEx0xniHynE3rUeBpn+FJn+FmzrGmA46lIqscObMrmdFEg1HmvYCYpcJncmx9SggwuuO8rFyU8wx6mR7YFyrZOKzfiwJMmRXFAA0a+aYWXeHOsXzKUFYN+maNQw6002Dlje7mCW+nCW/4f8zY5yV6Ohbnxt51Yv85OuqKAkee3eT8YY8J8So5fPheyQkrQZcysoWDoizidZJRcgpxzaPuvBhWaehjD4/5HOyl/dJ54m9hBuFt3S+ZJXmvc7fohczWYTWREKzM5wkTS58V/jO8DzromK3D7LYS66Kws3KdldjkFTZ5h00/4VE/4SP2i6Vxy8pnMxSejc/vbU83VWON6LfEkLTtcP/yDGvmDtKI2XW4e7h3J0ZyUPCzesTieDLslXp92FqzfF+zNv7GZ0hW3e8fjM8ogE7zj7hiwVh8792dGfVXq7VnvNFAylAC2i2qtZV5bOcRD+MAnrdOjpM5R5sXWFEXKv180ImyZ0ks9sbDjD/OBd6wf9s04p7LklWGp9pswn7osAk9YiPOEf+TQ1gYWnSnvYr2L9GI9ATbxxRo4LLUcRxll/g0S6Gxb6VhX8o4GrlTX11mzPwZTvhxucPzPsNV36FZAbumsPJdj+iPaVI5W2KdfjLDJ99vOs04LdnVfH+T+plzbckHuR8sPUjMxPJbdErR8Uh8QAeU4WsmlRxZ3m+F10OGX+0f8I/FjPdVjdu2xzczPc4Z5qqg19jK7GV0i04NspHZVJ69Jbwr+xrls+mNtdM/xxLtFwvWomufdT8ZYDKdMOV0AjgYVP9P3X8ZQGln7aJXoz4TrVrsSuixK5i50ELv2ZYeFKNqQJ65xrkwo5UZOYaVub7Mie1bVOixrir8L3OGX9RbfFoD1S5Hy752hxnfVmv8Jp/xHxnkQD/waoV1ViMbMzAz7nFZ46qf8eztS/xg7PD5fEJjPV0r1DNLUU445nQ8nZ3ehuVS9RnyMDs/Y23Ondv2hDdDi31V4NtuwMvjgLlucN/UuOuO6FFYLzSeNRQMyPNgLwoMzltYIgbh6P/R1qJzs9gPyBesx5BjWcpqyVHrIZV6Ltnez6k3KUtoJ9syHU996hHIoJSPyskynv7q4w2++uSJ9RM0GY+UFcvgkmFGOzDDecDv3x2xffIYn3/1Fa6+9yny9QpPnj21MnhvXr/Ewy9/jfzdnTll/v27W/xfX7/D7VAbLuz6IzbluRQ7HfBmV0j6COe0KohvhdtY+vOMfbh8UzHiGjm+mAr8LFvhxyjxhDK4mjGwPPPDHtucz5jwHhlebSr8Uz7g6+6EQzbh7paZyB0+W5X4s90aP8xKfEyeR56NAWV7dpwbNg5l7Ey2zL1lBbNcKffWSmdaGV2W+ATeocF/rgf8Cie8P7J8eYEjeXwKjKD9wviEeiynsoZcC+PnoSKD+LxsAsbTrALBOZBKdhHxSCY/KDiR41WGKZ9BfEl5rGsjphUWj7hUdouo41J/1fulK8Xn0Xm06ISpLB+DLXkPZdiuqdAejtit1titV5i7Aeuiwoa9xY4n0y85R5aj5dkj35TsIi+mE+t6d4WeQeQMqEsZpjwN1ps49QSNY7Kz89FHT836rwOlSejvbTLiC/yIIemgaRPifTL2yOlCxhmNYTLA8N6oSIgpajwCgWKueofeqY3k35EYIqPge3m/IpWldEeQpo0UIBbDEcASQ5YwPjNoL7WxCJFUsiASgr6P6xPnqflrYwTqtYYCMFIEZKDh5zIsKmWPRGxgLkW5ilDl0ZYThATHey3VMzWf1/sEFKPjRGBEDi0x1ksjTBRqYhJad0VliWHzQPJHNKL14XrosMV1F2OQcUyGOxm++R4+UwqSDnF0jC7C4iJ7TfutzIuoJF0qpHquQDnv9ahXj2pRJoOMsTJISbiJpnh+9JnOGp8tgymvk8E0MtzI5PR/RVbLuKDzIqPLYqQJ2TiXSozWXWdP30fHmYypOnfcU/a40PMjQ9T9Bl5SqQLRi2j+UqERXUU6kmNR9C9AJdrRuVG5NBlC4rmLZ080IB7BlNK4FlprjdXA7XTmLyxjsvAj8s1kAOM7dI/GJLApcC/aibxUPEfGTt4j2uHaXxpctGZ6hilSMuwM5xIDoq+4TovBMiHbCLIuBbr2MtK/KRop7Vnrx/HJEM3oLUuFT84IN9zM5niRcBf98zmcJwWeDFd8JkvnaU1UBlU8nPdEkMj7+Q7Jk0t6N8Vw43XttT+aj/hskblDS7xdNKh50rjB75RJQDpT1hbL9NFwqMxK0WrkfZzLu3fvbN3EAzUGrot4tc6+xskxc23L3OlNcpfP4d+SA1o77Zf2XWPmdTLI8azyfmY5aW1FozovMjpEECRZL7r+Dg1W3vuHP8qK+Y4BZd9+B5jF52o/tV6cg7CClEsqi3Jk8bOYTcNxKQJcZ0/R7aaIhsANlQ/TPBeaqktzCEieXirewg76XAqDeDaNY9qby7G7gfpcRk4yQ3u8GLySoUFnWgYeXqe95v+jM0PGVDkVRPvCTPEdci5oPSKt0Gind5COubeSgzo3clgIK7BBMNfL6FP9iFIUIOcsx7LWSPSj8UecdWJWcqoxzutY9kg8gv+X4skxKYNB68znC/tEuRXlqXip1lT7LDlC/i75JDqM+xT5ItdJjibtFemK98vQLRkpPrLUDG9bM0CR1qKcpCZnBqV03ufRy1EZTTHSkHVCLNPFHW/W4SfRBSPP7m/vlnKaOusRW/BZVHzELzR+U6pCKQjtiXi85CmdPFRAGCHK3kwYa2TzBpgbK7XH3giSr3QsOA4/Z7e7A4JyKZXbmWesVjsz9LSnHmxIHhV87ld0PDGTQ+tB546P241RxvepQHdu5Flt1jYnloOQvMlShghpW2UxxUMMh2Re2iaW2aOzRc6yLFcUsOsQnCvHvGQFZOdSb4yGXq8emeOpKq+RZw2YkeT0VJrhbBjotaAz3EuneAbUOePJaMPKmXgU7Dg7b7K+NswMmNyIpewo9spS/y2WkOEZoVG+7Q5oWdLFMipc/7K9zc/Nyvk8lufjvCTvdP6XMlmWncMMGPaTOuF42pszje/i2orvc9/2D34WOLezHHVllGNmFhl/N42XfjIZzIwfnMzpNM73qFcjNlv2o3G+utk6fxYPE3bUGeIa6gw69nAcLowmmRXlvzAWr+XZEKaQ05hj0zrISWb3y+GUSu7xsydud7L5NHmO62nEk37Es3nC47zA9cD698Bmzi0bh9k6Mx/0AccT+YCNm1HwCZd2dHfQh8R3pyAo8styVaMg7juwKX3qkcMMJTpDWEqKCj+NdKhxYiYOgH2R4y4vzAB0Ow7YjyN+v/aMb8vUhAdpkCZYzsjkrvVLcIeY8fzh3EuSxhmWARQflkyQ8cV4QQrUkowUjxUmtmCVlAFBx9s0tJYZ0TQVdpsNnj+8x01W4/N8hU/RYDcwy8zpv2eWSLdP2RN0g06oUiQyjdzcz83Kyx8vuD7toWwGXZFjXTdkqhhYoi9FGpPHMOP2gZnBw9EMXHRUFe2MqlghX29wyjNUQ2el9x7y3DLKvh16vGAZNDqxaRibGg9co6OUWZXkTz2z5GBYF70bLLnuioTmGEjztn7FuXco/5ZezjPFf+ojo/WNeJ3f65kmn1L/EhptNU9lTEk+yrimPRX2irJc8pH3Or9JGIgR/tTp09/iOXJQKZNLZ5dzWZM/GYF7D5QNz0xW4CarsCtrbKc77KYMT4ccz0CHFEucTzihs/3PD3dWlnJTN7hZr83x1EyZlaZk5hONphb5bb2B6ABiH7m1rT9lghxTiz6f6N4NsBPq+VzNQM6nh4MHkHA+scyRcI50I86T+3P38GDrwiA1nkn2ATJ5PPS4nwvrO9MXwCmDOZ5alepmtYB6AwaONwWzHT2bl32gWmaqIsM3KPAuB76ZB7xlUANTRcoKx3nAbbfH4+0j22vOJ2ZjcxnQGHIAACAASURBVDzC+sZnk51PGJD7Kmx1aV8TL+BzjwfvQWv4pFY/dqcvPneYSysxZnYe9jBklneRWU/Mq+0GvxiP+GJu8OzQoTrusV4xc63GszzHzciszNGCHOgsJB50rO7yn9VISAt2TlSNYtWYIdply4DskEpk0mBtTpQBB2bApj5k/Yp925i5vcG3bY9f3d/j66rCXV3j7cMe35Qby65iPzyu7TSS4Tcosw3KrMY4u37GtSStCUvr/0WZxpcCJSR77JyQX0+t15XMmfF0xJS5053rx6wBlr1SNQDuR9wT091YgjHo83xutK9E+9oZR6m0Kv0u54pHCpLxc3t+julZeWV999g7r2R5NZa1vN7hf7w94M/rDb5Xzch3dKBmeDhleFFv8NuywC/HBxyYUXh1ZY6nsR0Ng2xYXu7ugK8w4Mupx/O5xYpOuKlCNRbosx5HtBb0RB64YPKUcMMxHtoT5uIa+arEm8Meb7oT2s0Kt1mBF8eWRQuxb1Z4f9hjpC6WF5ZVeGgHtOwbtt3i0J8zQmRTJD2RzkhDUWcS35IOznWmrFUgg52BwkvP8hksDfn+4X4JamQ2r+GIlG3O/aiq3BxPXGNmPLHUHjOe/vKjNf7s02eYqzVu371Fe3owJ6D1ecrp9svRdgP2zHQuK9x8/jmuP/0MzfUVPv7ex+YE/vbrb7D/u/+E4eVbHE8d/t3rW/ybF3fYT7U5ZqbxhKv19XcynownJMex8bHBsbHwoWPT5GQrclSbEtWxNcfTj/oCf1Fv8Hy3xbF/wH27t0CQDcuFH0e8GUe8vWrwpwr443DAnjypa1Cyv9OmxFebBl8MMx5bRQDve7dhj7H/xg/xsPXIK4CBWZDMG7fK1cRrOY7lDr8uT/h1NuC2n9GdMhyG3hyknNN6s8Htw739n3tNHiN7OZOd2Ic12vsXvVGVpZienoIrZFOQTYd7bcHVT54YPZCmFDzJd8jmGu3ckqWitWjbkgzmWPWPwTBRv9cz+Xzal9abZmkBQQeT8fqV95U1pxgzRFOJvWv2NKS9iaUwmZmYqhhZMAbbELDsJ4OZeE8oj36121kfPksX59LzjFYFHvZ747nRPs3vja5+8P3ns4wYWgABRxmvpHybMA79K0SMrjidexlE8CKhJ2VZGyfDkilTi3HaPa5UzPgMOS0kyG1SwdBrxLI6l8qKBjLdw8XXxKVUy8gYDZoCblKCBeykxEiRioRhgiNFTkixkTIvh4ScBxq31kpjpcC//EwCQmA5OisEFsT8ZGwQQQtAinC1L9pDfa5nOyDyFHsZkjhH7bWUMoENjU3zkfImg4HWLR4SAyCDNwbkj9WFTMZyrZ8Mhx8SjvEzGf5MMDOFnumy260JJglojUEMIc718vkcm9ZXtKk1i8YYzUfP0sGPz4v8MTIHjlP0LyBA0M71phFPwI7vjaDVaeocsSL6j3ROw5Ar+95YWvsmWtfzNJ6oQMRr4ntFQwY4QjNz0ZyMBlxvGQPFF3Q9x6ox6RzL6MX3in7EWLUGOkfxzOvsabzxfFw6mC73R+dXaxYN7Ly2SBGxZshKxhAKeF5n/DA/lxEyoJcMgByLFCrtu85YHB/fH2lF18owwmdIWFyuuxwGmlM0pkSeG+kuvlv3ic+Jp4q/83M3BHnUhM6C9oJrwChv0qqioOPeiV/ICBiNPBpT7I9lgYpcc5YgYeo5gVt3Woy2VOL4HvFgKicsmRKFtPgF7+XnjMSI5+tS9pA+Nc+4zuQbpN/tlafa692iVdFxBJmX/EFjEA+WA05AgO+ms0ffi6/ymZy/Kd6hLxT/5o8MXxYgkJqJ/0sycGBpjhR4EfdBxnm+R2stY4P4DK/nHrsB1B2Y4iGif16jetqSd1oTPodgSkqraF0yj/eJprVHUX7wO2YM6DvJYNGhOb0JLAP/1P5KDmgPjK6ScUzjkFGSz5Oc4ti5P1pjKvFRdvI54tFRpkXwJHrSWSDNqvyK5LmckXXjCvzl+ZKyLh4rZVF8VPwqyiDtL8coPv/45pH9X47UKGeM3is3zEY5q/ka/2bN9WTQklHrUt4KiMd11WfCUvHscz3sbLftIps0dhmhdb8cQzpbGoPolrJd+y865nyFg/SZ9jjKLD4rKt4RO4o38jO+g+OXAV7fCZN8B+inDDrJMqtknoz6nJsc1Bojo7g5Np0z7gWVEf7w7BOfiu7dg+BZDRwL10/8M+Ipzkn4Z71zY7vGEHEo58bx8FmiX+2TPqMzhM/j9zzLpNunT5/afa9evfLz2404HgbsHzqc9hOGnupOnbIZU6mwZPDl+GX8j7LIq3d43XVbV/ajMCe6ly0dBp+D7+uZD1YNsak7KWiMZ1aPK/opOyRFons+iALozn3laMDmmh9P7vRgZpMMOJatOPU4teRTjB8frY8RjUFl5dk8D4f35vxfcFTuzmDtGcskMYWJ99IJtF09xmb1EariBtlYo2Pj5Jp9sRhEwmwnx5uM+nXeRWWZBmWWeGpR2PgYV+wl7qaOpQsH63XEXkjucLLcC+vtxLIrm/VmCWqIvJNj3t/dLVlA6jFCB6H4JR1jhq+YvZI7ZuOakV55/+HIxtmTObK4Lxy37x0bcZN3uE7oCTYuP7zNlssdN1o4/zV+n4yT0vn2R6bRMaryHsj3qJoeq3WGqnYHnLDfpR4juSJMxLFqTyLvZEk73at9E32aHE4NkcU3I+9zTAgrLcJIWhol6Pypi8pKWA2nFutmQJOzzF6N6zzHo2nCo6HFY/Tel6b38njcURqeSmZ2sAwe7x875IWvmenSKYPMsnLSP/EwroNwhWVgJDm23e0W3k8nj8lAZlWo6kRWWIbLwPHnJY5lYZk6LOF3HAb8ddnbGE79gI6llqrGo4cnD/Lojp3dT0MN6/bTYM+955ws26l1JxediZaBxdIu7F3UeKP1h6PjCuIY9kqzsn0Ze6W63r+puD8knhpzTXrp0PQtPstLfLba4H8YZ9D1vKUjiJcxArdrzZVjvD3oPMJOESux7J54L7PATFamHjDGC9OaLbSRMLFhefbBSj1gj8mZbRiP40+G62zNebILR4HDmOP1NOIPY4s/zi3eTj364hG6ecS+PVmpr3rj2cI8F4xWHkZ36PGfHA6NZRPC5ERdeSCmZL7wif6OmFaYSME3Fni1WqFKgZHkg5yT9BRiA46BfD/q8zLycn/oROaPZUcnB799kPQ74S+jUyYQ0Mmcsk2cl3gpZclWOf1lE2CfkJHZB8xSWte4XtV4igmfdjM+GoCh6awk1ydzZZlQUzZZGTmWDWUfr3wYsKlrPGLENrHu5P29rE9akVlwhJzoLC3M98oBRtlL/WJ3c220bsEWqbQm9/dIvafwMuHECKQr6e3C0LI1SG+h/BR24bzpdORzpDvyjIjW+K633WSlv7ppwt3phCOdJlaMk2yeZTcby4aiM2WTldhmLFaWmWNpPw94yAu8Hkf8YRjwgg5Lnlnack4t5n7A6glzxM7lLieVt0x7qGzPaAOJmH2z9oxmnS3RovRPYUIHLgrwO+t31gOXfULIU1KP3pvtGs9uNtiuVviMOtzhiMenA76fA58y461v0WTA9dWVlcIXj+c73cFz7jlDPqS/nd48w1CBJpurxgI+nO4LM8D3rH9tGUUZpnWB432LU17iXVbh5UMPujK/rUv8ZjrgjiVOaahFgX3L5k0V1vWVO506lhtdgz0QXcZ4/0WXp/6OU9p72ildz3Jswx/T/Ss67TyD03HAye7l3/y8686OK+G+KM+Qe5av6Evnimc8BtlHe4OwuNkFUhlCx2Iui5idt+hcjP3KJ4xk9gUdoMCWe8TgGQD/eszxr54+xU9XBdYDsdOEF0OO/zcDfruq8aLZYLLAY2bIw0rDDtmIp1OG700Ffr5vcTM84OPpgGsmhU+5ZfTM2YC6Arp2Tr1iMu+vnXg2aYnlM8eqwcASYCw/Oc54SwczHaLEdixDWWTmoAIzd5gZdThZZiHlHLNPmdHKIAvxPJ5J2UsoG9hbjGtrGDtlipKfyv5jelVyshr2smzchA979ow7Ybvd2F6IL3P9yZdJr3d37603HcvMMomTQSrPih4/3w346ZMaN6utOZz7zoOh6ISlw7lj5i3Ln60e4wVt3B9/hM/+4s9Rbb3a0/VqjePte7z/f/4GLx5O+O3bE37z/og/vr3H7fFkOIaZiHlZL7o/xxOxu2G0hvnDXhaXtEHbmHRPlrG82e4w72/xEWb8vG7wo6zEp+w3WrBMaIdx/4BdXhmffTMO+Iesx+/rDC+KEvezy73V/oDvFyX+fLvFp3mOLbPEGITC/lbsWZkqshDfGK5JWUbGcmb2CGZPu7NjxLI+mTU357itavxpaPG7qTf++ECbRTdaaVNmhTal636ct4Iem43bjKTDGzZLlbqifcnx7OqMtYINQjJWclW2H2XKGraiPE2l0iNmiTY2Yn19p3UXBjB8zR6W8r8oIz9lhvG+dXIsGz629TvPxWyjLbPeagv2WJFnEMmULFvIMrGd9asVZuD17LW22OCqEg+tB1IabTAYxupmO28z+9zOHZuSl/zOrv/s009mGaSWiL5kgOLFMWpYBi69SBuiiUs4aaGkLEsRiJuhe9VQ18FXiphIdRX13EXpSwdc77F7WHc5OL70Dm2eM1QHd0aoiYj0vRbRGW4SGkvzNB8P7xcBRUOGiEnP1wGRUeRsnPCNMCCS0vr0TAkTA8EpvVXGAxG5gEBUvuKaCLhqU7XuAhzLwQ39AbQWfKYMppcG3misigdD663xypgvY5IY76UwVEkAZSaZ4peaA2t9L2lIRkKNV0YS7RdBsyLtozEqPneR9InotU76XOD9Q4qrQJfoJ64x/8+5y3AnAKR5af8+dC6kUJtxNdSMjevs41PJmnOvme+OyRmTFG99pznJmP2h8YvOvsvovuvoujRkxfPDccvoqnOmNYjKks6HlHsZPqNR4UM8hHOKNL8o08k4r/MX91f/1zpo7cWDZPhcFMdUGsyNYe64Ixjjszk+1veOdMHrRFsCKB+iL30mI3zknXy2lOHL8j8CfFpnnaU4n6gYyHFxOQbxgEseFc8ox8/5aE1MECVeJz5FY5OMlEsUdBI0Mh5FxUT0u+wny4vQgJMiz+1sJHDGz/vBIwcVPShnJdfYgHPn9eip/PHeGJXMv49JUdR7RVOal5xjEbTzGvETZbNpDFp/GdR1rcB6NPqKNmUsj44brS3HqEhD8QNeJ4Vd9CGZGmnNhHVSDET72ns5Pxh1Htc/KoaRPkVPUjB1Jjk/0ZDGxPGK/qWQa/4RmC7GxOS8ivxOIEn7oflFWWw0mmS9ZBjnp7NphpRUvkPARXJS/E2f691ywgicyWnGv0Xb0cHA6NAoH8XHFoCUIqDlEBLdiJ/yXhn3uR4yQFAuGe8pXOHUHrkx1ucYnTaRP+sd/K3MYI1L817WgbW6Uw8jyXutCfeOxiUZS2w9U7CMaLepXPGIjotL3sm/OS85OMSTNFfNie+P0V6iGf4WvYqni9dIoYnz19mV8VtnUMozxyEDhOYhfifZq3OgsxkxS8RHHLN4jmhQNMv30/kdsVlcWzeiuXwQfV3yGTXmFT/js4RTjP8lIG8lwlKJOJ55vsfGHvolaK7R2UaTlHhWXIOIcfi5MJL4AO8xRbNzown/zx9lBQkTmrJ87NCeJnM+He5Zci+zyN+ZBgLrEXTGKNoroz3rtZGUxdRwWyXnnMYpY91YxQwf7SvXTLSapYhee641aGcsnuNxM4CnOuK2d8H5ROeHr2FrBm/t22LkSYb5ls3LB2bZeSQ9HSxWUi9LGUdTiyJ3Z5nOpercmyLG0jGpTJ/1eSq3uNp9jHXzDMVco2UPEWZtzSWYwCfHE/manYVUao1ylk52ZjZleer1lPqUDOybxV5CljfB9cpQmGPHm5vLqagzJnxh/Lz1UqJ+zlxB9Il4kBPL4+kzGr7EN+n84lrTKTeOfLdnrdl9NH7mlfNuc4bROFBY9DV/GAzln9HpTceVB1MoWpbvq1Lm+P5I5wszYxgd6Y6numFJMnfmSS/4EG0LT+rcRhl5PpMuH8U/+X/xMfuMPYwSHojYZcFfTDikI4e6KbzMHnsuZYxStobKR/ubBmFmOD3JMjydB9yMLLE34OnAXiY0kEweSUr8Q4PP6BmN3uAq6aXJCMEAKO2J6FY6hngjvzeMkfCazSFhLX5HQ7XNm7yXDiI6bxkZzD4RdKiyQfs44uuSvR1KtONkJeOmkhlSLOczmux6YM+5aTTjd8feR7aZGVvo2PPpxDGsWLCU0Lnfk8pezpMb4SJvHWaP9jWZQvrkWrI8DzHfPOCqH/C8rPDpeo3/vqyRDxOqcQZdIHQ0TH2HITmnaQyNmCfySNOJWn+X/T/pv8YvzYHm+qfJzdQE3uRE6JPLNbNznrIdLcsr6iXUG0hFWYUhK3A7Z3gx9/hm6nE39XjbXOE4DXjPAC7qck1t+8FSR5ZtmMpT2n6m4C/TpxnRzjK7Sf+TbNdZ0nlQqWTJUY5N8p7PIW4uk45qkfjwLGF+zgzRh7t7vHnzZimXLezFM+JZ8W74k/6iuQtbik75fc6G4pbZ4ufWHTCuH0cZvvAbowurqmXGTbKIbZVbqaVPxxlP2hHXj2rr73XTzVZij+Up25m9+E7WG/GqqszI+piOJxq+WKqRAVxWUpSGYJdDHI/KcGo+FlCXlxa8Jj1ePZ4MZzNgJMttrWL5ftGCaFo2Ca6JghH5TtNVeJZEOzRIB3nOdz2wBxKNxH1vjic6jUY6KCxDJ8PpOKBjlgEDVVDgqqhNl+JOHuYBh6yyLMZvMOGbacK7PMMhlM0s1u6k5j86nYRjdSZdGPzzH/HPFR0HqayyaC/ifDmuDNdbiViWaHPHkPhaxnLrrNHFIOdmheurDW42FZqyxGNWjDkdcbN/wOfjiC+qwpz3V1mOq/XGgjAi74hGTJNfqS+aznIMLDWcz0wIOomt106JU8sAF5aLIv9yB17fDtijxFvkeNMB70bgm6bEn6oZtzOd5BYngDFjL701mnJtmTkjP2TpvWS7I26h08hllstFZrVJT6aT1fm58zrD3Bmzte10271yPLms5r9zRaXI5zRfaogLbwoOapexfm88q1G3irYOv06ZLFyrVNb4oUPJsrdNacECc39CM894XK9xvV7hL9se/93VY3zVFKjyHvfs49MDv56AP9QV2sdPrS8ZHU+rcoWJ/qepx64b8EkHPH/xBk9xwvdwwo67Mhfo5xzD1FpGTsG1lm2U8jcZ0E2HolyaMvTzbP313rPn3jSa44nBFeTdD1nuGabsRVYWeH9qcc/zyN6bDCw4dFaWUQ5kyjOuhek0lAm94yPby9SXj8HKjnMcQ9NupDNC/5ydNY6P5alTfxzxl0usTiywZqln68mYWx+3p1mPn10BXz2tsJ2B3WaFgllxlAV5aRmPdDwVZYO7qbRs5t0Xz/HJz78CVrUFedARv3/3Du/+9j/gdy/e41cv3uB371u8Pg1ghWte01Qs3X2uKBJ1aumDdDwxqkh6VF2cdVnqjuT17KT9SQH8JC/wY9T4JCssY4b9JnkmyLfovnqfTfinfMbvswmvJuDA8o4lsO16fAHgh0WBjzPgUVFahieDwpi5Kj5CfsgffiRcSOcSz43pQZTpeWkO+2km7We4y0p8PXX4Aya8znLsWQpyGHEYe5zoKJ/SOSSNJl2Cjkj+aD2ivhYd9KSJw9Grh8mms2C54KjSmeN3lAn8kc5sZYKDY0tyXlhWtrmoYwrPGM5L+JuORFsbK396tuESm4qehRmpN/G5NkdmmabytisG+Zi/hIEPxH29VaYw+k8BXMJ74sk9ZfLS38zxlJy4fP595zKRY5DN08b40bMnsxTvhbiSR1feOU1Imy0QL4PNpXFJAJ73yQCnZ0SBx+dZVMpSF1NNCP3gRmXvu2DFjZlm0Eh1wyUUdeg5Jr5b0cbaXI1DBCKmLGPKpWCW8YTjEcGIKHiPDJuLopIM1gbG0+bKwKAyK4oI1tposyQkpFDp+dpYzTESngHqkEFig7wonRgNFTIyabxaI4HryHw0X12r/RCT9f1zQBG/0xj4TBndxKQ5VkXuLcLzIotNY+AzuWYyVkZwoQOqMhv8Tk4WEb6UkLjnOsAaY5yb1ln3fYj+9F6dBRnyovEuno+4l6JNnQGB+HiudHZE70pzvTyDol+PIj57seM5ifPWfC9/x/1ZmHlgXNpDnVHNR2sjQSqmxmfIiEWjKa+XEUrrGpm0jPLx3TrbUhAuz4foks+xKL5Q+/WS9iOPiufXFCUqkOns2BoGx5P2KkYIci7iBzp3H9qXSFsamxRF8ZE4R53feM7F2MW/tD66RsqcovXjvsfnCfBcnk/jnSnLRU4G7U+kbYIdGYl1nWiAc+Nn4pnR4LUYSqw2uRu8be1SHf2FZlOUtUo7yCBBHsmfq5U7nPjDuSiiTX0fCAajkqN14T2iD4FKXicZJ2VxfzzY8/n+6MQzYRv46uWZ5XPkqNeeRr4lmWjGv5TJpHmIhnR2ZDSQghwdWX3rNYgvAavmyWhh0VZcB+23fmtdZaSUfOQ6yHgh3swzKQO6+Kp4WpT1oguB1Ehjul5zkYzQ3LUWNHxfri2fp+sZKajna090Pcco/i85pDXQ3sVn6fxKYeXYMoLnENGpcWn8/K1INQE4Re2KJ16WhOT14n003onP67xIhvBzBaPEMUT8FM/1h3gkSwqoBJ5wnDCNGfZSRoJwihmTTzS2ewYyjRhS5qNiq7UST1BJR+05v4/ZicICsTSFlGvJBuEd7Y1kj3ikaEPnVePRHoom+bfGLNqPGCQ+T6A3yn2tqXiKxsP38R2iWWUvRVzAMYp3OG/95yVW4zlklknkSeL7GoPwgxnD2eOKDpXUN8UUnmTM41jlWIhn6OHo/eN0Ni5xjUXVsv/Mxkvi8V7JFFtPFHaG+N5YFpDXCr9O7K1waHE8jGgPI05H/mP/oBnTSMe6l7rjGFjCRO8zo25SHKkE2r/kaOb/+aPAC8kL9VGyM0anM/vilB6JOfXMKmpAhVe4x+qI2/kNATjJ6aRnsiIcxyank63l6JHTp97nXtWucNHxxEwjGo7MQL5gK1ewjC+wIW8yLrRDbgp8wVpoNooGdXmFzfopVuXWmo8zVJgG+HGg5d4zGNwOR+eD95ai8kynE51gnpGUsDX7y9DIOvlnjjfoeGJfpwZl7RGbwu8cY1SE56Qf6czQmCU8bRHWSylAN4rR+cXneSBGZRnJp9MBrLmSWW8pOszpcK3sXs7D19aVb+9jRWObyyWW+yNtsOSH8zv/WwEXjEYuSj6nRVYcUVQdqoaGu+QsoyXnoseh6FjvvZR//Fvykg4uyQudkRg8QTwS5bfepTPGevgWYavenowG73pkA01+rChyQjUB2xF4mpf4pMzxEcuojQPKocdjy1CYjY7Yy42OJxpVLGtvZLT12RkYM57EwyQrLnHjIhd04IWBU1SwrQGNB5Yt7BkUM7MLy8pKeh2Y8WQlqmrkNILSCU78S8M1jULMKspyvG4A9kE4DB1OjOin8bSgETtFQTcVJhp22ctwzNAzA7vMMJWV9e6pCi91rChl25dU3pT8hn0CrP/RPGKbz3g2AZ9PM543NT5Zb/AV+0N0J2Q8+1zvjM5bL6Pl59H1C50BO8spsMf2cpATN/ViSLLeD6tndQkL2ThTT4KUnO8Ou+S41VLr+YaDeU7Z0JwlgVhOs6hxm2e4ZTbKNOB3qwb304BX/QnvMaErK7Qjy/qxLKAbhoX77Pyl7BTDhCx7k3rjXdJDlHHSRUSzEY+bDE08jJ8TLwunW7+u1jNrhWFkJPdzzoouyQibjEvSAWRM49pInjDz0+RA6onrePCcvaezFWXUzH4/ReWZF0OPJp/xPTaYnws86SY825XmeLruYf3R6L47zOw55729Plo3uN6s8YhZSQUzniYKypRxwjX2ag56t2SCMCV7Q3GRhTUY9S6dlCUtMXhglhxPEXvoDAr3CxuLPizqe/SeQpLRlOeSlXRKtKiRsdxz21lJMPaimew80uXISpo9mA/K87PKSlyXDeqsMKPpHgMe+gx90+BtVeBPw4Bv+g4PPMc8g5YV644b/khGRH1DmD3iqIiVKGPidxGP8nM5niwgJFXFUpnYBUNadVl3NN/srvBot0FTsZzohHLssRl63Bwe8Gnf4ydlg0+Q44olobIczc57cEoHiliQ686sNWGqaBcTpjsyg5m6flWbk56l0VtmPCXHCnkbg0LYH+vrYca7nlkzs2U8vbwu8e7E0oejOZ6yagWW02UfomwkD88xUQ6nQH3iBj8XTuF8L3mMr7fzeTvv5dkpdDwx+926ppj8d+eCO51c3ruTQzQjLCrZxz0WXo14Wd+LJj+k//NZFK/Stb0ygvNTtw+MmE89mvUK5bo2R8Bw2qOeJtw0a1xvtvhFd8RfNdf4iuUrVxm+rWb8fdvhd1zHokb19JmVVCMyWtVrLjW6ocW27fFxB/zk/QOeZS2eTXus2V+Hjjb2zRxP6NoHNKsrD4xL5UHpeDIImeRx1044zCPupxnv6HhiVguzDC3QguUKc5NdDKjoqxLv+g7vu9bK7s3MNJsLnHovNWz6SujpyHdSfkjvoEPC5FewN1nFn8izkzw3emXG4cZ7417qAKJnlpSrkpOxrKiPFdiNHb5cjfjqSYPv1QOud1srQ8pSlXw3nU77trdgkdNUI7ve4elXP8PHP/spepa1nDPLjnz19de4/c0/4j//4Y/4j79/gT8dOhxBueyZ3MxeOnXO56Vbct+NbunM2u3QEnsmhzq/26bStbzGelh1La7XtZUcZpm8n8wlnucsd+ry9pgPqGYP/Hgoc3xdAF9PE16z15pltGa4Hic8n4DP5gnPxhGPmLlYu0OISH+xi6XsZO69PmP/MasCwEAD2sLpGENp+84ONB2t7QAAIABJREFUTbdjhpcY8acceFdW7njqSS+dZTwdT47pbY+Zfcu+YcM5MEY8jmdM9ifxI9NfurPT0vSKlI0pm6XsB9Ibo93Izhix5EUPNs1NOvYy/5A4Iz6c144lF9ka8U2yz/GMm67N4KJUbq9OPOuaJW5p/5pyK2FMfEo9aCLfohM9ZWQntc35sPrP0gaw9TLu0k3Fq8SLb0+e+aS5KAsze/b08SyjoASOgIzAh5h4/F7CVsBYDE4vFqPkS6PBgN/zXj7Lv3Oh71FoiphxwpLiK6ASxyFhI0VJjFUHPI5VwkrPk+DVgdMi6fk6eHyvCdQU4cS/o6FehqMYMRuNuLxWir8EkTH79DyOSzWCJTSkMIkYLVU5NNaODGJZgxBRJIIUY+Pf8jTyM0X7aZ9kYNCBEHiNypreoz0VI+XzyHg1R+2jwLRoQkqT1i4aYrUX8R16D8co466ENn/HvdZ6au/MMBBKLumdETxFEK//6/mRbnQOIv3pOfG3vv/Qb4GvCPD0TtFBBHradz3r0vGk92qN6L3Wnute7f2HzpCeG0Gz3i8GF38vTDmBP9GNzj33XgZIZcaQ3rhvogtXEJ0Otab8LSPoJX/RHovByyCod4q+olF/Ybxpgpf7KFo0Y1gSZrzfFfNU8zj9phKk/SLY0LrGMyEa03yisIg0JWNrBH7xOTESRuck0sAlXUbgz+vFe/T8yGf4/aVxV2OL5yWea63NmT/4/CN/0pnT3LW2opWoSEsA2x6mnhA2/yREHz9+ZHRAxU78mc409Wtg/X1eT1ri+wiG+KNa5ERQMeMjKimSNZd0rfU1wZ+af/KdUi7jGsazL6UzClnO/dKxKnnK98ZyY5qHlHa+P/alk+z4ToRNSm2/lAtneZuiq5IxXvxUxnvtYzSWc/6Sk1KSOVYzTCTjt+5nuZcoPy/59CXoWABRMtCLfiW3Io/UuZOhRGdYPFPrGOcu+hRNmvMoZEJzL/iPz5RTmvcoY4fX8v+qw83oseh4kWzjPVFuRn4iGtP5Uu8u7auB1xTZpFR8zeFSDojWPvQ9n69n8//cG5XVEP6i4+iSv+qMc/1UOibKIdGvgcAxZdakAAE7E6FXnIxuMi7xezlLxEuVlSxQGWUEv+M6iuctzowQtCI60J7yueKv/EzjXQzmiU9r382wEDJRtZ8RR0imaN0inWpttecaK+ess6i95Wecp848DRkf4tei89XKlXjRhGSyMHGUdZma1A5eQtgCdEJpHu69nIx6Jw37UaZpzpKvcd0lj7333lkm69zzHvUMWyLz6hXqorYeTw/3LfrTiPv7Ix7uvX9Q22eelWclHNxpx+hWo4UpQ75ELLpVyvAK0xRSdhIdLYZLB5aacwWFOkFU9lnCjevcn2jkbLBpvK+fZdSYYenc3JlOEckllzO59XDyCGTvL2A+AON3LCPm2X5eOaG3UmHEXLSZWlGP5KxTAIY5bpLjid/1Ex0LrAxRYLNl0/ESXZuhzK+wW9+gzG7M8G+9IWYGX5xLZ9HQNGe+ZlY6iuOaecaP5gAyfDjsLSuYY19k8EBzLsvhNWjWuzQXL10mmSe+zobWfA77LsoZrpJ7jsPVP8Ep1mR74VmA/EdH3PG4R9ux5wxdCQOqgvTv+8u14POjDmVyMmXSyci2Wnn5TXcEe0aEyZqcWTvcl84ynopyQMkyezjvi86qcG3Ef8IaUWeLPHWz8Xr2kj/6vfBzlScJekWUP+Svti40DbK/FiNU6XSa6HTI0GRHrPMCNzOsfNAnLJVDAw3L8kwTdpYt5+UzrfQ9i1Qyu46Gdjp/Usa28QGVXQmGCGGGOGeNT3jB1j7pPCa/rB+YOynNgWQlbXJkRWUGOGZT7Cdm6w0oZs++zthwmpkh7INCvcuMfcDrZsbD6Yjb9oAjM9CIn62UX2bYeX3t9f3lhGZJviMji0GDYCrfy+jlebLof95Hg5XNnyVeJxoIO5SY8DGAL+cMP5hzPK8rPFmtcNONGFKpFpZy8+jyhNlpbAoR5mYMS4E0khv0Bxt/SfcYLYVetyqBZGeQDsKUHWXlCZlRxubuSZYLNzWppKrRErMTzVvka1yUKyvx1DLifprxmybH+7HHN/0JLzFbNP5+4PpSbs+oKz87Q3LUcs+OqZyYslSjsZ3fn/mkG+cino34Qlhtf/Ayo4ZbUjk8vpPYgPKfayC5IbqRDkdeLvnF9ZXtRtiH+FDBb8xEMzpO/NXx3LnKTJSTOn+n8YRN3qBJ1W4qjHhWlvh+2eAjFHjUd3hUVLhBgXzsse/3OE4n41FsQH9TMDNmhUfNBg0NkywXaSW5UtnaZDHTunAO5hBKsoaOJ2bDSIaSRpdgIOLk1ntExSCUaOsSJhHP4RzliDC5ak5S58H8zvoOqYwme7MxY6ZkGbcO7/YP1heM/YQ6Bp+Y87hcHE8sm3RFR0dO+ppxyEbcPvQY6gqHusbX44A/tifclhk6K7k3YVV4qUTjt6Pje9n1RPsR0+tazdGzW51Gtff8TnakiGMoQ/3n3EPIynGmzH+WsLre7rBb1ajI8/mcscNVDjw+nfBp1+InVYMvshKPTiMq9h556mUnhcvF5zVm7pV+ohzSZw+He7MrsjczHbmnzp3W3guG68sM1Mb63v3j/oAXxw4PKPGiKfB1A7w7kZ+644yOewsiGXIrM8wSvCwLF3vbam0pMfh/Zn5GmWMYxIJXXK607X7JkuK60ejr+EIBhecge+nswruGD3B2FMT94bMjDtJ66NwtOhNLfq5Wlq181qN9bcw+yfJ7zBbjmLiZLE3OPp2p7Nov8hF/ka/x080jDDc1/n414R/aDq/bCae8RrO7siw+yhL2C+rm3sqiPR5nfNJn+Fdzjuv+Ho9O783xZBnu5couHocj8mJljiHjPTSeJ6cDYaXZb0/Aw9yb0+ktgNsM2OeZZUJRzrF/F7N1h6JCW5fW2/B1e8SJdFlkYCnJ/cmDj0yeJtnJ+dMBwQyfxZ6YHOoMVo40571w3NEo25HxWma1Nh7YIH4jPUXrz8xnEPvlI8rVzrBxedjj07zDTx41+Nefry0AiH2hyF9Jh5TRd/sj3j/sUdaPUD17jGc//wrPfvYT6/fEcLLp/ojf/upXePG7b/APX7/A3794g1tmkpUrDKmUogVa92f+L13e6LaqrAchHU89qx4kOx/Pr8koOin7AUVVYLupzXn85HjCn+dr/Lhc44oO9mzG3hyGBVjI+k2R42WT4W1Z4IG97E4j415wPUz4fAY+Z8/MccJVyYwcz7jjiTPHI3XS1OuWOpGwIPGDOZ34PgKEgkiiRE98MuW4Gya8xoQXVYHbosI9S5r2A+6mzvjn4eiBBWarT+W+FYgg3Mi588fK1qbsYcndovQsf/7IjsE9Fn5Wson4p54pvY/yV/JANKFzHnGesAff4TqSZxbRObTIfJVqp3xJPUKZBcb0dJYsNbogTdKhn5JirrmmGbAa2a+S/ccYP+OOJ0NEqTKojS1lnJnulLKahaXi91yLRT9Npeh1vhZ58en3Pp6jwhIFqBYrOhCiAi/GJiIQg42CTIxYQJDPF4N0JfXc70L9aqjQcHGl+EfFQ8BoAUqze2wFjgQa5KwRA+V7BQiicU6gbmHEiYg0T71HhiEZckV4/K2IARGKiMsVPlemoyFAxhy+g6BNhLYQY/CQS+HQhmmN4+ZGw43mocMaDb+mKKd+APF+A77pcEfjjhQbjUsGIdEI14SH1noRpAw0GQJNKKhhdpq/DkhcH62j7tdeL6c5NEvU3DVHU5JTCRStgcCH1vT/z/EkQB5Bcdx7vVNnIApuEy7xsCcBpLFojeP+XI5XgDcCA73D19kNEFoXfqexuhBzwRbBcLxe74vrqWcZEE7ZGPxe44xASc/SPaIP3sd95/jFcGWQUzk01aKPxuw438ho9e44d45J10fmHMcaedDlXuj5omMxP91vY0+OJ+OBaW3pIBEdSWHVPfH88RoZW0XTkT7E6/j7ck2jwV8C/9J4omfp96WCEM9w3GfxY/EdjV1ziuORMVJnO87Pz5CDkAhioyNA50djiWOK6x8BnHoY8JlPnjy2PSYf1Hv4f5UvY3NR6/UUMqtIe7yXjiKCRvL8JUoxlEbj+OVwkAFZdCR6q1OZDcoavl/RXpfnPu4vn6FzIJAm+SZQEIGIMmQEQHUe9AwZz8SbBU75DEZcX9IH36Hzzhr6keeLhrSfMvRHvirZaI6J1AiV84tySXN8//79EjGqNRIv4bjFA6ICKvriWJRpIR6l31p/PkPvjTxQa6C58rvIO+MeSMbL8MQ5c1/UW4BjIA3R8CpHn/DFsT9nz4jGIz7gXl3ShfidzpecMrpPcsHGmGpo68xEPszPVNLsUrZFEKt5LwA8lYfjexmxLB4ZlfJl3VL5pYhbZFyzcxRKTUWepLkJv4jPaV+01pyPHE8xOzPK+sjDhcE4XwPO0fGf9jjKL8moGKwiTCRDvDCc/tY+8PlLhFU6s8KKOjMK7NF663vxtTiPiAFVo52G+4h7tbbiwczgUYZ7pCu+n3/LMW3nVQps77RrmYe1G4Y5Z+tVlPp1neWMKyERv4kHE5txnNpDVTCgQqm5cH4x6l+4jffYWpQ1aiufVOBwOOL+/QH3d8wKGqx576mbLeqYjgYFwRCTsBScjXFU7yVm+3g5bR+f/2amEMduRg8recc98zIQFrzCMltWDnICM6+aeouGUerMMkgOAc3d6cJLWzo/8kbu9B0QR3EvWDKORh06emzP4dF6VuqGxvie/d+oK5yD44wvWOYvndzR8eSlduaxt4wp1vJnNx82MM6wwqa+RpHdeDm9iVGmVHBdlppba2Yfg3XKQOwtwyvPJxtDy/4FxHXzQzIuuyyzflcdS4TQ8VSjrM+lkCJOkO5W5n7OuJYPDzTCuTznfN2Y4H1XXT6cS+1wLH6eOJ4j7h/eWb8qGtxMbsFL/XHeEcdJTpqTKgWmnZ3NrqtxnKdUArBa890sfcbeFnvreVExitNKeLhDMOJ90a3mx7WUTIkYROdvt3Mnq2Sr8LN4DLOXJFsilhSfY0SqOc4zRrcezVi6rmprwsxG60V7jydVg6d5hif9iEeW5ZRjx8AqGsdmjww23EFnFXuG0Ljo3lAzqmncKkd82eNJeCEGuHB8HBfPjdbC+l/IeZ2Mv8wmoreBDk9m34KGE5bqmgac6CBMugUzk3y/vXScy2fgWLnz6p54n85Z6nXsn5H0xd3myhqusQ8cSyR1eWaZPW+HzgyCbOrOteMse5YtZFYKsVw74HQ42liqfMTjIsMP8hw/ngt8MWf4uCixorGY/Sg4kJS1aAYPlgE03Sc3Z6CwlmRKLD9XTE4fxiNS1LzRb5o3x2J8JmFKk1U0uqTAOfI/w8iBN3Pd2cOKPyPbt/WDGfAsE5EZJjTWMqQ8K/CHbHLH09DjG4x4NWe4nXIcGa3eTShSyU2Tt8z8Sc5ZGuuJg6O+Ljkqfi55J/oRphLG0Pmj44k/xttTRhe/Y48U69aXKtwo41UZ734ezmXHpT+Jxvh+8v7/luNJGfl6v+SrzuxxOKKZS9SpcgctXdfI8HlV47Nmg5uuxeO8wRM6Tpnx1B/Qo8OKRuOiwE01YdesrU8FnU4F+5JY5jKbPOVWJlZ6k9ZFcpf7uiYPW3kgCedljdRTNYOO8qH1/ogqIcxnaJ2F9SXLLzGD4VKWkL1wPGm/zAGSNyjqBod+wO3x4OeEWfYMiKIDzUpfpl68WWGOJ/adOhUzjvOIh8NsJRzpaHqXz/hT3+F1nmFfVVZOswkZX3Ss0piuID6WYKRT90N65aIHpn7rEddI3gq/Lpg2OfsYUCE5YL4olpav3XnHnmKbukRTTigtw6DHVZnh+njA09MBPy0b/DCv8bSbsRonlFfed0jrHvUw5wvnwCTxROlTHB9p2Zx95H15hmPL0mqe2Wj9Tgr2pqtwXxT4r/cP+ObugKnZ4M2mxm/ae9xPPMteKpCchjiIHJLYx6oNjN6rk+8257UC5mfnISzfZfIrBbGcHUqp/Gvp1SzcoKzAGPJxD84gnok2uaif25pk51KmUX+RnIu84ZJPmJ4yuH5jvCRlKzvWThnkDBBgrx06HpmpRUcM+Sjx2NjjZ3WGn+Q7fHl1g/7JBr9rJnw79Dh2LPdaWNAS1uyDk2E8DRiIR5oSN+OEm9sTftGN2Bzf4eb0HlfmeKvNccCAlIKeqtx7I9HZYziYvDlhC5bALfsSD5jwah7xko5YZvPS2G3BTUDVe9BDW5To6hJ384SX7QEP/YCJAU5FbTYE/lgQb+iBR0ct6XfB2lau8VwlR3qnSuPafqU2DYbxSB9JvkcepL3h+rM/JEsKjugso464qjie8EU54SdPNviffnRlPRPnyZ0/lm1V1zh2I27vDqiaHfKbG2x/9CVufvwjFJsd1kWF46t3+OW/+bf497/6HV7f3eHtaUDP4BL2xGI2EssEWw9Lty+IxmQnWfQkkkUKSuU1DATmPM3my/CniqVKS6A94NGx9ey3ZoNH/Yh87NDn3Msc72bgT/mAV7sKLfvSDhPafYtmHLA6tnie5fhh3eAJz4/13CJYyFCN7sCV48nGWZz7ebYMZGNViBQ0khUsU1qAo6Oz876b8Caf8aoo8D4vcTeNeN/1eDe1OLKEaeixSJxie5oyeiKv53uFY6Vnm10xVFeQXir7Cr+3Po0pg5DrFjGqXZ9aUFyeTckY4hvtheEN9dpK7Q0o2x2PpwxL0nxKPTWsTB7LdhZFiXVRWrbsumIpw9Ich+Xco2EOJ1UZVu+gg5g9nhg4w5wxLz5jeyFd2AIiks2Z/1/siimwZZGPxL8pMC7afQx7f/H8s1lRtFpYOQ8UCcMFk6ctGnxkYNGLJBT4uQbDF0aDUVx43wj3+PkzUmR9Uip5HxVtPU+EIOOhKR1pY2SgkOPJS0V4o/oICPSuSwOk5qB3iVGIWAT2tEbRYSLHk4hCSo/eIY8pCZA/MpzG6OzFgxrqtPK6WOJG4M2Yn+oqBqeE3ndW/nzt9W9RSkJpOz7TDlDqMyQwK5CpOUmoC/yKGcT15LN4X1w7vVMKp/af90u5+2dgInhMdZg1ZwPowdkUQYmeHY2sl99LiEQQqj2PvyN9LIcsGckijcgoFA9WHMelMhvHzntitpzW6rtGyvN6iv7j81Wy5kPfac20Bpe/RYsRSIsetIeK9jPeE7IYeM54Ngm6YsS71kGGb41B/ENGXO45z4UAf+QhcY/0vd6/ML/E+LS+UenS3ok/CYiKdvR8i+pLEYO25skYqsAtM8z3HpEd10X3GwP9QEk20ZZ+R1rS3kXDifiFzpTep/Me5yaAEPcyzvdyHTVGneNFwUoOR+4B74/OEa218wQvV6qzrfmKX13uS1wbvrs7er8gGQOZ4st1NydlQYfTZolSlXKnsXAdSFuKNuSz4znjc+72D4uiqO+iIVpAXWsc95Lj2l1ffYf/cQwyjnP8igKLMlFnVnJF4+Jv0beUHgUWKNLQZFai3ShLOWaVvIoOHhpZ/iW+zbVnjxSurcCN9km09+jRo4VGpVCLt8sgKSAl4zvvlcySQymCKhlldL60t6JtnUk+LzojosIqOrHm0iFSP2IKf57LOtFZlDfcP8kR7YHkj84E6UcOcf6fjiftm0UvpR4Ol7JD/I8NqS8dT3E8wjfao7inJtdmL9Wn+Wp84r3iZ3q/+Lhk4uW8xcNEI+zRoPN5iTPMwJCUJTnj5Ejje2k0ogHt8sxGmcnvuL903ElB1v4q21k0x8/lxOC1oh1hM+5VNJaJ/iL/uuRrMsQJf4m/SRbd3NwsRsII7DlfPl+OPa2b+KfWlxFpdEzqXGo/dF619xqHImx5rrkmzLrRedaYosyjsyPKfJ1VrhnXw4wTKcreXSmeHSHMzQhMYQyOSX0qRG9sSsxnik/JccTvOXfOTWPWeYwZT9RROD7xTDmxFmzCuvwMrqrX6PsRr1++xsmMeaVlILE3xX5/NFqig4WOFSrzXo6txMzm1FPi2yzNZ4paUubnDKvNuUwcG29LNlDu2JxGL+HGyOu6aFCVdPQwUrizjJuycexqvIsRe8kgT4cK379/OKE0JxKdSgewXxIjJLkvzCxSRnNZsiSV6zkMhqPjyfdH+gvL0NFpxcjbc0RywZr6FsHuWVd0PDHbqSqvUWKFOr+x+bLZMcfOddEZ955JqRfI6H2mrDTj1ON4PFiJu368s2wwU/qtrEtlDbdpAKvKFeq1O56ijBB/57pVjGisnIeS1rnGOr+kvfWaJRjPGUFcJ34vfFI3LGdOp9V7c0C5rpPZWtMoxu9dDqnchkd0uyNvsjNiOIoGQL5v03h0aeeOtazqrE/UOB0wZwcU5WTP9DGyrI1ncYnH6PwLg2st4+fn9WWmqxuUuZfiw5qbybnjadEvpQdJHhn/mpkhW5vi3Z4OyKcR26a2sld0Qq32t3i2WuHTssLN6YRdx14Vno1hhp3Onan8v/GgmeX5Ut8SRrwP51IrNELY2idcyTlq3biWi4EwYHE6PVQG0NYslCXkPcehMyOp4UC+t6rBuvwnYquxx6HyiHwaIswIMrC4E7OvGNk/gj2NevY4KWCGurH0KgGefdnjantt68eMHRoq+iLH/TziXepp9GaerNTRkSSxWdv7ub7diaXSaFDq8bjMrbn4j/IC32fJwhnYZjQKspdW76WViLOzM89kcJjLNMevUWbx/+L/U0vnrRt3Dc8mx8uin3BudDKlMnE0xvN+8dqZvCNlC9HKNLEqS+Fyjgae0XqfsBH3sGQtmRzIPRiWPZ/uhgGv5hkv5hHfjBPeFizFl+Hu2KJas0NGKsFlDrFzFpMF3l7onBFr6gzwM82fcxR9S+ciTQgvcJ5yZtEp4sbD71ai0DtcJp5LrvK86IxIbyDtLDpaWkMkfuJn+FwqScY78R87/8VsBq9ydqMy+0pUY4/vscfXaodH84irYcbVOGNjPV4GFlIy42QzTvhoV2LbrCxjKmP2MR3DyfZD2/Ph3p1uwmXSBUm/hg3zEvV6tQQPm6MoOR2tNxOj+kNP3ohfxJci3xA+Fd4g7dGBpb3i3/oxo3TeYEUdeppwezqhndzxxDPHmI1DP6KbRu8VkxW4YcZTUZoTmIbT01hgT+dsU2FYrazUHktZsfTeHeXC4LRFHGjnZRrN0E6912Rl6LGtdRL/t31aSuOee3kIL3JOCjo2Y2udeqmlbEE7bz3fU6CsV5b9wTK5q5Ilu3JsmwYrYot8QnO6x81xjx8UJX6cr/Aps57mAi3LsCYbltZ2Ocs09FffDboRLUvXML7PTEsGurDCBDOeaBNMxtmOpQ3zAg9FiX86HvHy0KHe3uDdqsKv7l/hvthaVpGVWUuGejqrp26yTJAx6c6G+VjxywKcPMPfMGvo6aXyuSarU6YCy9fK9mb7lErXujyzXDHn3RdBztJnWd5TtBV5gDCBsKX+1tmTHjKPzLHz59s7Rj+vonkF6hm/JO6hr480TJ4zAx9XM55XV/jezRN0Nyu8yL0EnAX9EOsNQLXdmlOdpVib3Qqbqw1WhyOyr1/j+cs3uD7d4qPpgCeV9448DiwRezLHEx0rtj5kJHQ4sNSqBeQ45lnNK9xhwst8wjfo8ZrBHMwcZkY4S5meBjtHzMKl42mfZXh13OOOASfMPM5KsNwv5y7Hk3QECzpm6Vj1gLTxuYyNmIv0IAxkwSUpO5COp3jehWF47+KcyGrMI8/jgSFR5ni6moGf7hr8/KMb/OUnRFvMriaG8X5UBUsWFpWVycvZa+xqh+r7n2P35Q+Qb3bY1Ru0L9/hb//P/xv/21//J6P5AzMvrSeQZ8nRfWq8bHL8LduL7H2qxMWKAsQj0ke4qdLjdpstZuK4gtnLA54A+LN6g5+XKzym7nk6othcWc+5lyyxt8rw/maFbrfC3E2YHvbY7VsU9w/4DBl+tFrjCX0AhrM5a6Cez0H13HvHMef2Mi3lLEmDziereFtiZCYiz+zMXpYT3mYzXpnzK7eMt3fMLp07HMoZV82NOYc4v+2V9/OlTYl/E2/LvqDzJ9uBbB5H4piEvyVjdMYkA1S1RDJTz7LvU5b7pf6/4ForwXnOII24V3JEerbtCynIgu4ycyxxcRhcQIfTVVVbPyf+I8YbjkdrMUoc0zA4KfV4s2ynbEZHXYAllBP/td6eaSxDmjOD34wXSYegLsCgp+TEqzZX7qxN9l7RTvb9Lz6fo3NmOUCp7qEU8uXwBSGgg6QFkPLDvyW8Lg0oWlAtIA+TNojMyoTa7IwwGjqkvOtdYpSWLKvmcwlc8hkydopwojKi/wvMx3nouQsjTgsspYUHVGPThihSSMZYATcBNUV0Lxt40a9EgjQSn9bNopqX5sBOVNpIGZMvgXdcIx2K+FlkgForgQkZLgRgZcwxMJ1K4PD+JSoopWCKTsR0NSeOX+ssIMxrFXUjICeCjqBGtHgpPPX3guA+8J+4f/FrPT/+1rUS8JGeI61oLbRPElbaq0jrAgFiVJfP1jNE+xGMxz2jjy3Sjd6h8asGt5hN/F7nIs7vX1oLPU9nV/fIqaT5aB5S5Ple3SPArggxGWXFaEVTl5EDcb0jk5VCJV6iMURaiWfgQ8xbtHcJvPgMA+KhDxnBlNE/IxgTMKegl1FODpF/6Xxdjj3Sr8BMvIbfy8khnqGoKa2/GceTUzjSnfZW+6G1iXyOz4xCiX/rPEaHotaIY5RTnPc5z3eDh4C8xqs1iXQRx7LMM6USG5BNGQgU6FebrYGd6+T4icpdNORGY6t4uhQ9y6yjYhdKZ0gGCQSQfsWTBJ50brkWBBv8XoZb7bHOpYzDol05pvg9v9P+iNb1Pf/mWtLwy/fSqaTrea8cWTpf4mk6K1pvA/rBwcnnamy8h1kIMmZLNsTz8fjx4+XIa0zRAcXxa//jOsogTscVn6cSXxyL7l8ATmjOrpfpzAo3aL01FmirAAAgAElEQVQky3S2GTGlOUXZpu/NyBkcU5G+tW9RMTUQlIwvZvhOEeBRNmvt7cwlY59k4iV4FP/WmoqPiF9yDPq/rpVxwxxBybAsHslrJfP4vdbwUuYIH4m/aXxx/02OntwoLV7Dz6R8CxDGdeVnktXcUzqeNAfxvOic1rlUlkxcOzmexCs4thiYIzrlXEQzwi4cB+/j5wLxEbBr/vxMuEFrFME/6Vu0FZ0nWtfIP7W3WivxVSlZku8688J5Mvjq/PBzleZUQ+YoPyONWuBjCtyK49N51xoZfSU6p2FJa0HjlPZXZyc+j9GQZqBMJTK5J/ye18pBzvfqLIg+eI0FlqXm21II4nqZbC8aMxDbvo3A4eGIntGifMepRTt5ibe72wecTixN5b2MiOXpdMgGdwxxfF3rjhzrHcD50nFUe3Sj9tCzjTzjqetpFKEy6GX1NjWzYtc47VkOqbVozSmF5MnAyfvo+JKz+e72iLqhIcjL6LnjiU6IE07t0XJ8bE1qnSF3BNL55DSrQCf2DfFeDUXpPRjsLK3YMJ39I9gIvsXUl2iqR1jVT1EXa+QTHTs0KLAnEyOjxe9SCbxB/R34nsmMO8yGotOJRp9T/xodnQfIzUmUZ7U5nvKs8eyvUEpO+65zaBnnFj1aJmcby5l7LymtNx2FLsNjHwLHCWa8r2DrdDjIAUZDmEdHe6BgMlhZY3TP3tFn1M1YyobryZ4sOutsGK+xDtmdlZmhuYj/ioqG7DP9050hHn6JXSUjLrFPxLvMvBLP0fmTLmlY2Qyj51KBolWfh0e30/FkPI79r0bvO1AlY8fHbY9nTYXv5Rmu2wN2dK6l/hNUxtfJcG/4j/0fFnlOo8+M0xAcX8HxJJmvQErxbfHyRealXgrEQYuesPRM9qwW9iKhsYa9nFCV6LIMRzbXZumynIavyUqvkO8wq9DGSGdS6w7mmQbJMvcye3QO0LDcOi1lay97aZiNDpqazc/Z9J3Zajn+MGXWT+EBI04VI5HhGQej972qphbPyxo/L1b4IcsVDhNWdIiknigs+ELqcOdTysTintGBZ0UunZcIA/H/MvAYbk09JOV8Mh4vxxH5TCo1S9rk5wteTviNvXRomDEapKMk7SGNjVYGmmMir8g5L++hxGdy/cyRV2xw33e4y2AN1b+eB7yuCrxhg/XjEdXuUTJQpwxO2huSIdjkXNL3hQujDJS8ipgiGhE5Jws6SEZlkyPJaEdaYbb//v7BMCr3MmavS9bRKC1+rDMR5aPkiuGUxGvYcJ5/+1qejYQRG+rMVg05Ix28btxvJ5ZdHPG0qPC4rnBNg+Aw49Ew43oGNhV7UgzY9COafsRHNxW2zEjiPrS9lcCkDDQHOR0ND5RLnjVHma1gZOJxrg8dTywlZk566lrMjmhbL7FLnJ4c09I9ZAPR+MVrhTv5ufCK2W5SjyetnYynphO0J+sZtNpucBonvNvvzUDMMzIxI7KszDl5pIwlL0HhPZ7KCl1BY/qE+zEDg6MsOO/6Bt+cTvjH0wlv6hL3dIyOqTckjbirxspJsrynAi4ZCCj+Kn4a9W2W/tL30ssW3phKhfN6rgtlqNsDXJbYOnQcOxmKZyHz37r6//h6sx/JsuTMz+7qW0TknlXV1dXFbm6gyOGqwQDSP6s3vQqQgAGEAfSgBw1FUaOZgYYiu5vksJvdVZVVmbH4elfhZ3Y+91POJANIRLrHXc5ix5bPtspuVpXdLJf2thttWc3WDDu77Q/2eWn2hdX22VTb63pluzky1nLMRxiH9FvpXh/DSUKGj+Ylp+R4IqofBwKZYWQo96M9lGbfFaWdpsqqxcbeFbP9dP/Bvp6XfqbhQeUigibg2/BJ+CZ9gs7v92zgBPoOycZLPMX1dhymvt5ho4T+G4EwuSzL5dm1/aG1EP5CRmZu/+R2Qi4zpOs6vpFspJhLOO6Vue92CkEVKcvs2KfAUWzQlP2jnjHsCXv3Cgfxq5fWr2rb9idbk+9NL8Gps3lorNqsXVej2BeOJ/41D082//Ib++zX39jL+WCfF509o5RXgfwgq4kze/LzAf/yMeOK8FpgAYAzp3ZY2mNt9utqsF9MnX3D+fEygEtb1Us7oZPheCIAsK3tVFX27X5n98eTy6pVs3LHk+uNrI27O1IwFpldqWSZ6xReYjb6Jp6vx465cjydzw90VoX9Ip4gni2MDH2xLnsbpp2dCDCyxp6Xlf3e3codTz9+SYbv4D2ZUA29JyRKGZmQ9C88FVa9fmWb3/qxLb/8wgZokF6LX3+w//R//IX9z//p55HxRZBJ17vsZn89g5cS0ClYS4GrspPhlfx7f/+dO57Oc0iOONYKx1N1PNqO/qRVYS/qyn6zaO13yto+JSCBKgPN2j5Mo323qO3xzTPbvrjxEneUAqz3R7vbHqx82trbYfbgk5dlYSuCQW12HrVMDYzcXvAquRGAop89jif2gH/IGpwmlCL18n6lPRVm9zbbN0Vh93Np931v7/ve7guCbrAu1ufy9VSXYO8IBpJOcY3Z8L3WyvmQV3GIAYkvCSvgO9khOaal/7vsxDub9QzLz75/7yXAL4Fhsi31jjwTF11W2Ba6B2M/HHdGOcd13dhd2/rakim8wJ479daVZMVGxnGVHE/oMpRMPqE7T6FbnTEGZbMqmCOV0vNe6xxNL9uMkz/WBCeydCphJ36WcDxdL5o2VUaxJp4LHAGfOcPMDQQxQxnJ2kgZ8/yGCSvyLcCSACLkeJKhIiVc49SiO5BAPcLESPMNzK+5BkOkxKFcyGkk4aGN12dttKKJVTZFTJ2/qym9QFu+k5Gj+7XoZyGd0ls9KiLVDNU1+ZoK0LwWvJqfBJPmpGdJyOcRsgJedO01oKexSWkQgKZ1FYAr5Z41QYG7u7sL4zJFuAsQ5DNKrQuIDBzxw306nR14OaAsuhLAxvzcaMuMKY1DAiLf93yduc7pKTvY1wdXRmr++1oRu7C5S5q9vtPYchrN72d9oL8cBJKhwB7lZQp5phQE0QBGvM6ShC3rqnm2bQCHWh/9TWskoDBXTkQjGqfGnq99zihzIFNrmdMbc5PhIsHK3NQvQuCpDH7Nn+fmfViu15nPKkWkqH6tj+aTR1yJOWqdNBadf53ZfIwoEXImwyqdjk9B1/wQDaczpDU9K9Upqvxj49Yaa9w5TeR8NC+VIj4mmpeSeM3fRKv/ksDSmLR3Aia1VzLGlFGZg+H8nzUJ3hKCQ8ZYXjZK7xAtuvGRoielqKxTKTiuRUHjfpxOANlRCurSPFY8jshslcASDWj9JBPEcwEkAOjET3TOxB9zGSL5IdnjwFobZ1PAuO6XoyUHsXKA/Gw4J8eNzqv4i9ZGBgbrwf/FJ+XY4TnKOM4FvGgEI0fnW8aGlMOgx3D8ihZ0LnSmBQqJ5nUGdb5zOmXNFRDA8+DdMtQxbuUo0VzF2wX05KVapKBpbHzWGks2MndAPTfyUwp5zk8ZKxldOU/P9zA3wniWQBCdV8kz3s13KrvG+7TPKOO6L3cM8B4B9tJ/ruWnZK/WNtchmCt02S4upWj1HoGHnMFrx7OemctE0ZTOlGQj33uvjORcy9/PWJm/aqFrz5SRpPMC2Jg7o7kn30eNj/OmM8U1WhvJDH5rfIydayX7NG8fb8r4Ew1LN5AyL/6u8edZClq3fI2kc0i55XduROl9mn8AIylqMhn/XJPrXnLKY3hJnkpXEk2JVzmOeSV/c52NUjK6lu/Fh6FF1lnyy/dYBq33hUn5TwnEzsfMWKEvP3dz9AHTO9HFRO+Sr3zmrIqmRc84hsimyddV8xQQRwNgShe547yfbLlYuAOJDCei647TwdpmmbKedu50ov8TDjmy0VpbJt0gSvNSok9lqXxO8/ZcY139nmI8sUdN+9qGnszb0lbtyrN8DrvOy815OdYhHHNO6ym6nv+ToQUdPDzs/IxNU2eH49YjaaPUHuM5eClBjLsLX1bpslRu60TZ+JTRNKvU3sXxNNUnu1mv3VlCENBpxyDWtlq8ts3iuXUHQKXKHUW199uIs0NGV5wT+BbAGhGeakKO042M8p1104dzxtpqtfHnDH1hVbm09erOAT3tJ+sFXfCZtYF+u+P2vL88P94dZXygC5yAcqySfRL6YtCL8/ept/uH72y3e7B+pqgThurS15f5ir55Nk4efryHFH6V5OSW/hvjC3rj3fv91srF0R1P3uOpoDRROJ7O+iV5NMnwzvUe6US5vBN/Ep9mfXe7mH+ur+Y8SGWVc70lD7I47Y7WLBpfTxpeV0SqY88QuFRU9oOuszdNa2/nKRxP02ALSpWQUdRN9qIpbdlcytghz523JUD36fB0jlj33keAuImepRtoXtIJNFbn9ykC2WWCeiBkEcqSadjWRVPb3NSGM8UdT8NoxzGAZ68QUkeAkX4Iauh5PtHWBUEaQMopOp4yVWZ2TzmVFJhEFP+iYY3AUoNX/LJZ26k2+zAP9vVx643dpzJKO+HWe7kw+81qYX9gC/tynLxXhJqoA74X89GBX97v+hfZlPTFwLnD7ypo3oGwVJIZuSs9hn4sklE4AZy/JceT6/2U/OnDKerySVHtCdikFwRZGk6DXe88D7AIxxLnoz6WZovS5pYo6zFAfXqVANjMhbWr50a5w11R2nub7R/Hwd4tS3tXTvbVfmfD4u7sKCMjzXV/ysalYKg5BZJIvsp2kgyQjSAZxjxcr006u5+1pMvwTMrKsce+ZpRxLXBor4ySytLfZZPEugawLTkYfDbAMOmr0kuJynfnzRBnNmyfCzAn/YB1li49TkcHiHE8kRlHP5ZFW9oLeoeQETsN9nKu7LWV9pzyg+VsN/Nsz0azm2myZ5vZbpYrB8+uHU84TA+7nT08PPiYCVJhz1Sylu/oYYPD62yvkqG3p2/g6I7a3cNj0EVyruQ2gOSp9ErpJcJ0vA1B39kh9Qhz3SOVLOL5OJ5WyxtbrDdGyed39w/24P1noOvaqmZhT/3JjkT9J8fTs3rp9NjXhZfb+3rX2/Zha3ebta2fP7df7Hb2s+3Ovm0bO0DfzSLsI5V9o98a/D85a1VeXvaDdE3pkrkTIrdPpZ8p0MX5T8pOzUvtsS+8m5K5WkMynm4WpW1WS/ty39mK/oj1YM+Kzvu8vT0N9nYo7FW98j5VepfkfD7Gp0OUmhKPF22eeZj3pxmcd1Hy69jjRCqcFyKk9nVjZC18N462bVurlrc2TJV9dTrZL4a9/bwLhzJgaruJsrTdsXfHN2UDhwL+I+d36/wpzmbwGpx9wqHCFozeNchNd0J9JKM310Wlr+Y2Nt/JqQyNaF1kk2qfpBNyvfRq8QvZpcUcAUr8MA+XMWXIAdff12300fPAqNgL5yOJx7AQdze3tnn10jqw2MPB3lhtm2VtT+PRFvUzM9agjIynkYqHdWGLp5217x7sR99+sE/qwT6bj7YcwX6jl9ZcoKccbZ4ImgmM1/cBR14bwTLQVTss7AHHUz3Y348n+4pM24keNku7bdb2RGlqgPSpsK6urKtr++6wt4fD0cq2sTWBTKk3ndvKKSPRdQQ4ZzZnsAbXu1OVAtnGyGvhb3nGE7bZ7rA/62QXPTWVWUQGFje2WeJQO9iJ7N1hthdFZb9929rvPL+xn3xS25FyaogZSlB7Slxlx8lsf+ht2Pd296Mv7M0f/YE7nu4PvXUPezv86p39lz//v+3f/vxrX7N+6m1PqWn0ljphLv1obX3poc0ay95jrPBKejyR8Ssbnyo1wg7QVxjr/XC0qSntrq7sh8Nsv13W9puLpd0Uo309Ffbt8WQPdzc2//hzO7y6s4ftk43f3dti39nLbrBqt7MXh6N9MhVesviWcn7gOoeDbeqszUjKopHjiTXf0jOVqi+pzKEcT0f6wrL+VWHv58neWWEfKHPb9fZ+HOy+Gu3UFtZ9G/g16/LwFLz+9vkz309sHNmTfBa+z76zBvDVxTKqZeT4K8/gTPFPGYPCN3heHiRIKWed21y/Ff8i8Eq4o861dAC+Px6jVKbbUulZBJNKxyVDn/N7u1jYTVFZBUY/TtbiwIM3NrM7id3xNIVs71JGPDpiA2alUpzwCBxMavdCNZUplSr2/q9kbEbmsgJ9cDyJVwiv8Xl+8vb1rAhXlfpREy0p/LlCr0XSdzp8MCq+yw0BTV5AD4uuyG+Imvdst4/RfFeKjDcSDiBquVzbMJIqrTrxl2yo2JjSyiqiB3i3fitqXc4ibQyfGaeAAilHfC9mKoBQ83Tjl5JcKXpIRpTmr4MqoPbSwDeYowTiWZu/8m7moIfAhhxYyffgTIxZjw9vAJecOFJOJahzA0pgkNZIRC4gWsSs8QhMc0VYqaMZYCPiQ/HQnkpxDYP2UuNdQlPPlJLDGAQshcEaUUdSdHMnig53TotSgvPn/RPFKStLeE3HYhZ6J2uTg8A6F7lSzzM+ZsiK7nl/rqAF6HEpFaXxSQkTvckYV2lJgX+AAPkzRVMCGWgwndONaEQgr0AFGV96r/ZIilo+Rq2rznMOBgqk0jx07v00ZmUd9XeB1Tpzep/ozwVhOl/iARqb1o5niDbEtKWQaYxS9rVnMjwFQuqZGqcMNwFyAqIVCac1F+/I90DPYE6ivVwo5DyS/2MQyzjTvgpw1JnV+sghIWMGfiJ6k/DSWc6dKteKt86cwEcBvBqzlAc3LFIfhbjn0qCcMmhElsvZxJrmQLDTUhsZWYqQ1hj57HNKURgS4Ky3Ig81D9GAeCgCX8afzqgMIdGpykiRJp0LftGB+DT7k/MnzUU8kownrYXAxw8fPvh+YajmNC3jVHujd2m/debEI9wIT1m413THPDRufnOvzj48VcYKxq8cAzjktOdal09evT6vFePS/pCpFLzlAlLzHq2xzhrBOjpnUYopehbqPAAcqNxPLsN0fvguP9viT+ITZDQxZtEFv/U8X6fUvD0/M9/nlxfgQkaPeJk/E2MilbJzwyHrm6MeCfnZzOcQPCrSxJ2PUK6FaB3S9ImU9EizKKujMclxI/4iuuY8q2wbY8BRB/3oe+Q0P9C11tsVWfpBZM3kxTd1fnVGcpmSr7FKMYq+tI6SK9of8V3GLycS9JYH3uiMaY00LoFZnkGRxiqZKH2Ke3LHHc8SmCdFXYCW5pjTNfNkv3TemK/0mpzfStZpHBp/AObF9+rt57xDckBOpdwYFy+QrNTYJdukh4j+vORZUfheav+5l+ty0JN30sAdA030Ev0noqcdIDSlb84gQNKHmKPWBpDj5iaMm+CJAViwPkSzrZa35+xJDFM3HLxPUQCKlMWTQRmGSpQ80/kUPfA30Rzj4Uc8gHuYG+B17Es4kZwmhwSkA+ocj7bd7s52AA4msnMCAMHZUNh+x/spwbl0h1U3BCioPZC+y2fmeTriRImIWXd0DPCbxkvNuW5er32+iOLNauFjqIrGNutn9vS0cwcVxiHP3e2fbH/aWT/s3MnRLmvrT9GnVHxDYKp0Hm9MTrsQUsuI1Jyp0DB41hNr1q6ZW2QAjV1h89RaU9xYaRuzubVF/cZLDfrZornzQKmS4DfMCZDVeQuZFU3QBo4h9tbXc/iQ9q9ykAAUpSlXtl49s7ah+BS0ELYXe7Lf73xcolFvT+8RiziGO18rnh9l/Ro7HqgPdGlwjPOJ8SCnb283VlSDfffd13b/8N6dTpVnn1UOsLGHHg0OYGQA5syls3HCuVTZYtnYPLYp0pv76A1EQA/XhmOxG7+J5tkVoI7uLa1dMGZKrV8ylqEJxibeFjZLGMvSA6/BSbLyuEf0lV/rOmRqVO3yOPUMB2DjjPCe1c3S6tE8o4KShUMxWD0cvXn2y7KyV49H+6RZ2Kd1bbdeYZB+FKPVk1kz4TjBGRMZUz6OZP/5WRtGe/SsPsqdAJZRhoo8nlR6zQo7zPT7YizYHYWfhTN4SLlDwL5+8GwlZCkgGsAM5VIos0fgj9OeO7wiErUnKGCkJNJgD2Njj9bbrp6tXa7tebOydV9aeejd0bK/iXJ9jJJIWPpDkAWBc2noBu8js9qs3dEGKOGACw60if6UtS17Shw19r40+2V/tHfDwXrrrSX5qirtv+vNPm839sNqbUv6RE1H6+m9wAvItu8uTgrp4OIRvucAKxkYKj6m/WuZL6XKABETaEaUN5kerA11O8XfBXByPT8O8FJ6jfuL2Z1unuUAmFKUnnkS2Y844diz6H1FqamOsp2G84lMkKWXRtpOs91Psz1UtT1U5o3Xf1F19oHsG0Do1dqOAzwTYKj2DIG5pVdKnG3n46kXkes8ZWHrltKXl2hryUXZG46FJGDK9TDGpJ7Y6D3Jcan5Sq7LrsGZLBsIJzXPgF3xnfRN6QCcH9cfmwDdON/wMUVlMwfezT9kWei9kfUNDUOjnn0MkDdFZPntONhd29jzqrQXY2+vp8He2GTPAc/GwV6vW1u0ra3p7ZcUF+wZz/KqSts9XYLSbjc3oWOkvpQ+Hkr9JXwDinNgWQ5K9MMDaxvOWOctTWT3OE+tiwT2hR3ojSMmzkhy7E8ERs++T853KGfkpY9DJ94fDx6Ax5mip9NpGO3+cLA9jqq6scVqY/fj0QM1KOuGj4JAPfUUwpnzYezsfjx5hPp6ubFFsbJfHI72N0Vn392tbDXhfD/Y4QgwWBH956WxOIPw82UZpcWhLenRkvuu/0DzKTBav3N9FXPRe/Gp722K0A+ZHvTg+jpcg3K5dWmrqrRlZdaWZr87zva6Xtizrrf2dLS7trCXq8b3l2xRev5Jr2f9VgQA0PeWfkGU0WtSuSq0du9PEuUqmR0OgofdIfQL2ncUjY3TbAd0GGjZi46t7FfFYL+oeNbCls2tl8X9gIN4ONrfpbKBrnPTW9LLowbPgVbZR/YQ3R/nLbSuvraOo6TSp9f6+dnmzDLiz2XZsgyvCOi42OTMJfSp0BGhjdw2uNaVZXtJT5Vezf0e+LQL+apyYNje/Eh/QEbgfJGO5iJOASVlZU2xt+df/NhsvbHh4b296nv7ZHlj5eLWTs3KTjezPe0Pti5XdlOvXO4MDaVUzZYPe/vt9w921+/tdb/zEnN11XgPwdnQs9AVWnd8GM69IeQ85dQIEGCvt2Np3xWD/cPU28+PW3skg5tMp23vgSHz3dJ1cPoZQilkU+3BMVxuxFmQPSKeJyxYNjjOY82ZsyzbGV7seGoKjHEekXo8OU+hrF1d2vbpyYOZcQhw1ij9iEzx7BAcW+1sG7IF9/CI0sp2tlfFwX5r09qf/ujO2qa0RVXaKvGdA3KZTC7w2J3Z4g9/317/3h9YSSDW3NtyrOznP/2V/S//51/aT//+V8kRin0UvItzJNvGM0Oz8ry5DZjr5DrfuV3ndj82yGZpIyUjTyd71TT2k+ev7S2BVvujDdPBHhe1dT98Y91nL21LosV3D/b2/dFe7kZbDVuzY2e3RWWv2oVtCAaYZlt40Mno/YncJsS2d/0DJ3wq5Ub54wHZXljVtB4QRWlvOhfvF5U9Vua8kDK/H4rJvi0Guyerln5jqaraCSeyWrekUn5eKu4jNkl+hmUreQnJLJiS9RXGohLnkrf52urMYhsKP5EcEo7EfWHbREAStCYbW3jouDv6nqZNjJKWVEIZB6f75+ulrcvKnlG6FB3T1xX66x33aGiEVUbAuJdhPZxcR+SZp27wdhiuE3AilcQBj00tEvgbup+vB/q5ZySGLcn3lELN8RfRVPHZp29nJ8aUoi7QTBPNQWgtvAhV1+bGooCPpAN8L6uF7wRSSjF5enpwZZr7XAFMNUa5FsNmnBAcWW5d6v8UTAIhcyk9JKYssEb9HXJgXkZIDl7xXb65Aj+kULkB7DWtQ3His4AcKWz5GohAeCZRnzlwcVb6EhEJYNCGaI1kSGmcudDXNbyT+wW65HvGfTkwqn3JiV/KlIhZa6BDle9hvoYy3kQPUlhysFfPkPMvf1auuOSKrtZd+yiwUt+7cpc1aHNlQIcuc+jlc5Tic02XObPV2DSvfHy5wSpmLfD+zHw+4nDR30QnGqvmq/3VnHKalVIRYw6AWmtyPR6PZMxSPSU8GWsO/GmdPkZXAlnydcvpWwzxzKCToa9naU9yxqy11DXcK1rWevNbjhadkbNRnaLR5Qzg/rMCmpx/Whc9R8qB1kP3hLEUEXr8zZWFpExLyc7Xn7/JgNV6ap90n56dzzP/v+bIvHA88SNaFG2o/wjjEU3pvAgYPTPqBLpIIOpdPDtXPK/Pt96rvREdaV9QQjCgtDZqapokmYNMOc8UXTEuGZ8OACanscYnZy4iUUqvRw2rXEE6yyrhpTVxwy/LgFFmVq4ESe4o0l+8V/uar4GMA62x+K/GS91xno0hjNKte7lOoDa/RSeaS067MiLy92pM7ly46kmXn+fcIaNrBZJrXSWfxc/l1HOa9nIaYZgICOA6DIc4W1EDXesoI1NgN44hnb2c/wvcu7m59XvlNFB2oN7pUT9JeRWgLWdulDm8lErTvHOnCD02ch1DZ+8CIKZSTonv61xoP0mL11jE43LDTPQuHnWtC3hZkCvHE/qG0zmGbcqU0vmXnqL103gdSNjvz6AA60UkFc4d7WNuQEq3IFVfvERyJ1fU5KAWf7iWUdp/0b6eIfmWy06dGzlE2Z9/zvGU81CepfI1uS7D86BF6Ub53ul+1kX0IPo9G91V5UY76yZ+kvNb6TU6S+ItWq8cZNa882ukJ3G9wLPc6anx5/qOni15pbUSjSryL3dgi8dqfyVj3IAAuEuAp5/bpOe6fBkiIla0JPkmHdOV946M3MgQYO3J0mHcrmstajsdA5hgfCpZR5aKdAj4e05DkvWMkedLfsgxxl5pHOK5MoQUIMa1RNpJnoXxfcm8w8DlHpyvd7cv/VqfSz86CEYEcpTwAQvOIuiyktkX2Q1IjMMz+o1Qux+7AIAiStg1bpzhVHFAiga5OJ5Wd3Y8wPdODozzftixJNcAACAASURBVMCh/enJun4HlGtlg89F2VIXQEd7Hud5E42+6Tc0916mD6cJWTmsd7sm+n+2HtD8yPiWtqjuPJJ1nhqrZ0pBRokQHNo46hQhzRzZWz9TOLO8txSOaLCeyD66P76zDnDWs0NX1pRkpmxsubi1qlzY8RTAMM/A6cSPg7f1ZT+CliM7iQw3OZ4ChCAj4hK4h+NJz1guabY92P39e9vu7n1c3vTZYXYcQ5Q6DFAKpxy6KhGaIKTeiJx+VUPKRPWSeYAt0B1NslMJwHLrjj3m706vmSBAmr47BzuvXS4jchsAIBb6k46X6+7OS+T0yxw+krkBJIft6w0pBBKm8jp8v1xF6RocSfhtAMTaqbdXRWEv6UOz7ewloEkZ2RkjjifkshW2AIZKzpjY18IzZXguQBTniGKPOJ088xQwH2dGKk/GmI52ckel9Ff1LnO5NoSTGQeWHE9eJiY5niilR3a5808vbxllauhLQg1/AJb3U+PA9ZYI87qxTd3aZm5sg4MTR7Hh/DzZ3kbbF1Emj3Wjh5ENtEQ3j4j1zI4usgUpTYdjBgfEeq5sKGvbVaXdV7M9zJ0dxxPuUltNZn9WNPa2WdkbAPB+sBN92KApshDJchoiwv7a9jjb23J2pUAn2d7ixXiqmadnbbHN6EpT4WtNJlpD3yqVstbecB5TbxYv5UxfJGg78TgcAPTEwvFE4KvL2CvH04nsQuB2dxi2Dpb2VtuhqmxbN/ZUm+3G0b6ZRnsYcB4MtgdoKilLSS8VyuG0tq8igBOHovP5vKwTYH+yi2Rb5fahdCSyW85zTKW/XDZSdol+Xkk/lW7PZ2U8fvXVr1NlAqKoQwZ5BknKUM/1YNbT6TKVYnWeP0bQoJz7skMuTqjYWxxPXA/N+KFPdLbGedpU9rws7PnQudPpB2VhrykZROZTU9hKDtvkYMZBDODP/OR44r2UhsLxVGfloulNIvo69xBLjiNnCMfoteM8oorM1NzxxNmTXHRAlCDqBFx6zx/wqZS1jMyT48mDBI7RM29GttGDZpzske+T46lZrDyryYMV6Gnocr8962yc/3dTZ/f9wWlps1jbTXXj2To/pd/NBgFX2WHf2R5HDbsNYEjmgI9rtrm79PCSviVe5fgBTO/qR7qd81rH4xJP+EhJ1zPfTn3jmqqwJbwyOZ7+aC7sk3Ztz06dtceDrWqz29bsFick2dxN2P2yGdyRWoTjzjMP1407LHGAeelOnKz0hu9P3svqYKHnRF9JnO6FnShxiqOcWJD6xt7Vo71rCttTjnRqbRore7DZHm20/wpPOqVMkTYyCbysVOpHL/s+gj7CFhK2ybWUH8110hwHcb0zOe38/CaY01tCJnzCy7smp56fk5TtLpuc4BXZJtqmHDPI8Q5hGsKF3EZP/Xz1DumSvMv1uyrKkZ718oT9OMBeN/biprb69UvPUlrvtvbjyextu7KnsrF3RWHvF7PtT53dNjd2127sOA3ueLojSGx3st/88GC33c5enZ5sQ6+3InpuTeXRbD7aVLbhUITOvGeSeek474HG+V6s7H1/sl/Nnf1y7OyxXrjj4bAfPFAHzt0TIEW/KWxlyimCvdK/iSyP9uOlJnM7So5k55lZKT53hsAHs/MRPu/4Bt5KhIUHmziNRtAM/IH3EhDQ7Q82FJ2t6sLansx4ghkme1t39vsvb+13Xpa2asj0JbE2SkKja+4pIesZnZPd/dmf2Jvf+wN3wuz7g71e3Nnf/uzX9j/+u//N/uYffn2u6EPAl9tZKcuJseh8ip5y+pSdIbtN2IlkL3OsUx9hMv9s7u1Z2diny5V92qxsM1VWsP/L2vavbq27XdmIA+5+b5/sJ3tDEFm3s/l4tA3963AeYS95ECiLTenukE9eGpNgRnhz2gOne7K22V/O7kz/08m6srTHprB7G+2rqbAPp4M9lJOdVkvPeNtjR1FSGH6cHDo6f34my9A5dG5z+1PrI12RoDbZSwqWFn7DfbK/eVa+xsIlsN91fsOGi4wyYSnqwZtjzvlzu93hglWmft/o5egtXPdq0diiKOx2KrwE5sIz1dGJYh1xfFIumPdiqx4oV0t2pztVg2b93ZRYTrgpuhFnD/rxxKPE464dT8hDAtNzPEPyv/jihz+YBWZIoddC8FmOEV1zvfA5s8uNf4ELF0AzsmD4DCDDczBMKbewXkcdcBRxN+BSKiNGH44njvAZ1EuOJxlyRJRoI5wxJCOc/yMMBLSdJ5yUSz1PRrkAb82Z8Sji1j2PqbGzK90pek1Ai4BBfXaFKx1qKVwiuhz8FiAlAhdxXTuqrsEmEb0OhOacHxauETCguV6DUtf7njOWXFjqOgkfKbluQKXMJh2aa0cQQE9uDH4MGNN8REt++LN0fr33ehwClDS/fJ66R5FVcp7ka6d35DSczzFX5kVbZwH8ESfYx9ZX9wlYE6PTunG+tNbOWJNXWUAZSi9jF1Cka3VG3fmaaFrnVwqKHGVShsTs9Iz8Pq251kdrzW8BYVJi8vfoXefzmRZTayvBpnWTkZPvudaE54qG9X/tzfWYuYe1y7MdciVL68XY8yy2/Jy74EzOKN6bRxp4NFGqzZvTXz6PfJ35XudXgvraYL5+Tu4MzB1P4hWca4H6WgfxVd7NPcqmugZetH+5IimlVbzJeSMKe50b93k92TB09GztpUBu3q+Sd8qSlcEvBxMNZMV7eR9z1ly1HjJ0AtCMiHz+5Q4RnieHv9aXPb7ep9yI5n4MzWv+x306EyiVjAcHAfKI+zV28TTmKGVC/J95MtZ8fXXWz0Z+2rT8TIu+Rc9ay1wG5MrfGUBJz9L7NU9vIJl+JOtkQHJvSzmIVL+f/c/pPxSmiBzkXkXqwTO51uvGpx4gPFNz1b5wPWugCEzNUzpDRPxcMpGvjS72gYj03CBiHbTXsZ5h9GgduEdZj+70SPWYc/4jucjvXP47KJYAQAFUROHnjieUTpXDwvF0SMYk75XxK74qmhDfV+Y041WZOfEh8QrRlPbiiKJ3VcNefFoKm/6ey13NF/BL+ob4sgwf8W7x9lxG61la13z9dL+MUX6zx+KlcprprCjLR87cXNHMzwv0kdMAz3WFN+l7knniC5qP1kNnJV8PzV0yUvqcnAf5edE+8T7JBMlf8VXxKoFL0Pg5W0klpa6ywAXYMU7OjKJHeYfAPcbpUaSpBKGvMWU0U48z6Sc8Q/93OTADNlzOOP8X6IcROo2XxtARcx11wWXwYFxp3XP9ULxcIImi87x8VApEk1zO1x8Ah/eHPhzZVwJmfK0pheV7GuX4zufVe01M/l04nlIVA49sjVSTXB8RbbRNAOcRfBaOG7BjBz68nB4ZHcGLMbhomzsOUdquI5sHR8w6nPA4UPbdNqJpKcRRTbb0knHhuBMtif9zhjebWy8HjsMvnCKlLZaUjG2soVdRgQwgIp1G6qVV5Y0tq2eGmQeANRworwcWRmQjmVrBR5gL68VzPJMYBwKZMh7VGqXq+Lnff5MyYWdbL9ZGhvuyubFFewNqZodjZGydTkd3rJFlpPJHof+nKOHUpBkgywumeRYX8bmtZzxp7vzNs1YcyC/s2D3Zbvdkp27nGTchPwgAiwwu+hLUlNajsXNyOgHG44gK3ZUqBgSvAMOzztyrfhcU56K3U5Tp43cAuwAN2HVkDqQ0pATGiVZ0RpTxJB6X6z18t1lGzzPRl3S68zmjrn/qXeHXpfedz085WjvS0ynKLZJ/spw7e21mL8vavjxG75m7ebKKaO6Z4lCTtWVjK5wzSb9wnpUC1Hg3QLIHdHjJpghm9FLEdeq1lHqo4XhS8/cI9Ak+7Dx2mO1p+xBl3chCw+GLQkdUdll4c2iPWE0ZVJwhBwyQp0SVl4W9Lxovcfbg/Z7MBkr6FI29qtb2vF3Zap7t6XSw+7E3ys49QqcJDHLgoV46UIGT65gqbzBPIE1k0xrHXoqq7ZaNbSsC4k626Sd7brX9TtXabd3aCmCp77y0D/tOaaGG4FmyNNJPLtfO9soQgQ0KbrgOghg7amXSaJySeoMNAClF5Y4n1obyidIXXFYnJw2vVMkYABfWkhYI7F05E4H+LzuejjhSAXY402UT/K5obKgXdmgr2xel7eFbY2XbYrZfdgf7euxs3y7sOGIHztZQBm4RoDv7KhnFiRD/BpjLA5FkO0g/dB6e0b8i9l0Wku03RJUPzhPPUZDR27dv7Sc/+YkRmEQmx7t37+zpaZswhUvfH3il9D4yyHjOcX84B+lyjhm/gsSEAcl2wNks3Qo6xoGK48l5MmejGG1ZlHZTjp7x9FlR2BdVaZ81rd3xfYHDZelZdjOltwgMXpLZMvlc9vuj81d+yDjAHiDrWHveHQ9nWennhnOX1pr/lyNzvQQqqgchZ9Gd+97zJPXHczkW5Y3d/uUoUpFHYHVRpzJhIZOJSA/hQCYSYKGdHU+A5JRRK1et9WTBpWA89HHXO+FEw2zflaN91+3s8dTZpl3Yi8Vzexwm++nQ2Tet2fuCXimj9XibitqBd9d9cWiEz+hsA4dcCtqSrUiWj85dLqN1JhvKohFQkHRYeLhst5AzqXdZch4QtyDHU1PM9ifjbJ8vNva6n23ZnaytBltUsy3K2ZYFpRUrpwnp3mf7jowRMIDNwrNhyGIE4kcfIEJi1x3tabe1bRX95NAZcDpN7H3dWo8zy8weq5V9Y719U4x2LOA2rY1TZQ9kS40n+1CEfuNYnfc9XEQGpFd4CnrJ5a3sddnYyqK8xkfEv6Yx6N/nlfqiROZcqsIAaSSbWTQrbIXPBOU4r8qCgfUufqtctGzS63FwXtAbZHdJP+eZLmMAqpMzxfWzNC7P7Fos7cWz1qb1yoMlfuM02h9aZS+L0n5pZn9XzvYPTeE9tNbNxm6atTvwp0VpL+ranp0m++G7b+32tLXnx0fb9GQh1cF3i6PREXAoUsCGywF4GWXzBjvQT28Y7LvNxj6cjkY+9rc221Nde2bp0/7o+uFA/yZ4AzLPewBRCizkJOeKcolaV9F+rodqX2TTALrLjkBWuDzIKlYo0MX3Y8QhUtiaCiZkL++iBCxgPCVPPStzpP/S3pZ1ZSvKCs6VTfPJXhYn+4NXN/b7rxtbL1tr6PGUeoSxBjipcZxt+9Je/Zt/bW9/91/Zdn+0w/HJ3izu7G/++hf2P/zb/9X+9lff2XqNHc8ZCrpFR5dufz13YVb6ns/Ckd3pmyWpcM43RW2nMXQe+CFVA8n3f7vc2Kvl2pqbxo6bhR2WwVPujqO93nXudHpZLaw+7W3qOs8oX3EEvFwzGeopSYVS2MmRh+10lvupZPFczLYdejsQWDIGrdHHC8fTBxvsF3Nhj11ne/TO9dKGunGnnTvhxsL3QfKLFfW51heMX+cg1yG1/6FURrYg6wmfkMNIMllYgfiX7BpudRmXStFKbgcmE/LGZetw+if4gPZGv91Z1QU+Az0T+KN+9W/KystCL+jjSRa693AjY2xyfuN0SkAN+iL90frAwwiIdH0x9UDlWjnR5Xji/QQdOT8i2CLNhTN2Dr7Isum+t4Zf/uiHc87UBZRogwUi5cCPmL8YnjZC4JkWVcw3B5ZYTJWdAegjUhHj5CxQ+qixyzPv7p7bNGOQpQVK5Sr0Pm86XIWTRz8CW+KgpSbIqY+SovClwInhywgRkYnRCwC9BqVFHGJUfBbxXTsOBIRofhIQZ2GTGLxAHq1d/uzzYbvK6uH7XFm43hdXnLJSc/k7cnBL+3bteJLxJaGlMUvp1TO0H/kcc2NB94mhS3Dq92U/Y5+l4OS/zxuc1iBfv1zo6h49E/BA88jHpzXV3ouhilEIpNR+itZzOnOho14M6Q+ao66TYs77RFcCqpxRLJdnw1jrqb0PWoiyOAKNNO4zM04RSfla6lreIwaoc30Niufzys9vvg/XBh/35OBYTp/5+mjOYpCiv5x+pOjk88rfLVBceywgmeu1tvxNGSk5CCZAib9rXwUocr8c05qLFGY5Jfgso+Wy3ikCIymLAuGYN2PgR2PgM/ubl3oTj8npV/udj1N0JABV1/M+AYl59onOugBYASzcJ0BXey9FwktgYe0ghM4/lyiNEP6XjLvcyac9FCCNA0yOQB51bvCbSi0EyBb1qKXEab7cyxjDUAzlTHXYyRiV4/P6DIh2RV8yfnL5I7oQDxB/OAO9qRyE1kRnTbQqx5oMcwHVjI+xij7lRMyBLdGE5FDudBONiz/rfZqj/i4Hic6crtdeKjqaz+JZOX+lVB4/ov+cFkLJjGwv7Rm/FSwQMi1KoCnwgvdLLipbRo45xpCX5WNOAIr52c55ie/fEGAr1+RZWfqOTAfOk+avd0uBQwkSHWkPNUbJXvE19g4alNId+5JFUKFnuDIWWZEoWjQUF4/XmkuByulRepLOWy435FjReyVnXQ4MUQZKdJnLMvE10bloQtc6T/hevF2shfQbxpln/OU0Jiew1jZjAN8DGlypPTcKv2RRC5wXffJeB2OS4iygRE4Y0Z/2QGc0d+rkjnitQ84br2WfPssRKRknmcK6o2uK5/B3BQLJuZrzBZ4nJ7vWmPFjmHMvz5KeB63yvUAHGQ4C7ZmL7w+lbfrIPvYSmkQpHg5RmrSqXdkXPeV7cD7DRE2ncrshA8LwdT4zUsU8yhPHdwGwEfF9pk2/P2SA9NicFzMuyS3xKTcokk7rzWkBhbPyHGRZc60Amcu5i+wRd0DWYdD/+qt/jDFVESTy8PDov/k7z+36wwVkyTJD+ZufkyoCQMKBsbDTsXMwkTG/eP7qHBCw2249WrRtbmzqcMjRawRw7uiG/vZpb+++/doO087qghJlk5X17KV7ZGy7Ayj1fwPI1rlnr+m3RDYLThQygVrPQivscfc+OXBqK+fWymJji/K5FfPaxqG0w1PotOF4IkgoyvKFTCM6OgJjWGcA+dir2veQ9x+6Bzse91GKz9estrai39CtgzTTlHoUDifnnyEDL31vo/dUKidGE2gaZp+BktnqauXPll6B0ws6DT1rsN3h3t9PiTwCHz2bYOL5kZiwPTy586xdQJg4+gYrq9nL7eGsW62W5+wmtjeaqeNcDR5LBhljct5WQHcXx5Pkls5Ffv4l67n3+ieXf3I8icdK9xZf0Tn1e1LjbN+DVNamP+1sWda28kye0qqi9z5Er4fBXo5mXw6lrSezDeDrRGPz3g36ZbXw+3CiudxIGSI+bksZtWTJdqOtV7GHri8khwbn0vWLubcKp1IquYvj6WJPj/a4e3RgED0AxxPy0EEC9JoiHFzKpvJykPNkR0A3SszS+4KyRONkD2RIzL33QxjLwugl83Jxaz/sKs+2AVqi/87TcPLm7UNN5sBgczdF03Uv4ZdKihOhT+87yn0uKqsPgy1wvBD5XA42dSd7Y439oNrYKy/dGE4e+BdAC/2hiNLFmYDTSEBMbiuIZ1JqD3r95xxP9DEwMu/mybap7CJgLVkyrBlZVa6PZlHUAlicJogPwKVK5pMazU+FZ3Sxriq5GXrYpdQejifuAZ9oi8bL5qHLDFbZsSzc3dp7EE1r+7ayX1tv/zCd7J3NRrGrznGh2opFlPNyeYmbNgVyVgnfYLsVqKMznNtZrgMl3RsaYi+lFy1WS3e0qlw1ejj8j+CA169f22//9m/ber2yr776yn7961+744m1Ul/h3DZzHk0eJOPqQqahN+LoBucRfQuYg7+4bD0E6M04oF/W1OV4At8AW2EttzbZy3m0z4rZvqwa+2GzsBdVZXfl6AA4TgcHMD27auFZKY9PTx4cIdnspSypXpDAU76X48n5QCq7STDTGUS06AHoP1M47M96JH3svJdPyihLVXg8qxD90W2r4RxBD/9GFkEnLlNOYFsEn7RWEOAHYA5Iejp5+ShKILFH6IhkE6IrIEekOxRTYU9tad+ctvaeIImqsTfrF9bNtf1dd7CvitF+NpE1UllJL+h65Zki3suVQAovuRrBgLLnpPdIF6JsneTFtX7i+qnL+chajiWKwJiQ3xcQFX8+QTTXjqc/nmb7YbuxT4fCFt3JmhJvHTyP/lulZ5PiwHYQ358b59F7ZTW1NThrAE6xU+fQewqCTYfot9bVs/ep2x87O9HPrahsIGCtouzabF/d3Nr78WjvcGS4m5vAlTkcT2QZNnH+2DMcT65DkXmTVU0RdiSd5SJL63NQW4435esI35B+f87kSNVhWHf44XXApXS53I7WM3Nbgv8vF+uUpRgZk4xferbL36TzMnadUeE2fH54enKd9cx7U5lBeO7Nit6Wk41NY6+r1v5oruzPhsI202Q/rwv7m0VpP8euxw6pVrYqFy5DSHd73bb2BqfJN9/Y7enJXhyfbEW57Kn0UntWcQJOREiks0f5PfineZYt5RJxHv1dXdpuHGxXFPZQmB2a1h6nyd49bd2Z66VYS7jIHLo2epg7ecOZS4+nXL5Il2YNznqtl18PG1qlSvlMYKKvS45JpiAW8TQyiwlywGNGz0R+ONPIFUqXkUlN+V56Yq1GdIDKumFvN+PRfvfW7N98fme3N2ujLxoZRWQMkqcKTyDXat/e2fM//RN78eVvee/VsT9ZeRjtP//Hn9n/9O//3L66j+CvmFfY7iqP7TIlnVXtr+gnp1HxT2Emfs5TebXFUHpQBtmTZVt6v6VmGO1lu7TXt89sXlc23Sysm3pb7g/2G31tX/RmG8/OKe2GQDIvFUzWMHpjlADleZRDJLvfeRJH3lVEAj+CF/Oza0bb9ifbE1AzIssLm+ittKi8DOl/PvVWNJVnQRHo0REA58Fz9GycbLG+9C5WAKqcizkvlD0qHE488Wm7d90jr150tl1SNpVo6cIXw05y/0iSmRedPPRi2arbXfSd0nvFp+WzcTyTLLiUAUrpXXpLljjEm9Y+ITNzNnc6kUlGfQMcpSyi43uUqsa2I4vQ2wtMTpvOIzgrKfueAG0CcHwsqdQeY2KP9CPHE7059eOZhclB+z0c6Me/8aOZA5iDNjnRCejSTTmB5uCZAA/uldGbR1qKUKVAa+ERI2HEpCjNIvpABWhCDfOI+NL7UZ61CerxJMVMY81BcV+c1APiYqBfokYFzMiQyZmQmA3P00bnzisBANwrUJWx6KBzf0RiXuo45uuYg7Bcq7XV/3MQ8jz/tDlaz+v7zkIsi3LStfmh0Xd6rgSSwJv8ubmzQkZ6Tkwa9/cBzxjoeV+TMNV3eqYOnIx8HTJ9n887P3z6u/YrB6ryQywavf4tGpcwzveCd4oe8rOgsefvktKhv+XX8P8c+MsdSBo37+UnV2S0jrEHQRe6Lt/LGHMwJX2fX8szURByMFyCJWekZ8aRGEQ+F63L2dBLUZv/3Hy1j3q+HEVipqIf3S+wKx+XaI9ncJ4EcPO9AGmBoTz/bJil/i68QzWKRT86v6JzNzpSbzcJCu1DDtK5cpb9XAtoPYdLcseTPrvymBzf3KtxyHjRukqJ1Gfuz/mYPkuISVHM79M8xJcCsAtFU2C06FXKJXJDpXbi7AUfjjNk1lF7O4EirNd1RMeqDQARo1UZM9zrUXk4vVNGDd/JwMnPvvaKd2OgivdzDe+jV5FoRWujOfF8GeLXdHfNR3Quzgq0N3gd7eYuSsnprMoxo+tz+SDQOXc6iR6lnOksaq2gQyklkgUqvageMbliJxkmulNja/FRxiknkAz/nJewBzoTAbJFlrHWTkbM+fmLAHbFHwXMXcDp2vdVOgLZyjwvMhei/rIcT9z7McfTx3gz8/Czc4gaxTon4r1ax+Vy5QC/K1ipNwDPk0PWgbZUslMOHjmBHNA9RGkyxumAeOohyPzjLEbpgyCyi+PJzxXBAkn2a30kW8QrWCcBOawHf2d/8+vy/c1lpEcaU4YnK4WTv0f87vrduXxTs3rxz5wf8H/2TudNMoLn6TzqPp2X7zG7pPBqXtJHtJbaM/F00SHf5/PU3uk68SDWXzJR+y1ayeW1zva/JDPlfNKzJW/YC76TQ0m8ULop78l1GgUf6HyIvzM+zrEc6uwdkeD08dK1OQ+K7ISFZ9tgWHG9l0CjKXIq3wigQnmD67lrDxkbGTkYaOILAPfn/ZwpTR10HXsRJWGiP06APh51nYEKkgmMhXukI2hvJV/4zTlSxJ3r633qTZT0jggQ2Pk5xiEi3uTOkcT/Hx4++HvinPTe6F2VBJwned+j75fbk57HPZQjYs8WqWEuNdm5jYCEly9fuxOIsX377Xvrj2RKLG3oayunhWfzDP3BgQdky7fffmN0q6lKojNpHm9eaktrwTike2j/WJ/IosAmGTy7B2eO4o2e9h9S6T/6L9GIe21NEaX2eP9pi5xJZTYwMx1ox15Yhc2QqikcTwRchBwii4dsNt/DKX2f+jCxB1bQ12TjJbza5tbnHzw++G/YcsHToAXmEPQfBm3+r21WLv/l0PeMLprSJ3oaxqOdunA8FTiG6tRzb05A+4wTFQA+ytAVBWX2Js8OYz70fcLGC3qI0sq8T/0/3JF17iESWVLOnyi1lpU7yXUA8a/QM6KPogMqCQzkPulwgOE5/xR9S5862x0JTHQwINGr677dzlZVYzdV62AoxXuej719Moz2ajD7ZCg8K2iF06Wg9NzgDp2FNbYqKs++OIMERZxj5/dk3+A8To4TBbQ4Xy5DpiD30D7BvRxsdrA+MhJD1na2PWw9wlWOJxw1AN84PQDwhsPp7EQj+5H3dYB2OFx8J1oH8w5VYd+Ug/0K59OEXK8dlPudbuVR2UuyNdC3BjKjettXs23HzoZTlKXzXlkpY8TPEPMoSls2ta260e6AdNvCjvMRxM0+LVb25fLWCjLbS7Mjzk/nZ4P31AJ0XgB6Z6V6ZQN975ymHpUKMJL+ctarAevryiPtd6cogwhP9ewcHHVDZFy6fkzMbjofHnSSSrd5BD7UTS8e+LV7oygFSMm+4G1RMqd0cOZI82si3AAAIABJREFU+Z/keGKNPZq9xPWGcy1KAwGE0ZB9d6js0BT2vq3slzbY35OpgWNktfLyfHZKTc1x7qU+bucygIlfMfdcxxe/hdY8iz87D+5ETHYPJUhV6ufCI8L2la7UAd4nvYYgJj8fqScE90i2OC2fIvDB1yb1bNwftucADdGt7BNf6+SAFgAnWsarHbYh0fCz3ZSzvS5m+4HN9mVR2RdVay/Kyl4uS1s3CwfXyJhDpi5WkQn/8PjoZU2ly+PU8nklvuLycYi/O79IZTd3h4Prt/SXC8dMsofQFehNk0qGAwIHtpQCo1VONZUh8uzcKTLuPENkdePvYEzsy+4QAV8Nsq0lkyYcTyfWMjmecHBCd/vT0fbI9wJn7sJWdeuZdMdFbe+6nX2zf7K2LO3T5UuzcmH/2J3sm3mw/zg/mdULK9q1WYOTebTD4WSn494dvM5fUmCrbKMzj0JHprxtOhPSDb+nm3nJ3Bx8jP5WwYNTSTwcuMnxpFJ7XlqsNPu9wuyzZm1ve/OMp8LgJ51ndyzr2t5aZUsC05Fd0FVywM7V7NkK5Uy58cadWs7/4feAppTddfRwsm4YbXvo7PHU25HMhLa1Q1H4Ofy79dKOJc7eyQ495XJ7z14+4JwnSCjFtLuOSNk5HBAeKHGRo5JN0luEabCuymqTns3a5raonBGOUyRbRhmlLoPJKE7tJIQj5I4nBY7JxpHsO19DpldWvl6289nmmEP/1LgkH3kndE7AjhxPOttc7z0g1xub66PVY2lflgv7N9XC/oBaeNNoP20L+6u2tL/FcUeFkXpli2rhAQxjOdkLK+xVX9jb+w/2rN/by25ra6/eEWUni7KzquzMDlEiET3Rs3hxR82F7Qh8mgb7GUGzVe17+kCFiqaxfVnZ1w8PzofLBeUmC9ezVYYWR6/bjONgyyL1aUp2gHRp2Ydug7Wx705fqf+NY1PJ8QSv0plQdpivJ9SMv8jLBERZU38+Tk/GA+84jd7j6Wa5MJw4RdnYXA12Ozzal8vC/vWbtb16fmsb5jGxJm6merBIP842PPvUnv3xH1nz4hPrDvDfybZff7D/6y//yv79f/0He/94SIFb6JPpPE5Bu5KjjCm3yXJaCn4fOovTaFon2XTzvndHBL3vvFoIOvIw2U27tLvFykYSEFeVlcPJM51+b17ZZ2T+difbWervl1oG0EmoG/vIeGtif6yIijleRhPHsPORkDFkQD3OJ9vTE9UrQVCat/RelV1bepb2fzgdjD7Z6EPIf9bNq0Th8Osna1cReObzSxmanG/NW3PX/spOFq+k15bOmtYo11WVASnbW2dN54wsXNl/OrvCax0vq1IQQxa4pOulnyCfvGweff6o+kCg6Djbumzs7RA98Oh1yT+CgVQZg6Ataj+oj5+X50tBt+gYkvM+VrKAVYmMrD8chQQOyvHE3p9bIiVaCEjl/KM18DUk40mGrox1LaoW+Xs3JCaVK/MXo/j7Tpdrx5Mf4izaJDY8NXlTQ+MmmqFGKRTKhkS0gYg+dzwp40nvkfKla/meqBt9zsEZKaYQhgxhKUZSqLTBzE9GTR4VkDNsgQ8yIOTI06pLeOfApw54DlyI0Pmdg5p6v4haRJ4LEhlkAiZ0oK7BHAFD+UER0YvByjD72L1nYy1FAeiz1jkHYAROCkTP90Djzdcon1+u4IgWBRLlc/jYGLXeAiGvQbezgZHqe4se8vGxjtf0k69Zfk407uvxf4zBX9OEC8HUh0iAkZwppMnmhrbeL+MCZpu/U99rH2GKit6Sgp0zU82X63PQUmsvGhI9SAkScxSQrTFqTfI90f/zM6A10Dvzc5ErQYrI1pi17/n5FXCVP0sKBOMXKPExOhXNSvjquVybC918DzR2rZH2SoaxznPOTyTkuUZ7JIHlCmYqL5fTVwBuETkuXqF90lryDO1FAIBhJOX0yHPkOMjLovmaenjHJcvJo0/PQDgg0CXagu+lVHvEE1lOVTg1ohn57TnzzBWzvrdFG5lMcsiLLsXfcqMZY0xlP86K3hUwLJ6rddBzxKPzc5Q7kXSfC/OslASOJ36UqSD+wneMRYCG7hMgJABXayJwSbQuHqxMMN4vXqg+KqKJi2i+1Id2IIRSeXUovdpP0bgAcp0LZaDIock4A4y/OGkk1zTmWEPK8QWoxbPzIA2+P526s0NR/JBrcZpJbgq4VcaSeG58jgh7nRWdbdHYaR8ZqTo7Of0zPko9KpKf60QfXM/3ynjS+RE98Bw56PKzm/MP5ktU5lk5Qs/wDKrkOIH20jt5hmhDPJHnK+uS58oJyp5rHtoP/Y3P/N/HznmlT0qKrstl/DU/lJyXk07yDODomuZYN60zzxSwoDXXe/is50m+XvM2rmWe4kU5D9cYlPUomhX/OdNwyvzk2TyLH+k24oUCDDXu/HvJUBnZrKH2gHXkc24oiocr20p8ID+j3M/eCVT7mE4kHpCvpZ/JBPRxbw4Y57xD92xub9xQcl4IoD9H1LqvOzZ6avYufsZvjZPn3axv3aEk3Tx69aTIM8qRjalhsPPmAFHzjKfITrnIBe255KICNOKsRblN0TL3gX0COJ6ByYQxnWUEACslFIvgq4Bqksf81t6In0sO8dszySwCRy7zS/Xx1dOxtPOYkA/Hw8nXkWoIwXcoz1TZw/1TgIxza90JAxiDtfY+KURHw694Xz+d3EEyzQcrvTF5ZEuL/kUz4tUuX0f1kYuMnKhkEftQVDi16ZVU2thVNo/0eHpubf3cyoJmx6XTGGNzOQ5OUoUDwQNqkvOPUnvss695cjw5Tx5x+pAJFb3o3PEGGLfYeBbZor1LQXpRTmW7fQwemRxEXtExBVmIB+sM+zn10i7hBAnayCOie5Pjqespv9p7BkfQOZ6m0uolhiuy6mTjdLSyoiTR7FlP7kRK5WFCfgUdEtXK2oWuG9kcGhPOs1iDyulYOljOU3J9crFoz/xT54ZrxfNwfuSyRzxLcsL7g+QRmVnAnhcirEZbUjbOSqun3hY22qc22RdzYW/HwjaUA5tmaz3qf7CT9Q7mLubKm3wXq4huZRzitWSEsEc6H3lpWfGhyKjcezksgAXuhU5Xy825vOV2u/eeDpTnc+AexxbNnAFcCaioCmsBWVKPCabmBQ0JVPOo8tKo9gWg11e1PTZmv54H+2o8eI8TGqP/aLyxZjR7Bs1aZdOpt64Y7FTO3iieUjOU2eO5nhVEjzCag6cAj1VR280823OcZpTFJ4Or6+313Nonzca6gT4so/eywZKpcZzTQwmnXZV60iTQ5do2cn7VhtP9Wuac9xkwBaAOpyy9iSg70yzsBscv4PTQ+bmSvpb3d5ANT38JAESyKAAbHXR28ItSV+F4ikwd+jN93/G0G2dblmYbb34e/WhYtwHdG6dasbDdPNljU9tXALb7J/sWB+3tnfWUsDxG0KvrE6lssc8VB2Mq7SodMHe+ij8F/wpdkvsUze32eEMpyPmcBazSqJ6pNI4eWIFjV3RKtk3oYuHA0RmWoxrHk8smzwxKWbcW+kMOwEkPcBm/aGxUefmqjnOSdBrnY6nE1E1l9rac7bPZ7Dfm0n5UVva6bO3VTWTEAEja0Pu9ZKXSc+xxt/UIbjnRPMPNnYSp/FsqrSm72NfDzLb7vc99u+0MXwMZnTzX9UXk0XJl6yR7wq5JpfCDJBykc/qjJCwAanL4k2mHE5SSsx7MkLLPcDyR8UT5rC2OWPgRgpd1puwimaVE9fcnG+h91LbubGuKxqa2sffzyb4+Pni5ubeLO6vLlX03jvbOevubCp5U2LGo7Yijahq9aTy9heAMubNVNkbOD9FPc4xA10hP5J0sp4BoyZLQ3y4B46MDxWS0RY8nOZ5ejp29rRb2aizsZuQ8EZE/2oIye21jbw+dZz62ZFJQ8pRMTkDmcvJyUHImQpMdAT700WnIFFzYjF7AmZ1G2556e+om25P9gEOFbIm+t6/p+2JTOIvJcOpG6+Bx2K/zZE/HyDJz7IBqCCk7QPakbEnJGK0dv13WZRnGknPSDflND7KzTZtK7cGjZPPnZfBzDEvvgTavsS32QgF2lOPl/MmuyzEQp+eUWS3+p/nIVnRbIsMAPPOkjGAdsombm9lu9pP97rS0P60b+6KYbV+M9ldFYT8tzP6xaW3ygImbKGtMVtJwtOXuYM8Po/1oIJBjZ2+Gk21wOkyVB25YAdX2VqDLedlTvq+tLyp7HHr7cNj7/r2rlzY1lfVNY/fueKrtVNX2zh1Pg7U3a+eTnrGR9oJgH5UcnU5xVnObSbqq1oAze7YPyLSTI0blDVOQgu852ccp0QCeQU8rHE+cNWVzerlbD1QprJkrm+vJM5qK/ejnvl6Y3Y1P9qNlYX+0LuyTty/tdkVgE2XXwg7FgUwmX/HJb9nr//bPrGtu7PHDg+td737xlf3Ff/hr+y8fHuzbbz6cA5O8JDSB3IsIXoHfSw+SPSV8R3NA51YFINkmWiunW/jrovV+VVMZDraWQtN16w7joY1sppuhtx90s/1msbS7srEPZPdOB9suPTTI+av3G6OKg9czrdypMRBU44VqCw8CdW0GLzalBhOP3WODkI1MkG1vHjAz1JX3pvzbYraDB45F70v0Fc88xnmcolZ1HjnfbmsmfUBnOMfTrrEE+OPZFsp0x5yXCvMTnelvrPXzu2dnnII9UaAotgp/f/Hy2fdsW/GKs07rZavN9b4FGaCs/zDacqTHqNnLFHgBTkcWvwLSVGVg20FT5EHFucbgQ1+AZxLY5jqDnOLp/zhw3SnIci4y/SvhJioNrbXU+skO8ft++Plns5xBihrVQkmxEJPLDYRc+c+JlpcIjM5BBik+uWOG+zA0mLiMY4Qzz44yHiijRHH+844nBLsieATCiomycYpSFzPJCYfvZIBLec0B4hzwzcFkERobJcNdjF1G7FlpTSCwBLWI7gwcZfX083XPiT43HK8PgZSm3KDS/6UcXr9TY+FZ2hcZalonrY32XPdcG68yDHOiknMiF2ZSRK/Hnx9Q7YHWl2fnjo0clHJFPAEq+TNyGtUccmVA+38tgHnWWQFI0Q0CWqX4S+BozYJ+L/XjPzY3Ram4cZLK3eRrqHFAPzxXNKwsjGfPbs9gfw5GXuZ2Mbq0Hvl5FCAXoEJkDeTvz9dLQKGASb0jV5TOQjcJW33Ojft8P67PwTXjFg0KtBPPkRP5LPyT8/f6c86I9X/WQedYILjem59dnY8cWNUaaC8FyOf7zPw+dt7yc6WxSGFRWbbc6SBeydzlPNJ6iBZksGlP9FwBgXmpp+uzqXHKuc48xa+UHQJgiOPpokjn5boQLt+PGNY6qrwJigD34nTinwSV9gBdWnJAALBoXQqs5qzSTVp75sh3cgpe0ypz0Hq6kPMMnwCycmeKlHDx1PwckvbOZznkXBlPGUIoXXwWsM6Z1D5qjBEgEfQmpY2/CZyWIpHLRa7XO8U/XTlOZQl1Rt2JNgRAJ5koUC5fZ+ZLBgDXXBv5RDnJ8Sieontjz2PdxB/kwOI9sZaXZsqip1w51Vz4juwifgTe8hnjM+cZ4vF6PvQjvqV1z51fRAhzjxxtUoj57E4Hyhak9Ze8lgy7Psu5gSZaIipTtdXRTEMXDVDHXfrJgcoYxO8lp0XX/E1OZvZdJWt4vxw2KPn8sL7QkJx0qYXV2VGV6wm57M0NhHzvVWpP8lB8SuukcnCSK1prPUPyR/R8LUsF5sqBpudLxnO9dIdr+ZfL51wnlDyRY1B8+AJwBWAh3qmzrey1vGQndJDrG7meJqeHeJboQmuZy46cd+drIEM851H8X3xZDiXNT/ut84rjCaOKuYWzKc6oP48SfERdphrh4vFynjP+/gRfCd0gDJNLDylK7dVVRMzF3AjSumSL+LmhCXFymmo9xf+UhaV14XuVPT2vv6XMjCEMdD9TlBBKujPAhfgKjhDJJRwtzJNycpLZFxoL4I3sp74L+SA9SWvvpxCA4zYyOFk/z7I89d/LBIa+vSweZ6ulDNnChhNHehHZYPPKQYfIBOpsLChvSdm8Y4CK7cVxKx1NvJhxs8+K6FYWjvrWsR5E12OndAAYPVkhz2xVv7CquPMeTyDW4l2e4JUcTzyXHrbeewDnbh99pGKtCu/V5Ps00ztnT06Sr7kD+15ScGVVufCMp7ABAhxjnXiWaAlnyIWeQ5aL7v1c9VHe5KIfJpDN75q8t1PXn+zUPfmaYbhCh8E3SmvXBJicbBhPHiSI46koKbeHUx0QMWXfTdGzUbJAMjrmHHPLHeTit+F0+76Oq7Maz/q+U1X8SrrQEuDrI4CAA9DowgAYCUBSyRxfo+SQWjezrYvaGuJCh87W82g/LMx+YpV9MlDlCUB0tMZLynZ2Splmy6my9QzwkkpdphJZgCbQomxt8bJcx4FeKMPlgS8NMjrWm2s26wjuQYbc3z9aN/fmWefJ8UTTcm8S3Xc2U8qmXQYt+PmNWNeJElipvN2upzsDPaFKG+vWnorCvpp7+7oa7Kky67vJywHdlI3dst/DZO5MInJ7Ni9xQzaGl/Wz2XaUD0t2DGO6mRfW2mQbevXQU62abVOU9swa20yNUeBqb70dcadS3pMydsPspezCUReOwVzu5wEvd+tV4n3h8M6dLy5vyXYiO2zsHZSO0tGVO54ATm0Ovsa54n63Q5IDwh3qZNLgoJtHO3iPKM5n7dlS8HIyNNwp6L0wyVBMIHbKeLpHf5vM1mVlt6k/VzcNtvd+YJOtl7d2oJRaUdqHorBfDL39/XCyb8vCe0E1zZ2PC9nntlGTeqRW6hEX/FU8RmeDz6wT/JxeJNKNiE4/4wwAbH0EB0jG6hz6mjj/jlKgcTbj/8yfz3nQh/PO5JzJz5RXS0z9ozQHaJkxezWBOXR8uImXLqTlO8F5c1SLoQdXNQ+2KWd7UxX2xTzbl3NpPy4X9knd2t1NZAjSg41o+9CH6OdFybqjO55kC/BMl93JDncON0QkhfODlNmwPx5dNj09nYhdsOWy9rF5o/VidscTWUfnnorJ8dR7Fj2Ze6G7VGXjjiccGk5bZOZ46cgIyuM611/oM1NWtj91nvHkI+LGsrbNhNOzdOfsDj5M4EtZeQZiU0Sfw/fVYF93UcL2eb22Zbm2h6K0+4JSZJNth9EeJ7OnorQjQTCOq40XR3Wy5aUf6zfDaLyH4iW4VfTFb9cn6BFcXUr5yvEUaxp6nOsNgMUTe3Xp8UTGEzLlpdX2bDDbwCcWBIvw/9KeN6193h3d8b8YJtvMhWcPzmM4nuoUgOT6HyD/ODs/ooxeTzaaFfa4Wrnk3Haj3Q+97evGDovWHsfJ7k8Hq1d3ngmDXuH2Do4rHIMJXN2lakzYQaqMMBeB+4gvaU30XY4tyWkh3essa1S+LvWsdxmdsgNwPJ3XPKghC8wIHUy2rDK+hbVd4ytNTf/HCFySniz7zfXwKgKOFLjHWeF7BSs7b8j6HsL3+Dvfe9bo3Wyf70v703FjvwtPmg72TTXY39et/WKo7X5Z2dhSindjq8Xa5qayY3+05nFrz7a9/WDs7eV8sk/Go5dfc8etZ15Q6eroPfEc/0VXKRvrcDyNnX04dvbUH+1QbTxzbV8X9gG8APlnlX14enL9ZH2TSul5BgfAerLtkpzeP0WWea4TaT+1B9p3twVSaffQs1NJsRSE5HuSHHOOd3Le6M+K/IKvZWXLGAfOmg3lB4vO6HdWdXAUaHmwzfRoP14X9ofNZJ9/9ondbVrPvi45a+ikZDUjz179xB1P8/q5bR+2dpp6+68//Vv787/8L/b/ERz6fu+0Ens8uN6A4wneK71d+qH08/w3WaOUo1ZwgXQp4YqLqnCZFLI6HEQE6VDmjazMqe48KOf1ZPb5UNqLlML9rp3sq6K3J/QbeDI6zjR7mdYKZyjZkpzzVM2BZyNf/BwlbALZVYy1degp0Af9oo+Trcgaaxrbdke7TwG/gWWQUVZFFjU0lsqQQ+uOe6QgaWQk66X1Ee7q8iKde+mkqliS65g5Xop9IvwpxyPED27W329jwL4I92LfNjfRozTHNkSvrkMnfKJdLbwXWEGvv8nsedl60MItgZ4Jg2HeFxs9cOud9+UMGwh6rsi8TVhWvVheMC2ekXAo5JkcT7YKfuEOwbOfJmiddyGHtX6av7/rB599MuclhKR8CcQSiJQztIshEwxSgKIMC4G1iuoVKMO1qp0ucMljPhPH5V3UwfVoEFd2aPRHqZx/3vFEo9+z4ZtKSokp8xuCk2Ilgz43cHLgRYdJhrkcWgIdcqVMc83BKP7uymoyEni/AGSucwMzlTXkWt+wVGpNTgE9Q2DgPwd8aw+c+NowrlwxTc4Q3u3ARSr9p0Oj54rR5mCnAE+BN1JQ84OXC73ciBTwqjXit9ZI92utGVsuuPVMGRcy/Bm7gPVc+Goumu+1oLgAHDEG/eQMNb9GjILrNBa9T0JZ9K9ruF+Abi608udq/3Vtfk4E7Og7KQcCWQSy4XgSzcg5IyYXdHZp/qkxigaYu87GNagipUlnRXspBUZrJpBBf9e4ZbgLQP2YcS/BrXHnjFu0r7npTAqg0zqI/mUYyREBbYt2eb6AK2UIKWJZ/In7df41du0xwthBrtRvS/cyJr1fZ0LnTuuk86vzx99FxzoLPFcR1zkvEuCq88szxCcEwur5Ol9aNwcnUq8QzSc/X7mxAM9VlsWljE40hsfRr7rcwZMuTd4BdQT85/yF5+k5lGHh86tXr/ys8p4wTlUeKgxL8SO+15kU7fNsGc6iR/ZLtCb+m8sX5pzLpJyn8A5F6QgY1rpynZfAQtYQMXuzORsQMuD5XorH+/fvz6XTqIUv+nOhmppp81vnIABFmt6HQJYDVeuhd7jinkrYicYESKu0pEd8Ups3RZd66Z1ksCuAA+OaH0p+MQYiNVUSzIGc5crHofKAok8Be8vl4gyESW5pvXnX7e3deT+Zm3iKG/CLuFe8PsDdFAmTwEIiZqVk6fzpeuZ3t4m+AvzozHNW2CfmQcYV68nc+R4ghXnhFOS+2+fhcMt5cG5AixZFTzrH4jc9yHeKdEJxSvFDwf48IyBkuPig9ogxnJ0JCfhnjT0ScLM507yywdQnSHTDmBlbRGAFsHp9frlG9JOva34dynfOb3QOxL9ZC9GTnKbQjugnl+25HBX/0FqKnqVPqA8M12nfxZs0F/ZTfFfyR3THPZwtPquPGu+Ss4ixSneTQ1JOXvEN9kL9x3LlVnybfeOM4bCQXiuezN/Ykzdv3pyNfD1DeiP3UOoTWpMel6+rdKmXL1+eHYr8XVnS8AscT15SL+mFgJWip/7UeSkWrpd8E+Cnc37cn7xnBX8PuRT98/j70/bBfvDZj85OS5UpA1QSTTw9huEjGpBckczJHdWiN9aPdxBIsN1Fabygv+DJlKhgrZyGDB0j+Lvr+QDZCeh3vt4FbbvxlcpGsEY88+npwbpjZAoqGOGajw/FJVqf9+ncCbhnHbx3FiXzmoUR4TucKJG59nrv9bS24+nkfaE8m6bEybP1rKflurHbm7A39CPZz3h1BnA4iaZxCrke4/2SyC5rrOsGdzxVRiT8G1s3L23sl3bYD1bg2KHkkmccRLQlAKQcT96LBz3thDM6+hvCTnA8+TktJ9vtob8o2eS9LaqFNTVNxUtr6+g7Jl1TWULwIngbwL34S6xtzFQ6WVVGOUXxXzV1Zu+gNUpF9UPnjqdhpNxe9GfyKEl49E3hGWHk0lDBpqwA5w82zuGkoh+MbD3JPuhEfJH72H+dCa372c6oLlnAvC/XcaFBSqVqftJRcr1BgQ25/i5a9XdljieyW11OE1CbskRW1WibqrUVsnwa7NYGL/f148Hs9Wm2Uz1ZTZ/i1KttAGgvzG6KhTueuiacWOKNvE98TEE7Oh/1IjLvWC8cT9DFchF9wWRD3GzunC7gae/f39tUzQ4AXjue3AFUl14m0NfDwUPK8AWId8SVSSZAQylGGkzTX2ppY9nY+2q2f2xGe9/M9jUl+ejBQMm43mx1Gux10dqbduMOJLJ19qRNNTQAq2xLP7C+D5BtnOzZfGM2HMyGna2KyZ4tSnu1WtttsbBqIKtqsP3Ue+m/pqgcaK+HKGNX4AxIZXBlH7N26tvLuX9xe3PWP6SHSUZB4+vVwksaHYbOS5a5zTAV7jygVBSNtqV/4nxyvpkcEM7zAEMLcwBx35EBGHiHZ9m44zaVAm3Q9+p/4nh6AG/velvOpeEkg+6J5H46HTyDBRohHp51n1Yb+7Bc2F/vdvbz7sn3ptq8dKeY9B0CpcQHoRf1j9Wc5WSRnub8Pem6fv4pcKDI5VSajvlIzxAflk0BD3E6TP0+IysqelpLpqpHlK8nzuAUTcMZgq8RFIUcRt5K1+Nel91kotGOABmR+juRiQb9MLeF96DobF1M9rYs7AucvnNlv1kt7QeLlS3XqYTVXDitBA/oo1E6/7pwrDnonhrSkzEE/2WsBHaceUpyqNMbiPUmoxD+vF5Tnq+OILBiNsoj8Qzkbeg4YYscldlqiUaapZEpSlktt0nalfNvSmSyFoByHjhHthNl9vYHuz+czOM68NCUtb0oFw6iHsrJS1uS1UN2VzPRu6O056s7e1iM9tW49/W6tYWXNduWlT1Vhf3CRnsaR3s/zv4dxf1wwCK/HCwUEH/VW1v2StdfenRIHoZqHHK9InAxOY3dbsiyWdH9z4F50ARjLmbPZlpSPrQ065az3U6VbY69LabBVpQlnEfbkGVZNvav1o0tpsJupsLuytruEDKU5CRLYhW8DUGF4/yA48lm25eFPY2D7YfBvnp24049HG6P6Nzt0k6btd1Pk304HmxzCPno/P442OkQ1TmAJPl+l3A7t13URgQHc3L2So6yXjmmJb0X56J4P+umNdT6kgXmOlUqu+rXpCA31/OL+JvsYulHYdvRfxQHy2U/tC/VEgmVAAAgAElEQVRnmT9V5zMnm13yGNo9DdGjhvkIgOd7rnH8s6g9aEE6g2emJHzTM0aXJ/tvho399+Uz+8Ime9+9t3/AEbq8tQ+2tuMaxwCg9cIWZPwt6WXW22p7sJeH0W6fHuy1dfZ2OtltcjxxXnBIzvPBTh54TX+9yR1Kp5pSerG/B/hL19h9d7IHG+3eJuub1k7zbPvdwcsZEyShctaUBOb8Ma9+Cr3hdIyzme/jRdcLrEIgu+NqOHxScCtAvPOVLGMaOcv9/CCTyRr2sjFO/6l/PQ4AytOBYexHO447Wy5qWxcLK6qFnca9rfsn+62byn6/Gu3zz16dHU+u526WXikD58lD/cZe/Mmf2Or1D2yghOdxZ//v//Of7X//i/9kf7Xb2cvyxscbGMLk+AAld1XuP8demJ9ki2hSuhR0l+Mvonfcu6JNDxwoSu/nSDCMB3YUJ2v7zj6dSy9LXB87O9alvXvW2LuWrMLSg0wWcCN0sdQawHsYjp2N69CJPJu7DGeGaJV5PR7Nxrq0vqascGd27GxZt56589QdPYMRHZQxgpVM4+xZtkgNZMRmtfY18co0y0Vk+a6WRksBgg9CD453u96fnEA6c2xrbvfqfIqGZG8J98oxS59PclTmuHrYClHaHX56bZfnfBiHPLriarOyzXpptj/YbVHZm3btmU+rLniZ964miCfZL3oGNINh5jyGdV4gsyIIp1muznZZ2B2hh3q2WOoDRea766boe5C4O+bCAcn8pFOdeWyqMFZ88vb1LEVEE84BcgGfYpq54i/mmm9MbhzImBGILtBVCynHgQhKxC4QWZv7Mcaq73JGfA3iS1nX+3IDTOPkt4A/Ocg80ob66ylLRe+QQZ2PRwpbTjgiUj8wqcxVLji0plIWxagkuDRuRRX9E2GSRUQISLu+RmNkLgLZ+E4GlfZRQkZKpJQ07YUMQa1XLjzzgyhByHV5hIWMPCfYJEC5VjSnvRHjZ3w6nAL7NGZXdLJ7da3u1TM1txxU0x7mh9aFQ2Jmmpf2MQfzuSdfNz1f4zlzhkyxyJmFQD4BHLnzQY2gNRZX3JNjTodY51J7w+cc3HFQJ92nsXGNQFLRSO4kYew6L7ybNeeZrDnv0Xe581V7mQOBinTQ3ubOBJ2D633Pzwp/y/mO9vAMbCXnsfbJjdok8AX8ar2u9yEXmjoPoh/ttysTyWkrYaHzmPM6ra8riGmt9HetC88UwJhnKuWAiMYhnqlzlwss0XM+H9GfhJwASoH1CKkA6qPEms6O6F30wvU8/+y4qhS9fKGB7wnaIpxCAjJ5npwr/H9ZNw7O8lylBzMO3s99NA/mM/dIWZfTRxGQ0Bt8CgNWvE9gae449z4GlB+k2Ww6k8rWkiL14cMHXzZlX400V/TSQKE8yKmk31K0xMvE81lDjGxFdTIOjFEXyAmU9AyfVPNZQK47iwA81pHOzrrrTGgd83KHUka116Lzs0z0utcXgyWXZfwfI1nAAWNjTAKO/T7VDUdmeH3jiBxi/RxQaKOGspRpgZiMW/8/g+YJ/Bbf43tK2EhWiEZ1Rly+TyED/ZzP4VgF8JJCRiPMnAfoWXoHY8j7NPFO8Y8zWLmIUoHOs1KDcz9zOE67POI/Kf55Dw8hsdlh+56sQ5muwnjjfdIVcnmp9RGYKj4PzQsgF8+X84d3CORmrOJLopGzjOgCTNH5FR1rjHmpqo/JIRQ/0bicu7xLmW04rsST9Ey9T/wTgEjyIJc1PEe8XXsu40X8SfJEfEj8Sg5BnZF8jqJ33cM5FN/JebT0jFyusT7S3biHs8b9EcgUvE78W/xAPFWyjHdc1vef9vgTL5RiDV3ovbn883WlREzmgJMhw9+4jx5u8E1+xEM0R/4OH5NjBl2BMeJYEj1Qeot357qSHLw8h2fKQQ59as9y+S85LdoSnQMYHnfhBOY5cgZqDXN9njXlh7/JUcX7HFRM/Fc8W3TIHJ72lGiL6GGAvg+PD1YK2KREUdZ3RTQou4H377bo6iHTJuQy5XjKlTueigJHWAD57kDpT9b10ZOI8mXH08E2N+FA4X5+6yzrnNMcXrSpddZaO98EJBkA7ikTdWN18dyq6c5sWpvNOLXeezk7IsPngejOxhbrjcsHmpVTdoY+OYD/GKFDTxDD1qpisiVl2kpKPz3YXOCAJwq+su40WVmsbLW58/hS2SAEigTAAIgUJUyPXfS4E8900NxB05jrZhEZo+wTNKH+dAqkGIvoG7DbP9rh+GSw2ZaQ9CL6MVU1fa8Az+hZQAAP48ZNQS8RevMxvtBpg4cGCAJt0H+K73mXwBHxA/HbvEepaDbXbVLr8XPgkWiT+fp5GoJn58C6+K070+lBSZ17HIDJyYFz2DMhptle3956U+abebRX82CfDpN9Nk722UzWTmE4Rk+no5cLiyhPsmCgwSj55WBrov+czzJfB+EpnQPPoqfSkoy9yrb7nT3RgyXqHl+CWKo2Af6Tn0XXOzkfGXCmiGynWS/N1ju47IZ/KgNGc+04rJHddKS3yWwekX67vrW5Wdp9MdiHsbefLczu2UtKrnHRw97uhtKeeTbeZDe0UxnmyGCqop/Y03Cwx6mznQ226cwdVHdzYc+tsGd1aXctZV8iM2W7PVh/HGyxCJ1pSmUtXf+ZRncOOeiE8y5lHyDTyCTY3N3auggHuDsLtlunA/5OAIkH4HSTZ3g9TZ09diejMjnnbFXV9mxxYxXl/9S7IItm1l7hTIK34cSAT7lschAnlpAMqAWlismIQZchi2WmnFRnO8p7jZROwtk82E1JFsfK5nG2+y76zRDmTgYFmZpkaR7Hwn49dvaz+WC/KjobFq/S82bbk7VWEvEOsEbpzcG6bWQzSP6cda1UjlWBeK6bpfkxfsmYXB6Jh0sOBt+7tEcQYC15KzkBYZ1tzNRY3G2jabZ6GZHw4t25HuPfJQDY9zuBcOy37uEZz9vGXpaz3QydPZs6+1Fd2m/VK/uUUqrVYJvVysFLo5wp5S4TDXC2DocA7lzfIdp9NgdEpZvRO4gfz3Qn+39K2VLHQ4DveCywJzatv4fzBKhGxpNvX9tYd4oejkT+A3aTMcVnyqkeTlsvMYZschm/3nhW4PsnoHKz1dja+tmtnYrCPhx29nDcG6ynSlUYFv1oq3rp9Pw0dt6LiOw9ylHeVWFXAbTjlHoiGBFQkCoHzvMa++ve7Ffdwd6v6IEzG1lZTUXQZudZj4xdzkphNNKPdAb4O9+xHtJlJIP5LLyOsnDsI+W72X/+fzgqW87r0ybH76X6Ck4oMmCQIfSoKg57u5tL+3xzay8Wa/vj7WC3JQ7s/5+w93qyLMvO+9bx16Qt02am0WgCHGBIKEJ6UFBvitA/LSn0QOmBAYUIYEAKbogAOTPAuJ7qrqzKzOuOVfzW3t/N1ZcNqiIqMvPeY7ZZe5lvuaNdTSfb1Is7UmcCGpB+G7I5Cw82ee7N3s1m36xq+3C7tcOmsV9MqUwmUoy1mXGUkV3hwexkDIw2HI52/PhswyHp+JQi5R7kwR79IWdDkinJfhM44rbshEM+Ze9Jp2bNJLvchmkTNiNcQ9iN8DpoTvzH6TCfUbdzu+7sZNf1wgmkn3pmSGjTIDxD2IQ7RsJztafOx5bFrlcblyXSPaWvyQ6mVJ33I8PhPKcM8JYMl3xGi26y/6W6s//Ztraee3tnJ3tXV/a+aOzJKvvm/tpmAq+a1kYPRlisPPbW7E9W9r39qH+yz6vWfkBpMPpcznvv72NNzk4aajsUyKDRvkVeeFlYnC6UZZttbFt7eN7Zu+cnG1tKLK7t425vRy8Rf+XyWbxEc5Zdwd+HY8JKhItE28/15zplvritVifHDPyTvznjKksq/hexE194Ago9midllzr/o9cOdEHJvMNorfXWUKIYXb5Z2UQGzumj3dZm/+ZVbV/94FO7aWdr54Nn/JENWbYbd8Q9nmq7/uoLu/uXf2jjemu/ffdkf/4f/pP96U/+X3u/P3n2I3PDhsbOEHam8xntoainaB4xmJR1cvsjOKkLAoOyLWPZnsEB4vr0ONlm3djVx5N9MRf2yaqzwXp7vxztow12Itt1bu2GUpt1Z3dkEi/04+rtuPT+/dvrVzYcUyAzaz2UZu/3T/bt/sm/382Nl8o81KWdyHxCr8XmH0lWpd/byh38soWQz8Kd4JEeQIU8z5gr+yX5RqUE780VMGLp0a4+eQ/zFwz5/Axl0DrukWybeAYle2V3RUxS59yxldPJ1tdra8lQ90oTBAsk/dKxWuxUrrlL5diXp519Xq/sh9sbW4EHE1ewS0H1OLPpD+hnIZcadAyQAIQy209eljvpNGnMuVwumD6ZewQbtLX1yAJKtbojNmWIuoyFLiGI7J9wPjkP3sfWyx3nIBaXw6/ub93xpEMpoCAJkJe0zu8QW4jOleIiYz0CCAIRBSzrULvCnxvDa9HFmC/fqU0/M+rMMMWgfVHzxmojI3OPz/8+xuMTz8BbiupJpTFkoKdSG9/to6N58FNZElKo4jjF5KODKa4X43SvZna2iJjjfgj8uZy/5nLJVDWf+Hk8OBFU4loMOw6iAFOPHs1Am0DX+Mw4d41XnvCYTRHBtGj4SqAJmJLBr8PIM89KbHYyXe4n87kU4Nr7KDg0vrh/mov2Ju5b/E6MV06wyz3ROgpoisLs8jnxbMQ9TmN9Abb0zrjGMny4T7Ss9dGY9HlU6rXmijji2VFpjOstpigFSsqK9lXjjzyAdzlwHZqUuyGcFR0ZQzz7+xyOOgeXzFr7GA2jeAb0u859XCspWzobosE47kvFQGumfbnkIQI5LhVHPZM1FWgj0ITv4p5ojpc8QvwxPlsKgfZPysAl/Wne4k8RuNbaS4BqrSLdMBb4ErVfz4I2O9S09rxjJLosA+MCXHmnznpXJUcl9wi042/e5YqON2NP30f6Ev3Ab1B8+R/PJGsZe+X4uuQyHBoz86J5scbD/TF62hXKbp0i83LdZZ2DCE7L0OZ+/c7YcYRFecT3KJy8Q4Y+4A7PlkxjnDxbBhm8NZ477tN6uIGXS8lFZSTKPOrm8zfj0j5pTPwk7Vnv154K2PP9o5k4ABcgQE6HlzLFdURv+nO8H9NLEAa/a5z6nZ/sk+jLAU4yhrJMdmMsR8vozJPVIdBPa+XXeQ3h2srppWeNzp7OieSQHOiXSq94CJFKAlxYj/OZBmDJCNElf9b50ZpG3UC6hV+Tz4cUThlo0Rkn2RzpTHJMeo7eJ12Ia+WU4nc5Y/Ue3zuc3DmD5FJO6Xlasyhz4lxxvkWgVnxONKQo4+/jL3onCj/vETClzwXeSD5EB6LGI5qSPileyD2Sna5UZ6As8k29R7xB1+t8SK/SfPW5eLzOuqI3dV2UGVyj8yOA+nIt4lwu9SvRts61ZIBoCMBJeyRAJ+pyrD88gs8U8CHjkGcwJmQ4c1WvFzJwNJfrq1QDXPpQlBfcL9CI54vnfZ+RLD1H8oT3ehblbn+OdGSc0VkqvhadTlEvFY2LJ0R5J+D9NC4ObJCVhPMFgNfXHwOUOdOvI2dcSXeUvGQN1POJ60CVMQQr4ierjuJjdjpm/ldgAFJmDyDMbLNNmaC7wzcpgyFXDZBDmXcknfiliXiUIdpfj6al5flEn6eVNeW9res37ngah8oOpwcDYSz4v5TueGqJ1N9urFttPCtl93zIjaHpy01z82eb5t7L1TUNMu7RxuXoDh9Ke8xTbVW5sq69sn5UMJYiL5MjX+CXItC19pJTokGvsB8cbnIys9euo8/8HN3xdBqfvF5/VQODQtdgIKmn2LIAzPPZbC1ZOmXqOUYje65TljH6LuvqOlKd+J7GKtqVbqBxSTbGc6MzWoQsSQVJRTlxjjIO5fqkZ/CM8XhIUaAAgALk0bUJWCE6fymtXWa7tdleLzicZvvhYvZ2KRwgPc0p0Ifycq6f5Ixx/CoO1AS9I/IfAQs4jVaAeTgfcg8agM4d0broXUFvV6Yc55esCdeJcM4qUwtbOIAo8H6cX75bXoIxgaXgBOKRRImfShq2A2gk4LxZXdmumO3j2NsvVoW9mwZ7X5pnDRTHwW7n2q6p1EGGAjaslXZjlTtVVnXtY//2+Gj7sbc10dVlZXeWHHV3TeWOJ3KLE33QVwU7ok2ZnGMqu+l82RbPiCYDjayhZch9iih7WFfWbdZ2Re8CdHBKq3mWX3I8AXS4c5OMFjKk3fFEPyfzYJi2Ku16dWVd9lxGOyDKc8AaXzsvpUimSMoaQpdxHR0ezT57GaDK1x+OgOPp+Xi0b1GPoInS7Loye9Os3cl4pAwTNLccvVTUOJfWVSt3mL8vzP7ztLefz3v7dbWiu73NZESxDgDmJc6Rkx36gzWWAm7Em2Q3yI6Q7u/yXpmoOZtD5+qSf0f9y8H5nGkqmpXeJdnp8iRnOSnS+SxjKemWbULphFEfwfHk1+bMQ5eDuTw0z1+3jW3IXB56u55P9mll9oertX1V1t4XiB5sLSB9VXtPkaat3PHz4fGj9SP8O/XIdb0iOx1xcOJ8cj30sE+OYfoCUVKR7NP+5P9dbvXotPQFM3c8pfYj9UvG06pzHc1tQHrzNZ1nPiUnTWfDdPRMDzmemvXGy2A+PD965uHaVtZsVnYgA2f3fO7xhNPIs47hC3PqE/i8DA6wAp7SW2WzpMxRMnooxfdx6O2Zijqc5Ja1aO1X1dZ+1e/t266y95QkIyvA+z6ODiJSile2hXTOqB9AW1E2yoaQHiu9UPw86XkvjiccAKJNAaYqR+bYD5mZBO81yG2zeprsrqrsbbexTdnYjx52dlMt9llT2Gdtafdkz/g5KNM8O+insnEu7HEu7bdVab/pGvt629hjV9r77bWdpsGeyVyBAMiq87SVyR0B693Bln626dQ7f8GhcSATdDx5L7bKVucSe0Ds2C0e3ILOwN4fkiwTP5WdC825npJLvEWdUvLH1ypn6YnnRNkXn6n7I7bhz/GeYekMfR8OJN1c49H95zGgc+VSY8KBhMm5M2bduR2P44kzvuqgy5WfUf69uVnZvxlX9t/Ti+n4bO+Kk71fd7bf3tihXdtvysKmqrae7CgCCMhMHGfr+tH3+l8Me/ukau3TZbaWXqbjwWYj4Gi2grKVRWtDZfZxmT0A4rEq7AS/p4Q/PYvmwj4eDvb+sLcB2lht7Pl4cocn528h0THzvWhDK0C3wNlxIaNZy7MMyNnPzvNyCTaEvMuCjI/r90sMyc8Tjl5wCNL96UOUA0Jc5wAzITuf3pg2WLPaWN1tzPrB1sOT3dez/U+vGvvqi7d22xTWLpTeJVOK6B8yUxZ7ty+teH1r1//yD6y5e2PvHo72Zz/5G/uzv/qp7XHyLanq1WVAVQyIFC1E7E40LZtO9CV5onsW9OqMBaKLEUiH48krYniJg5Nd73r70lr7dNXZyU72fjrY0zJ4FhvZ05TxvSsbD15ZgROhG+D4rcw2fQoYZo84S579ezqkHpaFeY8vshyfK/6bPc+L7TzAibmXtsM5mXvsQc+sO2vhe+WBk8k+5nO3owLW5echB3XEcxTpg6Az0YrsT8lgyZ1oE13akvBWOY4lF2Vb8Dzmq8AtD1Ci1GimO3c8jYOX+y6GyVb9YD9cXTnvLKaUqdeoFL3zmhxQScBU7mN1os0G2Wa+7qkiAjpOmlPiLf4dCbjofJTKJIN8SM5AmDZreO5t5r1fk7+EMtsEl3npPt7nFZSoT71Y8fbNK79Kk5VxJ+YTF5EByDjQYkbgIx7Es2GTIwkFPMiY5jkROIhgSRzPJfPVeGRoSxBeKlyRwWrM8RopXSIiB2GzQ4zFEQgghh0Fhwx97o2OqWjQSPHSXC7BEgEUjE1ziYyL+6XgiVgvf3KNH6bYHDdvuq7VPOL66tk6GNr7aNhpLzXu+N1Zqczv1UFWFHVUXAVUfN+eahyXoJPGGpVm7UM0TgWsxL3WvOPhvfw+zkVKt/ZOQkjPkVNB66BnaQ1E/5pzXGcZ+/ru8lr+9giqkMoZ6SYx+5xOrprKgS6cGYdeGN83Z8bPP51rnUONU/SvvYhrw75I6dT1ogudH50Z7aGMfjmtLs+lGPjlHmvecf0FwkZhF/lSWr+XUgCX50/0rWdrzJc8K+7Z5T4LmI5nRmvmhtF6fXZQKJJYSnk8r3Ff4+cS9pGetEcxMl9jjp85sJGjdbhfkWeR98rZwzv5/tKoUE11vo/AqOgcJUBrIIBWAtIdF7mHAu/nc2V6ASamUlNb/0zKmfgd41CUEddxP9H9zFP8JEYqMyeB5CjAGgtliASWSbZojqmMRcq0Ym8EEvu41+sz4CYa1hj5qdJ0Hk2bexdxP+eJDArmRHnB/ZEI+pfSZZEnobCLh0e5qbV1vpBT80WbEfTguomax1kxlmERaRHDw9cmywGdO60zxhHvYA1cicjvE52rkbNoNgLnok1+KkBCWWA6xxjoehbPEMivPcCxxngFnqtHgc+J6MFzDfUEhnGt6JD563nab51x8RnXSXJPBgFEZ9kO+Jf7R+rMSo5LoRZtxz2J8l2OJ8lmrfNZeVUT7ZxVwBzEMxm76EfnUHTg0UaHw1mxgx6lS0AXjM8DPwAtLmo8R/l7aZBe6giU5tHz+Cme4aALSmmum/3fku/KYOR+gU/ifVF3cXoNTiTJNa191IUigOEOtqzgan30HP52x6nKnIRoO/Ft0S7rJ97Jz6gb8Xzxv6jLiW/pDIu3RXqI8iGuvcYk2uSdeg/f8X4yIXR/lH060yq9pes1bsk5yfj0jNyPxlKEewK2U3aynDtcHzObJDd0veg98mO+U1aUygTyTDJZkQ/iKVo/0QHzEW2Jl4vGuF/ZlzxbWYC6Tut06Kez4ynJsMlBXv8HSNFU50wryRfeq/NL6QynJZJDvCQMZR/IeMLxBChb5L589EYikI5eRKlhPHu+O7z3tYy6v+iD+XrWSugBIF4nOsDxTgT5PFY2jTRUfmVX68+tWLZGFdT94cHLOVXTkgBV+n60nXXbra02V1Z2Vw7sHA5HWzgHU2+n46OXmsGu22yIGn+2Q082cKKpql5bVWzc+XQ4JSORcYrecTYpIhea0Z7IuS3+yPWUUUuOjKQnqp+h9MrdiSySg+0P9Hg6WUXDnyKV1sPh1K1UCo/PMV1xHAK0p6bzHz+SJfWSYZmSeHIFgXk4Z9Ve6qHit6KbS91N9LtSpmsOmpFOqDkDhIhWdLZ0jdM1aL4jnqo0wGf8WXo0+xobz3A8LfZ2xvFk9pkt9pqsGXoc4SDyiHMCY6g2l8qOuE1OZmkG7aMOy9i0P0SD4njiXQLtvUfT2DsA0OZsrbNOV6Z+Zyn7hHJb83ccT5cZT6y9v296cTxxHxGwjImsAfoo7Gy2PQ4fSiJttraUtZfQ+3rT2T8OO/sn6+2JfV1Kuy5bB4jmabQNIJlVtp0We1Wv7fVma+PQ28enD15SzvW6pnHH041nr9R2s2psnnrb759t7AEtUgAn/4f+pVRzUxb26vbOQQ2yEvp9yp5E3gMCoj+sczASgDDOa+crGZRyZ+fgKTu2mwfv+UCZMRzBOJ6uuq2tPPPqJaNc63zWaQC5VQrLe4+Qy5dLupFdkkEa5Ci2mpcIIiBqOHlmyzdD4b2h4N5XpdmrqrD71bWVbecOP8oQelmwxayjPGO9sWNR28+Xk/3j/Gx/ieMQAGgpDbZYTIBHZKiNdlh6W9fr72S7yh7SPKK8Ygz+dy63w7ylE0uW8TMC2QB4sjH47gzYqnxqDlBWTzSX+bnvq1/fJ/2Y8cjhLDnNWEvOXcyYyiV6JCfIx1+TWTf2djP29mm52FdtbV/VK3tD/zjrU3+/qrab9dZLlD5ShvLDgzuettvbF1mRS4ZRXknlbU+Pj05Hzv/pBzZN5/5qgH7EheIc9UypNXpw61UC4A84b5pV5xmvnEcATmiArKmkk1Q2Lb219KnJgTU4no7jYM+nAwzCupk+KLXT5vvDzo4ApRlnY0z3dWvlXHrUP1lNlKkaCCaazbZl6xkZgIFDWdrjSOmpo2dElXUqJ/hNc2W/7Pf226a0d2Qj7unBlkolubMtg46S5ZF+nD/0/VmfgHaklyhYQEGG/l2dgjTUuN73vE+BJM6/889ztkxR2OHjB3cgc8hZz1VV2XVDf7zK0Gx+NJltcfY3pX25Zs/pM7dYOdEvqjZwepxOeyvtQ9240+mfusp+2RX2vjLb5wwzgOqanmnoCsfBlt3ewdru22cHlz04xNI6kqn5cDr4nnTF5lx2DxXMA9umFEix3m7s9JwyCqTbSlc4r2fI2Jb+F3mMZ9mFUno6f8KMZE9HHTTyKzlB9N6IdWivLh3L+tv1pjHZGrKndI8CJnHWAXj78z0DnWSkpC9xz+d1Zf/DvLIf0x5rPNg3RW8f1q09ba5tTwWW7bUNS2F0cTt6ybnFKtadSgDjZK9OO7uvarsnyKOcrCwGq3Hm01uQ/qQ4eYrSe3d9nEd7JAO8ruwReUXfyJN5yb3d0Ds/XchQGgluSR7/ok1OoqirS192Z0yVyoFHTCjaigSD6J/KL0b+KZ4WdcSo5yMvAOKheZUpxNmIvHInR9FaNR1snlLGZNVuvWzvzXywN+1i/+bW7PO3r+ymLWzTFNbVLGHhmVEEbe3qe+s3a9t89aXZ9pX9/B+/tj/99//B/uYffm7FemNllcrU8084jKpNxMA/5iyeK3xBdBZxONE117hN0aL3Jh0SOe49nppkg1AC+PT80e6Hxf6gWdsb7+l3sg8E69ATsijsx2R6z6Wt58XWBFHlzFCcjawzzmfXU+nZloNafS9zFtKv59qel8ne22IPtdkDDkocI1SFWgrvb6d9c72eyKCsz6Oonk4pAx8c5WwfZtuRszDmVjVxT+MZpyRBxHcj/pnshxQYovWKOB7njj0RbifbV9f63z6uk/W5fYUcT8hbSpnOyBd64A2TvbbGvtjc2E2dgvWO/dFaMte7UqAAACAASURBVKSZH34GOVH5mXUY1llz8L5XHJWznydlsDt+kzOeXNaA88yJZ4APLlR8ED3geMr/cDx56W+wp1yez59H5Z3PP/tkiYCbDFQZXzKmnbDyhkiJjqAm7xII8Z2Dmx1Meq6YrKIlZYTI0ImGnUC7S3Aljlde7GS0vjTJFQOPDCcCMDL8NRc2Ko5JTevleDgzn9CfKAIKEbiRENJmCNzgc4Eoepei5wUqxnXQ2p938qLkEs8VMxGziIKH+/zQZuAqMlh9JqFz6e3WtQIQtQdxLyID570II96nPeSnwAcBKBJ6Wn9546XUaBw63KIX0VQEX/VOHQ7u0buZn+hT+3QpvMVExRj4m+fHtdCzL/c67td3lPvg+IvrfbluL/SUIo6i4qfxJFpIwPLlvOP66f1cH+ca56tniPHFezQ2fRbpNxoml+de2X58LuYr4FpO5ciw4xmJ74pzF4jH98m4/q5z9TL6SmuluUYFQmdJ66L9iDxGZyw6XWRoCbyP/CbSIfdy/ojI17ui4q7zf8m/4pjjWMSrBIwwfwGhPEtjFI26Yq8GwpSIyOWkBEDxvbJFIn+ItABYJ9oSQCPaTOBNAnC1hlKE5Ti62qYeSVyDMcezOPPUx2VdunV3jpjUnqpGP44mnqO/pcy+REenMjx6vrJzTvtUPsgjMesUya8IHsYgmUDGFI10+U7R/jxPjifJC/EsAaRaZ4FXblRm40DRKcgH6gBTFkelBPmO54t/qHeYZF9USs7KcFZsv0/GsQ80R9feiSdq/5126gQsRcBe+6d5n997StlAzjuKlzMrmhatRfCccUVnhbJjRQ9eaz2XMBOAqawzxoHCzbWAQqyPn+9VyghzukvBMWfjVDJaugTv133iLTonkhkY/JJT9D1gP1w2TaNVOWpHzgnROn+L3iP/k9zQ+wGI9L147iV/FP/SvfF8M8+o82gvWCNlFegsSUnV/dAjjqcoX+KznecVufxPyMqOtLTeXKXI3ux0Fm/jXufRueH2pf4S9R3oTPQlGud6OTiUVRsdxXG9VSpRa6/zprN9Ob+4vsrYEY1ojcXLoxEt/qHv3HDIhgz3yTkTdSzRkM6UaFlrKAdjlP+RXpmLeE+c/7ncXM6kkVzT3FhTB21oWB9Ac501ybEo77xHkUfdpwhX/7ek4AfuE51dOlFEt9pDyRd3POZMSskaeCa/szfwUozHyAN4L3OT01Q6geiSn6Jj79GRKwbE8xbXf3dM/fHI4IBHpLImoxudGq94DX/zT2fT+UsOzCHbxpFZK60pKQeDLMJo7byXFCC37zU1992Bl3jG5qpxOcWz5VwXv0k6+kupS/FJ5qz/KbCK/h+E/tHH4LVtuk+tnLc29KV93H+06XCwahpt3XTufCrqxprNtV3d3Nhcbs/OSkq2Uc7ueHryXklkDnUN/Z+ePeMIIJUeuKvu2qp6awtlRo5pfACu7uiccIIk3dcDJrwfU3JSiudqXf18ZNkmPYH9Ev2w77sjvfSOdjztzIreM5xo/L0YpaQ6z9iYF2zD1GTe+0XORLmnDD4cT/wu+sARIiAaJ5vOqvRE7W2UcQK7dWakk7JP29yXU7KcawSKOjjYrc4Rv6JjfkrG4dghkrNskhN1ps/PMjuQ3dJjhR4vZnY7TfZ6nO2tLfYJTZ8Bx3Dm5DJMs0e+epsjj0oF4GQORP1qvbUGvEeOp9JLN6VSewDajA2dAscFpWDocZN4QgLvnW/3KcCD5/AeL+ejnppeLiXZAchmsopcPnm7QvaHEm0JCHGMAVC7Le25WOwRXmTYP611defZwh/XK/vHaWf/YEfv94RTxdeGZy6TXY+lO57K3cHu5tI+2VxZjfPnePQ+Dx8PT7ata7tezHt44Hi6Xbc2jSd7fH7yTECATPUMxPGEE5a1JNsFxxM6EBkJx+eUFe/ZHF2bAlfIhGJN5skja6EDdxiUif5uWDfvZTLY4+lg/ZhkIfrPdrW1daZNyTvJQf302KBcttfBGgVbkvnAOnsaR+5zULeeZUJk/zON78m8KRv7cDp4ltm2MLtZzN7w3vXaHXM0BydSm15ZxVjYeqasWmW/qyb7rfX2b9epxN5uICtjsWrCKVrZXBc2NIu1RQKApVtLZ2X8nCXJYae9PEkvK5f/RVvi0nbhjKhUENdJ95cuIbki+R2DmuR86ofUtoBr4O2MT/yF5zh4loMn5ZBwuyk7oOj34+fPJns1j/a5Lfb7ZWlfUOK7qq1rUn0gSu1tW3qfmH2kNNhhb2UN6LY+n3WCoGSznR3suXqBOzIJ5MwYDQFlyemdgzIW8+btm83KnT1IEWQI+vcyJx0VusNehxkmnR1JM3hgAuU7+Yc+ieMI51DB2R1qm4rFPhwPHskPXE4mD2eVfaWD2aZeecAYGYSPXp5q9AzJ23bj8wacH7C7ltGekN2UT87ZVw9lZ7+cTvaLYrTfDKM9EwSRy6tDf/TwucTcot0qHUE6rvQiyRgFW/p5yf0+cDzp356Aijx3sj+dl4VyjGR3NCucdZON82Ad5Qqxa6bReeIf31xZOw72yujxVdkrHNhFbZuytTXnrWMtzXZW2kPb2LtNZ79dNfararGHYrKxSBnj5TLbuqttzUH8+GwlJXrJ4Dml4L6BAAyyG9vGdqXZh5nShSfPLlZWEsEFnB0yTx3zgB8IuP6eVhIe2JCD4qLeLv3RdaUulULmWslCfS+efmm7v5ze9Jt4VbxOOrvsKdn80vu5z+3nIgXv8s/lSbb1FVzZu2wvcxYifVxmmwf2KfUovt7t7E/Ktf1xhTMWXjbbx6qwh66zj/T3vXtt/UInoNKd/pTaK+jjg7Nrnm0znmxji61r86zCopms4awdF2t7Mn5TyU4Cknb96E6GD2TjLqM9jtC6pxZ7hsyBzp308ZuQe7kcdZPwM81PtCjexbX6d9ap8we+ZoFW2W9/VnZeiL/G/Yq2ZNI3a3caeJ/EnJ3rfabISBlHu16RK4wz8+hZJRTPbYfJPqlH++FVY//j9Wi31xvbNGa3GzLquXe2ukH3MjtuP7f67VtbffGl/ebpaH/+F39nf/6Tv7ZfvX+y1e3G5iKVyObcwYelS6kqC2NXJQNdI3kimhV9yCYRduH6VJsycFzHZG04I5QCbduUVbp/tvvJ7Pfqzu6b2vbTyZ6XkzvbcfR+1RTer247F9ZRto74JVekEl97pgLANJ4znCjnRrBzTenqYYS72uM02Idiso9lZQ8228M42p5gBivsxP6FLHD1OHR+5gFQyZnOP2U1u76mli75bGgt4nnjGUnnfil9rjMrmmKOUa4KG4oYi/DfiMPwO/dd397YYf+c+rkj79pk53Em0L/pfwgfuxsK+6xa2dtu7Q77nrMxpaDgFFRBr7NkA0+Zj/GOsS5cfjmfcL7tKftZn0ytIvivQCiyZD2wgp6cHuzM3BPvSBWJEpbN7zyLUt/osZwZeLyuKz779O0SQR4dyCiMLg3jCEBHpifG5wI21EVU1osMBq6LTh5N7tII8UGG3jWR4CMziZspIEEMVwzYlYocuRTBBr4XmMJhlHIVx3opNCLxudc8z/WSwYmQRKAy2vk7RgFpzWVYSPDzuSL+LpljZKD/3Pi0DzJEtBZ6TxRKcc+0j1pvKZbfZ3jrGdorHaKowGus+iwKAQlCKczaS41HzofvY+5aE81P9COa+T760Vji+kmp4nop4n4oc5mc75u/QLS4RpE5xT0RrZ/B0WwoJFDrpRSSGFQ8Xyj+ArS0b2dJmaPTIj1qbTUugbWRBiRA4rz0jLj3okMZLxJI2iuVSdHZ0rkW0MkzdU+kgbg/kUa5j+8EXMnAEfim50vpFa1prpc0HPdaxs1/JRiCgRbBUlfKcjaiFIz4DIEJUdE4R7Hm3nBy6sb9iWvO71HoiD64nnsj39Q5keHE3wJucYAwDq5n7SQMtZ5RQYq8yukpOJ7idaIDgCLRUFx/zW2d+zcxBq/BOwzeoJEoG6efHEksY1P9VuRcEs1HUJTeIiqzx7P03nNZuF1y9DHPq+vNOYJafFXgmdNNNhx1BgUyKtIkyjnWT44lyaR4nsS/WA9lSHg6c45KduMzOAvlgBFNRxkkWoqOl8gzRCeUmtG+iP/yPoHs9Dbg++hQ0PkWDfEulBbtgcr7CXQWaMf8opPiPMYMeGkc0UF5diBlBxEKUnQ8EeV4NqBC5iWAjb8311CO4Fxccz6XjNXv4ktaI1K4xespYXXuoUVTZ4oY5HrJukZ8NPKpKF+19y4PcinCeIajAi6DTudPoGfUOyLflqyRTqWzrufwtxRh0ZN4zKUOEOXppew53+P9I1KPs6iPyBEQM+4un6f3ySgWH4jBIzJmdB6lN4mXca1KyUm2Mx7GoqAUrRWfRRkYDe/zXmeHoXinaF98NDputI9yyDA/0YL4qNZJuoPkv9ZM44k6RtQzAJTkeNN54h45qwW6cU6kW2o8fmZpWh56DCp4R+PiGtEBTgX/PPfd43MalsN3eXbUL9g7OVAib9WaivbFFxmTG4s0fM/163mmmvrKWc/7Zahyj54tp714o+hR+8N7uV4gixuq3gMvybon+to87dL3vsfJeaJSNZdrez4nDqZj0IyeGeF7Y7WVRetl7fCsAr7zXPUX8ig8H8vRtlcpcIT7FEgjsC3qLpKHl3po2p/J64JUxZU7ntryldlEv5rGHg87G/c7q8ferpvaQUuyKJvtla2urm22azeAxwnZgYPn0Ybx2UpKSHXUyccRtbenwwf/vm3Wtt7cWVPd2ILTYMwlCbOjg+ekfwpEKX1erLf0m7jnx2PKLnMnSdYdxH+4/jQe3JFE1hNjqlsidQ+e9UT0//PuIfNe8zJXgI5e171K6/n4+Hx2fqSMq3T2XbaU6byLhnQOpMeJT0guy4jm8wSKj9bmMrc6c6IT6X7e4Dufr6jjRpvX72lLfHRe4odcuU1NNkFl1/3Rrq20+2m2N8PkjqdXOF+m0Zbh5Ma0y8Uh1d5vK0q8dQ4Q+PjHXFI2R41Ltum8AHbiPNo0yUkGHeKQISMC0IoeTpzL5OTPvUWI/MURkcv4CChw2XLpeKL2f6aIhd6O/nsCTZ2nTouR67Yv839AibGwbZUjluvaftMs9p/LwX5ZjLbjrAGM09uhKmwzVLYiyvV5b+t+tDc4RofJGsCQqyt7JiMdp8A0u7PullJ7AM3jyXb7nfdiwFGnrFocT/s9gD+9eGq7vbr2Pk8VINtzLvvJ9ZtUrnLe7RN/pIRgztxzB0Aui/R6vbWybf17+mYdTql3Av829LSi4fz3/BP/JWra5ZJ6R+LAy70kXSaw3jg0FhzunTvDBrIsvRTeyZ6bzh5Oezsts62Wwq7GxV53W7smE9kmW02FPdXmDoWhn209t57F+lQSvd3b/14P9kh/H87MUls9lb4WIxHgzWLVnEAzBVVAc9AL/yJ24DpIBqlxoOmf+LB0P+kIL3Z9clLy3Oh4OtvW+UHexyT/I0tWugQ96zSeGET2wo9SIAHrd7b9z4682l6vGiv7k22HwT4vF/uDurYv68Y+hT4Ks+1V6p9EL0VK7cFTyHii4XpFn5j5pYevSj1HXrfOuJDmiNMIvoL94n3UHHie3dm38aw8nEiIlZTR6ZHcc9Kb4QU4jIguT3oeR23yLFd/CiAePfoof71MtoAbza07oh77o5eDm8B8Rhwhqawkc7zrrqxdyBjh/M3ugOKJV+3ae5X1ZFAUiw11Zb2ycubE009kPC2D/XTa2y8IGCGzrt04EPj49HR2PEW8Ltrqslmkg8j2j0FSZ5uSTfR/L60pKHkm3Q3Hk9tKGcznWZ6xil7m6XypNKhHxNvsQS9vO0oopnXY4OiuSncmb+jVNC+eYYujrq9rO603ttus7aGt7R2lB71UXuVlOttxtC1lI3cHqx6ebT1MdktZMDrsnEZ31vXY1HVpT2VhD8vgGWbPU+FZB4wV5xTnG50LGiFAgIoNCmqUTIn4DYFw0eaXDDqflaY+64rSK3WNdDXJL9k9sie0T5LX0WaN+xlxC51r3uF7Ub6U6uM75iIdz2XOqvXKJWTcrVcEJOAoprxl446nm9Pe/qDo7PeMoBoK8C42lLU9rWp76hr7NbKibMzqLvUmKisrsas48/Twa0qrF5xQgy3NZDPseJmspbxlb9YMR88Wt3624Th4NhNn4CMZrOPJvh0La9ZpnGQL7k6pTxeSnPUZ6bmYM+3i+pz1BGThRUWJ7+wRNKZkg5xxTpYjn0W9RHigU38OTnBJC4aUHQWstfNqZBXyBBy4WFtXj1aUY+p9TK+rYbCvtrX98esb+9fXJ7vZbjwzF52iLnMgUUuw7Wjvi2t7+0d/ZPb6c/uLn/4X+3/+7G/sn375tX3sT9Zdb+35kHAk6eXMVWNEPmArC2eLtqxoUXaPz+Uis8/t8an3TEae3+FIxxu2pF5gV+uNNYe9yzycxs0y2VO/s30xuV3tDlwCrMrK1kVrHT2F5ChCXpHd2dT2fNi7LOUcoic1yOTT4P83OBynyZ7nyQ5VbbvCbIdO47yhdH6nPmqOW8h5SAAbuAjZqLklgfRjdAf+yb6J5/c7tl/GRaJ9LvkpO1TnTc+OdmW014QL8N54ngkspDw4VX7Yq826c0e5BxU7Lx3sajR7O9f2pmhsQxlldDsXqByb7GuhckgOupHjiXf1XLckbCBl8nH3WTs4B24OaH3Iq9zj6TiqhGoKklBJa++Dl3tJ8fnhtHc91ksQ5wx4//6LH36+CAS5BB4i8UnRiMxQRHy58JFxRqNfB1ygmQCleFDPCl+O2oogdWSg2kA9g3fGQyIQQ9G1YtYas8AORdtDBOpvpGcydkUAXI5RayPnxCXzj9eLyftG57IxcjyJqcW5aS5ac+2L1iYeBBF6ZJZxP0RC8cDoMz9wOdIiro8EKNddGt9iQNFYvBxPfKeM3Hi9aEJghA5gBB813kvl+ZJGtedahyi89ZnGF6+V0D6DsTkiOu5VXJsI2F8yossxxe+Zm/ogQVdcmzzFAqxSyqLWXyA133M9CqiA7SjUxNC01wLMIgOLZ0lgsQwN0Zj2gOddAgBn4yLUvI17KyCSZ2ht9Vlyqr0YE1qTCCa6wRHKDOoMSIhrDcQDpHjpzGhPdKajcNT7BF6IFi4V7LOwCX3u4nmTgRSVSq2T1lr7J9BdTgnxhv8/mtV8BXJqb7hfGTQat94NH8Ew8nrloQeL6F+GAllFUbGIe+XrlQ2+OM/IfwjuEW+LQlHryXe8n7JM0Dljev/+vb8zRVqkiEHRZ8yO0PN4lisuAJ35p8oC4agSHQLS+tiI6Mu0tSJ6NtOR9lrvckV6nZxhmkMEwQWgR8Ve55D1lcKmM6uoXPEOlyHZcBB9aC48U06uCIbpnIgmxj6dE+2bzqx+nm25cI1owPeSai0ZABav1jnw84QimJVGV4YAnwTwI2NzxJN4sH5KydRcxT8YlwNtec2jLFGmhKKxuZfopBR9maIEUcQFRCgSKyrtWpcov7V/3C/HoMbnztkcrer35gawvhYEpxXVGUiXgy3yUc03ziPyb49QzbxMtBGVR2WV8Z0Aeb4XvZ3PQQAeE19/KbEqcF5Gvuam838pe0QvaTwpWvGSx2g+05zWnmdHua65kHGj+7/vJ59JZ9H50rugLwUFaE2jYcu4BeqLR0ZdU3z7+2SX1lD7c+k84l6BH9KlxMsFYEl+K3hFTjFlmUsux/WTwaAzqzlH41Rngvsos8V6xP3W3mrdJXP1LK0B98PTxHt5jniM9o9rtXY4HnwuudSe6wo1/YwS0CXeI/3iMmgn6lfiQ3ymtRXALd4OP1Y/Bp6PrOGnSnXw+8PDwzlTSHsS5bZ0nniudb607gC2PPPh8aP3BHLHl9dpn4yMKI2HdYjyi9/70+COJzKTOqJbAZrGxcYhRTMW5Uu54GFI/fK89HyOUuRYSveJOpjoXnw56miR1xMYAAAwjaW19a2t6tfezWYZ17aMjT1RmuewdwDlKmfDFE1r5fbK6vXW6uU6AQ5eZu9ow7yzecGxc7Klmuyw+2Cnfu99noZlsLbe2GZ9b01zbWVBf5EElKY1TRGFaa2TU6dZpTKp/FPJWP7mes7m0CdgRXTPvXGdx6X30oRkNgGONC0Zdwcv8dG0OLNS4EOiyZTxlORqCqgC5/DMgHPmbCp14uOlUEd2PGnttde6RjJCY3L5H4AiwA7xNj1L1/jnlDkLVQj0+8tP9Jvy7HgigaK1wgCkyTa6fn6027K2N7PZ22G2t2Vpr+rKSvqF9Xt3ALk+SsYKoC7gyDoFMEKNp0PKgI4yTro/NL8bJru+2ni2hoApQHOcJDgka3pfAJBut87vsAekJyZ+hwcoAf0+b89symAZ/SfLROtEV3MePOIXR1HuZ0UULBkUfVHZoansCWfjabBV0TrgPeEI23b2T63Zr4vZPsyD7abRjqTedI0VO8qclR7B3vSjZzZ1lOei9N6GbIXRVpQpm3Cxmt3UZEyBo6BfHQ2knD08y6jcF4wtu960Dj5zxgCnTrvUYw65vrna2vXdrRXHkzsJHKwn0hmahqba9MzbdmXNauVOKbJYPMMScJJs8tXK7rvkpBG9aR1fPizd6eRn3gGd1JvjLF9z/yw5nshwGOgzQa+qiQj9xZ1K9KEgOXkzmb2tOrvdoOtWVp9meypGe8A57iUAV56JhVb4fOrt3y2D/a4c7bclOYaVFRM9f8ymqrCxNauXFJigkk+yPTgjClw7z++fcTxJDkt/lJ6U1uIlW1I8MdqxrLn0EwDIs26cgwBwPEX7hmfoLDtPyPLkbAu6+zaB4pSgvCeBaOrtehztB7bYH1hhv1dU9nnX2PWKsqWNO56IfidDhqCC5/3enbfTQuBRKnXkegS9hCgPlM8Ha3W/3Z75iesh2fGE3QEt4dTwUqFNa2vPBq1TqTovFV6lTLs+6WDQpWeIZX0A3kc7FhxPVS5LC3BOqT0cT/R4omQqvz+NJy9FNlHO+zS44wzwnCyB63ptLc6tZbZTVXrZSBzaK3qjrDa2n3p3mlCHayxKz4ig/J/bzfXG/rHo7a/6vf2cvmM+JnSG2j4+PjrwKhknvfPMn7NcEH2whrJphRtIT/N3+al6OR7QQp/5r8uYrBfHjCdVXpiWl8obyBD2CX2jPD57ECIBIl1d2gr9nh6XZDt4Rq+lPqzYmpsrm9ed9097pOcbMvV48KzITT/b5jhatztZexrsruncMW67JK/IxjnO5k7eh2W0b8eTPU2DHSj11aVsU7JovB8VpXWx73h27oGmsxNteD8LlbLfklyOurxoRvdo/aOeroCiaJdJVrpdnDMDXQZluah3RDtVGIreJX2MMyD9/nwGQ4lF5u6Op2Hw/k7ueMr25ma99p5rny2NvS1q6wp6Di62zJXt29oe15X9zLN+OmvWV9a0BE/QA2b2jDayi9tismYYrZ0JFhhtbBbri9n7muFgmJ+fvKxkdVrc0YAMG5bFdvPkDtjfUiKxqa1ed+583R+SPuIOjNn8bET61jrI5qfPZrT/E/2+ZGh7oJD67c4Zi+vS/suRHvGgaDu6PCbJAlrG0VKkClA4LJHDLZVadpNtOtZodgc0PONqnu2Pb9b2J5+9si+6J7u7ufWgnlSdYvFMIuji/ccP9lhe2af/6k/soVzZv/3T/2g//enPUwk+qih09A9NDgKdV+nozDEGpslmEm4kHixdSmsoOpPNA49ltfx7cELwpCrZMYyz3e1sM8x2m4N6yHYamtLWyPS6s/fWO1+AriidyXPotUlAzlya3Vzfncv0+3mBxqEDqrfAA23y8pf0iyKwBsc+pTcH7OKltAd6SOaSuD72rB+JUdF/T3xN/ZBZL/g6MlXBaOKBjvnk9eQZh8PuHPSrteI9us6DfPK55Hu3P84ZscmGjXi46If94Gwe9qdU4WJMzt51l4KP0Gubpra7arHr0ezTcu2ljGf6pxY4kFMAOk45xxU8Cyrxb/cN5nK7R3j2Up4z+bxP5VnHfilBjIxyPTM7nlRqjzPs92QdG7xFdi4l+MqucluOwJ/cbjvR8e9/+cVyCeZEcEBGbDyQUVETKBgPq4wHMTcxOw1OEQJyKkSjNBoVvOc8iawsRCZyJv6Q6qaDoU2+VCT1Lj0HpVXAhYjAeyvkfk/RILo0WiIhRcYuo15rJsOOvwWGCDTRfC8BP30ug/fScNE7BLZoPmeNOJTlE7Ff7pHGI8OIZylSV2srQEX3Xv4UqKx9ikJU17oSuUrRfFyv8oV8LoVZ4ExkdDyT7y/feSkc/rk5X8437ovukVNHgkRgWgSDIs2cjbpQ1k5rpesuQSqBrgIFRCsJ0HzJ6pNQgPZYxwQUvDC6eK64lvvlGGU+ohUxSQGZ2mcBLDrTAkWVoSBmJ0EbaUvnICo1PE9GhJhnAhvS2OJZjQJLStr3Ofa0voxd51HzORsQod9VPJ86j1Fx1lrHsUQBIWVL5+vy7IoOouDRGsTzrTVj3kpj1ppc8s5L5eQSGBYdcZ94M+MTYM9nWjsJOK27+AjfQz84nqICyu8C0p0veKRmcgpEQE00DHDBPVHYRuEpQ1dOe/VA0jki1E9jiudYayjFl2vgEQAsAkAxPFB6ta+pjn7lEXN6lvfsVPPg7BTR9Q68damXk/Y8Atg6F3E/9Lv4gwA5ldPjvTLMnecV5j2fZJDpXeKlrK2iyOQA1DP9/cHxJBqNPykrqPWOe6DxEfUrgCGCyKJnooV5npQVPWvIjstn7y9yOAODUprYA373Nczp5KI56QcJCEulneRMEW1qHbY5iptIQb17nQFsZK+D29kp830yUHPS3OXUklxCPmAcSZ6qRJfzBe9JkaNRc4T8pQyItBH3/ryPubm4zpn0HVdOQ880Ka+RR/M750EZWNpXKfeag/i+jANdp3WN+64x6hplwfyzMr5ITied+8jvIv1FGXopXyW39AzoV7xZY9NYtYd6M2qucgAAIABJREFUHvslXUoyQHsgOaBr4xzitTqnknFOy5kuIy8Wj457qjWNvFprIHkpfqH3x3Ho7ErORFrnOYBROg+ikUhHcqZLDok+zjKKWvf5fPEdPE9/S97ps9PpkKKwLTlT/IzmMgl6roAgnV3tGT8jn+fZ8Qzxe6RTnu0yJzvGmL8cT9C05vX111+fnRbMkfVJ2UUpqETnVzTEGHgWf4sX81yVNNoDuj/tDL7Ev/0pZStJnxBf074PPQ6bpEe1dXrfNMzWn1IT8LKOjqfk7CU7ivWI9KcxSW7xd+SL0nMk56XnEtXpgP5UGYWR1t1ba6pXNved9cfCDnNpRb+3dtjZah5sDYDQra1cb0EerJ2uUzPlCaCaDJqdjQt7vLe5HG1/3Nup39nxmEoFFlVnTX1lbXtjTb2lov6Z/yZ9Lcs6QFcPjEgyk++kS8tZzPyqMjU31j8AwKZK+rqfuyWV/KPMHiX26oaa+UfvQeXOvhXPTjX+/cwulINMJSH5h1NRfZ2S/EjlwV3fAEANJUJFk6IZZQUxXt3Dc6M+sc66ctSHJJM8QyM39NZ7or7ofMjBwMJL9jYEhZWL9w3CHUG20ZvTwe6rxj6Ziux4osRV6T2KiOY8HVnnwh08PBtggMwlzg3PP+4P3zkfer+yCnfDYNdXVx7Jq7I+gM67/ugAANH+rMeGzJ1culzlYdKZSkCB9KHLjCf6LbA2LqsoieIoUYroRT726E/Qb1nZoarsA72XKMe1VHZVrbwMzvF2Y+9WtX1NNHFh9u1wsg92tIGMvFNqmo4jjjVbk3nS97aZFttUlX0+19ZOs92Upd3XtW2JQJ96dzwBWjUToFNyKLsesCS7h7JWN9u1ZztRag9AczzmjHRKM203dvf6lfcJoawzEdE4QdApRvofrBN/XFtpbe7nSem7w6n33lWsA6DjdXbAST5E3TstUnLskkXlAFaOOJfzySPXydDwgMLOgWaA/wNngKbnp8H2TWkfyHIZR7uaCrstKrtfd3Z9tTU7DHYsZu/P8xFgu6lt3W2sXiqbTqP9l7K1n817+/vlaN867Ree9UTvElu37niKpbrEHyO962yrx5PKDUnu6TxFu0x6IFHLkgUO0FM2KgQp4tCTzHHaVsBwDpum7JJkk/Q8/pZ9R5lFjV89UPie3miecfH4wTZNaW/byr4sKvuyH+3zabRP2tZutysvT4VTx8gspPdJZXY4nRzcJRqfHirSf10fzHob0dfM6xXZdNnWdHmYAWXoCDkHrIqziQARZD0ZT963NDueWEvAQccAPAgNWkmZwB49XlBiq/XodOZFvy8cT0SQe15GuXHH7zPOQzJAKZl37G1/PPm83mxWdl2urKENEc5TwHXWlGyhqrXbbm1En9MzxdrGS/WRwSPeO82V/dx6+6vpYL+qC3vw8UH7KWuHsZ11kZCpcakPSm4rqEa6bVw7lQCGH+qZQ+7x6vpq6PEU9UPxfaaQ+HgqA4dTsRqPnt24vruybruyuqutJG9h6A2nZrelGGHKakDQSAeRPl49fLT1XNrtWNrVabJumI0iXwCzVdfaw8fH1PtkLu20LH5O38+TPeBgX+hN0vizk75ReqYKTj3nF1Vp5fQCMp/tLJfDycnpvXwyPnmJQbiemIHwqPOnwI2XLGTpu9EulByU40l/Ox1mfV8yWXgrMkd6mfQddC8Ft0pO8G5hOwKLkU2cLQ+EBPfJZRO/qEt7bbW9gsYBy8Gnh9meKHm5Ku0d5ffrzurV1svDsYYLgTbw4LE3O+1t29PTaPb+RX0FjU/ueKBM7Z6MCYBqAmRwYubgCRyFBBt8U9SeBUXvGYIOvT8o/BhaGgbbj0nnE4+K9MEckQER95AclQ5PPzg+czzFncGpN5r0XOnU0ZaLeBXLxVrheIK/sdZPu2eXPyuyjZ4n69rJg3rmiqxp+iGa/fi6sx+/vbNP1jvP7JUOxPvRLXjvhw8PNl29svt/8Uf2Dw87+1//r39vv/nVB6ua1jMol7awqX/J5HfZmJMpYvKHaIY5MHbZ2NGekXy8pDMIQj3ADLr3jMoURMw4r573XipzjZytzJ7KwWyztu31jeuZhzn1bXQMHi89gXBV4XwQBxQluL3qAvK/H/y/sCnXd3EyZbquCwIHXjLq2cP3h9TzUTKHECmdLy+xnHvcySblTLttn4PBLnG1SEesGzZZPJdRn026xEuP2KhbRDte9BLlI+/1qjz95PnpvifufHrpoUiZ2k+W0W6W2oNZKNF4OFI2fEnl1yk9iWvaM0rRP3JJQM5gLj9IxhM2ZFJ14B2N65PJ/k6s1Wkdmwmel0vtod04fzvRizZnjaMHZoxO5THbbZdKqBOAl7PNvAwvPZ60EdEwfVE8XlIVtViXxrMWXoOMi4ryoLJLEl4RuJTXVQyBsURwUJ5YMQQdAAkugFUZumKmEKQEYoz6PAu4ECGmzZYDRYalHCUymCVII9HLSJURLGNfDF/CR4qaBBPXRyVP9+vZUgiZg6JzBfBEA1nGu+7XXC73QY4lPpcQi0CFDl1c2zgWMaZ4MHSP93HJdeFlVGmdZfBqHQSouEKXM62SsZyEZRSYukfGchQI+l0HWePSmEW7EezR/olu9FNMj3sxeBiPFG0xKz33cp38QOfIdY1f75Ewk0CK38e1pYcO/1gP7pHzB7oF0G7b5LDTcwX6MTZF28vQjvSv9dMa6UwK9JbghEF5lGDOUInlgEQr0Zi5vF+gouYrRq39FS0nRpYMtEj7cf/5PIKKjE3z1B4zZ9EL79D7RM9xraICoHv0vfZA66O1k+A4G8Khp4T4XDwH0LRql+vZWiMpv5F3aR+1Hzo7PFPgfZyL6JL71IMCfso7KG8XlUR+V/SSGzmHBHpE40DKJWPi3WQPCVSL50e8rKmTQ0rP4X6ex9/8fn9//52IYjfSc28uF+C53q+eJ17F+5mPooZ4B06n169fnx1srG2MeCbiw516RLZk4JLSGnFNtefil6chAaCiP/0UXSqriWv4Xf1oGIv3iAqORJ0Zfoo+ACSU1SFAT99rP2LEOd/xtxw7RE9G3hTp0WlyeKn9rXfqGr+R+u45o0vnh4/P2WM0W/W+KRjhOdomK5fs1bfv3/t3Umy1fuJt/EzA8IsTVIqpy8hQFlKOmKh8qceFK0Jd6+vW5b4cAEY6l6Jjvhf/1R6L5rhWxpP4qhtSRA4LvKJBq4BWlJ0x8Ryt8SVP0DmMPD7KCAwcKety8ouGFRGFc9QdYDmzKBp44vvi73Ie8w45XSO9SJ4oGOb5+fE7Tl/JoEgn0bDi86inzctL9pXu1Vn0wIUq9Yf45/5FPYHr1XSY/dS+cI0cjtq/eFYij1bQA/smpyzrpXlLRxQwK14reaIINP7WWkpfFE3o7+hY0Jr4kck1vaUnfB9f11qpj1V0mCh4hjHfbhOPkM4pWcl7fC9yeQ7moTlE/cKNibY9O69i1j3ji2cBJ6PrJNTlzk5hylVIpkYdWueKcauXmMD7OA7GrpIb8DzprtonjHjRtYIY4HcyXAVGiu5k3PI99/FTtKG1j8a/g1GZP7uuU1f24cOjvXv3ziPl6m7l4+edGpv0Zz/zZGoc0V8OlIVP4DXllUD1FiL9ALGTY9x5Ty5JyPolHT9lnkt/4VrGLV3Vo9ZDBmPU3ZhPKkVY2zLXVkxrdzxtu09tGjrbPY12KGrPdmpPz9ZOR1tTWmZzZdZtbcS47NdWUhKqWOzYU2LtwYbx0azqcxSs2aF/9qwnfzeG8rLyUnttd21de+X7fzymMmR+1nLWUbKdUvAA34nPiD+yJutNyoi+tIPOsqyYbb1p3fE0Tjsr6yGVhRkZDz2fkhPR+QQghK/VS08Fd8rRf+tcqiVd6zwr07FomXmI3jn/6p15Kfe+w/uyQ1V6o/QUvQP+Fm1KzVM0Sb16OZ5W9FRpa1tBJ9nx9PlwtLuytk+Gwl5TSq4s7QpnznSy3eHRds8L/kNrqtQHg15b9Goi2wmHqDKeZFtLFom/DeRk1LX3KyGrgn8AU9TUJyL6isYXWVbgIEpBLsom42f7HccTwMpZpnnHiMXBUt8jgHDPSsuOX6J6V5W1BdnBle0Ws/fTyfYDEenmDo6rpbL+ZmsPq8Y+1LXt68qzAb6enu3YUmJl7eALWYcUNu5ssS263Gxebu/3+8odT6/qxt6sV7ax2cbjzobx6O0EKOlHuUTtack5yL2AKDH0+u7es7YplzV5xPvkDiAynu7fvHbHE1mXOKzleAJIXm2TjlXTtDyDhw6A9IM7qSYH/ra2Ds3Dox2tfaKRu/PIIWUwSefysjPYfzAaem7gvKi71ASdXgqseVUYPW72XWvfjL3tD4OtZrM7MlnWjd3fXVtxYKFY+9m+pqSmESDQ2VUBkLTYobu3v5t29h+Xnf16GuxI3xPKf7WlFevO6rk660TSc2VTRWe5670KwPKkrXRGpTvwO/e9nFPZpC8OetaB5/Bc7nc5S/NyMk5Uzjc4hj1b1kudvlQokE4nXkyUvGwW6N913ozfuH3yzW9t01b2w6ut/dFqZX84Lvb2NNiVZ3+yDikTCXB6OuLQZK9SXxBPBlzSWN1GBvgCU8FJORAVXttN252rRjAHet5xxpA5ziMMezWBfSsvRbt2RyuZzmQ8AUI/P+19HXGUeK9C7/sHfVR2GvYe2b9dr/0zQHJK7eEwY7XHqbEjjieyfClHRMnLfrDTMWUqvNmu7FW9tdVc2P54tI9jb7sh9e64Xm1tg/4/zjbUgLXp+WRM8f1mRf/AxX62DPa35WDvtiv75kBvtaNdk0VBj75TcoxIP5W+J/1Fdp7ku3ACyXX97aB17j0pxxN7TcaTnqU8QXijPsN5wDvoB0cU/2GX+tHQB5Zx3XW1Z/eV25V1txur15TQnbzXDXxjdXObStSCKRHtj6OBzBSyPa2wrx5Huylbu59quxoLK8fZ139no6/7r+aUWQZPpFfUI2XcCCasCzuxprvl7HDoOvIrFjseEgbRrVfu7JRc5TOtJeuBfsH89Fm068WjcVbqd6f9c8BG0p34W7JNOp3e4zpnKFsYz710cu5XRRThbpJF2jvpf9wjvFG6mrJAsFOnnL1IyUn4HTTzJVmsS2nXBJezjwTaTGbHtrIP68rekelTd1a2a3c8sdYEquA0xCm9Wnq7O472ZjDblosd5t4+zicv/4pC10tHoEwYmeUEuJDV5458nPpX9uH5yUv8QTMeGAAvGEY7EWgQSuFLz2BNhNHAJKT7xf2RTsP6ylbH8cScOfOcr4hdRYwh2tD0t8EB5gG+2dZClkBH9ANsF0rOnWy0k3v1yKa7t9J+tK7tR3dX9sNPKDq52Krb2Ku3b/zc9IejOwHRLaarW9t8/qX91a+/tf/t//wz+/b90fv5PNNb53pl8yEF+kjfiFiP7AbRRQzwkc50tgOyPaPPfXu8b1DvQQJOU+hiOOhXqe8gcvtuf7IGDIhSoMXkjqdps7LVhmz/0q7LhG8Q+ELfILI+KYSLmwLn41Cn3n1kv5Hl5DYRfAun1DjY4YHg3aPNPSX7yKBNwSvsAcVld0vj/J77PFiS/nrqG875Ok3n/XQZiZaUA2GlN+n86UxoDZPdmOSkZGOUp/680L5Fz412uPrgap3jGXdZOZBYnvAubEV+V4BG29T29nh0x9OrurXKe/g9e4nZLVjLONuMfoiMJWhEvBjnHHogz6+Rt9nRRIUYL1ebS+/Rmy3jrcgr73vV1i5fCXZItha+lmSDegASJRUzPkcQBgEyoAs4hDmv/HM5f393s8iwknARCCFGKMWfz8UItXgCnnWNvpcxHsuZyBjQoZVCwsFQ+Q42QFkwvN8Bs1zOSQxcgAKAmJwzsSSb3pMMr6RkMR6fNMpMjsrkb64V2B7LQMk4vozI1rxEYCIsnqX5RADAhU8GpXgWRM8zNDYxBTErPe8MnuUyVQJLtDdab37KiGKeAgm0DwLNNCYRNs/RYdG+O4gXnGICNHmWABitsytpuRSYlNUIzmh99FPjkkBUlFNk2OkgJ4X+LJhz9MbZuM2OC9GsgOKzchP6kTA+RSwzNx0igSYStFKmBfZFI13jE62ImfBTnzE37eelAqf7BWZwn4AOOb2enp58nNBzdKI6MEgN5IsGklob0bn+1nVacyko8fooXLXOzqQz7cigEDils6p3ycAQM+Z7GQ7af93LnMSUGVtcJ+21zrpoSAaR9lvOJwE++lxzFc1eMnWdJwlI7alAfz0ngpYC0Rg37+XZinqWkiFeISNNCrhoQeAP41HGkcbOPTqr0Iv2XDSl6+J+igZEBwJptWdxXePaxGdKYLpxkBVZvb8/pIbN4nNeXiIDWK48ZJ4v55Xog+ckXpFqv7thN6c6tNx/dno1yfCL/8SDuJ/9x8HDfZIvvFe0dHN/44b9Wd7QmD1HD2L8JeAo8QztOWPV/OUEi2eAa/Xf0Y/MC/kpeSbDQXxOZ4rxAq6KJ6JERp6scYgPMLdLYF3jcyUahT4b2pdOXJ1PlUbineKjZ54/J/klGecG52aTSopkZ54clXxHGUT2WHzJm1aGfmaSYVq/m1WSsZKZvFf76TywSVmsOJH4Lr5bvAPnJKC1R9jn6FKNQePQ2eCZ0THX74lgTuAvc+qJ6jkckiJJ5HxuHisjSrqBnDoCVcULL51Cp1Pqi6Y5iq41R/rAVHVKb3fe7A00k+wjMhUlO55Xfo+GfKQfATbig4m/kHG9OjvQHTDPeomDtgsRRUkRFE1F5XRDeZFMFzxPzhwBJ9SjZ87SF5Q9omdSkkCKrL83nDUibomU4n0Yr7wHWeVAAc3Rc0+5uLZaP54lI0V7p3dKdnIfz5IMEA+K8lFnS/uD/qRzqvOhsxz5nwxLBa6IviK/lCyULInyUzQh+RHnKL3Jr89laMUfdG74259RNg5G8/5k1CeDLfHh3Hg8r0PUkSK/jLJGeqE+03x0/qPc9vVxYyL378nZS26Y5yhc6qfzPXxKJXCIYJSOCuijdyjzSjKEz2+vb5yfwGN0tlgDvXM4kBmT9FLxJOmVvt+hB4/6zhBFL5757uHxHOEo/sF7eV+SA4nv67wyL/EAr2awbt0AdjlvAmqS8wNgapYzPpyvqIOubzZO88ggD3rI5V59n4nANfoMXdm2fmOr4rXNw7X1Q21FubayJrBib9U0WAkAOffuSFivOyvrxgYieddvbKAUn43WFbMdhgd77j/YsdzbWIy2Hkp7nHf24ZD5a7W2LfdU1/Y8l7YuAYEw9FeewgKN7fZkRw1enoWoSPEO7U/kH0V2XEpu6QyJX2Ak0qKhKE/JiVceUnQuJVMoY7PgQFqsrOB7ZGIDDqTISWifknzaEwBc36syGffxvEr2S4ZHfiW9XDIv2quUG5EuqX3GQOca1z8h30zrfmborZJ1d6+FfzgZ5VSJ/MQBeE1ZnOFot1Nvb9ad/dFhsquyshsygNBvvGRUcqbRwHk45Qh9wFICY2rKanmaeDL4s7PCdb3V2scFICY9K5XYD4F3IdDJndZlAjCZ4z6D4R5pn9cvZa+kUjquA+d6/UmXBOxKjieXSTRdxyGiMHaPQk4gGs6PoSztQz/Y+0Nve/IKcICcEo+iNM7YNvb11Ns/Vb39uhrt3dLb4WlvzWZj/UR09WhXTWv3ZWPX9HQqKrux2dbPR/v9qrZPu9am8ZD6QuB4pJwe+9Sk7EoHxw6Hc6AHDrxXm5URdc74d7sn75eBM5U1oQQfW4kjCd6Aoxp9jDm6Dtm13neqJatl0zlQ9URPqNPJ+U4Db24o/SSHaeW8QrYOclFOp9STo/LI31OfwEcyt+fTzqP44Z0uoygJuEx2xOno5bsAumd7XsydSvSeuJrMvqxX9mW9tcNdYx1ZS+Ngvznt7NfeeL2yV0Vnd1PrGQQ/qyb7SzvZ346DvXOdoLIGEH1e7FQneeLvzroHzjCdCQIjoAXxU/HyM56Qe2FJX8LpInvYaShX5Ej2etIvoDHZDADQZ9uLkkdEZtNbM+MIrA1rKL1RAQmS3c9knEyjXd3e+DVNVdjVamPj7uBlK5uutnbs7VOb7F9Vjf13bWufW+Vg5jAPdqgW++zm3u7qZGv+7vmj/e7jg5fZenWztbZIstf5NRHgYBZkW7hOybkr3PG7xTlEpmIG+8mYomTfEXqj/NXV2nXYVO4qZ5XkzGvJfMls8TU+P8wpIr6refbK3SFP0Cllj6CHsfR9834mi3n5MCgcxyXjvOXsNbWtlkRj8J19fzS4cbPtbDwWdgV9Y0sdk2Ow6VZ+v2dotK39ulrsb4bB/uFwskPV2fr21rMrng47o6Yj644+F21D6Tjofayr7CjpaMgZzhznUPdKrgsTcN27+m65fckZyQToK9rMwumgT36/v7/28nr0+dlu1u6Mn7rCqs3KTtSu/PhszXbt2R2n096K/c5eHRf7bGntzir7E3g+8mDkmBfeC+bbvrf35Wgka36kB7GRpUh6dGvWre3hdLL3u50N7HObSuEy/575MJY20RTru+7SuvFP5+AsX3A0Ho9nDEdYBWvINY6lLQk/Qf+SbS1nH9crOJM1ithL1HmiPavfZZNIL414jXAGt0OLpDvxmWx48Q6e0a2YQ+/8zsc9Tp591FW1rerG7j2bjzNUpH6ERZUcEUVyMv3uduu6Dr2LUCQ8WMx7so227lqrCD58erLXRWlvSOKkh9lpbw+7Jy8d+dC17kQ+WmED2aRlbUd0acopz5N/zj5Iz2dvpCOzXxF5kF4nXcP1gSg7z3ZXclz4uc6BY7IDZK8oS4z9EbbEe2UniCY42+qB5Pu3JAzdeQgONDKHyWqhh1zbWUNAnfX2xesb+/LTt/bH82jb+1u7/cEnVl2tPXuEIAzKDh6fdta+fmNXrz61f/fXf2//x5/+xE70Teoqe949WdukUp7C4PTes66QaVbtZtgb8UrZ7gQHiSeKPqGTc2LGkHg9jjTOMjrQ1apzOiBDDb33fi49a3xcyCTcWbmu7VXT2qpfrG4Ipaq8rCq274f93vblbOO28wzQZUlloZEj3kOxW3k5URyKBOcUH5PTkXKbI0Gi/eS02ZWtv58sbuYNL3WdizKOyPw6ORwLZGmw/8X3hEEpIUU0E+0t7XHUXcUD+Ez0IDuYdcSGEs7ItbFUrfiGbCe+935+lPP0XtiFlZw15AllecfJvphTf0TWj1KzyvxFHqAHwxtdr/LAmaR3F566mE4GJSvdHkVWeUDGC4/zczQnx5HsK/RZ8Wh44b4/WJerCiW9u3adNe1ZZXMxpxKxOJvn1LOX74u3b14t8UCKYYmBsUhiXlrgeI28wVo0Ge+6X44jKRp6l4QZzEwOGTG8mOUiJVAAtAvWXK4D4ldfBS2GFkiKz6Vxo4OlOfB3NGwEaujgcb+Akwj+CLQQeBKvj0AIvwv4EUMUUQowig4rCSeeJ1A8CjIpjFJ29C4pPZfXShng+7hvUjKiASjBpmv1TCkJUigEJAjMEdh06U0/M68cMeqCTvVSc2abHIFaz3hwtT4a9+VeShgIRIm0pzmI3iLwJEVda6hrRDv6KdrTmur6+De/63m8M4KDEuiikTh/CQFlBDIGCTHRgBSEqFhc7rPGqs91bZz35X7qWq2XM+CsTIvu9NklfUThKqBTSqmcb9/niIrrFGk0nked/0irAtIENkTljudEAO6/tf8CXAWAiZbk0NHeieb43AXWMdXoFw1qjpqPPo+CSQCzQG/tY1TueL4coHG+kY9+Hw1rvbRfjC86UuNZ0bnQumovxdP87A2plBHjkZIrZdnLy2VDLCrWkV95f4RsJPBcKdUyJhDyUnrFNyToRatx/OIlXOO0uIyepi7Ht6fp5sgyak2j8sthIwOXNRAvk1IoWon7lc5BimgSP+T3GEzBOKJCzrv5Gxp3hQLBf1G3V3SoMxgjZHR+HCDc7c6NGKOzTTQtXi+gmuee1yVHkRIpyHiUrYmcxIjRnmjvpfwwbpxE/HQlKDeqZP7R8c59/H29TjWwtbaaG5/5GhRJSdf72SfRmc8fcOn62t+l88DYBCJ7I/DsCIzzluygCTcKk+iPaE4vN5YdT3SEF7+U4sy9/A5dS5fQ+RTflWPikHtwiFefDYZclxnH6qlPwInTSG5a6wNCsZpeHHE655Lv4vcCXfS36CUpoIdcjirXgvZSysoYAGJ7WR/xA5196SWav84ce+AAkDdYSZF5kmU8Q3yB+zlBOlMu33JpFJ8DBmmWaSrDBs3yT5kjGquUafGWM7CVjZuXOeXsiOD81ZrrvGgdxQs1P54heaAzEeWTaP3MH0Jmos43Yxd/Fq+J8lE8SgAZ12junFkF3oj+cTyJpqIecTYeitrUhy7pwim4Ju3BmPo/XGRgif9EXq5xXc5X8kprI51RcyIqV/q7esg42J3BdwBPvgdgUglTB7EAZxkngWxZB3bHSw6EET0J7Je+oHU+68dh/6OeJv6sHlc+/gDwiGY/7lK2ZnQ6MDdlReg6fR/1fpc73lslGVze29mB5Vz+BsMYx0pw7Ep2nOm3KbyxtnQ4+BkOqzONDb1t2jvbrt5YO9/bNFxZP3Y2LzXFKHztahxP494aMp5amtSnXobeYa+7dsdTReR30dswPttpeTZifg/TwWprbDef7HFI5VzX5cbW3Ssbq2vbL7WVU2llQT34jdVV0llORIDO9GZirum8sRZRNxUPqptUUi/qKJG/eJYssU9eau9gc4Xjid8J+qBcDgwLZxKGMWcrZYB5iRF4z5zWLsmInY/l9u5FHkguXcpY6ajaD9kN+ptnpvORQD/nhZQQga5zQ2WXB34+X8odLcq+SiE1btQD+hLAQsbcdV3YdjjZ/bLY61Vj/7qn8XVhm3nx8nErDOdqcdD7NJxsJKoTx2p2oMjxRCkstzmyE8B7xJD1S5Rwzqxm7mRJ4XjSfGh4LZqGPjyLSg3fc9BidDy96BrJgeQ9zmKzdPp6qFcAAAAgAElEQVR952deOp7cKU22HmVXWIPS7HGc7NvD6L1gprKxzTJbY7VnT9SrtT0Uo/26mu2XZW/vxr09AaIha8Hn59muAfAX1nC0jZX2uirsej/YF2Vlb8rC+tOz9ePJWvRfoqMJNAFwaxo/58cc+OQgzWptd6vWnb2sD/SD0w6dE37lfTOq2rOd0CdSRtPJM46gQ555T++I1dqKVeOOp8fnnTu3nEZK+kqkzHuVC/IeJnm9oCnoGx0Fx5M3K6cXU08/ErLbVraunfyTOoBeiqPFcDhR4gdHE85kynaZ7Zh/Bbha2OfW2qd0E7tqbdOsHQj61fHZfn56suM8eZbG6yJlPn3b1va3c29/eXy2n+FwqRprltQfqrh6qYgRaQeg2O2WDAxGW0n6qA+a8lQ5qtlpM5QPTjIi8c7EO9RXMTmeou3kNIfTDwd/cHyxP5JjkkPiBy4zPChgsG6TqltwBlto8ti74wkn/WoZ7Yc22Y+r2n5kpb0ZF+uKBMSf2tLuqs5WRQL5v9k/2QfKW1Zmr7bXrl+fZRXAdQ6W9Ywo50uT1RVZjCu7yr1TuN77gR0OvvfSAaA5NU5HNxJPlfyI+ivPcJ25HFwHxgnfNGsH/Q7QRE/U+GD7oXCnI/tPdhVAIz1svAzmONkdGVlt51mYrfcLSY6nIz2R1p01SypbmvSRVFKKXjpkDgP4HSiNuWntr49H+0+7gw3txp2jz6ednabBqjmVgoI3ybaJOJD0CO31OVsg28fMmbPKvgvAjjYyh0O6mvQI6R48k72X/ic5JHsg2dilrSjdRZ+7zcpqgnjq0oqu8p4+NhydD1DKqyWIcd/bW3qezLUHC7y23p0lePU4pk/j7Bmb35JjAk5bISPInhhtLGobmtYeht4eTkcv93UcEqjucir3CcO54XMsCxtOKYj80n6I+KbWI9opzM3PnaWqRsJRuUY2FPsqbEW0JR1T51ly/FK/fpELKSBBupdo1fUSev6SbZ3lv0D3sywiiIdsU7e1UlaL7yGlCsvaHd9bAiM6nE2NVctLiUfA6LKq7R0OAxyho9lAW0DwXi+H3LvzqXp+sup0tNdWuOPpitKD2YGNQvFNRym9wXbjZAeqr5ABXyz2eBrs+XTwrHbO8llmhmxOB8zz3M76aKh25TpFti2lb/xXPzO+ofvFI91Jnh0WwhiiHSuaVqk96ZPq2ezXwhdWif9S9G3N8+bB2mW0H9zd2Befv7Y/3HR2+/a13Xz21rqbrWejkEHVP+1tPJ7Mitre70/2k5/+wv7i739uTwQNe3DA7HrKNKfASMYjPiw7SXQhXZ/PYxAgY+6HhH/JzpD9KFpQD2nPtC7g35U7ihuK2C1mG0oVl0knGOnr2E7Wrhp7W6/sddVZvZClSAZjOkN7SpFWi/eygxcWb157hqEHUhKki81Khn9hHtjRwN+pc4wcA687UKK0Tr2l58K+fd6d8Rl4PSXfvPReLo3qjaRCWxqdG50nrZXOm/RPnRmdR9GN7tNzZC9GfEd7wTWyZ3WONRbJSl9XbDHXaWu3Ycgkv1oKuy4a+wEVB5Dx6KBY8gTIlbXrVx7UTC/Ic6lgnL8FXeFcNjAO1tHHqrLoy5wyu3NfbsqyipbdRltyiXSvbMq6Y89SYra3nvKwVe16Hf/4HP6NPuRZvryzSFUiih98/ukSmZYWRYcoLowWRZsRN0VEnV740pdGRH0pVHgPz4a4lfWje10hzz2WtHGKcnclPzue+Kk0wQiUa1wOrOQSZrr/DFrlqHmNVUTAzwgYyakgZiwmo7HyMzpcBEJoTeP1WiOB3wIJtA6u6KqwYo7Cl9CKBK7niKFERTIqP5p/BEbiAdLhEJAcI+51wKSEx/kwFikiApVd4cmMWHutw/h9wlF0JkF4KRg0R+2r6FHP1tyVmaJ1jrQnxiqlIALm2k8BFS6EMpgr+tK7pSjFdddnUtKi8qk91PvlNJFBqHMkhVbK3KWC4oy/TxkVmn9ch+9jmJeMU+saBWqcj8Z4yVA1B50F0bvGKLqQUaJzIIVbig33R+BT6x7Heck7dI32ODJ1CXDRnQSgaDyC/NpTruH6CBrynfZec9A5dIaa/zEWj9IJpSi0Nnwux672Vnt9eUb1vdZCjied17g/l0Iv0rzWTfwAfiZ+Et8Zz2Xk1zp3Aq1rapQfUh8hZaixDhofAkxj1rhEU2lvk7EjXiZ+qTNPVISUXjm35ODQnokeI22fBXVdGH00lGnmQFfmuTQCJu1XNCyjWfTD8yN/0R5EeiMKDoOSf9zPe1QaT/ssw8IjR3KNe9E/Qlo8QDJNNCNjIo5BgDZnnhJtDhXlGsfiqRp3dDiJF+mZOl9E4kvG8R1zkVNAWaU8HzoR/RPVylxwCEXHk5wxWj9+YvTqTIs/Rn66H1IWk9Y0Ohycj+YeYsraYi0YO2PhfRj2Om+ig8gfaVyOYSggn2jtswG3WtnH51TmzhsRhwhDGQhxrDprfKZz2vfDOTIpnh8ZjtC3eaRpbjCeMyT4m+wrHE+iefErns8esB/ST0TbUZ4l3Qonacpq9bM5x6xfigUkw1y8iudEA1Z0q59cJ5no65qjk2XAJmM/RbD6GgFg5Ght3/ec8eTvRBfKOpb4QSzXIR4qehF4HMcqvia9I+qXooVLvqI901rJcadzxN5xjegx8iPRogDtCKJEuaz1Fm8886usu2pPuU7AL3QmeeygMln0oVeRaEo//TwvpTuexCMTMJ+APC9BNr/IFwUoycmueTMGPTPqLTo3Wg/xac3NQaEVjcRTVDpn0fcsR237OHI2hIMdlEZCt+NcqlxQDhxg7eIYtG44ZXSuorNOvFgR8VyjteM67RMRklp7DBN36mcnL2M9DMlAkgyR8y/yEK5TeaTotHP9F0PplBtMV6mnHsfC536i5EniBfyL+p/W9DT3vi4uA1i/nE3DGvkeUupi88a23SdWjDc29msbp5X1EyUpFls3Kwdkyulgxbi3VTV6Obe28eryKQsMHjqebJkO3jtprAY7Lkf7cHiyoVzZYentaT7aPC7J8dTc2VTd2Kkgs6pznlF576e0rpR46/u9943C2BZf0zpKl3Oe2ibAV+srXnOmZaoAkvVWUMbqaFNxdMeTlSebllS+lffQs4fa8mn9AbAn7zWyApnP/8iG4vkbyiaFLGnJVcYhGSReKjrR+MS79b0ca7wCg9dpPe+py0/nq8nx5Lwtg2PJ2b54SRJfn2m0epzstjS7nwYHwl51nf0YgN/Lxk22mommTeVVTuPJHU+k4zImABcH1aBnygmpp6D3GUwgvWfyBl0U+nFnWY4+dZ6SSyL6klHGjNIl2dmLY8V5YvWS4a1zeC534g24X8ofLp6dNTto6o3ZiTpdUiak61Fe03/20jV9VdjTNNuH02gfx8VOtI2hhOBYei+ZdXtlp6a0b5rFflP09vXp2X7Tmp08k8ddFLahZOAweQk7+iv9oG7s1bDYF1baPWUt948+x03uhVWPgzueJK9xPDnfCo4nnETJFjrawct8Nq67pP5zqQ/w7vjieGKeRY7UJrKaKOmyazzq9mm3y2U7iUQvrZ5nu7u7c+CG9zoATyZRdrxLp0uZYosdcFycKDGX5MKrm407niTX4CdEYJP1BKi5h5/Ns+2t8PJdgKaAuW+Lxt4Y5akqI6u8aFr73XCwn+0/2uN0sk3R2E3R2n29sqXb2i/nyf788GR/tRztI6WMlsaaPf2h0tqcbcdQ6g66IvpbvCzKZ31Wr7pzBjk8UQ588YqOrIQzLpH4lfcuysFd53kTSEFpYw92eclAZX94bpTDrLN01hQ41XsWiZ99+M20WD0t7niahqNnzX3VVPYn7cq+ms3u59Fumtp13WM5WXkareln2w8nezg8236a/F5oUbLFddEqyV0cSkmPT33OwC3J1CM7THqqR8hTvi33+hA9at3keBIA7fpglpnS0R3EhXnQvH0pPfOD7Pm+KIzebpTU68fCHafQDNmHgK04nFgIwNFuMS81tSWDj0zKebF9v/ceYqzZqt762UaP7kd61iGrkpOAsX4zHezbrrO/Gwb7RT/Z2K5tWko7DAQRmO2fXnqs6AzCF2QDwV+Yl2w25CxrKtuX37mW+QvHkP7hekv9UiFA+pxs2PSMhG/INou2t+iOc3Z9vXXAumrJOEpnrAT0XHq7KWt7Mxf2Zj/Z69Pojqd7QG+yiZZTypIk8Wk229H3ZR7sYznb0SNwOrcv6AXkzmH63M2j/5/r2h53KbvR5T/nYxrdUeg0TbZt7oHGOikYxmVwdnBGPVJ6u7BI18GrZCNwj2ScAp24V6Xmo37C55w/7YtoPOpJkvH6TvhYxG/4fb1JJQ0dOM5YU8Shxsedl9hq0Q+hSbKgyGrg9350/rVZ4xylOkrikQadU960aa0fUgbeaaSUcCr7t12tbff0YA/fvLMbxsD5mye7Lwu7IxaHUrII7mGx55vOS0t+OJ7saZmsX61s3xT29dOz/e7De7tqtqnXlpyvGY9wuYguoCDVkJXmunAO7iN7NeJM0R5wmw0PdsB+4j5JLgv7EO1GG4ezicyXvYJsEQ9BH2lWKbMPnWG77uxm1dont1f21Q8+sx98+sauu8JuP3ljm/sba682qS8UgSsfn5LDoZ/s28e9/d3Pf2P/90/+2v7hH3/lMuz26sqOh50N2bGsM6efmr9sBmENKm/sQcdkF86J1hmj6EI+AegF/u3r5/3zUhaXMt/IiLveHd15TnYOASdlV9pVV9un9cp+r7u16+po/f7oDpO2at2JNJal7ebBng57O33yKgf6jjbizC/N6H65I+Nw6O0RQUzJ07azw8Q95MCBZaUKOs+71M/R5c//R9h7+Eh2ZWee57mw6aqKZejakGrKzYx6NYMBdv7zBRbY2dlpjCSstJBpuZHUrVZ3i2SxTJowzy9+594v8jCa2k2ArMyIZ+899juuTmsN3uX2IgnHlniV/+S3ipYUh4h4knzNKOPi2j7apY/BPu6tdpeyK9zuz5X40IvsWtEaf7vPTZV1xwgYMLmKBjNuX31QLOzZcmtX5WBd27rNUoGTMMKCxBRs32FMgSclXuHRe6vllHzqMmGZkq5dnnEO4xKxEXkm1otK9py46opSsjrPa5opnnJ7v/f71fA+NhAJKDNjGlbJB8O3c2uchNbSik8+/tDTibVgcs5PjuV5a50MgssxURZzZGYpEf6V0y4DTgJR4IKOcSc+RB6VgaG2KxHUEYNHgSvQSs8RBa4AEv6NEUjupyCDnK+TE5yBavW1F9Ag5SmFovVKZnz6EaHqmtyD68KonM+acD6bE9vKiOAlFAQ8wCAyZs7BHR0jYEvn6llk4ImQI2AThagIP+5LFKSRRrRGek8JXt4zgqda93Ohp2fT+nzX99pP0UU0SCJzq2JKTCwjVwEIZXPJ+Y730u+6tgAU0VA0lHR+vA7nx1aSonsJJ+2naEz7z+d6d4HEEj46h2tLOGlPz//lGCkBvcv5/sfP9V1cP91P6x1pNwpZ0Udcm2joSGjrmbT38X0ij+i5ZFzq/SV3dKyC0qxdPEb0qKCShKd4TeuLkvFMtWzYsV6iqVghIT5UkEmKiP2VUhYwFZU191HGlwI24jGtiWhTz8S/XJPzZOzF9Y97JuBFclNGi2iNe8qpk8GjtRE9SzZE+So+MUpg87w17b342Gk9G2y6hvZff9OKLAYk5ARLDmgwK3+rulU0wfPxeZRzAgH510GspvTh0vztGYRtatPiSpk2XRmk9O+yDpEM0x5GutM66zNeD/o4f3ftGcfJ6VJLKQUbnT/nb7f6E40qGMj5UvI8N3pN++6zD8fHilrplCjL9S5cw4HCHDgQOEO/Zz6HTgVYR10F0Mp9VJEkfXWuO7mPZCbn6z/cCdGceIc1lP7fHVPLK9GpaFD0Hf925y1XjMmQjfIk7tdJd/iQ7jQT0fmQzCkN3/W2vKl1rVrBKaAieRD7NEce0n13u9R2MNoUHCcwdLd7cLCA53a+z8Mz+Z3qK1o3KSgjuR7vE2W+5IL214FHn/Gnnspp0Ofj85T4cKeM5G+16Ah0KcAj8hHv72tWJcMyBp5YW/FKNw0OjOoHB0jP72ZmqH4RMKG15V/tY3RopTdkc0hnRv34yH+PIJXkXtS10ifRLou/a79jwCHeX/I1yr7z+0g2SWbF+8vJl9yI+sP5n3afGSwWjer5/N8izX2RzsV5kM4D+O6O/bdaXYoPtba6lngz6k3xXNTr0tOSO8jfk1zJgadTBRB2CIBzznhXUIUqV+kVBnBLFnyXjTHS9iMncUgOnGgJmxfwLQQ2eGa163EazW0Z/No5u1Qto3ytc+sr+RnIMlXd0QJvs00zihR4kqzier4+9ILPPE4FUJq5k/QHspOWR1pb7bH0qfOJpeCAV13wLPg00kdk+PWTXW8/sHXz3PoWUGBlk13kwBNBpgsrqQga91YMD7aaj3a5MLuoyRqebY1DSbVQMVjX7+zQ31vfzPYwd/bNw53t54XPo7gfe297sSq2tq5vrGwubGxWNtcbb9UyTQQMk58AQ7dktGeHNeq/aCe73FqmilbZctEOgZZWy9r3hZXwoNh8tKJKwaepYDg97UKOubIp6QWu0bajt366vEqzTRIfJb0CGMm15YSf+yiSJdHWjrZT1I9kgcon0jxBVXC6THdAanSn2N+TIGCuWIP/ri42VpDZ3bW26jt7arM9nwt7XlX2pF7Y961Kc0PIcMZfJOhTAqJ03pqEOQXiOewUAqn8OIDP7MXc7t11dK4Y5F0Ieio4K3ALPiQoI9r1tk5Z/3KOArLngSfpYqrMTrI2t2ydyslUCUMlEL8LcOc+0DI2jDeNLAsPkLzrR7vtAfIZ2l7YcjC7ocVjvfaM4/va7F0929vxaP+0NW8dRkY68wTgk7ofbD2Ntior+2g0ezYW9inVT6iWHhCl9/uS1EJoUFUkbidpUDhAe1Xbsy3hq0Qvfd+6PCEYgr4n8ET7N+hIbWJYI80lYaYk0ymZLeLzbEqz3SENdz+SyosOHc2ePLlOMjn75tAN++N6c8zDzAFr5qRHj/3s7WeaprRnT69TxVOWU8wfoc1ZB0g6zXZgnkRZewb33TzbG3hlNPtgUdrLxcbnzjDfq6gbu507+3I42nsqJHm2ubIntnAZsi8q+6vxYH9SHu0XzGUgYaEt7S7Pe+VdpVdSkDHR+wWVrJkGFVSS/ezH58pX2WWA4NInvOtykypmE8/lGaG5vanoVPqhyH2CSZfRNaiSEn1KJ52ALNbQ2xl2Hv3xVq5VYXM/2qqobL1obHf32m7GyT6va/t36639oCzthsq6ZWNXl5e2H1obHw4+z4Kqlff9wSthFthpzHFap8QL1+1UFeXKnJRAY1akj21bp8CTOusQeNKsKNeFRQqwuI77jpmhWgP5Vc6v+Kw+t6Xyiidog4qnnnZh02AHsvvHwnaHvUNy1WLpQY09AQDaKhF467oUeKJNWQ4W01KSZATkxtrWPi/qMA9eAZDoMs3BJa7ytug9aPn302S/IhA6U6lTuUwfy9k6Zpzk/WX9Jf9lT7NO6Fbej+OU3AZt0babOcOnNTtC249BRV8Lz4hPAT/Z7dEnSIBqSobicwVl9Hs5M8ersaunlz67pERnMt9sHGxFRaONdjWV9qqd7eVxtqfM/6I6YE6VuCQ/JP1mXlF2LM0eKrP7crYjts+eZrmFHebJHszsvc32tpjsnpk0VWntQLuonN1PEG7ovWqCd/Jqcio7NFOW1nlnXSlYP/kF8g1lU3rQMreIFI4h30q+kP7mulo3+aocEztBRd9Wv1MhIb+Dz6KNy3OoO4K3Ks3BduwzyZL27uDBTIJ+BZVm+DvYBfhE82iXVMUukVEkXMwOdHdNZV3VWMsMP1tZs9r6tMGRyvrNpW1WC3v/7rV9+etf2dVqZRfrhS2m3i6ovCNQ0w22mRujTfOwqj1Z4o7ZZENv/XJph6a0rx929q9v39qiany2mjA2T6xQdY/nbqTK6IivyddzP4/kwWz/nPyeEJiCx/S9zpMPLVtTOEvEZnQt5D96nx+Xrbka23mi672VqLcmNezIrX32/U/s97/4oX3x2Wf2/Om1dcyy266NBAGSJ5gL5RVPu4MnQZE4THDp9dt7+9O/+Fv7oz/5M3v7+puUENS3Ll/OfQZhCryHMCvRBc/I+zz62wlfioEn+ZaOG2W9h/yuCAAR9plG12m0Lt3sjrZmFisFIBNdFAq7KAv7qF7bx83GPlwX1u4Phh9BwIS9xGZHDhJYus9JYa5PqEZmbiIt39uDByR/VSBXzaa69ErSHf4I9/OEOWYYLbzNHJWuVCP73hFUyUl2My0As2ySv8renPCPjFnIfzzH0iItCNeSDabrCveSH661Fb4s+1VyQViPJzvMlbVjaz1+ejF7K8rrubJX1co+WKySTQ4mRutgAsL4V1QjZpyFKnbHg7yrVZL7M20rczCKanD3sUmwwGbwxIXUjcGfq0q+IDiK9Dh2kORLP/NcKWjucxBXa9c76Z1SBwSqtvQfe+X23McfvToFniKDyvlSUEHfyanXQ6gHopw3ATRyJiTEzgXnyTHOglr3EaihrF05HNocOVESvgKzRBjnznEESfhdwKYEut5H58lJd+cgOwHRcZaTHY87ORAZvNMaSCARvOK+AJdiYDloAjKk/PW8UhZSwBIM0XHkGQQaRIaQ0ScHSAQu4azn4nwBDCdgLc8s0DvrueK6ay/1mfZOATIJNidoj3x+e3h5fNbz/dI1T4ozBGmicyyGV0AuCgYZfzKm4z20NnoG0XU0GLXG8ZjoBOsZ+VeZQbqOniueq70TDUeFdQ4axX2QwxD3M9K5eCg64nrX+Izn358Uc9jraNSIt87fJdKC3lf7G9c8OhbngloKWe8kYR0Ng/i+UnoyTHWfCIbLMOAzyQMZwOIfvVOkTc94yNkGMfAkhazriY+kcEXXXIv7KXiYgOQErstQd3AyO4GRRgTGRP6IfKI1ENgsuRONmygrIm9IxmldtAfn++nP2dG7PbWdiPdUUM4HY2Zg/tEBTcZMcq7IHMwZE3n9o2xE0amKSPLnXIlrreTYRUOJZklk1UgpC0DyNeW5NdQ4JxVIZke+Opdd3+aH5EyJruQAaE1UtRITIOI+4Rye81qUYZK9rAE6jb3hWjLwIugvBzmC+DGwru8doMql/oBdvE+UKXwnerm/vbP379/7Huu6Cs7ibJAZI0NTmYuqCvaMRC+fTlmrUSdyLa5D5re+hw4U/FBbLoxjrUHMBOWZnZ7qdO0oG8UvycmnhD/xtRvrY0oe8ePddkifR13I+nOM2xDkc2fHQjIu/o1xGuladMP1uQb27jGDUE6DeXCmrzmDO90gTOt/Lh9lW4i+JUckAxON8XyPrc9ovfFInwQUH4PTWj/RjusVeihnR0FyV46w7zPtQ3JAVjbbyUkjWMsgVgb35gBKrBbAiD3kwIF0vmwonlHJADKkZdOIP871lvg+rr9kJd9FPam/tWfi//PEIT2P6D/aDXymZ9R1xJuSaeIjVeFIp4oGldkb7cjoGCCDJHO0DpLzXIsZW8za0f0Xi5w96zRT2NinwNu5ntTx0QmMOlP8IJku+S9eEL8q8JR4KVfyjinzzHViDjz58UMCl5AJ4mNvthTsN9G47CENgpcMlZ7mb/iPqk7JoxiMP8nI/Cz+3IvUfpZMVdEbYBzAF9cRfckpBPhCvyCvFOAVYCO7gmxmAkxcl7YyBJ5osca7Hx52zs/+XQZnz2U3wLtnEwK65jZ73uJLMxzHxi43z6wub6zdr6zrVzYXlzZWqf3YpiLwgoNOVdODXcw7e1IO9qSebGmjXe7ubb0hAEQW/L19c3jnPe4Bxt7u93awhd2Ovb0D0LMaGNoDT83q2qbF0vZ95eBaT2ZxnXrIL5YkczDzBjDp+NhqKlcJRhBxvbn8VkWU6Eg8enGx8Exvt3nGo/UEnkoGWLc2Myh6YD0poSNjlOLQFDwfBuQSgajHDhW0SuPeF5dpBqEnXoQZaedymD06909OQaZTq+LE484nuXJTwfOkY+C9XPHkgFRuKw1AUpldbFdWD51t+96u+94+mCb7sFzYi6qxjRX2jKCMZ3Om4dUL5lQBaNLSjRZheUaW6+Y8L0l6kmeXf+CtUHJiHsEkZZi7ns4D5pHrVDXx3M4HdWofKJnkrZ5ceTzaX/zqdmoe8Jz27ZFnAR74jN787IcHJbI7hhS4WBAonT1Y0jPc3Qq7n83et7M99J3P0FmNhV2VK9sCHo6zdWTCLitvifOzy8rbUt2RqFnV3sYL4GlVld4e7IPd0Z7PlX06mTEafUkgjBZfVFOVtV1slqc5l24n5NlYLnOm2V5eX6bgmGflH53vaH/r8mWxtOP+mKo9fG5O74E79+2blNi18HlPC58NQ2b04djau4c7ezj2nvl7VZfemph7SMbLJkrJJ8dTddg4JTCmo6KKdWc20GbpbZK8atgZoPKgE9VV/ZCyfOEHqsfg4W8AkUazq4XZB6uV3fSFLWj5R3WDzfZm6uz9QAVMyh5ncPj1TPLbyn7RFPZ/V60HoN7T4tHnA6WgkMvvQBf+gEi6XD0mIFm2mPQlc8Pkx8h+kx5zrKJJstj1Ja2FnYdSRZ3r3kVqv+V0nCudqvwciW6/PX9P2IN8K7L2CTzx7J6URSLOMNm6rB3QXtrRro6d/WCc7XeXK/uYGVDDZKsqt9heVNY/HHzuyQGAmrZ1tAmCuQ+DrS8SKO22UM7E5r1k7zDwnhlfmyoFnmRvC6yUPuNdVjkB2HVnBi7RP+osIPkV/b1u7Gy1TB0bioKA02QtdITvVZq9e0htIhGezWrtNLyjGisH7wD54NF1UXlbUH8HZltRLV2XtrWlzQtoZ7T3x4MHkC+WW1sjD8bJdvVo/zIO9rfjaL+aSjvQkAk7tmK+IdbxY0tqJdHy/G7b51zSaHEAACAASURBVPnirIGqmZjX+vTpU+e3b775xgPA8pl4jxMtqN11dzj5btp76W8HOPuUeCM7Rr/LX6lo2dqUxqxFK3pbAtDDd/1g14ulfVZWtu1nezYU9qSbbON02VlbjTaUsy32sq+pkjKXXce6tB1Vq/Ns7++PLrP6qrAHgu7zZLe0cqtmO8yz7TqA/SR34XeAU2+NSEAbkJyZa6GN2YlXss98sqNy8EN2p/A17H1+j2vgtkmeh8vx5zyr+0lPnOOPJ9snJ3m47s5yUba/7Gb0C9eXf8ueKNGSz5n7RztwZC4tD8uhs3qe7bJO1ZpPrbY1LVPdbqRP5sL2TWlvp8FuCSCtrmy9ubBmvU2VUAQXAKPboz3c3drx4cGurjdWFbR0pSXxaBU0MVbW7g429ClwN/TMS0yBhGFR223X25v7W7vdH0+y3v2HSm0nUxIHevfc5hcG5HY61b9Z50Qb/Fy+ycfTvsl+1lrH77U/7ut38H+qCoKH6FByspUJttDmlXevS3v57Nr+/e99YX/44z+w7336iS2Xj8FyKoGwB072Ei3fPRGShBRmN9Z2OPb205/+nf0f//t/tX/6x3/0hF0qxYQbyCfQNXhmVdTxXbR9T/6BJVkgPES8q8IQn3PK+pHgRtUbctH1f+OBp6pP87wW+Prl6P7ytig8cHI1FfbxuvbACck9+JvYUH49r6AieF65feBGDUEuKnIIIKPzp9F+zXzOrGdb7Bx0DjPYqjT765YgC61vCej7aAaSyFIrQACEPq9p9HH07uLl6M+6zxSSNZTQyZ5KDkofiy+FD/K3fHCuzXXEfy5fwowwt2FIVhoLn8fXUak/tHZlhX1Ure1ls7CLubauGlIyNu0v0XO0Zqa9cA4W3h1TBTmBJxIfoCH0uHARz2xV4Ak8ImMy6j7BnE/JDmyqEw6UZR7ima3xOMRMy9bNacaTV0J1qZpXgSetbfHhqxenqEBcfC2QwIzokIjJOEYEKaUrApaTrP6lUeBFw1xKTgvNg7FROFCcq7K4mLnKs7jSCiVqUZicM5ACLNxDQK4c+khkIjQRF8ertFjrcQ6+CoCRgxRBQ56P+2HY6loCgUScHC/lpHeQAIxBP61PBPlOwjEAg1LuEYyLYIwIPjKVAB85cAKu5cTL4Y8GqvbDlUIGrmXg6R5am3jPk3TLv0S6ieuu46LBLFrUd6Ix/RvvG4ElCVoFBfR3BDIccMktLQRWaR2kmCJ/aI9OgHjsq54fkGMEUolhte967wgSc5reMb5TVIgcEw2dyG867lyBxs+1RudAnCvhwE9RwZ6ExVl/XD1v/F7XicpcAlXGpfZGzxKP1bp813NGhfldRr7WVuvO/ZAj7KfkSJxBI15izcVrUY7E/RffqoIzGtEy1OS4xj0RCKxnlxyVoom09V3KT8NdT8L/DODWvWQQcF3ROfcSD2tfxPcnXpmS0clz8m7aSxlHtDYRyBl5V/ej1Y32U9eI709vaCllrS3XEQipwDnnRvBXa1EvsyLNAT0ULN9xHtmxjnb9f/SojnsY6VT0kwzhx+CF5LGMBJ5Z2fT8HrPBXP7Sg1fDykOm1OP6pEHY19fX/i+GHoEgvndazBUm4kc5/VqrmHAg+St65d0YsC1HN+ov9p3/yH6SrI7yWTyhNY90dHJKqCjbH37j/cRnSX6mjDEZ4Kwbv6uqIdKdQHyO4Xd+BPxLNvCMCfBJc8c8O57S8SbtE+189G7M5QCoUpCUc/Q7toMbx4tkyHKOrquWadzTM3TyvkWZyPHpORmMm4AV1+3ZMHZaKmtbLh5nmGn9z4146UeuL0NVDiUzDADzpN/liCZapTpGZev5/nnNtOa0QkjvkdqdaB21xlQ8aU+kgwS0e7sZ2Ic+7jIk8/Bbvw5te3I1i9ZQvKu9iw6z5HzUcZK7USeJN6QbZf8osCaZIFtNMo1n4no8i+QT7x1ln/ZSdKd1lryW3Iv2UdS10annc8mPuLYKrLu9kpMKxJtR9/D7Zn3hAQ/tC4EnPSMOODOeoA/p/XO9qZaUWlvOld7i2GhXy5bQ906PVE3kGZtUF/m9837zTGTvcm/nRwWkLLVf5QegWucLLJTt7fuXA9JcV3uitdJaSHdK1uh93XbsUgsP5/UmtYWiR71kFRnVBJ2QmQo66PoELu4Oh1NGNveL9pTft0yOra9JZe6kuccJCEVbjjpV4krOav1P8psZObQ0IaOwKL31BUACDiM9zZ/YxjaLayvtwo7HtbXdxubq0maqQ+BfHPFisnLe22p8sOt5Zx+WnT0rWtuOrTX3t7a9WNlqXdhdd2tf7W7trpi85c9t39uxWvtMitceeFpbU1/Zor72oefzYmm3D6NXPJEjh0PpLVJWAPXtqeJJtgfrLdDVndrVyrYX174Wem/ZDJKxmw2zsaj4JOu1tW7aW1EdToGneQIYIojDnKfU1g+cLhVKc7+UmJL0Wco+p/WkAN4om6TH4/NKF8mOEkCmRA4y5uXgx8CTeFeBJwD4xNujVxG5zULgqaGVXO8BppfDaC8IPFWNPasWVveTVVOaW0MbIdrOARA5/Q298w1zgsSTen7RJ++xWadWhnoegiW8CzLuyCwaWozldn/YGbv9/luBJ0AE6XuqlVwvkLUqIDNnqLrN5zNgUiKCQ9Twgyc2pMATgRAyWwkcINf5uVltPJBGRuuRVnK0AbPS7kezXTfYm7m1BfMEyoUt59rbK3F/MmXJPv6XhXlgFIDnrqaV1eQgFK3OSBr5+DjYC6vto2Gy59PsM5FYO2YPMbPm6ubilPjAO6GOTj7EONmLqwtbM1Dc9XGaDQUIypp7m7Y2B53yfCFAYdZJgacLBokDNtHuiBY+bWtvHm7t7jjSyclerRu3E7y9VbYtnVapaCYQ2LEfeWi8ByFHXyvtOYkvBJ5O1XZF7XMTeQ4qUKjS6A6jHbrB7m2yO6oubbBlYbYpC7suFl5tswTgodqiO9o37cGonSAp57Ja2MVY2rpc2cNqZX9T9vZn7c5+fjjYbgRnXZwqRV2/M68rBO+kKyWzxdeiKWRySrBJgVH9yDcmi108CH2lJIuQhJTbPjp952AJcSfp+4noXvZrZafqXm7P0YKpa/1duScVT7QMguYIPD1bTXZzaO0H3WyfV5V9WFW2YUC8z4eabPv00obj4LL8tjvaA8IHUJxADe5BnWxNt0ezre2zL7LP1xaD7/WqqD3wdLIfScjLvOTvkoFAX6Oc5e/6rEkBdNmxHCscJcnb1larjdsBZdPYQ9fZ/bG1tiysWizs7d3OjrTo4/3JzoduSALKvgUBYVoxrq2yxZRmqAAK7sfWQdhLW5ltl3ZnvX11f+cBz+vtld00a29Xdhxbe71c2E/b1v4Z/b69tpmWfn1r3oZzbly/ehJa3n/ZItAF+lc2FvzAMfCK2w65Oo7PxLPRlmJ97u7f/wZdST66r5XbzIleor/GZ4DnPGe1ooXXYBfIafh2rOxZ2dgPaYMKHUylLQmi2Gi7orddPdtQF7Zp8VEIwCbAmopNgk/7efTWXLtD7+12x7qyQ1Ha3TjZPUGoYrb7vrPdlNr1uk1LQgyJOmPyJbzNeq4yjTog+mNq3Sj7T7axeHTIiUfSb7LdtNbyQzhe3Vd0ruxIBVEjX51ssDI9u2ywc39yHr6deKf7y1cZmbF02NuioMpwaauhs2U/2NNm6X8/Z74alUoTVVCVFcul3S8q+3Lo7JvjwdqLG1tutrbYXlo3JV86VbyiHwprb+/t4mJjjOQhNEjrcq/kobNFN9p4fPBAgQfZ+8lG5GtZ2MMw2UN3tK8fHnxPoCX3zXMg3JM7wTUyPhB9Eulp9gnb5tx/52+tKbPnFARVYEG+hOwa11s50Cj7Sf4ZCQA+b0ddJnz+YEpORg7x+2pR2dPrC/v8Bx/bj//d79qPvvgtu7658XPoPuABq9ABSe8K0H/MMy4p4K2qhd3f7ex//Pc/tv/23/6bff31a3t3OCSbMGM7MVmQ94HveRbZ5PKzT+9mjzPcTrhLrrTjneFPtzlIPiLvguSseXI7mZaM+DjY33R6WC8ZiDjYpqztBp++H+zK6298R3Ll8+xdJFy/o5enOg0H6wavasXKUbIu2Mub3Aoe2wadCW3M0Czz3I57+3J/8Fl4A5XaQ+uBf2ZAMVMKOc6Mo+gzRvxcPB1592SbZJsu+sEcH/EsJb/CU0pOEC4iXE7tzeVbJTs54Xb8t8BIWXr/Wa/Kf1bU9v3V1p4WC6/C7+qkb9wXxM8rkl3kvvM0edcE6ToMXk+U9mG3qYIbuag5pNiiyDjkm/BGTybCbs52psuSXFHtst7nyGacG/9osTz5l2BrBBqpqib4h33Dj8/IffXy+WnGU3R6xUhySiJDPRr1j4O5xLxicAkwBE3MKIwOjq6pYI07nxUDJZMhSCsNBqHzWcwcYCFjJrjOi4aNhIu/aAjMnDv2urcIKioNzo0VXQIcooPEeSJWgQNyNDgewJF/YXDWQsCGjDkFxaLg0ppDUIo2i1Cjc69gl5R9VP5iJq4RGUv744IvM4/OjwDOo+GYqsQegRNln+W++Rl44PgY2HG3M/ddPVmzwcHVPsT9EdNFWtLv8Xi9D8fzzHqX+P4CSwRWiGZ1rAR5vG5cx7g254a81kb/RmEUrxffOxomUlQysrS3HK/SbBnArhyzUjvfZ9HQ+X3i8clReBxYL9rSukrBiKb1nHwfn0vn6V6RZqKxqe/jmokuzoMn8Rg9Y6RVPaOuGcF8CWo9t/hKe6LrCOyWcyVwU7wjZaF78TnXEq/rOvFz3ZNjonwQHUTjLfKAnDkZ9nwX1yvuo9ZUgHKUS3pH8ZhoWnsZ7xMN3SinXPEAUGQlg5wR0MtzKRiThjlnxztn3Op+6T1SewQZWpq146AMcw02qcpH66h91vqyZjHYEo/z75Y49klWOa9r3kZ2BnHS+Fzgk+7F3wpeRNoVfT+Cs49BEo6TEyW+QWZrreL6igYAcuJ+RHnFMXJ6lSHE9ZRlRFBx7FMlEufFwL90mvZP73cKwKjdXV4bPZsMG+6D7qSEPQYO3XAA0DwygD5lXynTUaC+srTVGkCyP+o31jHtewL+Ip9oP0/OT84643NV65CMwfdyeCXHeX72jf/c0WL4rQ+pTIA9GcUnXe2zOVJbALUSlD4VPaqvsOSZDEDJd7WCOd/jR3mIw5nu7e8Y2u5h7C6ax/ZGUW9FOoyOiuSQeJQeyASeRHtUKD3yukeFTgGl75L/tI7iXdVyQ3KKfx1Qr1MwWe/Pv5GfyXz19gh6v9z/2emNfc3rfq4nRfPiPclM2VNRN2q/JN/cUcnGq2wL6WfxeZRB0oGcF4NUXO888KQ10j24juRt/I5zdW+9W7QfH+VDeupzna81FVAqPj3J1Xz9y4trp2HRGw6Yns2rQehrnmWbbJVzHSja1z20xuwx+67v5TxKL3BdAv8n/lVFSOjxzXwJyQFkhfNhbjWZ+C3ZdbqHAkKiJxx7yUolGGiftG969+/S7VTbnZyu3GqPwBO0y/XQJ7qeKpskv7jeLVVBp5kdiT70n9MkFR19CuzBK549SboAaBQB5VzxJH6M8tvPYUAzLVEAl+vaqolKjcorJNBFN/3C6pKh89c2DhfWjhsbbGNjvbWiWXprMSCvxlrbTDt7Uezte+XBXg472/R7G4fWlk1hzWKyQ7+zN8woYVZdvbDDVNqX82iv+9a+mmYbGoKYT6yqLm2qlp79e39Lxj70VfnAEve1GlpftD4YuqKlUraRZeugZ3hf1nazvXoE+jNgLb+M8+qaYdVk6ycfzANPJe32DjZXrTWgmwU6MOc0+swwHFqeCfs89dSHfpB1LgvmpPNkN0hPaO2jDSCZId6VHuQ9oX1A65NtRisrAMLcni75ADjOzOJLVU+nqowciGS2xHYa7cPK7ENAzZGKp8au5tLGQ2tdQWB/cACLWUQA41Q/oXc8uze3geW+PmslV1/JzoBmJDsITqiqmwAo9OwBknVaF/zdh10ahi1Qm8DTiZ4FdtCnPycZAPLLJnB/yCvNUuCJ6xB40kBoBZ6YdaK1vlmtEvDE3IRp9MDToaxtxxyYYbIv+50Ptqa1Ei1cqnG2FQkXJcO7Z/tmGj1Ier9q7HU52ev+aD3ttWgHN/b2g7m0T6qVfUxLyq63TTV7BjRzfDZV48PVNXvOn1sJEAQyCmZLpSzepI8Hz+Ql8OQyg9Y5Q0rmcKBwGh00Aehw+lou7GpJq5gcsCtLb2P2bn9vd93kM25e1I1XbUBLbnMVqYLleDg4XbVjyrhnPXk+l3V55qTTF4kEc+HP4kOziyq1LeRZCPBXsw2H3vqOmTKV7RaAhbxnZ4vJfF2pTrlcrLxq7X7o7Zvj3kGyARCpqR18W9MTbrGyL8vC/nro7K/6o/1yaG3qUyKCBzDVbYH752QGVdmz3+Id6V6O4d15X+lb+VHyTQk8nXCGEHjieAfHQgseAk9OVxmoT37Co1eja0eehifgYYKvXA/+2i7XVvZjauFlD/bhYPZZZ/Z9M3vZVHYFwA1PM3voydZq2hG1zHfa+xwYsLpmoEUkFYq9722qLEgzklzfdrnqaVl4RSN1awo8+b4TyMy06EHL/CLewipXj7h9ukjgrWSq7A3ZfLIz1qutLdZrn+30+o45VGlG065PIKNXMRZVSgRBRuYqlf3U283mwgO/zczMrsppa9ftPeOfarhxu7D7arIv0R1tZxf10p4sN34OvPZ6tbC/OO7sH7vRiuunVq3X9tAfvN1fYYtTIpySWOTfye4RlsJzIrN4N9GH2xh5lIRoSPTF3/vDw28EniTLOY/Ak2x1fa77cf9L2hSTVV90toFfp9m+1xf22dzYM2bPjam9Hdn1M5VMVCxZbzvOoRou867PvcNXIlmuSpVnzNhy8BaZScDQA+6THelOVMz2fre3YXPpoLrLYK+YSPNsXEd6hsUjvnhun7MOSsySf3bu3yrwJH4SD0NTChYoCKKAgzCFaF9F+1y2PP/SSJAf0azwDwWiaBMa7UvpqpMNwPlDb9uqtCd1bVfjaE9oRdssbVtVXvm0Zg7ZYJ5IMDe1PSwb+8oGe9v39vMnV1Y0K5/Bc+xGe3ubEojqcvb5QU9t7T7Udk0b9c7GoUv2TJ5V5vMkqZpsZ59xSbtheOduGJ1X7vu0J/IfVD2s/UJfRL8s+iVOd1Wo2MxJXZKVLo9WzKBLPvS5bxn9W32vc/nX94l/c8K2bE49Q0p0YI5yaT/49KX94R/8nv32F59761cSO7wDAO3lclWR66GccCKbeS7T7Mi27e3+fmfzVNrbt+/tv//kj+wnP/mJffPw8BtVNnq2SHPSoUoOk/w6tsxUTD6E/A6+E20S5ODHW7fNqd0aleEEDrEbSBqh6oWWgOvNyjbbhc83JcUBP6M49ikpxG1/Pplcxnhl1HZr+0PrAfQF802xPcbC2+NybWT5sCBRNQVKkPte8dTU1pWzPbQHO/Y5ENWU9sC1OW6kOjclOLS0j/yO1qnytcRrkuPy1bSGae1T4jbnaF66sA5haqyf5Fqkm9h6UdfkXNbYsYKemZ4kmMx2PZt9XK/sI9oYUnUM/YMPqD1zro73ls85sff2uE/+puvk3GoPHZa7AIA3uF72ijXmfSZZoWA7c+9cvmabC50YMXVCjshexy880Ni4buUaVJpr7hs4DLzg87Zi4EnKRk7qiTlyYEGLdXJicxal/pbgk5MZNzMC7CJgbVQEaXWcHFhaaXA8hKkAiow/BZ74XMwSN1QAQCQQPtPwNFUuRCMoAiJyHPQeIsT4XlxbRpuUr5SuHKOXL1/6Jrx7984DT3Jw+SyuuYBYgSQiPJzDRyDqEQAR8JGcr2R4cz1dR4pDQlMMxP0VvJJwicEJnafjYrk17xvXXYaG9lzvputqPx9Nz2/PEtPeiAZ4/micSplEMMAd15z5J6MnOSWPA6i1DlIUer8IuOmYqLxjVoie5ZwvIogSAR49d3xWvucZZHTo93gf9g8wViAY2VPKKnIBkIfeSWjpeUQnup/WWEaH1lTVDnEPRDvikeRYpb3RukiBCoj/Lv7mWNG/5IX4RNfjXZVlI4BA+/Bd14zglNZNz+lVLnk9WDdoUdcU30lBKNitzCHxM/fkM86T3FDmFs8uQF6VUVLwXJ93iYqH86MRLXmgc5SJEPef47V3kX6iHNJa8llc13M6l2zU/ul6cn54Xg0qFX9ofWSM7u5ufX8kDzmO38U7GDpRfos+JE9ok6HgHtekrajekTUk8CSalGwSDYuXVUUkWlbQxeU52Y2oL1WL5CwhB1tod3Q2BFqyR3Ls3CAX4CWwBoNNM55EE1L8ktsKGsX+x9prz/4N4LwMfBmiuh9rGGlI35P1rMAPukkZSKJvBZJUpSO9Iv5GyWsvBRDwN/rm9evX9vzps5O8hx64vuQP+8Kg12hQioa4H7JI9COelROk52BgfAQuWBfJKs9ODy3++Fz6l4QM13EZBOVYzmUtdA+CUzgnBJ5OhmCVMsxdPmMk5YG4XFe8onVwoMWx8xS4dOA0A4N6xoeH3beA+/j8bkw1tbfa48f5PWegu2xvlnZ3++5bFX3i7ShvBPzqGfhOTj7tgwg8CWxU4CnpLM1GSUFX6T3JAdf5ZfpcmZUCnDievcOxlZzkeNGN3pOKJ8D/k44EQMv0jFYguynqFtZStgv3FD3JNpCTIj6IiTNRb8tWkzySPIn6VbJGclQ6RbwTbVHJwHNbSRUSsiXEK5wruSS6ibZFlMFaN8kBXdPXMijWaCvIfrrYXnmrPdEvzpXokDaLWOICA7wCLTso/Bsz5vR+kie8J+vC3wKzo4zXY623mxM/KWiPPJUdjcMh25GscbcXc6KRZE8EJnivGJynYkmf8Y6yRaVTHvaJv6I9Jb3pe5Blu/9ep6pb+tjrHNl4fC4+4hmRb9zXZ6mQRX5/fwpqaw6UAy9FGnbregAnydstpUHa3lqwSfeK9BdtkHFONhigO0EAKjW43ob2R8ulbXeFVeXG6oIM1Wtrxwtrp5WNzdqq5drG7t5s7q2ZW7ucH+zjqrUfFHv7sL+3zfHBWuZVzL1VRWfDeLB7gu70nW821s2l/c3+nX01DPYVzuLqyprlM5ttYx0tNIvK3n/T+hy3hvuVqU1Os8DmpNUMMvWxClL7A13xzvgWy9X2N2xn8UGyWw5WN+jwVJnXDnuzcueBJ6s7q8o+NdKYkUWpBZnH9ACJvCVZoolEtynoynHaX/6VbnOZmgNSvnc5EBZlquQGxyWayEFF6Cc7yZ51e2r7S9ZlHqTMvaeUyOXynxkUfW+X82SfLgr7tDB73g/2smxsS5Lt/d52TbL52PvVMrerxHejmqXgGR8rzKFLWpclpzvthUAn1oFrpHZiyZ91EHeejKxqfqBhKp54NgfKm9ozirU+vF6i6eTvuKyw1EpO+oSZR5KL6BIAmBh4Iks/x2H8Ojd1aulHsGQ/dLa3HPSkLdg42y9bMmYBlytvnbMsKm+5twTIPXa2nyrrlo3tLy/sX8vBft3uvD0fARdaNH1/NPvB8sI+Hma7Ora2Zp7ZNDrQf7XZ2kP74OshmxV9Lp7n802uyE30kmasUYXsiXld7wEsJR/5rCoqrrKuJvC0rkvr28F53ee9DYPdtnuf6QJIesmMp6tUjQ49EVBmH5Av7N1A+6dTm+Ec1AuBp8WaDF9P/PX/AHfcLiHDd6Lb25Ekb28Z1NWN3Zej7abW56MQeOIkAieXDbNOUjuqt+3Bvj7ce5CCjHECfWtrrC4WdmxW9rO6tv9nPNrfdQ8eeDr5Cbn6SEPA9Tn0oOAldCjfiO+VGCy/XrLhUdclnZDshhR8hq7YD9djecaly1APOhPkTdhGkqlJBkR9Kr/W7ZaGimxmSSUcg1Z7NxdXVnSDbVdLW3dv7NNiaT8azD4dZntamQcjqXga29a6dWkXq63P8Hh/3NvdNNuO1si73paj2cub1D1H3QVIPIAWlNw0rmjj9e3AE+9F4Int4blpsXfyI6Y8u4k5U5utBzu0trKpHn2jNMvMfSqqli4ubN9P9q/v3tpdezRb1DbMKZDkdsk4O5hOFwf3rZEn02hPLy7serG2FVVPBJPHwe4Pe69m2naVzdul7TaVvR07/7zu4euVVz09W6zsl9VsP+07+xlQ7/VTu3n10mxZ2V37YF9/eeuzmmRbyceVDFOXBmiG/+K4CN5XulJ+F3Qg/eE+z5RoJ8pt0YKDsl2yyfWZgjWyZ9dUwtCabTrY9aKyT+bCfng0+51pYU+PkxV15zUTVDT4HLVpsPfMYaLyYdXY1+sitVub07y/olqmyjIqGrvWNlTctQCtsx1Hsz2BbAJThdn7h519Q7vYRZrx6jNQkC5q50bLPUDxjAPIjop/yyY7t2tln7H18kXkt3AOMgiZjj/N56pU0T7Il5OvLp87YksuI6fku8i+l+2m662qNBsu4hryEdwXnDujN8XNYmEflKU99Va0S3tFVQUtzubO1lNpl8NsDXmsVWUPy9reNrXd2mB/SkUidFcvbZxLr7RjLu7xeLDbd2/s++tnXil5sWpswhcaujyHprTV9sL6ZWvjsbO5Rb+XNs6V7YbeA0/7sbeW+ZY54O10lzvr+e90RmhSxbB0ouTSyWzP7UOF0cjPlR9FJWZMLtb6iqa5tmx9YSiyV/jcK5izHHFeyd0G3LcpsaWXsKJ98cOP7X/9z39g3//ex94Gs6wXdnFzY3WTui4gs7w3bMawHVdj1mFz7QlR/Bz2tHGlAn62P//Lv7b/+n/+X/aL11+eWtPLrpDsls+tsTaiP9ZOuKGShHgnYdzC4DgG3cm7EHgaSAwpK9uQBEFgpOtdrxE4o03zer2yp8+urFikuZsFySl9YVXuduDzjkvzKkkSc3iuHZWOtFZt03/bbnK5Xg2z2xHOi/3gfhRy8UByCLqJmU9da1fLG3sYO6fFPfOh03AI6gAAIABJREFU5skOR3DE0QNP0zq1QdR/vMv5j2hDOGb0O6VHhFmpWEQBKV+b3OGFz050lTEJ1klYm+hMM+ndl2oPHvimQvpVs7TvNyt7XtS2IMGGSnNP/k7Bf9aeZ1PlP7/vhmRPYet5xRMJI+gw2hIzG3tzmRKUSJQZUvcUqp6wlfj9Af2dMS7oB/qSn5rmt7uU8Ht4u2E6wgwpGZtK3/6wd9uSwJPPF0UUkKBDxZOEopxDOXhSIlFoRkUjJ1mgr47jUcTsgEcOAOXKDYEmcpgjsC7HXYaJGFiBEoHMJ+ApZ6REYStgROeKICIwER0c3oFSY47nWTlemZUstAywaDzpObmOgCx+F2P6VmRwCSLi+QAtBZzr+wgY6x1U4aDMaK4Z1zeCJVpn1l1GZlQaMgx4RykWjuOdZHTKQZPiEkDD8QJi3djMGdG6l4ARKdm0PjJEHll3nssTmK8sVp3L9ZVd/21nNwlbCfeT0ZfXVe8toR8VJ99JeWjdzoEFCRetiwQK78lnohnRqoC2GFx0Bj2r9nIGznstA599F1Am/tK+8JwffPCBvXnz5sQvAHnQIetKD2UMD4GSnKcgCZ/JoXewKDvs0RgUUC7ek5ESASpXYLmNldZV7+vKMQfOZDj+W7JA6x6NHDc8c7at6PO7hLoMdt1LvCBATsCjnjPyg+hdvOXAVeAZaF1VDpEOpDx4HhmMkQ7Ez3LatIba89P75BYV4h+9S5SBAjpE45FfBdRKXuo7yTgMp7j2+ly0qfMkb7T+ok8BElFuRF6b+0ejX58npbHKmTSpDYd+9Hx6f/r6AvRJRnM/6Jf7CVxSEE9gtJ6df3Uf8bjAThnGfC5Fp2M5j88klyLYrutIfkjx87kSGkTXPCvtkm5ubvyZuaYCGKwreoG/CZKwnuI37ie+4TzRkAw58bvWjGdRQEnf8Z4yUqJjoXUTXWOoRp5SZq7egQxfAA+1v3jz+ht/bqfvebbtxaX/LvCK88QjbrDktjWS95KJeqZVk0BjnlvyWPsYdYKOkZ45yaHcpk5rEfWo84jN3hJB9IQBJJ2EIZQGVq5S1pUyanM7GZctXZqRgaxzORjapWJsuUGcqxglu/SMiW5SYMZBlFxhzLtKnrlTLKASB9qB1Tw3iuzH4dsVRFoHyQOtGdf7FqCdnSGfd5ErAmXApRkpCVBVgE58p33xvfP2Qclo1r5FPnX9yFDrbFhrvzhG50jWnts3OkbrIFtFclP04GA0AcbsmEhmy+YTXep9ogPIPbXmonHuIwdO19Czaf30t+RIlOvS4eJ/OVCRr3hW2WMcp59/S0ZKfus+oh/pNr6PzonWyoGD6ysP7OkYgFXdB9kDTUe6kKzXO9IpKgZhZJ9Jv1DRdv491+PZePeLq0t/Pd9vzVub0j159zT7JQFfmiej6pAkO1PLS8mMaF9yzmGXgHLuBR1wHO15JD9xPiIt6b7an/td6gIQk8f4XckAJzmYgUw9i/jql19/fQLDkNVKVuOe3gLJ23ykTgrwmtPhlIIJ/EebOuSLy1WqWUhgyvPOXG4WC1sh/3CaqC4sZtvWtT2xlc9fubHKjsPS2uqJ2fojO9qF7Y5AYbUD9cdbhsB3tiju7fl0b5+Ve/usbu16fLCiu7O2JMBM2jR7gKwvfO7ANJWevfo39Wj/cHdI8znWW5sK7IGtVc0Ls+qp7R/eeXumiUH0ZJWut7alrQ1BRAD34i634kittHj/A1mkde06b7NOwBb3lh1NpdSJtiuqfZae1Yjj2A876+Y7Dz5Z0dp6S7Xp7lSpz0y6kyPdHXy+CdcS8CW5IR5BfknXS+5LNklmij5lTwogScGH5FhHORVl2diYbcvGbD/ajhkoJdh+YSsGYFtpNwWBpsK+qCv7UVXaDRVx3WA9ABFN1KaDVyVzD2iE+V6nJBACJqFVC8CHAxGnmXqlXa+2p4oR2S9K1KEimUDK5dWVA9jfvH9nd3c7W9SFXTJvxkH5byc7SU+Kpwh9y+YEIOWny36M89oqVZIApB9a0X9q1+ffj4UVIF8ELQayZ826uba3xjyiwV7Xg4OJNJts+spurLEr+iLZZIeptfW4tV052bt6tveLwt43Zvc228PAOoz2cu7t9xfX9mk32VUx2JKZS12SKcxh2BDoysmjrgOyvpZv+Iz5yLQTAngbJv/d/QDetUqJb5KFsgnle0FrJNZoTinnPRwP9vbu1tvyLDcLu7IkGxR4Yi3RDQLYi+KxIj7qI47zQEk+F4CyKJPP2uVsfH+fFiA1DUXH1tkjlwn+0QKRyjw66RSVbchcZyg4yVQ22t3Y2mEe7H5qbA1INvW23G5sff3EXnez/cn9rf2Ntfb2MFqxvbBmsbblQFCytN1yth4Z13XWHbtTMoN8AelI7hXBRtaNY2RLuG7MOprvpMNO+qvr7JLkoLNW5VE/87vs9+ib6RnGhix22silqjI6K8GfWx+kziyswX5kS/udYwoKXyzxKwpbUOU9ldY3UGZlRb2wr/YP9nrs7EiLz31v9Wj2WzdLb+m1Lhu7WNGqtHL+uNs9uE2+WKWgAkFOEgncByV4SyUFFflTrhzH1sozUTRvkFlHXFs8Kp2idUb/AK4SqKPtUNksrS0Kuyf4CY0x46VifleyN5HjBJ6wCtoZIHf0Cl3ogsATLfegl0Pf2XHs3RYd29EDx1QZvpsH+6Ynw93sxfLCXq2vzNpbK9Ybe18v7O/61r682NjF55/b5uKp3b29tz/+0z86tVpqCJJ5glYCM5EJF6tU0cAei/4lb0Q/kkWiEdllHLdcLx/pKSc1KZHQfVRkpYOwBBVoJUi1Z2VNCWY1WUPgaJrsYhrso6m0H1plH9LY1n3SwW7KRK/9MNqBgA3tLJvC9svSkzoO49KWN5c2rpf2vjv4MV4F2/Z2uN/b9VS6DUbVUzcy94nKJ/M2mcd+sOOUgqzdNHiFmUE/7NPY+wwaZpHpfeWLR/mzy36J7PXoQ/Hc4DuajSX/VPiFfNFoe8uvkg0qe5Bjou8lPYt169/luWu+j7nLieO3I5WF4E2pVfeeSrr5aOVitmZd2bNpaS+Kxr43N/bxWNiLsrAL5l6Wk3XT0da2tml38HmIVG8yF+ueCliS8qbJ/uflxq4+fWWHzcJe397a4aFlce2IjrXJmuPe5/BdlWYXZeG2Ga0oqbQgePCsXNqS1o5Ui7ad78tY1j6/5/39g7WblFiVfJ3QZSnbtFNoM3iOI7vNUCb5zw/r4jZHnrmIbCQwoJmKvs/Z/3MbBRsyVuhmzFI4H890c3n1rWRPzRflGK5xtV7a9Xpt/+FHX9gXn31mLz9+bpubC+vq2cpVSjggcO7PmINWx11KUGVfN5eXLqtoH0cS7e7h6JW2//CLX9gf/ckf289/8csT/gVdCeOSP0YARjQlLDcGRzYZv5YNpneTHdLMaS4TiRTeNttn9dFOOAWjemudLrZUyJGM43O+KhtLsjUKWy4aTz5tp9SIDZqAz7CHoGGCWNpfAiu0YK36yVvQ0fqa70gKw2Yb7ve2LAvbMCuvbb2S0/2P5dIOxWy3BFJs8io55rsRgJ6wa3Pwhn13vz20rFfQ0AkjjDnR38JKo1+jNRLPux2Qq5KE98nmRT94O0hwHm8xWZ0SccB+jnQtqM0u68I+X27st+qtNW1v7/Z7T2JpNgtvRbiaCtvUC/fhXI9MQ2ptV+dW7rQHzliPJyJl/kDWrZuVy133iQcSciqbSKigeJk1brFzag/iun9UmO/R7rD3fSR5xH0HXJhp9jaGLrOIIYQZ28JG3N/95OMP5wjCRidBjoAMEQE3cpSlkKR4zo1ijlfwSsaIHGtn+gxMa9PidXVPnkeKWc95cuIDoCRj6AQK5b7iGDsaYoujxbVkoHJ/GFGAoQAPgRUSVHovGRYR5NH9ZLTxr47n+gLp4jlS0BI+UhhaE/7WeVo/ARtxjVxIZtBDzpcYQs8qxSSQh/VUOyzWRUI3Hqdr6V1knOpeej+YXsBSUrpZcNO/OINpbZsMOK2PQBEJMjGinlfX1r1ltHKewAm9o4xaOczRQXUBkoMefM/fAiCjEGH/49rpOSI9nYCZs8zYaGjpPN1DvKPAk4JWulcUVOyDDAeMDSkIstEwTOKaiHm5jgA/N/DoYR16jEI3ev8Y+BUfcizHaIil6EBCWPfUc53vj+hQ6yxajEJWhmm8Z6R9yQ/Rh/hB19LzaU1jgEzXkSEnQa79FM0qmBUNNskR0Y0chxh4Er0qQCCA9nwdUFKi1bhmknNxnaKsEH2Jv7Xukff8GULgL9LpuUw+fwbJZIGSUTbH32nFoGPOQVuOE9gqZaq90PqXeeaB1o41hWblwHI+A2l5PxlLChL6IPRcEqzrsy6PQGECiKM8jQa3aFyG0rnsF01HnSPgUrKdUnAlB0hPcB1VcvBcUS+IdkRPktmSL9KReh/REc8onpOsFVDLuou+FJgS32FUan/0LJKtDvIThMnANs/8+quvXd/5e/J9FnZuMGRdqgA0XwEya52ifOR45yH17c9AtRxQvb/oWM/EOTGQi6N8LtNFq75fDAvNhp8DvXlwr79/YQ6+iQbJaHYeCE7U1CUgSnYLQSIHDBgKDjg0JtAw/nCsjifw5ABm/iwa35zndB0yds8DTxhbkc60t762WTbEQDrfR3msKoAk81K2KGC4O+VZRovGJE8l951XaCeSwcmo57Q/+MqSv/reHfUMrn9LFgTbRedEXat3izYIn0Fvsiu4h55Pdptkphxz8anufS53Y8aonll0FuUc50tmRb2tZ9fzRkBA++LZZDgtuZJG8lfn6Bri58i7kkHSr3pe7ZlkmNtZAJKeCZ+ruXMClutNgA3mW5y1ejjJVngutNKKNCw+Y31kF2kN/NoZKFqs0kwZByK8QiO1mJMcUzUEfytTDodB7+39+Omdn211rqMKOgdGaGuUg73Sucqe53sAjch/Wl/JC0AfAS96P+SxkhdYS1VdSserdRLXutsf/HxVKSiJTHaIZlVxHZx+D5B1aX6Vy1VLYLHT9JzkAoEn0UxfrQzobeVtNmmHNNsKQHSq7HqqfUhy1y2sn66tWz63fXNjxwlgvvJ2ZDhv07S39XRnr+zBPq9Sq71N997m7t6mZs6VQgDRua3myAweAk+F/UM128/vD/bPY2n7xcL6iiqaK7PqhY3Fpe33D0nGUYkJULdKbcr7I60yKbXYnQApAEUHaPI8R8+ebh5nEBF8UgYnVUyJblinhc+zYx+HcW89oYVi74GnngDaKeEstUoRj1EKQsWlaC3uvfiaGX7ndkeUD6I72eB8F5//9u3bE63Kpj6BbiR8zJ1taCdySBnu4NtVPduK+Z+T2ZNhb5+tL+x/uby0H64WtmDo+e2dPTDYfJjscpXoQ7LKZ47kIK7TTQ488T3BHU9EDK3GtmR6Z72rbHXxh9sb8B0BwWL2oIi34aUSeb1xAEW20nngXvbdZpmSCJ1+86BsgQoui6cUWAYspQotVQSB0KUqlJoFIfMYQQPgPBbWToW9tdneT5O9WRJ8pfKntGas7doWduG0MFo3kxiytYditHfFaG+ryd5R0VPMDvCyDp/YaL/XXNkn7Whb621l8ynwBLhB1Q8053ZgTiiRHUAw6Hqx9FZMDYPADy2hCadvl9s2ue7hR/IuymSXi3mCBFWc/Ozao93tHzzwVDalPa0Tv0QZo9ZpSQbktn058CBbTXTIVV3+EcirUvtIAk/3+92pMtiTPwByJrL0U+DJgWCGfU8pU5h2ewB0gGsEHe6nzmfQ3NJmzwGpwVsyrrfXdjvX9heHB/vrYW9f0WYOoGiurB68yaR1S7PDSKXA0dlR/HeOo0AfysLmGNndalvsciRjLNJJJ1rL+kwz/iI+ITnOGimBVnat9kr6tlxVthgJgOZ2wCXJUIDQpW0Ls48WZr9la/tRZ/ZBP9iKChhm/pAwCdC1Zg0Lr0T/en+wr/qjHQgkHAZvyfTJhsKixq6Wa599QWs/qiSVcNH2yb/AzrzcbhNd9amlHMF7W6akC/lpfI6Ogd9IWKMFn2ST81OudHQblLlJq8btuRLAdbm24zjZ64cHe097vmm2ZbN2UI9zfXYQ1VY2Og0wr8nBVivtsl46sAi9EHhyoLYsbEU7PYJ7ldnbuffAE62kni029mJ9ZU/qyQ7jZG+L2n5mk/3d1NmbemFd0Vh7YE5U0vXIBWxhLGUPkuWqq6FPbRhlo0QbLtpIEUOU/OczAk9ui+b2p27Lh1a/tHp33ewttInrlLZeVraqS6+g2xLk6Hu76Dv7eCrtM1vYC2wCr7IdHwP/BBuxB+bR7my098VobTHZWF9Ys117VSbB3I5KVYJVzLs7ti7zJsBV5uXgfxhz8WqvnCC4dOySvvHAFPfDDsqVlVSkluO3uxEkO+MxsYu5XpJJ0kvyxcQn8g2lZ4RzcBzJCbLv5KOIF2XnyTaWXSp/gesp8HRqD5gT2sTHRrLdYmUEHf38ofUqp1U923pR2afjwl6ttvb9xdZejIVduE9IhVjP/40+iHPb2bYoPQBBK7O70ux+sTAk86+fPbV+u7D35WgPzNrErmlnTwIB/H8xzLacZruozDa5peF9y/y62SZsVlSVz/mqPCDYUw1OALjvXV8+hLaxUbbUOYjeZd8y+iD8zl6wzvtdaqXqWFCeTaeKNtafWUWnz3OipOwTBZ7O/atI/6q2T3hNqgRhP5PtabZtavvisx/aH/zu79qz62vbXixt++TSJuTiemGbKnUk8T3PwX/8ffl8PCtzmNtD5+2N27azn/3LL+3P/uIv7e//6R88+UO+juhEvj3/Xl/fPAZeTpW9yWeWHyMsWnay7Hm+P96n2XAFlfUkipbmleFULzn/l5PPelpVtOpFO6UEBhwbkl+WOcgHb4GlYQfNJMEwxxLfp6o9AC/ZSpWStb0Hmmj7C99627128LZ03uaP+atd5zSG3KTNY1+YV+94YJqWodCFt9x8nJ2strGOXeUOKeg34UdR3kU5KL52OZr5SzSlJIRolzgukTu1IAydT2mTR0tJ7JKp9E4xHHN5sfbZaU+Kwj6tF/ZxtbTi2Nr79miHYvLqMWZfreZkQ3jgaRxcdinw5LoWO5X5TmqLmLuGeVtazstJKNALyVkkBY08E1VUw+g6irVw7ILga1W6TTlMj6McwELcH8zBeGxbjpXcks/l+iQGniTIFJ2TcxANCRGdNoEH0SJ/F1jBpkmgxgfQNSWo46ZKcMu4k+KLDqyAI12f86PDouvjxOKU8k78DtOzodr4c6EhguK4WC6ntdE7yDF3gZWZVAIiOlqeMX1Wai4hKAEoo02CU88uhyUyelwLBwtCabPOi4IvGpQRbFEAjuudAyj6W4Be3EOBipzngjn3/0zr9puBp/0+GS4KvEQmliEsI1QKMz6/1krgSVwjPtPz6JyTQg2t486B1Qj0iB64TwRQIu3p+c4Fr4Thdzk+omEZEaLzcyEmsFvZYOxRfJaoLPQ5zyGQOALW3DNmlooektJL4Kt4RCCAjo+0o/URT/Fd/Ey/6/NI77q+eCIa5RE8FE/o2cR3UszR2Y+AuO6ta8W1l0EmIEMOfjTUYmCQvefvqFgjfWnvxDeiRfGrG6Sh/y/3EaArQDDyutZJ8lLvGI853weMjbh/Uc5pTyWDYlaF5FV89/O99/sPCVjkJwbc+RunUaX+yuyQTpD8XeSMWngZ+So653c+89YyObikgL9ogmORsVHO8TvHR3Az7nUMQnIMjqD2L9KUeJN3UuBC/KPWdpx3sUkVqTH4I/6K1YWSdwJXJStwLlWFxHcCR+M9+Z09jO8h2SUZG2VulBVkzAr45Z1kyAh8W19s3fDkWQlU372/PVWRELSk9U/kGQHH3MPpJxvhHCOjKerxIc+AET+L50+GO0BZ7n8tGmINRP+U2+u9o1N2kkdpEvUJ6FVmnsvxuvK5GuJJtSTBKD3J+yEBP6wfmVNy6lQ2rl7Fkn3RYOSznmyxDKpLV/KcojPWXmEr56n8l/MsBhj9prOzeQ6+aM8j30fdxu8Y6Oxdos3kpNP6gx8FvcXDPCfXUuCKzzfb1en8GCCVbaFrxT2V48FaiJ4kV6KtIZ17AonC7DfpMY5Re1IFYKIOi/pF8kd7oPWWHSBdFo11/S675/w5xVtaYzfiTxVkuV91lvGSOzyH7LgYtIzX0HrF+0r2xfP5XfJNNoNo39skEwzIA1q5JxnSXNvvlVseRHtEuuCkc6e0RzH4rPuzXnynTFmtr/bG71EmmeHHZICLTLqTLsOPa9OcHJxCOcSPfP7Y8kx2XOKbPEPP+3o/ttKT/SX5Qg/783eKdgCVC9hASv5i7Vg36RJkq2iZ+yjgxvugm8iC5Qc5DCDItZCD/KdqCPEXvMa1DscUjHEbf5lmSLl8y4EfAk/isa5sHPRe1gT4arBiH4r8dC7sWbmyz2xlU7uwrt/aXfXE3q2f2GF5afPEPJzCuoXZ3N7bVX9n36uP9nnT2av53prurU39g9ULgl6pExAVVQRqaGcxTyRLVfarwuwX+97+uZ/sPdmZtL1b3NhYPrWHbmVtPzgoVjS19QBjdfJbqKwrJgJYu1PSlewi6EHtGano4N0TDT7yBUGjpKMOVuXgv8v38WDj/OCBp6IkcPrO27A90sBjohkzjAXsiJ+iLHM5O6b2yfyIziWrZcNIvkoO6RocN+QWrVFuid55/nZobWEpw92z1BuAicmHpF9OhX02zfZbmwv7g6tre44s3t/aN+/eWrdrHSRbNPMpCNofgy9Dn3oHg5L859lIdnB/JFcT8XxUWkT6ld5225HgN74oXRIACrzdCdnLhc9GIPAk+1S6+aQ3sz2/zRWFzm+qBM4JD+wJcw7EM1TSpYBHbq1Emz+AQGaCUWEwkHVr3v7rvRX2UBb2Zd3bDp1UVNYUC7ucF7YC6AFoKiZrq43tmOdhg72ejvZ+7q0FbKCdSlnaD+bJfq++tFfH3i6s9+z2mgH1tMlm1kOXWrfQNsjt2PwOXk3EjLeitIvt2pZURj3QCHBKnUlWVFKMDsye6xXWgut7Ys6Q5Wf2mQ7Ho+2G1jN2p7Kwp4uNV2gic9g7ySLJUDLCpYs9ENMzS+PeP/NM9Bz0czvDWyc9Bp441vVRvfDAFIGnA/w6A3qR+Jfmd7itWla2bhYO0GFjUDFGm5xbWrGS4Q0/Lkgm2trUbOznw2g/Pb63/9k0dl8R6DMrqbScSxsYOD4DzqEfUlLNI48nX441EgYg/yHZI8lWlU1OEFP6WbL9JC9zVrMvRv6J/kn063VtJXypqmx7s7XFVFmNrCIJifcsersguG9mv1NU9v1yad8bzJ7Nk62WhdNdgV1Poega0BN8bOkzjr4k8ISNdBy8Nd0H9WgXq5VdErQrGx9OTyWNV/h50sz96V3RJ1vaEw+D7e5TRVS1TPJUNiLP7ZVMReF0A2DHe8p3UjKdbCwIhIAvAB4z/w7DaF/f39tbdB5VlM0m2c8EP6gQoDrRRg860g5uQ7W/lR48p/KJRC6ARQdoy8K2tvDkLYIs38ytfd0fvCrkplnaB6sru5kGO/aTHRcr+2pV2V8d9/a3+729p/rZaJ+Zkkq81VJu271Yprm8TgfDY4W25LLspEgP8TPZuG7TLhu3c0RvBP74XDKpWQBAU02WuqNQ0bgm8FiX1hSzPW9qq7vertvRPhoL+37Z2FNmvhJ2ngY7lGOa+8Yge6r9xtFux9Ye5tH2zOZDF9PatDLb5flf7AWzGrHd78bOq2kIRFNls6farKi8xSG6lbZU7LXPgcoJBVgKp9lmuY2v1kK2nXCAIuNz5xiY/KkIVMvHlI/GMdCbcIKIVcgGVMJx5DueRTYwbUkjfiHbSzKzbDufr1avmFlJNWpnV/PoM5yeLRb2o6mwJ8u1vahXdkHBF4mFU2/tjBzrfYZWMZBQUHgFCoD+XTHbfVP7/Jxvnj6x91Nr7ybanle2rJdejYhfiuX2g2lh67I0+oZQxdjT4r2l2hPQurRDg54prYPPmoUNy8Zn5RF4QpbeU9V9hm05HYWiAvnisvlPtjX2Q58Sh11O54oXeEG+3NwNJ30edayvnwfqUuBUfkKk/dM+oFY9IbN18D7588nu+vjZE/vP/+k/2u9/8QVGtVWL0q6eXlu5brziicCT3odEUvSLeMiTqJhHSMvbByqzJ/vmzVv70z//C/vLv/lb2x1br6CULSv+lf+VdFhqtaz3lRyX76ckQtlnj3Z94gvwCQ+M+nzJzioSs9BTrKVN9nQ0rzIlgOdJqDmxlCQZ7PHGZ3nVqR0b7ePwV5hLS+CD5DnLhQEEB/P+UBlEcoD7MdhRVD33owe4CHC7b5Jn5V0SjGqYY1l6Qg2z2971vb2feuuRe8yJzPaS25lZL7jPkudQnQeThJXwubA82aoRX5QvKpnAv44nZPmX6PCx48VJh+Z2rrzXq6dP7KZq7Plc2MuitEvmWHWdPXRHG0hqLOY0A8tS4AkfDv1w4P28yikFlD3RSC1C8xxMt1ux05jHlTGMfiRRIQWXSJagTSb6lcATgSRPrOI72o9WVKsnfEnzyvjXA0/Zx2Y/I9+d1uvF82eOq8gYkUAT08h4is6lLiSHUsDTCcwK12NTpcRiyysZMxG0kTCMjqqiiTKOZBRJ2OjZz59bmyuQUcYB76kgiINVOdtKBpeIyRm8aU4tJEQ8Iqzo/JwEV66sESPrPSSYouIW8ytwI+XC84hgWXsFlqJjdQ6+xO8kAKMxLiXH/bmvNl9gshgvAit6JylD7a2cee2HANP0jsqufjREqXiSEItCWc8gA010EkEoZSRLiWqPoyEth1Zrrb/1BOfvzt8RmBKd8K8UlGgsGuJROAko0npG2hRdiLaUSaf1i7TBsQDn0VHimuI5hBS/q/2igpjRMZAQjM8nWtK9Iv1JiEblK1qR8XSuRHVsXFs5H6LF8+vFvx+pIf0kK+ObAAAgAElEQVSm9Ys8JENUjrmDElmwa2/j2sV30hro+QUwsn7Qazw2govsN8cqcBH3SIayMk61vnpf8QdZGjo2ATWpZRe/y1GNci3KWhf8ueQ10pTkhPNLrtrT2kteak1klIi3JLclr3huyVDxj2jdZR6DfXOrBzmbEcBGBkrmce/fyL7KM0t4X1pPcF/WnGxAAYiurHJrMckcnpPP1fZTAHMMcEk2CJiKckC0o/WWXNN786x6dvG15JCCRr73XZp7JLkQ5YX4TfwQnasoQ/TsCl7xDLqnaP/8XH3P/c5llvbf9zgDJzpOjrv24vLm2vb3D48zTnKLENfRGLsZ1NN7iRZE63X1WJ3qht6pTVAC8G/fvnP6VjBQNKv3oc+weEGyS8kArAs5d9JnkpOiXZe9DtikDCX+BlDier6fzHzJPfL9fTCkUDK5/7DTq6WybsA7ZSqnvM0kZwBxxFuSMdrrBLwk4Fo2TdR7slu4mnQszv5J5+TAk64fbZKo6xXYle50QCw7lbwO6+Xv3qQgm5wh1k+A/Pm1Rf9LMmr/fyqeJDfPAYMo7yU/pFu1Zwre6/6Sf1qvqGuiHtH6/1trIhqQjvX31pDUHDiSnNK7Rhkp/aNAcHwO7SGfReD2/B10z++yHXT9aKee65GoA6UfkGeylZ3HMw2fAiYZiHDd5q7ZI61q/SLIvMjtEXTv+AxaYwH2smWiTcb1tZcEnlxX4WyofSrOQ24DjdPi6xhaN9I6TTLZ+TkHaU97lR23uBaSF9C56DfaAOIf58/slEsPnssayTvZ43HPfC0WCTjjh3shA7CpCDwpqYffeUfZp7SSk5xbLpJjz7MwX8TlWw6qeaCmbtypZc08wFiMtup7e1Uv7aPVxn63b2wxbqxt1/blvLZfLi/tdnNpU7GyYiCTem+L486eTwf7YdPbJ/XRrsdba8Y7oPQ0A4ie/mQZjn1qw+Vj+3w37G1Z2a/awf65ne0NPNKsrNk+t9ae2JtdZS3BLcCxHHjiQswkIUsRMLufUlCPH5c7ZNOHGU9lgX5/bIVeN2kNkswY7NA+nLKDCY6NU2vjtLepOPp8ubI6+HNrDWmxcrJRbHRZFnWlZJB4msCT9l70JdkZ+R56iwFu6RIym2XXaE/hO13LK7fmyucBAbWWi9KaqberYbAnRWk/Lmv7fHlhP1qubUGrqvtv7Ov791b1ZlfV0tqxtevrS5/PdJKzVKooCJ+zpB0MyFUuBFO1hhcOeiR7QO+ltm6+xl3K3CY7l8Chjl2SIVw3qY1iaP0SbRG37QB0ckWj+vJjk0q2ezCr63zeATNkkv6iQiYFGQG0x6a0oWT+FcwIqFrZvqxt35T2yz4Fkx4AvZuVA91Nz7wNwHuzd1Vjh3Kyu3mwt+PR7ieGfKPTU0D6R+NkX9QX9urQ2WbuHExuxj5VGS8qqzqq2lurPUs6ySeeX345Q+0vN2sHlYYdFTxDSmZar3wexPu37062ZaQt2SusJ0Ad4DTvS1tf5ozwjIBbl+XC29mi5yQ7tN5Jx6UgDNdTW2XkCZ95smCuBnGwMs8Wc/CG6roc0CbwBNAGbwOWYvPQ1oegEFWIPAv7smmWduEVjYUDS/x3i11Aggj7xgy3orHt+trelJX9/eHOflJ0dr9s7ACQeZxtagfri9nn4hCs8waeYS5y9COgG4L1AsNk/8vucXrNCTDiMc4XqO4B3twxRHZD9EvE1/IZZMNKh0CXqxXzQNL+eHCO2rr+aFdDb9dTZf+xqOzDcmEfToXdVLNt1gsrqinN+ppL6whCsfBlbV8d9/Z1d7A9Uu44eovNq5r2fGu7XC09cNPg//NeuWqeGZvy10h2UAV0m2eh0k4ttgoX2AudcjyBIdZDNKFxDZKHtEpiFijV7N1ktu8Hz7h/e9g7MLyoVr6GWnNo/zgPdhwSsE5Qn+cmc98z2plnxPuRqFCYt1hiXWlx9s46e93vPfDG8U+WG7sCeK2XNi/X9lVl9tNuZz89UCk3W8fVcmIY+8qcI9c8tCbNNjbVhqKfcx0vGRdtOdknj3bfY/U0fChdDXDsNsQitbzya+WWkhel2RPeuzLP9N8Os70YS3s1lfZiphKOgD/1jgS+EQNYUuimyYNuBPSORZonMs6A2kWadQemwHxLyIWAcVHbNwDedWUHZjp5a8vJmMpDxROyt1A1t/uv8FLhCQJ5LNdJD0QfWv4ya9DmWe7SSbKffZ2z3SLfRz6ZPhcOFPEo6TUl/ijwJPtKMlD7UCN3cqI9lWbnWEBFFdKqtnpZWzONdtH39pGV9vny0j7aXNoPps4rKup+coDb6aQ0X1+q8pjlR0Ua37G/bTnbAwkndarC2z1/ajtajPrNG6OzMEESWhB2RWHP94lPqZhCF5Ag4pV/zMizwo7L0oOsR1qQlpV1i9r2VWkP/Wh3JFVMKbAmG9XpKHRukEyTfyNbWPgc9p9sdwIb7pf1yRf1fehHB9hlw8SOF97tJgfrT3R9Nk8KGcGzkRyKnURFH7YkSTns5Y9/57ftx//h39uHL17a1He22q7s8skli+ltHUvmZmVds1mnednYBcJZaK8HL3VHEiJ29rOf/7P9yZ/9uf3Dz3/m+n5PACYnHsj+eLTVEl6lz+VPyLbhnWRzyS6Rby46IyDBHGQSlWbooJi8Pd4F1fRlYa/ayStOFySnYdt2vbcPxU50nsBU8bI2+ColyhULrpeS8+4ZbYWfjT+PjsuJqtJjB/QRSVa04SX4PM+271pP5OGcm31rm2Ztjc9erJ3m3oy9fTN11lIhXuVWfgRdcwKduqScyzfxFPeWjaC4gWRjPOaEY5wVd0Rdyhp5pRf2SG67ThAP+cQ6PV0t7WW1sJdDYVdgIvNku7714BCBIZowNFZ64GkBUYGrTaO32oM/mypVxHqybg4CIddSZWvl1YSDaLypPcC+pyW1JTwCWYp0hWa9ggnMDEyFICDVdlQM53EQtLxtvAtA8iEd88t6RDwm+7X44NmTU+DppPwyGKq/OViMp0UTkCgnPwamZGAIpILBXAjnWQBRCMs4icQfwQq+l9PJ5wIxeZ4IVsZIowhGjgLMz7kyDgBEPTMpCyw57pF4pCDk/ERgJgp3CSgZzSJKATNxwc9BA66p95cjpWAT1+P5RNgSHmK4c0UjRRYVv/YBR5wfzVPS80cgRs+i/dT7szYcL6WozJ64p1ojxwQ9cvpYXePeSfg5B49EI9xDe+rMk6P5LmhzqbvWQI7t+Xuc30d7oePPQTXd59wYkGHMXggkPKcN0au3xsgCi8+UbSl6j1FxMZ0EvCvxAAxzXxn23E9GhapCBCDwHeeJj/Q31z0HvEUDfBeDTuJpCdBIC/E5o1Ep2osyQJ9pXyNYEB2e79qbeK4LtBxoUmAgGmTaw7h2Wj8FGNivyGMCHiPNxefTM0XFrH0VH+gZ9HeUU75fuTfqyRFVH9SzLEOtY5RtcW/O+fpkJGTD9SSwz4YfRp6Q8RsdBNY0gnaS2ycFmWd88Cx8pux53Q/D4/x80TmfH9rDyZiVY865tNcTX5zLfhnSup9kn55BsjMa5g6ynM0Z4jOeVwGHaPyxnnynqjbJF11DvHN/e3fSTTpGukRyJ16D8xRg4nPpFgHcohPxiOSm/tU76v78HfXPuRGtUn0+5xqq2tV9CNRg1KLb3IEmJT8HrzHIStrohIwm6fETveVsRMlKB1uzLPbAzP6xLVXkSwVrcUyjbpKckd4jw43rRIcnyhoMSVoNif8FnnE+mU8YPafr52wkDDTt0dAmsI7jaaWkdQLo0TqcAK3Qp17G9eFw/FbSjRwY0Y63eg3DRzW81vezoGNAAhTjj/hP94+BJ+033yVwLZ2fdFBq00uLrSgvzmVwlM/YmtHm4Pxo/+BYSQ5r3cX70IKChJwnvov2G3uu46VnJEN0L9G29iTKMt0zyr34vUAfvUO0p6JOOZePWhPoXrSl94730rPFPYn64NyuiraFaFj7I50ZeVn8LBtJiSY6FxomeCr6xgHTWsOrqsyLejjuPbNepLPOeTfpvyQXtH7RDmbvFKzlGAJPDlJnGeEPQsuEbAcrICUHI+1FkqOyifSe0k84R8qo1PpwrPSIHNtzHtEeHAA+QsKWP1JuBSdAVNdTECrS2eXVzSnbnM/VOhiaQHe9vX3vfIaddjzu07uOKQvUZRhDibPzvVokORUrnkYcNoL/RePyiFD2um/tk2phn64v7A/n2q5K5nit7V/a2v6+LO3r1db6em0Fs0u6B7scBntZDPZJ2duT+d7q/q01xd6WFbPZUtYjQRznr4mEAe9lYXNZ2b2V9uvDaL/oZ3vDqJtmZdXFczvYtb1+KGw/NZ5cUC6bBPhXKeGCfcHhH61N7cgABDZUdw3+N2Z6amd4nnzzKD+YtzDOKfmtWiBPmXPV2jAfzYrB5zwUxcEzeR+TDVLbQui9H8jwTaCqdHO0TaABAl3RB+Kz6FuK79krJYLE1ldlTtyIgSnpVpfxBMLGbGdXYF+zbYbOXgyjvVqs7A9n2nlt7ZN6ZcU82Ff7N/b64dbqweyqhm9717nY4ATy+PHnyP4Umcs8rwc796nlKMFm+c6Xi/UpmCS7xyt5NpsU7CR7uz3aLTNnyIgG6KYlGNWJ02wPh/2pWkVyTnrFdRXVeMtlCh5kYIEqFa0zQTDo3+dbDU5s9Bo86bSLsrG+nlOwghkSXRqn1DYL66rGft7u7PXU2zvsiOXGlkXjg70BR5ANX5I8Uprty8krn2glBohC9jvy7beHyX67vrAXu9ZWRWcLkoqHznmJuTSAmiR/LNH1GYhlDZn7BKD1bL321j3MQfK2WIB3ud0n80Wp8Jb8kUxiXeEB0QmYJ5nm2FKsNYG+kUxhKh7L+tR6XnMiJUuT7Z/0Ivsi24v7cazvdW5z7u2ZvIB89koJB62Rz35uasXHutDKxgEmKjlY426wh6l3IHdbL7wCi7Y5tAS87Q52rGlDl5JFqehYzLU9WT2x46KxX/QP9r8dd/ZmVditg6SFzV0a5A1yBSB1pAIvV9lKr0f9F30G2ZSSjdApsiUGpjgmBp5WuVVtBNtPuiGDt/IDxOe6J38zzwf+9DWvZp/xsu47ezbO9qKo7b80G7ux0p54MIWZpVQfpbZTVIe92+0czAQCft3u7c3EjCezqZ9sWzGfr/f5IgChW6rKvDqm9IQugkKyeaAXdWnwKoIuB+vrVB3Kj+jD9z13a2AuFH+r5aPGGEgetiMVASsrqtraYfZWZA/DaLdda/ckGc9p7olaQfocPVpI9jxDD8nbtil9xhOt9pAXGtYOPUG/roNtsttisjfT0UHHdbm0awLFc2GXi5XL4a/H3v6639tPh9Z+zayoamFLKs1yKyZmH/GTxERKQmEGn2yXKLtlc0RbSHZK/ExVtMgWl/cEl3OVkMvN9t5tBfih9EC42bOmtufLyi6h6cOdVxa/Kht7Mde2HidvO4kYcyA6xdhPQKfLPq6fQeoefsD/YX5jVXuGv8/vA9MqantD4mRd2X0x2bt5snsqpdhrsvuHyfpF7gyRWwHSxpAqKG9bmqNPUb9F29h5JScBRJ0k21D4hGhF9qvsQ+gQ2pP9LrnGtaTvWLvIz+c4TtumGeNu1xJEz/MK+YyAJxVP2B5NOdqFzfaqKO3zZm2fNRf2st7Y5XzvVS1UX3jbbvQdPjAjh0pA5t6mdrSZICk6a72w42K2fT15lVn96rmNq4XN61Vat31nh93R7g5Hu+s7K9/uPKC6psK77T2A4LLAO7/2XtFSNAvbk2QwDvZQNXZcNnbbd877Y52qvuW3EZyPgSetdcQUlFjr59A4MGNwCrYiu09YSG5LK78gtaRMWBW8us7VkFGmcU/5DPCdJ9d0vcdXSFRAh11cbOzDl6/sv/ynH9uHH35oyFHmI11eXxjtsUnyQUcOfeI/xxWpkAXzyO083cbCXx9mn7W6u93bz37xL/aTP/pjr3giALO8SNj3o4+ZaF+8KMyN7+WDRH/HbYKQXC37TH4TFZ9pzvBoxdB5K93rurGbxcL39WU7uP/j+h3ZQuCJfffKmMrXxOWK95hLPjU+i8ejqsredTlJAP+Y7yDjAtpLSXuH7MsgAwlckYRFwCVVjE72fBxt26xtNdOVofGqu3fzaK/nzo74PqjKnGhFxZXkHgmr4kv5J+JLrZ/84ohzRh9RujL6pdCJsCG+Z7YjlYO0TgVnIK7W1KXPjoOfnk6zvSyX9pR2evgsxWg77AXHaBqvCMfWWpLgi61Cm1nmb5L0NU+2KGn7/f/S9Z5P1l3Xmd868aZObwQIMIEgKYpJGpk1oyrbH1zl8r/tcpiyp6bGozAkpRFJERJAgHhTxxtOdP3W3s/thUvoRaG6+4Zz9tl7xWelxLce3MOOptWvsGJskAN8Vrg9BI9ic0Lb6C2/D4FS2sVnnML1D8ky3kYv4UUegK1ap00SAZzmSMDJXdCkG/jpdggVT3KeZXDFDFplvGqzZcRE40IXja/J0RR4rwCKmFyHFh1SOdzRCZcjKsdFBg4CFyffo8m5VcjpOkQoMUAlwuJeCqKIWE7XwjrU6iOuKYIYfEfAoYST7iswkr+jotbvYmLtqZhZYI9AtNP9kKIRSHOqbKIQ4fwAZ/hMBEUis+hsHp3HFFGXwJPh7YZ0mFUiIEr7EVvt6Syqqj2W7mu9csq4nzKMIuDE+jlTOZoCLnU+It5IL9pj0aDuH/dIoGqkPQX6dGburGbhwP09y/VEKMuwYl+0Fu2BAzy5H/ipoRbpQ88iIaRrRaNNa5Hg4jMy4kVbDiQFYaZ7SHGKhk6FpvYp7mmkf9GYQISoTLUfciREz5IjEUiKwFM0TPWduIcRGBXNize1HvGK9k38pwwg7Vk8j0gvUrh6hiizImAp5XtKTwIPJJcQ4Owxr7sxl+nlCDTmVpSn1z4CAyFoGe+ps4gVT6f0HmlP4JyUHdcXWCj+kXyPZ1lnBav1C9yQMc2+Sr7FPdM16RHOdTGQcdy0L8r8U9a56NKB/BwwigkFel2Bbuj7NOjLtQVARbBKPek9AzUH/liTAreS81xPvML7Hjh7YBhvAk8FYOg9nglnUzKK+6slC9dMQF7qjS/ZqICM6FUGsSpvtfecZSq5f5zRwjOxD9HgAQx2ICa3XKAdCHJceozMWowC9sDnmeTsE5d7GFTkeWt4Zk4gEZ25XMml76JzGehHPhlTRc6pfJIMLedU4Rd1hHiENdR5eLLkluj6qHPp87xcun6UUSQ5t1gt7f727rEUXsGkPByX699d3/t3la3mdJFbHQkgUjKA6Ed6gL9pLyL6ZY16FjlrridzxrA/lz1mcKYZVI8zbMSPcj71d5SrUW4lGZgCvun1ZOQDhku3KtgQ5br0AfvFjCfp75gUwvehJRyraAyfynjJlFM5GG2KqGMEOomG5Dzzd1wXf8tBjveQ/Jb8l376Or3HtTWjJ8r/qLt0T91PdqLWqb2RvI1r0XeiPRdtM+nMqJd0HtrHaCNE3SK95IEA2hRkGvKMsNzWAF4FvGCt0iGSPZLDgNB67VTOpH1IIHPkX8n+GHhy4CO3xdOMBf9eBs5ZH46g02wYmOytHHLAn89oX6Vn99vd8f76nGSD63t6uZ8kS8Tz6/okPyWDZa8h45B1kvN8RiAMa+AcvFq2qI6tRbmG5mWyBn6/ub/zvWd/aasEPQEEaA1U5AhQrAHFaTGU55pwjbtuZ9RtLttVkvM22qbb24dlaR/Ujf0vy5VdNJfWzGv7cl/ab/vBPq9aO9RLm4rWrsbOnhRmL8vZLqe9Ff2Nzd21NcXeFoA3nkWNVBl8uHqiT8R4ZfNU2ttpts8Po/2hL+0GeiFAsn5q2+Kpvd6Wdjc1diD7sWX2QQp6ECAheObrrRUYZIh7ailIizJI0OljTIkPkr84ks4XTUo2vNvfeUsU/ifYNEydTXPnlV/klE09MF1KTEu8/QhUAiLHGVr6TJRBtBeU3RhlruSJdGH0V6I9TChI/oQSG5U04PTHTAEAr7E35kktq9kuuoN9Zy7te5sL+3k528Vc2hnD7cfe3nX3drvfuhNPJra3g4H22sVxyPcut/dNbbUapyl8LFrtOb2WqerL9UqRg725hZl8HgHUBFSowLndPvj3+S73ojUNhEAAQvJH+yPZju4i45hrOW9kYIFggfQ4aye47XYFtgFnROZ5lkEbo43RbIcSO2G2+TBa35kdAMzahf3rbmtfFr39oTbb0va2bDy7Np212VtA3bJwIJJsdw+qjLPbJAxm/+Ew2g/Ljb3cM2urt6ZmZsvB9TXAJEMa2BNVlfj8FALIB5L+ant5vrZFVfp+kFVPfyyXPXQkaWu3D3TuUc4o8OT6wOe6JPAEe4l2ewDRAHxrQPncViwmugnUA26R7cMaZXsRaES+TMyfya3/6MPJ2Wz3B7+P29ue0FX72fjcCB/YbV4BBdDf9XOqFJt7Dyy8157ZRUFC18Fuu52NyzIFBGmnhv05t/a03ti0aO1NMdr/sd/Zb21vnwJcTYUtbOGVK4eh8+CKZX0j/Sq9LTtEuiX6I+I1vkMluXSqvht9KwJAojXxceTzaM/LN5ANzjmfb2gL2qdZcMVoBdWI/WAfVQv7drOyn1W1rWbmsQ22qQs7W6fqGM5zVbd2QwvN+wdvS/e229sb66wn6NAxH2hh5bj3ANWmbuy8qu1y2dqKars+JSMccrU4PETrPPS1eJnnuTq7cNqERjlv4VfsicvXYBuK5qQnnW+hd3jZq08LDzxd7w8OupNNPnVJvyKz2Uv8SYJInrVPK87Z7HzR2tVifax4AvQDqAQgb6k2mFK1z7aa7JrWetPggVoCbyR+EXxazIXPN/ntPNjfdnv7PTTCNZn3lO13VwreZSPRpyfc0YouZ7pLDok++KmOFfwu286vkZPdqEiN9jDPKXrCzuh39y4LONNmnuysmOz9trb3aaULn+xv7Wm1tOf10i6xZafeJmRArg4oUGshsOq0KHsIgJq9ocWo53IQeKLCwLy1IIle93NhXV3YfV15u9A7gFsPIlOBYfbFeHCZRjtAEkGY30ZTYl7r+iSL9KzyyaItBi/KppGelQ3q/JU7PZwm1XAN2TlR7kdbTz57tKekW7UnJIbK7nM5MtDGN2ED6I4Var072HI62Pt1aR+v1vZRu7L3psZW3l4w+cd+5lRQFtisacaLtz6baHM22eBzzCqrNwvr29kO7WjzqrbFk0ublguzZeMJNcP24C3hbpjHdn9tw0NnS5JTDoXNWyqnqNhuvDKbasR6LKxare1QVfZm6O2eZK3l0q6pGry/t5tF4+vxPSCoSLBQiZPNwh7ub4+BtyjXZMcTQNR5cKby8YTlDLvDsdWey3PoKPM8dEbAWNeS/ok+xqFLnQ3wxD0JhhaRQ2/vv/fCfvbjn9h/+Kufu9xx+idZYpW6YdBWdUkAylJip59Bns2KD6GAI7KT/by/ubfddm+fffFH+9//z//L/u5Xv7ZmsbQx67Yo9yMGj/0luox8KvqJgSd9LsqDJfMFCS4MzNwb7IzAcdXY06r2KraLXe/VdFrvjH1JB4FU3OTJFx7Ey50Z0JHYK27/NbVdH2iV13hSCjxMm1oPrFBZDQ7QLHMlf+l2lFcqViRkTf73OXPi6pU1c2nV3NjcNHZjk70leEOizpCCNZJtst2OMiy3AuR82J+YGCycU+cf9yX6zPqu5IA+x2doB8v9aXXsNU/T4FVgK+Y+Nq19t1rYZVHaphtsGvZuc+8Ls723AC7toqisJUiVZ0QRbHJ7rpi9Zeu6oCWxAnsJV0D2Ybxxf2QggVtGfTLPENl47CxQL7xtspKg0E98B/1DRS7nwdm73vfK8jSj0jv75bnGd11K7HVbPMy/K957+fxrA08y/BXcEYAG8aUFP0ZOI6OdMp+A/VPAXIzGRpwqLCfEPOyb+ws40+L5LoSMQUC/ZQnv6MByP4wJXUuHLjBWwP2RwTS4LTyX1igQWXsSFSvXFaAZQQt9R4oiOltRUQjAFaDqAEHOABdoL6UeDTopOz57ZJpj5vTjwEOBP26shXlUPDf7xvt6nngfGQdc/5hNoBZIGjyZHfRHQyT1w8YhedyLxwxfKUoZngK1tUdiYBlurA8wW86nMo/kaGiNpwEQ0ZTOWs8dBasMcRnLOpN4XrwnupWhHo1v1hVpTGes+3MPGWa6vvYqAmFRKfC7AJz4GTGtjBuuE8F6rU97wueUqeYKM1dJfZ0C4jv6XjSidK9THnJwKrTjid/Vd/gpHo60L1BKQltB7lMZoM/pPCSsRccuQPuUjco/Gc8C52JAKwJ2fE/X4HuinXg+cb3au6Nxko1wyQY5ZqeOnfaIsxTdae91lvr7VDZ85fXj/IVHYz4a+eL9uO9RHuha0Tj/irzIWR6S23Ko9DxyynX9GITiOvTw5vkwnlTxxD11HQWQ4QNeoyc///isrsnZcZYOKJzMrNNaRd+6nvhEwQW+C1AZA9msVddV8OFU/rvTm6vKoA3WwjXga+4JqKS9YG3iKe6voL4MMgWveC7xsKoUoVPRkuQt94gBGdG49J0/Y57BoSA81xE98yxk8DLw3LOaAUKGx2xnZjxhAUTwNhpBThs5g4vf9ZzaD66/u09tCKVzo+737zBkNgC14inJwNXy/JjxLp4Q7/Ds7gBmmcf7/C06wAgko1n0fiwVz+0D+Nxhm9sihP7ckkcClGUEam2RHwGWFOT09j/Z7uCevO6Bi5OKp6OsolqrTPQvmpec5TXJmbifojE+z/1wrh7Xk53YdLmjsSZZqXMQDTtgt8ptSrJcEu1Jhx72CTiKoO5xP8OZR/tI9CkZGo3GSKP8rrVEPRrtNTk5ki+nsk7yOOoUPgON8z+tgE7lcdQVspW0Fj2n7C8lTkmHSZ/omUTPkjPRONYzSddF+1Nr4rqSkVq3bB8HE2iXkefB+L3znrl+7Ad/n2tID8r+03Ng9PziXTAAACAASURBVEvWyXlT8CftaerPHtca6TEX0SWeouUUQaSccew6LbdC8PPXvIIwsxTgXfaXbEFkIvfGHiNwf2qviO59H47tl1M1n/4d5XpuxYl8Q4bpu1wbHSFQWnpUcoiffqbEznIQitfE81wL3wB5wu8poJ9mWQlMcx6zKg2S92rRPGg9g0Hc83p3a6t66UPgyaalGdTl2Nu3zOz9qrT/bb20i2ZtZ3Zm+76214fZXo+F3ZNdSVCgmuyqru2CAN6ws2648VZ1DPCuGMxbJXCPgI74ciQIMmA/zfaqmO2P+9H+OFb2YLUNRWNze2W78qnd9AztXtiu2+MdesVAspvMOto4cXbAZA4+JCAHQIf2TZBO4omUXJeqelPyhe/xIlV/vbt/7fMIKPYhr34k8OSD7WcPKpK9qrYpSb8l381pnUBXLhGNvCNedxu2+2pFbbRzpSek86M9rOsx4ylWlHJvJaC4TKatJEQyk7RlPpT+6X5nP6lX9rOrl/b9drBhu7fxfuczAndz5xm3FUkFAHNt6skPH0KPZCZD/6JLMnmRUU5rZJKSQJBngbit5Nh/Aqn5x57LvvCzyq1NqMIBTBYfL2irRqv33AYx+jT8nmh6tM0yVU95V4ScRETWf9RjLrPR8+Slup+bAiHcf9ENtq9G65gzhjw4MGMQIKSxabm0z7Z7+6Ke7Z+r0V57gKk27AqXXzPzPqDJVPVEAMrnxBm0Pnvw7vvd4BVP7+17W1eDB55sODjqxHBsAl2sb7VZH4OfAO5dB1029my9sBVt6ZCiVDsUSW8SeIIGt7epjabksGwYDxYSjMMX9TUVnnUOn9OKxpNT2toDC1FnS3ZK5k8545vn5dzkg6otn41jmgHUNubCjnlzh9Ta0PnBs80fWwQBjjqDeqs3QJ/Zvhy29nYebNXW9q0Fs8bSLCkqnroqzT8j8/hgpZ0VrV2wG01r+3Vt/3U32X8b7uyfhq11Y2mLcukZ4bQa4nnbbHfLH5NdIXuaIEv0odhb2bhu1wU8RDpc+tftg9zKT7IryZ/HVq56XTaZ9LB4u62THkz0TVvBwZ52g32/WNj3Fxv7oBiNus0Fwae6sPM1E9sIbhapkrhZ2u27a29b96bf2g2gGyMmusnbFs5TlwJPzEMqK7tcLu0CIHwaXO7LTmiXS7t8cuUyj8pFDzLNkz07S20YoRt4nHUK7+GzXaY956VFShKJOm5ucuCJAO9odjf0dkd7TXQ+tLLtUivIHHiCP+GnFHii1Vtp54uVVzwRTIKnHPgjo582nG3pvAaZeZszG3zODuDlhjbUT67svJ/trJu8wvCzqrD/vLu1fzh0dtcsTK1mk8xOgWMvt8jJW6pIlY1/+nySazyzzl28wzUJPEluI4tl16id7yYnv5B80U6jXRZm32hLe9/n/sz2wtsJzraZmDFnNlN5SQPJabZqxGZJssxtVs3uzHLU1xSquMjLJ3iCSiIghLy2sbK+qe2uNns398b0tpEZJbm69Z+Gg1f9EbQaytr22A8kilW1BzlO/Xvpr6OdnINwrEWV48JYZHP7PoXkHj4r+13+qHC+aJPLTo8+cjwflz/8l31CfEkP/MGfzMcZJztb1B7UfW8e7TtNbd9tae1V24r2W91oPQkJWZ+VIcE5VbxWNswHb6c+9mMK7i1r69vJprXZ6mrl7eII5NHOdeoLK/ZUlVRO/68fbq2YSm+1Od6P1t8crJkLO1uunG/3DztbMFeKAoN2YdfTbLeF2UNZ29042X13sH+GlUnUQcbmwFMn36tubbe9P/o/stNj4IWqN8km6MHlv8/fyy3cH3bHRBLXLZnWXFd6W/SUuCi5Jx4Qzbt9ig9P4kvJTDeCzIV951sf2M9/9jP78Q8/tidPLo/BV7WGF17QtEvnH8f6huRT4kNITxF0IvnL/fTJ7PMvX9n//R//k/3D735rm/Nze3OXZtiJP+XXHr8/pa5OXFd+m/xvp6Xcaja+FnG9J2dLD6RV02Rrm+0p7RPn0q7Gwlaj2WLuU5KF25xEKmarqQIeZ9fJEx1TqHAiUJ39bM1Rdl06pM5P2Byupwm6E3iaB7eXuqI1ZPfM2BJm8/F+XXq7VaqeaO+3KFsrp8LKubapru12muyGttacs6XOZ9xTZ04yIPvk2Hlu78/zy06IPqR8M/mRSmrlWYWrnvrIko/+fp+S/xBuzB7EnmamHUkSyP0f1zQ3nm3smGXeWdHSFrm0fUeV32Qv0As+8y7hGPg7zHjcoweZh1mkcS3ssbcx1JzqTLPQD0kbbr/Bo3PuAIF8LWrrciIUgSRkNt/HJsWGIvDsQcf8elu1fr5zrlp0fConskmmSTcWL54/9To8OXwySOJrUjoRvBPIBtFKyIoBkwOSiEk3lLEip5lrYTBfX19/RTDou3JecIpk6Av4EyjBzzdv3hyNTi8Nz7Me+N6zZ888e0XGjh46OjBSFBIYYioZrgJFBSTFwNvRaMlD3/SMIlI/8JMZLdoPF1yZuLmml3fn7Ho3aDIYK2DmFBDWM8XAk+6vM9S5yFDS3ivTnvtpz7QWOYXcT0aoAntynKTwFP19BBo0v+cxi4AQrZyBuIcyhLUPojd9VmulZRcGH5+nFzfrwtHj+TVDRwIzBtH4PH+rUiAKVq6hc9ezaO8UAOR1AcpaU1RY3FPZ2gK9jlkIGCphZlQ02HX+okH+FjAoAErgvuhHRi2f1T35Ttx/AVfKyJMxQ0CA62JkCzCKBhB0J37S+UZFJfBezy5hGo0eKW6dQ/xbeyfjSI7PKb9JUEsoc3aqOJGydAAgt9DQWvmeZBH31Tws9lfn721SMk8JwJehJ1BNzyMZEfkzgpY6N8lCwAoBw5G+ZTgmQCf3s85yVvdm7bwXDUftz/FnyCTT3kjOigbifvOeAhOSHfqenMBonPa7bWojkxU756LqnBgUFI1KluiZO9qmNI3Pd9KZ8n138L2H+/IroIAUs2icNSpLXbQr+SXelS6RvGXP5LjyGjTMegg8cV3NLBHtac1x31iHgze7JAN1z1MHAP6JmbDiX/EB9+d+cmIFKulsRVeqjtKZ8D7XPuU5nY2e1ftBB6NQZyv54n3ec+DJ+TvPTGFNZLadX6aqLO0X15ducXrIn5cckv7lPddjZKLm5BDJQxlgzo8MJQ/BUa1b8rcqU1VXlLfSLZ6Zvlra3f2938Pld24Vxd8AAKzvaEfQfgH9nrPA+XxbLTxDSvyKM87r3J9exWrrIV0oXtOamLOAjcA/AZjiF/bJzzs41RjR0nfemmF4DOyJ3vie9jwaqVEvixZxuJVhVDOEHMcX0C7LMskj2SXxHF1O5yoGnVfcZ17rDql9gOgqPr8MYq1R9hXXkMzizKOuEr2Kv6Pclq0jZ1yyNtqF2lvpCq1NdkfU5dCHArdad7SxohyL77P++D/XlD2hc4nyX5+NclQ6BZki2pFMjnaWgpVap4aLa18AVHEYZe8wPFn3Q/bQCku0K5miveC+Z8wLOuFf8aM7/kMKXIrfWGO0OwlsiXbgJdefdUoec173rLVsq9OuwtvPpSqkxA+Jv+P+6m9/bUqVm1xLAQKuzWspY/qx1VOkQV2vzD3IFTCKNpcq9EU/ssml95B3y0Vqm62zO7Ur7g87e/36tSc8AGzyOYIdyGv2icCP2mY1tOOhZWcGJP2z896W9drqsvUgVzF39ryc7KOqsg/K0v7XVeXO3WV5Zouxtd2hsrtuttuptL6sbVgOdlE37pSPw84OBfOReisINBE0WaErU1AMQM2DAp6FOFnfjfZmWduXu9Fej61tmccEcFZd2L5+Znfjxm5oQ7Pf2XwMPIFnT67X0B33h61XjrgOITuZzFLA3jG1C6OPu+zBRDcCUpLk6QvoFUwdCKtPQTKvOslA45gA40e76RHk8BYsuW2oaFjy6eibLFI1YJQj8jdl90qeSvfF98dsY/B9yVHZs66faP/DGo0WNWbrsbMX+87+YrG2v3r2gX1Q3nu28N3tre+3Z3HSv84IPhV2vlw7QMc/n+mySkEB/oeP2tXC3r175z6KA28Z0NTavS1dyFDmuWPlTNGPrucAmn1uC7w4jH7ts83GX4+BZu2f1rBql+5HO6+R7QqIkvmZa8lfcF2Vk1gAFwSg1buDHerJhjoHCzqzqStsYO7Kam2f3D3YF63Zb6vB/pVqCjKzF2luVT921tjSBijD5xSlRBmfN4DMGib7fj964On9joqVyWrQ48POn3Vro/W7FFg5P0+JOVSgJPtktvXZwi6Yw7RaeuCJeVhtVXoAsMKeH7uvBJ6i7QYNeNLqPHmAgqo32ga7TgfooXq6LOzq4vIoH6Xz+Cl67HNQRHYx15XNybXabNvQvsZHDcFnBAFyuyavPvPwDDxU+lyGY2UJAaVuss+HB3szTbZpS/vu5qm3uOIezDC5H+89X/6WQENR2Vm1sIue61Q2X63tHw+V/bfp3n49PNh2oL1e67NRAJLIsqdCDfqTP8I6REPSC+ybZLp+P/IrMpDK6WxDyMfhGrxOcFT/pNdkI8umkz8p/o1+rXdXxPYrwRtqa4fBnu8P9vFQ2cf1xp7Xo1XFaItitPNF7bRQA4QzHohZJ6sze/f6nbeqfNM92E1tXkk3HebUVq8wW+NLmtlqnu2cSprVwoNXrJ/n9Rmv4AtPrpw3kafebmgcjRlt8mewE3lG6EptHNEV8qsdqMyJKOq2sB32tlyuHRjf7jq7Hwfraa+J38NcuLvdnwSevIXU0Nm2G8xqKp5WPrMJvvJ2Sjnzn1k006p2PnM7vqSCp/ds+LKfbFVUtj9b2zOr7QlViHVrr9at/U23s7+5f7C3c5IJ8FLyV3KQgYoewO6ht6snyf9RcFd2xhGYp+1oBjGjnS+bYlYbM/CUXHFN4EO099Qjw4Cuo1Hf8awu7Ftta+9XZufzbN9B0Rx6Kw+Dt4+cFswWMZs9MNJZvTxz2kX2wWu0Z3PazfRKgJrWa47XeJvL0goHuwv3G87mxrq6sttqtrfT6LPqxqL2JJNiLuy/V5PtD5236CP7/46ZOhCtt6F8nKUnmy1ijbxG4Bd651/0efX86BRsEdas92WX4xfLtol+mfsIud2b8D/ZU7JRj/qYZJpcKeNVqASfchtUPkPbwveb1r6/aux7ZWUvqSzsCQxQfTjbtFjmitJUQY2vWUyj61Sut687a+n6MM4eCBgrs67trbwo7fLlVZKVM8A27S1nG3dp7szQ1nbHfJi+tGIo7HDT2e7dgy2n2s6o9Bk7e7jd2opzXLQ2LVe2LSq7nsze0XLPW6rN9qtlrsJHR3tCReMVT+5HWGnrVZrzzbmIZiO+hdJS4IX2mn5WuaU7e7ppU/KC/Ba12nP7JbcYk/3C9eV7yr4pK6oizXpGElRmL55c2eXF2r794Yf25z/6ob3/7MpevveeV9965UtOnMHv6LDhlo+J1VzH9fyhc3sWviQg8+bVa/fTF+3SXr16Z//pv/x/9uvf/sarZvFg9byy+UWj7jPmWVPQgvYp+iEE7eP3ndcynsXvzy6wj6hUG+2qLO1l0djTcbTL3WSLw2CbC6qksTdQjoXvRe3z+QgEUcWbsAnZLppJ6/KIIMqU8A3NaPTgcl16cIXK0Fe3e29JyPywA/OP+J8ZZGXhdEd1VFvSepo2rilgfD9Ndjv0TpPLMrVRdVuJQDT6Ed2an1Mt+8VXp/61zv7Uj5X8k00iH1q6WLqxOJDERVlRDjwd9tZ2gz1tl/ZsfW4/pmKJQNv+zg7DziqelaSdPZ3eevvG+eUx8OSYlleBpf1hbwlbuT1FgnlOJvBcsBB46kjiJ3kIuYrV4AmSsweEH7jGau0JRcwM570dib+FebIQfguBJ/alLuoU5KY/LIH2uvG1iBciFuIzntgMvShBJuNLDBsZSsaLDGo5Bi7csyISCK8N/hOHOJdd8XkpcRnY/hBZGWpdp4CRiCUpzJTVx0+MAAxTgFC+8+rVq69k4Oh68RlkWAl8jcACDoWc6Ah0iLCiwoiGl4IIMuCklHUI/C1QX8QYAxuu+LPAFKCqewoIxQDiNfZN9xYoyzX1utYtZce+SLhouKiEkgxPV5oZND99Lq4jRoqMder46Yy0rwLHBARxDwFbMvS5rmhPwQJlmglw4D6uNPO8FYEVer6ofPWduD+8Fo1ErTPuj9YjBR5BExnWMgD4qWtq/VqfDBLWyD8ZqQI5JdSj4RB/53oYvgLHBRrLAIxKQABCdAQ+/PBDD9QJaBF9sB+uuDKwKH7Q2Wj9Dgbn7PsYbNbZCPDRPU9/xmc5ArahFF8OkWhS4K2eT7JJcgljjHWwJ+xhDAoJlHXnL8yM4vMCw6Rgub47GTl7W/c9Bdl8Tk6WVdHpEt9Jzukz8fuSeQqG8X19XteKPC8a1Z7oPWVZ6jvcW+vns6d0G2l1jaLK+y2+jYrAewvn7B7xp2SAg5AZVOKayozkegRNJNt0FpJp8fuAIgoEaa18X60tlEUY+T+2ToF2ZZBLv0g3xMxjBa0UjBWILhmme0t2iB/JDBdYqTVIH4mvxeeSt9xXDgGgpgL5omHJJWj1YnPm56PPy7BURpP4TWfLGkS7XA8HmL12ECVn7Hrpfm7PJh4WECDdILmzWj9mYUZakfxmoLVkSDTItSduWB2zWpMz4oMlvFoqZXN5lqRkRG6Dxx40i4VNfSqZP9JWrtCFVjYX59bv9u746vyUKcz1AAA4HwVnvb84QYRcpecyYUqAt2iR9z3opsB/aIMYAUydv+wG6WC+G2UrcyZkM/RDCmA0y9Ux81mGpwN+OQAgOnU+zg6P5GQETdlj5LLkomRINGKRPxFw1T7q/KUrIw1H/URGH/fgmthFnIt4QPR8CkTpLHmdiiqCV7IlCI6xH9D2dkv/+CTxRW+nNMb3uI+CUQIpZKspuCAek77ge+zp1dXV8fwlp3Qe7KmSZ+BzyVvxIfu22z3ST7RjpO+kG2QPae8kK6kO+TqdJjkvG0Z6hXs4QL1OGfxKbIh8HXVrBPUiHeg8mSERdT/fjRUeq83mWCW63d37WXtmnLIw83wb9kJzZRQkQ24TeEC9eUJAz9yeOfVhn2dbr1f28LD1gL7s0WhriXe0P5E2ZQeROBRt5Wh/63viy1M95ODxYn2squPzkZacx9tHYBUgwANm65Vf2hMC7vbuHKUKhXvr+p11/d7nPTkfzARWcyYp3zkkwDHp94MRMupt7y1SWuY2MfOjGO1HxWA/tcL+h2KyZ5dP7Xx55gDKdKDqqjdarICQrdZqpUElzOCt07jHXKS19tNgJQAg8w2mwsgapFe9t7/AfxlnH3r+ehztjrWWF9ZXVDxtbF8t7B3gYj/YnsoE/DiqkGiPNB6sIHjfD1a3+BoMbAaYIzABHJEyLZEPLl+9Eoq9/OpMwLlI+0E2JlVQvM/e0aIFeiJILh4SvYuO3QcaEmgdwQzRg3hQdCC7JfpZ8XfJGclH/zuDf8kGwl55bBMIfSzyvRnifDYM3vLth7PZTzcb+y4zrubOkx9v78h1z237vDAoJa4tia3mjGH2EH3OPvBsBPc4Y3QWoBVBDpcLgHJ5ILNaFrp+tyJVZedZDa4Tsk6DFqFR+cvihf32/iszVwAGjjYvPD7ODgBwFlyLNnJKzPC5QgQX6zQH5NAT0Bkd6PBkHIK+VWf3DwxpJ8m/tWn2pkA+J4W2UtcXF/b5bmu/2z/YF4xcIZCeg4VzR4Ztb+vF2sqi8baUgBLLwux5UdmTqbJv7vd2WRT2ft3YcyrGR9qEdTbw7IvGpuvbBHzXqX2VAye5IolAzdMFQafCZ9ksvZ0L7dZSe7yH/dYeADrGMbVkHQdbL1e2XmUwqU/ZuPKLom8jurp68uQIMiEXvRVnaCevYCCfJ4Dl9vuUWnfK1vRr0XoqD31n7wDtHcQED6kr6xGyJNowi4s2Xh3zuWbbHWa7rXr7zHa2rc2+1azt+3Zmi362u2nvmdmA5HBoAuUaB/Bpk8UshW1T29+PO/uP+wf7F8C8dm0NgysI0i1K2xUpwUD+k6pK5f9KZiugxpo9ISgn8XJfvuM6J8/z8xbOuXJXvoj4G96X7Ge/z87Pffi7B/wAo1i3/LOuJ1KW7Mdp9tZqL8vCvm1m32au02z2dBo9m5vg0dVy6dVLabCP5k4XdrN7sJtu76BjN5e28yBgSrZhphvTvbgGbY2ulq1dtbUtZnpIHzx7WzpfAWHWjX3j61+u3G6CJjy4nJMfHYTPCXbyrYXxcF/2z212ZuoA5mHrkZF/6KwHs8qVca9u7hnN5ZU8tL1b1wtPBrkeD3729f3kM86enq/tsqysYZ6OlXZXTva639szgsC0VgWILWYPOlExmGTEbO82s11WF/Z8bu0Z1T/laP942Nn/O3T2SbPyQJjbBdBipn23aWm1t1zYRLu1LP9km3mFXw5IKngnnCCC2kmGUg9TWjWkeXYlFQkd7VkHOzsnMNzZcpjtvam077Yr+7Bu7Am2h022oIJySraMu6E5gOLgda6qm2kxGxI7WWPE3Kj+dNsS2sh+A227qAxwW57Kzrq0Qwakr5k7Ba9BZ8xIXKx8/hozhd4cDnZPNVW98IpDlM07WjXmIjekvuuk3O4cmuYs6kWakel+d6h4B2wngCPsLenZx9bGrh8JWmRbGL5RohOfdVytSN/xNqk5gcMr6HJy0d2w9zleZ9CVjXazv3NZcrFc2rqs7YIZWkVpP1pd2A/qhZ0fOmvQXwSQaFFbJGwx2sVRn5PYslyk1u8EQufWbHG1sGJd2VD0NjcLW65T1yq3dTPu6WueJ7u5e7B5N1t/O9r4YN5aj5Z0E62Hp4PNQ+WVFzyTla1XYNzMg72bep9181Cv7F0x2uuaGYMpkN/vOytmZug19kAQMs/eQw6ga9xXzu1nCVoIX4j4hPA8OorI/5Kfqb2I9gq/c07Jbk7JUJ7YY8nfOt9QmjVZW8328UfftZ/++M/t29/+pl2uU3cV90epwMGnze3dvIOM64ukb2id6vc5dMdg5WeffW7LuvGZbof7nf3uXz6zf/jd7+y3n31qb27euV6XD6JgeAyEUvkpexe7AJ2rLgi8fk61UD5/t+cOB38OqsEJLMzVg9tYT4rGvlXW9sHc2KWLc6piCOxm2y/jFZ69RVAjY7D+PFnf8twk2mDDEvzpGLcwpKAGn/OgE23xULckzlUE82fnXwJNt/Pos/GQrVXW1a9LYhIEXWiz19p119stcQLmH86Dt3WkAk8YFu2LSTCAV6kGxZbiuTkf6Uj5ke7zW0qGFwbH93id9VEoQVKt7GE9s7rYuJ7sDy7PCYjRsWDuD3bZ9/b9emEfLc/trKxcR/nMqoluDWNqa2e0cK9sSdIB+ArB9KJ024lkWAWZh7ayjupe7IiMG9Vl7QkM1WQpWMz3GGWLF5BnWqYqyTzrL3ePgw7f3d4cg6MEwDijZZ4B7L5dnuUn2UUihOz2iG8WH3zjvVlM44ZBrmASgKVNk3CMhooCCsoYFOOKaQWmRZBE4Az3khN6GjjQPcXg+tzp63Jc5PgIdMLxB6zjb5yKr3NeFDBRNofACj2fgCg9i4ADKTVdU0Qm5uSnlLDAPQHIMkyi4JJS12flVClwxWcFYugzEhyqJpDx58wZWhdqrTIY5OBp7wWeSCnyukBj1qX1SjCLqSTIJBD0U4pToIcr/HwdOZtHozMLG61JhquMVp2HPq9z4dr6XcEPnUU0gnVv1i5HQnQe6VPKWnsiIaxzOFUucQ91D9Hh0bjIxk4MnoomBDSJz+QIiCmjkue6Cvzq2gIu9QzRSYpnJ2dD4JB49CjEczUi69B7fD9Wf4huIh3J4JHjcrofp39HoCkCfzIQ9Yw6b+23+EiBNjni4iUFB8Q/p/fVc8oYiO/rXtDG/cPDEaSLfCFh6WXpobWgzlp0Gs8+yrTIAwp+SE5xfwHGag0n3tYeaR/k6MT7SckJbBUfay1RbuKoq6JJjneUB2QxKCiiNQsk5/MDg2pzgFtnwBq9jQkZQRn4lH4QDUl+shYFksQP0guqaPAgRZ4zIRmjYJUb66FUPDkzKRgg55D1qUpLQQrpiih3WIscYPETxpP0k5xp0Zbkqc5LbbsEdnONt2/fHjOmIi2wZu61ps9yaKXAZ7hOnBWg54t60IHg3I+X+/hZHJJBwwwI1syzkr2u9ceAnc4j0pH28mho4uQAVmQaj3pJst/599hWMwWeAKf9Wckj/8o8GNrvpOoJ2jJ4JcREO4b0GtdscoDA+XuRMpExKBW8A8TTGZKRCAiuf6mncGobJOcHjEpBH+2JEiBcp4RqNs5RoIrkjuSD9AzXEj2m91KQzQMnPitktIrh7zlgL/km8Fx0LzsHIFB7KZknneNyJVez6AzFm/oOoIaDhDkrmbWIP0WXuq7OQvvle8SsjpzBLT6P9+A9BX9ipaB4leoQ30ccdE8KSYkh0rWaCRNljuhM64oBI/G+nk/7JNtRetdpP1evyynQe1GvRjtB14h2CFSqv6MNG+X41+nex718bAWt+0ddwucUxJQuTgGdVMmkILWcV+fjXOUqWSZdE20N3WORM/cle2T7efsJn9+SKma5poImBAdEI7QkivaSzsZB9SVtPHAuEl3D2/j33jfeMy+hO+bcJKBdSWWy1eRwSe9F+0tnoVaB+lv8ovOHx6V3pGejfmZ2gPaOdaidqmgYMF22Ak67slcBmRwc3pEZmObf8ZNACAO3oeuUrZfo2ruKADhu744AAs+8rDbWzczO662plh54WpWT/aQY7edlZX9ZjHa5ufB2fIAMtO4ABNrtCfDMdnl15mcBQE9ly/3u3gPnfg7QOM4mcyN2nWcVLhYrd0S3u4MDZfdVa7fT4BUR93NjfbGxvji3hxJArLX79aUHnnY+lJ7B8Dinew8ulQXzKNIQZh/+XI5W0EPOUrvB3m1zPf/jrKfR58Ukuh/GFBhHDkIb0BaBTYJ3boPm0Q26FgAAIABJREFUGa6i3WiP+TVoyZcrECP/RTqQ7Di14STron0TecXppUv0rzMkEMncO+nfpQ+sLmxRzPZ0muyjcbYfFY19vFzYe4vGbEzzmbw6Nq9Tz+B6YCo88YK1ww/oc3Su098029391gNP0PExAYPk3jw8myQNVQSSpOG2Be3/MjjNGSsIr4QAyXuelVk0mmHhOoqYQk5yIJOfNisAe8hwACNvF5hnTTmA5FnRfxp4cluDNkPN4LTGUOmyWtg4ocOZpwCIMdu79cb+eNjb7wda7hW2XbY+X8jnYTjIvfN2szZXnl2Mjibw9Gwq7GKc7bt9b+dW2suysmfsoYOkqc3N2FTWXd+kxCdlGQMI5zlZbi/Qwqdp7WK59sATwDWBp2ZJwkxvX97cersj90mn0W2js00KVmMvYbt8ndwXzaxDC2R1HXE5Tns/fEeAHPlKVLjRlihXiUffwrOWc6u9fpwchOV9QDmuReCJSgmATy7XU8Uxm3VDaffNaF/Wvd2NvWeM//niqZ0Xjc8bux5o/ZgCT1SW0cwQAMurRyj9WK7tV+Pe/p/uwT6h0okZcB1Zx1R+l9bnivmv06/SxdKn4rOoh6hkU6IfiQme6JTt7/g52dvyX+WjeFAxtOPLpmMCyQHVLYG1zUyApLIPisq+WZh9ME12RVB1ONi6XThQfsF4BSoIfBZLklHIL8DG68POruHDGRCNT6QA2P4AxOiFQ96q7slqYc9WKzvzQYd9areW18fZKpnRq6Dm2Z6cpxlP8CaBJ/5BF/osn1GrVu0B+6LOB7TBgmeZLcT8kS3JY/ghPgtsZ3f96IEoMsgBkNcljZXM7qbO5b7dUalR2tVmaU+8cpZZULVdl6O9PuxsRcsqwNO29laXh1HzoVIL7O6ytWao7Gmxspftwupqtk/Gvf2XYbB/GMzeEcArUqUG5+z4RJ2AWJ7tQCAiJ83KbpU9xR5QecFPBaOiTeo2lgdDSj9rAk8Nz+oyY7bzs6Wdd71txtleWmnfrFKbt/OZ9oqp3Wk37lO7VGzZ3Ao4JbzlaE9et3AB0bDwEQLhLjdzS3Fl++OT8B0AdCYR7guCtLNt+b0kaFLYVBIMr1yvkvlPlcQOXQPgXqQWYV/4zKfZz1TB4YJ5Ml6nCICeku40R0bzp7S++7u7o/0S/QTREsmGwq2gZyWu6nkL2kqii8b0U34R8+P8elQq7A5O/9awzsGqsvD5TcVubx+1lb2oWw/6fUAL/IFqFGbKUcVK+9Tk/0gGnupfZslxvn7ugPCr2tqrhU1L9qNz+eTBsrzfVfbzoTXo6J7EwvvBurvRbFtaOxMop40dV+ut39Pyixl/jQcTaJV2X8x2O1A92HnyzY5KtMrsZjZ7Owzexm9g3sySavDkR8u+VQBBARnahZ0+kz7v8qNP9B+TSxVclb8p/14+ZMQeaPNGos6iIYBW2HvPr+wvf/4z+/ijb9vlxYVdnSXd7VW4uSrW7fW6cty3ln4igJ0rSwg8Kbny+vrW5kNPb1X74g9f2N//+r/bv3z5R3t9e2uvr996hR//OANhocIgeSYqseSD0S7W47u53aA/N+LRKxLR26kbApgBcxfRA08a2nrOdjkW9nwq7CmV4Z6HkdqAV31O7PV81dmTRNz2yX4FQR/HI3IgkhZu8ChBJWyM8Ra7LCV2YKTznttpPiOxsl0/2UgSfWW2nUZ74OxzZwfsnlfW266HHmqf/QeZ3Yy0VKYiarZLWvzWyb9mXQSe5MsjFzX3S/6UkvaEQaH35ZvLJ5GPBjb2sCXITlPdx9b5HkTNOqeheqtPdhM+QtV39qIo7c+WZ/Zhs3J7h+pXgk+0YHU+JFiNLdk0dkFFmssfWuZNKWlnSrKSAFXfJNmHHifA5PKBlq15/in+Ez6CVzx5ckuex+Q/U/GK8BnWjK3Lc/rzw6XIpJC4HgNP+DW0d5XP67hQHvlTfPPDbziKJCNKwHP8W8CUNpa/ZRxHY02OuRSVsrEF4Anw4m8tRlHYKNxkvBydnwycyKk8BRJYq4AbN/ZyL2YBJDIy4/0VeGKtGhqpa8gBkQMcjSkxvz4rAEOGnd7XM59+jmc6gnBhqLJe4/MJ4EmRaDe+c9a2hL+en9cjmB3XonXofo8KKRE93+N/zSBSoDGev4wsVXxxX1UZaF0IQBFTDHzo7HRfnYWeT0ZvBKK4pp5d32c9MbNMoIcUN/QX916goZ5RAKEAQQXNJGj0twSB9ss3KbZYyqXbMrb1vnhCn43fj+BapCEBLTrPCLxwHRntCfxJGQ+6rs5V9CtgEsOPeyg7JjnKi2N2uwRmPG/dVwZLBH4E5qjEXucdhYf2XXtxujd6Fu3R1wFMerbIN5FWuZ/WLvrQ2eu+8SxEN+Jhga68Lpkm44P7nAaeZLjKGEHRal94TfcWfyM7OAv+1/OKFgS4RuBOdCZwQzPsxNPRgdN9uadogu9Hw0eApNYtWa3vTvSMzUGAyF96FgZlx8CP9k3PQusCzTvi+5IPcjYAAnUvGTB6bu2DMoUEfOtZor7gdz2XnlHnztlFh0IVZHIE1fpCeyuZq/vwXdbrYERu/SAdhAHEPxmb0m2nMld6hWuxLjlaagN63O8MUogmyW6WHBfPSp4e9zgb4To71ihwmlZ0fN+Dw2Sxtq2XPsvoJfM87n+UWeJPyY4oQ7SfDO2O/HR6Ni63clUdzr4DB0UyIHBqtJ/+udz/2mkrO+eNzyBJFUlOF7k1jZ/3PPkATc1J433PHmf4dx6IScaoZLUyynUff76ccS8ZJnkhfcpw7SjLZbfwnAruRUdB+kDOHiA173vGb5GCGBrOLkdd9o7kFp+RXiKbS3Qu+oxyC4NU5y7dx+clU7iOEj+ifI1nGR0lnb/0JPsjfpDsPnVe5VShZ7VuyUhcZr/+kAfvemXB4wxJgGjxT9RT0m3SSZLLAgGjfNa+RN0i3kC+In+kByVjtBfS69pT7YVkSdsm/pG8k/0hepFDEc9I60nP83h++kw8B64dZYX0JN+FPliHgCruHY3waF+eyn3dgwxDZA1yVmCQ9Bg08kCmv1qvjCmrHKBK9sa6SdU/2hfJIsmgVMGWAEUcGgIFOLbJrqSt1bmvWes7tb21Tl1f+yz5Ckikz7AXcspEX1SKnPKkaNhlXJeqhGWPnAaeBBxyPa+GygE/vxe92gecyZS1iCNMcO7m5tqrwAmezFPm6Rx4ctmTZarz2KGwsWT+E85e662JzqrZft6W9ot2aT+ZetssloYcXZatrRYJsAPMd/mSbTgH9ggOIt8YLE9rbapk2sIrnSYqpIxM+aU7ztv93luJvJsqr2Z6mGcPNA31xvbluW2Lhe3Lxm6WL71KxGfAkNnY7Wzf39s0d1ZWZDCmDFECT87LIFS4qhlcIpCsvYVuXKYywD3bPcg/l2+5pWeqACRrPQEWtNmJdmOkNZeHOTFC/C4eivo8yo8oG/n9NLkm2pJOY/tk3yR6A5pPrQQl8wD+BwZoT6N9p6js5/XSflIv7L1yNhoX7re3x8QYyYJI4+2MlkvrWNHyDTAy0we2w7vrWz9PBZ6c1gni5MATe65WeLQT8+enf35upSpaiOC1bAvXgWN/DDz5M4bA01yWRsUylQkuH8lA7XunK5c9nlE/Wl2l5Bofxj1MDt64HPYMcKrrgC0qr97qB9pWoeoILpm9AbwZOvvUBvu8ruyOai+qgGnXNw0O+tNCiVY2JUG/RWPrYrbLbvLZMgSeaBb0zEoPPK3zLKm+ZLxKZfe3qdW+5JX0muhk7HtvvXS52tja20SZUcXNefR954GnfQ4S8B4BmfOzjb9PqyIldoiuZOvINkJeSIeQ3a6WyQCSXCPq2dQOrnUakBwXPbL31IbzeSrFVPG0Zs5X21jnsxUAs5FHyMGkV6a59VaH1+1k18PeLvrZfrJ5aU8XGw88vaXlG0HAHHgCMOXkaHHXVI2t2zP7zXyw/zzs7TfzaHeeaDJ59Sr41pxnmKh7ioKg0vNRX8nuEDbgtn6uyEMG0KqQ92g3eWpzyvY5PUdkHmuVf8S6pE/Yz8N08OSj1TzZi7KxD+vavjkX9nIYbU0bbxvsfLW2DRVG8CFy1itI0l7Tbmg/DR54ekuFPP0e28bp03XaDGDrI94cfL9oa3u2aO2iKawJcy84R/lB8qF5Fu4tnEXdSmSPSV7wOveSHJXvzV5TsY9soHqEWRoPzM2hxdQ0ereNnplxyGJmjDBEnvo+glRUxwLW3/Wuk8+WjT0jqFo2DpRez719uXvwCkK3q+HJMlXyAFQCtvoss/Pa2w4+qc/t/eXC6nm01zbar2ezX+07+zS3soZ+AS1pH6egKzOfZC/ofH1tuTJKFV+yNUUT0dYqvOLL62vdnvAK1PFga2btrVf2nX60s9Hs5Vzb+2VtT+BxB5+pJJrtvk8Vs6mKp07zcgIeQgWN/KWoO8TnVFDonLx1F0lwuXWw+x9lnc4Gv44ZQVVjh4qAbapKK7rB9/VQFl4J1cGHLktnG8bZPqXSB76z0bZFOltqvDwJhYBJbrXnsjgnhsMT8qUhTvl60W+Vzw7PKcGHz8lWkm1ZNqktmKqs1A1D+nY10GoWWTDbWFE92dmmKOy5lbbpJvtOBT8s7QUdEeBt9Cez/KC9DPJH//vUTgYfgI086YIK6mVlti5sXppN1WjlWZrxq6QM56XsH3Fd5pjtbg4eeKr61hoCT9DtTFLlbLvtkIKWBcHepdXtwucRPoypioPzQG91tOGbzf4wdPb5NNp9W9nkHZsSlqpkDRKpHHPOdh9gvp5JsguaF+ZIMEZ8zd4rSUR4FcEF+as6P64nW5/2YzZRLV/aoi7tBx9/ZP/TX/97+8b7L32+8tXFmSdgHm2gTMR8n2osAk9gCEd7CRrNAWL3MUhyuL6zt599ab/65a/tb3/9j/bq7s7202h3D/de6cN6TgNPfNfpqj8cedwDTz53M9lUbrdgm3olzOh24czMJCr5sV/qxr7H7+NsZ8xpHCevJCUkQYU5saIxz8iGF9yvwq4kMMSsMffNUzDEAyPerjdVNiHHnO9T3NNtFuf7HMT1M6Oim2AJco+ZRuyFzyUsfP4Q9tlrdMQ8250ncZW2K0u7IeDpAWNa7V7Y5cUTf1bO/M31tSciuZ9Ju80c4JaNoI4o8pnR86c+pPjZk3ug/Txz0+Virjrid5cHzEAa2S+qkGaru4N9o2ntO8z1G8z2xZCqrsBPmCOZ8b+mKN3XeLJcpbasJNPxTG6302I27et2pkVpsjvwXXzfjFlvCb/hbJF/6FD8CAWekLO0/XbcNGMY7jtnmeBn5h0GmHOdK9IILOXnc5lB1dTicca9eMbxjvdePj+22pMjHJ0CAQVSKgIUpGxkpMgAY2PkiKsaSEwlZ4ZryQn1TK3QQz6CMPq8ZyDlYJc7o2GGDtdSJqZABRmyvC7HJYJvUox8Tj1WI0AtUEIgXARSJVSk/PiM3j8Fg7im2mSJgPm8QLjTII+MM2UDaC8kEHWN0/uw39pDRWL5jBuLlEaeDCoXUOGOY85AV2BIIJr23gVgNhwlkCPALANWipJra/0RZIognxSZgHDtqQumY3b9I2AWCVafkTJQwEz7KoNDSj6CGM5EuRxWILCczHhf7Vdc16nClZEjZaO/9WxxzyNv6HOnzxkdc52ljOEIVum5RRsISWVfcW0pWDkUomHxyGlLMn2On0eAO9MFtMv5io9FyzoP0ZGeNRp+/9Z+aB/1jKf7pfPS+fB50bDkiGRPNEAFWgqE0HuiQQHN2lPxbGy1p+tr7X7v3NZRzyxAWOeOEa7X+EyUTVJIkksC3SIfaz/+LR6I+3Uqe1gn5ynDO4K7og/ajwhMV+WTeJH1dWHG1/E7IUMRg0PyUgAKe8nvtFE6BYIjDbAf0Kac3tNnifyv89H1Im3pTMXrahlF0Ic1q8Ig0o7Af9FXBDe1Dr9XBkZFL5J3OjvpRK4j+mf/BN4rqMbn9AzSJe7IltkxyMYf31MQTLSIMaMMpkh7UvRai7fCwhjLvdL5/v3D7REUlt4THTrv5xkFko+iPf0kcynSYNSTrgfpm50zxhyEzxVPrE1OoF8rD6709eeqX/TGslkfB2277g4gNkYbgSe1w3D5lSsVXC4DBvfJ2XKbIWcfY3BqvwmI8FnRqF7XuTFE+OuALZ23ZJfkgYx68QhZ7tzb9SQAELZHzljyDHWMxrw+8Sff1XlqUKpsCu171HXR5hEoE2W63o/yLp5n1CVag55ZclG6T3aUbDBl+EqvaO2yjfgcMs4zgMmkyrOBAM+g/dXqMTFCa5K+Ex1GXXlqw0T9qbXrtahn9N5p0J31RrmlNYgmlFHHGk7tNOelkM37dforQSaP/75Ol2tPdA/pUiVenZ6faEF6wXkpt57QuWmfGF7OupHz/M/7sp0deMuJVu5ETrm9E+5Ddpg27doXLzCN15FjolkqbKj88X2kUgOwctTcNvgvBb2RuQR9BHhIdkvmSndGPSbak9PGfqidmOhbdqr0vGx9yX+cH9m37BP2usBT7ZvbEtkhUnCb66WzSi2F+UfQhIAJVapkalMxQUa3kmtouaf7e+UXgaIHZrQcPEPbW+3RnqYp7GdtYX9Vt/bj/uBALK3AFugi2osCKm63DujT/sR1VLvyPQesuttv7X6/87YWPL+fxZyS8QhZeLskst3rxv7QkXGYQLCxWthQrWxXrWxrre2K2r6snzmgDTjNd267O7vr7myY9ni53g/Vgb+ZCoHB2/3RyZ39IZuZuUYCXP1MmXHhPkrSNfsc2El7iQ5MQUCXj4C6U+Kh6NdID7o/oySF3K6Fa0bdqnOSPRj1n+Su9JNoLNqM0Kzoa7/fedCUwJMqAgE69+PBVuPB/qxc2P+4vLQft0tbjjt72N/Z7uHumM0tfRb9GyqKAA54RlpP4tB7wJIqXeZr7Q5/UvGkVnvofkBjJULyef/nc7GSTuHE4QkC7JIXsXp7yhUv4isCT9JNJFXQnkvtggAF0KUA3R7Y7LsEZlQpuJKqkc3BHZcPgPQFVR/o2hR4OgCMExhj3mBZ25dUPc2jfVrM9nll9q6tHZiFJgFNd8Vg42GwaiqsXi6saWtbDZ1ddKNnQX9r3/lsnSvmt1SNneWgOBUeZCrfyH7RHEKfFP84U67kLKvKztplBrsqn9vBv4fdg90fets+PKTkEOYvWmGbdaqAB7TFdol2kehPdEdrIeiUc+AMAOuwM448kYFu10UEE/OMPO4vQNOvlSueXOfRii9XNbbomEWauwTAA9DpVS99Ap/LYmkH623bFnY7HqzeDvaD1aW9vHhit+PO3tHyjTP3VjipCoF/gGptu7DLeWH/aqP93bizX42d/RGfBegvA3xUI7jdlZOZpAPFr9JN0oWsSfa6Ak/cDxpW4GlDW8f8/PJ3ZEdxvcinBEIX2eb1fWKOUM56h9+GYrCGlk7jbO+XlX2nbuzDorSnw2RLsrzng11uzrzVXgmeU1Q5sJiekYx/Znnc9gevSFHFE3IWPlkAQHviWqpCPKsru2oqu6gLW9P6LctCrV/6VXrJ50/lwLZsSv6WzcXzx44OSq6LfrW3ee2YvTR4QAh5zTlu8a3XK9uPtAgcvfURgSdARW+bBz8fkN+jrZrSnjatrWiFWTLrprdX3c7W2Q4n2IGlwnUAWjsSSJh1UpBI0dhle24vq8aWY+/t4n5vpf1+muyXI9UtZltvOzg633tV0Jhn060SBsDzKBAr2vEg5OJxRop8B/EY+9R6pr15Rj5Z9qtytnV3sCdm9mTR2k+n0jZzYU/nyp7OpQc+aNNF2kVPxS5fzvOhtLfR38XXEIYj2pN9xZpdBmKzwgPTeORLAGynefQulXdUMcKjDmJTQZFAbYKiLAHQtqMqAbyRfSagMY32rl4azevezL29nSfbcwrMDfLaZ1pgZV7M7TjZI8fa8v3pOBLtZek6YW4Ez2X/JBsmBRKkAxwIdpmQKghdTwAG53axZ/PClk1pTUFbr62N3Z29qCr7qN3YB/XKLg6jPdmgD3sr9jsjr4S9gqeQzw5PZ1sq6mjpIwJPfMZLxgmql4P1de+t9pp1bcX55phUgMrge57glgH73ba3u3dbO9wO1swrW9B7kyp4Wv/WZocut64daXXaeKILi/QqDRIpsEFoP2ulPUylvR4m+3Qe7PNqsmvabNat60MCXId+9EqZRbPwAACVJvCL8BvZnFGmRd9MdgY/6ajFT+Y7it7kmxzPLgdwCBBQpbtZtvbTH/3A/voXv7CnTy59Bl9RpyRD9sX5Klc1CQ8sl8tjRwoqjPnH/pGQBi11Vtj29Tv73d//o/3t3/6d/fbzL+zNbmtdbttI4Eny1gMhYb5a4qsUwHf5R7vbk8KIdYUdQKoSONLB55LC08wtPWsW9uedeXXuGXYYlTXTwYYZu2MyrB0q0o+YWU7KiUHSmeIKgpFMMiIhJrfOROZgazHj1n36XLFIQIqqQVUQTg2JU3VKzEDmjwSw0p5S9bctajuUs73rO3uHrbVo7Hqa7I6qceTR6twuzq/cr4BOXr9750lp2FEk5Ykf3V7WLNzgS7Ie575/Yxa7gpV8F5o72h2ZV7Gha9rM1o3Lwc042QfLhb2gBfruYG+mhA3xPXwwaA4blzZ7JCCf0bGqO9gDSRfMVqICq2qPMzyv9w9J/lFRjrZzOz4FRiUvY+AJWci/VGWaEqUIPOn5vKVwTuZ1PMY/K1+LFqgpoMjzkig9tgn/OrUPimdPr2bP5s1Zk1KoAvSOjlgwKKIA0kUFFvB5KQiB/NpsOaIifjcM3FF7rALSQ0VgRWCMQIIINEkI+2aF7GYBLbwuB1VCJP7tznsOzsjo0DMdDaSckSUgRAfG+xiriianI/vqvANlhegZFFzSQcqJ0ppkyMgQ1LPqfRl1Ah/kwOj1GHgS6Csii+em1zgDGVJao55fgTF3Uk6CQnpWnSU/BWbo3LWfMnx1fV1LRrCYWgaElJocXD6vQITALBmBoin+joC69pl9EjDE9aVUBPRI4IveRC9HwZ/pXs+rtWuP4nlKgMfPSHB9nWASPR2ZOtNOFHZ63ugMSwFGho7Ggb4fHQ69dsqDRyGRwVvtvQv7HFSV4Sk5oQCH7h/3RrRyul+RXiItCaTXa+JjyZCYTSIZJaeQ+6s9Cc8ag1WSKVwnAhWnsoZWWJIL4qGvnEeWizpb8X58nujYir7Er7qW9lNnLpoXfYpG9Tn2PvIL7+s+0bnjdxfyMjTUgiDz64ahlflacggirdBKULwQaUFnXNYJuOPsUc7aZ0BIjK83b964ctI1xNPiH7XD0/7p+QU8EjzS2qNsi5873UPtlQKiMvS0DtG9guKu9PP+ndI/ilJrFu+Lp0U3kmuP7SeSI6Z1i6YEuEVe9UBNBlU8ELNcHrM/RfNqcab1x/O4ub87ZrmpxzkOtGjh0KVWkTEgKjnnMo0M5gw6nNIw+0rg6VQHRX3tA3RzYkgMPPkz4czXyThx3swGhtN+k3ppb9ozzzKUbobftF6MNnoN4+gcHbLcQcNpFmMzBJ5wNFwf5tJ/5zUysnJ2vu6h5/H75IrRSFtKsuD5HfzLQAjnw3sE82XHnJ1tji0OwMRcx2Qwylsu5pkFMSAiPcuZ4PhG2Rblh38OZz8HcyRT+PsYHAjOgN6PclfBbD2z7h11+Kluk43CT4IZCpLFbGiux97c39/ms0k2mvNIkc5W5y7618+4PgB+5ISSGBR40FnpGpF3dVY6V9lA0gniU67B2vU691WmouQvM00iP0peSqZoHdE2+qoOS8/8dbpO69C5RP6V3pYNFfcmPmu0SaV7o+6kf3aU99KP4lEyfmV/KmhAdYvWrFZ72pcox6Gds7OL5FACUEPXuJhdqtSigoSWUPAD/eZJNJB+k93ONeK5nNoPwJDaY+SxKgpYswPsmfajPSsbNiXRpMxMnRfrUE986XadKY4jv/t1s4ONU/pYcZscImVscx/0F+DB3f1NSEpKzhK0VTNXYNxawUyjZmPVYkkSuf1o7u1nk9mPhoPP/dksWg8+Nd4OrbeH/YM7bAw2BjCgqomoHo7dbdf5vA8cX9qkLAFTCA5SSWiFPeSe7nNd2h9GHFNzIKugmqFsbVcu7N5qO0xmXxZPPEA1k2RWznbd7ez6cGMP897mOoGmZLD2Q5JDAPmYtPAE4A/OJftIUO7RDk/trxINpyBkskUSAB3lmyoyJX90Jpwn96aln+Sb+FngmXgi0rt4KtrA0t2y1U/lt9s/HUFXZjuYt9pDr7t8oz3PsLOL7mA/rRv7n9dP7AeLhY37e3t1/8amIT2r0y3AQNBhJHjQrkVzPtEFq3bh7Ro9UMssn2742lZ73h6ImSp5HqK33lqmwLFHEvI/WsYp8CRfTHvsumYAsk02mts1Y573wDrRE1XjFU8KngCYAAhAu2TBUuWhwFMC/tJcKT/rkaUcvMqB1zzoeUitamiRZlVtN2Nhb4vZ/tUm+6wq7E1VeGsjgD/sgr4xK3vaIWFHAa1M1h4OdtUNnlX/Ie3SrLTLebLL0mzjwEjl4Dlg0bZL83r93HN7Kj8P2vKQQbuojoEn2iZirzDzBoDuYXvvPEDgiedfkRE8zV4Rg3xRxVNsNS1/Q74C1+F3bJHb+ztvh0ngqG5Tqyqyu4+yltkytChtciJMDjpwLjHwBI9j87gNO0+e0e4VOBPNoxjOPTgw6CBOufIWoMOisi1w2sPePiiX9uLyiXXNbNe39x4IZFA4w7+9dSZ2CwEwBpD3jb2y0f5h7O3vhq39M615mtYrncznNKQgp2Rq9DfEs5Lhp1XFnAlZ0HwXmUvrQr6/Wi79J7wffYnIx0ebg3vnpAr3CfK8Fdfp7POitOUweKDpQyvsW1WqfLmCjxkCv7u2pxeXDrDVtEYr69xKMSUkMmdyO3T2QMZ2VXrgaUvgtcsdYyBT9HdFe6fa1lVpT5gX1VQehKIVpZ/xCoxAAAAgAElEQVSfZEDWGzwL+0HF3am+lv/NHkiX8PmYVKa9ODtb2+391h52+2Pgye1HqjSG3rZ1Y1sCFnQTGGdbz7W3pKPSjMoaZtYgQzaL2i5IZGOGDTqEYAfz1dA5zPtgptWcAgaHYrJtVVhfmd2Ndza1a6ttYVdTYe/ltrqfjZP9sazsv3LGDsTubE+lJlV+AJRDaudUr5L/KHkMzQiHQ8ZQjaH3ot0mW/EcniTYMPeEYexJVdrTcbBns9nztraPZ7OVVXYxl145wUREggkEnpB8Z0WaY67ZQK4nc7eetMdfbSXMK6I91qWKFtbAGeNDEBT2lBTO3QPAjc8RcgCWrj5YQU2au+ItqOBl0Hf8jqq2jj3MvDyUZ3ZL9dk02Csb7MYrMpBljdUz81lS0rxXHah7SvBfUvLWyvdU/Cj68oQZ5i1lW1u4B3Qn31eBpzSKefagk0PM2ed80i5tQ1suKse6nZ0Xo32jqu3bRWMvZgJSpW3Af9Fp3labCm/4nuqT0m2XU3xD/rTjhl4jkfVJRVCut6Edrd7U1m4as02a7+qVKhmHACjnH3L57nZnN+8ebEvgyVa2LFqv0KIyr6FKi9bFJE92fWpF3KQ21vI7sV0J0ML3xUSruMbe2GS/tYN9WnTWL1Yuw+4JPnkL+NRyDrU89pOf76nNKn+D14V9CDdg3digL168cBn46aefHvFlyURhofIBkAFXZ2f29PLC/uInP7Kf/fjPvIoX+6JYJL3O/44nZKxCdLy4uPD78Vn58SSjCRe7O3R28+kX9k9/8yv7x9/8xj6/v/cWnHuCE1nOnOKiktmucwk0akRLrsQWf3M/Ej6oqmM23EgL3+2DrYfBXrRU22zsh7vZg98Lz0sabDvtrZ97T3hZ5gQXVcE4XpBnQ0tmzB1nUtmOpChOb0l7/tntORJ3mKXGPqoVH59xey93wRnrKJtSQBiKxFgt6WZT0GKvsndD5wk0D4vGbubJ3nk7RkyojVcKpb3APp+Tz+6JQama3+8X8DWdK68zTza+L9xKslBJWdCucCYlA7teLs2acfY5mFfTZE/mwt5bn9u5262d/aG/91mi4HRnq7XbtUPWWQSeVk3yb7yrzJhaFJIc5/0N5snuu9QSO9ngOSDkwi8FwTzJhCBsnvFEi+WjLZw/7/pTVaYZn/HzozLUZ5c+/oNOJb9IlCb5Idr5kmXFyxfPZlW9QKAR8EQgsjA58dEBjgCHHkzAm4BAEbwUu5z3qLgF4LF0HYweUp+Piu3rXhNRyMHRM0SgLQY5JGhYl7IdT9esNQqE+DrwNjpbcn4llLXBkUglwHVMcqRk2PC6hIv2Q4cWAy9yBBUQkCOn657uczw3CVUBlQJudE0JPBlSAqMjmCdmdLCCbLHMlNp/0YY+JyCYz8VADb+L9kQ7UanxPdEk69H+6SxcWISZWqr2ifQqZ47rsrcSCKwtZgAIUNFZ6Fn+BCjMDnl0vvWcMiyisNI5ulmQs+8lqLT2I1OHNl2nZyaBxp7F6wsMl7El0FrPKedAQSMCAXw/Zk+L5nhdmaK8JtpgX1lPBIBEq3F/xCtuDoYASKR3va49iBnrOgPRhehG5+yGo7cASsECB09yxQ50JB6UE3EUgMroyEokOp/7LN+kjEXnWjPZetrbyNPxHvGZIu0flWt2akSDoq3TbP2vk3uSYZJPum+UHdofrU+8xHOer1fH4L5A39iWkecTHWq/Y8IArVNYA0En3YehicrK1TUjf+p6nNGXX34ZFF8y/nl+gaVqMSPnRnJI/OnGae6tftoWlM8qKCQdJF2jzHwHv7Lxr/ckH/z1nMUqvpIRqHUoCCDeYC/U/12gv85fZx/pH2dd8pl7CNyXIctzxyrFCIQ7j+UWDb6/OWMG40N8RzuCqBO1btEJhp0cNe2xZBGf2SwfS6G1bvGCX8vHMiuZYkzAQW7VBHCgHtkYbNItGJLaawJPZNtIz8NvohXPWuoHn/skmuWz4m0ANLLHj6Ab2U45ICVe8azt8C/ykD/fBcB6AtLFjwK5uRZ0raCRzlGBmJRhlIJifhZ5uDYVT1zbg959cswkz6LdwLmrFZj2NO4xr8VqbdFeAoJTexo3IENFl/ZCNAxoHu0jyX3tw2KRqp5Zn2wg6cEj+JYTf7iO+EBOlD6bZG/af/41dQI7JbNlp0Qe4HPwiubAoXvYM/GqdL30ZnxdNK1167llt4hvfC05k086SzrC9z+uOX9O9C99ob8jHT3afY/DUSX/tN/xTKPNFfWEaEfX1uf0t/aba+n89X1eO99sjrzBtUQX/A7trM/OjvYAfMk+pXZoGYA5JPBR54Q8VcUo3yfwREDZQQ1aynQ7294/eIBot9saI+w5M4KHBJ60fp09142Bf+3R8f5hmDb3k8OsxAPxumxIBbF0vmSpynnjmugAVd66PTKMDuyKlwDXZet41mTDLJiUsSfZGhOj3rx5Za9evfIA1G7/kAJwbmOZr3W12FhRA4KYNdY6CLwYO/tpOdm/qxr73u7Ori7O7WKRqmHq3M2BoI5Xy02Dg1qIEPzbbjbbFYXdTIPdkT2api/Y0KfWH9bWPgvk2ltn9HYzd3Y2VXZhjW3IRqc1abWwniCUVfb5gQDBwufuHHCwx7190d3b7byzrkozYTR3zxviaBA6s6CY21SmNsGS1wpapgqpyQP77EncQ9lIsVoy0n/kL4Jw2nfJ4GirRbkc+UpyEjqQXPB9yi3IxVceOFDg3p3gwuib79fyIMTC2qGz94eD/bys7d+fXdp3WoI91/bl7du0BznLMwU+Uran35P2MFQfZPv3/PzMg4zwmQdyu/4rM55w5vU9KlK8ze6Uqo+g1bP1Ju11Bt95BoALBWTlqwiEdPuCyjfasOTAE1mtqrBQxdOCFoAkTdAeKQee/JqH/bHiye2FEhmT2nI5f5KUMjKvq/cgk1c80fM/VzwRTOnLhb0aB/vERvvXYrZXzFVgzlcGfAEsWodZqSowm/vOFt3BnvejPZtL+1a7MOpjNjbaJrdU47zSvIbSh4lHm1l2jXy8uZptvVjYk/VZmpc0jbZo0n4cur3d7TvvSsC+rpEDBCyy/QF4RXBMrVql03j2ox6BMQFQ+t6u729ty2B6YnO5xdIiV/n6hmVgjuAj/4RvuK7wKrAEsrB/qnSG5xx4pWrJR7HM9uDt0IY0TN6W1hN8Y5h6U9j0sLWnVKicnZstK9s+EFhhhttgYw2QnmY2JB9pYe/1jd0XhX0yj/Y3/b1XPd0ullYWC5v2gwP+7KmCSrF6RTwNLcvnkl3K/rqdlOdz8v1+nwKuVDxJ90luR70m24P3sO2yyEl+m+bBwMf9YKt1a+fjaO/Ns31rNvugKO15Wac5IXNh+8Odt7uj4onAExV+tFIEIOdZbm/vvd3jjsAcLQ3n0u4Oe9sfCCjT0ok5NQSeoBlmvZV2YZM9rSsjKELIP/pSsuU4X7VTkg0k20r+J3ulQfTssZIpZAPy/Ov10m4f7r0yEjCfikJ4B1CUtkgPc+Et9ba5velqqhLgyv43tc8oZN4OrfYusQuH2cHV22qyd/NgJZVh7Fe5cD4kWHM3j3ZDFZ2Ndl/2dqiXtu0nezIU9j3m1FlhX3a9fTmb/W1b2w0Vl/PoAK0nQ5CMQKXnMNth6px/ZG+wV5LnboPmGPrX2ULQwaLMgZN5dDnwft34LKH3zew5AcDhkGY/EaQlAI6NT3VOQZB2sGfVebK/s2wF6JQNkfR0ChpG3EM6wm2ROs2YdRnjMxCp6EytZlk/SRnLOgUBuA1BYYJ3HW1nm8p5y/0mgnJ16/4OgRkqjL12YGjs1kZ7XUz2ZTHZtU22nUk+SW2puv6xxZ7mWaotqnhHM9zlS0v+8ze6QnpRPjN0r2AxSWCuKx1uJ9CdxuEo+FQPO3tZL+3ZYHY5DfZi0diLprEn42znXrWVZ3xOB2+nBq0hv3pmGxLs6NOMV9kHWvMRM3A8LLVCQ6YXy9Kq89rKs9pKmkQsU6CH73lrYbUdy1jT/e3Bbq639nBDEiLJO7TbY/YwnifB+aVNyCHm9dFWskwjJHwvfL5XZ3fF6O0ql3Nrl+XaxrKxfyk6+/20tT+UjQec7giKUP3trU9ph8zYTpJ/HqtBZXPIzhA+wL2iT/Hhhx/aD3/4Q6fLzz77zO1HEuyOOivYmrQ/Jvn3fLWyl8+u7D/8u7+0H3zvux6EJVGiulgf7Q33oXJHEH7fP2zt7Plzu7q68mdONkeyoR2DGCevbnr1m0/s01/+xn7/6af2yf2tvR1olT1Yie+TDb5TbEL8gr0vTFbdOwhoyL9FevP8HsMZ9tbsdnY1mn1jsbIXy7W9PIAJpJa+zP4kKQciJCCi+dnuG/cDytH1s+M/mkE2TN4S9Lbfe0WvB++p5rXSkwz64nFGNMEmzVzyyidw5zonVhR0ZiHAndpdOn/SeheLjhb+RkXxaHdVaW8r84pR6KErVmnGJRVaBGCpdmTuH/jwcuV8n3zf5AcqkVA+9XKz/koCcrRX3TfKbXl5Zs4Q+j3i1NDg2Nl5VdvzsrSXVth7VWubnJTDs7wtehup4qcalko95FHufON8QPUfurSj5WWqvPbqTALsdHCozHWuKpiyGeMyDNHtlXPcLwSeZOsQJnTZqjl18G4O/LkN1TbecYNWe7L5PVkhjx3BN6MNqfhKfq3//cE33vNWewKfozMuAagvRjBZhn90kiXwvYdmDuoIIBEzS+BzLTkwMnYiqC7gTM423+fA5BhGkFnX4Tm4rtYRHXl/+lASp/eiw+uK6JCEIwTG9VRRIaEicMYN99yC4TSAEQWYGD4CmvF5o1GjZ5YhBLEDFPAZCX+Bh3xGzMC1BW6eOtkRFNU+uULOWRQCf2Qs8rqe1QVEbsWn54gGps5QBpnWr7MRE+qaApFkpAiw0PsxMq+zVNVC3HeeUWCVnoV76yy1V0dmoDwxB1VlWEYgTqCZriXnR39/3Xnq2vH+WpP2Rc8jkF60r/3l+QU8yrjQuegn7+vcREO6vs5OaxFdKUAkgNVBpZw1LNBFjpeDMyGYFZ9ZtCZwQPuijAgFpeP+RBkR+S3SnM5KYHMEJnQu4j/RRnxG1ss1Yps7XUM0oOdz4yFntIluvnKeocpMPKD95lnILBTYGoFaXSN+51RO6rx1TvyUASNZo70UDYqHBLaoGlN9/yNoJvnzdYJdNEbJvRSB5IWAJj5D9qKcCdZ06pwzjJyzwDiWXMQQ0rNE8Fl8HWWQaCSCSpGOJat1bvFZdKbRWXbHPgeQ2SvNyJLjx/c9iyOfu4DNqIeiniCjS+ca5Zdo9JiZn1vjuEGYq3bEm5L/Om/Rp8ucLlX16pm5nhtiOQgvo0brlezXHq7OEvDsehAHDcM5Bz6cV5jrnbO0eXbuGfUkgSfJAa1P/MD3F/WjLuA+MooEhBf10rNtkjxKjg1gmp8XQaEmBcJxon3Nmd4ko5bVykEc7u3nlgPSvge0hyCjL1SPCUR2mcN8AQxWBb5oeQEPkbGYHUfP8jmp8hMv+fOt10fZL7rn2jHY56Bdnj9zqqvI4patA7DksqBK8gc6YMZI1JFRfzrfOdj32K5C15KOivpfzkDUX4CE+oxAeT0v172+vj46puIx2Tpp31KGvOwo2Ueyo7h2lP9ck7+hI+SrZzrn/Ur6TIbUn7bgiM5N1L06ez1HAuISvWjv3cDNmVnSFdqH06QC2RsCaqPckf0mfvdZrDlYJp0QZYzsO+2Z9lY/R3pwh0SKU/0s3jvVe+KfGJyOtpj0RgRxtPeiA3+GbOfxeXSAWlPznPy/YDBxnuHkYWLX9Y+Bp2p6nImgM3dHMuv8lAWXWkKTyc8MJAais27m+/Q4ZWQ+np158CnuE5/RmmXzRRmjc5TdINkk2RftZumgaPs6HwNqh1ZuCsrqvoDArkNz+00/q/y7283ZCfJKj2z/yw5IsvfgwIHAAxzxtP+porWwmriOLakUGivbHgDW9/YXi9L+erWxHwxbDyis6aVPBr8HmVJ1IP3P7x/eeVuMsmhsJKua4dhlaa/7vV3vtlYuE6i37wavALHlwucXvAasHDo7s8muxtpelq1dlQur2oWNdWM9wSaGae8A6Wrrqsoeysa+nHv7fHiwt/PBDpV5Nid7IJ1EYOHoQ3i1qkClx6AyfqT4E5qSzuoOSRaL5qPciLQtXec0TiuRbK+JFwToRp9KfCVejvfRe3xeZ6d7kMjgNAE9Z2Cjrmg1lOQTQY5n82QfjaP9rKrsZ6uVvc/Q8cO9vbp5k/YnJ3S405xbV3n1U57LojlBm83aA091k/xE5rfc3j3kiqek+0hU8KBT0zo/oStlp55vzpIdENr7QreyueTnye9232AefU6DZCDVSUqWJCOd1mOrTRrgDnhClZ0Pk+57DzyVZHnnqp0E3jYeeHKZzFBrZjr0Xa7YqVL7IgdZqzzke21/7Dv73djZJ0Vhb9vKtiREOOALkDvYqmo88DSNgxUAKeNoL4fJrobZXtBCpqntrKB1WmctwcDcBofzuduleY6ewYyupCWMt6tjBiNBR/OA0tVq86eBp+Fgb2/uHaxT4MmzyEloYXG0NMzBalVoSgcd5ThJI7Qa2+/s+vbGdgeqrFLFF9dYM68lJywoCYZz5T0l5DnN+myKPJ83B5gSDaf5eD4XEV1UMXdh8gx8AiI2kudfeHIOlSrlMNjFXPv8hmlZ2tRNdrff2x2zOBgUji+bjB5rmta+OSysrxt7VRUeePqv3dbekcgztzZcH2ze5CBqlfZV8pm1Rd9IPC25KvsNmSQfEVuW7+AzRP8x6gTx79FmBT/I93WdGCqe2M9lY/a0pAKjsO8Uhb2wwi4IGFGd57NdRltUtbdtoiXfpl3axfmZB5Gg8Tdv3tlu7G07j7an1ddMy9HRK56o1jxfEowyr1LhXzOPtqHtY13b09XCrphjJds0ByS1dngKfSsfXba6cBH+JplGfj90ouoV+Q9zOXsSB3xLJdyW6lPmoVWNkV3eWe2BoruR12k7WDhPk+kwwWd72lf1tm4re0ZL17n0ypx31tsbZjoOk22qxi6KpS0IPE2zXc+dvbPO7ovR3laT3Vhl98NsTyazH5StvWQ25FzYl8Nof7+s7XpP4GmyPXLNIwjIldrnYu3nZN/qeXS+/O2+CLPeQjKubCXZonUxeJUiWf1X42zfahr7VlnZB/Nkz6goHZK+1d7SptZ1ievw0S6qlcsCf83no3U+/5DfvZIxzyGR/aCz1JkAjkInHmzyVJBceUOQpixtR6C8bJ3GkPmcEUEMeBEwdkv1QMfMIVrtPiaDUblIC76iK70C9KamGtTsTUE1WmlbfDHkI4V9x1blVG4lfvSZcJnuJO9j5wHZyAR7JX/Em9FXaWpGlaT10d6MFnX4/F75hC/2cG3fW5/Zt+fWnvezXbW1bZrSFja7PH3Y7m3f7TzgVDUJsO57ulxQEVFbVYO1peCS5y4EX8bPnSo1B7tTx4tyVdry6craiwXM5r4f60eGuK2d/SG1V+93s93fHezuZrBxKG1dLbwFZkXCztDZjJ0j3zLb8chfTyghqD3MHmS9pz3qVNqTYuVtjW+r0V5PB/ultR7ofzt2HmzoF40VXmFeeOCJIPCpHSJahG44c2jLq/ty15ePP/7YfvGLX/j9f/nLX9onn3xiX3zxxVGeRn+Eit3NcmWrtrKXV1f217/4K/uzjz7ys6Jl7LDMlbW5DS+tFx2j7Adv+Vau1/b8+fOEv+TZTm77M79wpoXcwe5+/7n9y9//d/v1b39jv7u99mcdx8mD1CStyJaKuJb4k7bBwj+QzehPtzXy/ObKKwKxo6hcHu1yGO2lVfbNamnPmoVZt/OAEX7STPtED7YU1i4aTzqgDaPfN2MYiOHHQAiJAJUnDuxnVSBVtmoWdla13uZym+cmKlisyicFnlAomkdEktWx1Si8VaC/zdqqtaJqbTdN/z9f79lk2XWdaa7jzzWZlVWFKlTBkABBkaJIjVocTWim+9P8+AmF2pFiUy0akBQ8yqa79tiJZ+393tzIRnQhEJl57zHbrL3Mu5y9Hkd7Q0/FMrfrqbfbuXHnHOcSnkMmsgeNcX4IMIllkYW7pdXhHC+LTu2Uh0k2wqu4X3KWjHfucXscx6A77gd7Z7mwd4vSPihre14S4LG31/tbO5IJRmBxPxoBMKyVhwFTRYegFbdtCA5DscCpF0peDl4OFJwkOJ68hDohaLFSCXoja+MVajhblK3E0U+QSVxv9ml2HpB531zJRA+wifYNvPVA+dtoYznPdT5xF/iF40m8WbgbdJt98P7zWUoUP+9HZKdAfSpgpKh4OnIkKgeLYg15iJ1oEPfyxYEJ/JdRzjUCHBmsQFgBBXKIabMVESAgT+BcqlDxbAH+AtulGPmEY8SGnB4yZGQcqTSUvOr8rQXTvQKXICCYAAIwJUiNh41AEUnHo7UQE9D8NQ5FNfBs3g3Iy/1iFKnnXfNnfqmzj78luGTIa00FAkgYyqDR3knJSD28mr8MP+YncETj0fO0RlwrhVXrJWVF+yEgUOCLADIBTlyvHkbeOLosQ33YGDWfgt5aT+7VvjMGgVkeLRCBLgl8rZHGI7BKSrfuT5WplJakvIvpMAYZxJo/nynCWEo/4+B7jyJL9jYFr0RDOn+iXdGBvk+BQ53J+44cnSPGKxBBa8h4BQQwFhlmen7qfNY6iEd4RE5SilDjT+choFXrcjJo4hrwTp177T/7IseTK40x2kA8QjyHTBhKvon2tEbpu/hMc1aZn5R/uHBMPPbiZXoWGUEpYMr4dVa1F7on5Q8prxToy/rpvLAnykbTeqV8THSbZqixLgJK5VARKJeeb93r44v9JkSHit7hb66773gSOMi9/uw50KlomPXmd8aVzlHvdBCNxuixlxqAJWMTD9TeCCzlWgGhot+Uv3IvZx8eyzO8/FF0pEIvjEeGIdfwfu1zygd0D+9N+Q2KVrr/AkslmyTP+CneKIBI50X0xLtFu1zDOBD6yi50IR4z9ZiXzpYi2NJ3i/4EqPo5jYYPwv2kCGQhG1E82kvs7Hb+vfPRMUbEJOXkJIN4x2F7fZJf3MOZ1pl0WplyB+/C/gYwTr1kcNrRv0B11l0eJY4nlEPMYYwPyX6iilgHdw7OUygHEEEQN+gXIdDCeXVTO7gnoNTBMG/eHZwBrB89SqToiDeLtri2j56S+/R5emaeGxl8rIWaR/u6RBoGSBTfJqTb9yU2e/WMUBp1xj0Vn5BM9/2lWW8SMZjyEldQaVafjFFgLu/hOeuHD05nSd9pfcRP7utlOkdBTsfeMVFmi/9KVinaWfSjtZOMYv4YMaJ1hiq+R7Sl+I6Mm/s/tTYCAu4bQZLpqayWbuGGZXQq6ifjlcNDYKIM05R3S1ahcqf7oXmKD8HH9E/zurs3OO7S9byvC+g59/UqyYJ0b9Lnah0k+1L5LlrlmUR7Mn7WAl4qw0U6HyCMHJLKRGTM2kfKvXyffJHO6vXRaeIOeJ8XtttvPJMj6I2DDYe79ZauKMOKdZecZvzi+en4ZbjzvXQ3nT3Xm2LTYD2T79Tvxtcrgu7cL/4q/s1aXJydh9IQGDtlcC6pkTWfeVSyl9lJz0Godc8/ItJfv35pL1688Ozcq+u3/p7gTJ5tGjM7UmpvpNF97U7n82y2nxeT/YessH88b72cG2WSAImrGIEMyBzA6K0D6DzH6taOZWmXMwZwb1ubbMOYMRQBfFjDIvdeJW/3G4/U/evF2t4Zc3t3AJDFyV9Yh/EKvD4V/vMw0fg8d4DxxTzYV8PBXmedG639mHnZQfHIE/AWoxcpJyJZF2yAkPGFM9LP/Ni5w5E1RK6kfd7YE67939on0RnqfDv22lIQjeyX0/59T0lv6FI8K9VPZb95FCzGM3o0gQZVbQ1l0iJwAgBHz5ifzpP9IsvtJ4va3llgMO/szebS+z4AhLA+yDlAX48OjaDg7jiEnhmerVw7iITjyWl5fziV2qOHhNe7d8y4tLamtwYh30Ef8fO7jGVbY8k21h2QQ3aVeKDsEtczh84j7U/9OYdQGt75Li/rR1udrUNENDTEPRbOIuVXcDyFPC7HEt3x5PX+obUu6AhEogMcUqIF8NsbTMP3/fQ09m3f2afD0R1Pl01pB4JnPPgF50UfHE8z5bkolzTaQxwI42TrfW8rZFhd2YPCrJ0HdzwtKDlMGRto/Tr0VEIX8KAUAHcaXhPsMJDpEcpX0k+CUns0LW9jk+3NfmOXN3uvpVaWmUeWs+5z7NUGDRA0I5s68IG73sFunxNYMU/e2+nt1aXtOrKdKLtDMM1s5/Rua5oAFseyV+wr9yqoynlJkvHkvdtiP5N+7Bz08cxbeEJVuOPppjs62JOPlV00rdPedgzlyC6KkIFBqT3499V2a9fH/cnxRCQze0MPiw/H1rKmseuqst/0W/vPx1t7SfZGX9rhZmv1w/XJcc/chVOkWSOcJeiZ//k+tfnISIOWPGs5ZgdwHqA/56/3+jfoM4FTBBXhyjjJwSFkm/h97qgf7N2qtk+qxj7Kc3syT9bgwAT4yszIL8QpAEi+Kgo7a5e2aAGjQ0WO7Xbv67gZe+ebFOQayWCL56TJMzvGUoXe/4L+JLnZs6a1J+ulrWOZZ9mY7DNz01mUrSnwX7ZGalOegLjYi1GBpjwDB/eR7Csv1VbYFtC4D43rvfBU0drGJruajqHvzWjuzPFzQC/XCZtvZ3WV2ZPVylZ55c6l1+PBXhx3DowvZ/qDFFaTUYvjKevtqhg9M/GLYW9vLbdj1djDYbaPjoN9UC9tbip71U/227ZwYB4Am6yngdKi9Arp4aWtZW0IvubsSN+SzsdPxir7I9176fvn57Uts9LaYbbHw+g9vD7KMns60fMtt3zonB9xBilx5f3VCLCjZFQEwl1/Q0+IWci7w9FLYXq/x/wOFNX5Tm3hvKl8/MpigA/yDjH5GqIAACAASURBVA96o38pPGnOrckqz7CYwZiMTLTB5e9UhhKTgOA12aLI3ilmIJIti35QFLapSrssC7ssc3uTZXYDD0MX6WHRIVDOdb38Dj9AP5Bd7bZKDI5O9VCyXrAfZRPLdhMGUeSUvg2OJ7JB82xyHuJBFJnZ8+Jgn7QX9uHB7Hzb2bKiBBnlA0Pp3LGbPCMPcqQnE71be/xDDlbntrworHOHsyeOWNsGXhiCJZCB2LfBpt51o02F2eJRYYvHKyvaPJQlBUDf70MFnSZkQME7vez6WNlu29vNzUC1P3c8rXBoknVypGNWGbO0g/7n61jm3lvM+fpUe4+t6/7gjpk1/YbqpU1lbnsb7X9Ua7vuO3vR7+01JTnxxsWMJ3fgDQGzExYpPfNkS5BlFfFr9G9hiM+fPz/1K1Ulh5RvQGduq9hgD87W1paFPVyt7B//z7+3n33yidX5bOdnZzavwno6volMRfeMZfUIKrw+Hu3p06eOczA/f+Yx8GrHOsjmfH1rf/gvv7H//Otf2V9ur+3NRGbU4M4bsrukXzAm2T/Mw/Ux6CXiKej/IW03yEjX4484YSYr5sHOstmeZoV9kJf2nlX2YDZ70924gxbHJfS3GGZroRxqyJF5HEs+ytkEXTleF5MHFpSOpo9llVuGU5BeRmUNamDTobNX291Jn0fGIk9kM/hzLJQId70GXGE2Dzw42OzZNo/AsbwM78qz+L497u1tmdllm7uD7s0IxqV+YaG8JPTqpbrJno89i4TRpHgs/HBD8FjEULXnsmW4h72UfkwwieOHxxD8xbOa3OydtrXHRqnZ0t6rW9ttbuyb/cbG9cJuKJU3mzueWoJgPDiq8ACdoLvtQzYmmWQZ5bhz782mDCZK7cG7yB6u8uA4nwleyWcPdCObSo4n/iYYwvc+9nhyWzued9f3KRscHcGMAecWjqcTLkpZcVXvYK9jDzHZ4Cds9vmzp6E6aHTKpMCAwEmYo8AYPUAKXOrckcHJNTAZFp7yHBLMMrwFqnCdDO+U2aaGPr9zSGTgclg01tQJw7tT5ckZ4Y64g+CUETgtMEOKk8bsAika+fqd5yvSXwoJ71aEswveaHhpzHqfAAKuFVgsI0qKF89PwWQpN1oLGegSpGIamj/v4BlSJpUddD+i0Bl+LN/DGgnYYX1SEFKfy7CRcZcCFwKQREBaRwFCUvIFjsnAF7iTrhOfpcC5gFkdbp7N/Him1lx7dCLumKWWghISHnqe6I5nMTfeKYXyvvGrNRa9COzTfEWPUhJQMvkn0CV1nnKPM5/o3JByK8OS7xA4Ah41ThnaAnNSIOektMcFZfy8h+e4IkUKbkKjOns6r1LORENyyPE4Mcx0HMxHPU9Q9JRhon0Xzd2nC42TdZaDReukvePd6oGWApMCapmb9klCU2eT5+u6+zxLioQz2VN/mpBlovekYLCepX1R5JGuSe8TPUvJkLGWOhQktEXfGoPOkRg380OZUZ1wnbeUXzJ/0bPoJKV9gKKTEpoA3NrDk5CINKJxamwINf6lypdo3/l/FZQi+Lj2QmcE/qH1TJX+lOZOoGjSf0Vj46dkjIOsSfNG8cD0PInfp45D0UVq9IjWGef29rvBD5orP51/18Fw8XHSoP1w8GgU/nbeTd+I6HSS005gPecBw4CfPIPPWSvRvHhtyj/Fe/iMewCHXIGI8vIEMHl2yeTGEIof94USiWkNc4DFUBqIZ7kzBwAsGjEoOPQJGfsALLP3RRbAB955POxtOg6u1J54B805Y+lUByAoOeGNtb8bDeXRYsNg27kzMCMp7hitd3w38D/xL/E17Rmf9zSHjaByShd3fC4oNQ6kETHHOHB2RZ5LTWjJfa2R5IY7pqgPHoFk8S45c1lPrhHQLRoSQMp+A6zpPIS2GoUVeeXvZ1yAdielKxpGcurLUEn5kH4/yass0D3PlX7g+xSVvbMH5ycjAyXbna8xSxXd5Ory8sS3XfEmEp8opCRaN3V2sa4yWqQwS5bprCrAh+cruEByT+dH9A7/cWBdtcnnEMHPWKoqGMUp/0p5A58LpIni7KS03ueF6X336UT0et8o136Kl2gc4g9Bf/qu41JyUXtQ1yHYRfslutMc2SeNR+C+eAvjEs/Q2nqWXHQCS4ZKtxUfT/UuyZdTz6+kyS1j5SxL18ry4Agoy7vGsfMQaMafUwXnFSUQpDfiFAYccHobQ/kwoo5dz0K3GO/KP7OO0hEVDDDEHjau143BCaCoN+kl6XpoD6SLkTHJuOAvlPjz5+SZ3W63oY5/UQajPBr/ehY/mfvFWShDwn3wat8DohejkY1zXDoeY+c6rb87ExYY5r19/vnnXtI1zzMvm8L/RIMWecwOA4gmeyfr7FlZ2E/Kxt7LKvt/6a8D+E9ZJXjCOHiTdsDPsl3Y5Xxj80gtdLOxWdiLcbSvbLTb84W9Hg52TRZZP1t3oJl65uW1pv5g8/WNlduD/afO7FHR2pN84QY9kcJEdTooh3G4P7PLbLDPisE+Kyf7qjR7aYPdcM6RbzI2WZ/osMCw1tnQmuj8sibKppNMTnmT9EVoFrl3fXP5vY5zgR2yaaTL8kzJdOmu39VngnOA8ein9ldBgTovrpfRdwrbBnjfgWxKrQWHuMvfZW4f73v7v6fC/r5p7dmCfhNH2/dHL0Wy2946AMwcOQcV0bFq0p4HwIySk9Cgyuypjv1+v7Xb2AMt9CILTl7pf35e8slLlBGper4+s7ZdenaPu6nQyQA7Y4AdGUq+XjHbzvnTMfBy2dnSRfWTa5ZLsrAqd3YQnY7zKWS2zXYcQpNuz7IiUhbAghKpZMLSC2e79/f5O8leYB1xXMSejfPY2hdjb7+fD/YVJcEoEUaJFaKDs8kBdNeXpsHWeeHl9Fb7wVbj7L1FHueUsiq9vFdDDxvG62U9ccpSFme2aXd0nkQj9X1ptnFwbfS+EcuWEoVtKL/jzkEaTIVMctzKNzc797/Rf4t16mJZWc5/0MdaDyzxtTwEWY0jBPpym67mvE22O/T2tuvscjranIXm6ZTA8Yyx2Izb9zYWjnM5EUvqyQmRF7H8t0eJBwfG5X7vjhNK5dSU9FovbDMN9nJzbRt3NjPH2nt1FdAQZa2LOgQZ0Ychb21rg32xeWvXQ2/12dImsmd2Rwfonq0e2jJrvBzfvx5u7L8Mt/anMrMdpXCtsaqG99yVypzjXFgfSgaTQXSn3wSHUKqvQif8c8A1ZpkMfXfSC9SoXLqL5CTPYP2rmLHtEd7x3QCHzh/myZ7ZZM/yyn6Yl/a8yG1pkzsvm3Gy2hvYTLZAN5ozW1eVPbm4sLoM+jLZlC9f72z0kkmhvCHniux7QFp/x4L+IZld45RhfWezx2Vu75FBVJV2HnXJwG9ib0QLjifmXMxBb07PoGiHz2VvO67QNkFW1cF2YP67za1nIO4BG2NvjS1l97rBZc+cN0Y5LsqrkplFCSTvW0RyqZdtDLwCoP1Bg6MsBE3cTJ296ra2B8vYHX3NikVjObyvo9dfb5fQTVHarpg9Gwwe9GDCuWe2RF+bKRHX2Dc22Jf5ZDeU4Jxzd6YAIuMYwXkinTHwGqRcwDsc3ygHK4+ZtSM97WoHew/DwZrM7Lxp7E3e26Npto/GzLNO36e3k2V2xnmuAC6PwcmowJXo0ITnuxM5yoLg6AhO0KBbhkwaq5Mex24LcUbvsvEBYBmn20exn5+D1xFXvD2OxrQpe8b55Fr66KFLwB/3ixAczP2A25xLgnVkV5NRJh1wIDC0qu1Fx96M1jWN3RQ4CgOtk13LzxVZs2Xp+sbTp098PT3gL/InqjzI1mWcwr48MzWCvyc9lAxsMhlCzTwrVo07NcguZY//Oi/s6VzYh1PlJSa7rLdNTgmsQFczrQYmT07ynjzwKe9zSIku9KMylBVFHnBug4wJmbXON/rJqiLzDEXsVHq62NqsfNBatWqsWoaAUelrwsSYr+u/xZldvb6x/XVv3ZT7OSDA4DG0RhDSXEd7jzKVe3eKnDWtLSlTR+AD/JjMQeiODGEyQzxD0r0hntny6dzb7wuzlx5klbte23HGy9E6GqHFLCzXDWMmnGMcyAfKEUYcSoHiwvrczmpD72u3hWMwruwB3zfk8XFvbVXZRx88t1/89U/tRx//wB4+fGBNVbhOwBq1i4WvLw5SZAFZvLdX1+4gVEBtF+WK57VFx8XUk3W9s3/97e/tv/6339gXX31rm8PeeQ7YDUGD0u1ER7JvHXs2+rRRAq6mK5mfxe4ArtNb0xKk0tp03NnDcrIPLbd3j709m0s7r0MA6TfD3qbu6E5vHIZrHIuRRrAj6P8omZC2eJD9hKMNnVbOLwWNcQ/YSBeDRRS8INvCddJYxo4Mbu7z3olkR6KjzCFAtbHK+Sw2EYFhh360m6KwF1Vur/LJPu/3lhcE0nAP5TFjv7I59Lgd4YcxcEs8Q3qr8588FJLVNaxtivdDn5TBpDKDB5kSSEQdBcedBjtvzR4MZu92pT0ZgyNqqMxuy8lu5oMZztiq8Wwn6wZ3IvEcx0QIElpk3ofNHVJzCGJ1nQwnfUdw7+ABRrwP3ITAUSoxQGs4jvmgBOfAUUeQCfo5f2ezlyAk0O1+KdAUz5aNILwmtbXdJsvROMxKeLMy/Tmy9HjSxSko7YpJVEKkWMlQlvGn61OAVkaeCEmggAbmTCwCjA6sxQjo1Gi/DxCIcGUUCdDzKC9XbgIQdFImI+APc2PsMlp1ANN56gCn4xJAxlwU7aeoDwkcMQOeDwAr44zxCHjTuEWoDrTFTAAZZLxXkVNiDD6ZqOwJKHaDPM5RAIWAgNSQ4zo9m/enzrgAxAWFgXsViZcCNFKY03XR3ulwaf9TBUzKa2pocr2YnJix5qa/tR78rTXUeKTwyCGS0oXu1zu0t3Jaab24VzQpY1bAq+hI16YKt2hUjkqtWaoIpfSW0r3AjQBsBceZ1lVMiuuVvSGlVsqEKxcxCgHa0Lhl1Ip+NWeu513aF62NlGfRiUAjvUe0kI5dSlQ6znTPBCJrHVLQle/SuWpvpUSlQIbOgsacjl/j1Drcp30BepxBzrh4lcapMQrQT9dN12p/dXbEA0XHokcpuqINvUN/o2ykUYLikfo+BZrFT7V2vEvAZEq/GqPmn67//bkiUP93jieBzspaEqAt3oQw0Hqle3ACQZvKBY+Md623AGMAOu2PaEZ8QrShfb8/TtGh6FvXpYBsStsuVKPRIUdHuh7398j5FinnOJViH550D9xBgfCOvVMAN/hejSB5Noqg9kbgj2iCNUWh4B7ROE4c0V1KC+IJkg36WyAoa5OeE9EsoCwGNs8MsvIOSCbqM8uCIcoYU8cTQI6vt0c5x+w1L48XyreivOwPOweWeZfG4e+LcsP5DGBa1AO82Xp00PmeDdRCn93xdKeM3QHhJT1Jkv5q988h60tErYB2KXZat+AIDkqdHC6+Pyiacb5E4GgtxX98X6OcQ/HWe1Mdg9+lt3hEZIzG1xh0/sGC5XyhtI2v6RjG5LwiptqLNuW8Ft3qbDiIUQQlTtc47dLEN5HZkrupsSn6BNjg99vN5hRtt8RgifxfcjNdP+YlHUxnhb91VlNeo32QPEiDAnhOmmksHQnQXuX3nH9Q3z4+P5Q3C/MTUKrzJ36rPdHZvU8v4s/pOP1cR30o5Wfp/JxOovMuld26785QCOXD9LcbnEnmBT2ydGalR2otNE/xT8ky8bNUhgoogS6lN0gOCLRzZ0+Spc17pavIEaaxiaZl7DpQswhngQhpyRaMSj87BB9FJ44D0EQW0ruBAFDKUxGJN3ZuxMxzcD5joBP5LL6tMyNe5IEIapATDVw/B7HcgnSJ+wav9sX187ZxUHl7e+tl/fhHzgXGUMhwvNtHnQONw/lvu3LDn2cCLHENEc3i2WkPP/FpyUQ/41WIYsaJQLm9169fGX3TFDBEVkFw7PU2ZKMtSrPndW5/VbT2YVHbP469OxcA05f0FgKw6+CNwX66pilzUdg1fZ2a2r7BMdSWtjlb2avjzvYjGRwEAgTHAedluLm24vVbW+wO9h/H0jMg3ilwPBU+N4xrADYCDtr5kb0aj/anYWu/n4/2RT56uZ+914nngXclBrEgXA6C3UcgT/qtaFJ6mYIrdKZ0PqQfSQ5DMzrL9+lf9Ot7EoEqnpOC1OIHKR/Q+U55RcrTFWgHXRP5zjp4tO48eulTz1CKwRiLs9I+6cz+Hyvt75rGzrPB+8bgeMKlMIyH0OdKWU95CEAJOnbg/V0XAsTIdgJcc0dpntt2e2s3hwDC4+RBzvK5dBNf0yyU8qOPiZffa5fu+GEPKG3SZgEE5RxvD7HfQn4nj9XcXXyQdRBPZ735HMcTmcRkGBNoQd+SoNfQUyj0ZeTMMw5AGoBX74VAJD5ALv2dAJlxaDgwQR+hUIolt5V9NY/2BzvaN5Sko8xjRcPu3I5eNy33skH05VgAaA+jLQ+DLfvBHaWPsqM1yD3LbDGHrJU1gYQ4h73ci1m/3bvzyvuUVZndumNpsHIyu2hbdzx5lC8gSZH5+0JpmZBdzz+BWjiexPtZK7LU0Mmcr5C5AIgUnfd+2srQZH537ANYj+Mpn93pdEa2UzxnJx0icTx59HbM8HZ9I5bg7SjfGG39G4BdMrJmzvnCimVj+3m0V/uN3eKYGHA85Q4u4VwB5sXxhBMUx9M4lbbLRvtme2VvuoOVy9bBzPnQewbGw3rtke0AZ38ed/Zfp639mw12O1dQnZUVmVsBG/GznIyfSkxk+KX6uq+JSoV6k6QQWe3BF31wgoK1iYfmMSJcZ1X2Nt8HvCZWKIjloT2iXqX+89kudnt7npf2w6K0p0Vma+8ZhtMR3pbbnE+e5YZTTo4n1gXQfktW6BiA/cMIcB0ANsaIXuVyb9wbbt8bBzLx/s/2TmH2/nphT1etLaPOH2Rx0PU54/pX5yFKXXww5XWS39zjtnwTSvMht4RVTUMfHBgEgRGZX5XeR2wPnyoLa5cP7DD0Xl6VkoHsFcBgHjOV/azn5rznrGqtpfcOJdIoozcebEsmWDfZEvO/oe/fZMcd+z/bTZXbZ/Qpmka7nUJZvkdz4Y6+d8iyKAp7mdf25Xi0z+beLjP0Waok4KQKTmoHcWN2BHSg1g8KKAMkLY+zNROZApURP38YO6ttsjNwuSazh/1kPxwm+zH7nBf2wM9ycObgmBROwXpS6tSxj1iJQvqS6yNJL3HpU7xPuopn47J20HTcM0pbSu6Hvosknt0FoNDPiWxDHEr3HU/wx5toXwedGkcMjsi7culXON8jCIyc7+rarnLkfWHzgkATeEvntOllwLxnbSh9C8+jHh7jY5/d+Q42F7NCpKPpTAIW+/fK7I52GnzDDoODxWVbW53h+B/sbM7sZ7PZ06y2D7JQ7vQwhb6RG3qKQTLoaxN5reiBIeM3929QFnAmxv6PBArwPoKYPCs2nGOqPeJ44ozitsHxlK/MqouF1evWskVYK+YifZC5ypk3jI1tr/fueNr3swffQJePcYqPs+0yeqH17ggkSIxEmkVd2hpnCT3bqjaA6ARxHg9ePtYzjssYSFrW9ul4sH+bJ3uBjkiWeD/YbjrYMaNLZihV7cB87JMozM31XLKAY4KAsFhfmognQCMqf+17mATNeODqbu/reb5a2Y8++sAdT5989AO7OKc362yU313Ss66hPGpYd/afDG6CK7rxDj8smJMHqXa22YVKDazFF59/bf/z3/5ov/r1v9qLV2/dicD3Mxm19G09hoCLNHNOOhZlZbHTZjLjcTgjG8nSZZ2XlcE2yrG39+rKflSW9m432QN0HZxk9CAa9qEUHLIdXYTsF3qFEXw1j7bIvms/yb6W/IC+fD1jFjO6i+wq17vb0P8ZB5XbYbG/tTKnnGfgbM85AvTPCxVJvL/a0FuGeed0TBZPaSTSXc6zvShzu6zNXmSzTeylVXakp2AMqEWdpNrHdh9lXnReS7cQVgbNpZi3eJTkBDoeVZPQL1kT1sbLOMeM6PNytCd5be8OlZ13BE5NtitGL5V9Ox2s7jNbNa210bns2U9R/4Retugrwxj65JGq7TI+9pcjAxg+O8wnuejFh2O/TzIZkc9u41BSl8Vh4mQy4aQ+DlaQsRiz1lLZJx0h9MYLzk3JdclOt0WJZYDPDaG6DXtFYGD2+NGF93iSwa2H3AeJZJiwyKkRILBDBkkKGnKtHDYS3Okg/cDHxrZSflLFR8ajDBcdeF0jA1bZHpq8GJuerbmcDlt0vMj40txTI0gMRD0OnOnGQyEQQCA7tTiZKwYwzhwOutfMb2liF5uQx7kKJBKIwVx4rgwyjZH3pVEP2lS+F4gj4k8BtRRYYd4ORg6hhr8z1tgfhe9Ue5zPtX8al/aRZwsQSY1G0YCAEYEtDmDEZs4hYjwAO/qXAieae0prKQClQ/6dB3zPs9LvpaDIAOQ7jUc0KEYh41oHKlUk76/jffAqBZcEJOqMaH+ksLNGKdioMSkTje8Fzkggy/EkpSmNUuC5ogPu017w3BTEYjzsv5px6xyla8w96XiDwX1nHIiWZUjpTHJdUBwDTel3lRUTOKczk/IY/R4AnSQNPUZS8WwBIqljUuOXsEmzgdIxp+eBZ6U87T6fE9/Reup86mylzoD0Gs0BwCAFzsVDtI6MUWdLY0wZs86Zrr/Pq3Tu73+uOQGMag1TcEj36fnqD6LzyU8HM2KPIznItCei72bROO/AAc/1KsXG/LmH9dH/ov+U72quWgMpoKIf0Sjj1BnRmktRSvdIABb04cDjYnEyXNK1kjGDYica0NlK+QVAnvgMSg3/pAxB+zT/VsSWztZ3DKCo2PEZ/D/NfhJAm55Xrat4jdYhXSfdx3oAyjogHMv4oTPIEKREllkwDFxeHINC74p+NPAxthaLUD6l8/JxQTahMByOe6+Rrb1xYy6mhvMOdzI1wRnnsjoPew4wp/F3GWUe7oAyANQ7fhCi5VJ5lYJyfI7RnTpu4Rfc70qmZzmEiCOuRSn18+Xl3wIAh1KZ8gEZN+Ibh0MADcWLGU9aGpdsTo0vpZ87JYuo6puYQbQMJfhieT8HmygTEmUc75BBzDPVI4kxi38LIPM9QvuMTgA5NaULqBwVyvNJ2Y3Rw7tYDpH7cTxpz8WTUj6lvUuN+1TXYs6iT73nvgzVWusccL344/FIjf5gXPi7qDMdwSvA2K4LZVrEv+Q0EI+Wg/A+X9a4U36qd4j38VMZPzqT93m9dELJfj1XY/KyMjF7TXunM8m+cnbSsd3n72k2Oc8Rj9E8xW+1ZpKHksFaf10nHqo9gu/eX7OUTsUPnR9X6hcTgjH8XAzBScf/8BKns1gOgXPB+QGQ9nXDW+J8I1zv9eanuxJ1KUAp/k9plVP5jNj3TTxe+jk8kXuVSSx9k/MBEAc/6XahWTLvxZjzMh0O4AX+IzBAeqz0u7IIwLI7wWLjW84M6+J8ow8ZnWqQrueIxgEcgt5UuOPpiy++sOvrq5Pjiea5GIysCevbFLOXxfg4K+wH1dL+Q3fl9y4awDJKgRUh8vA42Xgc7aqubVNm9nXW27dtaW/OlrY7X9uubuzF9ZXznrPF0g1TGmUP+42Vb6/s4e3Ono65/fww23nR+P8L78cVarc7fyQquH7kZWT+2G3tD+PePs9Gu8QpQMaFleBRd1k4MQNcwRSic8kPndFUn+Mz8VLRMPshuqvqKBNihoeqJYg+kNPKwhRP13nivfcDe3Qu0nOa6g6pAzboaoHvuPMUY3m7d5CC5tbIq9XS7K+6zP5TubJfLGqrx51dXlNSLfQ2LTJ02BC968BAhgGv0iEhi5i9d3suls5TyZQNjbw3u5gRiTM3AIMKpgzOy1DCDwCLSGxASwc+AfIoIxYznjgL3pMpZuyJn3EmpKtJ31KGvOsHnnl2Zk3bOiC42+09MxhQwjH0MnMAi3NNJpjbGWSjkO1EHw2Xp6GcESXAKD3kEdXR8VRka3c8fZr39rKkv1Nlg/cjytzxRAnLhswt9El6Eh/64HQCaBgne5wPHgGN42lpua1LeoyQOUBEuefLuEMIEJYsqtsckDzwIdbrUVbZ2WrhYNxIVkmZ+956029KgZ6ya8M57qONLpqmL9dJP4gR45Tfk5w4GAA4PGewy663a5wPudl5mXmZvRXZStER6fwv9gNzmQGvpPxPDLDMonMldTxtY+NvAF2X6W1rx2y2m25vb7c7z0Rp69Kj3InSr8kCtiI4Qm22ql4bQfnf7K7dWWVElPMeMoimzNZFa2dkZdaNfV3M7nj67XC0y4n1DaUe1WDeZSDZNBFD8BYgo7Jk7/TI9OwBZp901DH2y42O/SDD7+R9ahNAv7JpcS4gYxyYnQY/l9KxPxh7e5KV9qGFXmytO0oHdzoBZo450dxm1ZTZ+aK1p48eOZ/1rNTbK7sccwfDcTzhsEHWrJdLz9zACWnDwUZ03aywHeD18WhnmdlTSm4ul98JWiaIxm0psoeiLreoVqdALPEqyS/mI0cMZxJbwUunRZpwh3TfeSQ5pTg5Z0Sd74+9R5Nz5harC3dA9/Nou4GsnPFUHpqeJc57y9wdT4DtdZTn+yL0ctrPk53hvAQ8rQsvtXfYD3ZNOccqsz+1hZcgJIswGyZ7OBf2flnZe/XCLsrSvp7MvhgO9ufx4AELU1Ya/wVdqLAuqYAgvq1sFedzCP/jZCUOsaq0jgzP+egODcb0tC7s0TjZR3NuP84qe78srXWZ0rnznwCTE16X576ebvtH54vkDPQkXQm+5wAmFQemzrNDfN+i46nIw3eA6F5yKjrOsIVcl4py0J9d5l6O0/vn0lcmZjxxLU6FazKdI76BbJDjSTou5xdeQnbGgQDEtrF9Vduxwcm8sm8IKugpq5l5j5mr240HGCzq1mnlOAR7x3Xv6BQOPWsCj2IfTjZd7OuC7JAO6PbCSFYNUPFkVcv6FHrSegAAIABJREFUTvZgGOxhVtnfTebn6505t3LsbDsdvLdNR+lC9AeyKjmr7jggyyxkvcgJwll1+wD5gAPVbUiy4ZB1pC6GShjeVpS+WNiDq9LqhzieltblwZmm9RLfFc5AL7p+N9v28mi3+96morZFmdnFbHZuuR3Kyt/J+oZSsWRXcTJCcMmjehlKgZE1NoSAC5y2wZYtSI51vvhpkduXlIajdxJBdPlgY5lbRY+fWPlEeC3l04RHyPEknVZ2m+iPLDRlgAhnkAPKg4qRbUNn5+u1/c1PP7G/+/nf2IfvPbNVU3uQEuN88OihLc7Xp96Lt9c3dnN9HSoIxNLHnLX1+swDTPb7o1ch8qDHw97++Olf7IuvX9pvf/epff7F1963DJo5e3DmGU+uZ8fAVdm6sqXKBiyR8xjOD05EAs8ImGnb2mx3tAfzbJ/US/tx2dgj5E7fGQ7bzUwhQUo8hn5hZ/AnzgPBiJRpnidb14uTY0Y6tzAQfq6bUKlJPBWHGdfJubrBMUSQK2ch9p+SE+dkd2MXZ/PJ8ZTTW9PL9QbHUzf3fu+ybiyfS7seZnuRz3bT5PamKW0/UJbPrM/Rl4NzFVqu68odT6z9ScbHVkLSi3mHsEphF7JtHXurAi9lL132EdSDHhL7k591G/tw/cjemQqrDr07zG6zzl73G1/fB0Ph4ybjqRgoPJl7sDPrw/M389Gmrnd5umhCv1gyNj3718sX896ApXj/TLCb6JSnnPHBs+NiNiPnmSwyAksIYkI3qO8qVsGvhAOfZGF0PEln0Nz197EMAT9TN/h5lL8ge/LOo1mMXAqJwMrU0BDgLAOSRWZB3eBLohFk0MvYlbHKz9RgScEIGRsn8CKpCSxAW+UfVOJDwLacP7oXYlQGkfqLCLQTMKB5KYJXY0nHJCCQnwLvQ/Rb6CsiRsTvOJswqlMAWONhfMoSEIHq/RqXPNIy1HUwU6eNlDoxcAkeXZNuuJgj94jRCBz3Qx0JTwJNeyjANwWi5FhIQSd9L+BHhqH2WinRYsgiwnRN9XsK5NwHhwIgcAdkyjBO6UXCWdEIadkyBElqNGsvZQALPE2BOBl8ogUBY3qnxqjvNcZ0X6QsKerJAdzoLBLIxXt4tkr1pXPTOeEaOT6/z7mgM8kzFfknsF7j5po0VVLRG4xHdKY5S0GQkudKWASg5ZjQd5qHhC1jToE73iNGrD1OgSutl/iElNrUkNR9Ag+1RuJTfC7HW3qN9shBnbMzX2edk/vAt5RZrTl/6xrxQe29zlI6n/Q8iaZTepIzRbSm+epM6AxprdM91bPv04aeFeYfIg7EDzR3/a17xeO17uLdXrs6KQWZAqOMaXUWDC+ul4NfhgKfKyuCMx+AoLt+Q7pPYxJf0lzFbzyaMpY+0T5wjcbF73L6iLcERWzt/7O3qVMplSM0dEz5nZxk2kvSsMUPVPIBIc444OvLs/VpfeWU13q7kyNG+vOdBLPATRneKXCt94pW+M57QSV1gnnWqS8Uqe996JkVxnmX2Yjjab8PxpSn9EcnoDIaXFa7YoxhEBwkRHUCQLuswdA+hh5rKGZ8T4QW+4Fyw9p6OYZ7dfxT3kd0IxGGzNUNsJi1EOZ+B/Dc5wGnc0D0S5RHrjRFI0/Xy6nBdyiE/nnsu+TGC01aY/kPyVEZbdxDxgT/xLccmIg0g0NJ6yoa5V4ZFT7vPES9s151FTKsAaoYM7/zUyC31kU8nahcZWOI34tf8lORuTo3/BTfloMKYF5jI6LdA0li3zOefYy9qMQrJGdk2OkM+frFrC6dJT5TYIHWSLrJCfiMe39fTkvm48gETOWf81gi4E/Nohlv6APIZ3p2Kvt17nVGUv7IGkl3ui9/dZ0+19/3ZYV4wX3+qzGoZ9X98QXawbF1ly2ZOg9ljGAApkBIKktFh6I97a90Eulsqe6W8lDGpAw56W/SozVfOd4Z2+G4i07K4Ohz+T4EniwnttNSjKx14IjoWYFLgH5eDik2DAfAL4N+r3Gl8t7pPUbs+noNd6Vs4TfOHyOYJINFMpXrXUcgS4ksCYypCDYB1FEuBJCOaDzGrzUUT03lpPd6wDiMgBQGufSI3WbvZ1A6kPZVNosbY1F3IYPl9evX7mi+vb3xZ9xsbg0spapLq9vK8qmzdd/Zj8raPl6e29/uX3mEbht7KtTNwvLVwo1Yyl99ndX2du7tC+vs9aK27uLcsuWZbY+DXb25suwMML6x+jhad7Mx21zb8vbWnh0nez8v7YMjEcCV9/YgYlBrjNPC199Kez2P9pl19lk22Vf5ZG8BWekrg8N7Do471wPUI2+8y6Dd70IpVK3HfX1O51zr7XsaHazsX+p4Ev/mfToT7J2CVRRMlepJsitSnV7fp3qDeIjOsZwuAByST3kWGqxT15A9WS2X1s57+0mf2X+sVvaL9dLmcWcvr964vtxWjRU5WTFBRwhyO0SU8o+I0KDDhD4/gAYAregU/Luln8Lt9uSEk87lDl0zz2LKS3YIZ0lt65YAiNhnCKcqMtLbc4TABGR1UOTunAPKEIHuHcjq+wA6RWAfvoDjaYksGHq7vr5xoA768LIqpTn4BehMQ3bkupdhATwCmAFkwrnrEcIBtBA4gVZJRPo302h/Lkd7VZW2z0s75pmRZ4RDhDPL2SXbKd/trToe7Gwiu8mspI9L3jvI0k40+s4944moaCKQ8VmUgMQ4uyb6qtD7bG/X6KRF5uXFHo25na+Xrt90u507ntZtE8rcsV4JrbF0nu0VS2Oxro8eXjj/cH4ZM5FwBLJ+nO8NHV0AnnA8DQGwB1Q9K8zOyM4ovIhjcAgm2U9+njyFMMg212G95xW9qQKgyDsBAY+Hzoo88PKspo9MZdvhaG9vru3t4IkqtihrP+cL+GV0PBFVXlStA6RvDjv7dnvtQDnyljUjaKxpWjufQonI11Vuv5p29iv6l3l0MX0tKPEWgGr/lziKcDzxHNk7jFd8VueXSHLx0mXMLt9tN/4ZZ4JyPdwjfEI6vuwe0RuOBnfE5pnvH4AuDoMfTbM9nXN7PptdUJ3Aencg09MCRxxdm7yvV17a2aK1R+fn3uMLgPL6+tL+fLO1Yw/kTq8ZyjKuQs89d0zSz4k60JX19MyaBi8lWw5HW+eZLcrcmsXqpH/ieAr6VXcqr9eWyxPoqCBq6brOQyLG4BjR2dplDecX+uD7/XbjjifAPc4ZPJiMpwN9n4h69z4spA1VXnZxG0spH2NAHCggfTJwPJ3XC8944t/GBnsz7L0U3rqf3fFLdYLB+36YvZkGe5OP9rsm8/JlB0DQ2eyh5fZ8Kuz9orHHeWlvcrPPh4N9Oh3sNQA0DeyRNZTmrirbHUIQC/srJ4hKVTPXGWdOP4dyeZT2ogLC3NuC0puW2Sf5ZO/mtX2UVfYDy/39OaUH58F29HZx0BvHeKBDeKcqT4gW7xw/AUCVHeZ8cw783+nO6M+HTIw97dCnySCWfah+qxH7kOMp5AUDugfH0zRnzhvRTQ5t4Lk+ljlkG0nf5Z0lNgHldbuj92gj4IN+Wh29E8FGn7zr/RqvD3vv6cj+4ngky8h7+pRB7riOFnuoydkj2+Sk28YsI/Ec7vF70ZvQvYrM2kVp5zbb45F+PKX9PQ5bHNQEsPVHux2OdovDv8GmbryfGvofZ41zyXl1XT5m/xVkw8RAMg9WwCGXBK+TBUb/otJtstHGfLB5WVl1sbTmbGH7LNit0g2ER7CeftZIOe0Lu327t8ubo4155aX2zjm7yNvVwsvGujOFTCsyTN0pH7LbHpBx1VJStLYxCaiAFlxn6M0Dcb4ocvv3bLKv+8HeYkfls5ENV0fHk9N4tLVcb6Y0JYGP9OaLmKnsGtFl0H/vyjoLgxQWAp8g05W+qQRA/PxvfmJ///Of24fPnnoZSmQZzg3HINran4WNuyH7/xhs8JPuVnE2ls5vyEoWFv3mqy/tf/zr7+zrV2/t65dv7ctvXnq/Qu57/PiRETjFeWXsysziO+l8pOZ7b0dXFnIPrqIx2ehlpjPnzY/n3D7JK/tRVtsax0x3sGvrbYvu5Lx2tAW5Y/AInNdUTSB8BYcS/R9jRTIP2oyVSKRHerZuPJeMi3KJ0h/hj1+ifyMH88z5Ao5fHLPwC7dL4h6AA+zpRQa14qyl1J4ndJRezh97xB2rRWO7KbPXNtpVkdmLprCr3cFuKdvcrGzGee79GHs/n2PM0pG9Iqwo6IddCJw72buRT8RARuFfQT+NpX2n2QYCaCy3i/WZnW8v7ZNHz+zRXLl+05WZXWVHe9Pv3Gn+eAi6I1mNRTf6faynMLShyazfH0KvvzaUfPQMS7LOCLLFkUzlEfha2JV4vuGLox0n+rhSViazwksHhsoRYAye/YS+dy9jTnhdioel+IBwZLd3i9jCKJba1dgzejzxgPuL50pWXFARCZ+x2QL3vWRP0kclNRj88EalUECsFJuToRCVuRQUcN0oSe3iXQBFPE/RpTrgjAXlR+CEvKZShFIjXeMU2CnFQEaC3nvSz+IYtMj0OOEZlOHgnxSOR48e+e9E4HzzzTc+9ouLi5MyKiakqG6BDtoAjV+Aib4XYCKDTGsohVnMg7EIFNB8pfxJWRa4k4JeAkV4X+p4Ei1o/1IgR/umn7yb61OQK03FTg+phKd+puNO99ztrgSoEjgmcE+0qDnrcKdgtoxkjS2lQ4GFOjR6rg6LQBYJSAn/9DBpvFpDMVatVep4Sh1XJyGSRIDIsaYx61mM0wHgaMR+H4CmNXQQOZYySYEZOby41w2iLijU2iMAbxdkEVjSOyRY9VzRkdYkBXbTs6o1SsGKlGbEUzRuKbQp+KB10JhTYan3c5/OAWMUmJTSkcagHlo6Eymfc+AkOgX1PheWUVCmZ0NrpHeIjlPHqPZXIOZJuEemIj6nvWJMyr5g7aTgpuuo31Pemp4hr10bsyfS+7RWMioF7OpcM25oBTBENKM+QzrX3LMmOhuBGBsPaz3lXEl5N9e7suUl0mLT7xh5fh9YUuCADPT7vEV/y1EqWSPHDePwfiVJDy+tK+sgJ6hHlyQZGrxXWalcT6knrnWgP0aDqueJA6MxylP8V+und6AF8nxlLUrB1nUpr5D80/lyPpflDiTxO/MRwKR1cTqn90qM7AW4ktKDAtgfg5z19YoAsp+hyEMnvrMACHtt4ei4QnFDoaOBtgdvYCgTLb3duWJPJg1zujnsviOPtQ762dGclzIxMbsZx5MARpoqp/xB51606Wc3RgnrPKdrk9K+GyrRQSnDnuehJGEAMz8UbP7p/Ia1/y5oLYceOgPrruj0lGfprLGmNVFfkd90RBW6gzTQt2S1ZLH2V1kZiv7XXkoOS8bx7u4Q6taLTlI54LREWa2YXYgx5EZ4dLjznkMsNZqurc4k96eGeup853oZ9Ir0k6ySLJUepbFJ9vK5eBXlIrQe7pjBeInRqMFBFxx/6TlNz4Z4j8as8601Ej2kPE80pXOg8631lxy+z6vFU8SLwj6H8Uof0PulgwBGaT/FZ9NAku8LXkp1HdY4/Vt0JjpNx5LqfJqT6FX8THugNZT+wrhxUAcai3X4aQrfBmDNn2eBfgBZoL1TllAfMpa9R5TXDz8JLG/erfWULEnlLQCF729Sas/LwKmKQuS9dzQReJH2xgO2iBwvax+X8wGMxmmwynX7UMpCuiv7wjUnHb8MgJgDYzEDVhmRLlOPd9mTirbTHji9xP50PZ2to0Pl7dvXRmNnHFCUoqDsiTvza19BW0+j/ahd2MfrB/bT2xd2nhV2NhUe9Zkv13Z4fGZvlpWXLvp8MLuaenuTD7YBYFy0HpHbXe9t2hMtOdlFVttyP1i1P1pzPNhit7eHx4M9ygp7YmFuntEDsh2BEM9oofTZYbDLfLSv8tm+LDN7UeT2NjPbTrn3B5mq1SlbDIDTdeJY0sXthSmA6qeghZi5KJ4mfVk6YGpjiGa0l9+nC3K9+KCCBEW7sifFb+/rCPo8BX60d6yJ861ucOenA3CF2TlyHLk+znZxdm6r4cYznv6xXNhPlksbs4O9vLl0m5EuOPh+2mZ5Aoq9ZF4EoHqe7ZmDwenjDdcLjPmQxY6j8nofKkqIplOAB/kCKE40OKDeWbt0sMn5eR10hi7Kb56BM8h5dIyid/kyBsCCa2VzyvEkeqbU3tn5uesqb968dccToM1A6bwSIGiwgqbfTePOHHc8HY+hDxRRuDh9Ab2i44lJhj4AmR2OhWc80T/sbV3blhK9BCxQKtCjz0PPJnry5NuDVWSU5Jmt8tK/ezDtPaKe79c5JZJKB6jkeKrL2veQ7MrbKZSY2UUgCpDpvuOJvjCsJQd3oARi7E+HbAw8MGTgcz6gpyePHp0C7BSQo4wnrrudj1RotGM32tU42jU9CaPjaZ0Vtg4dY3wPpK+dzoIn+IYAEreBY3Q52S0KHHFQ+kA5m8LaxcojoAGvd+PoTu1vcYTQpwzHVFnbCvsMAN2B1eCYANC/6vb2ZrsxCkS6o2LKPEusbFu7mCtbF0t7U2buePp1t7OXjLpaWj+zFgH49XMa+0O4TgN190G/0LmWvBIOAHAvzKSNZdEO+xDgEDCVu1Ldkp2iS+ZNtl2IXg+l7ACpz5rGHemUTny+2Xg2xvtW2HlGZbbBQUYcTZzP40gPksL3GUB6QTm7pnanAI7f31/f2oHSpjl9vlovWYjTCYAOPf5BMTt46H2lcMATHAcQSYk1Akui4ynMP2BbBHDwt9sydtdfOgWUmX8aeMTvq/OYWRsdBMyfHk/ocDidKFsEeI7jCQevn3PK2sFfmoVH7eOY2Bw7O3h/kdnL3qnH08PF2s7oQUfZ1vFoLw637lSibxP91caq9EzEw2T22mZ7mY32x5pMkMGBSGyNcyvsaW/2g7n0Ek99U9ln497+OB3txTTbnj4n3i4o80ySFAMQnSvI1fVsHE/IEGipwkk2WpONdjHNdmGZ/W1m9k5R2rOs8AzeFQw1z2w79bbxs3pX9vlUyptyx7Hvk4JIoC3ZXLL5XQ/wZlgqlUzJUPYx4ANuM3ivu5jVHksgopHqe8BdbvAMmtgPEccT5xYa6xdtdCb3Litx+nhpsqjTtmXjchYH2G7if7MDAX8O5uc2P39me5vtsgdMPtgRJ9lMabPgGJ3r0I6CucnxpIwn6diyUbyUHLw8loVz/Xd/CBUoGFpd2GpR2dk02vNu9pKKf4fDfwolUCkrS4YEWVoF5buqloY+luHwzUI5x+B4oj9k0AmdT0jfxykPhB57+EDXOBYopRqyQmebcvrOlFacL61cNdY3ge8IP5HeCT+Cjm42nTueNpcHdzz1Rj+32R1PD8va2tXSz8XtfmdvN1s7DmCv5nLMSw1v9lGXXdjsMoySfYH/QwuP67W97Ub7Yuzs8zyzr+rCXueT3fb0hOptVQX9GJ1INjb8VfxQWfjCG6WzyE5LdU3ZTaf9xA5CptrgjqcffvjcfvLRR/aj99+z9x4+svPlwns4saqUUM2byuUyDnmCFFaLZSiPG3HySXp1XnlVAMec//ip/bdf/8Z+9++f266fbchDlqSXjz8cLEsCW7GTpUvzTLcvqVhB6UiXBwR8FDajC3cHy+fRfrY6t6dTbj+cS+fR9dDbzXFvV9PRdkXmvNyr5hCk5iWLQ3Fn7yWJAIO/xZ6baVKAZASZPDhtZRszDtkK7OVnm1sPQqFcnZ8L2Ca6eOwXNEUnP/wNxxPZOjiesJHRp+D9+F3wDy6z0pZFa1nV2CXZb+PRvqpLu9zt7RrnLfphVZ8cT07TsfWA6De15Rzvi0Gw0LiwRc3FbbXYNxBeSk/LAXxkCv2wyOh+rzvaRw+f2mo0I9PutiBwrLPNGErUPqdTIxmFZJRSapICumXM7iagvsxCH1ACw9uV85ItmAJURXArWX1VE/YX55qX2qM/FPxxsp4sRSo64GhFGc6LoIfG0qIEQ6T6vebv/CqWC5XtLlxHejyfeznmyCul93vW+AfvP/dSeyJEMWQp/Q7OxYh4GfYSwKdyMDHKiBcKeNS16YHlmSkooM2SIZsapDpsAv51rcapzRXgJSBVRoAMVYEFYiQSYFIc5NTSdfcXUYb9Rx995EtCE2IONfMkm4LPATJfvHjhxirvldLGz7QGvwS31oTnafzaFIFQAooFvumnhIDWQ0JXoIXAFV2vz7X2+l7PZ35y2J2YaYxQ4F72WqCH1lRrzLP4zhX+mAEHw+Rv1oTrPAIoAZ7uH1yBhH6IY2Ne7b3eJ5A7pVMZxilRiybu77UUxDQDQQCGgBytj/YhXUetVbqGAqYYWwq067laS50jjTPdL36XsJNho0Orceg5GoPOp9ZR9JaOTfeK4YsWRG9yyCEI5EjQOGXYC6xSNI7Gz37JUSlHsPbt+4A/0bqUGGX96XMBEylf0Fzl+BENyyhK10rgr5ijvtN8pAzoXoEjWj8JOc0vvZ8xa610LgW+ab1D1F8AjzUngW6iQ9Gz1keAL3+fMluiU/8+f/wuSBoA3JSW5IjQfmlc+ls/pXCk/I3vKPOjPVFkshR8Fy4xo4oxy2nJGHUmxR/5Ts51V+Ri5gp8QPxQay+6l4KW0ryuER3qvZIr2mf+VrZVur7ag5MjiFrDMbpVzlcB8G7AxGai7tii+SPGKPW+YwbP7S5EC6WAL2MQWK3sgVRGiuaYO6WytKfp/otX8U6dMZXq80yYmP0icO+ODgIQgFzZ7TZWFcFxrNJ6kTj8h4+bcojD0SM9HcBkP2OJS2oYA1zwHc2Y+YlCt6b0Ez0KDkfbU44nOj5UQkQ17Pm8J4OqCmcgACxBaQ+O80AzWr/7PIvvqMssmmVe4ofaP5XnYr0AlYLyFKP9KdlBtNVi4felASh3NBVklGhT16VgZiqfpGCeeBo9JYhiPFLeYBsBl7vypuhVWh/tr3QR1kH9oaRf6Bye9JDYi0By4bRvMZgAw1lKHgCF02xSbhcjRTwpXd9UHxD/T2Ws1px7pZdITqa0p8a592lY60Q5Fko16Ix5uZOTozcYo/pO94geBB7zbPaeNWYMJ6AgBgGIZ2n8qYIrGaQzJ2NdOmXKK8ULdZYDjQSASc5B3c81fEZGl5zBqU6mMaV6g3iT6EDyI5WL4o1cC01K/qZ8PdXRPEo+6kXpukm+YXyeeJEFPYwxn2gmC2VnnD/FckfQrPiVB1DHEndFGfoGeUGmWKpm7gL/5Hlap3RNcczob6fxpEwvvI0IROkwqQOJ50vv5B5KMQC8eJR4d/QSn5SCoBiX9BjxbdGHO5yqu7KP6rFBU2jpOm29DCWeYpNu6WqSE4BMjI/sRJopu7P95sZev35p3377rTvhKAPoNk+RW9Xmti4me7co7Z28tJ/ub+wB0eNVY6t6af1qYa/PG/uyze11Mdu3lA7Nzca6sAM9+QDo971l26P3Zjm73dj5WNj6ONuiG21Z5NYOR1tSWcHLblXBagbwGiYvsUUwhQNyuTnQdZUN9mU22RfZ7I6nK0qGzDiezIYsZO+6XkN5swiyiMaqMmT86uzdl3PS6/W5zqDo3kt5JRlx0qckv7Xe4mviS+KH6VlP9YPT+KrqVC48lSM6yzVR6EVue8rG0ptnSRT3bNUw2lmzsGfZ3n7al/bLvLUP6sL2895e7m7suD/aYiptucAJu/D1IdoWZ40aRo/ecGV2x5PTGiAQIEYMZiDwYzcEXUhnRHoQ40f+0/CaTA3v4eP91HJbLBuXy4CmRb44Belg8EP/IVsp6lixFDJ8IPCj3p/L97wrBM0s7fzBA5eFr1+/MUqx8gx6QdCUDLACIN7LsXg/scIjyB0ImoPjCdqgtArRvsp4ArjY7TP72ib7vJrtsmlslxe2xd6DbVS5VZSQg5cRNb8/Wt0NDi4vGBvZLf3OabadzB5UlZ3XZPbQGJy1BBipbTqEbBgcWjfl5MAo+oz3eMIZs2hCzwhKH9flqdQeGU8PV2e+X9ApfAPAxBur8462sYerkBHv9BdLiqpROfeo1B4OwuthtJs5lNqj1xCl9uqJjgl3jqdTjwkCewhUygMfc90lOp7o54M+CY3SYwtw3XVqeLCcfPT0ORzsGwJ0x94j43E8UZ6M/kZ3jqfS5rywzdjZ1XFnh+AVCM/2KO3anmQLe1iu7Loo7Nfjzv57v7NvqICWFZZVYV9PdkUs48V64HiaYsa7dAjZl6frq7vKGPR4cjwoRnkHh1R5CvxRr+tUn+j3vVULovopV2RWkKlHFY45t0VZ2A+Pnb1jhb07UVqL3iGjHz9KEzYZ0ed7pyX6XABqtl5ZIPR1udne2F92h5BRSWYigDwlhcY5ZBg2CyvzwJ8MGeagXej30cQSsyF/MzguiEp3+XMIAUxuF413gQ3iVcHhFvQa7QNrgePJ7cE+yBs/q9HxxBnD8QTIiuPJqcpBy8xKdGacepN5luxmHLyUlZex6jMvielO2OWZXdAnrCjsajjYt/sbuzrs7Gm1tAtKImWZbSirN5m9KQp72+T2l5Jsvt52Y+/nZDVn9mzI7eOssg/rtXVTb59PB/vTPHi/k53lNg6ZOxegbUqVY2uI34h/S1/DToB2ySiYc3rwzHaRTQ5SU+Lt/yjN33k2TnY2WygxVpV23R3tcrP13CTXQWMVBrflotOJPQBgFy2K33GN5AuBQcwr4DFkbobefH4ep+BIPOnUtSo93PWLkuMJnYiMJ8ejshD17xlPBGpMITuS/fF1iRlVOCsWRl+t2TNLj9kU9o7SwXPpDpBXgPUPz2xb5fZiv/fMCkoulhkZzIX19JhTRk0MfFQ5T94JX1SlEbLPUseTrwvBEcwZ/taWtmxyu+h6e/8w2IdFaz+deltl9NibLcsn29PniWAxHDyGDOpcJ0E2IKMaypbFgDdkAxnzCsD0dSQoI9pdjh1Sig+cAPyO0qvwiyb3rKesqWxcB8yX8yD8gDPi/Gcc7fXbGxsOsx1uJtvsJy/7VQkzAAAgAElEQVR7llMS0jJ7DL9Ep6xK246dvbm9sX3PGChPGmzkR56pFsr9ZnPIGKLkHtlPyLRHzcqOU2avptE+nUb7Uz66PLtF1h0Ha+q7cpvKOHZMM/YPpKwu75EM0dmX/h4CPMIe8E+65gmvO3S2PF/aYrUwlu5iubQfPXtmnzx/z56cn9vN/sbl1KNnT+3B40ehdxbZmPA7yjYThKBMfi+9RxXqUEWL7PxP//uv7A9/+cx+/8WXth3NisXSx7HfbO3yzZvQzydiAdLFZOc59oQ+Ss/GWG2kIshl7q2ecCDP9rdFY0/yyp7PhV3AJ6fRLvcb74eI0+fR+ZmXUjN62Uf+HGynwmlliJ4L4dbQguxxxwZi4K2CHtNeW8iTyznwPhwrXhHhGLIjCzKA4DlkkMcea2AJZP0hYzmb7Cf8tKhy75dI1vVZ3lpVL22TmV32vX1W57ZB70CvKSv/HZ3Ng/PQiaKcTe2z72AHMRiUNWY+/EtphV552CXgaB7wvNnZWV3bg3ph87G3H1e5vdue2aI3l++vKbNnx4Br1I09J4CCEulz5ucCPY71YDzwKM8apZVOVVtTL/wz71OFE5h9p3ztchWy6j2oqTi1KsA3e8goqRfLmCYZT85b4E+8Mwb+CdMT3iGbO7WFhcXJJuy84W9wdvFMXxschzieuEgHJzXyJVzFKHTABHAIoFSkPM9QdGhqbEfZfop+1qAEvmlT9bmu53NXkqPw8HIaUehIWRBIdx+w1DPkWOFvGTvp2FTKTMSk73RYuefJkyf2k5/8xL7++mv705/+5ARGVtPPfvYze//99+2f//mf7S9/+ctp7ghqHW6AG34PoF+IntZ6u+IYDQzNJ1VuJOQ1Fik5MnKk8IrgBX7fB6IEgEsApMBGugdBeN+V3RAYo/GmNKKxy9DUYWOPeKayJNTY9fv2VvNK6Sk1fHkHf7N+/JOTKp1nOn7tr9ZD66QUed1/AhVPUVt3fRA0Tp0DGbtaw9TI1sFLD2CqlKZOjPvAkv6WQpcyLdG9AE/RRkrjAtZ00NN9kKKmgy7HYTo37akDmUkEsu4RcKW1FuAgkEuKnzP/pKHiicATOudZctwoekeKCM9J38HfYmz6XWuv6wRs8gztrdYmBekEuEpJTp1HqSNDDDXdr/trnQLSKfDpWQdEl8SopZTx6nf91JrpHLJEcnCkPFh0rL1J36e11v4j4PW9aC89BzpD9+cm+iN6JA0g0PUnuiAak5JM0djlWp7vAIkaPkbwWnyH9ZQTQeCr+LboSPMQEKtnaa9FRzofKeir94h/aG7p2mu8pIJ7/4SkHCrfoXR5NiHRHzH9m4g7p0uaAKs0Zkylvy/D9Hyvtx8d8JqLxorRAP8XmM33ovfTHsdUbgFWXM/vAgKdF2Bxn7L8QikZ5oPjadmeBf4YM68wAsRPnV+zb5QVoIYzIFoEEsK+FFYvl8GwBODyIhVZKFUSG6vnRH/FOsUqK8BP3wN3aqH4BJAs0PMdfWBU6wymNJwqLih5UuwV0CBQkeuYp+7F4eJnSE1YMbhixDHzkZwVDYU9Coq3aETXSd7zuX5Pz4/242YXyhqF+4JjTKU2mDMGm+gx5Rk8l7OtaGedeeak88G4vNxGpB+dEc3f+V8Vsqv8vMZ1B1hnPC5zo44kXYHrNH85bXW/xqf1YCzQkgwSnX3RmtaMdU11Pz0vfI8BGetwk103hTJRYc/oARdKcKYyJt3/dKwpz0jXUs+7fwb5W/od1wdnZyjbqXfe1xclO7ReRK/KsST9KuVFgFEau+5Nx5HSt86drk/1JuYmeSYdD/4jx146x5Q2pTOKJiTnxf+1Z857Rs0/BBM5AHgMfTmcx2ch+0S8wt9DLyVsAwdGFWkcG/miGxzvIl/lDNbaMb/9fufL4fuV7LPAWjme0jOdykUHk7x0xuxgszvUcWblmV1vN17Xnn+iwdQB4jw61sB3WqSvD6BgNAJZWxxPkt3fJy8wrngn++M6QeyTdXX11ns+7XdbO5IJCriJEdXSCwEgbbT1MNpPAVEpd7U+s/b8zPZNbd/ms31LHxfKdE5kc5HFYDZtbm3ZDV4aqTzsvXTSxe3WmiG3AmfUSNBDYY3NthpHOye/qg8lYTDyvcFyP3qmg/cFyWbbU4VhDmDKl4W54+k6K+1IxpNRTjWU/XK9fg4gLOCF9qCgD4zv4/60BuILomPR3N25viubjmxJ+cEJcIk8M5XVotlUTouv6LOUj7m8Iiso8h/pxeJLXFvR8wQZnQMIEi89e2bNOQGAk9mH+dH+Nl/ZL7PGLubeLrtbL2My95OtJxy/AGL1ic961s8UDHFHt503x54nGO2Aa2TbxLK1+zHQLFGjuk5yhHHvht4B8CXAKo2myd5Y4ugJekdV3ZXyJcqcfQB8Yq7uGOro0Rh6xzBvzq8cXcyfz3Gc4XgCbHn16rVtoOdxsO12smJtDmIRjcw5B7RwcJyMkc3GDjjW4Q0OOFLWF8cNUw+Azu12tm9ssi9qs+vFwh1P+2G0jjWnhC/yZphsQY9LsqpwTJCRi8OYiOjx4E5lSu/J8UTmCiqNHE8F8qMf3KFFCR+yqQCW6DtCeTf6ThDVO1Odg35IkWcRUP0gZqwAytI7xTO8eXYVSh8/WCxPGTvqM8Sesr4uL4CNyXgaJrsZwvvZfRxPZDyFgsHfdTxJDnhPltjPx7N7YrljIumhgcDHZ9dR3NGAvtVyukMJc8bw5+PBdbN8NFvXpYNSy7xyvYJeRkM/hv4VlG4cQ8mpDl0gAp3b3Oy96szeyZf2ZpztX+a9/dZ6+5qeLHNhfT77vko20eOJf27nAbbHHpoOAia2nOz79iyAVq7/7IPDc71a+vyCQyIEz/G5AqigU8nyRdk6KF81ZFvmNh/3pGl6JtlZU9vf4FCZc3tKVob39oo9LaEfnMpD544iL5MEb6wrW1MyMzN7e/3WvurGkOVAOTuclX5N7Y4rZMqUEwxBJ9TZ6izzrFRAOrK34IvAtJLH6DLuwDxsXZ653TMG/UwyLuWFkr3iazieeKbK0/H99vbGHVE4nvgfxxOl1rwBPKBkHnhzaPCeOVB62x9tN+Hcnayda+9fBT0gL8h48rXPRnvVbe31YWPP6rU9bFrvMQQgfDVM9obMjjq3b3A2HDrPsPN+qHlm7w5mPymW9lGztm5zY1/Onf0xG+wlZfrI5qdHIXYETrqoM6Q6jfRFr9TAesNT3JE3Wz0P9jzL7JOitvfz2j4BxKZfCiVMcVC3oazgzZ5Sk7fWVsHWOjmeonP4hI31oZw1NCXsQXZUkOuBV/uZp19edDzBw/le2Vkuh5TJGs8ez2SNkauc5ZqSt94Dj95Wg+/bRtlRyM7oeCJYhewQ6GKZ1d7XCIfLIaN84ODl4oas8pJXL/vRsvO1XeWzvRqONsFr64X3f6TM+VDdlUVWEBt0KzxNOovbSFEuedZkBMSb2EKdMRRNYas6t4f7zj4+TvZRubQfZL2XYSQYIKdyHHLHS2xmVgyZdUUINiTzhBKWntONow2nExngUf/zfkIEBER7WLYYGaiMV9nA2Ite/qvOXW+xB0FXYK1T/Vm42u1ub9urg/VbyhtWdr07eiACWXLv1Asr+4NlZeWZE8jSPeXhY+b+0E/2bNX4mL1/ogeOIsN6LzPsdmpOZvHCDkVtvzvu7NfHW/v3ebAuo3RuZR28IVZo8HPsJjMZISFTlawj2fXshQLtuRb+EFSEMD8+kw3KM91JjwN91Tj/G8ejZ2M/WS7t43ef2fuPHsOAbf3wgT19/swePH3HvOweZwkMgky2PmQ8U/aSICyXKUUIxqH61v/8//7Jvnj5yr68vLIbApPKUBry+s1bryTgWS8xiFY2EeeWjMv1amEtzq2m9qAJxr7IkH2ZrbPZzqrSfjGQkV/a2ThbPUHbk93uD9b1s7H34OA9gTBdH3irZ9WHswq/6SiDKvs1qWYmG5A1JegLJxGfEZyhNXZbIPIHbATPchomz3hibehx6roxdMp+UeKvzE+OJ9ZoS8nSkvKM0QGeNVbllR1weGWZfd6GstRvzdw5eUWfS84D/aTKwjNKZeMJB0ixjLSKrfOhaAOJX6IfIfOzuvCyh0aWdlbag7L18oQfl5Odz6W1Y+FZoN9kB3s17h23oAT343GwhqxCXMUEVBFAFDO6PFgnZnwi03L0frI0KUOMLCMjcZ69FDOyZk9VgDJUj/DzTKBDRrb+HLKBvUlpwIPRJd2Wjz3ehAmIH4kHp7heau9K30B3gQYJ5nGnvWfxzpa99/zdWQaFjH0tnj5XBItACoEnDFCbkt6TAhvfBzpI8ZHA/s5GJhvH94qKFHOAGfBOZQpobBAphHFKcVdZnlgWzwGrew3sGYfKF4hQpGTxnd75y1/+0p49e2b/8i//Yn/+85+N8nq/+MUv7B/+4R/sD3/4g/3TP/2TvXnzxh6g/HvDrlAeRKCK5uGCLom+ZB1l9KaAPuuhd8uBpb3h+fwvYIs9kWNQ0eGsifZI87h/KLR32mN+agy8k7USOC9jh3vuC3/Gop4W6TyVBSJvaQrWpL/Lqaj5KPtC4JwLgdjfRE5GraEcb9AC4+K6E4gcjW3GpM9kuDE37Y8OUGpUy/gVfaaODhkMKZDCfOQUkXOLd6QGtubshzrpY8LeyTjXWLU3El5SwqR8SemQ0c71ika+H30hR2C6z+nzxSCc6ZyawodILu2dlDdF8aVOJI1ZipIUCp17zU00JSeGaEXMXAyMZ/MMOZlVT1rnUwLLoxUPh1M0UApY6Pw42BKdu3qPGCdzc+EY+2PpvTqzeo/mpX1L58n90J6XCyKyImbGpDxEIKLOn4wc0Y/4l86f1kFz0FnXOurZcmbQAPI+LTJW7V/q1BNwIyOTMRHNrWhaAXQC93xNqrAXWsf0rOkzAbdp1oDGl66JjFHxMvEmZUfqTGrN+Jt91ty5j3cpAoy1Ee9Lz4aMYFekMMgOh1PUtNaf50DPq7O1l1xzRTKWbVF6O5+tH5yfHA+iHeYkeaKGsAKI4WeMUyUymQO8UPvIM77jYLHMM2cFDmpuquF8chzFmtgA+aJFIq7LvPHMJPE0Ij5FIxgDNFFfLYMzyEF6IoJiFFTNtdQ0JlsVRYs0693elUg51IoY7e1GWyxnE2rThyww0sc3t8FQh45Q/O/4beDJKV2JT534DcpSzJZK9Qnx/8NxHyIiHRQOKeYC5pyOYvkM8WqBfqIhlCrxBj1TvFl0JfmS0i/fMZ8316Esk8ABxkpkJdd65nN0PKW0IX4AfaFUS1cRDxI9+PspqRPLRvFTQRbiTe0ygDrcSxSU8/FYeoHfPRIsOjRT3sJceQ8Zd+K9AoXFazg70qck16ANjVPgmXiI5KB4MdfSZ4wsAT0TZVXXA+hCo+JPqVxN+XLKDyQn9S6yT1L9UHSTyi3JXDlrpX/6+kSjKx1zKutwPMlJI3knWnKe0ITzK5BJ6yNjU3xW+yVal55EFrzkkPiX5kO2Pb9r7bU/4t/SaXingkdSA5d9TXk3teSDjhv6kfD9ehHKkfoa0XicrERAFmri4xwgyjxmFdUNdbkAGaN+iQ6V7GcawKL1pDmt9g/HE+9yJ5LKZSd187nHQaYYgMX7mzgu+uZ4hiVBZiqZcjx4NiXXybEtfi8ao8ecgt3UkJgyG3yGUQyWKV1aslsONNbycCQqeus8mH+b7c0JRDgcdvb15/9ux33nZbGuu731xWDLtrCHlKEdZ/sRCTJt7VHN2cNz2xalvep7u+zJSCqsLUZbA6Afeitfv7FnY2bPq9aqzdbabLZ1nVs+5TYehhB5iNFO37qut4uJkj+zDQDvZXA8lRjylM2hHGE+29tusqtsshdlZt9Upb0qSru2wg6UaCISXWBb7Kfl9NqGAD7ng1nsRYOTI+ryojsHToj6T8rvSc5yr/MqmlVEQCEFlnSGRLvQhc6RzobrH0nATmpL6nxLFxEPTGnI9ePbXejvcrb0Mj/dZmOP68beaZc2HQ72/rCxXzYX9g/Fwpbdwb49vLHLsbMqoxcGja/RNwM/V7k5ZSzQpJ4G9YDZvAuAFccTzqCgA9OzY/SSN8QAtG0As6VDsn5vN521BaVVSi8Rt6K/TRvAGc/U2gdgxucSo6yVceV6y/7gJXilTyjISXwGm5NSKnI8vXz5yh1KgPE3m8mKpXmPpCXZAPQEKkOvToDV65sbu9kerFmU3k/N+61Qni86nogquLoZ7Ot5tC+bzG6WS9sXpR1wvKFDLGrPYMkplTmQ6VDagrJi9JQii6co7FE+2kSZ5tHsgioh9JP0cmeTtxuqytrO6tbl6M3x6NlogD2UMzyvWstKHNqjr0PqeCI4CGCIvkjQiGeS4LCOoAo8hHk+Wocer67zWuzjFSN8oT36P+Bp8oyn6PiCnnA8rXgHDu3vcTy5PsDnsfwcOiROHeiWHk/8o9QwJgbXuM6CIys6nnxMeWGfz6N1h51Zb7YsC1vjDKHHTl6444n+mZQRIjMD59OmO/jzcURDZ9c22nvFyi6mxl4dj/ab8Wi/b3N7UZfWWWmb/vCdHk/qQwVtduNkD5ZBPugMpzar65Gxx5PrHVMIlG2b0AuHOS+XoaJJymMlX1nf88WZ7XoamIMnlFZS2vHYe3nSi3Zhn8yjPbLcns6FrebRsnlwmRSy9Gio3rvTqPWSXrk7nlarhdP3t6++tbfwr4xycvRNmkJGKlH/w2ibm733s2lLszWZpPA+nG1E5tM3o2rs/fMQGBZ0z6CbH7ug7zmWNJUn+056KPOTjiQ5yGfYCtxHlo54Jj2etvudA35V0zpAevQeIgEsVT+lir5yBEEMnV0eD3YDPXOmAM3HoI9DFxTfYhzHKnMn6et+Z0+LhZ3lpZd0uyF7dzL7Opvs22KyN3PmTjkPC6NPIX1bxtz+ymr7uD6z8rCxz6be/mi9By3syJQ1eptQOq+wmbMc8SinmY6esQEcdv6UTbYsas9CLOfBezt9aLn9rFrYD4vWHm7e2qLFeUyp34AXUl779tDZ9WZriyKAyLK3+Z019QAinPunbKbv9gi9w0TuwN40U1P4g/QG163KgAfQo0h627Y/nkrtNVUbnI30NaGfUd85T/BzQGlbsqMpM5c4ns6blWeNTRVBJoNnnGVla1bWtj8M9sa92EsvtUsvxplgx6K24/Zow76zsb0rZwhRuM7dh3WW7Dzp71Wwg+Btoj9K/DI2+FjeFLYuM3t87OzHfW5/Va/sWdl7NmoDv6XfCj18Ms5V6H+0K+jRmwUHSezfiE5PqS54KT1knZajYh669wTnvtu5ZASRNYMzANuyrW2sMzsUs9NG8zT0T5QcF5bIPL1iyTjZ1atbG3a5dWNtb2621m0O9qSs7B3keF15xh/ZsB16EE74IWSRQo/rKtDPumq9egtc2fsX0g+KkovzaCscrGVlf+j29qt+Y5+RjZg1Vme1Z6jhRJNOztrKfvbM2RgYKn2fecheZQ6qviGc2m3piC2hyz558NCOU+eZp22dh5J002QfXjyyH777zBYXS3vy7lO7ePqOrR5dOB7BM71CCaUxl2cn7AD54jpU7IsG//3yN7+1X//u9/bV1bV1ZAdfPHJM+S9//NTyebb1gwd+ntSLFp2YZ2CXMH74YbNYnt65dF9hbhd5Zudlaf8XvaEIID3sbRwOLofgvcVc2UW7smrZWr/f2XDonLcsY/CWcIvDMThRZfuk9pOv5TS4vsI1rhfGMpKsN6XnKLvrtnUMkgCjCJlgIUiWrGucJoxpRxZWkXl5PPaOjOKebC6yuplXUdqaO4fcBhz9dWV/bnO7nTL7FnmCoxnCdkd6yMYi81SYJThV6gNxnbYP+y1+L17Jd459bHeWceY8A4z+ZZlXPDjLa3v28KG92++tPU62stqdtV/NO3s97L33JfrPYndzcjwR4KP5c/5dzlCpJ8sdvyHQF7yHgBLkNkEqlPTD8cR67Pws07cpOFY5xDievDRptN3goY5Rwe8wR2LGX0r/fM/73V7A+XovsFRYJ597tQf4ZwzAcT4/Z5b94MP3Zy2agIvUYSKDmxt0IGUY6zqBBTI2ZPjLSE4NCinMp4OegN3pfRp8mq0iI0jvZ0wY3gJyPIIJJbhtT4JRThEpVg5cRWcEY+F+LZxAMhEPBPX8+XNX/BkHh1WKBs99/Pixl95LweA7JSbUhE6BahGoHA9S0FKnRQqcuZJHQdPoSdV9KcgloEqGvhTHdM1TsEZCQIZcACoCAC+HQuo80Vpzn+5JQRfG9317KsLUHjFOmB/P5h4BYxgHeq+Xu4qRAimNCTQVoKk10t9yiEAHApsYr54rQEdgpISg1lPGYrovmqsa10vQc6+EjNKgBWgKONVeCIyTU0NjEhAkBfa+w8KV/BjlA3ApwEdnMDUUeLa+5/2MiZ8pSMT47jsw9JnGKhqQozNdYzmBRCsCrQSyp/yC33XuUyA0ZUYCLzRvRcpxPUKT5wMEMQ+YvZ6Z0nF6Ju47IBxQig7qEwAW6TcFIFP+pDlozBqb/hazvVN4wzzT52tMqREnxVe8Tesq5QVg+L7R5ww7OifTHle6TvyKn5SdEADJuqkMC/uv8yEQR2PVeXBlgNoxkSemYI/oR6C89l5OKCkK/A1/ZAy8O3VMBfoO2U86CzIqWDvuJVJYBo3bRrFHlMBGysEJGNY7NbanT5+eMoN01rV24lHi23ofPxkvPIPxch3rwbP56Q1zYyadzimfSUZKBumcuSEwJueOXhzKDsOp3ISsFwHo7HfqYPDyHxGIlTGkufs5aUJGm6/hGDLNMEw8avleiUdvMhv7OzEf+O3u9ubUzwUgiH8obszfHQ+AqbHHEGU1nJcdQnkxngXY6dkSOPYBHmgIHsFIr/GNoagI2gHjJvdSAK6UYYSNk9ME72C9xf8FPmJEMN+0fJDOBvPf7na+Jzqruk8/UTR11iUHpIcEeRC0E8l8yWMHoiK4wLvjIfSxNMsQyMCebW5CKTOunUDkPOot9LRiX2RoSH5KxkgnYM+4341H1REvA525/IgRatKzJLfdKIiONvUccRkU+1/4+059v8K+am5S7nm+MhTF98TXxLskS/icPQrR+yFjxg3LuHepAS89i2tGL7UWzqjvOaUQYhk5GvwehyCTxbvEwyVfxTMl78SH5aROeWOq0zhtJuVutMfSRSQzFKwifUTrLOcD75FhIXoQj3IQab8/laVLdbtUdksmSDfgp95HWZVUvvv5jI1+QxYSAOX/6tiSLoEjV8Ej4sWp3vJgFUo6pTKDuZ/O99h7nw2tBwat/nHOOT9yuE+AFx4BGnR9z7aIOhnXEnGIXMY0AQiWjGE8oi+thc75drsLWZd1yJB0WoCnFNQkxyEeDDvnAZtQ4ghwXMZxvQrAhfZedKP9x3Eu/V9yQufVnQV1YetVkLGA0wB8zSI80/spU1pIdkDcCwBs8art9Vt7+fKFOxeCqAzNlRnPYtnaalVY0y6sXa+8Tv+YU66MQIe9zX1nj/KlFZdX9v5xsE+ssMf9ZIuo3x2G3qahcWAC46yg/08/Wfb/E/aeT5ZcR5anh3wyVWkoAmwQIJvdbLFjszMfdv7/NVvbth3rbpJDDkkQqgBUVcqnQq/9/N7z8uINejdhsKx8IiKucnHc/fj+YPNu8MzIYUbvicLlKLRVTo1IdvUw2gau/bKw67Gz70uz72eVvSsqu+vN9tCyDLlNAOQ43zEBgP4Q2isE8kkYl83n5zkGlDg36Emy/1ObSbJVIKzkn/Z8GuR2EC2yFpzq5eMzxD2RVl0zy9LJ3kg8VvEyBq4vvczzri5X1m8ay7zXExVwoxVDY0/zwp7PFvZxf2P/PH9inxdza5uN3e7vHdCsvJfJaOtlBRx6zMhGxGsMAD1UTaGz3WeJVGPQxLF/gt0/eM+DbbPz3gZkqZblzDbDZLdDb7fbvb1YlHaFHVMC8sw98DenUXcxt80EKB/AU7ehDo+AI1nJd5s7W8V+lswDZwSfgB8q7QAeLs/XtpyHJILbzd42+8ZutgfbbPGFwT1ru5ivHEzhvPm9qK5qQjUx+iybMmtaJ/eyiUrJPHPKmXd5Zd/td/Y1PSXmc2tWi1CNQSDBs4Irz8Sdd2PoJQK1CzLE+zBMVrU7o4PEWTbZBc3g6dsByD4EfxMuiyfLlV0u1/5MPxzu7KHZO2Xain4j7WBNad73BkQF6r0zEjYK+pdRYUGVQhkqSfYkqQSbHOAE2/HVxVMH3n2+lku3Y9Tf0QG0GCwiWI094zaOg6sBWF1lwTfWfpftjcySXUgADxnkvusYfBhiW9W8tNlqaTungyOj2xwECnZv71RPUOtsbbBtP1gxmF2MpV3lla094SdUO9ezuW3bgwedhqry38xHDW1ZUdtFNbdVMbfrfrR/73b2u2ywb+vSHuiz0YUgiUuu2JsFu0H+tRJXUv2sM55iA3pNdrX0uPAEBZ50Rtmrrh84F17RmlkJFRgVXW3jVRkvrbQnWWsXU2FPRkA5qsLcmvQgad71HtyE8onKJIKW52crq+q5bQ6N3dze2VuSusbBAcIp6lp8CuwuD951nd1WmbVUmbSDBzyrrLfnWW6/vLiyy4vQkD3498FXEb0utg9ng3PldneUZYxV+sgTa44+ytwrgLATZatR8QTAh93Gc/OMt/cPdr+Bghw6wcIDk/Vi5kwDfdvbu83Ovu4au4fqzikyc69EWHiCCNWZtQ1F5VUL9HniXFNJScBkl5t9Nw323djb7TjaW6hYJ+heQ88rqpJmbWufWm2/LtZW973dlGb/sz/YX22w64oeUaP7NFA/9lOoInZ7BwonbM4IUjLGdUmggaDAYMtssF+Phf0nW9grt7k7e5mFYJPbKJF5wEHhPVXEjVc0KtmOM8jnOMvCBNZ1kJd83u3ZqLvdF4Q6LwvVdW4jlEF/7Q6POJDrCwoTOXwEbMBIusCgw7yHFiS57xdnhWC7BZUAACAASURBVCK5gGQ89hTBy4kELvpYmS2gi6Q/W9u4/OP7xS6y5UC5ht1XZNYyhmz0aqoqX3tw+E3W25vc7KHIrcuxrak0Dza37BvOi/SokiXFmCT/VInKwpzygr2Lpgo0k8tmb6/2O/unsra/X527/JUt5jbQIVAjH31eVsX7tIbgn1doHvEH/PbQ7+p47qMudrudXlEFhH2hWn3MRsvmhWXrmQ2z0vpitOEs4IaSF8LReKbgw5q1D421D701Q2abprOHu53NB7MPLi7svXxhW+gWnZORCpTODlBKD7097Bq7a82er+feJxMqtfP50ntdEVB0yj1su2rmQdc31tm/7rf2721n74q5jbO1Dd0h+MH40rFw4dCG/l7YP05rHIOPR58zBkZZOzGUMB9KfJMfz+cPu41dPLnynlqeKDqMtirNLurCK4ref35pv/y7v3eqvauXL+38yVPbk0jqPv7CUJWOA+SFU9dTfU9vHnzT1998a9ff3dt3797Yn776yqkrCwJ/UKjtDr5m9Gz2/nbMX2QIcVr+KCOpGOYLYY1HmxW9vaJiMcvt1ZTZx9X8WL1KdaH7NQN7NujE58vz4/uOJ8WiB9mRVPSBEUAVR8DBAyeuJ0Mi7N1ssn6zd9q5BXTV9GsuK7vbb+1+v7WHdrTFvPSqcWqbAtVeoJbzwCU98Xh29iJ7syUIO9quMnvIJ1v0Ya+jg6nGcspWbJUyVMX+1qAY7UPvL6qK21DWqH5rE/OZrL9861PsWH6JsE3hDTUJY4GYxO32PKcqvLMPrLSPFmf2fOgs73IrqoXd1WZfjXvb572ts9JWh94uisoTgQt60XpqC/MezirBo/WQ2Yh9D/sBZyNW7bm+x7afBrtYn4WECPqRgg2TeAStKtX10Q5mrzhuRTV5lNfYQfSk+//64R7pnLC2SpJyfKpvol0e7A+3o8DIXr18PkmJykARMC8nWcBB+rnU0eTzUk4CEjQQV1QRiEudRhk6AvF1b31WIGh6bwGmGhwD5JkICKnaR2CrsowFeup55IDruvqeDEoJZTmvEi56X4EWge4CDRmblIHGkoI7jEvgvjZycH4DgMJn00olOYoCn9LPpkCO1iQ1BPVvxpIGPVzFxsAAz6C5SgEdfUbrKCBN4MbpvTWv2pxaN/0tA5RNqH4XCqYJ9FHwTM6nlJPAndTx5PrsA72mIAt/M//p+7qO9mbqQPN86Z5L5yDdcxq/xqV7CywPWf6RwiQpKdU1FCwSkMd+c2ciKSlN51Brp/spYKS9r32YPo8MYa0pvyUATz+v86X11bzpDGsvOtDqDZS3xwwOnQ2BlKxpevblnMiI4fMCNXQ/7S+BcQK9VfkD4IMhwF7Q9dMxSG6k+0tzJFmja2mPaO/+lPOkz6T7OhW06XponVNZkp4XF/YJbaHum8o0XTs9o6evcf3UQNNn9fySJQHoDEGTFEgVaCk5k55JnX/9JnNEhm8quzXPmnvuxT2kG3RNBZ6CwxZAXN6T44CBkt5fAc/HeQtBFckAgbfa0xhD+izfZV9IsWEYstYCijTfClzo7AoUEAit4FZ6FrUGCgxKrghw0D7hczr7fMaDspFTnHGKOo1/Q/nh/TmiHOYaqexzhd31buAqoMVnZcC6gTaFbEyoZvi864UuZKJLtvvcxSbkfu5j5QzG6aIOAQS97uueNCwFqON9xkT2Gj/IaZx2PttGZ88ze71ha+aZOy43yG4eQyl12K+Bz7fIq5C1iEHYhx5M/nfMBpOc94BMDKZJD8uIEcDoDnsVrqf51lyxV8huk47U2ZPcYX4Wi5CYoqCBDEbtZ8lJH3jMzAN8ClSGOxv7x0bhNJvn8zRz97WJAf10f6cyRs46r/EMx0akMRubMQPA67lTGZ8GMUTnoDk92g+sZbStdHa11rJHmHvJklS26xzL0ZV9oeQN/Q1Ipb0vmaHzxWegj0LkydZhD2hOMUqh7JDclEzRZ1MdKX2Tni09r8Z0Kgc176cyWt+TTtfcpLaW7Ds+mwZ+Jb8EurEPtS7aO6mc1DxJ5p7qaVFtCmDgXux/fmseTnW+9AW/ub8AfMkz2S0uCwFPoqOQ6h+NjzObJichO1x/RMCGQMRRP9ngr+cA6zGIzf7iPpxjwBmXvdi6UGuQHRyBeu0bJfHI8aSSAgcGIEdB00DNE6r9VMHkPVxirwOegX97cB8qjaRKXOdLa9BG1gXNAffXfHlgd1nb2foiBO+cHseNYB/H2dmFg+3Mj++ByEOOE0vQ/vr62gjs3d/fuY9BEAbwQPSR3PPZs3OvFpktaqfN2TRbG7cbWw2TneeVvT/VVu/29qLr7QV0WlCyxR4Jt9D4QQUYaSiAvJGn0MdBoQOg7zQhVEVyxiKtDnNwALgmS9MGa+aVvaly+3Lo7XuqZgo47gn6kB3cm9O3qCdMQg0DiEc1Vxr41OeYX9fBxWM1v/ZUKmukN3WWT+1/njX1J1P7jTWWfazzIHtQcgndKr3uoEfs1yMQqKih7xp8fvzsos+6vV2Mkz0ra/t0uLG/yy/ss2phedbbdfNgzX5n5RAq+mF+IvAkux4Vdgwws0f7kHgxn89cr7psiTaJr8Oh9cDTrt15Vu26JKhZ2k3X2y0Ugdlgl3lhZzbZclEZ1GX+7EPuNE37HHgysA0wNmi4NEfQ3h26gy39/mENAZLkezq9CkGp5dwW0OUAIj/s7PZha/eHzunjOKtnq9yulme2pL9QDD4QjNkdgm3vvVGGyc8C2fxGILjIrRlGe5uV9q5p7Nuhs+u6tg29ChxtCGcXGr1qNK94otppNZrT0xF4cqxwONiCyj4LPXzOy8p7Fjgo4hVHZk9XK8+eJljE+tx3BweRlgUVmGZtYV4NNTaDB56g7MurybI6s6wlgalyMDnMS/APAVBYs/Nq4cEk2V5kt3O2nWlk6B0E8f3M/MfAk9PQRJtpAd1b0mNPOlBynDkHwFFiBjJG+8dp+GoqQ0iIJcGTqvBg67lN1w52k3f2MHT2gFz2wFNhT4raloDq0AZx9pmvInNgaUPz8B6KwNHyonJanYtyYefl0h6K0v4wNPZ/Hzb2l2y0bV1ZPYbgr/8UIdj6HwWeTs+y7G6dd72f+i4CxE8DT3zW7ba+CdX05cwwlDPr7XLK7IOpsOdjZsvmwZ5klT2hAoGKeuusnUIfD/YQPwsoG4vC+4OdrZc2my89u/3u/sG+o60B1Skx8BT0cWg+jw1bDr29tcE2eWk9cgK7PDe7MrPPz1b2s/deHPVLD02RJ8kFtpeQtBPAetmnjFO+PHPJfnP9SQ++mE0O0iu/aX+AyCl33cd6ebXPdmeb3c7p9ZAv7NVqzprPfL/fHVp7PfZ2R8Ckab0n2oqKLXqOAdoVZPHnHhi5GRsHdXEzOLsPmdk7aN2yye7yzB7K2t61O6eAcwpxm2wxjfZ5sbB/qK9s1rX2w9QdA083hVmDDc85pkfjFBMTI3MIY+UZ5KOeFzMbC8Y22PN8tL8loDUV9ozzP5Jx/whGs+/8zMfqW/Yl11LijypPHEcbQvITYyPwJJ9ohi0Sg/QEgaiMFMbHvPh5jIGnoy1CtQ+CLwae2C9cQ3rJeVrjniGoR4BDgad9WTjYj+HAvZB7m8PeDqxbZbbI6mN/XSoa+8Jsn5nt0MtUS5TntrHRfiDwxJqQ3AJtWEEQMJxN6U7hJvzNmHS2TnEV2ePuo9Yh2WvoQjXE02yyn0+j/WM1t8/qpeXNvc+jkpfEMMQ+9v1LpVKkRgtn5zHQEpJsepfLkgWcyLDvA0jNnle/NGx9gk3jorRpUdtQTtatflxNqbHomaj47bedNfdUrIy2bXvbbfa2HMyer87sg3LlgciB4EmUgVRjUdG03Te2JbGoqG2Onu4mr3yiotg/Dz0i/eLQ72Vu90Vmv2329v/sdvY1dKeLtfUxYSDEHwMGS0887smzyp938Zn0epYvcLRfYzFDKjPd9kEfQWFY04Kk98DTxby05+uFB54ulpV9/uu/88DTk1ev7Or5C6e9Q35hozbQfsa9WsQkiG7fesEDbFvv3m7sbvNg39/c2O12Zy10r/jd0Q/DZkelM2fe/1D9OON+xw53CjsSNfLRK33fKwv7BPpTy+xF7IGqfcG4SVBj/WApoBpKdhn7UmdOWDh9TWc59LgEKAMFn9t2VOkNvV1DxUtgtx9tBSXxculMAfSRuttt7OCV5JUHD3OCoi10rLHvU0zY3SIveA/8tR2dermd5XaPTti1Lpv7drTlvLLz5cpmY2YEtPG9f9819mW7s79wPi2zrcvSRx/iMDzGL1KcLD2T8itlQ8pedX+sbzzAnENhRz+qqXc2g/eywj4o6TtaeQXWWNT2Q97ZF82DB56eVHM7HzO7JLBEpToJQlAvekuF0L+M+VtNIbnsNPDkGCVsFbAnLJfHwKVjOHWgdaUiaozU+KdVfxrD4VjrKO1/8nt87Dcpn1mJBMh6WCOcJjz2DHS8GPn37OnVlAL5Ag10Yzm/Dqpp00QHIJ3w1OFOH+008CQQQsJWAjEFjVLHXsEaPRd/YxCQhQZgR98lMsAkpHUIBBjK6ZZASMfKMzindgwYOJASgxpyZOU4CaTknnxGGe9Smr7JooPshzNeU+M7Cu6UB1+ZIDHwJAAtBYoEcqebXkqfewg0+altIQUmgZkCGgIGBLTKoBaQIucnXb/U8NTnnbolCQTJyNU95ShqPwmg4VqsDfMjZzPN5khBFhkIEmbpOul6KTB8Ctxob6bPrzlUlifvaS7SAIYDhqKNSTJvBZbrvRT80dylDrPOjgBVAevaNxqHDHjtgRToTwGqVIGnr6eGTCoAuQ/v6ZzpedLKDxnU2nPupETqOzn6uqYCDVxXAVMFS5kLgfsydFLnRQaWQObUwGI/uVKLAT3Gr3tpT6RzrfXjNVVHIvi07wQ+yhHQ/tS6CeA4gl4xm0374//v+6drncoS7dPTfafXNTY9m66Vnm8Fe/hOCsq6AI+Ndt1AShwirbP2iGStrp/OP8pMZzm9b7pPFDAQKCtQXMCRqrLkbPKckgueUx6p3bSO0gFBfj06DqmcUvCRLESNg2tyL+hltO8kcyWn03mSHNbcCORK58cdqQgCa370Ow0GpXtcwMLRYaBUWQ1isxAA528CT4CYkv1aS+kk9rjzz8esbxn0+j7P1o2tVxdIVqq/hIKr7H+aex7PhoInsXrlbBkCDzwrGXEudyJHNuNYrkP2vyo71BPLjQgMHYD5RahEDRR7NKkPGZDOOQ4gfawmDFzrVLq47CC7GqMpNpNlXKpKkEyGB52xaezcV/PLv+erH3NshyzUx2ANgSfJCgW5pdt4xlVsjizZwHgkb0STqf4ZoHKMk14R8GdzvXWkuvPzEBuaphVP7G31M0xBb8kf0Zv5GYoUNTjAng0M3U4kiT61S1J759hzhKBgkg1aE/SMgLL2mOSz9mYq11LgWGeA146Oe1xHXcMz8Pf7I+2pZAJjU6CBvgtk/cs+IUNSY4GD3cMN0eZJdWXqbEv+SN8okOx7NlZeScdJj0jOpnaPQG89C9flWX/qXnpNMkd/S//K3k2/r3FovlI9lN5b4+TZRG3BmPi8EgRkZykIxfdVuZPqWtlGmnvpTD5DUIvAX6qD0n/rjB7PV5RTLr/zUJUFqKO9AA1nOJehr4nPYzwTVE0he3heAGX+7XIzyhIFL5RQw3lzmknOL44fID3ZfXluq5rGybk7VFdXV9YeAhWpnBKtLZ+FikO2VmpXH2V4TKTSnGvuuIYH7WhEPVuGSlyv9oEqpPe5e/78pVd4yLZ3B51+f7GHAvTZYxso6B4e7u327todqTDHITnk5cuXVkJRWFHhubP95tYWm4P9LKvtZ7Mze//Q2Xwc7XzIbAGFITRceeZUSjcPG7t+sbSpqqPj2NuY5TYvZs6DPrbIV/oCjFaNhXPCUxDA674Hh9GuZ5lt8szeUfGUTfYOWpURALcyK0pr6R8TKYZ8j+IExoz1nGSSKlRMKzAqu1S2toM4Jxm/sllTH+HUfpIfJr0s3at10lmS3Z7eV+fXdQKJDSc9RCUv+N0Ojc2yKvR0QddmvffIuvQeXKP9Q7a3X0xz+3x2ZvWisOv2PlSvDVSLr6ympwzUQ7EauIv9m1z+VrXPN4FY5BAVejj96DSNtz10dn/Y2RZ6lBh4Gqbc3u0P9q6BjcDsKf6qM1dNVq+X3segIPDVZ9ZXoweeJA/ItpZ9RG8WssgJPHGuXK9FWl23IQncrtYOtIWm8IPd3u/szd297aico9eI67DMzmfLkO0bqxmp6qPaOQBF0DsNPwo8jQ6+TvZmyu2667yK4m1ZOnAKuSG6zDOO77dO10MPpyWVTyO9ICYPrkJLWI2dU0pS7UTPspX3jUH2hEAXPQCu6rk9ma888WMzHuyhD33ouAahFwJPd9BZ7zvPAD6vK5vNCysXpfU7AjDBlwxJAsGe4//ZvLa8C3ter5EhTUIOOhsQBjnoMi8m0pAs4/uOPhvIyZjRK/3DPkWGSy/5fbvuGLxlD2otna7Ge4iyX0IF1mKx8mdxW7uf7G5q7a5v7I7qnt6crvDKq8KoEA19HeAknK2XHmz64fbWdkPnYCaUOqwRgadVNrN9NbM/F6P9nw83TivV0S90igBzBN45s2ngiQCf9Fh6znTG5Aun+IDkB9dSglkKOKY+btcdjD5PSyqnh9a6/cZeVJX9Yrayp4PZYn9vV/nMnlYzr/4FqNwMBwcXCbivrbBVVXjgaU02NbRt9dwDT5vtzt5A9wa1FnSE8RzRH8MpsqBKrEr7rm/sdjSnNoM6cV5N9mSc7NOzC/vgMlCsBt8qVB6TUf5oywV6WuEAWnt9h/3muI3TUId+d1nUre4Pj71B2cleoBKBZ2y63g7etzrzYJL3lSlDE3kqDx/a3r6Bco8AaNPZqiztnCp5svz5DHSX/eRN5Lf5eMyEJ/B0b5P9UGQe5HjIMvuh721Lo/kiZvF3jVVda5/lc/t1fWlXWWbfDY19OfX2pY0epOvJemcuqZrNCBI/BvypslTCN3OWbzub8sEustE+LXP7Wyvtgwl9N9gMH6Cix0jY88788PBwnEv0EudP58H9vJh0yfyir133zYOP6P5DDNp65Q69aJaPFWvQRPG5PdWREc85Jl7FHkW6vvrEBnwxBJ48+ERQzYPufZzfzNr9wSPTy+UiVE9ggwNI0195ymM1Aue+oGOc04PdW2cHAk/F2g5lZrdlbm/zoJ+36LMJ6R1kj7Cen7Lh5TtL56Z2L3JmfTZ3ndAdOqvG3l6Vhf2yqu1Xltv7U2aLPDAayV8Uu4OwRgeBYd+LrRZU1RJ87lBNhfyUjPDK0JiMFpKWikCzmKGLWztQXTfLbZxXNtWZtZTBxqBNOhb55NARTofJDneNbbedbeixc2ht3pmD7y/KpQPsHkjK6Vs3+L89+NS2dsMadJ3NKY4cc1uSVMQe9UQjKr87K/vBas7ZcmFfjL39y35rfybIMF/adkMXL0QsfSKjLKSHUte6/Xp5fnHE/+RrSP5pLVLZl+Kd7n8uZp6ACf2bV6r0g53Vub08X9nFrLZPPnxpH//ib2x9eWWLiwtbnod2LWg+8API/Nw2875GoY/Vbre3P//xf9rvfvc7++rNrW22e7dBNvj87AV0iW+YyXtUnQaeQCQIBnkVVUdgBPN1smVu9rTM7FWe20dUo44kQIW+mfy4TQc1Zawedr/5ELAH5iT1pRiDj4NrVHWojHYa3EDVSCUOFf9U75JshU1A4Il+k12W2c1haw+7res49i7MIFQ80eMJ6l1R3HOK9gSiszBP1oyWzyprOXNUvHXBr0AHL2aVnVFFNma2gnGhrO2mLu1P2wf7Q7ezr6bRHtAbs9DDkHHtGlgSQqJtOk7Nh/x4/k4/pz0PFTlz7VSqiJmhs1XX2fucz3xh7y1rZybYW2bfdFv7y+Heunywp7OlPS9mdn4guXfwZ/WA/+AkmNGnGlw/EnjCNtj16MGwVmGPZiHwCs1rTJoiF4kALlfBdsAdke/rtrkYq2KCWpCk4SfFER9f+18DT+4jRt8bf8l7xlGtRQU2thZy9sXzp5OM/qNDolKrmE2ow5QesBTA1UMJIEwFjQClR8EWlHPqXP7UgB4nLyrzCBB6FkRsnMyG/OGHH44ZPQxWRrvGIoBLoIuMQimylIpGDo+AF64lA0TOmUBKxq/7ySjTM+vQBWA1ZDfxI8ErMENAhOYiva+ApyOAFb8vB0mOneb1FJhJ10RzkAIyAvhSB1BAq4AVvifDUxtNjqOupffT9XWnKAaj5MAKEEjH7sBbBL64/inVnpzSoyEfhVm6pzQfume6h3lPgE8KBrlMjntQ66M10v7R/P/UuAVeKhAgJZoqVs0Pn1V5c5rlzOsaf7o/Tp0A7TE+rzGmz5+eE72vfaTvaI0lOHlf68H+To2RdD9IuOo8ByMtKCBdSwAdrwswT4F+gezpGU+dGJ6FDER+e7ZJpITBYGQ/KFghMPLUAdJ8cU+ttTvESZ8yjenUaNP+SmWR9m0qaFOHTGt1ut/Tv/l8CkpKVmrO0+fhtVRunspJyR/tc8kWXfMsNv/le/qs9uWp7GVMOgcyEkS1d7qu2r+aV12fz8mQlTKW3NA1BRR6UCRml/EskgXaO1yLihReF5DKb8kUnDwCT3oW0R+RdKBxCFTVuddvvU9AJQ3e8cw8nxxJBZT07AKede71PAKI1YRdZ92DHdAMKPPeQpUCfwNUeaZjpDHQGnJtB7IAQxMnNQWZtb5VXfj5QIao0SmfI9tZ8ygQDFRV5w2DLMja2BeI8xX1Jk75US7PQzCKiirZAfR50jlzMNgbhoaz75mdRy5wMqtC4Cn85CGzJWbReKacAy6Ruis6LIxdc4Hxo7Vg7RwQij34dD/dm++o2k3ghhoGp/aIAldhXwZgWUEprZvkO5nPx6BPNK6cIzxWST25vDjul6EPY3EKhGiMcp3T66f2Dca/gu/0d3CZE4FMl9NQRCVVS1pTPZ/LzQhmuS4R3RNrGQNPGq/2bnoNycRUR/F8kquSubJPpDP4m+86vUmk01XWr2Sjy4ScffZIp+K0HzFBA2CNwJP+lh2i+zuQkAQRU9l3BBpi4EmyK9V3qX5Kn0n3k90g+e5AYtL7kXlK5b3OfGqIHx2oaNNIb0snCoBMnVG9x7U9uJwkrqS6hH+fJTSSsrvStRIdqOSuxsS6hUy2RwpkraHG5HsTzm8SoQgQR6fEwYZIzwd4IBkGgO2ARLRX/bxFWuQDlB3Q7yyX3pcpZN6FxtJcNwVPuLaD5DGgQcUNmf/eJwFgzvtshGbBT54Gznk/85H2VUEVd16yEChO7WCuoWvns0DbzI+SXbSOLsNI2I5VC5w/HEAoVfjsxcWVrdahB5pX45fB3kVuoTN4/f76jY9vt9s6YE3/DzCKINMGy+uFTTVc5gfLDg92ttnbz7rcPs2X9qpY2uXm5kg14s3uvXGv2UN7cJDg9Xtzm8rKDoV5ZnRLB3AqHLzyZrD9w73T/NCcveoyq/vJweisDfQ2zaqyu661axvsnooUMuqZe5+S3Mk5cPSP9loMPLmMAmyggi3adLLlgt4OweXUDkjPk/Yav2X3Md+p8+37LlY8pT4I30ltHl0rtfclpxkjz35qI2uNoY5b1DMH/9jrgKCXs9KeUwG1P9h/qc0+tbl9Ol9bMc/tnQJP42TL+fIYeNLYAIVlj0ChuIz0TTwPzbRdxrrDHnQ8vQ7uCDy1O8/IXeYz68fM3h4O9m7feyzsb55f2hV0cPsHy2aVrc/OzCGlfe97x2MLMehPxZP8iy10OTng0eIIHAKkaP4IgK0uLm2+oIdKOOtvbx/sZrOzPYBCXtos621eF7bIK6fyquvQJ9H1yBhongAP04qnEcpFsoZj4Ak6s+9ttHd5YdfZZC3AfOz9ON1tvfE1/XMIPHnQicAU0LVz/zZ2VpR2kU12brmtoT/LQ28HAk8AIFcVgYel2yeHrLft0HpFZeZBgMoO+WT39GvYdXaW5XY5n9liWVm1rOyw7Z3OBSpQfqDD8uQUMrmJkHejVzoIMyDogs5XxROyEMpJ9ifrCeCoCinHDGjonfRwkNxlP8jOg6ZJiaih8iVWacYKcfQg1w52c0jiCfoqs7vuYDcERrADRvpQVHZRhZ45GZnNfQhMEsAnq/nN3Z1nKjsdGAHQsrQnJWAaNGu5/XWW27/sHuwPBFHOzmwaAybi61xGSt4IFLqcjrZ3aqPJnuQ1JeykOik9j2KlkF4VriAdiP0P8Mba0jtmanb2vMw98ATVHhVPZ1llF3kAZrdTb3f9LoKvZh/kMzubVd5vBFCZM1jQP4egy27vQVH2PQEr4NogwwDaQk8vxvy6a+wW3dNOXkm2qnN7Mg7289W5XeUBMA06JVC0wSKh11gj2YLMAbaQbJZgr8eMcmzoITCfABqzj5wmnmSOGFxiv1NF2CM/PDHZPPMeH4GoW6gCzj3w9GWztx/axrPWlzHwdCaqKIBx+pK1vd2N9AMpvBqTpIXbbLLvx8n7st1No31PT1iqNXlubGHoxfcP9vNsbn9bndmFTXYDNV+V2zc22et2b42STbzH72OPUc4K43d6sei3PNzcWTW09kE+2T8Vtf0NvWHo9TSQcDHZISf5a+WU4+hYdCiBWp1Hqrx8rqGqU0VU1OdurxFEJMgabQD1eXX7PzOvupD+QY663ooyUj6W70l6mkR6uDT4xHpT8emBtki1R7BYFU83fWftnp0FTebMA18k0PA+9gKJAt6PjMosKpgInhJ4mjrbQV3c19bPK9suZx58ejN2dgd9aKyKm0EBmeAp0repPZvapalt6vYNZZLYa31ni2G0n5WV/bKe2ScEpOmltggVJvLjhfUoYZ5AIsEHJZ54YkVMgqKSimpSAcY8B/JTuBVrio1B8plX0I+dNdZZV2fW14X3veqXj7jVUadHW5rn9LEx1gAAIABJREFUomovbzLb3R3s7n5vh26ysYe6lSrZ0i6n0MONecUWZG14HgKpzNtfmo31zWTrIvOKyNmU21k5c0pPjKi7rvHAE7TF+Xxm3+W5/Vvb2O+m0X5AZ/bBPwkUjKHauJot3GZCRxB4kq8qzFW2iHwB9I0SQ06T0kjmcn1SB0pY6EPzbm/PVnN7eXFu/+l/+3v78GcfWb1aW7mYWb1c+XJyvrBVFyQuNKGfOUku0K7tNzv76quv7Osvv7Lfv35r1w/ohN4DCgS3vWcPgen93il40Uk+XxGDYb8SiMOOP/StFdBdD71dZGYvi9Lez3N7PuZ2BgVwG/o3OyUt/Ljj5Gs9m4Xkjrx7xBdk42memB/sDnpJu7zwKieCEKP3Q2Nettu9lUXmvRoX9TzoNTPvp+r918aAa6FDsGRJGCLwpIQR7L4GWwWKa3gbu8Bggc3w7gDNYAiaQr9KT0go9sohVMEhe+YXl/bFfmP/oz/YX4bOfiDQhzzA7uuwX6djoJ01kG3InPBv/KHU35YvxD4KdoCq8Ukeqmzs9rbue/ukmNmH9cLOYLUYzK773r7qNvZtxzOP9qxaeODp4tC5bCJpCJvA6U5J6KV30jh6AG0kQW+Crrd1+lX1CIVGm3wsnoNegm5fe3LH5GvAmWr72JfXjXAlHgafgbFAGyqZk2K4kkn+IAkmzB4Qzu1+vvc0pLJ9DNSmOE9U9L3/3ksPPPFwAiPkFDChzoscSwwFgqfgq0DCU8c7FaByvCV40s+mDqUGkzrq3BslowXnWWWYy6lJAYvUqUkBCI1BTrHGql4ymlQ5P6kyYCI1uakSODrvUbBLQAlYkQHHtVMgSYqSawnUEeCjuZETJ6DiCGwmVVICc9P50lxIcekApIpMcyhwQPOYBp70WipkT9dH19Yz/hTAyvMIPNEeY54UFdUzcC1lEwko0n45FfgpsKfMjXS/aa64j9ZAc6R5SOdZRreCHgoayBHX+NJ9pu9zPXdQIhh7akTwnoz3lKpM4IkM9PSemleNX+M9NUo0tlTwHUHUCAZx/1QRCFDW/Y4GXcyKEYArEAfQ++i4RID5p0CAdC9Knmjfp3N1ule5P/PDd5SdJLBUWTrpnOq50/0cnIVgnAZgOGRI6bm1fjpjqVzQXtH1fmps6fd1DZ0F3UNrpdc1z5oXPaPkj9ZOgc9U/kiupPtOoKmcVskQDEM9k/Yh85fSyOlZ0vN7BCdjI/h0/Fo3OdBaMzkL2p+q5tTe1/V1joKceQQJeV8BD8kAVTxxbWSx1pzPBZkZehzxPmPiNXSSgluiVJWxLONA8p7PpcF/GYhymPU5XlcQSvPP2imIqbnFedL+PBoZZAZGgA0jQbQr61Wgj0nBbq6dOq8AwloL9gTXl070zy5qz7yCYkeVOVQfaBzaB85vHB0Gz446BntCpYWDHpGGisCT9tuhPxzHjXEoLnUyCV3fR5BV585lYJLgAQ0AaRXhfXpshMCT6+FI6yP5pbOlACmfqWcLD6zpvKYBQd6nj4mCftIP2t+Mgeo39SVKHRvpcWV/SYZIr2ovSnb6PMYqZTLUdD6hMJKO3m6gRyns8vKJj5f76uzxeQEUqV5UI3rWC7DO570IFaFeQRgQ4qOMlj2lPcFY+R5/e8C0D1UjbtxhlyU0jz+VccVnNXbNf6oDJY+0vpL/wVjvvcJKZ1IJFApQ+h7rcdZCdjhjg1boqDe98uIx8JTqc9l0jwBPsJHS5+BZJFtS/Z3aOFq/VLal+4DPHs9IDDyl9o/WSveR7JLOYs5SWS2ZKL0tZ0uva47l7Ncxe5q14ZoKqPH9cC5DYpJknOS7xnN3d3OcT9mhfm7i/iGbTfaSrpnOowK0PoZE1qv5GXue91yuLkImP84SJ5jXQvB/8KpKgBk/g6w1Hi6ZrM7mFeiitY81X4zlbktvpMK55+mv4nuRgCO9K2Jlsz937HPj16KfUcxwhhed72iOtE6yW3hS6fDU4TnagHXh8sjPlVccUIEVaESpXDy/uHLZqMAT4+eMHc8ktDpkk242tt/vvH9TuHYIPgEAtlVn3bSxs+2D/bIt7B/yM3tOxRHUnOO9O68AmF4JaplB2YlDxppvzitrJ/Os9B1UMlD7kHGN/UaT+N21O+041P3u4Pz0Cyp8yGbEMSbRIc89u/3WRjuQxcr//WCHPckEONEBeHL9EMfm8gXfqgnnW+eEceuzaUBb8lRroXMjWfIf+SCpPEtt5NSG13e5h+Sern8aeErtW65B5Rygq9Pdjp1XPJ2TuTtMdtEO9l8Xhf2qPLePZwtr88Z+ONw6IAPVHfuYagqadTM3bou2MbMesGO+sHUdmycDIgIwEvAvg0zlbM3LZcg2bneUAdrcKusAEtrW3jad1ZPZz18+9cDTbnvnNCfnFxdW53SjH6ynR0ek0Xd5GwNPbgscCIJ0Hpw+MoPEALKfo7bznhCrJRmmZncP9x54ums6O7AvR7PLGQ3gKweAqJYAMGJdqXgC4AgyI1Dasd/4vyOo4vSYk91AAbPdhcBTWdoNuAEZ7rFX2HzbBvouowk5Tewn73XFa1RLdt3eLsvSnhalNyxfxAp7KHahyAGopKfR8zJUZA3F5EEETxwjqacsrcknu22oeOrtIi/sagZAV3rF0+G+9WAwewEKz/m89ox310c2Wp2FahP2mPuDTo8YergRsMAWkq8jnwxgR59nXzH32v98Vn1AQ0+p0jbb7dHHc5BPibVUCnjPnyAjJXN0DpAJZOQTeCJ4DOC4MqpbSAAoPPC0ZDahPaYCzUbvbeQVFwB3/WhdmdnLxaWVvdn9lNm3i8r+rW/sD93BDrAJjI+23jFJJ6H372MQQHpHuIjkuWxRB/+gVk30qexkfssmYF+m4CtgGzrCK+M5H8VkV2NvP5sK+7Be2qLbeR+OFfuiKp2i7LaniqlxHfSx1XY+D/SKK3y7urSymnkAZ7c/eI8nmqwDvEHbyP3xKaBFIzALIPv92DkF3QS9Jdepc7uaBvub5cqe0rP0mFAZbDECYKxXkH+P1JvMgZJjNU46nLpd7gm0ISGTiCe/3Qej5xznC5ne9rZtCPgGmxmVCQDq/Unq0gPDRVZ41ccX+6293h8sL0qb54Wt6fdU5HZGAIm+ShOB9t7edVB8xr7KWW7XZvadmQee0AfdYmF7AHtSEAh6UQU89fbzcm6flWe22mycguy6Lu2vfWd/3d57xROVB0CK0JC6vxxllPvXkSHC5+jQ2MXY22dZZv9UzOyDcrJyAuzvbQEIXgG4B1phmASOvVyjL8KZP9q69J3bh56z3M5tIhJUYsWu24MJIwlj4vxKJzEnbqtEO4d1RSZ4tRnyMlY9uc0b7Z7tnuSnzAOV6Fmo9gC/AUqRUbckjtEDlqSb+cL7JXL+CD55EITKSNZxyq3KYIXIHDjfR6o94uH0O9rOK7upSns7dHZHkAOd43or2M06b6cYE+cvxQZkV8pOfri5NpITVeX7SVnZ382X9jEBbPbi1B6TR5RgI4yEvX6xPremDRV9we8PlQ383TSDB9vYu5JZVBkJi4UJw/u7UrFHggj/lZMN88K6Krc26206e7TpT210t5lhQOxy293s7fb24PaUV8k0oy2HzNZTHSq2AcHH3uecihYqM/juF83Ghra3WRHo0wg8rYrSVlCzdaP3z6s9IYIAPlVnuf1xmuy/Dwf7C73/lqHnHgG13eEQ9txs4SC8n2USKWKSoXwWrYfsXvaZZIiwJeE+UO1RsRf6z2Ve8dRtbu3JorbPf/aR/f3ffWovP/jQ6uXc+0BVi2WkoF74uWZusYfZg/vN3prNzm6vb+2br76277//3n779tpuaDUDBsb+jD2Wpm6ynfunIUAqmknkPQYK58p7h9aZFUNry360FzbZh0Vlr/LSLujHhAbtwpwg59z+8SB3kAnMzSKy2QhjeJSbQd8tS/rYhuCE2+wENAjG5dhrg93d3rkdhuyrqLymopqqQOtdplMZ7tgFPdGgNSXJ0XunheQA5ghqy+3YBR1M5RvJcgVVU3vvdaq8WKhcoeybW+GB4vU8BAzf9L19UUz2J+vti7axe5c9hd+r9z7qIQbC9RV0lV8tvSd/QXpe2F0Jrd0eO7G2+WJmWXuwddfY5/O1fTyjv1Zv236077rGXo972+Qk5ZldTaU9mQq7DA1AbQUOUc/c5mvp28s5dRpa0nxCJSCBJ+w3+b8EnnJ6TGGTuZ1cOz5DtSYyKvw7CHZhOP5dUY4jByJjTyqjfnSOo32R4iupDY9uI/CkQL1jSgR7X754NgkYkzOXOt1cRA3jXahHQFATLdBY19CEpyDH0YmI0Uc56XxWGdoajIAcPbyAexZcoJEAP+6h+8pQ5He6QWQc6RkksH2yo4F4KhDT8et7GpcOmMYgx0rCxyc2KjUthjvoEfTg3wI30jGn100d7Z8CSVLgRQ55CjbounIK07HKuRPgFLJ2wmYViCIwJ1WCWs/03r6hY3BHwOvpPhCAICGtz6VVCCltIePVvfi3gGrtOynAU7BF65wqac27rqcDqe9qrZTRJoM5dZBTQEljT7+vOTse9hNaEJ0Tgfap4679nyouPSvXTUE5jUtrqmfgutpn6RnQawo8CVD8kVCIBo9AL8YgUF0BPVUKaP/rfKbnKD3zckJ0RgW4pYZVOle6X3pOdW195/S3gArtW8kGAZUC5Rm7shI1/lNwQ+dGilFnU3OZnj+N/dQ41POmjpgMEJ0znUk5dqyD+v1oLTWu9Pr6/um5eZzfkK2nPSTnWUaSzhnvp9fVPHT7QJUpBSrZpzkXvZ0cz7RnjAArd/IjqKrzru/jeKZVQjLIuJ5TRcFXHmUQ1xadn+TakydXDvqxfgoWQXfqIHzTHIPVjIe/08CN9AXPh/xwcCLSvmnOeE7G7tUDERjVvtJ6y/jnb11H6+n6Cx7lGPzEyFLw5Axa1pitp+w7yeLjHo9BK8kZAcXad+SeEOBQ7zMyj5gLxoERyXUUEODf3oslVkdisEJ2xrVcLsekBe8bEOXLfmicQ5ofDzBAqUWmEvzSlJm7c/FIxZDKUN+TOA/xfQAsjBmAFt9rRQA9NH/afwo8uZE6hiqn1KDTd1w2VIHaJg0MMl6NmcCT9pf0lnpIheqpYCPoXDAWySTGJzDfA5Yx0EE2uOwaBsPe4HMkMAenLWQpcn3pKz6vdZdOdOChD6C5NyKHcozgOL0XYuBAwL0CqTJcNVceOI2VUl7lQQZVPK/unCf7h2eR7pIskY2T6qxUh+u86DXZMzKs+dvHHvVaKke4lzfXzkIlEfegiavOFtlQAC+p7kj1V6qXUz2b2iOp3kjtyFQXp/bbT8nm1G6VnExtPOksriO6u/ScShbJtkmfg2un+kpnT+eLjMfUzkvH5p8BGI02tYLo2t/BVggBeAXFJa8Ehmq/SH6ndlA6dzgs0o84Mron2cd8J1RDxn5RkVpDa8K9vZ9MDPKMZCTTw4HAVF7+qEeQ9o1sL6oRoNQAJPJm3CToUC1F9jRBkfwR2JWjz339PECnE0EnAaCaV8mhfcI8kH5GdhcyCIcrAFLIzblVsVchmc7QNj179szfB8B0uyf25eMe27tbp928vb2OgCqUScxZ0BvIvKbA4X2w9zd7++dhYZ8VS88+f9vsrZk3Doji4E3kRkMzdgD8G72xejWEyhIcxyY3ax1gDo4kr/952sSgcx/0IIGnqrYZQSwyxPeTTWSJ0vQc+hgogggGgpnQSL6i71Fsrs51Y+DJbV/O9BD6Q/K3bO0f2wlBt0uOyK6RHpedlOoFrb2uyfe1brJbZI/pPX5rn/9IR8YqMZ3B07MGaDE0oQ9bDUhmvRW7e3vWDvaqqO1/XwDEXdgHZW13zb0HntCRc6rgptzO13Pv6SAgWRVPbq/P5raqQ3VK0HWcQ/rVBB+lafY2s4VTw+36g01jH9fTvBLjpu3sYlbZi+XaVjnUagcrl3ObrZY2s9KKHsqT0ONJe34Tm4IzH14h0Tde8SR6KzU7970+jHZ2eWXLJTp6tNv7O3v3sLUNAHc/2a41u6zMLs/n3vsCkBd7DHvi9uHes2GD/wK1Vn4MPFE71JCdPJltqoV9t9vZm9zsuii94mmYVQ7Aoo/O9vTNGW1GBRnUfwQhHFQH9Bxs6Dq7qmp7XpX2BFomQKg8c6CIvjMPU2NP8speViu7qBeOuvhZoKcTwSfsm2Jyqj16PEFDd0EFR2UOmu3u6cXRu/xCRjEPgMhzP+O5Z1Gz52XXAzgrcYW1pmKUtZa/oyQFyWmCZwLOZeOp6ho5zfcePCgdq8SjvHJ9G/tgUREsPYEsevRhA/hzN3Z2O/CMg1P7LanygLexyu15vfLsa2/0DWA0TrZt9t5nhoDpLhvsxeLM5lNt2yyzb2a1/c5a+2PT2B0Uyohq9Z2NFU/q5+B2e/Qd9EzHgL56gcSEJgfxY+BJcykfItWHfF8+F+8v6C8HgHdorCwmu5iVdtH19qrt7GfV0tZFb7OO/mBQOBf2YL3ddHuX1azjJ3lta4K1/0HF0y0BnrbxajD2K/dHxgPSkSxBoOct/a6K0kYqRgl+lmZPbLDP1hf2rEybp4fqDPaQZCHBQel0+fCpbTSvg23ND0HjoGPpjRcTcQBuScyh4pf+TdudV+REgtxA5YlerEMfFFU8/Xn7YN/uWitXC5tRGWX0Xylsjd0I20EMPG2peInyuRkzuzGzHwqz78vC7gENL9Z2u6cvXOPrUJWZLercPrDaPh4rez4Mti1yp2n903Zr3xy21teVLdcrH1fbPPb4ZGxKSHH7qR/sojT7IMvtN3lpnxW5XRRUNHeh5x7VMLOln3cPqu+paAnkTcIhnEILHR1lqtNrxQRSt2XwZ5IqXeZV8+391CKtnuuV2JcSeaq9ib/ktkCs+vVMfoIKYuCI/oFXyLlsKjy4wVmjGofgrQP4sVctQTAqHHdUvMbEcWB1knKw5dwHc2h88oDXfUcySGb3eei99Y4ec0VuHQKMYOXhxz1kpGukb1M7NZ23I4ZC8LzIbD729qTv7BPL7Nfzlf18vrDLioSakDjMj/a0fHleXy9WNiKnI7Y7AGrHs48MJzmH+ZJdib3IdVxmztG3BN4CJa7b+nVm0zJQnRF4ytYh8CQbQnJV18vntdlhsu31zjYPBGUpbzKrm84WfWbnxcoT76BH3h32XvVEYNAp3/Pc7ugjBUsOzhmUbZyVcmZr+vSgoy3oo8IrmUd7KEv7sirsX8fe/nTY220WcBgCWVTjuN9UBOpM18H7x8RM6QbNvTA2JS5o7X6E30yDLdYrr8ZErvB8/fbOXpwt7R9/+bn94rMP7eX771k+n7uty3zTY2hezV02k4BAkAW/fGh6f54fvvnO/vD7/2Gvv/nGfnvzYPe7rQdCg1IMdo3TAXf0dTq4rg79uJjbkNjlfeGwOyrzikWClFQ6/RxdTXV0DOLa1ISe0MwhlU4E2WLi2dA1HsjRvhTOIsyQeTmfr/1+vOZ6Ad8CenYqp6fBdput621kH9SjBE8242D7bPR+abM+VCur4omgGRVPBJTdl6squ+tbu21JEKNXlNl6MbOJRJ++tw1Vo9H+9cohKOsIlg5mZ4ulUwzeEqivC/tjPtqfvDp2sBz7cMhs27X/CxOXZBf7wxNDY0W0cI7HRIbB6Em3f9hYhe1DhWCzdQrDXy3X9mEx84DMwzR5Ve7brLNxVttyyuxJl9nlSIX45DYUctJ1GnYCdMAEh7LRZnkNQ68nsHgwPFLd+24j8FSMYSwx8cagfSVBjTPP+YjtH9nvvq+Tim3HTE56tJ/62m7mRRxZNrp8BD5LwBVdzjhVieU9xZ5cXUzKJNYFZEhIWDhoEvtACLzj0GHA8rcUcgrYC2B3B0eGTxJ40rXTQyqBl25klJWclBRYkQDj2soEl4EgUFKf0bikjCQ4eN/LoZNM2yNKEP+h5xOQo2sIyHJlrObtJ/1h5AjLuRJok86Nsgrd+Y/Rajl1AhkkpAUeaZzps8khS0GldD31bz0rfwtEVfAk3VRyEGUQnIJEul4Kbmhu0mdgjxwNBZX8R+qZAOLNjmCx1lfX5O80A1lj1LNI0On6mkuNh3lWECLdC+n3tTapMknnWcGf9PsSMKkTrDOj1zSXWmudMSkvrSnPLKGgPZb+FhCoOU2fTefk9Nz4gY8VT6kw0OvpOjN3WjcZJpo/OVZpYE6gos41zy9BnJ5zKeF0/2jvaezpHmMMCkLJ0dPZSsd+Kgt4jzOsZ9b8BweEho4x2yk22NVZ13oraJICIppjxqBqB712uuZa91SOCUTRuuqZBS4ogCIHNr1fOlZeP62ITJUe9wEI4fqqClHQXfKJ55VjLQNQ8sOBoQOG62PgKd0jWicZqgL0td80d9ofjCul4woORAC0UlnIPfhOaJgdsmFSmZ+CiziuNHZPwWMqo/jRa6neYdxaYweLkgBuup80JgV4JHsVBON7+nwAmQIdQbrXmUfXH1Q3wx0/p3dJqBpi7s7Pzmx5tnY9yV7kubmGghoeBItUbJILcrqOAWN4e2NATVRUjJ2sHs5LAP9DVpsbqDFDDiPL5Wj+WEkCiMKPZ/bFeenzkA1MJqRkgZfTk2lMYG+1PFY0aF59z6tPCBU1MXDlvSLILuwjvYJzgAcQme9KFug6vH63CVVD2hNKNlDV2PnV5VGWaS8z3jTIo72g9UrlVeitEEAAASKSFZKNCvpgofIeQJUCgJTn+3wvFrZarqMd9NiThmcK2YGhGa2uLRsEI4t7e0l+pBojU1BzANTA9xSQlsyQDeC6IDpZrrNj9rbLLxxzmpInVH2pfEj1gmRvKr+4h4MBkUJA512ykTkQKK3zydzK4eJeXUemZMhK4wd6DulUbE2yILnPqW5I7YdTmed7OWbEntowkrf6LdnK3+nYpHelv1OZl8pB/VvBSObj+PzJep7KKOkLPUdqf6V6jsCTnsXPXsyO1D4BrEjHKABc8oCKVj6LfJIuYy+xH7VHuGYKjmquNSf8pk+BB3fjWQgAWagAcP3g6xecd8dfYpCa5/C9P1+4A+q0eMjBmGXN/pWNJj3i8iT2uYNui2Cp9zvxYkkanId+E/67DFVVvk5J0Jygit8rVk1qL+t8aJ/DB89PCnimZ4D71tU8VKj0UPzUVsS9hZOf5aU9f/7cn2GzC7QiACr89tdubzyz9M2bN04V5RW4echQ5ghC/zSMO1t3e/usnewXTWbLqbC3VWbf16PdL81GKqr60fY0fAaoaXvvx7CCbrUNgMAYKd74N3PC81KV8s57GoTKCCjd6OvhsoOzT/PgMTivHY3Ti9wzPKnaIapA5j8VcWQcap9SzckPz0/28nwGxVVs+Bwpf1KbEf0sX4FnkhyXzE31ra6rfcdnlcyVfk9+R7qWuqeC3LKLHa2NP+kZ02vZMLnugqqqXtZW5IPVu6296Ad7r5rbf1nN7Vf1mb3IcrvZXdvb/Z0DZets5v31Zuu5NfSViIAadFmS4wo8adzzOgQooJdF7rmubktrMgCu0HSbjNumHeym7w1Q/MVyaVfQpEAFNhwMoI1kDgADelO1PRSP4YzzDPebQDXrZ5bnokcSPQ6g5SURj4xXaKZIdMkLm6/WDk5xdh8OO7vfHuyuaW3TDLbrzXtLPb1a2MV85Rm+VVV6j6ub+zsra1XCccgeK54IPFHxBFh2l9f2ll4adWk3ZeWZuQNUZLPaz+eTwxAA7QE6o9wW2JKAJWMAKAH/6NXxsqrsygNPWeiDMg626Rp7Z609zQt7v1zZ5YzKkcwab2rf2ogepg9zPtp9pNF5NlvYOQBO1ttYjNY2AOBQQs1CT00qOmKybO3+ZQg8KZjPnpc8dhDaqfRiYk5krQDIT/1a2ZfSC7KDpdfogyi9QfBEOoezFujCw/5i/yKLHoEp0L3RNgU9YUavUiw6QMHJyooKoMIu85mPwTOHGUc/eOBpDw0mvX6qzM6stPlU2aGs7Jsqt38fO/vLECpeHtpHms0jqJQwsCA9U/tBvkjqI0tXKGlLdpSSHVLdLv0lH8htKuQebQfyyZaF2VMb7YN2sBdDZlerwuYD/b9mrh+u253dtCHhgEbw7wMWVoWtMqrlMqtKKBxLDyg9bLa2IxO9bWwsc9+vPNt8vvDgDDpv1w5Ocban8qXhfPZedfWiyu3XVy/sqngMStLLjbkAfJf+8krVWNElmyS1N89WgarUbbh28H4uNJKHko35edg9eHQRm4/npq/fw5Yuacw756XyoBRrTRUCb0C199fDzr7dHawDcLTRx39RFHYFBX2NXxuo9u7zNvQDHKkUMLvNMntd5vYDgSf0QWHe+6PtAb0zD2jWxWQvx8Le7zL7uChtX5X2bd/Znzdbp2wl8JTVMUmE5KHoQ3Mu5Dewb5nrn2e9/W0xt99Utb0yKlAjXVlMshAjBzromOQUK3CZV+/NF/s5sXecvSBS3br+ODShB1bU8wQIdH4AYOlvpPcUeKLXk+wrtzPiufYANGwGVHKwXsjvKtJfUv3BcaRydhqdzhJdS+ApVDzR42nutgHvNQO9AQM9ogeZHNsKFRhYNhCDYUsRCDxk5mfxXTbZDbShUI0WmfX4380jLb/sb51B2azH8SW9trQOUIex82djY8+6xj4dC/usrOyj+cLOoCkliBuTLnVOUyyqJsiSBXkX/PSgW4ING6phWQ/ZqOoP58mMVPJAMYhdR0Bl6p1eb1yUXuVF9dO4CONL/ZnUhy5XMxs2nW3e7Wy/Y21ypxEuD72tp8zOynODqhl5d795OAYuPKGIRFEqljPzXkHYS/Rwu6CnXKQ/HAv0de86wis8ytpeV5X9PjP7cmzti13wV5xuNSbP0fPRg5qxj6bsU9mg8mOFFYjB5Kds0Ga/tRl9gtlf2WQz9kWz9R5Pv/6bn9tv/vmX9vLVK6uW0MzVHngiOQEaOAJlJI66P9sTMDJPsnn95Tf223+LDQR2AAAgAElEQVT7d696+td3t16BB20z+xtq5b6lt/Lkfv5kXaDHj2fOzwP+GsmnBGqHg82m3p5nZlTLfVLO7Iod1Ta27+mJF6oKqSxHyNCagSAtoVXsdWiOJetlwyAXmCP8lOV85TYLCc6qqqOHGtVrnpAWWxIQfIIZ4Ha/9erfHbcrzZZj8G0IvDABYwP1XKhu9uRbEmIOe7sbGuvwZXqzOXu6KoykNPaG9Lb3pc0Lm42ZZd3g+uXZfG7vht6+yjL7Yz7Zn4bW7rLJiqmwoje7HcJYhN2ndgFnRBiM2/AJ88NRp1LxvG+MGSupfm0b+2g+s7+dn9nVobMdvfiK3F6Prb2zzhPhLobMnnW5syYU9Wi0PsDPwv7kLBLIGfFBSJrJK+tgGsE2QCZxH5LM3SkiDhmrt7OQeM5eGEiOJrGN4Hpkp0lxBv9qrBIN0vwxuKRx6Td7VPJCPobsf58f2B6Id1JBCiBAgjNnIQ08SThocvnNoWID8W8y7vjhbyb8+vraDWIJEk1+CjTICJPQOwU+0qx/KXvuIScWZcW/OXy6VgrW8x2ynvntTWMjPYiUpRwad3gjxUbqNMnJENiizZMaY5pQjUufFUh4Cmr4wkXHW0JKxouUi8YowIlruzCP2TMS9AKo9D0pES1u6iTqudKNcjQAj+5bcP5TAzENiOm5pIj0/NoTUui6hzsXJwdTB12gHGssoSwnVyAiv1P6KikpN0ZiBUI6vwKx9X3mTwaxAxVJfxDe073TeRBAmQqTIxAbqd+4D/fQ3pfjzHXY+3JGNZdyFk/3N+vJcwjo5vvamykYrzkT+KvPic5B8659IXBLjn0q/FNgDWA8zcjQvtR4dJ0UJFDfM/iYeV3ZlnI4UmBXAZ4UGEuFk8bxU+ef9xwMU/+YGMDV+XGDIAnmKjDmwgvqqmOW/e4Y/JYywNFkX4iDVYC8xitjjvGlckfrp7OuwKXkgt7X/v+PxqrXpYzdyI6VAykdHHOrOdIRTWWX9qXk36lcwh5gDqkCYrzOXR+DmToPabWIxnV8vthfQOORXNE5JekgPePas9oDqoji86r6kBwK1QMhsCp5ojXVupIdmDp0kj8KBL1799avy/j4Dt9XlYo+y5jYm3pO6STOJM+ge2n/8Dx8hv9VMaPzo3PItbmvglzQ3anChfFJBriRFelaQs8Vmn+GBvRUPM1XoccLY+T+CubyWZ4bo+IIAg/DsbpLso96It7ne6KjAljh+6r64Tp+xik7J1GjixlpnA/cLAWGYmDFs/uiLjyMrc+By6/oYOLMHQOZ3mA2Ng9NHDpVSfn+jkCZN9cFZKaxOfeiN1TsISPdpnPIM7M2gGs6F5KhkuE8FxRdjAnbQ2vvTmPc4zyr5IfsBN2DMexpDPwTgXg9j2d/396GNaLii0zyGOhhHZ/GwJfLb/j4nQ4xBJl4bvVv0h5XEIpncd0TK00cgIqgLxlwOuOAn7K7UmCX51BFFkab9hDGpnQ+tCM0n+ZezE2qg7T3nzx5cgz8pg6t9oSDI0nDZ8kbPsv4zy/D3khlgGyWIH9DJqHkKgCIZAtAjNNfnVRU61k13lT+al1O7QzJSD23bDI5f6mxK73C9VNZkcpOzYXku/aQ1lOVlxqXnll2pGROCJ4HcCq1MaVfaDetn1TX6v2uDY45c6AkK9kKLme6kFTBa5Jx9LhDHvK3gEyBKxqXbDLfK2TJb7dBFkYQxvcvWYYFWckh8EP1mjfjLYPzoh4ZblPz2THoa86+O58oH+jkIt2GZKd0nuu5sXGAgqxuHB23mZ10LtD3qNLU7b5YHcj1ZefhrKTrlto/bifEALvsa8kGfvtzAcpPIQDiWfRQ6SRUe9A2sdbIGmVeI7cU+OZ8vv7uG/v222+dcg+QGlA4nInWni+XVjVbe9X39qspt2f7wR7avX29quzdk4Xd1KPli5VtxtHu9yEAVI9k+QOA4vgX7iiTkTtsd16Jc0YmcTfYdnNv+S6zgw22nQZ7GFuvrgF8lu5rq0vvk7MnoYEAL0kFOOmemBECiYAo7HPmCLojfjyAjKMc5/en7JpgvwfHW3Yv85omskgH6Tye2ifyV2Svh+cK+kSvSdfJrpPs4loE5NJzo+c8yhgy+ZF9VClYb2Ux2pPC7AMr7KXl9p/PV/Z5vrTnlh0DTwD7l/nC5nlpHQnXUB/G3qKB2SQArGVV2/ki0DbzjGerpT/zYRcqXFwW7TMbqtz6IuS5k2V8aKDA6uxumOzZvLb3zy9twRru7hwoIZljVS9tntd2aLdWev+HQIF39xDsN36gUiOrlQqrI1jYhiCK+ybQVNVkHOP8D55BvNm3dr3b213Te+8AUnSePVnZ+WzpYBaBU+z6++3G5suQrYzMHqnKoVXIMBmBpx49kxf2BvBlHO1hOfeKp6/3W+uKzMr5zKsNXnRmI31OAPTz3CvEKNahBxbyaZmV9qSe2auy9MATO5OM2w3VTj29ozp7UeT2Qbm2yxoqq9yzcX3fOJgyeFXPPUk2ADLLldOujRONtFurioW1+yAjkWM5/l/sxQOk7T3dxmAHYkNAz8ayEazDNtlvofkOFaVuh0b5KDkjXyr1/VWBzT29WjvadW4L1iGhyvVnE3wQkjEUeKICRD4+/RD7fWO7KrNtSRB5srwdfI6qWWn5rLT5nqQyKJQql5/3u33I/PfeoaVllyvLt41VfW59Pbcv8tEDT1/jV1eFvd0+BtqOlQspA0uSrcyYddaks+QX8lu6VIHPU2wgnSu3/wgKUVVuuS2YW6rvh9beLwv7GDm32dnFqrRzq+y8CIkU3+3u7B3URMvKnlxe2fluZ8uSzO/cg/xzEjHK2gNP9w8b28BwQ2+mCk3748ATfQl3h95u2VP1zNpt45R/s2K0D+cz+83L9+z5LPTgDABiyAxHrsvPgTqYcciHPt0PZwvCQpGuCHpLstFj4hb25P323sZh8qoHdM27u3u7vX/wZC0CVMggeuWUsyr2PczsMGX2ddfY983BXj8cjNDWZZnbk7q2p6uVU0kC+B+azr7f37oupfIEmtUbAk+Z+f/Q7hG07QliZqWVVHaOnRO+vp+V9pFV9mzfWDef2Tdda19RIVYV1lSFg5jIYbFLeFKoZQFMhhIz+la/3u/sn6u1/UM9szXB4OngzApFDvkbvXhC4gD7n4pit/kii4HbKLGiLPgRvduiYKFKJm92ewdYhdUQyNQaeO8QKIBjUEqym8CT9ASBIfWFgjaa7xxBVWi7CMRB0RYruvkuZ4uKJwJP91YESu2BfpxLr5ZmbgD5obuaA/QTNB6h8sucAWJmlYPbrMvb3LziieDyLVSlGRUWmd1DDUZikwW9rB/JHfkszJv2njA7Po9c8aRU13+dUVPzUWb2WVbYLzKoS0tbFZkdhtDfNsVfFCjxhMWByudQ8RT8iqCXww+JdI9Uhe6nRN3tdvocGubp2OOpReazBygpRLfMcuvqYB/Kh5Af47odW4KK4/vGdm93tm+cPNErW+t9b2v68BRrmy8XHniCSlaV8x6AdNrY3pM5HrqDy8ZZXdg5FeEDlTxmq/NLOxygb2z8OfZFZd9Ct5dPfka+teD/sEegl3TZRjA0z/x1grxpRbjsLvnknA/NV+rHHHE+ekxBlU6lPcFlZHzs8fTJq5f2X/+Pf7aXr947Bp6Y77oIVY3dgZ5ZgXHCmS2awROFv/36W/vT7/9gb394Y//y/VuvIiSB8xAr0VgTyj+9MnJsAv19DKor8FThp6Fnpt7m2WAvC7NPq5l9Qq+lPvh+t/SIqsyvQ+CJZDCnlYSKk+DGZL72suWkK9wvqWuXHZRUKfCEb8FnSM7w80Wl6jTaKsoUEi9udxu7pqIQO6EyO59CcYJXVrFPD1B+h4AX+/i+3dt129iuCEmfUCjn0D5Oo1d+F06lHHwd/AsFnvBbLlZr++TZE/tud7A/D639YRrsz1NvDyTlUoHbTvZQPvYok48l+1U6Tngyf/PvYyIwmA88B5wR6FZJXBs6++Xlpf1ytrT5zcburLddXdnrsbMb63ztL/rM3utLe69cWF/3tic5dxi9Ysr9G3xKKH2haLXiR4EnEs4c70Km4HpmVHXDrBES1aYSbtnK5dWO5CkSC6J/7jIzsj0wDpfxJxVPqa/rurIJ/q3mQrLM1znPPWEoUGWGHmrsFXqLZS+eP51+yiHXawBvbmwnDbr1UGlWqgyz1AHhe0xCCtSnDrzAaglFLayczmAUP/IzC+zUAecZ2dy6t4SnhHcqxHkWgSp87ygYEv54CZB0Y3FPnlNZ5wqISQDtD4GqShmnCrAIYFXvDTkvgJ0CleTQyciR8SuQlnGpakMGoQAPXV/znf5OlZjmMHX2UnDn7du3xwbYXFvPlGYqCsxIjVLNH+DXf+R0uiMZAVddT/Mn4JPSafXKUDY186ENjCOg7HYpMIEq6ef0+XQvaI6k7BSoSJ8l3QcCW3FQ2LPa+8fsy0jFo0OWBkAFXKXKR4JIBrscyjSDgrFpb0oZa89rvKlhcrRQ4j9khKXrr/0j41BGCp89DTwJeNQzqBrDlUYE30/PpxwUAUynezAFB/TZn5IxAl+luDRPKVghEEBj4l4KJMgQ017SWvIZCT6BtwJndT3Nm86evnsKiLjxMQ881Kp6kVzjNT2rzojuK+BUQUfGz57iR46nFNTp+qdyS80+tb8YM/8WkAR4J9BCMkYywg3+8ZFqTca75t3Bx1j9ojnjuSVHeU5oiE7HlspX7RHGoCAvwAbXkAPO5wVW8wxp5ZTuB/DH6wJV+FygSnvMFpV+0PkPeysAWToj/CZYxrOr+ovPa+1ULSAZqB5TcqxZE1Vppv2D1PuI6wso45rLZaCk41nI2vFnjLzQyHo+T0Y913XqtZgVI2B7G5M5HMSK+k46RHtT8moO6AklhdOyBCVOJp7Ow+kZ8XH3ofrKZWCsbPNmxArokgETqx8kHyTnHSxxgOPRkUtllMvXOlRD6/ykDo7Lh0gjpGdI5a0/L4kDEahx0B8u+7PIux1BUQ9QxSxvnXU5Mjj5XpmVBJkFGuuMp/tez8pnVJ2XynHJTPaPKr0l73Vvgdu+PtOjbaT7aT7ZzwAE0kkKILjBFpv0Ou93DCwoMKn5l8MouSh9JvuLcTFu7X/tS8bDNdl//Jtxar6UyKCEH1EEKajhGf1Jf0DeTwPXmj+uq3kXLQUOD0FIZQk7V3Rs2M3c6NoCebkWn5ce4RkZj/YKz+iAR/yu9KnkaDpeviubjM+nukU6KH1dNpvmT/aRbETZgsgCnZXUwNYcAVSQCet7A1cuG49g+Wq18Oa5spMlV6XDecbN/cMxKO/2Ul0fgzF+jzasZXrutDc96BWpnbQuysDT+iKLBZSCLHswKAZtuQ49UaR/XF+ot1IEJ8kg9czGSINKdYmCD06Z0D9WpFDxEXo/PVadEhSRXJH8Y4xHWsGHMD/SZ9rbmmvAKNF/+ueKUOHLc47owmj/exageqvEDGnfR0lvLelHUWe6vM0mq6tQjRr61mRWx0ActJFUJhEA+PLLL+2br7/2ONachMpssvWytmqzsw/LpX2cVXYOFUp/sDdVb6/no70pRxufXHk/lh5bgQxudAP9rbLKwQQcUZxA6GRwzvIRMMts2OydDmVztw9VyS0UI9DB9PYAiD51HsToJwJppVc/ouvJMPRKDi9iyX0vyq6V36GzEs5ZSCxir6UAlewsb+R9UjUueajzpPOla3B97WPkB99nD8uXUXBXckXXT/0W6QmqeqRTZLuyfuwFtw9qs/N8buOuddB3vqyNUNzP+9F+tTi3/7yabNZONqMJNoAhwDAUJfRPpEI3pxKJ6h6y1gENwn6DznC9DJXVBCYkk0RHyRh2+41Nee3Ov2z1HZnZh51t6cllZp+ch0ol1w0x8WBWBX/R56QuLdAXufvvlELIDPbhfLGwwz5W4SV0cKmOXdOzDPB9aGyz39mORuQt1XLoxcFWldl6PQ/9MwkeR5kie6ZezR0Yp6G7VwxM9F8IfUoA8u+HzG6m0d4Umf1QZfYOTKum6iT4EldNZjVgAtnE3WA5FR/MWYW/nVk1QsdV2LOssMvYiJ6MW7Kab5ud7/l1WdllUdkZFHklVdLm4ArAys2evgWdA56AKVD90L+DSpHK39/YDIoigDBvfG4eJA/UWWbLemHXzdYBLajXZgAzVBwQpAMo9Z4ifC63y9WZzWp6dNF3iz2bWU6Pllip7HsgZo77ejJHkXJUwQthFLLtAaP5EabBGcC3Yu35zD2JWdjHVHtQOVey32q7sMpWI53BOfehuTjfvdvt7fXtOz//5WpleftIkw+V571l9oX19tuit796NQ/9S0JWsp/XCPi6rqTROpUX0d8+xSNkm/O+fFbRGsumYh/Id8BXdzs8Vin6vrzf2HK9ttVibjW0kW1rr8beXlnmzezPxsIWzOnEnhvtbtzbLb2NRrOreWWf1heW48NMvV2ul0YiDf2dvr+59n5Xtw8bD8pRgUe1Ipnfs2h347u9zal0ap3yZ0dFRjHZ03pmH2SFfTRf20eXJICFgAc/67NVWJf7+wDCkzJf5G4LMgeApbIvsW/oJ8MPewTKTuxRKps8UbCiWiQkEHGujGdoDh5cplrGacvpkVYXVtOHjT1NFdtk9rpr7XW7sx8OJEyMBiPgi3puHywIvNbUG3gVLIlVVChBs0qw+bab7F1Z2Ot6snfFaB3JaCMnubCzemkT7dzGzq6GyT6YKru639lqfW5vrLPfN3d2Q+C2mHmgqgGkHFvLVmu6oli2I+GrsbHuvGpsPQ7237rOPl5e2PtZbfUOWq7eZsvaM+2Zd/aoEmpkM7GvnB3iJKk0tfOFhW3v7t0/kH0Aha18PeQ21RieVNO1Pt/uk+NjZcEvoueP24nTaFsSk6neifRPh0Pj/Z3KPPS/rUooZ0mQGb0as2k7eygt4JdOpU7gHppVc73qWALzRG+qkT6PJHhUHuCn51Pe0cOv9P6N1zba2zyzd2Vu90XhAVP6OFKtluIVsvNkIwPWLuirGZNs8f3kj7E8xW6wepHbYjzYz/rBfpPX9rFVLlNn5wvr7+9dr0HNSUAPPeAVIYDyVFJ3B68EFy4ienT3QTjPEUuR/JLvwjyTAGUE4PrJqzVdg60KK89nZovcpmLwwKdbhGI7igwobusu8I9Ga3YH291trdmOQZ6NpZ+7bMy8313QnaMnKXr/XarjqQrPzM6Rv1QHFeZjpAoQzJUx0jOIfm7B96FZGwkVM6/cpZ/PV0NrXy8K209U+NK8MLdyzF2P7PPWKV5XlHAlVPPy0WXLy87216eQpEmPVNlEzBtu+tn6wgO2OTVd7cGenq3t159/av/43z63s9XaVuXcAwUEo/OiMir5nYJzX7i90kyNndczO7y7sz/99g/27fWNPfSd/V9//MIr7aCovCdo64I9sGEQxCqoPm6xy3GtS3+LCjXs2Kqkt95kz6ywF7uDPd219nIxt4vztdsw317f24t5wM0JFtRUv8NKMHROfee+E0kbJKnFJArHPgikL2b+DMM2VDq5j4E8pCAD+zT2EfNngc6/rm3bD/Zut7WHA/2doGnL7DkxTPraFWWkDwzri13oPk9W2Pf7e+/FNpsH26CkjRU2lU12WwR7mFaJfAebmqDkiqBmWdvl+cKmsbSbYbTfDq3997Gxr1mIqbbFWNg0D/6Gr6MY24qwJ/khuUGYFp8TfsWceVJWSSg18327rAv7yGr7Tbm0D1dU2u/tu8PO3k6TB6jbvLT1YHY1UCU+2fmssPVmdOpHr1QiwRrMhLNEkkQRqpg4v1RhOt1kEeZG9IgtOsxppWPVEj4BvgHCIy/cl/A9G3FJv09cHySTt4mLFVDeJzCQ6BwTBycqQGMSVuq7y1dH33qwGp+sDHYy9kH2/NmT6RQoliDky8oY1+HThMvJZ3KlJAR4skgCZ1MwWArjFJxKgWZX4jHaJmM/BQP0WS22ACldMxUMXAcnxRV/DOKk4Jqy0FPQQg68nCuCEHISNAcCUv2aETSTo6b7S9AidQQa6xk1JwKYBDCmgLqAEM9qiFkG6bVTsErzeuq46e8UhNG4GDtzwfi4lsBsgemaV4FFR6c+AqRaG/it08CGDqnmCoWeAi66l0BkqA8U7BBQHYR1qAzi+zLipZR1De0FjV+/U2Bcc689xDV1fb2XAv08t0Dgo4ETOYflXOr+qaDRGdJ3NX7uJYNeWW9pkFJGf/p9KS2NV9dK11n3EdiZfkcGXurQc0+BbMw31wrAaKAL03nSMzJGnRvt5dRQ1PnX3tVeO31WPZ8A9/R97SGth2SLnCTuJ1niIDVAbww8/dTcpOuegiF67jSAonN+Kjf0Pb4j5SHAWc8gYFny43Ts6d/a56dnUPuMMWk/pbJV8wTtg4Bk7RsZnnz3bBmqJzRPeuZjpU8VspUZrzKVBRBxrkKfjUCnkwK8/NspllYrH47m9hTQFTic7gc1kFVATOdf8k57kd86w1JafJd7aW51X9YjGP0ByNS/g1p8pIbiHjrX6bWlU3heZQ+H+QyBNl2Dfwvs5n0BZ6yBgDmtUzgXj0Y1oKiPjYyr2JdIQQGeBcCBcVGZy+texRB1k+ZI8yuQTXPEPNSxEmeIGZlhPz7SCZ7qnjBPYTe63BclLIZJpNLCeD89Sz91hnVWT2UsGU3pa6e6HfoAyXLpkHSs8FijQ92AIgOvCFWmPB+ZXIyf1xVs0N4/GoOR190d/QjmSKZy31PnVrpUjlQqf9PzJ32YnmXNWQrEuoPulX2PlR860+wBBbW09zWPkkXcR/qN50/lkb57qqfS/arAkWSUzrL2u+Zc+l56XXaQ9r0c3RR80vOc2m2pTPPPx6woAk8Ap2GO4d+AiiQAlJJBqfzgOgBuj2f5sf8W19CzaD/ym2tpXuSMp/ZFqkMkK1KgXXtRMkTJT6k+lbzj++n+Sfe2ztpiRSVmMOz9/SxUGAU5RKVNAOE1Rq2LAvFk7GpfSYYqMYHrBQqK2BEiAQ2RY8gTKlhSu8AdvEijme4tHMaj7ow2tp6Rfarnk66XfpwI8JAlHjNsQV10rpyahgzEmLFL3QkAgbJm3V6K1Xqp/k73D8EX+Q+yr3Q2uC6AT2rn4e75ekbAt8d7jvqJ3iXHvRKb4lLNorVO51nztGn2dnlxZZeXl4ESguz0xcKrH8l2zyfst9rurm/s9bff2u72xqzdemXHs8szW+72tjz0TptxSYDGBrsrBrtb5bZf1naNfYUOR77lZnt0MX1B6tA7j6zcEZygoh4gOOTe942AI7/vWxv3rU2HziZvXj85dRLAeQfdBhnTMfBEJjegrINrMfCEk5fam0p+0lwQeFJASLJBe5vP4DCnsiu1BaSnU3mk96WHVRGl+db7WpNUZ6W281Hvx+bx+hy/sUnYr9gKu/Fgq2zmVTecksWytGdjZ78YM/uH9YX9Zmk278yqhn3cWgv4bFOgM+O41qGyCMDaM+i7sLcAD6GJCTZyrPh1wDTodu59ffPWCgCj0OnCe2Ydus4emr1nH6Nbn0e95GckJgGtFo9Z1J5EQmWTn/HQZ4J957KnmnngSUkVDqCeZNR6JSIAyADdzv4YeKK4rmlGu1gQeFrZekk/zcKGSHtMQNuTopYzDzwBTNEbBYAcXn8CT/TMuekmu51GB0zfVLn3eKKfmPq2nG86r2iZYbOx17DP2NeeUEHvkdF7jTzJCzuPtEycBQJPd+3eUbBVXtlFUTnIuATU4d5eRzDZWyqKIpDH8y/Kym1W1g85uxu7Y+ApACJT6P/g4AvAcGF3ZMM3O6+OqAHgqFKgEiEjWBAYRhdVdgw8uW1B0gvD7ELiiPSk+tR5fzSyj4dgjyrJSViBzgQUZ9JbvMZasn/9bLWtz4NXeHpD9cF2AJMAUFnlQZn5gkpTni9UZO263r7f3Np9D71cafUY/BT+J7jwYLn9xQb7t7y1v2atNT19IaJcYf0jCOzjKajwCklJqQ45yv5YDaVkBiWGpnoVUEnygcCg25mxrw5nmDmfzWpbVKWtbLKn0+j0eS+nyc6xgbvQ647vbDsauzcO5EMLB3j+s2ptBUlshXngCZ2373p793Bv94eDVz7580Lf1BN4Hw1qLkDC+83WbjICfJ3lMfCEXHxSV/YhtFKrC3s2I2kq9OvkOgo8gYso8ETFAiA75w86Vuw996VmteWRxox1DvqfJK1IzcQzDbF6yhuqlR4cvr3fBFlFwH/fW17lVtWlA6FOjWqZfds29vqwtTcEzDNz0PdpUduLsvZzwiEhUEdFKhU128nsvh1sMxV2XZX2TTnYd1lnU17ajj6RVtiyoF/PZOPU2VU/2YdTZa+a4f+l6z2fLMuy67513bOZWVmm3fQMxg88ARKUaCKk0Df94wpGCBRBiAoBJMZhZrqnu6rLpHv+GsVvn7Nenkk1sqMjs56599xjtllrm8jGeFcP+rX2kd04cPCJhF/ONVCqjeDEehF96diMY33QVTXoeS/9ezLY5mt9Ui+0goyh/+GsjnYznD8i6k08seeZI2NX3jeW7Q568WcCiyJjhL43ORMxdZlKP8gqbJDIOhxS2byQcdnf5d8tJccK4olzDfEUpZ/IcqOUWEE8oUt5fIDcUz/ovp4iUws/q0OuRNaBglRjvOgI5DxZydFnh3VtOi2qNnpcnepGm2mMEoZv20bv6ypk6J2mIDsgXG2zWCcbvwmcgWeoUznCsKtHl8pNFSqiJ9ys1tXU64d9r7+oF/qc0puQueuZjjc3IcvIiCar7uXLl0HKHLe7sDGgAQCufabdTytkQi7pa1/BNrxxGPw0ytZS2QDdQam65qLVtKx1qsjWOUjrlH3tEr9kP/DDmiAHI6Fhd9Rhe1C/Iatn1HSijAslVKcgWVlT7MrdHnl2CuKJDEfO/Av2Q0u5sTFKw6FLoxdjlIMjY4ogHGS4NPXSfmz0rm7063rUV+r1qxslUN0AACAASURBVHrUoapFJ7apr6JHUMV81b0ONborBWDbHin/9nw4gAb7NwW4PvYxQ05AYHbNLLJ0lvNW3XDS5Xymn/7wj/Qf/5e/iAAXiMztwzbIgG65imcjQOOqW0fm61SNavtBd1++1q//6Vf64s1bvb690T+9u40KHOhIdFKQrmQ3RWDIGPfpgyzCz8fvpyoxvYEmzeta15TdnFp9r5euKa0OeZHLY4PNrts6AlaDeCIIiGvhlzdtlPvHbo3KCCMRKUPCGPAJg9iodLxP/ZtZd+8jl7qMoHBKJiJHCToeJn2g7xZlwTnbs1bfWaReTtE6AHIzZy1FMFXbRenSD/1ONxOVGtro7xXn7jSETcf5ZW/wTCF36C07VNEvL4j+VmqmTtum1S+rSX93etBvov8RskOaX67OQdNMXgSWNAnT5hy4/YF9ZRNP9iuHKlV4YN+SuQvx9GfNQp+v5todNno99HoznPSWHnRVq+upDh35sq2it+Fqh/xvzsQTEiZaG+Df1CnzDFlFuUXOuYknnhPZiI0TrSAIjsJHrVKmFD4Hv++xi23fABbliiqsUcjnXMUGnWybxuUW+Y0tZxvfmaWW62EfoaMI9gryLwcw4x9DPD11LM6GBKlSudxW6Txb8NuZdESdgXiDMAGs5T4UVhxnpZGj6Ays8d0SNCiFcWn42UCy8sJAMBhlAM3OPeMz+MP1HDUR0ZJZAdoRY3M7WsmOrsfqsRkIMUgbv3PWQziMjvjJXwwQKN/Hh85EhA1PG3N8xXNUAjXe0HbK/NvP7/GftXEhJD1Ogz0GFUpHnNcMqKIIMOwcDc58GagrwUI7kfzebFOZM4NjBg38GRydEtQxQOZ1RLhxf75vB9gbPOY0R9ZZyHuePS8lKVWCo/7bQFy5Zz0PNtgNZNmpcwSu967X34aT95uf1b/DmM/ZAb6fgU0+Y0CSeeXH9y2VWgmO+PXyWZ4qvlDKT2qS+zM+N97rFoYlqch7jmo3ERVGXS615OszLp8Pr4WBoqd702trOWKwr9wHfqYwLrPxXu5hXjfx5HNd7i07R0/liu9dftZyxXvZ9y6BjqfGRbnG3i8G53zmfHafyk8+7//L81salr4+0Vp+1nLtPUai8RDsfIb18Wf8TES8Yngzhy5bRPQe3+E8UV/YoHKKcE/XYM35n7r/Xm/uaQDfkZlc18CgjV+vl+fPIFMAyZRUyKUrwvF083oa1GeCgbnxWLx3ffYcFW/iz2evzJKyrEzr8oekk8cYwE3uEef+CDy3jUT/BnjzWllvmJTwmfUYLUfDIcj785Ab0gdR0SQZRikMnxXrJ77L+jBXUU4iz0FEIGcjxvNayms/a+iWiMg+6nhI5ZK4J8Zkqa+9ln6mdTRc/0PiCcPc+ytSwfM8nceUz7/lv7/v3yVIMU7p/j6PPsNn4yNHrJtI8xn03iGwAB3quSbrwJlGEE+2MawTy7Oc9swfljE1aWiQzvexnrPT5HE6C8K623rVcu+p7Clla+yx5pE8PTvHGYyx/WNd6Dkq5Wfo0M0mhlMGefg+pZzkeybgTIiUWXTeK3zHBE0ph3jd58n3ckZoeW481/4M7/l6jMFn03ODseprA8CcbQVV4QB7zZ/qJb5DRKftKv7tebfOKgkR7xHrUcvfUv+VOsRjLYkLj+F8JjKgUcpwvmdZ4L3oM+k5tl0B8QSgfF6bMZW55HqUriPq0J+1HvE+iL2Yy/LYtrDN5nPsjFb+7cw1k9p8B4fTBBz/Lvudehw4hc7uWy2XZwcw7ZPjOUPU8+R1DyCILM0+3SMI+1ymLs5hzt45ywNSB4J0S7YwnwHM93z62bw/2cuUwgkQL8+ZbQWvDwCd9xPogeUIYAzfcY8nnO3zdwp7iKh4xuKMrRK4DwLhdIgSmkQCRwR67jUf4wFAJElkrKJfyP2HG92/fq3T+7daatKz5TwA1Ik+ppQuI2NJ9FuS9vNaw6zTHVnyNP1lLhppA2C46KIHwhG52TfhvOMI9k0qt4WjFqGpQCevN5EZVe0BZPpwJgHHALtw6vY0V6+aABuiL0FkHaaMDbItAoApeiywB0t5RMEVnzH7bV4vPkeEvj9vGemzwOccXGJ9a9K0tOksF22P2l+wzLCMslz0GQ7ZXWRPWI4EMZhLWG8Pm8geo6zghLM+r/XRaa8/n1r966sX+tF81KIf1e5OOu53OlZDlFeiN1RNdPSCSFKlGvlHoj+nADQC6G9mcTY4x7YdKJfD/dm7b9+9QXsm0A54gayz3NCaLDcc+6uc8RvPlM8qxJNtEpqFB1EYe7YK4ChKsEFcQSTu9jEGgO8AsXK/R8YT55E+DkQPj8dYK2c8QTwdj0P00ImI6vU6fW6fer3FWWQvzRqByxAGS/YmYO6BUlPomnHS7VDp/dDrBtB01upGk/b0raOSS3/U4u4QfVrovzOnhB19XpgV7DIIBgC3atKzqtJlVUePngO9T4573RKFv6i0VKOrug2Q8bKdB3hF9Dhz+Y41yfNDNgGlj6IXDlkI9DKjfBH/59Kg3Jc9j41DrHN/GoKcuo8yoqcon0P2yEhpu5Zo4dQ7Y1lLl5QxW6S+sJFBGaXh0vyGfsgZ5yG/ss0G4MqPg08sy2x3QHxbf3JdzovtQNaBRurRa0OTHsY+ZTKOCuLpquqCeKrH1L8zAgnGKTK43u83Uapr1aa+ovRqgfC4n2r9eur136a9/rkC+l2d26SFv5ZtuxgfcqPQV/ZV7cvb9v+XAmN4Hvz3ZIdSyidVp2H+LeNJOwN4S+Uta32nafS9utJHp15LSLfTJMrVQZrfHXZ6qFNPEvrkras6CA3207PFTM/WSXdBNt3st7rf7c8Znsg9wL2xqTVbQQbUIij2Pb4Y559+N5SN1qTrWavvdTP98Oq5riZA4oSBhP5cJ38p9f5O7CvAqKufbHbJ14pyZfNZ9BhyEAkMUfILUhZx7Isx98ypW01EmG83+nCbMhPCHzpOQXC2yBUy+brZmXj6/e5BX++Zj0qLhlKVrV6IsoONajI+gjSsYw/d9YMe6PNUz/S+aSLb7evpIDWzCFIgW3ZRkdELQH3Si1H6fOz0OSXhZnO9rQf9tjrG+T4dAF4Vje7bbtLpCHhJVtBcExH8w0EfHw76ziD9u1mr591CL9u5FlGKFwrmqG6BvTDTbn8K+xbZ7X1i3OUp5lfqgUf/ACo5zWXsKVSCS3uTsZqzDPjN2TOxweLFPo5yW4lo2u4PQbKItch9R4J4qpo4X03dacSHndDZffSMeaiS7YQsRf4gcxlPlO07HLRerFXNO5FZ4Gw4iPh1O9eakrdNE2vzVoM+dLW+qaU3XBdSLvpdpsBQ/3jf2KaNTIEc1ETmJzI1YQqUIu2j78uzptKn06CfDZX+uJ7rEzr41IPGrtH25n0A1Ty/S8uTPULPncgkr+gtl8oqxhmuU/WKsOmwx/M+tu425mNfkWxTSoki7clcaZf0r+q11yGyiaurVA3Afbr4OzIzpHMgNCXljtuDjg+DRoB2Ih9YBDKecmYwduWWsqQE+WHrzUgNbfQyGpK2kd2SCLScARo9ROvIuEVuJ3k0aXOS3tLfqaUc5aB/ptw9QQAVQXBSjfAlu6oddWgmXdaP+EjpZ9jmZY/ZF2N9km59LEcc8oJM4LoNXODF5Tqy6NlFP/juZ/pf/91fRZlnsvc3231kbq6ur4N0wSa56NaaUZWgGdXf3evNP/1Wv/vn3+mLb97qV7//Wr+nHOQmVYYhWIp977nmDNMbjizMKLMWZAX99iivN0W25idDr4+HRt+vGr0Aax0P2vS7yORbzxY6HbdRWg+ykjJ9kE4RLEaQCFm4q2XoYYhBB7YyFs5P9HWF2CAAJPsD+Cv2bQL3ZZvRT47ynZyV3UE3222U+0W+vqKnqoMZILfwP8nSny8iE4rSpbc66W48hmy/qBdBKDGG7fGkTZ0IqNihlAgGR5so25qCXJbop7HWOFvqN/Wk/3y8169HymjOUtBJ+9i7yRlPYeXn5BjwN9vNPJf9c+NoQTyNiCGyRJPM/dN6HoTaw+FBX1RD2FfvIyu100f1TB+r1nU9xednELDscdYxgslSMF4QRNFHjvPbR88szkDonwi6CWY+MpuQH2Tlx0tRgS+VB+U6QbgWJXZDVuQMpcDzKPEIKcZaximHuKzDBksVPgjsyMGHuXpO2EqZYEb3oJejT1ydyqSG3fnJx6/+oNSehaABTpcRcqp1GXlckih2IuwcGJwAhPQi+NoGFxzJ7+94c/qAMwaDgExaeR0LQt63I8P37JgaxPD9rfQMAvAcjlzh2iaevHkMviAUAA/tWFlZMh/hmFEeqCAcSqAngP5cFsQAEmMso/sNusSCZCFvJcB8mEH1enyb8Ds7/mf19Zi1Y6fz7Lw/6bcQ4E9OtyPqk+clIh9jAWfF5a4Mmtho8D1J/+M9b16/z1DCgc1ZKh6/n9Hvw1I7dT2UkvuJuLxMLoXovfMUICqJt/Ie/tsgj8dYHjKP1RlAXnu+YzCnBCA95nK+MR5teHLtp3vY9/W+KB0TG7t+rwTbuFdJlHh/cO/yWTw+7wuPzb8NNPh7NuAM4jmjwEB6+XkTkt7fBod8/xIs89Yr7++5L9fMc/h0vMXWPf/p71tR+cw/3e+lXCnn33vW9/S4PQffds/yfPF+MvKSoVQCyyWI6L1WjrM8E54/y4By/CaVynGX46K0C+fDgLhlA0ZklLajLvdmE2N0HyTOrMlcZyTZ8DfxZHIZIPLsJBZlDNkXru+NHHCUpjN/SiLBQQmM2wA19zfIz9id5VTuQ+sI5rwsZeczyn5zaTCXrYvomexUJJmWMgpKucN8cP+Yn+wk8rf/93hDsZ4em637TDjyLoCaLBu9hiHTcpBECmo4nkFZIprimXJD9rMBX5Ra8Vk/74Gi5xuf976xvOY1Z2n1h33qx7N/zFCMSC73cMrZDuU+nM8fiSnqNMc8FTXQbayUctfjKOVxKfu8j+M+BfFUvu4zRgQ+z2RDzfPo/Q5sk1K6c+PJRardzBggnhwtWZ4njy+Aj4ioTb3c2Bc2gkpi5en9y3FyX+8dy8AyiMKOlve757q0UUrdaDvIz0kZiqfn3tfwOS+DJ/jbY/Ie4fOWvSUJ7fdNSFgX+N+2dUr9wj3PJEIuV2X55Tl+StRYzjtgp7RFTv0hRUZSwzqX9uSZ455kcOQeLeX5LMcTRnQRLON9YbDb8+n5Zm5s6JswLeWpZbX3n/ew99dTO6pcO+tY36vU5z5Ttg1sx0SfjVwXnzJ0gNSRQUSk6/Y+ejBZZli/G5zn37ZdY+5ymTvuYXuVHgfOOsUO5TlcStT2s/US33E/xlI/nYO7cnZtrPMw5sb3qZ+biVrrFz4TOgQHp09BYSmbMwUZhW7OPYT4O6LcyfaKnoH0gEpR+GhO6wTrg3INiPb3uStBF6+fvw/IcpaPOcsgxhzAw2PEvqMpvceIkOa6nme/7ueB9ImIeKIlo4/gLEDneL+jBAg27BQEmXZH3XzxpXavv9L6NOiirfUScnEa1HAODptw6vlu9JU5HVXTgHtMoPXUdbqrRj20kzazWncBMs/Ukl3FfLeNHib6OY2q1gsNZKXvUhmqan/SAJsQ5cTqAOC4/kB5lxw1zTwAwOLkRj+56bEvC+tqW5n5frStDGQlG77cm3wGp/Hb5Fepc0q5YNlpee8eqeWZemoPek2sL0u5RySwx2tfsCQqAVH5YQ4AcC/oV7Db6K/U6V8/e67PlpWWJ6miuTUkT5v75zDHAF7TKQhGgBLmjUAOQA0AYMBa9vx2m6o6pGdJACpr/LC50/6Q5xUSlkbP1M4/HrSPjJnUm8bnk4bdPCPEk0t3nQ6JYLIMjIjl7MfSy4f3uW+UysvZv9gkzFGcR3oXoAfHY4ChuyO9VHq2apRJeTZXkFbu1bnNvd7izEK61xCrgJup9IqJJ/YjuvuuaiMr50PT6m7WBTBNzyWiiJmv1Yao30qLKF1Yk3+nDgAkZz79oFtHOcn1OOpy1mk570TXxQ+7rd7vNpoWdfRAIIvj+Wyhi24eIDuwCvLnQ2QeQBgkWUnZqeghtTtECUrAzo5SZRHhzlmnhFCKwsY2PAxD9JLanQ6RMUiZncgkJBs1iKeBepW0IxEg0oryQUHgsi4AdKl5ukGT0LGZvAk70POfs55tp1tfBLFlMCcTtS7PFARHUJeJvNpp1E2fyBR6Y101c81bMtWbKG3EnoMQJFMM4mlz6nVBzyh6BbWdZpppUzX65XjS308b/XLa69BcBlB+9gcL/5G1JuPO+9O6s8QhyvI51gkO/OB7lIn0Z04ZgMIO5n4R4DivYn3Jhnsx1fpOXeu7lfSq77Ukq7Nqtcgg622/175J9tjF1Oo55RdHQC7p5dVa17msdZQaPR6CeDqdg5bGIApEmVRKVNJTj/JTlBEcJy3nq0Q8jSddta2+Q8bT5XUQT+gr21yUvGNdEu6SiCfAOmcFsy+sn5G3ZDZCPtmG49npGWSyoK+SXYuMIaiA3mq397sgPpbLBS04ogwU/aXIeCLTsq8afUl/p/2DvthSBYB2OU0QTy+r5kw8kbVXta029DcnY26stK06vW1q/bY56Y0gFtrIjOJ8zykdFT1fe3001fp8BHieIsPirXr9YtjoNgxycJgpMqlWqzZKlFVjG0SXmkHX/UE/OVX64VDpL5adrubLVHKwP+lI+cyK8m8zzZdkbJ7CZ2FOjd8FQZSxPfuDpU1c6ooZPVqKvqHovbN9momnMpDc+gfZG/ZHn/YTMnZ3OKaycjmDgHWhJxDBF2G/TLV69i2BOiNg7kgLvwSsE0Bepyw3gGeym7gWr9XzLjIoabsRmOJU6bJbBPE0I1v6dNS7etL7ea13Ta3X9PIjMCTA+BS4YPvUutbzwbNHtge51MibIJ6yvQORPa/0SpV+3Ff6U7X6YdPqAmB5POlQ9Tptd38QOJL8UwDr5JdQUQV7x/d3L6C0aRPxVI6vlBV8n2xFMnQJmoA0Uce+OUlzqVt3GtePQUXIVdu5MXeQAGRf7Y/aPux0vDvptBtVndAhjLPVEiIZ/74Ca03lZJGBUSqs5UywzrkUGb7B6RGroYRiC9FIdlT4JpP2Q6V3qvW7etDXU69f9RBMlXbskYTKh7w4dZP6VprnUnvWz5aRtmFckSrwYiXyjj6KthHe33xAK4VdSSWU5xcrNf1RVX/U9z77WP/bv/u3evHqVZCj0W/16kLLywu1izb838XQ5F4+vR5ev9OX//BLffP7N/rywwf96uvX+gZbkJ5Mu10qmZoxVOYa+3UWwW1QFPShJGBkVDOe9Iw9WlX6STPTi12vT8dKz+at9u1JD/0xgiEumoXG6RC+TBANkEZUcKBn32IWxBPBOQ5+DB+1qbXPVaxc/tr2fdmfOMgMsF7kKbp71kUG78N+H8QTvCMlr69y5g2EEeNgbejhBPEVQU/TpJthr/dUgRkHLdEndeqbBjZNX1QygnbDGGe0rqvI3FpWs9h7LyFL4aJnC31ZD/rb3Y1+QY/JbqV6avSQsZbAAdx7lop2OfA4soiKKjy2s60janp/kgxGdmRT6Xtjp59BLs0a3R3uI/PudkgBKLO606ftUp9VnVbTkErM4kNn4p3tGcFBqatnyK0g9TkP6AJ8LjLQ8Iki4GII+wg1hj5CkpAVl7KQyNbuNZFdV+BHxsBsH24prY5KiJqbOaN5qsJmcW9B++OMD3sgvhtly6cIwsOHiIzH3EMxiKfvfPZJDKkEc0qnlYuY3LET70lnkg2e25HxwTTQwKa0orFTW0bFhdOQ2XY7GKWgKyelBIHOyt/oTf5dOi98hoVxxH7pQDkyH6PcIF/p8Bjc5LfTsBl3CdDFOAtQ2sCPgckQPnkMDI9xeHzhnOZeDOVrNlj5zfcB3gzGlO+Vj10+l5/B75dO3VOh6e/xOo4NabiM6fXr1/HMzkA6R5nm3jKM5wwmnBvLP2ZLeM9wrYhoz2WdzsZvdq54btLz7BDbGGHs3iMmrrwPrPhK4+Tb5qK8Zwn8+EB5r5WEnI0gz9PTdfF3/Rzeg5wBRxF63/s8ldf05w2K2mDyGbAAc0aUDSwDYiVgY5CwBGs8R1aKvrcByJII4LMG57m/966j3s7Ocs5G8nnwWD03lhUGisp7ex+Ur1nWeP2eGlrldbzfz4BTAVKWe7d0mKzwy+t7rr5tn5QG79Oxxf7MIJvH4mfhmjamy31dRvp6vVlP723PF59ziUnvGa9TuY4QT87KMDjIdR31u7lLRj2vGUAsz3w5h6VMs4xFPoWBXpQT4f7sUQOc/LaBlVLJU4QU37FsN1hi2ednKQ1VPs+/PR/lOB0Vx3PZOOUa7FED5b6Hr8G9aBzKd8qsLBwd5KadRT4PeMNzlCQZ13t42JyBSctk96Dg+4C9Pqdl4IPnkmbzPAdrs16kiEyaaPo1+ju9e/furEP8bHZ0nRFaynArf+saE2sDTTTJbjsl4CmciDZlpZbGTykj2+axYfS3EU8ASF4X71Hvv4h4XaT+H0/Pife8Qc9y/OU5o8yL9xrXeJy3XBov6t+7NFkbfVb4YQ0oHeSzW8rk8pyG0whQkcsYpujEouFwBlwt186gedHHyLrWwTW+vp/DgKfX49vkBM9V2i+WY7ZZfO5LUCcMtipFPPpzjN363vYB33W2tutlG7yy0e955Tvesx5TqQvLdbKsLIkm3vc58zzamfc8lHYSxBMZa2nPAYinrBR8lIiSAtQv5sZz5z0L6O619XvWdz4rnh9eL/eS7ZBSh5T7tNQRdqyf2lLWY0/1jr9rkM3PXOrBdC8cY6IZ5/Hc+/02NePFdttvApjwnJb2hO2niJzO2T4OYLGdEefxkOQfr5W251NbuQTjLXttm0d2RRHUg3yyvojSG9mJ8j28zsz1xWoZBJPlC1GGDpby66ETw7VNxFNgArmcpx3M8gzxeY+XLJRynz7V0Tg8tq9wqGynAATx0xfZm2HvkOeQg6Fwvikn5TNXykivSbemVG2Wb5FFkrJposQNTZ5XrTb0W2pTKaTh/Y36d9+oo3fXfq+LhzstqHNPJs1pJ5EdAwhxSr2CYi2IEK27AHIepl4PtfTQVXoYT9p1iyhRs2XvtI1uiYzGwby+0LGt1UwA7TQ6HmMv4PgDqxscnTr2RS4xGABbnq9vIZ5s/9kuZD91NFXP58rrYns59l8ulVie+VJvl697f3tv+nq2771vApAugrSeXq88zy5baSKr3KshtxuAfSI4J7X1qKvhpO8edvqrqdFfrq/06tlSMyL2dwcNEHWtNFstgixp+lE391ApdUTFAkzyzOvlKjLBAb6434cP72JPEJQXMadZ9/bDMaKUIbTca5FnISPjnPE0m53tncMuBQQBtHOtIIOOQwAA3o9uwMzzUtYL1Jt5i+z1ecpeLmUZpTjDDhoO4eCXxNM4VrqeK+7lICL6QKBbLWMaDuvE2YWESsTTHpAW3x6gvKr14XDULXt3NgviCXKUvmSAh5dkhFDaiLKqZD0RDRsNtYfI0P5+sxZQ7QW9G2edZmQ8TZPu6KV5Oug0k6rTEJHt14tlZDytkZ/0Hjoc9Wa3OROpAK5h01F+kfJXu4Pm64u4Zsj1DMpyVkOX0C+L0pe7je7JrpR0GZBmFcQZpSrDfhn7lLVFKaRcjSJ6iUy95l2yR+N6/o09lMvLBlGdy78ax7B9y78Pp8fec8y57VTrWHo8AVQDBu9r6SbWcYj+Y4DXC4i0pgudwt7kPTKePhy22hKEMF/E2AEJl/VMu6oN4um/jlv9fCKDaB1Ryd5f9HiyPcdak4FW2v4hUzPJbz1S6n/bwt4/2G7fRjxxnQgo7cYAMVej9HKs9amkz8YpymFeAiDOUo+lKLM3nXTsUgnF51OnjyHVCJCoa716dqFLiIz9Xrcbeqgdoz/FlM8E4CvAcUUgaNdGU/Ob7Sb6GwGaXi4uYs05s2QBfFRV+iPkQ4jlx1KEKZku+fOhG8ckAx0kl3p/JXuHc/vQp74ekE+Qn+vVSstZF3ow9sMs+QdB6FIqa/Oghy1ZTKnUHr1s6LuEbU6kPmTFsW709emo14etvjwA/NEXsNKLutMn3fwPSu0dh0E7SLZpCuLpTo3e1IpSe287giakE4ExY63ZwFkf1NaTPlYTIOjHgIDdTF+Nh0Q8hc6hN5V0aNBde63IOqvaIGPqqtcP6lp/Uy/0MyL0h4OWqxSEfaKXaI+90mi+nEU2JWX7CGR26XfkqH0wy/Sn/qrlfzpuae78GoEkfC9szCntZdtFthvP9gh6LZIFUiYpASZRjoqeJzmTYt5ByqaMKgJECGPYD/TUGaDttOtTcT9kCz2HAFd55UA2ZehG0tUoOTUF8U85MPrIrbEdmlbP2oXuxlMQT++6Rt9QsnQ8xXrRSw/a2fPwbVgERBcZSskWRodl4pMeejGmnT4bKv15zqT4GOyMnLPhGKXn4JjCf44M3uTnl/cB+LfNFDdxOazIOp0Cv7TtZp1tHyr5jbxP9GPq4XMSpR9Pml3OdPF8rXGdz0qWkVwjysIZC6gS8bSHeHoYNOwnNX2ddK+a0CuBddD77HBKfQwpF0urGHpWBZmfeoBBppF9xXwyxtl8oYZsrij5iA2LOm11W7f67dTrq36vX51G7ZpaD0HqR2PDCC7pm0lDM2lRJZ/esvApbuXXw3/I5dwgN/yDzCEbOzLCVOtqtdACG6I/6uMXz/Qf/v3/pE+/85mWF0utri61WM0jK4k1w7daTPPwIwjAuf/qtX4H8fT1O/3+7kFf3LzXDWVn23nIrAhKzcFrgT80M82qFNiAhifQgtyfWX/SR/SMq2b6q/WlLve9ro992E/b9hRkDf3J5n2t9RUEDLqUBllD6Ko1WMdypQXZf30KzuU52asITewCt+lgvsJuKUquh8otMOA422Ql0q9tv9c9ATf4EV2r64wfR19qngJ5FT5GIvfmUZZv6gAAIABJREFU65Veb+/0zXETBDXZTLOwmWZqFrM4k2Q73w2H3LeS6SWDtIugnY+Xl1GKmcCNb9pJ/+V4r38c9rqvZhon+j0mgjRs4Yz5QTy7Yg7rYt/euIvt29iT1RAlnfEFLrtG39VMf1zN9HLR6GZ3q/+hkzYa43mxfT5rl/qYHoFgbEcyVlOJxNDf8KI50DjFmlUhD7DFotB09rNjv+LTEKAXxHrUTkiEFOUPg4BNZNAY+vexlLDlaYiCyP5MpbvjsxmnQa5FuWN65dETNfM3yJEozY0MyW0xyOpkPzDG6EvFWpfEk4W/jQ4Lemd0lMCJwUZeQ6m49EcI+Fzj34aJgUgfRL9eOuNPH9yRn7yO0WygM5RDBsHsrPKao+u5psEjvmtg2Ne3Q1QCafxdvm8n1QAD7znL6+z05jEEeJjLFHGdEtS0MrxYr8/N52Mhs2Dw9e30xeYoMp48337dhqoFtp/FgJrXq1Ta/o6f1wonFHMmgxxd/sknnwQ4++WXX+r9+/dnwJ219pryHYMgzhhLTewee4Z4jeyQujnh2fAtMqTCyM0ZTgZ1S6cq9mSOSC9By1BepxTpWAr+8vniWObn5G8rd8+7x1MCfRaGfq+M0vG1vQcMYniOS2CzBNtLhXV29nJ5PK5xZovz33ZOfJbKc1eurfesn7M8G+X6humW59xnsFSePL/Pr+e1vDbrUgrWp4ZeacR4T5UGoAHG8pyVe9Xz6fXhPUcn87fPvkGNcuw+O6Ux9YdGa9ofTw3TUoZ43s6WQv7Dc2aHI/Zqzt7zmINYzY6q58WOmeeAz7pMnMnJMNJzOQc7MSUgWspKDO8EED02YLeciGzU3LvD54f3TFRE9kRuHPz0+bxWzvr0vHlOGY+jci1T3fzVsvd8xrMzWxIgJfjE57y+BlGYL8tt/nZmrRuduzQU1/Gze47tvKf5TI5guc99Fk08cX9k29Po63T+UnS75VoQHpvU0Lsk3sOQy2n1pbxb5ShMxgZwEfstR2m7vBPy1KCE5SZjdGCC5VipnyxzvVdjj2P8hbmR5AbPT2Ngz7vliwmFMB7qBJTxP85tyIYcYcvfrt1rne49ynuM9er6ebpnvoZlo8+NI3rLPVvqdje2LnV8OY/UiaZci8+We0ew/gBp3uvfpsPSfdIZZ23ZF+wj76XyTNoOKeU373vdTW7yvuUJ12UOLAvKMfg1oqpLXeMz4fkA2LXOjzXIoJjXD6ehlLfck30XwOPDwzn7y+fV82S9wl49gyIFyVbaD17b2A/5+Z7aEbzOPd3TzHvR5Fd5XsvzP5G4T5mSrNNozHwmGSDMANyzDioJLusDorT4+ykJVup4j7ucOz9fOd/l314rr02p2//QcU6yw+PxWliHep68p33GzvpskBZE9+KEAYKQ5WJHdUiNl5/aAH6OAFCmRCryWungn8d0Shn9pZ1YBleYUCrBHO89Z8eFE57vgXN+ljcAtZQdy/vSxEApe4jEjp4oOQDFxFPMU24knEinRDxFRk7Uka/DOaT8jG0E20oGBpJtmUjipzbLWV/VOSM/y9SYu6LvEzXL/TyUwvAeMDBMlKvn2zabbRrO9oxSibnHYczDLBFr6Oyrq2t1zaR3H27D+Xq2utAKmbF5kD7c6vThQ/R4qoejViPRqSc1h50GgsVwjglaCQfyFCVcmDL6kxBhe1rQ1HrSLqLIcWprbZtaH2rpXSdtlp22Xa3tRCZHKp0R5eGo1c/z5x4947yNHgs+Q0REnrN0q+Sc81y2Nb2//e/VKvWbKeWzbS6+C0hkG8VnwPKMPVHaHb6GSUWuW9oMLrXr8ZVjs43mfeD1B8zlPs7ycYDBWedRyirq2Y+a0yh7OOlH/VF/WTf6cUep4U7z4xi9ZKAOIJ7qWWrADBEBkEXTchqTb3apEfhq0er64jKyJHj2b755HfODL0qPJ+t/sifoO7HbbDUNg2YtBXSUei1RBq6utJ4n2RBzsUv9DiCenj9/nsigA70rUik/gKst4O2Y9DyvV1MKTLAdydyWP56fknja7k/an9CNtT5etbq8TiQX+/3m9jaA8pjnttGcQI+CeAoSriCePkh6t9npTpX2s3n0JrmbhgChT8NRV0MmfMhyBCSEgCLIEtBjnPTR2GnV1Xo+n0XPAiISyDIiApnm4dsBMJWeF/MouQZoe0kZnVkq009WC5l9hyHJidB1HAb6PRxOmi9WIcNC5j4hnoah1+1w1Pvdg3ZHSgtJ1808gKDIcKP/AQAVMrhKWUPIO36QyxBPXZP6y5DVyx6IvQ+I4owxgi2ybLROcgAYn91lINRraDns87cBqBkSODgE8XwKYBVy7XIGSEkbLHpspB5PkBdvd/eR8QThQGYeY79sZrpsVjpUnX5VDfq74V4/Hw96O80i28Y6GOLJ+gigbj5L54sfy3/bgLYJbDME3pGzJX1e8f9tQ+Gr8+Pyj1y3accos3dZtXqlWp+Mkz4eBn1USc8oJaSldv0+srju6kH9TNGX5+XY6bP5OvYL5bxerpe6WCSSD+Lp5pD6mVXrVchHyllBuo+zhTaV9M3mIfqFANzNJulqvk5978ZeK0nPNenzxVqfLh8zllnTHkAu23zAMYvoi1TYbTkbNuzj/qQ3u0P0aR0oxdZVulquYx+zF0088Tv6yJ36kDe7AyBc8i+CPsgZTws1WpIZ1bT6Zhz0tj/ot9td7DfKQ9LjCeKJkpQoBMgRiCcyZB+QO2Ol26nWV9OoL2ejPsxSebHI1iNzLDKXiKyXPq07/dFEz6gmdNLvh72+6AbddY3GI1Hx0rRcaL+707N2GcQT64SO+/N6pv/QrfUjSpIet9Fv51in/jazyOhcaEambwTeV2fiyb5clAjNuEJpX5c2mmUs68X+tb3lHk/MKXK7tC0sA0pf59Qk3Zf8z5SFH8RT7ktJRgIZhWG/qtYxypZSajQRTw/0hWvayDoeT2P4JAcqwdGGiJLC7UxjA5ibiHhA1SCN61kQnpQg3FST3tWjvmkqvWkqva9T3zx62oy5FHmJYfishg1LD8boc5SxVeygNgfukOl4uNd3+1p/VS31U4hPSimOxwCAIyiN/d+0ulqtI5PXcxF9n1ivKL+WiJKYS3ru0KMHWzaV0zgHVXuuS3v12B+CJILkQJ8cp4OOVSKellcLbWepIknY8xmLiL/zOWohdg8nnbZHDftKJEtNx1rTEX930nyR2gMAcrPeoVvJMsQHpp/flPQuJVgjoOCUKyIQTEWwBrIeuiUCIXjWTrum05fDKYin39Uz3WnUB7IXI4M/zUP0vqohEf+QePI6eX/yWftmKZuQfz9iWAD39/cErw4hF19eXujF5UoLTbpazfXTP/2JfvzTH+nVq1d69uIybOft3Z0qfAMqDnRr3W8eosTd5s17ffXL3+rLr77Rr9691+83D7qbkOHLkCWcvwf6x2WsAkKwrukCCnHWqKffUXXU6jTou2Ol71Zz/fGMrCLpIqoa73Q/kq1NebgqMiSfXa8icyYCCPsUBHC5WOmSAC3K1NXzIDFCn5JJQ6Zg9ucDEyF7nF52VDChzC9ZNq7sEvhEHRg6+26PXXDYR4ZSUHV1HQEpEKaRQQrpSpYiPbTbFIxHWdU32/tEPLEfxkZdn7B4SCl0GRnPBHjcj33YHbjslA8kWPBVs9RzdbqaLXQ/r/X/Vgf93e5eX6C3x5ka5KFbZ2QchNKOXn+IsLAXigD90g4mIx97g0C0Z12r72munzYzvST7cXujfxxPOtKrlcCcutXn7TICDJpjsnmnFnzrsVz7uZcgYwGjW67CxyLLHhkUWJar2kCQYzfFscbmbeM7kPFkPLFmW3RnEWiC3xZ2TO6hm4JzUpaUfemwnZGJUXIwJ9/UVSJ4g2BKPamQhxBlrDlnNQipXKI9Su3ZkC0BFjvPADpsJAOBBvNseJSRDGyEkr0/O4FFRHMJXPkeJWDpRTwTNxcX58adfL50VgwulMDyo8JKyoZN7+fyxPl5+b6j2w082QmzEWkjzYfJII8PDxk7AfBmlv1shGUWkVJWfiYvsMmVEjDiM3bwyjn063ba+W1nz+Cgn6ecbyuSEoDx85cgIuvLs7oGONH5HFaDtF4vHyZfz3NKXVG/ZsVko5y563M2hp3f0rhIhl42Vp+kX5+N3ezcMnauh0Bhflye79ueuXTMStDBgLSBahvcJhD4rKO8+UwAExmw8R7zuMKoLggknt1Ocwk0lcCp5/2s5LPAMnlhgtNAUwBTWVk/dcjLPezrlmvtz3u+v22NGBvgpuvNnxVC0ePC56e8fwlSlGvuNSr3l+/v+fM8lXNRAiMhOJ/0DCvPt40y7zGfqXLs5f7z2eN9y44S5PAaPn2O8/7O0eZnx61o9F4+L3+Hg5GzgTwGG9veE/6OHU8Tn3boynMb54O0Z5o7ZvDCzjf3IsLFPRz8Ps/hnnuhDPP5KmV7uT7cvwSmLf+4p/ubnIETslNylpMBEMuycg/6tfJaNs78fAY3U2Rh/f9L97Xz68gSR1XyfB4POom621zLOspn2Xva80VGJ99z/ynPtyO+Q1ZlgMvAGN8t54Zn9/706wAVfl4UshWr1933C9DgcDiTWmcjPgNJnj/LC+tE78+4x5DKOEU0cB4rjk957q1Tz45V9dj8uSSe/D7Gis+k16aUqd089QSzrirlGfNBDwM7M6V+8ZhMPPk9X8vg+UevXkUtfmfpRG+SvGfL1HyfP8+bdWX4SjmLjnGbdGJM1suWV6Uu83fYL3aES7nsvy2Ty2fz2U2yudQ2jwSd56nsIfZULsZ+qlJGo3Wbn4trQyp5n5X6xffnNc+VdUX5rH4GO/mWgV6bKFWQ781n+JtAIttN3rPWl7aBvIbxjOwvDEr6RWSHEicr9i9ntcllDwrZWMoAosgYs8lyn3s+w/3sBPuelrO2z6yPuXe5931+bD+VeqB0Gm0f+LqlbrDM8lr6ntYjMY80r46o2RTJBUAQe5S+PDU9VR7JU8sP77fYr33qcWX5U+rJOFfHtD95/yxnsk5ijxB1yPP4fJ6dpDyv/l6UGZ0lkpPP4rgxvzjL/n65Px9t0DE5/dmZLImnAHpz/XyePUpxQPRE9kkORsry0fvXsoJ/Jxmcs3UKYrs8UQFmAAQSeRzNbhOQ5LVwGQpXmwvZVWTYb3NVgW+zE2MMkdGZsvPY74v56lxa6fr6her9LgDDgawmnOChV7fbaL47qDns1T7sVT08aLa51/qwUxfBIIlsIxNwXvXq90kPs1cA+ca20UgmM2WDxl0UraDUB+VebtpKb9pav6/76Ae1mS3SurOfQCiJZDymgKzYf2QBHFLPnuR7pPniO2TbRY+IHBhS2ia2l+ZEBWc71vNu/RfyITuzPguWOXa0n+49ruH97DPMWCzfvB95zTZS6e+UdiHfZ59yTxNP7mMZz0flhUMKEgHkW/UnfToO+pNm0p9W0qfM1bzV7DAKeJrnOTY43AfV0xg1/gHoALRw3CE4wOApL/lsfaHLNZCMdHd3E/fnHF5crMJe5p4QRIcjTcE3ud8GJcYosbkN4gmci9JyljGnwz6eZbWYRfm7uM440/3mLmcvV7rfbCIrI4hoiK2HR1LAJXfL8wFBwbpCPPEsZDxtdscgnkDdv3O1CIJrBohMtsjdXTwL5yrkQCaeXGqP80SPJzKeACfeTb0+POx0R5+CxVr3kbVHXPsYQMfySCmYQcC2bVNrTRkbgicgpadKzyai1mkS3+oZ0fuAttH4G6KAfmYHUaJttZjHvNTDpIvlUherRSJX96dUthKCkSei9BxADnY4Udlz1uKxnC3y92ybjr3eHne6P+50HIkobnVVz9QcU8ZWTzQxkc+Uc6LPCwQmGZMAY1HWhpKkiSDAz2XPU/7QPmLSA+m8lT+W7xEEk3Whz4VlueXgFplJtDnA9rzTfT3oAZ08Sct2pmsygilv1LThk3Ontw+3+mZzpy3BrgDTVaNnzVxXzUp9Pdc/173+btrqv49bvRnnZ+IpdGIR/ALOSo8n//js2YawzWWfm+8b32DPxU8mskL3ZjkDaGX9u17SZ4XMhCYiuT+R9GI46sU46LKtNDvNAxiGSLuhNNhculCrV2OnT+q5pmrSomt10TW6ZH/UtW53O729vwu5fJi16ujxdqL8Y61pttDd1Ovr3Vb36E44ml56NoPCS9lNFxBZ06RPVmt9CgujFLzG8x9PqWxeshuqyJQqsz4hLqyrAYTf9KNOh2PI9kVb6dlFIp7YTwHaV6n9g4knymeFzWy8h1Jts1pt9EirBRV1qhvdVJU+TL1+fncXMpyMJ5fau6Q0VVtH1sfEfJyOusMWr1rdV62+qib9tu31th1VDakXVDvUag5kWvRadLU+r2eR8fS8SsEQX417fbmQ7metjodBPf1BokzsQauqi0CScRr0sh/0l0Otf9su9ANsirrXXX/Q/Wmvfuq1pvpAl4I3ID0gv23b20Yps/6o4OAfn4nSd2YNyFpmDqPstlLWYPgeh0cS+Bz8koHX2I+qtKsyWRzkaiJZ0LfWfzWlxwBRAb85y2CC/aDtBFgq7dlDlGyL7AIy5gYdAcmbRE5F2T4yngDdIZ7YB3UTZTIp6fWqarTvOr2rRn2pU2Sj3XSNbigDRl+xWSrFXOIi/jfPuNnto6wYpnbYFBD8GR8h4+mTfq8fDI3+ulnpewSAU6qTEr6AvvuDDjVlRFs9v7zSarZIdtyYSqWi7yASsN9tk0MA2KambBZ2hu3WR5shEYfIAIgnfBgyTEIn1r1GshYXlep5FcQTcss+BDZRnDNS8cD0DmNkPB03hyCcGjbNvtIRub8nsDJVM2H/oWs5P9F/MLJE8J/QPU2QfQQOQCqGL4ROgJiDcKGU5tRHNhPl0/Z1o7ea9M3Q69f1TDdV6sG1j6yQ3Ktxok8VZEsK3Cn9g6cYgNcLeyD5WKmqC/8T0HJ7exd6AluGPnWfPn+mVUegQ6Uff/9z/dmf/4meP3+mJRlj2wft3r3VqsK2OWpzcRk9fCBKTjcPevfVW/3m96/197/5jX57d6sd2T30Ucw4826TqoQkv6lSX/VBPIFNIC9O00FXp14/GTv9sF7os5EScJQ0xKY+aXtCV04p2AEC9WJ5Jp6aYYiymteri+jdG32d2oVIpKQ83+1+o3uCa8Apcm/LC8rnXlzEmJCX9m8imy4H6AUxWVdRSpEMpSCHo5/bGL0j8Vtibx2OsQ+oLINPEuusKpfaS9/rCAScUt/YdoE0HbWlf+B41If+qDsyzHuqj9EnaqUXU6dPm4WeNY12q5l+tar0tw83+vndVkONbZz2U+CYDtooMojde5Gz4CBN6814viaNCR1/NWv1g2qhH9WdnnfSu92N/oHsv6hKM+WehnO9qheacqluNm07fyyFfjz0Z0yYvoWsO+cYsi5KNhfEE75CH72jIoku6bgm9ZMN4okM+fqRv2BO3Z8R+4q9vJuSrkJGuAwnmXuRRQeHHz2nUv8m5j9aN1AFiMCpA/2BExmVON98lvBlXr18Hj2ezoLHjchzOrGVrBtgA+AZlLezYxAxKet0cA2E8H0WrQSHDBYbnCvZQn8+hFIuc2dQwQa8N4KBJmds8B07VwZweM2GaGkwcg33f7IT/AeAQj4YBoZdwselUfwMy1VqLmZHOBk3KUImIjozsGMA0sQd4zSIawKkVMi+ZkSR5B4mBt1K8u1sABbZYBaEXp/SKA7nvXDM7RQ6itFjsHPv9/kerxkYYgzhHOVD6TX2XIexlUvtlfvLRq2FDga95457+fCe1yw/v/cW4+ParEe5Z/2MniP/tqHs/ejr+F4oxbdv354bL2IkcX0TLgayfb1zZHM2wi1Iyzm24PG+slHh10OIFeWVHAnq6B8Ti+WYS1DI9/I581zaMPC1Q8HnjCZec1kmZ7B4D5v4soHB97wfbIR43jznNg7L+fY6PwWwSjDhrKQzcMIYDFR82zmPM1Qw8n5mnzETkE+fne/5u+We5XuWV/xtI9bPUYKMzIezD3yuDfqW3y1lnufNz4zSLQ3Lcpz/0vqV4CNOkTNnzmcql+7DaAd44MdRlnyGMTvKBMlegtLlXizlSXmWbLi4rxPXssw34MN3eVb3DvC17DwYaCqfndf4jskB1sc9nErZ7ufn89Yb7l3CnPkMopOILvLnne0S0S7zlH7uv1+8eBF/A6xzDkzOATqWznR5Ln0eDRZYZnMdz8kB8NGZUNnYwugq5yHWKfey45rc2/uIjAXLA++xUpZxT5MPI8ZFAIpJx4Q8DhvtMdL/qUysx1xzl8yxrNOjVnL+DsY7c1zqI5/jmK/N/rwGlku+R8iUaMieiAbvAX8/5Hpuaml54bnymScww8RT7NNcbzz0VPRfecyIKAFnX2e5XJ2BPfYS/xvcRJb7PnZ8LAvcN4NsNPdGY19wfvi+97d1k8mKUg+m4INHp81ny/LYzkoJ2pZyJs4/pVBy5qT3hW0Yz6mBYT7vz5T6r6yxzT0jsiwHfAS4OE+Eg+0ByyADSv4+n3Epv9DteS68//i3bRXPZ2Q8ZWcVhCQixXN5xUjNH3LmR7YJPQ6TxRBP1gG+59l2ytnzthlKOVvquKfy4qn9eQZ+c1CA19L7+Nv0p8/iU8Dd8sg2GFGUAK8x30S7LmapOTElE9tK+91j8Iploa/JPQCEPd6S2PMZSr1K0hktbSu+yxgAbZ1Ra9vO6+TnZk0je7VL9dgpz8V3ohwGfUwWiVw2GcB9+DvJyXl8j7HxjEQJ8n7YNkV/pZJ4IoPAfeTYe96Pfu7Sfm9BovPPUznGy8gAsna9xmST2iYNJylHTjMe98rhOu7JYuLbet06lLmJOYisoASi8P2L9VU0TE72TqeXEHTjFFGJAEwdQOhxrxn9ZejvdxhS2b3379XdfNAi+mKNUboNMmNNi4zYG3VEEJOxMCBf2jr1cpl2kXGyXD/Toen0oWv1dTfp18eNPgBCK5HDgAiWv1NkPaVIZnpFUF7GZxuAw7Ic4olnsk9lueJ9kqb9sZ+YZZv1M/MTTYGL3oOWcV4r2wP+bqxZkR3C+pc/PnvWfyWobVnra3OvKOOWg8287rZTw/Y4bCKTF5Lj4nAMIOXPu1o/raXnlPpaLaJB81U7i5JQe9H75S5626zrLoAsAHjK9kQpEzLT+lTCDOIpzUUKdOP+q9UiypIHmT/1kZW0ud9GROsqSu22qRzQYR+lYyBT+AmbM2dDQqqgf7jGav5Mt/d3UZ5qNm91Sz+UHpIrkYbv3gBaJZvH5ZXL8wLwEUE3BfH0sD0E8VRVrT5/tjzfi2hxiCciUW0fN5R7ij4iqdSeM56i59g4BfH0/n6r+6nSsFzroa4iwwJAHbC13VA2EWQF4qnSil5pdRMgCpkmlJoaTjstp1EvVktd0b+xn/Sw3QcwwXMnm2gW0e2c74vFQhfrZWTzA0gO/EeppCBRUyk2GpyPPaT8+kxeJ5n4mL0+jL1eHzbaDafISrho57ocm+jthd2jeRul9gDRANnIUgTwCVmS73U8DloVpaYBz1x6nz4GsyZlWVuX2Gdgn0ewbpUyiflhzssgAl6/Px01HU6JTJt12jSj7uO8A2C3+vz5cx1oOq8qyEr6YHxzf6Ov7z5oA8lPxHtV63k917N2rb6d6TfVqL/TTv9j3Oq1FgHcxzNl4unsE5MNUPawyGRwaYuzNthH/Jj8tb0XtlWuNsCZx5aN+xxTuSt+PrpaRinFi7HSR3UdjdNf9Addjictp0GLHuBy1NvTVm9Zp6V03S30Sd/pJT2JGgXxtKw5ymn+7rc7vb75ILKrb4Y+glui5A+ztFjprpr0Zr8NwJHjR5nSiybJIYiMa5rWV1UQT6/q1DHD+nx/2J2DcdhLV8vLOMvJ1muiFDSfxff45t073ZCRSSR+L61mta7WK12tlrGf0GzsPRNPjBewD+IJuyf2azNTM2/UIcOGqEyonn5qTaPbagziCZKYvmdX9GEZJq2Q2WQP8n/T6N1uqw/4Ve1Mu3ah17X06+qgN3WvmoxJyuf1ler9kIinpgriiYynORm6Va3XOuo3ba/NYqZprHU49dHfqO0mdUHGN1rP5/p8qvTXJ+mvm5k+pzzYrNbX9+/0bv8QcuoCMDTqQ+UI96qL82Ksy6B9EFPjGKTUU51Q4gCLddq/7L0IilKqXsEPQDWyLPxEyvDm3rWz3GeX8VDO1nYVQWDMJT7JeQ9TKa9NaxqkOwA5mYpkvhH4g57FRohtkrKTx/lMu5pypKcg7cjYQL4AmpP5tiRbsZ1H6cSX2MSLmd5Ug353OuoN2U7zTh8GSoDu1K3S2bJOLvGHwKjIHKXPSyancDd8Pikl+mMN+sHQ6a+7C33eQM48aD8dUnnk3VHDrA7g/tXls8hQiH5bQx/9mNAvLcFv7WPWv+0m7k0lCuxLfowR8boxwrAf6WEzgvFmrdRNqpeNqhllkE+qX8w1XybSl+9yfix/yIw43u61fdhqe7vRsGf/kyXeaDjQO+2ki6t1Iq3IQiMLhP6VYDhBooyqKSd5GDSjBNx8qXk7D5uFz/Vk3GCrhsM8RsAOxOBxanUDYVtLf08fwWnU2wpCkZKEc7VdI6QJZTpF9lWWnWe7qmnOmIxt97BJYi+RDZO+E75OU2uz22m1WAfxBCT/8mIVxFOrQf/zX/6J/vgnPw0CbXvzQfev32i6v9enV5chD758fq0ZgSqXl5q2Bz18eNA/f/m1/o///o/6+fu36mbr2M/GyKYhJVNw78VipWE+ajG2QYL2DX3wDrruB/3pMNNPq6U+jh5Eg5oq8lWiRy06L8rZta1eXV+loK8jBJb0bLnW9XoVgRIQ7vvTqIkefRr0dnMXffXYw4HJox+OQ9hLjAfdGb6cK7BkGRA+baUoLUyGMMRFYEXI3L6P7zN3YOmc8Uuy9Mnm2e304f5BD82oDetHmUts6Tr12mbul22jPX0RCW4Yjrqhrycqlih7AAAgAElEQVQZTzOqpFzoYit9h/K+yOZVqy+ezfW3uwf90+2DphmEWQqaCvvWlTuKnnMRIJKTW9gfcd8cKMWzLlezyOBFBxJ8833No6/WVTfpm817/ZxrYniA8w2TPqpnetktVE+pjxwUK6Ukzz7ZzmVgsXNmYSNhh4W9kkvcYQ/H+ac04gKCkMOX/AAy3zg3EFV7MJvVZdgp2F3cI6r2ZF+d7+yU/KIouQepRA9PMIU67SnsxOhLSjZx/h+7CBKKIKqqfySmSNKJecTO+PTTjycLtVIAmrjZ5YiE0im0U2wD2P0GUDAIFwuWMhLIIGIJgLiMH4eGa1q4uTyDx8ViMjkGmxwJG8ZOLl1jQKkkrgywl2Aih5J/cy/u6WvZ8DBg6Llg8xvwssNjIMjKFEXoJugckhDa2dmPpoQ5ewZjhb8NRlvpWmjYueAZeF73d0oG02PDOjsyBtDt3Bk48HitxLxp7Zz6Gb/tmUtQxMZmGY1s589rvA/HLLHXBqNKsI7nf7pfSiXL/JZEgMdk8IQeUdzfgBgpqdwHI6QkahirwRGDNH4WO402cAx82Bmw01CeA7/mz3jNS8fbf5cKyfvPc1ICZHa2uabny4rLa2wFHUYpzbNzH7VS+RtUtBPDc/t6jnZ1VIz3u4EW7lcCrDaorVxtGJaEk/cTn/HYLQ/4bUCD75hY9fW89qX8KOfZe78EF58+d1LmCSwvwWfPnfc1n2OtTShzFj2fNjRLGRcAVc5Us6HwFEA38fR0jzPPJvV8vg2gBoCeCTUTQuW+8Xe5v0td+v4en+crkgqKqEKP2eeDf3tucMiZA8B8g4MB3uSIeu7L3JTkrmVDKJ2ivxLXNLniObdO4J4lCF2OwYCyr8d+8rn0unut+R5j83z4DHjvJXlbnUv+8X0Dvz7v/u19xG8DtdYn57I2ubwh3+HZ+P/u7u4xWmiXolkNfPM5rmWDwnPqPe2zhlEEscVaPtzdnzM4ULAY+mU/Hp83j9up2j6/Tx0P61jLo6cgOfvD+tNnkfGbnLMODv2RgQGMFevOpqWR9mPWk9Oh46xFo+F09vy/HUaXJLS8s1Mez0Vd7RzlThkAExjeu8wHOpN/Ey3u/VTKJc89ThFnmjXgXqxpKQ/8nD731snnPZp7Dvl7lp1eS+q+ey68V23H8G/GWWYAPLVRLKet+yw/z7KKJJCirvrZiD1n+jz2+PE5sH5m3gDmnv6U8tOZ6GdHp+jHFfsUYDHLOOsE1ob1i1JsVTqf1i9eX+twZOhTMt2y1DLRz+Rx/cEefkKM+jz57BCh5fnxupqoYG2/zXYodY9tJa5R2nSWrVzTwIcJGgMRrBlEZ7mm3j9nGcQcZdLHa/wH65HL8Fjm24bjGSA1o6k3Tli2Ny0rrZdasIxMPptk9d4MQJOm4/PFmUygNCX7ImV7zjQDrM0gX2k/+jzEM1L2KwcnsN4+j2QvHceUNcU8hu1ep2jNcJ52+wAKeI9/x3XIeG1SUFXIrC6vH44NmSc5uhJZE/Kd7IlD6klHBhj2Xp2bYwNsQILxLLwfkbFEfWaCMOyA/WPPs0RqppI2tuGaiAZOjqH3udcpxpwzmUIu7VJvoSgL4+CaGaVwV3FOkhxMjXvpu7ReX4bTB/AZEYAQTdEvg6bI1NCv9OmG8noH1Q8fVN+8V7u515yyKjinQ6X7h7fn8t+Q9MdjivQFrGKcp+M+ekTQZ0NVG/Xev5xO+lW911f1Uf3lp8m3OPXh6C2qNpzrVZV6Tv3uuA3AiwAEzeYamjbAKvpV4GQiP22fVm0qdZHOYMpeXs+SHA75kRs+uwk44zw9KfXoObZ8trzwmfA5sKzmdQPW7CvLR79eVtSw7rXfFnZHtjnDBsrZW6m9cvohuv447jUfTvphP+ovp0Y/rqR1NWhoTnpGx6FhjLl6tk7Pust9gyASt5v92aa0jrVc49nouWK7ndcZm8u6cq273X2A0Jaftm3S3J20njVRjm+qIKqqkEX01fn41bWeXV3oQEmhXDrSco3PBMm7XAZBY9lu4sL2GPNJSToi//kOJBpkEcBiEIJtp0+vnmu2WkYk6t3DffSYiejXyO5RAHOQB1P0cAFgANTD6OwCUHg7TkGgbk4nbaZBD8wfWUv0OoGo2x+ibFiU1qShOVlqnOUKYKLW89zvarlo9GK+1GVElbdR9ubtNul+gPSPL68jqv/DDntsoVfrK1WU2dufAtSI9jR17t92OkbELWA414L4MjbQzRJBz/zd39/pdspR6JSHoXcU+/+Qgj6ZAa7TLeapZP6QgiWZH4AVAnX6iQbdS60uL6Jnypdfvdb2/qDFvI4SR5Qb8lmwzrS8DD0biAwR5HXIOkd3u3fC+/sPkTEASMdcAPhvybyLJeiCuFsv5xG5T/8K5vndcNLPjxt9NR00uxuiQfrzbq513WqumT4M0v9VHfT37UHfHAcNZCPXs/hNKFD47up1oEwoxH5BOLHXShuJM3kOfMq+vOVrYC4uPxQ9cnJAZdb5SS5LF5X0ou/1yXDSZ1WtT4mCp7wjpaDI6qPH00AmA0GIjVZtF6QbZPKqlq7p4ToA3gHszaIU5LvdXvenXu9P+yB3u46Szb3u+B8Qt5YITZ31ky7HSuvoTdKpRl9NvS7bTp9cX+sHZAVlv5Jnd0APdk/oyYro8FSqa14leUAMOaWdXu/vNe4J0NlHMNiiVZCmLy6utOogXEfdHrap3CjZl2RtDH30MYFAYV4XETFO9maldZfIit046fUw6N101IdDdDmK6z9To6teWo9SN2tVL8iabbSl5UVV6a2k34+9vh573bKfuyZKwRG0EIEQp4PUH/SxWv2oWei7zVwvpkH/vH/Qb+pB77tGm57+RqNGSkwhRxkhWWH9UR+dBv1500U26Y9mrT67WkndUjf0mrm5ifWHmL9YrpI9QU+o6bFPuYM8LefYP/T2QumGfMeeKMqAs9fpGwMZYhzEfUY4a0HinehNk7LLAhRlb6NPcyYPsgHZGHq3ToA2mQvoR9YX0pk91ZIa16Zei7f7XZTnguCg/wv918InbOcB8vKZIK67RkPd6GG/113OxKEU7pL9Pu90PSfDqNfzZhHr8EV3ijKYX03S62HUWzLEqHgxJbI82YHJHmScBEGQOMccHSm73Y+R7XGcdxrI3Kvm+tndW/2rdq3vHk9aLyqN3ajD7qiaTLex1hoDE5lMb7xZshWDxM9+7bxJIHHodVwNSJMqBYORlUSPXuQktoeDoCIDkB6YM3rg9AFwQ5wje4d60LE9qrpotLxeaqI/VbaR4/nyvcKPxTZ/uNNwmHS8Oel0e9S0JbvvsScdenuxXIec2h73ur3fBGgemWtkouWgydC/bcIKHfgVfvvlKjJ+5mOtdmoi0/VBY/TSJH/uv9Pb53TUh9BrjU59FYTF0NV6GI6RTWqs0xiz8ZTQIdVjgB72bbKt034JjOQ06eLqUsvlXKv1Uj39mvZ7ffziRRAoP/nuJ/rZT36q436rze1NlKs97Xeada0+fvlK7+dkR19oyXO+vdXx5l4//9Vv9Z/+4R/0rj/o5liFfWOcjx5znKUIJjz1Ie9q+gN2BOdMenbq9fkw6MdNo08h47cbLVbLsAcfNrso6XwxayL7ijXH1g3div5puuh9iWyeIM8PRw1g2xojC/r+RMk3slxS4A5l4OoDY2hDlgQZyPxQHQHFQe/TNb5HG3Ye9gtEbpTjC71S6wKfommjvB+HA320hoi6WAWRdXP7EPvoOA26fXjQYZBeXK0iCIgSqJFJ3NbaYVucDro97bXFbiFjq670cd/oBX3z6lbL2VL3s05/e3er/3N7q/dkt9ODD+o3+9UuAZjkSBNZ79GDNbfJYS2Mk0LeXVVz7ZteY33Qq2HUT6eZ/qiehz3A/vsHsnwJNKLvYTvXK2yBYYxsu74lW+rR1wK3Ma4SMk/Sbc4cPN93fMTI5qHnhygRGphY3Ybuiv6dERjQBrnMXjH+VOIA7HcyisGwwi/OfmpgjLmf+ZgrBdmGwN84+xjDIDK6jU8xxrAlsA8+++yTc6m90qG2w0+0oX/8mhWHjWuDUgabS2CkBCMMkBpA5AHMzpbgj4EXPmfSI0CSLJBR5P7bY7PRZ8bRwtaOkI1DJpMfO0xeyBLQswMS4JUbGeb0xdJI8WKVhIIBLq4R3y/uZ+XisfCb5zdoypjsnEW0Q4588jOWYzT4Y0LBBuNTJ5y58rPymYjUyzVvSwfd4y2/n4DfzPbmyGSvndcaFtPOaAk4cb34bgZvS1DAhnk4aQVxEUBFNsDPDmyO9gsnMEeeARa7RJzJJ+8zH3qvDdc0meC180EwmVTu+6dngPl7NAoem7DZWbeCMdjtQ+e5Myjk+bWB5ft4DHYmz0IrZyGWoG0JuPn7Jj29/8v7+W8TU3zWQB33AYjze1zvLNQyUeF98i/Nj8fqufezeZ/6mcvvl+vk7/venkPmtBxPue89T762n9Fz4/e9lyB5TeKW616uXynPymfhdYOC5R733ud6pSzx+H12Db6U5TX4DHNu2WZ5VK5tKWdpXO/n9/nivgbjDbiGMZT73QAkWm4aCPFaWtaUioZn4DlNGnos5X3PijUr4HLtPU8+17xnec7fBmZ4zU5tCXCXpKDvyXjTnCuAHkflB8GRjToTjCa2/B2+Z1nKM5UZSyUhyBw5Q8ay4Sy38vnjMybTzso1k+yMhbFhgDHuIOpc+ma/1363i3UiUpX3kVkmKxlfyPfco8tzaJnsfexnKufF+zgBAo+ny3Nenievf1w/A8i8hrEUsrZOJW/83K73HfslophT41bGZZlsJ5Dxl84kRgdzD5jvPRBR9xnYMNnnuQ7ZTHPM4zEBZzmL1YZ+PGduSOlzGc76IpWH8jmzvrYs8PlkfIBK1nvcz/svAPkgh5P+sk5mvZwBZCKklMmWG54LywfLAYOmHhvOavl920Aes5/LZ8D7wN9/+nnftwx2KJ/fc22bzKXKTJ6d7bpsX7hkgfW672dZzvMwT55b2zreVyXB7WuX55AwwFLnPdXTNMP1Xi+JJ+7ns+cdXuoL38vyjHFbRlgue218Xizfyrm2zvOe8b61vKOJ/Xkui5KgZ31OmaYMqJcEO88Ujm+ZqVLIRdupvjbjiAjSbGdyfa5n+yA+V/Qicg+Juk3BGMwH4yhlXanbPV9RkoaArSw4ZssUCe71BRyNDDnqrZM92CbS+dwsHdmay+jFemTmPMruEbVdEE8x5iitlbIuiTqlfEtEQ2ddUGZ0BYkcWSePehXiyXoFx9U61uVhjkRIFkEpPj+WMZSheJQnyZ4NEnBKBBxlgnjf+7TpZufIwZSJ3gUYQABUEE6nQ5Q9iQjS00FXm6PmAKabW43v32q23QTIOaM63uGk4/278xpGE25XhcgEEFmsFPYHoKmI3AdYbkf9ru71ujnqtl6ltYmeOVI3UMceQLYLkPKL0yEc2K0mHXAkabodrQpoxJyIJ+9L6/XY60CfgP5dyu7iNYNCyP3HM/xYOq+0oy0vgxzMxKdt33L9/DmvW0kqWVbZJrKtW9ouLs2Ta3IkvcJIsx1Cb6Do2zKd9MNh0r+aGv0IkBm91py0mtLeZa7ot5TGe4ryJJRwoz+WZVpp/xpc0iH5i54PB9T4nFFeCoKZOTaBzee954idhngalUorBvFUSR+9fKbrZ5fqh9wLJgOvDg5ibbgGEcC29diP+ECWl9yPa0WfKYJmIJwqAJEcqNjNtKYM0mIeQCnEE9lYAdBSrquqgnjiLEJKUP6OknQQTxTMhHh60w+63TzogTO5mOk4n2sLoeIo2+izkv2ikebjk1b0gaDvBtlPx14niMFZo+ezxZl4ehgnvQWEG3pdNK1eLi80VqM2x63m85meL9aRqWZ7IsolAaLkXpfRQ60mixtgPQW7xppFv5yk2x8e7vXhBHHHZ4n8TyWbsLmiwTW+ZdOKCF0AV+RUyGzK12XiaX11oYnspdNRN5v7AD7JaoAImHULzWjKUfQILO1e9tOWTCZIalURTRyVCOoqRRwfD5GpRsS6iSeitiEIooxX0wbxRIbcknJIFJXKxNMvDht9PR3U3x71cr7Qq/k8svrmY6eb06T/Wh2DePo6+to0qikhWrfaARbSi44+41FS8A/769lPKP2ds64rKuOcdXF+LeR7jvIPYOncX3nSWpM+Gk76uB/0nbrWp91CFxCQRFIf9tqTOUg/xDplHvGsQbKNlBus9IxAJVBxSohyhsZBHyhDRQZEO2nWQjzNRb+/28NJ74873UJM0N9krHSlOqLJIbSWa2xHAiSm2Hc/myfQn7WyzuZ5HRw8EORAuTwCW9yDCeLg8KA3u436E9kYvdpm1JKMv9lMz9dXWs8WUWZoO57CnuRsQTyx7tvDQX3OKFgHMJ8ysZBRi3qmYyV93fd6Ox70zabXcaJ01ajrutOrqou5m3dtBCywpjfHk972R71t0B21vq4okSkdKsiuBFAiF8JmO+50vT/px+1SP1xc6UVd6cvhoN+2k15Pgz7sKXw4RjbV2FVaTIvUg4oypqdBf9F2+rOq0R91tV6tZzqoiVKkgJPIE0qRXq0vEvhID6pd8lU5k5aP3jtx3oreIewZzl7o8PzbmY62e010RvANRHtkBKUSvFECioyDln55KbsJHU1wNFn40c8tlzY/DSkDkAARzn/YHk0bZS7f7zZBhDJnEE/IjpAtVRs9bCDhAxrvGp2aRhv670Q2YSLOluOgixrSp40eYdctWVuNvmh6/VJ9EE9vybhhfejbm4mn5Nc+6jZIKwLPKHfVb7eaU0ZsMdMpl3amvOZ/7E/6WbXQp5TkW0zq20GHzUFtPdPUzLTIpTRDH9FLksDMgPWTnUVJNZfjxZYLkm9K9j76EVsiCEDWI/cH5TORRVRX4esRkBR27qyBNdKpOwXxtHhGUMgU5GHYWNyz8A3JeEJ8HjYn7d7tdfiwD+KpndJeZQxBxq4ughjc98cIxCAQIsp7sfJBIqY5Qx+ETsQ2yxWXhlkTxNNSbewP1pSeW/cC3B/0j1UTmU/v6yrKye4PPPOkY1T8G3Xa7c+BY6WPYPsDHWD7O7Kqco8n2+1du8jBf4OWq0VkOSHHrlaryOJ5sWj1N3/zN7q+4sxIz6+vVCH7IboJvHv5Uei0miy8bz7o4fUH/fwXv9J/+sd/1Ovtg95tUxCU/U+XO43xIXMQL5CrlMClB+YofXcc9X01+ohM2FNK6Diy30/sG8pD1ymABJ1KEBbrTxm2TD5FL0Qq3RKwOJsFMXp32msDQU96zUjZ0S5KxTYEDLRNYAmRXU5ATNimuANTEE8IQIinIJIJojmRzJDKuF5TuahpdUFJ3RwUsbq4ULdaBPHkLDgIfa5/gvyezyOYLogONUE87SsF6XTTH4OEOoDNV5NeDrVezBZB6mML7xYL/bftg/7zfqM3y1azKfUWO+MGOeAu2SVw1ZRJfUy64J5nOxkZf5JOM3D3pPv+RHN9ZyIdcIg5+/mC7KST5sMYY3gO0cm1q0GnatBSqcIE8tQ6KvWyNPF0iucMfZ0x95IIY/2oghA9sijtTR80AlzokUY/pjoF6xsPLP3fwGXoRxuZZslOCLyxTVmL8XoOXEE/2vdCLthG3eZ+5HH/3KYjrgXxZKfUoEoJHLCRn/7YgeG3I1cNXPJdk0kGJexsGVAugZiIMMq1HvmcJ8CCx2C5o+a4p1Pb7ejYMWUMJlYMNhk09D3tXPCdMxNXRNX52fzMHAhHoj4tiRZMcM6ysBNlwNPA2IF0+xwp5/JXBhgYq8G2ck4YW+kkej1KAMYLy+fci8VAg+9tgKUEx/w33/e82bDkPQMunn/vjXBM83fOoAyps5nI8hobxLDh6ubXIXCKrK0zcJcBWDuvdvj8fCgVBHAZJU8fKuYNQJf94z1Yfvfs4Bf7t3QwbQjZSX66x8v9YjLMr3me/IwWNF63cm08bz7QZfSY58T7OJX1eGx4X17X1/Za+boG4T228vsmOKwEvUdLIs1Cx2ffDoP/bTCgvP95bZ7UJraDbgFU7js7Z57ncl95z5TjMzDnvVYCGOV58B72a95jYTidTrq+vo694qh3A33eCwY5LIPKc2hB67Hb2CifJYzXok+P5YoVVYA7ucaxASCvO69jsHu+LPtKGYThWa6JQRqX7uQ7rv1vhQNIZpA1jIoc1VCSXGfDKZMKnrfHEnQp8pEfns9ytZT3Jo9K/VGeQYPCzuz0WKwr7Oh7PsvreJ8TPWTiqfycnUSuVRJPnjuP2T3szko7A48+Ez5HfM9BA37Nz84cnzNEssIP0ILmlK9eaXv/SCgRVcte45kjpbjI5HVWbCkDwrIv9J7PmccQjkLOmjVZ5SAM5D6RSt5zPJN781mvmBjyfBociHEBurQAjkW5vpwhE4Y7/QemlD3FPQyKWW96b5/PY25Sa8cm5BqXyPqV8eLQez/G2csZN8yZ9bqB5NAJNCvPfWxK0tC2hwMPzs+XI809b5TN8t72mfceTWDh/ExgPT0n1u9PM2XOtkEOxmA9y4AR68mwd+g7UEbtF7YOr5uU9Xm0fArDtmhY6rPhZzAZZP1V2lB896z7u2RYRjp9zkKzHRYyNWe/+Tt2YKzzLANLfeiAGMsrywmfH++HkM0ZQLD89jN5vZxt5znzeWasrDtrUto9pZ7z3z4/Ho/187fpNI/D8qAEnaxrfN3Yv8eUrVPaRaUOwwEOZ7coTxcGebZFq2jwm8BJP2NkKmW5azuF8ZSEJ/e0Pgwd42CQvF628QIsKHqoeh/afivPRXgeljU5y2VBFGYmFp3tFHK9T5FqtltiDlyGu8p19APESBGROIfYegFAAAjnjB4gbD8HkbRhkyBxHBBEOYisX+KZczSu9zMOrvdgRI7nPnexNly7TxUFSp1cElHID9sIaf+nTCP+JpsCYCLZKanUWkdpuLxeACOXl88iU2FOWSOEWT9GlgmZDhEpeHenObTCdqP27kbz3U5rsqyO9Oc6qL65OYMgrIllCvMaxD1OefQgYN4oC9PpoZa+qk96Wx31TY7SZh5o8NycxgCgaV4OaP57SgK1jW6bSR+mQXfRFD2dOyLdZ838nEEWe9CkUp2cV8oI2Z6LKGLWwJlPYbMnH4fXfXZL26208Uq/wDIgSL7sJ3J/Z7raV7GdVOrh0oagPKEdamwBQAsiiz0GQpTaqtcLjfrJWOkvplbfB/ioIWEGTbkvAFG6RPEmWV5Fr557ysJUKcjJfgTPUGY0jbtURs3PUxJPcSa6Wm/evDn34/PeO8uE4zaymnD4aQy92eyCjP3o+aVePL+MzCLmwjY5+oB/e84BSLER9/uDVpSqu7o6Z0DxLIBF1P3nXITehVCN2nn0Mql1Qe8NdMDQB1BD2bAgVsj+IdgI0hYSeIIM6bWnPw/nG4hsIpOi0bvbG90TBLJeRA+dmyNA00Ejthnzl1ENiARKN63ow9B0AVTRJYteVbOu1vOu1RoKpmp0P/R6d9yJclFX7TxKdEEt7YYUKPlsvog+KQBhZDhSdgaSL/Rkf4qyeAGSdZDDjwGqZLPww17dbje665P+MHgc5bhyxlfYoQD/ALKUn6G/RM6gWHLmIX5eXIuo3ve3N3rz4Z0OJ2gcppeSM3M1ub+U5Y9tDe+ZDQA35bgmReYqNhD3oxcGpYWiv4MeyyDTW2dz3GvbH2PPvOxW0edkTXnUiYCBRu/6o3592Orr8aAPt3u9nHf6eLHUc8p79a3uj5P+Hx30fzcHvV2t9LDnWpDQqRE8c2Piqcp6hfHaZvDZsq6wvVfKAdsJcT7dny+fkyiFeO7ZR4ZOr1d9r8+GXt+pWn3cdUH6QMbd7x8iC5aIdSYWm5TsLsh1ypu1zaRnq6WuAR7JkNkBcPa6nyY90AC+S/t8wT7oFkGQvtlu9J5zgbyopOum0yXyFSJhTU/EKsDfbhj015SLy33M7W9bTiELTuzRyNSQyGbpImti0uvjg94cHrTf16qmUeuuCpKMzAR6oNAbCn0LaRCBj5SInein9Eg8sVcuOYczdFIVGV4QT5Taez2c9PVxo/dHJSB2GHXdtPqUzM0KfUuwAoBtm86SBn1dS19q0huNugEwpGQY55b9FQBuo3q70+XDXj9uFvrRxTM1u4PeNJO+6EZ9MRz1frePsnH1YqYBbmtgb9a6nEZ9b6r0V+1CP1OlV9WodTNFv5yHh7vweZAnl5frVAorE0+7h9Qzyz6fz4n9c+7lvRKAtIP6st2InC4DIdxUNWz10zHInigLlsn08K2CkEs9Rygl2VMODDK+mwfxFFmhubQu5cwiOJGyZLV0u93pm+19EEkQe9fVLOYt8IixirMJ8cT1qxkZyvSEOumBbAR8qgzwX7GWZEzVbcgxygV+pZN+MR31u3rSB7KrKPFLhgj7KhPnEGSej0RCDZFRgpyHiEffnNopskpfNUv976P0g2muF/gyq0qnlp6DO7XcE6K7wO2Yj/CXIBNy9YsqCLmE+0WmExUixhTgE/OODQFwHQIi2VpRSosMlcgE7GNv8hlKpVazKjKehsWkZkXYBWWEVzHH7MUAux3QSxY+PcW2vfbvD0E8VXsykxLxFMQY87hcB/EEqUEgBsQTOoFsLNu+8TvIklnI2dDp7BGCEuom9FRLpo5qbatJD+qDjPj5qCgv+a6p9D56PVLS7xSk9ThvI6PXPplt8hKnInDF+B3EU9L/yWaNPT9bRZDLfr/VgsxVehRSspcgsbbTDz95qX/zb/6Nnr94ppbgjOf8hqRLcnVx/UonSKHjQdvX7/Tut1/rl7/+nf7rL36u39190L7vtN/uzsSuE0XCFiNzhn6WlL6rKj2ran1S1foj1fp8lJ6h88dUAYx7IBbRew3rPAxBHtH/EKKDLEbeiywlgqSQZQSmzea63W10s99EAFTspZxJjC9wtVgFmRl9GnOlAnZTYFXoYbLkcuoLZC7EEyWBeY1AtiC70mEAACAASURBVEvKW2fiCf+DPTEnwHcxS/pzqsKOw75xZmTMW5cIyK7pEkFcTUE63fWnM+lICT6yYV/Nl3o20Z+y07S40C+mXv9lv9WXDcUHmyCezn521pfhn+Ob1Kkc9Nl3JNDDQdMRl1dHz7PFbNL3m1Z/Vi+DeDodDzFnv1imTHGIp1U/6WKqo+8axNN+POqqWZ8rvJT2t+/H84Sezvo27OM8n8zXNPS52kajfkitGej5h1ULkYtuKINxrfN5PmRFP0+EcfjSmeAKPIhSh1SyIDO26Cfs/rr24/aRLPsYvAWZGRgXpfbiysWPnYAAsXP2Qenk2xHnt8FDLhZp5Dld2YAs/w7HNNf3M+HgB+R3yejxbzuGPLgbudr4CWOgKMVRCh7e415nUuOcsvqYtWXwxfew0DDxYcfhDDJnBzkOby79YrDLwttGm5/Vm+L/I+xNm2U7rjO9tecaznhHABcgCZCiKJEtdajbLUc4HPYH/xD9Nf0Uf3E7QuFuUaIotigJxHgB3OFMNe3Z8azMt26iBNk3Ajin6lTtnTtz5cq13ncN/B3lp4NE10wdN4ERcq55rTlIibqjc3iyVswFaeECBgW6qFyhnkdfExijeZMhIOE6HZucZTnv6fh4D8PzdO6OGy+JsheAIZBAwAiRIKlMyOk8zlVSX1ZzpWgGkRPp/dLnOAWMdE+unYKRp7Kfgls6QDRveq35EDhz3Jwn9fA1Rs13CkLpAEsd9vR+Apx1j1MAQGuu/SXHIQXCNI9HcDgBmblXSujqGTQfKQCX7ov0WpIHzY+uwZj4DoeTZErrIVCJn8o4SYFPGWG6pu6nn3omfkrnSAZ1Xxm27FmBjJpbN0qIWvJSVrFkUIyaPu77OE8pMKLrSH5cgUYDQ7/rOTQvjE+Es8Bf6QmAgzQbSEa35ifM27uyMoyb6zImlaPSWjs5y2ELCK7oz6gPRbyJiEz1kfrbaM71UzpNcyRg9ZR4kqxobQSsIVcqLapSSiKq9Jxah1P9KD2O/HiPEcoExCynVPe6fo1nwfd0TlIaToSZdKqA2VSHaA2le/TsIgi5D58XMazxcy13WvchuMCJtUPrpBPXJO2d90SqSDen8phGh35/3cPM6nl1T8k1rx14ipHr0iVpRLn0ihtN3pw+lFSCzD8+Q9I00s+CaDQ7MOv9uEJWE5/XmcJ10j161J8RuOQaqT7U+krnyojjut0+ZENIrlnPVKdghPNMp+sow4j3FRGu5/uevoyNXmU38D3NUSBQAuAi4FHyLZlgzIBF/ESOHbSJuoLfkXHAQPU6E8Gt7BPppdR+Ss/ch/vt0bDU/k7tBNk9mk/ZAQJJFMQi+ZZNwvvS7cezNjr1qc3DdRSJ+kN7O10L5sSdx5iRkt6L+6tvSTr/Av75u/ZcSoATr6r9pjmXgc24NH+nZ3Q6hzqLtQdS8sVt2GMZkyQqK8nwFeGTZgtJx1NeLT0PNR7JdGq/nZ4dvp9j9Hd6loqodH04hsArriP9LB2qOXOnPfbN4LtEQ7oDxtkW95p0h3SYzlytlzuDsuVjhorfP3opyoB0nRGBQ7eRY2CYrud6IxJPAcQIxBF9BACeIEhUB9xtcc2fE9ph3JQW0vpBzku/u6xNIVtWewGwMCqTkP1Ak/HYV47307OE76dnPK/rRcjommKEs8tKJLtZ9+rsLGRIELEM8BVrtJMFyvtXjx75/vYSXYCVRH5S/pLIxn6w+e7Wiqm35tBZvd/a+tDa0ns/0Wi8t4ryH8csytgnJLF5AfWIfqcUSZPXHr1PGZDXc283c2efZjHjaxhtOnQOxFxWC88oYa7vxsz6prSbMrOvhr335OnyMpAHnmkRfDJvDAxQiZx5lop79p7ZofNIe5WxyK9bLAJxL1nUHGv9JLvSP3otuUMvat1Se0064tS/0HV0Jsh24Lr0QXE7Kw/lf3z96RWTz/ZBbvbHWWG/GHP7gL4c3qVhtHa/88+STXC+VIlX6s9v7G7zYCWlC4mOpZFy7I2QZlhbH8qbSOcpAI458bkoMy8zpTNf56LOCIhrSh92Y2YHopb3nRMXT65X9uTRtZc7EVEtez61OSkPRYUHxoYdqX4JPDtzC6B1IKOKvQPYSnIc8JrvoczO64XrCMA6nhmwFkCG/erkcNxDEE+UkDoM9AsIxBMA5X1Z2+3m3jbon0VlfV7aHRH+Q+8y1ZCZQl8lL8U0e5mYmmDBOfR4Wnl0PhHQuV1WtZ1TnmY2e9O3TjxVAGL10pZE4wJ6kkswj3ZeLezp+tzL+5AZBPgO8eRzTmYVGdsJ8XQ804f2eEbRf7NTqeoYJSxw28v0xSxSDy6lFBl9uQDcispWzA8lRWsyxhYOhn379rXtDqNRvYpSSJTsJDo99Zll40h/QTx5E3bK98Vm4ESAb9uDA2fkTkAWkvHkNjYZPT2lDSnPZva0XnkWiQOV9JqZM7vpO/sXIrLnzl5uW7sCUFwvwmf70nbtbL/LBvv7bGffXF7Y/XZr7UAmG6VlQy8Iyj2GTLV3VR3SgFid7bI30n0pX9bt79gH0vdlQjzpzAS0P4N46nv7YBjsvdnsUVnZBVHzZCgNoawkgDQi62AnxCgkm19x8J4iT88uHAy9vX+wDVknWW4P9BiJPX7otQXxtJ/N3nYHbyR/INp7nhxYpJQSpR85kA/9wXJ6H2eZ/c9XF76nZEPq7DnKU7d3cM1btFPHaZgdvHszdvaq29mrzWAN5NaisHPKk3tpwLX3h+No3QzBDtt1gPSTA6ToAXS++whFbc2SigK55ZzpWWVjWTnx9PKwsw3lVwf60A12kRX21CqPjK+9n0du81R66bDvstm+yWf7chrspY22pbxV3TixAbFMObklQZCH0Z60g/0oq+yDxdJJilfl5CDry3Gwu751ULdYVJ51R++s86q050Vpf5zX9mfFwn7Mvu533rttXq5st4OAO7g+Wa+XXg7OzwuIiUPQn8hKGpwl/xuyx8/wqM/5HPtOZw57RH0G3caJepc5xQ4o6uZIPCFP6MjV2fpYWrQ/tJ7fw5kPkURPrH3Xe+YM+g3Cm1K7oZ+h2evNg73ePrgc5XXu5A5gqdtC9KZr964nIf3yprIHsmfagz20IzvZmjyzi6qwc/r7ce4QJFJRTruxV/Ngv59a+zQb7S3tI6rGy2xBXsiWIViE5wxYY2F9u/UMVM4f+uWMORqyt8vZ7INiZf9HO9lHZFWhdy8qa/PRtvcPHmCTLej7FggfP4MB/wluJsBGlYpGygqH+caWI4ChG0IAtNsMkJZULYg9Y9yvWZLJNEbAnzAXSNfQQxHi6ZAfrC17L/tXNAtfj2OAl70LrMa/bACuO7PhfjyW2oPgPfosw2R1s/RybYRW0B+NPQ+Zgx2D/CAvkN2QLl6WbbV2W9QDJWfKsua2zAlyDD0MIUg2UyD0Prfctqvavppne+0Zv7kdutEzQor1wrM45a+kfp98YHq4CpsgcILnpN8h43fM2zOH2QO9nyU1tgt9i5ZLu764tP/9v/yF/eyPPrG6aTybDvKJ0pbNYuFk29jSr5Sso9n2b97a689e2suvX9lvv/jcfvf11zbOtT3c3R+DVZTxFJyqyeaqsJzepfNsj/PcflTU9gHEcT/bYhjtoQhVFghgJZjqrF5YgykBYeGE4+Q24tPrR04+Ud1FZ9vtw73vv5vdxu4POyd3PLuKzMNIPl2fXbg9glwdKxZE4slJErJJ0YVUNqHFDKVmKS1NzjXBH5z1RekZpFg0Pq8Eh1EWdL8zerhi22CzIq8evDqbrevGmpj9RuANpPD92Nvd2Nv93Pv6U3KOXpSUxLyacjs3zvq1fVUU9rf93v5lPNjDHGTGp9N7UL/D57HN2L/hOQK28v3gvjyUo7TeqyL8eM7tl+XKXuRhT77pdvbPZOWT5TvlXqKb0quQfdg6yPl5FrAP1z8xC1G+J2OCeIKgO+pQSu3FjFF8Ol9X/37lepS+dR2lGH2vT8FejK0W5EtJ9zqeXL8jlty/xraOQZP4oZyFR7wiVqdxnCCSUW3MmApzE4I03VZ49uyJE0+nTrOMKR5Kf5cxoQfnZwoU+QW1AAlwy2GgyGsOKBSCHER3DmPfhtTIYWH4nMge7s13UmJJylNCwf2lBBiXXgsU5KfAGIEt2kQCFGR48Fk35lV7NskG0t90PZFqmsMUBEdxcU05d+6kewmPkC3GOAWWp6C1xi6hSNdHh5TWQc3NFEUokE1zwHfT59I6ClzhOXU4pUIt0CY1rFPQ1D8bn01zLINVQIt6XKVggpxXBwGSSKvUeZXMIX/MD88ikkJkgw4EyYjKCcn50/PJcUzvmzrOkq30OVOZT+dOMii50RzruwLA9dOdmyg7kpsUzNN7Wm/JstZMaymAy+csiaCX/Ohg57We/xTETdf99PfTddc93NhLovRTgF/gQPpe+rzcIyWe0mvpd6I5j056AhxJ+Wk+0jnT3POelwWKh4H0j8aTrnG6humeOn2+lFzSHOk6KQChPSs9wnVkLGntmB8HrRL55T2NU+CF5lpyKHkJY37X3DuVLQfwEtCYe2AYeLRuzMDi8wLLpWskRylhxXcF7p/Koxu8iV4/glRJQ9R0jXRIsu6AMSJeBaaIQJDeT4F1zQPPz3gY4/l5aL6qcQm8lg5kPOn4JMenRiLj0DNzrZR4TDNqND/BGHvXLJLvCJhH3yrLlHvvN6F3H//d3975nHt2TwTd0ihmnU8CyTGYNX79PD1fT89mybLPO6n7MXhD8qT11P4UOYeBpGthoPqY0cBJM1QMQOlwHAOi7qRzdEZoHvmc9q/Pt8riedWVEI0mslxj07ojB1zv4TaQdOlYBfJxX6Ll3BmNBHF6Xuv6yv5L9TffdZsDQDcCi8oCS0v1tYkh7YZW0u9K90rPa8215IG5VS+07xEukdwW2J+eJ+l+15mke2lfH/UEK5RkMMlG0vweDdKEgE3PM52Rek97NSXr1IdOe0KyrM9qLLzW/tPZyjwzr7xOA3OYR1/7KE+pjpe+5npE9HN92Ux6Hjlup8Rbek7xfZ5DhvDpNdivPJvss1QHSV9TvkH10VWqLyWARJxI/6TEU7pfZUPxnuxSD5yqQraIzhnZvSKXNBenZ4v2DYTTMSIbRz1GjtLY18lOL6WQRA1HW0PzLTCdzwACyj7HgeAzhy7U92bMRItqr7vzQlRszMiU/PrZRERx1I/DEEqMCcjOiaCN0Yp8lr8fbb+oq0Z6B8TyXB796GVsAvnsZT04vwDpiKhTU2rOKIj2cXSyF0fW91Zsmiv9oXNBMuXvH8k5el4EmUSvsT4bIonpCxBLEvmzAaVAygD+0NT94sKjvskCA4TCEZ6nAILnN7cOYNZtbxVl9trWLsl42h1s3G2sADDvQlY+pYcAAbx1nutHstzIRggO+1mztot65WPceDmY3v5x3vie83O87TyC+qpZOZFCuQ7rC+tpVl5m9uVwsNdEBfN8BOiNNNJG58deb55RRiQwJFvQ+6sqBOa4XMfsMOZL+7xpQllT5lGEcGrr6vdUxnk2EU/oRu07yYG+o3NJNgPfS3WN9J6vafBSg+1LKZpoA69ssusi89JPv8hz+ykRrDwamXP4e10gngBUrs/PfC/hjN/e33m/I05AgGfGoHKvCijxPUjPk0gcMjYCdTxrJQaFUF6Iv0MOOfhaVX4PnjXs6c4znQ40Nad/QU93F7PHl0t7+vjaAQHpDvkW8n39ucuQQc21fZ/FPcCaMG76VT08bJ04cZmaQobw8oxI2crKcXawe3PYO9FxSjxlTp7RyyhkPLUjZV4oSRSaZL+aiYztHaShvF4LcMf6QiSXoV9SWcRyM5F4InqXjBUgOKKoqzqzs6q0q6q2MzK8ht6+aff2emiNUomXVRNKU07QMKGHG8TE+9dPbGkAgd8nnpzgoqwSJV8gHJKMp7YLfTqZ+45sVWVeKosx6r2jjR3L6UP26BxjT9AnFeDNy4JSVmYa7c39rd3ctUZFqRUlSj0DKUYDJ5kFOvMZA6X20GkQT8iwy3pN1sXoz0XGj0rtuS9DD4ah84wnMjOe5AtbnQfiiZJR6FeIp88OO3s9dfYVRNk42fPFwp4v13bRlzb0uf2zDfZ3trPf5RCJ9F6pfG1ZY8DNBb1z0BX7tBRpAKgVvCBbSPagzqr0LFfpMz8LT4gn5JkSixf9aM/IduLnNNkVQDBERJnbA72mKD3noDGgW2UN2Susb47t09v12dqJJ0qdvr29t4ept81sdntovf8SMkBJZ7LFIAy2ltntPDhhA4h3nVd2DYjJOhrBQg82t5NdNrn9L4+vfU+fBhV5UAZnHBlPROVTWmrX29zP3tfkZu7tdX+wr+5HWxVmT5b048rtLM/senVmF6sz12X3XSi3LeKJdR+892CQG0oBviOeJqvm3Maytm/Hzl4etnZLj6SMvT3Zmgy4Iffo/LNYVrfPCrvpevt6bO2b0uy7urA3mdkDGZZgBfRQcvvebDnMTlx9lFX2/mS2GkZr88q+yUYvA/fdNHj/LLeD6sIeup1lo/kz/TgnWr+yX+a1fZgXVg5BdmcP/Ap9g/E76fFESUmfu6GzmZ45EX8SzsdnRXISGa+9iE0iux1p4nsbMpY4M9XLOOpV1gsgu6qBas2DMNhfrOWjp088g+7lN994lnAo9ZV55iJrd08m5Kb1EodPVmt/XsgN1ub1/Z293u68P1i5KO3RXIYSnR5EPnrGE7rQ+zLS/ySbQ6m9PpQpXRS5XVWlnVtmC8rMjZOdN2ufk/s8s99PB/vdPNh39F6MugDyQn6nyvEGf6f0nlxTDLokCGLKB8vmzt6bZvukWNr/Opi9Vy5tQQm7Re69YfYPGyfls9XSruvVUR+qh516Lvm6kFVYR2AbsBtCZwhZvshNSjx5ZhNn0GrpZwLnJ/sP/QZZr4ynoR5sgL1ozOrV2oN/jjZ+HoIW3Y7b7514KubKsn1u3W1r3V1vUxuwDeaEc7usmkAqeInc0c8zzggPoGlKz8BhbNhHnnW3WPlPD1Ia23BWZIHopr8XWb2Q0qz3q6r03mafjYN9Q+nOrLR+mq3FFlmEMuzyB+QnhbMlrBl6Rz492bbh2cL4HfuYgi3J8UOABqX2IJ4u12v76IMX9r/9lz+3Fx9+6HMKicaYurm3xdk6zPPbnZXLygMF+vut3b98Yzdv7uw3n/7B/uYffmP7ITd8Ac++x+eNfrVnGUKIrBprxsHOx9neL3L7KK/s2ZzZGedAO9h+HfJOKHmKfiVD6azAbhgtn2abht6DAZ5fP3ZCj8BazEnGeXN36+Up2RP0d4IYZAwQT4sMcrwM/Wl5JvonqswiZ3Akn+iT6j2UqJbCGncxsAzbmgDqgaoAoWyfyoNTiYAyefv24AEc7mPy3BP93A5OE0HsEYiN7evYQ57bdgrE09082u3Ye1YjZYEvsUFms8uRDOqVvSpr+/V4sP8x7Owmf+cbuD0Xs5kC3hGytMFw5I/Lr3IMNg89zYa5s3o42I+nzDOe3s8Xtp86ezPs7dNp74E3F1QwoJR29OfIOmQNL7Lgv+If+P1jFR2fLzPvQ+YYAoQThDUBFrGMspdH9wzwiOkUpRNPBEOQ7cX+zrMQ3CmcQLa4fModZTfJ1o33xYfUP8c1I16igGX3L6O/5fo7ixXj4hw51kaWKsSTJk2G/xH0iHV7dSM5DMc7R+M7BXVZEJSTHEE2hIgnkQcCEwQy8LApeSMAV06+60A1K44RiSKlZBwJIBXBxWuBXe50R4Zf4FMa+S6nOn0+gbxsSxliR+GK5ds0Tl2fn2nEtM9nUj+fMaRRHxpjCvQI4NAcq/xQOrbUyRMgJ0JPh7gOe11PwEcKnAi4FuhxBEMjkMEYGK8IDIHtAqRc8epQjPMkoFmOIRlfKcgi59UVFMZdNNhl1OrZNNccIAJD0mwHASiMTSAwQDfXV7kwgdJ6Ph3uGqMAThk1KZCUyrzuL5BQhjjXZX0kH0eZiaCr7n8K5GltJJ+adzks6XOmQLjkheeT48tPfUbjFGilDAUpEz4r55YxKNJSa5U+p3SBgBztce03yZPAAa2f1joFF1J9kQIV/I5TnRIHkgvpD64nYORofEagkve1Fqfj0bg115JZnjmd/1TXaT9rHSX/muMUFOa+qVxLHkX+Sp8hm4xNpdpECupeigiWvKfzHeYgAFyad82lPu+RWpEcora2gyhJ1icgndaIsemzKs8nYDYlXyQXvKdnT8cnnZLqGMmL5ERgjXS3nHrOAoFa+l0yoes5CJoQT9KpmlNdm+uIBJGjqL0kPahAg5S80D7W4SpiQc5nug+Peig6onyXNfPeTsPgP29ev/E5Znz77c7Xy8mOCM5KvrVHjkCs9ysIEbMpKJfqd+kovqt9zrNInvdDMDgZE/cXES6yxQmemC3h140RKtpLcz8ciSc/G5KzEsdOZ6P2oBxDjQG51rkg4kk1foP+CxKrz3NflVsCrLMxOAhaN91P8kR9cP5xD5116V6QTOv7mmvpA4wrZc6k0fO6/mYTMo5SGdRelvOgsUtuRJ6mukQ6Q7YM3w2lFd8Rt6d6kPsslyt3GhQ0kZ7zrguL0Nxe85+ek3yWe0gHeoRfjNqXrYEzJtlJ11LAMM6A9tDpWcL9U13I/XTmHQ3R6Oicnitac5xY6XTZcKlOGaYQ2KDn0pnotkXMMkvPDK2r9i7zJrlIr8H68ozomHcgcADWtJ6uCyNByJikB7Suvp9wbGIwVTqPGoeXZkpKkfFZEXA+RzFj9fRc1JwA2srwT8d/lAOVN4mlURRRhxPGNajXnZ7fvHcEcrLMSRon5iJxwHVx5PjnwH+M2Pd+KdE+JfpeMgcwcdRX0SkiQlb6h4wLj4Il2xaQNwJAKv1A4ITPvxNNYU0HysfEPod+HiqrCR1KRlERGjPTHBjHVXrIHR3AhCjjbuvHjDHJlM5PyarrCgBb5ovI3jL0OuD5kP37h633gXMZnENWEE4dJdgc5CdQmkjuxTL4KGQuME9lIM6nV69sSWRlP1l+d2/rtrMnROESBX57Y+N24xlqRLx6Jhnz4HMeehLcbbbWI4QlPSGWHh2No9/Tu8dGe3VWeAQo5URYL8p/AYwDZM/9aMu5tLbIbZOZvbHJ3prZAz1kAB7NbAfITdlU5gFCYc5CdVcvtVe6XDBHvs+V7RojdoP+DnaO9qhkVPOdnl3Sb7LdpCMUDCW9KT0g3a39yPd1Lh11UQRow7WZP/4fgi2Yz4upt6dlbj+tCvt5ltlHNHRmnj1XYrZ2H0A4ABWIJ8aAzN493HuGSzHlTiyy1uhhBUrJZwUg4T3+498p8bRahx4PNzc3dnNzb1WVuw0mewQZASzbHFrr+hgtm892SRbH4+vj2S/HPz2rfD6KcKYrWFOBTswZZ/6+3dnd3cMxI4uyUjwL42TtvIl13znxRISwE7b0cIC08b6g6sGQex+afcx4osQMe/YNUbOUAQWwGHvbjYB2ZpNnDygIbvaIeICruh890p/SRgvPmOwckKRkDv0aKBFJqaqvDw/2ehzsydnKyag6AhMAMvRkIWvgo8fPbDXnoVQRJSUpOeQ9ImYv++NZljnEXQD8mJOuf3eW9mRb8qxJWVPp//QsApBFFiCCVFYIvQP5sVw0tuNc7Vq72dzb3cNgTWm2XNRewmu1eId1/JB9BvHk2VWxp4WfAw35eLM/1/0eigDAK2ADEE8862EK/brOW7Ozi7U1i9ooC4b9BuHyVQvJ3Ht0NuXTHjWFfbA8t+sJMr6xP+SD/Xrc2N8C/kPQV0vr6PtDs3jv62XWHZDrENyrOZK9K59ZZIH8Rc2fXnMt2Vw/RDwtqsKupsneHyb7aJzs2TTb2TQ6IcRcbOfBaEfA/SD3OXvKGLjg5Vun3q7Xa7ten1k2Dna/29stGU19bzf7zuaK8yxkh9Cf5QFAEZCRclrDYI8p6zdnnml3tlh4z5PtfmMzZdgXC/vLy3O3EdKgVZ2foVLBg/cxoaxXu+8tHzObispus9FetXv7fDfbujB7tqjscVXYRVHY9Wpl58tATp9mPLHu9NWiRJz7DJRZQz5LSgvOVk6UQcrtu6m373rIp857zbDwK8vtepjtiYVSlAQavh0mB1Mp4/Yyn+0VpBh2oZfiK23u956tRTbIasjso3ppP61Xdt31Nm12drta2cvhYF9lg91S8hUSlzMyM++3dkn21jzbT2azX0yF/fGU24vlAmbf7tqN7fetE/k8C31VyM4D8GUvdJTjpKVj0i8XeUKXyR9Exwiklf8X7h8CHSCeOMHlb4PH8X0PpJxGKyglyvHJ2T3NvpZPnj/z3lFfff21Td1oJetnRPqbjTnE097LT2ZVbs/pJcf8142142hvHzb2hsAW+uosAOnJ5n5HPIX+a7OX2oN4J3MTaNffi2WGL8hkw26DTJ0mW1aNrRdrL0v4z3Nrf5+19hXBHVnl16BUKnsh6P5QmjjYXBCHByeeyEyACChK+r703sfwl/nK/lNT29NqYQOBBXNnu7G1aXuwJeThkhKmyyOpylz7tWNpPeYXopfXPt/0I6NPzhgSA7CDqoysnVhmj2wMqo/Qbwmyjf0BkQJRjI0FT19nlp/lVl01Vp1VNMHx68sel43BmbaDLMEmnCsr2tLGh8GGh9HmLgSW8B/nNmtMMAylwch4gnjy3lJjKIfHOcbaEwQBw+okBXjxRI+1vWc1o4P5iQ0U+txQ3niyu6q2b/PJ/nXo7Kt+sv2UWcd/7FOIoibIK3OlNZLt6/5DFmwjH++x+si7qhD0eBLxhM6tKMc3jnZ9fm4/+/gT+09/+lN79vy5ra8urFouQjnBvvPAEXzfus+sIPOJbF96Rr/d2Jtv39qv/8fv7f/8m7+xN5uDLWNpQcbFXMhe4JynrNpiHOzRFHoMvYCEnzNrusHmtrf9cgwVDPrWCEK5pA9jWVtNSW/P0g0BAJQPPQYp0SMJUm03kQAAIABJREFU8mbzYDuq73hgSu9kkBNKFkrtsg7sbex39qpnJWFvYJ8hywQErZc+h8gFn3PiiTPL5zOzcibYq3ZiUz6Pk4eckQSkdK0TdGRB8Rp/B/sZ8hEfxH34onZ7l96AD4x7Huxmau1hGO0sKzw48DrLnWRu8sZe55X93Xywfxx2dtvQhzPsSR9Tgo17gBoZbEnWj/ovOQ5QlMGezAc7s8k+nnL7ed7Yk6z03rLf9lv7Luu9j+NjyGO3bOgxFvYpvs2FejzFXkruR8W96efL2BlZneh3/CZ6YaF/MfJdPqvg6ziJXeTenxOSkKwn+vjVeQjmQx/zM7WV0LmbYX8ktoRtgCd5oAhtdmKmqvqEq1y3dD7zLQ6D+UNW3V6AeErBjhQcCbZ+YETl6MsJTw2UFDQ7HhDR8Rcg505yjMoNl31Xn1POcgro8xl3UmOaqMgCfYYFTYFRAb4C3ARcyKlKwcQUJGHCNWY9h4DV4OrEzRIFTn9LHSQ5Whoz99a4UdoCA9OIWkUB8p6AAzlxup47xzFzS4byD31WYBB/S4kfOSkiLHg+kX763cu1KOLx31lnATEyUOUU+lhi1pvWWetzBKxiFGMK5qUOpuY3BdRS+VCpRwEJKWmpZxCpKEAiLd0iY0ZAioAJHR6S6xTQ0v35KRI1XXcBWVLw2qw/BPBJ7rSv0vXTvbUX9Lf0MwI/dXAzv9yPeeB5kZ+U7Ej3r2SMvzt4EkmQNEI9XXsdoAK79ZwpaPZDsqL5SoF1xumOYOzR8e/pGO0TzZ0Od623nlUghkA+nu3/a28wX+6kJv0f0vVJ9Vm6DpJbvcf9dS0dPtqnKRiT6hfeF4gpuRJZIpBXjh0ghfZDKiOSAZzqVB9pHiUzGNoyVCGevJ+UGpfHjCd9X/rXwcfYZwTQRWM6BVZP5VNzk44nBY31u9ZGe47rpMCJZEhzm86nZE1AwpK0/pghK32mDBfmi88rEonPMc+MQ88k3SWdLz2k14xRsibwR2vJOLV3tDf4G3PuIGjf+73p8XQ8b/pAFPoZEMs5ppFS0keM3XVZkvGkfaSz5Qj4xigbzXsKUFMLWDpBulfnqebV5yDJDAjR4wFQHtvOAVnpQwVa8OyALekYeE9zns6HHPUALoe0eekr/CfJrJ6LuZP+qvIA3Om6Wgs3UIlyjGPTHhEIquu/2yf/lpgTuKxgFOkQEZ+B2AiBA5o7ybz2p0gEyY3Gof2ntZY8aR75iQzf3t78myh+XSOsU+jBlp7L0gNuoMWMp3Tv6e/ck8b20nEiMLROPn9QHwlxLZnQNQDc0v2n55JNpKATPq/7aH9LhqTrtf+5ht47dMFw1XoKpJIOGOdYPz/amakNyGdltKZzIvnW+aS1kSxI56Zroe/LjpKN1lOaIe4FEdupjSHiSXvz9B5j965Hqe6rZ2dcNLfW3HF9XYfP+llXhfWXnkrl23UFJagAjRZB5+BYEXWGXPr5HjN+Nb+SZc0JutKDnaIdqlIJfN7thjISVTHCGAA0JeDGXdgfRA37s8eSbXqOrgvNiQGLiLYkS8AjLaPdXNLoG/3vJPYUyocA9O4CQa97eVNxh1qCzELaIyOAa/zzqMk4T0T96f5ETKY6SmuptfdoRKIDvUN6iD6l1ZWf6WTQRFKK63u5JzKJfKRxfdahDNtyuXbySVHZFbXwATC2N56FUHajNYfB1l1r5+3B6s292W5jw9tbJ/5pIEx+PxkgOJROwmW5l+1p6X2VzUYrZ8p9kNVERPXgoZtnHtl5bKiNH4JupGYWYF9ZWEstfzJR8tweitJus8wemLM8s++WALKUeSLLCWUcykYFAIj+GKGyg/8XM4qYF/3r++Bgpn6F5j7V25pv7X3WXP6L5F+2m84x2S3puSa9o3NA/WJ8zyuzLym1d759sPer0n5el/ZHuXkpr8U8OsHmTZTv3vreAcBirlyW+tZ7PO3IICuCvPOM0p+Mh/3lWeD0GEoIfd5Tz06ez6O8s1Buj/9k+0nP8DeyHe43eyeeyrLw/jrrZW1Pr6+OuiHVnfJZfU4hCmOAG69le+gs3fV7u7/b+P52e7sN60XGDuUllw3ESevEE8AM2QPsNfVk8xJfZPnNAZSghxHlUwDf2A8Ac3wfUqor6AlhHinsxeurIuwtzn3sGKot0OOJEn95bUsifsfeSZoV5cjyyktbIfNftg92l012TWTyGEr2AcztOgiy3q6bwl48emznRKBTpmeiVA8gd++l9tb0S1quPNuF9TyeV7G0WVhLiKqgY2Q7un5Iqpe4jQdwFvuGIKMXy7UT3szT2XplD/u9UVbofr+1Qxd6PBWxrOHZKlQvkQxLr2s/PPTjkXhyIA+SJ5aqggjctKHPmDdyxy4iGp8SZdnsxMHZfvKMJyeeiN6ezB7IcKFHhI32Ff27bu7sIjd7cX5uT7LGynlhnxWz/bq/s38sIB4pzpXbUFQOqFKlhD57EE/TFHu9xT6FPEeK06RyrLMvPQuZS9lM6h+q8rLuZxSzXY/mfUU+tsyejqMtIZmyYLvfdXsHzrj2oglzwPkgnbEEND07s7Masj3IJuXgvt1u7c0+9HhyXyGrvXTQfdfb3TTYzhvIm72fVXZRVF6mjlJ7Xc56t0Y409VqZb+qQ8CFznwFXzB2ekkPw87PWCdvDmQBlDbXjZfa+/awtT+0o2cEPasre0Y5ybK068XSdQ76YRcj17ctmSRkrADo50fiaTEDzGfepJ5TuhhnJ3chnt5Mo315aL1PVDfPBpX1zErPWrqqG1s1tX1L8EQstfddTrm80W7RG/SOalY2dXd+PjCWc6vsk2ZtPyqWtqRM1ebBPmsaezns7FUx29YDMuhjNXPMOxHx9Ozcrs3sZ1llfzLM9vGY2bPVwobK7PVhY/u7hxhclbnOodQewKfb2JQI7EJFB9aXuUX+pU9ZY3SM69kiBLs4iRGDxPnctt27jpFfyNmvbH2AbLJhyPzF/lAAy/ri3HUavemmw2DlorEOcBVQl2APylweeqsglhrKodeuEw7DYDfbrd0c9iQSO+D/QbF04olnQLcCihPQAYEIuUW/O0h4uqWwd1lDPPozgPV+CP0gq8rW1dLLlP5r1tvf2sG+gPiwwu7bg2dSoZ9Cf95AuAU7mVJ7DzbRe4YWaCQR1bNd55P96Wj259nafrLO7PHizMu9v+42TmZXlEdcLmxeVFZNleNEjunEUugigphHCFJsAfenpt7Bf36GDUj2Clk7k98bLM7xMKocAPxTzpvycpQkdetmtKmYnHhqHi2tuWg8azMlurw3U8R08fqG7mAzUTa7zObtZGWPDRn8UT9fKS/KGhcERnTe4wniyXvIzJl1FR3eCBTK3CYiAAIS0islETRREELBZ9BT4TcIEohfwPJ7SN5isi+qwrNH3+zIooSwCaQNulp2jPxHYRNuS0SSzG2bXL11AwbggUL1yuc9tFwavNQeuufp9bX92S9/Zb/62Ud29ejaiSZKGPY8F6VwVyFA97peW9aUfvZl9Ld6dWNffPaV/f0//bP9P//wW/v0uzcO5ge9Ofo8HG01+rRia0wQ/pO9KDJ7j55jLC1lG3tKlu5DmUsyHb1M5MIWrPUwuh0KMUQWzbpqQj9Enjmb7b4/eG+n/aHzPbGnrB/EGuV3s8JWeeW2FWvvMkXWYrS/CNbzSgWzeTAQvdeQP8pYYqt679bYv7ViviiHWYQedZxHrJtnKGPPUJKv5j5lyII7tL5fV2Xtz8f9kU/s3naevL/TvaFbe7sfWzsbS2sKs+sKQqi2xVTZt2b293lnv5tbe5WvPFBLNrKIJ7dvLfdSe+67RHId/0D+dCD0OgPCuC7MPpkr+6kRfJPb3djay2FruyKzc8vtKm9sSek+MqEHbJyQwbTqY2k7bAOIY+YRfRoznm7bXSDywKrpsxb3YughMFnehPOZvUYm35bel9NgPfWCIYU5z5L2SOIoeF7kCPuSOZduFmY3xcSetNQe6yJbIJCtuffVEgbMPtX1s+fPn85ymFMD6gioJGSEHDwZWSmIpsnWNRRRK+BG1xNooI2ph5KhIZCEz6XEEpPgDx9TbXFc/cCKRsNpCT0BgX64AfAl5Xz0vM6673bHAzEFqWVk4YKlgCTXFdCviH3GRskhNv6jR498nGTfuIKKh64MYzn8jEvPpLmS0ao5kWOWAjsChvi+AxsxWpx7ymiSgy6gg/EL0BAZwTVdMcYyRFpLAUO6j5yg1KAWMeHzlZRbFOiRAl3U2dTay5nVJvV7xkhezXcKIrkDGL8vIJBrpUC5HDaeReucAol8TxHRKfCeAqdHLzsp6aUxq8eYZF5jFyjNd1OiS864AxsY2THDQ4ftKZArsEv7wY111dCMYJzWQmvDtZB3/kPe0vVV9LzkwxV1jKARiSZ5PgLGSY1PN0CSHh78LpJCe08gmTtxqrsfZVHXliwqgjTVD1pjOTCaS8kw86l1ZYyScekOvqeoJ9Y6lXOB8A6cx2yMdC5SkFZEkuY1lYMURJQ8p4CunsdrJsdeU26cxkaqykrjmoryUnacgPCUENZayGHVvgO4S/eN5FZj0rWYB0A617cJWa6Mp1SGHCiM5U0hvnQYaO2ks3kW7iOZ53fGLBkX+JHOi3SqSEGNU7pbwLJkR8/NT0VUSFeF64fn155Gvr2RbSRSuY+yGhSZzBxhxHvpkghg8p72WrruXFt7hvulRqWMX+6l/cZ11fOHzzsQnL/LysTYORIJcX/o7NGzaq8zl9T9PzruybpJ1rXnWD8+J6dNz0jpEH7XntTeSZ9Fa0bUl8t1BF5dlsjYaELUru/7mH3F9Tb7cDame0brqD2jMnP+TDT4ZJxxzYL+o5lz0EEy3KWHmdfN3d7voQhz6TYZPpTa414ii/iO1pX1vry8dPnQ9+Tg6j3KQUieNad8712mapC7VCfxu3SSziXpbT2HZFJGG98JjuN87G3G3oJ40lzpTNGe4n1lfKZBHam9AQajs0f7T2PQPpRs8jmBu/oMYHl6HktvaUxEwEs+pHOll9ARaam2NMBC55n0m9ZYZ4f0J8Kms1lzpvswRoC8lJCRTSRZ0RlxqnO0l1LCLiWttMcFKMu+lCwJvAC0kG2m76e6ijIy2p8p8Kbno4QKe1Jyl+5Xt9uyQLpJ/+h5eO2EUNI7TWeX5sBt2CmcddI5m/t7H48HnBxaW11dHjNWdI/0OQ6QS+nBlpaFgIGpcndcuaaT9jHzy23vaba712+P5z9Aj5doi05POFPC/OHcYat5ZCIIcgwsqwCniWZ0gm/y7KKBZtxkp0+j39u/j25SA1uiLVWeMIK1PAJZP6wrUfbcm2vWnrnzLgNU54p091GOvIZ86RlMPLbvdwABd6rMI3hx6upq4c+HA+iZCGchQo+SaIDRHpWM40xfA7LpqsE2Nw9WtETXL+yMQJvvvrNme2dn9FJ5fRsijrvWy3LR0wYwXhlQRGHus8kjSNHL53PtTr7bajT2bSMQDSBRhswxl7cYSFA22BxElOY2Vo3ty8puzOyWUjJlYb+3NjR1xvN0cIQm3eZO+jTR9DgE1riO4B6xqbj0w34fSrwhk5Jd6Uqd+9q/stN0VvN5ZSTq/JI9p8oTZOYEkiD09tMekB3k/SWiU+9di/Djkr6Xj7dbJ55+0ZT2s3y2p/hBlDeBFCTr6+6tXV1c2nmzNDuCXoFsgHQ/X4SSWNKL2uMCSVkTnQWpbadzlpKLjBk7QH2eUruBKOZ929nN3ca6np6kpRNPy6a0R1eXTvwxXwpA5Bqyg33+KK+UBBDJXpNOJyvh7vYh1PWPfUiQywsCmiCt8HGJBKbfEXIAUJMQT1VVHoknQAmIp72XyQqgMBlPd5RUms3K9dKmqrENpbLwxZvKexGxPPR0IJKb/k5LCC/60Hi/gtIWTWGLebIL73dSe6mqr/ut3ZdmF0Xj0dVE++ZFZg/t1ra70a4XmX14/dguC6K9Jy+dRW8el5txsLPF0s5Wa2uqhZf6Ql6duBkD0BF86t7GLmS9+vxGvRVAwgCGc75ht0A88bys++XqzEtjeWZYVTogDfEEMOZEIBnkA9xwfsx4Su1r7Qfk5q4NpajIVkCW0ePNaunrQdYdGeuUayLTx/2HYXRQF8CQxu0Xu8lWl5SrCsQToOqmH+y7vnfi7ouysu2rV7bOzF5cntkzSvPkK/uiMPvv/a192tT2AFg7mWfS0I+GLFfk0AFKMniijS/AUhgBr+UDaF/qfNNZTnT20Z+PASZp31Jo7kdTZp9kuX1CmSfkwzMFAhHx9v4u+Eye/R16ubYDWRfBrl2RtXR+bmsyajPIgIVnNX35cG+3+4PdQ2iQ2Vc2Dtg+9IO9oQ8PmwxiYT/Ze2cXdl2Ghu6bbmf91Nt5Xdvji3P76RywIT9Xol+kYIhvvvkGT9PyxcKvPXez98ybqtpeUWZve2+f9rOXVXtW5fYM0rLInHgiG49rinjyjMdh9H5rlH8E+Gbez0uAaTJZQh+6fJhs04/2HaWsjJ+U69vadph8jd/LCntutZ1z3paF3SxqezO09s042KsysxvKX5PVkVXU9rJxf+OEMv+eVCv7SbWy96fM6t3e+v3W/mXV2DdDa28bSr+RoThZ5VkCoTwY93maF/Yf6qX9cs7so362y6a2XT7YV/s7yzYHzzj0tYrEkzKWW0iF4V0PMek51lt2L0SJgHO3u2LpXfcn6BMcSwXKD1HGs589BQGeK9+PXIP7ug1TlV7ezc/0w+C/b7knhHmZ2R0ZxN1oi2Vt7y2oSAIwTSm30W53O7thj3gjt8ZeUAIr+gcQT555iVTQL2min2IgKSBYyNYoJ7OrMvR4otReEQNjWFsIpD9kk/23orXPbbIJUj3PjFJ7zF/wa4IvEzA/CKe9lz31daGUX2X2pBjtz8bM/mJa2LI82HuXAQN604asaPQvxNNYzpaPtZ9NjgER9MB1Y/YE7z+6uApAP2cwutNJnUD8KuOJPpyB9AoZLF7CFvCaEsDz4LJOdgul5rq5s2kxWXFRecYTAQtk7ohMJODjiINQuYeAgm1v7U3nxNNiXtqCDBWVsp2zY4+nDkL50H2PeNrnkwcDgbMyRognCCheIw/FIlq/Uyg5zNjZDZBWPPftMNrrprBv1wt7OWf28n7jZXEhm+kLxHMKN0NupSdkc8K2IKvuG5XBP6csJu+5LGaBfMEO7vrWS+0t8tw+fO89+8v//D/Zz3/03M4uzp3gYp5miLamdlm4ub+zq2plxap2MpAMpZsvv7Hf//b39vsvXtq/fv2VfXn34LYg549jLrG9A/NNCwD2Dxng72ezfVhk3qttjUHO+Uh5yKwNxKLNdrlaevZNtm+t7NCRS98jkDj0ovMSbmXh2U2vNnd2u9uEUntkC1P2mUxgspPy0pZkPEOczlPo7eR6L9hy7FfIJ84JMr/Zw5in9KAkSAL55PMdZXyzyTOeIL8gnvyMB19v906yzkX0SSAKCZ6iZyyfhXT0cuQh+xxbHuJpm49+bop4WreZE0OP6sbeK1ZWj5l9O5n9uujtn7LevuyxSwI+4HZgJE1dH2ELbe/9/JHfjXPB2ru9671GCUDN7FFh3uPpp3PjfsFdNti3096GwmzRm11ZCNpD3rDXIAOZy2oXMHp0Gs/nJcpjSwPm6O321u0bemCRVd3vW4MU8pJ7Jf0CsS+xoWbb0X+cgIAis6EKmX/ZGDAh+bBpmWjHZ9qt713mks94paTof/G9fUs3tJBE5PgGFROTqhv0WhSegWy6z8R9nz59PAtEkAOeOm2uaJKIaz6jReB7ykjhd4GBcqYFFsgpV/YChw7XYBAifngt8EyOM9fEMVE9WB0+Go/AIDktIhgE8MiZ4KfAvlPwQ+V3UlBSAIui5wUuC8DSeAQQpODUEXCJIGIKLmteBUQ48BcddD0Tn0nHnYJJms90fuTQyVGUc6jryvGWYAQw913fCDmUum+KUciJl3zIAeVaAsZ1X70nZzQcnO+aEus5dG/NWSpbp3OnvymrQ2slp1T3luGrn+kziCQUUJXOTwpSpI6n5kxOckqopeQVfxdIJcBNkXW8TudGz6JxcA/k6HiAnU58QvhyTe0VnsfBj1hz0w+om5tj5LDkQdlQXFZj42/ap2kEoNb36EAktfZ5Xq2lAAfNFe+LWDqVv/Rx0v0h/SF55Cc6gH+hPEgAY3WY+0GTNLSXjGgM+hzzkZbg0Z5HUab6Qg67g10czvv996LxJcd8X/dOdZ6cNO1lfkpfpHpUc6V5kH4RQS7dofJD+rtkW/s3BUIoy+ZATiTbkAXmTDqG3wXKa80nIrkjOa2543n4HDIFIqVyfyJxGIuc9yqW8juVEc2/1p9x833GJwON9wBSlPGjZxIpqb2gM0DZX3xPulyOLj8XOBDbrfc1UDkbj5FP0p9T3cTvEBNH4iXJbEnB8BT0kk6WbuBQPb5HKYwy1C3W3vdI30j8aB24noA15lgRH4oWSTMOMYk0PukCnZd+3hDR2oZIX/3TPPO9i/OQCaH513c1Poy6U2A2PT9kNElPslasGYEUweAJgA7fkS7Q+c8a0DNE5CdrIxKczzA+BYcwLjcUAeFjEAn3zAaz6+trv0Zacu4Ioi8aJ+f0D2NO5zERzwAy/FMWnJ5V4J3S9kVcuQMWQSpf16Qf1em568DUfQgg4Z/I7vSsJHo1PeukX7Rvtc+ZF+0L6Ra+JzAzPQf0d767uw+6UfqEZ2e/HMmOOpzl3JfSP8FGeFduDVAg1Skid/kO1xAxo3OMOeF3/qbzKQWST58PIiGVJ/6ufZ3qUu1R2WbpeXi0VWLGXJpxAUAoQ5YyJGG+Ahnq9mcRSFdeuz6LsuB/g9Ak4n+3C5+N65jab04AJCVo9SzSD9L9fEYOHoCkdKnW2c9OSuL4tQJR7vsyKVWnbBkBGcwB0bg0B+Y662XIqEHPc19vkDy8I/+5ntaH+/hYm8rLLKD72UObu/tjQBHXwtH3ev8xKp9yFdIXEChe0imCbiLrj3uNB4n6nPnD8XQHy/vERueqCM+KU6noQpweAABIbfSXgCkIHfquAPKyFvSDAMwDcHb5JTNoJoJWdmNn69WlrVcrl0WaZnt0bVG6rujoqbN6V4KTcjRhPQJR7XrTQullnHr+7uuaZOQ5mRNLjFJuB32gHkguUzU6sHbAkCyk9frMS4+Q5VTntXWHrS2vzm1Do/WxtaodrHl7bxfb3haAXt994VHsBWVg+kPoqVdl1s4heto2B5uXjfcseQA0oTQUEfN5aSsc9Xmy/LC3it5AhdmhGG3Lmd5OVo408qYpdOllZPrRvITGrqL3xOSf+7KobDfNtpkL25LtlIeyJn5dJ5uG0ETc+7WGv/UxWhdgqaJZdJRl6QXt8WCzvOttmdpGsiWZb84A7Vd9FxlznXyAuAhF4cMZH8g9/ualSle1LafSS7fxOYCtYdx5Bs15kdvH9LexzD6YzJ7SB6XMbFVmVkDY0D+ra+3q6vJoJ0kH6wxVBqCfNxFAcKCtKLwEnyLspTNkN7JX+O+w3x71qzc8h/SIGbx+ntCDgayE3da2HcEjXuHEezzQXPx8tYwkYADwAcake9CDXu4RADv6zLxWTyqyXQFKXWdEP1I901zPQyzEcqV8PyXzuZfr/mNFgFC6CAB1P+fW0xTdCgfXN/NoO28AHojlrMxsl9FnB7sEPZWHqHMynvrBzvLCASxK7dEXDZldUuanWDqQ/abf2ttxZ9misOVI76LCSx5CfNGTg+yPR1Vt1zUl+shW6H3/TbnZfruxbnewi+XKnj1+ZEv0fwxqgVjzsj7R3vXSUvSoWCwcHHWdWlbHYB+W6fX920A+AexSlmix8DJV/h30Rl64vnp9f2t3212sfuDNE5wsWZyvjz0e3LeO0c++9mTnEPF7CH1GIMoceCkLz0Cjz1gVSyk6uEY2CFHb0+hR5fy+zGpbN7Vdod8JdKLHDOQE2T37g90Upd1Me+vz0d6rV/aj7NyyObfPs94+Lwf72hr7fO7s26kzG0rLp8z6nLJgsxXYYjHT72hgRdtb56jOG+SL+UuDIh1TKSBjcqvIdJ0CSQvJDcDP2b0a9/Ysr+yDYbAX/WQv8sIeUz4Zsm+/t+82eyPJVNiC66FYlhDbemmhLN8lPbcAPSFSbbbNNNtbevWQ0TaaA22UxLvPzTOemENyb582gcgvAEHHwR7anR12B3u2yOzn779vH2e527o8n9ZcgYJkMHYxI5zMdJ6rRUHiH2UQGFv7XTd5Fsaz2uyPFmu7rmsvjQgRMt/vbGuUuQwZh8TyUz4RuXCbht5blJIis22x9owMgr32lFml/1W7t69Gs/tdKOdGSVca0T8qyeIyo5ca13k7jfbVPNm3RW6vAQst8yxaty9c/2AnjfajorYfTY2ddSGDmGj73y8nuz/sjcy8kSC4RUXeik2QNkNnL+rCfpEv7S+ylf1qeW6rbLTtwBgn7/HU7emrE9aMTKfLi7NAAO3J5EG3x8xh76MYglvI4PWxoZ8gyCDvIWrqxuiZB/nhJe2GzoZeJbnWfl18E/YjsgUIS98Zz3bxMrYEl+SWUaoWwJueQJDSnOtVYQ9Da/cHCGaMucLmYbZnixjkUVZ2aDsvH7alagV2Z1nY0yePQqY1vWBH83uSOYA+okxeS1lDiH162Azm2RNPl2u7zGqb950tV/TDmqyxwvaL2v7VRvvteLAvC7O+brziggJk8dVch+ShfCXnwIIeg2XuGXw5GWj9YH86zfYfy9x+XIR+Qn5ODYNtHx5cD0vXcQ35CamdmvrLkEVu43pPyMHlr4csIkuVQLphtN126/N7vj7zPQI4Tjk4fOO7YefExIo+TQPleiebVrnNl4XZkt5aneV1ZTPEgBc85PwjICv3a447zr3Suv1s+9uDZfvZVvTVgijCZ2pKW9Xk0Jq1O7J2B5sAzcloHCejB41jWWR97yhtzj4h2CH2laLvEqVYuuOpAAAgAElEQVRc58z7WSGPZDKR/QZZcp+Xts1yezX19kV78P5o49m5HfLK3tzdWYmNGgPAfc9GzBY9x5wzl9KJCnZDd7o9i32TzX6GFUPm/ZjnOremmu1nL96zv/zlr+yjn//0iCdgw9P/DxVDcBXrX3eB3CPgob3b2uY7ejzd2u/+8Af77//0W7v1yj+jNQtw8s6z8s6WixDwBqk3997z8qPO7OO8svcbMoQ7uzk8uI7elbNdZaVdYmNB+npphMGa0Tyr8vnVhfdWJUuMzG3Ij74d3PbGXn817FBmTu46VtN2nv1GwCO2grANZMv9FwI5YkljnvPR+WUgnmOvYOlJ9i86nLJ5EDDMYR3LkhOAwl5GDperi6P/x/0Zk/w5ZB/oAOLIA4no1zTldj/09tV0sNfW2qMhcx/lCrJswDoHE6jts3y0/yu7s88HSpZ6V0kbpsx1gvd+nEfXb8t64WQUQSv4N9jiyDYBjfg/D2Vvl0Vhn2Sl/bwv7ZrsomywlmADy2w7tbaywtbsec43l8s+ZHGOZivwDwK/yOA/xOAsghqw08fB3ljn+++cXnf0+vLWAXnImCOLbQwZg6wf9sJ931qPXkD/4Cp54FSYH8dwY4WVgCMXbuehMPHnILY8eBm/xLN2zeo+ZH76eUMgXyQXKQNOifEt+nEe/P44KOcFmfCVecZTCkymoIEcCTkG7nxHA1e/s8FTMP7ocMfeRgI0dF03ViKIxnsid3hoCYx+1/0Fpmscel+AoMiO1DHXd7iXJjUFcwVEpdF8MsxlbMlJEuiaAnwpOZEq9VMA/hS4l1JKx6KDQM+d/k0gmb4nB02gjubsFHzVNVx5xQwarbNAC76jHhHMkVhbAVma5zSyUYBmChzJaNX3UuBCayRQT+uv9UmJAb2nZ5XsyBF1Rj8q/qPhEg+F1HBOfxfgojXSfOkzApo0fzpQNM/pvJ6una6Vyrg+r7nQM2k9BKJpHlJg63RsvGZNlFEVak6H0jf6hxOKM4NBpohLgXuSY4Gt7tjGrEHuKxlO93kKLAr8PTq1kUzUdXTdVF5PDZxUXwisk+7QWEI0dMgc49q8TiPQtCZ8/lTeJbd8R2UzNTcpCcM4pB90Pd5Txl8qn5oXN4xjiQD+7k5VzA7TPCGbAjRFnItEEsmn7+j+KUGliHH9LZWbdM/73pwCcUhJIwHGAoX56YdrzBbj0GU+vM79SY8c7X++g4GgZtkiDURKsl43McJeMiXghXEyFpEqmg+B8zI4GIPIB+0pgd/p3pQell6RrKQyQ/ZTIG1GB5KC3MYorkgCn55l0mnp9SS/fF8EkXSvCHW+5wQvjkYsVae96M1MI9gv4imVqdQolcOucaSy7/IUjdeUvND6OAGYlKeVrkjnyGswxH/utMQyMgLWIN7SM12f0fpJxtxIi5HXEEjsJzUv15mm/aVMZP5OFKd0aEqw6T2uKfsAw4z7tvGZGMvFKvSm4p/OGekjzgaMI6/fHaPKiOIR8XR+dhZQ/kh6Sua0hu54EfWc7NvvOV0QLGNwvNJzReNweyP22OEep6Sqr208W9Pvp3pK57TkUudBqje0t07PKNdPBRkiAUSXE6nn9fnOAmDpY43Rd+EeyhQI8qvzUuvCZ7QnND9HQYprIT34Q2eaPosjkdpd0umSK86kAPi9Iwg0J1on7Qk1JcWglZ7XOB247oMzVwEkRdIOs1EOoPSu5MflKpJo0s16Fun7IRI7p+fW8flUnjg2hvd9T7RejFB18lQ92mJ2ExGPeq87hEARD5oSCJNkj+BgQQDxmRVBEpTjgbDxzA5s9dCTUHa1ZIHPowP3sRQre5F9SdlPtzmzADpojZkTvuvthCASKMgfS8ZIR8nOSG2Viejf2APoWFKClCFlc3rSOz0rPMHCo+yIvsNhJMof51HBFUQych5tD6FfDlH3y3JpEzosZmLxWbJAwvoTlHLwiEffUzS3BhxT+Wrw31hXP6xrCCZx0KYLdcsP87seozA3knWizpkH4BM/u2IddEgYngNn1YFWdD3vQXgtGlst1+4kzwAgZNMDuC9r2w4Hy/LR1pQZ2XZ2uR8t3+ys+vozj2LPD63llPX2ZuoQKPRTaG0kQnGxsHt6NFFii/BLQK+CZLTcPs5XHvW/6EhB6a0jg5CsLSa8n+2hOIRSH5AFwxzKy9Wl7YtQ0/7runGQ9s0YGs4fKBHGORHqDToR5vX3iVb0ByetIBKVntf1ruxeastpf5I1dWojS8fxmX8v8Ou4D6NNIxnX+kkn9lVuRU/pl6CvxpzMsNZWM3NNs+bCHk+ZvT/NdoVdACBLfw72Udd7lgTAHDYOY+FsE/nkzxMbpvv5G6Pt/fdI0AK64COJuGF8Ks3nNsMcav+ztyj94jZXDG5w+bFQPoUybbsD2cBeoc6WEIzLlV1fXcVggbCPHNhxcjTYutpn0v3cUz0mAcy/u7110Ff/9Ayubym/Qz+ECPSkfoD8SognL+cJOJAQT91Mrkph3wLUA9R5aaLcCVc+u88HJ5SmqXaRYQyU2QMMV6m9BXqODOCp9f5PHxUru24WdjvunXhicVa2sNz7s2S2H0bbzq2Xo3zcNPakWtg1+AJlNmMpzPawczAUIoJMNtb3eMaShRCJJz9v6R8DAZIVDsi6jo32BnOy3eztMByOgXkif2Rf+1qTodW19ubh7kg8oYo8OCDLrViEkpuSZ4/mjecx77857BwM895s6hPn5e862+wos1eE/gyUKoVw5TnJQCAqmdKf3ezluiAqPcjCyw6abacAJH0OIV8MXlLnebW0F9PKpmG2r7PBvip7e1me2ZfFaN/MvU1d7j1v6CMCSETpOQLLhMEgr7LVZA/LT9S5/m/O+gUwY2YFwG7sheE2M1H/mdmi29tHVWM/tdI+Gs2esh9ryncNXqrr1W5ztA3cl4lENvOLvFKWiB4cZ2QKep+XwbbzZLfjaPdtZ1sv7Vg4+DZT2tgmJ54AxQkMuORMIrthCGMaSW4ZD/akrO2jy0v7KAauSJ/x3MIk2F/7wy6s8wnxhMf6sN/abw4hcONpk9tPisb7mF0/vnIwdbjfeo8MyuwRxQ745sBmjIanB9uchX5lEE9kZAD8Q6xBPO2Gzl4O3OfgWYg+tjnsjeerhZO4XOtt39tnQ29f52a3dWN7+thBvg29lTNz3dt6nu0jK+3FVFkzmN9jW872d9nWDv0UyscB4MOKkxVplH6d7cN8tj/KF/arsbE/WaxtkY123228t8gdGQ9u/4fSZvQXuThfOwEZ+nZhx4QgKMcsVLEh2hSOhVQE24S9xP4ja4Q9TFAGhNk0BgKX4BPOYvQ3marqc+KleGNZqSIrvV8WxBNZGJTp836WZeHlpchkgtyGQJxHsoEy++jqIlTdgWDue8+qJuuCa6D7KaXqwQQd5a8gD9B/diSe6JsGSeZ2TiwzRrmyMytt2neWlYOts9LOqoUTT78fO/tNv/O1ar2HcuhzzT/sWpcNsj+j3bkk0A6/t5itmgZ73g32i3m2PysK+9ADm0LgKHadX4dyfwDVlDlNWn5IvtOzOpw3IWjLs5j60MuO37F1HI/Bhmvp/0N2dCDpPPvUS/KNHnxwvVjbRb32/b87bG1f9JZfVVZdrawnqwMbgqyfRbBtsO8g7QkoHFt0qdnuobeH1xuz3WRnWe17msCYti5sQRZODCgjq2xCN9KjjiAJG93+cR8VbBtfxzPSuWURztus8uwb11HMixOGkxNPN/1sbVXYXVHYy3GwL7qDPRBQnRdOQFJu8XgOp/19kmQM2fryAWX/8JqMI0gFEU8YJ8smsz/64D37s09+ah/97Mf2/PlztzlZL6/8QX8uZHa3s5oALggbMkHvd/bmq2/t7au39k+ff26//uff2evN1jPtqnpllEXGlyAgk0whStLOY2dPrbAPJ7OPy4U99UDWg73e3zn5ts/NHpeVPc4XtsZmKCgp2nrPUs92XK+8DCDzDYFOIA4BgBCx6L2bgSzgEJTg5zCBRnnpveHYezwT5wuygl6FWPM9fAglwOnF5PtepDSEd45pC3EMaZjbqm6ceKKMn/ss8+Cl/th3eRH6kB+DenchkFzYXZGxL4Otvygby+fCNvNgL/u9vZ47qyjNWJb2mDLAM5VfCpuy2j7NR/uv+Y190ZdepnP0kqgBn3T/jLLh9CSEXFOZasxnzn/EHb8A3ZB3trLZfmKF/WJq7JoMR+t9/OgUdCfyQXBEVkH0BMJ8JNuLNVg0boNwzaEN1YYIhOP8xha4d3vYvEwfJVIhu7ATCLRjfRonzko/e9B9D5RFxF7FdI3+muNV0f9SzzLJPCVV0a/sbYgnz97G7mUtKIE65qEMMsR7FspqOqkMbjPPXtrQKeqqcD+IEswE4WTvvfdsPgXbBWzLoBMoptcpeI2RpkwUFgWDTwcNSoD3BLoJMEuB69TJTQEgGdwq1eBOR9KLSGCYwBGNUdfW9xmbO/1Jrxe+owhklLaIDUXFMqY0ujsd4ymQhKIQ0KR7atH0vD+k9OVYnf7NAaRI8KXGEL+n8+cASExzl+LTd/U53UOg7uk683mVrUqJJ30vBQLlqPhhFcH3FMTUWDX29Pn0XX7yvuRCa+aOf3JNzZ9Ap/SeuoaUTTrGU+COz3B4imSU3Mqo1nrpoNB9RIzyOeYlnXcd3AJjJA8Cl+TcOegZU3NT2dOcce8U2JM8p8+u8Qu8Va1eXislkvvzjCh1FDrZT1K8mpt0T6brJKA4PThTAJ1xywg/lUXtRc3PqTyn+/OH1kV7SnPO9VNgXbKt66Sfd4M1gsXa35pr7WW+z97m2UX06FqpvKnEiWRBxpobLgnx5MZZIqf6XevAa82ngHTpk5Tk9oihCCIH0isA93p2PadkUrrFHb4Y2QrZr4NWBIGTJDELTvKCPKBOHACJ4GeqH3mf7B3mSTo/Jc2495vb22OqOa9FbnmE1Xb7LrInlrqUXByBo0j8iyDj+4xFexBgmvvz/g+tsbIu+BtlYfjJYf2uRE8okaHz4ZgJEkk47Q8HrmOZQBmIknXpnlTWtE85SIlY5TqMG2NZ+sCNrTHoLunnVHeEsYa15feUmHEDinq7222o+4/DFLMSjqAcjloM0tB70jfSTQBfur/OOV67s5RkHGmOTq+jfa15E1nL+6FU3Nujbua6aq7OvnMdGJtLav/wfT0PY1Q0qcuDUrKjkmMsEE+K8D6SffGc5zoinnQW4FDpeSntUcRyMNLH6Vr43o8Zf9xfdgn35Z4OsuBgx6ALvptml7meiWAkQ5bNIHlxOfBa7JH4OTm3tZ4ifnQ2BlkOAKbO8ePzRVJCsonTlRJeWn+Nn4jF1GZQ1kcYEw5/yP441a/pOSRdpj2byp/eO7VldE6dEk/pmX16XcmI9or+fjzzIuGkDAzJps5UHPKwjoFcCLo9EOv6bHqW+TrHoAbpJe0brY0ywtJ10Fwd9UQkglxvReeWvyGfImP9s9AgTtK8a44MwCFCRwCxapW7DYB+BnShaXOM2OMerocB7umTEDOSnCiJAQXIztXVlW281FUWdGhOz7IQTYxecsc16lp/viTzlcg8vkfGlf+MWY2yS47nTwvRH/utxX5hkGN8x4Mfovw5WQjwQnTiYuVgGo6KR8bGUjzoUu/vFK+JbK6qlWcl6Lyl2fQ7IpHn6dyB9bOBEnxejz72b2Q8MbJba1bXod4987T3SPFQ/hOZCno4c+c5jL92B8xtEFbP93M8iynVBJHrEfyTR02vztaxhOvCxzG0nV2s1w7kbkZ6xWa2Lgpbj5mdtaO1N7fWfPWF19PPtlvL9werCJ6akBNKQ3deumdsFnZjs72ywe6rwgHBllTQMrP/3K3s8VTYI/oDeVmL0QbAgQl9NNh2GfqA8XH62eASDxB82J9ZZl9QfirP7K1N9ibPbEMJEyKNmYNxckAMYN91oSdLZl4Kym1WCFWvyvKuWXZ61gYdFc5f+XjpGa49ltolspOkAzlPdfZIBmX78XqsC7N9Z6DtkHEMq7LBzqfBzsbZ/oJm2JPZ42mwSxttlUPW5x5t6SVHsszPMQWqKEBLY8L5T20S9pDKx9Kjcbla+Vxhe7O32Ofqs8T7VSyF7J+hFxfBYTED0+2FonbqDrLVI/2xc2NmDH9/fHl1zOj0KP4YzIM8ighgHhS4gJxjc/I83OurV68C2JGQHUd7j+9x7+32qBcYv/wxX+PYWwV5JJK/9f9yIzevn3PvZQPx1FG+a8o9qp2yP9ust30+mmXYsJMDLSW90ACJyV6wwhaAFGSGEBXdj/YRwNdybQ/W2dth62VylpQa68m8A3MkSy/sjyd1Zc8Xa3u2IOclZP+QveCBpEXppaQ8UvpoUwR/mEASbCZAGbdXlqF8Ff/QsRBPzBV2iZcobIJt5vq8ql1finhyeYSs7TvPeLrfBcI8JZ5gEZEZ2e8AvzpbAUQhntCX6DAANPdfI2iEPDjgQ4ZBDMxw/ziW1cReyrogz+de4qZ0Mm3ICi+9Rsmwz7vONkA7ldmzcmEvspWVY2mvbLSXeWefVyv7sp7suwxMY7b5EAA9xr2gTUHUpdrXsusUrJraVUebOKnUwvnhPUOxdb3tXMy+xu6aJ1v1e/ukXtqfZo0TT1ckDBWzR+JDLgBm+plchEAv5lL2K3rh0WJhZxD+gMisLX3HxtHe8tz0w7DZyzqty4UNeWG3U2t3Y+e6G7LvGYEIU249JbqmwbKaEka5Pa0ae1Y39iQPhA7/yU5T4J2X7j7swn6hVBplbyGOAIEj8fT3ezCuyZ7Vpb0/5Z7xdP3skZMw48PO3hzuvW8JJJKX2ctir0QqJVA6sQm9Sxb1wmYnXzsnhQ70PKGE3pB5WaluJmNktnKcPBPwBb2XmtqDO96Mg33WtvYF/UuahXXLhRNP2/3ecgiUcbCnQ2YfjpD04f43+WR3pdlvbet6n3JulNpzQHIaHSxd5bn9oizs43xhP+8K+7hZWFOa3VHes93ZzcO92yhVbl6S8mp97j1hCMqAeCK0Rfax+3vR7vbeLDHgrmogTcg2DKWhsKHYb34uoi3nwkkPshA5K9B5kEPoSkBsB2Whb5hPI7q/iiQSZN/BdQTN417vt/aKMm/giGScDZNn0f740bX7JfgZkJpO/HW9ldEv5rz1s9FLg4UofxFPECBk3ewJhoTIpdQwvcQst3rKLOsGG/POLquF9407NLX9rtvbrw8PnqHG62axDJm9HqwQ/FtkV7Yn+o3sBMD49TTbi36wP57Nfl4W9j7ZBQPlit8FYrmuiaVxIQc0z6lNL1vZdRn2Wzx36DnHGVDVYS96KeK4t5lflWoHxBbxdKBsZbOyqxUZmYVnwd32G5vXZosr+hNR9nb2rBJ6GFFBw0vmAs4jD3uy62bb3LW2fbvzjCeIJ8B4yhYODWWcQzlg3499yNB2cmLETgr2IvrLyV586oeNZz41TelEJgR0g3TQ+wkCOcl4uj0MdqDKzrKx15nZZ93e3iILdeNBPOhH+Vfy31J/Q/6YbGj+5gFe0T+4229sQR9bTumCQIXCHl+e2c/ef24/e+89e/T82n784x+7jQnptz4/c6KH7zu2Uy1sqkO5t+3Ng73+7Gt7/e1r++0fPrX/9rt/tIeudeKpQP9R7o7MNHpQz4Ofx6thtEeW24vZ7EVe2WWZe3nXN/tNyPrKKMFZ25MykDuYvROVMPrBSYLrqrLz60vvQfqWbEPPdIsY8DjZdgz+Cb2P5GNQdvGsDjYytpVXnKCs9lnAme43Dx504HZMGcqrQlKg770XaZX7Gci90G/ny5WdFfhegSRChiBubjb3Ns0h2EyZ4duHzfdwj3zsvKwp84kvvSgawwp72W28XColrsmwfpov7SoDg6kC8VT09l+Le/vDlmAB5IAsyvCM3ikMkgXuhfd49liG3P1TykNS/jUvbMjIHhu8x+GflGu3a3bYP9sH2+92oR9gWXugHnK5yUKQDbY5wVZkiqP3sK96ghy8VxZlO0M58EMJIdV5GV4CNCDq8KvcziCrtA3Zmcgya72jxDRZ2F7hgB6WISCLXl3Cq7zyQbQLsmWwgZxIo3pHUqbce5dRwhB9TYAvVRSiHYMvy554S29RAjIRrGH00sr0AMuePSMRL4DgMsAElKeAuw7nFJxwR+6kMbhAXm3AFFCTAyvwE4Xu4BIR5Ul/Al1DhrecZxnfGp/ABIRRkXJSDgIgBLrofTlGqYMkUDkdg4AqZdmkoCCfS8Hk9FqnQDnXlvEm4EWHiuZbc3p08CNYKTD1h8aePqee9XsAVGTkBdBrzvVZPUMKmqXf1/VTkFUAqsA9B+YiIC+AXICynlngvYzWdBx8VyUsTudQ8qZxaq70ff6OXGh8msNTEMojNJLm3SkQLAc3XRfeS4E6NwSSf//eHKUkmmRA4OEp8frvESyau3S9lR0SykGE6H0+hzPNWO7v7+0Xv/iFR0385je/MepS4xjjQAjYFNEnUkHrqMyBFGjT88s51d/SPae11lrI2dA86vn4u8D203nUeuuQ1rxq3bXflJGX7r+UqOE55SgIvNJ4RIpp+bQevNa8pvpKz5Ouvzu6CXGtZ9R4PCsjgtjav6mBov2RgoepXHjwQHR8glOrclkBEJOR6OsRo8dIvZVOpHQRWS1epqMLpV6kX/hd+jfVSzKSHOgnNTiSeCKVGINHpex27jhIt+p72reAODyzH1xRPtP5SY0w6WiBsHpWZBADRGeQCDBei0yTTC5JIXfwcDwSr20bsiB1PemmlAhmjfiMZFE6SZl12lciJlLdKhLR9Wbs98B4vKdJ7CGlco16Bq7D9yQ7Gr/0TSpPD/f3/iwO4iZ9kCRfRONJl0o+9Yy+bjSpTQjHVH+JgJSsp3Mrvcn6qQ+dSh4yHoGANGLWfuCzAvE8GnS/t6YJTVDdyEkASMktY5M+AAxy5z7uP58nAK0IiItA5zuKwqU0CeWu+Mf6eWS1snORkabxTE8RfjKe+Lz6N6T2RLofXZfS4yLKD5/z6KxI1GjNJf8pUSLDrI01n1OZ0RnLdQXaalxaHz6j55W+Oj3H+axHTcUySbKH1E8y6L0I9AzRQcbjmpMo04TQPyWgUp2s5zk925nzVCcdAbaoq6hNnp4Nek69JxlM51V7VWfA8bz7AeKJ7yuwif47QScGo5ZxUXbz9HyV3eR2ZSRt0jMp1fNEh6U2gfagdLL0qds65H+IhImGdSrfgLfBjg5l6MJcvAPlAS8YM6X2pAcx2L18HESTk0NjcDQA3QFnIBmSoBzt2wCirtwh5HnQ4w68krlIJHXsNSablh4iR1uKkm4xS2t9efE9QlbPL11FxpN+9ybEXp0hEDfuHPeHYwkNMpqIil1VjTsqXm6vYA/IOQWYpFSNyl0Stso8BfAPR40MPpd7J3wpd1P5NX2tN1uPEiSS1cdBSZCVAgEC+B7kLoCIbrsTQY2zTAl6760BMBCQaLcPytzBKiKzPfMHew9wIganQXJSustBpdXayphpBoDtc0u5DOrNG/cCYAh9MRb0yrl7sMc3N5YRMXy/tXKzs3y/swIyFBIJMD0n4rbyEi+vq8zumsJuytH21WT5oraf3QIa5vZBN9tlB7DQe8RxPxDwMNlEzSVKgMReLSQyoTP9v9zsizm3XWF2Uxf2usq999MDvdVaiK/Jnq4uHCB2uXIIMPZAiFlgTR3KpaRBhHJqg95/R9wz/zqrUt8g1TvcJ/X3WPPUdziee9G3ALCybnAAAsImy3tbTYNd96Ndz2Z/Xi1sRWaEzXbhxJMHV4e95Ehx6I9G1hPrjS5Bf4qgbVsCJc2jhGVHkgWuACbkRMFr2No8i/oR+plHmalI+iBnIZoXEjIE+xBlq+AIQE2fM0ilSDavm0WwRZN+bx7RH+VT+lR6mOuqzB/P8c3bt4GMjUEP7FEBMQQo0bdEzyt9n/rLDmK4z0N/D3opwfHl1pJBN1GCiAjZyYjJz+hDQJZFRqm3gz1MrfUT+o2MIvMeTxB9lxXlET0V1XXm3XxwoPejemlPFivbjq2TUZTsW1YEngy2n8jCGB3IysbZnleVfbBa29Oy9p4GjM/LOgNCrxoniUJk8Xwslwswz1518i5mOkM80ePAiRRkiZI1fR9LNrfWLENEu9u2gEWAWDGQz33H/cGBcDKeyDwJej2zmT4inEVVyIqUbwXhzz/Z1q/I0GJe6BEX7VA+cRg6e9huYwaAhWug84kQJ2vLe8AQyYwunb3M2iI2Z4dg2UA8bbZ20zT2unuw7dDboyyzn9SXdl4u7YbSa1Nnv88K+6ym5OZs45BbMQC8zzbXhZ8zXrYs6k3ZP7JfU7v1eAacBMmpV5ZXIo1zKD2ALniUdfZJtrRfzZV9CJCWTdbnvT1MnQNgZDFDTnIGQiLwEwALopY9+ni9skf0rmWN0OlZ5g3LX7UHL0k3laH3VT1Tfiu3+6nzckIEutez2U8ePXawkWe72W2smzq7aCr7cLWyZ9XSVtm7rGDZYbLzkJN2IAMvEk+Af6B4deX7hCzGfzjQF3W0x1VhL6x04uni8aVXksj3vX27eWu7tvM1BYAXuUBQBhA8paJDFDlZJ5kDrgCE9FGjrOJ3A7931peFR65DylIa63nT+DmD9BJY8MUw2Gdk9VSVZ9JAPEFszvQvGXP7sC/sxVh5NuI2m+1lMdlNMdkXVe9nIx0N6TfEeZT1nZ1NZheW2V9UtX1cruxFN9sHNWWfcrvtd/a23drd/cZKLxtotm5Ke3xxZevVwoZ9a/0eu4DsgWAzuY0dzwf05PFMqCihGEnfsvIebU7SYzN4VkHjmc74vMgrMkHfVq5FrzR8YuwBt80cdyfIpHCwFU07UqK2qu31bm8v91vb08dqnG01zvZ0eW7vr0PgRUsJLHTlYWf7A1WCmhDcmIfzCtuNu0B6QDx59hzmi5dV7x2wZ39TEsszA+CPyKaoM7soGyciKYH7T/3B/u7wYADEUwAAACAASURBVJ8TgMMZgQ0XbWxkw+1bSgbGM4WMpDEj6CKz62myj8fM/thy+1FV2HWRWTO+I7odVyC7smmOZ50TZhFfSPElYQsQa/wegiYOrnMogYxNJLvT+ydxxkRSnef2DAcI7Hx2Ynddr7xUdD+TWXZre7IwF2Znj889KzSDcIIow0aC3MBfObS2vWu9X163Ha3bDFYNuZ3nCzsjaA7ekYzKnN59IYN9j78V+0+hasm8o8clsqYkAMctyAJZUsItZDyJeMLOg1yl9xokVjcVTl5v6tJe5WZfQWpDRNWlv8/YtBbIySlOLl9C9nDq37m/BrHh2SJknmSWN7k9uVzbT58+thdnV/bhT96zDz58YfSCLJeNrc/O3vnRrlND+WR0A8TT3ddv7PbNrf3Dp/9qf/MPv7EbbJkOMo714kzKvQdbMXTWZLk9G2e7IDBnHO3JnNkK+c1Gu5s6J+2gdx8VlV2TZeZ6KGT0LMzsul7ZYzJ1ry6coHl5e2ObjmzDYLP5sxII4dl+sWIZeEIR+hWRfbNcr0OP02n0PlbIwMNm42cq68U9ICmYV98HbvjQj4n+v63vIYJTISJZDA/mWTV21+3tu5s3lmfhbJeNBnmKblEwUdUNfpZCkqxLeiGt/PV33dZedTt7nWH/Zd4bkawviCfLKvs0H+z/Lh7s0y3lIyk9jB+AbRx6CmL3QTxhBzDmkWzWiBWzBk48UfK7P1g9DfZhXtgv63N7sqg9A/zmsHX5f96sPCCF7zyMnd2OBz8nvK9WXllF5hO4CuSXB+jQ44lM9lD2c4SkO7S+N8mMhrzHivfSx+z7NgSatKw7pRXH0TaxLxN2kdrYOAZD5nnsH0X2u+MjTchg4ox1HRD9Wu1BlstxnTGU0UyxJvbEq+3O9xpzTkACpfZWRW3Z48fXs0ACd/iikmISUbgywHmdAjBHx5Sor1jeIgWbBJDzNwFT6bW1gUUMcD2BA+nnBXam4Iw75RGc4nt6WDktGodey1l3izD+ExCryHCBrzL0BU6mwANfTUGqFJDTPXUdOQIpyPLOMX4HMOs+GqMUmK6TAuNHgCYpd6jx6HlOPyNQRu/r+gIhtPbp3Pz/jV1Ap9ZLQLpAmXTecfgUsZ0C7NqkAmj08/T5pZAEoBwdrAju6nspOKa10HoJ2NT8y3EWGaDPpQ516vClsnE8jJMeVvqe9o/WXJGK6TwdjbDoKGofpXOTriHvs0dEEun+OmQhHf7qr/7KXr58aX/913/t+wJwmMynx48fH3t1cE2NQzIhUlWOv8atvch9+YyAuVNZZj4FImgOdQ/t11NwM33Nd9hf+k7q3Ig80Trw2VQv8Fo6xkmZpBeUDK/UWZczJKJLxITGfzT0Yu1e3Vcyon3G50QcSFYBG3TY8Z7uK2JU45NRovnkO5QbkhHIPbW+2o8iC/gMzulpRKbIGBlA2gfpvkrXRPtIc4SDpEg/6QLGhbGAzNWxb4r0sNYcEEBg8jH7Ijk/9Ex6DgExKgUo+VBfFuZMcy3wUwYF1/Cx1CFzlQh6gUQcnrpWuo9T/X4EBeIZpsNWJXSkL9I5TMEZnz9KDsQsIgHF0gsQHymB6iBH7K2gM0L7W+SMxqxebCIVBGTzOtVB6fupfujjvEnGtE+0XoDhepYfOmuUAu/A7n7vnwWoC/NM6n8o//D/0vWeT5IkSXbncxI8khVpUtM93TM9ZHHAHnB3wAnuT8d9wKe7DwcIgAV2ZwkwvKdZVSXP4OHuJz81e1E2KYMUKcnKIO7mRtTU3lN9aiKN/zsLMs2FJNNk+1LaVj5rUpHPci8Dc1wvotD3KeLV85LPx2dzRCRFnQF4TmsHIoo6CdZzpiDnLmWk2WfxPuR9x3toad/dXhfaZQ57nyjtofvO4+G54vGjHkoJ0JR7oG2Bbb6v4Qh//n716tXp+38pQAJnzzWdPD9LaVKTHIng+pD9hk6855RtSEnAlePkuenn8DPwepK2/CCtVpI8AbxOxieSsvRh3Fbf09ewb+A1Xto+ANnYYwqpPYAF23mihfmhkDhtox/Wu3XMTX5sx/xs9KfrKXkcvT64ZsyBXI/J873cY7yG+U07/BM1BYp/HtcD0mkRGJLe55kZk5PfTEQitRoysMnrFFd3tHdEiQ06ZVWSDQkwVfqifN9ZhTwnUiCnvQupjRyYAthZZkiHDcvEediVLPs3P1+eiNyyb7yeun2qL8fYusZTWUAXYjr2w/FI7XgUgDDa7gG8HI6RUYUNirkR55ayAG2l7QOSG6M4zMUcqdLhOdmEJF9j2ZjdZhPACoermIcRnZvmRMwjosIzeR9ZCVxvlPbj6Jcq1TBKNrkOQJsoQ+8PR7JXiW+MaEGdDsepz1N2JTZsMlvo7OI8SOtq12nbUeSY+hJp/i6J3Gfstzud3z6E9nr98Kjm8Unt/ZOqx0dVm02QIv1krFWtyEi4nrS6n491P+p1HDcaL+e62Gx18bDVmxUEVK/meNB2vwkggsyMGuSPY2ZIWyQ7ynMkMZBBN/VI62bQ/ajRu3bQNRkoA3U6kG4f4jAeMonR9018hyjfIJtC1jcRlv7nuXZaCznb47nv7P0Ie1/aE+/Lvk5Ea+bAHtuIP/MhqyEOvci3EL1cdTst91t9BGk2NPqlGo0IRKl6nde95oznKQJVanM0dBRFLgJFbFMBa3j05XIeUmg+20Rtr5wFwZ7E/IV4Yi65Flr4an2Kto4zKQTNeq2nk3RSymaIWhnU5CHSN6T4OKDXmi3maodUbzOCxOokfR41TnMmbtTvyr6t5zn7H5+nPe/u7wNk8H7EfsH1Qo5vNgv5KGrVWFLYe3lEtLOvj1OUOMTOLrJtpG0mnvYU2j5ug3jaRPbbOEAlsgzX/U6P/VarQxV1CGhDt9sG8fRyNtcU4or6qdTeGPUa15U+Gy30sp1EPTT+sXbbdh5yvauu091wDEJi0ktvxmO9mS51UfVBSBDguiX7RFX0Z0hyEZmd7TLrNvavKACeAgAACs+n1DJNtZUAVajjYilhwHakJu2PY2foaxNPQVSu1mEHbp4egnhK+xqHj2SnqPNi4iltXgkINvH0/epRR/ahZqQlcmEES4q6PU+6uVupmabvh93kOal5S7F2JFYlTcezkOecQ8BD8AHSNa3Wh163q5WephPd7p+CbFlK+mxyocvRQqtBorD3f1elf2h3+l1FRHKreT8JkDAyW7J0kdddrPl83uM+Pps9X/sl1lBiK0iDkgHo+i2sjc/GtX58bPRX+1ZvqItHjbrmqPtuFzJUkN+A9fQBkfLs10gXRS0rIv6pabRYasmeSh0ibFq319v9TuvY/6ZqogZFFTXAIC8hLcgAHSMv9fqlxi170KDb1WMUS38xHeknZ5f6hACJ5gOpbr+S+WG7daz6AEabmsAObGatijopqiLz5h/2BFLsdFVJX07meoVU1iIpGEC+vn24Dqm9yG7LxFMEVXBmDaIhBdhBPJE9A0i4AWQniKTv9P7Y64EsZ/ZDzhUadFE1etWMNOulOTZnPIr6Tn/ojvqBDEd8I/UBBjbDUZ/2Y30xjPR6aAOSvG57fVMfdVN1up4OIb8IwE7BefbDtu8iw/aiq/V/NrW+nJ/p1b7TJdjgpNHNfq2b7UpPm63mBHSQuThu9eLiUpfUtKW+E3JdLXKdaW+Js3I+U3h9ho8EKTBCfmwaftDhuIt+RUbrOHQaj2YRfAW5hI/AnITAp+Omi3nyAbC/2AHqAgUpAeCPLeu03ezUThe63h30R+qqVclPvlSln5y90GvLekG65XkX0mXNOMjDwyid+yBKIJ7wGcgKijpskMNI1PGsqkQQQdQRys/Lc49nrZbY+LoNoul3da9/PG71dXfUPftqsb86k9+qBeF/Rw0daVIN+nSo9Yuu0c/qSp9Qb3JUa5F9HkxP2Lwu17TMdZqR7LJ9s0/qfSRsSZUSDiKbaLOLYICoNZRlNyHW6Psk55t2fUuhRd0egoUOQ6xb9hykLB8Oj3rq1+pb6eWbK9WTUWQ8MZD4GlEygFoz211I7B3IDl/16jeK7KCLdq5FM469hP4mY4V2QJITHMFPyB8PVWTuRKwQsmd5TzOmwzMwt8h4stReSTxFzaKhUT8eaTse6bv+qK+3e103le6qQXf7nSbTFOAdvjGSrwDsGefAT+Tm9l/of58d+c3f42kbQUERHEKGyKTSq4sz/fzFC72ZL7U8G+uTz3+kl59+rMuPXoUfHTYYomF/0NPqUR19oFq7+612Nyvttwf95rvv9Tf/9Pf69t11ZOgx5/Hb2Cewlcg6QyR9PjSa971e9oMuhl7jKsms4RNG7Z3uEMTTORnKUSMNUvAQ8pAQ/q/GU43ns6iphKwvwQJkxGCHva6DeMqBiMwR1gHkArJ7gf/jV2Bg8JGbOmQwIZ/ZIz+eX8T5HoI0xg1+c9TE3k2mJ9eDeCI7kbpz4SstpkE8fX/9XvNxUiyLeYLNzHs/syT2YAhO5JCrSsvxXBfjWZA21/uV3u9W+qFKGXQvqrGuCPKAeOpG+lPV6T+NV/rtsdUW+9s3akbTeG6IOfwPiGY2c+5JH0TNo1yDlvNPnJPWq/BPkcX8q9FCl3Wq60Q/YtcIIiCji7WITX1H7S2CqKbzqJM54QyVZdE5DhGY0oUPkOqBck/POWQSY+/F7ufApnp3DEnJNZlU+D9kaB73gr8iGNFnZ0gnfM44C+TsvMB3euRa8anryGiOtZfvG2epnP3mNUGfR4BPrBcy4o5Rhy3k9naHyHgiu6u6vDwfHD1vp7s8uOPkGdgxoOYFFoYsEz9+jQexE2xD4MP8cwDUD1G+b/CzBDtK0MLXiKimfUoPi4ctpPRKMKN0mkqA22CQCawSDA6Qt8imsaH+swNRBpwcac1nDOAYpOY1E1cBXnBYLkC0EjgvD2TlQa9sv69rcDo288w0u40l4Mv/w/jlaDr+b0DPz2L5iOebU9mGkmzx5uVn9T0M2vlA6nYwfwxS8x3a4mswWTEkp8mcs7T426Cux9mvedwM9hi0LNtbtuH5odn9bIACZ9MG1M/yIQIlgU3eWGjvn0VrFlkNfn4DWO53kyleE54nNtTPD+LuC895j6vnOm00aMvvf/Nv/o3+7b/9t/p3/+7f6d//+39/AoUd9Ujfl9/lel4vbqMzPnxP9zGf88Gi7Hfbh/LZSnCB/3uuGdR5/lwn4CEDzOHQFJHdnj+hC5vXtu2T2+W15deZyxzarYFv7eRybnvNeDx8nxN4VxBPAew9q2vF58rXuLejZ2krP/7bURj0gTM7naHFOuD/E5wypyk/k5z0/U99MUoFP3G0aQPXWCym8cwOEuBe7vs0X9P6L8chyKucjo9zzedtm7iWibQY3zwHPG95jXYbzDMIXtoDj2WAldkZ5P3nknJ8jrGi7Z6j4QznecAzsq4isp96NkqyVSPkTXJAA9JKnqN893lwhNeP57b7gus6U8kbt21pOf9dz4n7O5uAcQ5bQURvzsgoI8JLINzzhWuanPIY2fb6vm6HgSzPCxN8fr3sX6SgvA79bNzLRAp95b3HNvMEuocGdgIrvX7Luc19ZovUv4xTOHY5o86OBoVGPU9tV9xu+wS2+Ry+AwwvgkUOmyRlEiRGJr1MTobdnUz1cHcXPkg8RwaoAySh4C/1GzLxzP1cw6O0+yY/bN89VnGfNtU1sA303mF7RRtol/eZcj7F82WSzKSRx7C0pf+zvdVryu+7fw30x96T14OfwWPM/ehLpDJKXeYyQTd8DQoi56ws21G30YdL77W22yWB5PXteVyuETugJrHLfTyBmemfbevzvi37MsYrA+AmnuL9rFnPfclu5HPLxXmMB5H86H2X+zbv29bxHJA85dz2M9qf6HcfiE/7BN7zy2AG25ZTfSGkG3ImzgdiKMlPtnnNha3cpazTIP8yKAkYbTIwagMgExPFxtPBwQAkUgzE04WGf12n8c5r0YQ9xFPY3gw+h+3M0YPMEfubrqHE80dEXo4SbKe5/lQmur0vui9K4omI4/Ali8MG2Q+xNgAGmxS5TMYTBxWyVACAUrBzOngjtcfhLc19qXvaazpNchuxjysFoMU1u0McepE6DXvDYYZaCznrMWSZep4x647zfq4D5vm6R2qjT4cziAHkjML3ygdnTSAtyQJw1k+VsiCzz7HZH2I8kqQueu8gmq1mZ6no8rQdhzwIY57OMcf4PIAE95zfQzzt1Kw3Gj+u1N4+qL+9iQwoEak7Humm6vV9Peh6PtHDfKSHKk6FWpxTO6FR+/21Xl4/6KPjoAlZdcd9HHCpezFk0t1R0sgIhS+agwGOo2VEsd/Xnd7rGATXDQW1AfnovyMR3AkkcY0nspxjHuDHHRNw9dzP9n6PXKH9E88Z7w1pzX4ICrDvZZ+XcQCk9LnS+5jXRpyPIP0A5scQMLVG3V5n240+O/T6ZGj0JuZFp0ndhYzMOevIh2gAhSyVV/qW3MdBCa45QRvCf8s1p7xnAg7wnvcW+sUZwdHPAAg+1+QalA9PSP0kn4q1HuoEg/T08Bi1DUi4IxMP6SGIJ+4b0cBEWgdxlSSMY7+vE3HlPuae9u0JeDHx5HVu4gnwEOIJ+ajr6+t4XtvnMrOYwtNp/9vpQMYTgVNDo01fCeLp7WETNUb27LuALx3z4qgNBbKbTk97aTpLEbtH6jZIupxMNYPEpCYEQUwjgMlGn4+XetmMtdqtQ+4H6TiFhI10Pxz1DtC577RopC/GM70ZzTUfDiEHjcwOBA59FMEwAMVk9Gd/IOQiC2ld/masyJgZTRJRx/6ypsD2KmVIR72dA/ZnGv/o6/Crsxx0+J8U7KYYO6TFNmUHpYynLj4PCGslgtjnshSNiacftqsgoEMecLFM5KeGICHf3T4FWTKbtqku3ijZcmd8BLCpOjKezkaTkNKJ/bcda90NUXPqdn/Uuu2i3tZ0qPSinuismoUkHFJ0v2sb/V211j9SWaIfadlPIoIbIAjgnOvZp2Nelb60/WDPm/IMZ/+GWOyQmIXAC6XOVB8IkApb/hNInmOrXx5afQSxX1OXYqfHgczNPuSDoC2R3wGQok/ZM9ZkMhwOmja1Xs/PdDWaaMy6paB6d9TbDolBCpqPUg095iUSWoDb4Ap9FeDpRQRO5XoYSDV2B71ezPSTxZk+qsZqJ+k8w9gRJMtaJ2gTsjbGOmqEVWojyj8RTzX2oGn0uFnrn/a9toeNLqpBX83P9MnZmTSGqKo1Hxq9Xd1qvdkFkYY9ZQ/hGZm3EE/UPMQ+UCsUgoqMmxXrEbJlNNLDIF1vtrrrjzpkYPGyGemjdqYz1ZoedlqNWr0btfpTNejbw1G3EBBkotS1zruDPh3G+mwYB7B8Xw/6YSz9UEH09totWw1IOB0AJhWA5rTv9frQR6bt/zVp9dOLK12Qmdbtg9D6Yfuoh8M+JL6uUoKCZu1IF8j/QdIDIq+3EdSzz0FEYfOzLwsIHX4IRJRSXRn8hhj74y7J3RHEgy+ATBpR/LneatgT6hZn4slScGGn20koILjGEzW4dtT1GU11fej1u81K3x1RjpHetLV+cfFSHx0PkfUMKLuG9AtQlkCHJLm5rtLZFOKprdoT8USmOuuHTB5qCdK3kPLhZwEGZznNGXKAXRVzfNO2+mZU6zd1rz/1qf/dP2mtpfVtHyb88+OGrV1nQ6cvh1r/bGiiXtr5KBIfdNlMT3LiEVCTJf/47h7f+/BByr9cvz6z7YOI+1BDFr/C5QPijIzcGX5pkKWp9iPPHRlfSJ8dUp3lMSRuELIHPXUrbStkLaWXn72KrDECczhrRS1Bzm0Qhqh57JGC3Wp1u9P+SdFX5+OZribzFOSAtHCXpP0YG2SCT+cmNXq3ejidbxMZNaQMDEjqTlpOkdxEqnOkUdSDTlJ7zni6fXzSeLlUdXah932nP6xW+oE6cZV0T6mYKXS+Tv4hzxykSw52Av+2esFzHyMFdmMXU41BFko7a/RqPtXPXrzUV5cvVVU7ffbTL/Xys081uziLWnBrFDx2ez3d3sd6aKczVRCJd1ttbtfSsdL39w/61e9+o+8f7rP8YMrGO0ealMyVxwdNq0o/Hur4+0VT6xy7DL5V91HbCbk69jHk9K6qNjKkqKuKRPGsqvVytgzyiT3ubv2ku9U6/t/kYF+WNuMa+A31R/eH8NdeLM9DdhPyBX8n4jRywBnuNwQiz8kc/dH8Ivv6CVuIOr9tExmbzvyGmIF4Go4pEcYZT+/ubrQYLyNbPMYoZz8z7wNraZuoOUn2FH1zNp7qkppyVaXb/Vq3u7XeC7nGTstqpMsG2dhW464NP/m/jXf6ewK3yHqOjX4cNgzfgkw6iBtOXpBoJtYC6yOgADUCbAZ19tTpTdPoF81M52QcHVPds5iTOaOLtibiKakIkRlEm5DuDtsZZTZSDdAj2BNKGPSVa2wHOpayFyMzrGoiA7FBeaE7hC+wEvUhqenKnCTw4UMZCIgzpCsj+JN+m8zibIK8MWdw9nOyriLYJpIfCVDrI2suzrWRnZcV0JD2A5+BdBIyzUPYWHzHU42nq6uL4RTxlyVmfJBmQllKyofxMDyFNB7AV+mYlIcKA1AlIOEDoV8zKFIeOnzwMGhRAoEGGQyelc5RCajwfwN9/owBQRNdPgj5ecrDVQkWhUHPBERsDIVWvt/zPcrnNwBoI+/Dg5/dz+L3S1DHoJ0/y3sGh5+3v7yeQR63g2czGGsw0tcymOF+8HfLceP/BpndJ762gSyDFXG4L1h/j7VBPdrhMbDj6ms8nyPuE7fZfcc9TATZYX7uGMdg5R+Drf8z59nAuJ+d9pt44jWDpu6TEqTm2gZE3ScGtgx2le3muz7Q8j7j6Lletvl5W8s1wvcttQH4hMze/f29fvWrX0Xf8wNARSaUwdAS/OMzbkMc7HNUp1/nPbf5eds9nu4Lg3wlYOc57Lng65XX8nzjs96sDRR7/nj87aC6T0zi8Dmek8/ZdjBXTOyUEp4Gj93H/o77i9fdJl4r7QGvl2TGc3tT2hzPtRLodp+Vz+o+SeOfyE0/v5+Fz3tOuU85gHNIIQKJ15KUYiJQuJaLXvsZYjPuUoZKRIXkHxNPtMOa6nHwbtuYS0TSum+YUR6751khtNURkiU45cMrt3Pbed/tc3+XazO19QMx7v6CSKCWSZrDytdIpFuaY4WmfiYIfC3et9yk+9d97Wfhfdu3kthxXwEGBMnBaaWQFcLhDDuckX7P49Im8gyuReU9w9f1NQ1ul2Dd8/2g3G/KfuL/HI7K+WuSxGSeM+psu22fAmCBkJwkKVKvZe8xtumjCcVId6dDeUk4Mi8Ws5QxUfoFHlfPQ5P7j0hkUKMCRx95B9ZvrsHEM/I5Dv9+hpiz7Uj3t7fR/7yOQ17WsQEs9VxxPz23IZZzta31+g6gJYPgtMvz9rnt9nr1nlXaD2cHuF/8Gc8zPuu1Z0LJfUw7b25uTkCi+9HrIOZUBhptc03eup5fqnvSiAynD/7DhzXLqdX7mddoSSx57ri9ZR94Dvgzfjb3T/R7jswPECEH4/h3OQ5uv9eJ53hpK+LQkTOeTnsQ2vKZaE+HyU4TosCdUTgkEMN9xvdL3w20yPPJ7XI/xb0yIOvxt/31Hsnr9vFYa963gyDKMqv2afb7D8QT7Y99INcIi3vmQzMHbt9vSuHefapxRFvJEDDBg2+9pU6BM/wyieeMi1izsxTscCKWijpl7kMDJzGOIY3zgXgahRRVCogq5y5zNdYNxX6zlCftijmaaw3yHY7hYZNYR4AeRFwC9LYp6wngIoqPA+JGLaF9HFjS/iZVW/y5LJUdQVm5HhlSffWg+fmZtrm2SgAVaPx36ftRnKIy8f5B1xzgxvNgvXmKNkNPeP1xcLYdraZJkQEyIOZfBHM1QT7RL3dPqwC+o0h5RPumTKmWjJKzpSajSTp4IbuTMyL4Hn0X9lGdmv1Rk91Ok9VW7d2dhnc3Gu7uVWfp0Ot60Ndj6eZ8rrv5RI/0QV3r6uJMV4A+P7zTxdt7fXQ4al4Red1HMWEKEpMV5vYHsQeYm89ntHNcLQIsAJC916DvAQ7RXm9bPQH0Ucsn2+Aouk4f5PlJX+y2m/9pxDTP1xK9WNSltd/n/RZ7ZUnb0u/x+KTCUh9+7PfYHo2ZO4i8tWSFAOB1erU/6Itdrzd9rcs4wh8FhxHEE9GZUSwZUKTSpy9fhl1iz3D2Ju2wn9/kNU2UOuMWQSWZvKMNzmaxv2mfwmse4omfsDFtOg/cQ4jnWsdc73y5jEh4pCIBTWOMAGKaSrMqEV7IRsV5bLc9Bf6EHaO4Nhk+2S+3n2Bf7f3DQ5AaXsOW2uM71EVBau/9+/cn6VrGBXvC+2HXqhR4ge0iA44I1l3VattV2veV3nU7bSF5ABwy8aT+GETHru607qirks4M7OUAW0RazwHYI2p7r6fmGNI0Px4v9dF4pt1hp81+E2RUtyXAuA2w/Jv9Sk8DEj+VfjJZ6NN6rFndhdQu1V9CZhPAB4KQqGhqeEGg5hplEBUAYCadGBeIpwbSArJg6PX4tNL902MEvyDjWe0Pms9nqa5XJrBD1ivXTdmtNyGTZuKJMQIAcsYTY2gJ0vD18zXCl6S2TC4iTjvJqGPe8HVIi/vHB60OgxazUdTEC/C9qgNwA3iHeGBMsFZnRJHbTjcjbTuypja63+y1nUi7FpK2jwLp1EiB/gF0/0Ml/bfRVv9QIxtXaX6cxCIP6Z2oa5eyw8qALJOe5dnKK9R7qNf3rJ3GHpAyzro0B4isBy+pKv2kqfTzeqb/RTNd9BQ3f9K7I8B0rwo729cRpABwT0gDP1FYXqnWBZmjL2cLfTJbalYha7qPumPv+oOujwQkIDcHiJZk6oiuZmyQe3w5WYQsJPsH2UTb4RiyZZ8sF/pqutQrhFFHH+rX4avTD5BO/Av/hkSNyIzjrDoE8dRGdmKjp+1Gv9odte92Olcfq/oenAAAIABJREFUxNOnlxdqJimIot13kY1G/QzWfeSmUgQegA75Iqi6agh/GLL/YbeLwvJkMBClzhzaVq3eb9e6IUuVwImjdNmO9KPZQi+asc66o2566nlV+q6p9F3X6z02hszPyVhf7Du91kQvyGLsjvq+OerbcaXbttIGoHExihqEw6GP4vCsaerCfNa1+qwa6f8YD/rFR2+0QA5zs9Jdt9F3qwc9kimqWp8yRk0VQOdyNtcL1BKQ7VtvNUAA5OzvOBPkrHSA2tO5usXeptqNkZGNBBp1a/qjeuSr+jquSyAHhEXgeoTrg83MUt0navFBdpGlNKfW5XQWwPbTdh31wA7HSm93vX6z3+hr7PUgfTVt9MvlC33O/jNuA4i/20CI78OXhniCzHqqUsAhPscYiSgC1fpEhCB5O0ybkFJbKM3DkCEGjK8GPe63uqJWlNrIuCET7etGQTx9i7wbQao5KCf5mMmHMfEU2FTk1nW67Ht91Ul/3Y30BURtO+jY9pEVwVq0fCFgcfK1UiANbfpLZ3P7t5t+d8KJ+PzJx8v+IGuK/o2AhkyMk43JXMKOjfZZXms8iXFZHbfaDjtFYuVEOv/4IssSpoz38P0GAsKmkQF62A56fNjo7uZJ+/tOI4inZpbkWgH6Rd0+rgvplPy08DtiDbV66HYxF+yDBibRsabJRJSWI0VtH0D+MXtSrqVj4un96kHVaIq+oJ7qVt9tt3o39Hqinph6PZJpE0FLiVDEx0pZIQmzMRaT9oVEets2pnNJCo7ojoMO1ESEpB06/eTsXP/i08/11Rcf6Udffanx5VnYLohn9pyeOmmrddT3ayJbdxyk0+5mHSln390/6O9++2v9sHoM29ZzRhqP9JLsIHyLmzstKunNIE37QS/AIgjGQHaa/byt9bjbqKn7sCMXyOhmn5toxfPRVC+X51pMxrFX3dzf6ZFAjwgSG+cMwCoCGKKuIpn4W+pKSa+uLvT68kU89/ub67RmsRZk99WV7tdPkUXEtV5Vk/Bf+Ak8BfKoQeo31XrDjpp4Yt4EljdpIwOLGk/tMIq9O2Q8M/HEtWlPBP4MqY2IZeAvs14YRrJt7/YbPSJJrlQLdN5Mg5ycHSZ6rGr94/ig/9DWWu/3Wu8GHSDmHGTH2sfGk/2FPwe9xv6fS2JE5iN1mgjEGI76UdPol8081vH6sIm2UlML/511xXPf7dZaDdixRvOOoIJBi1yDN8m8pz2O02JkPEG0rlElmsa6Isgu6gdzJlcdEn6sfzLb7g9b3VGLKddIxl5HzbMcwM2aiSBIyOW2CXIRO5YiV7uo7cmawz5EjTXaQZ33pk/ElNIeEHa++iDF+ZgDGrgmn4saT1j7Fy8ug3jixwCUwXaTFgaoHant+gtxqMhFxg3u+uDOb4PyfC6MYz7kO2L8dEAqapswWfz5FOWeDQ1pcznyrATKyvv5gOyDBdc3QOnDgYEDA8g2GCW5ZOPhqFJH7dEujF4JZJVGxuB1CcyXDlsJThr8dZ/82emr+MMgtoHC0wJ1umfeIEpQrAQu/Vw+EJbkwfO+M9hcft/Pa4DZpI+flfYYIDfQ6OfkPY/l6aBZSKb5cOnv+7HdRp7ZpJXHKYAnItVzdKCB3rL/SpDZWSglGFYCi7zuZ7Cj7XlJOwJcKTKx/Jrb7vnpgsMlaeU+MzDGZ02+8Vr5vq9Xgj9+Jp65lLcKxyIDkvyGKICQ8PrgOcpIU9pfHvrdv7FJZ4kp7utISPd1HAKI+ij6wX1hcM9t8Tyzk8N3S6CvBCc8Fzy+vqb72vbGgK3XUzhS+VBIuwBf/VmDk+XByHPXhAff8fN8ADMT6Oc56D6xfUgSbykqvBxzryd+W/O/BFVjsy1AY/ePx5F2pH5OwJ1/fF/3L9f02JGdBKEICMOzcd/V6uEUPVZm2oRTFHU9kvSKx6nsw+iDLOVFW/jbtZ08r6lh4zVseZoSOPfcsNPl9WTHNgibPO9Nbnn8aW/ZvxARRPEafLIMnUESp9MjC+PxIwviFL2f65jQZ7ZlBvPdTtsoAzjl3CvtNu0PW8chKj8D4GPM0Uyu087Ven3K2jTB63lgwu8EQmYJOxcqj/uxSee6QuUc9pyMgrtZusHrw/Yp5gUFivNz+/USaB+N02He88njZAK3maTUfu8F3pf4HEAdoDG/Y97lQqHuj4j85pCW93cXyTVRG4dvMj2yb8HhKO47S3WhGOsX54tTDSMIRu7jMaItDxTezQXgaRNR49jYWJNIzmwSQI4NpF1khwTQnG0eWWlul+efbR79ud5sTjaZdobzS6ZfzmzEwfL68ziEc5XJDqT2THqUa9f2juuVEfP87f2LdtBuX5d2P7c1x93uz4gTz2OeOdZHUaOCSM10rXSAjX1gm7KETAJ5XfKM9KPH7vmBybbuA5mVAiW8rk7kDg5lzqw2+Wb/gWswxt5XbINKO2kfLxnhzDxlnemwG5kwSKRwkn4NeZ5MRm2I2iukh73vuE+3OQOWvrUvxXdP/mn2ozzG/r6f37Yu/nbdzKJ/aY/9QhNPTZsOoREY0xSkDg56g6xMsscxX8ajADUSyFwFsQrgEWsosoTSzsBn+Qxz2ERU+AXLRdLLz2uYaEXv/WRkhcQPkiI5yATA62RbAEMvzk57X+l70PaQBdunaPDwy7P9M3kVwNh+k0irqLSbwAmi9wFaQ24vamileYlm+25HSeOUlQYprg1Reul5IfYgnljvAUyNkerpwt7GvAX85jCXD6qb1Sqi+j4Qq6mvmR/eh57Wj6f+2uySnSOajwMk3zs2OUMo9stx2OPDMclmxBggH4hU0+EYIDp1Nojeq2cTzS4utJwtAjDjWcnMSjZ/FFkrUc+AvYpaVIejFru92rt79W/fSbeJeOq3e71tBn09H+n6xUK3y4nukSGpGl2cn+nlzZOmtw+6vH3Qq8NBZ400BehD4ug4aLqcxiE+gDp8SuF3pENwrJF92scA19a1Qorpj/1Rf+qlOybCYhlAfdiwHPFIFmf4UYB9RDxnW+I1Uu6TkHS2SbZ55TkAe2w/zfPW+2H4ZUhM7ZJE5XM7G2seCZMIqOo1HTc6byt90vX6EuLpUGvRdELFf9T0uhwR4V+rZb6TndAoiCf7mdgi70lenxB89peRv7q6uopMRksN0z6fV/F/fKZl7wtgkPmaiVkO6swpMp5Yj7R/eTYP4DSkejepXhoHfGRkAJfPRnONQg5uFp9PtTZSnQLaBnljVQjbPJ6H67x9+1Z366Om4w8+Hv4K74fNzTWeIJ5ol89KUdR7ucyZcQqbQ602SA5qg20pGB1AtXRbdSlaFrJXowDwiIpeD/uQjDkg1QhwTEY7dhuQcn/QohkFYBREXL8JOaTPJzN9NjuLrBOIJ+T3jjBN04neDwf9cbPWStKrWaWfTZZ6PUBiDyExRz/01PNEepHssAlkcq9pMw7gi/tQsDyi3bP0D/boigz5SarZBRj1HlLhYRPrfDYba5T991gjOSOVTDHmbZAQ1zdBPBHxDemR5v4H4on6JUw2207L9dlekfGE7YCIj7pUOfMT4Jp6FNu+C0Iq7CXyp9WHjCciuclOAhSDeJpmcLOrmhPx1PWVVvVB94C9AIbNVBfjeUiY7Y6d/tgP+tvJQf84Pmp3bDTZUci90gGmFhA9S6U6UI81wtxirnlNlmRwub/yzBBPbFjYdLJZxfWQYyawqWr0ZX/QX00v9NejpeZHah6913fbp6hjxLydT5YBDkI8RU2XLkukUX+ESOl1Au8/O7vUsm4iy+t9v9fb4aC3271aAOpmpElDlt5RD9TUOkqv51N9soCWPsZ6ApwFgIQiez2b6qvFuT5Wq4O2p/2P8ea5yaTmX9iNuk/BGkSbF8QT6SZIRv3tBoyqiwADsvQ+e/lCo1kO5lpto5YZmUHMIfYc5NSivhMR5FWjOXMZqS/OswSqQKh2vR5XZEZ2OjRj3XcH3VZDrMPdrtOFKn2+ONPLyUyv61rfbdb6EzJ7o1ZvJV3jI0HQzqb658daL4ZGs6N0c9joj81e305rPTWjANPXw0HTjpWdsn721UHnkr6q5/rZaKGf7x/0yzefRx29x9WD3u2f9M3qXhvsTDvWJ8hdEs3eJ2D31dmZpmRyIbe322lPLRTXAs8YIOcAXktngTP11HM6HGP9QTyxno+QTpSJOwyRSYUBQfYyfD3ILGzjZBy2FblxbCubNlnIs+VZysQYOn3z+KCH1VHfb/b6bbfXnyLTRvqrxUw/m13o51xvMopgjx8e74NMZL+f1uMAW5/aLAEWAUGTAPep8URADcTTvh0iW++iHmtEeVXkrke1tkOn++1Ob5aLAFuxmw/DoN/3R/0PHfQddbwg+UepnlPy31IAAyQFz8m+AzFQD0dd9kf97DDor48jfc6Zr4b87zXPAWexh0L4Tsmo/IDlUium3FdL/z3O+8cPkvmMCYEWJR4XJAAZgdTWQ9ayaYIUx35hX8+rFNRas3cd9iGhuqsPaqaKjCct2pDZwy8hiIq+O19MdHVxGcTTw+06iKeHu7WOj2SI1FooZXuwP5DpjB2DeCILpqd2DYEokTE40n6U+o6gA9eqdHZN7EmRMf3nGU+sDWoJQvD2s1EQ+Juh1rYZ65pADUjBUatd0+j6lC0/BBBPcEnIumWSiaxzn2eS75mUuPhJ5/AhbPv+gDQjZGqvZrfRT5dn+t+++Im++vy1PvriM22bITJwohYOfsFkFsTB5hE/kr2u0fZ+q+MjdY4bffP+Rv/ln/5B329XkQU2ENQ/neijs3MtwD+ur7Woan2M3OPxqHNqLBGQxFiOWnXjRk/IBs9GuqhbLQ+VGs69DTEdtV6SvXl1FXPh+u5WP9y81+7QhTwwhB8+OuMAgYftDxnC/THswOsXV3p1cRXE07vr9wnDRYZuMQuy5Pb+LubKnLWxU+yLkTHN+ZJ1z9plvhBEwpkekrJJMqOBydD2bh819rptVoQAE4WYJ6sZRZ6cHYWtZR9Bchv5RtYiGbkQT5CWu2Otu4G6uGRtTgUidtHNtFGjX097/b/TRjd393ra9arIvGaf2VOfle+AmY1iHUS2XTqoxfkNUof3BZHdHYJ4osbTy6rSNp9ZeaZ+lPY8/M27w0bHtg6/aYkfu9pHdhfXS741Ni0RTyGVyzx82oQqBD4P152iZkRgHPK1ZMtTF099yu7arKOWHSpB2GiSlSaTsXZkqEaNpkizTXXsQraz13I2jrFGNh1SjutjA8gq4zv3zGeyTSHDCarAj2IfoQ5t3+mRtVn10V4yk8l4Yj1EjScfJAxQ2enAmMHoYgQBtpmERILw4zoZvOeDhLNHfOgzmGFD5gOsAQgWqAEeg/7ld/gc1/TBxCCiQVy30wdzfnM9O0r8H3DGQJSfz4d0kxIG/srvGXg0WHFyLHNUPa8bNOU31+L7OG60y2Bp9GERUeo+4Hp+jgQtfKjB4/cMUoXTvN/HIrSsjTcQg2QGiNwXbq/BSv/t335Wp5m779wW/44IrULj3aCFx9SAjmWrDIKWBzwfSP27bKMPVQZEy43RbTSQXAKwbpM/Y7LEwKGfxyBT+V3e8zXtFPl6BoQMXNrR5m8DqgbgfSD12HkO04bYxPPcLed4udb8zFyvnDOOlvQ64TfXO9XdyVJpfP85sO7xjijYHCHNbx9a3Tau53Xg8XA7S2CV75WAYwIAs+RDBmrLMeNaJXhrm/B8jRqscL8/X/cGLzggm5xlTdHnXB8wg/7w85efCZAr1yYxWW5H14BDAFtZRssEIG30ddw//j7rj/9j9/i81zXz146H17n/LueS54jnkImrQ0QppEMebcPxM0h4nm2ux9GgNG3jXlxrs0v2LZy/IoPMz0u9jdisM1jhdtjGhOZyJhYNNpp8o48pHm4C0ICm7Sl/e0y4noEZr30O774P7WEsXZvMc9dz02vS85b3bd9DniQAfoP2H4DYChmeXEwVRyjWLZE7OQoK2RLa4WezvTEw5L2r3KPK9WrbG3YyZ184u4BrYe/LfY1nt+NJPznjqez3cr3wWQP2tlmem3zfGXwmMksQgDE16VHuuVzHYD8O2OkgQZRpAJLJNsW4ZrLCa5w+jwNPvnZPUeqcReFDCcAczxW1rfYpEMB21vsv4xdEL5E0WSKHceCH79mnqIbUJs/hcr7QvkcyBRj/41E3769j3bsQNdciQ8/AXxQXhyhv0qE2bNE+1dhx+9xPtr0moss9wXtcHNgKKVscTNrqehIeE9tEE1oGMCxJyfVM1tknMemD9IO/5zXrtvJc9Bl7q4lqP5ftZWlXvWeXdny9SoXuy32s3CMA2w06eU3wWWeVNej+P8ti9vdpA4W7DVDZbtgXYaxCHiv3f/k9z2N0+k3EMiZ+3cSWD3Lef22P7ZchSeP9ke+XtjfsJDwLB7N8UGQNe8/BledAFCB7Jhu9Vvz56TiRVGG3MwkNuMjnSuKuXD/2iWLtZmLOc6Rso/spDl6Wuiv6mvstl2dx2ImDTZWJq1GbAAIOJLkuiPcT28/TfpqL3mLnaC/ZA7bL2OuLly/SgTrPc6IM+Wz4BtjgLLFy8rPyXmFgNUTrigg4+tTkU2h51x9qoCETYUk+z0cyJEJKjRo+RBTGcGW5mlAnSWTkc//19HdBzNr2em9hXrtWR/QPElm5lpH3Bw7gAShmf4mkNPv+DX2bs+xY+wDeHGw58ELsXLy40rKZRh0r6jGNIBioG0WU33oTgP5oOQ4ZqPH+qHa90fRxq+b+Qf37e+1u7iIC9X211/Wi0fWy1f20Uk9mBKBzJ83v73Xx7l6vnnZa9gfNdNSFyHYahUwXoFcQhJnosP/t8wJAAP0AmE4k92MH+LXX39cH/WnUqz1OtCMAJA7UvfptIuc0bTmJq9skKUvPX9u8cj/zWNj+lOeF5+vqub0i+wV7GTbK9XFct4e5QcDlpFI/GrTojvp0e9CP973eqNIlbR6negaApZ/OZjpr64i2B7ysm5HeXKUMWvon+TMfsqDD1xu3QcyGfWW9zSmSnjT3iaK3L8Oa5vNcg/6wHzEuZDX93PaDwi+BUIBUHlFfJe1PACOQsBCEF/NlBFvEHpfrj93c3QbwTb+cTecfspEz8Ed6XQAVd3e632xONoZng7x15ga2jqhm2hU1PFaoX0iXvl+Qi1UAeqz7ftep6Rv1zVT3g3TX9/p+SICuxxhiiv0P+hjbS5sjy4dADYI0SCDImY9E3yKlu0cys670ejyJjKcFkoTDQY+HdaqXdKh01w/6VseoJ/Va0k+nE71mHPpD2IdUO4XsilaTGXlvicgeNWlvp1+fVqu0z9Yf5LCXs4mm80WM2d3DvX64vtcWecA5Qe4LXeTxsT1iHEJVIF/zjrVKxhwZFIDpB+ZVG6Ry+M15P/H5k89yDQd03D6to14TNuJquojMB4iqVX+IiOs4V7SpvhE2Pe6FdE/OxcbeAEICmgU5A9E7SsAbkegPEJmN9EQQC7KugIaLS51rEqT2u6rS/1c96W+njVYDH8z+8axRX/dazC9Pvgn3to/v/QjwiLlfYi/ee3l+ZFKbPtUjISOhqwe13U4vukofjyf6bLfTz8ZLfYZE3bDXw6jT94e1HnJ0PJJ32EfIJzKBWCMrpIGGRJ6w5j9ZXuqqnkUmyFPT6244xLzfbHe6HSepNlIhkHZlnkEYsA4uLs50vq5130rfHp6C7EVy6ovJTD8iO2c+jaANY1tk5IcvkusaMucB/sJf75AOTKAzWYHr4yEA+G86QNiN5rX0ekGWwEIvUAFAgmmz1zfrm5Dk5ifOaDmbkvkFkA84GCKydaWn/S5AcLIXog7Y00pPwUYg+Vbrtkfistd5O9LrfqSr/RDr6WnS6O140Nc66tvdWo/bLurKUFfsX89eBGG1nY70Tnv9abPSQz3owBza7jRpK7UwPNUowO9jtddHlfQv64n+WTvT5/e3enP1kT69+kjv1yv9l4dv9fv9vaY76RfMy3EdARdExVPrjXoskICMqf3G8GcJsNsfUhAYOPA01bUb9bm2SPbBnLlD3ztK3tgFczGCRXJd+RRwmKTi48yVz6ohzZnPwr+9W+mbqtLf7df6OuMhH3WDfjka6xfnV3rVEvwzCWL5HUofwLttOkvjG78FRyAoAlk5CDZA14GxRwpSWlITabIQBA/gLDKJT/1BVGrZQuC1M306PgsS4dthp9/tn/Qeu9w0IZF420J8rIPIa2fzkLdC3vi4XamhDyYjvex7/aSv9dUgfdJ1Wg69JqM6SDACUCBDjJdAJp7WbncM2brSJ/ZZwHs1axbJNYgA5uLVeB4kOQA3NiayGaK+E4Rdwn4YI+qvYZuiJtR0pqavddhhAw5aaScSK+tlo9HVIup2Hg5brfdJtWSxxMay58103Ox197DW9fsHbR7JHGv0anSms76JwJyhnURQDRlWcZakfg379HSus8VC94edbnYrbYYuArcAt7GR+xoiZ68XozZqji4IkKySxHVIciLltidbaqp3m3WSsqSGTzvWNZnhVaeHVtpaVi5qlOWs93xO4Vrrfq1JPVXV1TruXGOVpFIyrw5ajhZ67DbaT4ao79Rt1pptNvr55Wv988++0JefX2q2nKmZVJEthtj0eH4W9fieHre6mk3iDHvYHvTq5cchjfz7P32rt++v9ds/fq23yPdC/DAXlnO9mi901UnT20fp4VGvukNI7hG00IZWKAFKBLXg6ErTXa/FjEwf3h8iW/xqsdBHVy9DRrg5n4dULwGS2F+eOQK3cgLGuv6QYML6g2ClPhFEBPMCwiOwEziNIG37CA4gCICgjbOdYryw/4wftZiOZGOqC+KJ/YDAgnbXaQk2Qe1NjrNkKW63eljv4kwR8zoTJiHFGes4SRwSKMY/yJbLdhp78NNhp/vNShuk51qClFKAwayH8Jzq2IxCivr/7g76p34V2Yk102U2D/WD7mml40lt4YN/bDzGWGG7XmnZD/q4afQJMsGHo6ptkhkM5ap2qo0Ouj9uYz/Hx0EOcFmPYrzwoQb2NuT2IK0gtlsKEyNJK+2fEnYc544u+bBI8i6pzUW/qg6btGkV97h+fIxMaghT5lWz2gvVh66to8YdJBE1vIxTB47dI79axe/ARdsq9uen/ZbDnmrKefRVGqfsH7JPEhz0QLDP6iHIP9oDocxci4yn8jBgI48TEoBRPmiWUbp8vgRycFYMmvjAGwBN152AWoOnvpcBKm8QBp/4bceGwbGclttlQMD34/2y/b6uwVQD7QYPDLKYcDHAaWC2BAUNvpUHKh/AbejZ/LiHASHa44OJyY3ngHQJbpRgUQnGe9PmEGGQA6fa9zHY5glSAlF83mCMya3nh0Pu6z4/bVpFbZWSXHCf+xplH7v9vo/Hzw64/zaYbuCdz5tIK/vXwGDZz25r2W9l3/r9v3Tw9dwoQa3yNfeTr/ecePI89/zleYLBz5lXBpJ8ODe45vuFA5XXUHlfH1JNLnnM3MclEO62uW8CEM3ry+Sp7+H5UJJFBvfd9uRUJYLjeZvKOch7HrfyYGXQweCgI47L8fHzuz3l/Cufzc/kZ3zej9yLOVOSThzKOdzzHYMWpXNl4+/2GRg1YVISAwEw5OwI7lUevDyn/RkfHmwX3H9eDycHOc8Pz+ETCJj73deLZx5S8UD3D5E8fJ7PLCnWmdckbTfR6efh79VmFTbWgKxtcUitAMRME7Br8N8EVUQJ7fdRoNVzlOu6XhTv8f+QHcqbXrn+fVB3AAL21ISp7QX9QTtMcCKjRkQxf5s0dAaYAS0HAfgafu7U5wkEI4Lecxi5FLfrFG1aFNvmwBPOcgZTvZ5NOBmktEMegGrOIPLe4baEzjVEbAaqPN4eo9IW+zoeFwNwfk6vD8bDxIMBcN4z+On5bwDets6f8V7p/rBtoG3cm8P06T0OmZEpkn7HuHLoLKQefV/bl22XnCTXuoi5kuW6cEbPlxenvaa0HZ5fm906pBK5hgleg7wx9llSJOSGckaxbQHtgniKTBCAw8enBB5God8PASYmdXB2ol9zEe4YP0RSMqhe2uGIkN6maNeyT72HeO1SR4Kf6KvI3mhOBT1LsJ9rux89l1hDRK95rdjmGxROdiDtD36vtPGl3fF4lvtr2OdCKtDt9J4WN0ZNyVIU2d7bH+Ge6Ol7jpb+hW2f/ZDSv/izPRXwMdsr7xe+Pv3rvYLXyn5w/3J49tr0Zz0e3nO8v/i5yrYQpV/6hrY1nsch3VaQTVETIP+ERnkRhOL+c/tjvuSaERy+7SOGLMwzaTrbCO8FftYasb0M3NPP9hd8L6LduJ9tDiBH2Ioc5TaZTIP8RHbG+v3IX7BPRBZFPpTYjzaJnexko+1uHU/rNRVF3JHuyGuKaLnoVyI5iZTNRLGDRywp5edCSsJ9y7W2W8q5pzUHWcL7EWBI/YlMPJ38xyyjGNOSTBZIAKJXydDIxBMRgzFEWdIEwKdct8/XEsSNba1tlsl8ngG7En0ewVN5jXI885poU7AC/ZjmFWoTSTIi5l+XAEMOwGSqRE28IAFTDY7z6TLkAInm5CAIucaZicNi1KYakRUw1py9A/m9uyfVt48aqPW02oQMyg/Htb5rj3o7HfQwqVUt5ppM5ymT6t07nX1/o5ePW11UfRBPV0OrOXYIMixLTjK+thE+u4XPmmsUQTgSqUrmytdDp1+3nb5pO+2PY+1GjVZVo/2BQvOsl179uNEwofJ6WizPzz2lP+2+LH1QrzEHF/ozft17Nlkr4aeRzZZ95chsy4ELyxYQgOjLreaHrX5aj/RXo5k+gohYb3U/HtQednpV1frRYhHE03GTagsR2k7Gi30MZxL5LBtzHKKKjB9IKICT6TRq8cQ5gMy3IvuVzzvjKeYE/QSpkLMv7RdyH+8tca1cm4c5xPcjIhcAtac21TiIpwhczIXmTTxxXeYO9+V+RPLzGhl53IP9d0U2XSa/wpfhOzl7ivZA4UigAAAgAElEQVRDPPmsNUCAjkdBQppIIBIbWRsyMpjAI43U1RPdQ9T0vX7oydKi4HjqC4inIMhaagykegcxTyM7y7UAhgQmAdJuU10dCIGX46k+QTIO0n44RNR52IZjpduu1w/qAkB83Us/btPYzce5Hg47ObI1+KOMMRJQyLrlGo88IxlP4duzLjJZMp+MBIHM+kDa7v5xHcB3O641ns60yESz/SF+Q8yH7dxuQ5qPH8DW9S4Ff0ZYODI0YVg/yHrazpXE0/16m+S7xiNdThchkRmE4DFJ/dAuxoy6eGSU8jcR1ZBVUROobSKThMyGUc+UblWRBdAdA/i547mrPognMmbGTaPL6VlkDVB/BeLpPzUb/Wpa6ameqNokuVVNqNVyVIt4Zc7YC/uf/R2fgyNQINtK+zt8znsWWVYQF5ERCl2CxBvEU1/p49FEX2w2+vFooU97pNSOuh8d9UO/0ZZ5W430OkvsAQ4TTY1EGHOW6O9tL300bfTJ/EIXgIGHXo91p9t+rzvW2O6gR2r0kXEH6VAhHQ4BSm3MRtPJSK/qM11rpz+uIByP+nQ20k+X53oN+MY5AqCOOs9VCrbh+U1+0AfjWfLPAX7jnDiaRLAHxBMBCH/YScP+oIuJ9ObyQp9cXgRReNwcIijq/f7xFJhTEk8u/k5gB3tPKB8gVbbb64hPSrb64ag1ezwZUPjCAObqo9bVx5ro42aiy77W07jWu/Gg76o+al+tDwoiAFL2k0Olftzq3XGrd0hcTtqoIfiw38X6nY2bIA4hnnYtRPRBr/uj/lU707+YnuvL7UqvFpf6+PK13q6f9J/vv9E3x0edddLP2iWxCTpsd5ENjl/CebNlbeSADfosfD+yGI5kbJGZo7B1cbaLDMq0B0dAJwQ4dpUEavbfYyI+4/wQGV+72GMdqDYaTQr7ll6HePI1v94c9Pu+099sHvWHHdJX0mdVrX8xX+hnl1e6QKoNOe/N6kQ8McZpL53o2+1ax+0+bM/ZLAXk7Y477ZF5JGuygjAeh79DW9fII6vTfb/X+giBPtWnzSL2lXd1pz92G707HPVQ1ZFVcw0BRb1WAHLWNn3XkV3QB4GHLbtEWrbr9dVQ6w2ym2R+tMhktRL7Nb6Sy1xkXC98oaEPwvo5/mA/NvYzSF5qdxHU2bQhRYbfhq+D9Bu2KskgJgIqztLYQnz7ugrZs/PZmah2E4ol1CgDkJ9Js4uphiV5KmRUI/EGKT/SfME+Ng5/DPW5x9VOd7crbZ+OmhwbXVYznVej8I1WXarZRHvIoog1yJqljuBkqmNd6W67imeI8wN7HBlGTQLaR/s+1iPScZAh4QuyfyErOXTabHs9Dr22kHeTqVZ9pbf7vf6kQxBPmyYpJdCf45w5G+RIrpt7rPCXKvXM92OSWm3wKcnV7w9a1NOosTOMB43nI02GTsvjUT9eXOiLl6/12eulpoupNKm1Pm7FU4xmS9WjeWwtZ3GmRWXroFFLdnuvu9tH3d4/6Pd/+Fq/u36vjQatK1LgR1o2rV4Pja7IOj4MerFfh4wrMq0koFVgTj2ETsoin3WDlpDFUWePrJVKl2RET2Z6erxXfTaLABf8DRQ1GH+IJ35CvhgSmyxn/CUUGAriCTL2vsu+GPMoZCq7yDaCeBraWi9r6lxWMW7MMXZTfAv2NBNPXIdxnGcSke0XUgPi6fZxHQR14MrUEMv7Z5yj2bs4n7Z1SNNBjEA8sQeTQcc+A/G0qyFcwAoqzYexRtUkiKd9Vev/oUZid6+73VHDtlc1mwb5VW0PkUWFjTLWWp79/H/qap2r0ou+14vIPFMQgXFOghBsJtpQ9/CwjX4hW5i5auIJ7AMHrK4S5hvEE9lOZMYiW0nJWQKI66SwATY1a5DZmwbZTb+Sfbltqsh4Zd9krFg7cbZjk0XyOOqepTUW6hUEQ3C2HpE12ATxxBzheSGeHqmxuN9qoPYqa66vQl75VAOKiE8UgaoqiCfWHIQTWV5BPFHjiUnkg0AcAnJ0fAA3+QBrMOD54dnOisEtGzkbfgNhdspKkM6HY4OApVyZQT860xHEBmfcXh9+fJhxG8vffMYTg+sAhNJGA9flod8OmJ/RC+o56G6wqiR//JkSrC77IA7bWarGz/38wFY+l5+B9voQ5uctSRL3pwErX7s8KJbXfX6Ip88NavK8Jehp57MERN3Xvo4jLcuDpa/jbJDn4+O55oNm2SaPscHusj/9TOVc8lj4cFw6ySfAI2dsPT8Yl4dnA2wGDXnPYJkBDQNs3uTdP26jI7sNLj2fn8/nr/vFoJMJhfKZuCb9aYLVbToBdzlS2vOlnKsl2O1+KSPn/Zr7yc/lceFazuwxGFeub97nwOxo6nLuldcux6EEMQyWlY6n+90HY//tQz394MO/55czcry+7BSYZAlnJUun8X+TS+X4OjOL9zzOth0l6c5rLvb8PMuP5whiIpOqPvx6/ZTr/jSHM/HkuYlT5fsjlWIyh3X6XKaPdpHx5OLzgPIpy6ANsB/SGkcgAPCcuu/5FA48kVxEoeQMPdpg0MTEAcST21MC1t5YeY3vcF/G033juWziifcAWCzxYkCKZ/B4cJ9yntMuH+JTBGkKhoA48ZgQ/nIiHTM4nPRwk96y0+9LAInPm6zwvhUYQo6k8zOYIPA6N2gNUMV7Bitse73Xeby5pqXj/JlyjXFv5p3tebQ37xGer96fDHqVwJ2/X97fbbU9AJw5jdUo3W80SqBqOBG7lJ1Z2sbS7lMY1kBgrNNMpNAuHM+rixcn4sz3KfcCiCf6wBHn5TwOW2KZsex32P/w2kNfOcYhgz47Cn1uk2QRn0V+8pS1NkrR5TigfJ/PAbaWGVkGpU32Pd+byr6IfTdHq8azZUILx8xjHEDRZnPKinEfeM+2DA+ve5/1GNNuiIXSn7Dt8rz0nLRMIH97PfOsEdmfJXgMCJX2kEobntulf2PbR3RYabO8R/mwZSCq3CO8luKghwJ9AVzxOQeX2A+gfeWc8r4YfiYFqPdJy7vc3+0jeD82uGt/M0Bj1ktBPPF3STyl50KaovBvM2kU870gnko/w/s47SE6kDnq+WZJCNrnteu15n3MzxeBDkjsFBkjHgvvgwB2PGPYkkKe1uQu84NMJ4iTRDy1IT3BmmRuURDWdoh+LLPjEkidag35pyRseT7XiAKkcJ8a9In9f705kWAx3kW2LUDp4YBcxSHWRtRXyMQ8mQ8AGABZHktr8VvajT6lGDKSFAA38UypM+NZ4wCU+8/rkre99vgN2PX84Mfrzg6PMTg9fSqMi4aP+4QIv5jbWfGWZye23W2FuGbt0T/IoCEpQ+Rm6PyT7dHXqdbTfBbSF0gwxfyHhCLzaSALgYyuShOicbcH1U9rHW/vtb2712VX6wfki6qd3tZ73Y2kaj7TfLaMvh7f3mr27Tu9vN/oVVtpMXQ6556seaIc857IM/ucxP9Pe1fONpwAxPeNdt2gtxr0x6bX29GgdwCXJEKghc9DHVJgARGggDcQT+V6df/bl2HdlvO/3Ef4fxA6f+HHcwISIYDw/BOEag6qYi1fzpehXd/tV3pxOOjno4l+MVnqgoj6zUbfVltNjgd93I702WKmK2zK7hCkBAD9kijTTLTio3jf9hmXSEzWIPeiHQCESJ/F2j8kpQD7w7Yv3qPC7+gzKJXlmO03OTgNf8e2i7FiXgLa2U7VQx11DaPG0DjV6YN4ArQOf2qU/KPIxLm8imttd/vIiCJzeNsPQTzZN0OhhHlAHwKEEl2c7kWQcJLgY436GZABAwQKKbAj9pzshIluKkXdpe+7jWhjADhRqyFl/AJ+9NQIo54EQHBVi+wvMh0GIm/BM5A33W/jM0TvX41HegMIiGQqtVy6XRC63UG66fqIMufvV/2gN3Wtc8iaOfI3yMZQ4ytFMENk0YYggblf9vWioDVn2OpDxvcE0GlIAWUE4WyR8XRGNHXSclCgzwr0G/4fbWesnrK8F2DraptANCKCAc4ZH+rOhF3M5zD6wj4r/yfKH4ALcOxqtgxAib4EFKWYeKyjPM7UE+VZyNInm8YAO8DhVE0QT2HrR23UzICguqGA93EfkcU7Kjsh79hMtawmkSF1I+m/NFv9alrrvpmoOtQhA9Q10q7fqjpmydccgBPrIKvGhJ3NBEB5rizPh8fjIWoVxR6ZzJ9mXadXvfTJaKpfdkd9rHEQUdyP7M63x3XUX5nWjX5EjTCAMDKvo6ZVHyTAPeRbL71ZjvTR/FzngIGHXg/VUTfdTrfrtfb7TrvJWAeIPUA8ahASDI8MF1l4Q6+Xixe67rb64+O1SHD44myqn19e6AVg5UCWziLmg89sAaqv05phTpxfnYfNWD8+hZQUso2TxTL6/PbpUV/veg37oy4mtT5/daVPL68C8Fs9rqO2GlJ7PsNC/vMT5y0CLiBeyGbaJhL6APl17AJ8rrBjgmhCmukYNZUe6z7qPFGQ/uN6qk/Hc52r1lMtXbe9vhs63QEyQgMMPD9ST0cN40a3h13UxNq3jbb4/QCMkLawdMEEtQE+Vv1Orw97/e+juf7l8oW+6PYhO3d5fqXvNk/6m7tvdDdA9Lf6cT3TnHmEje+o2zMK4qkhA/pwDPvJs4cPF/JkOQAGfywTmtg322KkJ30udBAZxIf3NXxd1iTrgteSMkM6v4ZPjAzvM+LpN487/XrY67/u1/r+KC0r6ctqpF9MZ/ry/Cwk7CDgqOF2s1pFrS3GONnHkX69utdhc4Cn1YvFLLId9pD5fZof4xYprBS8yn6AlBXZGo/MoyCeJnqlSWR/3E8bfaO9ftjsdAupMm6j3uIRQBk/GAIXX1pHzbHV2Om+19XhqB8fB32lRm/qSkv1UTOPvZN+Zl/xfoqvc1qfbROAcOwFuRZxtDkHy8dZ/wjpRfYqRFebarCgwoC/AzkREqsJ/HbwFRmByPuybhaLmabjWcwhfM/HA7J1FFeCeJqpQ4kz6tAqSKrZfKI2yEJwGGpzsScetXra67geNNpXUafusploQc3pdZL1Y746yI7nAdcgsx5w+36/Cck3fsigw56S8URdm+O60+VyGqT/eEiZmTwbpAdz8O5pox3rfzZVP5rpft/p681a31THCALaN+l8Hr7yOBGPh6wAwrxrR1UQ2gQQtk2S6mwqAlLAVw56OSF7CR+/1tl8rPO21VlV6SUZmeOpfvbFpxG0VE/wzY4xfwb2ltFM7Xii3eO9JrN5ZOuvN3utNgd4Sd3fP+r3v/+jfnN/E/v3KiSWj5r07J+13kCy1CO92m8jqCvk1wjpggA84pOTKsdcqkOuuumHyAg6m070YrkM2dzrd+9DyhC/KXAosnCy5LmxmkPz4WzFZxgXfDbmHfs2JGT89JBKQyKPCXRBik29Xo8XJ+KJ9RsfJfum6kM6FdKRwAsy+5gPPAvOdRBPh72ubx5iP4wzPlgWwdPIi4dUcSICw8dryPpqdTXCZo2CjIHoWe2PQuBwi1yzas0aCMqJdnUTtvc/Tib6u8OdbsjW2/YaJqleZMM+mfEG7x3GvIxd8vcVJNAw6FXX6yNJV9SQCjIpZYSO6pFW2gdRzbNCDrIGFxXziPqOae0SRICbzHmdwAT6CDJ2OlDbK2d7cSYmCxwCMWqapUyyQ61Uw26/0cOORJ1a+Bqx7/YpKGBXD0GQ7rFjEFv5TMSRhgwx/A8TT5wLHo67RDzlTLKo0ciYQypBABJ7QM3FftAtkohtFf3LcyHZF8TT6WCYHajSyQjuKwMbJahigCScy1xItQSSfXhgQzAwGptGUaPH1/DCLgHekgQx+FAOLN/FcPpQ4cPP8zOOwXMTJM4Q8SHb4IEPAinSIcv0FM/FdQ1w+hBMv5kY431vsgZv3DflQZnPPQf6yusFGJc3awMx7icfLgyScH36oDz4GcSyM+6Dk9tgEMSbkdtazgEfHu1Qu03+7UO7wTSPj+dHCfwnoDgdJt2m0nEt+8OHWrfF93EbPbbl4dagl5/b41B+trxv+ZzuNzs+PmAbAPa8dyS+3zf4x+fKteHDnJ+jfN/tKvvOB/NT9GSO5LFzGiBqBu0MrnpdGRzzOnGfln0WB8I8lz1/3V/OFCr7nPe8LmKjzaSXr22AzGNpUNQgh+dWSd7FAd7ROHlue177PR/afFhnzrp9Bj7dTrevbEu5Lgwol20xaBggVAal/Jr7yMRTRA1kIsbts02IiKwMAvAajpaJAfcBf3utmUgv156f3fPBGU8eNwAr9zcbA6/7IOt+9dyOeU3USgZWACNoE58nsygklShsnqN+uRb2gs/ZloYea5ZCo20G7Lzmuqxfb6CpnL9x8M5RwCYonZUVoMl8fjpoIWdBe0obbsLJ2af0E2AK48TnY8PN0W4pcj2RhkgehDRNyCdlCQukFTjsEGGXAUzaFht1lpp0QEEJMpf7hfu63CO85mNu5lopvo/3Du5pW1nOZe7z8uXLUzbL83t5LZc2if7x3PQBwbItnpe2Z16jJ+KtjNTPZDvOjNtG9EpaVx9ssTOCPK7lXsL/W5yavPdBOp326lxo1mCc2+y9LA7VUyK0Eljj+UT/BMhG5CAZADmzw+977XO9ILSPXZqTuT6GnTzbVg6mtkPId8R6HH+oWQnxVNor26KQHtpsToCR96Fyr4rrOrId25VlKSPjIfcvh+uSCCrXiUFI9z9tN7FKO3DoZ7MUWPL8n+eK17bbZfvG34xlkGuWacvrxWvDWYUev9JvOO3ZOSOM+/N+6UTHa0CNRcaU7a/3+mZIxLR9Az8r75dzwvbOa8X7WhRFzTbX1yyvZdDBZBZjQh943zOx+pf8C+8ZJbBdFoKPGkquZ1PUejwRQYBxHHjzvuiMysjkgvTAvmZC0c/t+cXzxTiQSZD9avti5XrFlsQ6zms3+qn7UGMsMiFaQCjO9mksAAaI7Gbu9zj6eXzox+fZYwD5ntvch4Of7Qh9S00Er2FkOcN+ZnCT6xLNnATw0o/PA7En1gDZozjoAX6QAQSozaGKQwbtZAadxjxLPvr5ud582sbBk0OqM8nieQAG+J37zz6f55HXCyQcz+y9xD6YfTgAEtu0pNGRJJNy8lPShc+gTMT2Zj+V4zKvAxaGhGe2YSGZFufGtDcRFc37gClo1kNAQWzZjnMfphE9EcV5I8rwoN39vTb3j1rcrXTXQzod9bba6ZoskDGZwinr5owagn/6QR/db/VyXOuCyOuDNGMkyFTaJRKDnxRUkLImTn7MNIEhAGazqlHfkckifVv3el93+gPFnodet4MC6K0HasBIOx0CHJhPl6fM+NKOluvc/fv8DGH/4PnrXpdpf0/+Ev+nf+zLRQbF8RhZ3/1+o1l30KeD9GVX6RXRlXlN/bp70LLv9UlTRw2hS4IoGCv6fTLSRc58sb21r0Mbwt6hMpWJL7JJIJ6i2DMky24fPox9gNJ+ey1Dtnj/CVAqB+/F2skkiMeFezrT9kS2V234OhFYMEkSTxBPNzdQBtLl4izayTWc8XTskp9EJDLFoiGU/hLxBGiIhFTaf1FFSZLMyJCdzpbdEFGuEV18QCqv0aEa63YYdN0d9d1+FYDa2BLzfcqKRP4IMCxkbAJAaaIeR0hsHXanWmzYZ6Jd1R91UTf6bLbQFWsG6aThEJlP+12vd32n93XKDv10qPQGAgXicJxqxU3bsRazSdgWgq2iThyk8z6TTfjCOUsOwIl9E/s7HuGjpoAmiCf8CcYpwCGkd2bTk0/qPYsxd0DUw2OSBbbU3vHIWm9DKow+p7YM7/sMybwxuMv/971S3SHqTc2WOm8nMd+IcL7ePgWITveEHNQ0ZaJiT53xBIgawGHdRMS+zxuAOtjrG+oo7DZ6pD+z5BBg1LKeatGO9SDpH+qd/ms76AdCGwauUqsjolwHjQGe8lqK9ubyB7Qj/AUAy5yR63V7sm3Zbwl/G1aBDAiKuEM2dYPejGb6q/6oq36kM4DTYa/vtNHbI7LVkAC1vposP2RVcE8i4nn+4RgZnVeTkT6enmmpcdSgg3h63211uyGTr9OxISMJjKGOvadGZacZRZR/1R3Vjqd6HDp9v7pXv4d4muhnF1d6OSXyGtnN+Ym4MIlPJiFELHPg9esXMT/Wjyut19u43vRsoc2x083jvd4OjYbdVhejVp9eXOgVoC0ZUdudrm/v9HRIGXNRkyaXXKCvWH/8fbFYitqDUdsN8rCjHkba+6jvtYWY7Ws9Hg+63u8iO2Pa1Pqkneh1PdbL6VJPYv3s9UN31B0kckWwBbVoB20ndciKraJOW6ddJDeNQjaM5+pgmzPxVLeV6sNWH+92+teTpf7VxQt9gv+zPWq0WOhP2yf97d33QrHxTTPWm2GsSZswMHyW5XQSc7gknrxvR6BGDqqMtmWXgnkfATJk8OXaeCbgEzCb/FzWl2u5sWY+nIn/nHjis7TBZ/e/v3nUP3Vb/U23j3o9r6pGP6/H+vlsqo/nU11JUesH4omswZpAjXHKkj4cOv12T402aV5JF7NUT6zn3FInQgwwnowU5g7EAfY4MmkAzXvpR6OJXlCrbjzVajnRd6yB1UY31C0atfp+VEXdSGS9NhFIRQZpL3Ksq77TmeogcX9atfqqqvURBEHU1JOaUSKN6bsTNpXlpmN+jUdRB9LnA+ahsQDGjHm+oV4TRAmBMU0bNViwNRDbvE7wQkk8cV3szo6+aqlDuYxMmN1uHxmIZFHumiNotSbnU1XLscYTApQnasnmzmucWmWHfToPbTdH7ckm2TeaHlvNh5Gu2mnICT9sk6wfmVnsI3G+wibmmnnd9hC1esjOwg5h3fgMUqaPB86e0vk8y5xi9yIzMwdOVNL9dq89ezV+02imp+Ogb3YbfVsfdT8b6TianoJE8PHC5udzHH1I5tmBbHmChJCsA6kn2CvqdHb6fPki+g//D4nZ85Y6lW1kwJPdcvXJCzXs+5ORBshmpG/BMbocuDHstLy80uTsTE+7g1Y73qt0+/ZGf/z91/rd9jGIFbxczueTvtOLTvqkaiII52Pk0apBNRckqPWIJCWStdQgaiKAib0dqUyyAS9mM310+UKL6US3Nze62TydAjvHo0S81dRws3RxyC2mech+gd29mp+l7DKkJ6tcuxNZOAhEzh812Z1dZAK/aGexxgmqIFglsvdqCHeyBw/xHdbOpK+CeCKIi0ytD8TTXRBP4T9BPJGpl9V3uBakKPaPPiqJJ0JeIFoeNjs99QQ5pACxeTtTW010qBrtqlr/oan1d8fHsLv1oVGX8agKGzDi7Jtsuc9QzD3bK16bD13I631S1fpiOtXLulUL4ZrJTLi2u2GrB2g4gtpV6XxokywkpE8+s6T64nXIQ0atQhSAIuOJjsuBw/WQ7CVZ4WA11Jask4weGXF3+130eWCeSPdSj5dAo6aK+YPEbWQ85eAiZ3PTlnlFxlyqcQZJBfEE4Rs4H4oOEErYGoK/R632zEnkaJFW3G3UIw06VIl4YkWYePKh/zmAb33aEtz1QcJOlg+rGLaSCDBIYSCvLPJdvlZGJPtQ6oNjHEgymGsHv8xacltKQNSHZAOXBr4M3pwOovmDvqcPVnYkTRy5T55fJ21OyUEx+GIAm2saOCzBbAOpJXjozdmv2RH0QaYECso+DiOYsxn8zCZCDICUoCXX4Zq8ZkfZmQo+sJdtKfvRh8O/1N8l2FKSKM9JLz+XwQP3keeen78Entz3f+n+Hi8TNJ4zBrz8+gkkzACZn8vfdzv9bAZwwmHMAGrZv3bQDahElEMGVcr+8Zz0/cv7up8BsXz/kuxhXhkot1xMSY7wHYNw5fXL8fP894GqJE59mHgOGhpk8+HMY8vv2PQtQVMUdPdBxO97bvG614Ztga9jgJo+CaAr15wysG3jbcLNc8Z96EOQr18eik5AUgaHuKf7lv+bAHcf2v548zRAa7vjeWDggOf0d32AMGDr+cpvj5fHp+y/E5BG9EYp3ZSjPmLuoDGe9eLdp56PPAckEs4nbXHbeD0k9jKYsbp7iL9pS8i85Gi+k70fpcwVz1X+z9zzOKNpX85j7lOuSY+9IyW5j/saO+3xLHXzDQq4/oYz2Fh3RPpyDQgbz1HvARBP9DMZOydStEoEVxAZmZzAKeVzIa2TgUXPJ5OHnt8Ginif6GTPJ5OgDoagbQYZDAyXc9t7g22BbZGjX7zneNzdp7bfBoLKfcGBBS7K7n3J89TzyWPiueg9ItpkZ52silE67BLt5Pl6tjj/s/Hl2p7fMccjWitJIdkW8PwekyTHmOY6/eF7e56uNgm4iUjrUcq+85wIQI2Cvdl2ls/BnGB+EHQXkcebXHC9MABh1zJwH3OcQs0+cGWfgYwut7u0QbTDckjPn7m0l03OYOS7OHoxbhRRz5HSgJP+v0khkyUBiFP0OO8j3je8flxD7S/ZNj+m15D3GtsSkyMmXsq9yLaJ5wtZgII4Km1QtCcD+yfANxM7AUrkTKby+yXx5P3T/VvaBrd/BNBWSAnaNnu+4+aWZIn73mNCX/r+JsbsR3jeuE1+nc+f2s9YFRlPpdTe82z+cn/2eoWkjbW8T/txiuJPGaTYCwAiZ496XLm397U2ZAuSzbQNt62Izx9TbT+TAz7ExGEVcgdZvck4tPQhP7g2h1gOSRy0AVXLPbzc++K6WcaVA0P4i1lKD/m+8A0dPFMEVlm6hXbGfMmZpDHPCymXOOiP0zWjOG2W+uKQFBlMPMM4kTDRH0WtMduqBjItivESh5ci5iLTKf9DGqR8ptKO8v/tmjoxifg/7amFugCZYjH/wg7mAKjILcs/OeMJEN3jxI7sOU0dmCh2HpkOyX7yrMzbqFFBNCqZw6HZvtR0NksZl0STt03YMPoo7C6yjxRgpqg1mdXIp3x3q/thL+JWf+jWugZUb1M9RA6GEzKevnuvj5/2es3rVa/lMRFP9BNRhx4n2x3bmej3NtUXghSgzkHTtxPKZ0UAACAASURBVHo6dnrb97qtev12VOv9cNDbkNahX5IvwWGdg/n58vIUOFCud8bEPpx9idIP9Xt+rfy89wja2eb6FK6fGARzzqKMfg2N+aNeDkd9qUY/OkgLgBnco0mrP2qts27Qp1WlH9WtLiD48FU56E4meomMVg4QdGYq7aXPIqgJsiT7XxBPRP9iM2MfznuL/Rm+E7UOciZ27PVg7jnAizngseAe2AUAZe+NvM8zmXyK81g9ioyn58QTdRX4OZ8l2bfwI9okOdW0owDsIKcYo6ixlMEHwHfPA0h2AFXPZdYZa34GSJMzuShkv0Pi7kBWGaBno2M11vUw6K7rEvFUjwKcCgAzMldSzQ2KmkN+RlQ85HmbilpDPMUZDPvEPEWO67AP8uHLxblej2fqyWLDn6sOWu87fX886J2Qbav046rVjybjKGwdACzZFKOJlvNp2AoTT5PZVLvNB9IZ+0OfAkDZJ4QIARgO2bzVk3ZkHAKyRl3KsS6Waf16DtPn9mEZp9u7+xNYitQe9hYpToin6I9sv71vhU9T1OAlt+VhvQp7djFbRDQzP0jtQTwh5Uts0LiSllkiMWz00CWJVfadpo3MGIP09HWQy0E0DLqnrg82mOxBgK9jrUUzDckeAKr/Xu/1n4eDfk//DOOQxUK6dVcdQ1rR/p7Pk+6LAFanaf8u1355FoezJcI6fEIitBvp/HjUmwOg+1Q/3q6iXsuiGUWdiW/6tW6HneZVrctmpC9Hy1NGcazT4yHm4rFJWT9nLdkBc51Vk8DBTDzdAS4CYg6jFJBBNnoE9FNXZRQkH0Aq/fLY73W72mncS19dnumri0udj8m0ovWp1rH9IMbv/ukx5hFz6OxsHs++36Sz0wCwN19oC6m7etQ1e2DXRzYftob6GgQ2QCA9kpV1SDXWvI+6L1mnrOllzmZ4Wq90u3oKudYKPCnkaIfIggJbXB96XZPZ1iPDJr1uxnoJ+bQ4jxov14edvt/vdAvxVI+DYIJkvZ3TP33sE8jAQayELaHAS9RSRO6dvibCXpodt/p8f9S/ni7012eXetnUWj2stBu3+t3+Ub95uteskb5oZ/pk4DpJsh37vZhP43mQ2nPggOuWhTRmPjcQAOKMJ85q0b8QIaunU2A6cz/sbK4rFPhArvEUc240ytLcyaaGLSf7c5LJrxyM9T/uN/rPuwf9B+pnddKPJP2vo4V+cb7Uy/lIs2Ov+9U6CHoIiFEE+qSArqentb4bJ9+E+QrwDcAakqJZwp3EEYJ/yNAAKKeeCvYRMBgZ+Jeqddm3WrQTreYjfd/v9e3TWteHozbjkd7PxwH6biPYIwHvjC/EBTLCl2QOtiP9cjzTT6pWL44HtXtKm6TACmyZiafY13LWf+wZEzIzkjKEf9hnrFITUq27TQDJgP3YmOfEE+sp9hfI6ewHslYgX/ArCPwhwWlD/S7qXtVdyJZVi1rLq3ONz7GzdWQGUQCQsSLrdLvdB/EUQT2bTsdNr+Y4CqkzZEKRFkWSbNtXsYcCmIe0GPtMBDkk4Lxb70Nm7wnpQ7CPJvkPm+GoFSQYhOh4qovxLLI28C9DZYG5BCF73GuNnB8yh5OZtlWr7w4H/UE7XY8GHUfzmAuxr5B5Q+3NPF8DiyCzgwCwyECjFmGn9rjTWT3ofDzRp9NlyMxGvR6k6CoyWkaRAV+T3UmWL9kr+N9k9LQT9ZsDHRrkw+L1UrOrS00/eqV+imzfoN32qOsfrvX919/p1w83kTmUCEtpTsaTKr0cBp31lT6qObsjOYe6CKTVIbLoyGhiv4bYYI0OZK4yxydjvTw708XyTOvVk/747v/n6z2bLLuyM7117PWZWQ4oB6CBtpzmUByGqFBI/CD+W/4NflCIUpCa0bDJZrMd0AAK5dJef6ziWXu/tzZSoDKiIiuvOWefbZZ532XeBJ+DsdUhMAKZiW6EKJZf4f1bIU4mU+9bCcnTHY5eas/lDfsbuT5CmsQeW+3xlGFHOTckJ9dnnSnDS9YvhBHrN+0zJyK9ikI2ONlExu/t3eZUao/9yDxAVDrmR9ZgFUodQnSxN86LiZfagxhxQp5yre3edmNrU8qvVnMjxKOh9HRe2P+Vmf1Lf+cVAYqusG4SAlmHfWPFhLYLISueH9l+wnyYt+nY2aIb7Hle2KcTSOjcpi0kX6ikcNs1dtlt3Qdgby8JqvIqfviLlK8LAXl1PfV7eKAZcxjLDRfEnJFh6qUTzddyhixHSLa973ey0iijhx7EbqOnLWVpKW1b9QShBCKQ4ATWx7NNKa+MDUeQdySe+I1cphcgGdu3x72TXGT4ziLx5JnGVciYJHimz/E3KDleeDnc+RiIsezi4szjvWR8yIDSa8dYpz+NONV7cibcqYyTjxKXk62FkEMng8kPsdeKnLgyR8GLRBHoybVTMJNr/NDfcjpPfmQEWQRWyGCSMS5AUe+nG0Ygo4NM0RgVUM54UgNV4EbqlARHKkTwiSSTUtR7MmplvKVzyf9PRkrMdkgzseTYpPMuciwFhASApM6eQBvGp4hzXlNPKhmbAoR0DQGjcv5PGizuGa2p1k1El5zx+0BI+oxujMXn1HoIyNZ9BFJKeWpuNX8pMCWwVwCtnKt0reUIy1FThoX+1hyrRIiIQpE2Ao+0niKI0nXXXN53yFPwMB2TnlVzr7W8T/4A3jMO1syzCeLZ1DPJqNUcu+BI+kFpXvQ5AZQpUKY55BrKENL1+JxAMxETWp/7z6DrqDyc1jUFHjUH3EfnUPtG8kbnj/uyJu6sx2h/ga9udMYfnR9XYJG8cyUUM7jk+Gv9+Js9mzpWGquih6V49bfGwPwp00ckoe6VgqI64/fPGK9PZjQRD4C277EYken7LCp87XGu7YZ1zBxyUGsaUsFTmSWjnO/1h1BKS8+nPcXnPSNiOjmR11xHJUi1b7zCU4zo0NqnZ9Wd7zGAx/x2MA5DAyM+lvk59RxICAgBPwJNuQevcX/GTcYW1xIxFPZgABghnrR3qd+vs0dPDcaDQcqzQWJ5ZGwch3Sb5DhzKSKEewIA8ZoIBMnA0z5ogm4TkC1ZIZkkeZvKRBFRmv9U3vM9yXfJQt6XbHNnq21D/4eYdazfzJXOqAPUMRJHa6Vsm/MHFx+i72ld6mVUPoC0gErp2dHcMB9h/kOpLs0xe5VrB1KjdiNQe0ryVuPyuYznVc/P9VM5QgkP6dZUVyiLYWiCvNvRlJhssFj6RWdpNV/48J308gablBAJpW9cBjWhTILsCcnW+2smWaJ9rzWgjrTGS6kAl52x5J7vp2MgaflRU3nZGiK4eS9dFz1vCEgJoLXOUapnUhniJEISeay50rpITmrPap6dJ4s6QOOQPOA7Tczi0/PzPWUUOaCAhx3tEp1Vydiwl8PcSu6letB1RBaM8vv2g3SQSu0p0lqfTT+frl8qX13G1AHs1b5NCTSX02X9/+nxdNIRSYb/B3kXnkU6lWwC6W2Xq7FPE2OiTrY7sLEcpK6bjn02CeWTpNt15rUWgKqup8mGmUzCPunCOXW9SGQtICdNp9nPfePgLM431fMBVWXbna6ZZHFVVoYeTJGQBfDxKHtsLxyEKDMZYxMzZ5gLRX/zuppKM7fq+eo2PrAT2Q2x55EDQjG7hjHiaEA8SVaJeFJ5TX9eXG4yBigjFfu2hWjvUMouVzZS/C3do/2zvQs97FKbl/ud7Hz6IJz234dSey5nKckVZQYOK6C6N8V1fRf2bB2DtAB5fY+pt0vcOx3lbKhbDnDh5Tgro28WUfFkk91uQunbWMnKm5R7Pfum894R5SX143f29rixt4e1N8qGLPIgiKq24rvX9uBqbc8pGUMZq7GzMyuceKJPAWuWymzJPT0/jiTrDPlFZOJkKBy8uO4Gu7bevptU9nbs7Nu+tRsv8hPIApxy/k2q7zcnv6/HuM8P6Tj5gJJn2puSc9qzlBNK7U+IUq0XkofrL8fentloPx4z+yQv3ckli+G6b+1d1diDIXNA8eWY2QrgB3sPYHk6sQf0gYi2jvxH6W3PfpoG+8vl52hOPNHzwO3PMch0Ps9eZZzYFFxHJWOPh/C+AlskN6QjcfT1PrLD7bw22F7uW1koQSziifevb2/8PvyfbBcFHwFwum6tg40COcUaKWPLZUYknhgPMgJAVTKH5+R1GkvL5m6One0HyJ+jE0/QxX0xtZsi9x5Pr5ut94F0ctiJ58JLsSD3AKw9mwk94O9H/UiARtQJDQD3BKBq74DKF2fn9qyeejQ/c9UVgLWBeHrTtx41+9IK+2Q+tfkcQIO6j72X2iPjCRDmCLFFwt+ktuYQAkhcn0e5vVgt3Ub29Xabp/C5xl4+7IM9EwJhIOHCmrBfRRAyLo/Ex4a8W0c5HCLR3R4Fho3BJw7aRdkkO0FZBW5z0MOE8jZ55k3XAXZ5JJpzXzc7t2ua42jlaF6KyW1SSCQIN+TQoTllfZCpBqmv8rbc7yobbd0enGA5xhI5lNRc5BNblhO3hb8pBvunobF/7TvbW2X1EIintoaoCfab7GlhM7zmPnB8Ttkisl3kI5HlGnraeY6oTfLRLprGPu1ze1lO7WW/tbplH9e2LTP7utt49s6DMrfH5cRelIEYRuZjX1GhAEBROguCiPJIgNEQT/R4etPtQ48i9k9f2OBRC8Hfs260VVXao/nKgUrKy13t1na3H+xBafZnTz6yTxcLm5JyVQCshXLmApe5P5gAY6J07GIRSBqCTfa7gxNPOSWwxt6bwV+RuVWU9tF8YRc0vqeUVD945svWM/qDne4ZYcLZIpHs9hxnOi+dFIV4IvulmM2ceGr7ANICNJONuisyu+0baw6dPSDriAw6gPHM7KprvDfNpfV2rKf+2X3f2XvmlQoH9Czrgt0O4epZQQDo3cEzq9BraMqLtrEfD5n9VT21n08X9ng5t5ubO7vKevv39s6+O+7tUVnYj7KZPfUstNA/GB1OlgTnrsJmitURHOjHz6GUoEhadCUBEdFXY/4JLFMAJDqXM+nAfszodn8+9oUU8RRsvWD/+bnsg3/s5FfE4b7a9PZ/7C/tH/vGCAH7cV/bX01W9sW8NhIoybS4Xm+cmAP4L7xfSqhmcrvZ2ZsqZB2QGYLOBXyFSCCzxWVoM1ibZbbPBgd2N2SdI2e9rOnMVuNojyBTitrL6L5q915q747SdFVl785rWx+QgY2TxBVZmmVuBZu9P9p5M9jTsrSf1TPPejonELQhUHR0m5DsMs6NbHAIIeE+EPB59H/kX7peiJVsvPrJfuuZTchxQP37pfYIrMO2QfbfJ564PrYMgRDYDFvKb7VHB7lnZ4U9fPrQ6jNaeRy85DK+IuXnIJ7Y02SPzs/nVH+zcT/auDOb9gTITEKJQGyuvHLCwsloyBNMNO9NNjFaEdRj4fLvcrf2PeD9gCiTlg3eK+jucPTSamSaQjxA3mOv+llojp4ZtSPzGTJofm5tNbFvu9Z+227stTV2zEOggNskkaSG3BN+zd5AFlC6jd5JVdfaeW72fDqzR7OpnVFe2fux9pb3nU1HsyWZJmRAGtlVB9tnZm8Oe9uOvWdgzrrMZsfOs77OHizMlnMrP35k0+cfW1vVdne7tZv31/b21Vv749u3DvA7/jqOdm6ZPclyJ54o8baidLIHndEj0Swb+FzodcbZmseSa8iteV15ST7KXy7nM+9R+sfXr3w/uW6kpKIHqIUsx+1252SNl36l3yLBV9OZrchQogTm4WhXzS7Yv14it/M1hExSxtMKHUWGqhO6oZIItgVrujkeLJuUXmqPzL1zCA7KK8KZE3R13IeKXzErl4AQ7kG2qvtcHjBLP77Gs4TYGxBPlI5jvXit7SBRIJ4a15WU2suG0vcDWXD/d2b2q/bO7jy7qLI2VoCxpvVA1+Fe4J/7vDEwhDW5oAfamHmm4sf9YI+G3PXEajZ3+/5ds7c3zZ1dj2TPlXbWZzY/Du7jUX4RItHtFS8ZntvusPe56ylnNw4+b14RI1aIGdhjReV9zShNnPWZPz/2xoGsTEhxCKqs8nNEiTzZ+5C1WEzq9ytsF5k3i6StiKfr7uB2DXMKkcc4sM64putiI9ubjNrMiWF6UnkA0RAqYWRnZ0svtSfw6ASAxigNpYTJ4VcUvwBBAfYCnURAcD03BJLeGRjrXCdE+obNzMMJqJSDKqCB92TQ6zpy4gWQaDwSDnJINS4BMBK4acS1BLTAKBmeXENgghzdFCCVUuN7Aq1liGnsGmc6T3pOARkCo+SsyDmTE83f3OMEQsTmn3LquDb3PyneBOBwWycp26d7MAZvphnB4hRk0Rxq7jQPJ8l7L6rUgbcIYuh5RYQJrNfv9DDyHYGljF3305jTcaiUUAoIps6s9lA6zynQpjlN1/EEPGWZlx0TsM84RLbo0GneRDakYDPOol5P92cKYqWOuhyUFJjS/WTQa260xyBl5fw+f/7cx/v27Vsna3lm7bd0/2ss2t8y4uRw6Yxrn8kh1zzgcOi8y1jWNe8TT3JUtJfT7+n/msN03nVOTwBkAsLz7CJoOYcCU5SNo3WSsyjQUmOQ8BfxpLXUnIok0d/3SSPJDK2Nzms6Jp5FxAXPoBJz2q98VuOSY5s+s+YV4kl9c3xfky4d68iSbXoyIiPoLFDbnVqMjSo0QdYaaq75HOecJpHab5oXnX13QiZUlQ1EBONlr+me4eyGkgySEylpILkkJ5X32JcqsefO23zu43DgM66r7uPG3D1Akfsw7+ppw1ppfSjPEtY+OMoBmA2Oh4M4sV8QgBF/+7zQwDvJSNU6SS5J5rgTFEkzyQzuoYxEn4PY8wEjSrpKe+v+s3B/xq7nSGW9zp/0Tgq8aa9LxmmPSxdIVkreci3pNu0vgQQum705aQiaoF8NPxihIuMgZu6fce1t1o4eOZLxAGYae3M4hCbmkwC8pLqGZ9ZZwfhzUCgSTum4+f9sEuSY5Lc+KznTbg623sXeHLFEEGvq0UyUlFyendYCY9SvE8Ew/k9Gle4dnj1kV3o0eiyVKeBFslS63s9YPIP+fDF7zKPtlfGZNFHWc4g0T8mU9Jq8rvNK4S+tW6r/9JrWLj1rmm/JFdlZPBs/mstgg4VIKuk/XUd6qShCjzb+TsEn5t+BpxjRn9ooqU5DPmhPaB65vwh5j6xNAmrSveY6hYhH70ESADCdE50J2ZPp+ZHe4jM08v3/+6F0RZrxRGTuaS6i3NO4Zc9oL/t+if28HDyOe8dlTyQaMK61RqltqTnPvTJ3IB61vyQ7HNAuQk/AENXmhUJO+5l9VE+r0ESacwxYxpjYiEQvekbGh9Ku0lOpLALw8/1PJghAQU2JqdzBCv98DHo4rXcEZQXkMf8qMejrk2Q94+ADKDtfQ116HD0YllhqD8eWkuyyYQFOec+vGYm2ogyN4TN6VUFmQWQS5c34cPWjH6L501prjXLKfSWlHnU2TvImyj//THRsKYUXGuiaR6jrPHrpCmqrE0wRM8UoxYicY/4U6OPvx3H1k8odVkpXwFYB/IwE1c1n3j+roK8HwDY9Dmh4z2fJCtkfrdntbXI42tubK3u1ubb3h407iYTRus4jWvf1e3u2az2DYGmd1WPrtfshzABPVGo0lQ+pjmaPZDRBJuCsLGxGhsCQ2+0w2p0NdjOZ2euxta+G1t551HUou0HpGgqaLSfL7wVHSA+lZ0S65L6Ok62sMy+CSraL+y+RePLxxzPl+iYp8b7qWnvetfbTrLDPqpnvszfD0V73ja3z1oEW+na8pJEzPXxcP+ROKp1XoQeY1pixyD53HUu5lC72fBzQRxNbLZZBb2ehYTo/sgWxv+V3ORnVhR7E0rnS33yPexLNzJ53Pa3AgSEANwA7dPQQ8aSSNRBP3MfnazDffwC6NNDxuaG3Utv6Z3y//AegNqQIZd5CgEN3IredwKhDwA4ZQDsixg97aw/ADqWN5czuqtJuM/OMJ9Iw2IucT8rucXY8KwdgPAny8N5OZFJGspcx7jyDgwytnc06s5+ulvZ8urTCsyDp47Cz/WD2jnJhlEZrevuEHhWLqS2XM1tScpM+eCPzF+RDT5N5dDF9Y2IZPbcbog559OSxzxcEAhknKDEyVr3/XSMbkmyB0kslyb5kzemNylxdX1+HTNwuRHsji+jx5NmtQygv5HZ/LMvouizaOKyXbOAtfTkI3qHHxwQCJYBwgDxEDQOoQoZBPJ0tFr4uEC+AichpiDjpZhFP6rkJ2P926Ly/CT2edswLZLmV3uMJoHWVFfauruy/jq39c9/a2korB4j90bq68F4tqd52sD8GMfnzc5Zitm5qV8onoO8Jz8PaExg2ywd71Pb2WWf2eTmzTya9jTv2VWW32Wh/3F/bgVJQk9yeV3O7wD7wwIUQbMB8kOGAjOB+Z7PQEH45BHD7Nu/sTbOz2+MhZAWRTldlIQOPclG52UU1tYt65hkqV2Njl16CfLAXq6n92cOP7QnR12NrVZ3bNJayBJMi0ykQjkfLKYvlvdeKcFb3IUODrEN6e0AscWY2WWnLqrCnizMvtzfQM60fbEevLpdFgeg8kcNJ2V3XafROo0/TbmsbMlnItoy9rlAaXlKRvjRWWFPXBuB32B5slZs9my9tltVOWNz2rX13PNr7rLcNPaaq3HZDZ7eQjJTVms5O5ezQQx6wBQbU7r30Hme66gYHR39ZlPZfyol9VpReSu365s6+6ff26/bWbm2wZ2Vtn7WVPatmTjy5nQioOAOwXlhJCThkQ/RnZef1ZIa4TwLBE0rscX409773Yrag9Ixn0yX9en0u434MeMbMZaH8PyfWp7MT8fTNerD//Xhp/5Q1NuaV/Vk/sb8qFvZyBigd/Os1fWMpHYouwlaNZNZ2Sw9BQGCzeZF7Jh0WGsA9JYa9ysLRPFOAcrl3YyQxvJQVfcumtipy+zif+VmkHOI3x63dtINtAb/ryr5d5Lbe7T0LmUw3iCcICREElNl7OAz2mVX2WVbYE/hSav9hC9KnjPmIwTA+DxFPcz+HzOt9qMggzCTFWvn85rBz8qUlaJTe0NXMCSjsWl4n48kDj5D9sf8iRJAyniqSqgkwzHMncG6PG1u3gy3OzT56/sSyWeiz2g9H68Y26GJISU8Ky61a0FNqZvkhs/a2teIw2hziibJ4lBUbMs/+9KArevXEDHjAdYinRT2zzdDa1fbO9wGZZdioDqJXud1uAccDobYs6xPx5GXAmqNne5Gl1pGxMVtZX0zs26Gx3/Zbe5U1drQQ9Mk/Sn26DonByl6SNSN0KvYj6o62GHp7Xtf26Wxqj6ra5nt0fCyfT4BkWdgKDBZNC+l56O2mGO23m1v75nC0alLZRVba46Gwp5OFfVRX1i5nNnx0YRc//7ENq6W9v7yxm3fXnvH06u1718XgRuUw2pmZPaK3nWc/Da4/vNJJDUlLpEhnFa8TkGu5zZ08ob/laBeUioYQNvNMNubzy+9euf3jmFQVSlDiNgjDgaRCfkP2oD85e/g0EE/9sXHiyeeP8poU3kaeGcR8yOqdkdlWVjGTMGT3eG8gbBJ6CFX4SJVV7eDEE0EzuBjY43eQpgTfRxLYsySH3oMXgp1EwEzpNhLl/cicQpfQ60vE0zDSI2znZWcdn7LKhp4socpsMrV/Gnr7Vbu2TZFZPVR2JAAQLOVwtHpO5EYIrOO11I+Xzbuqclt2gz3uensK+ZTX9rCe2pLednlul9bZt/tre29HJ/weDrlN970HlxTT0mZgWhHj4Zk22CCUwyM4MDM/J26/kLVENlTTeLDSivYayNK8tqsNGVutdWSaEQgF4UTmddf7eYEk8kAJzjvBfjx7tGd87cmOytgXoTQ9GU/oobtm73oWf5QSeqwlZ89LHtMEJM9s37Z+FsmM97YfYySelsu5E08CBZm8FMTH2MEA8DRjGNXzc19U0jT5LO/JcOF1AQUinqQ0JPgEjLgDHSPx5TjKwEkdmBS0Tsco4EiRWymAKUEhgauSOhqT7q3vpICTAwxEPSTlOu4Da3IuOHwqgyanX5tP4AhKVew4v+UECVAU+ChwT8CYnlvzKYKNe6aGoTaIAD2BT3I+BeTKaFT0HO9rTeXM656pI6/v6SDp+fQ7HY/AFpWeEZEhIOQ+eKU51vcEaKVzqFJrAoW0Ztp3/FZ0WjBEYjpsUutW+0Ggppxm7Q+uIUNa/3dQKykNw1jlrHE/1k0gdup08B05MqxdKpDSudOcC8TgcyIQvMzKNPQuwIHi9+PHj+0Xv/iFvX792n7961+Hkj/RyNCcaI1OQLP6NcTMCe7P9fidkiICQZVZoXHIST+BPInBpzPh4G4sr6bn1TnmMwLZ0v2TrrfmQWAl3xEBrPMqeSBCTGsv8Cclv3RemB+tociB9NzyXYEJ+qzICDmQAkq0voyD1+TIC3AQAc33kIu8jlHiWSHT6cnwE+CZrhfAIk4xPz7PXSBvnNSMgLw7uCj1RSi7IlDex9J9iPiUUcn1uQaOExlPmnvJXs0R17y+uz1FLPO6gBaelees68mpNKHOhiJMdb6V1cb3Mca5r+ZaZA5j5z0+I6degFWq5HTmZGDyt5z4UMs9RO+4g7FYuBHrxiAkbKwhThT/aX1RznXtso7n4WxJZjDfKgHHWCRXBUyl8smz7Y7h/l5CJhISOk+MNwX8ubZkva6b6igFC0gnSL5In8mY0bju61bpXOaGteL+krv6Dq+/ev3d6TyRHRJk8YfyVRAz0uP81nN5SR5fL5qkBvABgM7HN4SeCV7yNpaqkv7TPpUdAXHBvHskZFWdoknV93G3DmUMBDRwL4F2jLVZ70N5o3Gw1dmZ71WAGZwq32dDbG4MiRAzkQDBJeP6WGoi1Skam3SL5InOhwgEnonSWSf9KEKL6E2cFeRvP56yBKXzuZ47KjxXDMwQscIcSH541ur+6NeSnkgdQ8mV1LaQnNCaYWhzPX5EsCpb189lH8hCJrovlwAAIABJREFU6QQ+l9oYgLgAmLzvWWPxh79F0Es3Sh/oeoyLddCzSu6n/bOKPNhSqfw/vQBJRlRULMUmeSD5qzOk+4nAELHn8rL/kHEhQFt7yYljIrEjMMt9AXpOetgnMwBcOvOpbRA+F8AS1wUxK5VINcbg5z06PdxT+1Y2gMvQQwCuNTeSdVo/It+Q/9J7+IaSIwDH548vAhFDtmces95stGZ3sONuTwuqE7Eo+4prS3fR+NrlEKQ9QAXZU7FcnAd1kH2T1GjHsZCtSUSo20gxE8mfI4IYTr4R/e2lRkKjYkAj9jvPQykHnNd6GjJaHJDm/X7wkqWSd3keyBOIJ0XVci2iSr20ZbTDJENlB0o+5nmw3bSHZMszh67nJqFfj9t+seQiQJ/245xGxjEDxccZe06Es5w7oCn9o/Og/hSu46a17ykiMRcz2n6Ptj0SvZw58QRQSQS3AhC8/KB77jQCbm3SDfbt1Tt7fXPpjehxygEKe0ChzcaevL+zT1uzT8bCJj0AdWMPSsCa3MvEFF0A+JiX9FycbIRutL4cLStiGY4Rp7I0Oo/sLLPddG6vxsa+HHr7zgCbqK8f+jvwrwbYjGCP7OhUHgioli+nddGeT32sVA86mIv/FPtu+p6NZB/BjpJTDu5t7uxF29mfV1Nvmg0o/w3lCavMbtudPS1r+2k5sU/GzM7bxjLOJYR0XdpZSQ+OYIemAVU678y3QFJkAc464KnbdrG3WWpn488xbp6Xf7NpyFKRvyX9LRsJ4snle9s5GBmy/EKTc9czkXhy2c057zq7vL6yzWZvdV2EkijTqfvdZczeomSVbDWiTgVqu4yJIJnLoLwIDbS3W6NXp/ev4v5xrwQbc/BI9VvK0O2ONgJU13Nbl6XdReJp7OgREXpEUTqVcdKHiNJzeQSQ3T45hp6JC/Z9LDV4R2m6Gb2I994g/OeLpb2Yzq0kqCkzu95f2SEr7H2R2aUNNmkGJ54+WcxsvprZCsCi7bzeGBlVvkcAIIny995RoRSv64oYqPrsxXO3N7Azt7u7kBUa55u+N94LyPv3hRJQsunZax999JGvJdlkTtaVAYRBFpK9uNsB+gK2hsAnJw5iqU/pDuSF7MLb9c7tFYCXs3rmkcOsPz0syJAA4D3Qa3KAeFr6NbdEvwO60QMvZgwLP3E8hl5oMWDlddc4EAXxsHaAd7BpTqmqiZeWWrb0Kpnbf897+38gqIgsbyHvBuvmpR2TPtY6k5Ijbh/FaGo9o/SYbBwCO3w/940HCUA8PWk7+6Iv7PNqZs+nnXWbxsahsKtssD/tseXMfrSY2qeTlZWUHfUgA3OwitKDANvSYQ/mE7ugPNJA+R6zm6y118ftB+KJDLIq9141x2605aQIpJNRcqiwm6Kzu83Ohq6zF6sL+8nqga0AX/Pe91dRhx5f2EBXtzeuw5lD9gIkZJ6H3kO79c77rpSUN6snDrI7cF1PbF4U9oRyXpCQkNj0IaPPDIDkfu17VrahCHWfx1hOt+1HJ54OkHxkM3omEiUjJ34PdNzgTegzu+kO1rQHW1LCraztrJjZwFkdOnt1OHgpt/VkYnd15hkUTTZzYoJyj2QDyDdrtvuQaUxQQg3xlFvVtvZ8NPvLemr/Q17ZC0pzzmd2c7v2Mnv/2m1tV5l9klX2aVs6cdhnjWdNM4fTaZCdKfHkPSK9IVHuZpjjXJF4Yp9h4zDvZHi6DRuD/9yWI3OGkl0R2FW1A2xW+dKr1bnLQpftZEbie09CLxruddlU9vfbN/YPw957l/yym9v/VJ/Zp2Sy5Y1t9gfv8YS+hjzZEyxALxO33wf7pj86QMteejibe5ZI3zY2n9a2uji3etvb9fFgl+3Obr0vYiBHPIM9r+18WtvzaunnGML0T8etram4W0281N5XdW939LDlTOPLQX5BqrYHJ6Beoo8OjT09dk48AVyTBTpY70QMGTcEFEneQoq4beZBmZkNyPRI4qZBq7KJyHgiI+HYjzarCntQz92Wwe7hdYgnsixFPEkW0uPJS+0VE5cRdAJ1Mr3Z2pZ1WJg9/ujCxjrY0FlOGS/whYMdKSVWZl6aeNPs7Gx+YXVX2f5yb+OmtWUZyIuR0vv7kN0KiI2893LTEJSUH4XYqad2yEe7PYSAWQB99DlZ5Pt8sMORUm21ndMzipKxscwj16F83zgtPEut6TPLq5kdi8Je9Z39MW/sXU0Z2oDDuS1JNhVZy0npQjLTvHSc11xs7AG9Jqcz+4Qyof1oZ/jl9MQaQ2UMStmRITmlN1A3WNNWdjsp7Z+31/ab9Z0NZWbnVtizrLSXszPPHO3OF9Y8vbCP/vKXZhfnTjZdvbm0r37/pb17fRl8CwLXyNjuW8+Ke9B3NhsHO5su3W9AZw4DBFXrupc+cZBmVG3Y77e+xx9enNmc8oxmtpyS6d7aV6/fnHxDMp6CjgscAXoX+wT5je6YLRehxxt9twmIa1qXV/Ih3K6nBBulesfe5X1N6blIPLE2yErWGroOwogAqCk6q+ntwXTmPT+xZSGn7jbr0H+KqgNgkDHjyTNmsSHdd6m81B7EExnHZM+mxFPXhowniCf3A5nv1px4Gmcz+8emsV8PO2tqsuVm1uBTto0d1xsrJpQZDsS4fMoUP8EGoOxisdvb0360zydTe0H2Lpyxt2bK7a7K7E/7K7uEeKqn9mQobL6LlWnm9EYcDMpHWCUkOXMH6Uw2UUbZPt+TZJZStWHwjEzmFRuBIKo32EH02i0JVkP3hQA4MtzJxGRNIJ32YFhUwyFaUAlD2KAWMqOwUcYy9+zO6/5g6+ZgD6cL9yGxa8hMg8xkv5PVhs3TtIPtCYipcieepkPm5G+2WMzG+8aEQGU2mVLWBSCnZJEDtYkSkLPAArIRUeICZyXoBLRzD67FBpYRL3AkXUhFJUtxC7QW0CbQQI62AD0ZLoxJgIVKmWhzyImVoSUHVs6Sxqja4HIePzi9oW5/CiTL4ZJilEOcAi96T/eXwapxqj61emKlYOQJBInCj4OnzAsBzlzHy2jFCHGNV8Qdc+jREbCjsfdG+kxy2vk+1xTwL/AsJcE0z3L4UxBRILKeV0CSFGEKWOkzAqW0zm78xzkWIJM6uanT50ZNBEbS62lsehYBj8wR5eu0Zo5DxWtofwnA1lxonrTv9AwiOQQcan55XWSY9qLWUKCz5leApNZJzjFn8K//+q99Pf/hH/7B3r1754axA39xLR3kigAk32dfCCjQ59J501wIwJZRwrhxVLX3uAb7kfepKc9vDHKRKm6IxHJUAgg1bjnsXFN7h+ulwIXOmOZAZ4D78I/vKuOLv0WKcRYduI09shiH9kcKcNw/Y9oXknHay+k6cl1+ALy9gXw03Pgtwk5nMgVhNaeadzekaRqJQxYBbAH2zCnzvL1bfy+iMAWFmaez1SrWo/9AWus+XH+kpMJ26zLOz7I3XwwRuhjgKBXtXe1zByJjE2HJrvRsyZAPzxZOpM6uZKfkGb89GjeJ6ucZcHAEhql3EvfkmQXaB8AsAOY6CwIpNQ84XZIBzKEU8Ae5GkAl/S09I2CXe93/kZHA64xTMgsnyNcuOoTsDVKT9f4JZIhgtc66elVpjVWuUBmROteSaZIxqf6TI6/1SMeo+VVQgeQHZ1xnRMESOMmad50NAW9kh4RAiUA8MX7KHuAkqdwtAA1j8UzeYbQDjlfMWGH8Ammc6HPnLER8S34osIEx+Fl2gyhkakhmai+xZmQKSN+o5BGgK8/GvB3WW9/DGpPSyv1aHrkdIrPcFokOl+4dgKOQecj7jFFlHzUGSgnzeX2G6+p6PAsgkOZKz8y8aY3xprmvO8pxHFpLnrmJ5UF1JrmX5J90lcq8SBbzWYG9XTQs03to/7hzHTNXZEPoXEoGSa6mdojsLF5jPlTi5P7ZSgF9PwtEe8d55hrspdvdJjg9lF2EkNwGB9Dtviy3231oQJrOiWRvGEcsJRBLmqWywYmRWCbOnzVmmvHMJ3kTs1h03hmfzrzLkAh2+JzRT8+zv0LGGq9VVehJ52trOMNzd1yZE1/3xL71SLHp1Mt88F3Pbo2lmrivdFO6jpBUivTjxp4RRGkvwA4i+atAoruNErOPIGj0mgPXkUgH1KE/C1ksuhfXkFyQ7EjtSJzHk02kMnKRQPX5bwKB6nKXXkDeXyJk92geHSCK6+m2xBjIS56za4Od4bYe+oKa5LGMDq8T5T/j+QhoOzY2dE2IkO96a457b2Z8kocAYOPoUfiyp8hASXWD/s+YfX2zwfa7WA60rrzZL+BLON/0+gnnjV5r3Nd1IUSKR2jPvE+N1k62iHScy8pZyGp3eyoGH4mocDuHPkz0OeDMkjFFhlMRIi8d2D5beZSmy0fvlRCjjyMwRkbnzfrWbu5u7XpzY5vD1sYiAOu7w84+Xm/txaG3j3edzYfGZsVoD2LGE9GJAKqcOfw89iXPRyk0gCPPHCBiEnKEHjFWeakLSitRe/+mP1ozWdkxy+wyG+2rsbcv885uKK1mtU3H0g5EhatUo0eEBxvIAzGwbWOQDXMnm5O5F/nN3lNgiuQCZ1fvT6Zzz/yh2TVnjYjNnMyJaSiZc+yO9kU9sS+6zJ4eWoPGvitG+4ZmyTSlznb2vC/sZ1lln+SVlX3YY6wNjjzl2QQsO1ASz5r2V1tz7mjE3Dq5Qh8hnPVgTx+sGGP51qgveU5AavaEEwzL5YnQIrCDPcmZ0x4qsqAb5D+rRJ+XcroNQT/0KvKsp8nc+5y8ffve7W8IYsAY5k/BSJpn6Yw9dfljVQz5yPK5eR0QJi3Fh/yRbeVlsKz0sjbeO+BIkAKlvlZ2nef2HeW/xiGUA6M/SywLS5a89+brWttQXo3yN5wjstO93E7okeX9RDk7eW4b1tTMvlie2cuitvO+s5oycRlNrXu7g4iBbOlHe7qc2TNK0TSdPX9yHsjsWE4Lm0T+Bc8FgSPiSbr4yePHPl/YQvyTXtb86JwzT1yXf5wb/BrkH3tT3wNs84blXeNkEHvffRmA4oxo4/Cs7Cetg1caiMGDl5chc0r6krmXjcp4KBnnmateTidkzjGvgKLYPQA+XkKQPiGxubo3Y+f+Y2ZNZfb+sLe3rEVBqczMgUWICcoYVdnEmrKy19bavzQ7+81wsFsiyMupzfKpZxgB3Ln/xFzQKyQGkyDP+JF9AEjJcxI4wHxhO9MMfXdobPDApNaK7Z39fFLYX88Xfl6nVZCxN11jX+/u7LIZ7Wxu9mK6tGU72jml1OrSAzjY+75fuS2lB1cLO59NPGOkHHJ73x3tfb+3zYEMlcH6CVkdlW12B2uR9fTFIOgO/4NM1IzG7Y3PB6TQs+WZrdBT2BU5mYRTyyaUH83s5u17e3tza8c6sw7Stizt8dmFA6sKpGE+nPCMvg5zgP7D/lktlzav50HvQLr2EF5r763CmZMPAzDrOu7wQR8x55BqFN4EVHSdFOdlv2NuYTpz/4wHtxwH79kHUXlO2bDR7Gro7Z1l9i4bve8Uvb92ToAFW5KfH/L/z+uFrclxzVr7uO3sP7WZ/c+LC/t0Ofdsrfkms98WB/vvw633kXqSFfbTcmUfgesejtaUXWhmD6GbFw48s3/QDQEbCkF/qT/GvleQq/f0ao52dXfrvazoqQXRQZkulzdVsEfc9lMUPkFSZeWgOT1xHNinFJufy8zXjPcZz7uhsv/z9rX94+5IHIL9vFran9cL+2wFsL6zfREChvbH1vfSWNa2H0cnIyDtd6Q7HXubE9QwmXo/EydSajJkptbfNXbdHu1de7C7sXMyCAJgyVwQOESwbz6xyWJpV7nZ682t9xTalbnRneemK21H5qFjXFkoY1oMViIfj629OI72ZMzt0zyzjyEL8s7KbPBSbZS5atj3MePJ9x52h9Ya+6w5hAz0mF3GOrA3vf8KcuXYW1tmAczueltmlT8jZApgNES926xt73af5BN+MQE1eTazJcFFQ2Nv9zu7bkc7lmbnZ4V9dDaxZoLsSoLYYi8aZIdXy8gol9pb3hQ27gY7XBOgkDuITebyjiALgjxZfZ4Togeb1zInyOaThe2y3vvlsc+9hwwl8cbB3tMjuDKX02STcE0ILfmjzNv7rnW9Q+heCRhfzfwcfTk29oaScJPQA1D/VE1DOFJJxjCxmFOymDp7cmjs51VtnxNs1B9s22SWzSfWlaP37Fp0me8Nzi/6/ZAXdjkM9na9t8ubvb3JOrs9K+3xWNmPdrn9p7OVE6LFs0f25H/8C8ufP7ZXV9f27e++sle/+dJubm5saI6exbQq6JGV2aQfDASL4KQzC0Ff+DzkHJEtV5GxRwaxB3F0PqeUI3y0PHdyBhvM/Vv6gB5D5nWwtYPNT3lLJX6ogoRjDhBq4HLRF0TvrtuNTctoQ5NZVVZ2tJDRhIw7TnJbtpk9Lea25D3KBuYB1yRjahgLPw8EaEAYPaak6Xzpeuvd9trXNpQSDL31vO8fggQZjY196Gw7HJ0URa48WSzt4WzpgXi3+7WT9p65eoAsMcuqqffdbNvBfaN/y0r7bd3alwU1GCqbjpTKDT4GpQubkWxeMKrRS3U7x+Dt88AeMpt25qUxn9SF/Wwyt8/G2i7a4EMhK27M7A/dnR1muZ13hT1oRiepIQmxMcjKVTaRf57eSt3Bfa3QHw97CL+Jsrmh/++iqm1a0i93MOIeId7IimbeHcPBdoD48lLoEyN4BHuDzxH0oP5RZO5eeN+vaSh5ShBjbnYzdHbVH5zYXW17l/kQvhVcQT9aHksuc2b3WW5bZA3j6c1m9IlCZkE8oUAFot0HRaQwpbQEcKA8HZiM4LeAMoFLbqDgRESnVECKgBAB0SnAlgKEAgYEmqfgl4gIGfdSau68J5kucsjTz8n4lDMupcz3+Kfxy1ng8zIc2VS8LyEkcEcOv8afPpOyrQSGa4yaR11PALbIAwHbWg+BfgKlglL/0GNGn8OYFvjCtZVlkIIIIoQ0x8FZ+tBMXMa4wAXuKWNZAKIAfY1T85fOwf0xn4R3whDzPQGy6TU0hxq35loCX/fR2H8IENe6pN/RdQSuq9+V9pecmlTZ6Dv6TLreLiBjRKgApwDIBoeG+9w/X3pmgSjaEwI/3cGI5TtkpL18+dLP09dffx1Asnhfrq1zJudWezZ9Fp0R7TP9nY7BDenYZ0cAI+PACWPvYyzo/Gq/8R3e95TXaJDLuRepfALuY6ODdE+ne/H+Gdc8ag613/W39o2ukV5X+yeNTtWZ1pnnMyLwBFZrzIwF5YsDKSBfAJW+x3j03DJm7gO/Xls3RtTrvimx7HU7IrAvmarPu+yMxJ9IigCWfuiJJeKJMTn5oJqwKEAiTyj3E4lbydKTEx8zVrm/1l1ZIAK67xNPcuJT8FvZK9rnjEOErshvASZy3HV+O5zVmCXI8wp45hqh1FswpHXt+/uFLCg9l2S7iE6tqfaC9ot+c10FI/icR1DQ69TGH9LBJVvcyMGCi3OssyAQjTG7YR+BBpFCJ2DXDcBQGkpnRWdWMkUyU/pCzy1Zrf0lkkDzJUdOPft4n3FIv/A5EU/qN+IyJkZp6r4qS+b3azubLAOxkz6T5HQgekL0oeQJ86ksYL9n1Jc6Q3w31UVNE0H0mE3G5yjjB7jHs4hIlb7zKD7PXgjkA46tbAytv/a3g+l57L0SATedhVSHO6mRlOtS5gpzSMaTPiuCPf18uEewO1I5JzlL1uIJhIwkRrrWqc3DGHS+uLeDYDFjUeue6mI/g0kpsVTfpbIxtdn0Gb3m8x3tNJHwkkN6bj7LWuvsSv4wvqv1rRuy0nfKOuQaGPpEOkm+6Vm/Zy9FYFc6VueBcbks1pnzsjohc8XHJxIlyof0+xonrwHGa79CPIW9+qEMMURFSja5Do9kN/eC+OA1vz4uBhnxsa+Hy/Pqw5nW+kvuMI6HZ+cezQ2gABjDfkDmExXoRZdixL3LtZiZpT4tfnZiXzHG5PsOO40o8fjcWivJFJ03Xg8ZcKG0lD9DLA/l+0yZZmr47YZd+BwOg/ah7D2Xj1EuuuMSnVGaFZ/0F3qMzCcvERhIkEmM7GPcTmpno83K2qBWIKIACU86M2Ze+b6L55ueO7LxZJ8L5PWzTJmY2MeA51PPMi/dBDA7QEQEGc78+rkQ6cg6FsH2lc5gLPwtfTpMQylrenzw42cklhFyZ7wOGfYsnYO2lBhhrWMJxmKxchsCEMwDJygnF9fGyfX13jb7bejxsbmxu93aiSec6bZv7ezt++8RT9N8CMQTxD5HCwJ0F7JeTiWGMrMDQPme19lowTGfFROP+mU/OljWbG2oVu5wQzR8kw/2J6IZPZGktslYudPumXKxP5GXAYukLI49gYcilpgn6UT9n3lVaW/JfckBv2Ze+j5gX/A4cKKUe6HxNRnG9TjYJwA5XWYfkTWUZ3Zlg73KOltXhS2Lzp71mX0+FPacqMzuCBsXMqInlOULd5NM/2DXBF8PQMLlA+fSS+3VtiJSNWbSKevpZF+ZuW7Sc/HsJ7l4j3hyv6APe0b2umwZzqC+hyzzksTThUfTXl3dhN4FgDkxKMSjZ6Oflto3d8fDicST/pMfwnORmSTiye2seG5l72yPndfqB8ghw4+eXvl0aa8ps3N1aXsIZsk+ZT7SFw0ZQS8GgHXKYUGaE+QE+FSXfuZChpnZvjC7wZbIzL5YLO3zemZnDiQNtsvNM3Xo2QUBRV+Px5OpPZ2SHTTas0fnvn7ITbe1KfmXVErxcjxR93pzdTL9V6vTXCmATnaS7AhdQ76bMvV5nbnnn597AChFaccgJLc7IH/4d494cp0zm50yHG9v16fzwl5RgIb03B4yg96hZJdEkp159cbq9LQ5tidd52e4rF3/0JtmbHvrZoUTT++61rZElKOj+t4WWSCeKA/UVqWDqL8eDvbv/cHeUzKL6P8xBEWoDyr6yclqggfI/jgeXHb5WU6CSxgvY2FPri8vvQQk/ZDoYVLcXttPi9z+erH0nmvdQBmm3q7ao71udnZno53PKieezqnAw7ljP2XmfX4Yi+sg9ktd2+OzpYOSeWf25rhz4mkH8Y0dWQUyhoxVfsOT4RmdVaWtIAYQypTlttFWBWXEaCyfhR4nJeTHxMkeMvE2N7f2/m5tu2J04oh7P1ye2aKeerAcGUnuZ1BGMtrwrids8Ojxi+XKiWPHvTh3zdFlOmQcZ04+CsGAwiMgGiFeIE4A+SiEzSkkewJp6PqsG12XeJABRDxlzo5hbs6XK1tBLltml0Nn37advbXBrsvK7qrK2FsNPR0j8ZTiAdLr076wrTVWVr1njP6yyeyvZkv7bHVmdTVa8/Zgv+5v7FfDrZ/Vj7PaPh8nRgm4yTDasaBnTGhkz76khJ/rrtiDFvscOZfanQrEdX+6OTrxdLPZekbyajULdqOXKRytmsx8jtxeib2M/KyU9NskoCIQT2RzYTNAfCODKA+FnXJrpf239Xv7ZyoPVYV9ls3sJ+XEni743s5aemgdj3akGRsyn/5OlEmkdOPQ274OZXHrzuwcsssDlUJpYbLH93cHL3N5SdlXz0Iyo24AJS5XZWWP8bH6zIrJ1O7q0t7u1rZuOp/Lm2Kwm76ydZXZwW2r3G0Hgj0gnhbtYJ8OhT3uB3uR5U48zUoCAQaboxfK2siW836Y0aZRH1q3J8GIWvRhII+whR0bIigFYhs7a99aU5jbEhAR9KDjNyD0ujtazjxiO0JARfnv8012KoE5A5+HGDjaDT3GutH33Wph9uzx3KqLqZeaQw677VUG2RJKxxKsU9p2fbB23TnxNGx7D5CZeo3m1hoyzLxMciAfHS8ZRh8j60x/TYiud5tbP2PeM4hsGzPvb9gW3CZzuQnxxPfkQ+BLXhLY7D2AzAoyl6uZvcky+9Jae50NdrUP+J0CBjwrNPYQ4hzPh9wOmLCz0s6K3J4Pg/20qu0l5ezbg3VDbdsM0J8so8I+miydBGe9COrcD7m9bY92s29teyDrvLM3ZWsXVtlP2on9EvmL7f34wh7+51/Y8Oyhvd/t7N03b+z177+2N99+45mLVdfbdLAg94vcs12Rc7NeAeiZEwIlthHBIvSJ9d5ug58zJ54oFzpfurwg6BoduBlCkIFjwZRScwwDOzsEH3HmJc/Up9aDVmMg0vv1dWi1gH1Mj668sB17C9s3Zt2e9YU9KxdOPDVDZwf6gUGiki1JOc8C2Qihm3l/JMgx/l6jCwjQiVXK8PW3+53ttgeXQb7H9p3tMsrQEuhS2MPpzC4m89Dni/nveg8ooc8augDiycsJjyFg9t+G3H6TH+yrsrPeKqs6/CCkPn0tqU6A4gG3Gjwj1n3jDD814C3Loraia+xJkdkXRW2fDpU9ir2Q2HdXeWa/O1zZoTJ7ZLU96QtfC8pMemALfZ6ssEnsrUnA2F0MBkZOQjyFPr899QedbIR4IhmLcp3DOPGzTPai53LGkpnMJYFWBGt4xhpBxtg3YBkEztE/dui97CNkLUQV8onShwSsvW/2XuLyo3HixBR+HCXEvWx6JJ74xgYbsTs6kQ01CLHtn7m4OBvlRHIYBN6ymQT8yjEUICpH08GaCLzI6NX3JAgFSAnYkWOs6CBFhd8HDwV6iDySsOA+coK+Z7xHEFWHQAamDMv0uXTNlOhIiSCur7ngWTFaHUiJZMB9gPt7QEr0qjQOEU+aY81Tem85ZALFUhAldVg07tRJFiiSgjsnoCXOSboWKeiq11MwTs/NM2q907HKaRRQqfXUPGvsen4BpCkxlIJtKaCme6cAWrpvBBJrPVJDSvcXCKr50P3v7+uTsxLL82l8AnC1P3VdATxaP+3PdL8J4BG4zHc8alvAVQQo9cx8TvOsfSaQT4C9Mrp4Zgge7iFHX8+mSFM9O/dNCZSUaLnvnLrzvd/H6G8ihmMkdyxxpswYxgfx5OInDw2RXTFF0klEhAxafgvQTM+pYLy3AAAgAElEQVSHg8aJIcwzpHOpOdT6ae+5IRWvyWsCEJif9Pq6lsah99LP6Jr81lnXvAgwEbjM69pvXJPxS9HpWfRd7VXJvHBeP/QzSw1ulYejEarGk87DicSJPdncYKSWdiRh+Kxngk0qB+pP144R8E560FhzFUrLaawCRXkm7V3dn+sxLjnOrF9LmZP43AL80v0kooFr6Xu85mBuJPKVvaIzpr0SwOVwPrTfRdIoO4V668qoEZgvHRNA8zAn6b7RNTRuvSd5Jhmo86dygCrDpVJ6Pu5IPPleieAvhq+AXgHyzIkMNN1X5zCVPals0Fpq32jPpiRbKncEbAs00XOwliK9WD++w3ty+PS5ehIikgCjJWeWZ+cOTJ32AvXpiVTmmgCzZdjzkgPSgcwl601d91Qfcv0AeAcSRWdDc6K1CaQVvR9CiQzNJ5HnyrjksxhXJ1lA4Gf8Hk5muO+Htdf+0D4N4E4AyVOdLpkuOawsKHeEDwe/Pz/eRy9Gkwu4crAhlipinvms7qtn4JmlywAIRMqkukl6UnMn++NEchIJT//GNmSn/ZAMdZspRivft0G0nqm9ke6zdCwiCOVc6Vra05J/CozQ8/J5DFRAAI3Ra3RHopL/Z9MPttT9efdznAVCS2dYe1dylzOX2iRe1i2ed4/0TEhg2UraY1yfPawfEU/Ezp6cT5zSCWciZGko21F7jv0o+aNsFa6pM9jGZq08WwoIa8znq5VRlgRn1cvlIb+9T0Ao81dOQ5aliB1//hhUxJ71HnUxEp4SI4Dx3MvnNtrokjPal1pndxaLD59zeQfQqQhOokj74Iy4DRhJ3bRZdWrfIBf5rJ6f75C1dLL5YpkvnD4R50XX+/P4Oo29n2e+3zYHlzPUIv+eTUqN8ciME8FMeS/Zp1p3d0pVZpi65F0AK/nZxexr172QGmTARLJSGZWUjeHHbaQ6RGNKPklmyl4HtCUjRja6Z7BFG8bPy5h5n0QwTm98XeN4hsa/XloEx83rrYfSpZQ7c8Iq2hVD09tms7abzZ3drG9svd9YXmZe0oKgjOXrt4F4OvQOIswzohBpSm/WU3IMG3O3d/AfW8LlHD14yIA47L2hL2Uv2CM4kGfVwq991e3t3XFvYza1Icttkxf2ujD7Uz7ae84wzYSpjz+GEo2yt0Q8MX5KKzooFeWdzq70FOcG+YhOCLo++FGSL76u3kSOMouemuh7ZeZN080zKx4NvT0rJvYZvS4AAwr62jT2Nu9tP6ntvNvZi3xiP8lq+xhikSbtQ9BdsypEn/Ij2ZWO1UmGIYyJ/pGMg/02p5F2LGnmpEDSn5JrKeMprYDh+pReCp79+qEUK8QTn+NZ0wAEjcP1yhBsh8V8FXoX3IVMHQA3wCEAFJVuk4yRTrsiSyTa77LzJAe4B8STZCTfoVTbyX4Yza43e894Qs6UEJrVzKye25tjY3+4vrRjLJ9Jdg09NUrsdYAKgFmaqju4GXuR5qHnEY3LnZwlm7IobGO9XVMifjT7fD6zH8+WdkH88Dh4eZfb5uAABeAnYNl5VdnHE/qjVPb4IpSXPkVhk2UX+wq6T9SEMnv8IFuYJ8bJj+Qc64tsly+u9dD7XJ/vESzlcxb9GhFPyEMyAr6X/U5mUcx4Su/FtWRP8vrxGMpXMwbZx9xXpGML6RJBds9YnIYMDzLQAId3+4OV8fxx1iBCALMo00REeDsv7XK/98j9TSSeIO/meW7LcmKLNhBPl0VmvxkP9m9D44Bq62EPhVVWuqxCRkGoOMESZTAgHmPmaJ5k/PAhQJfzfdhvXQby/2nf2YP9wf6squwvF0t7Aji4OzrISMYT/Sz2+Whn04m9nCztYZ9b1h6dbA2N3juXpW677g8n4glQEuLp1W5tl8PBjthp6OuCXnSUWBydcAN8Y489nE7sAruoOTpIOaW3HeBk6GDmpYgImKonlW2Rnf3oWZeUPLtjHxah1BQApWe9QzxtNj4vbivGoK7tdmc1PTxmcw8woWx1g+0DmHk8GGXMQCNFPLEf/HzEDGJ0gvcpOYaMnRb9mwUyDWAV/cGIAUbJ4CC7Fv3dHOiNV9nZcmUPGHtZ2Nuutz9u1/Y1kfzzifd52rGTABYVrIMeTqoXsFfLQ2b7bG+zOrPPs9z+oi/sl+XEXqyWXq3j9mpvv9q99TJ7GX25sok9Ow72YMhsURfWZqFHI2WUsNXuE09UJJC+lN8ouelZE8eDrz+9SzjF8/nEzzHXhDCAeHJyivmhlw0+JSXCiOpHp9azU8aTE08Ei5Ht5BaSWZOV9vv9rf1ue+eZAR+NlX2UF3axqK0h42kMfhI2BHPVkeFG2eRx8Dmnp1h2HDyz70ENwEpwZ/eBCBsKu+tbzwLYekkz+q5kdp7T+6uyB5Dkx8GGqrJ1Xdq7Zmeb7dG2udmmNNuWM7vOB9uSJZ6XrtMJGqmGzi7IdOoLu+h6ezZm9nGV2bzCpjXvEQTBQqBLyPIIWevqQ+t+JmQKup9AJ3AjZVT2XSC28W3a0XU8shcAmZJ02KbIVcBqJ3Pxn1xahP0D8UQ5YIinfJyYjawhGdSdvWsH27SjnS3MXj6Z2fQRGXBB97tdF/WxyrQ3XWY3V2vbXu5s2EMCl7bMoU0yz+QZ6TfjzxICHVh/z2ijXCP2KIFr09Je3117Cb4H04XPC0QtGWv0qQTwplwbxBO2n+umaItTUg0CgDUfysIOZW3fjaP9rj/YKwizLuDg8tulf2UzLyj9m3VWTUp7WJX2o7y0H1GWkREfNjQ4DKC/y72pPZ4uPVuNvcyevjoc7T1ngEp9eW1vxs7+1K5taaV9UZ55eWEI5+xsYcuf/Mjs2SNb22g3lzf2+stv7dUf/xgIpbb3sqUQT2TmLQhypMxtF3osle5roXMh9ujbk3tmmGWdzzX7+ny2sLNZaMVBNvbVzbU1ebBN3J6PxFMgOkLVHHSW7HPOOfaxAo2O+71d7m79nDruBG5C3x+IEIgr5Hhl9sAqe1Gv7Iwyo2Nv+yH0QIZ4KicLa/NAvGMLca5YRwiQthg8S9b94Kp0wgj9dXe3tSL26CuPoxNP7ANKxUH6IdfdtyoGu93t/SxsjpT/owYeNg79l0KVht90mf2qX9uXNX3GSiua2COUfn5OdnuoxynjyXGsJOOJe85ttMfZaC+70T4da3tOQFRZ2PV+a2/Lwv59/dr7Lz2r5i6fkDUEXpDdX1GtAP1KtlFGX9ZAIvFDLycCKJqWvlatZ1zRs3ZZT2xC2jC+TzH3+eYsoGPxzTg73quOfnFDzLIkiKAPcoCegdwLYppyrp5LFonnsa496+r1/s7WQ2efTs79nnP2BioLO5JApNhDF1Kee3Nd9AM9tjxL7tmzj8cUMJWjmTpXKZAncE3gA5FIOphytpkUARsnpzZGMIqokCOnDJ0UcEiB4dRR4LopeMjnFIXM/eTQybER+CbCRqCRDHRFhAv0TIFfPZ+eSdeXAJITfEI1/oP/yChOAUQZcfxWJHlqEKhkE8aOyBXNCffXHPrBjyW8NN96RjnvymDQ37qPhqvryfFOjXUBOQLbnc1NwHeRIto/MixOQEoEA1IyQO9pHJoXfmvPpYaS1l/fE1h8/3v351frlwKO2hcpkMV1FbXInkQhyklOgTh9V+dDgKH2egqe6DO8J1BDIFEK+KUOuD6rudae5becJu4J4cO9cH69VEzSqD6NrOTafPeHwD7tXc3p/RJKfEcOFEa3wGbGjhNFHfQvvvjCa6h/9dVXvie0N7SfU8c6Bcg0nnQ97wOi6V7VfAn85vsCAvUc6b6TU6fn19oKeJD80Bqla6Cz7cZNHRwEftKyg5IDvC7AVGdU+5f3BFypRwhr9fDhQ59XShbi3HppvNiwk2cWWC/Al/cp4SBQjfc1H0p1xlDFmFI0JU7iCdiihM00lCrS+eL7ilZJzyDvCzByJzQ+NxkB+q7e1xwwLkVpMjYH1uZBqbthmfQ5EpHLteR0BzAmRBTdB030zMdjkHFp9pCAoKAPQsahzmGqg7SP+C29xXXT/YX+EGmn7AoMU2SBg5CxR4PviQg4875AJO0RzWV6ztP11L6/v+8knzT+VL/xmr7H+uo5BWLxm3lJiWeVnZHs5hm0NygFFHRHyFJwkmg2P/XW8GfoB5ctXJPozG2zOwFVDlzF/odcPwApH3r4cG2tpcbOHPAa84U+czIpNjZ32TjETD1A483GDV7uTTSbSGnmHkOda/HdyWwWwCjIUwynWOZGcsgJEfX0oPxK1ENp1LN0sPSZO7T3QFQ/q9fXpx4e2qNcR2OjVF8qv6QHpPMkg++vv/SvxurG8w9kxDl+nbye2mIuC2KZjVTnaC9KPuoZJZ9SW0v6VPJK9or0EWeD5z2RFUnZCf9uNCg9yi3LbLcJpTT9njS8nX4A6lOdedrv+YeM3ZRQZYxun4nEi2C/z3UsFedyKGZE/ZBe9UEk2dXeXNdf+pA5VZahVxNjI4pdOhRqgvVWj06XH5F4Rg5orxyOez8f/Ihwk+7R65SOA1jCGHfgiZKeOGGUkpmEjEGf/0iyUUVAZxvj3/cvgD0NqAniJlOEknIxo1BrJb0j+8nPWcw4A5SRPMbpTm0h3V/Ekzd7j8ErkpX+GWqwn3o7BWccAskBLMiUeH5SGYYG9bkKFIOXhwJGoPQdOvAsRvlzb9mu1SRkjrq8i1lKOgPS0XrGMkdvAbCFMaMvAClc5w0AeWGtdXY5P9pnwbYJxJP0r2eaxExY7tXFHicOnMRSfX5v9ja2GaBO7LFAnwyAU4ASYuFd1jogGnprcA8B3Mhpvj8ppnZ5fWnvry7tljI8zd6JJ8Ck9W5jH9+snXh62gw2hXiywVZUrkdfZ6ODYzj4xZjZWexNxDoAJtP3hH4UHjyB4ziaTcvainpi11nrddqtJYq1tDav7G1u9lVu9iYbbDdCnmfWUpomlrb09U5Lu8WMp9Sm0zngWQXayr9KdbRHDpNpSdkvHOEylLzz6F3KihWZO7Kftq09zSp7Pha2QL4Uvb3uD/bOOusntT06HuyTamaf55U9guTsW8uzQE7wT3oiDcJI/UPq1Z/kErYU5TTpOUBZVnpdAEwnfYx5BmXDpISS6w/KicRgI/aLE5t56L8hGSxbRPvbbYQ+7EmIJ2SbiCfOPmMRYSGdym+dOTKe2MfpHtf+dWItlluUfiMQQrY5e/gWYoTSgJRsGcjqLG0op3Y1jPZqv7VjEbL66d8zp/wdfaHYW/S3IZtyvnD7GPlWU86J88xZp+TKaLYdettkg617iKfRXpRT+9F0bo+8bFTIcrmh1BWEO/0EIEzywp6wttO5zWeBKGMud/E5XUaT6UKmwhgCsHjtnCwN7APIMsplxbLDrK9kvOY/tU987iPxxP95HmwgP6NFyAriPpSnOgU1UPnJ5UEIfEsDamQDsyZkUoh48qy2mEGtUqYZtgqgEaU/IzkNqOvE0/FgN80+2K7YVpZ7g/RzGnqTCXM42n6a2dWBHjOt7SCc3YbrbAaBS7Pyvnby+6oY7XfW2b+NrX0DAUTJG7IZ+tz3nAcuQfh07SnLln1JNqL8CXSO/GxAX/ZwUYcMCsjGiyGzzzqz/zyZ2Y/K0uYdPVr2gXii/0s22B19wqvcfjRZ2UcZ8NcQ+osBelGmbDpxmU+AxWI2tzOyo+qVE0/f7Td2NR6toaQvgXfW29GjsykfRnBU59lLT+e1PQSwPu7t8QQiMuhu5iX38qAEAwTZcLu+c+KPtYTEukZPF5mXczqryNaIpdjIHiXDgbKpk9D3lv0F6HZ+duZl74Dm3Vfves94Yv0I/PCG65H8cbkU2xswh1v66vpaN25LkRHgJBrlaPGri8rLGTM/9HhjPN2x8+dhzz7PKhtmE3tLdP7Nlf0BAmA+szWkGrZPzGhm3fQv9d+qrrQ+P9oi7+zHY2Z/ZRP7eQXpVjmptBkr+5f1G/t9s7F6Utgn2dTLvp4BqE4K713j/ca6wX1ZfAb2k5PmTnIHXS7bg98pTue9rdrGDjRWyUOpKs8mjKUsKbWHbPF+WpTTQ8aTUTSbez+p+WTu32cO6YvFPclSh5xgH0HEvOsae7W59cyEVVbZKs9svqgMunNziJmnlA6kxF9R2q7vw7pAJmWDVb3ZKi89WwKAHp26Oe6toVTyZGa7gVKhQyCeKEFtmfcWPCsqWwCYj4X1ZWnvs8He03vo0Pm+PUwK25ZT12Vb9glBLWTLtXvvAfSEPluQOMfenoyDPalym09yq3PA7MKzWiaLuc+LMBzmUPY/5cDIPlXGE7Yn8o+5FvE0L6feDwn5BtlKjydsU/XXoeICxBMgtyobEHSAX8w5WNRnNlD+st3a+6a19/1o226w1cTsxaOJleeVzVehDzH7gNK5yGIPTsyQj2Z3N1vbXh/N9hbKARcTz7DovMdosCvd1ol+BXLSdTtZn2Nm46y27+6uXGY8mC098wICgzNzzIPdM8tDCUFlPLkfAU6d10680VGvyzNbZ4UTT78dDvbtSG/UEPgmv96xniQQl+wUcmFYl09mM/vxZGYvIOUA+o9bG7rMNt3Rhqqw8+nczuKzsQYA8m/3e+/txjgIgrocO/u62fr+pzfYn0FjZoX1k8rmn760/OUTaya13dzc2de/+8quvvvWdW2GXXtsbYHsQo+AVZCh1oeMYILtCOpAm6Eb5lnI2O3Za57JN7FFScBN7eeTc/n28j1sj//tOjf2GyTOQ/7gyd+PmIgH0MRgareTyKhyW370/n1kynWU2MsGtyOum84eF4XLeAgzZC8ZT07w0fu8mNjeGrdzOXsX2IswO8j9MmTpQPYH+6ZyWUDGEz/T+cymLWV+j3YYO9efTjxVM89YJIjpZrfzfbJrsXl776XnfV6LEBD3h6G0/9Zc25cVPcpK6tYFIo4S3OiKbHDiyV0VWi9BNLsc6Nz3osrDkjKZ2D6Hzj6zib08O/N+S+92d/Z1mdlXt+8tq3N7WS3scc+5pvJp69l7RR2yjfCb2ny0jYXea/gi9L+johKBDvRuIgBEGU/znNZene3GUL6QrCPm0DE7ZYSS9WahhD3nBb3lvbeorBkrOFzUlctSSt06oVTmdtkc7M1h7Zm5n0zOQhnvHJ8W+zvgKJTXZE123WC3zd6JJ2SI94Qi0+rly+fjfWJARtl9EkMAixSXs4axVwivCfQTiCLQxQcSD69SzQXaSkgKiNY1BC6mYGcKVkuJnsoVJMRTCnAIBNAzubEUy//cj+LWveWY3AfEBWAJnNHfvsv/gx8Z+TI8BJAI+EqjjQV26jArQkuKW86DottFaghIkoOjZ5QTyPt6Fn1WzpTWSuNM59MVRZJloewSgciMQ1kt7qTH0nJyfLTW6XqkwK/2hKYuBbf02n2AUE6XHLn7BpU+r/14X2kIpBEIyTPxj7kWSMtn+L9AZa3Z/f0h5zEdY2rcpWOQ0y0FrM9pT2t/pmspoNUB1ljOSmWsRAgxToHg2hcpEJ+SFdofOnOam/R13Ufzy7VZs0ePHp2Iib/5m7+xZ8+e2d///d878aQ9xH1VD1zZaYzPlXWUDyfHJYJUejaNSWdLc8r9TyBv7FslskPfuU88ifySwtT+l/PJWEQspXtQwKyMY4H9XF8AnIwf/haIpT2t7zMuAblE1onQpGwF8wG4LhAKYCPdXxoj48PJoZmi7qlISgGcjOtut/HSMALziS7hmQIoP3okiPaxnpUx4AxrT+pMaO+dQPvYA0VOg2Qx15PzpGvzXsiACX2YFPWiwID02mlUOSCw9h9z4sBBzGILnwslSJjjlGSVTpnPQyk0PRu/JRe1hwTSsCbai9o7+ixjxjD3c9iGMpn8VPNQas7PYgScRTzpvhqf5LdklEAvESOSm6kMSM+qZEEqIxkz9xbJn66hCJ1Q0uYDuKr9x3W0Lg6IRRCWiGz2EiQ2ZUoAswW+Yngq6wdDo8UFjrJHmWySe1xzPg8R/AIX0zPgeitmCLF2yiTy1PsYdFFX0/B/oqMuL31fMgZlnioyzecwOq3utAAGHY82LUJ2VUoEpvNCxpPGqzUV8Mz3cKJk50iuyMlgHhmz5A/j5DlUs17rKf2mdZUsl+xNdVQq5/ieiDzpY+1fnZfeexeErBW9Jxnp54ao2Ahs3jdBZPtIb2mcsm90TclD2Wt6Ds2X9qjmTefB9SRlYSBEov6n3wzX9/0AxRANUMng9Hf43AcbIiWeHLSjcawD4JEwSkqSquyKG8P3QJV0HdTMO8yhwJdARoSfaONQ1kUlJaItKVmhdQQo8nWKkZ8uZ4lOjRGBXE12hWQABAvgBxF72ldqDo8B3pchO9FlU3wWhF5qD/v60hcKGYSRj5yKxJz3jYoZrZINOstO/pOxEp1+zo/GJ/KJsUt24MxxDZwyfqu3ouxJCAKXpcmcA6zph//xfqofKOvhc48NCrhESQjvMh7OHXNw2lc4LlEHQKiKeNL9pYO13ox7WqMXAikdsiADgcu5oARfGzNanIiKukFnjucDGEvtF51t6SAyEvz8xMxfv07M0PSggVhK18vKU8YJIFm9QokunC5dpimgyUuBnZ25HAkBNDO7vr32IB4ynrbHnTuzrNPd9s6ernf2STN6lDk9nqbZYCscRgI4KD8Uezxm/ejAkewATow3QW72/hn+pl8RkZPUW19TL35sLBtouF3ZkNV2lef2dT46MH3tpVFoshyi7CWDOHc6DwBC6r/DHmDepev4v/uHkRzVGmvtZMNQas9r2VOKg33KGaf8bh6yA/6i6+3jfGIXA7BubzeReKKfBtGXL8fenmWVvegzW0AUjK3N5hOP3AWoIMJWZVt1/lJ5eaBOP9mIQwigZAREA9ObjEwGSkmm9gn/F8jnNu69HnLhOYMNwjPSwzDViZIVksmuI8nCwN6LvQcAlbxvJBV8vIdYKFupudN4nFAhgjjJcvYzlWTd3NCwPO5XJzpj0Ifrgrazu64PxBMZSABLPeWeaiee3ux31la1+/jc20s1VZCtoTk4ci2fzh2kAhimlBUgBFYUlAIAxzWkEuREAQA72sPe7JNqYh/VVSCeDlvPdth19BvIvfH0wkZ7WE/syWphZR18BwAcBVHyDMwpdgrglYK4HpyHHk0ApZwv+l/ITpc85u/Ur5etr1J78mmx0V0+ROKJrEGItpOud7gJ2RuIRRGNfJ/MKfm+9B/S+ng2VgwgUulHyGoi9QFs+I4HklaF7Sk3fNjZll4R0X/ysotlbWf1zPtAIEtvrbHr/cGuyBRPiCeIIIDWj8aZk9+Uz/xD1tm/W2t/ssGzowxStAk+gu8tzjD9eWJgBgEAlPF03YQuj+SJSq66/UT2Q515abuXeWU/a3P7GSWNKBPYkUk32oZeHzZ4xtNt19sqM/vxZGnPi5n1OeBz49H/G/y7SN6yZzl/88IclAS8p4/OTdY6yAYxwNwckTGQ7wSLNb1NR7OXy6k9g8BoWruog30afNMdrJxn5awWc8/+e3995dlVrOGB0lsQtUVmj+YrWxW1y1j5HewhtxGjL8L+W9KfjV5XFQE6obwkZYsg7Tgn6EdkpGxMzpAyQMmyohQeWbpkRdPzhNKvnt1BBi3nfzLzXlGQnpR15TX0nWf9TKf28UCqytIu89H+bX1nf6Rf0qyyu7ryLELKMcrOk7+S+kOzoba86Gze7+wnXW//y+zcfrl84CDi++2Nvatn9ofDtb1qdjYrC/s8n9rLPrelZ5pTpmp3yjDyEpB54TY1dkkoY/8hCF12sfxm5oHehpDjDopWwb5wfRCJJ7I9CHbgmnzucCBDw+x8ObeL1ZnN8knIDDxQgvHoctJ7YUKyIJvpAdn39u72xtcAELUiKGIGIdvbeh9Abiq4VWRnVbVtu86u9jvbUuZyVjjJS5+VM7I5KIMFUUEGFmAvPayGwe64TxZ0IyXPAMgBuQH6z2crz/z8ut3b+8PWBshesubqwq77zN5nra2pjEcvnIHshZ0tyXAqpvasoeRea4+H0S7IeKrpzZP/IPHkerlIsnMgWatAwDl5FKtHcNYgnghsuE88OSg/WsgCMvpwoosp8Ve7DHC9jR1HCcuqsvPpuWV5Z3ft1l7t9k48QX4v69EeLwpbPJ7Z6iKUPvUz1rKG8by1kIWUVu+t2XSWNblNjF4xhZdupNTeiN6vYm9JegTFXpZOornfSr+Yqb1eX7uOIOOJ7AzOHyXdALzBQQDG0emQLG63x2DVYzM4oE+fS8ou7ova3hS5/SFrnXg6UNkv6k/Gjw3sPQ+jjUdfxIq+m3VpP17M7OfLlX2cFTZ0OzvQi+dodnfYeYbYajq3ZV5ZlRVOOkE8XGOvloXNq5kHqZA5964/eObjaqztFzl4TmZdXTrxNPn0qTXTidE78Pf/+luzzZ0TbjlkHqVmsZvIkiYIhN4/Q6iQ0Hf0sOx9P6r/GGeh51xXE7cdWV+wjbKu/LwRdEkpcNksZDyxx5BzqU8ouw+72HEUSjD2QyivOP/gn5P9izztqtz6IvThumuP9riovdTeijWtSyee3LdGplthmzaQQwRdQP6yloxvQ+BUVThZG/zKkI1HeVz3Qya1VY3ZXbvzzHbskcf1zAM3XGdD4njZVoJK4D3Jcsw9wyzPgl5/ZVP7r8cr+2NFwcjS+h19eSsntZhT5AiWAKX20D++L0b8kVBqj5+z0eyZmX3WjPajbGpPz1bWVJm93d3Z74fe3uxvvHLMU5vYWUs5xMHLEj+oA07iJews86w5Mp6w1zwDHduZygD0JKaShRdZGG2WF3ZGlm+Z2U2beQZlSjwhw6bIwXhd/BaCOTjzzAV6yAnCYfDMac7+3Innyl+/PG69dG43KexZNouktPl6eR84KjbEYIN929ntcedkFmfv4WQRAhXIeJIhmwKvcibZYClglwIHbszFshUpOCJHVtFDTJ6AlJNDF9nrFAwSyCYwms8KpOT6GkdqyMsYknOaAjcuKJKyeScAIft4n6UAACAASURBVEZAC7BKyQqBfjy3SJj0fRmteu3kdP8A+KNn/iFASE6EwEkBDTJQGDv/TyOOU8db4KLmSvdKo0kEcqX3T0GnFHjSPCliXqSawDXNPddKyUD+n0awCwTlNZWES4EhjUWvOSAaf+7vP3fKItiodRVIpvkR6JKCz+k9Ukfje4BUUpqRMagcmECJFCS+DxSfHO/oaKeOrOZcr6Xv6Yxo3h32iuVy9Kx6TYpNZ4L1kcMr8knnis+KRNX3ND86i9o7Gk/q+KZArBw07X/mlz1Itg4/L168sL/92791p+7v/u7vTvOWygs5SgLAtJe09wSyatw/BMTrPKhUi4xWkbInMDIp3aJnklLUONI10L7TeEUQBYUaIvUlayR/UnJM1+ZzvK4I+XReNYfcv/boulB6jh+VMRPIqebukmM6WxjtOLA0JlcUNo4r1/QI00gIo1Qo56Q5pWyUwHEMTSKw74MWAn30DCIotOfTfeY1YBPAkvljzk7l6SKoybyoATZrx/taXzd8YsP3FKQPZz+SZEmpvlTGkJGg88L4JB91zmgQLNknWSDyjs+IENH8aC9q/XXueB2n0M9NG0s6AOjSsLkLf+NU+ZlL+qLc13spKKpnTedPe0P31d5PZYOIHJ3LlADQWLQOJwAmEsTahwKARQL6tXJllYZ9CwC63u4+AN5emiGAhx4YgvHYBUKe+0KcPnny5Ht90RaLQDRKbqI/pEMcpI0Egs6QzqTmnxrdRI5COvEb4lTZAZCyzL9/J4k6B/BiPE5q90HHp/KO/4s8peyV9o/mjLEGIOLgBizX52zxuvaO9Lv0h2wBfvM9yR8MrVT3aF1538cUgXftV8kXAbQCqAS4CyjjPr7Xqfsez45sHD2rn9foaGo+09++Z5NSppIx0hG8r/XQ+vH8ejYFDeia0jtyHF13TUL2jSK4RZ4wNv7fdKEswP1zorHUdbDx9Jl0TE5weQmUMALf2/cCnBTdLtmg86VnVHm4cC5Cps9A/av4Q/PklOQZ4jlyMtlroIcAA5clynQKPJj/gN9pfVLbS3vCZR9OQexL5foGB48Siji0VQCznMCPEeVESGvPevmCCIj7/bzHcuybBRkVs3v0vPwWsMOe3m7X7kjqjHjZv5glzVxMaJAdbXy8GNaFqHPeo8677D4fd5R/inwPaxXG6nszltoDgJJN6BkolPJj6SKBQ+Q5XiIgAiAHkfYnmyj2mTrZNpFwS23/9AxNavpexDIzXD82wOZ6hwPleT7srRPVGLMEXX+XIbuXHwUOSP/zfDTb5Ud6Hx0gkhsSEOLJSTJf39Aw2skZxlFXXgrIZVXfhZJ78w/yMjjshTXt0fsxrbd3dre+CVHBXWdk0z28unHi6WVjNodUyQYHpWgm7b1AqsIzRenM7iQFOj+OgQhTgP2S6H6A/qyweiCiPpBO18PRI22nORXka7vNCi+192XW2TuITcr+jFUg1CL4rYwnxg7wpB520mOSk9KzOluSQyIPpKuJ0vR+ZfQeiBkzA30b+1BO6n8dR3taL23ZZw5Qvytae581to8k5SfDaE+L2p5S+qk9WEVJm+XcFgDEfWZZVXqgj2SW5LLG1xS5g5ZEzno/zliChuhb+h2wVe7byqwn/9yuiqCU748sRPNzJqRDIc5T2ednWD3XdI5jxgk9YgA0IZ4ctIFAihkSJ3An6hXZFGMdsolld8hnVHDH5U0A5Pg8453HwCD3tZrWrslEplwdsqCa2iSfWDMWXmrvm82t9WWI/FUvBweBY1m8rKZMW+gFBJhJSSXPXqNkVkZPscpuea/IrJ0CdJidN729qGonnmr6CIxH2zWt7Y5kqgHAlTYbB7uoa3u0WjjoKBLPe3vEcvfsO+aI+WJ+BTg7wRsDRlSanGeVfmX+Zd9qD8hGQl6KLBVZmWY8QTzJPnDZRSE0ANkYyMp1ZVdJV9K7RrY6Y5M/76QZwLWT8KPrUIgQMsooh0NG2RYwPf9A+qI3WAdK7VFuCGDx6rhx4umGOQRAgiweIDwz3zvPsqXLxDvL7JtssH/POu9fsoY0huQ4ju4jMEaAaMA6B++6zubLhZdQ+x7uEEvbulCk4szxaH3Z26zM7fOstP+STe1nWW2TobV9t3NQzssp5oO9GwDAOnuQ5/bjamXPrHZwmx50+DFvr2/9sot5yHpCHpxNcu/xBBh9TdZU3tn2GMr3HfLRuIMTPa7bzc4ys09XK3s5mdvMMz4gCoZIWhy8ROnF+bk9XJ17JtSb9+9st974s9N35wp7JTMHyCCekK+ybZTxLLKdfXW+CAQIwOB+ewiZ+fQWBMDD1rDeg6/4YZ+QEaRqEJu7te0hsgkQAMwHsKYHDUAzfTIs9wxCSEiIJ9bLg1g63jPfC4tjbzaf2U1Z2FfNwb7qWns/KeyuLL1vGnpB6ye9Jf/C/dO2sOlktFWzsV+0vf1vFx/Zn1888YCFr2/e2z+Po73ptt5MnmyhX5RL+7ysbQrp16GztjYj0JDXyJbIct+7TprNZl5qUra0zhtniNfwJy6vrzzrEZ2ELeJ6hKxubC8y3yzY0Mgd5gidDvF0tlj4vBddyA6mHCFZgtwDv9mBdHyZPNh8gOiMRRUCCAhl/bYxU4MANYg9ejwBRgfiiQC9wkHaRVGHPiZck0wCQFpKlltpe4gnMmxEPPVmD8nOqOh109qD5YXtM7M/bu/spj24rh2ryg5VbnftaJflYGsISkr0eu/N1s6z3DMCP+4HW/atPRhGO6ty77s1oTSaFd4vhUwaz0yM2AUkhnwWgGMyCl2n4aNx3nnm/5ev9/yxLTuuPOO4e65N81wVq1iGLFEiRUnQtEbdEvqDgJk/Wl8H6MFAA/Sge7rRLRoViyyWeT7NtccPfrH3urkrQUwCD/nymmP2iR079loRK6KMJz6f/dOePpnZ9AOpPYgRXscGmVgQq8Q++AmXu6a3b57bRbU0OPCb7t6+PbT2jv1Qltm6nOy6Nnv+6bXNV0Fq19f8mFTD9ZJoQ48nGwsbjjiuQDxZE2REJypq+xBfUZXhPTRpjZEHEs0TI7vBxlVtb3d37rMgzvCTzL3D0DpInyN3iwwkxBN7fBKQIol+gjAAvHfSfrJTVtnrqrQ/ZL19a1SmhTFjDfXko5jYpASOBmKwNHtR5vZn89p+Vi9s5STpwRp6dfVBWo64kH5kVGSyzkIivNnf26u+C/KpJL0Nkx1RHMlGJ7xwjX9RLj1xYFzWtvrpZ1Z/8qE1VWlvvn9jv/sfv7Ga80DkodYEGU1S9Qj5RJ+60hNqzsRTT5/F6YF4wub71sfycrX2eefqKSQfECNu78/ywb7u5iHWgPg+Yy4uRR2S4vzZxPjTkxKoanexBmQzA4FMnOCkUzYF+cxysufl0p5bbSvi57o6S+2xN6Ba977Z+XxjzftgtQl999qT3R7uPTb1vRPHbAeP5SCgWH+d+G4Gu43fJz5+Xi+9kog9FhWdB+6HnoqMfSSeIF4M8tPMXmYL++/9vf2uoAdUYdZMllMBhiQuRF5deiUYxBOEl+/DIvHkCjM8k66zT6fcfpHXTjxt5pWv66/anf226e1+ONpmMbdnQ2aLprciH508vHb/kXulFj4bmyFmhzQmsYf7oPqSfodcO4li7HH57mVV2sWstPsu2J+PNb6AmDIvPQGNPk8eN5KkxxpJv0GqvgoSRgtPliz7zpZl7X2nZigjjJO9Oe3snqS1ZW0vxtm5QtWlHenVCkZGFdXYW9NSVX90+Vrilet6GSqePvzwxZl4UoAtckUbPAcYpEMfq5fOwXfMyNbCqg2wNm+SAVLwR+ClTV6IXUKvhgDShhJ5bV5ESvwpdpXjKYiX0WuDqOMJdNSCqw2ANpoK5vW3QA9tigRm/ClA4exI43U8PrbuTYu+/tZvgTt8TxUaAtV138qKTIEtkWUabzkAAXsCuLXBe7zRETCW3hufSbNABVidwTVtkGLmsUABAS4C0bUZElmkTKN0bGRb6f3r/T/1nmwwHT+Bqw6c0BAwSi3JJvQ+3xF5oM2ZjiewVOSIjiGAWsCYbCG93vQZpkSExjo9fzqH9D29LwCRc8hONNc0L2S7PFdtwNJKMlXuqLJE52PseU12cgay4jzWuXVe2Zjmgm9MaVJL09gIDOHIP//8c6+U+PLLL+03v/mN/1/AIfehjb0WHoHnuh8HLJLmwI/ng86l17kH2WZqp1yb5u/jwDo9huz9vFBG0lljqQwNAdXyQwLu+Z7GVs8tDaBFhMiG9VvXQIALaSfiMAUJ/NnELCKNv+YAY01gDvEkoBtb5vgintxf1UFagOM7gFkEqRD+uazTPAAHHnwkY6b/K6tdc1f2LDtkF+ZgLaXp0ddp45KSOtyLGmAL+NScEUkgHyUQNBwvZKtwTPXaSc81nz/ISWp+yc+H+R/WDK1Pei9dE9K16zHxoefkzx0JrLjx0XNEUkHPRsSTNO/PYFyU6tIGS7avucs1pX77vDHo+3MTaidp4lrI50WIighIn50IAYEpAlIEzjohEcEYEYT+zGLz845slQicdUNoCM69eNZuE4AcB12RculPZ2CdDR0ym9jlA7EViB3NibMEZFzTyeZVhYzWNW2SfH0gMLm786x0gjRsyH16zHB2YoP4I5b7qxLiDOzH5q98RmPF/7k/BxvJCop+SeuSkl/ctyzmvv5yLapK8HuPwBavMZcU72geCaxnc5yuz49BSjbh8huKgdK4Bt92JjaoEoq9XxwIggTJA/Cm72rOyZ5UnSK/nf5O13rZhJ6T1jvFNlpTFHtxHwLStFZ4pRmZUYeD+xtfG6MklgA5bEm+1HuhoSsdiYk0DpBvgFhOfajGgvvwa45NXlX55rYZ5xPXwgZQ80vH0fzims5kidt06CXGVcmXIGXIMX1jFWVI+T4EPj9qJOxzjd4D+Af6D0R5ObJnlb2ute0HaxpNbF0mpnMQleMCqA1N5/ML4kmApwhvQAJ+fJ4g5YZvihttQCz3BVHKTc2k03hY/hB/ejjsAhhOU/Q4pkjSnP1jlGbxZ0v1B5U481Bh6nMy3qfbScx65/41fvSLO38mVkP5OESSiiqVcK2xmTHZ9AD3bOSjlJjbQvQhvlapSipWemmucR7Fa/JXuVdxhv5KYYMddMw5TqiEAhyK/eAi+OcWELOD6yLc69lmI8F5Xrti7Ou2FWX/fA3Hb0K8xI2WPweqi2dBDokh8uz4PGTYYgP4EkBertUbH2NfZD872DTY/riz27v3Dlrw7E+no12+fmufdGY/7jNbWW+rfLLNmLlsim+Ys8Ga/cEbBdOjQX0cHKgDoG0PllNNFOUwANDwiWwcARP3NKC22ua28D5Pf8wm+4qqIgd1IZ7C9WptoxriTE4zr+MeTsktSoCSH5N/EfGEz+U9/vYYkyxN7KpHPsQ8iz+jWmLoHOj6j0NrP55f2nIo7P1hZ2+K3u5mzGCkYyb7sOnt43phHyFjiMTYLLP1MoBP/f5k+SwkNmhOyL+pupWKp7vd1rPWkUZBM78eM5d9ebK68I302dfGSiL+Pu+vIujiPho5F69+DKCmJ01G+ZV0T8lzT5M1ANR4v479SrbbIFcK8QTQqepfrQnyo27vscef/AXXgZ0J3KYHAmu6YjIq6OXryZR+D/EEMGCTLcpAPCGe9brt7Hsk0CA5o8yorwP0AMBPIJdJM+oBWZbR/x6j7DOZ1+RPQ3QChtyNnTdgp8/E09Hsx7O5PSvpQdHaUFF1PNrh2DjZsJ7XtikKl/p6utmcK5q0F17OFz5vjrEfKesr8YjL26nReVy7VNWvPZ3iAsUj/K24U4knWvdEDAEqsfZATFJZoYQQlpAATQVJSX54PpyLxBmtlVRzaU5IDUCJX2GPFYBhr55StWdVBskgAGIq+/CPRayKpTJjyhxEpXLn7rC1u0OoeILEgGZvR9Y9AM6ZvSgWNg25HS23N2Vhv8t7+93U2XtwTdZvHiignVd9hIoJzo1tQQQAJskXqtLJ7zqu6YC/p7y1sm9cZu/v85X9OT6VvjV28ooqpMjejZ29HVtrcrMP50v7abGyp8fRjhRuUb0+dHaz3aKG5glgrIX0WXtxubRrGroPmUv1UfF0fzh4xVM/K2zXj9b0E9i198K6LAr7tF7Yj+va1sNkhxKQuXMin/uAyKGXyTpWP7y9f2/bu3sHLL3vDvuR3OxptfR+FGR1sw4Sj/JMWYe1BvOssdfL9cbJ8/32EOILqn6QN/Uq3N6Be+1B2GMIo4F4ukXa0Kv5wTqpfszdJ0JVAewjDeZVVxzPRWqRrC1CPw3LbMVnkd4qcvt2GOyPQ2ev89zuysxJOWJ97bdl98FHhVgmb8xWM7Mn3c7+esrsf3/yof3FxRPvDwjx/J/ag73tDi7v9DSv7JezC/scKSpA/f7g48Y1Aipij6w/LsMZFWOQ2EpxIK0TWtOp5rqnurPInOj0PVVMSIHUBwR2GUbWyLhuY3PEUax3EE+Az8zN7ZFqYXOpL/wEFbRUsdDT6x4Jb/wxazbVVYw3vVEYSE8GKB1sPXQA1Se3L6/cyQpP6KDagj5h2NBxaJzU4LqAhVlDd/hDrxScbDVl9rSsvTojHzubzxZ217X29Wlvh4yqAOTZMmuRyZoyu51ldo8sl1fKIbs22XVW2IuxtOfczzDYNfvrgl5NUF0QrEgGzqylupb1Un28YlIN14n90VcTv8i66tVobRgnfDf2hYTlCdkzJLOpsslnXhmCv/NeMoDTyOgjwxZlqb1/Zaw02eRz6/PWbtqdvRomu4F0pddMMdqzhdnzH19aHate3A/PwhiyHt3c39holWVTac1hsLzNbZ7NbTj1dkI5gYoSr9GZggwl+0DmBbEV5JMTsYV1s9zeHrYeVy6y0kHynIo/yMj2ZFlPxRNzdeHVPfz42kkswxqVm53GUEF+mAp7V5b2dT7YdyNEd0yaiz1ZPemKcY0x8Gy5cunQj8vcvihK+4zEKZKIuoOdZpktKPKHvqsry+GWOzC1jQ11aa929/b18WCb2cyukT9zVzFZUxQ+d5thsk942igcXK9t/bOfWPHRcyenbr97a9/8+iub7t87+UDPP7ovzqmEIb6IvdDaLJBlNOviNSqiFswfepMi18ZcsMw2q7WTk5DcoQJmsPfbO4+HhC2RhBGwnJCI5/tY+gq6ZH5IcnS/EpMxscn7AdUKPov2gdmBJFba71F1Sz9WSDt6G2X0pSpdmp0eT6y/HsNBPHUHl42GMPlgfWHXq43P9/e724fqe69kNk+CgQCqlyFxuzt1dtfunbjCXq6LmV2UAS/Lq9y2qP94D6TB16kOPwDxlAU85uVQ2//MDvZljtwf0rQsNIVlEK+exMgenVg284QAxyLpr2SBlKIyqdztPSnj7xaX9mk+t3xo7f3Y2Dtr7OsRidfeLmeVXbSDzZCLRU5zGm01FZYPma/jxGzHHCnYo9s0sRX92EjY2rWdbUfkktl3IStZ2KbIbVMV1lgdpDWH1tdZl5Jm7oxByprnhyoAz5sxJqELGUCSHHgvZw5mkO+lE08U2L4/He1uDMTTsz4kJLqsI8lg7Ag4JiQeFbdjbvdI7eGHs8KuZotAPH388Y8mkRAPYGPYgPrGnUzH+E8bfAc8YwayMt70mja3+lvAnoCzx8STM3kx41UlyM6qRwafzwusFdCXAj0pqCSHFgDJUNLMsQW68PAUfOp6FBAIbEo3trqXM8gSJX20ieG7AkrSsfNZmWzItHFJiRGRDcr+EHDG8TzbtnjItFFGrL6vceA6eE2f5ZwEvbympucCNPlseo0CdwVECdx3iYfY40bPUMCTA2GxAkZjo/PrOClozPcEkqZkw3mRjFVd2kjpfnSt2hgIUNKzFtDK+BPECUQTmJISD5w3fV0bQj1/XbeemQBb2YlACdmQNtJ8Xxtwrlc2oeea2kB6PakN8LpATz3T1B45B6+rz4QANd0T7znBMJ8H2YkIOPMs+adKmfTZCKzWWPJb800bjBTEEqmoOcV4s5Hn2Gz40nGQnQtY0PM8L/SR+PAMhQisaX7reTwGVmWD8gECjTmXZDEUzKaBtcZKz15gemp7AgoZP8aAcWY85CdSgkC+T/Z8lgKL2WwheA3N1zXewZYKu7q68mcTpH0eAEAHAKKsm+6T6+M+uCc2qgCrj4Fp/ta9UpqsHk9OEqJVjrYufoTS+hiIyg/6whh/HDiLIKQ23HxO48mGC+JH9yU75v60JvB/PTOBadrwc2wB6wJNFMTwvMPnHpou69r4LdtZLJb+XDRPlJzwYA+hekXzT/ema5R/1XqleZaCN+fs/Jgtz+ZS8x9QRvOBRdvHIvb64HuQJrIZzq2KH/6v7FbZA9epnxDABZLHey0l4IWqRjUO8uGSL2TcNH95T2Oh42g8VI2nsSQQClWo4dz8VOgqE5hG4ARAWBVBt+/e2/o6yCQIoGHOCzTDF5zB/Li+6L7ku7ooYyISxMmtWFXD/e33oXqP/yORwX0hfcL3nRTerBy01/NlkyUCk0oOr5GPvkTzRskIzAOAI47J8TR3GUe9Vq+DP3NQgma5SQWf944oytBYOs5LrW88Z42DnuvjddL90xBIQD0DxpHrk28R8SsbSe2Hz3btg9Sh1u8f/C7DRk7xBr9FdPFbvkBxjWxCz0FjpthLflhrt77H7yCdEiQUBNT5/ECuMa7lSPPw4/ZJxVy797813zS+5zUxVgRoTOSnZEczwJ9YYSDyCZJC96t+SBpj+SruA7siaJdfSYmncyw0hTFiXJAs9bU8kgp8j2xSxSEE2O4vuwAwu71EklJxkOIi2YRvmmmAHkE9fAvEE0QBWvpsUInZ3FZOjZ8fkEC+xCVHYmKQJPaYo+5f6EkQ5QM1J7R26Tvq5+bxbZSVZLZrk0gDeZ4VzxNgx6Ul6yDvpfVQvtObMkcCRq+pb5Y/XzajLpsWbNzJ3Lq0rjk5KOAbUDYzUc6Uyid6WCi+o4LG42AyauPGVhVGirtkjz43AB87iIxInA+9S8NAPAW/yPUGYM97bEUyPkirBTWBKgsVQtidb3ZjUozW3D7xB2fiKakgQZsdCNDl6EggQjrSmw5Dis5tUc3Psi5O6MV+UIyxA3LABbF/3bE5eMUTxBM2ud3e25N3N048fdrntsp6WxXmxBNyHGQnvm/21h1bl9+hxxPZoB6zAqIAoPUHB5QBABdIYM1XViOPlg12NzT2/WlnKyODfW7HfGZfF6P9rpjsVTHaAfvPFz522LePDdmwsX8e2vrYqmJKbCxNisBPKFZVson2EDxflzWkWfRi6Rvovm1dxsoVSqbBfe9/ONzbp8unNh8Le7O9t9dlZ8dlqJQu+9E+ssx+VNb2wiZb9lxPbpv1yqrRrL3fW5sFQkB7OGxavoz5e3dq7Xa7sz0EUW1Giy6yksmcfrLeJFXCQRY1rHmh74uPScwaDcB92C9T5a79JGxuGhNqrQ6fC9UykJK+54o9ZQ6HEMuTJY18iZK/GC8Rd7JTJFYU0yhBgjUaX+1xIgTkMVQt+3yM/TJ9z9S0djMMoeKJXiRWWkFFXFbZLi/t/djb7eEUwIQ4H2erhROsyAfd7O4doAGIAawY8imAgviwMUjE8Hzpa7KjAXuW2YustM8WK3tKFdTp4MQTfodKBvo1XiwXdg05MJ/Zs4uN7drGtreh76NLTy9Xfl+syafj0e8PgAkpcK7T+zrFWPzxus4YKMlT6wd2gf/lH75H66/mf9sE4pq55kRbJDBcLhXS5dT6dfGMFc+dk2cGpLxOgUSMKgA8qzQGAqj2SppIPPneqCy8usPnbxdklIl1vH8cPrjt7LJeeuXOfr9z4omKJ4gniNQgGxl8/NOstnwsrSsqu6kq+yrv7d8GKhMG65FagliLyV/emw6SDV8ZJVeRADzvP2JilvomelxIf5ElxMNgHx87+6uD2Sc9ve4ma+aZDbvGtlTh9K29Jb+gNvv04sp+Ms1tdXu0YV17j6eWsYW8L0Os1h07W68W9smzS1sfR5uaweXIbqy1W/afMJrL0g6d2dElzyCtZ3ZpmX2Yl/YRPXZGgEPoc1QFQ2LbCvCZ7G0n75HB2nll792hsWNh3uyevrEQT0/rle2RHb25sbYd7XK9cEID4onx8TWUCqrNhRNlu/uAnVhRuq1AIiCbCkmnfR9riOJP+mG+PR2dCKHaiX/ew2mYbARkhxj0Pie5A7Xhda6PzhxBFuvFemOnvLCbbLTvh9GJp5fTZED6vE6/IPle7RnlezwGO0y2Lkd7MR7tb/Pc/rerD+zz+dorFV+3R/s/hqO9iRUDSJ7+ZbWxHzOv+5MTT9gL4wgRAAFHryuv1ou9EumhKIxBfpfzylexFt/tTga+vrlchzUmEk+uBgI+QeUEFWGRfCUm8D5QVMiOIamG8caOiHGI+fjniUQ1klMzO2531oyt5UhdEot1o03H3g556K+XQ6oMk8+lm1ODQpr3XXmShX5CgLWsSdjmyTqv5HD55D733mAingDgl5bbC9YPbK0mDjZ7s9/ZN0Pjkmk5Vc794MQTGP7dsrRtRe+lcPyq4LyFPRsLe2K9bbySD9KASrfeEy4u85ldlgtrLBAo2pcoqcaxGLDBbPIqH9bp4K9OTjxBZHpFbT7zPkgQTWQRIIQFQYM/p+KJeAqMl4on4k8nbJhRVeHjiAThaTjZTXew9z4/Kzu0gy2z0T5cl7Z6WtpiHZIF3N7KsB7yb3fceXUtzM9x21rWUKW5tPHQGaRs3/W2LusAYINnu22E+BwQG2xkMV/ZoRjt7e7e/e8c0ovqu+XCfSdypfgwbObCyeaQqOZxvEGKQ8AHwp752lhlN7OZfVtO9nIa7F0e+wN2kIyQAFVQCInPKp8t7Nmisk+rwv68qOwzkjibg22RuFvXVu5bX18HZM26yStNrq+f2rHM7as339s3Q2sXeWlPkQKkIh1pSYi/rLLTZPaE/R/71RfXtvn5Fza93Jab3gAAIABJREFUuLL7U2uHlzf25qtvbfvt1w7xFJA/bevVcCvWE/q40hOtygNJnVH1lXsPKHqQ1RDCw2RLKu2QP12t3UaYa+wpqJB5d3NnbLG116mosPF9dNgTObYTE5wYU3yjY0dxbHjtDrlB4lUSaxPiCbKPtfE4TvajeW0f5AuX2pst53YYmjPx1E7YIVXRJ48nIJ6eXVx59c77w533P2Kd9P0XFVkujRpwp83Fha/PdxDkVNBTJTTlTjw5tras7e508mPT63IPwY10LrhZ7Gf1sq3sV1Vjv82QUIUYrZ2ogYABd+sHYlbmRahE9biCGjV6w80KX2vymzsnnv7h8rl9mtXWHrb2pj/YTd7b22rl97ueFbY+9l4pTIVgQe9zZC7HMvQmA+MtJnt72p2JJ/qxsf4gZ3zXNzbQo7guvX/XGsLaK5eWXi0Luca8Zd6hb1BPmRVUzs4LT2XAfzpRSyIENoFR5SQPmUtXEk/PqRQrC7tpTp60Ns0re9KG5Aj17sV3Z1T8k4zE/q6c2bY7eYIqlVubau7Hy54/fzqlBEMK1PEw1RhR4IEcnEBbgDceMsEux3GwJ2a0pZsMbcwxQAV/BGgp6C0AMwVWBeRroyswTkCOyDE5E37rOAJROJ42rjgnbQT4ripiuL70/Aow0408xxNwnV6XgDS9JiBI4KWAQwGCIlYEvvgGNAKxHF8gjK5BjlobjJSgcUmGON7p+XUugskUTNPrnNM3qDFDjnHjPV2rgAxeF3ifAqh6/gRhPHON3wMgEZhw2YCuPSWmtBgJaNV5cAoCP7lXgTi6Dx1DwZ9ATdmNNknnYE+NquPmSccUoCTblg2dgc1IEjwGjgVyaSx1z2cwLAKBAttEyGjzLmCf6+X/sh8BmTq+NrgCZrR5TsdERIFszedsXNjPYK2kwmKWuu6X7wjQ5zu+GU2y62WXssm0IkBAbmrbHpREcD0FGmVbZ4ApjqvsTdcj+xXIK5DpATgMRGs6vwRsyHY0zzWGAogDENX7/fJZ7EvzjM/o2YiAESGw2927b2Ps+VxKpMpvpmQZ95L6Kq4de3ZAjQx3zh2zzTT2DlqoiXwMinQcpOQ4HmOPv2SuCdDht4gckdV6BiJLRErKT4gM4XMBSA7z6wzuxv8LAGZTL5Be80rPkevRplukB2PEhp/v8F0kGWUTqQ9gPPibiqUUmOe1lFzSuWUrAtKptONHpIV8Ip9PSUHJQvGaSDAdy+dJrDjT3NM4aC7Lh3Dc9DnL3jQPBPbremRvIkplV3xPIL+aggsEf+zf9Az9RhNZzsfgvXyAkgeUqIBdobd7Bo6TXjhnH0CAGgFD+Qv5NV/7InEp+0vtTWPEGMoHD2iA0/SbeYbmcx3WNt/0kh4dFhS3Ye5f2crcqwg1bcz5aNs/bKpSgoXn5Ju0mMEmny0CjzHxMR9CVZkAH0gDrf8ODlqIDYLvD+cigJXP39/cBamWwyGcL8qQeRUiDUzLIIHKsQS2pzYESCdbkV/megR20zBdaynXIFDq7IdjNayARs6j9/yaKfefBTlNrplz6fn5HEPuLiYR8T7fZ9w55/X1te3bxrMLOb6TkjQqjRrsbO5pOqq4R9epsZEfPQOi0Q5EUPiczEP8IHBavl0bFz4rXys70VzR3Of6/Rgxux9QLh1TEQK+TkR/5gE2ev2xIb3Or3Xu/H2a2cb7d1A5krChWiWQ9GlykOa3qjPP6x0Bd5TyM5ovq6l3XN/drqpA4Cpzl2sBqNH9zdDNZ4MWCSLGAbkwnq3WPdl3sH2ImgD287f8gvy0x1DNcJZj9M0A8wagyxcY9PMDyc+xyCL2sT+EKk+P1ZEgozF7jMMgA+Rfif2QKFKXJyoAIA7q6kGKte2QNwoSZmTE+fNmrYtxqYhVzQ3dg+IH1kyPVWMfEs7HtSAP4fYxBgLd9wVjqHr0BuSxegBZGQeEJX0Zx0l+n+MqvnCfErPTNc/IkJYfxh5kv96wm+zsCiIfUDAAMj7n6FUR42vW+p57Lgur8KckNRS5gz7+/1hRwFhWbGjH0V6/e+3rJp+bv/rOnjW9fT7k9iMAOb9f/BQkW2P32ErTezb21WrjGf3uN7vOfRYAGYQO4w945HJeMbECW/42O1nZ5bYoVnasa9ec/81wsjfMCxIDqOuI1+U2YMHe3N8t5taeAqEh/xP8aEiM4bdibO3btO677yXBZgr9WubF3Ks4kGBpke5qO1vcn+zfb2r7dHZlXdfbazaws8xONKzuG/txX9nnyNRhC21n5TDYZrGwJxcbHx9iNwCy856WLHMSLmJ2Ls/vVGT27v2tgzyL5dIKGtzTT2M+s8WMniXh+Tv4PgWykobtHBPfUpP9j9wdAEzsZ4VtY+euy4+KINnlquiL0jNhLYOcXJ3jH9m+yA+ub7UJSUvaC2rdU3yYzYrwnJNey7zHdeLP2lg5rDiY9VY+zfcM2czu273tOpI/SpuXC8/sfdN09pbeUQN9nObuBwDwrpZrt4f7vrF9MQaAGdIcGSa/Z7NNXtoaYIpqsEXl2bR3ewjQ3p7OF/bhbGZPkDOjOmIkVji61B6JwpeL0p5fXLjUGaAKMjnHQ0hECcmkS7c17vf+bmfN6WCXlxvvOYtfQrIXIkH+pO32VtcLxGo8E5rxwydNGfEvUjZBJpi1kOPyXWEYbqP0iYMYhiijl1AX/Q1yTm3nwA1rJp/1/nv00MpDFTjr0jvOCXnQD14V4vFyVTqQTnY5/4dM4rN1jF3pawX5w9jekfhAhrWqhqno7LDzpX3w5JlXBH91+9qrUyDJPdGCXhf0x8gmB/OeLq/t0Az29djby2crezkr7e3+YONptFt8JcB7TKLlXt2/umzpaM0+JDk5yVSFSlLWHI8FqEYZc7sqzX40dPZpe7KfWmFPXC5uckCexCKkFt/NzLazzK6nyr6wuT0j4YTeKiQVlblRmXcku7oOiXYAWBAZH8/WXjE0NqG3DE3pt/lg79uD3bT0rqGKwLxv1DOqDyDoIhDvMt4QI16JVziwSk8mfKTLuLWNHduj3W23Yd1lj8a6F/vkkgixKi/sPx9e2v22sb9crpz4hMDYMLsb1kbMf+5JB4wdoCeAPASRJySQY+nPFsIh+DyeOT6D+9n32FdMChmRJ5psoFIcUoO+GgsULOIa5mQUdQ0BSeb9pySZVkvbjZN9eTzYv/Z7+7bIbFfzOYjFh4RjVSxjr9pzzpe1fdT19o91bX+XV/ZhN/k9Dou5vT019n/3rf26e2NN39v/WlT276or95H33cmJa4eTIXuQgKypKAmxNPc2TEgwokhB/n/oIUa8zvqIfR8PyEaFHseesBJ7bPoWIe5DGwo2pjH0VEH+9/bWn+XTyysnH6h2GQ+NDafW7aipMq/ghAj74PKJTTPimbAX8V5bVCoi32mT3e33/swW1cKqvLZt19v79mQnCKpscmlQ4nvGg7jncDg6IO9yiEXm9wg+2qMuA4nEdfeDLSaz67yyTVHaj2ZLrxz6Y3Ow70lMKGpbTKV1/WR7gOHTyW6K0d5Uk+0BgbPMK5yeDsyVwp6T5Ojg72Ar+r5QrTH2Lqt2hS+vK3v7/t2ZCCCRSHsRbLkYgwS+cM5DVG+Qf+yQ9USy9BTIavAGJ78jHtidAl7qZGWMGxRv+54YMoG+L0ifAXDbECrKqNBaIJtZWTEvbXW5cFv2BAd6y42sxb1tm6Md9633eCrGKkjtdZO1h6M1p8aqmISlNdX3eZC3VLytVk6gecVb19r9dm8ta9Rm436QqtiG8oqmc6lE4gtIUghDJi428H4XehxNdel9urCB41DY61lhL+eZfdMGItNVZPYHt3PiJ4/7x8nl0KjJ+mBV2c83a0+EmR2oLx2dRAFheLe7s8YrdnK7WlzY1bMX9rbt7b/94Uu7HzKX9EUa2OVWSdpgz0cF1uloq/ml2XppxYdPLX9+bdNi6YTiu+/e2Hd/+Nbau9e+7+Dz2Aikwwp/TYjfd9bSb4dEuWm0dT3zShiSlsqRjkWZlVNIUIachNDmvpC+RebV+8oZEo9zr/jD5rdU+o29ExH1lDtB62sfUo6xh5j3wBqDYsZpioUfeRmqF/PJBuT0qJzZbW0NtmWFbabSXtQrr0Zt29O5L1a1XNu7/Z1Xu5M49dHllX2wvHSbpIfW8f7WjmVmuxHcobOFVbYhpqJyl2TvLLc/jPdW9KN9Uq3sermymmRfK6ycl3ZHH0V6EA69+2JkW2ezpc3p7diO9tW8tO+st98NJ3vZd94Dqs6rsMZ7X9KAb/h+Mu51ifdE7h+bnf2ozewvbWZ/PVvZs7Ky09jY2+nk69j3Y25Dc/J5dFnOfI6XEGfwEcS1JFSVAS84ZqPd0c+ubz1xYjlBkvV20zWeQISqwdPZyq6KmT9XrmOaCnvfHW07db7mIM9Jzzpf48vciWYIJpJdIJyoSLs77oMsXzlz/35Z1LacQgxyn/X23ivQQoL6jxeXvl4LE3yMZVFtReKTk2dZiB/wD9kHHzyflA3FzSkr4gwCx42aQAsFwXwWZ4ZxKQjWZk0AozLNUhCaB6QgWc4wBd4FDCjQllZ1uql+DK7qWsNuOvwITPVMzngPCri1UeUcugYRJAKh9BkBC74YRrkpAXQK1lJgRd/nMyIDtLEVeKD3eJ0xEmgpYE2btBQg5z2BXynILLBJ16br1sKCBnP6msZK5+R7GJBAHx1PGfECSTmenp0IE94jG0L3IBIi3VxqrAQua5JqDHyT3La+iPAZZZ1qbGVjMux0A5sSS7I92Y2C5fRZp+SCjqcgW4A316BrlL2kARGv6VwpSSv71PH4nO7nvGmIGbfpGAvE0/N4bMuyY80x2XYKDmtuarOfXouOn9pWChym7z++dj1HzQ2RsLyujbeIHtmHQNHUBjR3ZAvKwJLNpv5B46s5rutOj6Gx4JwpKKfj8B0BsHxGYypAxBfKWBWWynGILJB/CtUBQYaSY6vSLiW2NUdFJsqu9TwFGLu/jFJNROKyMc0pvicSLc1e32wC6SX7ZH5wzSI0GAt8pEjBlMiXH4YI0sad8dDcDsRiAKr1LDRu8vPyv/KDIus4L9cleb0U+E7BEZ1LCxK/BeSFYwTpCc0J2aA+o7nG3/IFjI+ygFN/ogBZvs/nchuqZUQKnEGzKE/IBld2yfU4wBTnLufxZs+JJKzsW9fplQqxekhzU0CcbFc2IZtWprOeVbq2pc+B76X+4QxeRWKZv1Wtp/GVjxNo7zrDkbyQTer+fL7QfybpZyhfwjVxbDZ9XK+Adp4zhKLWTZ//UYLLCafj8Qyku4RMFdYN3qOiw9f6eD5eQ4ZS/RCcKIsgh8aOTXnqj3lfdh2e1wNxprVMvsiBxT5kofuzIYOSRt7RJ3AONODlWziW+5b8YePVbEPFDlnpTh7MAhDJPOQHzX4B/3pWXK/mqwdZEXTkfEqU4X1di46l2EfHUXa77ENraOrLHfhPpJAfxxqKOQQC877iCLK8O4DkY5C/cv+jTL5IyiobP41ZUntl0ycQQ4STeoq4f64fKo7OAfqjvobyx5ofignkq87fSxone5Zw7HmkeeK+Fqn4SHIyLor/0rmoOc44Q5KkpLwaCXtVUhyDdPwFQmvtgQzjnO4jPNCnX0d4JrwOGKjsXgJ/5o2vn1EeBeLJ41MAhlkI7pHOUEzsWZJx/eGc/F/kR/Bz8dwRLEx9hF8Du2xAqpjNHuR/Yq8rNjlR+sQJ5SpKXceKQ4/n8odqPfc3yLeSOBHjJM01Uv58TBygKKyKkraA6y61F32Ny5R674EQH4kDS2Mk/T863jOh5muTGtxHP7E93j9U02WB5GVN4xhcJxskn1/xe/IRLplEPI9kW9Lz1c+d/E3TXa198o0eY8ZzIKPi8YbDas6AnQnGcFy27rzMRre2EnIPWcBIxi7nQXIPaTmPT06Nbbd3Z8I0++b39uTU2Wd9Zh9S+ZbhW3iek8fe7+iPEYknAAzJNEI8YXddiT11TjwBLjhxiKJCJGFeorV0nGyWL5x4+t002m+mxt7S9D7PrMmD1I3mzFmWywFa+pLpth8qqdM4UvGhXpOvUiy2qpAbQuZt4ZIeZCmfpsY202RXp8H+flHax8XGZWdeD4211WQHqmcAuq22H3etLQBo2ceMo10sl3a1Zs8HMbQNhEGsOAk9Iboz8cS1AI7f7w/ep6MgPsuQKsntyWphV8uFj63WBwAeX5+Qm4trGBnUgBwQEoDczG8yQB3opH8Iul2J3CjSLNqj8AyXi1BpoxhEcSZro68hixAbcT5/nnGN1D4IwEBxf7ouYPshTi18fVJSB9X3vM4a4PGHVbbrj54RDPFUF3MnngDG3pGAMJWe/e7STPQRI4OXbHUD1EH+a3Ifd4q9dpjnEE8bmltnuTf1PrShj1NZZPakntuV2Zl4Ahh2MggycxxsPZvZs9XaruYrJxTf7G6ceFL8B4mkpI3t/d6a09E2m6UTT8SRVKdA2mo8x6lx4glhoaGLsU7f0Ak79F+tAj6gxBrGEn+h/VVz6hycJkMbkJP9tOOWxBRefoLfD/4UMMr9Y6yaBEh8TRXrMDqAfbEIModkAiNRxhz1LOTYL4qqRd9zlBCW9HhrnHjySqeIP5BZTOY3MmMQzeCu3x5u7XuqB2KPzowqJfxSVdjz1drsONixnaz54Lkdfvoj+3Jo7de//9p2b+/tnhiGhAvA2+PR/VK63yGdIuyDkBIKc0F9/TxGz0q7zif7eOjtp31vnxkSQKGfx24c7EQlUW72JqdiabJLC8TTC88sh+gJlU63+62TZZCBHrMAtC+W9mm98moi/8e6VRW2zwG69/b+OARyIDeXxryksoMFEbLO1xfz+A8QWMTT5Xrl/o8EpNNhb/3U2/1u5/MkVCdPTjwxDyGeKlvb/3P63g7bzn653nhVNBVlKxIpkLfytpNUmI7n/k4ex7ksnFlfhv5dVFyAgXvMR7JD7OO1A7C0UKF6PLVOPGUkejDegLsLEh4bJzl8bXIpqCCRxPeuILGKue0ns9+3jRNPyKVCPE0ApPMQLxCTKU6TYkMgEzP7bBjtP5S1/S95ac+70QHkfZnbu7a1/7M52u/7W/eL/1gv7W/rK0/iuGt21reDDV3j4KgTNPXC6tgn0uMbGz3ZARsKVV2hJ5rkHCGeTkNQO/DxifsUX0/jnrQbqQrqPI7k2Rwh+6uZXW8uPIMemSqIWCrDR3omTZ03s+e8P3r6wpaLma+pyI3SC+fU0CuLcsDyXElVIT9rM9v1ve1dMnT0qttZ7KdJBTdrB0ma7u9IVoxSUqynSO0BXO+oyhonJ5xezBbe42ndjS5l93V3tO/7oxX5zNZjDbdiu2JyCau31tmrrLM7til55pV6H1hlT5EFI9Gmaz2p4npR29N6abOhDwQFYD/9ve7vQoVirJ7V/oPxmseemYpx8Dm+BsYEWa/0eZQkIsyCYzZNe34u3vOUuIpYRvExiWxDZ29OBx8DwOsxG3yNXM8ry5eZzRYzW18trVpWwXZZE4fJmmNrN/ut7bcn7/E0y+Y2m2YutUePJ9Zbo8+ay8ZlD0llVNhVsYc85DLVfVSIHkP/qc1y436Y534/NZa1vS0hAutF6NGVBVlLEiJu9kf3DVz3vsysgRyZKvuuMPum6O27fvS4ifWJ/Suyi+qV5ZVX42jLsrAXdWmfzkr7DNt0iVz6Ew1OgN7s7jzmW8+XTlr0RW3vbHKffTMRl5VO7ECIlN1oBckAVJkQJ54Gyy6WNvvwmZXPnto0r63rB3v3+p29/OP3Nt2+CYRVnnkPshIJwNPJSSju64QnekQ8sZpARDEW0NPgUoFULFySdN+23geMeUf0coEdz+ZOVOyn3tdB+gMha3giaVVS9fOQYO2Oi7lCnFwGFZiJKjEqQaluLugfmnmFzYxKrCGzJ8XcbZs+TsRLVOhAfFlV281x63MasuXZYulJKZ44NnUux9iU5okwEE/zqXTiyasgp9FuMrM/DjtPTPq0WNr1YukVX3SCzOczJ3GQ1jxAuLlMLbh95cQTxvpvhdn3FvoivsWn59UPiCeIRXEm3hrKsceHRKOhO9pHndnPh5n9ZbWwD+q5DeVo3zVbe3Pc2vc5Ve1IaJd2TUU3fh2ylwp1YlESQsugHoGvu4v9mjwGsJkVM+T3AvFUFKVX6l/nM3+uxMAQT7dDY/ckrOWZE0+Qbh5zZuYVSK4iMwX5QyfrkBSmf2xGUXFlF0Xtsn98H7Lspjn4s8FuPqw358SosP15wFs9TmxP7neZB8TFinW9xxOG4Zvwuj5n3J4BoKSXkm9ek14haQZ52H6EHwGzeiACAnkvBcdTQFiOU5u7dLOXHpv/pwAaf6ef1TUKIJQcmL4jwkGf43zpdcrp6jwCgR1YSHqd6HjppuExIK1gUdfPZwWoCszgtzYinDslAgQipPfkIEUEHjXWIic0DgKROBZZVdqQiIUVyJs+SwUlAkUVeKcgn0Bybd4BDLuYbatr11iKXBDglT4zbT4FgnF9gJn8TuXOdO50w6XnzTFUGZE+W4FUmgB6nimh6oBjHEcBqPpb9qfn5GBjbKys1/TM9R3dT2qnAk8EHqaTMgD+IetI5KeeiQATkRACCVNbeEzY6HpS0k3XrGvUPev4XA+fT+ewNmspsKjjpOCMNsIQGvx4AJv0qOH6dL0CLAU8yDY1F1JAVPMlBS40ppp7ukadMyUKUjsQ+SHiVN/X/Nf3JbMkW9I8EHngwFlSDab71fjx28GGpNeIrp9xANwVMQtIDRCKljt2jl3rucg+NJc5J9d+cbHxY3Nd8i8CJXgO/POy4djrTNmvAr7J4BSZy2dSGw7291DFKT+Rkh+P7ci19GNGFNeIfxWwz/dF0nJvnFuE1A/A6rRHSx3ka2RfAhVk9/ytQDnIxIXEhbQSVcQPr8kOZedk5XFd+rxIRVVVEsDovjlPOs6Mm44pskFBvYAfzWM9cwcgoowOz1REl/wQxzmD/FG+Tf4jgKbhecge5Ee0Hsn363WvakjWhBTA4nWB2Vpr9T3NT7I++U5KRuoYXilE35IoK6aYgGcuws3nRhcqCUUqaV3xrO8yrHm8T8YY85LKAdnMOc6IiRqpb/R1Tw0wE518bXp4n4xa+U6NfUoOUFmgNSNdH7lufz5DkDsM805NUkOFhz/zbagOIjhTjAIopOfKnNZxOY4IW8bH+2ywAYmAjXyZ7tFlzWL2ttZd5o2ejea5/FrqQ2UHnl37CIwXGaDnwDk4lo997P3H3y7HBC8xBXLdxzH6Ayc3GkLRkEDz+EfzGWJKNsXzZlwAOTT/kBeTX0+TEnT9IvMf+ybmP/er9UH37tUiqkSi2qt4yDhT5Z0/j6jBrnmk+ERzjNe53+X8IXkKgOE8ZtG3uqRLTMzRvOAeOY4q6TQ+kAc+v6cwxzn+vnnoC+JrSiTi3L4I/Mku7gJh5dWJbIwjCcG1qOJJ46W4QOsYmxzFWrJD+WePLYr6TIqwkXD18Ug2s0mvF2Fj79cWGymrMtfnZsxA5zO+QXUQMjSc5seJsCiFSbUTzdwDKBurRFz3O+jyQ8Ew98PfUZ4YiaE/8XO2ObLs5aOpoEj6W/Hsb9ttIPsgd8+E8YP/xD41VzmN1qg0dkzjOa0F8hlUPCkWPs+5mI3t9hmJF80TnwsRQOPz9NDz+cgcW8zt4vLSe4AAuAJs0nBaQC5zYX9/5xJikMHIVs5efWtXh8Z+3E72LKOxOIRP4fIqgKcv9/QfgRDIPXNWoDfPHuC6ywPZjV0xx9gAAry6hGHbGcTTtOcZzewA8WST/Zu19jo32+O7ivmZePJxjlJYHN+rxfxphnHV73QMFWcp3ktjI48TqSCZzWxFJcuU2fYIGNzY86q2j/O5/aI/2gtbOkEEQIesznY8etb3z4qNfdycvJIEL0MPg4t65hJdzAuX6I3yaB4PxfntzeujrCNN5E9db4d29OpM5LpWJeBFaRf4rlik6/eeEE8iziCeXLKHxASyU8kuh8CNYDkVT4ohfa30zNyw5vLc53Xolygb5jMOclGlFqUbJSceJL9a9ztcv8dFsQpUcaPiU8VT3kMoJjkw3hxLa7cnioyFHafWThNkOYDZzImnd/Q6gbAzMnR7l9+BeCKTmmcK2EMWLUDsib5/9CcBqM0yW+aFXSNhN6OK4GD3h6P7OiScAFYuBnqYmPdyKuah4pJqKMC25ayyK6r7XcYst9d37+xE/6cYZ1MxoT3zfne0oT/5PdF7ktgaeej379+flTaynD3O0glu5K08tu1JtyDhEumkkPCYVsRrndL+rOtD9RBgy25PPEnMH+S+iG9EPPkcw0dG22JdfXU8OfEEUXS9vvCxI5sc4om1G0LBQXeg7xgXcUx8M/P3PlY0e5VL7McJ+Yf0FyAo8mtv2r296ajUgLCB3UD2s7KsruwaoL/j2nPbP720Vx9c2q8BvN7cWtaO9m4IZCnH135kFqWAnbD1BONAfJG5DHHqa0BUCsin3F7kmf3UJvvJMNiHVCOQQJpnDshDChyyyd5Mnd1ng11aaT/NlvaCyqwqAlNRJm2g6nBF34rJ10R61342p39S6Ano5H5dWVfQZ2Jv7w6NrXvz+X6N74Md8WpoJY/FauVIPCEzCfHEb/YFh90WeM629JOJyQPEm+pxSOzYjbX9l9NrG46D/fViY5cQT9lga5cXos9cqMr3uIe1Dhm8WejrRzzZk9jE+koSVlwrAHAZb6pPTgD5yIlBXOyPLrdWMv4+Z0ebzZGBDdVezv4g+Ya/hfCywp7XtU1Z5T1hvp1G+9VwsN/j+6rSMipImdfTQ49ZqQ7IL1f5YD/tzP59Wdm/W67seQ8hcLJ39Nwqcvu/moO9HI92UZr9x/W1/VV9YWPb2PvDNsT9XWuzIve5jcwrGfIeAzPh6DPm1wsZEZhAyG2unYqn07H1HliKlRS3av/pPrGoPemLe4dIIYmCahcRTzenrZViyxDhAAAgAElEQVRjkBOjuvddf7K3h8aW89w+efEjex7jc+znuD/Zdr8LEnmzKvY0K71S+tRT7TK4ryMkqXPkbCcnP31/5X1qIPMyOw2xv13sjwPBek/12kDVDn6tDKRRWdkSKbeytG/6g33bHoG77ZI+RlNhu2L0Ofx+bO2VDXZfBdxkM072wkp7kle2RGLx1FidTV7Rd+HygqEyBpln9mL4Eu0xsCMlLZEEs5kHeTTtKahEVPzKukDSh9bkdI+pmAjiSXtn38+h4DILPXI8ti4yu29O9m63sx2ELzFBMRoKxMv5zPp1IJ6WEE9zev6NPt4jY31o7Paws/22s6kxr3pGurDdnnzOsLei75VjcFG9wWNwl2wOcTl2wdzwPmgxiZaeWsjwER+97/aU39kyZz1fOvgN8UglIElJ9PbB30AOIn83IpVsM/t66u3308neZWH/y71LYps41yVPAfshMfLJnleFfbao7aNyZhf+lEMy0tNV7aQ6PxCzfZfb27azw2Zl+YtnNv/kI68ShHCp+slOt3d29/KN3b99b93xYKu8supiZYsPn1v99NpG9vtjZvfvb+zNq7c2vnxpBxRmhsHXzTo365CO71qPQyARqLalwmlFHyESQoiFDGILmTSqRqnsLpxoQWoP4ol4pqHKuMhsU9Z+fSTxQDzhiZGtg3jqfA++9/jSlYGiHLn2UavVwraHY9g/IyEIwYPyQh5I3IHeS2Nmz2crJ55IPnKVlMzsvjl4/767/ugEBvHhE8a3CIkBiPSSeUFVlx8TqcGxsGW1YLI6kfLdNNg3w95mTW8/LZb2FLlVeklTA72ovYLrlp6BVPd6oioxAnLhJB2UZ+KJnl+37HuoJkLaG5YJ/rR7UInC0QbcIPZlRBFl6u3zrLZfTjP7wmZ2RS+30ux1s7NX21t75bLrkJelXeNDifna3gp8iRM/JAOFvTnVhLd96yQrKzAVTxBP7/vWbkh2tNyuy7k9KWonnnr6puYz78d0OzZurxBPyFeSGEii1MVs4c+G+2Y+tPR7AxuOUnmrauZ936hKw28f8tErqLxStJx5H0Q9a2Hl2mvzjCAQqV6sMuKloDDkaxcVT76JiBvtFKB3QCxWN3BQHVCgzBkMiBmsj4ERAToCbgW6eaAZs4LTRSYF1bR5EbCmm+OYWjQFMgIQ6h60eAkkEEAop5oCbz9Y4JLmxgIndI3aF+v+UketigsBGbo3ge/pvQogExiixSDNWNO9pUDteWMdCRBtMnSdKTDkzyzq0vt1JxU8Op82gTIUB5kieOCb05iVK5BXwFZ6bD0rgm4BWtyfjvOw8Xnoa6Lvy458MkWgTe9xrwBiODFl6nkmVpSW4X1JownUToE5gQQa4xSEkQ3LfrkHgfoCuM6AQwKsyIa0uAv4EkAs25KdpDam7wpQlv1qbrD5UwWbB/qRcOB9/laQIPtSQCD71jXJltP5oU1sCgxonNNrlR2lm18RDow1z8NJxljdpufHtYlU+YHNSc83aSqvcdVz8e14BEz13T81H1MQI/U38leyn8e+Q8cSwPT42AKvZVeMS1q58ECeP1Qk6nmn9sb/JW2mua7x5vOShPM51/W+Ob68uHBSBlkQzUmNj2fExUournG5DGPPc+A8zAuXMYsEhiqO+L7mC8fg+rn3V69e+TkELJ8D0ChthoRN6s9SW5E96Ldnxcf+c4w/f6vSSv5ZJBzXS+ZpCs7KJ2pO8DebWlUVcW0CyRkfjilCT3ad2o1sX4G1SCLZOOdhwyc/rrVBpBzHOvdtiX5MvkwEGN8VeSm/o+oprl/9f2TL6bojm+I1EXIpOMz7et6a17IxbcZSYjVdwzR/BaBp3dDrmtPzRQANUr+jOej+4RR68mgMPciOvs/t7SIkBDAGktgSKcs5eE4elIssi/PawRvkZZYhmcX7wu32IXM52ma6NnMOHRc75jtO0KCNnfROS8cpzOmHisTUJyphRHPSbTiSAel6eWqCNLDPnyZkowPAaR5Alp3Xy1jV4OtlJKIAM3VeEfJcP9fudlMWPyAflYnO9bkkUAQFBD4K/DmDkWUgl9N1KV2HVQGSPlNdu2yN55hKdHJ9IlXJ/OQetLkUMMF3uXcyc0VapuuE7HN32P+AeHI78k16SEbwRrVRmkukiZ4N59T8USWlbIKxCSRlOD/BqtZor7SIiRM6pmzQbXcMUkD8I0OWz8j/pTFqWAPiHCRsj73lIEXk3yBj+E5KmjkQoYrAKN3o3/UsMzYuD2DKbhfshzhMdgd5do5h2fDpZ1Llae8bWvdfyk6LczJd5/g//ZNkH/Kv6d9k856l9aheUuUTVQZDb8v14my/nvkZe7/IpiGefI1EP1zkZAQyuIdMpKfLPJUuNeV+NjZNZ9Pr1+VgAcpnpWeiS6uf7G7Zq/yO4id/fRaANpfKo7oREALwG9AX/1UgKRErFYtoF92D5C/67/68oh3rvgBleB1fpDVFMZpkEj0+XgTgRs/c740sW2UJF4FY1bW7fSU8bb1Y+XUCnlFRs7m+Cj1tYi89wAHGMcje9g4oQHa3bIZ3O3tyd2vr/dE+ake7olE4PR4Ktpghi/3lcW9Ta7ac5S6DJhk9l8Sj6onsxZgtz/OjQTAgOIAgJN6rrLF+19k4FLafzeyrzOy3WWevCrO9V4QGXXeNAYyXxgniKaPfRxLnyd+m8S7n1brymHw+3t26lNuSbGT6rTVHs6y1j+cr+6La2BeHrV0MlR1ys9dFb/fWOpmxtMl+Vl7YJ11rcyrsIEZp+0JMsqi99yBjjoSX1nTvkRarQrRuvtuGSov7E8CI2dXl2oknpPzICn6yufb74xhUNOLTAdTwad4DEykpNuRt4/PMk4A4D7Ky42Q7wFWvJgp7DeTFOFawJ3ijIKNy9g3xXE4WRjlG9WuCeFI8LqIeuk/rjqr3U0WMNkpm6nmc53CcM7tmtCbrvUk9614+IpmX2fseWRfWwsqr0AAUvc9JG2JLJPTuupPdNgc7AqR5r4zc5znAKMQTVSgdcnwn5OBLB6bn42CXyOyVhdXIkZZUfAQwkUbmF8ihzRcO6lNhc3/YWhPlnsIaEauX6cdx6lxqjdeJs3k2rHPI/3O/7t8LwOvSTm2oKHFfQgXaRH85gJDS+0MRRzO2gGj6kawqaz1VDp4dvT1Z15vNZ6HfxwyENSapcO+qKHQ/PZlXPAHQA3h6RQjJvQA9bePZ5QDyacWTPzv6vSBFhmx17A0o3w4Yi2QNc4UqEzK03/dHl6EEeKW/Rs6Wm+q9qrT1RFbzyp/PV2Nn/7Po7Q/WeaXbulrYNiYbMF6qwg2DFNYfCEcfR6p3u0CY4sOxXaKm6Xiyj/LSflFV9pMxsw0KK9loTVX4nK3a3rPi39toW+tdau/TvHZCDH2h2yaAkmTYq7reWfqR3jQz+2J9HdYkYkKqP5DIys12fWO709Gupto262WomkcqqUUCOQDtXm3e4+OpwC2dENwsF048ARw3kM70EDvsg0+bAkEC8US/NWKXdyez/968sVk32d/Ul3a5nNuQjV5JUrMWcG0dErZBLh3iiTUzVImODu55zyLGM67pkgZzwoCKlDKs0Vv6nbZURFWhvxtgXUFyFKB6qAxDFsn3y0j7ZoVL7U1j4f2cXuaZ/etw8Iq2HT5xsfJxDY8znF/xsz87fKZ19sVptH+ol/b315f2PMvt/dsb+6Y92XZd2780e9sNJ3tR5vYP6+f2RbWw437nYLr7MXr0AmgvV15lhJyu76NJWGKdop8H1Q4uDUjFTBEkHCEL6J82BewRok1xlq81MdbGP7r8YxZ68EBC0ksGqT2Az7e7m3COMbNjPtqr/mhv9h38pH304oV9XAaS1EH1pnGSpkN5IAtSkhwfWnvbdnZ3PLqkIFOaPjl1lttivXK7CvF14fbR9INXiLoE4Ky2fd8HmTl8jmVOSl5b6QD3RTWzsZ55tdMfqM6eIJ4WNma57UvK8wfb5pPdlpkd56ynoy370S7b0S6oRizxyYMT8YDS9TA4eUAlAskNnD/0tQnJUE7ENAFkLqrKrtiDgD1Q5cN9x7VHiTKhNjC8x7801uf5QnpqD48fw/bok+Z7M+y9KmxHzxd6aA2jV9gVOS1aRqvpB/m0snxW2GwFEZ75+XPKRAek5Do7YguH3sYGOcHK+n1vp93RpfrWi4Un7jjWQWJJ7DHnPYugXcGsq9J7/EA8UVXDfqjIwlx3qdN25xVPkCRUPOEzmVR0eMJ/9BDz9KK1wQ5URyNpNpbeK+1309H2Vejf53vNeP8QNYpzfI+cm72YVfbj5dxeRGJQCXwfP1nZ/XEfejPSa28wa+dLW/7ZF/b8l39h5dMLl01lbcQndbuD3b15Z6+++c7evnltl1RVLue2fPbUZhcX5k2XLHeZyvu7Ozv+7g/26o9/tO27t7YuK7teLCwfqRBFXjlIEHJ/EBmLsrBLJ7lIXEDCMbcqC4kpJEPDONCf7dC0nmSB76ICeV3MbFnOfC2AqKEaRsQT64xLt5M0sAh2ob0Zdsi67M+nG0LFMOu2z79gky2JI3lpz6qlS8R54sa8ch9Pf64jcUh78LWXhItns7kTIX6ObLCGqlWqm7iAwawaC5dDbJkH02C/7ht7OZ5s1Zr9RVHbB6u1XeSF99MitqdH6g7ZZOT0zezYYRlU57C3yeybRe0VT19bb7f0U84ryyFOvdqXGCVmE3hvJyUOh8QH7Gbdnuzn9YX9bbmxj9iX0ndsaLzn5Wkc7HVUO8Bv4HOQY6T+kspRbLUk5iQ5DX/BNUTiaT5B/M1syiGVeieecJIQT9cVMQKxQBeSEorR+7kSU0I8XddL9wnIrkN8+z7K1+DWey1CzDr5RNKLZbbhuUz5mXhCZpX7975vEFIx/pH/ELbKZyCykG5nPLE37Z+yFy+eTQIjPfiQTnUkEVzDNPZ9EdCfgjlp5rnAXQ/SYxYiTosfyckQ4PGesnkFrGnjlm6see0x8aQATOALNylHqxvWsfhb2fK6Hk0MAYXppikFpLTR0ud1zNRJa6B1LAFY6bl4j+sT+CEwSMCS7kcZdLwuEMYzR2IPJr6fbtr4fwpAPx6380ISnaSu8RyERGBGhIJn7ETQW89U50iBXC1M2qzD/vNdB0mQ6olAhMA6bTgFDqTHSsfbg6CoT0/2GpuBL7/80jcSkj7QsxCQJXJAx9E9p89Kz1c2KSJKQALH17MRSaGqF74rMPu8+MT7S5+XbCLdPOr/sgmBdpprZzAzEroeFMS5p+oVSarJZlKARI6N69NG9k+NsRYBfqfPlfNzHoF5up4UGGesyB6EXMBORDSl4KlvChKNTwFq6TNJx8CDiAjwObATydQ/dW8iMj3QThrKpz7Agc5HZGv6HET2yjc9tn9djzvJKJmmcQpEYNjYp85UY6Y5LL+YPmMF+HwPn8eiTC8Rjn19deWkDMQTP/KR6pWmCiZsYj6vz5tizqMNsr6nOcO5Q6AY5rF8kOxbQDHXo+cYAv3YMyNZPLTx1tzh2Fy3elXxN9ecNlFWwoLGSdeS+s8UGJVNlGXoySTfwfdU4ajXNL6prSormGuVTxK4o6x8bIONughdATwCZjkGwayIbc1x7lvXzXc1xkpwSN9LbVHjJj8kv8BnRDxpPdK1PLZt+S4Rq5xTz0GfTdcs+cD0maW+fnMRpGR0T5rn8h8EqPyIDBAgx/l5LiKelJCg73EtHPf169dBwkkSYEllDeX7bR8qDvyZNmGdQMZM/k7xgAMaUR5ItuR+MCGeNKe0NnvwswwZ45rffOYMjBaFHba7cwwAIBAyScO66tVIbdiY+9yNzUHRutZ8Imh3Hxcri3xsnUd42LBpLeGZavMsW9TzTJMkdL1pVQ8EjNtjlNXk+Epq0ZzSfcmu/G9vNh3AiNSHnu0oki6ci386N2PsIOQ8yG5xPvfjyDLEayDzlddki9y7no38yakP/YU8jouED3NKfl3rpNZSfmuTzHkAbDim7E73AajrgHGU9eB+vMG0ZI7IgHVAKtyHz8ko7+A+PQb+Oq6uPY1xPOkkShG7XSfV9JzXjxulqtI4Qs+GexTJ6PebS+I1yHvyczwGKRlf8+Ik9fVkFuRTGWMndb1iNcijsWHgfnxuj6EiU2tc6u/cDpJ+UH8q/gToeJCBA+XMHTDx54L+fySe/P4iCcoGW/Nc9+2kRex3xHfV62m/C/0xIJ3cxzkoBtgWgAxkn/x5uGxNICTJ5HMfSXY+oFSSdfvY1wVAPEj1QThBPDnQ5MBbZmMd5m4YlyiR2T/I46kfmNtHtBnIN/mJAOLpyYR+HAAW5x96BMm+sY8ibMBk11P2IB+heQkbLh+82IQqh6aj390sEE9OSBxCcgiSHmSMr5f+ud3tnR1u72zYHT1T8Or2xtaHo71oB7t22UKqCRm7zoZj45UOyG0BEAD+QRDKNwFWSjKFeweIAgBnwwiQgG97U3TW3jdOPG2ryr7MJvtNTiXUZDtUU4ZQpac1Qv3JfA5QDQdQGuMz/U6fp9ZHzQH5qPN+j81xlIQrPXu0NZs6+6is7PNiab8cOlu0uW2L3L6vOrufyFI+2mWW2Z9nS/uUjF2acgOaEZewboE6UunVt17NoLga4sn3bFQfRDL/QDIVxBMEUWF2sVn7pj9rjlZMgz3bPPH13+PD5ug+4epi7c8fgsPlh7yfQBeaKfszLUP/hLyw3b6x4zEA2x4HLuOxHCjsHfhUvKl5rvXNfewsSNtxPtYIqZOo6omKF+6F9wGAOIYqyAMwGKpd9T2UJXQ8nuEt/TVooJ4HIDsbuBfziieIJzLz933j/a8gLKdj6zYG8YTkyk13dMCVHln0PmH+zGhWXhR2iU8rB19XGSfGBOCUKo3rWWl5czLypz2Dnczq+dKuN2uveiJW2B92QcKwDZW64TmEJBnuk+MuFyEZSjGag8v0nYoVUgD3A/e5Pbikoq9DEP80//Y1vLCPPvrIE7oYXyVCpGspBMZIhdk42c12Z8cWeaLcyYk5phalhiEhePZUZHh8N0726nSIVUhBdskTxepZIEW3W+8ZmfZ48mdX5Q7W7fZ777Pm8QrVqXXtFbL0aKBBN1n9fZZ7xdNr5G+IM5HiM3osZQ7eXUEAzpbW9Ll92R7sX8vBvqkL7wmU9Zllq2DLAMKat+pV5zEevay8jx+Abh584xSkhJlPi9PJq2R+Xs7sJ7zWN06QHPLcq0AK4oMst10+GZHWxVTaR1Z65VtbTHaMpAK9OCUBS8UWGdkQdR+vghQpJKQ3vqeShoohfJNNdjWWocIIjKkLex83qJhMVQyjrZdzj1F52jx7iCe3YapUjgcf6w6pttg7cBYJQsb89/veftW+t4vR7G9nV3ZZ089ssDnVp8h5sWecQkW8Z/VDFnm/KOx0ckDP+xuq6hcSn7YJNHJvTpa7jG4gY45N51JwgTcEgF04YIzca2PIIbGS595H0UmsKfdxhHhqitJeFXkgnrrGiadisbQxJv4wn/jB10DoKZZeDyf75VDZPy5W9lfXF/ZkMru5ubPfU+k0z+y/NifLxs4+zkv7m+WFfZTN7HjaeqWKyLplPbPL1TrI6iF9BfGBhG1V2NRCXueegBXUB8JYeQ8oeo3YQ29KSAPfN8Y+Y1xvVS5CIgdAMskebevz6/n1E6/wvTnee38n+gV5r6Gps9c7iG6zZ9dP7M8XKx//sL8PspkA0vh8no1ZkP+6HQa7JcG5HWxdmj2ZzW1F0liUlnNpYSrYIHnYL02jV35sVmvbtq3dtCc7QExkmfd3elbWLjkKCN5XuX3bHeybZucE2KXNCCTsUJlX/SDxdpjl1rFu2WiLZrB129t6DAQ3gC1VKtU42Hwa7QWSj0h841s6CL5QJev+PpFenc3ndhkl6Rg/Yg6XCiWGiX0b8yhP7PMm2ofH5XHPRpUoya++F+nDvKfiCd/ge4ECsqL1qhbmeUhORBK5dZ/ePkNa0byydSyDVDJVqzMqhSFsXQIdSbnJ+zyd7k7WHk5WUHmI847JUMwf9pO+F/HajkCMY88QFP4sY7UNlYAu6zWZ3U6ns9QeVTuA+SRRUAkI8dQi0wvwnk12T8+5yewwFPaNDfbHvLNduQjrTUyg0v6DOYhNMU8hc17UM/uQfmlXl/bk4sLj1MP2YPOptYw+qj5PqbReWHn93FZffG7rzz75gSybxw5RApoqJk/q/O6NV9DPVgvvd+Xxpif/hArV5uvv7I9ffmXf/va3Nt5tbV0VtqkRoZyc1IXIFvFEFR/XuqFXIhV9Po4xuQ9fT8UVfe+63u0bbwNJBfFE0omIJ6rI5xlSuqVhP24HeKaY2CnMnj3c+vIiJhYg34dfyAKxQSIDhPrUOVl2lc1siT+jX94s98pDztNOmb0/bp14IiHlg/nK1vTdJMlgCr6G6qkT65kT6ZVXK1EVe7DJ/t/T1l6PvV32Zn9VLuxHq5VtqHgCV1iUPuebWJ1769VenRXVwmZF5cTo+4uNfTM09vustzv6NWelTV2QgkVMNCcJJO6Xe8g6xiKqUPD61f29/UW1sb+tL+zZaLY/3NnbZmttmVu1mDuR5Mme3ncrxCSQNFTB4acrKteKMN+OU283feu+Ezodqb02O3lvsjv2HJN5BdLzGZVvFPd01g+ZHYvJSSvmOMTTZTX3uRGkFEOvVuxqz5rkxDxLmncs9l5yyFTWxBO+ro+270PPXOYTe7EUexBWqvWX/nZUbGLXxD/Cn7Lnz59OvhmMm2gBEhzMM7yTHk98RiCDgCwF8AIFOZYILD4DWKnsQAySwIu/FQgL+FWgpw22LlCkhl4nOBLAq0Cd31yvwLwUgBfoptcEZoq8ULZ9ChoL6Ek3SdooaVOnTabuV+9rw6kHwPkJhDFCnLIcfAq0KpNcoKTIGpFzel8bCN2vNunnDW+SuaDXCMFSoDIFoAUOKcNcBIImkp6TMhYfbxodGK/rh2bkEXjjc3p+Auf1rASSnTfHkbQi8OczOKtf/OIX9sknn9i//Mu/uHNNQWbZgYCZxyCvnoOuQaCzNisaW9mFSMG0akXPIQW0NZFkR9oc6ni6vxSQFLiaAoNnECqp+lMQqIVfxBNz5JzJkoypNvOPAcnUHtJnrqok2brsik0OGy3Nf4GtXLfGV8C37JX7FvCurHnN7/OiHPV/+VvAnEB9jZNs6TEx8RioEFAoPyOA+QwMJfad2oLuX2Cw5mVKFDgYGH2HrkfP56EqIPT6EHHA/fOeb2BjAK/n4GB2JNY0t2SH2DcBE79Xy6V9//33Tjw5oBdBe2VbAg7wrMJzKFyGUufkXKp+QsYvJWP4vAgfPsNz0XG4LmW7Apjgk4J0Xdikyf+lvjO1J5GPGj+RaVyPyC49kwcgMIBgAqtTm5R9cX/86FnIF/EaY6j1yMG7pB+eSDodR+MtP8u5GAs2xyIGBIxpHcO3AJIz7h5ExmwdnVtzWT5MhDTva5xlF7o3Aft6Lvo7BeLlgznnOXM5rmsaQ507PY4IANmoPqN75T71GQE1yrD2TVyUgJGf9zUqbkAk/yM/qOo6NizYDX9r7RVBrz4R0v52G4qVsxybsX138/ZMCrFZCMBz6CfA9+nxpMAlXTPPsQP6K/FHc1j2wmcAmzXHNZcFCrtdN6FqlM2r+9UocUJml68lAAYAL657HjYyLn0SY5QljdVjBqFLfcQxDsF/AMD4rAOaSW8YxjpUMcT+D4lP1PPC7iBOuH5JZIrc5dqZc2wElMGu56a1yK850XDXtWht8/GJlUd8V4kqWkN9g5ADYIT5JyLnHBecAmmo9UvkjY7vczb2UPFj94PbGIBMapM632PwmeMAXsu38beeLfbhvnSkgiSQfL7mRhm7dH4EwuOhKsOzi1UlpyyrSJql60lYk8KcIfDXfYlA83GPfWF8UxglT+Uf/PogVKJaAH1a3TeMQULX7aNFECKSL2yUoyyrfDXxtXyI94JxaZGwSaCHD42Y+dG8TNe94N8e+rLKf+k+PDaBuIoVONgsFE0AxUJWMdmFDxMsXCfXoGfGOfyZxkomf0ZktkYguG+OIbaN5B+kk/opOQHFLib+eBIHJKe3vYnEFNInj5Ie9Oz4TZakMrX9u062hTnlWfhZAEyDT1X10kP2LmfnHrxnBmARc5V5UQWSWJmpbKT8PMg8cY86Jr0y4nh5Bj2khPqdAmKdop57QkTr+hwcJ6u0njnps1xvXGqP4xxPwf8AYHA8ZPgY035/sNPd1qbdySaq4b/73paHoz3vBrvKuU/O5+UH1h9ODrQBLCzJBKUfkA9/AA0gFql6InsVABJQChBrhXQKmeDDZO/K3vptZ8NY+Mb6t9Ngv8pbe0nFk/enzr0CgB8fO+Se4g/kKVIj/KTxfbpO8bpi2DRm1zoPgAZIMCLj1sUqoKmzF+Nkn0+1/Zwem43ZbT7a99Vg92RuWmtPpty+6Gb24woiofReAUgjVcUUACsIBxIpqWyI5HIqtXeO/eragZbtqXHZ0QJSgp4lSAXVyBqVHn9xTwd6Ro0ByFY8gv0wrt5EGaCdxEGydiGuaSTdDHZ3h0ReZ+v1ytabpR8jJLG0Vs9W54pqzVu3m7jvltSl9kDpOs1aAQAlEFDVsmkizxh7zClWJ/7E7hTHv9+efkA8UfEk4gmpvbY3O0ytLcgUplfSIUgXd7PcbtujnSiCQoaNHk/4XQgRJKDI4EXRYjxamVWhRwe9Nszs2XzmFVHWnmzMB6NvEVVrmwUSWmtfP07N0e532wCo9iFO8mohMqdj/A3gv5iHHqHckwNxyvaPiTOzqvSKkTf393a7pW+W2WJWuDQjked8vvCsbCXhyS55RjzLPRVzQVvPe1khG8jcDeBpbXUWZCw99sFX5oXLc3ny02T27e4+kNn0A8kKl96ulwujUvjd+/dn4onPzmPlY0o8dZLJJUkAqUKkurvR+wtBBHZFYa9OW/v+FCoOyAqfZaVL8AHcUTFBw/G6XBt7X0gAACAASURBVNtLG+2/ZY0TyzeQLNDYQ8xCZn30CreY8BLJdWybGCVUpEGmDU62sN5COPzIzDa7o/00L+xzEigMMDkAYe+3B6tLiKDSiRHG78Jy+wAy2wY75p2NU5CdA+g8Y0sDPd+oXFzYFQRl3KcJXMd3+/hSNQcZMI3u45x4ivGBc0/j5D7hcrNyssJ7VA29Yxb4AsM/9oEEcR9B3wskvGK8S1Xq/9if7N/ae/swL+zvyivbsN7mVG30tljOvQfcNIX5FCpzkF8MexqS4ZG69LjbCbvJyRfWtO2RbP7WgWuIJ9YYkhPIOqeHC2vGgmpZiFdItYkMebLxc792JKlIKqHysyhqa/LSvs/Mpfb+bWidqM+Qx4oVMEr8pkpP8STr3WV/tL8vVvaPq419Ni9siQTaqbUv+6P9qj/YVza5dNjneWE/K5f2lL7kY2vbhuqgzu9/Na+deKICCYkvjwXxpVXhVcop8cRYebKRZ+iT9BGS4vi8iCfeEwlZ5UHum33ICV9AImA1s2dX1/Zkc2nbYe/SbEhuH7PJbqbe3hyOlB/Yk/WF/c2zZ4FobzoHVZ30Gic7jp2Tl2U2tzsb7G1PxdPee+xcFYU9o1+Y+6/w/FLiiTWdnkAuGweJOEDSt3ZkLQD8zUonnpDaw06bbLRvm729HE5+nM3AM8/tVOde9bWz0e5LZG1zf59ncIXdQg3kg0txIZU2G82eLOf20dOntq5Kl+Ld3e99fITBYHvac1RUgiKtu1r6+N1u772KknUbIpD5TnWQ8Fru5cHP0iNx7/OD5FfHOuI+gfVN8fhhRJ0CWV9kXyubLxc25YMTTxBO3WUBt+fEExWO/MznS5t7hY/ZgTi3maw5DNbcdXbaNdYdTu4vsU+RGISMSkIjDpQSgu+dIJCmUJVKrMc9Bem4ye6ssRJ/kpWebOOEVFWeK56QVyQREnJwi/zeMNphgsTN7PsZhORDKxZhi9iDE3HYBnHw0NvzemZffPyR/ezPPrcXH3wQ8PRTZ6ebN1ZvVlat5l5VVJAks7626XJjx3ltG/omsQ8kSXa9sSXrsyS/8dHvb9xvQaa5DXpVWyCvScrI7/d2++0r+/7Xv7F3X31lw92dzYuQXMHev2uHM/EEPU+1nIgnZELpkOU9u3z/FIgnZNdCdWXmVeQQT6wrEE+7sfOxFvEEDejxSoxZiI/VEgHirGAPnJn7C4inzCv8Q7I81zaVnfdzJCFhlYVkAyqZqLImcWIoK3u3v/O/kUqEeEL2DXtvhrA3JTFm52tUbktk5Fgzi9xJkv9y2LrM6zOIp9naPlosbYGdo55Q516tjRTmPpvs7eFg9xDb840TT/Qge7dZ2x/7k1cJB+KpcscecPxQgapE57YLVUXqC8/rn+339tk0t78sFnadZXbfHexVu7UTcS39uryXWciVgAhkH6KkJZQN1uzR8ii1lxJPY2ZLZJHzxnaF2a0nu01OPL2oVzb3+Jc1kUquwXb54GsQ1WIQdyQEUt3EGgjxRHU0aw9xCdX7xAZgC1RMLjN6hwWynapSSED2Gcj0CQ9JY1bu29c/+kVhL03jSQk+f71twWhOPGmjJ1BVGwffMESg2Z1vzL4RmK/Jp0BWAK0cn6okAFUIkmlsKiKG3wK6U8BGwMMZaEiILwGHvKdzKFs2BZi1adbNc3wBeAwK/5dsEpsKgSQiHATEa0OVgt0peCKAXkCrruu8aYigLOA+55Vkgr4nh5+SHo+PxfU5CKES2ZhNGUC3h0xnge4p+O7XHzeJ+rwmSXqtIsMU+MmxapwEWDtYEcEhfR9AQvagceY9kYA6ts6fknpcq5reAkDigPncP/3TPzlB+c///M9nQFwbAt5nvASy8Hd67w8oSiC/BDTpugUEc80CNwUgegAUx1fgsAAugW4CGPVZ2R3n5TVdj47DeWRP2pwrkH5MgqQgusYXeY3H3+M9B3ZjZoruLT2PwBiBkZqb6d/MT4g+zff0/nU/AulT8FHzQqBkes+6Vl3LY+LpsX0LeE9BZY2jzvN4zukcfE62J/A6nat8X2B7au8OGEZgMp1HOobmZSBuAgitY2n89Df3qXuVT0tth3HDxr06iAas9MepKieesHeRTgK/+TwbafVSGiiRjuS9wE8+m/oTPT/uS4SZNmk6vmxGoIfGDeERzZ90fqdrAsfgemTr3Av/ZCMpIK4FKB1XgSXyPR4cxt5UEE9eqh2fhzZInCv1NVprBGRpTdEx+b6ehXyDgGEH+JIqGz1nJ2DZAMQ+eCkBorVOxLLmqtYgrV3aqCso1XUzvnouslfZh/ypZDbld7X2pfNJ55NNiRTQHBGA9PjYXIdX2TUh45vPiyiVbfi1U4ag7ND4TBxorkOlHZvplHjS2sZv1jX3sQRvsaqKIF7zkqDq2ESpMWV8EpVF4I15IdAnvU/5LvwTWaD///4lZENrzef/3B/2gZ1dLoKEDtmsbLjY1G53O980u51EMjP4HxEWDxVZjINIEI8nou+QpIXWG/lHzSERd2cwJZEj5lq5Ru+/djieKwm1tmg9ChVfobpQ9qjx11wnYEzjIdmhxgNQW8fVest3FXOc0JK2ADb5OeKzdKKK/hQRgNfacCZUYhUOxNN5bRQhgbxI9EWaU7LXdP5wL141Ef2BEwSx+kVkMEA5r0nQQKC65rvWUiq1+D6Bre7FY81d8LHyCfJZD7FnIBvJYHOfGP0hx/WqgrgJFCmqsdZzZ5NwplbAR7yiKBCZbOzpP+DnioCY95aL/fiwS0Cws8+MJBhThGDdfdxs4adKq2B1D762JrJuilU0hj7mPN3YF0s9niSzEpqUB5LJvxMJHcn8yebcr0ZSlffSuJOW7PzNvAfwJ1PdjzdECbzjQ0UMxJrbJ1VMcdBmdejbJ/+V2pvbTlqNFONZ3af7rT70fwnrhyRQHvrouX+KMasTPl0god1PQyQNkWjyKrnMM1vZ6KufQYVUqarEvG9FaDrvzxkSex/PL7k9CLUoD+NjGj+Lndc8+zl9N9i4BjEhYoE5EiVUFWWT5e1g4+5o/e29E0url69tvtvbddvZRT5amUOUZt6QmIonwCwAhFW9cGKAc/tYxl4bLusH0MeYu7RY5kDCmp4Cg9m7arDhMNg0lnZTFfavY2e/mk72skK6KLehzX8gtcd1ao1jHB/3eJLfSf35432VfCLjAzA8VEgzUq1htqjoKtTbh91kP7HaPqORdWP2Lh/s27y1/Qh5kNmzMbfPdmZPaxrbB+khGmzzz80GSTv31cV5fQ8N4kPja/mN+XJld/uDHfD/gOzIZJIZSsPvxcxmfe5zDxtvyKx20D1UDjAO3gfPQdHGM/XxGWSEE1cAcrXdZLe37/17Hjetw2Y9xESDzaqlH19zTTGvYlTGm8/yT+Ai73F+lxeLUoeKHxlT+T/+f4gSTO4bXbo59NPUeg3xhNQeFU8AQlACSO29bXu78V4PVDP1Nl8u3b7yY1jr6aeymzpvNj3QG8EyJz4AUJCaIquYXj/7fh8y1cfcSs+4pQE2WbSTyyNCPFFhBii4JlkD+6oKB6e5Z197hyD1y5pFA3ElINHTjeUPXIF7RUVA7ylWLovcunG0V3dbu93RrySz9by2GsB7HO36OlS08X3tVfntoGKFjBCxQm8TuEFR2P3hZMeGbH4SxgBlAgnjayAVy0jqLSOZOE729d2N2xtzFGDee6LWMwdL75CTptcG4BXkqaSAXV4tVPgcuK647+aZQy6Tz07FE9n79FKi4unVae+AIYQEnXYgPSBjytrsRXlhT+pLe5cX9p/bW/uv49Hez0oHBXv6uyUKFJIjxlcyDuxZPPk4VqxCLLLW+hwoK/upma32B/uinttH85lLPAHqnwaz+0NjRf3/8fVmvbZdR3ZmrG63p70dSVGiJEoi005n2k5nlY0quAAbfjPgH+kfUGU/GvCDH+qhUKiynelMJlMi1ZBic9vT7X6vpvCNOce+S9dZPsDFPc3ea681m5gRY0SM6KImK75qBNZfDU08oTih6GNdHqOKXPWcyQbJeanX11QEw3zyVgJXGE7uz8Z46ZzpWz0n/pzIqyzbKPAZEngYVKEoSTKy0Y+HTKANkqmt+T3EFcoCyDhK+o7qukQO/tfNPn57XMePpk380+pawO2hbFWVuThfxNBCrLenPjtlPZFPIzINYJV5nyTiXgAyCd09RHeq0pAPTiUhxClVftu9KmJ1XkznUVEZxD4aUtN35MToaUcFQj1UsQBkniziUDXxddfG37Tr+A39gki0KCp9hmNiV/YqHsqSfe/FIf6sn8U/P7+IH8ybqDaQt8iMHeK/dA/xKor4sJ7Fx8UkfkTSAskgZSepQ1Vs7fuT1B7rm4QIxRfMA1WBkq2GhUoJGwa35Q8xR+o7mc7gEwGZSUhA9kk50/nDa5CGInZgXVydncfV8jx25SF2D9tYP2xiN/Txhn+brdbJ44vr+OT6PEgeg7ym4ocKEMaRNYrkWlMu42W3j292q1gdDrJdz+pJPKKSAX9oOde8Kf4DjC0LVQRwnpKEoeS7wBamPinIXF6VVTytU7URJAfAOMTT6wqSo4mzI5IJVRwXjci0ddfFPUm6ZeoFdtb18TjquMCXooqOvlPI9FdFvHd5GY8h5+Xb9fH61Z3G5+SXZ39Q8SJ99iA6sF1IOe42SeqOyqqcfAB5yZfPFidu8rxK+s7nhnzAvGbsH7KOVi1Sxr2IJ3r4VKz9EmLxoMrN4byKclLG9GwS5TRVi0PY0yeHiif11VrvY/fQxnAoot92cSS5QX0p36o+CJDPn88YMY7GNiBgIEPotSZ5sDoRyySFUPE0GejD1KhKRFU+k0b9HFm/d1kG9VgXiXgaSKJo4kVdxu8nfay6FE86gZ9xUVw/aTTmnInT4zE+vL6OP/3jT+Mnn/40ltePFGtSeTOBXCM5akIyVBfD/qhkk+psqZ5CzQ5puxRnnZ2dx2y+1BrDb2fMd91eMSIJXLK9JLPlak+I9gLiG//l6+/ixee/ipvf/Sbah/uoilRpCYFA8l5JvDv0cV6VIp6mLEHWd9Geejx1x/4PiCdkTRdD8hdNPCG1R0IDUnvIrM1r+nCl5CPIJ76UkIRvTAyO34S9Q/GkiJjNkS7Eb0pS/GXTqY8VhMllk3qQQmzTG4g9diyruNk+6GekEp80s5iqQIheRJ32IPsWv55eSGfTheROkXUlSekv97u4Kdp4OhTxjybX8f5iFhPWNJW4SC8gwUnFUzHEa/qS0z98uoxpM1X1483yLH69X8Vvh8OJeBqylDe5NFVOspRPlKVoJ5Ok/sD++NN9Fx8Njfo7UZ16X+7jxbCLB6qR+oirLmEwiqkkCZoqt/R9RMDbUvHEeqZqiYon5n3SFzGPRsQTFZMQT8QUl9U0ns3PlDjVdofohypukfYbjsm2FE0sh9w3l3WUe+ypd2vfq78XVZFIgXIOyieD9FQPz0Q8EU9ARF1NF0lKNuPs+F7YHfvLjAlVWnviXPZC3r8inpDa4wUmf9hkDuQEmOUI24G3g2QHiPzZ4JyBQju5OIQ4gwAsyKfxj5/JuOcGDYgZODLgcgITcjaoD06D0ydQJRtPHEd+N5bcMyAJgMH17ci76sjZYQQD/jwDcuPPd/WJAXMDpA7W7awa9DRA4/Fi8/H83I+rvRRwZek8xs+v5b0OwE1C8HljII1JNRDtapXxPTlwMfhA9o7H1c44n4OjxXg5o8D3ze/G2b3vgqYGfAwsWe/Uc+isaktB+LPHAanXEH8T6EPZ3nIpQ0W107/5N/8mvvrqq/i3//bf6vdeK85c5P58WL5LXBjgMjjjtez7MDnmde458R7gswyE+L3vki4eK7/Ha8OfPX6+cRBoYM3X8xx5DYzXnfeX78dAl/cCv/c4+LrMgcfKe9GAu+9t/H6DtO+CBQ7Cxs93CrSPWcs6ByteQwYjnN3qNcQ1fF8mUAUkZoKPQGxMXBiw8NgY8Pfze1w8huxj75XxvHhO/NkCikaygOM9IydtVK0wtkPX15cp8yfLYBkg8B7mf4+Nn8vXHq89VScBUpC9VFUi/EymnCpHsqSfiR7WJoGv1yzXcJCtgz7vH5MR3KMrBL2m/DkCSQBDs3Qc95iIg7fNwQ2a8xwmTbgmYMXbCqw6njx5ot+ZKB7vlzFwwnUM3DM3vIfP9QHFz8djIgkMrnM+cD3Whb9c9cQ9cU31C9psJMfJGBqMNyHtc0J7J0uH8Tqu4z4IXq8EKJ5vrxkTNLzWUqSat5zlPw7Uua7H1vvFIJDXns8KV8Z4HFwJ6/WvIDSXbXtM7cCM7dp4LzhQEKCbCX/vLQUcXeqXxPt5Fp+TCuLxnPq0P/ln+UTPvQCZ7ACYqPCzcU3WhuR9uuR88HkA0A5acJiPXZLXS5+VAD+yLm3XuI6ako56S/nM4TNXm12uZkhZpGMfII3rW5k4j58cntwXkCwpgVcj4gmJGwIxAVn391rbaX2Q7UkQkOZBfkPbSY7FdsfEEz/ze77GxKxBQq5N0ghj4DOT9zjhhedwVaL3DPfvvTyeQ+8N21bbdCXdTFPih//G+33myEbkag3LeeJ78Xp+1n6SFlFa2zo79kmuRo794fgHMmRek94vPA+yJZpbTU7yaywXwT1RCeNnHhPPtp9I7PCVQNQUWHF/2AHuA6DNZxmSEzqbMkHjfcocGdyWPEHe65BOvH48HrbNAgqVUDCoibk/19V7slez+Qk08t4dE+DyDXNCkMgNcCv1o+pVaaKkkz6dLTqbCLoBrPNa1/jknnl8/m6d5BZL99VQj7q0n/gsB9r2FzXvWbJt7Cf4rJPdRFYhBzaSiMtSkbwGMIjqLNsnxlHzkqXIfE0yNX0eU0HKvcj/QjpzeFtxBGgMyEMgpbVybNXA/kRUDSlxacjBisZ4eXZKQLPva1unfZOJx5MMkwlcgnPWHbIP+XeS8VGSVgJT7dtq75N4AFB02Gv98B5I9TqSX+CMWlWc5T5l3PfmsNX9Q3xyDzRYhjiUvYJw2CXiiT1kwonnttxekJiFHFpTR420JYEqJJmacNfRQyg9ulblQ0dATxb4ehvr569jd3Mf76030Tw8xPl2F0vJoiTiqeJedgfJ9wCmXM6W2itj4knneaQm2mSPcu8AyEs1Pk/E0+2kj36LTEcTb+oy/rrdx2fDLl40RWzqKopjnUC/3KeNnhfMPz8D+JC5PPZ7x76jYy4Rk5moGSfYyP4+rKKfVCIXJpl4mvTHeHbo4+fFLEnpHSJeFW18HfvYBj2d6njWl/HDm0Oc113MZxNJDyFPAvFERRhPfuyPUVcpcUB2IFfXuT+EfjedxavbO8mATZYLEU+Bfaxodl7Eo9lFIktlpFO1DTKHPi+13gjYtxudKapon81TDwpi0l0X9/e3sgX4c/RctJ+lPjlIzOSKHfvxPg9kq5rkL/mssC1k/SX/PwPwo6pB7e1MhNLPRHY6y71fX1/L1jImnN13m2Ps6PlDQjrATzWLQ1/Gy/1RxNPD9qAKFiryziezaA699sceiSWq0DYP0deliKctFWtk/CNHCDBItVvsRbgUXRGI7gMuzfpjTPtjLCYQYK2k9ZSNztOwtrEfACdDG9vVVhJFJt6RLmUsZBto9F0N8fTpUz3jy5cv9TfHAxofeogMfbxebeJ+c4jptFZlVZPB3KdPn+nazCt+JV+2hylGP8YG+WAy2MlY3uxisztGpeb207hoUu8RnSd7pJsryW/pzB4ifnvzMklUqf/YNCWZUG2QiSWqMJCDhpwghUR2tkgECkDQba7EYd65L/XSydWK7PttEfGaHk/02sLXpXosUm9MVTxdz+P6SMP7edyWdfxVuYu/qI7xbUk2csTj5lxAln1HAeu5fx1kyASQKjcFpzpcvfqosiFmiiI+2u/iqu3i07PzeDpt4u7uTTwcaNgyU++jbWy07yAnkWIks/1JR+/wPlbVMZbTM1VhYEvs82DzDVTN5m8ljfk7nys50ey3t5y1XWp4T3WfrgEBR0N0srXLUhVPEE8Qg8jYqn3E/hCb1YOqDBhrxSRVsun0XMJe3T3cx3/eHeKrdhc/W0xFPFENc6ghcw6xvFgqy54+jlTnQX7NposggxxbQA8ySBfsAV8ivqhAao+xordVTg7gHvBtkAVdbfY6HyRvWtaxYF1JCqpV1j/0B/sJILgZ6EMEKXsm4ul3x4OIp6+KPm6R2OPQGvcIzX6i5DCz0sYPo40/Wrfxv51fx8ePL6JfreLhYR2/rbr46/oQz7eH+On0LD4pZ/GUeLOMODaDMvfpibTsalVdc/akfZ7k3k08ASQruZFKWSWKdrFFYnNgLhslDXAeKzaHcBoRUfhUTTEVEM9rkLwlsQjiic+jOuLQdHFc72Oz2sa279Tr5PUa6iDi2dXjeH9axNXltWwCe43+NXe7jcYS0rE/lvHNYR1f7/ax7yOeLZr4aHEW130RBTbz0VWsiBf2kNZTyYRBMMlvbRI5QMXTLfKGVDG37Kkmfri8jGeLs7jfbeLNdhXfHDaxniGdNxfxpLhquYi7zVrEE1VPh4qkizLO+j4eRaVqJXxB7TvipEkTT84AlQtV+F4s5vH81a3GR/66pFFHSTdVJeJJWB32hrMNnwkJRPf1hQTO+8ZxueNExcs56VZxRSZ7nXwkYkQSXql/norb6yr2sY8DgPYkYnY1i2bexPxiJuIp9RuVcZcMNdTz/c1D7FddTIpZlMciDuu9+lfhRxq7Vd9VJBuz9CH7WYUNJGVAdiKfCCGgvltzKZ0Qv7zpNiJJIJ6wjSJhkOaski9IbzRs867o4z7od1iKeKLi6au6jUO1OFVDGluT35nlDa9ny3j//Cw+/dGP4pNPPo7HH30Q1cVC/Tzrsonz5ixe729jWFTqPdmvN4oJGuIaSOi72+w/peSDppkEfVkVsxR13Ez6OKw2qhYG7Jd/OiKeqPRboAry5jYevvhtPP/bz+Puu++i3a8TcTeZ6/kKej71SOAiZ8dZK627KKpUtYVNpSfdBpUl4ik1pivjonortYeNpa8jRH/Th3zVq+VlVhFQ9ldK7GE90pPteJTcHcTaHcoA0zJJ93chclE+0oRK9z6ezc7jMaQbJCZV7UWKLddtFw9HvL5exNMFFXzIS0K8NqXIZFXNxRBns2Vczs5EmrzcrXQm/u2xjduqj/fLIv5s9jg+QLKwIy7ZRVtH1F0Vm6FXj6fb9ijiqaymya/ti7g9O49fbx/ii24r4okubv0hkWYs47OLy1MhC9LO7BOS1b2n/mS1jZ9VZ/FxST+kPm7rQ7wsD3HT7mO3PcSPqejMihkMuXAGJ9LRX6noY16mQgv6kCHNp0rZLmLe17EpqTovRTxRVX9RTv6AeGomi3i1X4uEY475+5yYlBiPyr+efvFJWo9zhxOL2JWf8W+a9qhkFvYNSQwmnqZ9IdJVyYu5lRI+Jc+Nn+tYlc8FA1Ffyrx/eU/x9Amqrm+by737vQFDjJKzthgovjcQaEd3DEAyUArcNinj+pNPPpGsDn17AD9wtg0CnoCpDCzZ+eP3u11q/n0CN0Y6/AkMys2Hc9bmOHjlfRgnkyncj51WBsZyf2xyvndPHX7281q2gOuODbONkMC9kcSWQQ4HWNy3QVtn8ZoRFMiQCQSuY/kol/0biBkDqWNgygCQS6fHAL5woJx1TDCUZAoSaWBjrs/PWqW8fgxYGEgcB0NpiaUvB5sGtNyXxeCvxw+QnYVoMNLAj4EBA/f8/YMPPoh/8S/+hdbGf/pP/yk+++wzfW/CwiSEx4B7MPE3XrceLwPfDpoNfL0L1Bl0M/AskCgDU55frj9eCyYpDQx7XAzQ2Iker2Xvk/G9+vp8JvfBl6/9FlDJ8im5l4HHkL+zbk1ECsiaJc34cQbLeJ96LHidtdA99zaAXjteX97LBuf4ux1Xa6IbmDVg62fkPsZEm/enx2W8lsZ7fDyOPK9/9j1yHe8ff/YJHMs9g7ze/fxjcNZzbEPJ3mQsIXd4vcHZ6TTpClN5xpq2Rr4JHD7TQKDv0+uInxlj1rC03XN1zXazOWWcep3xWtsJV8JwL64A4n7Zx1SI8GXSifHm3g3u8HmSkMvAOfPjcRiPqedcwVy2AQZXPd9e07yG+RaoslyegFzuWVVDBlbf6e/G3vQBNM4iNWDM75pcsSEgS1nACSj2Pfk+BRQ6cMrrz2Csx91gkEiBPJ9je2x7YNBfP9cpc0mfi/xGzkw0MI59HAO9Xhd8piq1MllkEni873kNwdMJeB2db/zN69JjaDJIDn0GVwALPUddlmUjo9Z2j8xgxkFEgjO6R8Shs7zTOk3Ehpo/5yzqy6eP9dweJ8vhcU0AeTJanBzAe/y5fC/ikVAY4DdLm8j2CshNn0WANk4I8drlbz63TAIanDQBw/uQbvD7bWuZA4OaALdOdLFEHsGtSWYCRT1zDvxFgmQy0kklrD0nr1juknsRWIesRias1QNA1TcJiPT5c3K25ql6Q0Ph3o70tcjkAp/DvfPPYCKB2h/4NyPZYI3faicQ4nTOZF9I1yd7FwkbsiLzvakHQk4Gms5msVutBXKbmFksl7pv7AIAAPtZBFMmj1zhzuvvb24FiFvSE7/Na9HPwti8a/P5fK/5mv4FefwAsnTGuT8T9gHA/fi2Jx3AuX0HPGICCq8HX8d+HXNkyTatidyj0hno3KM5MdsRj/W7PivP5Wop3q955ndDkiIyOWtbcyLpCdwykUSmGPdBBqp9DUk6ZjlTAaK2MZACSOUtkGxqJEmzz/1oyBgkiBPY0nc6F5I0UBoLyDWPE9n7OpdZA/aNGV/L+w1p/ctG61+q1PF6iSJJMPjLwY/Gi+xyrp+r4LjGmChj3siYIxkCKaOegCi4v6TBzl6aEWUoSzjJ1JnMJdsSAIk/j22mzx72tOziLEkx6gxCJxyZl5EsKUCNv8b7yPMzW54JyJUvDJBCzzlAo0xQoHRPbI1bMgAAIABJREFUYC6t8hz09bw+7ycytE97Q7JG9OdKDXkZQ5rn2r7QiyYRA4kA07krrfzUBwiCAmkO9iAEDsO+X7Vx/vQq5pfn8bC+F7D3bLaM+6+/jxe//V082+2S1N6ujfMBX6oTgEOAvl1v4n63T7JXk6kaVOtMPqasSM4expPn5T64T9YqQSAZ8wAOvA5JmMNQxc18Fp+XbfzVYRPfFX20ACW79Czazzmz2vKe/B6pMsd9Y//5NGZkN+bYzDbb/rbiG2wPci1MAnrzQxeP2jY+OhbxXlfERzPArSFet/t40W6CrvFP5/N4cmhjerOOZ1cLNWin4ukxxA7BMxJu2e9cAzYVqZqFzwMkdXwwn03VJ+CwPQQtULZFEQ8a4yqu6PFBtu9iIvLC63a7ftA5qxiuQKryLPbIyKzXmm9AB3w0kd/0u0HO8PXrWK3amE9D/qOTM1i3U4Chd2Iwxzt8JmcHgCnn/FZnLvLAheTcRKSJAGn0bD4XfT32DRWFtmWsTe4b8onPgKgh43toCq0RQPRpM49dV8ZzGm5X9KjaxVqyVIP6LyDVYtkVwKFvD2tJV6kXUSa8IJDOACCQdGpTE/DoD5KO+qCqY9mS0Eq1K702dmpwjdwer786v1CfE2eBb+83p7NZPnsGslgty4vzOK+TpC3PSj9abIZ7j8qGZPk1SQgdUmb2fJqy97F79IEhgYnX8n771awR+ayQavtj9HuSIvp41fbx7UBCTRFnfRNP6zJmZDjXQ5QF1T2lZEnn9PIom7hdr+LN+iF20QkofzRDBqeR9NCLh1uRHKxPyCT2MOeVfARk23KfNflcfapwws7y/4lgns3jYb+Pm81K2cVoCSqTvKX59zzKKmVPX9Zz9cv5oj/E/3m4jS/Y3xCNRapOlj0b9fqEHNMZAQCqyt0+ipKK1S7q9qieGVdRxU+6fTyhaXuT+svRf+3mkKrNSSinWkc+JbJZSDdR46Q+FinrGsBXCRHgK+r32KuKd0bFD5Jqk9ysHnKCnkCSDG1knzW/VRNvjtt4QBmCShjGEUvSbqLtDyIofnj5RH0t1KC9O8Sr+9uUFIEM3nwmUBefuCv6qCFIh2msqiK+7Q7xXzar6Ks+/nh2Hp/2yDAX0cwaEWD9tNYaeNis483drQBB+uqc08ccP2azjX6SpED5bM4S5nVLhVXfpteXM9lhQPub4y5WRScCbNHX0VAtXNHqnmrCVj3X9pOI+TLtw8kBidVEbvT4imUVn7Wb+KwgO38SCEoellWUx1ACCD6CAOVoYza0segjfjyL+JfdRfyzx+9H3fRx9+KlZDO/WZTxN7cv41XRxd+bXcSn5TKuuP+yFTi7o1/ocYiu7OLq/Cz1+8h+hM5ezlJVQE80v1pLxFb4Jdk3wVed1VT/54oi+bZVXgepB9TkfCJJNp0xVMNFFReQL1Qx0ZerTooL+Erroos3ewhmiO2Iy3oRTy9m8fjyKuaMMZJcu70qoh66PqrZIr7bt/HZ4SZedn18GJP4pJjHB1SsNtiOTcRsofOROIP1rbUHUakzNVTlw5zd9ylh67yv4nE9V0WxMJ2ijG/363jOeqyLmJUTESA6iyfT2PfHeH53Gw8MzgyKpFePvKuhinMqvQ47VadcTmbxaD6NJbEar6mSnUGY62G9jhXVTDmhh7WGjwg5w95VHNp36aynEj3PB3tI5CRxMP6AzpNCFSuu4lW/z5xYqDgRu5mxQmxoO1BRivhtG5uhjYdDGw/HPrpyGpPpIh4/3cb59Xn0FT15DvJ3qUY8rJOc3u0WKTDOCOS/mihXbXS3tNfYad0wh6SRKGlxiFTVjB+oRBYqitt0NrYHVZDg17Hm8HG404duqwqN+XKhhBsqdum7hbzvy/V9BMk6jAMkCRUdzSTuJ41I+vuuj++oTBlSPzBVMVHRxWfuUEsp4v15HT/56U/j008/jY9/8fOAdGafcQZJ5jzL/xkL4Ux3r0bhiUgOuvgg931VP86chAxJsyY5B5yGax2SrDtEnOJx+g1Om+jaQ3zz5Rex+fqbiBevY/XF19HfPkSxKGRrJiRcQNh2ZZwNVDwW0ZVyp0SElfTbgnzr2nizWQdHyeVsGk/PlpJVw1Yfy0HrnJgG4kGybVeL6HMyCuuEqjMqpDk3S+Qq15DBx7iNY1BBRQ8mzibmjHSHKrq4nM3iEXYTCVFioWBee0m/3VVDPD+uoyu6eFpN1QtK7Rk4Nw5t3NEL6kgf7HSGnjVnALXxfXuI393dxG8IDw77eDZr4mfzZXzYl3GNdFxZac3QZhY7ftcd42a/VaUubjqJCxfn5/HFUMSv6JsXh9hgx1uVIysu7ZAmJTFwT/JkGT39YMs2qu4Yl10Xl0MZ/7Co4uPZZZyvd7E77OLhoolvh0Pc7o4xn5zFD4kXdseY1GUUkyoe2r0k8q4m07hqIMmocEsxFH0bZcM7KvuSnLaqJbnecIi6LuP9+UU8my5UES08re/jVXGI191OyQo/nF7E/JD6JXfTWsQtJC17itfiR8lGEB8hy0h8hE+BFCx2f7dTLEEikhJ2D72qX1fHveIoVcchuYpvV9LjeBsb4sD8Gax1zsDivWdPBgehp2D0FMqlbyyZx4ECiKo3Z8feWYUGFg0Cm5hIzvg8Pv74YznIn3/+uSqAuI6ApZzpakfPmT0GLpqmShtsVPJpR1pgUpuAMb5OAepIj97gnsEt90fhXqgG8PMZyDbo6ecwCGxSxsCLgqYMunANfj4F71lyjTHw8zg4M4jBa/mbAOksA2XpIgNDBnQ9Fg7gxsCOSTV/lp1IAyv83STBOAA0iENWlefKz2DCw9d89/n42YGlQWSDgwRKJuW4F2mgujlv1ub2OmOs/XquCcDFP8BzggADse8ST2OAwUCojPEIZfJn+HfjZ/RzMq6sT8bfRISvw/8OuLk3gyN89jjQ83XH/4+3jwG/d9eGx9DEE/NhQmm8D7muySKDj9wXrzVwyv0z/gbFnZXtPeF593W9Bnn9eE153sdEj4lKr1E+O4ErCVz0+n73+TxH43nxGDrw5z1epx4/X2e8n7wPfC2vS68L965KQGPKhPY8eQ15v/q+x/vFc+GqDgMoyW79JH7zm9+cZMX4m4FQ2xSvsbHt854xoaTXZpAcx437MvHt93ldMaYG5v09f7MEn8fWZIef2/PN9Qw+WPfec+3x9tib8LEdNCnNzwaIDPSOMxm8Bsbz7HHz3hEIm4Fyz4tBUJOY02mqePS8GMTzGvFaZLwMdgsARU+e7Ppc8eQ58Vzw2X52/85ADj8biJJjndehM7r0HNmeUDE63u++T59X7n3icT0B0j4PRv1mxmM/Xu+eP9sK71/ul4aPrEvm/rBF1qBTQOE1g2SL5H2Qa8qAOfcukDsDUum8zNJXst2J3BNhMEsB/uncwxPL9p3sXX46AauZ+DOprbOG/q85U8cVE+6Xw8/z8zOBck7a8Hxyfz47fH3J0GSpPK9fAibe4/PTz22bDFhv4g1pE84OKpa8F+pZCgC1JnMmr3vYeB2IYMqkv/eks/oJHP1+ghPZv1HFhu2iAslZykySnct7cPuQeui9a7NsuyCeTmshg93j873sEthm0FiERAZRCewVlGRyRuOUgXydJRAOZChPE7ik8zj3pZOvhBwMGY25UonPZYy8X8jyBFRxr6pT5UBeV/YhvF5sp8dnAdr6J3ufyVbNbSY/GBs/j8Y5E0/uFQaAYWKQ99nfcSLNyUfKZ7/sDVIouUcXAda7Z8vYJziNZz7TxuQQa0YBrImbnJDic0gBPSFI3uv2APX3LG/nxAGf7QI8JRGUZOfosQRQAHh+zPtbPisEEWTBJFUHah0yl1mS1A3tyT7X/gZMyH6oehnlLGKAAo2RM5/zOLk/AQ3WfW/6P2scsEfGPhR/0ziMqhd9/9gjEddIbkjKrEvB+eGgyhoTTw6osQvqeUKQmde/97PPbp8hZOcqEeeYyA+BP9mmyi+G+s5j6XWY7F1a76qIpM0A+5vkhb5V4ENwpWqvSOAAwDf0NGACxBOvTb5Xml/WumRiOA9G0lzEoY4x2kx4E4SeyGoCVJ0lVW7YXMR8sUh9Fzh3+mk05zP1ATi0+5jVZVw309i/uIn1y1dRfvV1zNe7eHo4xlXgF5Bpydz0atp7wOYDogHKkJmIDWBNANDm/ZKe9W3/vzHxxDpBy37fl/F6OolflV38t3Yr4qmHeDqk/amzi8xzQPAqVZOlMX4b99jnGe9/ry1+N/YbfRYibej54pkm6u8U8aO2jPeGMj5AdhIN+6GN1/1O4DD9gd5rizjfdXF1lkjbs7qJS9Qg8Elbms2nJJYWsGlEPAFq209ZLlI/gd16J+Lpgcz1FvsX8RiCppnGYobMZFr7gD67zUrjrXVQFTGdnyct/dyPFRAIckkxDxU7u4OqNzcbqsNSEp507nOyIhUS9uN8tmmt5TNcCYl75N12sc49jHi/9hya+dPUb8pnGe8d+9l1k/wrn5+81slTxJuvVpvo6pTNCvE0qWexbQsRTw/qeVPH/XGnvwMuX9czEU9kiyN/c1P1Ip4AD4/5nEVCz8RTdYzoSuo02rgsm3gfCWA15z6oiXh73ClzH9J00dSq/GE85a8CLK6TfIvPXWdSi3haLuMqS0BjI3genv/dREyy4RPxhO+eiKck/xfqI0QFP58BLvFuTARoJxmpQ1L9fN0NJ+LpfJjEkwqiPRFPPCPgoOQza4iOWsQTpBB9Xkw8UfnE2L3ePOjaDeRVmUC3JieiYMMP3SG2jMHhoLVHxjDzDkHFOaLzOpNYL1cPcX9M1TLqjQIZ3WB7k392TtZ0NYvfDm38X91DfFl00U0X0e2TnbT/o/0N+Jz9GCXG0H8NYrJiDI5Rd31c96XA8U+aiEvIgKEWQP1w3AQNxfkCTKPnkaS5SNCiz2ZUkhQkIZUzDbCcSgzJCeYKIK5DgsP5bBGT4073Qz+gtz32kgy3yNP9Ie47MuuRJCriqkRejD5I2LsyZtMmPrh4FNfThfzku8M2vnn5XKAlADTnbEGfOoDMKlThNStmcR9DfNvu4/++u1Vvmj9dXop4mk6qmC1nWgxUkdLg/X6zjtv1g84VzgYSttSGD6np4aCKNkhIyUdCKhZxIp6qodF6oRoM4gkSDRf8vJjGEtCvSJUevBfJpH1TKBnrLOqYHIdYThaSjouqjk1RxN922/isOMYNPlpbxarpYtKViQDGL0CCi/uGSB6K+PlsiH/eXsafXz+N6byI25evJDn11aSPr9tt3OwP8ensLH4e8zijJ1bRxn2be7R3cCVlnCMticwt55B9bWIDzvahFGCv9URrBSRJ2+wTss6oTIVAyv6yZLgAV0kkIqv/ai45Q833Afm1Oq4uLhQPIc8K4ZLA0i42EECS+jvGvGjiakrfqV5VghBPEBibwzHuWDNI6pZ1/Ha1jS/6XdxXET+MOj4tFvHhYh6LJck/XdwejiKeqMDRWVakCi3IDIingv1XdnFHlcaxi4uhjKfNQrbSRM73u3V8f1yL7DDxJD8GnHJai3i679sYZlPZJIina/rd8Jp+L6JqWZVxPZ2JaK/LgVSNXNW9SAkJ6qGze5ugk/ueIskn/4t7BkdFejETT2B/PYn7mXhin6beXLUqz7CZSkpCQpUKcj4bPzTHh1qX9GgbWq0LEhTu9sdYHQclsnDtx1f7ePrBVczOpyIp6wn+CtXySH/VsTkWcbffi6yKfRnl/TGqdYrJ8cOmfSIZlMiYyWvuA1xRlbEDvPFRcTKkBz6aZDZFURaShaS6DULoHPJ5l+S4jxWfu4kHYtRp6iO2gwjrh3hdRNzWTazLMl4W6WyEaMSv0lrGh88V7u8tm/jFL34hpaaPfvoT/R0CnTOIMwpbbV/WfgfrVQC+pMbnWsuqMssxg3pwZew46LG4eaus4Vib6lri6sV0IVUT4py759/H87/9Zex+800cv3sR9XoXfdGq+kz4EX7DvtX6gqSQj1iS7JN6M2LPVPmz30QJcUsF0SQlKqklAT2GjlsRmBAM15NFFOgj68hI/jK2i4ooEdx1E8sDsr27eNNuE9HFzFA9g0+Kz1pFLOs6+VvTWZJI7OB2ULaIeNUf4rv9g4inHzSLuCqnUZDRUPTy+yQ9d6CiPfknEE/FfB4vhy5+v7qPX5P4ddjFo7qIn07n8aOo4ylyfc1EVbLrzU7EE/vv9rCLfQ9mPyQZ0/k8vuyL+FW7jl/GXsRT00Oc0bt1iHZKxWkV0xLVHaq7qYIsozru4+xwjCdVHf9sdh4fNcuYURW728SrZRFfdbtY7Q5xNb2MD7JkNnLDYDEkqOA3qtKsbGKJ4kPew4ytqvvorZe155Havev3Ip5w0d+bncfTyVx9zYxr3BTHeNXvtCd+0JzF2SFic9yrap29rJ6knIVO5sA+4yeXRZwNKX7kZ85oJafnftnCO/adkjnWVHuhplA2IrEh2anPVZItxRFUKGZZQklEvv/e0/8h8WRAzwCzpeq4oMFQZ/AalDW45IAQMoFyeDYbEmr8nt/ZwR4Hig5OHICSQabma+gN58xhPXx2zGmEaOLJwB0/GxQfA0PKkMlEjEC9XClgJ2sMovP5/J57Nijn4MkGZAxyj4ElXqfMwhycORPNmcHjQNngroFoVxDhBJtoGAdv74K0zoz3GBowNpjnYNBAfAqmCcxSFilgmp1OfjbgPQZnT8DKO+SaATKPC+8xaOprYZAMKhjgdXDkuTFgQEDkzDWMMWvEIKcDNb/WY/82aH3bENvrz387AY8G7KylnYEkB8GeF7/e69PAp0mMMVE1BnfH42Rwa3wvDsg9n36NQXgHAA5ExwcV1/Z6eJeYUACiZnepCbnvl+sb+DJQ7nXpZ+E1DlQ9P2OgbkyIeR7H69eA1Ltj/C5YN36PrzMGkT2vHiP/f1pHGXz2GPue+VyT16wdr3d+b7swXn++L4NJXleMC+uN65KhShbkn/3ZnwVSe//hP/wH2QqvT9sXEyvjwP/d+7V+vxxn0A1Vo6dgEofC4Pt4j4/HgOcw8eCKEFf68Ay2hXxvgtI2xFm4lt/j2Z2Jb1DRkmQeR5fZe49ahoz/xyX4Xm/8jmfmPsZrxUSRwMGcCcvrBKKOiF6cR2wyXyaSxvvWa/tUBTGSNrNcGM8twDlXRfnZeI+rSE3EeJw9dhy6tsGyZ1lmKi8kOY8GxwXc56aiPJ/2aT6HTJTYXnkvEVD5DPXaG+8j25gxWcw9eo+T8e+zcHWXgBEkwGynyehlPajSNBNPWFz+7nONJua2JWQTc31AG4ie49CpCsNr2r1XtE5pTJ7nxueByTz9naSCJgEgqqDKwDkZ3bZ7VAe4Gta2wu8dn2/cL5nifI4lHHWN3OTa9oNx9zmvOS0SKJXA/HS2ueG6fIk6jQNf6t1CJmYmJkximFDxHtJz0UwcwFV9xZNNJeNHe0xN6N9K/3m/cmbRONzVZEhyUXE0/jJgYtsnCZJRxfnYt9CaJuEwy2dovWU7qDVFgHjMWd3Z/vt62nc4jIejspM8f2qgbaIXuS+ea5sCVo13BuxFoFKNkBtle2zGBLZthO2OwNhMSvk5OrKJ85fmaETEMo6+L9nNXLEnW5J9PORVuL6TZ3xGcq/2fQA7vEdE4uTEKPl6GcgzOTA+N9IYUp2T1pR8ykzU2GaRnW77YDs3Xr8HNVdO79V5k0lt+ZL0F8nku/Z+JjF1r/meCcQhnQA2lIUtMAOpqSTHQmWMwXnZJt6XmzzLh727TYAIlaOu+s/Ek9c6SBOv1ZodKQMo+zgTT/zdGvq8T5IeOQPO9gXSyXNuO4meuZ5d1Vypf1vroJoEASASCIvcH0l+ec6iVXZj3p/2n32G2DeS/E4G0wE9EvjzNiPUxNPYvxj7hMQHZZ18eUkcUizE+ECid1QFhWwIQRkVT2SSAnicep20b5veO+DCpnls+uYtMQ3xlNZ9qoYyWaU1RxVUlguazhfq6yQCp5wrSKsXyPCVAirogxOrTRT0s/mbv435/Sqe7dt4BPDbU7G1FcjHza+y/JVA6SoBFpIugozO566awGd5QZF36PPniid07gH3d/T1qev4JRJL7S6+K/toqbzrp3omzU/u+8J9u0J0k6VEbQ/HZ7fPvZP9zb1qxudAqz5yqc8HdPR5RPygLOMnSIYgJbUDsCtjVUbcDdj2fZz1Q/ygaOIpUk0NEnqlMsyXJLIJsEnSo21Hli1NvXPGPHsyE7LcE8TTMdoT8bQehni1I8kR4qmMp/NlzKdU+aV4EuDzuN8q25lnWMyYs7kSORwDqyF0zsinuffDaqMER/qmUAmYKqUSgce4UvHksXTsa9uJPeFvgLVIeZHZnmxUqb0qogJZv0xGn87hfGZrz9eNxoIvz4fPM+zn30U8rSGe9vu4xfupJ2oQDXlKRvElja67JN8IefIwLQXYMXZ8iuwzUsm54gmZxB7TRGVENYmn2ARJo+6ir4Yo6MO4mKkX49l0InCCPkGAnrrnXHEKqK8qPleukSF9fh5V7g/nxEevLcc7OguoMmmRhuSMQ+6qUVauwMyylBILvqRVT+zbyr4C0HCGHYmTBlU8fdNvVPEE8fTepP4D4klNwvGzS65fxS2kxH6jxuwQQfRFOKNKkH4PEA03dyKeIIoAbFTpQ6V518Zmv4kdcjisOxRmqJ5W36OpyAploUcVm+4QL+7v44a9BHlCUk++Hn128DDOikk05Sy+iTb+n24dv6kj2mYWLT1Csg/rs5j/7Tv2fI+EImgg5MzQxrRr47Ir4rqYxM/mdZwhZdUmRYJVuxV4xvqk+pA1of5QkPsCHisRuZA+klGlCfx+J2CcjSpbeWz1jBAasX2Q5BRniGS61DMo9cDi814OfWyQABpSjziyzC/pRTQhbqK9QaoyUyb2YqG5+N133wgku1qcJcm0QybVIHWGBC7edG387rCJ//duE/U84h8uLuKTYRKL+UQSe/hJED7ToVZyDv1z2CPGikhmUMXFcRPLWUouxpfekbyUwWwAWhNPVDnddod4vr4P2gZe1lU8np9p3DlrU8XTLnZ1qOqCXh3TI2sK8nxQlRSg8RfDMT6r2ngBzrPvYkMlHrkCbapwoJxsUhdxVkQs+4g/rof4p90y/sHl45id1bG+v4/f3b6KL+MYd/To2R/jp7Pz+OFQx+RwjG1xVHXAbn+QH/JkPk3EGnJ6xySFp5iNM0OGNxFlwg3Jzl+vTtLV8i1zVSjvkX+bZSu1z3nv5UzEk4hnkk+KOq4vLxW/DN0Qb27fqDcWtggQdq/DZIizeqK9BmPMWltK4jjJ5N0fjiKeNscufrlax+/LPg51xEdFEz/rpvH+YhGXV4vAt/ni9XNVlQByQ3bU1R9WPAEAr6KN255zY4iLoYinEwD7FKNRGfHdbiXiCWB/WqReQ0oIIilgWsXL+zsB38jy4nfN2zauqzrOiyqW00r2ln55VKwskfcT7p6SE6bTpcZ6c9jF3ToR75Khg9RCqms+OxG6Jp7YS7xXVYZUdGfw2UlHxBUAzdhbYgBL62F72LPuu6kKwiGRPciiQTivjgDRvZIX6Pn3+CLigw+Xsbic42hFPUGhYdCcIuX1sBvi9cM6Vts2YttFcXfUusaOHyTJWgXnqHomUhGDL0vChVRW4KNLgfEkQiARp/MHWT36OXGvTRF327WS75Bdp0JD1UK5R+HN3SbOcvsSbNVN18um0NuMvltvprUkTyHHIcnZx4wvZzh+wA8uZvH3//7fj1/80afxgx/84NTfiNhPmF32WfneySnYVydK4BeCNeEz4APx3FRn8aUkyKGSQhjPBT6FT4DdA9fg71fnV7Fa3UuitqCa79e/jTef/yq2X30Xk20bu4dXSh5FBpuknGq7jwrJzGkdVUNMAtleyObu+l4V38jrQjxdTKgiX+hcYsw5Z17v1xpv9taT+XkcjhvtU9aQKmbpBdR3sklUAz4q5/H9NsneQWYu6PUTVMkhrRnRDJ3OiceLeTzKVdwkkLZqxNqoWvCbDXKEQ/xocRGPS9YzhGnqJ3mrhBKIpz6W7I96GeViEa+LIb7bruNL/KzDLq7riJ9M5/GTanointiPN3f30dWl/Gj6LiEASKUlMnvs9+fNND4/ruLzYRsrpH1jomovSdg3pdbA2SK1C9mh+AAZ1bVxvj/EB9N5/C+z8/hBuYjyYRPf7x/i61kfX3eb6Pd9PJ1dxocQPFuUVSLoJ7un5y7PQlX9UEoqU7ForlqEOHcVNyfMsalle/CNqVl+PFno+SCrwRuxQbdNn4inPuL9cqEkEYinFfuLc5iqeXxF6tBlE7J07TDEHLnPEX7nQhUnE9BjjErrbY9sOedK6uUE8Yg0oCTnDwclkZCkzdoHR1HFk4GwMXBuR9UBoJ0TDgdXIDkgFUiRg0ODDA5A+NmVBGwUg60qlXVD5xER4HsxICfAKFeD2Bky0OhqEd/3+J7HwLckO3LW6pi0YjNzH/xuDKj4HvwsYzDIIJEdXAMLBvB93w70HVD7YDUpcAJm8tj5M5W5jpOyTdryBjQdlBhgNYDyFlB8W3U1Bnu5noMc/97gnQ7zLN9msJbPNmA/Jgb93GMQie8N6PD+d8dYAdVIOk7BvzOpRr3B5KhkYpHnY42YOPAc/13E03itODj2M47Xnw5Zaf+nBrvcl5zXLBdp0sRj4Gc1eMDP44DGa8Vj5bkYr1nvG8tU+Zr8fvzP70mAaZJGeff+fB9+Ro8j9+RAjO8N/Bkg8315f/AZku2ZTE6kq9etX+P19e5Y/HeAaH4Oj42fbwzs+Vpj2zBem+M58t71+hrvPRs+2xl/Jr/HHhl4HtsKj42r7cZj5z3ofcA9MQ6WKeQ9f/7nfx7/+l//6/j3//7/iP/4H/+j7AOBLveAk8DrbUvcsBn75soOEzxjot5Z5MhZmaAwUDt+Jq9H7y/ux5WR3Lsrj/g8/nkOx+ub6wN48DtsiYmBlY9UAAAgAElEQVQSk0fa+znL3yC4q2DGc+n1YpnJMbDkcbMd9/plffp3tgveq9yrg7MU6CaQyMDtOInAe8NgPdfw/jBJ9e76FaCY9xKvH48zn+uzhL8xV8hECVjOZAS/x8G2XTMpZsDbz6bXARBkUGe8bsfAp/PBmTefCWN75HkfZz17L3APy6sLZeLqzKWHQNOoeTXX09oa3lYs4Jxrz+UKJM+jiRqysQ2i43imfgMJwPBe9TVEXNEHLGdbeT7HY6tnys6ynWHbcc+js7W8V20Xub73CPfE75XF2PfKXPb9+Czk+j4LPSdKfJnNTokpoMppzaQ1prM3k0QCiveUsXenXh88C2No8nXsj/C5sitI3GTpTgI1redM2MhJ29IdJE5ZQDyT9NT3+0SG5F4E3su8x0DgmGyUjc8SJOMztt93+jyvRxxQPxtgMmuVbHjsgGx2JrK0NyEKcD6zhAN/p7mwbSHAgCSP1ylrVGOez2KBb10fi3OkpBIIyPuZT57B9k+OZP67yM98vnvfN6ojScDyaV9k8kl7NzeWBki3XYZ08rkGWGNQ22vGdp7/qcrzueBrCIh1Fd7wttLD7xufZSJCsg8m0sfEGEAKjjdyJZnUHp+J2h/YOUDZnK1tW8QYe4zo1iG7OiLbLWfpdc++hniqsgSLZOCqlOlGpqbuN1cgEfCm/jFpr9/dvNb4mHjitZJ3y6Te2C/TOToinnTmA1q5h4erU3MVi59XAHhWFdC85LlK9kwlJApelOHe0etkJwE8CG2CEVUaMdMZ0ESKEyAH8NTjPZ4b3U8OdtQMe1QpJ/uRiVMB6Zlo9J7xPZ98Mg1dIj/ZDwVA7Imga9WXRiChmjh1IiHpLWPiSSUDrnjPlYdlJrI1FjyzZfnIuNW9pd/pmTJxRhxNryeCOoK2+eIsrWuyJctUlYiEU+pLUsekHaTjXv3m19G8uY8nu308IjA8rGO1uUuN6tteYKSl9gC2+VxAe8ABfHtsvAD7EfE0rngi+G63xz8gnv7quI1vaQoMcBhvezidnkX670kOd7vdpfWXpQc97uM5PNmr7IOP57zf7bNwKfImRTwqy/hRWccPyyqeADivVwpg11Q+sanbfSyPXbxfVvEe0oJxjLP5Ii5mM2WfRp8ASqrHBGYXyGKl1aG9cUDTPsV9Z8tFbI5b9RFqu0rNvgWs7CMu6ojrBrmiUq+Tn9Yh95QSLBjni7NFSAhrRDyRSYxNld/PfdMTaIN9pel5kujDZp32VpMqt+2PjMePa4gQOR7i5u5WZ3EiiNMZD0lT5oom2xKTJ8wJ9wGsaPlYJUbkfsg+rzdH+lq0AgrIQG+qaUA8vWiP8YqeBzuk+Co1pCebddGVAjA4q8jgJ5t2i6zm/w/xVO/FOgQZFGcl2cZ1zACn2p2qL5bRizClf8Oj8zORDUPXynddbdYxbWaSY8WerSyfXNfx9NHjeHz9KG5v35xklcfnwzheVIUCWdj53KLHpKoDIXKyhLT99HGVPHMOoH0gMeCAeejjxaFVJQhc1PlQxQezScynVK2QPZwSVdSHCOko+v8c9qqyob4YiTzkiZB/Q+OIaqoXb27Urw2wRlVf85kqRTj3NpCu2WeF6FDGf5YbTcAr8jv0VOnjzeYhXkNM1rlROYWR9E2jOkfSh2RPz+L7oY+/6LfxZdnFThKPyVad/KWsAGBfS4R820epjH9g9GNMjp2aol8XTXwwKeOcXkRFqlRZd3QMQ6K2iIbecBwxsohUt6Q+a5NcucozkJglib1RJYaSfZAVpLKrOyYCA7+ELPgMdAMOMsevJ0WsICWRYh1KVWI9xpdE1mlWx6NHVwI7y30bBSDdcRsvb94IULtenstXAzyjwRaSk0l2qoxX+516e/ztfhDxRMXTz4/075rF+aML2Zj7wzbQyFOfEYjSLJHF3hT5h4w3xBHnHD1hjpCJuyQLJrKdBPkmVX9Vk1hFF9+v7+Jm3cZFU8Wzi2tAitQrrmvVp2NTpipoqqHmLRU0tZ6rqhr17EIS6rNmiG/pIbo9Rj+vYziQ2AJYS5VNFfNJFWddH8uuj39URPzPxXl8hILEkvqjLn59+zo+269iP53Eo76MDyeLeIzIyf4Qq24Xb6jEYy9FGT9azHJvp17Ek2xbTlJQb8mh0v5VrNS2IulQaWDNQTz17U4VDjoT5FcnxYDkaxfRLKikSxigiadxxdPDw32sj4dYIfGVk3WorGNNSuoT/DqKuJjPYzprknwXlfxdH6v9Mb44tPFdkQjbj4ZZfNRW8QiQfjnVufarm+9jOJIUUUjKsaknqech65Udf+xV8QT42x97Vf89nZ6JeBJx3R/jO4D3biPpqXkxUc8hyS82VDi08Wr9EBuqszlTAZ27IR5XqeLpbJoSRVStgspNkWKuFCOS1Mga62OrHlPblMzQuNdmrSRFzm0nbsoPz8nGjOndfpukYyGVWB/YL3og1SnRDpksCBydRezHd4gnKr0gGUg+eEDyDtnVKLUfj20fHzwa4vrxUqD60GRpS1WNEcdM4/VqL+Jpt22j2hVR3e1jitGIiPWByhqUG5IvKZvAWsf3lQ/XR0s1F/ufRJPstyK1x5mivkVDG3e7tZLwLpZnMYVn5rmKLjZBJSz94NI12R/bOvW6/K7t4iUSpouJ1i0+GlLVST6SzqC0Fz3Gpx8+jb/3D/44fvzjH8fl9ZXGjnmH5Fa8dUACLamPcDY7qZL1Tpy7etgo8UHtSLJ/uTxPyh/CGbtCkrjMHxK5ShYdtRyAIEkJGQf1LYyHTbz+/Mv4/r99HvtXb2K4u1Wl6XI2jSVyarSuCXrGcp9VTCAy+4jj7iji8AHykKowzremjKfnZxpLxmfbH+PNYSNbfdHM4tF0qYQSbLESb7Dj+P8kSlLtWDWSeP1+8xAvkT8ukYycy0+TfCESjvudKp2v57O4gsCmCrblpCmjKGv1X/v9w5328c8uLuNJPY8DFbJUFxP/kPCapfaoeFpUixim04Bue77fxq+2uyj6Y1zWER9PF/r3qMxJG8UQG3q7RR9byNuhUyIH+1pkWlHEZn4Rn7er+Mt+HXc616eqisV2t/S6u1vF+fI8+d3dIVCGZSafthEf1LP4J+VEMrTH1T6+3NzEr2dtvK77mLZlvF+dxQ/qQb1amSNYQAgcomJkB6lqJRGLtUC/P84SYn16mVnVYE9FOkkCA4kAfTxpFvEsE0+SQqeKv+njzQDhOMT71UJSoMwR5wlJj0qUyXKwilOyxLskI7NkqM7fnPSjuMU4Nj25qAongbnAF0j9B4krqPJ+oPcp2CnVy+pJmnpIFU8eX5+0EhwsGWRIxi13jxpJLxl8Mrg0BpPfBbsNstvxd4BosgeHz0GKAQaBMJnI4nUG2h3Yn4CTUTWNDrJ3QH2uOyaVDPQ4GDcY5uqfd9/vceAafKbBQ49JAk5TUDv+/FOQk4EqB2kGPBykGQzGII0JCg5pgyG+ZwMZvkePs8dzPE/j8XFFgu/zBJhkAEw6r7n6yQG+18E4QByvjfHze878mVxjXHnBYjPwPSbjTFIZ+FGQnoFwj6tfb+B5fF9+bt+7/2bAwiCX17ADPcbTZISJp3fX/Rhg8ud4jRqc5B5NGrz7WR5Hrz+uYfDK1/NneD79jA6eGE8OG4JFf6YJFh9kvHZsDFwRyLVNtI3HlHVsYpPATsBNztx/9x69/wwGjtfu+Fn8d6//d8ffQL3v413i6e9aV+M1PQY0TJZ47L03xqSx9wnv43sTl96/fl5fi883YMrv2C8//elPVTr93nvvxb/7d/97fP/996l0OoNJBsh5rdeQCR7uhftypRDPf1pPHMqAqhlY5Tm5HxNYrjrh9bZN3q++R65nqRQTEmP7488zKcW1/q6KBGUE5+c1YWUAxM/k5+Szbae9DjyPrjoY34MPKZ8TjMe7lV3eM0jieL/4dbwfsEY9lDIAyZx73Zs88d4xSWBSifdhc/w8trMGxb1+uT/G0qQPADDPp2fLEk58hsfDa8CvEbifCWwnIDiAt3NIlr1tkG2IHNK8Bixd6/3mNWHCD5kYpHq4D0AZZT3lLGYRaZGcC90TQQkkWs5ckW3IsgoAYiZWGVKP5Yys0gxqywZEcri0BkeVlIyByQ3vO5EVmXjyme0zQ0RPXmOeV+9J7zlXKvrssz0bk0y2iz6DfW7YxgF6e/2QKZUqlFOgq3vKALyAttyHAyfLpBf36Wsr4M3nue9VgZir9rLNBzj2vvJY635yFqLWU24+6ywi21oTT7xeYGEmSGQjwPDfulsKL6suaa5zD9oz+SzR+LZHgaGWLtFrcjYjf+f9BJRqmJ2BKoKo09mQ+75wDdtv6zyzFgA2CSacuOOz3WNkcM9n/3hMbb/KLvlGJ0IkJ7pAoHneTr5JXndaN4fkcwGi28/kOmOC1lVQ8vH2KXFD+yf3F9P97t8C42P/0WfMqV9XJp3k2+T9wOdT1WC7b1s8PpM8j1yPygTbcjeXgvTwXmOuT2MFKQO5CZCGnJsaaScySzaP9PBc8ed1AikiBYu8x2Vjcg9UNRzO2f9SmszyYGS82+7I7pmQy5VtXlfa+7mSSvOSSaixrWWd2P67+qiqMwnGs3X02aIB/VtNfoIaVYEBkmSyTnu2G1KPgnyman3kBDOf0fzs8bUvqHMmT57WVZal/bvID9lEiJ0+E5k8I5mhOW5AnmPTD6ceT/QFEukJUZUJSKonx0Sv9tXIbwKgOcU8UmiFYE2bOPmxeV2WlQAgJHpKmsMvFymgrND5b6KYpd5RyDQtqklM2R9kWX/1+6he38bjzS4eERhvH2KzTs3OqXjqJomIJHORcFp+Y+5rI9ktKgPp7ZAr2xgngBaCQ3xzgkYAs0NXxuumkdTeZ90uvj7ulc3cRSKTdSZYomck7VlmyS/77xqfk2xSuh+vobH/Zn9hyjrMNpqs7id9xA+QK+q6OM97kgB5zZw0VcwAPY5tPC3KeIRd7A7q4UFvINbUfpt6darjmca/l9Se13m7T4kCnLsmnlZ3K0ntHWokV9J8Lck2H6gwKfQ62TYAie4oop7ngngqa4jhlGiQfL9E+Mj3z9n8icw4au+RRQ/x4TFhfTpG031nckTzlIl8E080/lZyGbY8g/OuEPC5aOKJ1+Er7A8pAYn5A7RyzGL/ZHsEcDloDuoa8HES26jjeXuM14dDvKSxOYDwpBG5ABgyG5JMD8QTfbdc8YTUHuMyltqj4qmrhuj6fcyHIp4BmqtKeS/5nDNkMKNUo+onFxeqfGJf4tuS6U32OhI0nOOA1lQwIs33/uOncXl+EXcPt3qtY2if+46LlEhBrDsksEY+IzYUCc4IgXnGFxh7rjOOJ8jkBwij4gni6fn+GF/R7BxgLsr4AJA6E0/0eHLFE5Q7FU/rvo3VYad9BjADYbCczqKYTQTMvHpDv6FDzCpkqa7jjCo8KocgK1k/ucJeGkaqQs992gCKJFdXi9R6SS+pzYPAbcgMy5mqh1FZxEU1jfNiEjd9xF/2WV4MMhaJNFWs5kQdpHdz5T/jMa9nUYDBCF+hT88xJn0X1x29MibxqASgTEQemc+bfq/KH+Sb6mMbbe7hOiaeqFCU1Jj6sR20T1VRkCvXORe4Hr5IQ1Uc60ryS0nmGBCOL+bz2zbJptGrZlkV8V49i8eAdpxLdRHPIJ7qSexXrNOjsryR5VJPLSpLAbbp/ZWJJ6SNi0MRL/bb+HKziq9YK/Mq/sH8In52KGM5n4h4wj+hTxdSrEr8QaIzS2VRLcAeV2UE/TWVmBJJ2mm3jdV6K1+RBIbJZKbzBztwqIp4sXuIN5t9zKs6np5d6gyQdDDEU39QPyE+h8zyRV8GtCLnBoKGuz7iN00ff1238RVVIFSQzJG2km6ZwEZkL2cF/bmKuByq+F+rOv5xcxmPOJ8b+h7V8dvtffzVwxv1evpxTOPZbBHn3RDdbhcP/SFuu2OsVZldxMezeVo7rE9VPGVCFPtLT68KaayU7ME+xJbxLDon8FW7vebWVdmSpD0lRZZRTgtVH2i+6V0WkH/LpEhwSGvm/niIu7ZDqU3A9QwipaCSIu0V9t0V75k1cb/Znno8UfH0636Il/1OvdB+Ws7iR9HEkqqmKsXN9JfBneEaVEnWSAFmqd60JctYVb3mBum/i6KO9yZnItIZi5t2G0jtvep20dXFHxBP9WSqatKbHVWCPSVf0fR9nPcRT5pKlYT1cFSlJCTapC9iIBEnkvJGwlYAz3ciniDD5C8hs4n8epaQwxY6KVa+T1ZN4PcPVCoUhQBmE08QgMwZvv/Dw0oVxYw31zPxxN7l9a+Pa8kcrtkPbSfi6ZD7/bHeP36/jvOrc1Vzs/ZQ8EDg+Iis62wWz1fHeFhvYrduo1x10dwfRajKN0PSDZWAMtkn4hGIJ8mMKqboNG7sL+YEYhpCalJPNVcQ/fRfhPjneS4XZ6oE4TzGp6BSrZkutcdYuzBcx+k87qZNfNN18WK3U8UTfj3EEzKa9iNIFOB+/smfJJm9p+89S4ow6j+U1HawT/hpzJMLLTirsKvGxW7e3J3icvdAXZwtTzjdfr3X+cYZztinxJVk/5jLu7sHVRTKwvRtTNs+tt+9jN//xV/H159/Eee7rSqcIDLmxAj7jaSwm0lKUCAWTvk8B51V24LxbGPWVeqLt5yU8hex3xBP8o9ikO3UWbaY6GhirWgNWu5QstyNTsHn23W8RraxoYoKcdKEy0M8VcdDXEA6zaaxAL+A2Cwq2fNDP8R3yD4/rFSZ9fOry3hWLyT5t2cV9UPc7/nMvfwu9tw0prEvinjeHeP73Sa+pjdY38ZZMcTH02l8jHwgKgzE66QGISFItSSxJmRYQcJmrX88575axuf9Jv6yW0l2EW0EqvBQRcD/gXieVrkiXnOwi6thkGzn+0Udf1pM4mp2HnebffzV6kX8ZtLHbt7EdVfHk76JR/0+apLwpArRyVfgnH0yW8SjZh5z4hvOUKTXGZMs1zpk9Yw7+pkXXTwUxIZ9PK3n8QQpQUk7JAz5VXmI1/1eEocfFPN4NjvX9bDlu81WxNO4x5tkfiGfSJbJFU8nvCXzQJLlzEoIkOucfxDqEE/sC2w71VtUArO2VBWb7xlCq7i+uhjGhIsDAv/vIM1gnQEmBxcG9U4ZM6MKHge8DkYMIrLoHGRqg+Yg2GCA/xcYEslB8Xv9/YmMoKw7g7sG/wxUmJTwJjW4cgruRwEs17WBNrA9JnN8jfEz+RkcIBuY4LV8tjObHYg4qxjjwb0Arho0hfHm7xhFvh+DPA4qdPhm4GYM8I0JBI+LnNQ8Ln7fGLw9gZ+ZgOJ9BqfGBMeYmPAYeL3IQc2AlkEoA3bcp4KkLFfogMrrRkF3BtF4ZsbIIK//xv+eQ4/xeK0a0BqvmxT4/2F/AgfOXof+u4KkLA3ke3EA7bVicMxAow8NP7fvwdf0mBgIGQcxXsPj93hMx/vNAJkC4OVSTgPjOwZkeCacAUtMeG7Ha2FMKPqaXvtc03PkZ393j3vOvA/eAjZviWEfqFxLzkgGzngv/0zyef7e3ePjMRmPxfgzxyTReA+zvhLQnMB9z4GBTPaZ78Prjut6j/j5Ccj5Yj9yLapg0qF+pyaXfA7XYi4N3nvN8rxkruAcMN683xmvzBefZdKGZrOqhMj3yn0q+MrB3ph44jqutPD+l6OQ74Xr8rl+L8/n+RtXQnnebZv42aSHx5K/8XkGVPnf1ax+5rEcjMFC2zCTJLYpvMdAjPv2eO2+SxzsdttT9jSf6zFgLCGQxuvK4KP3j+0v9+b1zPc4abyXz/b54rEZ20/ej5Mnvf/c4JuS8xOQSDNyGsDmHkBca0yAJGAzBVW2G2NwTXsx2zmPtW2xySJVHY0SGGzX/XuyI1mX/Hx5dp56LJJVlkGoqBLppPk34J6dggSSvpV9TTbpbdVYM6Fi4610l2wd8ieZGAOEtQ0w8WRAjN9zX5fLxWk9ASzLniK9gKzIbneSBeR9jI3tIc+jvlVZRs1njueW6+h3mTg1eToeP+93rq09VqQqJdFneUyVfZWz8akS0HUAxzN47PvhZ/s243PODpbGN+8/aabnKmkcKtU4IPmg7KskfchaHUv4ja9vUIz3yEkjiLKMLU1ExX2kMwxpDkvtyVcYEXrqfdAnwut0FmdpPK135hMNdPozZNtMthFjoD16TBWwJkSSv5Uym/hHUAIxYntq2+n94TXsNeuz2T6SfJh78goT8SS7kUkwn4+AJtrHeQz5HvkCk9bup2X7YTtnW8B69Z5Lm/AtiZak4ZIM49iXG/sHdp5P95wrnWQnul5gBffEl5NWeC1/F8lEvxeaQmfpP4AV+wx85nafenxhY7x2TWam8yFJwzBP7F9AZVXUMLdlEYdcCa71jEQBgHNeM0eCLpowu1rOsp5khebMy079AN4+/5jolJxeJjr53veNz+ZkKa9b7tG20wSVzpbuqDXMl0B9xgMJj9xUOS3M1HcI2UudM2SmUkmI5nfOUvWaGvtb9nlOfkkmKGxTNQc5o3RMTI3tN/EDlSe+d7JkbWMgDKgoMGgGqGOpPfY0z7deb0/7WYCTeqMlGyofkIAwE/9Ftp15OyYf/rhLlRZk7ZeVMnMFyM2XyVY2k5guITAgnlKCxgxQlN4Ahzbqb7+L8tVNPF5t4vJ4iOGwjv1uGy3/tvsopylJAiAEMF37h2onEgIyYS5CNO8DE08ArwC8G+TojvQEq0Q8/brq47NuH1/RCFmZpcmWyb8SOZFsgs+FGbJhmTR8NzYZ+x5e+7attrUTZGDVa6CMq7KO9/oqPmj7uAb0hkSbVZJTAaCjug7A9FE/xCP61lBBNBzj6vIyHp1fynat79aScxJQxHlNxmsG6k5rNPcHoroEqb2H24dYrQFTCeIhyqq4gBykYqSOmE5Sshp7uG8PIp7kO1Dtsrw8EU8pFq5kU/naH7aSwOIcVKVolnpTxU2WgwecEYjatqdeDk7U4DV8DjblYb3S2pEPmIlnNXrPdsX2lPVpCVn8n802fTZfTsSxL8yY3662sWl3ylAlYQPiaVc08bLv4vl+Fw9tIWKDOZ9HpWzZ83oqEBvpnZfdWsSTGsTncxapvSVgJsRgXwrEPR63MW+HeH+KXB9+x0EVTxOkdqhgOruM62UCpbApjoU50+mnwDpdbyH8QgTV47NLgcFbSMmcUMI4Khkn9//hmQEiAacBUWRTtRAHkZT8jf5O9gWYA85s+5z8D2EEoFn1VGIMIp6+bpHao+KpiWfM999BPFHxBEi+KwZVxlCxgo0HEIJ4gsiDHn15cxvdvotFU8Z7T56KeAJIpipEfTnrt8+TzskEatrnXhQTSb49X92q4ol51FmHVBBZ/FR41qkR/FUxF2HwebuLz7tNvMZQNVQNprNNZynyujmWEHnF2cQ+wIzTx6oaYkqPp6GKR0UdzyYzkeTcGwDvAyA+clFDGTOqUPj8LLWHCQR8qtjvVEBhL9UntBIxSIUF63g+m6kClQp1AGidt7kfZUdVMESoEiaLeE5fGfq59jQ2r+K9eiLiaY6fUQ/x7Pxcknq79SbebFexGlR7G3PkuNiPANntEOWkVMUTFUyQjK+Ph/gtMk983qyKP1lcxsdH5rqO6dlMiS7IMCLdlsDAdC5wfgMMk/CDvZhM6Zl2kDQl5NqGqqFcNa5qp+lEFQfYgbYu42W7iTebnYg3SFj2HCA7a5isdsByxoP5XBapelBnEeBvlPH7poz/Wu7jN/Q+aVMFvHrzlLWqlKjwnA59vI/sZTONfzldxp/MLmKOjF+3kYwf6/uz29exPUb8EQDobB5nAyThRhn5d1QHMIpNEz/oBoGKrG02hSqQ8WFzQhrEkytlSYzR2ZHP4OQXonaR7D/P0SMRlf1PwNVmVol4kh9CpXVUcbZIFaj0CWK9v9kf4hWVqH0REwgGiJeCSuY2ps1CZ6Mrnh62yIuu446q2KGIL3ZdvO43MZ8U8fPJWfyI19epYgei+9Vxpd53ALCpr16KMUSConZLX9l6iIfc6/MyGvV4Omvo61XGi8M6vj+w16gcjVgAXGepvaaZqMIE4gyyBklgSIJLCPqaxAcq9/dxMV/GOWQ1FbeS66diZSofj7FBgpUeTwDp8sWpzspEEX2kbEsd62ics//KemJ8VF04QGwlHLCvUoxDhR7njJJPIVLxJTPux7p6c3xQFdnDro0Nla9dBKkdHVj5pIqf/HAe19dXUU9S1TvSvmtanpAss7yIu2hivd3Fw5tVdK82sXhoJduJUYKommwPIp7YU/iLi9xjKUmCJ3k0SQBTgZaT3CbVJBZlSqxp8R2oMKSXELaqwAfbx81+oz5uDTKQ9CGjMp7ehWUtsullWco+vgFAR/oVYrnJalBUkk9nstd//qefxCeffBJUO2kvu0I195KUDR21feB8wR/wmbPbpApsuclN8ruJJ8D9VK2+YVcXcffmJl5+973sjnrTdb0A/d0wxBNIr6ul9h1JAtNDG6tvX8SXf/U3UX77bfSrTUx3R0nA9d0hSJDAjkkJU5x7EfsdxNMx9hDwfertQ3/WOf4PRMwQIp6Q4mPfMmbzHonYJKnH3HLGqepMOELqy4dP/Gq/jTftXpXPZ+VMFdPyU1oqewpVq1+QwAH+A6lW1bFvB/Vj+77bxffrtSqCfnFxGc+aZRyKLtaStmyD/dxCuE1rSSnWXR2rto3vjnvJBW8uLmJoDzFrd/HDuomfL87jikp6YiZkpsFSIMP7Iai9x4b0kuWeJonKmMWvil3819jEt+zhtsjEE/4Osr3zUw+0gVirO8RVe4yPhjrejzr+tJlHNZnHt8dd/MXqTfy+6qKYNvGoq+PRsYrH/UY+DzKIPMf9fqveoe+fXcTjZhHDfq2+crKpqkYaFE9YQeQNRGM1xLrCNg7xpJrFk2r6B+fG9+06VTzhOw0TjWExqWV7OGMZc6rajJMwl/h3yiyiJMsAACAASURBVJ/r/rD/I7Ef/gfkr9ZtScVx2h/MKwkRJLVhPzgRH0gwOqQYMaVpp+Ta4vLibHCwdwrwcobqGHx3sO0g3D+PA/dxcD8Gb8bvcdCH8dPhkauJ/BqDGAp0YO+rREz5XhzMJA8ylFVm8mAMRPJ6y16dgucMbhhk8O8NTLgU0gAv1xuDDWwWg8WeJBNH/myTHAamfC0HWhgTMtG4DpnsY/AbwJR/BmvtCDsjy88+HosxeDwGfs2ymxDivQ6W7ZjrnvLYGozxuI4BAP/O4zSeI3/vDDoHQHbe1YTTPThyJZuzNVKGYAIYTViMQSSvJwMJCiRGJKTva0zMmWgYrz+/jv/Hz27j7zF0gG1g0M82Bpq4F9+rvx8DHQbGvJf4fzx+43vx/fg9Xo/jfWcHwYcX/5vQxACMySUBe1kCjNcRcHq8/LcxcMd7/cweL9+v95zXtX//FrR5m9k6HmvPmdfTuJLPAMW768n3Nh4br7WTE5qDId+H585z4PdyLY+PiSfbKIOXJr65hoPVE9hKZuuo+TPBn1/DWmXv8kWwy898Bj2hlJFC34BlBpQycMxn836+IJ74bJMV/sx37a+JIK7nANPj6qoCg8fMD6/zujYhwLVN+pl08nPxXtsD1ojtjYl7qoBcKcZ7DEKO99Z47fLMklI4Hk8ggPeOx8t75F3iyRVPHgP/3WvF4KPtig6uU+P4LBOVQV8B9dPpSf/Yc8G1uXfvK69Nfo+UldZSlmzS3iezLgdCrn7wPnp3r2PfDCLJUd9sTvZMFT2jRe294/XuOTXpNR5nnytkeXPvIjNyRRNOOPchOzpN1Sw6j3JFnZr8ZplWnHJX3xGwmDiqcqY+xJM6tLovVHYodNZlCcSx3fQ82S7R0B1HXvY+k86AnBrrOmXSeM4M0GrcRyAR4+CzgNd6zgVu5nPce9iEpO0c1zF5tVxQmM77U2WGQLvcyFh7Ku8TQAgTtrx+nJhgP+S0Byn9d/+fLA1GIHJ6HQAKFQGZQBZJk4FU7xef2/Z1+EzbMbK0dK9IYOgPycFU41/1y6B5b+qxooAxj4/GI+udKws4XxOgwa8FeKXHFI611wM67z4zAExSs/tUdSl/J4+RSDMa79JjKNvUMck99ivGvuHY35Gd2acEBGU5jSrGbIvdL8fEE4GagzP5DdbJGvUoGZ+prjjT+s2kkdZNXs/0kPO6O42RK7BydcHpnB8RNJbqQ5LS+9Vrwr6f5g2JvExA8LP8lywrqLVIRlvun6QzLVdTvT3fegFDgIRqOMQ8sp6q1BOIIE7+RvZdlK1Ptnj+mYxOfa76X+ReRpNGgJrI3iKvjVzpZOLJz3eSZsxym2S/2T/zeaHxyUEDgYjvXXYVYMKgJc3t6VGQpSglKct+4FkAojLxJAApE09cT+OXE0Lsn9hmqDE9wGOutpHs5Ag4wf56bb/rP/Hzbo8UaZK/Stccy4LTx2iiPmj9/iipPcAiAkj2IvcC8XSy7wTWqiJN9yQfL6+vdN8pGEN6xGuNxs9aj5LVK2J3gOrgnJorU52+DmSs9gTdNOtVr6w6zhbnGsvm1fNoXt3Gxc0qzvbbKA+b6JCR2+xid7+KfkDeoxFRRfAomwfRlPSLTj2C2Ou28a54gng6UMVw7GN3jHhd1/HreohfDm18I9mVNo5lUqRIz53kZRWQZ5++zsD42Mfy/vB5NzoCT+Qm71dSC9VZVSJcr8s6Phzq+LAv47prYzp08ZJ2V8MxNlQODkNcRxHPhiIeF0PMqyIeVaVAIGR0WLvr1TbuHu61HwCC6FECkWG/6bjbaq0pOYj+OUUX+80+1ps2bmhyjoTdrIorQKoj/TJU56QzlM+h4slSexQlTmbILidSVr5dlcZcY9YdWPWyt8SWEOo6t7LqguIxAPB3ZHjs8zk2AvyTfGKOlQ1us4chnsZ2yUk/jhda+m1st/pcJ2T6fOD/1eYQ94e1iLqqnkgQ7VBO1Ofiu+0mjs1cpA+kAFUsSLlcTOZKjFi3+3jRrmLfD7GFGM+EPOApxNMcMrWZinhqj9tYthE/mEziCmAC0GOA9GzjYjGJ964fx+VkGt12H12byHvGFPBqD+lEAg4SnkURz64exfVsqT1AtZYB1dMcj6RaOc/UZwDQLVc7QjqpOjzLEbpylnnCj7dPIF8aYhTyoecciEw8rTPxNIn3p1S21JLaC2SPc48nE0/b6EU8QWDhv5Elzl6F0URC8vWbW43BvK7j0eVVzCFDj0fNdze00RXZpmQyLVXNJeKJdbbsavWKerG+i7sjBGIaN3pD8uzIJA51AoSuYxbHoYgvh2N83u3idXc8VSQBDKlHqHyulATB81PRQxVGIp5SM3p+vuoiroYmPlycq78I6+P1bhUPPQo1RVxEE7NjFyvJgSWSicrD9L8UXtNeAETlnAQ8zj1UBD5SyY3mJWBeVuUgm16SobK9qeH5upnEfbsXqQKAdwUhVhVxDkA9K0WuPLm8Vuz1/P5GFSiciKwfyDH5WMzvtIq27ANpYxFPfRu/b6n87KOe1/GPLx7HH/XTaNSMo4jDdiegls+VlKOkvlK/VHp4McessWYyFalGddQdoLMSF+itOAiQo/+mqk8rZNeGeH5YxZvdXu89n8xEMAGy48diByEKOE+pYLsCYLQP0wKE1vHNrIz/POzjy3Yb0IXYN6THAC9VvUc1QxEinp7Vk/hX8/P4e7NzAbOr3V0MRR9ft7v4cnMflBn+Yn4Wj+bLmLG/kQnsjiKe1lQQ1pN4uttJiQHygk3hmEbEE6Rel/xX+SiMFd/nRCQTT6w2xRVNLdBbiZHK3vhD4skVTxc5oZCKJ9KaqEz5jrHtSUZo4vGkibMKEdRjzKqlfKsZyWnziXjFlw+reEUsHmX8ejvEQ79RZcfP5st4HyK2AZRtJfX5Zr+JeghV0Cyp7kJGKhNP2IXNaqu+W2t6aUVo3UPOI0vKWLzotupv81oVuxBPEwG0WnNNowo8pCLb3I+oaltVTDxWxS09vArJVLGeimOSG+S8UZV0TYJPJSIT4okqBSWsTqapqpZklNlMOKjJeZ8V2l+HQ9wOB9lBKp5UMX1MxCZ+IT6D9iTrmGosqizxA7NaAwlQt+19rDeHWB+oGKnU3wnJvWJaxPxsHh+8P4mzM0gRZDeP0XFG46OQdHd2Gevzi8A1ufnuTWx//yrO14POXQxENW9i9rBTbzn2w5h44h5IKrtt96kPsOIlXpokYyGeJG8tGc4sBQYhWU+0Ht8ct3HP/kWGtJmpJxjrnfP/RRnxvCjU4/CGWK6uYr2ntmpQlRbzvJwv4qMPfxj/0z/8ND76yY/lT0AEKtklV/TJB8wxyRgXZNyNwWAHHHuZePL/8iOKWr7N5u4hfvflr+Pm+cs4rDaq4CQ+Xzx5HM9+9GEsHl2KOKe6fw4hfRzi5TffxOZvfhmb719E9/JNVOCBQxuTCf0pm5hAaJMU0EesqWY87iSvjG2mmvKqmMT5IvVD5HcPh23cIo2JdB/SrYg+HpGprONYDrJRFI8JO5G6QhlF08RrbB+VjfR4iknUSKZK0jrignVAog89uDK5SYLWFkL3cIzfH9fxercR8fSzxaX6p7XVIMlPkjOQnWvpVTRtRDxVbRX3h0N83x7iBeN8dR0DY9Lu4sMR8aT4tS5jS49klEOIgfFp6C8l6XIq87Ahy/hi0sZ/K3fxdU+/oj6aLtkrKrnn5Vzy3MwvROuyijjfbuPHbRE/ns7jk2IWd1XEF8dt/LLdxouy0x6CdHpC4sqw07m1UGzfq/fStK5U8XRRTqLdr3ROkhKqGEjy3ZjadO7cUPHYhAhDTlLm7Alyd7B8JAvGEL/f38dNHGJW1CK8rsuppDSxPcRhlu910ikEoqQlR6pR+huS8DkZW5iHZDU77S/eo4qnohFJT4zD3zgjOReINfCNFIONiadTBl/O/DXAZieVgdaBkCsvFNTm4GMMsIxJAIPXmpSRDrgDEREfI3m1cQB5+vxIn8OXASpnoKsaZL85AYrvBqACw/J98/3YMeVaBqYNSDpLHyOCoXU/KlfjOJPegLCfaUyWKBjNkgNynPOXx4pqCv7xWW/evNH9Ac5yLy9evJDj6wqJ/xEZZNDaQbuDvXH/LTWsy2AIf+cz+JlKiZNEVgaDPLbcroEHBe67JE3h8ffzjZ+Te3Bw5ff63gEfHAR5vlUJlYMt5p95NGDr+2CMnfHnteBg3s/MzwYsTXB4Lgwm8V7GhP8Ndmoj5+xgg4E8D/fEl0E1j6mAgwzq+DP9O4Md4/HxOjwF7BnoGo+jwRuPEz/zPo8R37MObm5uTlIQ4z003nPje+c5LWEFsen3mEDi2Xg9a2Pcv8bgmufVz+W95zHzuPkZxzJMvGYM8Bsg9DXHwLsczSwz52u/Oz4yUnn9eg3xHtsV/u6qJx12uS+L9x2fx+986Pt7A69ci9+xBmz/DKDweYnASjaEtXN5eamxdZWZQW+qnbgGhA22gjHzmrOMisYFaRzsXV57XJe9aHvj+/Ye4vm4pqtfbEdTQPg2ODdJxB7ic11p4SpKk/y8/60kTCLNbONMQJpM89odVzr5mTxWOoQo6adhNg7len0K3Pls/rnXjefWQaQrYgCGbXNs93zOjM8er6UxaeN1NQZbuDfGhjGyFKKzYPkcP4+/x7m248dBrX1CoDGfa4+s7h/+O6kvg0y6p7y3x2vSwRefAUjqnw2Aex4ZC37H/4yHMkkyqMo98xw4CHyO7FubpCORmLF9G8okD5kyABNwwv8GJ9BDduUcAYsAtEUCN1i3l/8fXe/VJEmWXGmqcadBk1ZWVVc3GugG28Fg52mwsrOCfVkR/FT8CrxABrszO+Ck0V00K0klCebM+Mqn9x4P65jakCqJjAh3c7NL9Kqeo3r05MKzXLUnVP3iYwgwCEgysf/TM9vP1n0gtwFPccp5HwEbwRtrF3Boeo5pz8m+aP/xPq1z6WDzvrubm+O4sK8kR6TzQXbExycGrejda87JpmeP8V71lAE0kB+jtSe7LtvvARzjmoazjfslqHAwSlrqVJzuQsWer8HY7+uo1R3PNe0lVeVN9zcBn4gDB7uj3B5BOr9Hao9A5HjOTKoCXbudjH4IqFiBMa1Q8oqHmNGlZAn6ZBxtBxledW0nq0DYiRQ/rm/6U8XMVclX6jo6/3Tu8V6uy7PJBrIWz+fr+wpLsm85+6tA7vuXByj3QD3gAjbJ+241rYMsXFNnFTaYdcFrWEuyfW7rI3kMUOPzBVEYq/dEmulzj/5THFvfT5FckYxcmPNJtVCsbNRZzXeqGHRGOnAyjr8luVcioUYj6UiuYFtkK3DmkXFChx/gpjsEPwVAIlQ7tTaLfc9cni7en2eQH/tkhSCO4Akw2P0KKowiUVOtguSkn9ux0ug+FQZVC7pwhWf0Mz0SKowTn+dSh2RMS26tCwS++xwefAT75bazC/Jv1BgFDf4gd8YcSvfdz2DIq35wIIE5VoWg5kT20f3oSOz5ZyAfGLPddc7JZkz9E7e7kXiHOBLxFGxXFyoeeL7MbB/7oFE9lHivKhD4e+K3JYtbxFjM1IZ40n7kfpyU8Rgn9qdo75NyCHpDo/VAPNEInaCRPZCXM8upuC1L4MSj/B7XPl2f+bqZXX+0/MONrd5f2Wxz58TTOHTWbLa2ub6xDCAhLxzsBCBg/TBnUyKSiifIcs0b2fSAnS51SNUrDYKb0RvSf1WY/SYd7fXYecPlLgvVO267kFihd0Gs+GQMqQKRzyc/Q+fadD7lNyq5Qj7SeUFnnLBuzyy3T/vMs+hP8deH3l5X5vIvh2SwlKbr/WjPCdypNCEzlMohAP1q5utpX7d2fXvjIAjgHDI6rEt9LsQTX6ybHDnUEcLR25fYx8PBrloSdlI7BYirW1vMcusjQY+dhHjyqhC3FwDh2KdAnAYbE5UeqGbz5srB5/O4DHv2gHgisZJxxJ5xHitOE9nJ65Hn8mq76FdCPHnVI0Q1EouRyJI/rRjQ93QepM75kh+guMaTS4bUbutN6PGU0Zcq+y3i6ZCW3gMB8qboRwctTquFgxI1PWmaW+/jA/EkqT3mifboEE/ZbI5yjvXdwZa92adlZefIXwJyIdszdHYyK+3ZxSMHjQHVIArp58EX80nFk/f5qunXMNpTEU/bvV03QY6ZMRCxxvPLn6F6Zg/p5+BSJIxpak7PkCj1KV+VNU7MxNex2oyeYQ4UQ+oO9ubQ2DfN1qX2Tlivy7kTTwXo9Bjkf5y8jxVPyBd5xdPYe2YxBBBrFeIJUOb65s7Q8ppZFoDtsvA97H5p34ReF0dp0FgdG88991HoMdSG3huMEcAufkhfI1OXOnhLZjfVMZd95UTW10lv/261vQP0jmQBfh6VdJy/ZMD73u56r/aigo3VjAljTeddYyeN2emY2qfLcyeeqAB5V29sS5VJntl6zG0OeFhQoxKuh6sfKibieQRJR2WseiRGP8Z9UPpTkDw3jz4xKjJdSGTgWHGJ2nG0TZq7DCekDVUL6yGxC0i8Nf77zM4gS0/PfQ+8vnpvb7Z37mN9cnpu59XC7RokABVPTdpbs2tsqEe7Gnt72df2PUDjorD/dP7E/ihdWpaOTuaQvAQZvomJTfTkYs6wxWcoE+A3A+pBVuep3ey39ub6Opzps4WP7e5uZ4v1wlblzObl3HZDb9/vrt0OZUnm11glle9zxheZKyprGMuzcm6n+czWYziP0aYastJezTP7f8atfcleKRaWUMnVYKdChj/nzjrL7BF9jzqz/3O2sF8sTm0+NLbb37hsFVKS9DGbJTP7SV7a6Ry4mAq0vfs2VAvdkVSSZ/YCyVFi1KzwnoPHc5iiFfyhQx8y5yV56VURwbedEk9+Xot4Avh0zCWzDP8LiTniLHyLJLfTGBP3be+ANgT5d9u90a/urKzs+aKys4p+LICh89jDcbD5orKsmjnx9Ob2zomn7w6Jbca9LUuzL8q5V8sxTrf0gNrvrU3ZgQDKpVcFkfLjWBfJZyi01Z3VRWIHerxxbjvwG/sNmtn7sbYf2r196A8uFTsfCwfeAfvxCfa5OXnZ44zwX9vayTB4n7JlN9pqUbjUHrJx+FZDlMyFDMHHc4lF1EHqvZ95nti+Wjvx5D0Js/RYccv5ozNaxNPV0FqRp74GIZ5U8eQ+G/PgJ0LwDV1GER8ySl5jM27bW09eOPSJ9XnlvbaofMTunJyt7ewyyBsfDju39/li4b0U6U2Tg9+eP/K+Xh9evrPN1+/sZNtbWfcuxVquZ3ay5w5CpSdnAhVP2G4vxug7+9gFfJKVR+WcJ+vQizAST5xFAOAkT/A34i0q72/Hxm6Gxl7f1HY+y+2sWvjauhvM3oy9fT8O9m5AitBsdX7qPdzkj+M/k4QC8fR//Oc/tafPn4V1nyZe8SRfizGENBTuwhgKkyWecjwg9qoLyUkxySyqVrCeSKY8Pzuz8dDax1dv7N13r+z9969tf33nY3Dy6Sf25LNPrJvl1rCoOOM4f8fMkzjSV9/b9Zff2ubLb627urKhq21W0U8wd+KJvlYMHjHtbXOwOkfeMYnE08xOV4VXimGTr/cbe7e/83VHrybsj3eFS1KvfqZah/PCiQyUDSyzPknsY1t7DzSivMVYuNyh4yZIB4J/jIMnCjw+OYk9ycw2DVWFg32zu7GrZmdVktgX1doelUsbytRuutCKYUSas0dlJBBP9OeDeEJq711b24estCId3b79pJzZ765PbUVVHipSwDdZHvr80Y/PzO4OrZEexM9UqM7Stf267O0fi8aJp/rQOfHkOGRuNhtLt0v4fvNFYefLmZ3sDvbpvrXfP7m0F+3gstX/Nuzt2yK1Gway6eyiTexZsbBH7dbKMfGKpyGhd1zn5+kZqgddYkUakjZdASX26IV4whdkPV5TrVam98TTWHgPK6rR3GZCPO1v7CbvbV3O7bzLbD2EWIpEBu+5SGUuCSBRTcWTdbPEq4qFu3pLiYib4Hv66yHqSCCK3R/ppQhZRlUh8R4+D3/HDs2o0IzxKzs6uTg/9YongbICZLio5HwUKAs0moI0Agen7xfILZCRa4n0ESg6dRIFZgh4FQDPvRRlaDgugkpAk4D7hkAsElv8TsD6EcR3+YOoXxyz3nUNN1gxs1gEhAAnPf9UnmCaOSugRyQY1xQgzDVl4AXQcFhxT9KUZtMItBcATODhWUzLZcgSjoB4OLbveyVonAQ+iiTj2WXYuDbXElCrZ1bQcQR3431rzqagMr/TvOrZ9ZmaMwVcUyKGez0CoxFU8k0wkVT0wB9AvyxDUBYJzennKVDmWgokjtUjsaG5yCLex//cB+uW9+pvAiIcKI0SScyFqjQ0vtNx1ripak5kmUA5XsvnHfaBABCYqHkTKCZQXIQG79Nrp/vquF6Psi3BWde8ONCBkXei9l7WDl12Xse8S5KPPcbvBASKjNMamH6WQJXpGAio0h6YEhcC2TwDJvbv0lzyXftS1xPB+VvB02R9aA/KjuiQZmx0Xb1X60dzNwUktb40b7oPESoClPm8QCiFQFyv1/Pw85SMRJNfY8R3gBf+5zUA2jgZIgu4pkA07S+PUCMhN7WLHlxGQBvieUokcg3I6encu34wWuhx3Wutc08CePjO52r++FlSiDyf1oTGnHWC7ZmOM58tcob3e9PLmM2rz9G5QFNMPstlaMrSHQHkCTVOR4A1AnXTz9E9QjxxHzwP96q1Oj0TZE+n9n1KNE9L1zWOfJb2qJ5X9yqbLsKJ64sgE+DAdTQWnlksOT1062MihDd4jvIyPHMA4sJZxf0ztqyRqe0TAKc1pXXqNt1lfgCSAiHF+kAHXM/hfSlWq6AlHYFdHC7ZGPXFwTGXjRE5qrXplRTS0q8gPUKAL7t7d428ZJCLC5UYuY+Nz1ckJ9QziM8tARPis7vkARmNkyoEqh9C/Unsc0dWbayCJYO1GBrP+pZv0XW9ryGuvUAiZRccdJdoIzAFjI7ZlMxVBSiUF0Hj2wmHzPckQAC2EUCW53lImkr+iCawAtUd0QB0Qvda8nxRelGvUSIGf2ccyQDlDMPnR/aL+8Zhw3Gjaon3HfdsJBpVvu5zT3YfYxMrOXhWegYo+5fsPa1lOYEiJQErhwLJmTC2mgfZG+6PbDmCZBHOkhBzfwLprFjRJfvLe7guP0sKETCO94tg5u/yTX5Ldi0SPlNfiMxk+W5TMFVgKZlSDnZBnEHkHBrv2+P3sQkEJoGObDbSmBp7GIVFlFt1AjfaGa8IiucfQbv2MvdMdSp/w67xMzIessWyD5I6dvvgCc5B59xJGdYywV0kQjzbkiqWunFgg8+63tw42DTS8wH97phoQ+Dr9jn2kWMMIDx0rqnayDO+o7/HHnEAOSZJTH1jxgjJDHfkYw8eH0/AgigP5lKRSnjAZ5lUdjLOZZSFdP8pZpa7LYqVWW4XYiWWf0askJe9ds34mNkJEO+Aiuo8B6oekc0I/S88WxSfBoB+GB1I8M45EylE2UedFbIV8i9FKMmmujxU7G3g74lEop+FZHdnAcD28zhm1Lv2frThVKHIZvMZ+vyj/1CVx/NV48z86/yS3dRZJ3+Cz3Tf2HXfRx9DbJu/DuCkKnyOssXCgUjJbj99/onvBYLKk5MzqwBgX76x9bv3tt5vzDZ31pG5ig9TD5bX+7AeOe/S0ceavlLYSs+YbQG2qBhBFqp18AibSMaqJ1gsZ9bVo93sGnubJ/b9cma/Gmv7rt5bTQCZhapd1jDPg9zZMS7xaq8AAPM/55LOG850Xt8Dqsd5JyHCz6FYJcVr3Ibnha2H0S7b3j4dM3sKYWSt7bud/ZAXDiyPXWvP29w+QZbEyOod7GJe2vM87LmTs1MrZpW9f//e7jYbXwduEwh3Y48n9i/SXQ5OQVRUhXWH1qtaINlqKjsJupvB5kiGlPS1yJ0IQZprWZXG9umRJ3QlmdHO52c+3vIvsSf3fg4yqCEZS/LHzL9IEsbn4vTCf1bVPP/G/oi8Z82KZNWa1fV1psvfoGKOeUCqTb+DOFVM7IMfSTfmietua+SMkXBBYqa0Lq/sbhjsw54KiNreZYX3laF/D3Ja59nMM/qZIfZdm6X2rtnbDw0VBOaVGCtKWpD6alp7PFtR1mJD1rssGDKJ5/SJQuaHRtr0lel7e3H+yJ6dXngiywcAMmwafSiG3KtFADEO7cHt1+dPn3pj8+sf3nufAsbRicWYtCPgz33kSAJP4wN+ryRE2WaRduzD6RlP3Yj3NkLmBlD1UNvVtrE7AENL7eezxGaz4CsxkKwvr6byXhX0W0O9LVY0pwH4F9ADOf/9x3cOyPj98z5Ljsk+JLVA5HhPkxhDqM+HxxkkKu6ovOlcAumOjGkAKXrteIVA5YD0fFbaqqisHDKXVr5KUvs66+112tnHu51fHzvsEqjYrVihyvyuILU5v5LUtvut7XZ7K0fzaplHeWU/gezNRruiYgZ/pPbpdgnQvszssk2cNCa7vEwKy+mn1DDvpeWLmdlm51n0u4xxXHj/r8z7sPVWzFK7nC+9TxmSUpCkd01tdwxqXth8sXJY/HZ/Z0jKIts2H80us8J7PX12fmndord8P9jh0NoP3cFuGI9htEdFZevl3MYhs0NfW5KP/oz9obP9mNr7frDvt3f2eja3811j//H81H5xeeGVe1uSbIbEtrva1yVShlRZEpo9ulja+empg6s5QHSS281hb9eHre2Io7zXUTx/IMqoXEN+Maf61OzV/sbe7w6WxUqX0z4krbD/PiB1lXQut7TsUzvLqZZK7IRx7RLbJqN9Xyb2b2lnX/a13XpCyej7mkx9epPM55WVWWeXXWc/scL+r0XpJBbnAcTum92Nk5ju92TInmaGKgRg/V1d23W9sz2+NmjEONhnyX3SA+sXHwxQlLXDGcTaUg9SQGL29aEJiZl+btNnJ0qMUd0Y4rd72V8qgf3sAc1VqgAAIABJREFUrhv3Kzi7kKMEMPXX2mj/vNnaN0PicmrnbW1fzEu7qBZW15z/EBEhwRQpUZ7j0HV2tb2z6+2dfbejR5nZo9WJnc+CjLkndKWoJTR21+x8T87TylbF3AHbHcl1dePSY9u+s/O8CnLVkKyD2bmFuIOx2s4X9nZ7Y7eAvFVpVTtaXoeqB/zaK2SqqtT2JBiOg511Zk8hT0kUpydU7NmkGIA5USzicmt56LWCDxqqoRJbzue2Xq7cX397fRWSEanGjfLLqtJmDiBXCux6OXfyJY0V4fTkpNK0I1kMqT36j47hs5zwwnehX1PduL2hmq8mWSozu9rXVizNPv/p51YVoUquSQZvm9INie0ss3q5NDs7MVusLe1Tu3710T5889rGTW2LIbE5dhACBin+NLFVntoJZzZJVUi1MfdjYh/pgUVFTjfYBvItJlqelwvvR4jiAD188AWpvvOEm+XKZStf3n20XdLbWYHcOMlR5HHMbdul9tVQ28sq9cq+oprZNcoRXW/r9dKyZLTLi1P7kz/+I/vTX/7U41f2iPcEokIUqbz1CrrdpfzZv6HiOVReE6MqCYWTAYxA/qOqnYU7YpN0Nmxubu3d96/t46u3tru68SSNi1/8zD578an7UO5jtI3b78XZiVfU5/s7e/V3/2zX//QrGz9cWYKUWzrYimQVzumeXo1Uv/R2vd968tspErR5bicQfculkzDIin68vfE9RXLEar5w+U66S1HVzLgz/lT7eyxJ4nxR2TVn0/7gcpJcB9KiomfX0FkGMUofr6IK5HuMdSFVSYShUvTLu1u73ja2rsxenF7YyUj3xNG21tj73Z0NHb0rF1ZlqVe350lp3Wxm33R7+/X1jSe+zW20izy1R2lmj+kluVxZ0ie2oTfkksovEi46u0PSmMSCmIBXdIn185ldN4P9bdbZP2W9dU3i/a0gnfALKScmWQ2c0PrGysPefmqZ/XE2t09pXzgr7WVp9g/1xr7b76xDTjtP7aIZ7Wlrtso7W425LSB9x9574eLK0++UqqVVkbsvSKIDkpTYEGRAIfnYg4chs03S+DomoQzSieQg9is4MRVs39e3fu6dp6U9nZ+47XF7gNTsLKhpYLuF31I5iW0jyeMknbkUNhVQageAPSTJg8rxq2p0OWvOOwhKkiVYr1wfP/yQhRYQrGPF5e7bnayXTjyJnMFBEyimxS+iY+rwCuDj9SIrPNCIwLkCL64lJ3gKfOq1Ctz0egXc+hmN7Gkwx++ngSIgne5BwCSvERhck9ESs4F1HYFKIgM04MfPjKDTlOCZgt8CevQ+rqvxEMgyvRZj64cDWdcxgFMgrUBEhIgy86Z/F6DE+0XAKHhREKjfTwFZAT1cawq8/xagPyF1puPEM+mwk9M+faaHQCvPMf3ddD6na2I61rwH0E4AsEAFzbHGXHPpFQCTZtT8HQd8Ok9y0KevE4g9fY7p3CkgmwYnCqY11xobjaXWWOOGOATlU9BbY8frpvettcp7pmSU7kGA8o8BG5JtwTApcMJZ57WsB1W0Adwy3xABAgE1n9M51rg93HvTZxcQM33N9N8C23Vwam1pfGVDps+l9/O76dyJqNYe0phO97+uq7XxELQSeDSdX92jxljrTSSRxobP1z7lteHnIFmnvcQYi7DioIcs5gvyiNeJROG+qFbDadNaYE70WXp2vk/7ZImAhaAWyap70XjwXTZMdkNrSXtIz6HvGlsBuLyf9wpk1fxMg3J9Lt95Le/lfyccyvJIomvfS6qUZ9R4iciR/ZkCqGGthGQB7SfuQ/fowCwl0RPbwvzyPp0ber3WLPfGl0hnvv/YvtRe15w7CK2moJE8UnKEAhdfU2RbRjvcMQ5RVkf7SueX7pG9qN9prWq8tC515hZlyDAByOKZ+ft8GfqP8W/uR9VNmn8CSfaYE2dRhgXnTn/XuOizGQuccNkLshg1z06m3tyG6tDYt8UlNOLXUdIt9vxgvotIyLm+dKxu8LUU30PTTAQHRFaRga21TwDR7cncCnuEvQOwwfiEdTN6w0zfr4DGZLtVoVmxJOVWVGyQpRhfB9BHoOuSJoPZ6XLl8yUi+KEvwX363EXS3Oct9mrhfQRwWj9cwytxIkDttouKAYg8b2Ife32xfvDmIqDuNjCSBw4CEuDEbCKIJ58rwGz1qYtVTwwhMlACdO/H7R7sxbGdnh2yNcczNwLD6uWD8zj1VQgQZG/lq033n0BPEbNT38n3WVwf2k+y/yJDmRudIdojfI6IUZxcwH9+R5YcxBMSO75OKe1nXKKN8PN+Pot2OVSRpJHAl1Sfn6/R5rpdib2J9GxKynBwn2Qgd/TvyQ/d29G+joM7zQCtzKFLBLlWUKjkAZDEsQYY8eRB+h80eyeeHHwZQ5WXMvj9nqJvxT0c7rZHUomKvCMJ2gd5GgJJ7X8lR8jP9bPCIboIdpMF65mEQS8eqTHWpebbA8JIPEE68XuIV541gPKxjxOEUTxj6Gmjf7sEk6oLYnN7svUhtiBWCMS8J4j6eDkpNDhI5fZBa57qK6oONK4/Ip889ROVjMB9PCSeXCZUtieOxXFDME+xYkkglZ97sVeT76dIBon801rV57sSaUyYYpzDZMQU7vhBsrHygfT5/L4BsAeQc/I9gkTIWHFdOiYXZagMDZ3K7fLikS3WweZz/i8Azd5dWfXmnc03N5YfdtZsb23cHKwgyN9twpi4vGFo8nxogk1nLQGYeeYhclT0HwNEK0pb0RCZfjFzIOfC7trBs3x/lXT2r83e3lAJVM2tQa4pSo4zXk6Kx0QFpH7U10rximIdJ+BZU1FTy8cgEpvqw8Y9MmbIjKyRFzoM9sIyewyYlva2bff2lirtzDw799Ohsk/Igu/pU9LYWVXaC2Tf6LmwXPh+vAFMIPGMYBliNcM+RunZCfHkfs4MmcUgp0bfiR1NlZ14Gr0ChQqqsqJ6xWxVzQPx5KRl4/sewHmekCxzTzxhA2SDneSK8oeeJR8T4rAHSsQ8WZ74v0U8YesBGuRjMp+MJe910lp93CbZqIopACV4Znp+aPw5Q6fvkX/HXHplEFVH/WjwAUh1tVlpm3G066Z1qZubauHkB/0AICaQcoF4wi+gcm+fjPZmv7H39HCANLPce0lkEDBFasXBbJznBv+L/N7lmBjduFLvRVa7RN0sTe3p+sweLU9sbBu7pXcpvX2K1Jpd5/IzZNXS0Jt+Mi8ePfKM6/3NnX3YBWk8EoDkH0tWkmelB4v8Ldk3Xqfzh7/pfGUdSeZV/jTEU8inD/0VRDztnHjK7GfzEIN6tZAT9oEo8v5b+EFp7tny2HHvtzNDBiv2OxhHe7e58apPv4+ycuCGv/s5cheAG/XddBwFQmk2C9VrgNAtcjZITh3spm2CbBfycN44vvCG77OqcHCvGslqTu1DkgTiyVqfZ5dw9luPyRvEPSi/sq8Asqn+o5IXYPdQ2zylcm3hPSieeF+Uwa772rPmqbwBKCYhBvBwDc8EKRQB7HkXQCukjQDNe2TCUrMW8oEKTxI1qNwoM6sWlZ2UhbXI7yLv1tB8vbZ9N9qAzctLG5PciSO6XlA7ScXLmaV2nuT2s8dPLZ2PNtzVdn23tdft3gG6taV2EfvFJEYPTeTrzCUEAYchnt6Nvb3eb+1lZ/ZpVtp/OD+3z5bzQDwhQYoE5KFzmUPs7na/9z10fjK38/WJA3+Ydy58t9951duepMYJ8US16JL7SAs7qeZWp2avdxBPJOKlnjS0bsOZR4+798ifPiCelkV2JJ42NtirKrV/Tdoj8YQNGqmq7xNErqzK8QEa+yRJ7HfLpf0Xqg1iljq9qN63O68i8nM+y215u3ewE8nGuh+8Sq/hTKdaIDH7FDGqauagp/eqxK5EqTwAZNay9xz05DHkpEaXx7onnkK7Bf5HsWBKPHl8FJP5qIAbh97PruU8VLfyxT3/anewrzr6s1AR29oX88Iuipkdmt5OF+F1JPOU5cx9kc3hYJvm4MD2D4fGx/9iuXbJNaQm3SdNOk/UuGm2Lo23yGfezwUyARB+QzLb0PlaOElImkotX4beZOsutQVJh83B3g6jvW+2LpHIPCJhRtWj+qfS+wZiH8AbQP0RvWHo7wWmY72dIcfrB2XwydQfEFvmiaAuuhGqwRg77oP+TkjBca446Xl97ZVq8p3wFdyeta29aWtLqd7MMrep3IPHaiRu0FuPnrUkIHrTpeBLus8bE6+QLjYqhUhiIBEhT7xnYDrP7fLZpVXZwVr2dwqhR0/QxOqstOZkbePp2vpibsO+t5u317Z9e2XpvrMSmw1Wil3vGvcPTqvC1qgguQQ1/X8al1HeZOZkEvfHWnBJU16fz7z6oh+pxgqJIhAM2B5I69usd4IVed0LKmWoHEH2OZ+7vPB3Y2vfFL19aA6WIom4a7wfEPE2vR0//+wT+5P/5Q/s588fe/I5senq9MRm86X7Iax95C3BhRj3gJ0EYjDMZziD6vZwJAbZE/xO7+E5vKo9Vpsx/rvrW/vh5Sv78PK1bW/v7Pynn9uTJ0/c70b9gji4XM7t4tkTW6xW1m+u7N0//8Ze/be/tf0331k1dLZwCfxQycqeQ54V27FhLQyjnVC5l2a2HAbvgUhVNWv56ubatnuqx3M/hyGeTsvME6mQwd0yVpE84inph/bOK/FCUg+v8/iaKv1IeFZF7qQ7Zww+l/tOEJhUWY+9fb3d2O32YKtZZp+uz205Zl4hhcQu1VezDAWXyqt7bY9Ki9k2MXs5NPayOfgZMYcozDL/nz6i5zPWee4+1dtua4hM4s80aWK3VNfHXseslybPbDOk9vfVaP9orR32gyG2OJYkIQ5wTT5n/BsZw3MkAZPMfjmU9mmf2m3S21dpa//a7u0HWgDgdxaJPe5T+6RPbTYevDptmYT+21TTuj8biafTWeX+ID4CxBPYBxHhXROSU7uidHtN9S3JkY+LmRNPSEw65pHn9rrduM3Cb3tShdjC4/m6c+IJ32Wa3ELyIjKDxD5r/GeSBSHjo1w3tp7YDeL7tkL15uD7CsUFKjMdc4u+1G1f+7XV81Dxl1c8KUiR4ybH2TOuI8ikDSOAUgDOj5E3D0F7gYUK5vk8XsPDK8td4LmCETmHGBd3LI/SIvdNwAMgGX5WwC4QU0CDg0JxswvM0zPxM5MjEkfvEQgpcMID8+jo6951TYz7tLRfwAv3xHPjlB7vJWbC8xqBV/osBdU+MTHA4L0CovlcAWgCdvXZAhUVYEyDZ92vgufpfPm9RqOoawrI9cMaCZAICgdreT8PCsx/C9SIPT70WbovPyCjxJtv0vj8/E49JdxFi2M8DZSm96vAwAPKmEXszkkk9QTqT+dR60prW+tKB7fWwhQ8mIIQqv7QntBnuQEl2PA2DAG00bwpwHZHYCJJqTXB+0RWab1PiQPdq/aN5hD9Vq7BmmffBGA8ALbs1T//8z/3v//N3/zN8X6mpNcU9FcQJsBA86t9re/TChA9s9Yi8wdxofnV+E/Xo+ZSdsODs/jF9Xiv9pI+czrWep/WhwgHES7cn4jFKdkyBUA1H9PfeRAX50Fz/3BMPHDF8Vksjtn+D8E/VTwqkOUaym71eWuDI6Q51T7QPfMcIsC4TwHkVLZI4nNqc7XWwjoIoLHeI8Ce12t8HFyLJAbvEUGtMZnK+Ol1qvThHkVsC3TX+1l/AGaqvpFt0ucqoJcN4ffBXt+DzuF57yUDNR8im3h+srW0j/Tsmkf9XuuOnwWQc63p/tMZx3ftCc2L9qVsgwBE39+QMLGPgtvoCNx6xcx2a8vV6pjhPF2/0/U+PQ9lQ7XmpwSaqi8IFhk35gY0W+cPr9X60/oh+1r7TVkrx34s8cw4gqiTyjWdp9gUJTu0h/rYF84bqVOxE5tZu33rA8lOJpXAMEIYEVJOLJAJJwKX88+lFIP0l98nTluUAfOmwn19lMjzBuz9cFxXdd3aiBMUNbMJgCGecOp9XZOwtaE6J4BOAP1eIQIh4EBJGyRPYrawKp/4mTXO+AKqSi7RzwpAo1gh7Wevrj0hr5wIEwG6mNmWqramC02xo9QNmUtqNEsl1NEviFJlmncyhdwOAnpG8tMD/Ui2tDSFjfcq+yBiyNfAPDyf7OzD8x6H1ddirNLw8zpWrfi4RDJca3d6HjH/qtYSkcTfNT5cS8ST7LrOcF7vxA7VHZGAk48jUtr3QJSZQhLPQYqmsf1m6/fl9xJ7hen+JNPn6xf7DJgb58LtA/2DIpHh5NsDYkHrXs9GnxaeR4kc/F52w+0/DYgjQeIhY9TNdpKQOQIMqagaaaxtQuAHQEoj4o1rk2chcI9rKjRFvq9i2lwFKUkRyve9iAhkADujlM4DCWTuMZCY1EHHPkdU+8R+SD4GOT07wvO47Y2SR74e4nPKnjhRPwQww33SmP0OGe4+UpRUe7g/5lSnRPlASKggxRLOeDiHHpKNcyoCmb5+CKSj3AZBzEP/emojp77Q1Ec+2lSqiSY8kMihsLYSryhTAoHLzyEbh/QcgVe05zr3p3tANhMZjqP/FSWiHHiZAN36+3Tv6f7aIUgjMW4hVA26+lRBYCM8C5QekGnwCV12F/C5qkLvRQChQ2P5m/c2vvvBCqRlDltrr24s3be2iICSS/lRYQHAge5+jIlmZIACIA0QCaHHkIN3WelgIcF9kVd2GFP7ZujsX4baftU39jFPXSatGwB+g4/Gc1BNonMcgAXby++VlDKNf9yPA6+KfSN83wMPH/tDQQy0Lsl21g/2pOnt+ZDYKTFJ0tptv7cr+hbmiQfnL6yyp3xeJJ7Oy9J+sjo5EoHMFc/vVbeK7VIq3uJ+e0A8UfGU9KEiDLmyHf4DfkpnViah0XXJZ1fITS29d9mUeHI/PJsfiSf3yfKQgBHsSBvA1ngvsttT4mlRLXyuqdTi/MOflm/P+G32nImh+pn/p0k6ft7GmMn3cazOg3jS+vZC6hj/8lpVrep6RqJuT6UcoDjgS+HE0x29odrOdsXC5b1oEo2dPbXCzrKZAzU8103Se8XTR7T8s9wlXiCeZnkaeqrc7q1nLRU0Fk/tSZrbCfaCuWoPtsoTW1eVnS9WdlIg3cO5XXu2Pb2Jmj1neus9BCCylouFnUHMjSHDGSBc55n7f7H/ou85lx8OSTY8u/w8/iYf1/27mFjGv/HrVB3NuJFd7OA9ROZgdnuo7SM9TSA/ksK+mIWKf8A4bC3ZLs4nMx+QT3npxIPPI03ZF6FXmPcjHAa73m1suz24rTxdhYp2EhDYF2TCtxCZk96FkES6d2JnqFAqUK6ZA+SS2J/0jwGzsNAfi4qndU4WNOB+IJ6+STp7aY3dDUlIqMC+I2tKlQz+VfShqEYD+C3dFzhY13Z2mmf22Xxtz8qlzQ61kyEQX4x91pF4EKRVkb+jAglwHCtKtLqm/wjrbAiEGeqTXWE2VjlMl82awdYkDK1Kl6ED6udM3TS93R4Otu16BwYB3yjE5V49mcaQFjR7hNQR1UCW2U+fPrPFMrP6487eXn20l33ox3NO36eM8SBhI1RUu4oRlTj7xnbDaB+ts7dda+8OZr88P7VfnpzaCWuTfl0jMlAkm/ROyLrddcm90VbzmV2sTkKPJ+/NFCoxqJCh8guQF4C7pZKV/quQDOXcZaKoLgFM/WEfklFImlpyeVQhkI7qqGJqjxVP58XcVrPC9yQVTw+Jpxt8YmShkVHLZ4FA5JjodvbJ0NvvFQv7L1RboTgwJp6c8A6SZAjN4KnaKXcIlYVkFk4PbOyWqlrI2DS1n9Eri+q1MfH1r4onJYrhP0+JJ85OiCclkw19ANvdH6bO1Umr+6pR6ES3XyRQ0cMooT9NFWTvssyu9hv7uu3tNwfsSWNPc7Ofzis7oYKsG22Wk+5hoXqV6rm+s6u7OycpWDubzhywZfzpTeIxAhJzXvHT2TY5WDak/rcyr9y1gXSCcITkgFyFTHL52rO1FUPi8peQyIDB3x4ghA9O3mN/qMKhWpP7gbhi3yBFdjdQsWD2LK/sCZUO9DLrG3u6Xgf/rQvtHjwWiMnWngRKNWasOMZOuCRdlB3Fn94PvX24vjrKreITyf/G3r2mL2fT2yrL3P5CMHvvKCQ/E3re0HOm8PnFJ5dvTOJV6PVIJVflpPAtLS3KzFpkR4vRZqu5LReDk9BUg7UkONS9NUi3XV5adnluhz61mw+3dvX9B2tvdlYhL9b0XtFNwkfWtV5xeVqQRJP4mcxa3Bwar6TZ56Mh4gX5hJ1hb/JcJ0mo5EP+lHnCF8YXop8nBBI9ue7S3q6b2i5nK6/mJdEiTSqXDPx26O03SW3XRgIF5HTi72Osl1VuP/viM/vlL37Xfu/z50ac6vJzp6d2dn4Zqq3HwbI0VKsoHnby1Stbgr/Oetxu744VT5LfQ0lGSjS727ujYgdEMAD/h1dv7O03L4Nve3FmvF69cfEvc4inJ49stlpalQ62++61ffdf/7u9+4d/sVnd2EmVW8U9sJjH1M/Qq7a2LaR/bnZRlnZBtZONdkpVaZp54gQVgsTU7qdOiCfGhfONBBHkoyXbhmOOlCOSefi8ncusDpbTBiFhb1JtMzrx5JVoY/AlvRfq0Dlh+HYI0uv4YJ+sz1wmDqnp7VA7cbgYKytn9NbKfB3X+yAD+gNVuJkZqVbLxOxxUdhjJ37NlpxnsVKeCtNiCHJzQ5nbVdfYDe1lmOd87hVD+yy3f5pl9vfW2H7fWt7S7BROYLQC6UzhZG1jn1SF/WzM7Cf1YC/Gwq4qs39ptvYbpAjxk6n+SQf7hP6IQ2Yn1lrVj15FRaINxBOYI+QWBPU8D+c953KN2g4Yh5mThJB9CdV7Xeg3iAzls2ptp1llQx0SQZi7t+3W7cTTcmWX1TJUnRI30/82DwSoJxpDXqIWgw8FoZ0mdpKDt1A5eK8khm3z6uC2s02ZepUc90fFmifDuC0P5BYV6fhBrm6RB+zf+zQ+fnQxOsAUwdEp0cAhIIB8Cn4KOJZDK6BO4PAUHJ2STrqGHHN9lgBP3YMCT2eK2xA0C9hQYKN7oCJBQRZ/45754t9O/MS+DHLauea00gFgk9eKyJCTLyPP+xR0CUDRZ+s+BbIIlJkCmnqPwAY5wces+UkQJqBTn0kAIsBWYzwFcRxsi8CR5mlKmmncFCTL8RZQ6854zDrU3Al44Wfdj55z+l3/FqihZ9fc63n5WdcUcDAFEwS0aIwFAihw0Hxo3AI42bthZnwk5cb7pgGtgKXpepk+t4JByW5NQQONG98d/I1fU4CCsXPwfgxBt4LxHwNKtAccvPUGxCHLTvtgCkxP54prcu0jMBO7s2GbtV4p2+XA+tnPfmZ/8Rd/YX/9139tf/VXf2WPHz/23wtk19jz2dM5Cofhb39NARgRT9M9yqsFUHGwTtemHxzx73JStGYfAjz6vfaq9q7IQD5DoNF0D2runLiM2VLTvXMEhWNWu66nMXgILuq+9PupraGiUhmGGjuNnz5fjoQqlKhyYV26nMk2yFZN55r3CzRw8DY+g2d9RSdyGgwzBrpHxpY55X3Kip0G1AKnJY+mZ9c9yw5yP/xNVXJ6ZhFDIoh1BvCs2nu8V5m52pfHqptJFZvub3rtKVgS9tn9+hOxotfz3FSUTYFg2XbZPtkdxovXSSaFMZEEn2yZwH7ZJpHCD/ef1r/mSdl1bpfxqWMFK9W0VSQbtHYEamhNK8tZ61eEkc7O6ZpsyRp2CchAOrlDE4F02Rvdk9bMfr/11/l1I0Bx7GGibMFIzIsYZ4eKsMTZ8cQLqoYimO1NadXTJRKnXnVAoOxkWNAN93mJoK/Wk6SutF7DCROJebSKYwa2l1sDyqc0kQ5ri6/FIkgTcG3+jlSI7x/6FXBeRQCUQMLnb7uznkwil/Co3TH2e0cSY3vw81/7SoSwALjpvvLPoz9DHEvG0MnWOuxjnQladyJkIRj23DuN6GP1GwQSjhvVcFSUiWzGOZO9xUHz8yUPcp8E9JBgvk7yLAZ1nTdulu1VEoTOG9/TMSNyamOcXIr/q3/P8TOivxAadKdeXaQzS+en/CjfPxEE4B74me/3pOd9vx/Z/YdnJcC0SG6dkXoO98+q6igRy/p1QnMb5Lx0XofKighARFkxt8WQy/v90f8D5NAZwr91DvBez7CN54U7v6qkjDJc06x3riGfEADtIfHEPhDxBHBPbw6CQCeeyAil0StZksghuBRk3J+T3p9qtMp9sQ6nVYpeIxiTnQBVH/qdslfu97r0SJTehQSK68r9mUg2ur2bVDGp/5KPb5R5km2EqJRPiW+GLfLPj0G37/Moc8M6PF0uopAmnxg+B3Tm3ocIlXyQH5BQflZScYACvGc/3ssIag3pvQ/Pzantl78mKR/tK+yPfE5vUN4GEt/PzUhgYyc0x8r0kw8z/WzeA/EnnwxCw/1dVZhF+ypbrrUvW+E2EPsVe2sBTAK8oYlPBQA2ioCcLyr55rNg+yB0Vqu1Z77y50c0n/9wbfXrV5bst1aRgHR9Y/WHK7uIyWDB5wrkBMkEOse9x0aehibA9LmhYTm9Q4qZVVmQQQQv3wxm342D/Xs+2FfpaB9QSyOzMVscCXG3FzF73W2GE56BMHPCOMrrTX0OusLwmX7OReLT5zECisPY2SrN7JLeTU1vT8fUZgBL1nhfgANQRZa43v3zPrNzf+/BFuloT2aVvVifun2nD5L3BoQQzIO8k+93g/iJxJnL097b+QIZZXpkIEXYtrYFlHKSNkhSYkMgngCTqRihkqN0/zYQmATtVYHsclhPwc+Ijac5S3tghkB4OEgYXzMlnmZFSCCDeMIWMOdKpuK5rm5vjklkSnDkejr/5ZOGhJBQIY7UnuLAjkrcaO94LcQGX4yVJ1Yggxel9gBpDjSrj8QTmcrbpPKKFkBUFgpSN2SSy76+T1q7HjsHbADUF5bZGbLJjAMgdzPG2sCuAAAgAElEQVQaMDXjvk5Te0wPHLJlLSSUrFOzi/XaAQ6SMEhUoZIKEHwEqG/DvuVMLavcK5CpfgM0wS4n83A2+7kRCWW3h1G+i/428mV0JvIzSVNKmtP+VnKVxo7xQrrO14yv98Q2dWsft7VtOioDSvu0CvbF+0dyX/EMJ5M7JBvkR+IJ+wE5SE8/fErs8NXdrd3ebn1Ozk9WR7KZ9eJ9jyFEvK1KqEaVLJ/HB8QNo1k9Dg5uX7EHAO6jRcbX4s0kB0A6IJDIFbziyVr7bqztxoK95N4BL6c2ls8r01D9V7CeDzvvzXdeZPaT5Zk9y5eWkAnf7u26DX3I8EKZF6+y5MyB+IRYAqvrzVZj5hVu1CjdNoPLyw0zyCkYidEWrdkj1sRqaYtlaQtkqugpVDf+bBsqwfrRK6Cobg/Sl6Hp+rw0u5gVdm6pXRYze352aefz0vY3W3t1fW1fDzvvx3NRzuwx8liRkEB+zRMCtntrtrUdxsGu087Xdd0l9gfPPrHPZkszek92B6MKbrevrTl01pXIFwbyk3N7VhROPK2RohpH+8B7Do0DhZBOVDxBaCD3xnqkohVZMOaHfjxkr3/Y73yu8StWfernxIZqJOTzktBzDLKDDPb1vPSG7shCbcfBvp+l9m8WKp4gnoa6tYbeMfTfgNhFznvY2Rdpar9frux/G5GaCv75Tb2zN/tbrwDl/s+Xa5d68x6BHXJpoZcXcod+bqVmv8trqODDJCJhiv8hGWfsETZVZwbqRcgmd0H9xxPWutr3qsfvY0yYpAdkTEpSUpn8Cs6sGcoHsdJ+0zf2cjD7za7xpIFPy8w+n5deQdBCltQhPlrRc3ix9s+EeLo77EJSE7YM6eUSqDf0NCfmYt95b5V55s/GOYLPTvXdNUonVDFSlZknXoVRse5XzHliiz7Ex4Cur/vBPtZb4z65Dr3WmG+PVxMqS/e+f2673uZUfqalPfJeOKH3zZPYp93jkxh7Ym84hRjDPRXnrL1Y6a/KYsgn7M8e23Bz42dz8FqjwgOlpvSgIrGmabyygfUR4rXgO5I0g8/m5znEdOxRKOLK422qZHKqOtnPjStAjCUVj4MVs9JOziCdMvR1fd5dnjIrbfbpC1t+9sI2d4199+V39uqrV2a71pZWWNVR7TVahX+IFFuZu49QQjy6THHpJMkVkt9ja3lvXmlBLMY5he08yyp7NF+bDaEHDTGV+wIoKozmxNP12HiCxSm+ENW+AOJWWmu5fTt29pUd7Dpn/1FRXrnU6m6/canH3/udL+yLzz+zX/z8M1utTmJ1t9liFZRv3J9Ekiz2sFYc5DEbvm/EoTmHOW94D/aeZAP5AI69pJn/jjnk2ZEOfw/x9N33bouLxdIJL+K4A5L4kOjzyk4vz62Yz9yG2vXG3v3tP9nLv/l/LXn/wc6piCPjDuKfOYGMrQ+26dm/Zk8WpT0uZz7mM8497HnX+p6BNObsIsmSitp5FiqBp8STn7fY/jGxTUF1WmuHOrYJoe9dRqUn0sXBPtAbCGKX1ef+b0rVXONE1nvi+rp24unZ8sT9D+s724y1UU1TtbkVM+xH6raua0bbjqNdFaldZ2Z3bW8rCN2qcvJpOSAFy/gjz9/bx3bnctSMbV9k9r492PvNxsf9fHFqdWK2zwr7u3Kwv09aa+rR0nawPkdZg9VSusQvfUTLrrNP0sx+x3L7aZfYM0vtXZHa32+v7DfW274qvPKLyiiqaCGenrMa2sHorsk+otIS+UEkZ1mXoTaRc4XKo8zxCHrCbanSB4NZzL2PErYI4unpDOKpcF8NvxY1kXfd3oY8sU/mp3aRBek8t8l1SGQi9lQvb85wEtQgxVnBy7w64ozqFYqUJ3YGWwl5SwYIxDu2WaoYIcGg9UpHjzGxj8deuaMl52cnR+JJgJpAMg+i1bB40uBSv5MREwjNzyycKYHkDxYBGWUKK7jjO38XkKHATSApnw94MwWEFeQp+OZnD8AjUHYEHmIADvAkAN8d7SjjowwoAWgiOriHIzgUM96nwKSCYX0XgPEQrJyCM27I1eA5Ar76HA/EI4khB1rjyj2pJxa/07zoegqW+a7KKhExzKUABI2RXi+QkHskQ1CBokgkOeJT4kBzM30W3dMRqIikxnQeBTo9vOfjeE0adgsA0+dqPQok4O8iYkQYYaz5t8BKgcp819oTiKUgTeuJexAI9nBdaaw0Fty/AHGBxQ5CxubiCgYFZotUFQii9SYQUp87fbbpZ+hz9bx+f4maVt9LRZA1cXl5aX/2Z3/m8/iXf/mX9vr1a+8RxD0J0J0GFNM5vAeIwhp9+KVxma493afGbwrWCDzSWtIaeTj/2j/at7Ih/N6zr2MpuAA42YTp3OmZlDGl/fOQeGLsNZ+6toNuEXzV/lBgqnnm+mj6ihDR+tE6Ze5wgAEEnj9/7oHsy5cvfd0B0LvMWqx8FDg4JRC4Dk7cdB9zf5B5sh/8TT0SZMeUGcPnsd/lCOp5VAE3vTbPK2JBdpB7VC8BgcIinPR6xkC25JglHm2oqlX5rkBZdlR7RFm+sruyUxrrqgrVM7p32VPtG4HsR0IgnjEidmT7RZCqQoPf66AUSTu1f1rX2qeyz7IfWm8+RjSDNuLOnTtKxww9AI543un13Kf2NteGONP+EBjI9+maExmnHk+AvbIXyaRiROCD9kiw2/dSWhzw/hnxPb6HyN5ro6a6V/Ak/nft4aIKwAP/T0FYXudjGivVfFzTkHHnQFA8N7Q/9UwCqLXvccgg53FiwpwPHsyEvYT0B1lw4f54nrKsQjakV7XOvDG57s/vOZ6Dmj+Ck5pggqxoMqWbLlRdFaH/HmCACGGd9QL2NJ7+7DFz359jDM1HWT9ch/nW3tG642d+T+YunxF620RZLuxogRRMbvUhJEooUPa9F6sl+PcsC1XNgFK83kHCofef+Xp8cXkkfKb3LR8FPWrNgeaU8fPAnqpOGu7G/j/8zN8IsDQ/Wpu8fppko/2MwzvdG7rucX4nxLlstgfJ0c8BmJ76c0dAPCZhiBT0PkmRDPL5R7M+VqUCxMuPADjQtSFAk7g+teb9rI/AhQPPVMnFXoQ+n5PKdbcLsfqO38vOTv0/nHCCEEntcW3WsognQH2XTdlTuRfGvKOKcFY5GHW0+zEhw8c7yuhNbZeDlPwp+tyesQ7Q0QciVfaQ55Ot9rMzVhv5mEyqDY++Wbyen3cT1QBVRSpIlL9EViufJXC8OQT9eX7nmW5KjojScASNei8AP18E28d77oZgg3BfIkmGPWJMPdghS3rSv0p+gu5fdnLqY0x9NWyW93eLCVyQDhorlzqMxB/jGrLSg5ya1pbI+ukan8YnADDyxUQ8HSVH45xOYwLZFJ01zsy7lj3AfcgcR3LEYg8wCBPGCtKJ+eOz8OlW63XwDYrcTofUlrva2o8frL39aFVbW3F7Z4d37+w8JiYwXg3yQchR0x9Fso27zpulI3cF8QRZhCQGQCeBovsv7Wgfu96+GXv7Vdbb19loH4bR9vTZm5066C/fh4xI+fuMR1WFvk4+vkiKxnXLOIRxidWYkfj0ufstEnS0EzN7Noz2aTvY4zEkG1Bx8J4c+1gRuu4Te9qmtmbnjTtbZIM9nS/s6WLl43S73dj1zc0RxFSVbJXiX4V1GaRQAznqdigSTwTZgCMA2wCLg++TIDFbIBc2n3kPHLLBV97HKsjFUoEz9gTgu2NlqHqC+p7oG8uz4N+xb+U/TYmniozSNLWPHz+6nYUQkb/J95vN3bFSR4kTXM+TRWK1v2yq+jdSMaTxJxubL8XZXJ8vScYOaeiL2NHjIkHSK7HbvncgFOJpb5UdiiRo9ffI8BQOdLvk8NDbD2NtHwCIANZ7pFlyJ54qcC3rvZoCoB0ZNCrZHmeFS+4xJ7W1dpqk9uTszKUf6YcHLMf+AnRqx84Oh5BYyjMvl3M7Pzk12Ciqs+nfRq80/uaZulH5gT2mMQQh19pVjMHf1EdLMQSf4dUOdSAR5b9CpkEs8DON2J14ujvY1qttKntWiHgKPp1X9wGa0svCeyybZxCzz9XrDrsHqQA2cb0JGe8QSl7tFGXbkUJ1opH1Gokn7pXXyZd2sosznSbf9JuBdOQcH5TIguQevZ7yI/FkY2Yf09S+Slp7OdT2ZiL7Kxvo1ViA7/SMniGBZFZQobPfeV+OR2Vhn5Vre5bPHLz/cNjYh3prLbEKVflUWtGTa+ztDiy6MitJ4OsTb+xOI3UAqW3f2g550DRxQA5E+Kw3e1YUdraYWzUrbJ3mDnhSZXJIyc43u2lq23GGZolVSCQ1naufLqiqG837eLw4OfM+JnMI9H1rbw47+6rf2iYbvNrpeQo5kXpGv80KJ7Lubm6to8ckSWvZYJu0t3zI7edPntlFUlq93VhNH72xt1t6vmz2Niyi1CYJCpZ4z0kIm5PF0soksde8Dl+SXqEov4LpAO51jQPZp8iClXMHXnukTMnUrw8hcTEvfL9hHxirDwM9SCC0Ryc7zvOZrealVzxBPG2S0V496PEEIIiEKO5kyf5qdnaWDfYfz07tf11f2h+0mQOQ2AxAWKT22K+QEBfzleXpaHvuv2scgOb8cNKMwgQq32ICA+csz49sE8lhTAjn2X678/PWz9Q0999T+eI+Hr4cNhL/hioRZLIh6N3HCn4//VvdlpEAxRy7FCXgc0jKbee5fVv39vU+nO2fFpm9IJnO3azEmnbrfgaVkjN6GDH+VCztt7Y57J2wQB6MpDHHS0gggrDNw7Mm89xSiKeEatdQrUa/rlviDaphssROk9JKb5iKDJi5dB+JJFf1zn5IU5fT3EPK55kTr/wdyU1ef3PY2F3f2t56XwOXfWLn/WjrLLGSPl9RNl1+np9JkjnGjtOHCd8nxlT4QyFhIiSEbLpQOQkpL98KH4kx53mv8GXr2pZZ4fJ0EE9ejE7FgqthhKQdxQ7yA72qBR9+DD2etnUb5NSQ2EwHy6rUqtXMluvU+z5RCQVRfLfZ2y4tbPXFT+zxL35u795c26//5df26svvLa2RfaxsRgICpDDxbb21k7Ky0zT38xebR7LdTdvZh93WxrG1rB8D6F3kDsJT5Yrk5tPVmVl78H2HrUhwA9gDRWlXSWtv97d23VKFlniPoQrchZ7GXWLfp6N9l3f2/dD4fkuy0v3Mw25vz58+tj/54z+0Lz59bs9ePLJHj574eCK3SV/hYPdJuDHLwF2UGMZai6oEztrGc5lzA/IIew9eoKR0bADrk9/7GUGVVF56n6eXX35t7e5g67Pz0It3f/C4Dnntcr2088eXTjx1JIzcbmzz71/b6//2d9a9fGWPqHifFbaj2vawd5sEaY1dypHDLUt7VJYuv0iSAPuS/c9+Ya49ViLxIStsgVwqldmHvRMWKeoOrE/OqSSzD2lrux2xNOc48nuJ93ckMYUzgddSAcva94qZmDSKNBzSfS8PJG72Lm/4fHnitg5iZg9pmHS2GirvJ4iv0ewONnaJtUVh722wd1QFIX2ZJvZJNbOn9N4y9kbqyRkQ6uzRHKKYPmHz6p54ynK7XJ+7j7NNMvvvSWd/n3Y2jLmvt4P3lhxtdHiDBKTMVv1oz7rRfpmX9vvVwi4ts2+azv7u7p19mfW2n8/97ODTX+SlfWaF/dQbGHcujdeThEttMHKHOXKhcyuLUIVJhSS9xqhiQtZyh82AIMpTa5LRiXLmCpk9l9FmXrj0tra3zcb3xrNy5VVUY5Z4RTJS9uA7zAH+CjYDbAZ5Xvr94YNBEDoeSVIncvKejBjwMNbnLVX9SFBGmT3vZ0vIQ8UzsUhJ3XUgnuiF5fgJ9vzy4mxUEOZZB1GGRcGbf0L8UsAnA8bmwrg5cBKlURR48F3Bo6oi1JRawK4Cuin4LECYe2LAIZ4U2AmAOgbJEZhQIM7r5DQenyVuenccJ82vFQzo/nWNKVHC/fP7YxAZD8MpEDYFa+S4yWlVQCBnVoCMiDi9V8CjMtqUzaYxUGA+vR+NCfcWQLrQ1+OYyekyYVE2JQIOPzaXOFnHjFAyFiLQzLNwPwLtpsG+npPvIloETghkElExJSF1r9N5UPat1ooAaYFLug7vUca15CIUPKk6RAfkdM7YJJJOEBjyP4E3MZtaa1bzzfOJxNDYu/M/Aa/qQwjKtSdELEznbkrgTUkRri8SQOOmz9acax/6wd+F3hc4O3rmqpq7xitE05s3b+zVq1d+Lzwjhxn6vg+/psDKdF5/bH3o/vSMuj/Ny7RqYLqvNUZa4wKQpu/XntQ4aD1pzfCs2pcanykxoYByCsw9/LsAbf1exIrW4BH0n1RpaRy4HxoXToGxKUnrczmaB4yUO+McfPvtt74P+R0/q4cZnzclsLTevSoqZuOLKOW9miPXcp/0qGPNU6XJ39kHkmdR5RHX5e9ck+Ca93Jdfpb94V6YN0AID5YjUKxryMnUuSC7ymdqrBkT7p374R55rUhOEcEP7RXXl6SU/oZECWtE60XgjGyZiCuBLNNx1J4TWDt1jh20jQDCNPFBACXv1doWSOOgcUxO0PnB53pZOSQCoEQ8fH0csKsRNJ3aOdkNfdZ0zU/Xm+yonglpmgA8xAad7oTdS5VNzxddR6Car9kohwX4oTEh4HBb6gFJkGLgS0RLuQxOMoGNbFcXK+p83GLJtI8LTjPBcVP7vvQzh+dX9Se3QIAtKbHYYNuJpwj4Nk0IEMnuwUnPUBPuA1DEtXEyA/hKxVfp4JPsuZ9NkWgRUZKj932ogwyRNytO3bnnWZDy0xoWeMW1BZ6zPgTkyA4KiHYSiwofMt5iZbH2iXwcnp+gHCccggdJPR8ngjoysDg/ml2o8pDUT5Sd8j1Fw2QafpOym6XH6jkH6qN8GpleU59M96nzv2cMH1Sxyh/jc3H4tK5VBeC2JZI5urYy8rUXPIP8cLD1bHGsmnWnMQJifm2SWwh2ogQk98R1lCwRwFEFYaHy4aEP530Bohwt9y07rzPam0gjHxHJF8ZGvoHLtUvbPp7JEFh6Ju+dMQt7imeBsJfddbCfxt5ZeCb5PfocnQGA9WRwuyRcBM1V8eQkgjeFBtyqGdJA8rYHBx4I8GXHdT3J0vk9QrrMytBLRn0ikVNQVZoThvc9VHmP/nYkhvZBVm3qL2ic+R1yDD6n8QZ8/CeSew4yAuzGCjnZBhEX9WFz3EMuA4fUSaygcps9USSA8Ah+QQBH3Z8ayHxrPMsO++F24BDIPPoQYC+m9z6NMX7MN5n+3e0/UXHsueR2d1Jhw+8By3WWSKPc5RDjeeyE0CQxbOrb+r9j/yg/J5EcIh6In6H3aS/+mI/sFT8Qoew5ehzEiieynQnABMpha2eRRPEzZ7UOcivYFpor90jQ7G338Z0N1x+suttYcntts+0uSIm57x/OJ6qIFFstxihBYyFLki9AI/VFmCPFN5rdAEaPnf1jv7dvM7ObhJ4JnZX50isxdTaoxxPXCfsyECCyrwK0FA9WUYbE11UkSnUuIxWWp4Odjol9Ogz2WW/2ZEBuZLTXaW9vrfH9DcFwORT2rE9tkQzW9FubJZ09ny3sUSTo2NsQTy6bpX2HNFFCAl7oDeuSYshrxbMuB/hIyXztbEtFRU02dO8EA6UUzHPWd3Zxsg69IZrGThYLW5PZ7sBe7pm8292d+z58BkkjiplcBldnXyQ1WCP8XT4JxBPjAeDENSXNo+QVzlr5x1PiSXuG1/E+H3eABj5n0gtqu90fE+ZUpa7zzGMq+nG43FjusjRU8lxzP/Rl6Afb9LkTT02RBF/XcgcvAFjZR++Tzt7s7uwD53aeeqb5nGQE76sVqgF66x3sQRrxEU3qXT43SFXRS+LJ6alLXdHsmjXMmQIwXw/IlwbbxXo+WS7slCpAnpGEKwj/ADMcpX+9uXpMXvM+G23M8J/IUsuPVZKXfE/FbEpU9PhkTELlGrY/p4q1tXd3e9u7dtzMHuVtkJFBRhJJOaoC+sGQcfQ4Ncmc8MUO8z9j5r1zqHqi2pdMdSqL47qYno9+JmNAp0QtRUzx+RyE9Z6d9NDovZoGgNtJmp4qHADZzAG+eVp4xRP9WK6y7Eg8vYxV3ty8Nw+PID/VTzwL2f3I5VX40lTnjp09ziv7LJ/bYyusSVN7X2/sfb11smCOHBRkEI3Nx97e7weDJ0Ce6tToXZPaLM+syxKr88GuqWZifJB56s0uksKe5qWd4AtXmQOFt/T+bDtritTuRnNJwZ2XJSJTN/PeglSHzJD76Xt7sTq1zy8vHNBr9ns/g961B/v1EHo8PckK+yyd29qbt2fWzyv72LX24ebWs7e9UX06WJcNdpIv7Mnq1HuXuc9ZJLahEf3dnbX72g74eUiuxeS59WJh57NlJPZTe3uoA0BYQ/on1qaJg+M8D4T3WZLZGTKelrkcYVOmds1a2e28CoNKFCou9mNnH/vGbtLO+g4Jw9Sz19eLytb0bupSJ55eV6n9W9qFiifOefYpPjr+y662cXNnn1Rm//ujR/afTi7tSZu67bne3NqN0TMnnG/scSob8xyJp8altiA0XV4tVsSwvz4FsAdoJvGKHrNgiFF+25O/dvvgl7OuIIoz5FrvpfayKPVNpSrnEJ/D372HHsoazG/0NyBR6SdFxRM9JfHRqVr5zba2Nz2k38w+q3J7mo4uQdm5PNre9yfAagEgi68JUduE/Vi4L5R5ghJyasQSEA3EEFiejgqxkcoVr9d1m3jVHFxikf2WZoNdpjNfu17FjERXVjro/8Phzl71vb3b7P3ZTisSJ0JlB59HddANZwf9VNLEFkj+daOdtK2d0EdnUVpBVUtsTyHZaI9hYkIXa4l9yvh6lVOsOhD2eAf4HlWCPOYgUS4mhbHf3yMjemhtQZ/qcu6JWH6WYA+QRUN+kGq3PiQA+HWpPor+cDbLbLPdO/HEuYk9JqGgWBS2OlnaWNROqiEZSloB0pNdtbD5Z5/ayU8/t7ffvrOvfvWVvXv5zsoeebHSSipviC84y+u9nZSlXVKBoyquJLW3u529u7u1RRX603E/+OIQFlT5npcze7Y6s7Q5uMwYRCnEE5KSSVXZx7G2b++u7QAZ0pqdzJA2Xrus4qE1e5OZvSpH+7KH+EC+HbmxECf/zk8+sz/9D39oL548sYsXF55cgm0Iaiv3vZhJyikB+KNsNVk4I3MXK/CJzZF8Y0zB6rAh+DGKT91HjSoZyOdSmsz83n24sldffWMf33+wk/nafQaPZSGEVkvL1wtbnJ1YWkHa9la//2h3X720m3/6Vxu/e2vnHrObXd1dhyRHJ56oXkPeMLEnZWXPZnM7zysbmr1XN3KecI6xN/DbiFkgJZOh8UociAoSLDKqH2PyJjbnTY/sb+u9l/i58sozeF38sd4qiGtLvScexJP7PVR4sscOO3u5Y3eYrWalPVmsnXiiD+RmgHQxKzoIx8SasXXfN0dOsazs3dB5j76avnt5bp/M5/Y4hfRFuq5w2VCSlahErSx3+VubVy45+MPtrRPdp/NQzQnx9H+Pe/vbpLUkrSyD5B92TtK1bSDJ51Vhp31qTw6N/WE2s18uVt5r8GWa2T/sruzXw8E2RRmIp/5gzy2zz8fCfkncFxPTdv3B6qTzPmYkFZzlobc8foDLXZaVVzxBPO1J3CEBhwo6ytQKyNrU5q3ZDI6/KkL/6bqxt4c7xySelEurqEBHRjQdDZyHZ+G8xnYEHzKxQyQZsY8QaowNPjgxInPrCXEkZzS13dZ7t3lU4kHwe2oXuDY+XH1wuwZmg8yeJwpR8YsCwdMnj0YtWj54CvwLhFDwPCVc9DoFHXqNgjD9zN8F/rOpptfkegJyPWiM2ZlT4FdSI1Pw14OeGCi7cxjJJYGJU3DJHdSYGaagUgE8xkLsnf7G9Y4g0SRbVL9XAKagUxVGIi10nSnAoax9jY1ABpeGiKSQwBdJr3g2dQRkp+P+EPgXKKfrCHTwQHkyRgpE+b0CGTds8VDT+GtO5ISLlHoY8B+BlCjjoENJ8yHwcWpENfd6L98JmEVY6N4E8E2JBdbolKhznDUCMTpItZYEzijYnQKX08/WfGhsBHopiNY4TUmX6Tj7fcaGeBo/3YvGn88W8cR1tFb5LAXnD8d2el+q+nISsQtyQVPiiaCR30Fy8DkQUAIIedZpBYj25HQM9Mxaz1q3+i6i7CGoMl23mjc9q8ad+fgx4mm6dqYkh9bedDy0jn5sjHz9qGH5RMZI60yAkyoWBDbp9/zMoS1yb0pIygYALgSQ4b4KZXp9AHyIP95LpZnIF+7X7U4MeLnXKTmkZ+XazJ3WqOwln+EAFNksUe6Tawp80DrjbwIrBJpCNmJbJEfpYF+UbJS95vkgnrhf3Qu/E7CseccR8CqJNmTe32fzhPvjfjQHep2ycTU/suu8/743mUj935Z6nNoCB0bi9QWwcC0RWLKZSmjQuSBiYLp2pnZpCi5q/Wu/8gw8l7K4fR4JpmOvQ8mR+HkEuBpJZ9l/jYH2uc5UgR0CjPW5yhL3z5yFgxlnUYGDNM5lE3QO6Uwg2/pIGLadE4E0GdXnE8D5v40gjrztIJvFvbttLuJ5FysYCByVsOBnXSRd/N9FDL4j+O/3oOeP58pRkisWT+aFiwX7PXjmJzrgkXjyZr/1xm2ozhnkqFgjrF2IozFw+kffQFkzyiCnScBhH4J7HNY0NnN3WZsigHK81gHXuIenZyb7V3Mv0sLnINrt20OQADwC6RFAddIN6SlkErguckWSXGUMkzFIVHlmVKiakHyfnzdI5DAWtAFhHCHLIrniQDrPwtnYhoxQ2SPZHtnDZEbIeD9G2mtaL9wXe5+xdz9EMmFRkoy5lg3WuamzjN8jQcJ7RaLqTOT67qN099nh0/P3fsyyI1ki32nq60EMcC0FtlzDiXKCGNacy0CFPc/PgMTyBQHcKkifWO0i+aewYGJ/KirPIgmtxBXtLfDKAIEAACAASURBVLfPLvkYqsKmfoTWBFljIp5wqr1nEsSFy6iZE5MOwh4azxZ1cKo92GwZwGk9F2tOsoe+vmLVE8STgnn5NPxNZ3VBADEhRvi37JvbayV8RTJJtk1nFhIY8QLhGQlKYuaZr8nYc8zP7Fj152d/zLIHWHF/OmbZ+jUmsntUKRy/0FUKH3bsu5QOqLojaZN61qmTfG3v9gcwCABJ8yk/zD8/zseP+Sz3H3hPPMkHEfHkdwGIEiv+HMSlAsqlgEKswb+xlfo8XXd6PqjHk18/klCyqTqrNCdTH0X3TQ8Elz7lmaiFSAOYTbY065d5EvC8Pj2x5XLtc49WPgko89MTDyaRmkvJhL/+YN3VWyvef7B8s7XqEIAK14Bv9k7qea+tqCRwks0dLESChqoIwA8Aa7JME7Tl29TGrLBdVdqXY2d/W9/ZN7nZliAZtMzIRA9VaVyTwJfn5jOxUVSwauy1r+RDuM2NhLvbwEh/ug2Lc5wlvZ0No30xjK6Nf+ljY/Zt2tnrtLMF2a5ZaU/G0p526MgDaG9tmZuDCaezhd8Lyg0AqE7UYD4jGZNDZHVRCtsrTX+beKo4g/Cf6VWzDw3nAdDwStzujKM9e3RhFdnzm41XdCzmgThaLGbWD6ndbW78s4M/OfOEn2Cve2sOgQhXUiHjIL/MCaMkd19Nyg0ifL2hNKQCck/Rf2OdKIFINoDXKwmN5/ZzMVZF8lmbzc6fTyTL0Y+J51tH7m/C82Z2oIdR0zvxtEFqdjS77lLvi0PFE3aJjP01gDQ9nmy0dwPVTge7oVdYEUFwfKiExITM1i0Z0VTCZHZZlEZH6YxYbjxYnfa2RjLs9MQer88cQKTnBcAHlcSHvrYBqTGAUu95s3DChoxn4no/i6gUjnEVcy8sQ0kyACs6uxWfyDfi9wB+8t0eEk9hX4c+r5zJAOebprUfbna2o7dvObfzLPSoISOZMemi7CLguCc2FJVngpNZ7gk79Awky5tkgyjZ7OdyTMo47iH6CUkeK8rduh8QEwV4nfsdCWD5watURvYBVQx7iDF62FAlYFbQJ4I+KJF4us7ze+KJ+BWpOXpYURlDBSV7te09iSIvIA8Tlygqu9ZmyWDPqRhKKrscMru13kmn6z74X1TA8n4yquuE6pBA7M+zxB6VM7tMS6v4e2ZOPH081F7BRAUZsnqXVtplmjnxNF+Ulh/oOdF5/7Utzd+HzqsddkPvFTiX7EMqRVnjfWvLMbXPT8/sxdm5NZutfdzdBeKpa+3Xw9bqZLQXxdy+SCo7RT4NybTl3F51O/vhbuNVSudl5Rn5kOIrqmUgU5PSeiTFUrOb/TbIeraD3VKRloYKHsDBi9NT76cVqjBSl4ra70NPQa/oScwr0+iZ1gyDrQaz56dn3uODn6l4gnji9cih0gOKJC2IJyqeIIeQx5p3ZqdpZWf0tHKpvdT2qdmrWWq/Sjr7DdVRyJSCAQEskmxQdzY77Ozny8r+88mp/UFS2Swp7Obu1j7uN94/iooq9gekE1J+uPesC9YuxHyNv0AVL/39stR+Ml8eiSdVPHVUeBIjZKmfRy55iw9d0MsQIisklfP7GXRErAIBoHeSLhJPnJWranGseMrSxImnOVXsUe73m7sP9m/XrX00s8uzM/s0T+3R0DooDPFEXZKqq71HkwOmTaj+HQdLqYZNc8vn2HILZwCSgZxvSIJSyYbNQnoB1YsuyJLdAfzS36lC/rV04jCrSgdhywFyo/B+WV/udnZXezmYnZSZzxUAe1oiq0XS3M6JmZF4PC/tvEtsjdRWST+7maUxMUfxqxIElSDHunCb572vZsEuQ8pGQplKObcjJDqxx2OSKecjX2/amtImr7A6rRZup/3sYu5I+qs7B5ixsxQBOAlGstgQsLt8njvxVKNWkJWeTNCMtRWLyomnJt16bzPuk/1azVdWXD42e3Rp7XphV999tG+/fmm3725tNtIjMLOiG/zcRUFg1jW2pPqknNkZRH5eerXZ99utvdtu7WyR+d6BpCXmYl+RvHhZzO3x8sQKSFNkw7LEcqqpUQjIcyeeXu9urckqK+gFHCuVIKf6IbN3ZWrf5b29zEeX+sR7gWBh7f3h7/2e/ckf/b49vbywxePV/f5umYvgV3KurNcnlkalkAG5uuiDLlehmt1l3JE3jBK4U7+Jf3siSlQAubq5cZvj5OKQ2Mc3P9irly8tOQT5e15PFd3iZG3JorJytfBnXlVz2374YB9//ZXtf/WVJa/eWUUChLVOFCHMSh/DrRO+VNqk9mKxtuf0XcxK2+xu3A+ALMCm4yvovONsqw93FPLbXb23BnUzJEbhEWKF/+txZyPE3Zg7OUgslRv+f5AlJjGHakGQCa8U9H6niV+PqsS3xO6+70t7NFvaGXYYWcChDskwbeoJAp6q6XKTlUtEfxg6r3jimZ7NF/ZiPrcVajW0aVnOrM0z76/o9wxxX5TWl7l9aA72fruxpBtsWcztYja3Q1bZfx339j/GmtPb/7YbGyfAXc4TczgOtm4H+2mX2i+T0r4oSjtJzL5eLO3X7db+vd7aXfR5y662Z+1oX6SlfTFDdSO1pm/8mQ/WuqwgpB/9rIQDEJs1Xeh3SfoY1cT4FN6OgGvMQ4+sGbGVZ2RmXm0EGUfFE+vtebGyvOntYINXIXpVLfvNe5lKbSXYbiopPV7Cj6MiKs09zhVW4fLpA33d9iFZIw8+kONaJFCMvVdncSsQT5BOkE/YMe/xRMXTFFQUKMNm4EuVAiIW5LjyHv4msFOBCe+Rg8d7WEgsVIyf2FyBn34Y0ccpZlgr8NRnOdvXBaBKgZycRA8sPYstkGV6rxxPPzgIHqiamgBOvFbXE0jDawU06J64tgArgX1c55h9ECuhCBgELE3vX5/B33kPIK8HurGnAq9VJQ6fKYJmSgKq4kgEku5NoKUc6CnYpHkQeeIN1GPl00PQyscvZhtPgVI+h2sq+38KzOjfCtb1ORojX1ixAk7guX4WsCMQzYmACHb7vcQqOQX0Aqq0nvRzyCww10JVHyN+lozXFFjUWprO53QOpyCHgnW9f7oXputjSlSgG8yc6UDXuuReBcxrHLV39DmsexFLWsMKkrSPpuNNJmt43b2UBAcdAAX3CuEgDXcFUVPgRoDKw/nU7wW86P6m4M//HwDkxj4G+dzDdCxkQx5eZ7oOmTMBm7IlGneNs9aDCBI5YQKPNOZTOzH9TNkbkRa8XlVGgASaW37HvYk4CdcINkxZrFO75yRRbJjHtQXuTveG1vQxK1V9LmLFEPsTmRXZWZEqXPv8/NzvB8k+OSJTW6k1LYkokRq8XiXbjInmU9J6IthUMSXwwoElsgujTeN6jI8kTBgD2RPul7/rWlrbkrdT1ZODo7GiQIQOr+W+AmAc1rLGlfESEC47wd9V5SgQRdVcqgDTGaa1oP2jz3HwNJLsR+c7AtIOCsf7ZHxFfBztasw4dfsTiQruicwfQDm9bnpeBmAqZCIJ3Nc96Lxh/lhzOKnYMi+P9vMpZJe5TYxSEz+2N8OzBjvt66IN78NROAJYq6VdXV3Z5vbOS505/D3jfTbz+7vZ33lGi+w95BTrwM8+AGYHpoJmuUvHQZbgaKkPExIh8UwFTPSG2hG09nEhuyUNsgzKxpatLirCtdaJJ56B8aHHE58XzkayCMN+1Lniv5z4GC39gGgK3bVGlclisXIHH8AYySqR8rwH28h9S77W13IdCA4HsaLcm+QxuX8cML5Yb1Mykvf4WR0r33BGCfLdB+BsHzrPZs6TAAI7OEYWMc8ZAVgHnGlsypjT10mVYpBCZFzigxz2/rmsN9lNAW3++TR/fSCjqXPWA4DdwZ3rYzLGpDqEYNKfO/59eu7J3lNCL7J7are5B66Pc6n95EAbgUP0zcJ+CCCDfAERsXoPwYjbThFNVOnsdh7sevZbR4VDAE79vWOoHHVSp+s8KFVVJEG3n/cALpHo7PNAKMmmTM8rt80P/EPtUb2nI9RIUq8cE/GE4xwamo+WL2YObFDxlAwxk5dGr5wrGdmToR+f25gok4QN0f6en4T58zMuEk6SzHRfoLjvpyhfRueqj2kexlt7zpNZYpYs40cwo2onvU7EkxNNcWwggLROuT/tsTwLfbjkp0jSxee4H7yiRDYWicHgx4XqJj6noyL8CCwFnXcfhyjtKdkz+T06q+RL6+zX7x/6Idyrz4d6YcV+YO7z9p0HTHy5X8JcAvZGgtDPu0kPxqmvpc8huDuu+wjKEAjLJ33oP+o+Za8biBAQLe8BEklugkj61yBNVXL2EVAGSfLl+uSY5EAm7eXzZ/Z0cW5l09nu45V1m2tLbj9Y+sNbs6trO0nJSg7287DbOJGGz8LZxBgujYqm0KMHgAt/H8Aa4on7Om+piMpsU1b278PB/sdhY9+mvd1luWcxW1oeiSeeCbCE8WCvIyfJ/lZ8Ij/Cq0UV53gVUOhnShDMF2ePzj56yJyPEE+9/XzM7ZEhDWX2TdbZq6zzaiiApUdN4tn59ARss4OdzXP7yfrEK+6crEYebrsJvYuoxq1C8kgxMja/TTwd92EOuLcKZ8T+YDfIQiHbGLPia4htM/v8k6eekbv78JHNGID8qrKTk5Vl+cyubz7a9fWNH03LZagkDz5n77I/rBURT+GMW9zLKY+p+3fYWBFWPA9nlchSne8inqb+sK7HfGBv3O+PkqWMMRVPrH1VO+ms4Boef8yJk1NrB/oqDHZTd3aDZBuZ1klqt2PhpNMdfZoAbYbUm1e71FKa2Hd3V7YrUttmJMyE/iZ0kUJqD/N6PmCzkdY0O01yOyXjlzVD5UaZ2Lwb7Xy9sufnj3yMb26uXOoFULbua2vqIDVH5jGVZoAbY38vHQwQo1hftlb9H/0cJNX9QUWjbDzjjO8l+6V1q0SGQO4VXoXlZwUVT01rb6+3tod4qhZ2CrBd5V4V7z0Gu1B1CBCzWAbiCRkiEgBYW9ybV19QgQ5IE/0i1i9fDurhl4yDV9V4EkqsCnYcI55t3A/E1byq7OYOsq4lsyYQT5utA705FesdIF/ifXwgnpK0sBuIpxQZqdpe0g+CdWNBns/PR/rugSa6j97YOsl9TmdDb6dZYk/zyj61wi761IHBj+3e7sbWfRYaxXuTckhXG2xPJSaVUmb2tFzaMwg6iHD8o6y3m0Nn123tpCfg4rkVdkZ1yKKy5cnCxhtWXuJSeFddazd9a5vRbEcmfz/ao7xw4pJzPKsPDth9fnZmT9cntr+5dVIMcvxNc/AqoDY3+6Ja2M+SmUuY5of/j683/ZLkSq78zLfw8FhzrQVANxtkc+mhhiPqSPr/v2mGHErNrZvsDWgABRRQlZVL7L7q/O57FukoUspzgKzMjPBwf4s9s3vNrh1tv6jsy+5g3++2NssLezWb2QpVEcBqzowutYrs/8lUn//D5sFO+4N6ku2oHM8D5sHafHF9LRKiO0B4JHaXJXbch6o2jgGgSyeeTsiyNWY/uVqLZGLfbq21D/R4aju7mC/1GfJZI/FEhc+x7mxKlUaS29VyZmuI4CYRKfa2yuzf0ta+6GrbAvKmhaoHsZPzpreXmdl/u7mw/3M6s883jTVZLl+LBvV33dF+OG0ZSnsxKeyT+YV1Q/B/Aak3ewiGwbJJKukmvj4lGz4vAhEBsaAq+CBny9p14km+xYh4Uvzdd1aRCPAR8cTzycvPTMQT74X8oVskdoAqPO23LLMvt3f2z9/e20NW2MvrG3vRtzY/bC1V39TBkkmQZ1tVc5tN57J5DyQoNLX2YkJVKud6ObUmoQqC+xpiElimyilJaSOQBTF1Otjd4WCPgPH0ZVukdjEUkhRdrOgpFPrPIS33oTva73c7O0K8QQJQRTbkknWDvKMaqaFXC35TltllMbXrIbM5xFOe2LQqVLENuez+opQrRuoJUAjCYdPMlq5wQtV/VI4AZHbiibhNtm0UC7857i3DBpelXc2WIp4Yb4j/Q3uy48PW9k2vBMDlOsRA+Ipp3ekM6NNOfXUbfCpVSdfa+9PZxMpZaV15EvFEHyEA+subl3bxkz+xw3xmP7Qn232/te+++s62d1sjSaRsE5Hl2Iu072xhvU36wS7Twi7wI5DJaxp7s9+KtL6qUtkcpNLoSrOJfVYvispuyrmVUdYS6XNkzfF5IFrurVbvm20HWD+I9JZfTGX5ZG6P1cS+TBv7ZmK2P1F529qQpHZzsba//Zu/sf/jb//GPnlxYzsjoS/g4DpvN0FaXUlDVPTvQo8xkSn7g+z0xeWV4n2S69ifzKergnniqmO/F4uliFJieDAdyMXLxcoe393ZF7/9nZ0eAr7MuoZ4WlysrVjNVfGUTII93j882IfffWnbf/+diKfh8cnq7ojenT3tnjQenP2clBAtn1ULe4Gf0gzWZvjRgx3pnSUCOUiAK3Ein1jXQjh1InEgpuh3xTmFH9qeGnszHENvMrYAu6iDHOqtmnLOlZYluRVIWQ4kFYXEZsaKhM/H/dZ+YL2S0DAp7EU5V8U1xNOmO1ozwR+c2oHKaGRRiau61J7qxt5zVhArJhP7dL2WnSopfDkcrVpWOKH2AOkL+ddn2j9NntpD19gTsWiS2qKobN6ZdZO5/Y/kaP/Q0ccwVVLGMWltNqtUYUzSBgknl3Vvv8jn9tf51F5zhmWp/V3f2tfY43ovnwHifGW9fdYk9vNsarPhpIRgquPvjxv1Yp1PS7tMJ1bRjIyKI3y7fpC8KzFNOuWZW/m7bd1ZNkPas7JFPrGKijSSNelRlw123B8ln8r6+rRciXiSXGwknpBoFSYU168Sl9irMbmgp4fawJ7kLIyy455EmJjWJriJejxFngX7QqU22ADVuqwr9fSN2JkSEVer1RAcrGBwPg6k6hNVOeFvCgZxfbzRMzIufQBrx6DEOEh0UNHBPf7mr3WQcQw0ewB6Jhti1YRIisjSu2Mo5z4CUR4o+n164Oogmn8+z+eghxNi/lr+5kCxO/sOlvozuQSCBwEOZISAO4yjVzgx2ehoekA/DtAULHmmbiR/+Hw+zwOVAH48y/T4Z42JGG8S7gCSg04O2jtI5SShA8eeae9jr3N+JNnjBtDH00kdfj9+Zp7VgSBe6+C/A1McegJDRtUpDhI4AO1z4+thPF7eN0OOtjeJHjXqJaD6eP2NwQl/bnfwuY6D4j7H/M0Bf+7FJfycDPQ1xDMwDv4af58DG2gI69CuA1DmAQ1AMs+qMYxOahgTtJcB1EJFgIClCD47wQR46utmvLb9mf0e/Pl4ja9RBa5xjfmacfLmvA8iQjLevx6c8rlO2vIygTlx/sdVIeP1ynPzGifVHDD0NeDjx2t8342fxQEbtzH+3deZr/MzmBGBfc/6dEKJa/Na30++/vz93DOvoez2R/spykXxOoAADljuVSRT1Db1uWJ8qmkp4IDf8ZozyBidQ7cJvrccnPG17qSMA8OsE3+2QJQFGRufL2WKxTkN++e5n4ODCU7IBYckVCQ4uMz+9yxP1vnYnnllKr+nb1gALkITal9XHuSP74l747N9bThx5yC/7y0HnX2s/PP8mXwdOLASbFcARJ3IcQfP99P9/cOZNHH77XboY6KRv/scOljdRjlRJz39HnlmPl+9WmLlKI4Nz+KVFb6Gx3PO+8dnqdsnfwaXTnTbAGjha9Vtlb+Htcy1+L0+NyYu+Fmo8SI75RDAJV+j/h7ua3/ciRDhmh40cC8ic8AWkFOIQD6Ei+Y6Ah38/kBWfezRKKnBWCWse0HWBvmsmJ2lMyeSX7yX6z/c32sf8QURo30Ymwlrb8ppC+CRnoum7vE5ZW+JeKK/ATAC8QDBxGs/PDxYuw8VdxpztG4AhUdAUzqEylJ/jZOEvlfSqgqgNHIVkQzl3w7+q2Q9nl0ACyKJaEcQpZMIMLi+2xPmxMlY7f0B9elALGi+IgsgIoSx9ma/rPW4z+lR5SQpcoNjstnXitZmUQRAI4JWgMo6B2gYHH2Z/SZUvLh993/7mnW74M/g/h+v554pnz/3mYwZk94MWuufvjXRB2PO/bxwooc5OZ8tMaiFYPMxbaJUnN+XzqwoG6GxbjrNq+8pKub4O88+W8zPMmYDr4tVRIwr2VoAG4Ce/5kPxD2rmpLM5FkVmrpDgI/OONYSwbV8QkihLqxPkmUI7LnXdBaCPn4ms0v3qRYBgZgje9/H0sfBzwTNZZSa8ednrNmfVC5/fC6dCd5RNRDZbWO/2NehjxfEGUCBn7/cu9soPv9w2D0TYvwN4jj6cbI79CuBdJ4Ewka+G5lv2A5IpNhz6+zzj0hHX0sAP37vBDn8W9dGsiVmwUm+jr4Q2CI+K9oiAp6xb+Lj5OePxtoTF8igBpzIAyns9sSTYbi+9udINkaZ/hDkEG8upQ3ERa8f9mwkrGSziDeQiMLnQD4IeZwoH8Fr3Y91H4j1Rf8V3/s+Hn6Wh/MJaSIkFdWESJVO01klrX4a3BHIX64vlGXcbZ5seqxtuPvBmu+/UzPj2bvHAPBAvGyfrCbY60IPLYDcq2Kh/k539V69KQCZL2YLkTk02r5KFzaUU3tvZv9yerJfJ519V2V2j2TXjr5loXJbvnIE+VW15X0LkDOKVY+y50gJRqJVzcxjdZyA9jxUPcX8srBnTgf7tJja50Npty2SOYPti8TeJ7XddbVdTCa23jb2gn6ANC1v9rYeenuNFOGstHWPHG0aGnMf9gK3XKaJDG0qirDnwTehMU+QPXT7eVWt1QfhWB/tfrexXd1bj+xSmtuBnlNJb8uiUN+WU1fb/f5JVU03i7WlRxp697arD/YBULYjGS63l5cBfG7pCZk9+83PPmdo2Cz/7NTq3rk/9bQRaRVALK0bKs6fDuppxPO9x14CyPJ+QDokjBIL1TW8Ntp+nbeqdA32x/0l9vzY32IjI4+D1N6hG+z+CJFQB+KJJICsUBNvAFdkiKiCWJchgYOs1j8c7tUzhZOMrG4A6AWEHpI69B5Op5Z3jQDEJUlc8DcUQUtmsrcqT+xyNrfr5dxm6jkMAbizQzuo8oyKFWxNlea2xnedLUT8MV4hE595fVZA4Whx+wpxSwN190/97HcfO8QwoYcOc6DeqcrXDbEwYwpXKimrNsQrdZLYRj2wejsOJOTEKjArVOFCosqprZVBf1HOrEXKbejtEVL0sA8N4stpsH1ZLkKY/hw8BKCi9lr/bF92tffNCxJXWhPxHJJPGIkonXUQXwm9kzp7qg+2rVsBUPRpoufJvMtpMKceT78fTvZFu7c79KxmlXp70ZidajYy0JE57LLByh0ESirJqkU/CMB7AeGBhFE5ta/6nbWnNkj0EWfgD2T0w0KyB/CaXmdUTpu9nE7tKi01l2TRP55OdpeZ7QAtkQjKzZZUyWW5XZVzu5jN7dQ1qvpmXUPK/NDVdnfEFgFmIUc2tVmRGVnkk+PRXi5m9rPbV7YqK+2Zd3cP9sXh0b5NGoFtVNj9dLq0P5nOrcJQHHq7n6b2VbdXnyruDSm+dRJ6ZvAfgLMqQPpBlZE151cyWFN39g3xl/U263vZqteXl7ZaXdipae3hid4+oeKEqpokL2wn+crWNjzPsbYXeWqv5mv112F93rdH+3CCPO/keyGnBzB8oN1NQSXAyTabk5rO03tuBqGRl3adTS3tMvvj0Ng/l6FP364xu++OVlWF9t/17mB/2af2vy3W9hfzlS2Q/Xs8Wp0ndtcf9fwQnuqjRKUV5ILltjntRD63BVn3tWw6PVkg5a77RMle7BdVOVmms4t16pVenOe+pwBI2buQqjzjrAiqRxAKrB16nm12UAgoWaZ2Vc1EOAn7MGShTMQt9pOkjTeHg8Z5fzpZQZUhvgpv5jynUqkI2fqQPRBkSjKACEaCzXq7nFV27AbbJYk91bVtDgerisIWZa5eclf5UtUDzNmHw1E9kzYkiki1ARsxGHK2SIBdTxcai4fmIHmrvQ0Cv4/IhbWD+ttASKu/G9JtbatkByo/u0mqtf8yLex6SK2gsqxvbZEW1hdZrNhJbIoELERB39gh6dVbj55p7Ft6uxSxmr3HZaWuhb0s+dWQjBd674QqfcbpgXGD5MoK3Ztkw6mc7FtVnz2idsBmgxiuSlvM5rLHslfl1Nocibna9ruTquHY+8M0szbvVelq1lhWZtYVZsNyatX1jQ2zme06EgsG2+9ye//2B9u8f9R5RrUYzGeRJcJWyrq2WyttTUIDiS6Lyn67fbA/PG4Nc7bOTX0e6TuIHYV4wudlri9nC1uRiCEpQ3qxTtTj6ak+ybd4zDrb18S/ic3TiXrQ0RMyWy3sfTHYV4cH+75P7ZSlqoQBB/+LVz+xv/n5n9vP/+xze/HpS0NaE4KnTTkPqFwLiZ+S5Waf3z+EXjiPW/leNzc3Nl8unpMRJ+HcVsx7DFJ72AGPpW4ub2z74UH/IaOXTAv56N3T3v7l//p7u3/zjRXTyuaXa5EF5Xxht69fySc6HGtbLSubZqlt/vCNvf27X9rxy68t2e3Vowjivxlye+oO+nmWpfbTcmGv89IWSNYTj6uXWx56oh32AWMgIRC/O0klXerx+mYXeuhS0cUaRclnFxSmjcp/lo1U4ZBuzVJbVjMpatBjjHvEpuEXzJYXdrTUvv7uW3uTNvKlSHbRGVZQu+uSnLW1s9L2u60NHYmnc+snuX2oqcKtbTv09nJotA6uq4XJkhyRC5TMiKoOD9uN1gXn1Sbt7SkdVFFEXJg3iLUMllYLe5iU9suHD/ZFf7JmMbOhHRSb0qrthM0bMntVt/Zf2tb+uqxsmU6VuPXLKrWvksa+rA9KCpmlma2b1v60GewXk4XdZEM4I/pGvit4IzLYSKnmnVmbNyFGogK96bS26QW4PR3scXe0fFHIj8Ye+3gqcTYm0apC9ngSAXm1vtC6Us83+rFSFUUCDT2YYu9er8Sktyh7eZVMNGnYcJJXe+qQvgAAIABJREFUSirZ2l5rDXL9/e5RYzUvpkpm417AhKi+ptJb6h/IL8aYSvEdlaGXl5cinsZkkQdICriV8fD8dw6W5wDqx8STgx1OLo0BZQeQPw7QxsTQfxZAeybQx4C5B6OARR+D1LrBkVyHB35OKvFe/u3kzDgQdKfVf+cZ8A4ce/WEVytxbSbNwUkHOcbg4JhIEVgRP1vBRnR8nazyBeDXRV+Ua/pY+r8dXPbGdU4WOPHkc+DO9hg45ncOvPJvBxr8np0QcnKKvwsEGoHyfh+ME3/jmcYAnF/TQW8Puhw4cGLKx83XoICNSHKK+BiBFuNnc9LIZSv4m1dmjK/FuDhw6gAe9+tZ9A5KjOfIK1+8omP8LD4/Dmz4+zRfZEUpuzGAwPwtSJmN5HHykMEUgiH0mgGCnuUGkabyPRIC9GdSarwvfc37XDkQM173mq8oM+Xj7GPo6xtHzYkiB07kCEYS2veSX38MYI73uSokIojK3Gju4rpwINzXkX+2nNVIZPn6/njvOmjs69Vfx7z7s3pgzfV9zfpn+vi44+uf7TYA2cLx3vLAXAfgbCZnzJ+Fa40JItmkLD2TM06K+Gt8DF1ezj/Tx4Xx9vXnYzeeV4Grs2fikfuQXNkhVBmEPRQAaF/PDuqd7WPUhHcb6ASO213fa05COdgJAOJOENfiszzz3efI95nk3SKp4NUZ5/UlybQQzLv99XXAa53YcjvlQLi/fj6fnckxd8iUARJt0XYb+raMQV0fd7eJY+ByvI5lk6J9cKDWCUEnlSCezs8b5eMktxXBNSeJxmeMk0T+DA5yOQnrn6X7TKJskVpIPINEvNfB4vHacKkdJ/d6dH7jHnKyguuoauR4tIurtWyo7wMcGH8dFVJtHzLtdW6NCDbujWdUsBezYbgfzyYW8ENm3jysT18LODyaj9j8FykwJysBk3WtKAkk2zwL60OEYJRt0tweQ28q5EzQxGZ8ldGMPEbs4YFUFVJfsqcRQBbYqTLwUFGnLKuY4cd9un3wfQ4VJrIahCmuUxxqNdvkc6N9UMZlPJfGklG0A3Filte7jfCzhqAXEsTHyO9dVUSnkwJl9224c70u9qjimW9vX/5IKs/tmJ8hTtTo7I7zDHhwJpLQno9j4WvUQc1wVv3HinKfS9nFKFmnfeNSHbHygzVARZKvc1/f7ldpv06C/dQXuvGxQtD9lh6SLyLRnuzyo2esQ28xX0PM+XkPJwGEIBO/I8vU+zvh+0FyEXydQgai27Dx3pQ9prcE/sA0yAR4BaPbYYJ/jQcAOj2ZyNylIqgPJC3Ot86+nuqjQDqLtIwE6rEOFTPj89nPLb4Xk0DWuY/h56hIYuxuvI7bg/NYRrIfgmHsE/rYnX3dJNgqvW8k2QSIyWuwv048ewNr+QiRRJuqJDUTuC2JBJIA2BtI7w1mh32QifVnDDbtWbpQti9WuMpHik2pGTtJmHIfTkh6fyYIZKkl9pLg8LkY23UfQ8lBuTwohAvJHzRAj4TsogpSlL4nNBax0k/7gD5QcW+z/3VWRDsvgIVqQDqz8zqeg0xCbD92hr5syOd5xdqIROZ3Ws/d8150X9HPRp3hRaaMUUA7ZQICAFVTSTWWk8pevHqtXlhotdcP91bsj5Z8eGft+x9s2rZ2BQhZAtjXtt1tzsQTVXrorl+WM2U4PjZHEU88C8E7GdqQlleTtfV5Ye+Gzv613tmvksbelrkyug/H1trmOaGGe5T/OyKeyHR0skNnTJR21Zrg323Y+4wltpL5B8Xy6tx519qn2cT+bJjabWzGfZ929jY52l3f2HWS2cs2s1uAW6N/ztFelhP7ycWliJrZiV5ZfZCri5ryfgZAPGVdJBYFjFPBG/dClBxdT5a6L9YawTySXk1e2LEjuK/tJulsPZ3a7WJtp/Zk97snmy9n9uri2koazT/u1C/kA7ItvdlqWdrN+tIqQPjdUZVtzPM4GcGTtjSW/XPcgu8ffMVQ0cnegUQY9oDvraRV3h926rEypwpfMinB1nmMwx71s4Fm58QibvvGCXd+P1mRqqqaOkSynj8cartDVgsJU4gWpHr6xrbtyXjAi7QU8cQXfR++6XZ2hIgFWMAWReJpAVFLDJCUVhrSXfSHol9KJ8A6NKBOAtEAoVSVAvk5z5iHpxM9JcikbmySmV1UU7tZrUQ8kVqy3Qe5M3rxcDT5uQLx5DFOlpJn+1wh7XbKSTj3VUUAAjpvNj+qrpWPTAGp/hcIoCMKBADnAKf0psgb9eG5yKbqSYKsU9O3Ao9WxVTEE+vxab9TBrBka6gQAexJs9BrgV6PZjaLGcMQnJInI7Yg0x6/KWaZa26x4+6PuE+KfbZEn7+l2gX/DJsSKxwhc5bDRMTTPf3crLE3Vtt3SWftBEKEqtDQ20c7jXtAag7AnPOgPtmy6+11MbGbIbOLbrB1MbE3ydG6ugtAa1C4VT8VQDTmD9kjQMFZkdh1AaEzEbnDvW6axu7ykOhJ5STydgsqxdLUqFhgXcjPbsJ4UFX1rm/swwkpXkSPChuS3tZITFlnVVPb7ayyn1zdnomn90+P9vVhY2/6xmrkztLcPp+u7JOysoLklONgH7Levmx3ajQP0P+qKO2WKhl8UqrzkNZNkQ809c+iEhLS9Ui/L4j0prFFanYzm9nNYiG5VOw+axRQUb5g0P+0PeRVh1xgkHu7yXO7Kmb6XOZ5n/aqPiK5gUSWF8VcPaUAeJWlHn021kCRFbbIGLNSElRZn6tC45+KVvO774KsEcSvqkqT3H5RTu0vpjN7meY2o9oonYqc+nb3YB92G9l2ek5BnOLbkbgF8YRsImu1UT+tRJVHrPd1TUV0de7fqMR0qveFMYWkOPw3j2GKkirZNlamdiJ4SJ5mbJCgVVN75Pli9d8a+abY7wlfCELCFR349w/0o9tsVLnAPlYiJQoVundT0gUSXutqrmoDxhjiiV5APNMiySU99dhBSIQ5QU51WQQZZiqGkaxiDu5PJ50PEPR+f0VytEVS2mLIbU2/mkllG2tUZQDxtM9DBb/83Jiwo/44+EFdF6T9QOLzSDzRzzDJrVKlVeh7hmwfcQi2FeJJfhvSudbaW4Bz1H8A5kuA/In6tDDv9L2B3FEyFX31zrKBaZA8GxJ7oh/pZKKKBeIexYoktFFZeNjbRkoa+I6hj40TT+x2zpMupRdsbfUJWdhB++KUNpZUhRXzXIlV+bSwgYyDeWn5aq0qu6e6tWNDYmRuu4ed7Z/2ltWDZVS7nY5KaKqKzBZpph5aq9bUH+g0m9gXx619s9tZjz2xxm5nK0kYUr3+dDzYsaNSLrPr5drmxMec+ygQZRNLe/oYnuxD34h4Al8NhEghqT8qpJFM3GQmibKvaW9Q5PbQ1url9Fc//dx+8bPPbbWcW08POM6kywtbX18Y/ZKxz8iToX6AMWzqk/bAw+OTfK8VvsFyFTAblEYOIXaGFOT84Yzg59lipcSHxfrCDo8b9XXKp6WIJ/zvfnMQ8bT5/q0qsmbLhVUXK71+eXUhe8V+mpSpSNfDm7f27d//P7b99z9YxppLWtv0R3vaNdbmg6VlZuuisNfZ1F4luS0TImdEs0loMNtgy+hJxVqJybecY9shJDYLczgGbLuchpie5/5wrA25cIV4SvoB6OhUAa1+mWVlCbEAezzGidXqwtq0sPcP9/ZvhwebWipi9bKY2DwvLc04n4LPTJVSg+xu36pqEeLpvhvsHXJ8bW+vk85uFiu7ns5swtlEnzsWMwkFWWL16WBFOlEMshlae0cVnidupVP1Sx0mlT0Uhf3LZmPf0ANvtVBBCJWNhmQwrQIst8/awf6XrrO/IEHVcnvY1/YP097epr19i1qVJbaCEK1r+1k92F+SxENCAcnDkXjCJ6DyC4lV9ic37Yl+yP5SVXZoGttTJQyZV+bysUkUQHZacndUYyIlSuJx2ttpt9e11oul9ixzRW9qbAR979yeCotMBl2XCjYIVRKNqD7nVkhWYz/CJ0N84xfuSfgw1lilJDzJxFNBnWWys13f6J6khBOVgyTTenNzM3hg54C3B3UCWhKC9mdwln4NHgDCAKMBPw6sx6CFA6tO2oyD5/MhERetgvBIMoxBTMAZbeZIvpwDTg+mY6aNkzljMFwO2whE534cJOG7A8EeCDqA5MAgfxfYFokiQDb+Y4IoexxXdfA6z1Dn/R7s853n8ioGJ5gc+MWi++vH5IyPB2P//0c8Qcxxf+M58Pv38R4DvQ5CjQFq/3zPNPaqAH8edxr47uCogMpz1Uh5Nj5+3/5aBwUc/PH5c+LJA3QH9fya/CzgcNQMfkzO+ZgICInyPmPiyQFkXudZ2B5sjYF6r5DxdREcpmcA2EHdj9egrxnu30ExAp2wDgLx5OOq9h4uLUbjy1i5JQmHZCriyYEp9USJoBKkSFyyPwI3fKw8wBzvW3/vGeSIFYY+3x+DH7OqOgObAi9jo/jxtT8G7nxuHJwfj4WvRZ8XJxL9Gr4ffe85oeR7U8DPCLji98wv48rnORHlxNPYVvnfHQAVMBqzt31+3T48j2Fsrj4isH3+1dw7ZlSrsXoMUP25g30Me2JcVeFkkq89HdYRlNbkxq/x2vf15XbJbQZB9XgN8lkE3L5XF4v52T752DvQwfckyjr5vDvI6MCkr12cHrfr/I37RQLwYxk//wwfT37mvewj3jPumcXzYS8dBPcx572+/+WUx2xxHw+3w9zrahUOS77cHrmEHZ9LTyDuYWyzx2vCgXUn+/xsOe/NSHr4GeW/d7sPiOl/4+BUIDzqi+Jng987nz2eazliNI4nEy9WFTsRwvMdjqGiiL+N143bN0/G8DHyfcznCGyK/Up8TN3uul1bXSxDY9wIDBBc+F7D4dgdds8Vdm0AOXAonZQYg1UEpeeKsViVgpStEyeMD+/T8wOq0Dg76otrPGMWMa4+61j7HLFngLRpFdZBBCoBjjW2SHvEigacKRxEAQGA2JJSovdCsJ8ivAGJo/1EuoTA2QEmJ23dxgnkL0NFD9IpLpWnzD+cJSSCCThiibhsdGwU6+sXx8qJZq+65HUureTE09m+RWBWBCuVaJFg0D6MtgoSxG0efbCcMHP5Kj8/3Hb6XvT3u2QO49fQKTd+ue3zpA1PEHBA7mPbJBtNg+VY8SiwkOAAxzESk/Tr8bFwsHTsg6l/RCQmdG7QbDdWo3C/0ouP/pJLro7PWlX00MMh9oIkqOZzNCZNHbLBIAzoC9CEhAeuS4UOgMeYePJ5973A87J+ZAsj2SE/yitfGL86rkMy9yBG3d+MAnbIiuiMi421+QxVdURZAoin/2xc3V8r0ed2wjCOs/sustmRePIz19eRn2uAhD8a79g31ceLA0y+qFcixuu5LTqfj3FdO+HkNg/wGBtIwKP+JPiyZERDPFliu23obTP2rf1skT/Bs0VfUf44KH/cnwQjY3upKjVsUASa9Pro//ozjp+f30FQu63k/rQ2LOw/ETsQ52TYxaQUSVVEf1njEn0ejYf3kqPPiffBikSpKrJY8zSqjiSsXhPPBAf33b9xH+YYq238PNH6GMnJJgS/NX076DWRCJBlz0A8LRdrW12sbV4tVMVkh6PNyD7+8M669+8tr2u72hz0etb5bre1rq2VgQgoiEzmKi8lsffU1wKZqBKhR8CyKNU76aJYSmLo+66zX3dH+3XS2DeZ2ZMqmQB9Q9IZz+cyl04g84xkSrs91rhGUkrzxL9jDy+IE4A0fColS8RElZdZaq/73P40ndory9VX4rv+YF/1B7tPGvvMcvukL+yGzO+hFvH0k9nM/uTmxpazCh0c2W8yND0WYh2xhnQ+RuIJQgziSTFpF/x77v+imAcyLQmJDUh6HZPUtg0VA41dW2vXs7n6RUA8Pew3toB4urwRuXT34UlgKRnB3PtqPreLxcpKkisO9HEJNsl9ID/73UcgZvDkARFzsgWhspq1Qr8eMsHxQyGefoBc7AHlCpslgAam9a0kCdaqehuG85uG5B8TT/43T4yAeKJxuhNPVDw58dRgr8tKgDO9Qvq6EzFxUQZ5UKqgvh+O/4F4gkyi4gnbkXe5qhqQaJvTB4pqQ/VVoXN8KvICAAoAOiNGordT29n94WRPyNNJ6tQEOF0BVE1nIgrlWwCexIont0FOPOkMicTT2HY4JuBntfu6Gi8A7PqkNcp4MkYU81BJm5LMIdAnANCbHmIutyKt7YpeTwVyOF3oJ5KEjHtVFZL9C3B3CLI+8pUg6GJVLI3BSdbBdyqRHFO/w9CPjn1GxRD3RhxMhYGSFDiLog8qMJvECMAeenUA6ndBvguihH4mWDakpMjCTofEPvQmAI1qo6/TzvbIfrX4TyZCmjNR5Je1tqQHB+fkKRBPL7Pcbi23dT/YPEnt+6y2rqXlQThHG7KhaR2YIs/W2pAD9na2zBNbI180hJ4SVLMdOgjmQMxQmQbZQfUG3j7AG5U3kk+iqf2IeLpHLqihzwykXidS8oLKn6G322pqL5drVblwNtwf9/a23tt36qlkdlOU9rP5ym6QbDzxu9TeWWPf1DsRdlROUNH1qizterW0AfKE3mGRxOCe90g9tl3Y9yQ2nTq7nKb2crm0hZJaoVoT2VqIJ2EKzCMSq2kmKaeH+qSzZJWm6qeEhKXGr8wE5rJWmOcXWWVI8kE8QTZQQauEK8nrpjazQX1c5gDmltm7WWH/mJ3sN83e6iFTldrs0NinQ2a/WKztT6rKrqiWAtjH7Vld2Lv9k33z8N7u9zuRLleLlcgaksaw2lsqniBUk+BjI9m9nEwtT8xWTSfi2s+1gax3Ty7qAvh87remPrEhEUl7N1Y84a9BWmt82tYObSPQnHNtmVI9EtY4+2ai3ltRgQkCukMebyvy/4xd9GF/sDeo1OKMWk8qEU/sL/VcY39Yb9MhsaMl9qGu7cMxVMyyDpdFrgrMlAT/NLWnthZZSNUC/4GDTqeVpLLW+UwVCvQBTPOJHdLeHvqTHRITUaq+i2Blkq8MtsH9Vqr+mpyEk8TmWWK3Q2o3CRJpJB4klje9pdOJDZSe1K2k/7DhVP9RxfzEfLStgHmSI1Yx0ZO1eWqOtoM4jeeCE0/4pvhvkE3YdkhEyWDFWBq7g28N2QDRhlQlJrsqM1tMZ7In7HdiwTZB5r2RDaAl5L5Bvq61fJna4nJJ6YhJoSI3Q/aaCl7WJYkFTYuEW2XH7dEOTwdr97X1+5NldatK2Nl0YlWS2u1kLgKcRO3tJNVe/r4+mhVTu+hrVbPMLcjAI9F2aKmwLOzlxZWV+736qtGLVRVPJHp0nb0fTqGfWcM9dDorIMTLNshTnrJE+/Dr2cSG+dROUQb589ef2cuLCzuetnb3dB9IouVM1SRUF1GVxR7KiEMgBKjSJmGPHUuyyGIlSdSGfUKcsQnyw9gKJT7Q03Ixt+urW0k3khTQ7A4inpQkVU1CItLT3v71v/9Pe/zuW9sdT7ZcrWx5fWmLi0ubrhcC/4vJVGfJqppae/9g3/3Pf7QPv/p3y7Z79XZ6Om3tYU9vQIaSauapfZpO7EUykW1n33VJkM0kGQT/Sol7YBppLol+qqGDT0UyQEwywr5HXOJBxBOFCbRMG0Ra9MgCqmJzprVXgvGSdBWx7BSfQ4T30f7p6b3kjpEThbRhbyLlrevzH+eNWhN0ksJtisy2ZvbhFCTzPksTu12v7Wo6t4RqJ+TtibPjNRgfqtx4LoinN/uNPRxPVhW5Xc8uRJY1RpVwZr/eQTyZ1YuZ9geKAczvqU911v/ZkNl/HQb7fFJa3Sf27X5vf5/Wdp+b3UuMJbd1ntmLU2Of14N9npY2K8jn6VRhiH+hfZXkNsO3IG0mb7U3OQcpQoAU2kOQ04OJBDqIe0meZ7acVBpPfBxJRnNWJZ1Ib0hrCCD+U2JeVA5Rjy1aalSVKuS9v5Mq3KcTJTRwf7wH34Dqf84lEtnu670SfKssV384yeyqt24iuU3WDLYCW8d9ef85JTDe3t6KePJg8OPAjlAI8uMMTgwBGJezAyuahyxBd+Q96ORn3jMmbvx34yBtHLA6mOEgLgPCACkwiGDOGOgXsBwrm8L9jNXsA7E0JjgcIPJA1cFbD0THz65AayQhxL1QBYBTCvCL5iYOk2ea+WHrAauD4P6zZ7U68OnPNM44dYDCx9rvy0kefx4fRz3HR6CSB7w+Fv6sLvHk4I4DpWOQgOf1wIjLysmI2e7+OgcM/Z74vZMUAqoi8HEGAl12Y9Sny9ePv9YBNL+OgyIC3COQye94Hf95sMAY+jgL/HE5yNE6GBMdPn4+F5558/F69KDMQRn+7sC1P78Tav5erT8LTpfLPfj7lWkZ9wNyI9x3+BsZpYxfID/4+ph4Yo9pM8f1KGBtlFnLevI5cmLOx08gcAQ2nQjlc8dgtmf5+x4eg5S+lv4z4snJDR9fD/zcDvB7ByyeHdGY+f5R83D/bB+D8RpmvUI06HCOTe6dONTzxWxxHx9+53suEC/PpLlf9wwqidSM8lSxzxyf41nn7HWXV0OKyYNRB04FJsRMSLdZygKKQAO2waXseO9Y5s3BXBxzBxl87Pxn7gXiaLzmufaYeLq8vPhxtnkEz85gRpTn8D3ja8PnR8EOzaS3HNfhi9fIud1uz9VUH9u5cG8BlPb96zbGg3vGb7y3lRH9UR8wrjMGZnx9+3ixlX2+x4ChS53mMejxNT1e536e+JrwnwXoOhgapeMcNPe95LafrC+3fZKXiiCzryW3DQIMImHt8+ef6xnODua63eOz6Ang9kCkVly/vm79XPY1wBjzGv8Z4mls+3w8z+dxHqoX3DZDqjgIhgNLxdP5s6L9lna3VwxNQlDpkqlOAuGIkO2F06MzluapBPL0yAIwiBK5deybxvUAoVWREIkjl1rkuQEjzs8fq1d5lmk2UdWm7C7VfcggIV/HWYWNiU2G/XmdHDmf5VEa2Ne55NXi+ta4Tae6b2RZOGv4G2OkSgxI1d3TOaBlHN0WE0D6OnICx89CX2e6RzLH4/Oyz3BY+b3I6LJU9pjbDjI/uadqMZefwevp0fEMqoX74/q6Fg2oF4vz+sTR1LOQ2RjPYcngxC8/g/y9fs75Xh77UG6Lle0d97oqGAhio9ehMacRcKy4HPsB5/e4ZFQED+R3AAw7gRP3lNsR3/++vwg0/HPlF43OL8kLNa0qjSYAFJIjQEohyKABxtGj4gyKjPwTJ/MAI3xOAafPX9GXUCZdJHe0PgE0RsQU2Wp8Sa4gJkjxb++5xGid18xHMnR6X+xxJ1ugCviwd7w3KFmT4zPW97HbwgG5y3jGcT0HX9wOePaxpCTjmPva5n1Ifeo8iz0BNJcO7ECQnAB3ewEyAEFOKjPWkAkEoWN/VTYuyj85SUkw5etJYxMTS7AZrAUH4X19juOR8fP7PvPnkL83Jt7iGnO5Nz9X3L4SVLmNpvpS+3+UBDH2FTQ3ksoMr4NsEvkUvwMahM9/lu52H9HtMXOB5JL7rVyTe+G6Ip6lX88ZGnpaANDRXyI0aZ7aYnWh9SAgHNCt623GPD0+2HD3zrLTyeYfHnVPu+MuSEdC1iGPCHALSWiFMnwBCLaAbZDtbacM6dV0ZssCKafBfuh7+01f26+ttj8akk+QAFRWPIOKPL/2+IikJTj2/ak5jlWNGgNeFytssa/ABcv5QhUQZCczDp8Xub1sU/uzZGo3eWk7a+z3p0f7uj/Yk/X2l8VU/Z0ukXtPGyuGxl4UE/v86saur1Z22h0ldQxogwfN/Qm09wSQJFSp8zv2IrZBvXYgDfPMLvO5JJsALiCeABV3fWKPgKO92bU1dgPxNF2o1w+yeuVialfzlU0A+vd1ADKPO51L+KorpBIh7I9URwTJRz/b3P92H4Esal+T+P4hqeC5pzGZ9vM0APD4It9vIbrIyk9tkU2tLFKR7Oe1F20z5wAVT1QduE/n/qhsMNV4atwN6EmlWpDaezi16qXjFU/HIbNumqs6gH4CEE/ryVxnACDf2+Y/VjwBoCLbI+KpD5n8S4hQqlKIhZDM7ehfmdkaSToA+4qm3UHOEQm7p1NtD6hF0ECcalJA9iIXyE6lg8B8XQfgLtiXEKcEIy47lOQh+3yEb3i85sQTfof2fWLyqyH3pKIRfdfdAdldtWgJZN7pJOKJNdLTkD4NwOcFUmmRaBgATek7Qm9L/EwbRDwBLspngPwHkMEWACziewBSRglipB9JslGSRqyoxIaqUuqjiqf8HOsCboaKA6rk6OsjMCsBO+nVuwWSNbXUHtrWvkt6e5hk9qZItc82kl0G8ArE07E5qsfWTP03zKqmUZUTxNPLbGJr5JL6wb61g2TE3Letm04EBVnSgKgnKi+T1C4nua05b7pQ9QghBjH1dbsX6cR+AbCtAEzVbD5UtpBFTbWZE0/vB3pC9SKeKDtJi8wuyoldF5ldUyFUVXZRIYUU4qQtTea7k70/oRJhdltW9tPlha3STNnup6ywu6Gx75qDxg7JNGQEbyeFXdOX2xJ72u3DeApQ69WHA3J0ezzarkssawZ7uSzt0+srAapq1whRRSY70nQClkPGe5sX9lizho6qckHuDjmjKaTFj4gn6unM1m1m6aS0Nk8k4bYH5I89VpERLdtGe2KC9FOS2MNyav9ke/vdfify5lP643WZ/UU2sz+tFrak/yJVLkmQ6ttkiQDE7/dP8k2XVE9NgfGDWsqu70QmQF6Ec7WXTJZIwWGwCyVxRIlc5GGHEAeEKthU/plLJQuLislVSrIjSawN+AUyhBAX9F5CyhCZWc5DVixSe8KlIEs+Ip52JAgc9rLB58+BeMKXp9dJFQBcKhAdGN13jYg0CFKqCw70xtrv7QOgNP128sxWaWGXU3zwTokb90hbEYeAD4BxJ/QHnNnl0Np6upQcGBUQyF0C9pLocbDBvu+CDDNknZQSGqo9Qp83bFFNHyxpAw7toY7+AAAgAElEQVTqR3TZ9HZpSJXmRlJAQRJJVeq+OLcnXWKTWWW7rLe3+0ed3VafZJdfLS/tMkp/P223tq/3tsV/J2EGW6IqnNAzCvIL8iCbT0NyDgl8ugvT69SrCeI9+j89ygB5ZrNpdbZfqDVAPJH8SWW0yFh62SSd5YvUpsvKykVpRZnLlomUp5eOQWxJQNGe2lI90HabgzWboyV1a9MBuVb6COUiAF6UC6voj0YfMqq82toeOMPxYdpaMpUiSql87oMEa5UW9gL/6XQIFRvn3sOJ7OO9tfaYYFcS9RRkfYlA7FkvmfVVYac8s7ezwqpXNzZ//drm6wtVlUEqPWzu7P3jB/mFVNXmxG0JvaJS3T9nH0TKZZVZuVza7PrKqpsXll9cWjst7UhfThDDbYjv9vujPT1ttSYurq7t5cuXkux8IrHtWNvu/lGVMRBP+FDNw9Z+/Xf/t339u9+oDyESfsSNSO1BQCXTiaXIVw6tlWSn7A929+vf2rtf/qu1H+6t6072dNrbSVVqVDHSL6+0nxaV5B4hg+TDlZnORMkpO8be9VIrWEwr23RBwlGYwpBIgrSL8spSTaTiVWcz74d0nViBT2iDKvLZR/RvKjSOAWetSY7YH21bn+zfj1ubYSOR/8tynalUPOG/Qxwnx9AnXIoMaW9tkds+Seyx6fX+n2Spvbi4ssvJzNr9wVr8UHzUDKnH0LdqmgT/6ZAM9t1+Y++3B/lV14tLyzM+p7CnNBfx9OVQ23Y6sQNVyl1vy0VJAZcth9z+KpnY/5pm9rrkTBnsD/u9/Y9uq/s5QCKnhV1ZYp82rf1ZO9hnNPCl4jkSwyKeJEPIOVjI3jX9QQQfMRmVhRDKWFZJYdKLaj6Vf8QulpxoTARTnyb6RNZHxcf8Xj19Y/9t9jiVkCQXSAUJ2Uz8ZPbp0CqpiMTeJckdOD9p6ME1s4n8Gfo6fmj2kuGcFxOjMpV7xs5hzY5UW9KGJ8aD6nk5CepBstVe8eQB9xmw8aoDPeZzcDnu8QQozrR4YK1ALMqmfAxEj0FlBzjcWXSn2YMxB3D4TkmYA9jjSigH+hxU8+s74DEGzcegpAfnvN7BX79nB9jHjiqHJY6omulGkMibwXrmsZNrHuB6gMz1VsuLc4Yvv/dMboHaAAyH7RkI4z48iPf5IChxkFTgXSSC+LdAqJi96c87Bjk8yHFwlL95vwYFaLFXwpiQc8DCAVBlkEZZL/7mY+YgMtcZkyHjZ+DfPK+P58cADPflY+ogns+PB+dsjDNIFZ91HNg7eOYBhRj5CBCO5/pjcMSBVQ/6nIzwZ/Qx8ef0Ncrz+HXHxIbWPoGOwKdn6cUAQobKG4HbZH1Eopat4sST35//PcxvqHgar0ffnw6UO3nqwaTfk7+HKgMf9/GcOjjq/VWcoPTxdODS1+EY7BmvtTMANmpw78Cuz4M/mwfg/v4x0ONj8vH+Zbx9r4xlxnyd+n7wYNPnz5/V97Zf39eZ2yCIJ14rZ3lUIeX7nkoMvhwocBvB9QS0xyxGgcyxfxiv55oulyTJvliVx/g68O+vc2CUe3MQl79xP0jtORE2Jol83pcjvWAf7zGwXFLOHe/NK2sEOE4mGlcIdK+0cWKMZ+O1Ds6OCTQH83yemB/fx+fM6NhTCKIe8orn88opnn8sFXjOLEXuLO51Xk+lVKhsCvaP1/GdMfeeCGHPBpLMbbw/C/fnc8xc+D4/y8pFgofd4Xbc15CTV7JtMXNHds+lqiIp4WvQgVNfGx6Ei0SIsoAKnEYAva/9aRWzySNZ6euUawXigR6LIfFj3J/L57+tQ98kt1+8zolRfleSITWbaY4EbOfP1SPKclPGfViTSGLp3keyck6KkPXJtXkGHAo5yBcXClDd1tALQdeRhFBsjh0rs7TG41mBnADvZ34JTP2MwNaLxAKEJ0sQID3NbbcPfYqQ5ZPTGME1nH6cKl+DstEEzPTciWdlkj7/3c8UPyu47/t4bUnfxGpP9fWJ4DkVK7KF8b5k76J8VjgXn32esY05201lAoasZV6vvhTR2atmM0nt+f6U5AggV6zwCUkFP+7xxD0zj26nr66uzj+LcIngr99LNQkEFmPkZLSDoG4j/7/sMfdy3B/OxIcDzDwP15efBjAV95+v07EPyev8vBYQHW0j+0r7sw9ZsdyjnyXuY4iwTUKFm3+JAIhJJgATZJPS0JqAxokn1qfukX4vZNnH+3N74LaV8UB2TOsXBigSQ2MCKk+eP9vn0OWd5ZcRsJ/7D4SsZa0dMk0hGMtnmWT3Ud2/HY87v/OqUe6XMREgMyKefE6dfNRYNgHY8i9PKHDbJBmxaEtUsRVJd2/0yli73SO48fliL+j8QuaIrNeo9S4flzk4NerNRqYllYI+556d5/YNENL7f+jMiBn6bmcUbI2SxtyOne+ZPkAxUcfPzXH8IPI8Svs6oT0mRv1MCmsh2EBiCt9zPKf7Nm63x+sYmSnAMo11JPn9OwEjZOPY9+S943OMpcu8euWtz52foxn9AUKmkoA2JJqQWaLPE8AD2bTyKfvU8qa1koD38cGypycrusbm7x/VE4Yz8VQfrMCODfQqSKSfT6B+f9zZQ30QYKrx7gcRT8ic0EsFcOnd0NvvhsZ+NZzsDwA7And7gTu+Xr0STTKWseIR4pn79jOTv/k+4feKPQAVJWXaCTSheot+DDzXn6dmr7rcfpaUtsondj/U9kX9ZN/0B2WM//mQ222X2EpSbp3Ni0RyXz9Zrux6vVK2L5XZ293ufAZqn8R+YZ4sIqnFCAaTNRqkEzO7yis1c+YcA+wHiLlvant/bOyUDPaqMLuZzuymmIVKLetsMpuIWKBiAvAIwFa+qYUeYwAqEB46D2MVsPsG7ld7nII8tydUQQIHPyn4fvovy2xVzAQakNn/dvNoT/s6SNUUU5tNC5F97s95vyv8BvUiQ3IqJgfyGt9LfhYor43kDaMCZbDHuhOot4XEJ5kG4qnMrZakbG+zAWB2Kr8IUOOuPfyo4on1MAPQZXybVhIsEFHTtrG59bamZyJyTEjyIqmG9MzFyi5nM6vro+Zz3w22aQA/TpQu2IS1nJfK3GZNJ0OnKpRQAS+rcrZbTjzJjiSc48HmuW33c0uJH/jARXWulCbJFZCN5BYqDvl6fNgIqM1jfzik1kQ8AapTUVj02kNkZB+Pe/WOsSJVdQVgaJrlAom84knrUpJhodcTe0BV4ahkALTiL4IT8nzIscXKWgh+9UmIVdfIdSkZzCu9OfuxVVmqff6En6z1SSXJYNUE6biZ+iJtmt5+GFp7zAf7MsvtAaAJO5Yjd5hLghOS9dgeLSMxS8DaYNdDYp9khb0uZyKRsrqxP54eaSYTcAlAdPrfWC+wFyB6iyRflqmCiOoeri2Cnb5adWPfnDbq7UEfKYgBen1kVEGrwiWxChkk9m6seLrj2Tqzw6m1vh5EPC3zzG7yzD6pKnu9WgoIw76gSvOU96pWeUDqrB/sk2ptrypa1PfWsHaTid31tb2N5Ao9lXjOqyK3y+XCUoiph3utRaq4qMBjX9Dc/VS39nRolZH/ycXSPru5VnWeehs1gewmM531RzUA9geZsYfTURVPCZWBiUlqb54EOTqkkUgScKm9eW1WUOGQJSJ6kVBEIkpEBAQFfYYBJkkCoTppPrVf9zv7cnsSWfpX08o+zSv7WTqzK6isBv/zKJKzmk4kSfVkjW366NNnU4G8fFGtRW8b8AvZS9YiQC2yZMVEhCDyiTq+6KWEv9AnkgtTohgLmQQtSOgYW3DWOTbIeV3vN/Lr86LUmCFJeYTILIJ86EyEyI+JJ/aOzsRksM2+kS2QDHd8nfcg4rO7qpAUFPYa4JO5wP4jtcc6nU9mth06+263VdUTyWxUe6zT3K7pr02lKX3FDnt7hIwJ6ruSBqNS87LvbVkt1d+EmAW5OcB45Aupnt0ihUWCLMlsPEkd+rrK18IfW86tTiGEOps0tV3Wna16qq4C8TQlMamcqPcjlcwQ8PT62eRmb7b3Gq+kaSQ1B/F0tQz9dah2pb/vRoRAqFb+mHhiHifzSjEYY4YvBMHIeDL3nPc8r85QKpeTRGvNiXMl1WLOxX3RO2tvx/Zk/TSxpKJao7dqubDJFCnXsBcggJoeeV5mNbMfNq0dD/QibIyyQno8VRDd+A3DYKv5IvTOUhUyiQ4H+54EECS9qL5F1tQy2S16yyCtSKUWBPdltbAbqshVgUkSTMLyDURiwn8kOYT9yjNdTxa2SMJY98upSMtNWdjtzz+3i5/+RH3I+v3RusPB7h/v7O3d97bd7kWalENnU4hBeto0rSFRzbm1TnrLZzObXF1ZcXuj/yYvXlh5c2X5rLJ6FyrzN5udPdw/qefO5eWl3dzcql8Y1aj0Ejo+bUU0QDwhd3h4/2C/+Yd/tN/88z8aMR7EE/totlzZ+uWtDRpz+mSFRM0Bkv3NW3v/z7+2zddvrIGsbeg7RC/cXuv5ZVLYZ/nUbrKJWkg0QyCNORPxn/Ad5NvVjarl6EmIX0C8pb7CSSbiqSU+jvHXqfekkEb5SpyLJDIwZuolR2VPjrJJawWE9mJhh6637x+eROx/2R8lL4mM5YozT1LdvT6P9ZycgoRyj6lJe/lLJ6pt28T2bWs/yTK7Xl3YCvJ+f7TmxB4Pa0JydX1rkwGCc2Jtntn75mjvdlut9eVkbpOCM3Vih0llvz0c7fftwR6K1E7IA6YQ4SRptHbR5/Zfk9z+W1bY1XRi3+SJ/arZ2z8eN8YYsP7Y85dtZ5+3vf3c6OcGyRsUFDypzasRJWWa5XZstiJ7nXjCL6DHE6Qb5BIJCeqxZKGPHfEI86lek9YZPZHlixSl5DXVJiKOH4kFwjxIaot9XElqwF9Bag+J9duiCkmctB9IMqvSUrHgD/XB3h6IQTp9Lv3lpqpuwg8I8oHMkeKruhV+guw5dhv7klxdXanHkwO0HkDKncNhUyn7c8aiS+2FoPnHxNM4IPTDZQz8ck13vHGgnLBwwNMdcD+kuAYBhYOWHiw6UChSZkRGjAN7gQExmB8HtmPgeQyme6AbAP/YJDo6rJ7t769xoGucfc57/GcPPHleAgsHtD0o1e9jMM3f3Bn2YO5HY9Q3ZykaD3AdvBHQHEFJf14HHPzZHFxy8sqJCScaPDPdwWPej0PvP3MvTjydg81RxQDP4cA48+Igvj+jA6Tu/DtA4oHqmNhysMKJC6512O91L57Jy/uCUxPAc+bC58dBFH7v9+rj7OvNP9fXynnDfVSZNf67AzN89/ny5xnPGXsjBHdl6BsSK8bIuuZLwGgWrhHWMnt7pu8OBkI8+d4B1CQzcPxZPs9jcNvXmwOrXg3BuKiJXAQ0ff04WaO1ELOkx+/1ued+fb34mnP74Ht0vI+dOHbwywFC31O+/s9ABhk/EcT28Xa746CcA8jciwPqXN9BKAfjfHydnPB19/H8+/73tQYwyb99Tnzv8z5lGseMSAcKuB8+k88XKRAbn/q4eEazA+iMn7JRqkqBEESM34Mc0mjwGRNvOD0e0yJmRvnvvNLHx5SyY4EdODej/fcsWxUcXydvnOTiPlkf3377reaYn7mGExdjIsd7VPla97nycXD75TZFYFMktnz+uD5f3JeT704m+TP5WuOzvXcbPaz8XngdAJuTIcF2NT8ins4A2Kj6kftxwp0KERFKkUyvIqHla9ef39cPWUTKBCE7OEowjSsG/F583fhe8/XLczjo5PvCbTHXhHjy6/t+8bn2RAW3fZ4A4TZAY0omt+txOnAe51trPzNl1jrw4kCc5ozdjwO2D31wlIHLeUqDyGhfPTOdzwCQ8Z5OOBVab7Ei5qy7DrlGpv/pZA8PD2e7p3OFDDoAkWOQH/OKQk8o0X6gB0JZniswmF/eJ7s6Dc3TXVILSoBnrCOQ7MST216CCbK+vJrP94evM571h8dHXVu66zE4lrxL7OOFRravKZ2lY5CLSoVIMLtP4vbhGehCOickT2h/jPpbQcR5/62QlBB6GeHo+T5ZLFb695iYGe8TP58FUkYSweUL5V+h+DCSKfX7c7spHyJ+Kaj4iAAl4NS44gdEAkhBRhx7iCdf+x+fETo3pTf/LHEcGs2G8fB7Z374nft57i9JnrgJ/XTcJ8BJ9zNDvQN65NuoTOHCgaxlHDzwIZIb2yM+04lW+VlRyk37diQT5uRFisb3qKLfx8j3oOSm+XzWmhPAkXgK+ztU6/u4+9nnYwYRzLX4u/s1/M19GYKFMVnh/tx5Pych4cG//Nzxa/qZeyZtogSgy0eiYT72q3kOfvZK3wwwEcCduQcUJNkJMInAv+vVSFjEDwBHlLdhLZPRy3dAUIgpfwbvM6V1xx6Lty7bF0kpVUJFcpXncvvv637s33G/7q+eqx1jFZnWHyBnlDCU3xPlovV5yHySiR4JW4gIfVYkVXQuuuReXP+yzbHiknscn/eynaO4RnON5FO0ez6nz7YhAKeSsgnK85JR43s1nxl7Py8B7QBkC0n5JFSB3N9bvt1bTrbvdqfn2++3seKpt6wj+zZRJvysqOzhsLO7emf7IYBQAHFktkM8XReltUlq7/rOftOeRDx9RTUExNMJoC2sT7ddWn+xBx3PDwBBdZbbGEhzXiPfdxKqOQHdXGqPAFhCKbE31182tb3qC/s0ndokS+x9WtvXzcEeolTYy8PRPitmVrHe0toullP7fHGhqqeSJstNo4on9yn83HW7BjmqlFjGOYlSJSekzEBLza7J8F+ulMXP3EE8fb/b25vNzg6D2adTsxfVzK6zqfpOUKVQzFDwT1QNqAxukUQhUYJ1T4ax9rwq2cLeHhNPrBlPVkHiBz+S+y8mmXwwpPbO/siEbNK59tzD5kkVT4+7QDxdlJVVZQD8uaZ8myIPgPvTUwA0uGUaOntSSSR5ndgiG31Q5SESRIF4+oDMEj0a5U8U1kxSO6ThWkVvAmoEfAydbYzqnCDJpazyNmR+O/F0MV2IeCqak82Gxq5mwBPBF2B/rLOJXa6Xqr7gnh62O3s4Hu2RSgNVDPfqD3QxW9glUvf0aSHb93CIPh0Zz88JDY5VKOZHfCxWPLk9ZF7ct2FMVuVCAJakgkiKipUTk2qqRJnHR4inVCAiexT5xQf6WQwj4imv1KMH4oxM4S4ddJ8CgvKJCM3HQ+gF5vENdt/7pVAVDvFUUFEwmwlwBmSEeHoEKJMdCdnKbicBcfDFBjLOT8E/1drH90r6QFIca2uT3KjAopc08milFQL27iByrLd/7fl3bVtARcBtsvWpGBmQhzspu3/am10Oib0YUnudFfbZbCESaTge7avDw3mN8WzsRwB9Eg5O6ptjdpun9no6tcsorUrvCLRqdoejeuFgQyoqHJD4luxSqgRNnnuSFD8inu7T4Uw8tYdOWe5zM3tVFPaT1dI+W65UOYVPC1F7n7OOWpFcSFO+nq5sDSGunhpUOab2vj3ZmwNSnWYvyspelVOBh+v5TD29IJ62x5N1yBkmqeGBUnAFObQ9NDanavNiZa8vL/QMm93eNgfqXUIfNMVJVEEhv2eJKp6ekJNLzZZJYjfThRIBeB19rKhsYj1iN6HISJ5iTFWFAlAJcGrEoPROy2W7ShG+me3LzL7oj+qtAkj4XxaVrdPSVpZZDtnbggcEe47bQGUhxNNTApCaqYcbICLXP9DzpD5YAuhM4hX1cn0vwBgZ176jtxW7OfgF2CB6fHnPX/pasZ4Arz3hDzknj1cgE9vjTpUaEE+M8eMG4smsKBObTKc2l9sRK6rSDPMrQFYxUZbYw+YYEgaUFPCcJIRfyp0dEqr9ClVxrWbzAHxqX+0FjhbZ1O6bk7097u2Rfp6xj8k1FU+QLEVpm+ZoPxw2IgRl51oqDBJbzxd2kaRWlbPQFw0VAvr+cX4p0WOwRyTGsJn4RPQ3JJEI4jkST4cpfVtajSsk4lU7qLqXCkUA8vkkrDnFJ0NmSU0VSmn3aWtfbe61R8vBRBbelgu7mM+l1kCC2/60tw3+vPfDAahXb7BcY4JPgU/HWQMpK38czK2tVQmCvJ+kfz0mHEzvO1dsIqk+DYQp5NHTHgHAztJFZsOUpIWT+iWRRDPw6Pg4WW5th9whZLLZ/WaQqsPh2EgWl8qNmSU2p4ojTe16thQhTQXOdjjZm+PW3p7o44S858RekjTSQVxn6oUFqfS4ebL01NpNtbRP+Ly4XxSGUJGXJrILD8jNHWvbHkhwMLuqFraullatl5Zcruw0y21+dWU3P/upTV/c2pb7hBw6He3Dh3f2xTdf2mkLOV9b1ba2pmchPTRV2Qv2m9pFkssWdiQAL6bW0Yvp5a1dfPKJTVcL251I3IEcMvWMG6gkIuFosQh+y2yuPrSQJqxXejyhKPL47Q/2xT/9ShVPyKmvlyslgq5vb2318sbaSSayg+QUqtBa/JP7R9v9/o92/7s/2Pb+Tj4Lzz8pTBUrL7LSXlhmK2KaIpGdgahB9pN7YX8rjmhayRKqX+c8YJ3qN0TNUs4aGmT3eO3mCLYUbE2eQcZlllM9B/HEGVnNJMVKAp3kg1dLnU/vnra2bfAFdyI8VKFP9T8JP9hCkjKaGnpCMskKvvIg8doOqdYY9vZFntqKnnVINWP/kOXLUtlTxmXTtVIFYF0PeW5PfWsfTqEKbZJObBG0jK2ezu2L09H+7bS3H6hmjDL5E65Vt3bdZ/a3SWF/kxSSpPz3SWK/HE72+3qvimBsOEkJF3Vrf96Z/TnV9sT5zXOropDgEqRosRfCZLtDkBhVb9Tgv9JjEIKP58COFfQ0S0NPSXEeXZDbPWEPY19dxg37g1eELxrsw9Fmsc0Dfd5cKQS/Dn8Fn/k2nQTJ3r5XZdiinFs3KezN4dH++HRva+YGPxRiagiynSS6INWLlGyBpCSxwJAYbV2E1+CrOPHkjvo4SJaTFKX2zsHSj/RIcBCeGyd7MO7XcGJpDJIrGIxyMQ60fZyt7kE519nHzE8GdPx6D6hdHWUMXHsQ7s6mH3Tn4HeUIc5r/dqeKT0GUjzwddLJSQAHTnjvmFxxB9DBfUpQPUD1Cgh3frkvBzodkHBA1MEHHDAHSh28coCHzzhLhnhwGLM6HaBwUJn3OMDgAbI/2ziT1ANnnlMZt95kPgbgY9DO79WfZwyCOTDlr/G58PF20NrB6vEakMMZ+yBtNxstVv+ZsdRBGSsI+NnlzJwU8msxn15p4kSDj7mvCa/scOLBAwMHm8YEyxhw9/H1tS6nK0oO0JeDQNKDTSc3FADSzPcMFPXWdxiYHxNPfk0C0BGmfM7oHANNPo4+rowNBwGvAdglu1dBWJS78b3o73P5KB8XX9cerPoe/hhU5Jp+Hw6oeIDtmZWMv9sNJxnG+8P3lI/1eN86gHC+z0g2+br067g9GQeUXHdMTvp6d8DTbV3Ye89Shb5m/dlDRmEAt9XvKe51B1kADMpJqG7zz+f+eJ+DqFyLAJHPBGDFKR/bnLGNdOfc9yPXgnjy9cx7nfT2dSnfZDY791YaZ1fzfoB7B458Xnw98HsAijF54nPpNtHJEieOfN+Mz4mPba/vTd4jID0G+3x3wMMDFT7Pqzf8d762+Hk2qzR2cmLQQKZ8NwL0gTAMVTI+x74Gx0Cs36vfl58DGt+4jh3odNCM7xpjvLL4hdOuuQPSiMkJvMaBTZca9Pn1ZxcwO5Ix/REYDBg4Aqb8fBkDaNy/Z+j67x24IkuIa/u8+NjxdxHPdehd5GOG0ygSTaQAckPh/NLZ4r0CY/8AnTs45S4rFaVgBJLHPj2QUbwXwE2AcBwrJ83cvgMEcJbLZsTsYYHkseeUSwDydgJuXbPEqa0VDGl+I/ijPs0A13Hu9OyREHZiCIdZZA3Zr7Fq2OdqfCahYa6Kvjyk7ul8QyogEk/TKmTzCwiMFV0aqxiQ6X5H/dt8rft7AI1xkP11BOHcl3wZnilWssnu0odhuVSAhq0IfkOoPPT//Pq+t9zO+ZxoLcReTNprx2eJtY9tqt4TkzjG+8fXO7+jouic+PMR8aRztw0Z5eNrnzdMJJ50T9HPkj2PZKnbU5dx9DOC++J1AvXpjRDJff0MMRB9GfUzITGAlEuaBDdB8kEVOgpPWNPhbGXuvfrQiSvZtCb87ex/SL4pSPWxxhoktEbyttq7o4ov5G5kf9TXKcqzReJSfmEeKm3GZ5v7elwLQMHH3s86t9ea//+EePKxlo3KnvuY+tpw++afK/vTBDuj8zM2qJb9myDhcAy9B6bTkBAVpTJ0HeSbAHUYgyIkZNGrgCBJMndRlo+9o/5sSG8ClMTqCvpSuP3hvS7pp38zX2qvFYBj9pzsUgTrA3AfAJEzmeGVWE5AUiEU/R2vvHEgXucfAJ9XyMV5lp/q1Uu7o/aLPt97S8XJ4jVUPPl4PvtzwU7I7sdsbvd93T9mPWme02A/xtWGfj5wfyclJQVQmzGmQoZrInMxmZK0cJJ9Wi3WAgRttzN7eLQJvkfX2nKz1fXV3/R0UDVR2iIfktmaxJmksA3NtOu9PdYB0CQ7GCCOvhfXsXLjXdvar047+7ekse8nuW36wfbHxrZDIGQ0X7H6F+KJ55N/TZP6xfz8jGRne0wD8eTnXlAT6gLRO4SeNQTUvzjs7XVa2i2ZlNbZXdrY+7RXtjiL4/K4tVfZ1Cr2ZN7ai+uVfT5fqrfIcKoNgT38ME+AcLuh7G33A1lfVLYDzJIwRP8Lss2zxC6R1lotBXyrKXOS2bdPBNV7Zc6+Ls0+rWZ2k1ehb0ORqlk6ZDfVgFL8Euka/CxIJ/eLgx17Jp583v1sZgxPx1CNqr0+CcmL3hNW59qUTN+Znu/+6dHe7be2OTQingDKyLiFQGV+tH/LkGghv07rPlQOuP/mvrb73k48Adbs217EE1J7EE/qZdIXts96EU9cKycRrjURxl0emtxDPAGOYuy84olM/bRpbEGlEhfrPI0AACAASURBVFI69cGqAemhEh0syUsWk4ldpIXNpqX6efC8T/uDvd/v7f5EHwMIHHqVFSKeWM+A3gDeIp6OR+s7khCj/YhEm9tBQGSA6rG9dFvAeDD+iyL2bqXK67APkoxkmUffgmx47BzX4Yv1A/GE1F6d5rZKGkk9kZGNdDrE076vlWFMhdGsrJR4AhFEhrX6rUBo57ktARVBHLF72M1IIAI4Szava+3+EMiqccUT90OvBvXfRAKR8a/DGUs1zHHoBSrtTlT+TsxK5BhTAU/0j8B7QVj7oe/tn7rWvgcozzNr6dGALJjIytRaJLMAnOiNNKT2sk/tVZrZJ5F4arZb+67dqZLA7cNG8lwQQpDokBdmgPifUB2mzOnEbErfiMG2+4M9tSdVOZVULZDMInsbsIcQp9C5KPgMkDIQT9gkbFOzb9U7ZpVl9klZ2mfzub2YTi0HxKVqoz7Z2+QkIK6re7uYzO31dCGADNkuxqU7JIF4ondaZ/Z6NrNPFgtbU3Ezye2O6pVHZOgay0m0stTqLlSPsGd37WBXi7ldTUu7nIUeLzzXAwmG+E9D8N3ofQQxSyUfvUd2ZJ33rV1YYrfT5bnKaJd0Ii4gaAAfkQwj4oAIQgIpSGOFqjKA+yWkT2q2tswuAEiLxN5x5lpiy3Rmn2bBl+lIMAEARCYLiTUaNLFeGrO7/miPhnxnYdeQ/EYfqqPdUxHBxYdO5KAkEJFBq2Za35JI7KhUDz4Qz0uiLPZMfbHqTteUTFMV4rh9xEUUu6nfW63YFam97f5ojyQW0t4MO0vyYtsrxsaGqbfTgNRxWG/I7j3s69gXjmrVkFiBLKXkkVkHVDSkmfbiugr9/KgGoOJJFQOt2fvDwd61J9vF3qX0+brNJ7YGAC6mOjffHTa2YxawcUjeQkzNlzbHT0yeZcKxmcwfPVC6LFP1KEQV1XvMJ+ef9zzBFv3A67TPBq2FV0luV1RSAHinVIVQXdGoqgWAvD3UVmep5CG/eHowCkgXVDPSA8cAhkvFYuyX0+lgT1Q6gQlxVvUk0jBuQfZKPZ7aJsRg8ayUpGKWiCyRJHasLiMZER9RgHgcW2Kmch4IU86xfX2U9F4yy9BVtS5tVSWE6kYgsQYbAJ77xLYHZO4GO2wze9zubE+c2YWKyLJpbJ0FqcOryUzJDtiEfdLYm3pnb/cHnbuTvLLbaejzq/4xk0y+zt39g5UtVYiX9hqXVM8TKtFFPLFust4erLH9rrXH+qgeUMv1ym6vX9jNq9dW3F6p3xqSd/28sn5W2n5fq9Ko3T7Z3ft39sc3X9nldG7Dbm/5fm/rYbBLemaxX0Ri0i+ZZEmeO5MMHHJuyKNN12sl8NRNadVyZcV8Zh2VbRcrW96+tIKE12SwtJwpBiJBivGDeGL83//xjX39q9/Y+zdf2+Zho0pg1C+uXry0xctrG2YT6ycTW3Sp7TuSffdm250lb9/b5os/2v1332qfbk977aOLydRu09xuBuRWE+sniXXktR6jIkk8D0nkYQ2rcokKpzILlbmx+pukgh6lK+SH6Z0cE/uw4ZgSSCT8U2ywetNVM2Sf5BPOqqnl2M+6sff7g+2bRhVuzD/7bY30G0RVijxirfP0wLk3oLmKUkhIosQGccZR9LHKqJrNlWzFySccmvf3J9s2J3toa/U+pCKSdMr7trYnKjwVu+a2LIj3CmunC/uqbey3rL++MXqzkTRKtTwSxK8tt/89mdhfD1T6mf1yYvbfh4O9B6tukc+jisxsfartL7vBfj7JbZl0dmpj5SM+NgkusXUE8ZX8mLQN/kfs8YTNcuKJ54AUp0rwIivla3FmIguLvDYkLLZP8RgJCuqHHAofFNP11LmbQTp5gjRrzPsz4curt1qUj8V3qCYzEU9f11v76unOLoxK6qkqrpjTKYlMVKRTgZp0VibhM7kPr1RVj6fr62tVPI3B2HGAVeLhRp1hOa2UK0ZgAKc6zQJI8DH44GAam90blDt4Mg68PwYtmXAPvBX4x+xYzwDzIOgcDMZsRv983v98fyGYdqBnDJQHUDcwuAq2Y9apP7tfh58Bjh0kGQMsY4c2gLyUjIYKHCaSa5eTuQIjB7sEMMX+Czr4h+DAOLnijjF/k9xKJCr8vsbzNM7O9DHj+k6g+fOOK7GcTDqDj1EqZAxsCRCMjp+DPA5We2DN7x3IH5Mzfp8+x07KcV8O4IwDeQ+IRKJFyTOu7VVMp9iTw+fDn9ODW68Y4We/bwe4Nf5RMozfOYjONfx5x0D6eA09A4chyBZ4FqWmxiCIjwefQ+ZZeE3IAuArjGMAn/gbSV9OolHCPvRUGQRwTGs7OoQB+A7Ek6/n8R7z+/94nsYkou571DPG95aDJCLwRmMxBubD2gz72oNV/+5/8yDfyQp/Rg90nSTh93IcYyWEB+AO2I+v6/c4BtgBrf2efY6dgGB9qcllBPd93Ti4OAYzx2Pj6xriyTP6+czxv1mbAIMOFDAP3IuvGe0hBdGhT47vN+wF2af8DqdaoFAEeH1/+nu4ljczHq9xH0t6GKkCJEqX+Vg42F2SUTQNTYe5H0AHPot75337KJXlQLVnaI/tqdtHJyC8esoJKd6jwHLURN73h+8r31O+Jny+fZzdzo/tAO9hbHzvepXTeH9WVejBomwyMkPjHnSg2EEHHztfB2Pwerz+3A7zTLympvltJLYcJPM1yJiSNem22QFRDlIfz/EzjCUVuT8nonyvju2L32fXB2LAx8Vtqq9zvns2t69tX4/aRxFA9TPF96sTUGQDeSNYjSuNJiNRB6kArC8wIGzqYIeiTJhs0Ck0uR4D875/AWwhVXBsnODfx7POyRwAFJ6JdYktglghA05ZUshoZmFtMXaSrkSDOd4PAW7PuTyEYFb9YKalJJJCMB9skxN8NKzXvUSySZVOZPmMEhnGdlljHoFsAjKcau1Tsv+8smkIGcc6UwDDAOmj/JkIaTK4RzbUzycHPYucBq/BPuiMA2CGkKCXFBU98awT+YI072oVZIw2G00JSQz+fA5Qjm0N4+zkLe/nXiFGeHYqAa7WV2di0/ev+2a+78Z+jJ9z/jueWcCAKpdCJZxXPKlC8hSc9LHdPv8ibMoz8K+DDr8h9nhyn8pB+bEP4/sXhxmC6UzuIk9YVbomwY0TT0ODpnr4LO/jwucgNeH3Nr4vX2M5ySKxj5kCaJrGRl+CwPCwezh/ts6GKB/mflo2xGqCUcUT9wSJInvaB6nh8d4/7zf1eApVbr4+PFlDSSMQtW0gwP388713vkYS/Fe3z+5f+lkU+qkEH1PPFYkU2YdIE/vY6joxI47PRKJzu92E+WL9TkY9RiSDmVlNjy1kqyAFIVBoKC/yKYBD+1jx5PcoWZcYb2CLADgEAkdSSjYHsi2CyYBTPOs4YYHPc7IFGYoguZXp/lTNNjxLUkPi+FmK/fFkAifGp0OIfZzU1vqPcpXyh0YJXWP/wX1A1qb7c2MpYPc7kAr113qCBXPIZ/Lf4+ZRPXYA5yAKAGNiN3VVoqBoRNXEYrYMcjKbraVPG5t3rSSBpncfBHirwrkJFQpJzEhdL+Y21KEy5aE92vvdkx1OnU2p9Jkv7XK2UIYrElvft439y+HRfpv09mE+tX0CSNjYI8RUrFg72y6IBCRXY6UGgI3bOyee5J9NwrrmSz0kWEeShAKQCb3E/mq3tdd5ZdfpxA59be+zxrZkzQ6ZpY3ZpZ3ssk1sAhA7z+z1i0uB2OXTzoa6tg3SIPjaVETF84tzl2DaxxvaFzCtpvk5zetJXgMAKnJb95ldLRaSJuQakAlvNk/27e6oSp9XeW+fLlZ2m07N6AOaDpaVISMVIINeLygasOapCiARxBMriO0GpOpi7DCOQZzkff+O+QtncAmhJenHAFZrLywWIp6QcYJ4ulMlSyCebuZrEQ+MudsFzkeeOzQqZ68Fwn2cBDP2NQB4WWcQT/S02rSDwFInnro6EeB/yPF5yC4HuRgEJCZVaR8OW/VkgdQDPIZIeZbaayxreruaVVZCMADySGov2OnZfKFKDMYsZPhnqkyBeELqkEqV9TQRyO3EE+RJUx91viHBC5iDD+h+D/GSxy3Az4BqYyLQx9qTDaoUScuVzjQqyjh7ySR22U75+ki/xcopJ562XSApq/Zg67xU83LAUYinp3qvagLueTkLFVUipJA5i7YYn4x5oYrRKwgYF+0XGFDsFuRQrBCRMkW0ifif/JtnQGpR94i8kXoL0UulOwPrhzqztKKHDgnhiQiegix4+qv0rf1rktq3p53dZYmep2GfIXcFEZhBvAME9yKeXnSJvUxS+4TqEXz3zZN9SDnjQuwTeko8E08neMvJRNngr5LM5gB/7A+IJ6qjtqF3UoFqA2ohnE88G6QDZx4EHBKjbM2hV9+ch8zOxFN96m0yL+0qL+zT6dQ+m1a2QKSnjsCa9fbtANmO3RnstlzZ62phCXKO/dGyRW7DU2KP1tm3e4in1l4uLuz1fG5V0quy7m1/kgwWYzypKgHX9K4SeNeEHlY366UtstSWEACzyvbs1c1G/bs4O5UABamX5apgg3jay3bUqiS7KefK6BdomA322B7l20h2iZ4mIm8CiYXkH6QJxB6g/kREYW/XxcReIBvJ+EBg5qVd50ubHu7smA22TTpVsdAzCGKJKgQI6/xk9q7Z20PSqGcLVTNFO9jb7YN9tz9avihUkSDgVtWOpnUtwJj+sPVRFbk6Q4UJ9YoJQiJEq2tiDx1DA4x2f4OzPU2CT480w+5wUkN65fdFSfBp0wmQViWgEnoa2Vr59DkZ/63iCkgn72uihDricZmqsKYAvAHnhfnRfwzijqSFbaO+LmgzHCaJ1vJFVtiryUykHnMA8fS+3qkXFIlPXG+ZTuxqsbJkoD9mxNzw7dPU7qk0QtNtktlQhh6ykqTFl4BYgYwhsRpJsfYoUhD5sStI3WxiNzkgdbADharyaptP57YsZjbUnSp23ltrX28/SAD4sqpEPJWnXpVBVMRgAw+nve3SRJWcrCdsG5UTyOVRmcDaQkaNyhNISc4M8NZiNtX62tEmgwQikr3wrVE/IBmdKjZi4DSz2WqmhGvtB/WUa62bDJbOU8ur0J8sn2TqI8SY91RYI+t6or9OYts7eqWdRObmVEccaks2J/UEvJkv7FW1ks+AnNo+70Q8fX84qT/UrJjbZEDWLuCVJEJ8wJY91bY0s8+vr+2zZrAmpzfbICKUfQzxdJ92kvUt+9Lu26OdqsIWtzf2yevP7NPP/8SWr15YU6S2mM0ks7jPOLYSq+8e7ent9/bh7r29f7izsu4lc7kYerumJxtj3B2tNNQ7EtsgKQj+NZ0q+YWETSkH5MGH7U5TmywW1lWlHavSyte3dv2nn+vzJZfXp1J9QE4NogGpPXzo7//wlb35t9/Zu2++su3jVsQJsfX6+sbWr19Y9v/S9aZPklzJtZ/Hkhm51trV3QAGy2zc3jya7Mkk0///QaYvjxTJ94aUhuQMZtBAo2uvyiUiY5P9zr2edVEGlRmsC1mZGRF38et+jvvxs6UVVAgf6LPU2Xa/sfF5Y4vHre3/8sFu/vydbbfUvPYilqt+VBLSG1X5lNZX9CVCPjC0u9H5CiF1aHW2UT0I8QQZS8zEeyADc853+vc1tT0+72x+ehLiU3plZyYZ1NmYhR5PRZD+xY+il9cK8i0zu9vu7HpDhfDBnorRshaJ39zWVaUqw3Jaaq9DbtN3DQyPo7GqgvwoSRgFUoDTlc0599SnMEgfqgrfkIANxBVEE729qKrDL7xrG0lvCk/JJzbPqBgsrZ+t7Ic8s2+ttR+z3h5r7F6ps4lEHPbt/25T+5t2tDrv7P+a9PZ/jnt7PAxW9WZz+vCVmZ3Utf3VMNqvJ4Ut2Ct9UHchTlZlUznRHnNJ0kkZZDqxZfR44rkh9jgLIHcgW6kShHiiXyvxG+Qr1ZmQ7iQuEo8iKQ/RzD4lVlBSJpL+VClFxSSp0UAYqpdpbVR9r5UEAEZd2mSAAKMCvrTvu719aJ5stR/sjMR3+g2OZgtJiyK7udfamuY8T6goc0yFszw7OzsbU/DaHTjPAA9lci/Om4NkKVj1c4G9A41O7Dh4cwStohyDA+NObPh3HYGzKJPEJk1BZAeTHABVcBMDdActBMJE+RkHHV6D3NL9jOA873dQRhkV0+lRMo3/d7DSQQJ3cB1E9IDaQQInWlLQIeB7AWjkv9lscSRkpFVJRtTw0hMoJXrSsT/OSaJfnQJK/rwOVvLZNHB2Z5wxcxA6HYfUWf+5sfPrd8o4e+nz4fPu84nz74G/j9fxb1kmID9dX6/nn3X4GrhxAM0B5RRQc1DOP+ONrX1N+Po7gq+xgsLn3j/v45WuH7/v9HlwRH3cfH04qcf6gZyFYPL3uFMd1gHZ1j+VkAuBZ5grv44DFf66B5EEX95cXqBZ7FPk69CzkBwYFdEUK8W4n0CcBEIune8UvOIaApFjjyJfgw6mcy8OTHC9lPTkvXJIk/Xu68P/xSHlvuScR0LWg24HdHwufTx8vfI+Z+qdkOU1B/JYW6tVALT5Dt7Lj5MdgWQigz5kWgcCNdgMfj85XUmqxoFIXnfJNv8eB+R9bJkPJ26c6CT71Ekd/1cALDI0AOnRvr62E/y/QMxoAx2wVqBpodIJ8MSJfe5N2b+RnBHY58Fqkrntc+/34nPA/aQkHs9C41Cf43RsnSjlPny9+7r09/k4qN9ABAePhA8gTqwk8Pt1ktiJM64PseZSfKnd9TWyXHKPQ8iy2+91r1zX54exdXCeNeLPyv0IwG5DhaDve993bg8OfSvH3Ak7NUaOWauApQAJrCOu72vMQQ3ukXvhb1yX1yEDRFjM53L0abjpe8nXv68N7mW5Xhwrbbh/ggYnR4HxAb3SfeL71MdU2sckigAGxyodsmchVxyEURPQ2FOCZ5BsAX+nj0skxrziirFiPrlXnunu5lbPyDM5OOzzxHtozqvqTwBaMpoiGU51ga9P7sf3D4GRA4Y8a5/HrPFYKQPINKeCcELvpoP17UFa04yhGswjMxX7ajX72pCBYv9Iuu4QAGo+775BqaqC3nrAyEMbJaFCNZgSX/qgfY8j7esLDe5qPg+Zfs+hB9dPyIREnsvXRbrH0/OL5/B5mBSx31cMkPiMZGsgfADrY/Ud/VJURYIsmgX7rYAqypYCKLitojeM21/XkQaY9/3D+lUD0KTaze1LGINQYcR3+Dr180hnlTKBX/qGQVAc904X+iq4jfRrpmeNA9hkwrqv6FV0Aih2Qbtfa2o6CSCFV8AMvbKSGQ/ZCLLDyaSbh/VIfyoy87Ej7id6zz7eL7Im4nz+zHL8o/ypiIQ2VKgSLFKRpmeJfcb4jPpJUNnLupvNZD8hT72Hjc+tz7/LlHnyzXAIssbh7AnkvvsZ3DPyI/6T+jb+GhVP6d/9Pf4dqlKJ1U7sf1UmJfKY2B+/N/aOzjr6BMVqVSQz3N75Gekkks+z94vSum4D0cV98DqZdW7XAMh5Vl5z2w8Qmt5z6l/wfcy32xW/vl9X14mVKkKrIsmpzFqA8Ug4+9p1/9d9QF+Hvne9nx+2yceEgNXvlUxLvotA92Wewv1L6TGeC9pngAT4M7TFiApABF5Uemj/itycKAsUsEcNmodegTcRuiqyxtFOy5VN5jMKT5SItCJ7c9dY8bSzWTvagkztzZOqQEpIxt3Opk1jl/Rh4Yx5eFY/ks3Y2m4IkkSEgMoAX65s2vZ2MlvbXdvavxy29sdqtKdiandda0+cL+VcAL/7a9hQnle+x3Ri7S7sW0+ycHvnSUYkWqk7DeQhkjOA2dbZ6tBaVR/sfy0q+3pxbssuk2b8j9POmllhi2a01YbEPT7d22qS2dW8sospgGplcyqx6t4es3AeuQ/CfXoCCPe1fXpWv56ymtm2a+1u86S+LEj/UHHzrppZleV2Mg2NzCGS0Pj/sd7bc2/2Dpmx9ULk1BwbSY8OwEzk40heiURC8F9N5w0xM2tGZK/qIClU22p/Aw65LyC/cBuq0Di3eZ259/OPZcP2lk2hCmlfS7P/kb4QAMAXK40FwCRrTX4AaydW46mCrum0RxgTkdkAQo+PIfZczC1HloYqUTLk1WMmt/t+sJsmVD2VtN6oCjtMqU4uA3ExFuprQMbwczmG/iyyHWZz4maqKiBGsZljJ2BpnZeS5Zr0nRVDG4i7SS6gG4K7Adyj9+OssvvDwT4+76yxzFbW29uLM7s6Pbc10lckVTw/6hmIq6i08kp02ZGE5Je9ixWEfr5h74/2hiqNWPHKvAF8877Fam2Pz8/yJ+gdiA6TADpigyKzO3p8bJH2MvtsPlHlIMAftpJ+apzXyOxRVQhRJoC7DsQT15dvZsEvxX/Bp3RbJND8WAHaW52H5B5shGxqlIcFSMdX6ksA7SA5q/iaM5lKNPoIbbZ2xxlSms2qhZ1M5iKVIE7uhlYyid8is4mkWmm2VwPyqZIdQqw+WtUPNptObHZo7U072t8sTuxLsvxbJJO39mloCADkxzaF2TNANzN+yKzftbauWntXTu2qmIu8QBqvpS/IQBVua1t6owyZTUEtkQ9Sb5+JSHb6tOD/6Dw2stx79Ua6QYoRez8rbdV39n5e2dfrC/tsurBCIOhOoBt7fEsSVZTqpRcXhMFusxHwOF0v1ej+ZvcsaSLWzhcnl/Zufab9CrD5z9tHG+rG3p6sDVklgXZFaZuuVbUN9v0X64Uyv5mP2ela2ebEzcwr+0Ik5pjZgf5CyFhSDUSVG772ONp6Plc1jipQmkZ9wshWhyynK5eSJ8rQE4teYRBORTVR9RD7Le/aWMW6sBVJLLI6mZJYqy63IRv0vJCfeZHpWsgykaRws9mImMI2Ax6eF0GuiUq2vzTEkrleX1kukmtmoy3nM5svIIsyyw4HYVhKfJT8/F49dnQ+kiE/ifLRsY+JMAKy9mMSYVWGpA+IJ/Yydg4AGDIckmfdv7RZwGYozo+xC9eoZnN73Dzr2Rgvxxvwx9RecjERcYHU1LwMCZycSNwDbTz22cT+MuztOwBmMzsfCns3FHYGiblaWLnf2mN7METkNmNntNRdlVSprVSBBCGtvmr0M4PggQDj3KSQ0UZ7IvEu9jwBAD9F1otnpaIxH62eTzUPi2GQFOVZTqVaZmvi+klp+b6xPSQU1SvVQtd8OjT2x3ZjH6y2YlNrf31RrmyZc7J2mkt8H9Q87nYhEZUzgTPZE0Ld38RnVjVUVL1w+6hDi2Qz7zHHXHvvX+LI+Pvi9NRIbmoH+pLV1pWdzd+c2PR8bgdIiSZIrYW2Eb1t2tq2Byr28KNLazYzVbnVz3ubUJBEoqEN9iab2FfTlX2xXkm2kj0FWYufAhHE2JVUA4+FnRaVyAV6a91ao/VD9+Evq1M75aaL0EeHBJyaHmwZVUDY1dEekZNjjb69sKvf/sre/vaXtrq4MCRwWStUKfX0N0YppNnb482Nffzwwe6vb2y/D2f6ouvssu/tCpk95ElJ7qTIOvq7VC/6+ez9iRVH5Jltu4OSO5EBPUB+XF7axf/23+ziv/xX62YzG24fQ0U5fjyVXyQcWGG3Hz/ZP//TP9nD9x/M9gfLdwc7qRZ2fnVp2dnSyqtTW3/+1uZDqEKu729teN5Zvt/ZzR+/tY9/+lZ9lrJup95J86G1xTDaelKJWMKC0D97V+/k27pCAMuCvRSqeWd2+3gd8JeOvottqMqC3EVuj3U3D/ge1Xf5YHa2nNjb5YktOHsPnS0qsIZwJoMPFNPKPj3e26eHO629e5Gag5Klzk5ObEEyE1iGkn9L+8PNte5vOgu2gVgHZQDuj0SLM5KHsQ3EyVTGdaPiQSpDP9zfqBfbWTmzNRXtyPIXg33a0U8rJNStRnz0idFl+uPY259zs9syt1pqJZk1+62dNa39/aSy35Ec1pt9tN5+X3T2/1prtzU9pag6yrROrprWftVn9pussPf4DPNpIIUjbqmKd0m1B4UVfCjwCu7/ebvRmeSJlbxWl6OdL5a2yiY27QPp3GamJLP7/VbV4vRVpcKRWBySCx9Q/WmrqXVj8MVWzMliaffPT/bvf/lez3t+urQzBUtUuE1tTmXnoZd850cb7XqgMnGUTbsskPJDFpTCRZJ0a+u2eyVqXpyeiTgVvsK5QI/YN2/ejA7aBmcjBLovYPCLo6YAK9G7F6AdHaJj9Jv84gG1f85B/JQgAvBiU3og/jrI9vvgdQfcjtmbkQxKwUIH2dNn+bl7C3Y1s759kYrx++BvHjiozwCSGAmo799H4MGPgD1vth1BHAeXHLTxwM1BKh/nqpofm8t6ifnINn8lz5KC9w78yJmO9+rAiX+vgwVeGfFz48J3evaoA8kpuJHeg4P+KZnmwbmPhz9zei8+rw6E+Pekz+PZn1zb79vv5whixAxR/550XP270rXj8+vyUf7/KUDon3NHP11HDlYwPinwkq4RgShNkPry8fVn9/uDWIJgOt5P1K4O9wHI9AK0Kms3Ek8+9srQidU8vn+O2cM95dShYkdGN0oy+RzqHuKg+LgreIl9PXSvcd0egaqk+efLMwTJxXSdp6CNEzUCaj2zOl7DQf103bs94Ptfk3VOXrjt8HFI10v62hH8itdzB4trABQTxKQ/PkY+T/RRYB4cSJrGrG4C9dOztbIZ/BquK+9z6bbJK5K4d0Bpn0MHwJ0U8TWdEsDqUxJ/juBkDDw15jT1pGFirBBxu+YEC8Cck8svuvehwkwEnHq7h6DU58/XNv8yXw60chvYO14XKSYJsZCF63vACZiUkE3tuttDJ93SefMx9+u7jeU6bmd9D3rfqh3NZqMUDd/pa9/XAMC4QK2kJ4g713KI6loZrb6WAXd4vxN0Dlqkc+LzxD3QoVdrnUAG54jsw2jzPchxsgcH30FW/uV13gOA4fft/Ya8IhZ5HZ+XdN/6nod4UELasgAAIABJREFUUqZfnEMHxnVGae7KI/F0BJ/imaB1iBQPtganA2krl9WLchX6XjKZvCIVEDz2y8FR4Pv9eZ048P+XYx5BRyeePOv/5RwKGekE3yJIkV9Sf41QASTQJfoVfC8BjQD3mLlHppzeLmk9/I+QdYjzAqk1LcmYDnYHolmZ57GajaCKR3FilgDLyQ2yeLjH++fYcy0GVlwf+TvJfMlJCvNPQMxa4rtPT08lAyLAbvdS0eJz9PoM9WpH1gPvUdVU9Ge8r5DWTR4kBnHu/JwFhJCUEs9MEISNx4FT/wtTQ1m3/ZIeYrAgRlxGL9ovridN/Qhyuw1TNUDMrtfZkPSwYgycrE/PW/+s1gE91pCIiDbC+znJhgy9nH8/K3z/+77x9STbFmVZUz9QAB0RfOwtpLGKvXB8fSG94t9D0MECISDi7xBPgBG+11j/7rPxGa5FUOzrWc2eI3E2RumRUHUcmuUSiMt3BRDwnlB1OH+VjR7lEnQ/SWWPn31cT+dslMaSz0CfmFiJ4+eM34POVRawS12+SlCQPYpkiNtDP9/9LEFyydeS3yMVjbwfu+L2h3tIeyz5PTN+qX1yUt3nyW3Lce1HAFT3E0Ff7ev43PyuPm2xyiND3+hnfo7+TxUzQ2OSgj+Xn2dqKB4zcJFc1OuMSSSesAvcs/tnaVKQ70effwBj2f7YI0rzhb5+TALCmwpnV5TikL8WiEevlFNGNFVx6n1BfweeL4DJjC/St1Sv8KOkI/Z3IiPqWdsBjMvsbLIOEjVT1h7NxnNbt6PN6Imwb23W7ARyDoe9lYz5bmvV4aDeOUvI1zr0ayAzFYkh7BjzQn8nZEuWlttqurTHYRDx9Ieitcd8Yo/jICmuTZcp0D36zdFuMzbsCSpctJaiD+xj5T4e5AJoO+cskjdUUZClfEZ/kn60vxnMPp+ubUqWff1sH6edHWaFnYylvelKSTkVZOSOrb2ZV/bFyamdlVPL69aGprcnC8STxwlc189d5hqSj96AABoQTzRN3qBMAEhZlnaGJHVBr5+JegggAXZX7+263tu27+ykMbs4WdjFcmmqK2JPqtokxKxOPOn6Uc3AQTZdnyqBWI3uPgH3x2ucVzQNZz9gl+SbqGdAAAIBy6gYkH8DUFo3tkGytibr1Wy5nNvFpArkefQ3vOpPFQfE5jT3jn1AOQcBOSBt2H9KeqITtDYohMFgm2EU2HPX9bblLN61AmkawE/LQ7UEWa9IMUK00K0nD4QdSXYrqh9FWB2sypDTASjqbDFmdlIWAlKmWcj+R76OPhwz/CSqpw+NPdA/o2nsrulEGpzwnrO1iKcTmmxnJqKVZ6CnEiC8V7tpT8V1KD95GJWow35O7QXjKTsOSQbMoyojxjj4zchS3N7fB19BPfw4dwLxBKh7V9ciLwF43k5LgfgQT5ApkrMcemUYk4FMZQFgjBNP6h0YQXHUFDAKZDr7+Qro5Ilz2LNnmoR37XEP8nwirZA+y4ufEE+yXSRlIEvFPG93tmN6J4WVxdQW2cQqiEayosdefX3+Mub2aWzte+tsp36DE/WM0PmGywWxAHHZD/aLobS/W53Z55OZ9c1eFRXf15sg70ll/jQTodWwOJGQb6ha6OyqqOxNPhM43ECAZ6GnVkc1F4QvhGYHAR+qpajCQzYI+R5IKuYKXmrbdpI4uiUzm9U4n9ibobX3J2f2xfLE1h3SULV19BfhFpDspP+VhUrX0yrIyClOsl6SV1OkJZudehEynp+tzuxisQ4VdfXe/nPsrN1u7WI1tzJKl4t4akPW+zQz+/J0bWfZVL5TuZyL4McmQSRhTwQaWyCemEuIJyo82LczVADmCwGlTjyRcU4/PpJmnHhiDiGeyCRXNdCUqoIm9MWiYoAqhOnMlqxrJLrwu+BoNgedHRB4kC0kVkKUQkCS9EIlCPJ+NQSg5eoHxdz/ONT2fbu1rs8F5C4glZG+BAidTVXFIjnKtrU5pBlJ2lQoPG1EPCl+j2Akf1MsG2Vz1ZMpKsLM6QmIaYljBSjKc2bgPZOJnVAhhOR90B/VPGpPx2TMKRVFXRvIui4kdMh3iXLZA4kLeW7r2ULEk3x25FH7XnKUm5aquIN9wC8Zzc7p85WXdl5NbTqf2gyCXRWgBwO+5gdpzfNqYQuDbG4C2Q+ZQa9F1nAknrivXVmE5DFkoekBZKXWoFddPbG+h8FWw2jnRSCeVkZlSGGQciSG1FRtzugZN7fJUNhDvbc/1I/23bCzM8vtil5H+fxIPHE9xoetv+2pCAmAr8fkjvUwTkqSwieIVdiSZXTpdvzTGHsG6Z2wrvQ9kSxHylyVvXmvnk7DZLTqYmGTk7n2ep6Hv5MgGUhFxmhQP0GqbMdubQ/PG9s/7dWrSfhCmau3zOf5zM5KetaECpVt19kT7VfoUYPEKHOBHFoOeTeKHLzNIOl7e5NN7av5ma1EY40GJcK47CzTf3VW2gAJenFmxWpuqy/e28WvvraT92+NZETvFQg5RiU5scT28cHurz/Zjz/8YE9395KvI0mTat6Ltrc31tsJ80wFC73DYxIzq8YrnF36OTxnoeQNiCf657TF1JqLSzv9X/7eLn73O2vnC5vuD/In1SeYqkN6JGWl3Xz/0f7hv/93a+7v1M+qrDtbT+d2fnlhxenSsst1kNzbd+qRVz88WP+4sXy7tdu/fGc3f/6zCNmTKrc1ibB9KzljzjHsEH4LJGAfeyrj6zlGBjGF1B4E1O6wCUmrsnOZKnIkBRfxhV3EN+t6Lz/9ZJaLeIIgL+j1REVTrFImlp3M5na/29iP97daK3vG/4DPFXqqLaqpvkcamWZ2fQiJHk6kSup3WsnGqSqPhNQYQ3PWY/fwsyDbv3+4tX05irTBuxvBavJexBP+zBzlsgF7Wuq8+WHo7M822qcC8jKjvbaklc8PB/sv+dT+VudLbj9kg/2z1fb7w85qsj4ggYvcVl1vbw+d/aof7ZdZaW+Lie0mAR+RPxaT/TwpmOcjKYr7FfG028axDucnw9CUg3o3clYu8+BXUil+u30WyUtVI9WpnA/y9Iag6oFvqKTXMcRHc5JkqpkSG/788UfbDWark4W9QVazJOF5Es6MdpBM7/dDZ9/unu3zRSXi6WoyU7yh3oAdCZskpASf6WwFjhqSn4UBILl7dXUlqb0UNPEgLQQRAQRy8CANcHWYxIDwZ6PHJGD2QMSDaHcEpcmaBNSvv5//9yoKDyD9cPm5TFrdUySC/Fru1Hkw7f/yOsTTMfs0kWvD+LrEEUZCwWUT+sG4YyhAKgImKWh8DNISUioN3h2ACGOaNrsOThbZQ+k9+++vAUoRCFG7lLlKQU8dsJEUdNAz/byePQaUPvfpePk1HSRysNjBI3/eFCh6DeqH4Dow0SnY5ECIX8/Hw+/JDz4dngTsEQzyNej3lt73z/1Nh2kC4qeghd+rryEH1hWwJFVkDsr7PadrRZ/pxmOGvbKhYrN5rh16DwSpveMewso6ECP5hgCaOhCWPgf3kQK6HuDzHu4Dh+zh4eEIar8mD7mOGsYlUpjputKzJBvXn5vv8fXjhICAxGjsuSffi6z/lHhyAD/dm+m+8znztZiSyen3pHOfrj1/Fl8X/n0puOm/hwC+iQ2by584YFyfcV8sVkcpRO5zFokcjP36ZGlUDDBOgASMtZMLbs8YKyd3+YyTHHy/yyXxO4GIf9YdQREbsaG9P6/vF58nVW1UIesbAsOvx3dLog+N40iAe1NX7tfl9yAP/Lt8Xn3t6xw6yqa+SFEyfr4HOYwcyBcQHAF7X2sOOPua9nnxvc24ORGUEhc8jwPwfq9+L3ynf2a7DRlbqeN8BHBl+8L69u/2PePJDU6s+ete8cR88ENlAvf8mnji/aqIIoiLxBPvl8MYwXl+93HgPU4CexUez+BkoD+T5OQSgsqbKKd2MrU/gFkEWgL6sPHR8ee6zX5v83kkGCOhnNoz2ZwqSCNon5D9KTAqAIX8t33eyAHBuZDEFDaXdGqc55Y+DAEUYa6YS57ZgXwytj3T3d/D+xR0xn4qNBj2M5K1qqqHaHNwvHGksdFOOAPK+t7huTcNoOKo7PTQMwRJGfpzBBlStNMBaJyoU8DtFTFRciVUzgUJIgJbP8OwxOr1EQHrF8mbWN0DkSGJoVDRk9oa3/8DGfCvKp7SvZACor4P/e+MEU6g+zxkLutMSYgngBgRSfhBEbAX8Bn7Y0kuJZI+0tmm30jMqhboPoZ5dvBS6w+gKJ4h6hEZExZ0vsQTQXuxHzRuvh7TvX30sSDGIxEj+xIDf+0ZwHPWUWJnfN3xeZ0xkSDz849rOXjNd5D1rLOGKi6y8iN5CDChpIxDWG/KEuPaZOSR3UWGNBWQVZSBiSS721l/fpIO9HwETviysTzF/YEsSt8efRCvDouEj5ptVyFLmHHUXoukZUrO+BpJfb/gP7+AAm53fX2I/I/AaOpfpv4yt+e+dHo2+nWQj/J5PZ73pE7GZtIp8SSiKJKPbr8hcHx9ct307PcxgaD0dc7a9PgBIpA9f1wrUfYulVrMk+a6r2MQjc/RWgSjkfrW8rHQh1d/rdBjS94V6w6lhpiw4WPh5x9v8QpOr7TW2EfZUr8/7ofMe7ctTjx5z06+l8bC/gPA7dfX+leDMexD2IOML8QTZAg/VDztd5sjqexVU+qBxr1kNA1f2b4DYC9tNp8qEEUCaH4YrXt6tjng1tOjdax1+jXs9zbrulAZJZKPXiK9gFaysfW8ksSYidRYIRdWzGyb5/Y/u739j25j9/SAoQF339v9vtP9+RqgMsQTbbAjnIZub/0sPNoz7A4qPci1Ymc5Z/LeZmQHD6NdZqX9kh4n06VA6R/7nX1fNLYh+7bL7N1YCYzL+tYmXW1Xy7l9Q/PsYmL9Zq9xvD/stM+5tsdm7qN4pjf3D1hbH3vtIAkEMFvYGqK6DDr1J1THIm8G+QHxRIb/vrPL01CRIBlDmkonWfzuS2mPlQGUYxX4mqnJ6o0V2Okedgn4/WOQsmR9eAW7zikkqfC34n7S2TeOIp90ZoiXLOwUmatYccp3UsXEGYyvSl8aeoOoV1kENVQ59fwcfHayhy23CUT4hMocpPYGkU78t8MmHkwgDZUpnMNOPFHBQc8ZpHAAnABquB8yY6f4F8TKQyv5McZtTs8ZwJeysIps9SiVBYirfkfLhbVjbx9ubuy2ru15yOyhae1yAvG3tsv1qZ3OF8qqhXi6vwf429uEyuNob2W7EqwCP0eyU9FGKoaJfQq1P7MsZEZL2qa3Qxd8diqCrm9vZWvoaAJYj2Qx+xHi6bFu7LFBXjC3izKzdVkJsIPgoDcOQBhAzxLAnp5U9JRAwoZeIrEqknMCuckSO5UkeygZIMZX2LP7Zh8qPlVlB4FUhD4xyPJQOZGzdmjG4XJfoacJMjxaK0iqTUn/KKxA8gdrCeCVmz0OjV3nlX3fN/aXobEnzjDl0wcfKpuGPmbM52k32q/Lhf3X1bldQhLsNrbt9naPVDZ+Kb0Cq9Kuh4NtWqrckFSa2Lnt7A2ybzm1Grk11soWycbhq5SFxg9CjOx6qkYgTKg4YW0cstALEz9tS7VQ19p901kDaYM9yDJ7f3omqUPb7q2B9EA5ZpJbO0JuDYHYnU5l8/BHIEgYI5tNbNVn9gRZiLsymr2ZrdS3RT2y2kYgYr151roW8URFL/16m06ygovM7OuLcztHGYPErkku8kw+fj+GxuycC1kuGTbI/+fYY05JUV1/JJ4YHz6XEk8VkqPYzSIXEEslG313VBlJ9WqW2RKZqunMFshqckZDVKg7Y2/NtrGxCGcJdmDGXisrSWD2+72qPSDdOBtKJBazcK3rsbVPw97awyhidcbeQA5uMQ/9h2yQzUB+lIon+bKS+NyKsFOsxHXG4EMK/4lgg/o/xYRzbKlXPKlqaLe1TY1/T8UImfSBkGfvEu9wnfPTM+1NyEF6TPJ5CJ+nfah8lZ1l3LveDhk2YGLnqxObT0PbDao1AchlC+vOPmWdfVQlNhVJZu8nU1vFFgnLsrCaBIxDrXN0Np3ZalLZkmquvLLHsQ79bo3qldAnLhCD9PbBPiLzBhA/ypeDeFIVNSoTNgjoRmKSyp1Leu1wHpOkR0VtSe8zsxafc1rZspqrAp6K3P/cP9qHrrHPqAK20q6ymQhCyFauhy9K8tSOysKI87ldSf1F8AHuk3Hl/GEsOXuUoBMrnjw+UvEQfWhi3yfmVO8jMWyaWZd3Ip4mZzMrllMRT5MqKABQ8SKyGQLWctu29FnrbVdXtt3s7bDpLIfwnpgtplNVLyLBOyNZDtC9aey+3is5Yqim6tkEub7KJ7YeS8W0SHHeF0j4jfYuEk+cOU3XyH5CRtdlKTJwWK5tulxb+4srW1Nl9IvPbPXZWxF8SGiSoKk4ccytpar84cmuP3202x8/2uP9vaomD/Ve6wQZ4LOutTfZaOf4dcRT3eEo1wrA5FXYTjz5flDFUzvYnDpwkhdOz+zkd7+z07/9G+vXa5tD4pMUAcvBpsB3zSb2cHtn//QP/2j3335rGcTToRfZcooax8WJTd+c2vzNmQ3tqD3YPD1Z//Bo4/NWVVJ33/9gXb23i2qiZJHF0IoE59xinjuk/XS1EBep31dM7IB4QjoNe9VlgURuSNbMC40zPR8hrlTRha+GzaSlhZmtZxO7oFqKikbUdPLB8mgYSBCqFkuRcRBP9HvspvROHCRROSNJYVqFhAtUEw6tpLxZgzr7Y0xMsgcyfqxbEvuo+MeGqs/RmAdcLh/sh+d7JdWsxtKqgXMxEE/XVNTR25AWFoxfXqlX4fdjZ99aZ59YR1K6QnWosrd9b39rpf26CKTdx9LsH9qd/cv+wYZqof0xzXM7Hwb7ojX7ph/tC3wHEopiFS24C8/me0rPTIwLJrlcKP7HrmoPxflQfDQxEc7Ybaq22OMbqoJ3zzpnIaRQ4oCAokpMdrQlUQ75V/iDPpCZ+JH4yF1r14+PtiWpeTG3d0hkQ4CT4ExjhyGzXZnbt01tf3h4sl8uJ3aeV/auWth6PpONfKYvsuY7qE5wfe8F7Vhddn5+LuLJgRX/XYtNTchfpD8cOElB4RS49oDjNfHi33kM0GL2vTZ2BG0cLH4dfPIZB2pT4MODYAclPShN3/P6eq/fo2tFYIO/Ofjo4AjPAbjmAY0HVhgRXvPeLQ5ipNdOwUN/JgcGPGAPIEvITgj/xcoYHPNEesWBm5RQO5I5iXSfbz4tyFi5wvg4CJsCZz6XTiak4Fl6v8eo+mcqu5xM8s/6gebj/Bqw8jXlwKQTen6N18/n4/lz9+Zz4SCNgzzpoarrJFJvKcHlgaEDtT4e6b37ek7JNr5DoC/GVg3mgryOgL1oAB2sCyAzh3oIJjSPY5DQC2uGaoTYryTJGk33kQPqTsp49iT3JOa+DsA5/38MtCOoLAAoroMj0BgBP4F6VEolJIOPpQK0KH+XSjUK2IvZggJSAO4j8eTr0UFDJ6Z4f7qe/HefcxnXKNPlcmx81veKkx4e4Ps9pGvC7zudQzdwTjzxvNwrr3uFGPdK0Ca960hu0lOIv/PcyAmcLU81tnd3d3Z7e3vM7vW16oA54LYqIQQ8vFSJAtb7evFsa/6f+1HvtZhFLeAi6a3mASpOm8+5pMTGUfPuci0O+vJ+r8rknlzmbrcJ5eDpGvE5czInBW0CIBbez/uoKPI54NoOwqfEUzrur4Flzzj39cB7+Szjgv30Xli+HlJiP9xfIFzcZvja8PVBRZZXRHFtD3JS++tjyTg6aRJIYfSAW31/+szci5P12zoQZ+7UHOc39nlyaRue09evOw9aG7H3BJ9zSTze6+uQ4NBBUB/bn5wPOIToZHufuQiyyC6oKu2F2Pc9nu6x6bwKgDpgcyTiPShjXLyK55il742uKZxRhn6omJBcXiRZHTQj8GM83XcIRG9ssh6zurdRiomAxokn2YS4R0TexT6Lsq2HEDhqrGg+C+iKrAxZj6pyonEyVU9Uipl1SD8l1cEuw6ExjICO1l6sAtIZFKU+mK+Ti8tgww5xTorQs8ersAReiPALBAhjpvmj3D/2pUkBRbdLvp7cbrutdIfSz2QPRHTGDFHWi4S5+Ew0vQU0IKgnYOf7kYtDI555xBn1vYXUScjoDFJ6/D4rCF3Dj1c8peAbZJUnZ8imRSKXZ0ozsV+fs+5fICVENZufU2TJHckJMv7qICPgfkZKAugzWTi3+CED3Nfk0U73Ua41ZmIyDg7UqgKMeYuVSlSqEYBqP5VB+jHgiy89KNJkHJ3ZTahSJAPfn8kJGP3dXkg6v3f5Vy6VHO29qp2w3wRfPHOsGAXcdlvk96H+AzGhhs4IKemmverV+D3NWV+krn1tpX6e+4zHSY6f9Wtu620U+yLFyZvUhoQcP5vddwKo0f6NxDTrCkjF78fJ5NTX0t73TLakD4nWEpUPIotDcoBXAQl0jAQfuuGvfQK/HvfnUn3ub7yOD8hylvyIo1qxnw/2AQkcglSf19S/9PHitaPdjGRiup4Zf//cOAZf3aV5ub+GjFTOS64X5fZ0NsUqPeSq1PmYeZEaYEwA0Jjg/wefRBI3NDfHpiDDcwgZwstyLj33vAoysYAyC8DIXW2H562dIj1GNisJBM3eZoeDMqbpOQIAsgNgJOOVXrKx4pGYjd5YZNrPySjPplZPJiKe/u/6we7GXI3WIZ6eDoH09/0dpORCZabLHLrP7eds6kNoD9G3D8lNSOCst1ld27s+6OJ/OSlU3cD7rq2x78adPTQ7W7WZsrivANUPtS3z0T47XdmXZ+fKlu1r+gbUdkvfqtg3xCun/f6OdicCaPS+AaAE4FRkm2d2nk9sMaHiKVSIkfS3aQ52tyfz/mAzehSdrlQNNTZIh0JOVJKJI2uUqlv358l+DfFBSCQLtuxwrBr1fcN6c1nh/TNA+UvFEkS5y9kilUd/Fc5m+ithW9k7kFmcYfwAOpApzPjx3Mv1SuOBr8rnT5YnmnePl/m8SxMKeFBBTDjzIFLoLPM4mt3UB3tqkLya2K4YRDwRq9KTaDpCUtGgu7XtFMKW+2KZFyKGICokqde3NhsBswpb0Q+EyowMv6Kz+WQSpKyQYgIMXweZwQ+3t3a734t4uq8P9m5e2tlqqb4yZ4ulqm9222e7ubmx3a626aIK1Q0RU2Bte0wBsaMq2Fh9KN8z8bex4fRp8YxipPaCzekltcf8TSBwyQyGLAFUo88OY3MYVF10URUCfAHsqGIgM5/xxm4ABgHQQXwiw0e1iveOUsNtAFwq52JVgXwDgF0pDUB5maobBDbRF4EzGVvDZ2P2O/pFLtEbKstDxSdEQk2FDL3MqqmID3pl0AWCmBXiCdJ2OzuxD11t3/a13UGseQUcZxTV3mBTzcHOmt7+Zrq23y3O7LQbbLd/tt3QqG+ako1Izl1O7GaEOEHOM0jzXDZbOy+mdlHMVClYQzyNseKVMyHLbDVB7rKwXVsL4Oea59OFiKd6PLxUwzCG7UGkX09C1nphfz9Zqq+SEgSwiYda5pZqIdY/owgx4H0ckXMEuCtmZLjnqoygSg0iCgmntU3sfLnWXELIfI+E9/bZKpHmVGUhE1bYo+zDYJdTs68u39jlfBVk8tpGVVryt9mnJMRE4qkjgZHG7wf6b1CJYbbsByUAUIGqCqlIPG2H0IfOiSf2quSsSLzBr9VZg30Y7JReHNVcFUsQTxBDknXtD5L4wx55pSvnx8k09Baj4mlrYU3XEJskco2FQH0qR+4GehOZMuqL+mCrMbMrJAfL3NqhDUlJqqIK2IZ6CdGHpItAMCwCMoCzILHtve8EoMa+5lRjqIK8mIhcfEI2b09WfJDPej9bBAlSJPK3Qdb67OT02AZjj69lo8YVYtf9O+VuD1S69PKXz9cnVk1DL+htE94ribkht4ess2sRUaOd5KW9rRaq1mz71tazSraNagP24Hq21FqjwkYEQBYSAdCzrPveHiUvVVg1X+r1+3wU2QjRhI1Y9FkgniIhVU8yq7BDeWlXORW42NfeJuzbPPRl6/BvppVVk0oxAlJz3zbP9qlv7ItqbqdW2EVWqcqSklDuU8oWbWtP0b/AJqa4h8egjBHrSGcHlRVUZ0ZpfHxXbKHHAsFPDqSepCe8DziVkVVpbdlbNxmsXE+tXFKlSFXtXHvSlTD6DJ+ysA0Sat1oP9411jcd2pvWtuBOrDezX67O7T1jzbo/HOx++yxJPqROC3p6A/4fDrYsZ/KHIH2RTbvLQkXbu2xiX8/ObE5/J9SqMlj3mbWzmTVUL799a+urd7b97MzW52d28vZSvZY40zlX8C2AY/HVuX+Inh8/fGe3N59EgAZp9sbmfWfzfrDzvrMLVa71lqNQxP5ljVShXw97JVTTBt+f80oEAKQfpEo2NSsra09PbPnbv7LFX/3Wsoszm4z0dwtVy1QWa99AMDYH+48//Lv9xz/+o427xsZNrYoUpHzXVxeqdpqdn9icPrxgHJutdc9Pdri9tYfvf7CnTzciZagoXk+mtswHEU8kUPDTUukfe0iTYORSr1TlQDyREKPktXKUfOiuCXaJJAcqh/b1wTZUXUP24w9kJoJLksZ5oaowJ544Y3XeTUpVpkMUMd9IxULwhHh8lH3CV6jAB8ExG6oQwUGCD8Z5r95lSFjja0N4Da18X5EnSKHSS5CqoHyw2/1GlaWQwSRJ0JOPXpY3IpmHkPBbd+qxh3wsxNNf8sFucrO9ep9SFNzZ10Vpf5dV9oV4ysw+lKP9Q7e3f62fbChJLsfHzuztmNtXQ2bf9JldWW8L1AMmU1XTMRYr+mbF3qlUf7MXK5LI53PtaV7j7NL+hohUjJGpPxV7YJZPpQZDleNtvZEPcJZXkp4nTicew/7xPV7xhAsYuBcCZaqhRyVecYaTKPYOP0dKn4H0w07TV/U/6q39+8OzfVOavV9rw/lAAAAgAElEQVSc2GfVUhWaJA8977ciXrGTR7KbXoQRP+GMy05OTtTjyYNqB1FwnAMg8CJFlwLIaRDtBuh18OtghQd+KaDu1+GwCg8efjwg9SA7/X8nOjyQ9XtIA1cPIo9GMQEUPEBIwXDPMk6DfQdkWaDeC8DBRK7t0j2Ap/6MKenkz+LBfzoufl9HYCnqW4ZniBIoZWBvHSxOP+PAuz8nBsHBXh8/B2V5D0GIB+0eQDvoxfuPB3UEItJrHZ35V+SBXzsEWS9VSek68PHAaKdryoEVBzG86iGdQyc3BAzHbI10fNN1mFbJ+HilpBSGKn0O/x5/7fWafD0/vuYc7PF78soF9D9TQMif1b+HQwxi41gpMrz0e8JouP6/kw7cj98/3+VkiQNxviZ5D46CA72+Xx3E8j1FsOJrJsxXzMaK2cuMj8BK1xBP1p2Pre8XB2kclPd5+EnWcJwvr2SS/FUi8+bjmAKzTqx4fwABunFg+Fs6369Bqp/bd77OwzoKtkWAc6wsc3IjzBWHXiDeQ9ZPyBoQSbGo7OrsjfbQjz/+qCzSI2AcdZN5H+9XY8fT05+QaD6PXgnHvQvETmTYOEBeg9Xcv8+Jg6CsA7dFVFUpOwliNTbw5lru3Ik0oxoKOZfNSw8an3sn8t3mcT0PDnwuVU0gwieQMD7uPq9OBvm9+z5K97oy9qNUpdskruXJAgLRl8sjSON2LJ1vdHx93Tnp85KBbrZen/ws8eT7z22Vg2J+/06SAFwzLm6PfGwcJGqGNlSMkO0VK8nUWyeSh07GMPZ+X3w3Yya5w5gd5s/k697BEYJsz0Z2h9TXvu59ErIXfVwhSLgW34fEHFKS6Z7ys8b3HEGQxh4nMUpQaC80gSRaQBzxfEQ5nL9UqOAUAvhjf+p90LWPzjP37aS0O88pWeiAm497cwggg4gn9gqN0GMFD9fj2et9yJAU4Rt77PCZzdOzAFc1NQdsxOHCgYnVT4B+OP+QBm6jeC5lmyqjehLIoUi+u9PPtXC+tJ8mgZgT6MP8op+fyHZS8cL+F8HvFbwuP0HgFRsd+3rx/ZCeA57Q4vvf144CwSifp/3uvZ3GKM1F0CPIiyANHfVAUqrCBhCS3kZt6LHI/fMePWvMBtIasReZzJAlH4GQOCY7/IOEhHDpSSdRIEZfz6mfLXw/PfBcI17rMKkOUwNTGjwTpMVqWT9PfT926ObjiCIbF51jr5pDgomsOifnve9NcLqiJHQkDI8JJl1/BFJV4Zf0y4SFksMeK45FhEQCWueIiIFALvB9WjtJxY9/Tns3D/5Z0wSpRVUKIpOUh/1BxqlswHIRAnVPRogVRS9jGCUd4xy4f+R+xiL2X0zHPPU5VWWVVIT7vj+SLF497wQ4GfVehZ7lmrujT9QHUvU18eTf7zbS7ZTbNJ7b95/LXmktEJxGwlA2KALdAlJjMoFL7fm+SX1IPUvsYfbah/V7EimjfP5Qtaazno1KlQISY0hdxYo+t6upP+Lnk94Te4k5aST/a7NLKhpfEsT8OwABeBaAPV6TfnmS3U3Aho+sPS/5kVLrgTXfNMhchLNEfdywY+ofFv7OXFQkLOk7c2ngnwKakG25qyn3siVA5t2dHfBNnje2BABBogigD2mbwfTdZCJyj/LzRhMYhw+xpNHzWIp4+n1f2z/u7+1WWY2FiKdtjxxjACO0hpEbU0Ki2Xy11FoJCSqBxPDkCyXVRCAdEEwyVBXZ3p3Ndnt735L1ObU3Raje4P4+ZY19ygNweWFT+3J2aiXETLO3d6uFfX15pgoa9gTfV+8ae0SPH4AjnrlpIgTjKZ8P+wlATo9OpMuofoyVCJfTUEWzmuT6XtxFAF76KVExQmoQ2fL8rYekh0iZz1XdRNYo4D7zzvPPq6nOZCeeAqgX/uZA6zGJhQoBADH6CjkBRFVSJJ5I6gA4Xy0C0cd7902r/aQkF2RmOS8tV0as24T5MvSUxFeFhIB4EmkRiSkRV1G6WJInMUHD195YzWyXFfbjtrFbms3nlSqedpKjNgE3nCmMH8TT3UhmPCRvqb4s9Psgg38GWDH2dmJUZNDXJFMmv4innnVd2ul6JRAWfwqwnPPpoa7t025rN3VrT81gny9LEQsQT1Q8UXlS77eqeKLHBmCXJEQ9cZTqaMjM1crWi2Xo8xdlgrRnk0xZrAWVbOwD5oAxZdx3gNkxsYCG9xPt4Sh5Nw72TK+dJgBzb5bTIEUWK54gngDqIIYgXubEF7PqJ8STADv8amJTALVY1cYzeMVT8DlH2yEhDSgOeEa8wnyNEARe3YUfyNViEiCSymVoPk5lxz3n0wyfC3sQ+vhMpzPbjYPd1VvbVGv7gYqnrLUH/A3mkmfHt6ENC1LTdWPn+87+rljZ3y1ObYl8Uf1s+7wTGPq02Ul2sF3N7KEYBXhBbJCt/4WNdpIVts4CObHtkTeL/iuymGXw+Xie/RB65HBN+rZIag8ojN4/SMWRaNMDaLZBanK9sv9jpS4USphxHwPdxkDQHlQlItsLiI68IAQChE6Ubzvt6ffS2mReweRI8hNZNsawyUf7+PRkdbMzJNglgwmZ3I52t6mtHsy+nGf2xfkbe7M8UZUUYCbnj/wWZE5J/lTPv0IVT8jwQTztOY8zUw8jZKuceGJvQ75BPEkikP2Gz0y/1H4QUA2nxZ5WrsVAj75KFU/zrFDvFPYSNp5KDfqvkXwpG02lK31LpjOdIZwP95A19CEKFkTyUZuxt/uxtUdrbWHYxamV+0ZnBb2uUBnox06EN8QAhLTwEPl5UZaYOaEZvYWxVtxMcgbykbtQmaSExvYgUnBCNdJoqnh62oWKznJa2mfzZbC3zF/sAwog7K9ttjslX6kiKeJnwjuiLBzxIz1geT/EDc+KXX/cPqt6jGotyNlH/GtIwGxipwDOqqRolPSH3eOMUaUw4DAALQly9NoZsIyjiCY8QPqwUPmR069nv7enMrNHGkOV2MFKPWAgGlSVSAXyJFclGQkW9Go6AWxmr0PnK2kFtwYSeGJTSIExt3sqQoZGJMv7sdS8XOSVpM+QVSTZuCXJtjnYU+L/ekK0x2/COakeGYMMH39nXYHZKIbiLEPaPCahuSKE7GhMJsIeqy/lPBfx1BSdFcvSJiskYElaoUd2qLqSxGIHSWi27zI7DGY3dzX/Y/xP3fAeszeTzH55cmEXVK3MCnvebm27DxVnVLKrj4wUSyEHFuoRx/3ea0w4j83eWyXiiUQX+VJyeubWnaxsuLywxZdf28kXn9v2zUpVwtUsVKbgI5HsK+WNLsQvSOrdfLq2H3/4YI8PdyKdVE3DOfb8bOsst0tkZQ+NTZuDZTHW4XwFQ+Ic93gfG+I4Br43VVusJ0jJYjJH38ymX39ls9/82vKrSyvyUIWm2CcmUVVUEg5m33/4YN//679Jrnd3c68qcGLe87dv7OKzd1adruQbHPY7G3e1kpPuP3xn9x8+2GG7URXKuap+qeALxJOS/0h8antrSdImxolSr+5Pk0xBvybIkrzKFEsT5yPLmFfIrZnIXUj+p4yKdQit0s7mc8ntliRtRn94mvXhDIDExpbIr+hU9al9umePzhQbDih1WIgTIaJEogzBn2WesKMkVDmBj5QriQ1Q06wZfA38F+YCn+aJXnyHWlVzq6xSz7A9crHIdradVWAB+K5UPGWZfRwH+7N1dlNmVltpPQoR9dZ+O1/a74q5vSMxYOjsP7Pe/skO9se+lU3gPJhpTZb2m7Gwr6ggNpJTeiWBgH9wb2fLtZ5VcsjbjWL7E+wNsv4kvbSHsLdJIIvEE4oXVG2rkrkl4a2wXTbY3YHq4do+n6zU44k5IwlHSU2qPuytnFc2z70vHlWY9HQbZa8gnjgDv2CfdiQZTGy9WinSum4b+2O9sz/t9/ZVb/bN+YXIeqpfscFgZiPqC1l+VAOROkJsgaB4n4onB/xeg+uBFX/R934NIMtpTUiJY3SSZF06KOLAoweoHjgClviPf38aWCuoT34cBPGXxCInfY78Gfw1Z9lSME/GPJa8T8sgwcNPCqo64eGgYAr8uuFwcODnntuB2DSg9velRBygmgfGjLWC+0lgxL1aIB0fH0cHtujrcGQV42ccqHWQ0EELBzWc5OB7HfRJgQ2/Bn/3Z/UxSwHm8Gwho9fnNSUKec0b8HlW9hEEjOBPSiy9voYc8VcZwymwkhIqfp/p+lCw9apnEt/pa88DU/8eB1RS4seBsnT9ytH1fgIoUsVA3MklBxrD+HOov1Q8AYT5d+FgUxHlpIeDpK9BOr8fr4hwYBVnikDJx8jBpnS+U5kU34vp8zE+vv5876TgIOPK/fp7+JsA9VjBxbM7+cV15cygGTqf618CYJ9zXxtub3z/8D4nhnxsfQ2n++fn9pK/lq47B7VChYk3yn3pbeX7IDwvpEoAIzH6q1XIOuD+6fFExQB68mSQMu5uT5zk4Rpv3rzRmBDA0uOJOYGo4jo8a0pQO5knmT3sVgQFUmDNx1SESAQyfU1xbxBPLudG40l+BH5FSTrPrtG4Iv8Q/+bkiNtXOfPR9jkgwnscpAh7PWTS+ry8Jp58ffh3+h72tcj7fe3wXJ6drB5aNCaNMpC+htN1wHVbssmiHUiJJ9+zU6RUjhWjXkkYe6lEQDa1IX4ueHWY92J5bTMZM9nVeQAWVSFFs+vVKqyBNlRhcaAydg64MXaMKfOjs4PM1FgVkdo6X7fVLMhWOqHpz+J2ajpDTixUAem6XQCO+EGDGGDTSRPff/7dcvabl/NBZzVgPJlAANZRlkyBcTxkqNTo9o3IpyCtEIBFvtvJTta3k4rqI5FUcPhc836RlwAhXuE5nQSiVNVKQe8XR4r7Yo50pkWCT2ua5668DLxU5i9SexWB6ATgrlVzbmR7/Nn5jO87nHCcH+/dojUZZXf8Pnf75hgUaJ1HXW6XrSTrV4EzTn8kdvjdq6nS8yQ9F3wO3Bal8+rPqiGPUpsKBptY2Ze9NBsnYOL+RSrhPAPi0RsiSicSDLCvWBME/torsU+dzgFlEYb59r5afI8Hn3yG7DGB5pB1SaNz9ctKepC9Pjt5RrI+pTcd5RVxfH2/4LDiOLN+Upub+gBINXjTUeZKmWxo/AuUirIPkm6IwLxStF56klFxwn1Tzi8JhrgvAaZ1TenMU0kSz2AaoMaeTbL/sceQky+Mq84w9XEhizP4Nv4f38vvWgN5bpvtc+jNEvXy+btXkOl5Yo809SFibuLnnawBXEjPOoFkcT3z+zLKaLlvkp7xfn7yr9u49Kzm8xOa97LvJa8XMupllwAiIQq8qXTs8aQxSQR4JdOU2NH0On4vyoKNWZzYRX8eVczlQTpRa6cMY+bEkz5fh7k+jn/iW+n8iRmifj76PjruL3FbmQJx7JWqlQT00U8oU3Dt3+0+v9+fj/PRPwEUjyS8fwYpNN+vXvGEv+D2Y0pDb++LiRVVP5iXH+w3wJXmVTKpE40ve2K/p5q5PEr86f4iSH4cW8nYTAIpVha2mgN8FdLHF0jwcG/Nw6N1N3eWPT7Zqmvt7byyU4K8Q2O7LPhkXu3kPgKf5Yy6mM5EPG2yTMTTv7TPdgP4mGf2ZKYeT5D+ni3N3OHP8J0Aj4yTKv+pwIyJbu4/KX5BqiOS85D4VLusmr190YwKxN8yf6hHjJ1dZwd7KIKtuuxKBc0AJlmzt68uz+2bq3MrY4Wb+1WQeq4+wPWx1b4HdP6QVACQQvUs907PCwghqgbUyH1mVWHqXTIjCaQg0cNs3/RGNWiZ9UeNfDLIqVDkzFb1EX0n6uBfQTgtFjOBFQMyO9EOIWHC82CfOT9JUPK1zDmqivZZiGHld0Gs1HXo24XG/ySTHLQAg5okgVDJ2aj5dWlVPtU8uN/FucjfVWlPj6j5SueG+9ySK439io+VQIAYyl7G31laPZna9aa2Hx8e7b4dJEdTi9vJRVyQWSsib+jsut0LEKPXEmOKfM/ERltT4Z0NdgEYzu/IFmajmn3nJPOocn+uiiNAYsaSNbofBrvebu2H50ak6dXU7GQxO1Y8rahAaBspkQAMI8eD3Ze/IMKfOL6Qj3y6Wge5rdifUecgyRBRWQAiBzBY+xvbVE4Vr9w9PCqBQj46CThUeETwXv2ahsGe614VGm9W06PUnoiNthZQRwUPUnsQTxDGjNVmG/pRuI0luaEn5mf8Is7B757YB7hJvwzkb3TGOlGImYmEG6pnSn6MSW1IfmEn2E9knSMZOVSlDbQIsEIVchBV9K2h6fp1UdkPw8G+z3vbEC+gjYkNVpb9SL2OTZrW3jaj/XW+sL+erUUgPnZb27FXh9yeyExnj82m9jzJbMgH9QOib9M3xcRWlkuaTKTDUKs6hftfUGkHMadm6siCHazJkPMu1DdiNUJomogiyGLIJ8YcQJLY+ezszP7b/FSAHKSPKoCiL43MGOt8PlsEjApbRuVCvZXKDv6CZOW2tfXIJZ6fiRCgcgCy/5Cb+uJtd3sBgNPZVOcJklKburX7DYS22a/XU/WEujo5UzXSp+cHgdwAyRBPHckuscdTg4wZUnstBFvodXHSBeIJMkjSVci1ReLpQBUSQCvJl6p2xG6RhBTInRCLdragdxryb4w1ZzvsedxT9CcZ6UlIxWmWq1qAZvIkliHzS8+sISYjjVbqvh7bxm7pCVggHRb2fNX2kng9WyIKRrXoYNVsZusVRPchKFhIFSH0tNIaGjIRUx7f4Ps78eRKCynxpD5JkEgkuuFHTegdErAGxZkxeZS1w9mlfsSW2dN2Y4/I7MVYX8kVPC9ylOpPEsh7kj7Yv4/7vd0/P9meHnLLue0hPZGxHrNQqUgSBUlufS25QCZaiURUdKpnHEkHB/WEuz9sdO7NFkt9nrhhIOabBlzxoaRycy8pSirbJgdA90AOQ9zXWWerMbd3+cTe0ZuGPjRjwF21/0hEQWUto5q+VOXio/Wan00+2rsuE/EEsStwvsBmdFIayKg+m4X97MmB/O6JYMwFMZJX3PIcIrmjig2zCD7pP0qAjH6sToPR7HS1tJb2EfPCDpPe9nlr2Ty3ahkSDLFf7k/S14xzVTJ7Qy5b8/BYW/+wVy8iqrPZFl+QZLI41Zlxn4V+aZzjVFvzHOxHr8CpqqVAe+6ZCr0HGkWZ2ec2t1/OzswT27Adw2Jm/fmZ2fu3Nvvl17b87HMrLs+OSZfu08kPi7gJpM5m82S319d2e/3JtrtnrUNulL13stvZWVnaJTal3tmE2Jy1R8xP5duECvYQt+mMiv2I+Du/P202YY1S9VnNrVyemL19b+U3X1nx+VubzM61m3b0zEHeTut4YuOhs5sfP9njx+9te/dom0+3trt7FAHz9t07u/r8vaTSkMpGhtmIEe9u7Yf/+E/bXF8rOYRq6jdIFZKoDAlCYiNriD49bSfiiYobT3rUOldFETabRD0qCoN8PZL6RTWTXXra72SnOVc/EVe0QWr3cr6Q3G7RD+pNi6+UdbWqitUPnXPr0Bryg1RhqgJyuw8Jq8R9MbGMikuXVkcmFX8Y8g7y/mS5UhzgyUiMM3Kt2E3GhoQIfvbZoF6DrCXIZvxAiCf6FF4j+Vo3Yb8Tf9Djacjsg3o8dXZdmJGGOvSZLYeD/d1ibf8ln9llN9jzcLB/HRr7F2vtByX9Zqr8g1z+xVjYX49T+xrFASVUHEQkg7Vgd07VZylIdFLx9Vzv7P3phSrBWP/cq/qVxT7NilXy0c7mK6uoolTvz+Cr3bU7ezzU9svJiZ2sVjaNkuHsk12UDUXaEOIpYPMQupDBvd3utpKRJfb7qqxUyYrPS/JP1w72w3Zjf2r29kPf2Zej2W+u3ttFNhGZqX0mBb8gw43UMJgAFd+ObwsvfvPmzehOTwoCuvPOAe8/HrilIDxBdgr8uQP9Gnhx4IzXnRxQsBq/PAWnUwDcAeWUcEj//vreBAokQJ8DUg6suNPPPYSAIQQGMqSJPrTfoxMmbqwdIDwCaxHUcSA0BZX8NSdr/N8kLo3At/coCVqrEE9c34Hu/z/AXUFfzDb0wD/NrvaAPiV9uIeXQDo0OhdAlQT86Vg40CDwIoIy6RxTMZKuHw+Y/T1IiaTj6tdJARR/vnSO/fN+7+k8pwCCO+n+DOnaEjATK0z8Hn09eSDGNX3M/DuOwAlGK2Zjc31fo+n6B6bhPTrEYxPNtGoiNJYOgZ+eHbcsgu28DvHk65l//dl4vzPE3J+DS+m65O8cyikY5N/FtbSuE1LQ15/PpYPPL/cTAKz0WX0v+R7n/x1kEKARJcbSfYfx9L4qHz9+/EnFU7oHfE7cIPl9+Pj5Ye1znwKA6Z7gdwd4GSf/PZAzLz00vKrHyQ3+dbkbvgMiZL2m51OQwTu/OLVu30pmj33iJIs7ZnyGZ33//v1xDt++fatD77vvvtN98GxO+Pg+8LnUv7E/ij+DV9KFewtZ9A78+75VpnKUH4B48jWcrkMnKXG+XbrFeyG4Ldb+8OskYKfbjWArwnz7vHmmoI+xE3G+7lgTfh9OKLoNZgy5B34AYAAHeG/a48m/1+f3QLZYYpvdRjh4QAWMr1nfJ36PR3IjAXNT8otrUD3i98x1UqJM30tz9Ahq8C8ZcLq32CMFUJAfJ1/5jI8pc0D2JD9ub/zc8fFcrgJ4dyRekp50shdZkKw67i8CSu+1JhsRgH7/PPfh3xcIx9CXkBJ5gak4b7H6SfaOqiGkr6iGiX1q2l1t7b4WaEshlH8f1/C15iQaWaf+TIxjSpCKkIsSf9ghHCiCT+3RKM+GE7VaLo9Z4VSg8SOCBZ30WPDPvamHChnkOPE0QycDHLAhObtCVUEkHgFoYhULAZUTMIC7R1vDMyYSl8qOJ8vYG7zng6oDRKRDAtOMtw4yjRAjXnHk5296/vEcHmD7GmIufO+KLOrCfIVgJ5BxEyRK3H5PyzBW/D16S6pIgdhDmzkClSJ0I9GNA++2FYTw6J/FiieV6scqVyX+ROKW+3DiSc8ByTd7qej1szu1x2jOMy/H/ZhIvup19MIjYfdzZ7BNRgV5shlqyvtSOQSh4WtLe0rMzUsVjbSum05joQpPNaINFTs+H8A+Wm+MzSSAgDwz8yZfCyky7EMkP+V3xF5H/J1+Mwra+S8CnB4AcTvIsWg+Y+WHgpUog8i4I/Mg+5UQT1qjMUufJt0p2eS+h9sRZFhSfy2119qPiYyUz0/qp4xRwzse6oF4KoLPJh8/kUzxykrv06SxiMSZ23fZkFSWUHB0iBFk02JllZ4ZEDRWyMhe0EtGYGsYc51vbUrThJXl60T3GNfscT374nM5QjLy8fnHF/8UoJIATBIlMbHn9f7053D/Tv8f74/gzkEI5JJeYoZAsDpZqHV9CJVtXuWELZWP5n08JWURfWQFzoHYC7YZ7fmf+t7u/+n6yBCRkYjNROpJBF2QcyRoJ/FguHuw/mljw9295Xf3tjoc7O1savSm6Oqt3UT/0m2/xzE8k3yX1YmIp/uuU8D8/2SNXXejPZL5XJaS2iPz2RNTJPcRq9Wc0OBePS7y88d91xyNfOYxD2dZMbZ23vf2ZW/2bijsLbasmgoEQGpvW44C5i7qzC4HpO8GK9rGvjw/s69oBN4hiwrITEuXnaFY4TbCfVNVOQFUVVWQmo7E045+WLHiCZCTtbnoS8nAVEjNUAmBJIsSdgY7kH5d9MokB7AFICfDFDIeUJDvftrFno2W2clqoXkB6KXylrmkuoR7kawrZMjpaSBfkUF6ejJ6eHryEO/nfMSWA+RKdrGroxxxIUKD9dceXvoaLGdL2TS3FyE5I/wdQpQeT9jM4/z0nc4kzSFJGMi6s3c4p1lbs4V1k5nd7A92/fik9YP8zD5KRgJCzwsqB4KcG5UROuPJqFUlQB16OXDWj51dAM7Q96nrJbV3Oqs0hwC7SO19dnkV9kK90/NBPH3a7+x2R7VIrmbtJ4tKWb0ns7m+CxmXIGHdinjyilLZk1jZhY+MNAzAqiSNItl2rGqMZASyapoPJI+mM73v5u5eY6+EAgjtnEq+2PekLOwA2L3vbN+2djIv1FuDqpCG8ai3eg5kZpCQRKaM+QEMftw8v8iQsZbwLznOEvupvR0rRNg3XIMYn+92Hw1rC6gjqT72lIVEHsV7kFhlocogZI53xGiFWSupodB3imSRfd9LFvA7K+wjxJN19sx6E4kVbDAVTwBI6yGz921mv7WZ/Xq6sMnY222/see8tT3ELwB3Xkiec6OeU/SyMZsfevsK8m00kTyst83YiEhjXtbTyuwQEpxYr89tbTWSZLPC3lRLO8uQCBxE1nC/6p0EOXnobD4t7fLy0v6mWGhsyBDf1DvtAySLqBRq6tqyKviRrLGH3cY2XUisW09mmrd2u9MZ9+btlRXdaPXDk+ajzkcRTweqliC7kaxGYqnrRDo+bg9WTKb2m0Wpub88PRO4+f0jlAB946aW1a11VLTjE+ELirQMcoEQ4RBZp4dB4BzEEZn63CfZ/s9dkDHE3lDhH3xfE3FCMivfie/HWVTSewiZNvYIsuDY2p73tEo8kpwd+0LqC6mscGc7JfWQeEa/lsye29buu9Yei1HVOO97KnByVa2dIsmFb4nPDeFJ9emCvkl9sFmqPA3rNPhMoceTxw+Q6ow9RBH7Vz5j9OkKCHqkGEmWUKUCsfFEEnRH38Ol3RiXSDAiVYUE9XOzFzh/jI3iOQntspyH1hiqJB56EU+sBc3TNMQoPTeNNJSSnzjnOxxB2U+144h+E6QTfaMk7dcEOVxUKUJCABU7+KOhqpDn/mSd3e92ls+o3FwG6S7Gm151kgE7qL/Tu2Jin5WVpPZKSCfEYPPRRoghYBypIAQZxIehs4estx3ys0MpYpeqDSXZZaGyCHm1AqnHRYjdfQ4cs3HMU1VMSY9W7yOrM1VV+yHe9apM92Pd5p4tFtYVo42L0tq52Q4wHcW/BXEelS/hzNHCd4kAACAASURBVNK5xfi0o0D81pjv0p4f9pbd722se1UB8vOrs0sRT1bX9ud+FxNdupfKNyXYBqw0myxEGGMjb8fGHmlkN46BeJqeyobh71P1cmAfXb2x7KvPbfrN1za5emPL9ckxfkc9Q3GRx6Ztaw8fr+3h8c7ubm5tu33W2TMoUYMYsre37cHOisLO6NFT11aRiAoxw7VKyBnilhdM2vtpMR+sne1+r+rfeTW35XRhxWxl7dmZjV99YZMv3tlk9VYVL6xtkjsg31gPSAE+PTza5v7G9g9Ptru+t+frO5E8JEJfvr2KfXFb+S1F39nddx/sz//2rzbs6yAd3B7scsglJ8mJXiGNWE7kL+0i8VQSIySJelIkQcmBU4e93DyFxEIS9WZznXNI5LUUp00LuyNub1pJ7V7Nl7aCyOl6yXWyL4vhYP0hKONgzyCeniFGqHAdRmsOES/FQhFzRzljl417oCqRKk/6pyE7uVrrPIHAlsQw8Sc8PDYJEl9Th3RwJ7k9dho9wubZ1CbTynYTZIZ3qnjXWaKe5oVtB7MPQ2vfjr3dlbnVqj5D0jGzv54u7G/Hws7pM5YN9s/t1v55PNgN9o5zaDjYbBjty2Fiv7OpfQ1RZjzjwer9QdVI9N3DhouQpCqT5INDbZ+dXOi5WSva18SUIr07+eVIOfLcSpo4hD5mm6GzWyqextb+qjzV+af9y5mDyEff6gzGT5DcnzgHpJxzncE/PNzbpmmtWEztq1lQVlpQFVciC9ioIv27rrVPY2u/nFT29dmVrXuzZrvR+TQw6GMvCV3if0kYIvnpvTbBs66ursT9OBDhRt6Dyxll2vHHg7EUeE8rSlJg24FDN3QBxIzge/zdM9IcTPRg1EE23k+1gWc8CCh7VbGiTPQI3HjQ7gSAg/Qp2eBEhj8vgUsKKMv5j4eagz84RQ4cpgC3kw0e6HDfToTwWQeh/Pl8fLhf/w8nwgF2B8k51AUKvJJRcbAgHQPvNeBzlI4ln1d2q1jyWEIfSQ8HCpQdErOt/LO+BviMSozj/abBvwfu4/hS8eTP7PcXAuWY2R6BhhRY8N/Te3ayjjng+g66v74HP8z4Dgdm3Pn2tcbrz09Px/Xj8+l/l3NEdlPMyPZn4l9eJwBg/fncO0Dt88334VwdnZ04zuk6Dm3MgtEMi/cF9OR1MoTSMfH1JRmNWEnh88j9st75ccD/9d5M16AO+whK+3pygJBnkWRX7Nvkr/sac5A2BZ39PccgN/ZzcfDGyQ5VC52eilD4/e9//5OM5tcAkgMVPo/8nfvi/hzsSIG01/vf14WTVR7U8z4CR4B5B5F93FIQivkhm5F758CGeHIg/+LyzHaPQdbDvy9kKgfyxIEOAiAHV/kOxvrTp08K8FW+DtBJEESjQK90insT4N7tF8+NQ+5zzOuAsjwb68FlgfhOiBvZqYT44H1c2+0l1wMI4dqu2+w2xefBiZbURh5BSd1juK7/vCaenGzwdefPyvt9/XqJvxN2Pm5+HgAScM9+b/zOc4R18NIPxG2W9l3cn1TAaJyinJKTnnyeeRIoGEFWJ77cEefeyZCRrE0kbFInne+83TwqY8QraxXQRSILQsL1zH0cfZ/x3eyBk/lS9+Hjw3WUCR5tD8ST//iZ6bZN3zV2QVc7Ar4OWOss0R4JGdCMJZ/355ADo6qtAMypB00kZfQdMYmASgEATjXAhDgfRsnTIDGl6gV0rGP1on+3Z5WrOg5ixCXeIvjh+0eZSvNAvB2Jp9hvyTPwyaYn+9QJbIB7fxac4E5SCcHJIkCCeCI84Z4JZGgc7NmtPCefcdAT8M9BXq0PT3OJYL3GO3+RYtX6io7YMcuyNHu6f9AzUrJOYLp93sg+sXbunx6Pc+M+Uzqfvi59baf+h/ZrDNL1WXQGVBUTgCT9HdmUErmfqf5lzOvtTvMnTevVMsicULkYAxwnz2Q3shfiyAF11qz7RlQ8uaxcOJ5CkOjBZl68EHP8/QhwxYcshqDd72cwFXBh3U0kYXF/ffOTaic+5vtHe3NqsnECQ+m35E3XI8nDqQmAGsD8kE17JAZEjoWKF601iEECbgsJAZKKbILUKNm4ZLUv1itVhlE9wGdmsRrFbYrLNskHAHjvY7PqKHEk3yGRqyNjXfuUhupIC9D/EwAvVjxYFUjE18TTseKpCOOR+jBc20l7i2Ca+2/uW/h7QsVuqJpK/U1fg7t2pz0h+xFJPcBNfQbfL2YTa89FklayaNEHhsTx9eBnra8DrsfnyFb388PHT/dD1SRZr1GGNGiSB0mtYwwRA0u/d41V4h/7+ZbGFkeDyXok+zHKhTnJnBJPgHmpP+Z21Peln5lh48XKLYF8kQRG5ibGF1TfhvMh3IHmbYxSeZEY1fdHuTze0/aHkMkaq1VJlFBcpjmjmXZIlPE94bEI+0E+Az0NpqF3DzawiT3JFLQD3G1qs93W8vtHEU/LfW1X1USZjIfds/3xPsgDE3x6v6v0jPj85MymNrGbplHF039MehFP9xAU06kqntRUOla+EwC7bw7g5/OV+nVpnDOjHxXjR+Um1Ydja1eZ2S+ttPdDZmfbg9m0tKfxYNdDbW1V2ElZ2dtuYlfD1Hb93iZDZ+9XC/vi9EQyRGQdP+93RrUqJH3qy7Dv3c9gL6qik0buA2AhoG8jEDjIIRU2a+llh3RZK0CdbHeAALLcIZ6yySiAf05/gEhMIrMHYcO4PG7jPI1m6+Vc2fVUPJGcwJxS8eQ2kwoNfAJ+2BNU13BGrU6A6UMMzhnHvAuYVWXiS09SEi2wW1EtVN97ujoVseF+JoDL0bbT428yCwkfymoNmfqp1B7PwR5h72vekEYqZ3bX9na/2dltP9iuGNXjaezoOZPbrKwCSAzgn/UCYBlPXoN0m+W5rQCou8ZODqNdrJe2oEphHARcW0PlVmYXF2f25uxcYwBhxbm0aVu7aWp7oi0lmdCHvZpWUxGynEyDtFcbZHIB/nYkqkSym3UGKObxriT8IMRiooV81fi7iLm+t8/fvJVPjsTXGPvpUcEDIR98XQC2ILckP6uaWpcX9rzrBJDPp6MIDIgDsnpvd89Wt72qUOilc1YtbLKYCejBVwA0wr56nz/kxNzuar3kRZAFU5V1bs/7/ZF4Cn0+gr1jzliXGf4h/gKV7Ph5zDPE06EWKWfs4aG1AxV9k0pkGO9nP9TZYH+xwr7va/vLcLAnVYyGHlKKV+HFht4uyql91hX2m2FqXxZTK4bWPrVPdpshb0bisdkhn9rGensaDspOP88LW3WD/YIeyENYN8zDY7fTPgScPUEy2OWsqA6BZKMXyDK3L1bn9maysKaDiGgCKTUEyUFEEFbLmb2/emu/AEgsMrvbPNn1/YPWOCTQoqjssNtbQzXjYqHz+fb5UZVgPBv9o+jLhO8IQAzxlDWdba7vtBchXbZ5b+12r34YSH4hm7frO9vsOtvUneTVvpmCs+d2eXKmswjiCXKD9QDxNECURuJpD6CIVCDEUzxv1jX9zoL8nVc8BeIJ2SK5VpL5k8/DeaGqlEA8qbc0zM2hUcb8BX3QqBwg65wzmWetg9fkMsB5TCTHhyZbHoCZGIpqHarKnrrObvqD7Ul+nlX2rj6oL9jldGaXFdVOg8jIIE0AThKy+pVJL0nqg3xobO9ivrJ2H6RqtTdn7KdcBCzxKL8vGB8sKaSbRfvEeEOSTSZ2HhV1NFwxOch7ogVyJMh4QwQhu3qgJ+HERDpDtFVZflSpwI9kH94po78OdpG5Ue5VqEbWuQ7xZfhkoy0WJ/LL6WuDDYUIZg0xj09U40KqzicinsDyVNFonHnB5kLq3m52VkBQL1eW7+kTGCqe+I4+H47EE3vlFF86IZ469jMc2EjCT645uhtauxdwPtpX2UyVaIDCnO902oE8goBA0mw/DUlt8u1jwpBXPSsuloJESFxQwl3sHcjYIrfmWCx2VAoEfAbfKFa2n9JvCXbvZGL9vLB90RghwWSOaoOR9nWM7eqmtX07WN0je0k/mNza584mm87KPrMtVZ3DaL89u7JfnV5a3hzs34et1sqhrYO9i/dMeKCE2Hym8aQ6+Xqs7R75z360z/qpqj2KVVCUYtyo/hreXtnkV99Y+c0vkPuyBXJ+8ewlrto1+5AIgeTe4WBPt/d2f3cTpGuJBeQPE3eQUDbYe/pPkmjRD7aM/TWRdoR4GvB1+0ayZu53sqEd60CWsRuDZO6S8226tKJaWEOPuS/eWvnlZ1Ys39rp2VmQWgWLmVXqKwrxJElA+hQ9PYt4evx0Y+3zzk5PTmy1XmsuOSNXqEHYaN/94d/tj//zf9gsy+3Nein7eNlnLxVPJN6gpkHVDP2AGBcq+Ihvogy14roS6VyqVfNAPBH/U0EeKwq1R9Q7e7CHqtRavJiEJCeIp6Fu5HPhw85Ls93zNmBpVAa3nfZmSDLA5mV2oJo1xpTLebAhoeXAXkkxM5KjIV8hbtcnWiNUwGL5mg39B0OCHrE7FU9KcugPktvjvfRHWqjH01RSexBP+DTEf+r7Sf/BMbMf+ta+zUd7mJbWSDEit89ttF/bxH7TZqp6ey7M/uHwbP/YNna/gHhCEbu1qh/sq35if59V9hWxpTW2zw72+LS3s0UlH6LsYq9KKmtjwsVnszMRl1qPSB7S64l4H+IJH+NkFYhOzoY+U7XtfbO3225vh8Ls19kq9GqOFa9UOTFbnKl8F9LHwharuWzu/X5jf77+ZI+t2XxZ2nuSd6ZT+WCM8f5pZ/dNYz/mZtd9a79aLOyzxanNm84Gkl8LKrzwSUZJB9KLjIQDqtiOCb+YeyqeHOxnEjwgYyHgAAG8exDqAa4H6SxCnEZed4KAw5DvcDDMJVLcGfZMO64l0oMeBgkp4ddw4P15szkGNx58pyCpG1QHFz2A9cPOiSR/tvRZFfyqPPdFSgWn3okEgnoayWL4/JmdGPD794DMAXo37il4oJJgyszRzG5Ds0UHMgE9HYRMAV9/xm4MUkAK8D2rKQaCHkw4UOnBchq8UxrnQFwIhILxdrKF73WQzUFjJzrSSge+MyVs+D2QVi/EkweAKfjK4ePAil+X70rHze9bYFcEUH0deNDv88bn3Ij7c/t15YjEbEyeiftnfFMgww9SD545UPz7BES+knb0QDZ9Bh3QUdYMnV8HjRy09nvWeOM0JlJG6b37HPvYesDu/8rZSiqfHDDgubi+1g4tACJJlwb8fFZjhgnwxruJZJBfMwVEncziOukcpWOfSq0x1joEopSbVzlR9fPu3Tv705/+ZB++++5YLZOObwqWeT8AB+T5znQsU2JQAVEi5emkiBMgL3s3zIv/hLEJe4GsLyeQcDYhcZDIA3SFJDiJ/8933j3cac86OYI99OfmvTQ6xU7yHXw3gIJLkfm68D5XTpDI0YhVHk6M+Hw6iefAs3+HA2SMlcsM/Fw/Az4v5yASXGQFK5CKhIfbZl5TrzoyniLBzHs829LXBVJ2vi997aY21s8GXnNyy9chr6lhaQTRfW9yPWW4xOoPfmeMnDRyOT6dL2jNxv2T2hdfSz7/Ap4jYeVz7meS286jxEySVd+QSRTPIgVHsa+fZ+QRcPg1eB/36GtN6zRmafm98a/bHgeP0XnmJxCWoUcEn0WGtJzOj72ItOYj6CtbfyDDJUj5+T7jWZg3/l/7VPcQiATZ/Qjqyrb0nTTMnbDkXkUuReBL9tz7mkTw1gFpJ2sBjDR/kSjl3rkuAJcCx/XCNptdaKZMVucukMaQcmT9HZJ+hQ6QsSadlIU4cbt9lORLqgBxmHAgfQ0cq35ixrKft8oCjqQVz0m2q+QPaT5AZTA642R0QaLihI2ZLedzZR26LUzXmYNXh65RVjrPrLmNUnR+pkgmJulh55UJzDWBhSQE4voC/NAZH0EinXVlSHx4TRz6OsMR93PX17cni/D/ZEe5LCDZTJrfWGWi5x9ygc6+BiAb3Aa4lGHqV/hz+XoWeBcrHhWU4jvErHo5rFFyjnvkel5Vqb/xuaYJveeO0jDDsUqbsUHb3fe4+yZ+1urzaIfHtQ2gxvdIciCSHpbHjDhlB+fKapPMDM9JsBKz2Hk/RNhssQi9GtCjptqSRtGv+hr62SfbTDZnzNj0hspuM30Puo/JmtcZmvghqpDwvlexclHnUvSfkOEVaUiGeOzL5yQsz72KGadu79L+XWFdhAqao8+QkFCMA9ni8kUZm+hbEQw5+cGYcn3ON/cZnFjWWo1ErO45ygKSbepjMimqY3KEfORIGCqOaLsg7+e+a8y8dSDYyS6X05OPjkyeS6dmZssy2Fv56okk39FnnAaAR2cccjlIiER/WT5qFj7n/3mmpJM9AP2e4S/76RIMqk0K52Z67qUklvZ1rHZ34yt7FCumuBcyBT2mIqNQzxgJPs1vtOWqyokEvogSGjpzbWT1SFiZVgLTZJ/pYaL3t7ZenFlR782u7y378Udb7vd2Pva25KzKR0kKEWgihaIqsNBG2Mo8AEn04VkjVzUW9m/P9/b7Q20fZoXdTwrbHDorT85F3jgxxr3587AWvYeW+2vu+/tZWlBRCbDJ51Sd0drFMNrXWW5f0Pj4cWvjorJmPrXHrlZPytMst89mla2zwqqutuloIqPen13aaj6z26cH+3h3o2rY2Rik0vxsxma4PVQlNb1aAOD6Vo2k6fOkbFERy5V6kCClxnewXmkMDgiAXQA09bmfk4AZ49Q3l+e2mE3t+vraPnRbfQ5iil5QSGwBVg9kjJIQk5Cs3A/+EOsVX4l4kB/3LZlP7p37cx9X5228Ls8oWbEdpAsVB7mdzdaS2nMbw2fxUTlfp+qNEPqrqH9CrLziOwAdgq1nnUwkh0giR04VCgkD7d6unx7tx3GmBt4NySk9/cCQW8r/P77eg0eWLMnSO+EqZOonS3S1mOnu6ZklsbsDLBfEEiD460liCZDLHdWqqrur6tVTqUJHuDvxnXst0uvtcLNQyJeZER7uV9g1O8fsmNajXkA7D1n+hjO2RtoSUIFkhk4+G8bVUVddoc+qqa5QkGh34r/pbKLFbKrn84WqvrSvg/Tk8nAUIoN3h73udmtd950mJAiYaCnsV5hw2qVqYfeVsCRwYZKEgZnzeiT4XYlVuqLDRBOAIT0XclUzfSl+9ZOfGYB29TFJZVx3v0+V7870nSSizoQv0m/0vGgNjrGWpk2h6+nC807vnvs9o0XfssogF1neE+TIqBJ6vLff5POiyARnrngK+xQV28yn+4Xl7G0A8+h1CDgI+OdKeCoCs4+Gy4dd6PB36PFEpdBeBrFaEouqsUE2QGwk4Nq60NdFr/uutWzOO3q62V6WqjlbOCfmCz1ve/1ku9MXx9aEUj8udKdet91BD06qSqQj731od+qpWKxKPavH+vkhyaLxzACFJsjcxyn14dKudTa0+7/k6vXL2VRXSIp2I7VIKm+23ivb/qhjLQPx102jr65f6OJ87l4dX9++1eOBfp+FrqqJnjVnltFtVw86TsdaT2o3jaefxlXV6AU9kZA8m1U+FwF+8R2W67W2gGRUFiHxt4WUSZninFsAdthp2EiSgT6rz20rIJwhJH5YPzhbHyKo2NHDh/MPqSSkArlmoY+7tR4gTBvs71FXxVg3xcTzTSY+dhDZPvfPbpDOTIkpKZnsqec62fJkvINRNfSYQXKtYN2OtERNZdLoYn9w/w/8ePqv7Xv2TJdImbLQPSweeWeQPir0YbvV9/iu9J+ejfWT7VYXzUTPZwudUU3XHvx59HJZb1eiy9ySJAD6dkVcTtIhY4ItiQQ3MIqm9poE08NOGYA/HE1k87Ub9dqUVJXtXYk+K8a+R1eRsm4g0gfYGfNC5RJgKjYNQst7i3M2+zjPnyEWmOJNiCwAZXrXPUAkU2lXFxq3FLa6zM+9lyDUmD/6wew6CA+qMSYauRdhr8cj6z71gVmInu8zrxfIa+T3QlmFubrtRtqVbZL6IiEKSWpsEABtTT+VTq800s/LiV419C6ksgGJV7ly3uKg9JUfL7QHyN/vvc8e+1bduNbVUboApyQhAFsFgbxZefxr+zLlqcejK3mw49hsbCO2ksRFiAWqQpAUdU8jYicSDaTrBdKNudo/J6W5V1eWuzYpNh6pn0nttFfbEIRQRZXi+27XarlbadcfdKTtwL7Vbk/SU63uONLiMSUar9f49NLVYqLr8wtXDGLfPrq3deo55YSvJkuy++ySKy6RjcRfWlOpQ6Li7ujeZC+n57ou0nX6caW7aaHliyu9+Pt/p5d/9SvtSKrpju77hn9AEoBj2McHrT/cafe40nfffecKngmJPq5GXmq9vNN+u9J0XOr1ttNVL71WqcuaanSqaNpUkVqUJkbIFPF6zOohVBbiU3F+nHWlWl5DEgzn9XimA3K9N9eaf/6Z2pc/0/jq3P3msAFQv6g8bNzv7qj2/sFrF1uzu7/X/YdbJ7fTYoPkgytVOl/MdXf7QX/57b9o/f6Dis1Gs36kq/lM09UyVVyVtYkZyCSTkNiKw1bdZHzC+PEXITnSs/DaUsuWfm0oRlROekCqk/6BSLU9bnaudD9vGq/ReUf1pDR1L0saCEo1k56DGmPCZWUJSuaEqiMqjifnc9sNYkEIHHzOej7V3WGl/Wpn23sxmSXZXCe/UFmXcKOuhoRPPa6dEFiUJqn5n72Mv7dAAtmVPSMttxvdH3e2w5A4z6qpZuMz7Yqxfuh7/bk46ocjPfpI6iz1k7LSr/paz8F6R9j7Wv+52+r/OGy0UqVdy37vdKOjfqlaf9s3ek7iR3/Qow5aLrd6cXnmHoH2OamyozK3TQlZF32ny/GCbn96t09ypuXhqLLq1c4q3TQLjZg7EgfWG0twfqeNlptWzyaNfj258ZoOjCVi6cBfVXeaqdR5PdOoGeuHw0p/frzVylhRpStJz2eXrsjCB/zQHfRmu9IthGQn/Zv5wv4ra2NPgiGtC7JMPXGLe8h90mPXPvV8PnePJxvmLBMUIOenIEQAeg5ecgZ2aC1GgGZ5gwHxFM5SBI0BHJ+u1T+RBfG7ABV8MOXMwyAMAoAbgpj/GnAU9x7Z1zH4ESAFYJXKap8ydtGlDdAV4im0ndkUEZA7aMkgJ0Y6JjPAqtOk5gcKkiXGNYIEnjPA0Qie470nIKFI1TIGAXIVVBAB/n3++zA4jkDd49IlIDTApQC6I0udawbxxHMEoRLgaQBuQ/IiiAGuQUbfj9ZDpINmoipAinjPMNsy7mm4NuI5AxiIsYtALK4TwEOM+fCeTkBVJlKHwC3XN+Ce1zpBWox1jAOvCaD+tM7zc8XvYz2saeiXQfRYc9wr989rYXuH8xHr/wSuZEBlCI7EPgiwJdZqEB6x9tK9pGqdII3iPbEn+Lz4/OHaH+4ZuycZrIl7H/4uxiecX4MnGVwLooefowqH4JqgArk5mlx+mtEbeziIpgBm03pKVWgxPvFaA0oDKUzeE4BDgKRxT2EruE5IXaVxD1mfVE2YPj9VtkE84Rjyu+fPnvn+qXRabVYnIoH7AxiIceTn80WqPGJNBfFEkBTPwvUAGXgN1wyQM2xA/My+C+JmON/xjDHONvLu7dOc1nGQ9DwT1wgg1MEeIEMmBmMeg9xivggEP53z2D8EjG6zke3PcJ/z79iDw3MiSJlYc3ZiMlEbgHIQpTwn9xBEqrPkZrNTD4kgjk9B+TATPhPQYUN5TZxhsbeZq7DZMd8BHIY9QYpuaB8DQI8MG5ycIDB5zvj3CQgle3UglffpvXJP9C+INUmVY9he93g79nacgqSKfk7cN59Ng+ChzYg5iP0BuEQ7+lj7ZBLHtQ70hCgTCWkbm/XiAcYh1piXSZ01/QEHM8BrjyIHkcikeIyzvF/YE8BigzPHvTbrlBxB5hxOaIyd9dFzjxgClSAHAXeC5HT/EqpZOOdDViz3gvGzZlAlep8QPA2/3ATbCSTK0jOpAiGIp1nROChBAiAAbgIRQAYCY2Qzwn7Eeo797WclaypXbIRD5fWe9wXZx5YiiB5r5rmyVC5gUQbevaey9ndUZvjMJ0ssEytxHgYBYZuw/bHU5HDPeW/1yYfwuZ2rp/h8AgfGeFpNHNyHz3DqBZHBLyrK4pph84d21v2kwnFl7HNiRjSs7zMxdiKzcgX1iZDO/chCMu3Tz0IeYGg/Yi5OfhAZ4pkYIvPL8mk5A49rWY4EAA55vEwcBLnAOp8iBRLSlOPGIKMJiQzmEuDGWRjfh3uY5u/xFaLTT/2Z0r3wP9mYYX+iZxbvA0Dw2Zp77fjcyr6E7WEmVeN8i+cPmwIgHHsx7ivIJ8/XSaw632WQZBkkAARLr0tZ9kGyBMHCPGJrwgYO/SsnL5TJ9/SZBNiRJUZO/gpNOCCHgxzK//bP2JRcce21nfd3SO3xWe6dlslvj/9AOpA1Q2ZljPHw/In1AQlzIg7zWIa8sM+onOHtsy/f28neZGmzkE70vs+VH2FTTn74yZ9NJFh8OWMecC3Pg211XqOe00ykpb9nmcJMFPJ3gnCfv24YnK8dzaRZ31ljyRJcOeO4nDSqJmN/ZlPPVEA8vb9V+f69Fqu1ziFCukSi3G0eUsUHn5n3Lp4QvYHIYiYDdTpeaNtLv9+sXfX0TVPoY0EGcqdjNTntFfvmg2ow5op78j4cZFRH/GTfHXm4XBGHbBZQ2ouR9ItirC/rqWarjbaltG4AMVLly0XZ6CWJj22vM3oP0AC7Tn1+6IcAoY8GPsF70yY1B8Y9kmZC35+fkWb57xFP4GTJ3ueks+PBoBdADICWkFIi+asq1JNoRZ+iy0tfF//wh/0qZcQ3la7PLkwIIFPb7g6pwmxAPLHHnpJONk5QCh+Ie3UzbuT3sgyoyYccu7lCYZQaeW/zmTAeN55HJGrCXqTeh6kiCLk4EFH7LPQuzMSTCZssXcNzI0vGeegkQnyOutLdYeMx/ssB2bbW5AU9RqbFcFj7cQAAIABJREFU2MTTY3c00L+hJ4R7J45M8pmUB4SB80GyWntdq9IX9UwX3Fu307bdqKpLnU0menZ25jMKIPTxcaUV/ZiK1OD7w+NK16VMUFFVgsRXIvcLy2sxFq6yyv0oIZ6wcYvx2FUuSXoqqUr4fAaog5zJfdT499VkrsXF+Smxh7V18htzjLEnxoeUBHSrAHL7VDl3PKiuRlogJ1fWBmYgQba5ZwO/n5NlPZ246Th9aE69CiHLSDKqU7/IOAODeHIcZCm+0pKS+C/hA7FvWWf47kXO2ubB3F/HUjeJeCLZBuJpq1bk39BWYNoBygN8lyae/lwoEU9dq7fI2LFencDRG8wqJ1PdHFt9tT/qC5rRI0NZF3rf7U3krLAzgI5F7d4Sy3anUdvquij0oprqM6rkct+1/X77I+KJOBEpTogGzilka9lLF9OxbuZnol1L19QmntabpSueAOwhIJ+PF3p1fuX9ed/t9eflR9/LpK51U01NPFU7LnDQY9HpfX/Qh81ax12nV7OJXs0WJmrIeoeEsQzaqDB5QEa5yTpjT7mfJGRly3iSbY5sbLI3r6ozzz3zhf36sFvZJwNERNYJ0sH+2LFz1QXdWR/2Wz1SlQKAitwVRFmVktHIxL9tU3WXfRrvr6ceMZaXDsUTCJNRr7Ipwfrd62cKCdhJ94DydaFJ1+q8HNumQnp07P3ukJMPZLD+sMNPldfEXdfqHf3kiBcmY/2sb3XejPVsRtVi4WonAEn612x2a/W7lCQBMIy6in0aKh7HALYTJ+HYvlL9gUTVAQlI+s+lhBTWexBPm7511RyAeXHsdF5OhZQb43zYJjUQKhqHCZcep7qy7bx7pCuhfCYxpwD/9HuDeHIVIT2xtzt99/697tYr75NyMfU8Ad4z3yG/1XQjNT02DU4Av7Ex8eS+M5BcyMYfjrpE5nkx9/N5n+4OtrvYUveynJ9r0+9NJDIxJp4ygX0sOz3sj3pd1Ppp1egl9r5o3ZcIv5E9vm536g5JstWkVxDzKIE0pT6rJjovKk24X5Iu2p17wwCKQzyNRkmqmzVplYno55elnyGe6MMErW0yLMteEscB+i9YW76vpx47Q+IJ/7+rRuom9FAie6pSOa3V0M8K/AWbjjQu1U/lSOs97T06HfaF9+LzQypUcAVcL5NOJNlwXXzVH0jEgEQ4phjaiVY53jYRy7lFxdP+aGkxy2PuSFQp9NniShejdD7R0+dxMVb1y6/06u//nRYvv9B6c9Rhn0jerpBGqOOQOHx3q9X7W63vHvS7P/zB9vD65saxw8PDnTbLO7W7lWbTsV5t9rrsRnqpka4a+qclHsW92VRpPSJhMZ3dnoec+MJcwP9hq9gXEDTG8WoqyBrp6krzV6+0+ywRT/hIVAXOyolGVAGNZHnJzYdbE0acNd16Y4WJ1fLBZz3n05cX16qKkW7fvdWbb/6ozcdblVuqtApdTCc/Ip4syZfPPHzLY0eyTqqe5Msy4pZ3TcoAfL/fJ7UYqoXRpIV4orJzRa867K+Jp8prFHs7Ie4m+bvmmXtNLOP4VEzgHn6HrVa7tL9Yg81ipg3V8vs2ybY2Y1WziatgORtcMYq9qajJecImXWFj4i8RT45tqsrJA0twSZ9x+G6NZk7wK70WIJ7W3dEStZcdiQkTrftKb0vpzRj5QPZT7/351aHVr0YTne+2rm7bN7X+b+31f+xWWvLhVWOf91nf6RddqV+PGj0j8WPUajk6arfZuM/l9fzMySr4breP906I5RkhnhblRNQQfThsU8LvAdJ+pGJe66qaW7WFuYF4etft9abfaLXr9Gwy1i9IjMhJ6KGmFHieuZEJZ8RIM2Rty0rvu63ebJeWYOV112Wh6/GZ1xd1oBBP32+WetiSkCf9ZrZIPhlYxHbnSrToU0mcEX6NY+4chzsRqmmaPrIIAlQKcACDENU6J+AiBy/xGoxEgI2832RRZrgCuAnwJTLHnakdVS9dkmYZXj8CO4NlWSIuAr24Njdv4Ct/VgCKfs9AGi6IjgBP4u/xM8QTuyOA9yCeUpBLhknKrg1APO4zsnP5OZ5nGCjwu7inCMxOzuVAGnBILpzAliEZkYs2huBYvM73aA35HzeXjs9zIN89AZH8PoinCA4D/A/iYrg4AkgP8DueZwiEAmyegvDIVA3ww4RGzrLMlTEBSvJ5zkLLwER8hkGlDEQOx2YIhsV643Uh4zUErAw45CCeawyJJxvQnIHMZxOgxWuHwHIQTEFSBZgd1TdcE5B89Zi0imPvfLq+hiDEcF0PwYt4T4A5nrdB341Y4zEeAerxmTQ+HBKHAWKGcQkQ9AQM/StVXbGmh3MQnzUkd2Leh+PrrPrcUD6qeGKMP3z4YBmtmE8DYDk7NewH4xiVKAG+xZwy1kNC7cfrLlXqxfph7AL85N6DODUomEl1Ap8kM5L2NH+7vLw6ZaESwPIMV5Q2oxn84YPKOjUq5vpDYijuJSoggjjmfc7wH/SN499BqgQJwz1FpqsDkwPZD0vfX8z/ySHLQCXv4V6C5AqSH6caUouxSE2XE1jiOSyL1Pg1ywNybT6Dz0T2JbJXYr3FAcHzBvFkwCnvy7CDBsvyQcL3IH7i+kM7EmMS8xI2iJ+txe9eXGmMeDb3N8jVRVF5NNwbQYDGmCfZldTQ02BmlgUajiX3Y2nJgeQrn2nghWA6gzI/AiUhFMm2G/RZCYAtxncIGsQ4xWuSo0ymcepzl2zJU49Dk1B4qdkpSmBDegaDXVST4O8PKiYN4Gb76DEioLLcRSJIEEaKc/a4Q97xqVccc21SF8mJnOELMIijcNpbg2vzu5m1jBOwyGcwl2FTTRiuVw62qOyczucpcGmTZFBTJ8JrWKbP65iLuAaBaKw9y/FlqaoTAD8gnuK5oyrCa40G8LkqlPGyZNCg19S4RxZnZeCGJADbrmNrZx2yYIdIQP7cod2NM41Azec7vUhI0HGJ/ZNUGAQX9x37JpqXezyRLCBDKSc5xDWstRyVIJmQiDM9CGo+A3tQ5orD4ZkX64vvBJSMS+y3aECegP5OkzJlrMUehXiK+WTeAW/js2O9Dv0n903K+zxIAQjC037KpNbQ/wpfiuvtaLj7idTv0L4hD8A6inOK94TNt3+QJfE8hiEBaMnF5HchNRPjCUsePcy8pqg4maceeLGueF/IifgcpSnrJ2veAUo+fyML0vYnMnoz7xDXdcZ99AnLayHGEI3007mZCQv/7URwZKm+gc88TICh8Wx8ncieH63Xwd/zC2338/UBE340PhnwjGsRAHN2DM/2OD+cUDNO9s/n9YB4Cht1pFl2DkT9mtyU2WsMqYx8Fnn9Zj86Khht41hfWU7V95RJZ/5tYsVSTonc42voA/A7AJOTX00mbtakj7lhzQ7PttNg5n+wR0Lqyp8xIOBNZP4rPWzjet7D+T5jT3HextjaXm43PoOTP5YaTfMxYd+a7Be7Wiuej3tGC5+q2DXNqjtnfYftAfRDN517n51fSOuNyo8Pau7utVgudYa8xWajdrPVbpR6FhBkuxwWO0byFQkJdaPLsnbgv+4L/el40D+NDvpD2euHvtOmByxNyX8x9lHNZRuEBGiucBvGJ2EvuH+yt02edgC8AA3SK0l/Nar1k3KiBp8F2SJ1Bo3oCXJV1boh43x/1OW40KyqdT5OVUj0YXBlEL2aSMpAKi/LQrraE3LGPl6SJ4YQggiIiidANu4v+QmNKwHcqDwTmAClhCz05mFtVvuDmjoFYUgwQUDRy4nPwTe53aREHyps8M0MAGwA2HNV1UAqKvYM73V1TZYxD58O0uP9+/fugzGZlPaHvA8yscM9pKocfO7U1w77yTzEeUJVp+0uciycsxRn5F5w7nXh3x+8vmyz8pqgXTeJIlTgUrNzh9zddq0P/dQNs5cddgoimESc2pJorI97A1ypQots9JRpn6plnNzRbfRsVOt1Q/+ZxtKTy92jqyepTHp9can5dGF7SOU0xBOSZh+2S/1wu9HzmSzZwrXwVQCzkRemwoLxJ4MZiVb2cFWO/DqSaRbTWYrJHH6mnpKMHXJPlqLK818fexNPjAVjCLDDGNm3dtbVyJJGJtCLyuAjxBMAFcQOyoFUNlEh0depJ6BleuhPVU9S1d5i5nOayhDs7dB/IBueczhiyCCe0tzQ17JwFRb+SyTxWvYKQoKzoUDVgsX5RDz1gEAQOV2r5REyiHvtVI8qV3GUfamOaoSm1PeAku3R+/29Wj1mctkgpHr3vrih4unY6ksVumxqHaqRftht9cN2qQd6hAEclrWrqnbdwcQj4NrzaqLLY+rfYVt9YBwBXFMFj6v51juPJZLNJHkc962uFzO9vLhyzyV6O21364HcYG/56ufzcxMq6+WDPmqvv1BpVKL41ehZOdXzZq6KXmg0i9+t9Wa70e0WOU3pJ2dzvZ6fWbYTMojxZF1xjwbnSBjCT7evjelK5x9yV+6vkSUxWSMvaojTlFxKhR6Sodha5Onou7Ol5wzVPPtjqgagDwi95iB+x7XG662uq7GrtFivkGj37c7Ek/cUFa9FUl1gPql2BFTms9mHSGED4E7rSnOkbCFZ+0J3Za9H5JqQPKrHeoHsowr33aJnXk8VBgm2kP7ICXJWjyd6pDG9m88n3OTz9mCZpeezc80AnXswpEQi7Q5bbe6hNXsTT/ji9uubBARDAOGD4R+zDznjGD/68Xgt58QFesbxBfF03+71uN14nq6aha4Xi0SoUIX1+HiSM4YMsQ2mh3hZarnb2M/nd5xr2CFeQ6+mMXKPJOhVle5Xa729u3OfJ0Z4erFQDfGEJFZ79BkEaYsEOfv6atJ4/MECW86WrtP9jp5SO62Pnc6QhlykKlbiIGyriaeycqXqncmqvecOMgIpV3oIcqIafN7v9Xk10Vf1WFeQiCSSl6l6n3vY0p3IfSTHiANoRTVJ1+vDcWsZx59N5gb1GyQrUS7JxBPPX7lXaZXGHvtHMhoJeFl2i7hpAhnIuQAOa2m85A/bf+oLy88yjknWM/ktQ+IJoqYtO3Vj+jyNVJ03Gs9nVhfgfL2/vTOx3FL5ADmH3N6m134DAbXT8x3Sn8ip7byPnt3c+OdQmfrz48OTbKR7LKZKJ1dhMb/cV0dCxt7Vlvfu5StXH31x+Uz1NvWyWY06HV9c6+V//Pe6+dvfaNtX+vD+zlWyjE01n5h4Wj4+6v7Dez388F637z7om2++cdz48tVnrnjC3mxXD9pvHtwb8qteekGijKsKOzXjwhV4+NyHDT0Ldx4vqs0hUpAI3h0TxsN8IVNm1RL8WCczlmqLsUZnZ5o/f6HDz3+l+asb988jyWJWTx3TsRbvtytt3t/aoUSqk0Sj27fvdff+nRO+WZMXSlLXDx/fafn+vQ60DtntTVIjI3dFMhDVVig/OMk02QUnGI06E7Wecx+FyWdwMi4JH9jLNvlapFh1SJqzZvteK86e/d4EN7K7rFEkIcETIJ7gqSBY2fmsbfxb/NnVZqfH/cb+mknFY69iTvoKUmRtksVDpaCuTDyxliGAIJ1Y85FcRkzhWKBI1cX27Y2nlHrYURG0tQ1r2AvgHNzDeGqZ1Nvt2gkkh6LXlRqVfa2HY6fvq0JvpqXuxindj8/8m12vX1VTNZaDXOs4m+m/Fq3+z+2jySrW51RHvex6/VylftrXuqLH66i1n9Xt9z7PSHwY41chGflwaxs0Oz/TJZWIm85252509DpvjiSsVeonOhFP2Fps5LvD1sTT9tDr5XiqL4uZk7s5Wx6Wj6ntQ45HjMVPShNPVUuSzki3IvGBirCjEwdfTMc6Kybu6XUkIag/6PvVo20flXK/mS5s732+209K7Q6MxWWMcIjnsu7tp1PxlA6x5HhxgSBVAjz9NFgbBnIQTxG4RwAYoLIPNpy8DCYEWBcgiAFCslgGgT+v4esEtuX7inuIz8boBGgdn3cCGAbgeoDqn4IrXpRkrqRw7xS84heawTVgkHRKA5gyiBZGOZNbASrxtyGh4c2YA7ZTxm0mPD4lyU6BfWQ8DirKKNyMrxS8PgXSXJ/P/HRsAkDi3gJEiDEeAv9cb0j8xJhwvQjmgpjid7z2BGBlAhLnJwLtmIchcUR2zAnkyGRcVAhFtdenQWvM43BswzGPQCw+K5z4WC8GMwZ9XWKsAwzj2jEfseZjTAPAizXD7wkKA+wdrvsTCOSmj8kIB4Ea+8D3NsgQjXkaAkjx7ENwJUCWmIdYS0NwKNY/DQ9jvwaRx+tiLTomyaAW143PHq6p4ZqO9RH3k8D5/5bYjOt4D+VANzJOGYcgFt07NDLW856LQzfuO4iDuNdYeyFBNbzvmHeDwJl4jnsOMDT2xadVRQQ+qXohyWbxvvl8YcPs5+zlPk+ACEgw4uieXZylJsOZeIp7jTEhEzI+P+Yp1ijXjPuMLK2oKOQzIX4MLud9SvWdg+lsN/jO/cZncR/RO4vfuZomB3Y41vyb6/G+IB9Yfxw2UQkVAC/fARwNrmSpori34Zqkx1PYvZjXTw8SxmRIAMY6ZD557rAbzOMJoM1kGvfhyqtBb72Yv1hDsX5iXIL8it8H8R/rJ4FKOdMp91cKoIfXcP8OBnc7Bw0xzlEJFmcQ8weQ5GAqN3yO/cD1fXBnIiJsRNiOsDd+liYDV5Y6TYCRQY71UgX9EugPU1UeB3SPU5CeMsWR0vjvnb9kGk/HKevb9gfSJ4PgqZriCax15g9BYJuaAbt6L0szhqNwsqNZgpFAk/vhnDeQmINLgif7Cq6qo4FqkgsACOrLkYFR5CmQHIr9jj51nFfWXK5rywKdbFIA6oOqhwCFua9wJn1e5vKTkOwLgpCxRJLD0mLc4751bwWDAbPUT8uSg4A9lhf5b4mnsJfDOcU2cD2vjQF5Y/AwV4v6HMn37rM0Z1bHOcbn2obnPmH8fp9tcnwWf4+KRo9vllpjPViGKUt/xVqPCrCh3N+wIgYJIwLH2PesqdOZeUz9DYZnT/gY8T2AeJNDdXWqrmLcsTVISvAVZ17syXj/ZpuqPW0jo4/IoHqE9w/9Qq4Vdtv+Z650tf8xAMDDZ3LF0yDJxJU9zt5P/wfoZZtGJcmPgGeA7OTr8RXviXu3Tzd+qr4NIiKawfu5IxjPvTfiOgTqPt8GQKP9mkEFqdc2sM0g2WZYvcoYk8039Ad8bg16vpGV6PseGIlBkZb3ic/M8LFDkjCTzQBAcQ4z7pEwxVmDPZldJNucYoHoJZV8esbpcCDkfJIoZn2d7L0Jh7TmfY0cWwSAal/NAM2TX0lwH+cRr0Nu6dPnj0e1nbRUdpbho68MmaWD3qixtrxfcvXR0J4GEHNaT7lfjD8z32/4szG3fI8xgQAIm4kNDB8tqpfI1A177Ponr7W0Fu2n5QxjZyLnmMI9sHIFzp7m3PgmBoITCUHFU4Mtw4aenalfrdU8rrXYbHS23Gi23qiiwTPa/5l4Yp15D0A8We6ksrzUgilqCy07GYT+57LVb5WAaOTUjn1zqqnz2JI1nUkVy4rmpIlh7DccrzUSNpABJF40hRajXq+PnX56lL7oKkuF3SFRpiSVw3lzA3hMFvfhqOtxZTnCi+ncQS3Aj+eRvh67tSjlYL3E+RxnOffA7yGNkEYDVHQVCNndGQQkdqExuzNjAXboH4NKARLAaNqXlc6oXkFeN0sVT8a1ZfYgDPisxxXZ+ynZA6Io/K0YI/oODOO2WHvcX9hy/DDuFWDg48db9xyZzSr7nWGrveZy0hB9viDE3U+uT7JHEavHGcu11yQY9VmmHfnGXHnuNV+m8xGSzYCiD3Cc9crED+DM43aru9FYa5rE06OLCrBD6jdCJcqxKvWB6qosO46fA3hItQwVT6yz69FOV2WjF+XYPZqwVw+be1E8e9bUenV9rdlk6j1Cfxj6QwC6f1g96P39Xi/Oa50BykDgKcnsINFDdQE9ZYjgPWcAWtgOjVRTXU11oJ+HXkVZXp7eDvT9gbjzmkk9mEJqz+t20MsCgg/5KeQ0WXtUfDlmblOVDmtqOq4M9g+JJwA3nn1W1Hoxnevs8sJEFz1oqPaA2PCtkUCRJaTsf+Us8vD3AcR29D/c7wyOAhjxFVJ7lq3rs1Qw/tEBZ89lz5aJww4+HJEG22mDT0Tlh0rVo9rz19al5YOQzGO/u8rR+yDtQ8Zycez1rB/py36kL6pKl+OJdpX0l/Vab1aP+lDgS5HE0/hzAS6b40HP+1LPykaznGCTzrhD9uFStQvnzWbJePSqZ5Wz/tvt0cTTZ5c3Bt6pQKLKiD1Lk3bs4M3ZhW7o3wsxtTvofb/Vn9f3aslQb6Z6VjQmnopDp/uy15vNg4myXdfroiz01eJSz6czjTr6Yj5VnLGOWFc+9ydj273HxyRVzr+xOxAL3Au9SbELL5tzr0mkH99vHrVE2HQkA6Tcy6Gkkov3te6n9EgFFjJWYDn04ttsda5aFyZ0S63KTvf93j0xkIikMgEf0Gdz13qPRN9mSGIktugDO5lWOqvH7ncDAXhfFnrb7vRtu9eiafSiGusz5uQgLVjLtqFypRn2ZKtC20mjW8jkzcrXOasnetHtdT6budqUyi5iCifDZcnV3Sr1CoEIhlDiPqk2pOIGXyD8Qfcm2e9Oc2l7hpycSdTUzwx5q1tkrnY7V0Y8n1/pMscd9LaDFMb3MbFEUkHd6P3qwXvZRPQuJVRit1k7ECtUPJ3Nz1NF2npt4glQ1XJbSMlOGu9diGLOh8f+4JjAZ1Zf6AYsKfdsgqiCCH2A5EDylL0xTgQINtHxM7ZvQr8U1Aha/RnZ1Uwics/0tAIIN1ZxpO9opc+aqT6nIoRzCeIJeXIWHHHVuLAMKTaMJMVtUequPejtbkUgq59n4qnGDysKrY9bVxiRWFLal6GyJEvzsu6wPV2q0OecgwKDeIJUhXiC3Ag8CEIZ2dQxlTwkRGY/L4gniFlXnRatukmv4qzW5GKiyWJusgb8NIin46jSVpzZnbYbFCmOVsq42daeK6orOeOvzi+8z9j32NcfdkmZA/+VSkf71ZaNTiRUX9MuIIinve6OW20PSYrzy8vnlpUrpxMT5MVXn+tn/+t/0tlPv9Tbd/d6++0b+5/EQNOLM5WT2jENxM2Hv3yv7//8rX5490bz+Zlevf7c40s1Ubtdard60Kjd66/qRp+N57rBZu5QP6rsMwPbPt7eaz86OiY2GcP5g2xgu3dFG0ksn82vVeND0r+HeYb4G1WqqSS5uNb+l7/S5U+/1H4x0461X04T5lCMTGJtPtB7qrXyDj4dVVofvvtO9+8+OKmu3CMVv3YCH7LnHXjTZp0qh4paF0WncVV6v+KrH8DHutwPuUBqNPX0tO+Y8RsqjsKnXx826dxxckupJXsLAon/t7skj1sm4ul8VGruXpncf68DlZddq3GVFHw4I0jaYP26utWyeWS71NqDw5Oc3BWakoBEnzX6a01nqbKxKB2LWmUhJ12mavM2q065+Nt+HqQTRDXnfm1bOEq+8Ows9QtcLZ34suk6vZzMVavRspX+XHT6uj7qjfb2e+kT+PeHSr8cn2u0IWlmo+78TP9cdfrP6wf3MkPWFML/y9FIX6nUayQxc1II1qKiT/V4bKIejIVq9/f3t96Ll1dXumDNPax0t935LCPeOetGmlaFuqJ3H0R6ifFe8AH2yzvI6rbXy2au15BG0dphlxLv7SMQTzuJYOQECTwnbNuHdqt7ekKCFbWdns0nmlL1RYJmWbi/HOc+Z+n5dKZfzxb2vViDLuIYEE8+N7MfHjFTYAWjm5ub3gDNIJs5nCAmMIiLCOA+BfIxRkMg/xTA5UA+tFyHhEEcRr4ZyqsHcnrhdMV1OOAD7AJcjQqsT/t1fAqoRzB4AlCi580gW9TPkiueToFT7vFkkIAshzZVD/D3AGgCtDZwtH+SUQqAKbLCHVjmqgw7mplEi4AjANAhwBWBSQSwIeFxCq4zYBv3QvZJfA2fOcYxAqAhORivi3kfBkYB7sZ4xH3H+uDZhoE/YzQEk+O+nsCcp+bU3IvB3JwBHaRWAN0BCqWxfwKkhgH/EDTw5snZ87GGIgjlbxGMxfUCjI75CYBjCGzHPcZnBqAfhFuA0lyD/9HNPknsDADJ00bLGbfD+46xDeM9nP+Y5yAzHOjkZ4z7DfA7iJdYm9xPkANPVVBPjeSHANtwnf339h/7LIggG5JBJdZwb0VmfwDgJ1IgZ17EuMX6ijUTQNeQhOJzYq7i2WKNDAHaIBhjrHj24dx+WgnGXk5r/ylLGqm9qI4iwLUcXlFkneOdpvOUQcp9MO7Rw2QIpoZNjPH5dA8FURMECT+HnFbMF/cN2UXFUthTA88ZtOUZQ8IwbGmQj7FXuH5U+ZyIF0qA+9QHhutaRzhLQ3ofjlIwG2tgOPYO6AdSW7HuYty5XvStGxIyMVb8LrKQP107MTd8BtI1Q0A4QJw4fwKIjn08rNCNfRjnxfA+TFZkycthIsCQWEOaI17D6x10ZqA+1hq/G85X2H+PJzrmAyAybE7scV8rVy0lu5+Ir2RPt+pHlOfXnlv3vOlS5RKf7SwzMkozMRjrIn723nF1QyKHPZ/Z3vAzDiWSCfze95HPaqp0mDf+R5bG9zpYA+4/kLXUqWjiXkyGZFklXsv9s9YIEOmbgENEtlDPPYwbZ7BSAt4jPWEAv8lZmkl+KOzrsAdfSGT96MzLkmEEOaezJUsXeF9mqUBXkEDo5OrpIAQIatB+R8N8wvi6Crizk2opEzJtB5W6AQiGXQJJDJtMoBZr25U1Oesf0ifWhIO8QWZ5nHW2CVlqb1jxRCZynPVD+wUJeX19rfuHJMcUezvWd5x9IXnn8y77UX6eDFxvlqsEBGSSnuzwWOcmgjLxNNyf4UuZSMukjJOT6IGwTFJE7DtIcgexTZrbWJcxtzwXUpGxbx245mov/hb6z0N/gn8PzxWIVxOqjNNQBi32HbmHAAAgAElEQVQnMw3P/7jX6MHkcyFXGPK3kLgb2uehfxt2le9x5gWhx7hHEsWwQhBizvZ34B/iiJ9IShKv8hr2s2WKKM4UtCTic7nH2KsGjtfrlKmb5S7j/XxWjBGg0+ksH147E2KAKbbt+Lpt6gdiW5ErK6Mi2yT6oEceoDb3ML88P51HVIdyj85cz+sWPiqCPY9DlpGzL7I/PEl3/P8QT666I+jOVbP/GvEU9nq4TuJ3AKynsyvk0jLp6OfMQbPPB+6doDpUErLcz5AQZT5PMUwOtOMciLU5tPcpHu9NOJzuKZ87fA7VqF6HlEbk6q2QTeP+6Ljn9e2KpOTzut9T7qPWpYZQ3isALT6fp2NnFQMAbUh4Wi413R10wXytNpqtdhqv1iaell1qDu09yUI6dgaVydacjyeaHjv3RFi10vdVqd9WnX6no94CSFEpUk39/thbw7nC9lLhxlofJnvF+PE9QLwxEmiAgFQ87ff62Z4G4KWBWSoAHkattuyFttXVqNCreqy5gT+Aw5kWs7krTx6XKVGBs2K1WbpPBJ8dygSs2YjJbGPKkRtWA2IR6B+zzKb3clFr7moNsow7V5as6Q8xLrUg2QgpnJx0AvGErCzNrW3nAAnJtH9YJQLQfQsgVhIYh13m74tRSgqJNRNnCd9ZH/wtkoSoeHp8pMMRCTvJR8SW2b/M68x99LJPbuIJmbNMSPjamVDi3xBPoC32oYtU2eXEK0hOqiNIUAH8qJJyiElOwMjJWHskpVZLfbs6alsX2o4rtWT+t9xPr10ny9TS68d7HTC+Kpx9TDIKZAzj99VEuiwqXfZIX408zszbqJWlfl7eALylcxXrSC+j5Xatu+WjHtd7XV/M7WO5oTkVIlWt1XZlWS2qJ+C22yO+UpH+jhwg1dZUW+CjOH6vTfzwjA+rtVZrqpCpFp/pJzcv7Y+EUgDjF7HJ42plkgXgFyC+KdJcIpvmZt/tUeNp7eoWgGukaB66vdacFWQEI8G0OHNzeN7HeDLHSP2Y4ALwIxEgVzw5ZhpINwPGr7chKQhHkhJPIZ6oeLKEbpH6h+DTtPSycNUoc0X7xEQ8PSBdRGU72eL0disb+2ldU+m7414f26Peq9d9XWqF/5KlEsnov951uiqkz9mTSHPWtZYa6S/rR32/XOl+IjU9CQRZ8pIEn+NRL/pSLwBQIxHHCRC54iI/u32p7cGgN4lKHftze9AFFQZnl7Sf8JxBwtAjxvFEUer54kxn46laeoL1hd4el/p2/SgS3l/UUz2rxrqezH3u/mm3tjTQB6qUJL1oxvrZ4kLX08bYT98le4sf7Yq4LL1tbKbr9e7DhxT/ZQzI54cBu2Rzno1TlSN9dd6s7rUaJYIfu3JVT9XSNwebRAx2bHW737gq44AmF03btzvNjyOd98mG7saFlkVr4ne7bXXm/nNp/aYkkkwguw9cktiCkJtNKi2QoOpH2pcj3ZUjvd1v9E89vUfo/TTSF22hX7SlPlOtKYwz+3pP5U+hXdHoth7ph/3Oa5SEhOdVo9fzylJKlreiFzrEFsBk7qfYH/pTxRPrhmeYYbeYu33qGex+QPQABlDO/T4jBuC6TZErVdXq42Grx81es3KkV2c3uoSsRhr8sLP9gkxyNVJZaT6e6na/tv1Fmou5sw9C0lzeV5NZY+KJ3z8sl3qAeGYu2lSZCBA9p6IMP8S9kw4moPiZKhDOIpdnqLC8GXO4PB7c52nbdnp5du79R2U31XrME5VsSFtipz840e9gHw5fBGICHwnfCEL7/Gzms469NetJ6EnqStgbiKeuwffH9yx9dm1repXt9Ha91Ggx0V83c/fPgXjiC+IJUjyIJ/tnnxBP3K+loUlaN4HemqimOj6IJ59N/IcP01S2uyffFaIE4pHkyXZnPeliUaq5qDU+nzgxht6UPoPWa633jFWh1aHXcnMQuYiHfSJRP2vp83o0yYnsqSW7RpA0OxOgS3qgbndqj60mVerFxjmSkiWY5IRh8AzY3o/HjVCivawrfXFxo2sqaUiQqEpVv/hCP/lP/1Hj5y/09tsfdP/mfdrbk0bTy3NV87H36sPHD/r2d3/UN7//o968f6Pr62f68ssvbX9u379Tt1mr7HbuP/bTkfRsVLrXVkmSUV3YP4OM2a227jG0anvdc1383FzsMEEytOj1anbl5BgSELbrlc/WEetxsnBS9Pqrn+r5b36p7tkL7cBi2iSLiy+O1GWx55zfJHyCxKv9Ubdv3ujN77+xfexXj16b+Cs1fZKQNFxvLQG7qBvN6UeFbGhBRRs2MJHDjreL3jKPCVdICVacUY71slIHPUQdT+bqM/pOUR29bI963CHTCdmE31eaeIqKp35ERe7BcwqGbBIRf7HtTApj8w8+3AsdGvoRpgQZap+n7FVk6HdbXUEY0vuLZLw2ya474dOSsUlmjwQP9+yD1FNv8m+LJFxTC3VI9hr7ZTaZOx4m4Qa7QiXuDf0bK0i/Sn9Sq3/slvqaZMqD9Lwp9B8108+aM/WHvdffbjHTPxdH/T/rpbZH+s32eqkqSUuPSl3i3ZFox55DbYIK8SzTjh8I8fTx4d73f3GdiKftaqt3u63eCbyn00Vf6Cz3yboaIYGXqoi260Q83ZVJpvJFvXA1nn1Pzo6cOOjPzi0LKqQQxzNN64lWh6N+2C91T3xHdSF9wCa1q6Gwp9i/2/6od6uVe09ezOb6u8XFKek5MEZ8r+CLAndw/J39YMfSz58/7wNgiAA/gJgAKCII5/dD8MsZ93v6zKQGvEGsBNDgAISsxVyBEsBrAHsOAI+JyAhiJIL+uCeyGQI0jKA8AEk/QK5cCPA5gtAAF4bXC4A4gnYH0XvKHp8qnggO47o45DTEDBCXZw9APT43gIsAzgM8CiCQ3w+B6Qh6YwMPAdMTIJSriRzoZvmQYTD3KTgTYx/gUTx7CtQTMBL3wH0HWDMEhYfAUwBHAYgEMBbXiDGwoUBmKUtdxJxFcJXelyVx8jMFcBb3EdcKgmE4f1wnwKx4/kQcPPW94nrxmgBDuCa/d8YwTtBACi/eH887BKpjDmN9xVofAmEBykWAe2pcmaXNTiBbrk7DkAQgEd8DlOZ7VJkM10gEPvx9CH4PAejYyMN1H/t3SBRBtpyAlEwGD+d6uBdi/YXRCOCen+NzAoCIZziBLRk4Gq4vr9MsFRJrdkhqxzjHXuG9QZ7FZ3567xGwD/f9v/YMQ8LmiZyIbP+nngQQKxykBBEQT3wHvA5SlMzSILPCTvE91hRBY/R94r08kwHZXO3Dz1TNhRPG74cgbfTF4vM+fvxo8inWXXxOEGNBToSttJRM7t/D8/K+uBfey31HI+3oU8N+4P+YNw69IKs+tQfJjvxYqijOhrAR3HOsieG6414CzIy5GM4dn8Vz8dxRVRjgYzTh/pTs5X64FoBLgDW8hmquOFtizOL5eU7AcoOAmfCJ5zWpnGURYz6DOIo5Ygz5zGgYG/YjbGNUHwztV+xlnpfrIBXCl0Fk5AxyReB8PnUWG8DKqQprk5pbcz/IfwBMM058blTbxWt5HRlz++3ac8D6mIwTiOSxIrYkCzKTUs4Yp7dTloPk3/MMzIbttmRNlrFlbRBk2kYOABKqnQA9WGtkatFI1pWdyBZOpq58gohCWoogK9a8kzByBRX3SwY2gEmcX9GvyRnoAZZm0N7rLh1oae1mkJl14HWOpBf9FCBVR4msR2KOQJkMY4AYfAl/AdAdcQDRgP5xD7xY32F3jvsnGWDbpCxFEfKI9Wzi5wgQEUAv7CaO5Y/8okHFU/gSyE/EZ4Z9Z6/yxXwSnMW+ibUZ53GcDUN5PZzKoR9Bg9joTcW4AQYkQrm2DCqO/vDcHvpNYWPzsPu9rBkCwRgfSMywQ0P/zwGdwZLuVJHEfZiEyeMwdg++9WmM4rnieR3oNLXnl2cPWa+T7GHOkhv6BkMfwGcWuvW5+tygBc7vgAjifA4S3N5SrqqKPRBz6+tmUvoJKCXzJYHHJ3uAwz6o8CKjz/ORK518DuY17PHKxFN8doxbnNHxPSQEQ+6PdejPdGpsCspib8Tf+BkJldMZSnUKUnu5mhFgM+QLLdOZCfY4T203ZqmSlr/VuT8Wayp+RwFd9BAzkZKrC2z/9wcHs4yH53RQ8eS5zUBrSO35/gf93YgdTHdmIml49sSzsq9jvUT/FJLVwndy/5eBvWCYosl27JNhxVYQo7bzORHh0zMv5sS/HyVSJuwVzzjc//QBiPs38WTOJCsXIAuU59HB8kBqzz1s6NNDbEJgCaCfg32ArXo6MRBNJcT28VGTY6cLskcf1ppvdpps9+qWK22O6ewBqLBgPokI9D4jkQU5OTIZD+jqd3qjkX5XdvpDmaofdpA76MsPpK+jOs0XxdYdkpTWkHiK8bG9qkvbWsiISSldjDp93rb6+UH6vK+1VmuJnFWV+hZof9DFaKTPx1OdF6WuqT6apz4f7vWyTXJK9rMgngC9P+mdFDGBz+Qjknyp4sn9fvIeT/KYtdcXNoYq3YfVg9Zr+ggVOpvNUs8JAJssHy/kT5BeyiQQgM1mnavn65SAxxpEeo65cbzqQran5J6ID2K/h63gnqO/EO+NBCFLUWbinbUT8SWOREoGSBVPkeDAOorPoxJpu0qJY8MeT8xhSDmO7SPUBnkg3gqSYBbnBiCx9V/fLnUvCCa5cfy0nqkcNdocWTMHPZbghtHLEDCtdJVnRcPzTvrNGdnOjWYk7TNuFYDs2mAPfXyeUQ3E/s7yLwDay9UqZbxT+TBbiHMCsmUxR76JyrB7ffj4UVtIfcjRIzJySWoPyZyL84Wl9rDzd6tH93CGqIQ0gHTabHY2wpPJVF9ev1AznZz6YlmGMNup1Wbjfjv4CcCusyy/SMWT+2SBPzQjkzluJI9MT7t1ZQvPx976bH7uSnaekfGELLPcGNJW6rXIwGmcIaf+GVlqb0M1intZJeKJL9YEQBt2t3cBWKpk7NtctRvEU3vUXSae1vSjEnJskFaJeDpWhb45bnV7OOpj2WtZN86qt2/Spv4bL+hjMyr1qhgZhGec79tOf96s9cPuoPYcolGiFsYx4Uiat61e9YWrFvEVkRzzelfqO0Klje0zHt2hS6C3K2gYN+liPDbgN3EWfut+FyE9t6gqXSHvAxGw3eov+4M+thu93ex11kifTxcmnojlDkWn39/e6/vNoz620qSXPq9r/fzsUs8WU42KVqtNIpKYC/ZFxAmMMX7Oba7I9/zk5BLPwSQRwxdVUiiAePph86CHPiUqX44aXZRj97VhPFtIxK7T+zUyTgftm8rVdGdtp8UhEU/4ru24cu8PZC63a6qVEjDrKmE+mCbu9Jpycpp0Mz2nq40JvnmT7NmuGOlDf9C740H/XFTajHYq+1ZfdoX+jab662KiM4a2RHZ97T4ky7LRt91R3+4fDYIzf58hs3hW575qwN3pK+Jp1jRyYia1md1I3CN+oJIMgoNnMrHX2Q+nKsr2AheeM2g2U90lHxiZu9vDVverg+aF9PLiWq/GMz8v/Wyw4a5mon9OP3LyxGGSpHohqrFf3BMxOfsRmwEZSXJwss2dySZk8qiWwPclZoG8g8jiLEVWFOKJ6i4nZ2Spzq5HHQFpsQSqY/uoYrnKJJslT936AsWH0muWqop7AHkwIFckjVQ16byifxm+4bypdFNWekEPaMuf5tYZnE/HkdZ0aAPlpaIKSbqq1JvtWt+vN2rOpvrN7EyXFb3CUqUHxBNkO0B64erzpA7h9Z1JU0uuk8jCh9FfjUQZEniqJOeWYvfU42lCoiSJZVSQhmIBRBZ7hkRcHVXPStXnjZrLiao5MmpF6lcJQd8etNl3JiEe1vwP+VKwrbXb7vVCE/fYejZZuILEe6Uu3Gvr7eOdlgXym3u0AjWuIEvGovaK5BknQJIMQGUoa6Q/uBpsve90Vkivz270k8VMq67X6vJCi//hb/Ts3/4bS0q+/+Y7PXz31j2IqXaanC9UzhqvZYinP/zjv+ib3/9BH+8+2H6/fv2545bH248qDlvV/VHTptIvqXDa7HR26Dx/VMxAapIEgFThvml1u9nph81W95CD2Ef3BZQm6nWzuNSM6lPWJL2ZmHdIyHpuImT3+ed6/re/UffZa+2mc/U0ozrQyxBlrp0mfWUixRXbzDtJoLf3+ua//JPWt/cq9ilGR5KT6jUqoJrdQYui0PlkpvmIuKb3fqVyDBtsOVFX2Er9LuGrERN4f4Xyh6R7EqWpjoXgK0s9Hlote5IFDnqEUCxHwmZDPCG1N6VqK1c8UVd1acUZXNNEYHO2QjyZeOccpRKn6HRsUsXzZYks6dSSyySp4BPwF8c8JDUi5QrB4s04SgQ4lXxFIjTdF8qVZQlbv4RQhZyiaIsKP+RiR0medguBi0RgtVBXNvpT2eq/to/602ql6VH6cjLRf2gWejFqPAZ3BRW2I/1Dt9U/7zbwS+7Z9qUa94F6RdJI36rtSJghEZXKvNTbz+NbFt67D/SI7zvNzxa69D3Venfc6I/bpZNernrp+Xiqs4uFzvbJD4NEw196u11r1XAeF3peznRTJVUkS4pXpcfYeEhOjKLy9ayZaj6euZfn99sH3brqt7QNnJbEYLWrn5BWRmrvdgMmIZ1PJvo7EkQyPhWKLMP1wd8CP+XffBGPj549e9YPwTT+MCQpImgKoJIDIhYfH8DhPCRfAjQN8DoyAYegewAdDvyy1E041OH0nYL5QVA3BCR4CIN62+0JOODvkakcATzPEhUpAYYGoMJkQzzhmJ4CfmQEMhgG8USWDs/JpPJ/kGYRQASLF+MUYFCAfcN7jmA5vsd7Aigc/j6C2ehLEYRVECUBlgTpNwxuuIcnACnN1wnIGxBPAcR+GljHXMVaiGs71swZejG/aA4Pnz3G7okkTABlAi4SgBrEV8x19mdOYHjc/wnMyy+I38fYx3MFYD4kxvh3aHV/SkzEWETwF3M/fF3MCa+NoG44htwLY4+zH0F3vGdIHFG6H4YlAvLh50UF2fCehkY+7pG/Dwm/+Kz47AjG47NiHZrnznvoBIAMpI5iL/A9rjlcS3Gvw/cO5yvmIO4/7EOMD1k1w3EZktAB6n9qYwLUCim54bwO1/JwXId752TI0ZzNlT722auQRXzqWUDFU5A/Lvsfk62SwFkTHJMmZcE8PNiA8nee4bQWSCLOhLQlWTJBwH2GfYoeUVE9FqRGEKQ8ZxBPNKyOPc01ovIk+jjFa/mc1IPpqZ9VkDAOiPM+54CJYIHvvCeAFN4L6RE9n4Ykedg192TPAYXt5eHgfeXgK1ejeh/k+3AwkoH4OCeG8xF7dwi4RPPDsK18NqD7CZzMxHkEhSFNw888s8mU3DfQDkUOEKPXw/Dgi/nhda6ezVnAUWUVZ8RQ7swyY4OgM9ajxwvnKDsOsVfj73EvALW81s2UyUSlUtL9uhZuygzYcCIRqErIRLmrE+jZmffmsJov9juSDn2uyvW6wunPQBXE02y2OK1VMmJYx0MJKWUpR55hSKKZJCCpo055bt6TWU+Zv5nsoXqGHgN4qIDO86km07mzdgC96vHkBDp731dJYoI1QBa990N+VgMRAdpmfWafNwPi0/bzE+IpzteoJiJIIuDl3nyP252BRZxPru91jT1Ez6jtUsA8kCL1OGQiwU6SGy+H/nYGELNcnYko7ENU5OSs1FjjOLaxl70mMskTfXBs5+klkdcxa4L9GTJ2fC5yQDFmQ/I/zvfT94Gka/RksU0kaw1JvagizuPJtRgrshHD3nteMvEy9J/CfkA8OaPMaZQp+YNnGZ5ncTbE9yMa25Hx72CWHjOstZS1uD/uTv5ZfHbYRSchDIjKkNHzHIWzPgB1h34sWW7JR0n3a18jEx22Z1l2EgAw9lucz7FvvefzWWl7lwlZgI14bUdVT34+P1v0esoEJflm8VyAcKdzmmAJMGSUiKnTmhlIkPL54U87tZ8s2CzXdyKaQPMHxFNU+sWZyvr2Vybb/HeTT8nnBSAY+ndxNoXfDDEb9r1pkqzyjizpLLe226d1Hee++9LlZ+BzkO44JQblSmbOpPBjsS5RzeGxyeiWfZYR2fTJDoX9Ha5PnzWu2EjJXQC0PndzM13L1B4zsUq1VmLtTkEpw+L7yFUGvDdkML3n8rnn3+evoQ/odZKJa+/hQS+8yC6EnDj51wT3tnelkEj1eZxJQANzuR8WaxfiyVK/kAD2M1P/LJPGs4nmF+dCVg2bsXp40LjtNGsPGt09aLreanGQJfg2q3vbANsOxpSziErdgozxsUFsRB9W+07f7o/6XdHq27rQfV1oX1R6r/JErNvW5rnzPACEI1uaiaehnxnnGdUXI5ohu4JXuiyR2jvqF0fps640qHB/2GsDQUzmNASaRnpdj3UJ8WSbOPFYkdkbskVO/DpsETZKWfYzcld1kipmHbNmkJlB5mrTJQmsPkudJiI42QjsNOcX11+vdibIAEQYmwuy1bHTOU5tqkIjgvi87lAu8vrI1YAR5HNP9mvIes2+g+3moE/Zp7FpEE9ci3PAezFn90ZcxbryfszxFP0tsJGRPBXyrvZz6Ae1TPEx1WmcCwaNAR6ypNy8zvJxSJnhy+ADT2YJTD60er85OIv2e5rCF9KMua6mOvQjNxAH4HZc5gKKkcl5AC6qVQAI/3Ze6Jx+YgcqTuXKFqosmGck067PUzWCJVNzRSL3iN/OOQhgNEUhoB6b9OM5qJh6f3frrGX3U4FQx0Z0rf3ZF9dXiXjY7bMEWEqCslzbPoH2TNlkMtOz6Zkzi/lsPhPCK+aF/fjt+s7ZvmSEz5upgW9XfOUqLwrOkOoycE0PhONG92t6bUpnVa3n07kuz859XvmZ3Btmrw2VqiNIq6cqJ9u5bIucxMV7dnv7U58ST9AAJvxRuAN0c8V3lrwlCS0TKR/bVPG0QYJ5VOmsaFQXtY6cPdVIX7c73R33uiVWGk9cqXHcHk1OT0aVXrdHXZWVntPLJp+FD5303X6nd/T/uJ6qYG5zhS02ZtEd9WpU62WZZFPtt7oX3hPxZHAav4kEoIqqV0gf1lehi/FEF/VEc/AXbEOHRN3e68fzVfD7VCX7D/T+6bZ63Pd6Oav009mFrmgyPx1rVRz19ds7vTmu3BeHfm5fjMb66exML87nGjXS7eM29R7qkCFLhDHyTRB7+MtUDcaZE2cANoPeke5pfEi+MUTGu/1K993OSQJIIJ11pas4AVMhjDbq9G611O1hZwIBIHRGDybVuikmJgvoU8WzQqIwboDSAI8ma8De6tTriTWB0gDEl5NX+oNmVBaMpzpopHdUsnUH/b6a6cOIfiU7Z9z/fXGmv1Gjec9+OJoU6atG73rpd7u1fuh2mlWFM/Q/PxaaT0Yaz1Lyrv2MnBxKxYoTSiD1IZS4ViTUEAuMUj/UkAHl7DXoSaUCmFuOHyGeIG0YQ4Qz6fEEOZGIpxs9Z66p4FovtdxubOd4RqoJAUNH5zOPDWAt1zXuBlyNf0uFCPFJ9iGw8fT7g3iiosZ9rVjXZWOQFV/ClRbqhEQqPdogJ8EHcb8glrF5EIeQTzsqMPAJkQ8DnLVTmM6x3Yi+LEd9DzZAYn7a7iqaJJE/Q+lixPlPBYN0U9auDqES03J9kLldqWWXFEt6zmH6UJWVvts86PvVQZOrif7HxaWuIGP2qZJ7ddgYvHYFC7LjJAYB6EP+uZMQqyYB9e7Zk+Vno+IJKt9nGIkDvTSvU5zg/pKhPgHp1HeOe7Zlp2Ze+16a81rFlMrF1vKSyGxB7K22rR63nW6XRz2sqI7Fb4D0POiCPlrjmV5NzzXtkq95rFPV39vlvR77oytZsHFeUxAfrVz1ZH+6GtsnhoR46I6610HbfavFqNTLxaW+Go/1Fjv1ky/08n/+D5r/+hfatJ0+/OHPuv/6Ox3njW5evVC9mKmrk5/58cM7/fb//Ud9+82ftO/BfMd6fv3c47Z9vFNJMmp70LQp9Ztpo+nuqPN9q/Go175HxpG9yv3W2s6l96udvluu9HGb1AkuK+ma6q1Rp8X8UmeTsbr9VnePd65eqRvW+Fzzaq7+1Wda/PXPdfj8M7XnNyp53j29MFsdjhutb9eObavZxD0vWcujh5X++X//v/Tu67/oispOtdqtV77vM9aq5VA793hC9o2KvES84Eu0JhS5JpKPo3WK74jdh/EnBCv730m/xBDsn9FIj/QqF73lUuXSrBu5OgepvTmVipylxM01Vdi9zuZTn1sRe7In8X2Xh52Jp6aaJPnEMiVW4A8+nywwuvY5ooLQcU1OarQPZA3hkRoVqccYBEjR6/bx0YkQ4Oo87xl4NgkSKJvgnlGVTU8wes0hnYgE5mhMXZi+LXv9S7nR2/1aV6NSfzW70S+p5N/22peF7ugB1e70Xw9ry/KNulLzotVXXa1fd42egcX1SLWmxB+SNZ7XyHKmBEB0DyxbutnYpuLfXxW1Josz/Xn9qH95uIdRciXxNVXk52c6O/a6Q+6fM3S/13uqSqepWvN5P9EV+GuOpdznksp/Eo+cyFJqVpVOVqipnB1Jb3dLE0+QptjZpuw0KyeOhSATkeVFahRbMK8m+gUSgU6oTipRpyIkZLjhHTJeEFgg699YElJ7EVgOmSoWWbBVQ2IkgJkAx8lqDAA5su65OP+2Q8qyz0CoM7RyL4oAUyjjjAA7QGLeGwD1UK/dQEcmVXgN13OfATIIPmkQH/cfPSDi3gKgPJEJBCQ5Nnd87rYCKViAeKIBPNcKeZkIzCPQjnuP90SQGsFyBLdDwiiAlSDsAngYBiXxnIB3AXIEoMj7IzDZbFYJVxg0nR+CGEeaLwYQcNLlT0BxyMgNA8aY1wD443vcT4xrPBfZZvHM4aAxRgSCXJ/7Y454DfdsgGCbDtMA1gPsHY5p3FMAHENwLBwgfsf1gkkNEieIqBivIDKC+EVoOW8AACAASURBVArgPILTeMbI5OH6XIP/YyxPQG9kcucgDus3BGviM+P+fdB/AkwP7/9TICPeF99P+yiDIJF9EGDlKXge9BwL5zDJ30WdwI8ljGI+uZcA/JPDkTOEc5AR2cpxz58CMLGWYz3w/VS9gZZ6XnvD9/PZ8VmhY8/YGzTKQCyvYb1EpY6Bw1xZF/vhXwOkhmPNe2KtJUAwgUCHQ5Kb4rXTaVqn3IeboUKgZPvD5yC1x2vfvHnjaiRIpLgv30eb7jNIp7jPWC8xX/Ec/pxceWPgL/do4jvVQxBPQWRxf5AsvD4qlcIWcU/sMV7L3/kfewJYxd9iD0QgPSRtwvjblucSZ67L+7FzscdTZUSqoAlAledgP/OcUTnFz3EfBiZz9nzc3zBgC5B3uJ95D79nbPkecx/jE2PJdRg/pPmClGTMYt/zvvh3vDfOB4OUA0Isrkm5MGQMe4D+WXyFXXYQkyXiYr/F2PH8nkcikoEEZdjA4TqcTFNGeCI4nqqDOVvGNNbOvTtsy8p0rhmsciPmtCcDPA8badIDqdfj0fI/IUF7QOYng8LIz5DVHecKgTRrmAAp1mCZSROD8bnayRm1UTUgpBZS1gzAp3vOkP1Cf4XDUZOLmcEcvuhlAPF0//hgcOf8/NKOHNe2jSZDH9AsB6jutZDtlm15PsOckZ0rnnCgok9NCsCeevEEYO31ilxPnmPIJkAn7nm3WWlOHxR6NeTsdY83EoBuOPpEpoZvYEc7A8PjKlUxxrjjcIWNJLjF4Y9MT8YAhzHGn7UT+8nvd5Z9abA27A9yKwZIdymBJ/yY+Dep2UP/LNZxnGkxTgaFcyn9UJawJHjI5LHP/Dqda17nVL7l6qM4A+N6sX7ZG7GnWY8O5nOCD69BhiX2FdeM/R2BxLbbu7KK15KkRPXDhOaiubcN0a0lJtHP32z8PeyK/UGkYkJjnHvNGa1P+zCsSyIWY62TAcb7DjRhzmenZUWdFZfWq5+RaodBclPYpdOckzKbnwstbsYOMDjOsOM2ybt4zWQpxZB5YlyoLLH9DKA4O+Nh8w40fs990yLJIJ6N70mnvD8FVa7Wg4DKUo/lbJCJmonaWL+s8xb22RfK13AmAeBDDvay7xhZ+QG6xjMTgJ76ug2Ip1i/603quxFfJyk/fPKi1Hq5fKpaD3nEYZ8gQNMsIcU1Yg17TgCzuwQG2B5mYnTokzm7NyqNtxu/DklNXoPtv4a4yX19nNGOjckATIzTsGeWyegMalL5HJ/96bqI31MR7euTrJKJhXgero+iw8nXopcEdpXs4bAvOSucewPkZP+MpxNnnWKrF/OztF6Z7xzEQfAvLi8S8VRUery/U8XZgV/z4YMmEE+M22anAxJUVHtaVk3q9hsBhE1HlUkESC4C5NWu1dfbjf7Yd/p+UmqFbNyo0rf0wcsVpT7nBgS3s9YBErLM5jCOif1B76ACAh35qUmpy6LXy+NBP9m2enXsta9L3dMvjgz8mnscufnySzJNi1IvJ1ONJ43PE/f4AFDI/Rk5G6PiCb8g5jxsCHO0Xj6mPjlG5Ym20zpK5CuVQJXIvCVwN/i53hiEuV7M3efpLCsGAHojS+J5o5J1lFUXimRLuSbvj+rMIIIigSPis1hz8XpsXdh8ejwtlyuP8WyWAvqSTPvsr5rAzVKutl9kHqs0UMPn4StapjHPFxU77T75giRfYB/5G9cLqZWb+cQgIf1I4ADcZ4xxMSnba6lK7487fX/cak01pwHW2o3u6YHwnj45NhaFiSdzu5l4qkel/m7a67waa5zaSqmcjq0iMjq0enF2qfOz1N8K6R1n4rq6OlV3b9ZrPR47neEzl7Ug/aoxcjRby9HQiJx5cxUE9uGw9/kE8YSE1+pxadmj5SqRWAD2ZAzz/KyNZjLTVTXR1bMbPwIJTJB/4duyn79+fO/1ADAN8QSxDiEHgeRzfly4Ogi/SONGHw5rvXvYWtbtej6xDNbzy2vLWmGPHpdLkxSAYMzJPPcYCntgUDj7djWVE1TAA2RC6uVq0Kh4MvZSHP3s3CMAu88iMJZMPN0iNexm7UdVRZ2kH1XqwHlc9PrjaKe7w1H3+O3I12GzNgf3vsBGvG4Pum5qPStKLbIk3YOQtzvoIz2mZpUKetEA2pkA6XXWt3o9Kt3XK5J2WVqe48PepW/YyIQbYQ8rkwrgWedUGyIBBUnWTNyXJKoikaR6Pb+0BCfnLmv4v9Dbx9Jvrb6cn+ln83Mt6DkxqXQ32utPP9yZgNmUvc5GtT7vKn05nun6bKpiPNLtMkk20UOIswRi82pxbmnHzQrSOq3JYVzPfuK8JF7ZP259PnIPH9utPh42JkpfjBeuZFr3yCr1KujfUUg/PD7oI+BgVYj0PTLgn1cTvW4WJgvoieesfBhtSP1xynhn3AD6IbBcbYLUJwTbHnlN0Lyd1QtuZmeWlHp32Ot+RPXqQj+MNtrUe33RNPoP5UK/aWtNtzttDmtXjrRFo+8PR/0jfdUq6fnZWL8uZ/p832kyzgl6Jo6S7TUWtjs6XiZmQvaS6h4qwozFcdb09FpDHi6dp1YoqEqfa4/Id+f4CZ+KahbGeFcgdXdMUnv0v7l4rrNtq9Gk1u16qY+Pj7bJr66fuf/Scb3VbpKqTKN3mv3PlC2U+hc3+HwpqZb9fMDvhGRtDyahkGg7o7KpHjupgvHH/gK6XjRTEw/gg67EyJVOEE+P9LalUud8pnHRpPuBJN4f/BxdU7qq8C9UxxxbE/E+J3JFE68f971upmNXCAIkn02Y6wTMQsxTabAZQSOmxAj6qqzLUt8t7/T9qtX8xUz/dnF1Ip4Y5yUSYce911K/wzanOcAehPyYyW2AetYfUrTESVRgosaRE6bcGxhiDflSkg2sF58S0xgnwGsTT3Wv8aLR7Gqq6rzSqEHtgl7DOeHKvRg7PW4heY+6pydYl3C7/abVeTHS6/NrvWoWKpHhQ0q27L2X3qAcUxcmmdiP+IIjxubQ2d4S9xb1xDLS7OHHvjXxtD+0mpW1bcVXdaOvP96q+PlX+vJ/+180+aufmcx//OZ73X39rdbNSK9++qWq+VQ7nn400ru3b/Qv/+Uf9O77N7YRTTPRy2cvNeI8/PhO7XrlfXs+m+grHdPc7Y/q6ZvcHdShUiX6NvWqX53p7Xqnvzys9BHpvWOr83KklzXVNvSSW+h8OjHxdLu8E5TsZDbTeTXXApnjmxdqvvpCq5evpJuXmkwXPjsL5uuw0cP7B0sFloupEzJYs7Ndm4inP/xZxXHrSmAk86uu1YvFmeYQIKutic/zSaP9buN4mJiAeiFXuJcp6bTYpKQ99m7grD6jcwECZxq2l+dltTmJaCTtKvZYp4tRoXOSbItKs7ZX0/Umnqj8Y1nX9IP2aZnWS0jtQSQeul7T8Znebe71OGoxcbqqpdezi9QDjT5f+AQ58SLUCrib5OuhKFDqAbx5UpsMfnt3bz9nPh+bXGnavc6mkHzgGmmPHqpC97u1bh+XOl/M1RyQKS70bdXq60nvNfaqnOjXixudPz6oedjZj72b1q4E/sfjRu8mEFpjXTfST4+1fnVAjpHq2r12JGPCX5SVrlrIU/rBsUc7E+HY/iBwbpqJxvOFfnv3Xv9wv9bivNBn9Uznx07TcaNno1rvV8vTefqR984qr/9n/dgVZ/hMlqYmsWq/TcmGrNFipIvJjA9MPerqUh+cOLN2P0gqoSbjkRb1zPb0jjVKRSHEUdtpMmr0OeQ0/Rbp17jbndR6iCvwRQJLC9IyfOXR9fW1iadPZZYS6JgkK8KRZVNG9VAEFoCLQzAkMiMCnImgPwK1IaiTnNskR+MJz9n0Ad7GZ0WmWICF/D2yg3EW+ZnP5XuQCvFzgKaxsO0j5+wNDHxkYw6BxSEBh7WmQVkAT9jfcAy57QQoJyDJz5Y3UQJqE3EVAfMwMDsFvXWSUhiOQYAS/H54v4xPBPxx31F1YBC5LH8EYiSSLznZvC/eH2D4MIB34JyBLwIeH2LLpR0s5jiIN/7NM8N0B+AeYxNjgDNyc3Pjv//TP/3T6XNjDUQgznNa2mwg5XEC5KIkbyDVNrzvZCKeQOLhfDsoM3GYQAG+YkwD2A6yC+Imxj7I0OH8AxTHZonrxFqK4DEI1QAg4vOHYF6A+fGeWLO8BnCPvztwxPjmKoQA3IaE0ClAOfXASk5VAMlxr+zZtH+f+vcEKD68P2f/D5qrB8jN58TnG9TM4Df3GRUgMf4GWPLf+Uz+HiRAzEPszSBFYsz4PWspbA3rLLJFoxInnikAQj4v1hJrNCqKYh/x7HwOa5drh9EbrruYG5qPhuEEEGV9Ows72xj61dx++HC6R8C0AFqd/YgcUAYk475i3MK2xf4L8ibACYOYuW8Dcw5phD2LIIf3v3j9ymuXZ2SvRHVPZBnHGud7ELuspxg7DnCuE6QdY+tMvbL0tdyMdlAhFb26eD33Oc5VK4ydM1AzCRXPBDjGa6NqKdbdkEAc2vMYd97jbO3VSldXV76fIeHD9bnXIOb4OcD24X6LuR6ubQNIOWM27iPWS4CKMVciGzsnLoRd/5H9H/YGJDM6SzWFLWh3aUw8l7kyluvEmgqQn+ccjgNz5ftcJSmkIC5jfzlLFLK1KS1ZFTYSAJvPcWIG/hVZ4tnWxRiF08I160MiDbke98B1hgR8e0xSaT4LaDgKiZr7evl83jxVLMScxFnCGM6vrtyQ2WMAUFZXDko8VzSDpYIwVznFPozzkPcjJTfszxEg9+mMNd6aHDWuQ1WDe1tUlW4f7t2A03MJoE9mO2DBOlXY8hyACWHf3FAXAiz30XJFbJVK1NNZme477J3BTEhygqRMjAMWhf0EIGYswp9wzwnOm4E0GMBr2Oywqbw+zor9eq16OhVJgOxVnGKAZvfjIdN1/1RRHOMW5zZjgAY3wOPJlxlUroL0EeCG3Yw1O/TFomIkfIPYh6cq5dw41M689epbV4vh+EOwHBAAyc/76dlkxxPCBQAC32V3SI1xccBzbxjLOeTzJ+xzgLT8PhKQhmP4o/M4EptYa5nEIyCOsY7EA/fnQqqEeYQgyv5iTVA9GXut0nvDYBheHJUoCUa1g45MI9Wvrt4C9IGkNZGVruk9mAkpAMNwupv6SarUTZHzfcQzAkyx/v2cOaM0kjVOZ3H0EwPs9ljnoJ4KK4eLT0kln87FibgDGM8SE5G9ar+iSvYkbEDY4FPyyCZVa4bvHdc/geyf9EyNsyTOp/L41DPJ2AuVIdGLKWTPMrEUOu+s/fB5kNkKvy/GbOgvcj5HPySfLZkD81lLZfJmnzTfc1WGSexM5lmWTCnZxf7vNlVgYh+ChCbxJBLroto4fEnHQN1Tos5w3cb5AlHC3vEeNFPD/OX+pfi/+VzzXOcePdG4nd/RSJnP5R44r7kuPwexgcTMiCzGh0ctkLPbHlU9LnV2lAoIlx0ys1TlEeD3ajcbV0ddjSea1yk+eVxutFap+2KsP7R7/bY96vtJoccaADudwbaLUU2cJd/4HT4WX+wzfmYd86yxjhb9WNu61a48aK6jvmpL/bIr9XLXuy+VZYmaXu+7tfaHTteSXtZjvZjMdTGf6Rl9BQ1ebfURgq2pNR1PtHp4tCRy+F4mLzKpGj4G8wERwNghHeThz2vPvTiKwhm5LckRVPF2aY8A6szpRzWd6CrHB76mkxQ7laOnJCjs2f39/UldIc4RvnNORWJPJMSEnx7JBOE38XOMYexH2+IWGdlUFelgflSZQOGL82FS0Vg9SZ+6z0OOpzjrIeqW/UFn1UzTgl4rjVbqdL951HG3Ndgyn41PEmOskFRxmPsc1bU+HDq9pRKCRA5seUXdSK2H/UEPh71uq4OJ1HLfq2lLFeNSK+1Tn59Rpb+eFO63g5zSerd2lU3ZlK7uoLfK1fn5KbHDD5UxgYhHD4BiyOhlHxPAi7GMJNX79pCazQMgA/hf37hZ+3a3SXuzHRtEA5jcURGYk1OcsTud6dkiVcpxHu33SZKmp3ppBBnX6e3qwecXxBMZ9xHr2MdhHrYHnVF9iPoKoDpSN2vGRJrRv4VaiJx0wz1QycKejT6WgHD83YkzOe6AvDlVYZKsQ4+b/db2AZ+D1/Ia1hZzzGuHfaLwJfgMwOTtjv5mneX/kAojkbUZTw00gVv8TnutCumhkO7dwwZZMKSYylSx9bDV1eW5xn2nadvrerpwX7nfP3zUtyRdjPF7S5OyMEfNERC90Q1yd5aJ3KeK/uxXFXXx1BNIvVb0ju8h70iysmafzqaNrpuJznpkwI8G65HVPAcAPrsUfe/uDjv98LDUf14cNV52+ryT/ubqSl/ePHcvt7883urtaqm2QGqLDPq1xh1SfHP99PJa5yQ4Qs7d7/WmXeubza1WAKXjSs/KqaswzuYL3a4eLPVl+w3xT7JVJp7wf+hZtlvvdP+41u12b5k8wFDsK5UoPb03DnvtD73WAOPHVm/bnT52R1d7PjtWuuhHelU1rgw4FKki52g5rZGJWs4NV70B79aNe3cBTlb0l3XlNhUhvRY91QUT9fVY77tWH7qdftfv9ZYYbzLRV4uZ/q4f6W/aXld7CGIayB/0bdHpt6OjvuXe+5E+V6Gf9aVedqWKeYr3w1/FZoZfgi2DFOPniEvDV2BNg2dwJjgxEfnNZmKC++7h0evfChCJr7QPTaXXmwfUK5BJG+vV/FrPmlrfre7dr4p1PCsqvVqc6/rinBwCfcjYCbZzRUJklusN6c7z8cJnEXEAoC4LFeCVnlHuN9WlPY1SBHYDMNgEN0Qvz1rWOi43rsqiJ9r79uj+ShBRnEPn1898ph5IGDgeTAL006mWZaFHzuwt/XVSzxU+g2RAkhYMkrcHvZhM9bqZ6KYrVHU7lfiLdZlkNCFvxvjbncpDob6s9Zeq1z/sHtR2hT6fXenXVMeCyTCSe8ignaUCkc3rSDpbJlvjHjfZD8JeQuQQHyF76n2AvcCPwE9Evhiuqyo13Xb2T+nbxXgQK/mcyrjttjxKY2l+vVB13mgPUYZNQ/0lA/nrzUF3606Pa6QtqcRFbiz5/c2+03PV+mqy0KKZGPj+4/ZRb457S1NqNtZ5J10eOjX4OhQC1JWqvjGZV8xqlV3h/XEP+dsBjPea1ZVeXjzTT8uJ/rLfaPybv9Lr/+nf6/yLL7TfHvTdP/5O7//0rYrrS7388rVGs7HHbLVa6ruv/6R3f/pWH97+QKmrXpA4QPXSliSAnYmn/4+vN/2RJDmyPMVOv+POO5NVPJrTx/QM5sNisB/3b18sdoBFzw6GIJtsFsliVVblnXH5aefiJ6rPQyuX0wEkIiPC3VxNTVVU5D2RJ6ddZ0/nC7u0xk5QT0EZo9tbX2WWVShkdba7W9tATDCf2ZtDY9/dbl3B5NHJLJBObWsX85WTvyRNkO6BrWw5i5BqrSa2evbC+rMzm3z9c8tevrJDSX9obCYk3MGu97336kR6DtLv/PLCdp8+2+//z/9m3/2/vzOb4Qe2hpdGdc1pYVa3gxVD6zaDtcP+EN4gHDmN0XUucU5i+46x+JYztvOezm2W2/Vhb9fE6BCYWenyjfOss7OxcoKEyucKIhh5P7B3+kfNQs/xcFa1/h4SWfH3IKfzxdTuWvNqMRJSHs9Lu6ipaoSkhVYKZ7q+lAisGLfedXZbjPbdeLC3XuVI1X1ul0Xt0n/9fuuJBiSqoOiBXCCyfjftzt7f39vj+szJQrzfm8loH8tw7j+yiT3P57akgpJ+vP1om7yw7/Levsk5UzNbFFOXqH1uhT0/DHbW9V5BROobPi37b7E39x3oBbjpDrYDY+OcjlKYVG82dWHvmp39eLcxjsiXq4m9mMydyCsmJGeQ9NbZx7G11+3W1o3ZkzKzr+bndlqEKnH61+FDEOP6OUKCyjDa6TwQ//6aOrcfN3f2/m5r88Kc4C+bvS1jxRM9126p1qqoPCys7jO7zGr3yYWrU2UvTITfS/VFcSGv888+PaXQM1R4KNji0JCjrMxygX4C5VIQV0CAADERVQLRBHx8CYBosaSki4BEd8ZiDxC+p4RBSuCIuBD4I4dewCivTQH0I+D4BeklsIkx6R75HQ4axNPxM6Mmv09ebGxMZpgIky+JJxyv9P5T8MeD+RiU6jD/EhwSmaP5FsgoIEBzpJ8V/CnAAbhK50bAsX6nTavP1zPkZw6ZlPzTghJJp+CKnwWGEWxRkcB1cDjevHlzJH9ELqRGTaCt5j8NGr+cKwEOAlp0EAqk5PeaL/1O6+FLQEbzybMT8JwSGxrPfB5IuJT043PTtaz70vj0WVpLfmDFvi0CUdLxCBzjbwq8wvqKcjyJlJP2mg4IzmYBdAJNH8Y+d2mSFNDzNZ0AhQCrena6L61lBzYjsMq9CXxVXyHNbbq+02eRAhEakwOz0d5oX6snkoBzGSeCSwXmWjNaE7oHxieQTGPlc1MSVe/VPGj9cH/zeejBwN8UUHhvm0iwoJ17d3PjoL0DAgQbIuEs8yoPri9SKX1+mj/NJ69J177vwSitxhx8+PDBA2pVMPFars8XoIJsXQAdAnitA1YADM8I4kmE/GwRNMh1Pzj7sunuQNJkMWr28t50LbpjWOPoPBCPmjvdh+x1Ck5qP4hA1Rj1XL8kICCeNCbZZ9m5tHpOCRKqpIKoU+IDz1xVI1qrIjFlU7ReU6LwsN0ewSvdm2we97hdb46Bl3ovEPRx314xut/5/Ag8PgKWMZNZ+11zoXONMTggRpPZKNXIuAU68Xo/u8icS6SskF852hCKF+xBgzklePxMJShFDi9WGPI9fX5OcPZBPlagt89NrPzzvRbl4WTjPdiM0q2+1yfTEBRDXrpAeeil4LarKu3k9PQnJdiMXc/HScUyZMXyeoHN2uM+1kikqNJJFaTaZ2TzuP3iBQTYgOkA7LH6BCBItlIyYCmwTRWXiCfZQRF1vqfZszHBgb8jO6LML++xEhN0HNCK/XycGYhn0YjMSiLXJjuhM7TOc7vdoG4P4EUAhfSXAhDmMWTSi+zWmaA92+5DMooTQz4FAeTW/oHkke8muy3fzrOUmkAsam3o3vebmNATJQoB/7zHBCRI14eMVoClIRB7Old0bvlgGE8VQXayoumHxLps6e0ZJO5wugXYa/3qvVpn6c+y+8fPSfuBxR4Y7qsllXEOggM0QyTFCi9+5vP8zGOcZGHHM5c1h2PNs28Ax3mcVeypguNMxUOU/jiemWlvrUjmMyf0+JH9U5LBUSufdRUr6vkI30Nx3conlt/Jtbxfp6+tAILxtzpWNGqOvvxOBqPb3Vidy3UYh/t9w2h7pEzI/o9VcPLHlDyi/keyIWEcD71mvMV5UpGkdSA/AHDAz4/4PvVmg3zSvpDNT8els1qfl86HfAhfA2TOx0bnvl5iDOp7HoK+Z7mF/eM9Dpg7EV955lV4bmditSfrQj2rfI9VAeiW3U4/m7GJeNIeSH3hcF8PRBd9GuLKDHuDQF5SkdFGpCSZn/P0R4r7U58tf8P9gcxC1vpma3N6PO1aK27uvOKpJCi+++zEU0WwGHRerabvZElfmhDD3G7I1C3sppzYd31vf7LefqzM9eohno7+XdxT3IPIKBFN6dkl/8grF7e9Hcre2qKzpXX286G0X1lpz5rBJjTg7lrblKNdj8g3jnaBxFI5tavpwi6WS5tDelHFQw+H7SZUIFe1be/XnhTgyRVJfOi+VszM5/9U68h2ymZoT/F8zkiSQvYrK53435PI2A7eL+ZsObdHVF1IgnQM55oqn/g/Z6VAV/k9srfuu8T9rDkUQSZflbHJ/0x9qeO1BvyDKG/qUnZBvirsudJJR4GAnuwyfah8p9q9rcGeas+e7/LKG39fb+79fReoUkzowROVDr4gntg/6z63Dw3yMnvbA/RlE0QGbdMBore2XbCmM+s2je81Jqcve1ta5pm5T9uNXcyXTjLRTLwlo996B0pX5cQuz86O5772OnMjDIEek26z8L1jJbgDyTHZguoD7/FAZdSkskfnFzapqHQNhHPfZL5HAJpZQ/Iz2O/4jpfzIOkcelXH/hB54TJZNBe/6+mfE6RrOBPkC3vGf9/ZZMwNH5sEBuwLlR+bbeghBfH0LAsVbZyfrC98JQBe7XP2oOIKAXzYaogk2VUIMGUqU+XoVXT94K+5321sPqWxfJCx9xjUKxfCnumomEuIJ/pxVvU0Ek+d/XFs7VDm9mns7eN+72Ok4Tt9Y+Z5bs8Po1V1YTOqQGgQX00dEP5+v7a3LRXJuRVe3WpOHkFOnRe1SwTRwB7sRNXNTpaRSDXSl+Lgc3Dfms2L0PuDQjt6Zs2q0BNk0eFT5Z5c1TY7u5zN7Wyy9Cqwj83BPh529t+L1nte/LKe2d+dXtijxcqJnh/WNy5rt8kqW3dBtmlZmn21PLWvTs9tHvtNfPpwa++6rf3QrB1wv5wt7KKobW6FyzZ+Xt8GSS8qwnZ7P3fPT0+dNOGcoLoD4mm9PXh1HsQTNvW0CuRZFolgqmPWfWuf9gd702zthudTmF32hcs2PS5rO6lJ5Olsw1nVdEfiyfv7eK86+imFajavWMwLl5XjVGPOmO+qG20saluXhUtCfZN39rbrrakqezGt7Z/HzP5pyOzxWHnGP1Wjf+539rt+a59zCLO5/byc2Kshs5N+tMkiYG/CQOR3s9Y8gY10hpjwzXclCqXYkFdFOFEWiKe7NfR3jJlQuMBfz3Lv8fTZe5qaPWZvThbeo+R9C/G9dd94RVLCYuVJAcPYO1HCmic+94r52CtOve5Op6uQCBF7UDVj72vcfQIqryHXILbpC1XmToi7JKhXUfTWkoS3b4McYJk78fRht/HKKV47ocfTmFmJXi2JQ0VuuyJ3AJ7qD/q8cNITt1X+Dxse4xWqZpB/XKzsCX2mqB6lnw0+A7LUkMNV78RK1XNGFfbt2Nhvd3fuhn+1uLR/mNRGiTUYFwAAIABJREFUzS395KiEQQaZai5IlJFqIfSz8HMiWel4Ce0FZnMnzm42t6FSl5gW/wjbAfGEq4xsZp+7YoFiB/ABCDthGt3ErCs6m5xMrTqd2FCNXsGItOZh3xpE+fYw2npH1dPg35HYo2KO50YVIsQTQDoVjh/7vX27v7c3zd7WxL/z6ZF4Kl3XFsnW0gp6OyIzWwSpUfywdTbYXT7auu9tUVR2uTq3V/nEPhdmi3/6tV39l/9sy+fPbX17Z9/8z9/a5v1nW339yl58/dJ7PbGvdvut/elf/2Df/eEb21xf2/RyZaezhWWduQxr0zdWtI1RI/tyeWKrZu0JP3Pim6Fxub6euBDCf713ubn89MQ+DqN9f0PvHrOrZWWPp7XLvEGdcBbTg4nKcI+9vedh5eohxfmFjadnVv3sK7Onz22PTcmo1BltOGxtn9W2nJLE2njvPPoC3b9778TT9//jX61alU7ynPC59cT7Z9aQwB0xzODEk+JLPVNhwoph3Y+NlbginpQoQ08o5o3egCy1ezNbt42tqSweBrucF3Y6lC6ZCfFUQszlo4+JSmHOdFdFoWdVNwSCeDBfi3wGNmFnEyefirGzq2nuUoUQgUU1tcoD/wepPvYNX4opsIcf88G+H/f2mc/MMj+bzgziBBk5s8V0EfpCU7GIPakLW1tnd4e9TXp6ioXk0XU52ucSEmqws760i7Hy+eQ8PFjuZNO31tofssbWEE/5xF5mZi+Lqb1qzU488Y++643P2aSa2vlQutQsP29JMiJBg15wnIdSMptUdmO9fdxCPA32eDK1Z5OZLUYSImu3n8gCI3v8pt/ZrjV7XBT2cnZqK+JDZPiQPsQHii0p/BmPo50upm5fqLrajJ293tzap/vGFrXZ45Nzq/rGZlS5D6NXaiNniX3Ahsyyyk5HyYfH4qHIBYj4l+KNcHmtrSPxlJJN6f+ViZ2CVunCTAkTNUQVAJiCVHL2PciL1Rp8Z3EpqNQGUGDlwMhu9yANEyt+lF2uBSYAgXEpOONvKSik4IHXyKnnNcpWTTdZSlSlFU/uGJOecfwKh29a8eQNhI/AD5kiD8CMHGuN28EqGibGjJLjYR6BQoF0x8AnkmICvrjvFJTRvasigHvj80VoKFj04Ck2jNOY9F2gsOaDnxVIaU71DPk8ZasLCOfaOPTci6ohHOCMFWG6ruZAAIXez2sZmwI0HIoUMFMmpZ6Rnl8K6qdrLL2/FMQRgEWWG/Mv4EWvFzA4nYZsH41f86O5TKt/UvBOwSRrW8QT41KQfAwqoiEQ6JauTV4jAEbzlYI1gYwNK4DPEzGk4IjKMxoQ6hppwH1cg9FoC9D8ch8w37IB3AdfAApcS8C+5kaBveZQxj8FYwRg8fxEKkmGLl2XIhJYS1r/6f7RuhcxIcBL6yas/bA+/39gkaTIPHsjZBCHwzVUnuCQ8bkEF28+vHe5IFUQAXoc7Uw/2NWTx0fQNiXueDY8S4Hseu5ar1pvAvxxziGemAt9tgOGVch49uzZuBf5HHf6h8FJJp6Hqph4XgAhmlOyMXm9Ppc1wc+8xomm7e54be5R79P4hyHIs4gc0b5L94QIHYHqGptst2wNz4z/a174LJ4PWdPKuNfe1/NVIMMYeH0gC8OaUDWb5kUAkMCFlOxJzwadX75f+/4oZ6j9m1ZUEWzymW7DyESpKs/G8WoZSBgaIrtk4+xInikAc2A9ZgjpLNL+5ppcA+CT18vG6f5ZD052I3AR9fMDQBH6Uvj+RS5oWjpoeiRDCT4hkiKRU7ShB5bIFdmro10ZW3cidO8E27KlXIPMOJ2TAhe1H90WIr0nNS8PsRhUALLJeKFaKXU6HKxNiHSvK4lEVrpPBaIA/jtwGOUjmQM1M9c683Mw9uzxCk56GkWCAd13rTkAKl+3seeRB8zbQBzKbmjdK9GAzweAk32GeBIoT7Cj84o1IJkw9aris5zuiESU7KH8Hl+fgGz+r3OALEc+Bb/Ee2dSnRYIZs2Nzp8jyNQGYBpn9XjOJuTkNlbaMVeStONzuV5KsHnQ4cqDgZBBqtCfc5QeIdPcg/ooYyLiCfkcrSXdn/aazzWSDbGKhIhCvSmogPL1FWXRdEZoHR73aExUSP0ct4tHebtQaZ5KtKkJO9ei6qWJUnaqYqL6STbDs+1iLylITJ9fryQiC7ZwAIgcNRxzl+8DOOAcp49ABAedoIo2MvQACUkaXAspaVX/EEz4fUZ5Tp8vJA+UTR3vlfFpTzDnx3Nb/ZqQTaGCg2QJsqoj8Zeeu0cfnezaRDpSmtsO1vJcqvD5Oru0x2XzADW1Z7Un5CO4j5QQT/qc9PMgnlKPOe35KglNjTXGkG7X9OX7Klbkyh8Sue/+TwThdP4r0PG55QymPwNJVBFs8rmKEoZ8BrZP/i3zrmdx9GUi8eu2N1Zy67N8XpKKp9RP1xy4/y+ii9ggxHtHMq7yKqcQvPH+IwmAzUCCsAlgeWpD5ef5OYgvT78e5PM4i9Z7J54WNBDvR9vRNwC5n4zk3cJy4g36nWAjXPont7vt3jZDZvflxF5nZn+xwd4Uo92SfTqGtRidzDjuCHBHOWQ9I60/+V7M2QJZtsqsLxo7GQb72gr7tU3sKY3Lu9HlP+6yzm4GqlTNrorCrsiQJZv47Nym+CiAYkgR0jyeORnNduuNA7OqLJbdUkykMb+LUpusLdlOkba85hy5XALzDLnBxjb3d8jw29k0s4vV3B7HHnu+RmJfJ6/uiKAAQJESJn7iV2hfWFB10P7ifamvL79MPjvfZd/8d8gJIvUEAUelZV65dEq4lwBaQTzxs1cCk30MYBMrntpytLJHig3iKff+JJ/u174enp6fuNTSv0c89TaxT93BPiBlREY9AOxY2NZGbyJ+O2V/ow8zWA0aWxU2FL1L7Dwvartqt3Y6mXt1VU/fk2zwrHGkYKieQUbP/aCYKSssQEA3ArK+9iM5LklErbHrQ2OoiU7M7HQ2s8vTsyPxxHy1h5DpTyUP8+T7j2Qvqt2oSom9RENVeeiBwpMGZKFC6fOh895kc+IVQOkoBS25M8g2wFVsDWcQvsl6t3VgmGrJx9nUJfVY3LJBjCOA3n3Ico9SwS4F66QT1RchBubLJcCoxj1KBcd7yHJb77d2ujrxmIXKHO9JFCscANnHvPT3IY9DFn1WTazyrPnQI+pPeev9htjrn10utHOCbUkPldHsWZvZ0EG+mSH7M80K2/eDvRsa+9Q31gySBswMW7bIM7vKQzY5VW7qMcz8sj+qSciEZ365r7v9aMsi9/mFeMorMsELOxlzm3bm/YpKkleQJZvMvN/ENVUJh53LPP6+7ewV0nAn5/aqWtgUFamW/lMbu9nv7NM42t0efwdSqbBfnp7b09nK5afwKd9+Xtu7hn97A6N7ugo9osjGZ7wQe/jc7rMdgqzsxdlZkDlvqK7Y226zt92+tX0eAMuub5zYv5rObaDCGyxqzL33y7vdzt5BPAG0VpmdtJlLdT0tAvFEz0eeFRVPVFVTQQO5w7OkWm7Xdu6Pumx1P7ikWjd2djKfeQ+rYbM3Kyd2oLfNYWN/zFqveDrUlT0tC/vnbrR/tNxlEPG9ASR/393Z76gwKcxeQeCVC3uGNJb3mwmgq4hg+RrcEz7lPspsC7SWH83fFfuQIAjh6tVRPPvtzp89f0eWsD801pMEkw1eoVkWtZNOJxnkZWa3WW9vd2u3z5ezpT1ZrFx+7dAebLJYOBFCHMz+kj+leJWKJxLgfL6ovjrsAmkde9zxXNh3Ti5H2U4qK7wqn7YQk9IBcmzoIRudePrUINs5+j6BZJkDwsaYjL12a4PbDaSpoLDwGT1ui2c1xBP+MwD8YhjtxWJpz4qJTa2zvI4gPP53O1hTYH9IHKhtz9nc7ux327XbvF8sH9vfL6Y20HO56YJvjYRg33pC0wi20eTBJtN2AJlL5OqnM69gwp59uvvszwaS3ZPgC3rvcCbQj83ssgrS7xDrPHvWoOJ973lUIIVoNj9fOPHUl0PoX4nfxvmOilWX2Rbi5pDZ/jDaHkm9Hf13e7ucVPY4m9jTClmviQPsf2029uN+a/d9Z4vF3CsCT9gPSI7GFgn0v6pQnkQyDeKpH2xTDC4vSSUuxMT5YmWP8T9Wczv753+0s7//tS2ePrX37z/Yb//lf1jVD3bx61/a1bNHQWqXSri7O/vmd7+313/8szW0CDmf2ZIK0XYM62bsLGsOdjr09my2sMt+71KJM49teu/vxUx2h87/8X87ObUP3WDf3dzYoRvsbFrY02ltZ5PS5mNIZEM5xYknZHFdInLqxBPv7Vcnlj1/YdnT59ZCghFV0r9rv7F9ObXVFJUeqkVDctzd23f2zf/1/9jr3/zBhrr1fmirLLOLsgrVWcRFnqATJJCPsWQiKS9fRr4xsY58YNYyayAkx/a+dvY8g0ll+zGzzzw7kgs5M+ZVIJ6ssiWKI3Ueeo5CXDt3TlV30OH1/k4oyJCwYKgB0r9vsCavbT+WPr9I150WY0gEmZDeEogmxaBpxZPHeP1ob+xg3w8H245I/9V+Pk34zK6zi+nEJiVdjkIrhkPXux1yPwV/vLOgOpAVLk17R/M11FToRwiZVNI7imSb2taZ2Z/Hvf3rgE9r3sft697sq8nSvhpLW0AOtlTf0qs09G++sDokpQyhQtn7+NFPi+pnlx7sbIcqQTa4z0W8cl6Wds752PY2my38HMLvoNrv/bD3MT+qans+OXGVA/YjUSzX8liPpGB8NqQM55VNC6rheW4b++H+xu4OVB1ndrU4tWrsrO5D3M8Y8R/5Pq8ndjJZ2CyekzwDJ0xjrCBMSAkAimd1fmRXV1cjC0hkhv7AQZOC6n7hJLNVgZUcZow010hJFBxurpMeVin4InBMzibX+BLEVNApIoBxKPvfQcDYWF7XVYDGZ/LZOAh6r8AbjZOFKfBSi5frCNjzgD86T0fwCLb22DMpAJHHjLSkR1S4DjIhD9r0x82RyJvxgNLDWgGoDKyIOc0hny3wl9coCFVQJfBX4IdnW0QgI51DvS4lIxQcKbDWzxpD+rwETEhyT1UIgNfMiXT3HSiMmuMKzHV9kQ+8R0A8YDUl2vwDfKWHi6SVVAWgdZkCEqnxEXiVzpX+npJgAQAM61bPIAUVArgeAn/NV0ou6HN0bQE4mm8RqSkgk4JDCtgFRPI3VaoJAPry+XggEoGYsFYepHyUmctr+D+AvojPdO3xd61nSQ7xu3Qf6mcB5gKf5HA6mHM4HEkoDyqizMoRyImVk+l6kh0RKC/5GL0nlWzTZ/3NfRP3kPa3xnsEFxLNfQcgoxQdY2G98TsHHQ9bl4V0Wa04r8v5wtcf9/Pt6+/99wI0OID1PD1rMmrU8zuBp3yW9rHWvIAsAb5aw4CR7CHWuvfNiWPgs52sQgd+sTj28JFDresj88JYRcZor2ntzZdBVs8D2jgH/F+yLhBPIhIlpSc7GapyQt8nrpdWYgk8YR71fzkmIgR0hghI0R4S6Mv6UQ8rfsc/nj//ZL+133Q/WhMCIQXK6+/aLwIudF0P7iMhw/3w2TyzGfrDJyd+b0dyIWbWitAQ4KpMb888jJWDk5hhpyoqPW/dq54z15KdYYz83Ym0PNy3yHp/UDhdURaPbE8BEk5wxbH5egc8niJHsvcqHwEYIFVai/0mODmpXUt/ronJIugp2Smfczn4EVyX3RTwcgR/J1N32v1scGHwzMlSt4GxIojraf3rOfEz80GT4tTuaJyyc4DBrCO+yI7SPuNZMBbAE1+vAt+74EOE5vG593bS+oNQ8PUS3yPfRcSAfA8BPm6rqdKRjBMgUZTa889Egi3uLcYnKQvXyD4SbsnnR1ky2SDfg9udLU5P3TGkzwHEE1llEE+7HVKAD01dZTu5NmMNZEewY9yrKj98TDGgUAWl1r6uIV/AARjGG+fEm7RL8odnujuESqeqcPDP1x0gbpSjg3j68ku+igc0sayf1zt8jYyaZ5e3LttXU46frA+dpeHsDWRYel6lZ6nfC3spPh9fo/QFivtcz8jPlkjecj3WFL2ugvM/CVJtTvpFEhTSkj5IsTeWZAbJ1nZ7wjVilqwv+ZggoupVtwFkFHJfZGRGsh1ww+cmViu5LRPZEav2NBciiHqa8EpCLE4GmeNaX1Q8yafQPOkavv6hzeJeFjjvhCeCWRUZu9Mj8SLbxXh5rScGIEER/XKdC9qv/nncYPz68jnqXvXM/HmpZ5XkKJHekz8cexiJROZ9f6vKV2eX260oIePrkvuVDKGPLcgl6voKhrx5cvy3JHM9nrnaE9yz5PeQEpG9Vowkvy/YvKgnk1Q1pvuBTFSvFvQMQ1Kpg9QeP7NzhkhQHm1glMPRNdSiM/VbGaefBfRMJcucNU91MlJid1vL7+5DUAow1h1ss77zjNqKfdv3Nkdqxwkc9DIru93sbT1mdl9N7Mfc7Icsszf54HJQbRYSbcLWDecKwWT6zJX8I/9B9pN5IiuyA3vNGjuFeBpz+2VW2RMqCgism87obHDX71zqiMzY0z736oZHF5c2oWm4Zxp3Dpx5pQg2fn/wvjn4uOz/FBz1scXqxx/367D+qVDEz2fuoy1AEpNKC+/5QXUz4Pxub8XQ28W0dlLilMxvJZ7F6kH6EuiL81vnyNFmRVLc/fnYU09+DO9LfRPtNV8PyTl9jFkBurKYldzTz6fyqqZwDpuDpaxnvvwcqEL1qvuBPdUTO09hz2jcXlQOhn5ASoVM3Een/0viifEyr0U2sfU4eM+Yzy5fPNoO4o/YOR/tgx0cKCqH3JvDYzTHvLczKp7Gyp7R+ojqUYiOfDCEZEiGO5st7OX5I68M8iz66JPLf9f9+xkSz1ol7XivlpiEer07ODG0rEqvkDtbrnwdUfEEGNM1WVg7fRuIp8D6el8o9jmAva9v9w0CkQwAJuLp/abx6y+qIA+o856z3kEVei1Q2UcsGcmko/RnjqTPNPTsJDmBcQBesodUoUwlCOcDfaqiXWBdQmgqQQtfB+KJsQF0s2/xYVjTu+Fgy9ncwWT8G2w2QKBXe2XkVwdAdUe8xr37WTTxagqA4e8mg617AP/RDt7k3GxoG5tBIpWlnW6xf52VsYqHyrW9VxI2du0dQTgzQzUuBPhJXtlFWRudSyEi6WnhMUKU8Z/MEdwEkD54FQrExYzsc6/j7b3iaTGp7QwpRghOpO0mldWWeUUP/XRumsa+PWzsbb+z63a0Xz06t78/u7STbrR+vbFt03qvIIjRtzSqP1AVZ/Z8NbevV+e2RAYKSaixsc8Hs/e7O3u3OdCiy352cWZX1dT9PsaNPGMbYwWeCc8IH9wxCSrO2q1t7rcuadiUVBS2tmt3dkpz9/nSKxwAE/uxsN3Ye9b9+3Zn1zZYU2a2aKjyLO1ZObFlWdgA6Mma7wb3M1wyDeIpG+x+t7W1S5+FhLbDoXXiCS+LPrLMT76DfJnariztU7Oz39vBPmLj5lN7UZb2z+1gfz+YZ/2T/7IvMvv9sLY/DFs/j74ap/Z3+dweTZFzra2kZ020J4qB3TbEeGq9DbE0+0qxln7WGUVs63Kg2DF/5q2vT15/ulp5xj7v34y998RivzyqV7bocxv7xtaluQTUZtvYk9WJPT858yrfw2Fv9XLh8lR3m7WTc25H23Bms78BVUkY8j4qXUhe2JGMG/0F1jvPEUCX88GrGl1SEdvR2l01+jlashaRL+w7u+kaJ55wx/wziGVidR/U5J2N9qlt7ZZ+tl5hVPg5UOHzAHiPvScucY4sysIe1xN7NOS2zEebLid+dhGXN9uDdTnJ7ROrstKrKv4ybO1Ph40TwL+YP7Jfrxa2W997vyuwnCAo0AW5PZKODgHIxhZgR1g3SIwyXubpZn3vdol1zr5UJXrvcsdmT2cTrzKmaoLrStbbe0Rxbtpg9Sp34qlYVU48YW/wS3CNbgDF6QfYIWUNWZjZ2IyhR9uus1WW26NyZldF6IN8W5p91+7th93G5/tsPrdT+r1R+Q3x5OdhZpOhdKmvakn1Jj14OruHGKBPWHfwHjXn85VLhtrJyh7/0z/a2a9+abOrR/bt69f2h9/+zp5ePrKzv/vaSshFjyVb+/DDj/bXP/7Jrn98Zx3Y8vnElm4PSCrovE8d8mzL5uBJKS8hQbrBFv1gVQF52nnFGbgiVVI9CaaTqf14aO0H5IFttPNpFXs8QfAXLt2L1F6Ov0DPO8bsxMrMyqsrayCwHz+x8tlLy1Zn1oI9sGf6g3XV3OYVVbCj5ZOQHEXF05//73+xH3/zB9sNa5uzz/LSTpDiBD/n/IsJrbhJ8vtTnE3xOkmciis4o46cQMR9mj5UyjUjJGRm67a3W2w7EsV1ZXNrXWrvwkonnrziiXw3/FYqdqqQqMd5Ss819/GgkyABD3u7o59nXtm2z63OqPbJ7YK+YnltdTV3+eOjf8+ai/GmMLjbrrPv2o191+05YOxpMbPHzC19qrudnSIZV4bevXxB7HP28wzpd0hSxqqo3bfxKixC67o0+Kdi3/m5PbI/6trWZvbn/mD/2t3bLVWoVtnP94N9PVvZz8rQy23oAvEEbkviC2cccQn71dtisEeR3cWHNLOb3cbukY/E/65K720GibjqR5sOo63mK/eFSKyh/9LdECpGr6q5PamXdhiCrXVsImJWJN048Q1GUo22nCz83t9vbu2He4SSzc7mtZ1Pl1bkvZW06AMKGQe7JkGhPdiinjoxRaIH5wJ7gy/hPh7rxcQ8xzGVsKMilEePHo0CrI8BYASuleF3ZLG+6Aejxcl3AV1p0J862xqIDiUFb3I0+bucTMahw40b4fciluTke2yRaOl/STzxd+6LQ0xBpgJ0EQm8XxU0+vxjABtLeHHQPKdL8mSReAo/h2zStOIJPV6NF+IJbfUUiEk3tz+oOsga6vd8d0Aggmx6NgINFCQrYJEDzmcI4HgAvUJ/qiOYEcF4za/mVmCfgp+U2HAQL9HQFKmia5LNwv+V1Yfjyxfj57WerZ70WdI86xnwHfIhMP0hwAIIZg4+ffrkAYmqqvibAEvukb/hAOrry7nVmtNYPXhOqpcCuBJ6mf2viKd0/tKx83r+qSG61r+egW+62GxYIPSX+0jPQWtar1PliTas1qT2U/p8kNsQMMv9q3pHgCOOSLr+vgSpMELpXtQcaU2ka+l4GCXAl/YXfxPgkBJPjCMlSmWcdC8ap+xCWsWge9Ez09jTg1LPn7nV72U7FOTzfsYgUo/P5LWesbXf2NXVVegTFStPzk6oFGvt/fv3nvVIBqLGq4wKxuZOQqxI4u+pw53aExld/p4CDT6msvLKQPaRnPd03S5OVj9JCtAa4Z547lwjJWZFXsnmqVJK/diUnevBYNJDjjXHe9PAP9jH7ggKsA81hwLCtO71XHV/qa3V39JKIq05n8fYI0v3xlhlC3iu2BRVaaROhhNH6Gkj5RDngs/CnnAvsqWya1xT1XsOCrmNDc0R04QJnWFORDWhYbjfr2RRI+nhe92Tu8La1zrXvpZN01mUEk+8lmsSzPJ/JWkwnyJw+Y4GN4GRSLF5zJ7mmq71X4eKSiee6B0CAer9ChoPoDa3t8c+fVwbQkuJBHzubBKqR1zaIfYPwXORreU9Wr/u8FMan8jU0o3AtSqidJRnpMcqDgIVZFd1BmiPag2GNz1UIOv3KbkQmnmHps86Ax0QK4pgexPH2APkfcie5rU+/2iuR5kvkRip1J6SUPSMHKSMgbXv57Y7SrD5c8npSxWCbSR2dIbKeXYfJgEQqRj8ElSUXXJgH+CSoIesph3NrAc7WS79Wd7fb1zXWuvoIcvsoW9Or4qnCLj7GYN0VJSeZK60737qF4RnDPHka5s0qUhwAM6KfBoBs3meZEKKNIjEE0+d98oPS8+Oox8VfSSRpwQygFDci5Ox0clO/UCdh4zXCatI2KXn5xHsiM9KcwoEpv3r0mpRio995pWBcbwAdW5jkBqFTCQ4h6ZR5ReyKbEyya9Bll5cg4AeyKsQIEhekXWq5+wZZdHRFlnhfkskmQPIGcgPwA4/zwEy4r1Iis99iHh++3weq5fcWY7Za4H4Se2t/B0fT5SJlo3is9xnjPPk3m3iX2vfBN/oEPTNY48fPkd78+j7F8E///Lz9TqRJE4SxfWlz/PnCaEp0D1mGTM/x3tg3SXSkVxP/pHOSwKiY3wQiQIfK3bZASGy/h6SbXxeRQ7TSyGCZhoHZFxIuqBqOgRU8ld1zvvaZP0MEcz2Vz18PfgqAWT2OYo9ngAWHMB2u/vQg84/I1Y9aH14dV3sdSi7xhj4EggOD+LgFxmVdxvL7tdWH1pbABQgZQfxhB+NPCZZk9hx5hUfoiztjt4kY2Y3ZWHvssx+LHJ7l40OsI2T5ZFYEWHHOaj5dhsSiR/FItgr/vm8HzobS7IsezvrWvtqyOxrQ/M/NFcnS/JubGzd731M9AKAeDqfzuzy4szKprXPd7e+zwAlHHzHJtCjB6m46dSfs8cDUfJVz5rP/34X+hpiqwAVPbudz47A/iw3J5xuqQweQYpomjx6dcfJpLYpgJCqK2PtHhVP8s0lgysySb6O/EWASf2fOROZIJLOe4rG62udMW7ZemRZiCPdX+Pes9KrmhR3Ajphn3RtzietHYCGTbN1DX8saVuU9rnd26ebnUunvXp0ZrMyAJW+J122yzt5RdK8MPLwd0XmgPmnzdbu9syT2boqbFOYfej23guJDPRZlKUvysGeFKW9sIk9rkN2bdYN3r9mZ9iTxh7PVvbV1VMbikA8KbkptRvuW8Z+Ym4DkkpVjZmMeuSr6NkDUYiEFMSTy3BRKXcI60bydr5ex8wmVFuUAez0Z+nVqKHiEAAMiSQInOtm9xOpPZ1x6vEEqeZ9zqKfqsbmspmrPKgV8MzYv/TD9Pgo+oxNG/pLpsQTGeUOVKNq4HJug8coCif+AAAgAElEQVQhPOdjfLRvAgFVZ6E3Zz1xAorniCQlVbwkUtC3iAouyAwK0o7EEwB719t3s9xuttsAEINVDAEcX+aly5nN1gebzGozehEOo51N5k7Mvd1v7Y6kE+TAOB/71oFTmsifQ+iNyIMNNmQhMQgixf3l2Ryq0jZNG/qJAdhylrK+2X+V2XI68R5RSwvn63wxcz+op9eOFbbLc/vT/t5e7xtb5ma/evbEfnl2YVPs2PWtrZEbp8qNiqZm62TavM7sZ6tLezpdWIFf7Nn0jd1YaR+393aza201Mfv5xZVXPLVO3LYuI7i+u3NbBmDPOiEe9AS5euKE+e4uEE+bPLf7vvEm66dFbs+WJ2b4CCQJ9ZlRfIIUFZVaHzqqBHqbdMgi1aHHEz4DmfYui+vNTUNvHnpTUsmx39q2QSKy8s9udo3V9OCk/UMOQZI7SFoWU++dddMd7N+y1t4h4Tyt7UWW239uBvt7KkjKQCAC7P5xXNtfbGtlltmv+pn9KpvaGVLh88rKiGHIX1NMJQB6swtSpjpDdTZpH3OOEo9BPLUQuxBuKA7EuGm1nAUQNCvsrt3bBmmnycweTZY2H3LbU3lYmr2+u/H+QM9WC3t1fukVTx3EMjhfHyuZYkUMPh6+1umcsyvIkrpdJD6IEpnqscZ6J/nHk8+IpyJx5TEfBGbee18pgG6IkI9UjHaQx/TVyuyE8wd/OPqZkPvbMrf3TWvX9GftBq96Z396hTFVWVQ6ulR1ZsvZxB6XlV0gOZmx1iee3IbSRn/ovBeM98WEvLHMXmeNvW62Nh8r+/n0zH51dmqH/dYTMZwwQ5o1Ets5Se/N6HsIG4098CTV6czjJuS076k8jP3seE04BwLQ7NV91cTyCZVqoZIQW+qKAGAigNHVaNk0s3JReY+nYo789mAbkjv3rWWLE9v3md01vcvs9V1hxZBZfuh8zEj5PZ4s7NRYx7ldl4N91+7sh93WthCkVWWnECecTq4e1VuRUSlU2rQvrK9QJxxdTnRdDHZfmPcxnJa1PUIqjGq3+dQuf/53dvrVV1adnNpf3rz2FiC//OUvbfmz596zFY/q/vbOXv/5L17tdPP+oyfr1C8vbJqV/iwgBiB5IZ7mzcGeTuf286r0foZL5oRqxay1TUtPzMHlGdnj27Ky181ob7cHt/uX09KeTzJ7hEwimB3Pl2o0erWXlWWsQxIROJ8ur2xTVNaeX9rs5ddWnl/aATyVRGCqh6hKYfTMSxX8yvs37+zb//bf7fX//L0dsrX3zjrLCpctZpwrepl5ItRPk6Y8dpVUWlK94muC+0N63pNRgv/JnqfqkMqm1nKvKKLX0W4crOV8Qfmk3wfiCelV/F7kVEnG8yrlKPGNfaJvYzwTOKcgOBnLR4j8obT7hiqnzF4scns0LT2ZpcgnxxYBRx87+vnCCN4MjX2/v7cf9q1X8L4op/YkJxakwqixRRd6aSk5hIon4nCqevDPD5A9WeF22uemyB1TYP9SEui+MJhIXXtCDrKlfxw3LhNJ78Kf78xezRZe0Th3Er+3DSSYhYrrKectSSkZSVgQ2r3bLvwTYpfXt5/83CAphH5hrPX5MHj12hl7My+DXHV78ApBpAnLrLDLau7/+jxUYeP/+DkNT+BdOkOMn5WDraZLf55v6Yu4O9hYmZ0vlnZazWkEaNm+9wQbYlHkQzdNY8u6tsvlmfeJJU50TMQeOAhhBawd4Q9KOnZs+fLychQIe8wsTvo9KUhUSCXgTwcLvz8GGRHMdQAoSl0JjP4SNEhBWl1LwLEPLIINctSVYeEBRmxky4GiJu2pw6r/C6wTCKLgV445v0/BfY1JAJkD1jlSQw+BtaT2wv2EzD8cVn2Gejzx97Ks3clOgYGHgDS8BzBDEmb8rAoTAaQOTqppdsxyVpCRkk+qfOJ3Cva9B0nsMaX5FPikwDV9vvqbxqggijkSeCjHl5/13LW4+GzJJgiMEmiQgq4CcjUvAhl4jyoemBOIp5S00bUEQKbEk9aX1ql+xunR9eUUpa/ZbvdH4FvP3YGJCLZQsab3p4CYQCKRatoXGq9eq9+LLBJAzZylzhzXE1mnqpUjWJPI2ehw0BrAYWMeFPzrOUtmTBV3Gkf6bH2OpF8f2eqUQFEgLIJC602HkwLmL/ey5pe/i/TR2nbDl/R04WdVuGgtimhKK9vSAzF9DpKYC4F4DHJiBjOfwzVEkvAaAW8C2Mx6Dxyd7CCTYLWyx1ePfB1/9913nm1LBqLGrP4PLhE3D5r62ksCoUUkaz3xeznnImhFzgFeQjqJeFJVkcY6TcBt5kf2NL2eCDoRNLxOe0v7TlU9kl1TAB1sROeEhEhukT58xj5KwaU2J7XTxwyYRFdXdkR2Q2tbiQwC0ERi8QxxiAX8CbjiWUEq6Xo6uAT6cX2ujcwCf1O/J94jaTmuKRCR++E1Ik+C/QrBvPZaap99XUepI6+sjbKoOsAZN1meKRCYkjQi6rgO41Fljc5Mfu+NoWMlmmQO+Zlx8Pp9s3PiSWTHIjZ55b0En2TE+R4GoDg0Dkg7sM3P+4Nn2WmetD9ku/y50OwzEklu7yP572sBUiT2k5ANSMk0xtnEvggObEd5PYgP36Pj4ADKT4im+Fmy5RD/adKB7KSICAHHvpYAH/d736tkEEPY0lhT9+OOMI2ZY3WZr+1Et4tr+XWjNKEH0WQrkVUVEyZ0bvCd9YKDS8DKZ7idotE9fUDov3Z6ciQl3cZEp1eZRb4uonQd407PaO3vZVnbjn1GhjYgNtmVkQhEBhYQSHJSRwcvAv2Mv6aZdLThCub9fnA2ke2coAn+UAKfPgs/R8lIjgkdkCmAUapM4v6pDIJ4IgBWRRfXIxvXK8ji+he4+qV/yP5y/zISM6p00vlHdvOXZ5PG6/Yz9hjTWaN7lU2YVuH++D3rQ76j52DHiiv5FQCgyO55s/jZzIEGiMqKBt5It0SCmfv35s9kY88nodKDHhYub0XfzzEQT4ACrI+Y2MAYAaxkK9mTs2XoIeJ7C9AqBm7yQbmm9yWLyTnqc8Tv+Sd5BB8TWY2QU5EA5F7Ru0/nT/evs9tzABPiBqDfXy8iJspOyseRz8c9qDIqPT9TH8nXdywj0hjkB8v/I1QX4ebPLmaS+5mZZbaPiVH+zJnzaL/0fgfbY+JH6r8zNtaSE/h/g3jyeYiVm1xTsYCvXX+OgSwHGNK5ylnuvl9SxUSapO459fncdmCTIjGlc0PXlU+EVKYToGR1tog28gwD2Y9t8Bg+VsC5DY37xMcbSUJVgackr3wkr5JAq5911R5svN9asdlYDqhDNRwZzduNZ3guaCjOeUC1nvdpam1N1j6ArZl9zgt7M/b2vijsI1J7VO3NT8PY8YdVMRKlA7XOFb8omUL7QcA5QEOd9XbRdvazzuyVlXYexwGoBhmxHQ5WjyH7/2Is7Gwy9aSFahiOxBMZsACY3o+jKF0uSFWYjM8rPmPWtj9HgIssPHueMwE3+xbiCbuGtA+fc40k135nG1c3MM9CPqtKOy0nNusDMeD2JyGedJarR6PiXcWpsoeeERvjCebDK+upropSxyLJZd/k33E9T55xKZmomsHayZAkU69QCwBIHs54n2/wEClMeBUuiAmVeaH3yE23t+v7vS0ys+dnJzavgtSe+96xxxNgre8TEmLGqTV1aTdjZx/vt0aF0Saj/1dud8Vo72kwThY1mbhWes/IshjseVbbi6Gw0zqAHO6fF4NXfXTtwS6qmb08u7JqNQuSz/F8lF3X+qZkVHvX921MqlB1L1n9AKAQT0jtMY66LCyPEoKbXeNSXJ4gwJpvIKoKb8g+QVuNfgrRJmN6vFqAnkiReLpBpjLp8aRzm/MVO4Ew7nK1OlaIOpkSEzLcJ6VX0nzuz4b7pE+I9rH7T11IHvMEjJhkkVY8YRu4VyeesijJjOzNdufnts1CbwqA7YvTM/ffbu/unFgBaF73FoDBkeonL9l2XALAirP+m7K1bdO4jCKVCb6nqTSlQpAE0n1v8+XMhrF1kBTZRHpxvNmsbQ2AmNPnB1vSuFQUEn3n1cTOstJqXNOSyqGQoJIDqFa1E0P0eAKFJPOd6g2iKEBliKd5XTmBBfEwRfFhtfJqqOv3H72SYF9X9tfdxl7vB/v1NLevHz+xn52dW9V0hgLE593WPnmfkdbWDYk7AGkze7I4tbOstq5t7LbdO+H9ocs9w/3QdnY+n9gvTs+9cmi73Tjx6AlhUWLe5Q/xHWJSLWfZLg89nvZN72TPbU/iU28npdmj2cLm82XoPduZ90BZF7n3nfvQHuyu72xq9LSbuNQekoNeUUGyRD+6zcJ/PQyjbYfWe0QBNU2nE6updGpDVRTEE5Ug2HYk6qbl3NbDaPd9a3+sevuBCrM8s6fDaP+lGe0/lpUtINSG3m6GzL7pru1Ha+2kKuw/FCv7eT61ObKyk9zHhx0SZiPfWjEnFWuy/4ozUgyE9eT7u2GOWGP0Nwv9Qj0Gr3IngD2Oo3Kp3Xv13uP5qff4WvcHu6F3yfrecNEfzaf21cWVk5P4lnfbrdu8u2bnFRLslbwfXQrqbLFyAsDjG5I/op/s/49JhMyx23LieJLcnGjr3H92H3XsgtRWXltbZF75+WG/DcQThEhZh2oTCinB71jfeWHvDjv7sN/7uq6plqSK2nuMBp8eu00CAz32Xkzn9mgE3D6EihAq7wH6h9yB7sFlOnuXuXqdHextu7eTobRf1hf2szNI78H3MjH8ZnMf7EtN8jpV/ZlXhEEYlfQVAusgWQGi+XBwKTxIJaT5XJoTX30gMaV0ObMpvlBd2gHi87DzPlv4n/Smc/mtjIqnwurVxKX2+E61E5KfVFS2xdTW7Wif1nu7Xu9t6Aqb0hemhUlr7Ml0aY/nJ05qQ0Z/yFv79rCz19udkxkLG+wcibgis9L9j+BPIuG76CGVgtQ8yQIQ4Z8z9mFny+ncnpxdGs1q8npqi0dP7eTJcxumU3t3e+NE3C9+9XMbFvTgCz3zPr19b2++/95++Mtf7ePbd+E+n5468dQ1vZ8Nzdja/u7WpvutPZ7O7e+nVK1ktiD2oC/g2HgCC6dpBvE0dLYuanvdDPbjLqyp82KwV7PSXixmnnyDFKNBtBBvkrRTUaU3sbKaWLNY2C5HLvDM6uevrLp85Oct6WaLeW22OA0koVfDBrzt7se39sO//Mbe//Yb2453TiKfZKVN9gcnLU4r5CFzJzGYB/nu8lnZL8eYJfYSd9xO8TO+eqx429OvCGKTqkzO5qJy4mnT9k4erYrRbS4JRchRZqVnLYazJfoFJJVyRu9JcgUrG833MvjBx4GK3Nw2zWDzPLNXp5U9Rb4cbyULMovsZd+rSjSUelOR2w9jZ+/2G/tMv7EMkn9qV5BWdJpknUBC0TMs9nImqQIb4vER0qlja5lLbXrpqlc7OV4Uk5/Yl2NdWl5A5Ju9Hht7XbZG+cXUSvu6yeyqrO0Cgstl63uPefCxJmUdVAlIesyptgoJzqxvEhL5/m57Z3ukcl1ao/AK11WZ2znnI4nh3kuLyvZAPCHtOCtqu6jmdlpNrZhULqVJlZJXVBFnRqlhfOgJVbd1aF3xYXtnnw57o8SbvmarfGJd1lCu6CSbS+SCwXS9nx+X8xMjEdpxCSpaI7brFaYxmVBYF/ZdZ4j7uufntGYMBIyAEYG1aZApMDn9riBXAaGCZWVr6bp/670K0NwhiRl8Akt1XQWJaVCra6XghMAq/qYKnTQT2QP0WBqs16QAlz5fm01BAz/TAIxScznEOEAPYwggeko8pT2eyFRDVuDLLwWp/vuYLa77SUEEGYI0GBGpJLBUQXn6UHWNELBGqYKYIakFIZBfIK6Cc/dNpTfftg4Iu4Oc9HnR81UmpkA5Ac1agPosD6iTbDWBBgIpFFjzPlUfcIgCKOv+tF7StSBARSBLuiY053puerZ6rf7u5eqxQXG6/jQfIm40Vt1TChwpaNScMn/u7ERJFAfAYoatAkQHyhzY3x83rEB83asCfn7WZ6Sfy7UISgliBbpzPb02XOeBhND96fo+F+khEyV2jkFftAv6Wdf90gZwLyKG5HTq8NLectApAnDps5TNSIEbPWM9e92znrc+D9sBgKjeJQLvRH4yP5J81FweD9RYoUKPJ17jwSHSK7OZXV3QOtLs48eP3uNJEnzubEfQmjVzslgaxJD2zJfEk4OKEayRvUnJRSdHkMtIpN8EaGhevLdIKscU++JxPTn/muN0ntI55nU4nCKZ+DzWHl9ObsSgX2SYiKdARoWKQAEkqe3i/04CAPDFZAHZBI0Pu6FnxGtUkcXnSl5OfZ40f7J3fD7kguyDsmLT8QiM517Sijbu36WI0F+eBXCD+8O+6BAMZ8JDxr7mMQXnCRD4vSc70Lx9MjlWOfiaSaRSeZ0SJVhnWleMgXHKzvi5Qm8Jgu6YEc18pIS8qvIWq7lXRSlDmp4Isi3o+q+brWv2AnLvNluXMPAMvKgRfIIGeuzdpfGJQPbzNQ+OJ2Mki405cUL8EHrUEJAJbOF1slE6U5FKUqZLTTWWy4WEM4RG2Jv79XEPpPZV5/Fm81BlJ/spOyNnV3bAidUu2GucFkCGbB/WcWqDAaK5R16HU8bf3C7FTC01n3f/JoL4Il15rSrCfL1UEw9GmR8ncWPmsq/v2Mhdmf7ekwVyO9o5/9yYtJHuce0lB7wBF7zEH8kiElEmHoBAiAAQkUnJ+tUZLP+Ge2Z8EE+pvZYTTnDNWJAESM+ONDPf7zVrHcBSxjUBKQEJhA/r5mS+CNVAgFeAz8xtbHxKcMx8yO7IDqZnZBbPPq05tzGRpHYiuA5ScWnQI7/Pz/MIHOjM+Ynv5ORF3L+RSPFzNSWgIsABASeSh/GrVx/APfuadcL9+fkAUdOHORDx5BJppOkxdhx3qp4IxMpAXPocp2dpXGucD8fzLMo/CmD0eXLQLnzuscosVtO4PwUBgW2NxJMHPDSfjuRjVT5U9H1pmxlXGSXHfJ1H0sUDHUiNvvNscz03rSn5/Tx/Se2lzzZdb97jPKk68/mJn8N8I3HlwKokyaKkI+Qdr9t0wc44uB/PVkntuR8a7atskHwh+U5+Vv07xJMTJuxfzaPGFmWtTmaBCFAVDwSkS3TFSp5Ce1rEYEzsYg6wL6wdPYvUr3rw98L4fI904XPwuoLtAdwPxD97yde7pCWjugTPQAlevI41IXut1wN4QDzl9JTY7q2iEpTejTSqvr6xdre12WC2quoj8QSJ2fWt3WalbdrG7iy3D+Ngb7rePpS53ZaZ3UGI1UGK0O9RAX0ij8h48NN5DvgYvE5JHx5TYseq3OY22FXX2UsnnnI7cYkZqrY7ow8RkmFV19tVPrGrMhBCxB5IAiIHxBxSyQFwz3lIZjAgDcQT41M1lIN2EOrIvzSNXdehskP95QDVIJ4gKDg/V3Vt14e9fTzsHKhlXdJX5IoKmnpmS7fOsVl1rDikCb3sGckeimfYB8rulP+LXVUswXxwT3xJIl6xgmyIEpxUBeQ9cboHuTkSG2XbSTrzaoEi+B2e4BTv231h/H9ASSoHutH7JUAgbfaBeEK2alH8tOKJs1vEE8kd83xm7aS023G0j/dru961dgsglI/2Ketsves9E3aBP5zVNnZ7q/PBXmSlPW8zm1b0FotSiAX9GkiSaew0r+3JdGX1+fKYDKZEvJ/YF+wz+zdKc7HmvWohKmlAPGHPL5BFpM8mvShYn/Q0oNKpHRx4lbQd16JvJfuedcTc+f53Aj6QeABf94edJ53dtABB4JvV8T4EcrHGINXSZ861lPwCoLZCLimRgmRM8nPcjxuDGoOIJ7fZSY8n7o21jQwvY0U6m3Niu964BFw/NU+O4ny7ODkNGe8ksu22bk+2ZJ4j5eNtzVnIAF0AZ0Gq8c9lY9tDa1v2eBay2V1KFlnHcbDFUNpYAKoHYgOpPTLTPyPpV1LFW3m1DXWd9GFCxvOCfkWA9eRAFeH8AiOBePKqBkheqtjryqZUawFwx1iV6kjkI5Hqm/WZnVYTW16cWDap7N27d3aHlF5e2g+Hnd3kZv/7/NSuViu7ogduF+To3u829oG/U/XVma1WtV0sTxwArVgPLWRGY7d5Z+/3mZ/92NCrydReLU5thuzTfuegsZ9tir+9hVlpy6iyQoVEO6EHFr1AkIozu4N46luvXqJaBBkjfNZ+oEeQ2X0OebF34onsdHqEPa4m9pyM+Fhqwhx52N72LhW963q7aXcO6OJPEqc6GOr9YUbzVvVe8ZQZqXDzamFdWdumb+33ZWc/jPS+Ge1ZP9r/1mX2Hwtk5Qqv3LnvS/u+v7PPeWtn08p+WSzt2RiUOGxa2CwPUvAi1tOkLt8HfZCuZ60pHmU9B1wsEBl+JpApvwP8BBrNvMrciWTrg1RYntstvWG61uUyH9cr7/F1Pxy8V9VHegsNZhflxF6dXdj5ikRFs7v7tdufz7u13W7XTi5Bmiwg8uhPGUl79r+fwVECWwl1ORWT05n3MGJ/0APqfrePSWCZzagOcSJmYuOksvfNwd5u7v15Tyd16IXGnsogtjLbGj2pMnvf0eOptYqqtrJwYnhCDOK9bUJyIIRVVWb2ar60J1llVbe3wnWskUYNz7esauuLzCXAOKP+2m3sY9/b47y2f5hduWwbGBVrjHN4t9uEJLmqdvK9p7cYxOHYu0KDYyUkjO0blwGk2tdlvobOpfZ4DjOqU0p8hcIrpkeqW62zmwOKDF6kHvpFQm4iM3dR2OxsbvXZ9Eg8Ib1FksT1urP7Q2fv11v7dLu3sctsnlNJPNqwPdjPluf29OTcStb4fmdvx9b+ctjaj1TbI7fZt3ZK1RP4ofc77N3GL8fKlkNl2QKAvvLndT209mFo/ByHvHx6cWWHeWHVZG6z1YVNVufWUF1SFnb29JFdPH7k910hZ9n19ub71/bjd985AXX9+bOrVZXnc5sXtaEsgRzhrtvb+vMnqzYbezqf2z9MpnZaVLaktUu7s+3YmMtj038REYm6sI99bn/ddvY6ylKeDL29rMyeL0o7gWgqCzPmmUQ/1F+oZEGhgeq5ycSG2dJ2s6X1Z1c2uXhk5ZwzpfD+PMXyPPSjZX2PIVH35q+v7cNv/81uvvnednZvl1QCUym92dq86+2cdTspjdiM/sLCJ+XnyL/0mDcpZHAfIyoIyEdvxiC/SNLCSDycl3bXHGzbIL/X22mV2UVW2yWVv/jzRVCPADchaUOYHc+vY13if1ju18RmfCqo9pxYMxY2L3J7ucjtMb3LqJoj6SHC8XinkrrFBigW/+vY+1kOqYUfQkLEAjk7783a27KcOaGDXfDkFA7L6PPjp296CMEQn/k5PQkkOfEhW3XXDf6MqcSl/+WnarAP08xGZKCttsftYIt2tBnJYF1rWUUCDqpoJGOVNqVfn/scg+9h9/HxYWI8hHTrzW5rtzsSN8yuTs7saj6zGRfATtE2g95L7d62JPXlZqtyaueTuZ0UVE+WTmhx5m2RRYyEOvGv427YtzzE8B9393ZN8pr3XKyd3B05xHedJ/hCPFGrhY/I309qqvVDwr963cquy+5zLihmkWqR4x8XFxdHqb0UuBdw+CUoIHBOgL5IKh1IHCZyvHDIUuA3dSj1WXLC0qAtBaHltPkhF8FSZVboeh60R/BT5FkA5UPAwNjS4FogKdeWvJQChRTkd/Cwnjnx9BB8BUmi8C8ArwQGGjOlu9pMEE9B//hB7iydTwfvqqgvGqVXmL8H0iM0ptTY0vsXOMtrAVP5rnt3UAHHzivCgmQInyWyKjU0vDYFzHmPAl0FvRqTA4FJ4J2SCvo/Y5Ujrs/lfSkwyGfys8A03YsywQRIqwpEwKPAB8bPvQis1fyma0jzRqWHiDJlzun1Yd08SGTJUdLnhTXzIPXF9UUcaD3KIAms0b3qmWmsAuME2OpngRaaY+07Dxq2259UMun+HSQG2PVm1yEjifvk6/r62v8mecK/RXweF5Vn44TmyOm4BLw7MO7kZSDRREzoeek58joBPDwXVZQcM5K/uL6De7HCKt0bWhPay9pTAjbTudUYGYuCef4uIkW921JQLJ1rd3o9oAjvATQhoGD8ABKMnf5iXnYbKxwCORUcaj5XFU+q2NB9fbnW2QeyP7yP13N9SBUOGcbKl0gcXs/rvNJhGqRCsan8TiSKfhYpla63dJ3jwDJu3qfMS0nRMU4cclXTpIAW1wjEb+Hj4JmmayB9RlqXjEU9OXi/A3NdZ6enp/7ZfI72tMYkW6qfFbQwRgJN2SPmRLKerHXmGuJB54v2vqq+mGPZRQdkoj3kd7IHvLesQ8Vpuo91fnkwNQYZHwdTo9QWQYsIVqoedNZorAJQuH/Goecn2yFQk/nGAXAHj2zlaNcku+c2vTv4a7h/fhbxxGewTvdDEyom6JtzaKwhA7lpPXAkI5zyfX2e9rLIbsbmndQjYI6T6eOgWoqADOA7VoTJgUjtAb+DuBcoRFCMAwJQwnsXqyAZ51IbMThNzy23ORb73kQ5PAFoTiC0QT4QZ0Zz6GpVkRwCUCoOD9UiAI6ywziPfBbOkohKl4bAF0hkAzyDPsr5skf4XMYrcggHy2UAdruwFmcP/cdwdnkP43SfggACvCCpYHE5rb+hka8zPieTiPmnnB4NdSrAkM+cQugSbEVJr67zMfA5Xq0T1wuZeE3sd+FzRr+iuJ4m85mN29CHj3kR+cV96PzKF6UDWF45AfBPA+0os0FG5AIyER1u7AQ68DHjUHJXk8n0J8S5KjpFDJDBKd/QfQd6U8Szn9cQRMoGpOeSbD/AnnxN/c5JilgF08bnzzVcMi8ScozXbWMkXgj8Oev83HG5nEC+AEICMNLUVmtGUoOug09AjgQJGG4JMQAh1XnQ7aAv2XdRVkzrCpurs2hM70+VLbG/kvufsSJd2YR+jjZhTy0g/QwAACAASURBVGpdqn8ZaJQ3hQXk8P6jg1V1IIbTOUz9oLoKoC/7EgkUJ3mqMjSU3u08+GMutd51xvP52EHWhPxrkc46693ux4xhnYF6RnrGADnch5+3Q6g4gOiUD063Bdl8/zskXJTP9Gc8iZUcUemAcSm5wSWao9whv/cz6QupPdk2l5FMelvyrBgDjZn5fAf6afBMf7q4joJdD4SQfO/U/xXxxHXSmEXnaPA3AHSj/z+I6A4rHeIJcEj+gld8ce+J3Kfsvnwt7Xve74kk+8ab2Yt4ynYHK0lmAmQgQx+AGrKm7W2RFUFbH0AFsIWgvJg46Hxro70fenvdtPaJapYq96z57RiIE/dfJCcbq07kr+O/8Pzxw3Tv8uu8wqTObJXn9qjr7VVnLvkk4un29t7lwsgkLtoAqD2uZ04izBdTl/jAB2Nvrndblyrj3ANY47xykol+LbGvDc+PcRJgkzX7ziUOB9+rrHX2NN8BO7kOzZPJJHcQ1qX6RlsWZs9mc7uaLZ14Uuznre6IO8iQjpWD3F/aA1M+nN7D2S3/mD2gXpysXcatM+c4xzFpjfXIvK5Ol7bfN2H9QX6Tq4tsku9ZepjU/nvFXwB+2sPs864/OPG0OXT2uWu99wDnE9UVj2cnNss7PzN8P0apvZ8QT8Xc+mnlxNOHzcY+bw7en+a99fYeebWi9kxa7Cjk5tg1tijNfjmd26uhNOtb36Ncn/4X9EhA4gf5nSt6CywCcZ/GEKkfDTCm89X3NyBNVP4ALDq05uTW0/Mzu6TfF5UHEFNdY/ebtUsWbfe7sNfiWlE1BGMuJqEPNQQp983eR9LmenPvlXb0t0LKb1ZUQdIoxkKh4slsGWUP5dczdvxUMIHlcu4xgs4kJ8tifzSd/5nvxQfiyWPsWPnocRzgI9nMu63bbaqsOXtJ6DmQsFaG6gmA1tNFUA1g3QA2cwbuOMPw07Dn2CnejYxTJJ5+XOb26ebW1sjpMB/YaVoU5JlXlZzmM09uMkA6QNLebL3bO4m5RyaVVpclc0sVpbncG/2ZVlQxQcINIfHWJc+oMM4yl/bD5pQz5IdCDzCqHTlrIZ5mVXmseFq2vS0fX1p9Nre3Hz/Zp883dtuP9pEs+8XU/o/FpQOagJJUkqwPjX1s915xgiwQ0lLn52d2vlhZ3QzW3228mu266Oy26O2mnxpyliT7XJSlvZitHEQ+dI0TGu4Hx1gbHwmykixv9tjN52sbqLhgLsc8yNsNB78Pqibpq+JVK9wb4Hie2d0w2Pv+4P3z9sVow66xp/XUngHMenLI4OsP4glCkfOPPlef9msnrmp6krHG8ROzyv0QYgD61CBFVWxbW05WVs6Xbs/+tWjtNf1Dy9xejJn91y63f/S+jIO92a1tZxP7mO9tU/d2Vlf2tC/tHMKY3qLLmVfsSJ5buJFUafznMfiVKW4k/0xJUqxJ7DH9oOhVxl4EwPXzdeTsmnryHMQTa/T05MQeT5ZWb3u7Hvf2dntvn3ti6NxOrLIXJ2f2CGl8iDxIFRvs4+bOPq/X/juqteZ55QQUiUGKcz3ui3GUj5GznvOJnnn4sX1vn7b3dss1SQQpMruoJ1Z1rMkZDZ284umHuxs79EES8jSSxKQQkYR31/V2nWd2gxwpI+7aUNVV1YG8drUAZNiomh+sqDN7NpnZE0M6jriJ/Rn6L8GA499RskdsQOXGt4d7+zSM9nIytf+0fG7lQIX96GcddofnypniflEXiHfiA/zU5ckq+DpUE233nsyEHOUWUrA1a3MkO0lQmdgCcnJEDrd34onKDwjjfefT4GSxr72st3pVusQeFU/0eqLiab3deqJNN87tHtLsfmef7rZmfeGVFDPCsN3eroqZPT+99GrKj9uNvbHWvm129gGJ88nMZn3r6xLiKRuJswarx8JWGT1z8FH2huoBhAUVT+/HQDyRWPDs8ol9zHe2XJxaPTu1arYyUn0nV2f26j/8ysoFRQX0nD0E2dE//8X+7Q+/d8k9ej1SRXj24pHPw357sPV+69K1m+vPTuC8PFnaL/rcLiBysBn8zZAnps0ISRihGubNvrN/u93Z+0Pwdc/z3p5mvT2uzE6mta9XXxMkpKJuVXBuB8nb/RxC79I2k7lt64VXPC3Oz7w3Ln7V4skL92fIidvtt/b27Vv78M1f7PPv/2Trb98YE321XHovrfJ+a5O28f6Zqym2g2qZUBH+gFmHeFw+vvsVEfd1vMQlaUMFP+cQUm74ZXuGW9cutXe93dphMKvmU5tbZ5ckE0Gsg23n+MPDkXji+h6/4rd75VrrZxSx5np9sI8cKvXCxoJeW7k9nQx2Yb0TT2U5cTnH4EuHqkaXRefn6BN904VKS4+bq6kn3ExIuKPqkN545fRIPHmlE3cV4/ixGwxiDZtB4iWxPwQ180HFHjZr3482FMSFuffMW09Kuz8J9oQkgFMqreiTfHtnGbjIrLKhYo6pBC+cjIagwyeD+CIpkDNfKjYbKl3BzRriELNHp6f2ZLW0GbKam43tsgfiiV6NvOa0mjnxtMQ3jHE7Pat2JFf6PQascbXEvzU/oxyPpDKsPThmMmVsY2H1sjTb92b71iV/IW0ZIwm5i6y27YGq/BBbeRwXezY7vjD0gRSN+IrwC+Km7MmTJ6P6YbjOYXTOeFACbLjIT8CqiBAI0Is//s1vDi5FMoVAVuDal4CpAtEUtOW1AojToFEHoAMHsRG9wAm9TtdRxr2cWd7jgCKajLvdERRRcOmOXwyUw4p+kG8RiJ0SAJLEE6idBv0ehHUP0mIiNkQ6ODCPAYkVBXzcUSYhCZQd9IwBiao5+FxAVBkIzRM/K+gPgc3Cttt1yI4mQxA915gtRiYiGcMacxpAH4EdgWouHRj6bPA6zYUk3Y6An7IiI5jZDe3xGSE1EpzwQNS5IavM7m45okPwQTDlmbJeucPYAjGgxcvnaW3yewVwEAfKyhGQQCD86tUrl+wjEyAFTLQm5SSlz01jEXCgoE5BdbpWaZCu1wt80Br0a0Z5Nz1DPXvNH0HxEYSMgJwOAhGsui+9RxvNwbZYqSgySs/HgQL1VUgyzHVNz2aeTo89LwRE8r6USBHZoH0h0FJrgPWdApnp+/29rlEfexokBKx+x3f1+GJsOLlaGyJQU2Dty/3Fs1YlCfMmG5M+AwHVzKNANj6L+yfI4d5FjvB7Xkd/J77fUVYd++oIfNf+AkRAV53fi2xV0M89cF9F+bB3eZ3WKaQKY2/Qgc4C2cx7qGB4AC8Gq2eTYxWnwEE59CmhwrUloyc7LkAIyRpeC2HDs/XeVZtNJG8fMnIZB2O4u7t32xhInVh+DyGX9F5KyUrZeHfwEwKdcaQEE5/J39mXPHc+Y7lcHUlPPk+JDJBeONLYOBFl3KOqP3gv1xMIL/utM0Nrkt9r36T2+3g+7HZHKTqNXWeJ2+vYM8HBgQhWE3yqyq6qAwGs/cB7ea16T4mklGOn80qgnZpIB/sem7aTpRyrkIbdwSoqfCiNj5KPyHl1AIxOtFhoth775pCxxpzzeXfXN3ayDFno4RkFkow1KVtP5hvvOe6x4QGgxbEUMYN0A04X9+aB0UN/9aNUj+8pHGUnxMmGRF9kCDaaDCOcFsBkKi5iZnzZAfYUx74VgADqN8X5VB0CMO5nYxcqRFXW7TYV/e2kklJaz07MTycG9uWNcDlzorMMgANS4s3BiViiXXJ7Gs9+5s/tbtP6dY5AYrQFTuKQwUTPEM5vP1sDySKZDq6LZj1fqmbxvgxxj/hazQIpSpYWY9b7nbgjoQSgHgkosm0d9Cx8ftBn3+1RM8fOB8kgnw8A2ShfhwwiPZz8+gLzY58j/2yq4mKFEO6o1gD67wSmrLNq8pBIINuuufFnSfARz0DXJ49zQB8nv3bS48ntZqw0kR13zXjGHatAVHWnsQDcewCnPjyRCGH8fo2mOybvuG8Rdep90rPMTs7Oj/MN2SSQjz9zjQ+f3h+rBXRmyCfgZyc/I9HlBBBZZbEfGvdDRZTGqh5iIjV4/yz6p/6a6Dux7rQnkWKTD+F7awyf6T4O0i9D7yC7CA9JD/pYmd8IQms/+/1Fgs0B+f3ezxx+DzjhJKBLsIR9iRybk7GR0BGxcaygLwMh7mcfkhJOWsbKMJf8CP6j7KzsqvaUh3IJISzfRr7SzMnqsCf8nmKfBbd/EHt5SLLxPRTtAPckYhxCQnLKEBE+dxByyRzINvv8xvX58LtAfMreygakNkf+1lG3POmpJXuv80ZrSP4UTbpT/0V/1/eRio0YmNHXwX2faEtCfBDOljS+Sa9ROLCLfaSninmfp3q7t2K9sXG/c0Dk9u7a8raxx0VlJ33hNq9D3qTM7EOzcbBvW9b2oe/t+/3BPheZ7Scza8pAPvlnu/SISMzQrNjXBNnPyHGS8Rkl3kABOCPcZmetLalkalp7MZh9NZnZ0+nMJoO5bSXz/9Oksy4f7RGkVEtfidqJJ4A9sogBDsg2br3yimSFALSHxsoHBx2xs07EZAEI3o2dVwm8ow9KZS7nBMBNGhXfvb9PmdusNXs/dva63dndobVpP9hVmduzxdROFkihkGjUOjDN3pwCFOEXYYORXGqChNtx/0zCXuULAI6KwjTmZJ0oDuE1vFZ7QuQFv+d8cWJ4EpIj6bVZeOPx3EEp9oQnstCXR1J8Huw/kKBQSWRGb+kB0I+27vtQ/dONtpjkdrpcuKwY79F+5VqyAQDFk3rpMSp2/PN+Z292G3vfDXaH/C89bdreuklm+YTs+M5ON429tMKez1curQNwCFiO/NDt9s7ngioKgGGknMis9/6NsXKRsxObp16RhwP+cZgz37NFFUDs/c6Jn7Gj0bjZy8dX9vj8xCtnNvdb+/z5JpwP1UOjcuwM5yf2FJLm4uTMNrt12PueXBAqo8l6vtusPfHqM3K2Re5jFfF0PDMHJGcCsO0+dxmSbgFd+cLXA8BlDzMWT4pqQxKox3wONAWbSrIJlVqOU4zB5nPNBqk9iLHYr1qJlIyNudxa7wDwcjJzwJ4zg8pAJ568HJVqgCDVtgec4x65F2Iy+hvljb1bb2wNAV5PbPR+Dp3VsHlUKpKw0PRe1YGMGw3T15uN2437fETgxWYuD1VZwfu63quVvLeVr3U6OmWWVaWNFb06Gru+3zrIjV+1zII/igRZh6x0j2xibhfI1JGY0bf26vKx1QezN58+2jftvb0mma4z+1U5t68fnYe9N5/aLfJ/ewi6yjbN3s++sxOSBWubWGXlwULflcrsdb+xbzf3tiundpIhXWR2hnwVPkJV2AHSjh5PJO1G9QIAQc5zQH2PZUjQms1dZQDwdJcPXvHUdaOTTvQxA7/oifP8OdJrx+y6R860t/WssOHTxp6VU3te1A6KAuTu8wDC+tmymtu2ad02bUl4wefgbOP+1gfbTvF5XKHQJQ4f1Qvfd1SxYBO/aXJ7m21tXff2pKrtv84u7VfjxNrbW68+/FOBDN7epa8g/B9Z5Q3jvdpjTh8rKp5CrKX4VGcrJP1YBswKn4fkHio2XIYr2hTmEElFpKCu7+/scCDJLvc55FCZzuqAYVB1g6ThMNrJdG6remqoiO+zxn68v7U36x7FN3t5du79/6gMIm7IB5JqMnt9v7Y/r28dHKWHy3ld2nRWOfjrti32itP+I0aZzGZ2TwwZpSevu8beHOh31lhBTxz6bm33djpdBvWE0py4p9dWBiGaT22T7W05XdpAL7lDb7s6tzftwd5ATC8Km+3NexdyLtHzDEk0l3Bjz0xKa7PBntdze54VtgAML1A9yN3PbDY7m6xOrJ7MXObuu/tPoe9injkx92J1ZadV7snGUsRgzah1gMfNnN1t57LQknm93d77/sA/vm+HMDfuVIR1tIDgrqc+L9goEjO2VJQgq75tbFZlNl3U1sI618EXWDjptLIGKTGXHQ+SaW+uG8uqqZWTud3ebW1zu7Wy6a3YNX4OnGVTe3Z27nHE282Nve0OntRwT2CDbShao4vRZTnzpBmSK7kXZF1td7B8WoZkBCoDM7PPbWt3XWOzszO7evbEbnacJaWdPrp0P4eKjWe/+Noev3phs5MT22WhWvzNN9/ax+9+sLtPn+yHH35w4gOJ0f4EOzaxaqg8keHNpw+23tzYSVna1Wxhr8rGziGfBrM5iRskqnOme9/e0r7rR/v+5sauqTThHOhaWxwae1kX9ny5sLrZ2ZIkG1/LQQ2iLIL8G+fQeqwse/zI+qvH9mE/WDVb2IuXL62aT6wrOjt59Mp7XfbIVL5/b59+/MF++OM39vYv31q33btNgzyk4nxpg63yzO0qa7suau8xSjzt52usjoVAcX+eBLVd2PdKZsfXY4+GuHSwjR3sbru3nspX+m03nM1bX0jsmSuvMMeuBtJ14udP8OVx56nUJZHBK3EgvFzRDuIforqxN1EuGz8TudTHy4WdEeNAysfExT3nN8oB/WDjofezppnkdtO39uf9xvs0Y9+oxqXP04rkAfY8FU5R9lqcQopl+TnNOdDif9LzCb+2dP+cJAR8D84xnhP+0aHMrcV/mFRWzAL5NL9d27IdbLbrvULp0B1syKnqhXDkdbNj4qZiePaTfMP9/dbux9Y2vGdW20U5c5/NExBJZEDGtG1CUqhLMSOTW/j+XVZTyzGaVMy3rSdcrLNQRYtfi8Ttos4cj+P+SeoAc0PiERuPf1GvAscgzoCYU/in+4nMQUzq5ll6nBr75jqWwrOIifeyUY5jXl1deY+ndOJ1Yb7zJjmiyqRlESpQ1Pc0GFKgxvcjQBADR5EXAi8E2h0Dzy+yNwXkpoCzglA58Qq6NYY0CMZp12dq3LoPgZUKgo/Od9xoTo657ncApwQY8TPjFkitvys4VFDL58HICrhwp1KZmRGAEgggIELXUjCcAqlHMCzKbElKKh13Ok8BCAZQCsFI+IwY4EcZhn+PeOJaOM/K4H+4RpTxUQZk1HP0bNWYralnj1SEgqu2CZVOal7r2eLdzva7B/mBUCUWwDKA8LoOwHg6d+n98nvWKIetno/AwydPntizZ8/sN7/5jcumeZPXKFvmTvt2e8wGF9CgtavnQXDpgB/GJgIg6XgEsGkNBYP6IMUBKHoMmhIAhms5Qbbb+f1q3rQfuJ4ItHQ9CSDR73AedP2UGOTvWkMO7EVQU+CLqtmEH2v/c/8p8MbP6XPlWuledc35CNzoGYkE9TmhAW3S/0fzrD2r56feO5Ji4xoyaHomWtvpftez5rp6Bl8CSR7kRUKWZ6m5YW1zKLIOz8/PHwDuprEPHz7E/kKhukmkBe/nZ4EEXkIfNb9ld/Q8nQwsYzAZKwH5TIw761EgnggftyvVNDTM9nkeLAeYjMRBev+yI3o23BP/V9WjnjPz6ATZcunEE/NLJZeuRWm+1gfADWNerx/6PQXuNBAWKfGkakbZoPR5yj7yN1VK6R4Yj5Mf/x9f7/kkSXZsd3ro1Fmi1TSAeQOA4KMtucvd///rmvED7X1YM5JPgIMBBhjRomTK0Gu/c69nxTSxW2ZtVV2VGRlxhV/3c9yPR1LUgTnfYw6wimCIspEOgvp9ui32s8Hn5su15fPh9zY9F/hZ8xSB5al99/XC+qNqhP+reinK5kjqJ0rlMb9+Tvo60LzHZAs/a3y+fH9f1iMN4COho+x4bN0YMpD4/EVWKEBSYBar3gjyVerN+RrBZU9IABwXUYpOMsByzLgN8x1B0DQ4D9ozMRvIqypE0sTzzp0fvTZmkmuMIeOiRrpncHvWNdmM0/GT3IAag4dMbdn1KA0E3IWkn+9h2YmY6OE19Dj8fu55NY/LyclGppnAHB9zebPxi88hq1byMZghAPSoL89/CarIkHbb4evM16pAsmIeiLZ4djv5JjscAUcPbKfrz88iJEDcXuAYO8hIoBVI99OLu+T9JuI5ozNUFRAR2ESeCnAKWcXzQQ2IN1dbkWicqZILixlbsgeARlHax/sLidg41wLBuEed766NTfVeGhqd0w+F1xKUuJ8lICSC5G5nuD/NXySxtEcjuCoSIHAGwcZMCApVWHHOxx452h+hu1TwkaLkmFdNCrwl0zf6MUgRyC4DfsQAQZ8TpUm5Z63jLMo5DC8Os6QpXXIlVslyjV84xvGco8eKiMVY6QpYDhAl4CD6BFrf8d78Ody+SD3Hz/04DlHdLp75bKcX8tNl+PQsZN16P5coUce4vQA/pJuH9/r6dOKJe3Iy2u02AYoCq5hswRqYWwB1+fJkkOnYxPalocKTDHf5Gy/+Wi5w4JeJJW7rZBclafHyfH6fF9tM8Ne/EE9k3ev85rlANZMAtk19dO85wTi4jJ0Tlrp+lK3zdTc9e3ys/Cxp6X0Qz3d/vX8eaw7Q3T97Sjz5OnW/zc/fqd8VCIe/X7HnY0ZzZj8LvdKtIjBzPytWJ059b79PnbMJPnfoM0sWZgnQf26spBqUhtX7vZ2PeyuG3t7mpW0HAPTcGuRzksF+OD5Jm/6YpPaYJPaBXgdZYoe8tKMN1tFHMEpshhMnpkfEitLjcadAPM+CDLHPvfuTbVfbFlm3frD3/WDv0txukfmgkrjv7af2bPc5YlGDfTVm9s1QKMucjFyyxI/nvTUdvTZ6ETmMJ+cwlSQQT7vdk33YPyoAB7xHJohsY3pP7Nqz/QR4BzlGsgh9ZxITiQCohtzUUCPP0wnwoi/BchjsTVHYu0Vlm3khqVKIJ85Z9t5iMVOPF4JrfCdAeQB+93kA0z3OpPoI4mnq20/9Ap9j1on7+763vXKb4gT3tQAE+ELXX2QF9icCH75GIU8uP+tso89Eb091a/enk51rkpvMrtcL21A9cab/0QvxBIjivuPx3NhycaUqDHT9H5qzfe4auxsTZd3TQJsqDyqZhmy0RW9225l9kxf2tlpIVuqahucLqglaezw8aSxUoZLS8yH0ShAQQUKFIVcU+hB4VfnuHHr00q9L/dGY276146nWekAJBiDyq9sbu1kji5Speunx8VmAUN3XAlgF5iCLlYfeCVQ9bRYrgbyyk2QCRznQc92KvOE8+NzR7Js1k6k61894qke5H7LNleRCpvoXxBNn16acyX/ji+RHP095xlPd2GIVpboB+vAntMZHAXJS/kBq73zWexknEuT4IoZgjZwSwOxRFXxkMEtB4XwKBOMIuZVIjgcigu8QT4Bn2Bju+0Nf28fTyXbgWFQ8sT4AoNkb7Bt8FmSXx8RuZktbFwuN/8fzwR4gvZkDzgaI0IFMaQvVSmRLY5hIfGF/IGlY5Orj8qz+LVTrzixteiN5i6qyZOwkQ7bJM9tWgLGhfxT9JtKGPjE7+67Z2Y9tbzdJav9h+dq2SA1CPM0qezzs7EBP56rQeiGDfbtExQLgOLOUXhV9ascsse/7vX133NuxLO0qyeyVpXZjJukh5LcbGwU2DrHHrVQfSKwqgz959ERWkjfrRuv2mACYI+kdiKfXMyrQRhsgVnp8X+S6BvvcNPbjWNtTPtpySO1dNrevkIbDp0xHVVqpCp7eWFUm4PNuf1QfrsWisivaH1CJfT6JxHL7c5WXAugvxJN19qfTYJ/z1rpFYsD7/1e+tf8421p/Rr5pZ99aAJ2RNH1dzu02KazsmC+TFGJVUNFUh35z+H9ZrFTy+0uCogJn7qU3Cf5j9O+eTgcWkyoZIAZJOoYMd+KpQioOkJPxJglpNFuxZ0hA6QY79qcgnXjE1zf79c21vVquRNBQaUelQdMO9t3zk313eNYef5OXdp2F/lHbPIKhkk8MALfimXjms4+pGOT8hHiSBKJUBgIxftUOkstk79Hn6GnoVBkwNoOtqbRBGpIzsu4kZ9oUhf081PYj1UGV2aJOlNy6pF8gY4K/i0Sn+t0kNuaJvS8gHpGOI1gKYy8fph2tZz2Wpe3b1n4+PkkqlfuHBH4730g2DeUPj12wK8T6+HzMGXabcxZu1/0lqtCVHEfelj4syGeRUAS5Ps8zPTM2Bbv4CUJXvTYhz7C3SGwj000PSOTEUytXhSVFKuKpZqzb0c5Nax8Pow2sqWohYq4+NCKe8nNriyK399WVkg8gQEgUuUsG+9A1dl+31o6prVa5VYz1QCUI8U8qe7/oU8n19UWQWIN4qrNcZAPEbble22K7tuNYKm5e3GytWCwtXy3t7T98bVdvXlnOGFlrSdPaz9/+xT7/8JM9ff4sbAZwfrVZWnI1N3TkhtOgyh6SXE7HZ5tB8GWp/aE0u0kKe0XFGqRJnqoS9EzPo663v1hiH552OitT1IOaxmZ1bV9Vqb1bzG3ddzafIW1IwkwfkiRZ+8Qbg9nTkNvsV+9tfPfePtejWV7a+/fvRfLl88ySYqPK7+PTkz19/mSnuzv79Jfv7fNf/2bDubEtfTr7xsquscXQiXjaUH2nqvGZqr0UJ0IuEEtNEozYk8059DMWjkTCUCSW1V8Qmc9ilD0/c9YmoU8bFZrljGSM0m5JhgJjo4JmQjwFnztgbxDbkqCNxBP2HNvNGf9BiXEoYyR2u17azXJua/AoEg6JLZCqB+cmMReFvT5RP+J90mktQACD4UOyQD7l9DqlZyNnHUl79L6KBTdeSc1+cEwCGVYlbtCDS1KnSCMGSdqc3l8SoeWMHeyEDcM/415m9Bar7OZcq1fdgoqlcy2pxi4ZlFhCnyR6HvredeKJz/c+4kk3qm/gDqlb9R2dqZoWWzslnlDOUBIiydlJII6xOcg+QpLjr57HTokqVDQxH5Dyed7Lz8Cm7A8n2UiqRD15qoncgfuoLpHu+JEkBqMSHVio/NcYf0ntZwwJjvJbY0Kl/Murq6vRAfULKDLpycONOLikm4rAoQenfJ8CVf6zf/e/e6DlAbE/yJcVS1OQ3QMyrwJy596dcw9upkHpNChTABuBCgc7+VwPtHkun3T/XL+mO/aU0DqQ9uWzODjuQLszg7zOiQWqfC7AQyQD7EfdHAAAIABJREFUpveFQ3apQIoyXLzewTZ+lmMeyRivdhAYEuV2/D4cGJo+MzINyGr4NQENLgCsDrgXmRZ/3zQA93v1gFKb4gu9fAG4Edz3TevBO+daACvQ2Q9kCgeYP1fdHIQx8vcQ8ARSM3wuxFeQJfM586DI51HkXl2LePLPxJDw/2+++UZ/+6d/+ifJmlH54ePo3x1A9mfm+5TA4DD2TTadN3/NlyDWFHTR/UxAoek6cKAHmSwPRhlDn+spoTsFM5xocOKDzDb/uwMoU6LC16wD+v4sTjxxkPNZ/rovQXrux9fnBYCZVONl6KxOKg58LVyAJXvpgeB7Yhpw+3py4skrlhzMdwPo8+L359+90oi/T5/D9zFOmPcB8gDR9wlrhMOH17A2+L2CudNJzpykhqJMzvTenSThM7ertTKJ/PMvIFKcV7KawnUSBY3c408//aTAkd8R4AlyjeQgxJMk0PQ8lOK/VBm6zfTg1wENBxidrHDpA3dAVVaLI7ZYKDuKbEmXeAG4YSwDoRb6PZ1jsMXn4Dy4LXT5Rie4+DyvbvE153aUefEKJq/Y89/5PgrPHIhL3xsXwCruea9w5DW+bpy04bOnpJQ7EL4enUD1s2r6ORcAO1a5+MHo9+rEAZU+YRwqOQuaM5oix4x65pfX+jnJM3PQcn0n5dxm8Rm+v91Ockh7xR7Ek9bwGDJMZPPqkPUu6aAoCwdoguMDDNhFGTi9Nko+6WyI1VkQMy9EcLg+mvwOUAPc61mnNj2SCIybV9+pWskrPybEk69blyHUup1IT532gVhhDLkeDqUIuiif54AbxNBAjw0IAvWnCmOQpZX2o1dNyY8ge9Yrh8g6jc3R5SxGQEV7hF4P9CFgvrgqGVHYLnSJY8YxAS7v4/ehOW9o/u1rZVEuQmZy9IkwCP6zZP/y2BNrQmxPz2oy4Hxt4/xdKknideqYOebOvcuZ8Tr1SonZZ/K7kD+JvbvI9Od68/Uy+F8E4HEclLoYfR8CWT9P5ayyZmJ1HPMhYtj1rWPVE1rYAAOAB+pPENc33524v/gAZJE7ATMhyF02jYxYt91Oqmj8WL84u6cALPKPZ3Pb5hVinphDFYv2bDyr3JZDnAoYj3MkPy/uWdk1mkbHqg19RiQm/az4ssqSa7kdYQ7cd9J9IW9A1VyscL0kMcTra53HZ3Dbw1j7GQYYptdEKYdwlqMxHwZJiRY0dQfExHeA1Is9tCAb9dku7eKV1Bc98pckL9/vU19WttOr2iIZp2cVsB6A7+m54uvfiSet4dhbCiD+4pcOL/1lfE/6+cpzQzz5/Ltddt+Ha4gYRa4iArmXRr9RVsyJp2m84cSTfD9J2QT/WDY1rnE/jxT8xArDsBJjNmfcz1RU/P8RT7Ih0Z55ZQvkun+ej5n7oz6OfsZ1aIF5slkkCZ14DOP1ktjmDZupZPUvCHI/q/w+ps+Rk8GofUGD6VEVB1VNn6dAPA2Pj9acT0a3i1dpaddo/aeFHVOzBzW5PwvYPKe57dPcPtto90gFpWaPdWPJMmRDSi4wavJj30lEkOIAFQbYpiz4Keqjh2QiskZ1bTPr7DrL1dief7f0ULJMYAT3/ePY2d1wtHEY7bdJYb/PFyKe5uj4J6ntmoMCfwJYfS6gQVHaarm0zXxtz4dn++npUWAgcz/PkLnJlc2/62q7O9JzKDRLp2oDCTEID0A19TnZPdn90NunoTXUjTaj2VdFaW8WpS0rpAlJgqtFPEFaLJdzEU+QhFKSaJCwDPGKJKgWc40HtuNEX8dYRe77xX19n0snlXyNuK3w9QRxdzkjYz83Kln5vCnxdPHfvZea1AaC9EqbmIinu91JElHrVW63gJOQqlQPRuJJMRy9Y2JiFYTfbL6SXVLvk6YROfmYpKp6esBXLio1VB9S+gGZvRvMflvO7S099ciEx7+aV8q2fT7tZEOpANAc5KXOHk/mchs4PX9VMYxU19gL4FEW9tAZpBj3u2ogFTN7c7WyTVQwYB89P++NcTp3IbNf8oRUO9G0PUkFPNGAnsoe9egCEI6SgABeVIdqfR73auQuObgJ8SQfBzA39gB14on5pIqCL36HbNUi9vUipoB48rj9cDrbfDl/SciIxFNmIXlI1fyzuXwffHa+iCE4n9xXOZNEBOETq3G8J5QkxUSeAIxRGRuk9vgeEn8CgfBjf7aHNvTt4vQqu1TkHecePUO6/UH3x1zN00pV9vSUeBxbgWHIkJEMA3gPsLiGFIbYAleg0hqpXRGJqQBBmrEf6kaZ7cwHMlaYbIBxgFf6vK3y1N7Qk2m9ulQYQ1g89Y399byzh3q0X81m9r9fv7ckDetAUpzHgyQJ1dw8nrEOhtHrqT9STZ/YLjP7n+3e/nw62qkq7CrN7O1g9tYgKoLUkTLYh05yhuzd7Xp9WaesL+I3+RBlpex/pJKmxNMGMqtahorEnIqe0AeKPfXxfLbvm7PdkcVfZfYVxFNC3xoSLsy6jG2C7Opoz1kvsvDj086eBrPtvLRXV1eWQYY3te3bXiQesxfk/Uqbca6mEMKD/dzndgcMvi3takzsD31p/zjb2tg29vnwaN8PJwPjYj/eljPbJoXlMRGFCm0UaejDd4nLqSj1pDVk9rrQUzoAsakISPk+MYagcnDMc5F4hxoylKrDEJ+A72CDkUbV3h8gSFIlCZAQRpJPQy+utrGPJ/wus19dX6s3XQ5Bh1TWbGH7c2Pf3t/bt8edSK335cyu1T/RbG0hSZC9gEwrc6YKxCgXW2PXkcAdExFO92Nvz6ropjputFuqZSp6x1GdhIReYw+nveYGgoyqKzAQxuhMfFOW9rlr7W/IGKZmW8tEPK3zyqgLppqQFLGAJyDrldqtpfY2zWyTUNGJnwZZwGsh3oJSEdKU993JdqoAL+wmm9l1MbdtGVRiPF7k+bAbLtcOSew9f9knjDFJAJL3guTKYw9ffEN8aKp6nXiqZpr3Hx8f7LmDJCjVOwuJsj7trU17S2Zm6+3Cshl2uZEsH4uGKr398WQfjxQm9ZJk7bvMhqazohksb3sRyl/Pr62nEvR0tCYzO5a5JFw/HPaS9VttKivq3kr65ESfI+tJEEltm1XWJZ0qeqkqrJEIJnFxUVm2XKrSss3nqu5aXl/b+vWtrW5u7OZXX9n6+ibYiSqzp0+f7ec//cU+/fCTff7pJ3tE5Wa9tNV2ZelqbjWVWruj4m/Ouq49WXo+W9X29n/MSZSZ2XVaWIGfmWbWVYU9t7168/w1yexhf7KOxIVqbmlbW9kc7VWR2s2stLdpkLWc5Yn6saqHEnJ2A/bX7DRfWvb2jQ1v3tnzSGyzNBLqFxukHzPruxi7Pj7a7uHeuudne/zhR7v7/m+GWsoKHGpoRTotRqr06NOXaY/RGys4jgGflSQdPVVjgovkZGOSmZJ6qpmq2xVDx1ivzpFq7Ow0ZnYYOntA2rmnOoeK7NJuutDPCaIDVIs9gE0MeHzwmZx4UhxK7gX4Aj2Pzo19gnjizEwTe7Ve2hXJzMShxEZ4pCQlkfAxsmfo71bKFj4NtchSeq2x3yqkcgmLIdnx1ah4ssFYzZ4w7MSTx+KK40kcsFR9osBg8tiTmzNxXi6C+kqaBeJpCORTTwX3rNRrN/uDbcbclvR3bTs7tFCdvc3KUHWGUgBfFww1xnPMh/pZp4U90ldsbHX2bvJKdh5flzPuwLlTQ/bV2s/Et17xBPGEnCsVX2qfwJkQ8VgqjbfFzIYx9JDlWkiFSh1l0ueK+G0afxCZeGyrOC55qWiS/DXzGivHuS7j4+013MdVLLndbkd3Wh1Mc8fPAzImhhty5mqaTT8FyD2o8+8OQjvw4QSEVzI46D8F9P21zjiqxBXDVAetYHeKPcj1wO9LQNqDMx5ekhXxcHMATNmesfeBgxDTAJl7ElgfNfgvANsXVS8OEvP5bvx9PAWSUYIYg2IPhv1zFKRG4Iq/8XoHPZzE8gCD7957xEFDf0YF8FGn04FvD1Y4UCXVE4EufvbxJ9OIA9RBXV9g0/lzoss/0+fQ593Bb988Pm4+zkjt+fOyyZxc8rEYxkZZNC9zFIi44JwTM7zcn4MPHtwLnImVHoDq/hyMIaA7BhqQ//vvvxcw7KXGTnJNARqu4/PkPweAMYAAPjbTe9DGiyDBdP1dUANAjpjt7M7a9Foy4PR5mfTP4bmn8+l/8zXqIJGTHwQYuk4EVPwZ/B78vhh339c8Nz/LSMR+KW5sfTx9/aiPQNSNnwJHF+DFpaLi+uVzLwAZ1UXR0Pl7X5zWkKmuLJxI0vhzO7nt9+JjNt030+f6Eqz1Nck9ek8fD/C5Nl+MK0GcOzNOrpNZSJDna5BsCwdofdwYS7ddV+vNpEIpdjqMg6/nKAMxynNSVQUB+t133wUHWEQzTvdLnw2IJwfCveJJB8MXfSa4J5e5ZCzcNggk2AfpSsg09gH/HBz2gNXtDFm73EuwG0Guj+Xkn4mWsO9pJ+8FUER743vF954fLm6n/ZDi77zfba5nPywd2IoVCA6W+vVd4uEC5MaqLr8Wn+9gvpODCoRiAOQAud+Xz78DO2Rr+rnnVVa+friOdGpjRisHq4Nsvk+Rg3My2CUZGUOel3H3Kg7fv762VUFFQLHbXxwftWgWCBwOe93j8SxnkKDde9CoB08kaHaSr6i1jxlz7TMq5aJdIoi+2DWgZ4F3L+coToKPNYD6xSa2AdD3cxjHZNrjQxUJk72u98VG3XKaXM41CY7x9HzQGsiDnCr6Gco+osKLZ6UHUMyy0Xk6htfxj+BRaxCpvOisQUj8IlPI+5FEggotKIgUKnh4rdshFPYADMlq9DPTe1FNzxccPBxO5krVQUjCRJIJBxfn8nL2EnhHP8PPbwKxi/2cNFtmjriX2WJ5CepVRYM2u/ewgCSMjp5nFavEf6T6J9jPqdQa4IzWu86CaFOibzA9p30tut+liD4SE0qzY41QKc1nx4xw97/c1jqY75VLvt8gSzwDCjCaANe/XE5PtiJW1tF/w/crY+3r9lL75ERftNsaSwDxaE+mVVLTXidekTcna9wrpie9Jr0PE+c79+7kGq+dPqMDxb5uZGNif0Cd/7HyT+dvJBjkN8TeTmTS+r70s9qJJxGrEJOTBCmXVJRzDvjEto+EL//389/HTzFCvJ+p/+a+u8+T7HQeKpbYR/77Ar2qie/g9jf4PkhSBvlV7TfACmWt9bJZ7OMBgCQCUZc9GcdZ/pn3N4rr1a91+UyDNIna7PLB0JoJaxd/cUiCYoDba+7PpfZkn+l1x33Qb6KNPg3VprAIzEcVbOL0c/1+9T0ShZc1Eveb7w36Pl18v1jh6MST+9RTn87PGT8P68NJe0vnTnwuVSIowxSd/BffzUkz9raPj/u4/1/+Zd9TkfhC+tDLKT+fLDvszc61FfujdfVRlQsAj+sxEO27ZLSPZL2n9BEcrE9zO2aF3dFrwUa7s8Eem9paqhJixStSe9w3lTzYfxGvgGUi+RnLUG3G2UQmKkT/JhlsPSKjN9rrvldVAcCozg4b7UMx2n19sKwb7Q9ZaX+YbW1b5qp8yPrBnsnI70P1QcjsD31WaBxfFTPdx89P9/YA8YR8SByLI7122rO1rEWkjehvBeEgqaryQjz9bXdvDwCO+HlI5iSpiKdXszxICqX0/0JSrxG5Rt8eKrxCb6cDqmiXHkmcD4vV8qKEcTyfBej6WtCa/qLakvH0r6kP5fNNZSvvk02KsphUPLlPglwg4+NxMyCI+4YN8nwArClNskd7PtdBFmk2E0mj/pQQUxPiSfKsUa4TqUsT8NOq/xnE0zOVcWmqTOK7urGdAFnkbUZb92ZvqXhCTnGx1LWtRSo49Cg5UikA8EzlkaUCsbBFl3gW+9aERAdsIs9dp6GymIx/wCX8BY4ob8S9PQ6SKXq93di8TNUvA0Dtabe30xFZm0HkFtWeLATvD0byznq+VGmt/AwqL2P/CgAYrs+9fqiPssMQTKwf3+uqvqOqIvruIeklgDBI7ek5S6QaM8kPM7eSwm6D9Dh/v8gY41/mJH6lqqZFdg4ynfcX80WQ79vvNa/EM9g7PgffuMas4K8nLw3JmWPIHvYLTd/xHQExaS4O8QOQxr3iu3xMWnvqIXVIbBhtPuS2ojcOPSeR59uf1Yh+UyxU9YT/s+9be046AfWQjSXrk+fE581yEVcQT8aeyiH9gn2HOGTtshYgnlheVB5yInGOquIJQD81e7fZ2i39rLrBDsezSGQqrD7W7FOz36039o/bt9aVIekLH00JhoxvTOBlbbHGFKsBvO3Jqs/sLjH7H82zfUdlWJEJ+H+PPKQlIhqICfEPSeShbwp2jliKKhn3eX0+qEBAmpjxPliniifGcZPkdlPMRYoOKJtwPkF+DWafmtr+0hzsc2K2yhP7KqvsfVralvXFelSs1xlJy3dJY+ViafeHkz2cG9us5rZZLGysTyKP1DtKxBPVd2Yro+ozkHwA+edqZY/j2bL1zK5Gs9/Uib0dS2vOe9v3jf2UHJWUhRTWBnIRSTiSySVPh73FtsTei5KBDDYs+Gmp7euDKiE8QU2V3zxrTPCmsT1XCw3uW8251jUJh8hwxX55vq9EYDHOVIg1+HmD7enhRJuO3uyr7bW9Wa1FUrZDa+ura9ufGvvX+8/2x93OOGZ/Xc7tTVnYrMgsj311+FzvJaPEtdgrjspAbHyVlnZMRlV03neNqlVQkmMtXpVzW2dzYXWI+dGLCLtND13GDiKISrbT2NsxzexTd7ZPrMXE7F05F2heQlB3veIcegSGPlnYKrP5ubarbrRNldl8HnpqQ2aOdWf0wMReUG0FqXLMgr3cWqW5pprX1Qs8DuHajtkyD4qZmIOmVeUZ1cVnKiBjlaewTWYc4s8CEUJFjBPcH8FE6O00ww7QFxGys7WGavRNatfXWxh4a4bWCmK7orT9OVSlfuryUH3aZzb2KGz0lreD7MPtemNvkrl6TjUA+JxlsZ/gx+PBnohry0RVHtUIuUlJS6oedPMukawk9h0ibSSWzhJ7IikKKf8Vsm+NNdlM97N5+8o2r1/b4mprV69ubX1zE5QMqtz+9qfv7Idv/2z3P32wn3/8QTZ6c3tt8/XC6JR3etzb/pnuTYONOtQaK0iqqTv7P+czu6I6FStGv2P6wlUze2gbu3s+2PfIGNfI5M4kQ5kjhdye7CZPbF2k9nURqj1nBcROwBdIFuAcbknIv7619O1r62/fWF0urJithFuVy1Iyl8M5+MokwdSHvfW7nX367i/28U9/tm53tJs8s2LobD52tjQSQYLknBL/NKaxPxIVosjRx4on4SqcCekQzj8la4RqH5I2FUNC5g61tUlmLdXp/WD3aqfQ2bwKcq5IEJJogn1x4omzJcSLoUUFBCWxkdQLpB0f1DuaurXHvLSmpmo9VQ9HqrWSrhGBq2QiXAwSGOvQ23pdLizJMkmeklz18/GkZ8RnC1MXqqdIQAFnKNtftpBxPOuCQ9Eqo6hEPFFVRM81+Wb9oIp7JZXnIVEBcpg9T2VvMitVObS8e7B1mksaEi7h0J7lxzDfq6KydAjz5zGZYmHOn5jsSaLVc1drHZJ4uk1KnbMeT8CKQDxBrjrxNK14OuWj0U6BxGJPRsBGQ1qzfw7Nc5hz9QGmuC9UvsnGg9FEPwhlE8YE8kuJQjHBjzPAfdgp8eTxI3uJhBvHkx0fSW5ubkbP8tZGnGQPYgA9gPWsej8guLAbN//dNIB1J9oDRQexpqQVP3t2vgdYTmjIGEawwd/D3zzzwp1VDyqngdk0yHSw2B1+lx3BcXDn3f/mIOUUnKzPx3hIhABsSlI50DkF5qfBgyYqiwzxpJJmen9IM0wJqyloyng6AM51mSddM/ahcDBpGrxMyQUBW7PFhbUOAEUIUvgbme8gGx4QTcfQn4P1MJ0TB52ngLMDI1NiwjcuGSH+fsoaw2eF4EgAXjZIXszJhyAbEg5LHB564HhGHO8RIxuz5JxU9EU9JTwECk0AJZft8goZBxp8fTjY6OCJg+1e8eTP6I6nzzkbejpnDlj4WEI8+b7wMZv+H6m9adWfs+8OZjvhwP06wOTgE9cpo+SXj7d/hs8pr/G9Nx07vTc2yvP144THRdrDA9DoRE7BNwezQ7YP8gJhHHz8AqlSinjy300BTycmZPBitYWPmZNqvE/g9GTvXKL0+AP39GXGgs8998P7GV+fNx8fPoMg7mq1vFSccH8YScghHx8OUcbdZRoDWIiDOA9VSlEyy+2mB5xeCcQe47rcA1VHP/74o/35z3++kDCB2HyR6yjy0GcvzCcVIgFYm65TEeJIdUj7P5C0AoSifXCymOfjnz8/1+U1/OP+Ajj+klHL3gtZ/i89jGjm6V9uk32N+3rwteYBie8VB/h8bNze+t4Lv49SJ7EM16/lwL2fTX5tf6+DMVpj3g8p7hEnzXxP+Hv8/n2dyg5HMmA6fm5ftW7JAIr2FlJAZ6R/R0KjPV+ISa7vcl1OVBBI+efL5sZMZeaE6z7dP+iaOlsGr+x8IY4yL38HKIjVZ5Ihi71mmjqQMrouQH/ss+HAND3ILmNGMpqymV/6JvnZJ58+ypcJL/KeURGYdeJJcysh8hCAKkMLRyz2GOJnnA0ncdarIA3jZyr3wthIIq+urSsAonLLGjTN9+pdpetF3aZ6DOeHznmyYmOPKF+TSDRwPxf/IVZ1yG+RfE+q7ErAUBzTC1EFSQYI2IRqRD7DydApkF/SwLQN+wU7A8DhZ6yqEaLT5iD2tIcTnwVwJlvuQHjMDnWb2MXPFpnI2aglGTIP9UxRujY4ekgFSgRbkoSy7XjV/KUP7xPpQxJbJF+pIvPzd3p++O94r+YTUiLoNmmMAI0l5xgTY3i9rw8/V/VZgOnxXvk9Dur0/GgEjIeM2ItvFCuEZIvjOppKzEmr26vmvJIiyvm5XeD1WsuRICHY4D06l2MFgp63jD5bdJzlEMeMLK39uP81DhMC5cWPe+nH5H+/SK5FmRbZlfhe2anYryqcW8G/UiDn/TIjQcuYUkHh9+Dz73aCdQtxp3GfVvJ4v64vkl6m9+/7g9/5unbiyclT+U1tqKKa+nBTfwDiyceC3L9wxoQsXPXby6oXYm8iK+g2x/eH+wt+lvuermYlRXnBH6QxcCwHCgk7wJEhaczXtvuAlz3oVXuxmlD2OYLvsqnpS+KSP8fURxcAFok/90OmfoyaFXuPpUgSqf3ApAKXZ/Lz6UtfJfFqLq4R7ZcaIfv6jhmFWkMR2PZs0r93zWnsEHyaWpUa+NaAAyVV0pAwSHjWJ5sfa2upAmhq29LbZySBoLSHpBOoTna26vSwcxBPbW+frbcnQJyhs1Mkcqg0mRJPPEs4t2I/J9Y4ABANlMdEzYdXVHzUZyvPtV2fG3s1EPACkCexCqO3u0VpT6e9zdvB/rFc2b+bb21B1n971plwKgaB1QCXkjoBbMiLUH1CtmiZ293h2fYxSUJEwJgKVH2sz1ZJRcFUkcG+B5QlQOYf2fafh7Pdd53dI/M0ZHaTZiKerkuAFjJ0I6iDZDsVVfNK4Euwc+cg9aTkJKpUKluuQ5KPgAP8rEhMTH0Ot22+R6Y+7Zdx7Lk+viRbxiAfcIaxV6JLMv4vxJPHyVTT5siOUc3bj3aORHaVou1fhN4jVBBFexJsVLAH8l9p8o0tjRVsh6a3x6G3uySzn7tWY/axTww5FhLd6SehPl6zmb2eUfFEj2PAmjLIIbUheRSYhTMDf8WlUX3Pqj9A7KHHvq+pkuk7e6qPdqComyYkUearSFO7aQb1Ant9vVWV3KwMoMjj07MyqVm3qkahVxQA2HyhXjROPCGlyhc28RyTbSDyIDDwT3ZZ6A1J7yHWnMcR2ssQLEm4IfeLsLWHU6jyduIJwsLjHNaKx29uG+UXQzzRpFxnYyCe5G/EZINp7Obxoio/80CIsb4l0xfnGNki9gsZ0QnJA2qHGCQTm2SQDaAXxqMN9pyYqp7o4TIjO5vnTBiZ4K8CZC3VOy3VvoVggZR+QuJ+MJsXoR8OUdYc4BpwSvfTa/wF8o+hRyfPw8+hF6MJQET1AbC7ZB31g62yxG5nS0lB5kMq6cDP7VH/9r2pKukfFtf2dra2uuyUUY2/KR/Re3THivrlcq1+cKyren+2NsntZzP7f847+1NzNGbqTZLa15bb10lqr7NSBKYTT5x3zAPEE76O+39IMco+IzWPHOGEeOIeNklp1/nMFlUpkg3itGtHZZPfDZ193x7sHuIJki2b2W/ymW0Zd4gEQ1YbIq2x+6S3xWarHk/3h33sS1yIeJJUVFapsonM9Ipq0jETsIw/10P6LVbWz1LLZ4Ut6s7eNGabdlSlaJsN9pS2Il5mzNuIjFnwNVS5KnnTUP3jYztOFHI4n+lZ4tV57hdCHjumxZhByhybUFkLCiyAkjNrTK0qY2IaPm2UQ+Y6skUwdV0jAJm+S9zHm+XWXi2WlqT4C51Vi6Wdmt7+9fHe/jX2Cv+6zOw3c6REZ2anICmn5RiTHVQhFs9f9giynxBPu661D/XJ7kToBWWLvm7tpqjstqR37cyeR6pxnuyIDDqEG8BxmQeZMeTiqExqTrYHx8rM3s6o7x0tB8ytW/WVkfSeCOTKKqoGT41tus42s9Jmi4gznluzc291SssJbKzZPu3tkA5W5ZVtrLBFGxKznXByn17EXsQE8KUvCZF1IzIG4Jt/2ALtUfYrcZJa4qEQwbwEuS2ScCGYkYojtWqVlZLaC8TTaKt3lc1Xc5GUSIhlVANTEXhojfPnLpvZ8/1OpFM2FJbiblD11PV2s9nYVV+pDzgJvsxRmyV2TBO7axq7O9HHb7TXq4XmCIuELaG3z7wZRbzNKqoJzZJ5aTsz+0SiwGph+WatCqWuWtv6+so2X721xfXWqs3atje3wmJYGFQv/fGf/9k+ff+DPX26s8+fP6qpKUojAAAgAElEQVQSav3qxop5Yfe7J9mN+tRYR9OxIrGcfkl9a+t+tP88W8p2I6FYHw/G4/XlzO7azj4edvZDC5mSWFktRXYUbWPL4Ww3JGpkif0mkvyLWSFZfM6oY9PZ4YzE22Aneny9e2fp+19bsrpR5ZjwsUWlpKru0Cuxg8qktjmr4unjH/9kn779zvrD2W7x29ra8uZks761FeQ0Fal8bgKRTuJRwFQtzUO/r+izMtY1T0T/NmwEEmwkMka1EF771JysQxlDVXmBeCLLYUHyENV8I+dDqPjjXMjZ55FMJXyBZDkez4qNpsQT12b9HLJCPgTvvV4sbEEJJr2VkauU/G2iflqH+qS9uqlIJkkvxNNH+p0mIQFBVfZ1o+9BMhV56pck3GnM5NgRpGZO1XEX+ihBPEnyH7WRKkjU4X9jf/esAfx8krWxa5ba1fOz+hhCTLI/j/QATOhzWdiK+DWJFYfE7rGHn7Bvkkaaxo7nWlVKxPn09ltnyFQHXAo1lZH+eeeTKp44m9Xjm2tTaZ2V1s1zJfTiy9Bnk33Pa+gRx/l5OD2+SO2jNgY/EHu0ElPfPz8G3Jk9hs8GrkuvUc5wJaAFW81rqKIT7hKrXeWn2ajz2X0kxwLV48kdVS7EIYtRlLGbAMoO2Prh4gDrFDT2iZsGeO6o+c1N/+ZA6JcB1jS44vpfZtqzKJx4+hKY/vKz/b6dlMDg8BqyhRx0E2DyhVQc7xOwMoYMMCe/pmCrH5B+yHI9J0mCc0yWS5ARcWDDA/C/B2JMCQUHApyQ8Xv1INcDXAcWPLBhzhxI4L4gntgb/nzeYF6BEUFNrMj6MjDyceS5HQjxe7g4FXHC/ZmnAb1/3mxRXQBxsmXCOohAKwBbFsi5i2MTgYewzgLx5GC0j6mvF17jmdh+/06esi5wRlnLPIPfs8uFOUjvAYGvT1+v/D6ssZeMX1/fvwC0o/wN9zIFVz2odGKI8XZAx8eLez4eDpeKC67vG9PBIv7v1Sw+rw6E8PpqQqr4M/nrfD6caPAx8IxuBcgTia0LePsFGOeAnu8h3wuyAUXoAXYJpmLlmO8ZnAoHdqZj4PvXx9QDbh937sVBpi/Bll8AR7/oFxQAat8bfB7P7j2TpsCyA2fX69D7iLnjtRBPXhoa5itUpFG9wne+uHcnMHGy+UwnD/iZv/F/BYtjqDZ0oooKPPpHcU+sTfajg5NyGPOQURGAOZzv9vJZU2Jc+zc2WXegwzOffP65B5egdPvj9oH38Jxe/RJsYACvIZ64RrC9L9UlPJuA2xhI+1j7/HLfDlr4Op6Sfj5uvmcJ5giuGCcHq/1a/js/b6af5fbA14WIjJiNKAAvVvR5laODllNA1ffgmaxRstOoqPEmwnFPiWQsQzKG5j32VyEgcRING8p9MJdcn3PF/yYHMQkVLz4nF5AiJjGw//zesXVhHALYrGchYCkge6g+CBJPOE1M1ml3sKLEcTteqpwUfNCAPb6faiIHeZnrMFaBBAgET9iBCj7ic2n9xSpH12oX0eTgulKWAslMZpyTVGQm+9x4Bo9Xs/q6cVAeMEckHY9F01rGH5AU2Ru0zvk8+tukgYiVff9Cqkq2m0y5+AwC6KvQe0egM84bmvLSVh+sI/MHe031Fuua15yDdr2PEddg3i7n12wmp9jHaAoW4ZgTTLvDxbjTxBOnVGcmJBIpjTq4XhI+RDVHsH93CqXu/F397QALI9HgNlGVQgDoEDw4gBITiJdFEidKiSn7Pko0EtRrzGNTZV7j1bfqBRWzVvWsai78UvGrvlexQTQFKKxJX7f+Pp6PfUOQJttnLwkE7niKcIvXlTSkS4jFai+NUazC8WooPkfZtrHqA+fdf9aaje+VAxzJc7e9VJBczs24DpAt8bnUGR8TBXQ+0UeQJvVRWnFa6eS2jHFz/5P1rfGdEFsKpOJYap1G0knvVx+xl75VoRItVBz5FxWv7DU/99SDK643EaYAx7F3pstmai1O+umwj9xP5uzhWtMEg8v56RWJUdOd31Px5J/t/qzbSdnRaEs0xvTr0PoKPia/my/WlzXnttfPDr9v/73bJD/fGFuIJzYwYxv2YGguHM54iOOQWOFnub/X58zlGX0POKmo9Up/lCRUGLhv5r6DXycbvQr/RZab9zrBSWKY70PmTb7XZfZe1unFRsX3Ogg0i1LEmnPWb666IK0hXgM47zGB9zBT7z6XrXxZKpNPfflRWa8ixoKNoa9KRW/C+ixQd/58tPPhSRm6N2Nu1OCSgU8vhY/tyf522FtKNUc+tzbL7R5Jq8zsucxtn4winvTMUWovELth34r8yAqYBGX69m2jviNUV13Plna9XNmG/lKHo23qxl4TiFeFeljQrBzJrodFZef6ZNthtP+t3NjXs5XZ2FoLUQAYXqRWIwXYNPqM2Sz0nhAZ0vR27Dp7bs/WIc1HxehIX14kiugZcZY0UMoY41sjJYbsXh7um2rl57S3z20j2ThSQl/lhb2jGr6kHxA9a+jDt7cGmXmIvTKQ3RBPSE5KaiRmhbL3qHjyZBgqw9DX9/U39XGnPurF1k0qg92fRmpPwTyfqV4kSPHGZ4UcQnILiS7v6RpJV61fSXUWdqJSqensJOm9xJZIkVOxKN9uUCa87C6VFtEeyB+EdIMESTKNNwTVQz/Yx2GwHyX91NqnpLRje9Y58zoz+11R2e8WK1unZg3SVrGiKZyxjFdQ4GCt8lySDZ5UszrB4vEDa5W5fDgebd8g8Shs/kJcXXejrReVvb7Z2gxZ3UjePjw+2bEOahBUPAFiC1BcroLMECRkURmKHBpbMqyVbh0kJQFz8OWe6F+FHzxQCfDSe42zn940ECN+VniSBhKLjCXrYEX/kji2wlnakPilsw/iD18ufkEiAhTjWhEvQJg8Rds+PQOnMSIVT9wXxBPylkoZJ2Mc/ALCLvZoTGVLI+kDSYwOWZ7ZI03ck0RzCUEA8VRoHQ4CNiGOZgM9VTJVQwBcAbBD7AK20Q9oVQSgC0Cs5EyR7Q0VFPJzCnphJHaAlOMsA2CGiOo7ycuxpyCe8rFXH5xXs8pu50sR11StIXn34byzD81RFUTvqrW9ypA/y+xc9opjmCvmVfY9kn7sgcV8o+SOvq3ttG9Erv91NPuvxyf7n83Zxn60N2liv08L+ybN7Q1Jd5CVaZAkw/9mX2+2W0nasS7wB71ajYx1/CWIJ+SQqHjiHrZpJeKJPh5UO+HnNXWQzXscB/trd5Kc6auisDdFab9KS1tDuEDUJGFPnk+1PWejeoU8nRutBeIxAEhWFcQx0pknAMWefnKjXVmhDHut6dTsUGa2frUVyTE87OxVm9g6ydRvDWnAOqnVYwfSSVXucd3iG/H/RlKfwb6EzRF7Z8akGjaj+wIed3kcysvZc6e6FTDM+kJazpNDSByANFaOGX+L+4Rz0smibrfTOcQ6xR+AeLpGxjMd1VcOkJyqvm93T/avu0D4fp2bfT1b2NVibulI1XQ8IzlzutZOEBKRVMU/vC4Xtizmqlj46XSwD81J/dCo2Gj63l5lpb3JV9qru7G1H54flehQzgu7GislP9BX6LHr7OP5ZE9tr+qChEo5/CTOnIFYbrAcfzJWPFVVYbP2pDOZarcFCYHsOeTRW1P/s/0Y4lLOvl3Sq0cLIPp1Ohf5ovqlSfziCb+KjTh/SHqtQuIqEpf04DkM9Hsb1IuJPnyEVRU9eLBHqE/AOUabdDwc1Q+SajCwTCpXqkg8IQk5+yr0ikvYBJLZy61pkTVs1Xvrr81opwOSYaVVSHWi+4r8MKT1amW3tlTlmmhuqrBIoE1TJYN8Op90I9uq1H0N9LNDbg/ioB70D2IXebt+Vkoi8XNzsn4xs2q7oXuTlVevbHV7bdX1lc1vryW1B94DiVgfT9YddiKe7n76YLvPD/a0e5TMXrVeWjO29vS8D1JlXZB2HNPBZkMnyeDrJLN/P1torE5NkINnFddFZfdtax9PR3toeLJc/aSEB3St3Sa9vS2RCkzsKyrG6bkznwljIr7cIfUKSU21C7Hsqzc2vv3Klm/eW1WtVQ2czVL14EvrVBgF62DEDzke7O5Pf7H7P/3F0lNrKT3WGmQBa5sP3aXiifOPpBnwJ84kxUZFFRIU6AkEjpCl9tQdlURAr2lJSzLWxNXMWGIiZPYQy0liu2G03fGkRLJ1nqhH39UICVWoUg7yiD3gxBOfzZlEOxjsJ8QTiQmSt4afpNI6T0MVXpLbqkLuFY8/JBhAulJBiI+gap+Raq5w3lLxtOs7u1ccjq0M5xr9vPBVWE869XtTUrkrGLnf7v78w+5Z9hdfVUmAl4RtpO8KEdQkZJEsgH81gkdStUjCJpVFT08ip+dKKKWCMfha9OGDkCrLhZQPnDzGJ3A+gnt53O+tzczGkr5NyOwh6QjJO4bfJ9lFao/5IGFFiSJ5KeIpmQUckpYsKAuw9zlD35Yre1UsLCexi/OsJ66lOhreMCSGYUM+Pj3bjB5u+EyxNyTfSaSlaIJqQo8fXRFoinUwl15cxHN7LJ3c3t6ObqRCtnt+6f/hB4gDMQpUY3a2kxHuTE+/e3Dn391x9mDOndwpiDF1rDwQuwR8k94BviD82h6kXw7GSeaqg2teGcN3FhkGwsF4J64uzt+kaoOJJyvO78NfM32+aRCtg3ZCUvH/tnnpceOArYLimF2OA+PP68HI9POcDPDJ5TVOavg4Tp99+rcA1oZgSUEFjd0pL4w9ZOrmJOMzDZr9HvwZfSM6UcBnOSHJzw54+Bz7cylYVZZ6YG7daVGwTdDnhFZK1kUA58L9BSAgBN44PEEe6sux9/87YOiL2rM7mFcWvAMxPlZ8d2DFAfspyfNyH4FEpBza1+0U/PZxgj3+cv58DkRIRJk0B794rW8+XSOC+VNQn89zGTVlvRF0x/4Ql891KbFIfPm8hPGdSBbFefd+M1zL97BA/YnM3WWQnTSNcnDTNf7lOiTja7omdYBNpIicePH7dkDF55Q5cMCLv3mQ7uPl69/fP7Ud/Oxgoc+rg11Ocvlad9KGteVrFFuwnodKJH8/tsElRQNJE8qBPavLK5882FTPFV/rkXjhM/id1hVKw3HOWY9UU/F7gXaqZAqNTXmNKrfQQo4HkdrRoIEdM8A8KHdSzg8r34e+L51U45p+qPq485xOAlD1iW1QdivBeeMEScgw53rrNTkykUT3HiORiHkhNF4kSLi2k3Lc17QvlICGBRWYQe5TzZMjIO/AoZNETmb4/vX3+PV9fPm9z48TRH7v/I2ydH+tjw/P4/bsuNv9IunAr+XrAYDBCUfmmrHyJuoCmCKwPZU2cCLJgTkn+/z+fP5YD5TfO5BQE5zVBHohYNc/NfpNLavKC/GiMnGcvKdngcEq93ayif6j8QzSHuuC/Qz2POxN1pzbd0AB/1mkkZvamBEoCQbFm0GOTbYOxzCSYIAjbq9EQJN1E2XudL2skB0GRCfbWL5G0wR5FKSgqtwOzzvrdns9K5GGwhAqeciCLUISjBNPOtOjfBf3RYazpAhdTi02vZc97Fo50wLOkO4AiIKAwT5yJmL/zqFHnu+Pqf1xf0gFZpGgd6JF74kAiggCZfwj9xWIJ5F/EAAEcSrNf3EuVXUVg2wc1QvxhD52lHQCQL+Az2EHhh5IzGEE1yAf6pyk0FCFxS4kIzUQXwF4B9DRXiJ7lC+iykjO8qwuHwi4A6DMPYvgwiapx1wg5H09iriLa1NnSazC07xEYFNAoppph4oo2UrHLSII7GcNAYfmd9LnTdm2DoRKTjyQeFpPqih6sWF6pHjeaZ9P+iixD5o+BFXaA1FSSmBYfIaB7NboX/pz+VrSfbukX6yeFmiBJEmsBoZ48i8nnfwe+d6PgcDXGRD9Ltal2yCqAFziUudmfF49MxIXi1ANzpcAm9iHxJ+F3zuQ6Web70fmyn+nYMb3yYXkAWgM55fGZCIjzf068eR/U/8BkZwvPZ6Kcv5CfE56mE79ULc/Uz/zQvRCghMCxj0NkPRirwhyX6pzg20Me1VEaqy49J9D34hg63yPtPkLiT+dZ/cvnHjyM9b9EhEsJAVgXyY9nvTZTorG7Hr33abEncdHc3VECMG0qt+R3oS0BYDuWhRqLokHshsR8PLzB4LD94J//4W/SQ+VWCXJmgDYmgOKkeWK9ODDzk67Z5s1jb0uKkntId/zwVr72Nd2x/nQAgYU1ieZ7UezpzK1XZHbbqTiKPbIgnRjnpTtOsj+87xkspIlKRs8dgKUaPx8VVSSoIF4qprGbrvB3uS5Lelpm462t86oZb/HVLSdvUlz+4/zK0kTNf3JTvXJciSskPxqO2UvQ3at1xsB8vR2O+6RnzrZcWhtnBU2qxYCiqmYOY697fpGPU/UsJ1x5vyOmezIr1JgcMpG+3Q+2+fDWdJPt0VhX83ntqFKoBhtMZLcdhL5EIhfbSIRTxAoEE9BAjD4BtX8RSoZEI0zzf3tL/0ljyemvpnHrL7+qDzxM4ljQ6+1kPwjP3MAInixl4iz+t6jTwyhFVVLT8fadqce5Ty7Wa1tOwe4R16ltcM5VCIpHpDSathDSK5wfjFWnD3szd042s/DaH9rzpIM+1QurYZ4ssHeV4X9rpzbb2dzm42DnfY7Ea0u50tFXHi+sKYDMRMzfmOGL5VGkCacK/JLqYzuuzDPEGn4BGTn90g25rZCOmhW2NvrrQCSUVK4gz0970QkKXZiz5JANp/ZZrVWpRX+U4FEED2kOGuo3I09CnhOeg8SB3xqj0HCczCRZPJfotQkxJM6nkzOHP4GSep+6iINfobH3+x7j1HYM/hyGm9lJQSZZI5oKtXxj8/jeJHZc/vs550Ao3S0ZTUT8YTvwNp34gn7QtWf7CSAHaAh0sqxBxDfya7fJYk99J0k3ngeMsrHdLTZZmn5Ymb5ubPFOfiS+wZCF2A+rGv6msyQoASQBvgDaI/nDGdbjhQfqispfcaQzKNWIvTOqIfBXtPrq+JTkeds1B/q3WZtrxYrySg9HY4CFT8cn+yxa+zVZmO/Kpfq+SIiyBqrT2f5GowZVV+AYkr0g+uH0FkvVQ1ABdw5q+zbfrT/sn+0f2lqW45UHGWS+fxtWthb9nCR2DmBqKU3SmokH6zWa0ktPR32oXILOUR8dyo5IvEE2Ek1GPNzlc3sKqtUYXnqentGTgw7mxf2PI72w3C2u7Sz98XSbukxNWY2TxMbClOvGlWmQT7lzBHE69lO6qcJWUsfJyrwEjv2ox26xk5DJ+LvVVrZFfhKTOZ4Knvbvrqx6/XaxsedzY9hjKlU2A34MifblHNbUJfTBeWCfFYFAreFKEVq9oXY9tYRwcYQnwb/hmcmBuL39FLS2RkTFEU80ScPvw3lBoh0cZuJ4m9Vr0tYN3wOFm3AzhJr0N9s7EU8gRu9nq1DpQAcR5nZ6VRbMyb23XFv31EFliX2dT6z94CvZW5ZHohtQFmwNvpMMY/Y7JAA0tl1NbdNuVTlxqe2FsG5U3W6KTHudsztdba0VTHTmfjD/sF2Q2+L1cxej3M7J6M922D3fWP3fAYVIzFZYAWZSw8f5PzkV1NxEOUGi8zmp4Nd5aVt8SchGakIxg513DDEU+hLBfHEmbkbqbSY2atipYqnYxviF/cRmQOfB+EM8EGAw2kq4unpdBIg38RqiXxsg1TnmNoKeUKkI5NB0mfuV7Ie91TXJZkIhHwEhG8smWWW3DJPoRd1iFEhvTM716Od6sb++9PBupOJuCjHwnIINfYBUmWrha2TlZ3qvQgdiD7u+dR39jgMdtc1toxnDzYb2TfsBgTG1VjYsguSrcSK5yyRJOOz9dagJrJeqc/O+s2vbHa1Va+mFXJ7r14rGZ/1dj4c7XT32b79t3+zp4+f7fn+0cBEl9dbgfqQs03dBelgDlLpSLY261r1ZHuT5ParamanobVdfRDBKuIpLexj36hq63kf+j7ZPKzDqm/tXZHYN7PSrrPUXqv5HMnKZUheTcyeT1SlhSqpPTK167U12xvb/uob22xvg5xxnth5rG2WzEVWQ5KpTx7SZn/+q919+2ez3dna5wfJ+/G5SO1tZOOpNMWHDrL7L71LYbIS+QBac/T7bPfqb4if58QT8Q8JCFThEA891I0dkPbMC9ufaxuaXsTTsqKvXOjNpUo5fAyUNKhslbpaJj8YaVupHcSqXCkCKLGxtQaSNr6/ipKuGQ8qrnqwpKut53wtIJYSy7qAUZAEQG+4T7BgSOXTGxQvt6efXajQpWqKCiXOCt8zfpY7hkllK0kT2HvWBFqe+P96XW9SNMGR5Izi/MypZNxs5OdD4C3v7tR3lb5mEKtUO0FEc16uRnpBLYJKTfQhQsz4orKxq6nSHZWAuKS3aRLaEkA8kWxVt72IpxM+SWaqVKTiif1GVZUnK1MRRaXm04C/kKni6Sop7WpZqiIcv4szB+KJ56VVAufcAWnCMgs9n41EmSBTjUqHEmVd0h9fKPbLdtUW4ZgxwQ6b7+eEMLSrq6vxAnJNGi8LRIoSUSwSzwp3UNMDQHeUp4CyA1n+N67vgKJnR7Bw+AzPWnVgx4Ncfy+v88DPg0IHTh2U9nuZEgMOUvA3BwUlDZLnqjjg8wCcHeT1wIH3XdhHNe2eZLxGMNbBfQcYp59/CXw9yzICDzzH9J78GTwz3J1Rn4tpcOmBrSYsEgkebMupjFIk/rrpWAMmk+HuToA7/fqcDAnuADZP720a4DpI6uCEH3L+nF8CP18CGGcyEDxrOA3sK+QSG1sHY0mmVqikCJJRAQwLZBXZMUHeYLoOpvcncClW5nmlCWPpGb/McajsSGXYuRc2jIPgjJmTl05SOFEW1n042B38dKf/Eiy6ZMrlLn8pu4KG8JRo8us48EFmkX8pI6IsL3JZ/mwOAvnadCCLv8Nk+9xOiQnfPx4oKZsCXfFzaKbtexQD4vfnYIlAKhERL9VCvqZ8vTkwwsHs13PnZ0qUzBeTjD4H++K1uT7BlQCuSY8yJx593Uz3/3TdOejmsmU+71M74OuMv0mDPxIfXFuVTLPQjJq/Mw7cE9lzvtfIMHPggPfSp4lreoUMWXbMC+/j3lwWz8lM5NP8ntVcmKaUMSudz2B9EyjzJcImDRnuwR6azZbzXxAn033PdblXl3dzO8R9ehUXr7+9vb1UR7lMh78Wt4P7wL7jxAft6RcwEfkYt7MOOjux5nPG+PgacFKP6/u+Yg/6GHBfrCFvztt1Acj29eqEk58Hfj3ft7zOK9icnOWzw33P9DnTyq/p3pNTizxJJMK5VhPJaV7n54t/JveFRIyT2ZKHgWwi4ySul5Jy9wgMc49OpDInrAUO6WlvRLeXfBa/BwB3oo5APayjlzEhYxrSoFzMbb5cBFMBoAQYtw8VTwTabiNcMk/n6zn0fnLgSi5mzGb135HdNSUFJOMWCSbeSwUO/1fhRvy9ejlF4okybvULiGQrDprPHU4PoAPjAlgI8cT475+fBeYwvkgl3H/8YKf7p9D8fVZKwoHm8Ohpz7Kwdi7g0KRvDPt8uSiVeay5xIGL1Sg6t1R6XoVKLipJIvGEty3CDVmD3eNLJc5EMsvtM0E3hIGvdZrH86ysMZ61UOAciS9AXBq0kkwQ+QgAF9adrzmXnMPuyveYNGImGHPCyht08vkA/QKUCDicGSS7itCAjKamF7GlOQUCjNKE/G+MUpDek4UAlDHS+UWPhflc60uObwSTCcpoAsy6UjZdG4gGP3/4HPaL5jlWVKkMPyYReP8qrSMyUycZmS4B6ZV0Tjj4+a7YLhI+mvQsAHN8tuxlPJv0u1hlxTwKzNCcx6Ap9riwLIDCOnejL3khVyEukW6YEOt+Prv98h538nuQi4ra5k7oEJRdfIFIQlERcSFZ0uA7c12qk7XvY5VdOOvPChacfPaeQ1obdZBFwUdw3X7u3c8aiBa3gR4oBTseqvgEuEQfXj4igE6cd+6Dvy2QV4gVzn4NHwPt6YlUKLU+wUcIyUvcU+RFfkEIXfZrJO0cCJ+e3f47cYxO3Ko64aWKKCGzbnghnvzM9Xtn3lhHPLOSyqpZeD7A25isMVRRsjKCM+4j+5qc5UHahq9p0OlrwqucdF7GiicRL9Hv89jG/XkFjjGI5B6WaRmCVvopsP7o4xKDS9YT0h/ud2Kf+JrHymoBPxPiaRpXeXyA/AtkAzU9Au+wSTRjPtdqZD172Nvh6dEWXWdvq7mIp13X2E/92X7uzzaur9RjYWwIOFM7JqntyswessQe+7Odi9A/SxI3WTgjlZXM81DpK8phUJIA/SzJN53Tp8VSWxeVVXcfbT2avU1ye00iV4oWfivZIACtD1TPDb39Kl/Yf1peixzbN3s7IbGNhaM/T9OKeAK03G6vbL1YSj5k97S3Z2RdGYE5gPFMFUb4FMiTUK1znVasesxAIJFjv6cAxNMIOrVPp7N9OpwFJLwqS/tqiUwTAOAowIAKPyROJQ8FUIOviiSceu2FPmbMtexTJOJZA4wT9mFaoeJrw/0v97WnMYZsTUzOkfpWjCWd+OO7+0xkz6uELNow+jXxGdpfqipprafp+gnQHB/X7A1Z31R1S95osP0pyFkrwVQ9gcM+p1q4KVKbUek9QA6H9fHzMNifz0f76Xiyn9JK5PCiQKIwt2+y0n6NDCcVROe9ZVWQuWZtD7FSUpKx0Y9bJ8xyqH4BGD7im8HPAn6rP3MAh55JyhlN0omAjRAPVZLbegYQn9vr641VOUkXUSJvf9KaxadlDQFsQTxtkS6aEE/e40nVR8uVxoDeJE/7nezoY1KHKmQk5QBlI9EPdZZDAmTBv9H8UWkkUjmcl9jHoodECz60fAZVbgSAHZtwOQ8lcRaTLNhDZeihB5B1f38vm385I+L5In82QWow9Jqpz+cgU4jMWiS3IUOU2S55WWTv6BeTqGcEhHXbDLbPUnswsqipziisgzWtx9QAACAASURBVKwqElvebu32/TtrPz7Z+LAXEUH1DqQF1U68tszoLRRk2pZJaitlRgdfjB5oSPRV9HHNU7s7HVWBdUZ6D+KpH+y2N1sv5qq2oB/Ytijt3Wpla2wN8kBU5w6BeDokZl+/urH32VK9T6Ey7k4PGnPOzc1qpX3ZnM4iGBVHjoVtNisRT/v90U75zP617ez/fn60f2mpPjD7Ks/t3+eV/Y7KFgDRMrE66dRXiooW1iESmpAWD/tnyX6qf9RirnWI3QW8c+KJz73O56p4ygD1+lDxNFD1Us1UYebE07uxtOsxUS+UGfauTKwpU6uRAaM6rKrs8+OTPZzYxyFGVB8zYoSht3Oa2b6rBRoSHbzJ53aDHBdZ60g7rVIrlzN7c31r5bE2e9ypKu0wNCLJ2u6gih8ATfxGyEgnnsYzPYG473AmKy4iiz72qSNuTfIw16xN4jzGBXk2zmp+p7itbrVuqM4tSZrDiFK53gVQWv3BVIEQ9gWVBawPAPXlMNpD14h4osLgBsky5U9BJJfWn0lgSOzP9dH+NjRK5Ps6rex1O1gBgBtl46lMeDrubY/vZYHc0pk89gKBF2ml9f8w9nY/tnaI/vnZRrseIRlmIp6o/Pnx+GTHbLDlemtvBiT6GrsfWruDMKESkDMBhYoxtTX9MLEtaW4l/jvJQPS2gVyqcpsddnZFz0IIP+zeorL5bEGzFeueTtaUjfCxC/EEgbBYSCZr2Wb2cAz9UwKu9pJo6ucH0mRUUEHmQ2Den862h/wuC8tmpeU95+8Y9i/JsHlIptydjnYADyhzEVU7evWUhSqZbQAory1flla8Rcq1s2JG713k8ALZiyuzOxztvz/trTlBipaGAc/qQBZBmm6oLOoru9892JgPtoYs7gbbQ2Yg0TX2Irqwv+p9m/Qir0kCeD9f2ut8oV5YzOV+7G1PkgUKAVUpub1iObftu99YsVkjzWHbX72z7e2rkNxOXFV39rd/+R/21+++s/39oxI58Qm2r2/t0Df288MnkTP05yLBRKpqY2cr/JUkt7dZYbd5ac/dUT2AsImczacks49dJxnj50ek1RIbqOynx+DQ2a+r3P6wmNttmtptRrzcqlIFdah2THRWD1SsrK9sRzXPam3nzbVt3/+DzRYbxWU5uEPWW5XOgyzoCJae23wc7fG77+3nf/mjtfc7m/ctQIBldZDag3iiBx/PjyrGgR6SsLgiYfHFg5/HvoWMeB7PL8RTXsnfpjqGfmaQHzz346mzega5trRz7NU8T6l6qmxrfegZluSqroN4wtSHeKaw/fEggsYrHPE5tD+xG00vmwc5TeV6QWIVa6cKkoDY3GxoRfjI/4QgP4c4uC1TEU9/oeKL/mRpSIqgopY+UZBo2E/kpB3fE8YQEyA9xtB53nSqeFKFUexnGny0wYZ58JmYe+6jWK1sudnIzz/Sk+/hwXIwlBqCsbcxGw0CDb8H+T2rlpfCAk9Q8eQU7oeqRGwh0n3LrJC/zX1jDyCedoeTyL+zHBITnuLEE1Vi+Kr4pYehtZ9Pz7YbB1stZva2WNpqyGyZI/8aZE1VbUZ8kuVKniFOJSFVcSG4ED0gqf6dL4UrYfexKR77OPHk7SVYQ97D2Tkk94vU48mNlgN6yhKaVDt4kMVAOLHgzvCXFUMedDqQMCVQAmr2yy8PEP310+/uTHuQ7+A3i8FBeu9vMQVGeB7e4ywm13EH32WePPu8rF5IMQ8K/FoCWmDnWdgT+RdfnL5Qfbx8TDwoEGALA1+HclgWQE7p/QWIwZF4kUKafo4DiTyDAwnueE7nx4mQKXHlwISD7NP588/w4IKFOg28fQx8lqZMMNdxgNkBDge4naCakg+8FjDVwXIcGP6OPBv3rYz/RciY98DLAT8HmqbAit/nFMhyUJzvviYuIGSUrJmuuAsIFcEGf79/vgcF3PMloHDANSJWAvyccFK56kuPEQfJfA35/vA14WvGwSqVtE+A9ylow71gXD0Q9T15ASpiv6EpUfolMebXFpA1yZx2oFgZYhFIceJpuv6RFXBAanoN3i/HMt6fX2M6jtonSaio4We/Tx9z/o/cid+jr0nfr75n3Q742Dq4w9q4uaFddfjSYUklRcw45P6mtoD3u71gb4hsaCNoFSshuabLw/E5ITMjVCdBXPKzA2CqmFrORf54dR37gedx3XEn1qku4h9/4zV8htYxeqpxfflh52tLvyfbY7EIjYSRtpr0ryDIfD4dLvrmTphAMnKvXN/JWB0Cx5CJ5gAxfydY4N75G6/h+XiP7zWvUvG5cRunbMvzWe/n3pzY5DqMlRM5fqb4OPJMwS60GiOk9lyGkOswdw4i+3rxdcd98Vrul7Hw9/GsXirtZNfULrot5X2QfzyL34P/zc8YB5DcntEPgd+5HeT+GD/+KXECJ+iLihm/f/89wbCvO4hKB4bkbBalnEiuxfMDI/pno7Gf4RzMw3wIRI5VuzzL/d0nW642l+QJAkfulWv66wFfyMwGlAV0Yb8BaAPOAhTSG0g2SY3vw89ICjj5WaJh75VO/l2vDWQhzpYqfbxv4KTqgUCSgN0z+X3feuDKmNQ/fhARojWvxqaB1JL9HQebI0cZm22SuReqj+L8QTJ1QcNchKBXtsT7ZJ5xpEWG8drYm42yexrBNlRQxAQYty16/iiNKILpFOabn3GS5VfMZ1qDeg6a/cqJJ/FvFFAsgkIZlThqi0B4QeLE6jHCE4JqEXZZCBqRfeAeCJylkV8HiTCB+00grnRfk4pu5kBZ9ROH2bONlJzA/cQqFd9/jKvvbSUhIHUS55DrkN3OmcT7AaRJo/Nz8FLRM+kHRt8QxgRS0l/n88c1JKUSezrpnI8VvtpDeXEhMOXTxKoCJ+10vsQx83Pzf/Efo5SK1ijyjFRUxLMOkG8+C2eP3h9BWZ0vMVMLIs/9CX7vZ9/lTFFfmRdy6UJoRGJHierxxfKNY7WWzlK00auZAFUceOZcZ6IKYEIPAT/vdWblmTKrCcLcHgNc+9p0n/UyH3EP+u8B3ERySdUtVjLFoHLqv07Pe67vNtmJKubJbR7rVnsCMJqwuiyUAc5XTcAc+9loXcWqNAeQ+BxyQPlyH8D9IVUzcM1IQMsnkK3iTHwhdvg/98KXE7h8lp91+vnSsytIPHlyVZC6DBUJU59ddsGr5siYpalx9PdcGlLjp+q/UIElW+5VimRk+uuHQPrL/4xVKK5/Ln+NihvVcQZddq4vVbwoZgNoydyHa4Q9RNa2n0+AlYyn5C+pDeOZuAbXIt4u86CNz5gBZAvc6iyJZPTV/bO1uycrTmdl6F7lM5Ey9BiBeGo6AuHSsiG3c9fZPs3tqUrtU9rb3dDasSemD/YvzE+QLQp+HpUng9a1aDWIqMQkXbXGfiF1PSZWpWY3SGghrWSpKh4es9Gei8Huqs6WdW9f96X9u/mVvSrJpmzt1J2tsSBNhq0F1JpT0YCNQo64H+zp8dG+a2pJrAHUh32Q6DwJFZxUkyHVYiKkcqS36O25mGmcjjSMLmb22NX2DMFJtUVBUF7oORL2LJs7JmMAqGt/A0IgORl7BjL3jI/7BX6+MZfsR3wkVZZGGVT359kL+C4XW/NFL1WtG69ujWSD+0Lup3iFoOx73Jcko3kyEtJHnIFk7p5qEqNS21JNoh4roUeDzuWB/Rz2VVnNJdOnBD2Ir4rztbKxS6w+dwLOfxxr+36/sw/5ws59LSD8m2Jmf8gXtkW+bzjaw9DYhib1UY6F8QII8f3KeXilau5C56UaeDe1zkklJtAPCCKIv1El3QlbsXVmtkWOLgmgFL1W8KuwtYwD5/T906P2BORGy9mbpXqdAC/kpKJNgczEH2LtqnKZM5nPbGv7/PhguzrMs84MZFQhv2KiFX6Nzr7Jl9sFrq+kpzFWBkVJW5318SzXOjhCtNHAvFAFh+wAyU7xedRDDImeoZOsD2eE7FokJjP6zKCUQFyA7xHlbQHV8Q2UcawlHIgxw/+EFFRGM1L3S/tz82Q/gE/Mc1WgtefG0tXSbn77a3t/dWXPf/1ghw93Sqo50eOJfhLEEfS3amtJ4m2RlcMO64zv9Eyhm3usoLNMVSD7brCH+iSgmGq6V11p60VhxdDY3Hr7aru228VSGfmcPR+wA/TFajuBl+/mG/my3MPDYSf5oBzQHqmyslLPIHxCzlfUSmbrG+vrs42ns/VNb3ddYv+tb+y/dLX9t66x14nZ7/O5/ed8Yb/Lc1un9L4mKSoWh3ehwfp8u5avi/QSlRzMAft6cartUKZ25hw5IykHIYbfU9griP7ZSpUVIvepNitC9ch9T/VXb4veNH5USG2LmfYlJDskFmQdc/+5aexT20m6aUMlKc+p9TtorJE+RIoPX/6mKOztcmFZjrxkY5bktl0u1ReJipvheLD6sFfflHAKxaQd5OCRclqttI72qBDgQ0ZJbT/j3P9xW4Zkmc72eH4z3/g7gNbYxf0xVClLOhtiVj1kQpKTMJ52tDl7EmIm7ivW5qE5izwtK3CDwU5KcC1ttdyoN4vR+1h2IxGZ9PH5wc7dYAuIG7L9LbMNSW8x8Uvnl6X2uN9J8pHkthbSCRk0esVIASG1U99LdvWpGeyEosDY26uktNd5ISk8wGcqsLgGsqSbzVWIZdvOPlkrCVt6IiVdank32isUM+inF/sAQYxz/0pKnM/s9dOTyB0lNVCRmwdZK2xN31FJc7axyKxNTRV4fBY+29V8qed7Zi6bUCQgHwQJzYiFYD+364UlWWlNltuH55399PhkNRUn8yB5W55au16SKJCJXMdGMg7Px4Pm4ITdoLoU0Luahcqx8azevOk8t+WrSslpSY7kIcB6ZkMKed/a0+5o9Ti3wx6ZycGGerDu0El2cLuYa91bUtjnw7PGebNaGhWip8NezzpUue2as5X04bHcmjK35wFb0Iss/s2MtinIg6W26wd7HDs7YLur3JL1yhbbK3v/ze9sKDLbvn1l129fW0lFMslKu4N9/umD7b//0f747f+0u0eoLrP1zZVtr6/skV5Jnz9JSm5elDpbiKPH895eW2K/zQp71Zo9FS/Vz8iu1xAi84WIug9PO7s7djYuKstXS8vbwWa7Z/umzOy3N3NbzRJ7ex7Vv8sqzi9sb6eKwXZRWHl7bed8bZ9IPl1dWbl9ZZvVlX311VdWriv7vPtss3GmsUsgpEniPje2+8tf7f7f/miHn35Wb8+See4a/Tyj4iUvrUIQlWraZi8izn2cnHOefVCf7Xl/tGGZK+HgerESCYgdU0VOHuRox6SQpPEjPb7KIFGf1I2SjW6qUjJ7SLtpfWGXqdqMmIr6Sw0m4pzKIcUh7RAkXalmVdX+qMQB1hh+V9gnYcyVxIlNITmLSqo0D9W+zC/nX9/ZD0lr9aGxVZ7Y1WxhWYvUHNXxKElRqT2q36FjLrz3kljdD3buG2GwnL89PjjnL58TE33OaaeKtga/FgKdavL1UhKXp+PeVqfQz6w/1UYRBgm1i6qwq3IuyVNhfoMFDER9I9ESTnU+H4nlqlzPBqkmwlZ+AX2mehH8n7qzwWmhmlxVubAI+quyVyGKijRXb6eH5mjPzUkxxhUV/VllZU//rVKxnZJPYwIZfgbzzzqsu/EXUnve4wnskQrrjFYCUbEsxM4hATTEn6g8hh7kSnCNhUacMcmbN2/U48lB5ynIze9wjD3w8iDZg3N3sKdBrb/GfbHpexwAmF7PgepfeG+T/7iD+Pfe42C2g4e81pl+OYpkHMYqFwe7PfOYw5Lfnc/HF2DCgbUJycQ1vHrBwdTpNbzKxD/Pn9EdT3rcoI3qz0kGs481BynZox4I+3gqgycGM3z3z3fSx/9/cZ4jKOnBtBNTXlnhACh/d0DCwQcy5i7AYnzuaWDOePp1HHB3IM6Bcgejub6Dxf68BH4vBE50rGFiJz0i/h7xMF0/7vT4vfvzOCgxnX9/ja/pL9ehP6t/d0fK1+k0aPQxevn8YBy/JJ58XKf35+9xkMT/5vfDODFPmyjz5mPpa8OBc+kdx/5jfi0Hmhwg9QCXdcH7vOrGAXY3kl+uIwFaEZT7cg/7eGB0/fn8+5SYIgDy907H8LLWYjNSf+7pXGttzULG+QXcUUZ1zFB3JPzvZKS7c3WpRvEG7rFEnL8rgzPuJV/DjLmPkQgCgqT4WgJtX+8+DwQXTqQ42OV7XEQwcjTxfXImFyED0okiJ56cEOMznTDhs2aLIGXH83u1j8+byJCKTN5CJI0AQYIXH3PAAZpKxnm/kCVRGpDrUqHF/fDcU1LGP5Nx4e/8je9uQ5yIQQpkuibdBk1tCj9PCTmvPOJ+eFYfX7dXDuQCriomiTbWiSffO3yuk+j8zollBxKnBJfvVSdEp3vGgVvfJz5/Xv3n88F9evWR25YRcCn2cOJ1vMdJJK5DRZ8D+b7WpsGZMj2U7RiyiKlC4ksSiEjNUAXUvPQZQvpFgEWGdu9JxBPBiH8G1RQ+Xg1/J0MNUDQCobzOiSd+v5BUYuhzRICF0yZ7jLdDA+kuVC9ofyB7xHVwsGNFEyHQ5ez1TRxBVO13yIOp1KQnp+AU4kjSI8Xl2aikaUO2OICc5vvh4WJfcOpo2O39o5RJHpuo4+ySuYdDxnurKqwrQCFfBxrfST8m/i6NeZdH88oSsi2RRaBCrQoVNW6v/BqXvTCxRQB6/jrAEJ2DaIwDqAFuCegMASzgDgE294mkIJl5OGuy8xHAJzu+7wBEQkCJLQZ4CP1DIkEUSRut+UnlLUFq2KzhfPB9i32QD1cHoorsZ/4eqitDlZLbYBFBSHsQCDj5FEkREQDME/6LPvulYtuDFNZhE6UVBV5GwoDr48zyvlnMxvc95zr+l8ovKaoQZHch2Yl7ic+mc25Czvg6dNvFd0lwxEoUVeRFcMP3m9srr6TSWMUm1rrP9kW+beob+FLnmbjG1L7wN7fRWjlx/csPiete60R9aNoQqGWJSBsnhKluE9AQSWyXi2T9yzegJwlERpS94NkvPsFEqtltv8+5n/EX8mfSd83ve+pvEgS6/+TnhyeiiXyiIipWewmmAmCPZKXfo48Vz6u9NKmanMoKar/GRJWp7+oglst0+ppmPTih7Pvy8nzRDsoXgZBRsBN7i0SyS9VhX+wPH4PLOQdgGBv7as3E8fKxnvqaLrGnsyVWDXr1hvz1KJ8tFfpo76tYMeQa9qqaAlyOvc1YBx5PCEQR0fbSp3Ckp0aUifNKPd0T5JfmI9gakfbYSM5TImQqK5CzuXu0erez8nCy2yGRrA+B6N/6o/0EqNuTRZpb2lMlkdgxy+wxT+xz1tsTvk0WRJA0dyLoQoZksIPIavGByNZRazla1bW2aVq77gdbiYiiCqu39TjabZLbBuA7S+wh6e3OOrvLTvZ2KO33ydJ+U8xtSeXGQCNnoIcovxJ9tuViFQm5XgAIftf3bS3pEkBLZVqCSZIlyhBIltQE0hK4Iws2x/+ahTOTcd8lmcAsiCeIhzdZKeKJUzNNwudPiafpGYp9JEHAY7Vpco3PP3vLE3ncB3M7Jns3VR+INnMau2QkW8SKT7cdHgeIvI0yWIrBAGfoN0FCRx0S/gDlVNlbn+3c9DafF7YGgMHG0psh9iCFwKJaSs9QzkQ84Z8xBsjdlQKHZ9a1oz3R46k72d9OO/uQzu3Uno2E598v1vZ75hDZlrG2Q95bcg7KAjwn44UUrYhU1kuS2pb7o0KHbHX6DMV+E/yNtXwuMlVLHBlr+g6NZstxtE2WSDIMf4bkKHweQCnuH9DkcfcswgLZGBFP9LZaLvUPgN3tD5J6nL9+9kI8UeEC0ARI/fkxSDFrfNnXXR8abMe+jB7X+fnm8a/H/2T2uy8tnwDbTu/XGOeQdS/pX/pZRll5+Br1pEC6Ji1CNvLIXAa7wfh5D87ZeqNkJNa+1mPsQQiQROWV9oKq34Lcp/w1JBYlgzNaN5b203iyj9aqP0WJVG/T2ez6yl7/9jeSfzv+fG/t5yftgzpNbE8Teyr+sRwjVX2pKmYgnpSSMIakIWSFIB2DrBl2KrFdC7B/sud+lPzedQqIPrNNMto2T+3NemErqhvOVJr1qjiDQMOHJJP71XwtUI218nQ62P3pKNUISSkVpVojAJSybSGekmIm34zqKXrC3Tdm/zx09l+H2v5t6O3drLLfpqX9p2xuXyOBlEDGBQkq2fMxEEHZvBLZcP/8ZC29etJMJM31YPZgnQi1sekFvncZlTypJO8gnvDF8AEZ74b+donZ41CrT9CMiq8C4qkS6Sfiqa1VbQW4y/4NxBM9tQZb53PZ0FKx8SD8iiocKnRgGK+z0l7PZzaj919KpV9qq9nMrmYzm+P61Cf14YPc19mFFCQYA7axrIy+uzzbYbcPst8TWWv3fS/xgPzRUOmpxKN4DmHnSErBXh1OwX8MSRKFiF31JIyJFxXVCFWQw/bEDYGuSPPpnAlSXNguQM1FtbCKKinAdGSkqcKkQuawEwCvJDQkocZUBCVr3n0kAhwqeegLCJED8VTUvewHPbBYp7v/l7D3bpJcS7I7HQEEECpVZVU91YLDGXKW+/0/xv7DHQ7JEezu191Pl0gROgLA2u/ceyLvS7Zxy6wsVQQCuMKv+znuxw+H+HQ8xwbfoUKebh/v20V83dKjJlQJ89CfVIXJuYh/z15bn3sRTx+ivxBP9WmIL+mBWje6VwjlAXldJDbpWzSbxfv184VsEgFGrJfjpONhHy14ArZx7DUmPAvgMj3VUNNQ5cPhpVDA1QbMFfZqtZzFoafKeIyPu118RDpMFaUQT5OY7Q+xmiXiCflS1gAyYYzpmipTWCcI/7ERYC958cmJJjXRXrXR3rSS41ZLjfEcPWspE09Pa+RR6dN2jPNxjOE4XoinazAKZFMXV/Hh+VFyuVco0tAvZ7ePXX+QmsOZvk4k/5MYM5nEY5/swpf1JL7qltGQ/DipNF/PkGKzTv8nV4uY393Fm3dfRnu1jPtvvozVm9skEUySxWYr4unh3/8Uf/z221SZ0U5jcXOlmPXx+Un/Afix99gx9TY9bONdVamX4X1fxYd+d6l+xu064b9381gPER/W23ieTCUDOOCDnPq42Wzjd90kvlnRZ7KPb+ouSH9kPSpeHhnLiANVjzz/7C4ekYRd3UY1v46m7kR4d9czEYA37Y3ms87YEzLHm798Fx/+57/Ew5//EsenB1Ujr0jUIJFzDM11PSQc6VxjWzHZuW8S8VQVwpV2+2OcKNTqx3izvBLxhB2Tfw7xBMk+VrLnn7F7bWqT0vXnWCJpR3UR1c/0CSQBHchBttOtGfrYIRU3nlW9w9qdnpHARY45tCaoGObMln/PfsUfJSZWv0iqc9KZzMKUT6PYuxLxxBn+Q3WO4+YYy6aKa6qcjqknsxI8kf6lb9MkKabIZ8sJidieHmUbquKJD8BNyK1CzptWA2pETBLBQT2gzpMm9iQpNq0kBqkCpq9gtznEgoQM9uB+Ext6tjdV3M9Xccf+xTayxUhWzfaYc17Sd/tDjFP6NE9EpuPDWlkEG0yCzbpOPir3L3xwiLi/ulEV9GlHbIvU8lnyuJv+kBLf6WHazJTIQUKbe84qWQt0m/XXp2RXxkQ+Iaox9DglJmUMMvHUzqYqJHGchjyiJdHBa5hpJ4krWSUnTld3d3c5dn4hR0zS2DEuA/1LkJkB6xK4L4EBH1IGCQ1W+1p+rcCRS0VJApwNBPHVGUXlYee/+178s51JO3Ul+O/Mfzv/Bl/SsL8083VAWt6vA8OSeDLY6ufzMwi4yxmZmozoBe452M8YkZ5rOgW0TBOjAyVXkQhEKKTHfE92bl8DZd403LNBSQFZuQrIoEl5HY+nM34NqjvAN9AByIqDxd8BCrkvgD6Dy87WLO/Nn5fmL8kPJKAmgV+Mhxe1StZzhYUDLq8/Z96+nudyfZj0Kufen/+a7PF1vDZf/+z14vEUSFhky0ISaq2MqYJNY4ijnl8jIqLI/DZY7PvwWi8rIl5aj//va1B7qyBdSmCb+7iAk3lzM1e8h/niMwzylHNTgkzp/l+InjIgVuYcf8uEjoPfEvzSPBT9t8pxvXzmUOhDFz0keK/Gm2QL92cpMvdLO+P58D2VRKfXqcfeWdG8X8FuJlMM5vOzK5gUHKKVmm2Q17Lfx98hbkxucU3ea9ugqhdKrHOFFQck72EeXKV4AQCKTH9fn3uFePJ+N/nD392biYOAoIvsBjkmWV5J4wNwcEpERrmmuC9XZ7mnHffksSrtnSURTMR7bwn0BKTpUqauP8MHnBzbTBi5fxjkWFkNxFhR3WU7Xtopvk+kUlrHygTNdtDr1vbKn+W95flzQO855++WXeTakrLLclOl7TOAw9+5hu+R+zBRJlJwNosqSx2ZbOce+ZttNaX5ZUWf79Wfz2ftNhBs6XUElpe1SA+q1ZUyEy/gxjQlGjAvp+Eshx9whc9LYAfax+keSEbcH04K2LzfAM9cAaTzoJ1K+5nPx0HTtTLYjB0jGNc4qmolawtX6dwVKFZI72gR5PNZ5wTNo3OPAo1v3r/anxmARwpK2adTsuojts9rZYAiC0OFRu/+QU2qLNP1Ib1ydciC7JgqNUBN9jRVgfI9MrI8k+dcgHABbBsQJAOTAM392UQ60beBvZQDZNtT2yLWgs8f7wntg/z8/F2N5OezOKy3cdzSLzERl4wbThyZzTi4fBaaZAaGCHBJJU+klecSmZs6EYK5IoevBtpNOrmiRvNJReM8ybf5PZezE5m2Q5KnYvx8xpZnEO8j0xxnUqQDxBjr3TZ9GGO937xkw2k9JHttWw9Vrc/MAL/8oJwlKxtfNKt3da/sj3qkJKdZBJDApbTOTTzxPY4+/0qfr/xewXCWUjK45vvRPWYSRBfJJJ7WavY5LaXr57Efdznfs4xWaRd9P6xXnY8ZMJZ9zYGLPkMZX0htjAJXMsq6wQAAIABJREFU2YuStZBsQeo7w+dYvlGfkQMg2Xr03Z83unX7diaHfL8+Ry9rP9srneUETm7wbum5V/1S1cshnx/2oXzO8ns0/y0HLfIXu0CGK4EO67joscV5pKSITOxxvZd9myUUWWfFPfgMkb+bSUyTcCZJ7Ydd1nmWHrNtd4VXSTzJHgL0/f8QT/0hSdRYC13LJBOZPi+5X5H1+IO/qoCSd3bZC5Y1dY8y/tA2ubLZazQ37VU1Va6o8h6nLsrEk+fZxBMBooknSwWpegowi8ATuUnkulivYMzIgJxPsXh4VsVTs97Gm9OgLEuA/L/2u/hpOCire3Lqoz4DeDRxqJv4XEd8bsbY1BEHMn2J60kC6SGHE/GUfGXsdRoXAlN6byxPfcy323gzjHELCAGojpzk+Ry3ANTIljZ1fOiP8aE/xLY9xd/XV/Ff6qu4PyP7eIptcPb1MfJseUw4+26ub2Xrt8js5UScv9JfiMCeswH5HIB2ZMMAIdhDNX2daNbex0TZ4pWkishw59/3SA+N51gDcoxVvJ1M1Yvqmv0K6MAazxKagIKJDHg5TwHJvDcvZ6ZBjGGQP+E4QKRDVhPxWvYaK2Nu7z/9bZoq5l7bJcd2lj/Ua0Re5GqW/DkHEhiaWkAGyQCLxTyWbar4wtbv6SsEqci8QhzQt4bG68gb0iy9R+6TGG0Wq/mN5HnI7v/uuInv9uv4C1VQp3Ms24i/v7qN31ZdNLuNiKfTrIrzJlW0u5cR/R0ZT8469u81sr3sorpKfRIgWagAVJHERLJsVCEcCTVUhTbGbOhVKXWDasD5GCuqObJUl+KeoVclAGAiPQg4dxk/4qJbpPZyrz2e+/PTY6q6JLFJuob09gLw5Ozbxc+fHjU+ltRWlRPJPbnfk89CvahIvDTxRMa34wXspcC+sp/D4azkGuwP/XQYG94j6TH6NNaJeHLFE1XSApfdBxYSQv1hYBoShiPSZ0hSj8giAaBRPSKwDGnZPOYkwT6Rtd+O8akeEpguSaAxlm/exP1vv47T5jlOn9YxeU6x5ZFqiOMuJcoMk1gAegIyDpNY0ceT81vtgfhspLpSYo/6ZETEOhNPG9RPODsAymaAyG18PZvFu/lCwDzJQrhC9BjRXiFTfzJVPyJ8SYBRgM+15OBb+cDyrbH3zLeSyKZxHHJiDlVThzE+HYf4w9DHP43n+NMEeboxfj/p4v+ezOK3Dc/AECW7ofO9T9JSVAE87fciI1MLgKlA+nvsJb13kIs6IFeUiKdFW8ebaRezOlV8M15Izh0B6Js6nsdTPB2OsagqSVJdT1r1QcFHItMf4omkIIinx3GMT8jqAdz1SdJwruQ05OOetEf27I3zEDdDoz51qy71o+P8W2CXSeBSbxd6+hFvnFNPsTGdxxCZrHEURKh6gdhHoUNrpkhItt3ymsYVZL/Il8xZ+5KWzdJvVNQqro3Utw2fRq/N+IJ6vwBsIh+a+0qq5wjEmOSR+9hs97E5nHSvy/k8bqiMwX7TawtfGyk4CLUct7CmsOVUwOmzcvxKxROECsQTFU9n+pQdQ5Jv864VUf1AxchI77BKZ+Pzfhtftcv4ejoL5MOoxHmi4lXnX0rK4LnXwxAfxlP8DAnJgXmqVPH0zXym/UpVHgg/Um2SpmwTmXH79BTdtNY+IdamigviCeJ1v9vK7mIXAY9lAwCCIwHR2IhTk16rMxhswvLTOeZaLOfxebuJp30fT0cqs/YaJ84/qh+W0Su5CBAawk6EfzdNY7rfxoHkC+QkxzoTT0PQN7Na1DG7mkdz1UhuEaUOA9doO+wPvard1vs69juI9klUpypGqm6j1nrkLB5m8/gI8YQdn82VTNDvSVyABatjDb6B/xGNCCZJT49jvJ908QW+yfGkahl6U26aSRwW8ziSRLmcx+zmJq7u36nS6avf/1bSe1K86oc4PK7jp+9/iB/+3/+hyibA/na1iHY5V2KMe7lRUUjvR5J6IDvawzG+apv4fdPFm5jEj4d1nIizpKhBUk0dp6aLzcjePMQvTZWIzr6P1RDx1Rjxd/NpfL2YRjM5xVXUcVZyxVmxwnzSRrdcxLEjIeYch/Ymtm0Xx+VtVMubaKfJ/jWrNupFHdOhjaqbxpSECnoVnYc4/PBT/Pjf/jl++rd/j+2nDyKebvhPuxHIA845QlJ87oaYL9lXJTPmfkWIidKv6vP+WXvpfnGlShrHwBBFJLM8nemleYoHEqiQAm3o91epd14LUV43Ip7oN9QhWVj0+qUNxY4qWua6a7SuIWs5X89I1dHPTNWIbao2Rl2DBD5uV5hrUg5hfUhJQz5frfWNHcYO/RinOO9PscQOTlA4Oqm6EiwA+1f1nP3JF2QfJxQjKRRwbkL8JKUChozrkjBBQkDqh7UZDjpTzxW9KLkHlm2t3rmT/hizwyCflzhre9jG+riTzOSbdqHzgX+oHilRRDY59aPj/NuRsIqC4bSVz6axy2ovfDb+zWaSJdXpkUnP7Ekdb69vJSV42u2VrIDNWsuPy35Q08TtdB5X3TwlxBLLcb5AqGO78R/woanczL3Dk9+bEjz4DPsfnL3z+TIpAKGYsN6qPyb2iJ5wnFNKQJ3N9BUbpSTnm5ubsTxMTEDY0YVs8PflVztaJfFUEhwl2F06zgbh/f4S2PfvFDRb3iLLIvE5JkUuIF2u7jDwqIfNkgRyGjK4yWe46V4JUvJ3smUc2Jr4MDjPNRRI538O8g2gCpi3pEn+XF9LwIE0hs9Jo9WlsNMETKVghCzNJP9lMNMSJM4CTfeYMuC5dgn62CHwWPm+DUIksifJuXhsSuKA90M8GWCzbEopu8Vrygob348P9ItkyqsG3Sb2KGd0EI0TLVBun0uGu07AhMH814SR59nP7efweuJrmTFYjkc5Z5cJ/BvfeJ2+XuPlmPk1mB85aZT75ipBnCE7We4hVhJoXj9eMyZCGDc24ybLrzk49TP4fkw8ed5LQrRca/7eYKsMaXb+Xj+b5yZ7lBfQ2uNs8pSfXRFgG/F6zblH1Wvb4DGDZHSQzO/cK451KMJiSNl/3kuvSaWS/DYx42f0uvLPAsNycO91+rfIKo+99mieU5MRHl8By4uFCBzbEme02g7w993mWWvBUnx8Hg67yerPnz9f9p7Ji1+tuTrJAZaEhq+FzeIA3W02Ip5UtYD+6j5p8nMocFiUNoF75L4Isnk/9+Mx53Wee4/5a+IpAUoJgND9Zmk/z79BOD7f42IZGa4lJyETUpbG8+fynhL4TgR9eh7u0df2nnHSgdeAQJXjUc9G1g+vM8HuMfU+cmUSY+k14Lk10M21+DvX4p+cesn1JDJMhFKuUvH69r3xPv7TjNTVdC+ZHkn/1tKKgFN8z7Xf37+9yCAqOMZpIVPMvdamLzKNFUAXJfFZh1gSkDTvzZKE+FyQL15XOGeeO4IYEZyqFEqgJeOHzIOcCJ0nfTRVk6TolOhA51fOrQQKaSxzQ/OyEsCyajpncqNPSc3ltWPwXecvGaRRyXkiE/Xp0+fYP61FPAj8ylm8Ot+y8yfbmwmJmzc3mpf9jrLuRIYNAIFVlSQvc5JHadN8H/pKEIeWe52aRCszOFcf4UQ95f5/jL/nz2dKsuO5IscZmiRJZF9EFZWS0j3EeXeQcylQq56IdMJ5TM5yypYe6VdxQI8fEalRpIW6swwp+QLwBGCL1+raRS8Zg586s/P6FGmxStlgJvpkm4rqSSbfJKn3H68xSEqw7eop2ZFcEeTPtq1hfijz9znG62Rvs5Puc4FnL88oVxqx1m3bTbj4LLTt9X0xHrYvNIj3ef/6HNP5nyu8LnKNyalJPgdxSP/iv6VNnqtyTAzlXjW+tgHg8kyyD2V/w+ekiBo2YeGXWY5Q82CJQSpFIDNyr01l5gO85r4fpc8KiGMCSOclhGYGZGzbfD7Lv2tzxaGJvPy55Vlut+f1Ge3x8Pnp5APbYa0viD1XlGlsUwXF5fpFRZWlDE0Eyc4Oidg2IezkLWch2y+Wf58rflxNZHvvz/J9vvjP6TzxnErqXZVPuSKHpIZXiQe27elRJpeKFZ1lmTBVnNEnkMcVhK7mk79v6cZc5XcZ31wVmO7BxBJ9zl5+Zh1Y2o/rp0zaZP9HVwyKf08JO0OueDLxJD+PDNnUWSkA8lVBBVCKfWRdYfPJwEfKCXndzTqax+e42ZOJinzQqIqVn4adsoiH/TlIYm6Q2Zq28Ykm3c0kdm0Vz9jlDN4SiKrfx4UIAXU+Rn8aBFrdNfQrmcTV6RRX55OqnUg8g3iaI5UVo2zIfjLG43iOR6pGr5v4x+Y2/mFcRLc9xrbfq1KmB4w4J/CcahXA0JurGz0jGfCSjtvv46chZb42WbaEe6TaST1C6GGn5CIyToeoSbKoQhmpqbK5ij8+P8eGyi4qN8ZJvJ008b6Zxk03FQCt5JicDYzUHvcP8SR7Jxm3l/53r2Mr5spSxd67Tiop48qLXcxJa14Pssc5ScT+jf1k2XzOlVzxLNOWQWKIDduINb4igF3ux7daLWNFtbA6iA/q9ZNiGgx06pXZTLsL8XQ4Al700SLPMrtRX59tf44fduv4y/ohvoURQqKoreKb2VW8Y73utrEfj3HElTqFpIKlwsB5kWWhVIFNghUZy1kSF19AMltUIeXG52SQH1nzJLLwzPTcOJ/ipq3jdrGIsT9diCcT3sw74MfzZh0nCLXs914vV3Fzc5P805zNy7Opj2U+D1g/nO+uwPr0tBEwB06gbOtMupZnoeMBn6+2aUoA65I/LFvI2pREV5JP5x/+m3wf2T5kcwHMpwLNp+q/l/ovvCaeANpYJztXYGld5l5fVFblfoRbkpr6ZHNYHwLZIGfAwQf6uEVsZ5N4nlKNBEh3iGacCLRdvb2L4/NTTNbHaI/JN95VIeJpdzhErb5OEQ1k2UhWfSKeAAfVgJ4qQlKdKK6jN4h6C42xOZ8k2ceSO57O8bat4nfdPH43W8adEkmo8BoFAH/cPqZMaxKq6qkqwZjPBMzt1Y8C1QHJJwKaoyCj/mujZPcOWUpaa/zYx9NhjL8Offx7PcSPTajH62+rNv6x7uI3eT1WVFngN+n8yva6rmJzOKpiBsIB8Jd/byZ1PDdk50ecd4kMO03GuF608cViFRXVIvn8g0ABOD9Pk/wRUkr04KHR/VVM1cODtUBFGUAhxBPE8bZp4gmgEUJ236tqgSomQL/n40YVNk/4Oec+7vpGZNjVFOnXiaoh6DHEZ8x4JnwrZKNy3Gj8jfWETyL5wFmq0jfxZN/a57D9ESV+5Cp//C8lUFARw/dW5cjEjH0nVSBBzuU9cDtbiniiqgI/Sr4gyXXsBfnNEU/I1O+RDYR4WsSX929i2dSq5D3OO9kMiEiAYZ27JHzQLxZ/NeMgsodDqqqkcg1iA3B12cwl1wlpSYIalWObSRUPVLLl/uT30cY3TSdbxXiyBzhDE36X+qlBPFE1CPFET6QL8ZT7NZLfA+kEqTqnIqueqNfLDf0Ya4ioTs+GrWQdk5QH8VRXdep/159kPxgf7hXwnDjhgBJaJp4Ur+YeoMwNfXXp4/QZ/OAIITZofbKmKY5t60ms8BvoyUg/Rog01scUJYNB5MuWmJH+Y5MkCz9UQxwmBxrmRLuiBx3yZoSJJp6YX+IfevScoh8WqeLpHDHCJR4i9wyaxmQcYl3V8WnzHPvxFDfzhSox1BeN6s9prXsH7D8QimZJb+R63087SbkRSx7pGT0ZYzdr47xaxhE1q8VS8pjX9+/ji998LeIp2kaxM7K79HT66x+/jT//P/9VdqRGuWTeqVckRI4ILxIg9wclYKjNwTDETRXxTTeLr5upkmwe4xSH3U7EE5LEEBL0eNr0EU+HU3wXVPUclAR0G5P4j20Xf79YxrslSTlDnIgRSTCjom29iXasY4nc9rKNdTXGY9/FBqJ9torF/Zfx5u5damPQjFFfTWPcU+3URaNkmlZVjeefP8QP//Tf4i///N9j//ApZnWStL1pSPRINlTKW9jjfptsFDEnpB8VMlQeQ0o303jerzVf9PbC/p4hkdnjVFke96rEpIfkFgnW86D9et1M4gZfIqhOrlTZBlFKpd606KF0HpAmPWmt0cOIsyL2SWFGxFbVx9V8Kf8NakiKItrR7lWdeqYqkU8xY/KzE0FEBV4fP49H9VGlT+VMPY9Psg1KQqXNB2TTmFUDhJMTkWf/TvGDGsrJxz7o7KKn3KjKNj5bPZxl81JPaVUnjUPMDqeo8YMnrXxQfB8SMfYkOCF3V7VxPU5y/JZ6ROmMJ3kqV5wd9keRaJA3EE9KEszS9nwWPs6O9xTVC+As9GBivJGqXXPWUr1GAkrWsJ+Nofm8XaQ2CMJXqHDKldUQT0peIekKv5lKNFVt8n+qc0KzgJIKWFFu7YDNp6cmSU6Kr7BTOT53axHsl4oEvvjii9GgnwM6H0ZyNHIvgxLMsdPEVweSBupLgNrB3eu/+SDjmv4sO9ZyoDMQrQWYs8tLEJLf2/EmW12lvTkL3ICFAgN6JsxmieUuMvT53gApz+drlcG6n4PAyb/373zfCThNzZl9Td+nndHjaS8Hz2NBldPLawhs9hdgwcC5CQM7LMoCzp9Tgsxc00BQ+XsHrQYzPf7lHHp8cBIN7JpEwjj7vcyvA6GSFFDmVq4K8Hz5fgxIC3hER/Oig50iNkBE/gaAzGFfBlOvAR8DYCUI56DezkxJ9NjJN3hSrqtsT371xSCj57b8HDmv2XFI45WzXjNZoveMKVubzzEAXD6Dq2HK9Ua2phyD5VIb+AIyZKDRa0XBalEBaIDKzyRgKktq8L2fxQQN1/H9l3s2gRwJgFvM579a315HHiScP+9X3ldeW855Jng996/HG7tuwMj3yz2beJLcVw6UvT4dpHMvjK3HzuuwfFa/1oChArssPefMRt5XgqGMifs4xTlJ7zF23ne2QQSpBm0FvGZZJK8Rfl4/PWj9spY5zABqnY2rACnbT3++7cLlWjSj3CXZGAFRWavXkm/T+SyeHx/Vm4h75hCw1Js8afSf0ay2HM1yqfswmetnMrllm80z8jtL7ZXkjIk52fbcqN12hvf52qV9ty0UgJhBaQO2Jcji+/G5MZvN5di5Iss23+PN33hPSU5ThUaAxN947tfEvNcp77v00nID6EJOtQRcfT9eg17/dc5WFEgC0EGT1m2SZ1Uz3TFVP+nwhgjJsizKcMzSbJZHFBBFPwKBXrWqYQiOnrdkUaYAdbNLEhey+S1SJkivURmWpbYyecf1ycCiilSE5CSdQ7wuaZYnwCNVxCTyZ8peFXiobsECaOftXO9L85+cGDLhtJ8k35QAUK1b+jFkeyC5DM5ptIzyPxMYCkzJUGKs2wTysFZx+HcECjsax0OWVMpW0zXdxwUgiEybDPAuaIBLsgLNhesU7ON00XPC9sHP7X1ckgci3FT8kABbwFj1paNaSsFoCuZMPHke+J3XMWtDQTWZXLmfGIQN8yQ5IiTTJrUCt0RG5WadlgXM2UKWGFQFlrKKRmhFfT7AHE6dGpmTVaS9l/pSXc6yon/WBWxHxoAm5hCmRcWX+z3w7F4L5Xgxpj7vX9tfVcrk89171zJGsrdFxYp03d3vUAYhrR2RJ2SGNwlYN0FgOygiLr/PNoP7k8+T1yi/B5grzzuf/f4d4+esXIP6uq7XpKpK0hmr28sE7MXXu7zyparA9t+ApYDBV/dqe6feBf6sLPt28RczaU0AxDoDzOT5dP4AMqkHaCK5vb8hH/15jJk1+0sf1M8iPxiZqnx+ek3orM+Ene2pn+U1uaS9ms+/0q7bJvjzS9/DFVA6B5GdyLbAxLdJbvsSr4knr0OBsbkiS3s2Vye5yoVhtW+nZ83JXaX/zfNcZEJeEU+Mx2viieuUhKeBTDJSPQ9ew/4cz73lgTT+mUzy7+T/5EWHXbv4qLmHo/0UXpck6xLg7z2Y7G+S16SK1n7C0Of+cVqUSaJIjdEhqbgNCKackUnmscBXVTylfmpzpCS3+2ie1nG1PsQc8hviYNjHT+edKpzQn6/J0K5n0U+7eMgVT8icfSLbP8cvAqszYJF8oIhmMSojdtnXcR113PRjXJG0cz5GJxA/YkH2+ZgAUyR5sPk7gXiTuFu18ftqGV8dmhg3W0mX7Om7CyxNfx2Rf5UAiBmECJULZKOfjvEBvyjPuXzfQBaSyg0kr0YF7YDhAB9IvQD0kWWdyOo0398BBpAtGkMgQPeubuPLto0rsojbSeq7mEldNX/PFU+KB9RXIPdtK8hF+8J8JQGk9OedCGTg1f6CfXfbeq8Pso7L/e5rXWKs3G9AazTL49qmcI0N8cEIUJ9A4aur5aXiSX2usnoDgEfVpGxUyCwqnlS5v99K9mZKRn4zi3ndCVz7ab+Obz99iO/HUPY+kjq3VRNXPRUwSRpuNx4lrzSft6pU0DkL0JH7ugE4MycXDKCpVXWg3gJ6TSUASsJpVYpDkB7txj5u2yZu6BtwPmiMRQQ4qQCQXj0qniXRRX8ng+pIibFwVc2lco06yR9jXyAs1SA+AVrsE3qV7Ol5JOk2eimlJA/5B1SXZvvnObIt5u/sbUikC66CXwBWUVS9Mb+aa/F+lUAxMqLJWAaMPrFfz6eUYKZeUKniifuVn0s/LD4LQCjL0iaZvaNI2wM7yVnmqrpIfp1sMP01xloE89O0ii1Z4uo3N4kp/dQAAw/HaA+poonnAAz9fNgqbp/0Vdzif0A4RaNm6a0kyLJNqkf1mhPxyZwQDwH+q9pEryItKN51XfzH+XV8TXx17NULAwKAPbkfdjGXfNFMX+V/H/bK9lZc0C5isZglUlA9hRPxJEwD9QBQvJwgcDoOsT328WGI+H4a8Xk6iafDLn5TTePvJ218IUAf2+sEHPqbtZeecfRwoWIG8lWKLwDRyAc2SLCNF+LpXMeFeIIF1/nX97HepUrOHn+W/XHYS/aTqh+N3yRVx0E8PQ9HyVkhRbWeTOIhRlU8Tc+VqhaWSgxsJGf48bCLjwDY54i7qo4vmlbgr4in4SCgWcSTqsmTD4zKgnCLDGSqv1Je15ZtVEwKmGr1g0KW33ESUn32z4Xl5LXliiZ6MNkfNIbFHrfdAyTF54F4Yjx1PmZpK1QYSOp6RnoNMnFSx6Jr44vb27jBJ98+x7GdaRwBy+WXZPKJuEpgKRUcGRPAxnFuUoGyIfmL82F2JRKPPYe9Q/7waTJRhdlHKlliiPdVF1/VrSo5ANx3OblBQHed/H0IVaT2fqSSjSqZcyLJeZ96Tkr2tQ8EwueTVClIssZ7kUVJYtoVT/gR2CSk9qh4glgDzMWOy1ezHDU2oK1Tj7ocl+u9brnQdqqc25z6VBXHWt1tYziPsZwmQqBDBHMYZW+WECfZTwWofqA3E7lVEE+Sm2uSpF51imo5ie66iwnJkHU61xE2Jenj2JNAMMT+yP0Sp1O9hSxtj2ZgzKsmloDX/Tk+1ZN42G3iPI5xu5irEqTpR5HW9IDbn0dV1Dzi85A0OVZxC3A+aWJFktaxTxVP2PHlPE6rZZwg+5fLuLl9E6t3b+P9V1/Gu99+rfMRcmc8nOLxx1/iD//6b/HdP/0PJTRM5q36CkE8UfkE8aUEq/U2Pj18lh+A7OhX7Sx+O1/EG+Zzv4sjiTCZeJo2nQj2knj6pRlV7VSdDnE/jvH7uotvuibuZtPoZlnmua60fiF7u2hiBs6w6uJQT+LnwyQ2kybWs2Ws7r+KL95/rf10iKNIv/l0JeKJeVC8T6X7h08X4unw+Fm9EG+nddwj7S+ZzkQY44eu+03U59Q/iP3CefOw38SaKlnJWabeeTftXGeTzjdUuiDKjof4EYKuaUTG0IeNM5SkkCsSfvohbiYQbOn8hXiCqBBeQq83JI43qQKPXuYtB9M+2YZDi3ziOW5XV6r8RbKdSkESsJKvkw41kc1KtiwqlSTQmciTT2C1p2N0MVFiEb2XsG9JFSZVTYpsysmu7leUcBCkPNOeg3jancd4PB3V4+0Abi7p0DZOWS6YeZmSrEfl2v4YM7iLAZKZPTuJ3XBU/z980LtxGisqwCgMQVpQVd29Kik5soQvqM3DIPuIrCZ2XDLF05Qs/Pj0pDOCf6lai4QEEoQW8nf5y4fDVv6GSC3Wt2S7R80niTjEodhPzlTFJUh3BvsvxezMmWJExiz3ZVb/zRzvgBnBaXBPJp7wV9hTDckwWXHEPdIdb1Zffvnl6AoXMeZoZubSVAV1Rf8DOdsGnDL48Gtg3uH+izSKQaASnCjBAzudBq/8uvKrHXkTHwZBfXj5vhycGsgwMVI6+XzvQJvXG7AVUFKQXg5yKdd2DxcTKJZLMHjOzwZNDBo4iAWYRAPRwKYzqFPAArCSiCcHMA74uZcXwsaj87/Lsfmey7kxOGhg+fXYO/jWPWfgkPvzfJuI9HX8fA52PGcG60tAoLw236u5b5aC4tlFHpwT2AjYpsahmbgr540x4X5KkuRlFNJ3HreSGDMI7XEsQavX7/fYeewFdhbgnoEHv++SSevu56yXnFFVBpvlOjL44vtibNUsORNP9HkxUO51ZWKFcZNEQr4nj6Pvx+CosjIzCczf/HMJOPr+yvnhcwC/y9+V48rfcXougVPuFWTQTb8viLHXY6A1nJ2Zco3bpgiMycSTQOyCeCvXc/kcfLYdWRsxfy7v59lL4snP5s/nZ2WGzOdaP1Q8GYzDDvLP4yq9a0qHs3Qhf3tNglHxxDUhIfgbDoorGPn6t8AyfmfpT8kvFPcMueHKOT5vfrUS8UTFUwKXX2yWessA4OQqLw5TpBL4egF7i15Xrl4o9/lrW8pneL75fAEtef963l9LY3q9MU5efyb9FJRk4r/cT7a36O97jwuIzBVanmc+i/eb1PVY83vG2nvX66dcCz7Hymc0AMjnm0iSw5AlFEu7y710yJ/lM9CvcZKDzssMEvJwYHD6AAAgAElEQVRakUE5eCpBfjWENPByTL2BlAHMGUA21zklRnCfBN1cn8/qFjMRT2gFm2AGhLsA4WQFjunebTstV6ZgEQBBDceT80TGCsQTxIvOTrJOlc07TecTDUL5GwR7/hwSn8qMGusJ+wxXRpAE8F7AfVes8PvlfBYPnz+nyg0IAAgoMqPY+/0QmyElb0jqj4qDDJ4RgmrPBgBUqphANs5l8VQv+bw3GW7/4Fc2jmz1DDz4rKHpJtlA7B9X6Nhme659jcViqapPk4ozGjeLEDlqT5L/Lw1wAnARe1mvGbIlE2hulE6AqCA4y2MJ4joeE0DVpcABQEkAQAakcOgMRnKPOIA6lzO4TYCo6rs26UXrLAVwN5mYpWy997wu+VkgI9mVr/wX21GtBWQYctKO1lmWkZKdBDbKILrGDWAr/zNJOWuzLcJW5b1hgENncy7ll1+ZpdYsSZTWdLqg5+X19232nQwAynkGlM/3Mc164iYD9OtciaRxLaQjL2RBfm/aI7lyPZ9NpY+ic4KKjjwXmpdMqMnnhOTMfQ8IJkRoNM2lJ4cqhLjTDGBrX7ufCN/nigr7YaVvYj9czXSLRBKThj7HXIVke2obxvu9p2w/Sl/J64TsWs+//dHSR3UPMY+Vx8Dv9x71vL22xawTn3+W2pMcYSF/XT63zw2vdQGA1qenn70SYRJxI/I191vyfXhfe3zon+j9BclxWWfZDpm49nhLeq3wPVk/F/8xB8V2D+3H+TP56mfxe/yzzg4AKCkUJFJK5+FQEE9aumnNEFiroqeih0qSchEBCyBCoQwgPE2J+0NUyFE972L1vIvZ/iwg+4fzVlVPyKv1B2TokERt4zSbxXMziU91SD9+k5OrNG/a3ikjPfncSH32SQKLjP3jGN1uH7PjIRZxVlY3c3FTt3FHooUk8NDNj5hQfdrNBOCQUX617yUNAthwalO/EIgn+tQQtJOdiVVUlcN0KmDop89PsQbAE8iaei0CPyJ5IukaSbKlRu3o7KvpMjI1ajifztTv4hQ79faKWFV1fDmdxZddF6vZlAIgZf2beKJaWHKGWWqP8SWx47XduOw91CqqpLzh9W9CyV8djzq28lr0WgGU8Pv5m9eU/RjA1IsPlLX+y76wVExARGwYN6q9lguBGLI5ZDdneV0TT8pGnQAipCQziKczVaz0PqqmsahaSfHRrPrPn3+JHyE3uzauqLRHBgxgAxlcgHX6cSBNJ8nmLpHoOakBm5n8zETY+kzgbKQiGNKHNbCmGom9OE40jwBkSzKqu0akDooJXJfzz2cm1p+KGIgnkm9pus1zqSfP7a3ORskw5ybmJML43FWWL2dCM0kSV0hGITnWp8otNTfHb8sS0b8683Iirf1kznVANyURoZ4CwZmJJ2MS1bRN5y9JKKxjkk5ICGxagUiQQ+xXspY5Q7CN6rGQ5T/Jwma8qZy0/B+kEyQAxBOVfBBJim0z8eTqTQC3XUxjXfWxnlaxiVF9NUI9p1oBUFenPmb9RMQTzw2o/um0E7HFnEAazamwmbTRIuVMgg7AO3u/TdJJfC4VTk+QivQSA3TM5+Si6uOr1TL+093beA+xtNmkarXzKbaAgnGUJNDdMsVXkgDbphiLOZs2KA90yZ9MBbkXaTtJR0v1jIxyzrs+DidkuSpJiUK2/bDdxNcxjb9ruviS3h/0xAQIzTa0vVkFvT0/kxCW9wQ9Qa6QgB4j0Er4NCJh9iK11zdUVTaSUqIPlhUCtlSUqe8aVXyJ5AP81FzTI6tOxNOjemClHk8QNx9PJ1UWAOqv6i5upqyrdM7xvD8ftvEL+2SMeFM3Ip4AmnmW/rRVhQyk3YzG79jf3EMS4FdVCGTUUzFRp1iNqkT7kPjMrF/7CLY7PidZv/ydZ4EMVHJCxiBU9YZ0Vk62YQ+wNxK5mfY/fi8YCMST/RgATOw4McEzvfxOVMCkcw+C+S0ERZekA7eA8ttN6pumBIyELSHpx2fQM8axGWJiEM1Id1LRMijcmMbtYqmzgWf/SN8wSKdJSHKvOp/iN+0qftPOVclgeUcIBpL+IOm5L85JKp5MPKGR1Q2VKkB1V5wdmXhaTiKu8L+rOq6Je5BUJ0FCcnv0jQ6RpwPV+Fk6DxvAP8fnlqM+ETLkBKfS99L4VpP46+PnJA02mwU6KcwR8c9Vix1t1H+RlA3WIFUS/INUEPm5O8fQJUXGrqKaOknqHZshpteTmN8tomo6EU/qDwxgjgoL++w4xvFMMiaJtcc4bIm3hmj6Rr2C+GxA/++xC/sNHebidraIeyo7zqMSSyT3NmklYfjLcFTctBgi3gb905DWnMS72Uqk2mMTsVt0cZjPYse8L67izdv7eP/738Xt2/t488U7+U7r5+foN/v48N0P8b/++7/Ex7/8VaA5xAdyf9PFLGbXK32+kgM3z/Hh8ydhdrfTLr6ZLeKbro1rfIbDNgakg5GLJ2kIm8nZV7fq8YTU3gZFrThHfT7G26jiP7B+STRsq+jmU9lx7BzjjbFfNrPoUAKaNUrO+WVfxXbaxXa2itnNu7i7e5uqeuo+2lUb16s3Ip6qnMxKjycqnpDa+/5//kvsnz7HIiLup028n89F1rG32VPYoPV5E21ABE5lH6gQpqL18XQIOhrT1+xqvtCckSwqP7iuUsXm8RAfIUuonFa8OQovoVp8TuB2PMabbi5Sl2odJWjS62ya+kiJeHreSvYSWwC5xHmh87uJeI5TzKbzoGHN1XQmgp6KJfnG02RXaTUhWd6c/jfkXnOpJ1MVD+e9CE4SVkSuZRUU7aO2VoKW5KMdMebqp4QxNiLfOD85ryCsH89UuQ2xmU7iPJ1EhY2fz2K+ulKFbbXZR/35c1ztD3FDj7innfwj9iZV4Lv+GN2kirfRxV2VkiyxS6rSogqTRBz2EckjiiHPIp6oeBLxBEk6bWJ/OEgmWJgIpBbJrMchlotOZ2UX9JQb42OPH5CqmZTYhgQilY70iOtm6vdJog/Va2rrUXMvg3wO7DB2UeMdlXrNQz4q3s3JnOfDPhaLVXRIXNJ3cbPVeUlcSnJwSw/ZooXQJZa7v78fS+DGRFEJ6l7QhL9BPBmULJ3vi9NcZugWF3n99wtYUWRU+HdltrwdOIMoPsT8ewfIBub8Xt+bwVjfM8bEIGoZGPC9szwgnpx1b0A2ZScmMM9yVq8BKw8wVnvWLS5Z8SaeEphAD5pUoaEMnSLb1YEJzpYBzZL48T2WhzifadCdeUyOza/JQzmgOVtKIBW6s7DThcSLgWAH/+X8mxzw+uDzPFYyiDm7+YVwSYFXWlcpuwvw0OC+sp6KDNESZHPA5UC//LkEol7fk5+x/H35GZ5rvroiyWPr1xnscdVCuoeXvkQmFE65Rwp/L/cRPwvYyT2SDIwb5L6AxTnztQSqeTZ/visLSrKlJOoUbGdjfAGkc3Ywn+G16vky8OO9gvNuUKUcLwezgAz+V5JDfn6MYrmfLw5p3ssAAuV4/2/g8JhkEcp7KOfbY+E9z8+lHfBrPc4GseR0FqBSCfQI6F0kAHlGsJfH6eHhQd+7GopqSva3e5zx/AbuXGWE08g9+XquFmTcqVLy3uA+Tdia6OLnTw9Pl4owVxq5Ikb3PG1igxzMZpNAqT4RdLwWIJvMBNtB7vvdu3e657JvnPexx5LrmOBxxSe/45q+N7/narm6VKB6zXis/Ty2F6rgy4kLjBNjxNjxGf7scn3wHOv1JhEPmfj3fdl2U3XG9U3UOajXQb5/qaa0vfQ6937iHrhf32sC9lL2vPto+Tzgdx57k9mRs3N5BhNgXleyR2R6EVBaWiLbVj+nwNqcVajAeEy9hqQxzGtFfrxUPfACnkvPvJhFPQBAp+vLphb9dcjuPO6SjZf9ylJPSiLITgpBEeS/+/hQYyHHQeTEKYZj0t0FEIdEE6BLhVSuWkk4TAItLvufLPN8ViEaJ/teVJR4vzMGBGvsA1Vx5R5GZCjJfgD8JCYrgTk4pfSpyOQG759mUWiaVur8xeHMJercq5MTvDZ9Bl4A3nPuG5EzBDQvZLADkjAGhcznBcDLY8zPDVVpXZecqewXyFkcRz0T2dS6RcBviAbLHOXsS7LBJYN3HpJMAQCxFIhy/51T6gOiOch9JqzTLt1qsgxzvx6foyIs83gDsEoWM2c7Oxvb1VgAY7ZnBi4NeokcziSV7aXPcJxI7RMkBDLgCahvu+C1xvRpr2RfT75FlgRJZ2oChFwF40qci794Tn6PTxnm3xUhaT5eiF+fE+V5AvHkcVE1SK4ESXuTRsIv51cpR+i5Ggpi7+IUF1WR1rj2fjbxZCIHOSCTrtoz+Xl1RpM1yH5jTdP0Nu8b9qKy85V5nKQAAVQ09jlbFRCCf044ECBcSLwZTAFg0fxk31y/P7wAOx7v0of7lb+VK+I0B4VcsseYgM4kSEn6uNqDIPSy13Iw4rnm99yPbbJ9JNtfrQtkKQ+JBABYkN+TiafydT7n7Rf9yhfMxBMVEiLXq2zHIJchVoqeKvZ9fe2yOkk+Rk6sMzh7WTM5k1tjlAF++dg5DpBtysFvSbx7vdh2yk7lyi29P59PJvyVAEAAat8RX5lxzROIP0iGKEEiX68mMwWIe3o35OpD8GXIJ+xsHX1M+1MsNodYPm1jvj3F7nSKH47b+P5ED59emfIBQBxNHLou1vNp/CI5PHqbJHvrM4CYRfdg4mm6j/k4iZuxi5u+ina7j9g9x6waYjFrtMbvp63knzokt/D3OJ9U+TuPdwSuk2lMScA4HCQxRWaz5rsf1GcHQAzwAwqJzG8yTDfDKR62m9gC1AM0Akog1QYIMpyTtMg4xNvpLFWR9mPcdLO4Xa2ipUp8f4jNfhN/HY+xFxEdcV3X8U23iC8A0wEVJqli/f9EPM2Xi0v8Utonr1PAJO9dn+HeF04Esi/tPefYSWOeqxDsH9tOX2LcHNjLry+IJ4HLx2OSnAHEP5yC4igSpFQ5wvk3hgAk3TegbPYZ+L7P1UNkwgJEUlk/q9rUC6TpYg0YuFnH9/1WYARZ7FSM0dtA+xzwYkwyrpwAAh8ujcGTz6BnqFLPSYNa2EuAD8n99Od4ogeSyCkOmlGyNW/ms7ieNcrcrZknGqYDctDzhMSO/iwgBqk9jn0n/cxnM/XzxB6QCMP5t+1P6jmJL8YZqjEEqM09pw7HITbPqc/QYjbT8/js01mYASvbVMev9qeRvfRasNSeQPJ8proiM/08Jkk5fNMGcqFRRQVrHoCNPY9tlPxn9ls2R4i3VC2BVJf8YvrYkI2P7PdID7usDakEoRSPJ/sJQTiNp+EYz00l8oleZwOf0c1k51brQyzOyBRNZBsf+1N8Pu8FkiHTfIuMciaeOshMkpbBFABz20lMj2TOk70+xMPpEOtzSvaQpFCMcXca4pu7Vfynd+/imp6bT09JRg/5OCo+pqG+Tm/mK13z6bSXBBjzzFi19Ty6WQLM5S9O69RbkaqyIVVrQnrR1+58SolWh6hiDbHejPHX3S6+iCp+U3XxnuqtNiVxIXGG7xPLaTyun+Pz+kkVNwkzmahXmGIIYrhMPI1HKi2paErEE9Kj3aQV2SQ5a8gv9awL2WzFDHUIBLyqE/DPNSGeHs97EU99VV+Ip+MQAoghnhaQNUzr8RgfB/4nmezrsYm3VerpQnVQ2x8FNLKWBM66mj0n57A++QeRBhCpOIe+dVm22z0aRebkFhHGELRmM/GkNUcVYXKGREwqqTAT4+y1dLalmOdXMRiS7lTSZiyE/cH6gniiQk69tYghmypuFsu4n3Ui1pANQ29ACiP02CHOk01IcQK+/TS3uWA9wI5QwQZITqUbFU+kFkFsXk9T4tan/TZ+Oh/jY0XPIKTWjvGb2Sp+3y1jQeUolZQQxSPEWRtjVcsGrKuQrNf37CWqZcYmZki3kjgieWLiLqp+z0F65k09jSX3A7k19ok8p3KTKowsHYbo1wYChHFBmjxjGjpPcg9cbIN9NPkWOTFNduh4iu/Wm+indfTdNFWl7KiqCa0PuncizYX9ppJIvRBriLlTPO42sQWQb/GhIZ6oICOx4xQnSI/rScxu5zFOOvV4mtDnicpG+k4js7cnaaSP9XMfh/05TscxJj12pIu7xUp2fDge4o/5s479GLddG+/apQhF2X+RGo0Ive+pFRlIUqnji3oq6TiS5t8vrkU8IRWK37KGQCIhZHUT7959Eb//L/85Vnc3cf3mLs3vx49xeHiOj3/+Pr79t/8Vnz/+IrYayWr88+XttYiEx+cnran1pw/xefMsew2J8hXELvZOlYPbmKAYQg/f3BPpCB7XzuLpPMQvzxv5OtB17XCMr5sm/n65jFsqV6s+qnkd4w5SlfPuKCn2RZ1kaU+zRs/1+TyV1N56uohqcROzWe5nOK9jetXG9dX9RWpPmCL9sb7/MX765/+uHk/n7XPMuPfJJN7OZ3GFqgaJFyT49sgvbmMxSfYHIpT1vI8+Hnps9Skmx1PczpeqiBM5jAmZhM5NyAokQI+SRE52ERu2aib6TEgdKqEhLCV3jC9DjybJ5/Kegyo6SZrCtmDbIIiwYyQ9PZK40o+SyHu7WKpKZ0B+joRb+sw2dWz2O8XNSeI8KUgk/zhV1FKdC/FE9SHEGpV7/FNsDy4inDYlK6bz/CXehXgaWnBrugSM2g9P4Bn1qHV2mlIOmHpyXd/fxWrWRfW0jvjp51htdjobN+uDeriBaeyrkyqQF8xFdHGLJGXu62TiyRVPxEIQTwOqPV0n+Twltub2BOwPEmuEawkDJnaqVMXEniaRDEL5Q5Uwh4RRpTNTUr4or9FzdZ5UmixVmsjjc0qORaEHu4j8P4UgVMvhk+SkU8YQ8ribLUT0m3giOSz1ymxjnhMbHF9eMOa3b9+qx5MDIwfxF4ChCHbL4NWB+CXoLMAQv9eOuB3rErA0UMhm8T9/dhkYA7j60POB5+v6dXbCJYeTQS2uyWe4soHfc6jyGjuiksnJpcICCDNZUBJWsxnkUAoE+Wf2zs/obH4/o8fSr6MHCBkyfnb6HBnclQNyOiQZn4Js8DX4DF7riiuTZA7mGTuysQSgU/KKwUavNMshueLCG60EeO0gn08pu97P74VRkgwXkqToOWHgw5UIJXBcAhXWEk4gVAKRICP4qh4ozYssVAkee8xLUNjz7fk3iGDA0M6n16YCt1yt4NeUgEW57ry2ynvQxsoObbpOyjhUD9osMYdsoNcY82Qw1ISQ79+ECHNI8Mf1WNsGmuzU+ZkcfNLzwSDXJdjM+sj87LXweg+VIKqBF7/fP+s1xfOVgbOvR7a/wdRfBcSZLFotlxfb4bXDez1XVLc58C4JMu8fgPuSFHJAZmDbxIGJhNL5EnCTJea8fnm996R/573lOWbNuoqpzlnG2IJPnz6JEIDs4LUK0pHAypWg/I5rKnC1fGfOrvb+swwb9/Hhw4eLvfC6s5Qe12D+P35+vMjr2S44KBdhgp50luKT456z47lPiCcdsudzyuCs66BKS5mBuWcSr3OFjkk1rm+wr1zjLwdyynDjWcmkdCVeaQe8hngejwljYJLHxBDvsayJbb3PjHSNBFQwvybLuD8HKvyOa1riTMB9tvG8h3vzWinXr+0b8yBAMVfKWVqQv0u6MNtO7yOACT7PoNB4TKSP5ROlDZzPCo3RNAGnXN+klte5974bLOszp4kkMlj89u6Nmk4alMIZ83o9U3l0TH2ZbB/6cn1T7p2Jb+2hTDzhHNge1zSqRq4uy9xgw8gwVIPVwy6W3eKyv+k1lc4xAokEUNAfwGebCQEcQ5OUmxMCDsmRU+CTM1nTpI7RZ9LJa5pxFWhAjzvuo+nk4GjuyGwm4yZn1AMgLds6ppCsOn8nqcE9ABQVi7nXTHIiUzKDATe+FyHXj8ro2ZOVlpuvk1mP1J6yZDNRyud7HXHrzC1rhcDORC7v19rICR2M8ZH+jMeTsvXVxDw7huoXA5HQH1PVYA6sdbaPqTcbwTpNV9VHjnGXbFEiHJAYYY3w7OW6NsGnPQSQMU2a77a37FfvuafHRwXvqgoppOJ8xslO5H5xPLubRLOnLIFGlrvtOs6n7p8gwz3e6FObSVHLrplc45qHwznJAJk4gYyx7KXaDVCqn4EjwEgAA0i7vF9JVvF54jOp/LkhK/RSJQfpVUhCIr+xSaS3ey9pnyj7ORH2k3lqeuo9W/qqWv85Y9+f7T3u+wNUU2RyqdBzkk2aHxx41gJBOcEFa4bMMWe1UpHIvWj9UuSB/0alYpE0YXvjcSv9APa37Sn3IbB5n2ymSFlA90wSM49+Tq7PfwIO9XUpiKfS32ZN2/clG9/+ifrqAAxlqVr5Q7mSjDPKvjzzy3t8hjoJwSCUpRp1b7n3Qwnmck7bF/U65Nns4+p3mXiSpFbOBJfPQtZw0aPQ/qDPLp0zPJOmMM2haUq9FqybTHInTuXXuf8c9/C8210qRt1jxcST/Y1f+ZnlIlaPk1OqhmCccvW1epxkv6aq2ySdl/eeA2vIGfbJYpymHhfHQxz6Q2oSDfGUZUnqeowZPVgOh7h+OkS3OShbEtLp+8Mm+sMxasjlc1JnPHSzWK/a+Lka4iPZovjsNNcGrFbvPypiLD9OZcY+qu0xrvs63rfzWJIYs36Mpjor+5Led7eTJu7pucG+rnplnUM6IZ339S5J5XJt9d84JMCcf5xZgCOA8PynjxNr5BEg8rCNDed/TuAjiFYlGMAXTZJJwhsj3tNDC7mwMeLtahVvb29VWYLv9fT0ED82Y+yQpxlCzbd/M1vG+xmyJlT6JhLXyT6W2uM8lj3thyiJp0tQnUkV5vW0O6R+Atlv9B7GJ3p+XkeXM/PtH5Y+NuscSllfc4XL5VyzBGvusSK/KyfxKbEh+wlI7any4Bwx7Sr5thBPkr4dRkkx6VnIZnaPIPU5SHPOutog19iQJbsQ8VRXjXpA8F5AQSR0ye6fE0uPuQIfKUMR7UmaVX57Br8tqSUCBVCKswciQkD1IOKR85GMasn8iainMf0plk0b72+uYtUlqSaIJ84jJIw5O9k3nKu6b2SlMvEkG0Rlx3Ipm4jPJoAPEA1iCZnrZpqqgvAX6Z+JPeqr2EFMkRxgWc8+VXFAcrM+7Td7vzNXzL1sHs3LMzZi+wYRYZsCCC6/Rf0UziIIrlRFNFViTD3t9CwmnlRJnIkngU4tVcsvPWK4Ls9NFQjVght1YXyJgyGeXkgEpJXq+ExfNXqLtpN4GA5qdt8tV/Id5j8/xnyoRS4zHg/nY3wekqQatmCxO0hqj4onS+3h+nCO09Cm2Z0ll7jmvSd66NCcnWSN5AN/NfTx1d1t/O7Nm2jxsz9/0twjIfi038X97Tyumy5uOprBV/HpsElA8LkXwDabXkXbvSRNzCC8cm9vZBj5nC2VKjrvpc0k6cZNM8YGcr1r4r6PeN9PBBQCrssHiEk0yBDWfTxt1vG026rPmc6I8xgk5KkaGoKTagvW7x77RY+nIa4XXbwHLBxr2WcyyKkulcQUSUjZ/6AGlCpMjV/Tyld42m9F7uFbnKOJ56qS1B49nppTxFXdxM1yqUqv0+NTfJ4M8UTS2CRifopY0eupbVSh90ZFPrXIBYh8f64UCCEvctIccfzVYqm4Z7/daa8qebDogWk/u8RKSEzgdew5KtGyI5Qq7o5jTLvkn7DmFD/mCh5jXsSrAKsl8WRpKNbf0C7ih4eP8f2GuYz45t11vJ3NYjX0GofdmIgn7TmStFjtkDdUUpP4OEn+q+K5qo5m1qnHE/JuEE+crwDuy9wjbD2c48f+GD8ByrMOjof4qpnH76bzuCZ5iLUEHtgneS8qfPAHqHj6MRLxtBZ8PRXx9MXQZGKGXXi+EE937PMsnYWVZ7yxX5hLERnE+YDAuRUGfqh9TPl/WV1AvmPuo6IYNMus83vI9Y8QoUhzNRNVEe73VCiTZBFaS2/uVmltnFLlk2KH81HEE5UoVEm19K2ZzlVBx848VLuo5lV0NzMRT4m4qWOoU7XTmn2wPai6cOinIp7gRVmg3djGNWc/5PB2E3+qx3jYbQNSFTLxfbeSPK6qQ2OI7X4SP1T7+C4TT++ijq8nbdygNABpO9RxbOpYz6axW3WxbTsRbKubN/HVV9/Eb//xH2JxcxVXd7c6G3754cd4/uVTfPrux/jrH/4UH0U8VVIGmc3ncfvuXuvol48ftfZ/+eGvOv+w9/ftPN6PEfeqPBzUs6uZLbN/cE6VXuA13Swez0P8+PAUyzmVkScRwF+30/jP11exQjZwOMQ4raLaniO6VmsRX6HpqxTbLmeB1PFmsozHahKfYxqnSRdNnXtvL6cxWdTxxfvfiHjqrq7kx092h9j+9XtVPP3yv/4QdX+M5niU/PE9Vck58RYyHn/hud/EajJT0gikD8QTfcMgfR72e9n0N8urVA13SgoOYE7Px31sOGOJbTJhQ0c2CEwq2+nvSQIF1buu5BWZzXrOUnLbE5UxrcaZdQvx1OUeR8+TPj5xLm3GWFQRX15dxRsqgLckWDHunZJh8BHk62abLf+YnQapXIX6h8lPIDmlnqpfkuMAqvSu8Rlywij7C6L8gpdC0pF3VRBPz1XEw3QS6451R4zfafyv727j7moV7XYb4/c/xuzTY1xRiVilHt2Qa4cJc51kie/OdSwOqa0AY878U8WPaCaKAJy1+MHD4RxXi3ncrK5kx1UdjW879AnXQJqQiq864o57uL6JYXeIw2YnicTvTxvZX2F49AOf1upphw+I/0fCjqqbSIxQbyykuHM/OWJV7i0TT2AL+EiqVidZiOp/Eg+p2GK/UpmND5cl2CuSaCCt6Ytd+LCKV+/u7kQ82fHle4MEGOsXkuTl0HJwzkS54sVA1wWkyFnsrsDxZF8yt3OgbnBOB3qWl7CTrrL0w0HOom/cTgWLww9kwIn3l0G6yQE+098biHSw5/fw3Gxpk5MAACAASURBVPxNAU8O1Pn+cNxcqoEM3vwqSBhTmbEJGGmCD0Nq0rhYiFxxEMnvGFsBOzmjsQTr+TwHwAaSXHHjZ7Xkj8FLk0kefxM2vk55Tc+bgViNdz5sNL65yb2bt6VrpKCHvxsg0uJ3MJE3soHHMvjicyDWZrPFJXBSZmLeCAS1A90Gx5eG5NKQv8iukRX30oPAa6TMHOSeSjDar3EwcHH6M7nHOPrz+WqpSJ6pBEj8jO4Rk54rBQyQJSbeOFh+BSyU2dKFjM/reRWAl8fVwabv1ftRY/qqGsxj4+fjtf+n9W2Qxp/noMPkiefNa9rP4vt1dn1JjhqkBxTy2JucKj+P99iW8HvvMQNtJi0MRgv8zAAY98G9GhRU4Jozpng/37O/2G+eRwHBWT+dcTJpwWsNfHl/c7irUqBN+5frkAXLa6/zIc5rv/rqy5SJnm2IwOj9/tLnhx40/CuJaWXurteJjOiSfIEq66omVzekANkSp9gFntvPVRJQBji95gVmZDulnlLHgwgz/rk6i2uZAPMYC9jKtp1rutJv/fQsh4XX2S5wLWwuIMVPHz8oc9pVXwQl3B+vR6LEWeq+hufYhA4/Y8NKmT/bcFcQea251xXX5nq2q5YflD0mMz6DdQJOs2ylP5dnMyiZ1nyWlMrBv8eY9yanPZGJtm0G5U2UXCo78vnA722LU0BF0JuAeAVkYwJq057mPHqRQOGgJsgSIC0JoSStpjWZS78hVrb7jQgW2fQNSQnpmfS+MxIn3hv06Eo92kx8eR3xlaAO6T6cAzWElNRd6m1ExnOMQzSZfPO5wr7wGSJghmznvLZUnYB2jcqoU4UGQYvXv8/WsvH29sPHRFZk4IzvfZYIXJ8n++3zxPvdANv5eR3z+VLBwHa/DyqflKygNTuT1inXNLnCvrNt4H742XvTe8f91ExW+ay1BBs/E8zJR2DsmJvc00EBYA7g+V7a67miwr6MAKFsr8gI8s/2l2zvbQdZ37KP56Q/jWPnswGH7gLS7w+6LpnbPDNzhvSfe8tozRYVtrpPAtk8vtKHxi8rXsP8CXhXA9VkxwDbCUJZn4BA7teliXYfjVy9B5hyWfv53C5JhuQUp2xZAxbe7wIyaMZ7SJWLIoUzeMrfVHWVKzztu3gsfTaoKXUhS2wbx++8pj2/Put8ZjLGSGt4bXpeLgc6z9hn6ZZ8/6UPKHvZpLPB55XXup9H0jqFjKwBR5/1KBl6fOVj5OfVPsHXyCSO/OcMNlh+t/Rdy3sufY2mSw1pL35m1txOY88Yp7Vqop/rlOt3oEluPle9Xv2MspkdUqDJ3mnPIDcHaJIlCgWe5exuj105hz7LXvs19kfICLTvbr/I+1Y2v08VrXp9lp269Do5neIJ8DHbHL0vA1/as7wenXb3jspSeRd9x0LhQWsnV866GlC+SpMANccdPmftB5EtbN9IdqWILbj/bSEXq94y2EqBurm3ZpbW1VmT+8VAJFzIs1xh6DEu94+kHYeDsr6X+zFmhyHG3U42kaoBNOd/XD9FTeL9WMe0m0U/7+LzpI/vTsg37dQ7ADBk2a5iRH2BpIN5p6zWgCRFzu9hE28PEddQZ0cgDeRB6PXTx+m6ibenKt71KdPyOBlifd4p8/abm7t485yIY0kGq09AAj4vVcIN/UzmkiDiGdf7Q3w+HOKRrGpA7G6MyXEUyAcYsRfARgXdOeC4Vl0TVGIge3Jb1wJXZ9fXagD//aeP8a8jYA+9CKr4cjGP+9ks5lUveRfOzdOaczrZRdmWnOyg9Y7MX/sitVf60q9tnNcwgLmqcohHMoHPnpNNypWiTpCQn02FWVGBe7lOPk/beTo7kmlOcTzrh+vLxyQhIvd7a9sk+Vv6wp/W60vSgm05QIL3FJQLAMcuyx3fXF1pPiZkKh+O8dM5JZLIR8gyPu45IjUQpB9zXxL318P/cOMh3S/QBXuYzF3Jc+Usf6ShmjH6fR8dgN+8VWWC+3QRh5W+W6t+lmOs8eVzj00qHyTRl+WNAW/4m/wl+nE0k8DGAcoj5idfRv1EUp+nEwB1rmLm/gWgZ/lRnTuTl8RAxwmyrSbysxSufNVcFUK1i89MQHL54zlBCskz5G8AAc/7Q+rllpMp2NvyC1QplnxhytggxBbtTHKG3AOE0/a411d6ZfRUfWeJX+Jr9TTR/yamk7lIWiqj1nFWJdBhVsdAFRES0d89xpzempJFPsWmIvP7FPV5UKb8YjgKzIQ0AXSsebYsnwvpuCVxCzIM2S2IvKhifzqk9rTTiP+rruLt3a2IJWRxkS5/2jwl4qqp4l2zioYYC4m08zGeINSwD7lydDHrVImmz4wk389nPKyftY60N4aJJJI+wjo1Tbxpupie+3g+bSXDh51aUC0kIosEEAgGYu86Hqr+Qmy4Yg8iVOQtPsa4D+TSIYhZQWkv0HQ9yYy+v34n4td4AXPvmJl9yhhxZqrCbZKwEap0IV+R33oiqbCr42EY4pkk16GK+/lCfYm4vhrHn5BwSpnvNK4H2L6pIhaMbe4xp/Mkn30ku9pncpKEz0DZkYztaB2X1f85uYu/24a1s6kINSrvIYwgr3kf5O5us4/gfMUXwDco7JT7cb5fkLhK/7SZzuLtZqd9In9nrOKnUxPfjk/xy/4owP8fZvN4vyL7v5JvdlSyXCIxGVvewzkpf3qoJIcGQSoSi14645iq5o47VX10fRPvlqu4m+QktXGMP5928cfzPh4gEOsubo9jfE0/M/CJto5NPWTpvyqqvo5t1ccjFX3Rx1p9zAYR1tzTXUW1GSQm/Z2quEUitJpEixKSZOypOB5UjUFViXr1Uq2aqyIhbe2/2m91rCfFAuzwPvXMVtsEVSUlqSxI0PO00X7YHOn7lnwpbGlXkTSSqquoJqaygfFUfzjkLOkNdTxQZCqCd96ynqkmOcXYTaK6msZk1sax6mN1vRR5Q/8oejLtTmM8rukPiPwjVc9DTIc6Vn2j/910Ftumis+nQ3xijjePWu9fzhbx1TiL5SlVyz6Nx/jc1PHzfh8fetZIFV9Ml/EmGvXHYVx3tJCbtTG9u4mP40mESXt7Hddv38b9+3dx95vfxZfvv1CC0eOnT0pE26yf4tt//0P88Q9/iPN+p4SX5c1V3H/xPknubTbCFVQx9vBznNf7uBojfnu1jPdIq50O6mWHP0M1+YBE5aSOdR/xmSqvgXVGnyHOi1PM+z7e1VX8dj6LO5QtzqknF8k2zyRNnY6qPmuVUFXF/PqaLJF4xFeL69jP2tguFiJZqRxr66nivglywF/cxt3tm3hz80ZrKNab+Pztt/Htf/2n+PFPf4jFZIw3sy7eTqaxYL2DJ0LY0O9LbV7GuK7n6pUlufJZF5+2a6nsUH21awb1hXoLzrCnLyKaxIv4eNzLD6uny9hRAYtaQYN8ZBUt67mHgIpYzLHKSWEFo6/kE63JMfUhRC6Uv516VUVxhkM4Ph62sQPvWCw1Z/PzoKqna/XWo3r0nCRxuyQ7BylNTTxnEMlm+A0kUVC9x7XboZIc8Iy+Q1mHPfnjiZhOAhlpz5KwgE8qPPKIkabXUy2p2F8O+3icDHGE5ONcOtRxmk1i+XalBIL646dYPezjZlTehe4VBRnicNncIfUSJdGAFFPsRPI3kny2EslzoYt6UU9r2QWkDpEKxAYw1pzFqv7PSYbYT/VswgZQgQZBdzzGY13Jp4YyJFQnHiGx5RZ7O1Zaoz6PeGb8jR0yi6ej+q59MV1c5OLr6VQ+BuusPo/ymXi9uQdL+rnnMvdqrExJDPSq29O3rkvEkwNLA8UGOjDeJpb4vgwOfxV8Zse5BJ8N9uIclYbzdRDuQLwMeA1SGyQsSSK+dwBrgsoOXwk6lMGzB9aHqp0+v8aOu1/noDFdN2XU+/kd/DpYEHmSg4CS3OL1gLcYMIFFOVvGwKjHwdUJJZjqoJvPIHgQwJHBYn6nDOksNWUCy46Dx6YMfF7u9aVRredKmuX5+ShNT5swZ39K0isBMwYM+d7AqoCuXPnjQOU1MMP4cQ0HxlQ7+Xkk25GJpxfgJG2u9C/p43qsHLh7rfAMLOIyMLPx0LsLgM3z5rXo53CA72dkLOT8ZfDQmyqtnRR8IknlOXIPDF/3NbDk65ZgkOfD4KJBBI+hHT+Ba9kJ9HOVY1E+q8fE4K8lwwzQ+ZqeHwVQZCrljPdyzb3MBYbzJXvZ92dSzlnZHiPPQwn8eyzLfVM+nw2S13E53n6PgT2TWJ4bE1VeWwb7eJ9JDD6LsfB4eO8bLIJ4MjHCAck+JfvLhA3BOq/lv3svQerwnvS7RESV4LKCP5qiPj/Hbr/JjQxbEazcK+XDdtwZU4gnnttAookn/mZClGcyue3fYQcenh71OXIoM2HD95I2y/2puDdXP7r/kyUBAUKUiVbYVVWj5OolnFcCO/7OPRNEuLprt96kktos08d1LiBgXkS2Mwa/vba8L1KAkfa7SSXG2fcJKO+50qFLRn8mvnmP1w3XM6Ffnjc4FvxcEksGCZnHZX62Esy8gHh9f9HN930zDp6HZGMgR0004VtlOTWBndjqq0slkqqB8NwyECSA1hJ12FFlWSft49TcchKTHSBjAlclIYI2uRqucx4js5Z6lXlPGfDgK+uKaykDNUvEQIRIXgkAWpq+yQ54fgxKeb0hAWBSUtmPGRTVRXGkcvNJExI+S1W+vdspe822tjxfPacTsuIzMO158v7h/Thqmjt08Zl7+kPRbyJX2rFOSoIbUJX3c88C94pqZfsRJiTSes0zW/T94VeX8zT3OFP/iOMp9cdCqi9XglySEV4ljdjGe369v1jjjK3XIGOivZZBb0g7nan5Hsgi9Xv5XAeYF5ALgCZ3D9c9F8kOrDM3H/X8yKYWFanAAgKycwas7DWVWxAexAPAKZZQy+C+94J+n+WN7A/aBzMBimRT6eO99k8IRCDPbUMMnMsekpV3Sr3TbCMcdHs/U7lmEp216/so94R9FP/N564AEiXkpyos+wz2G+Tz5CpCr2vfv88RA6vl+enn5StgyN/yzV7OyNzYNvsczLE+11U2mRjS82S9Ncvvvva1/JyeH9lWKoqLHjOSccnXZpUBzJbn6wUwzTaZQCX5PskP83PaHxzblBGnNU1kw1rMCU34lgRcPsftQ9tO+z79+aUfzvfyL5AydLVPQSBd/Ar1uUifq3vI1VD8rDO2Tj60zwnJfeZqFc13rmLUuZX3IERV6S96bSiVAP8XrfR8f6e8l72fyxhJY1VUf732sWTn9qnHq+bXksOFlJ/7N+g1uWKTz5ftBUzDHmVAmvuEvLAfpsqs4RTdOWJx7KPb9zFs6TG6iefdRsDUz7uNpEdpMD1hL3fT+FwPkg36eKbPSCMAYjFdxhkCcpL8kCXyTTzb4RiLzVG9LG6oSD1t49zv1EtEcm5Xk/hi7OJ9X0vr/1gDFp6U9fnV1U0sHvZpn+emxgpekUUaIHkazQ8SYn+LeFID7OkQ86FRUE5VIcA4cn2yE0FfQ7Iux7id1HFNHEaFyGwuybAfHz/HX+pRzd4hpeiDcN8iO5OAuREQbkc27ktVJ8ST5wtZJM5f2/rSb/b3tk0CXEgkyeeMYyhnsqsXXCaOSuJpQvP6or9cGa/oGbtUrShblveoJd1Y/6lB9Qs57wQhxwuAW7KLWnO5H1XRl4pMfoALSAzOVIin+bRTj8TTdq/+G4o58j5Qj0NsHsDLdCopGe6ZfedqaPlA+cwSeJolN1V9nIknsn0Z5w8HejRE3DQR96uViCfJg4lkToC1k4hSP8tQ023OWYEci3kii7KMlGUubVOQc1JPmx6fKiVHUClHBrIaiu9TIqnOjHwW6Fkc98aL6oTPHOMHspdjilGZI8BgqQ/kil/t02l6f0k80RxcFSDHU6q6AoCCV88Vl+qHiayVgL9OxBNzQgUWc0lFNuARY/icq9gZF5KZkORhNdAQXL5etMoa3/TnOFLmt1rEuasFbEF8fH3sBObtd4d4OO3ikcbqZJyPAHlU1Ey0rwGjeF2Db5kJOvxZJIogth5P59iRG0+GvGQezzGfNvEfoor7N7ep8TvnML3Xzgfte3zX+2YVdTdNe5u+MzmRl+o1+eF8Ns+hPmEpsQ/iBmIdv0KNzqOJp2FQnxiW3TX9TDQeR/XoISt/LqKmVrN1EqzorYSbTsXIdrsWEiF7xLqe1LIjfOZ+2Kn3kyTXxomatFfjWZJ9kE+LdpXsW66qZp7tZyR7niSfARfnTcJJWH9UFEIAsP8gAz8iH3nq1QuKzH9AaqnlBEAhcqGDiCf66q0mleS8+DrN6gKKf6ukzkA1PWtVcWZe0+W5bnvG+mR3XvyFnExevpazCOAeAoz7hSiH3B3Po4jpLZVpXephqqrULDtodYP7Dnwp2Qrm/HmzTfZfRHoVH891/PHwEE9DxLs64u9mq/jq5lprh+c4jMReuaepkg6nF3nqI/JTin9SYgi+BBVKz6e9yCey81ELuKWaCdp5rIOarb+cj/EtknnTScwOJ51t9AG7JSmsqeI4rWKnhA/y3iYX4unziHRZJqWyRPV7qphIpjofVblxv5jHispsxlY2eyfCh/0D+UNFgSTYs69lKX32tW2Oz3fZG9ZejgvYEyLvIY/PJxFBpIEAxFPVi1SdKtkAhMdBFUysCcB4PpskNPUDRE7wtI8DcQGkoHrQQihWcYpjHKdj1Ktp1Mu5Kk4n7USfhyzuEWnL0xjPa+Q+Q5KQJD6IeDrVsegh7tvY1KHqyY9DxI/r5zhT1TLv4rf1SnNxGs8inj4MQ/x03MVnCqW7Sbyr55IoW3LfrLNpJ9C+X8ziMfrYNxGLt29EPL159zbe/Pb3cU21CPt9u1MF9sOHX+Lf//Xf4k9//KN6M0E23dzfxezmSiQGfaCkGHM6x9N+HdXxFHeTaXyzWsQbFKuogAJ7pPp0Qs1iFVskIc+DKp2e+1QBxz6u46B+Xt/Mu/jdYh7XzPluI3IVm35kvwQSslTfp2CUZLix7UTaP41X8aE/xZq9urhSTzsqv7vVPNrVIvqbedze3MVqvtIaorrp8ds/x3f/43/G048/xLB9jruujfuqiWUPuaMs19gOvSQjqdq6bpfqqyV52Wmjfnab541sYb1o47btJDN43myUDHhup/Hz8RCPh31M20WqUJVMNs9QSV7taoSchwyVuGuyM9hOycdOks047FN/J7CJc5KGQ7KNMxniiSq4J5QVWIP0v1KfzqkqXCdNktUb2lp9P5HiXVDRhL80qdXb6afdk6Q1SZLgGnMq9yBNSMhynGCWJDUtupz1xl+mIwUZY2zHUNXu49DH82SMDdgs1T5DG6c21O/sCnWRh+e4etrHLWcRGP1hq/5uEDT8Y81APC1GpItBYDIJh6wkr4N8cn9mkhapNH9FPIkc6k9JTvqYEgM5j/CFZAOQrd7tpXzxRPUUc0Z13qRSL+qrWScCj/1+xF/AjpLkqR55SWqPn7FB9838Qjxho6nKpCp7igoCqjm5opszTslOnAHEPTlJ0lim8UMnk1c3NzcinnhTSfQwSPyeF5bESxl8CgDLDpgdudfkTRmo2xn373i/wUo7wgYFfPiZWLB0lEGwS3CVnWplh2XAifc6C8skmh19B7cOdn2Iloepg+oEBr9kXBqcK0kWnHVe5woDwD7ulZ8BTRl47jXJ+k3i7u5Ow+AJ4HeAZZbIs/yTwRADyA60uU8HH8yLK6IcDPn5PH4OmkswxECCA3Cuw9+liZwBU7+fjH0HPiX44uu5qqQcEwUSl8of1kjKVhSJWed+JHqOaRz7jQB5g0JqWe6G4cogSkBdGdx5DDxnJZHhZ/M1+JvJU69zv9+ZbwaxfN8ONLx2Xj4nZyuhm5/JiMMuOUl+rw2a58hrxs9QrjOv9XKOyufU+it6Z3geSlDE4+zPKdcB8+p94PvyPPAza9N/vzzE62/y2BsoFriRKzq8B21cyv3hNcVrLPWmADTLlPlZDBa+thte/wZdbY9sZ7xeqMThftyriP3Ha9hTJne497JKxddK2ceV9ibXQO9UlYo5KzTNcQIMGC/fuysmCHIWi5mIH8+JyVB+/uWXX2KzfZYd4D5Z57z2+TllUXqMLPvHe7yuyjVu4NWSSNgK7pfPJ2vEe9C22EGOQURfyz2NeD+9Q7BBOGVODuD9OsQySc69tot5XC2X+jxeh8QEcybwnv5HeXx83+VacIaD7X25F7xOy/nl9cy7iSe+d98o72vfh8+r0u74d+U5s8rP5/VvEJL7FehREMwm4HwWcb84Sl7nJanm680o/+ZgzxnR2NAXIDUF+AQHCpLJZOQ8zVJaEE9lFiAdYRKRp663WlOnZzKKEzCfgMY0Rlq7WbbDZHkZnPC7RB6qZjUBswBYOBic2ziDqnRJhKUAl0Ly9XIuohWPrCN7DEcTkjL3xZHNK/q6CODJVYrsP/7fzlIFlfc31037Lu0psny8rzyGAtGynCWOWroXQZlZ1qFLVUBZmo059do3kc41ZPdzxYH3vK/Lz3wupN7FfmfgV3Obe2sQqOraufKA+XOwl2xhqnY2WWG7yj3reQxa5SQIB9UlQajeEvl1lLMboIcwcD8pnRW5YomMWz8vfy8rnl4TTziz7lOjeci22+uXzF2CTWUu5UalkjzKElMAYwQML2OUiATZO8C/bia7YJ/JZ5rnVPSmpRSLc9y/A8Tj83026HkyUSyJulwhUNoQrn05s09J9tTv8blSnhOlXSxJFuZNTduLirvSBhhsfH1ml2c5gYKTGnyOlyQ3vcF8djKGPjtta5V8k4kvjbur5/L+cFUE92Dg8SJNWaxX5tP26Vf3G71sjMegrDRQJcA8Ebeet9LH055RW7k0J7qHosecfNKmUoWTXpvJbche/Yy9c8Z+9lsFPGUiiPfbR+Ha9pW9n3UOoaOeCZ9f++XJr6tZn8Uac88m7ScI4jYlYei1uYrRfq+ul4knjU9BPNmfK+MXnlLPXPQwkwBoMfb237yfOSN91sjHzraQ1/E+ss8v/qUlzzPxpDUMSOsKilzJwn6xT4PUJ4bc1yZgtB0V8RT0lQBAG6JeH6Lf7SQ997h9isftOtZUKEBuHhH6q+LQNPEwjfhl0se6Oisj8rpbRjeZCbQ7TFJCxU09EYDbHo+xOoxxN1SxoGLpuInDeIgJYzT0JLzHV80y3o5N1IDoNdKToX5LXyyuo3rYaP8jM8L9MraMkYBkAP5po4xsgFxATvp9fN7t49PhpCqKoU19rpAEAcyAUNrlvoPTMSVzIBdz3yBnlTLv+6bR6355forvq4ibto4bKoSjirumjpu2iamkGg/RUwmW5Y7ks2XQgvFHysqJeX/Lz2dOnHhYkhWuatR7qKAtqqiYS/tE/B3iyWvwxWakeIm/1/Q2wregYj6fmZJOyVVVAO1eX6wjbBX7ivezzxhPk5XYIqpp+Oo9B4CGj4n8rYknkiPotUDlyeNkVGbti0+Szm7tbYDuHD9bZk/7Q4RMOlHsu0g2l+Sj4SzixOTu5/0h2knEbdep0gNZNzLEeT8AFBVsInUgYXJF4MPjY1IwoD/CMsXgkAW2Y+5Lyz7Zn5GnTIk8yW5PUs80MtnJCM5SYz7vuGdJ52Z/jIJwn+n2AYyXcH1cOf9cSu052Yb1ze/5TOZpNZtLNlB1IjmjmOur0X0Gr5A/Z7yUlFpPVWkGIERWP2MPEaEznZ4mVC1epP7SmuH8IK7nvvZUQeJfgVMgWYe9nNBIPREJi82QACp61iIjViOBFQKeRDwJXB2jQ1wM4knCOzlDYpL6GVFd+OF4jHWVfAyqJBdDH8u6ib+j79r1StLHNFJHAOp4tJ85UTa+gMqxjzVAOj3XyBon9pqxjvHRE6Hb1ql3L8QTlVH4q0iqVZNpPI9jfITUQo2mqmMleeIxsBEAhLPg+zFJCU3b2NPPY7+PT1WfwL1J6l/C8zH/SXJoFDm2P55jqJogCQHiaUJvjBlSjJwpjeyaYwqTjuzltO8T8USfoWW7SOob7F0y4KsxDozfZIwPkjE6BSvjrpsl0qJPvZDKiifAXsDtu3oSV/jOh732u6rqAchJmsxYlGMS1r39f+8R1rtizFeJxfYb7cM/77eqMFwjN05xgKWscAHo4bs/x2I2jevFUuOm2DTLOjGvd1PwpZQAwr/tHsL0JFtA9dLTaRJ/3j7Fvo5439WSvfv69i7ms1Z7XL1xsl+SJJ7q1KNNCdJJDg2cSVWKECdIb1PNo6z+c9SzScyjjlU0Wj/bSRN/3G3jj/Qjm9Yx3+3j6ymESBvXVMFNxji1SWLvBJmDlGOueIJ4eibJU3LaKcHlHv+EZJ/jQcTT+6tVXDfImgG0E0AdRTyROKGqtyxlJclAJCMherOU+yVmLfqJW/aa91k6nCpKzsKHzbOIsIE4i+ow9gh9WpANhezA30fxqEqfTd8X5gbS9vG4FxnE+UFfnFkHdgNQfYg9Z/hqGrPrVczmrWzX044Kw3Oc6dN2HONpc47jOfUuPZPcOtaxOjexHOj1l4inT8d9/EIvpM1WgPf7RRu/aVZxPWkkyUsCCZKHH057SU1C1N5WbdwgJ5l71dTLK9kqydKRLLDqYnn/JuY3N3Hz5i6+/Lt/iMUy2VNimv36OX78y3cinn768UfFw/SAunv3Vr7mp8+fRTwpaS8n4dN/8ga5YHyeqKLrT9HqzMDJRZpsiLVka+kBFPF0oip00HivZpWIJ2T2vuqmseTc3SUVDtY8Ep0QgFfdNLqcfEwV/VBDwIzxVC/ju/VzfETV4/rt/0fYmzDHkiVXeh4RGZErEsDb6lX1RrJtjMORxiTjv+C/5d+gSdRwZBKXaQ7Z7K7uqnobttyXSNl37j2BW2DJCLMq4AGZkRF38et+jvvxmE1Sm452Po3rt69j8tWrWC6vNaYd9ne3jw//4zfxu//n/4393ZcYnfZx07XxCmKTnsiMt/MRQQAAIABJREFUQ1PJ73uiP9j5GDeTq5hUjaptNnUVn7ZPsdnsRewx97fTabydzqPfpcqmfdvGD9uNfCiqhFXReUlVvKR+0LuMPnSQmdTUKDmVsz7LcxPHQBbRh5Amfuo/h6S/EhlTj7EnSKlgjZAQELGkyrSiT2hqdTKQOR2Jc+dhHbOHIRIfz/v48PQUi+mYTN5oIa+IK6nmdq9dzjyS5jJJIuWPvO9cXTzvprJH9CbcMD5VJXv8SLUrEnooeE3amF9N4qquY3G/juX6EEv6pkkxbRsVlZZKgIgkc0dC1DH1q4wYpTGVzF4v4gk7xvqQHzxCKWCciGHj5OpZmH0UiP1uLDlibDN+Dt+xGZyV91kWWgU0daVqaognCDxif87D9Wajs9XKJ/bBWf8kOshMZWUH9rPwB2x2T1ISVdcZq6KSPMvJyxfK4+zY0T6Pzpvlcnmx02jAZwA1XmRrGpjyoWNwxYFXGSA6cDOIUgavDmAZWIM2PpgdeJfBnANzg1bla3WAF5nvzsZ3VYAzuEviyk63HUUDCf637zWBQ1nyqAANSgAS4kkOXM5cpEcIPwO6ObuMe2ERAKLydz8/94Qz7+wsPncIInB+AXdzLxIDKR5znhlnwqCBFqmbtBdZzw46PB9lYKznzsCaxlRCrBCOJcjwLKXjBeRr2Vkp538ApQriiTFKIB25Ac8VVjj5pwvN4VKmVhr3tHHSfRKoP0upONjicw1UGfTys3ttpOdIa0MBWgZyHBT5bwIkcrWHr2twaADPBuAsAajIaRkMwPCW4IQds5efV67/cg54ne+pXH++f8kqOBM2Zz6W4+854Tl4P2uML6+dknTzGJdA4EugSW8uvjAyJSHtfcX7fO2BuCwAPK87vr8knrz+uQ+Pkx3dAWR50b+ntC0lsGaQrySayzWgAz4DQ+XaNFHCUmOs+BtBLPJkyF04WLQGvwGjIajOVT7jcZJ78zhyH+xpvpDAS2pquX9M3cpZvr9/HAgWXs+cmeQ0SOm1yL+9xx3s+l60hukdUkh3yLHPoIP3JzaFe+JarENJdGT5NBzRu7s7PS/P7jXPa7j/69evlPFk+7KYpfXFOuAQsiQcn1FWAvngtJyg91RpQxgXbJjn1s/BvToT1mPp1/jZPCbeC/67zw//HhM3jH+uElUlDZncM3JPnjP6yr1rkAd9fwFA7hmU96P/faAKptBBJ3A2OIsdlTQczirjD2iSJamUcCHyh6yXZKOkSQ9I3CW7pWekYTGBeDNKPVuousxVahBUu02Sh/Q5y/u8TvhO1iVydDpDCeyzAyTiCYmjXI3LNbxPDb4LuFk896eQFnPRL4bPkhpothc4ljqnkHjLlWnHfTrDbM/K9c28kJXqZAtXSfFaB1nnfSaGAA1xsPI6ZmNxXYAjz4/BV9t2JXMcn2X8bHd0DmUCTH0Gs33QnOdn0BlP8/XDLpFKBBIAYprvswITg41+pjIo93okqLMttn33Gc46RM7Sc8fvIZ748l6gh4gDT5NhZETaTip/OVd76AzM1S0ac+YhS9dxTdae79lzRUNjVzxJ3obP5hkz8dRMkhb0cMbln319iCcnJ5k4sK3QnNOz6QXY7rHhGi1SRRnI17hkcE1jCticx9s+V+nn8LMyw92oPZ8/3g/y+YrnNxnguRfpkWXL7CN47fusVBXPiz6Iebmnscr910oC3f4z1yDAKv0jnx/2V/BxNLY50NXzZd9F6yJr+2vM8kazJJv3+ku/oTwfqXjiDPeYlHKS0kaHGchf9rO9VwUKH5J06ACeZj/D5z9yVP5SnV4h68dfqty/yM/t9efP8L/Lc5/PYwyxC6yNkji0Xfcaqmncm31H+RPF+te6y6SBiIyc9GJpQK9Pn7UmnvxEPj+TnSOQyv0IZbFzclU+UwVMDwlTzxViqqQoEm7Ke5WtzLZRvy8qnsoxHXzJnFXImjb5qh5UufpUQHpB6ql3wahSoNuiJ08vm81eFWoP64e4e3xQwAvphKYOQPu+qeKhq+LziEz7Po7nPq4m82h6wKyUgdnEORb9JW5HnaSEpvtzTHecLTvZ42OdtORJGujokTGZx/WljgYkqkmEwc14Eq8m8+ifNupfA3jqKhNJI7I2kV6hugpZZDLcIZa22/i83caX7SGejpdoJhHLdqaKCUDIBwLyOq2DSkhoxKJq4u1kqqomxhtgkNc97LcCvq46CKc2rqsqlmTV8rZLbuhO83Xk2NxjKcvCmXgC1Ewg57OElteB98iwVjLZYlK0tGW8xg2u01pLPgEKEbzevrLPX6+jaJIfwzhRTYG/RcNtJ9VRcWrbyX2xpwCidXbudur7MYAcVK3IlxgNVXR0cDTx1E3Ggf9HhjzydFTrbepUqS5bjJ3JSRT2wzhb/HufOZxfJp4ce8uPpceAMqEh/PpU9XLpY0r1dkvfoybq01nySOyJxWIW1/TaaZqkQDBJfqOJJ93T+NkvdQKFYo0sRQjHZv/E1fGQLFQH8AV4aPvPXk42Jq1L+dOnRODxe8cAniPmgLXjszPVGsHzJjD5cDhJusu/l82T3FunhuqME9JZIs4hknKlI8QTZyOfC+iJzwA4BbnJMzPmEP6puXrqO6wis0xoq59XtpmbfR/j6USVYWf8Y6qyIN0A8FFO+LISsQM49lidYztJlYXdhR41XVxxHmRAU1JJkOCYE52rkP2J5P3+eAj6Y4ywR+dLzI+Q1xF//uZNTMatJIPwhHt6e21WWtOvXt1E7M96bpErSH/lswGwjf+QEFKFOj72KGV9gzJQfQHxRE8oZJKQtHrAxlDdRH8d+k5CzG9OsaDnL343+42ea90k7vaH+PjwEPctUlChTHneN85Z49g3zTe9gHZU3lSxZ/0qsQyAD1knQNmUMDWs8yKrnudq29RbRXJn3Uz3/IjEIoQu2erH1GvoUxzjaZN6PF0jBz+bKE7Y7iGq9rLNrniiMgcCfUnSGNU1OfGSs9nEE+vQFU9W0GEPOYnRvjJj8+yrPJ97XuNUxXGOrHdUjtCyBXsYilFYB4w3MSbr0xLcXp/s8Rv6quEDKekAIi8BrynJpgrW52fmsKUH0Dhe1228mV6J8NjSZ0YyzalaSvsK+8B6VwX/SBW/yGFKalyJH0jBHXTmMGbH7pSIp7qN6eQq1lUTv3l4iN+s1/FQR7yLiF9OZ/GL0SQmIsxIdgAsvii2u4zGA/H0pUfa9ySpPYgnvl5JSvEStfpNIZNIz7LU71AgcUtVVogQIHlCNjLLpuoCbSM7bR/MeIdtNuvtmQhNsaSqRvqT5mXLuFZ1rI9I6EWqAK5rSUsCPmMbIKwhnqhwYW6olEKKENKTC5J4MeuaaHjuy14APJXMk5srVSPTlxjgWrLszTh2p17r4UJ/sx3nxFFE9XWM47qmxcE0HuMcP+zW8cP2ECsR6BGvJpN4E+OY49PHWZKe96NGldd3lL02SPXVsTheYjEaxXxMFdAiyTwiH4f8IpVAS6okJ3F1cx1/9r/+17i5WspG7teruPv4KX7/L7+N3//2X5V8y9jevn0tnAPpsk/0dmJMidWxrfgwUcXs1Mf0uI85lTf1RQQI9mMTu9jRV5Lqx2oU66jj8URV3UlViDdtJb/j5/NpfDPpYoKPtn5MkvX4f91ElZbzCXuk0z6A9N5hTy59PDaz+IDPQ+LhGInJVCG4eHMb73/1s1h+8z6ur29EAEGuVOtN/Mvf/V385v/42zg83sebq1ncNK38NHw2vH2q1pGNY9zH/Tlup0tVCxEtMS8fdyutbaQgX7cTSbNBdp+RbsS21hG/e3yMu9Mh5pLyzIpYnPX0E61Gscx7HqlnYcxFIhFnumRnUeWZUK2bZVrVY4ruAvt4JHkCOVlyIqKOq9FYlVe4utio1DPvEgd1I6lS8hkKvozTpNNZhm1g/iBI8A8hnkRu5YIX7J8Sv/C3wELUWaZKVcjZp+P55JMgIRmXWCEpWV1UQbuB1F7exPxmETP6bG12sXjYxC3SwGBwxJ8NvnqjhATio9dXV3qeanfU/kNqD7JJRBLV1znBBPtpPgB/gDHCTggDp58SPaDoL0kSB4nymdQXvgZBTJsBej1mf/WEqkhE3M6vJBGpKuUOVZiz/EXmwz6D/SHGFDITv8R4DP3BZaEy/uHzwrG1enYW0uODSkfRakHE083NzUUObpZbes7Wfs5cskPl4NGgnB1qOzF2kHm9r2fQ4aeIJy0S67PnrEZ/hkEcB2AOru3QOrguQQcBNxn0NUnmgNtZgAY0TTi8vF4JTvOcvkc5jDlbuAwweb0BXYORXNtZm/yNn3Gk+M5rfvGLX+hav/3tbwewlvvw33kPf8dJKPudYCQN8HqcFLC8AHbKsXH1wuD8Wj8yZ6WpfHzQ3k2AHICpA3sTQQqSc2BczinX9xyWQbXXBs4n1/B9orv7DCLRUP6gKijPLy6kfyZjBWC/XBMlAOW5s9P/ElgsCSW/hvd7LTC22sh5TLzB+LuJHH7neWdceL/ltPi86Xj2I+DDIIXBJu8JO54ea4/lf0Q8uZHzAPx5Q+TvXv92yFVZE5E0ajOxW85XGYQOzvCLazrQ4u+UbjqodCBt8oD1WlYgGnzxvvE9ebzLZzfYw/2X5LFBQX7vOTCx5YoWv8afUwZ9vMZ/95rz/Xou/NnJeX6WesPAAwTT48nrhIblXvsGChzo87k4XSXJaKPt/TzunqsZzhxe221st6lCwKSSm0/7vssA1lPjvcU9G6hnXAc9/BfjaEDPB4ZIC7Ihc8Yg+1YVU9udqrAgxN+/fy8b9PDwoO+M5fRqocDT69lSRQIx2i6+PNyrmstZtB5bgWBZgtD7y2vV19L+oZFmkQnuPegxtR2x/XW2fGn3f+ocerY/icw30KI1nYMp7muWZVBsK0xKeNxwPnmdbbv3q4FSGoRfcpWG1mn9HGSytjjYcXp1ZuYmmD60y7HUeod4wjkapcx4DnV6yEE86TykgiBXaKTMloRGOwi0zTbxpHtW7JArjnBmcoVPen8V+9NJxKf6MeSqLZOUWu+5Rxn3ReBY2i19XpwlrTE0uCWDKPdw4POfnh60hD1ePo+9Pvl9aSPL3/Pa7WaV3o+uNeXhyOnUowxspGSG0j/hta6ihOSVfnRBLtree52u6HGSKyEEcGei0vfBGeTzSERglhXzfgQ0sf1xUOj3an2TMZXlcm3nZDdyjzeIH9s3EcTT1DOktGMmBFkvOuNyRYn8hCw7NJwvBfAOYVQLCOgHgFvPnStEZHshVpQCBtCUzkZK9KmCkDOvbse5z0R28L3OJPEh5zX18vMa8h7SuFO1VMi0vfQVIJ6UaZWroZxpJjsw7iTX4v3HvfvaOofxW3MPSs+HfVn+LqeY7MEM3HrOveb4PUF6ueZMsHidiHwZpH+TNbZ/ldb/8373OuT3gy+RfbPyDCx9qSO9aJykU1SGJWL42QfXZxXEk+/DiVY8Q5kY5jVLkIL98b5T1aOlt2hKrQqWRLXYT/jR+bp/VkIoz3+eT5n+bVqTslvukVRUKLG+fZZ4nPl8kzHao5n4td9RzhNBn6WqfI54fPW5WSrR566rkjznACm+Hmt98PVyVR3B1nAe5fsXYZafyQktXA9gTOs3N6DnPtruWSrUdq7c59qvef37755/xRZFkhjE04/mmSzXTERrfjJw7Qqn9OLU3Jxrae8O/QVz8/iaLNQmRodj9KstGjxxQbpltRIwhXQVlRXNOTUJ3o6qeBzXcddclNl5PJ1j3k75cIFtzWQUkzri6niO62jiFht3uES92cVhT0Pyc/QtPU5o2N5Fu9nE28lM8jlxSED8AqmPLv0HgUHgC1As0cBsvyCOsHcQC6rmoJ8D/Sw36/i02cTnPRnREeAeVDwRDiMRsqIKIZ+f5/056EFCdvRXk5kyfwEanvBx+lM8ng4CeKmigUSjh8eMtUnDapKFiINGVJQkclPnYSbGmWP6e7pi0TGC96XJUgAM+cWFDVFiRpaXHeKv+rmptYlE5vQl8eS4erDBNQTMIvXE5NmengQ4sOd4P1J7Xt8mc60ign+2dv8ZJFOqVMmD5KLt6alOUqgQEpAd6rfZdnE5nlU5BxjjJCD5bNneljEHv8d3MPgrqddMwmEzZNcy8YTsG583SJhCDE4nAkbxZXqSOJE+Qx7xZhnvrpOCCM8C8cRn3d3fD8ketk+sJcf+VLAY55hMWwGOJyToTMxk+WCuBThtu2QwyNVROhuKiiefC/bHFDcVMo0AQvIfc1KdKpmQqyTRM2cUAyAJgAbw4fxtkxoNxBNAk843KtxYy+z3XMWg3hVZRtTAPs8DEO61SeN02R6Rmmk9U/GujGVidIFvyC6m6rNkr1LiyNN2F59Pu9iMaZlUJ8m3dhoTqkboQxl1kttjzwDKAxzSC2U0lTzfh9Mu1sh0tinzfnm8SLbqP3/zjSqP1KuXmkuAt+NezdSXV/PYQEwf9ol0oicpyVRO2qIAvtUBoGfH12J8kbgCdGQd0buKqr2HwylWVPQTtzQjyWt25z667SmuJX9Gf5CLAOvzeBw/rNfx7afPcYd014gKqU5ST1NkrgCjR0kBg3W3wVend1VWthkhqbaYxzUVu1lKeKgKzxVEzCnrDhvSIE2FnOhoIuLpaX+Q1B7E0367jzX9cBij/SmaY8QVFRLTSbSTVkSLSRTFZHUtAv0Vr6FCYwYwnH0WkSV7Aet8af2ezor92BvMAf/J189V/ADsZSxm/1/nfV2rT9Ld02NsIQSRtaKCD5/tkPwaVdiQNEeVIOsq97ITsUQGvhL5KvnzgKlUyPM3/BZq/A/bk6q/AHAZd9YdoLb8nraOlaq30trlLEdeT1WK7GWkx2oqi5L8H7amJJ6oWFo3+5hGrbNqNl3Grq7jn+8e4zdUAUTEL0YRP5su4mejcTTIwFKVMKoFGO+2B/VA3Na9ejxBPD1A/uPz9Qk3eN0hCddG25+CFEvOoCVyZFUj4oQeYchfsecF6RKvZKk97fVJ6gdd+tT237g+VSOcIfgJTjrDPlApdf/0qPNQUntUT54T2dVVEWMI2JwUhj3HviqJi2qK01FSeyuSJqlorJDbq4Mkn0N1jP0oolrU0V0vlKzLrIGDMP7nahTbw0VVTxB/T58eYss4QZjWXbzurtTz/ctpH39YPYh4opfMeDyK63YcsyPVlKndh0iwcRefzod4qProOXNPVczPVDmPVPV2wv/CxnZt7OmrNqf3zjiqtotXr17Ff/rf/nepTAG2r+4f4+N338fv//Vf4rs//DFoFbCPc8whA+ZTVe5BRlE5RgUZCTr16RQT2gvQt+iwi/m5j3kTSoLA7pl4OjSjOIqEbOJuT1JLkr/8ZjFVpfW7bhRfkYzDvt8+pfMHm09fL8ZXld3TqEejeNod457Kv4i4r7s4tF08kgACSUGSEIk0v/w6/uR/+fOosTMQT+67s17Hv/63v4vf/O3/FafHh3hLhR1nZdD7LZFlXBcS/vG4j6u4qOIJYhjy464/xv1hq/Omq0ZJoq9r1ZMIvzHaLh7qKv7n3Zf4ckQyOakpQGSIQKUnGC0rkCSUBGtKeOQsU/xKjJml4vgMvqi80drHF4iLiKcncA7cr9k0quNZPTznJLYg331JPcwgbFS1hfx/lSu+FfOOUsLG8aCqWiT8OJuw+anX1Fm2RzFRKgmXzKBUwkneyLLP6j0H0Uzl0qUSoYzUHufZmoR6+mf98hdx+/q1enQdvv8Qi/tNfFWNohaOdhfVpFPSFHaX/XW7vFJ18AViD1/pXKeqxguVks/EE3ufuJskeGwoVWHcu+MaVU/nREvODiWd0Gs3McWaS5IeV4yN2gTsg/qz6ymJQyS1nHVd8Cn2GZ/P/mXM1H6D3nRtp9iAc4I4zsoexmad3FTiurL1uQJffhm9uDJ3YhxZeMfr168vDugdEBpg5YPYiL5QGYA7mCqDLAPPDvTsiL0E37NPM2RxOWh8GaTZeTeww325ssjgq8FpTVTOlHaQ8AweJ+KDLwOMBi79zOUYlIGwgXFf00SUg0dfU8Bizob38/pvzrQkKPjLv/zL+PWvfx1/8zd/E3/4wx9kgNxPxeCEwQ7JB2S20ZPngLgEc+wMJEexlKpLYIJ/52ClvD9LJelvuZLHYHwKHp6rUsp5cwBvKawymC4PRg4QHAsDIadjCvT5YtGfY6fgyiSCia4EziEpkuaufAYHRZ4LjzP34PvyGvTaMglisJ/XAXobQHHWtnuDmDj03/lMSDDmhnEa1lvzLEVYAlyep3Ju7KyVwFMJLnmMfM9aT0W29bCIi9+VQJ4BI1/fY+B+Ppabc1DqdeZ7fblfBcxlR7nci15HrE8DX75ng94Gwsp78fx43pRxkKsPuOYAnhZA2OA0u79Cru5hHg302gaU+10BSJYP9d4s16jHkvXlZ+NQI4iHePL7qXhy4GaQG0fdlWWPq4eBdLFNUUZGbsaMK8d98mzr1VaOPWB2+axeh9y/bYgDAzv9vN6VStwjYweJ5MO7BOANltm2eKwMdpjM5n5Xj0/aW2/fvlUAQvXT58+f5TQrM5bsxpwxr/cfjkO2NUELIMebN2/0WleOeQ9BYPk5S/vJGuE1ThIo9wDP5fnwHHi9sW7thNsmeM947ZYALH9r2wQsW3qFeeM/fsd40tDYJFyySbnxdH5mN6r3XvJzPM9f6vHkf2MbDMSwjMmIBjjTfJIRylqg+SPycLmaYtjDuPACqJ6BKTToaVBpm3nKDZPT3gV4T1UqHjfvJ5NrjeTzUvaM7FN2BAT8AvJlaUXZtZwIMlRHAHY2icS28yFwO2c3C9w/pb8R+IAfHbK2sKRwkMC5JCL4pe3zniKwMWDuYLckmOVsuTSepuY5C5pzJAF6CVg28Fr6MJrfnFjhNeW15HvymWsgTABzThzhbwb67B/YztleOcObsfCY+3l0ppFmmKsL+befWwE4pJmkAxKxK7JzMh7OMNK7sEleT9LHzlUSfk5lQecqJO2Jl8RTUXHEe12Kr7WQ+88QDCBPoOCdviBb+mokUkpts4seUh5PrVPen3s82U7Z9tjnOZ4TyGEfzuPu342qLgFe7h+UyS9eD/EE+eXn95jZJ9I1yQ7MfQr5TIFphTwtxJl/5/d5Lrku55fP6PIc9O9K//anzm8ADoOYpf9nGwcYbOKFa74ktsiYl90fqryThKHvxX6G1q1LC/N+8nlv+2my0gECn6cAEtA3S+BAWnqfY4/6Ku2j0p/3c/DZzrKzjSp9HN1bzvwufZrSFhNslaC8P8c+W5lh7TXiverXlkS4Y5Nnm5l6Lnn9uA+T5s89sXJPGdtuSAATpepL4fH8CeLJY6OzJ5Pc7FGPZ0UgnMHdl/fvZ+Tv3hflea57Lki6QVY5S1fwfrL6h7Mz99ez1CnXJOAGyDapZ3JK84E03/kgCSwqP2uAS+wFGboAa6tVfPj+uyS1p17NTey7Nh67Or60l3gKQOuzmt7XlzoBAcib0RcDwJLp3+9iDqiwOcbxRDNzgrBKoAxg2uK4j2U3VZ+llkCa94/HsahHAru4F8k1qT9EspV8kexCMP3u1euUuAEgsdvG5/UqPiIhIsD1EpNpE9PoYsw6C6RiQkCg1uYe2d6xpPbezecC/ais+LzdxD2VFT09PhJocj3qJOeCxF6/24iLp/8nINnLiievNXo8cb6X+8d+iW0FvZHsG0CmsW7TGZMIAe9hn0uu0JSvzDqtU+KA11KZTao1nn1WfBhluSJxS/Z59mM221TNz7qzz1XaizWpI05cvNDD5Flqj8+PUScwnCoBzgk+R3KwPRJ7aPqTepLId/ko2ZYPJGiulnxJPFmOTeSKiA+IzbNIBqqMtdYAKLanuFnOJUVGxnJPhcnTgwiSV69v4pvbN8+S2pOUBIFckuPAepwIGsaTe/D4cw4qKVSSdFQy0LuXnsOpWgNCSVFqhg405/mcteStzvdTOsdtQ3gdv3fyC/7JEG+Nk/IAHh7v4R4fHp6UaOQKKiXB4DshXdeMBKpqbwMIW1YbrCGf60EFuF6b9gtfIp5IRIhekk/pi16Oea4L6dwakNrynKiNZHKM6kc9s6TQ+njYruPL+RDbUcpKRzLrth6r1xt7Xb4t8kI5iSQRZYfgAaiQ+NwftS/HVOJEHW+jVsP6n716Lbm6+/t7JVWx567ohTKbx2G7iR2VA/TrQvkkr2EqeOkJQgV/M1bJmtYkxJMwolOqkIJ4oh/Pw/kc9wf6nSGJh9wmmdwXNaxXf5/xOOb1SJUfgNbIdv3+8Sl+++lTfLlE3E7buG7amFNpAEmQ5bCJHe+fVnEkUWjUKkv/8WkrgvSb20W8VTX7KFabtfalMIiiXzhrD1K7FQkx0V6nYhXAelf1khA7b/exaeq4b6o40cMpRjGjvQNlWFAz7UTEE5VvrMFZVQvopvcWxFM3SvMoG5R7IeED2N9kTUv5IbeLsDSoMT+qwBw/lwAjK4rPe4Dc2270+VTHA+IedhC5iNChpJX6OymB4pyqLNUPht7JE2yzsspU5SiJPXxkep0ogSJV36v6BINM36pmJJJoMhnHaDGN45rKNs5mqvRU5pT6pADM9qHzhjNS1dj4Q6de8srYGe75UJ1iWrcxp9qwm8axruPb7Sa+g5Rvmvg6It60k3gDsA8mRXUChOA54VckxO1I0qhCxNM9CWUF8bRsLrFACpO5CciXOuZ1xIz56SaxvmwFvLtHmioypD6Uz7Am+a+eQ50dWd0I+4htZt8zvq7OZ2wB59fbTXw87pQ8Qc8yqlXU647xx/eV3aWaiWrSVr4eY4ztfaKKab+Nqk+VxxB4hBanro9+2kS17ASqT3IPvf35oH13qqrYHZDgonKtjvP9OrbEE6eIm2oi6UzkaU08fdwnj2VKgghkxekSYyS8qVS/9PHUtvH5fJDk5QUAnP5Op1TxRO+wHXEr9zzpYo8tWkyjgTTtxvHu3bv41V/857hZXscw9TvbAAAgAElEQVR0PI7t0zo+ff9d/P5ffyu5PdogNPO5bB538bheKdbF54J4IgHvuF6rNxBVWMvo4yoqVTxJUlREG334LnEYtXFqJ/EUVXzeHOKRNdlf4k/e3kZ3Psar6OMmelU8kaDjyjTWD/aTxJoFcpijLr6sVvFltYsDPgCtDW5uY1uP4n5F/6mtKtNf/+nP49f/9b9Ec7sM2glwcF12x7g8PcX3//hP8e3f/0McHh9kA5AWva4ukkbGPquHErbqsI/rUR3X3VzzD+F4dz6ov59ilUsdV+eLSLsZe5BYZT6L+/oS//PuPu4vRxFyY3qhUcUHMU91WN2qMpS1PM09XiVxlyu5+RzIFs5csATWPz4qMTivwe6x/jj7WI/sDYgnXqMzHJUh5PiwO+Q57E8xQraUJA3sDz2/KOTY9vFqxvjSW4mEqVrkD6ox+A+ygfgrqrWNOJL8cgkRTJKpbtpYVCSGIFg9UpLO3fEg4mlHXD6q4u03P483b1/FhcrT3/4+rlf7+Jq+n1TprR4VVzdknxy5AgkGKUmKf7cQpedkr0Q8kWyQ+wF6z9PvUfhdVsuxL+iYwDFCh+9CnEERRRMisTb9UZV4+GoQqMwhfhT+Lv1LFYPn3l5KcrCs5/6s+eRM4vP4fGQ4rcbC2c6Zg78pGfesEiMfKxNPOiv6S6x5opxoy3dj0CKeuAEH5wZv+R1Bufp85LLyMri0s+ogsQQU7EQLPLDmaxHcGhiw010G7nK4C/DAAAWfw+99MJqs4XcGzez82kjz2e6tZFBoAJqKCh5XvpTAqcfBYIHHyEG7x8IBRkmMlM/P/bnaie9/9Vd/pQP7r//6r1MDuwy48P6fOtgNKBtYVMZKljsxKOJA3wGO50KbOOv5lsRBOf5i9XP/CTLj0308Z1BScllm1PN3g0oGRcpnfwniQGLhQBjMOB6eZe8glo79Jro2ZXknBz4FBAJNJJOUZF78mQYjeD3XdDa5AR0DkALZ8nUsBeGgzUCIsqdynyPGlH+XxFRZHcec4hQraMuShMo4PySgq/zPwfNPzUsJgPo95Tg6iPXzSbc4Z0uWe8yGycCZncNybr3heX7e6+o39zRycOS153Vg50ZGp5DW8l5z4Fr+2/vU+8GG0YGex8Tz53VUAlHl+i+v48DNgHgZiJdgo5+D93odOBAcgKoX/UaQK/P7VNKKHvZ0OmSI4+BaLk5B3emkNUNlFGO/3W+0bkrAFZKDMVdPJbIvMshMhlTq55akORygGij0fdj+GRzzvXvvc4/8TXIdp6PuxzaU+2C8+DvPbrvHvZtMJROIe+O5Nqu1JPYgs7B/kEV+RgXWOBCZ+NWaOyV7K5ubezy5Ysa2jPHHTpO0UDrMJQBSVtmUZ47JKM+bQTuDt0MQlcFs73GPEX8vM3CPGeDhdzwz5Br3wRzx2nGuICvPE9t4PWNu3FraOK8vxmM6Re40EWICO86pUiw9KzaI/JZEvOhQpgw5Z967N4rBKnADrdtDOhf4IvDm988SNqeYUvmjOT9EVyVgxaDSQFK4gpmM9pylLXuT+1+ktVbFbDYfKsK8Xrx3tYZy4CrQHhkdV4MCNkIs9akaC0edLBmBUcimcPaTBdakgNj2oQyidKZuk+yj7Z3PTj+/x129xNrUQUD7I/dWjFyZZ/CH93kufOaIZMt9DH0fpb2yveOgsv1Vf5gMIvls8b5040ytxRzw+zNensm7p62erST9vQ/kW2TSyY6wezcQnCv4z1mi8pWyfrMyIrOPJNAuVyRpHLOh1TmQSTufM5Ya0nxkMklzrAbEKbDnumSs0jxe4CCJH5YYypnrtunKAM/kqWzFiypVXet8+BHpWI6/5jxSM+9hz2WiXyBNm6SbvKZt03+KeLIvWfoHeu5C6shrrNy/PmfKNVqeoeX9lj6aP8fyWH5/6a8KzMkVpuWZNfhbkm1KxDHzpnM+A4W+r9LeWSqJKmjvC8bYCRj8rL1II/HsLwPAEKwNZFKuatQYEjxlX8brnvf7vYw7YGLpF3juPV/uScO9lc9of5lmzv69fWbbgPKzvCe8T71m7de89Ldto4hWBbLnyiX3e2BNc32By9iIfSJALcXntUBm5OBXDcDyc8WT78NAOteEePJ6dw+z8hlfnhW+V/txtneydQWoBLKjdZR7/vB6NRu3GkSW2HNViXzfC9nXz2QrlRPDOFM9wPxStUmgS8USch1H1BQSyPLlww/R704iyAnAAXCexo2Ip4cgyQB5ltT/QkABMnt1HW/o8bI7xei0UyVAswdIP8Vo1ol4qghKz/RGyHI1NFCvqridTBMQd6lETLHe11kyCRJQxEtOWmDdvn/1RmNA8gQAJxVPn/f7eEQ2So3PqVygR0vqJ/ZI1VMmuyHMBIic+3g3m8fraepH93mzFvG0jT7mgCNkG1OxiS077tRrhh+RSHl9fRtNXmOsAXTyPX+Axpme+FGCjX1d7YHsb/qMhyCQP5irbnQG5LOJvWrb48qvUZUSQkp/sdwjkh/KFU+sA1UtFFJ7EE+OF/G5XPlum7otKgYBtNKzNQIkZSdzxZOJJ/cZJTFB5Bm9GZRhk5IJmT/2N4SbYu0cn5fEE8kRTngUIMw4URBHhvt+Gxv8J/Zq10S7Ocfr60XMO/raIE15DqqU+Xr99lW8nSdpe+2V2VR4BRVP7E/55LlazXvP1c0CYJsmVgckqE76fGwBlpiKqMsxnZ/z+XOVtxqkF/0fuQfiP/sJ/NtxpJUgIJ4c51Nda+LJ5wf+tmKh3J9K4FuPHFxKWKLaQ/YpV/wRP8hXACzF3pMlT5KzwOH0TMwBz0RWeEk8sRYlg2YngfvP5477Z6q/F+Oc5fhWGaCS/NHlqObzzNn8gHRWG5PxSMk/yMWlXh7J31NVVZyVob9D8o8+LLQNGFWBFNxX42l8vbxS43RiKOQRD+ejiJh3r1/FzXQenz78oOx89bkUEJiwAcmR4b/gf2BrkOyeTGPSTlKbg12q0CM2IisdUmDNy0VWkcHei4xe9lXcLpYxgVAFYOdcnYzjqanjt4/38bsvD/FwiXizmMSrqlWlBbYP4qnlv/EoHjfbWEHk1xf1TdlsDjFtQn2I3l7Ng4pm9+FVjDa0IEgVrGCS46ZVFSEgP/vm3I7Up+5xt4lqc4hVG7Giryp9XJBko7E71hhQtE59KkX8INlVN7Gk4gm5P/VNKyqqc59Szhwli00yIZTjWidQ6JzMfilgre3dS5yA339crzTOVJnJ1+LOII2omFd1WSsAU8l3BfFEUtFoMo4xCQJ1E5sdMq2HqMBs6ipVuLGmWIn7BJLSf4wY6rabxWQ+jdO4iWZziKf1RgQMPixEKZKtAmDpzTMl/kqErPCQ01kVFfx3yPKy15NJLOmhAvBcR3w67uMDBHhTxbsToH0Tyyw5RbUPlXu7s4oG4owUelvFuqmDHk9UGK55fvoLVlXM46RKDRNPt6NRLKhwiUvMqJhrEvAOuO4+N6xDpR9CQB4TVuDzo/QluD4APmc6Z6R9haFf3ukY321XqhRCvg3XUhgXMn/gklRcgGtBXAHuN8kX55yHfBDZe05kVVyOcULmfVpFezOLuGoFvENmQZwzf4DRlxr5airRjrEDwF4fo6eHFfvn0sb4hH/ZxkN1jg/7TTz2SWUBL0c9hS70m4IETglnj6NRfDrv4wt3hexu0CeKvj9UOLZxGI8l/8vfTvQLWi5CPZIulZJp3//Zn4p4Wi4Wkpn/+Mfv43/8/T/Ed7//nc6v0c1SROieHnSb1BcQopSxPFF1tNmoHxfE0416W45iAg2Bv4nSSXB+9HEaUX01iac+4jM4D2c2CTpdrX52ryEp6BnG2b9fp2qVphL2CRkE8YSkMFV+3989xOf1JqrxNEaLqxjfvhLx9Lg6xGa9FyYwf/8mfvkXv47ln/xSGAR+4HG1jTPyoL//fdz/67/F9u5LVNtNTC/Yg1p9LLFbVKHcY89PB1VGzuuxpF3ZxxArSPGJUOirWJLYMhmLtDlsD3HsRvHhdIp/friPbUvPKzDCSlKk+GAQuMiYqt8rvZUYK/on0scJvBaJv902dhfsFz0BK1X88Z3/qPji/kw8YUcW00nM6zZq1BZxzHJFj5KV2LPbg3y1ZjYTCcz7saU18ogoGlHZCmmFzSbZjkS1LMFORSeEKec/SbhIUj4hodnUMZnN4w0KNmDT9HLrz3FPbyzOdFW4VbGcX8fr17dRIyP9w6e4PV7irdRjdvG4X6s6uHE1GLZb0o21zmx6BF76JkkMV73Oen5WIh33dD6r0tbJrwMmklVL5BdCzNHnsaH6ulfCxZoEEXol1pfYKsvlrKq95agTaY9MLO0XhBPSY6rqY4/NpOoJn+nUS3qRs5k1il+hOcpJU5ytnDn4a1Ra2ycyxiWsnsQkVI+ahI2XGLT8mVJqjze8LOvk4Qz4Ojh1kC3gjo1fZNzxGgdeZaDv4KkkfgzSGKjz5zgwLY2tAVQ7mSXgbPDRAD73o0EgmyfL21kSDrDVjqI/xzJRBiOdAZIG6xm0KgkxB3eD/Jql69Sg9DmL20QDhzyGkLLPT58+xbfffjtkuxEAynEejzV2Lsv2v/1czgTnfnk2T6YDZwMzDl782SUo60wrH2YDmJUlmZJzkXuOqOl0ckIM1hjg8b9NjJXBdumoAI66aorPhHgyAQTxRO04FU8eM8b7OfNdHSoH4MJAhQKd7Ei4R0e5OQ3AeD0RjPDZJmm8Pvgdn+UgwNdnzfDlyohnYjQDc6e9DnDWCT1WPJYlsKALvPgqHTf/yfPhMfO42vkr+zn4/XY+eE7LG/EcBu25Bn9jrXuc/F3geNbJFnGWs3jtaHqP+74gYfhc6z87+9j3x9gZmC0dV3+eP8NAlYEc722+e32XhCbPYECNOTaBq74PWZaS95oE8TVMuHjfG3Cz/SnXZlqzyTByHZr6Ss4LYASnfAJQsRskL9l3jAPXvrq6EomBBICqBJB1ykAXdoTXsD6+fvtGvZI0F5c0jvR44jMBDAwUem49d7a7HhOThHwWz2iy6dOXz0P1Fc9mgoa1a1vixAGTtBBP/I3KJgI27BKf99133+k53OuJe0Y+QVq17j+X5Tw09lWt5s1yHGm2PU+Nnnl+9pwz8EuynNdYmo/X+rzwGWBgxCQZf0/yhEk6slynnnODMk5AKBMZHh+fhnXke+RZfP3pCw1zgzy2qYyP16EJa/4mIFJzPI8D+riylYgsp7MnkdoQdF0iYiAfcgNYvitoIKMqv0/zDw5HhuduM6xJMnBa9LUBUiQ7dkqavl2n111NkOI7DL0buJ4A41zuvPtypzU+AONVIrTSeuOMTNn7HjPmh+fgGpJivJwGwhpniCCfezTgfa7JTMwZr5TSZ0dH+sDNKO6P68EG2fZ4vnSuZKmxl3ZpGGPJD6KFjgQQPTqSHAQgznQyV98SE+n2RVh7ctoWi7hfPQ0JBR4D2yDZ6yplEEKi2KaVZyKB5WDfAEByNY0l1qpzWvsG5D33tmttPRlsrH/Ha3g9nyvZGMsNamJSQ3New/ir90F+vXqCcfZlIltA6BgJhOKMfFHxhGM6nM1Z4gmnsDxL1T8i99TgFsoeT1Maf5MBnp/bcn/ynQAec+8c2yfbGO5ZlUgEMbka3DZ4cKBZg5eRgl3bYMBDnkvV3mR157XmM98EI/9OAeszaeVz3MCs5JdmKamlPAfLs9ZV5T4nSpBXn5HBYO8ZX4vn93/2V+wferx1ThVJQn4G2xbdVGpmMCRKmHjSmEFQF6QxL9W1MzkkG5Llbr2G+G5fWXPRJPLORAlz6zMbO7Tep8Qyr0fbAfsYCjhyn0eep7Sxst+5CkfyOO4zmskPjccuVZB6/ZTnvcla++ROqPC4+lk8r7zXviP2ifmtJWeankn2QZUizzaOM5g+fbb3VGHKDwXgO57UINtzKqkPYocihvH75JfZbmbQN/kYyTd+6f9qbnOvBv+tjJMcGyH95jUHKKl16GbH3AdSN+5ja1nALGem5z4BKKXnZT7IdvbeYF8zJvTZQ64EcBjyiYrGTU6OOTw9xGlziMOavjoR5+k4VtNR3I0u8UDDaHzkqhWoS6BJlvCsv8R7sjd3fUzas8Cgakufn2OMl9MY0avgsI/2dIklfT+4bwCEZhSvOP+R+zmnPgn9sRdglTLQT5o7xoaAFnv+bnmrc4QENBNPBP+rqNSYu0WC6ZSCee7v834b91RiVaEmymTsQzy9B0QACKYihj6bl5OyZa8vSLnNBQ5CONGnSpUEuQrn/c1rAevuswFwY1+NiifAbH+V54p/RurUCSZa79nW65zeJ1K+JJ5kGwv5eQR6bS95v891x59UnHJmyy/ue/lJ9BNwrLhD8if3meM8HBKWsvwrxJPvFWBSazGTzVpHUQ9Se6wlqhQERNIfhQSFSImIsi9kxANo5OQUxRZ5Xf5UxRPPALEtmT36NWTiCSISEBkyZr7t43q50OtUrUdVG1J7oybevn8byyr1TeUepou5KvYfHh+1dhgDKhRInhvO3qLXG+dX302V2f+ESgFgMn9HigqwhT4VSMtl4o/nVryRK4sYN3qYeO/p3wXekGx4qsjVWJBIAbBexDxOpHWlkc5mCK92rEbgECcaX8iIw16JYVSDOFnjlCXELI2jZMk6NTMHtF5ThQDhomQd1lr3/F5kduQPpqQTQD/6aGKH5N8iz4VPerrE/XYdj/gJbSWg+ubUxG09iRriB3+FBJwTQGyWLuUMGEGQtLG99HFPBQnSe+w59TyZx89uX2nfPmwe1eCcnh10RHp9cx1vrq7j7tPHeKQfLckB/OdenBmkBNzca4VG6j3WTpTYBxmELQHkpE/Mht40EPiqUjnRhVVVm5BJnA+A8CPsI6DmuFN10b8+Pca39+tY1xFfLabqLTQ7nCUNBwgL7jOedrE5X+IzFQrHnQg2RvN6PI638ysBsKuHx0GalfUB4OzzUHJPrDV6etE37Ygc2jmCZMc4K2O+3hxjO65jPUE+rZYd536RMoX42u5Sk3mqKxTDIk9a1wPxVCE1lxMFsUOctYesxsF5e7u8Tn2fMgZlH8U24TarQxgzKeMvXvNh9STSiaz97MqksxhfNegx1cjHVfILpC74AzY+zyfydUh7mnhqs8pG6itHYsEo9l8e1WvoMklxED2eZou5ZBSRSlxvdyKeqNSRVBYVD/ir9PIag8clGS/Olu3xlImnU+xQO4NYXC7VX0hkR/TxebeND/u1JBrfVzNVxtHZmH5s+24UT4DESR80dg+bOHZ1bNuR5OAgnqh4MvF0PYLYqWLSk7AxirfjVokaEG7M/bGDcEHmkWSNswhVktHU/yfHvsZOjHEZZ5E/0dbyz7kGlTryc6Vlmvqlfr9bBxbqaXcIcm8QNoDYgXRaTsYiOrE3EE+L8VR2hr1D/xrAeBNP/Rmi7hDVvInp2+uIRSJH79cbyTU/btex2R1VjVI103hcbeNxdYyrjRTlYt5NY9aPotlkorGrdQZv6QlFH+UjSZRUEwF4d5LsJD5et218f9yKeKK6k79f9Ui5NUrqPdMjGiB9MolqOonJ7TKOJJZudkoOhni6vb6Jr16/UYXJd7/9Xfy3v/0/44c//FFrsp9NRNBDPGkNSX5/kvpd0bsPNZPtLrrDKa6qi+R46SxHxSR5CvVhF/v+oorHczeNxz7iHjIScpxq1H4fk9MxbutLfDVuZT+qPsnIYfMhjCBEqASlKmt/PMcfP9/F5+0+xvNFnCEkr5axb9o4HIl1qtigOnOziPf/6Zcx/9UvYj6nHUIX580+Tk+Psf/hQzx9+8fYfv4U64+fRHbdRhU3VM6IeOrj/oSc3T5uRnXMVTGeznl6P0HkKYkBKeMq5LPN2lGst3v1DPvheIh/W6/iPJ/GVZzSedlXMabCEGKVmBZf+nhIkqaQdfRnIhFvt40HKstQXpH9q0VqsAaVPAGuTZLR+RA95hjbATGK9SDZ5dQnW0PfzVGtc+WyS4nWo6tFrC+ptxZVfFT3bJ/us2Rir33ItTAmslWQrvTU2h81H5d2JNLpyzZV9y1u5/HmRFLbJUntnc/q7bRG9hTfqKaiaxJvX9/GnMrB9SG+gqSumtgc17E+4cfUylPl/kU40QeL51TCZh/9KVXqI/ls4gk7ZfIeInaw347Bc9uGBFikSmP2L7YD3wmpRCqNIMZ22M39UfKk1+OpCCVkHfls5mLWTGLbH2PNGYKcJVjOme3dxazpYLRly0kqgQxgf6gPZJ8wA/WecisOV1SSgJx9QGwjdsz4qJWiqlevXl3s2PqwMdDGYWTyw4C0AyYD5FwQh9ZAg0ElB+oGHw3wS+swO6plUFcG43b0bHA5DHVoF9IE/nycTgOeKuPNlSsGNbkPg5ll4Mz1+L0P3JIEM4DMe7mms7wUrOas0hJcMOBlEN8Ai9ZFznBjTLnnQes3A08O5A2GlACLCQKcIz6XZ3Xw7TFh7HFGy2fz2HtePVaeX88J1x3KrzOB4Cofg6wO4g1OGLTgMzz2AqGyc+779xh4jl+OSTl+/rkEiAbnrMj2MIDlteC58Nj6nh0YCljM2fQ/AhsNCmTi1Ae5QXATbQ4ovJZcOWXARNcn7eUn5PD8LAZyPCfepC/fY6InAdapwbwIsALUKIFbGyMcbUgQk6UeS+bGMpl+Ll/TRiBVSSR5An7nvc6aN7Fb7kuPoZ8lzXUKvB0Il2MuMCvvWd9DGQRz79y3gSVf359ZXtPgjufec5OncriHAaTNwbvH3/NRrlPdP8FY7t3Fv2c0UM4BOk4HjqyfV6RUJny5Lj+/vr6RDXE/o/LeFVjnijrmsvzP94/tsl0xocTfvLYJntwHiWc36cy1mLPV40NRTZEIgQZd25xFqxbDmVjze00s8L1F9gY7gHP69CRnz2tLvYhyZki5R8tnxEnz/vNccF+2qwAVrEPbHEgtyHcDkTiH/F0gej4XPO8CDg4H3Rd/9zgw1ty77Tr3ZvCxJOjYa5aCLNeWn8+AqgCInKxg0kGvx4HJZBrPxOfaBtnmnQ5UJCXAMI15InnSPsCB6OObb77R0Hz+8FGvefvmjT4PQvKwShVz6ZxIWSho43tPETwR5God45x1Sec4ra0EfPFeBSXOZCUzLdu+9cM6ZvMEvhOgqMIv3x9ZQgaySuDaRIts/TRJA6bzpRaIQ8+pJFPYxAXnJPdssJSQKmVy9UB/Svrktl1c0zK5PCt7zKC4fQe/VmeyAGWyPathLRKYKSOI/hUFicK17fD47IPsLff+MM95zL12SntsIklnF5leZO/n+VU/iEzcS3qoST3wPH4mAnjGAVD2eZMJBvaUr4czqvUcyR/h965g4Oenx8dUOZkTfEriRfcMEVc0t1fWrns2qm9YGl+dO3neCQqYY56TfTqstUzQGPgv/S9dM8+pJYd0Rmdii7nzONin0fj1tSRYcOwBE/BfJdUERCUw7rmHHs+SbEtKLNF9Zek9kxq2a/48esQM5w8Zrznb2vtd8j+uoM6ZbtbG5vdc13Pl+7fvoez0fbJBspW5itDjIztNEJMr4zR3WQqW+9AZQc+u4nxURWBObPE+9n1wLfnJuWpAhPAx+a/2n3mv15/+niuWuJdnG5Tsj8YMkoKqdUAc+oBAIqEckDPWaKw99B6BKEPuJisVqP/VbjcQK+q7QPBRnAkEq+5hp8+jqiYnKklqYbsZqhtkkzJJYptBZqF9De9/z12yayS2JXvGGkS2gp9tJ4XTj5Lt5fcAdz7vFNgXaxqgXGRlDpS01gpSlPv3ucx3PWuuKLMPbfvB77kHgn7b2tLvtM0js5vXDokJL3wl5L24tnyASMlnluLS9XKFgf19kHF/noA8VSGle4WwVk+r3FCeIH73uErEOEOPnSLzmazN+weB9AeyfOk5uUvVUwSrm1EV666K0xQZP04xKhhqyeXUh6OAOHohjatLTPu9+m50VB9ga+hZwnlIgsyhj5uG+UBWpFHPkxuafgPqH86S/9iQfFZVCpgJaBXfAqS1Xdze3MTPXt8ozthuUqbv6rCPp91eIMCZ84hzgaqgpo31+RIP65RY2I1T5R4VFK/rLl7VYzW+3lRH/Qe4wbn2tklEClIt8uVJdLgkmVGqmwDqVWEBSUaWrioSE7jOOmroUef+TTnphOfld8lHSYlSrAevb+7L68e22uvUdm/woyPZFO9Jk7O2+YD7kgOEPCbrtybHOFV003/y8fFhWA/tKL0G6XP5VlSonZGRoSol9UaB8CEjXc+LnGGObQAaHPshu6LMYeac/XiiziHZHwBwZSID2Kna7Dk25B7pFYAdUoJK9i+VxIEUHD0z6OcDAIjcKNnYszpumkncjMinviSA5HJMpNCoU6WafLEMtvJcVHxhx/QMVRc94JFJ8dy9SIl63Siqtoq79S5+eNzFFlsCkAKZHyGZHmQW7e+yJmSDcmyheD5Xuhs/cGxlFYGnz3dx//gQh76P6Xyakljo9anQkR4VyacUMZd77lheDFtwvaSHcKo8xg/5/PCoZ4NgZsywabY7XNvVrqwZ/Io1crnEd2cqFlKcNiKZlme5hOR9fN4hLaTYMzcq1zUOfRzriM+rB1UfIS8HSL4cz2JSNXFuC2lpwHnIYLgTemq0XdxRBdHQx4JEgb2y1t+Mq/jZ9W28Wd4Aj8n/JwmAxuWSDMO/BcxlLs8JDGb9M+fykXLSSbLl+Aj5udtRbHZUwKz0XvYCFZB3+N4kcfR1TE9V3PTHuB3XsWhTksYk2hj3TVDchSzg95dj/G73FH9cH6Obt3HTjuINgOKxjxnVFqOJZBnZN9tJiLT8TKVV7i983XbxbjKN62489EBT/JP7DaYUhuzf1L16qYh8YO/29MVIjesPl0t8kV08R4+kYNtILhAAFmJy0oxjv90ICH2qUhLOm1Eb70Yj9XVpqgS2Dv5RBgCNkeH3ID96jkprC2KT81T9mKiuv9SBesTWMjsAACAASURBVB4+NGtO62syE7ENaIltpCpLto4PyTKb7rHEunzVzrXmFN/k5BTJjDk+zTGeKu4s7dy0iYzG7m03ceoakRysnXfjRbyazJWwo2SFyzZG7VhymWtitBNrHckqiKIublWRV6uvCtV8u/4Sd4dtPIgojOj6iKuujes29ZEjhqKKiMpLzpnRuIlpO42WBzz1uiZk9gP9zqiYGXXRd5NY1VV83B/iywbJWBLyUU8ZRwuxRpHG8RSvo4lfTOaxpGJDiQ+nWC3buO3ruN6FZOTG9O2iWnGzjVoEyl5jIR8N20Hlm3oqHUUa0bvR8RrnGHsIf0w4yf4Q327X8r2pfhBgjx8b9CpL0pLI2tl3dIJqibusFJ/WUY+b2PfHOLSXWLy5jmrRxf1uleQgOb9JBiGW47ysR3FY7eLhyy6WJGocL9Ee0r4Zd9NYH+mFtY8jZ1HUqkC+tEnyb7Q+aBw450hGeLw08d3uMR7oDzfr4sLfzxE/e/eVbN0KYhzy4noR1XTMwlKvR8bk/ftv4nr5Orqbq1i+u1VPradvf4h/+rv/Ht/+4ffprBuP48v9XewZ1bqRT0ffdkl97vZx+vBB50fTHyVjed01qb8UUrCMJeQhcX7Xxiaq+LTexQ5p4u4qzhVKA5uo99tYng7xtm3j9ZjRV7mLkjjGknAmzp5GO5vHw24f3378qKrN8XQWJ87A+ZWIzMO5jr4ZSz5tNF/Eu5//PG7+4lcxX16pwgcJ2sCXWz3E5sP3sfryJcaf1nFZr2OyP8SsipjNJqpm+8P9fZzaWr7RnP517Vj7+st2pcrFCT7VZheT25n2W3esYrM/xNPoEnfY7JxMgZ1I6yn1LaPyCfk6YDPW0flyiKuqVXUsdvz+tFP1K+e1/PstNrzSmmXOyCIg1qdqab3bxO10KV8Mf4N4wnJyjDkrF0KI9Q0J1MzG2jv4EWCiisnv7pNkrho4YacgpZFIDK2vr+uZ7J7k+cZdbC+neNjy74huMopX+DYQlFRlUlF/OMbqeIq9+lGF+gN+PZ7H1yNsBPHTPg6XfdTgFuA17heJFC1kns7+VKXL+U9ih/pV4RDB0GbcV2pCYL+5ECMlJz4rkuHj6yzEjyY5jaSydqzn+rB5ko07tSR2XWIx6WIxGkeLkgBKA/hlubf55+1KLRFY94/3j0rOuFpMxakwfpDATpbALqrfpxIa0+cvL0meWDLZozqanMTsBJz5dKwYdns4BrLkSqZFtnm5XF4GICVXSsg5yYGcsyft6DoAdGAmh2Cc+hLwYQb1DMzJUcuBnh1wg5jl59q5c9Bp0MbvdRBo592BoIkhB/2+ph1BB5MGNkuSzM6ogQODBdyfwROTSS+B65IEKT/bh0CZye5nKK+hcxpQC3Cm6A/lceO1HidnqRm0N5DiILkEoxzw+PBw4GxHR2RAduQEZigj6hn09X3LaBB0Z+kbBXHjlFFhgsdBuEG+cq79+QBbdoyfAVln3Cdm9D/6KokJj2EJTtiJcYDmcfNaffkePs/vH0CfPCa+V1+jvNbL6+s6uWeK1295bf9czrtBYu+fcp68tr33NK+ZdPXe8Vq1k8B8OePRYJODDvdDs+PJd8+970NBTTZ2Mvy5Ws/BMa/3nnaQPATaAjyeS/k9pv48jV2xzj0OXA+n1wRCuefLe/UeGECnLOfkNVPaFb9mcGgzGGv75bEZAlBXzWmSkkHntRBPNsoADxz+/pySPGYeAITn05mC/JJg9WeYQCQYNWlZ2kXu1YCi153n2eNw+zpVJzmDdQDYcqY02cyeFyoLk5P/nNXdTZIT6qDU7/ccjqdTZeF6zVhKT0AX4H6W91HgkMFM2x2NdZ/s/wBu54pNZ7Gjm8y1IJh4nYETxot7VUZ6Br9tcw3s8sxlpZPJb49FCQaW9tZ7yuNS2iX/7PuV0w2wZvmyLHXFXAsIyLbCe19gw34/VHkhRYRP9Gw3yn50OPo4e7ME9Oe+AhBall+BeHo+D5NMH1Wig/3PxJNsLb4JPVVyLxICAubcVQCUTyvABejLVXG71U5VPbKhR2xtL6m+JAWTAkCTT7azJYBNVidjk8D3k4J+MtsTiTWS0697zeXfQ9NwS+ggaZGBdtsfBzqaZ7Tg87420eGzXnMFkQAoiBybe5zgUHJu7Q/RF83TbW9Lwofx8Jefz4EwnwsQ9vL+/Pd0rqW9R9DH63ESS38BeQDvBwV7+Sx1FdmP/KUMGmu+1UujFiGgsc37jNd7bSTg9LnnmX2Z5/1OZmUCEQdQM2fU27/AafTadGWNqyhs1z3etk2lHfc5oOtn2T/W0eCHCchMIKvvz3ZedhCweozjXqV+dOoZl6oA6KVFcO75orJNX9lZl69SaF57Xvj9cM84tIVE2XBeZxJWTdqpFkTzH18jywkiVyRbmEkjP7t9K/uRZY8p+3a2T17PBmTtW9l2CxijZ1cGjjVv7rOQG+4OZCPkLBIoVMznHj+yd1VKIvAeKW2fbbLXt8eh9HckyXRMYBUB4uCLkGwBiIGsREFmWIJCWebs6wzYyl/JvVxMPPla/lxdJ5PUPKd8SKoEi4o8zhr7PvweuZ1y3OyDeI9Beqh1TAZ7+0uRMc7Px5Q9rfOqIJ70+kxq6Tygn0MmELkH7yGIp3I/ed/4PDAJ/fLsez57frz2vdd8Bkkfvshy/3e+aPWsJmD75mxnrkUQzfnk53tJPIksyPsPElhjkW0LFQ7Ijej5lC2KBEmSEMNnIRv/y6ePcdrsZEeRdTt3TaybKlZNn2Qy6iZ2yML1qfKJTGNkZ6b4hf1J2b8L9ut2l2z5NFWK0NNpQhPwPiVRkGlLEHsD+dS0MTqc4oJUcJ/6WawAWHMfIfYc1ecQT4txo6pPZIoJXtdUcRyOAmeVka1G0E1cRl3s+ogn7iNQAiC7l6z7SyzOdbytx8oI38UxPh9XcURGqK7iq45sYc6Z7MtDWNCzBjJKpHoiBiVTCrGkXtSJBNUaG8jyKqralcXPyVjmWb3Hns/6VDE9rMNMkHov2z9DjNR21T6cbZR8+ZoeLQvJP2ptQR7SK2mzEfG0P6Zqda4H8UQ8p15eSJERr8dIAAxgLcQfoI98I3wiqliuFpoXJEMNWNPMGvKIPQ7Qq15/OV6lAhbwZ9eftfcndUoSkQ+ae1wqwxkpHuxFW+l+D8dEfJGcQLJEjf8FeDvqY1l3ubn5ScTTuaZX2EQZzSki5bFTnwaeico4ABLt2UByOlVq6x6LpA8qyTlyHg+n+PC0i9X+LOJpjIRMdRapxRoa4pksmWx/R7YiJxt4f7qCFjUESeyvNvHw9JhkaXI/FGUQ5/EF6NK5hh+FjaWK+HAceiUsr+Yik7HHnOVU83COqrJDRHnCahyj2L81XkNvI/V7wlbmXssmnphjiKfBX7KsKnNG/MQe78YCZe/WT+qrwfUB05DJBGSkx5Ltm7ASwLacoc53dmOSDzpKoh4e43Y8jveLZdzMFrE7pb63rLUJFQIQHti73Ptz0z9XfFse0Qk0CX94rghjviGeIEXwixiT+/MpPp9P8RFZ/3OoL9X7ro3bjiqDtI8n/SjGF3x9Xn+M78/7+O64VcVn345jQT+xqPXfDMmmuo1R00XVjWJzOYhw+kimuRLiQmTOVzN6yo3VFyQlSRyTNJf26HMFcDduRDyRwESF0Eviif5UZJaTEAD5C/EEgLloZwJjD7ttrKKPVc1Kx86N4u2IPnwQ5xeNt880vnMfupcc717B3NFLjMRmeqvRYydXSUM8tQ1V+ZPUQwl5uMVSa4M1TSsECHx6h+m5MvGkvqPsDapqqrRDhccVvpdjjMhJr/ITEC6T1mSqgmc97dfrOHepuoDnK4mnNb3n+kTcYnO29CqT/UFito+m7WIO+TYaJynDaATof9lvVBkBqD++QDyN1W9pVmGXLiKeOI9W9OIBLM3EU0W/87bVnnk8bGMrBYg6DvTxqiPuzlQ8ndVfJe3DStV9nC9d38erSx3fQHCRLFFfou+q6N8t4+rQx/hxr0SNyTRJ2tIrlwrcLYkZ2b5ha4gbGCsTT1xXc5ml9tyT2/Luf1ivkj2m97Aq5lPPnI5KCuS3MklV+taOYxL20+mMQdZxc97Hvj7H5PVVdMtpbPqDer+NSLJD+j9LdJ6P51jfPcXTl21051BPslnV6b+qaUXU3u23en3djOPxvFcCA3Zlsu9j2SQMBpv5/WYbd3GIHX2lqNTYpEQXSGv5o4tZUFXcLa90DfqgUfHGF8ouN6/ex7tffh2z1zeqvN5+uIvf/Pf/O373u3+LetrFYX/UumePsXZYc/T6wh5vn1YxenxUcuT4co5ZU2tv0wsS6USIJ6yG9gCkd1RxtzvGtmphhuJ4IU55HHo8fT2dxiv6QqoVWS21ijkk84GKG5J+mrhbbeK7+zuRwWmvXaIbT+PUc65HnEYTJYPQ9+lnv/pVvPrzX8UEgookgdU6KGur109xhFhaPcbpj1/i/PgY3XYn4mk6n8T6fI5v7z+rh9Q307mqnSBd2bcQT+xBiKcR/ZuuxrGEtDhEbE6neGz6uDvv414KNCQut9qX7PLZJRFQ2A98J9mEccT80sTsBHF2ijvs6nkv340xnu5SQh+VjfhcF+TmcvUzyXHX43lKAsrJrDwn/4lEzZVIrIszvt600zxyVkI86fxH8QX/WH0b+4F0ws8B+vyqYmypULtET8805DL3+5Rch/2CsCIRo6pFPK3Y3xBGSlobxSwu8X48j3fIf0KEnaic3ia5ZqQGkaHO/Rc1LplA45zk/iDY8PFBAHTvOTFNGI/O4F4Yo1673yYSjr70bYoL2V+S7VMyaac4+8tuE3enbVy61A6DucUP47VSPaCiLRP/9IFSLEMFO8liNck+s6G1A1LVwiThd+yfUeGc+YDpAfK2S1LJKBbkeF2Vm1TaUpHZ0/ftLHsMuXagd9z19bWIJ4MQZeY4ga9Jjf8/4kmOSM46smNqIsbBYxnMy4jmQMkHkoOx0um2o861HMQZcHaga4fJzryvXQbgDtgNoFtKKPVa2QkI5W923Ax+KejLMmQeEwfFvN4Ht+/dYJGrRkzO8F5lMeasOGfkcw1+JkAwoMFnOzi2A2lwwb8vM/oH8DgDv+X4OVhR0Jfl/wxAezy5Nj1euEecZK4tDelCQpHN6c/xGhkcqey8lMCF78FzU64t/lbOmdfJy/c7iPF3v8f34Xk2GOA1YlLFwRyvM9BerrESmPRrfQ9899g7mHgJ+P0IqMnOuAPRcn0P4FzuOeS15fnwv71WvAY9TtkKPYNsRUZuSQZZ/o7rsaaZH9+zv3vPMQ4OVLg+cofev36N9225Lwbgp5DVTA7tv++H4P2n8ctBryokCOSyrfC4/0fEo69loqC0Q3aWvOZKAMzApMeJ15g8cOa6xpnDKQP96u+U+zcoE44GqONU5eS54RqWx4DEBmwxcM112UvMAe/h8ON30t1fp32WwOznnjb+N5/NvZqEcQUbgIIdQa9NH74CVPdJxiPZpEQiQDzxWYz5JEtNifjIVZcOREQAzmYqKR/A7pzVqT1ySoeNn92kGOPMmrNGuO2792dZ8UQWDc/25s2bwQ7ZpiUpQyR6kv3luoyd78VnT0mE+B7KPeOfy31jYFByW5mE8byX4KDOr6yNr2sXUlQQT4BipT1RcLvZaMyVcEE0mx3dtB4zcCNAE7nO5ADxnyX2LHMkUDNL9TDeVDqlZ0l99/S5IqsSuG/iSSCi5hvb/LyfcZAF9qO57/k+k5WbpFxTpco5rhYLkdUAMnK0J6lqzXuL5zCZhbyE1hkB64EcQT4zgU2y3wAfrqhR6n3KLPL9n3J1lG1qeXboHDqn8fUc8rP3rteEatUz+aT9TLY1+y73kvK6K7+/PAtenjFe00gAmKDnd7adz2s+V/JkgFr3mQkwnS8ZFPa57DXLs5lc9b7TPeXzmOur8ikHO5qfXCVjQp5nRSaC95lc8rym9XJUM2Vez5d8j6KqWuurANaxxVofxfx4L5p48XfbVPbuUGGoXiuXQf5Pz5zBBtsxvvtc0zPuTgJoJIOCM6/+CElC77DbxRyt/px8Qqa99nAm0GVPATBz1rztlv0X26gfnTc54NFr8F2oSKQ3mIFHpMeyjcb2A3bxZYLSyQL+NwF8uTZtV7y+9Iw5OYO/aXwzEabfk7iTK+W1drNUqcYoV575fQQgWiuZSJFdRau86On00sctz/fyjPd5LekyPgfYhaAHUIYAh6Af+cpzlp1Tr4VnW8JruPbY/T+xYQTMPGMmoDymCQBM0pq8R+dhDjyUXZj77CWAJAH5vI7fT6+SWoLXgBNF7GNDeNjH0LPnrN2015GqSPflcQFwGuwAWYtIjuYx12dkez4AxbmaUcDYIEGaK1zyc3m9eazLmGQP+V18pudq8Ctz7yuPlfeV7VHOc0jEUiYcVYWdk4AgCFxxkx9yeD6RAxC6+fxX9SFZk+7VhmxMN9b8y/eApCeOBrDMVcmfv/8+Dput/obk9QjpmUkbT/VZWffYl6c1MjokyLUxb9uYXiImRzLsz9FcjjGLJhoqpqigmTRJ0uRwitmpiuXloMogyD7kWl5NybKfRMM9r5FHSiQIZAFAg0G0q9k8lmStnvfaA6yp7ZbeHAdJ2wANIPGkariqjb4lE71WtQ1fEyqvRmSX9tHtTvG6Gsf1Yi7i6SPVGwBJ4y7ejmcCG7GblDz0+PPYZQADratElCq4Z2iVDJH2gb7YNpa+BEyUf1cQMbki2ettmPds0+0L2mZ4Hft1gKVeO/aDhnNR/W9OMb9aDnK4x3NKflD/zs1WQM5w5iJ5M5loHk08Mb8AnRBISHYNREYGeuLmWhVIT7n/BTYJCTgB5ZdUHSCQk2xiquPIAEdeDj8Z+aRMGAOWU32KHZK7lIGX82QkIkVgEkCzpG2SHYS0n15OAr6uaioHIZ7Ilu5jMZkGjbeRPNLYKXs+5Dtyr5APskVn9nLq7Wb/zD3vIAovTcT2XMXH1T7uVe3fxYJK5roXkETFU/nlxBp9Jn/PSbc+F0w8ue8WFbOPkiPrRQ7KPhQVT2Q8p1VG/6peyTTcN2ekEuE6qlpTZTG+FpUpasx+vogQ7KiUQWYo2wuvFdusz/T4wgZTrQq1wV5EtpD1zfwNEmkXkTVJguj5mUeTqQgPAfG7lESqOTzm3jSAW1QzH5KkI2NCPy4Tk5xlgHGp12PIBtx22IBxzEY0tN/Jj9O+z5WZGgswImSnI1V02O/TfjE4l5OgICh5/3Z/1LzLzmcS7e58ih92u/i0TW76V5M2fj67ipsxa7HXWCITNYuxyLxPp2N8u3+KL5BOXSsiYXw8xuuKaqIuFlrDAH9jzSf9qQCCP+w28WmzEThMlc1Xs4UA6i17KyvxqL5DTnsinviazyDbaHyfKnOYV4BhCDtJhqm/yEVkh+Qg9+eYj0dx1c2T9NT5GCskUCNVPL2um3hDxRNqBqMEjvtrOHezj8JamFaXaCdT+Wcau2OSphQ5jAxYSxX2RIQw61JgeFzigTV9OIsQGvCZXNFkqWjm7Kp+xr5MTBFTmUSvMmahvib4wihG5F5DnFlU3JxwC5GIa7p429Grb5Ea19Mb8LiTv0TvJuaSnqMQT/yH7ztHFm001jnImoB4utsl4gmgmcrceSaeANs5L7iXJP+6i4t6CU0Hu4X6AjJhEE8A0KO+Vv+wB6ohWINVHegXyGe9XOKt5DWRCgsRT+8gGdleLcFhG83725htj1F/XkWzPUq+ESIFO3AiMeOcYkf19yQ2grS69Ko6wK7Psn0lQU3+f65sVmzfjeO71SpWx73IUSisrqu1N9u+ihF9F3MikPZ13mesExOUo/FE8V5f97FT75ijqp1G11P1/+XMbmezqJHcJ4479rFdb2P1+SFW97sYHSPoobWokJ1Tt+h4Oh5FPLE3omqDvlnYIWzKvG/idjyTTWMdffv4FJs24nSVZAFjd5DUIskPSLrWV/NopxMRTwLxGxJA0pmJDV6+ehtf//pPYvn2JlXxrbfxb//0z/EP//SP8bBZycZwdmAjSX6QD1y3kiNeoTax36qCs6t67WeIp2uIEpJVuH8SmgDk6fsVdTyeL7HFp4lO0q398THmdcTX4zYgnpC2I7GFNUvVKlVUa+RwT+fYXs7x8ekpPj/to28jFlfLGEuZEPlDKqvq2FdtbOjN/OZt/PLPfh3LX7xPZxAxDOcXRCUY7v1dXHabOHx+iOPnL9GuNuorhgIDEpV/uPusPfKr5Y2ej/Ocff1ltxapyb+pipvM8PeoWuNcr+KxOcenw1YVT+otPOuiRYkH8or/gn5PqSpYyRQzft9Ee64lcUkFJ70C0zg3Mdke1O6BPps+s6j9h3Rknc9aKp2fEzXkJ2RpeFX+9VV0M9Yifb6SL4PfAPYmzPzuPknE5RiEdaFYFOKpruJtMx1Ic/xJkbQktbKHSZahyr1OOMce6UuShol/mpEIqeuo4nU7idsYRU1cCalGugsYCkmh+MTqrUWf1JGIKCUv5eRhKpHZ2yR1UMHJl3AqFEGIkXJid+IG0t9RaGK/C6+kJyO+FxKyl0pyeffbjcjcy6SVNGXL2dpXqtqkQo97GWKaNvXlxl5xf+4f7gRJfHnhD5LeTfK1jCEyyPgn3T40/hCB6i2akw7wEficU03iXBtH8CJalSiJafXjHk8lEWBGzOCJfOx8YPlvDnTdO6fMLjZIKicqg80GGEtgyQGfHe7S8XYg6N+VoK0PU+7lp0AmO/QOCkpnnfs0wMS9mWAySeF74jUygBnIT47rvw9QDTLxzM7K9/ObWCrvl58N7pekigGWMpD152myM5joCgqDdICIdirKeeM6BvsNTpt04PW8H6eP50uyawmEM1nEZ5I55r46Wpy5J4olAzHuDpIMOglUKMAiSysx7l4Dvs9yzTiYcxDmzeFgvhwLX9/r06/9UZTwgnhy8Of14tcapCmBGwd5A5BSAIYeS31mrvjxNfwMHhMDU17LZQDqz/cYlAClwRxXPNlRNaDh9/o9/r0zou1IeM/IYGcpgFTtkMAespbKfxvw8dpyQOM9a/DlGQwr+se4QXoB4ODEslb4wlDyxZ7geby3vFeHYL64jteLgWDfxxCYFyC5wVg/g22D96TvXYBsrvzDOQVsEHBWVDxxrxBPoA2u6LENLHtS4KAoaMr7wsQJ73eVD1IS/GeCqgwEvG/LHnTcHxmTXJdgwHPMa/1MnssTZcJZfomgORHfCQyVvc5EiO1AaXtUNUdmUSFRirMwEBCAfhm09fVs4zQ+VM7k5ufMMfchYLqUJEUqiABgjkp2+jJRqh489/cDUJ0CjdWPMoE9Lg7sDaKU54sTHuwwO/j2uPDs/swSGPQa58AdwMTcB0c2ApCyaUTKe7/wewPRmoujxLaegW0y8zIQIB34cerHJEc+B9g4ZcMY5cBC49u738czeJ16DKZsfhNPgDxpjcuqaEy137PsGTr5ni8ympEI0t/JHELTOScZnLIETUlE2174dwhrWZL1QON1EVjP0kE4ZbyWMdTaIgMa0DmDcSZGbZ8sSWl7Ca7DzyZTPSc+H1XpBOidQVU+C0f0vD9oPEVi5LVe2n7bCfUsKL587g3fcTaz/C9rxJKK3If9FhMpANz2Fcj40XmYq9i4r5e2Sedo/rulQ/hcAyUiqZQVl8Hy3JDTe9tVrcNeLmydHOhM2DopRWcN2bG5AkrBJ8BqDi6peNB7cuY2w1JK9dg2+GzVXp+Mh31th9UVT7ZFHh+PgcdIiUuH1LiVgIBAQZla2KfjSb3jqEwwWYdUgPZwzvLkehAg9ivKc8JntRqa52xb/q5xyVJw9gkYl+EeCeozMMt37JKvxXcTceWc+PPLs91j9FMVq15bsr+jRsSTry3yJ99nOQ86zyRzRRZ+Agh13+o7krP1i95OnisvbT+DPvNFconsGMA55AbZevl+7Btr72UZB5337LlMUtLweRj/bF/cz8m2QrbY18894Oy/WDrNz+CKJz3vuY/Z8kqPUBJ/PhPlB2p/J7so/ztLXyV7keThlC2dgTxgtsEfJdCmt8Qg/fdMihrcJBDyWNvHKP1BSdcVPcJKPyjZ4Od4wH6r59f34XVb+m7+25Fm99lPZ9yxP/h8Xlciud3bLV34mYjIxJOlMEQIZoKX60PCQfSp0S8JFVm+Q8Q9QN1+H/efP6Xks+1OZ9Xi1U3U11exzU2a1+tt3Oe+KZw1Clzp11TXMe+amE07VTbVu31cjoeom0s0kFi7Q8yOl1jGKcZIiQGWjEbxajaLm8ksaoLY9Tb6eiRQ82m70XfGkKCaiieC4BrZHFVghJp/b/cHgVSAAIAEmg/2VDdWDxQqnrC1EE9kdk5o4L09xU01iqvFLA5xijvkZC59LKYzAT+D9BWVeQXxpHWQ+34x9FS/6PyRwrRJpqLHEcCXGsun81a25JT8XMcBtitlrFSeSV47w+tylaJf89J/IRP96uo6JVDK90pnM2TRDtkdyf0msAbZlrS/05kpn4Sz9BICUw9URCMB1CA5larZH7pKUjTbLG+MlBNSe+4pQIa+7Kz65xx1Vp/qBEhCVCDnS6YvUmJJYJXCsQS683V/SbbRPB7gBteRPBUkV0Qsx9NYtkjXntWX4nxJWbxXo3GQkat9RZ/AXPEEAMLz89zrHQkyKdbF9gACKzmLPSDwuVal0+cNlSspyWoxamJRX7R2HP+o4i1/paq3RDxClvj8Ys44i3kP54r8h91BcqMAm4A1fJVAGsSTALqcnMgZ7aQe7sVSafTdAixL4A+9gBIQhP2xr2YbW8bJd7tD8gkQBspkTKN+WYnA4XyVzyV1ZEt3pqpJxpQKGAhJySDuU3UJiVr4XqwD7o/ziuqTp81e/T5urq9EPgGcUZGUkiF36kt0NR7HshvFrGY9VLE/Ztns7DMP/STBdFmj9BDJgLilaa0oLZ+8T4m9kGqMM5V5JDFwQQAAIABJREFUjLD75N0fj/HD5hhPx4jFOOKb6TLeUsUEKaO530pqbxIjVWB8OB3j+8NWZA5+y5f9IabRq9qJ99EbCkm8oKm69vc5VnGOH/a7+LBdy8d5PZnFG2QlL5XkrEw80ctFNqGQjp2MR6p4Uu+RniQCsuoh3M6qUBGRQTN7Et6Qxz1A+LUiXhsl6FzUl4WeKACdr0SQjeJ60sV4MpItLv2bEkfQnjgdYjybKxOdWFM9uAviaTrjfEvnEmtkMp1r3REDIzco4jInGzn2e/bn2ng1W2acIRHKWms59hcegOwvfZOpqMrEUz1Kfcq4zj09qbiDNrTf345m8XqafFqA7NVxKynYBEaHAGHO9P0pJYe/oqqR/ioZKEai9Wm3kx0BSKcyd07vIGwaxFPu+ay+P8jxkYTdTp6TP5DcOh3i6YCk3kU9UtanPr4gz9c0sSWZm/4nSI3GOd4I+AX07eNV1cTXVF9B1tEbbdbG8WYa890pxve7qLYH9e0aTyY65/GPIZ7Ye1LeIAEPIDgTT9jJcU60sgylqwVJBsT+fNpsE2lM1Z0SnULVX1QsUv1AbyX7P4rjcm9g40WcDRIVqy8CtXfVUX2pqnkXo2mnHqo9iYkibyCgqVLbxvZ+HfvVQaTu1XimPoy8QHKH2P3TXr2wkL+EeAJ4vxzPcdOM47pLfcUhEqkgIgnmOGsloVkfIr6+uUmy+3wmRP64VcIMc0XFB7+ntlVVp8tlvP3Vz+PVz94pyazaHOLjt3+Mv/+nf4zf/fEP8lud4Abpy1hwhiLvz769RkoaghiZvRbSiR5G7Nfk82KjtFbYo5x70cQ6RrHqOQPpl7OLq1Edv1zMRDzNkKxFe4wkIxJ06AdEBff5GDvIS3yyHV5KxGjSxrsG60PlexXHiqqqiBX38/Zt/OxPfxWTm1fqBdVk/KmiOv3zlzh8+iziif1//PglpthmZO+biId+Hx9pz3KJ+NXVVSC3zXqg4vl+D3l+1vmOjb6aT6M58hxVnNs27ptzfDlsdc+4QavmpHN9XjWxuIziioocsGpiMPbjuI45FYP08jvs4/vdUzxJOaVNfTy3m7ieL0SS0v9IGB7KLdhIxkeVoIl4MhnCulBCIjusr2OymKviiT5JkEr0CQZbko16XOs85SwSrgV+g6weJHkd8Rb5x5yQDWmquIIEDz6DRJg+ycOrIk2JGiEZvrQXR/Ge3klUZCN5fzzEtt/r9R3yj5ICBAtJsZwSnPELcxJgOr9SzztsCsST41Ql8pC42HZ6zhSf5TGgiqlr4+3r1yIHtQZJSoC87E/xsN/Gmir0SR3XJJPxeedU/arqJyqPqLBivEdZ6p9EauwCMvj5HoWBZH6FhBfxJrn/NL4M+2Z2aUWUr467uKf3Zl2na6CscOq1tyFyyfAZzefxYf0Q6/VTktrjwDARYMCH7xwIDsYcxOuwkvOdglP+e5nt64PORJYAhCw34oCKwfJ1ykDNP5cBtX9XBnYO5vwZDoLtwNkJ43MZIAPDJUjj9xooKUklrm/iSQtWmejP/TTK4NhBhYN+g6I4RCYpHMw6gDaQaVDEgWgZrJZOgsEErmPwzoSQgU0+3yB5KQdlQs1AlUELPvtqvhiuZyfbjpLGnY2cs7p8fe7FILrn5GXQ7TljsQq4zIQD1yibSJs4ckBVBvkKnsseFYVMi4DhDDZ4rn0P5e8FtrgpWyEl53lQIJCzRjwuAjhypriDCQWeOYAsiac6Oyr+TN9DOd88I/9mvvi758aACNfz9b0uvIbk3BZSON6H/l0JjpZz4cDX88Bn+D54j9e3NJ2zs1ECln6fyRqPDd+5bwcDu91myPD2GHhMZSsog8/9o7g/V/T4Hgyy/hRow3UE3mZ7473toNxjMIDkxT7ld8oYL8jgEqA2gdBKM/y5aouKJxwWDi4CJZzusuKJ68lRLiQyTTQYlOI+DRrzM6QTjkwCqp414/mbM4tcdcJ1+VnVVBwoNGicTvUcHgvvP9m2DFalfZIINbaF7QUNQQVA56oWrmM7JUJL/XKS3Iey/ckmzlVIIirGXTrUCDxyJST72RVa0obImaYGD8t5kdN8uQyBuAnuEjT3vDCujBNflju0PfBe4TMEzuX7dX8o227bJdt2r+2SvOO9njONIZlQlnLK0qNa9wDReey4J5O6/gwRtioDeAYDDZikNZmkeqRXTTC5TrJ6JmN5XoDzYX+r0bN2mv6f9lMii2SvCqk9/m2pvcG+EeBAqmbiSWuCA5/suiwpiLQZYEm69jPQXu5Zj7nvxfab6iX/DqdIgWbOTiawAxCAUNC95RLzU+5X5fFzDwSTFOo1kImn8vz0+iArjAxJgl71ciGbDTkvMoMPVPykHkd22Gy3PX4EtHzxTCVoZ3vDNRTAZRlI5tY2SnauSVKDriLQHuzSPpM9JbMnO66lD+LPZ84GO59BbJ3HmcQC4LPdUAaZZYkIAkft0KvCZ1J5PvIZPttdGaQKF0Cx/Lxc33vDBMjQswTCK1euCbzLCTH21WQrClBfWdK5mbnH3LbY9laBQ5Y3lI0HTAEoBiQm4zfPoYIIqk1yRYhAto680BDxZFvpiuuXY1uO77B3c78lzVeuGoI4s2Mu+yWn+7n6tbTHtrHeT2knJsSxPIM9TlzPxKev4/u2T6gMsII4cvDE603Wam9mGRWty3zvtoPlueV5SsRLkgXxV3n+DGAdEig5KUBrKEtDqiqRwLlI6JdUm0mWfFGCyOG8lVRLAil9T9r3uXeYM+c0VpmgJyhxbxTNS9ELlN+P58k3FGhtAqbocVjLh05VRcmnSTcsUPK0j8uhT5VteYyRlxvGIwe/GotSgjITr3qPGu0+2wfPreebuSjn34A937mn6TQlJZQ20++VfczJPqVd+tH1qBLJz63KAZJ0MnGoZ4aozTZS7ysy2JlLQA/Lwf5/fL0HkyRJkpxrQZJn0abTM7N7wD0I/v9/eQ/AkSWzO7RZseQZEfnkU3fN8imMXIu0dBfJIE7MzVTN1GQDcjWb4rlMjpdSI4Jkcr8/bPXT470k99bIyowncf32dSxevUoN0/tj3H25j49fv8bDKskOASyTRX85GcftchZv375Rn4nu8SmOu3VUEDc0Ld4cY4nMznBI0lv0AGiauKSnJHsQoJAM+2hjR/VVd1AgzBwDaAOk8awQF9MMqmCXaSRPZjNAj8A9ZbC2ktqjR89qu1NFDIQ21So85+wYcYEflzMwd1QHQIRRDdalpKi0NlMGM2SNpYq8tpMdz70cc5a/zrk6kUoClKlEycST7fUAaJP9V8cN3M/7uIx/StvuPUcFk8+tcp16PU3n9CS9jPF0qnvv6UmXZfT2u0PsqAjI6xOANr1rlc7UTNoJMBx6jSvkBAlMPpc+HumtdUik4Ile0zSnpvH0KEZVI3BbPqekWpJsDOsYUBHyZzylOTjSRKk3kPpCZZlECNb747Y4myvJQbLf+cO4AeAvm3HqpQi42+GHdqkJPRJAmVQy8cQ8sidImGQvPWwgZwA/UiLJGKDfSTJDF33bxtfVOu52SFGlLG36d1y2VVyOG615/3GigOY2JxDI58lKFLa/AmSoAsCvoSE7JFiu9lVch8+AbK0ke5IPltZP8s3LPY4MEj6QJDvJaB7IyD7GMRPxupp7N+Z3dNyD7aG6QNJcVNnk36XmCuJJgYJlSnNFVao8SeAtsacSvXJvRNaAADQy8Lc7SVeOKvpypAS5h/VWsdSb21sRI5JDPm5js1kpQWsxaeIaeXKqJlVxlarx7csrvssyvvxfcXHuFSL/ICeIYb/sfwAgKgEGGa3NXus09ftKCRMPSOBtBwGub68u4u1oEZMjGekngfwAvcoKp7KzH+LjcIzPp6MqY7p9F09BpUMTbwQwNmrSTmUolTWMC/MIiP7Lfhdfur3G53Y6i1fIT/Un9WYCAGUuZhmsK4mnCclpkHANfmAC7pmzTZWIp82pSbYRXgrCjyqPU8SCtc9eHVV6B0gY9tdNVHHbMs7TmC0nMdqnZF/HLvY1jGUMh62kvNxDDAUU1meSyxrFbAIZWekdOJeWV9cCb+krDkCvSoMCh7FfonUyGsW7q1e6v/oHd8cUS2ciUfjV4aBrK5MeEpxEtEw88cyf8ccV20bctBP1pIF44joQKtgD7Xmqv5DLqhtVkFCBV7WtKk0AiLW/kH7s+njcbWOjSoNalbcz1mObbAxEttceZClEFQlRsnGSkqsS4bXfCoy+nCxjNZzifuhV8fQ4DLHuDjqTqbilykkS5V0Xb9pxfJjOY0HPXqpjp3Xspk1cHE9xsTtFs09S6MTcANQnEjFJ5FOkxgWTfPC54qk7CuTX+aDebQn01Rgzlow7YDTytNhx2QyqW5K0I2QnKhklvuKzhs8qkRQ7RR84JDMhn5ohEU/LccwvFwL9N4eDJCU5R5B+P7IPH7fR7Y4x6ZuYsr9oV97RN2cWx6aJL/uNiIimnqr6DOKUCkz6+WHv5YtXJ43t43CI3aRWXAZZhswexP5suUj9lUi4QQIRe67QJ9nTV69exfxiGW//5fu4+vBO47N/WMWXn3+NH378Z/x290U2yrEcz86fh8eVpCRZB6/7o84ueqZdkxDcIjGKD5USMA+SdaSvGOdHFcfRSH2pvh6pmutjUZ3U0+vPFwsRT6P9VsQTPmsiT5Ay3quqlPV0oO8efQzxReoqPkwWks+VtGoDocWYDDG+vorX334b05vXsbi8ima5UGUUEm/7z59j9/FTnNYbSUmevnyN5fYYp+06Hrpt3HV79TFq6ib+tKDv5lzj+rBexcNhK/upvRBNvFouI+grh4TvqJXs4Zdup8pMIv77fiuS6rIdxxVkFT4bfZGQVYfwGVdxMb+Qzfxt9xT/XN3HYydzo3tcHbu4vrgUkUIPNXzVQ3+QjVHPyixBq7OXd2Hc8nkmqcWhSRU3JDggJ3katC5YHyQxj55SBbwTtvB7ROSzooch3oymIr3YC/hq8t9qS3ceYjccEklIP0MEIyC5WefErVXE+6qNq3YalzVUWy+fWTLOSFyDFUxTRZX2laY0/V/+bfbP8a9Yuzw7Z5bib9Ylfpv6+OLrMh5ZjvfQxaJt4+3tK5GG6tFJchAVwsiE8gzIQU/HsYDsJUFh6NXnjp7snEP8UaUeSSVKgE04sFUxsD+qaBo/96jFHlgByJjrtJmp1yrJXMjx8k4kjUE4Qz49RRdT+oAjP7mYxY8PX2JNxdPNzY12mx1hNryJIibOoKudGx9cDtAMahi0dh8gf22HqgSGHJiVDhffM7jwu8A/O8ievHMgkCfQDroDQR+CDiYEplpjNpNJBh75vgFoG1wBfNarzlJ7CrbzgkgASTKMDioNojmwMJFV9jPx9f0ZGzuu+xIsk3Oa5VX8POdAODtk/JzNZULMgbvnq3Q0XOFhAMzkG3N1fXl1Zvf5bJn1zfiQne0xNuHg9+RrkxkGXuykewxNVnENV7pYRswgcgIUnsFfrwWPg+fSzqbn+BzcORu2IIvKcfPa81rQBvoDEsD3caDmQNCBRblH/AwmnjxG3kueP8YqZfA9E0+uKvM7e717L5VzjZPmgKQk23x9/jUI5LX0R+vJz+cx08EuMjgZQhNY3isGgT125bv7HbnWHr3OF8BLOQbub8G6wp7gPKC9yxpw5RC/XwI3ngePsd/H8/9HAbrHsFyH5edLYt3rV2tEEg/Paw/iiUoliB8qSBiflySIgTzuZVLIc2MJOu7t7Edk9njXM5haEIly7nKfPJPjOOT8X5/PJa383xJ+qiTI68rEU7p2ArEPue8N14F4Kit+vJYc2JMliwzJGTimOWsmmQCMABJcxSVQiMBxsTgT+Q7GHXDYabcNdIaENe+dCcqY6MDL5BvvxxhZGs/NDb33fND590QY5WxT234H/rbv/rc8Z2wXXAGlccgggkjAfZoP7kd2b0n8+lkJorgO5dxKJC2IS4NTaR1S7p800SVXRlk/MlOZBNZZloGYtM9yr6jmWY4Wh++PiCeekXt1WapP6z9nFFJFZFs/rscCWxTEo6M/HYsMTrYiJZH4DDFYXe4/MoR1vmm9JUkUZ4jL/hdSVcT7ar6eycjUxyEFTnJ0sjzE74juIcksek/6rLXdGS1mCWTIUhNyIOkPwlh2NIRNxJ3/lCCdbFz+me3eSwAYMpD147OP5/Ce5PPKrMtgNu/K7yqBoEmBEO9rf+BMluUKC+6FhJWAENu4DBL5jEPj3BJ4qhYjUymTVUhUITnAO3n9G0Tw2ShcPDeQxjk9VxUxZxAs25Tgo7HIhJCBN64FyOv59rVLH4iA6AxskTmVM7fs/+Cg+szw79kX4WuIO/UmyMSTJRaS3IB0QQpCMFfN9QmA03OQyV7Mb+lf6LmVpf/cs8fE23nPI1NZ9FQz8SR7iQSZpQFyxZoruc9+bc7w8hh5Hm1HIQd9Vmpv5yo0zT0Aa5bxOp9hmdh28GH7Jh/NJEgGA73WPBYeZ/71mQ9A/PK8LM9fiG31TRnInkt96yS5eUBWrFemoGxFbmyrdVkQZfTh8R9L2qnGM/vl5/5DuYcSn2fd+vwjkxqg8hwH5AQunTdNq2w5AbRnudhnokeAoub22T+g6sG+DIHenh52v5NXTCSQgCIIKTUAz+B4JhdsG2WnJomEL+MLz4n2PX0D8rOVsYbtCX1zvJfPazYnLnEfZFW9f1/6UMkopLGSH5f10T3++j4Vw/9Fjyfm1cSTqkXyPhOwmM/HdDakDFRlROeKWUnp7rdKjFk9PimD/erNq1je3sahCVUx7Df7+Om335QhS5Y/VURkplIVcrmYxtXFUuDGVGDuEGMCXuLGu00s9320VcrEn1RVLNCFp2KKNZar2A5dJWIDYFz2om1jSZUwIOv+2XchUMeurLZrSSCR2alqjaCnQ2q6DbBGDxx8msmklTTeq8k4lvVIfamY72M9RDVKckNEhn0mnryH1HfIZ0ZR2aI5zBV/6vWUpeKc7JPW1P8ttbdf785VM14f5RnlJJrSh7b/rz2Ue6XZ7viztidXt1cxmy60vyRxjERT9g33h2Nstuu0v/V8KVYANPJartupANvtQLZsqh6rJXmKLTvF5z6RTulMTJm8qjaazVXV0vep70D6/QTmKDO4GhJIXp1E8AGUa06PR60rMmQ5E0ZjpJyAc6HF0nMhvzVqk9/9ejITKKbs2e6gHgzMK2APf6kS1z7FZmawmx1B9Qs+5tOORJjkK9HPEV9IY62qqyH2dROf7h/jgfwUSHR6ZkXE9aSOyzHkQgJ7PP7ei+d5yGeVbQDP7xiAz0DGA6oDVGkJcj7kRuP4DhCoZxKgkDG3LytSZDqR8gK+ACAUMoZa+9jZ3HfRNp97O7mXOYPEEHCVgWF+r0U6Kcv9KCZGLlcNwlNmtUDPPKb4xsq4zokOtp3MY5KoHskHg1xbrbeyD68urzXnPdJ320dJebNCbhazuFkg04hcneqSJPPp+JNngzS0LdY9QCgzPoXfIluez1nFD5N0/qpHWCbJbFNT7AKpPag6483lZVzXEzTlEoA2aWJLI/qaBLI6Ph928fPpEHfRxWHTRbc9RjUbq8rhtmnjkt5zJASNpuoHA8HAukc+6uf9OkiZI6nrVTuKt/VYNmfXDIp7eVakPTU32fYpnqIisB2LeCLW3OwP8QiQH6knz3ZotFf6utG7si4oVYD4pfa/GVf6fcYNgPz2VMUlfe1m45hfTEWy2Vc7SyYjIz+dJr/+gAYhPfJSxSB7noQE9iqVPnWTEhpXxGunIW5uX+tzv378LT5/XsdomYgaYTjZBrhPMGvxzdWt7n93dydyUhKUOZFSvj4kG8QcQLXseCUZQ/YK8/kb1VU75FojXo+ncRutKspIKKLa6ZEqAfrsiHiqVa1AxeM+J4i9x/9oJ9FMx1rXnA8QT5LkmkyjX21xUVSRSSUQc4TMIPEO2AbeT5OJMKpp+qoS6UR1AtXYJP5s+lM8Bn8rSTNi3xgTbM0V1Sr9Iequj3fjSXw3X0re8AiZM62jW4xjse/j1bGRrBqylErQIs7q+zPxpEQy/EP8EfxZfDpwJfy6LC3HviApQCohVG0Qbw0pOQW5ve2QkvAm0Wj9SBr5lCTj2dc+n+y7KoaH8AdQ32/U621AsXA5jsn1IuY3F/IV1xCf+GV6jioO6110TzvJbDfHiMmp0b/Teqzquu3pFB83T3FPYsLkIp6OO8n6QnYiqQrxJDC9O+axPcaRXjEQIpGAbQil2fWlsAt+j8o7ehCp6hsbV49EPL26uYq3//rnmL2+TXHM+hA//vXv8R9//6vIONlQMJPdPvpDr6rOT5+/xuNmE/TH/jZOsaibuBlN4pZKQyTiSBBF8pXiDOWIpmQ7pAaPk3E8nKr4tD/EqhviuqpV8fQvl8t4z57bbRTzYHPVO5EeYcwTZ4Ql3M4KDnXcQsKhhKD+Pa1kOLf4cfNZzK+vY/H+TzF/dRvNxTJ6FjLkxWod3d2d7Byye9Wn+7iCDFyv4rfNXXztd7E/nrRWvp228XpxKaLk7vEhHjvWdS1SiLPncraQBCJkHiT8r4dV3Es2NVXN7k4HEZnI4V42IxFPEC6hXq9IR84lpdc3Tfy8eYofNo+qPh3XEdOBnnSD5ORVQd0nuyNcuNsrXtFZnZNmNX+cVRDNEKHqkztSjyEIH9Y3+3q6mAubwa7U95tzEhEzhZ+p6jQqhk993NDTaDJN9wciQWqT3oc5waOrpHUYSmjT/q9FiEqF5XSK9+qnNxZJh7+zHQ6yky3nPElHmXiSj0JSU/b1OSeUIILEMYk94CS5X7Ji0K4X+bwnTh2P1KORfYxsHlKGM6rRxtNYQOrUiQx/gqQ/dbHl3eh9OBnHK71XkrGEKJxn9Z/kWx5izRiBTWfFM6npZJyK9VFleX37lAl3SsQu7zRUIyV1fF0/qT8Yz3wxmsYCIr8exUN/0L7Hjuwm4/jh4XMcjpuo3rx5czJg7YD2DLRkULQEyO2A2TEqSRh+xoGmCc4Nxfm5pbY4sPzH9zAo8kekgl4sB7hl0K3DN5NJDvQd6Bo0NAjgbHMHvs4wY9J9HV+Da5YZiv55GRT4/3Y0PR4GnuVs5goWy0TZyffvegzKQNXX9bg4+DGQ/vJQUICfJcMMlBks8fXPwUUGZpyZbUD85uZGwR1OAe8NqGwCwu8D8F3OnwGX8vnKgNr3tDPi+fV4nUGBTDR6jEvCwM/vTeoxKQHmcrwM/BhgKNeM17SAntzPoewr42cv16UBtHIt8f9E1GSnwJnBZAm+yIgu14uf7eX1z8BRQbj5dzwWCsJyJYbH3aAIc23Q2I6C1wF7TsBLka1soETHZLGnyG5k7l/uTa7FdU3WlZ8r94XkbjLx5HHzvRScZaCVa+GA8zP6/fDH5MPZKBQSe+X6OoOAhWSR36/cdx4T72PPl42l38UZ+bwzhwXEk9l95PUsIwepgyPFvjC5zLsbqDdRZJLXRJQDPxOOJm78Trad3sPleuEdyuAR4pc/rpJzwOB7AoZwfa5FxQD/EmzZFpMlauDLVWZek3I2VQqciF/NX+4fpDEjuyP3WOF6fF7yepLzS+vLEks+mDz2fnfLR11fX5/fi8+adPTn+H0TwtyDOXhpG/ja1VdlYoNtu8dXQEZRtXg+JHNgz/093xqTLK+n++dDV0QECQbFmrRtdJUVQVRHhmDR1wmA4/kPUqfPFRcc6nI28nPwXNLyzkE9DqwOddLKLcdFk8/cZ6Ds8ZSIvZS9fLbzuYKJLGC/86SZnCueeE8+Iy19nQmJtLFNMTlb7r3xOJMW8gVSkCOJmqzTrp7rjHUmIM5Z49nJ4ll8fdsQ+xMiebJ8i22SgtFinsjasXQawZd6xm0PAo7INk0Zbs9jzrN7/rlfm20+/zdYZDvFfWjiKxIin5GlPWGNsRZ9RihhI1fvkY2F/YJ4KLOCzvsok5cA31qryAbkzH33ZNEeAoIx2AlAljO7EilDw9NnYkdAfM5etc/m/nSpt0sKzlIvpeQclsTTMftklsfU+6Gnn8fPe7EcD2QsbGtc8XSumpHedAKGynXk8ZVfVY/kqCubK0uBWeNacCVOeibGyKDVmZt7Pcl+l9spb6zyvIHY0/lQVGzxGZ8FBBAa5+wzMl+y4fuUVa/eGTnBiK/tt/IZvk+AXyYteB15Lf8R8WR7q/Nbsh9ZCtMykblaEODOfoCJJz6jqrA8194P9jtKEkU+yeG58rs8R88+J2PKHhm1Z7vNmJGJD/HE/tKazZm+Dqi4FuPc5cBEc5qr01zFqn2WJcfUvPflWZIrIl3xpOcrKp5kS3JfKe95r0X+VRJUQcjzcfq8nM/PTDwxXmc/ubD9BNC863nMTIhn2VGeV2BKrqayf+yxZlwI+Fj/tmH2qc5znLNkyzOdZzeJv8uqES9jKI8v1QWeY1V1Ziki34/vuUJRtq3sJwU+3GKPkw3nrFbFQq7SI0pibFRJyXmewWaRJvk6yIOkfkCbqEfjWF5fxYSgvTvE3dMjWlzx88eP8RXfDTmUJqLbbWNGo+3lTM92TYb/bKr+TTMAzC93cfr5U0xWu6gb+kANCpZVLTAgIbRTdihjtDuGQGvZ+NznhR5C2PbteiMQhIxUMjUZ1/VuE4+blcAmgZR1K6BgoOKpG+KBRILTENMJZ1zE61nqD7TknFRWcsqkpeKJZsuHUwLFX54h9JnT+s5nalpDibiDnHiWXksVJ2n9OQEiV51iT5C4yX3NfDb5PGHN2Bct7297KntUyNLZp/Fa4uuL6wsB4fxhHKlY4I/IhkOnhtS6nmx83sOo4eYYgIxVQArkocimpqZ5wPYxT8h+IUtTyKazhmhMT38lyKf+uJKPj3wb78dnAIGw+SKdUbgAhCCruGoE9jzuNuolse5O6vdFRYCqQk8ASSdV1c2oVJtPBH4Bmgx75IgOIkQnoyZnGY/jAFCWezzR60J+YxXKWEf8MGv9AAAgAElEQVTGeY+UEw3X6xDoPRk/J+Hgq9Gf5fPTOlZHqj+JV05x2dZxM21ijkQsTaByXyHvWVcgMo+QqvYZPE6u6hcOkMkcE0+KtQD1IRoK4ulsAzinCr8MQIv1A7CuXk/YJDKVu6MqRzA/tn22SY5VuP+GNabMZsiqdELQ40kStTnBRYRYcEYn6T3WnGU7Od+4LtJ6jqNk67KNOar5+rNUMoTu1XQh6SYqmp8297rPYjyK11eXktprqFSUpGUl++x1LX+s6CnLWFG56LPcUnu/s4HTceqhu9klGSB6XrCGneyzHaJvU2XrJQQodE1eo1vqDWaTmJ+QI0Vm7xB/71bxlQSdLmLaNzFZzGJ2GuKyqkQizFQJNkpyTJC1pz4+7jfx62EfG8C+qo5X1Sj+PF3EN/OL+HJcK7FX+EomnlABsI+1GLUxH0/lR1ZDJUm0h/1efVhMPAlQhZRpIUIHyVYBDCOfdKp7gdHM4WUziUvk34YuJi29T6jSeu6pSKKUE/acFF0PR2XKKyFImFiknltUN00WUbWdiBt68BF7LS+uJJf8+e5r3N+tJedU+oXyZ3Kyx2wyiZuLa80fGBNSaWBOF5eXiln521apmkqSthwuo9Q/i/fhfv8ATN0fYzGp4/10IeKJHmHExff7dTwedqoEVC/JLIe1QpHklBLE3mbiCD+WxATOB/WnQQ5rOosxiV65px/E0xVyaMRs9N3ZYqM6VWDRnghfBetq4gnsBLIagmFdRezasf4PwaZ4fNTEQud5p/u8m8zi/XQWU3qLNaeo56OIq3m0jxsRTyRIUKEKCSEfmYolqikzCcy4c3aRYEaFg3C8LCttH0syie1INkb+0lCrMuyBfj9UXkm+s1X1A4Q+PWmM+9nPcZKbzgiRSX08bp9i152iWVYxup7H+GYRs6ulku9WJCbIsIxE3qzvn+L4tBOQj8haSz+pA9WyEyUaPPVdfNquRFZV9TRW3V49ktg7jMH1dKH1+PXxIbqqjR1yr1VqGyJAm318cxXTy6UqL9XrJ4Z42iFpmiog26qVcs27m6u4/v7bWLy9VYLGsN3Hv/+vf4v/+Nvf5PudRknGjQQBkmyI7T/d3UtKrpm28f3pFBftKN5MZvFK/f8qVXV39KYbSJhBnhH7d1DFUz+ZxN1piI+7vc6W181EUp1UPL2bTEQ8EfXh17Cn7pRYkny0M+ZaqIqRsCNMoB6pshsioiPWI64djaN9911cvH8bLclC4ybacRtt10e1XkW13Uf3y8cYfv4cy6dd7FYP8fPma9yfqChCSnYS37RV3EwXsomPWu8H+VUkl/B994dFK+HuuI8fNvda6y29y0700EyyfEvkZZHPU2ITVbsp0fVqfqnzATnQn3eb+AXSC/njoYn2cIo3VR+vrq50XkgODn8WAueQW0wkkCMlSmTiibOH/Y39ndTTOCH1etwr2YVzloonkseViPDbXdpLGYeU+kYmn4hJr6NSEhLv254araUdsqbqsdcn31kxdUrwlMReQQx+i00n/enQS5J4Dblbp0Qr+l4pNcqJkVSAZb/bZ5qINirmiDOyuohwL2KV0ylWh716mPGuqhjlHINcpv8eEof1SO+Pvw6Ry/03+Aqaozq+Yw6pmj+SaDmIbBSuVaWzFrUBJaajekUCUU5KkxwgyZMver4zjuYdsHFIwVJ1+tvTfawOnXrIQYhxFiGNuj71MaYrYjuNh2qIf2zuRHZXr1+/PmFwtLhz1hQbwFJEKm+UbNBzyTk3NwDrhzBIaBDcwBRfS2sxP3AJnPs+DubOwfKLQKD8TAo+U5BrwLEkFLiGgVF+r8zyYAFwmPE596XyvX0tAw8G4sufG7g16Mn1SqdTRj2XpvE5Vw8ZxODZ+Z5BGr6v4Ba2PIMfBscNsLo/ksFAg5/MC/emMoDflYxArpLwuBok8TM6sOZrGOEPHz7Ex19/i48fP2o+U8P550CcZ4J4MlBt0MvgGs/AdRw0+bNl4O415fHgnRljVzuU42zgpASWPF8l+OP7+P1M9JlwKQMlrxeeo1wnfMabvwQT7MQbSHB2vkCKLEFWfg7gzwGJn98BpgNIk5zObnSvI9amzuui4bZBC68tSk75uQDrDDCUxAFz4Kx8O5Y8c0mslsBK+R7cYz5PWqhe2zbQ7k3mfWKArLwW47Ddrs/EUzl/Do7F2u9TpQSf5Vn5ywHvdeu1/fJfrufrKCjJRLhBHX5u0qy0USWAyvdNNpsQKueBknya9eF8KTDNTQ75HCRUE43WOOPDvUrnjP3CYWOCy89gIMIOt4mq8l38rmcAOUsT8YyW+mPspbud5eUYQ8teEmwpmJmmvmzcc7G40HhtccYsgZpl4GxrPL/+GkDCaksCWoosXwAqnCOuWVZNCcjNYLlBMe9p/8zrmkOVZ6bKzXaQZ/O+VtBRZJTzfA6KSoKQz7hS0MANn4PMZB4MLvKsPEtpN0pH2meJiSeejaDapJeDqITWnFTR47PQtqHsg4eESJurgpJ9TdF9slHIxgxaW1q/2126Vj4TmUPKzP28OPiyLaPkrCQgF7ues3SJ8ZHdO6aqHO5FNqLXH06bquUIUPNarQcygVN/NWWvkoV0LqEuqlnyWWS7x/2TPaWKKfULA6iRzMphm/oi0TB8nno8OJs+RzupmoLqICQQdqkPmu2vfQWtg13qG1A6ZLY1soFNysbVPSQ/0QmEwhHFYaSPhO1xCd55rylDKpMO3pc+E/i+GoBmmS+fK/Z10hjX50oU2Z8I2QPWlALpq0Soeo/62j5fAFCduIH2NNfG2fMZnWL+VKWh8aQPQ+6VpefKz2//iX99njM+u/0mkYDIuKjXQSq7T1n/k2iGlCXM70A86RzOfdmUXDDkQM1VUWcSNI35ZDnXHvN8a2xEYKYqWZ6dP7a5Xjd8VuQzGtQ5aBfAhXONUw3Jhu3J5xvvRD8Zng/5MoFdkglK+6mc29I/UMFXTs4gA05nfwaLeVak5fl97ZEsjacGzLnSnJ/Zfvr3fH1JDgMmFdLSPpM8D+wp+zL+ntejfGTeN1dkq8pSmc1Z7lSZ+Mn/kw/QJiLKVa7pnH9u3l2+99n+ntLc8tc/132zTVX2LsFyBi24JqQb2XgiOWcpo9JjWPaUZBy7VaqY0PmdK3JcJcb9yJoFqHKiAXPqZ1EvL+5d9EchyeE8lwQ5AEBZlcC22WOMzULqBuDGPiVkuX0BpHAGsmqRo7OMcpa9ks0fkdH9fxNPBo4FlAMu58pb+7X2r+Q7IIGSr+kYwfZC5xkBXVFx53Pd48nc8zlf2z6hf06mvtYplWBZ1hoiib2pPUBGc+4BIz81xz6Kf4oeT7JxWYrHlRUAVPbf2XOQ2TXVI4Ad2VnrRFakjHlAocX1ZdTTqWRXPt/fxfruKT4/PiTJofkiuhM9HFaxnIzi7e1VLMfTM/H0aj6LCQD2bx/j+PefY/S4ib4+RjP0Am+Q2WsB27f0B2GfT2J3TDJdvCdrj7PRxBNVWOrXRPP3eTrjIZ7uV48inipAFtYYVU9NJp6oLAfoG6eY9d0sVzwJXjrFnp5CFU3hQ303uniWYgUA8vxAPGlfUZFCY2hkSJB1Y+SqZP/SefpcIQU8kfyrFJ9qH5DIWsTPZXxRJuuU9s3PILvKUxfJFNhc70d+Pp5RwZyq7iDJeR6RjapwRY7yIKAyrencu4e+aFSJ9F3MThP1RlgNnbL1N8wfPV3UC66PLRViRRKPs2dd9TRpYLGeFVN2B2TKtrK7NKa/RqYKWU/ITq6JJFo9CEjcMw9rSCdmkPMvBKTyL/29FlNIilMinpDxqwb1zIF4ugiq2CCGc4XMqI1Z9uHZR1/uvsanT5+iH01jt6aqJuRXQzwZE5i0TdwjG7bZxYokbcgYevTMxnE7a2PUHyOoSPb453PI9kPnY5X2rsY7V3O6mh47ge1LhFGSyJJfUKWKu5J44lraw5mId7yEnaaqaUPvZarDkb2nJ8SBmCoRUvZPS9tjH5TzqySe5Gcge8iI5x4lEpfMfSz4V1JC2HpVFKZkqV1OQGAtay1ln+1ukxIUFU9kmUxsAqQu4P3j4V5y4NfzRby5uopZW0W33cURpQxA4myJHO+yJo0ppcSfpMIiXwaAmDHOfQx139kk7u4eJP2m6mKSVrCD8hebmO5D4PJAJWbfxbIayf9B2useSdCbqxhn3aTPfRd/2d3HL7s+5lXE7WgpgqM97GPR93GlXmWMSK6ybGtldEM8/QbJR7zaR9yeIv7n5U386+3b+HX3cO7vC/GkOPKQ+o/xzhes28lM5CxJZE/IQ+738TQAZEdso029c5A5gzgfBhEjEE/IzHbDVmQxZ93NeB7X/SlGh13UVR+jWRuvAftzkjX4gH0NS6837SlWmwTep0qkSoQ/fp0kssYkAo0VB1JFSOUF64y4FzCcaizZQuTKqXQE2+HMzfHD7eWNbKeJpzdv3sTlVVLZgRieTyYiL9TDhIpD7HYmntinf6FX3a6P63kb3y2uJSUI8cT73u1WcbddSwYLIWdIEkjTpy19n04xW1zEuywxSVb+bjipomyd/WNipyVVP1T1n1Lvo2tkutpJdLt97FZPcSDmQAYRPwGFCcDg/TZ26v8+UUUUcnY7zoLJLPZDqrjCXqFGQJ844jQSL96Op/FmNI6GXr5tFc3lNNqrRXSf7uJmX8XNZK74DGlFndcF8YRvyDtDWGDPSTJgDiZUemYCWSRxruZkzCVl2FUiFL5uVgLSFccjkwpjTZXg6Sjcg+/j4xsLtj/F+cOxuFaiQB+Tq5FIp2Y5ifFyps+skf4kLiFZZLWNxy+P0a2ojg1VpyGhVu+QX6cKeRQPx4P2TT8exdOqU5UGdp33mJ+aeHd9K1/gp0+/RU0iwWwUT/Qwo+ffeKokFCSBRxfz+PTrL1qTnDf36yc9A34jtmI2mcc7+s29fx23f/pO6iP3Hz/Hv/9//yd+/fwlqvkk7tYPsgfce/O0ia9fv8b9ai0iiwn8MPRx1Y7j7XQmWTak86jM2R8h8g6xh0CRIkgag2E6iS99L+JpE1W8nyxiMnTx/YLPj6KhAhkXoqnjabOOjx0qJNNUfXbsZDPVd8p9p+sUI9B3kbAJW0A/S0gnVfZevtK7jd+9jn4xFUkxx9dnT2/W0f3waxz/8XMs7jeJeNrexSPnaH/S2fUmevVPhHjaIMcIoXMaYjEax/urW0kwkyQBqfhlv42/r1axayLm87F8qBkEa4X8YB0zJDpJalCUnJKdXk0vpXjxabuOn/bbeEB1bbaI0amJanOM224Xr64uU/9HsBIUtmhLAC4wTnKv7lGrMzInSajifSCpZa4qJ4gn/BjOWYgn8CbOqe0/P57Pb/U65G+dE86qiAtUYJAIVNXpWPEmVbBU4GFz632SiD/Hoew3xjcnar9jPxGza/ws4Rl6n4lygBLGzxqRT5hbEegnda3+VrwTyTpUShpfVTI0uB/S2W0jYoozjOos+pJSHcl9R91JFVE8ryqeSMaDhEf1ZjKOt3065xv2IAlgkuJEHjcllTtmlM+Z+3M7mZzznP2vs50kkRzLOBmFr1dtGx+f7uPHrw+xO+FjtZJupN/XvG4lzziGnG1G8Wk4xo/7x6jwKa+vrxUWOrh2AFkSAg607GAY2LcT7UDtJTFjQMlkiYCeAkD375dBsxziotKKA7qU7/M9/cz8vkG6MmBUUJkJHZM35XPbUSzlqwxwOAjwczmIULBXLCI5lhl4eQkKnAOYAhAwMOFn9rgIYMzkAu/rHhO8tytP7JgaPEsBTsrs/6PrOjjnZwY+lWHStucMB8YNAiCBigmw9bOIdMoBk5+Tzxv04nsCBrbbc9k2nzEJVAbYBhU9vgaOPZ5eXx5Lj4+dXAf25bz4mr5WOXcGdgTiFKBROc78PvcFvLARKMc2x+VJD70gOj3uBkcImgyQm/gy6OMxKOdHhEZRFWhAxeCEP+O1ShZfOX4lKGtCwIGPg5Xya8Bzyca1rebK+5v7imTNergmwwDDvU+1tjJI57EzSWZgm3Jyg4QCQDPIyTN4r59BLTfQzSQL7+Lm7g6aynn0fJsU8Px4bhyslOSgQWavAa8x72XGzGNo++N7EogyN4t5Iscc5LN//Hx20NgL/A7EickgruPqKINVXz99lka71xASAbZNkD7IUHBIuqLJ1Va+Jw49P5PGdiauGVsHzzoUclKADwa/F/dMwdtUv1PaacbSe9XrRkDiCxnRcg0zt67Gss0t9yH/t0yfbf8ljS8LDXsTdwqA21YBje0S46JKo2z3NP85W9tzz+dNuss+5Iwv20+fHx4LNw/1uizPCDkDWSqN91GGTJYjK4Egfk+20NU4yKdkuc7JxVJZ/LYHkiLK4Coyc4d9sqN+b4+LbRNkgAELsrAFUGanTesbJ6OpEyEBeEPgnaUY6raSbIEBSbR7IUXINgJc1hm+IzP2WS6SCjjbAGWTHnDmhtSgk+E+7pM8HDrCk7EcOYBfvZ9I2STHkt4X2aXniqYyI/UMPhdEiapLsuwL78Zc06fB6xQJQu3fLGOk92ozwUGcxPxkxxzgVL+bAUbeyYAF32cNCTh8UdHic437s+5wuj3vthU+axN5lKRmbcP5XfaT+yvOFoszyKj7ZfLD8207wufLhAufIzQ2Lded97PBJM6n8xkxTskHlvyT3VI2eqrCTeBoquiR/TmlsfPZjm3n+5by5POABLZ/L22w9nj3LKtm2+r9rLPXmdiZIHLFjPbLeBTDPkmj4ejisEtCpVjDbdbVtr20vbGftc89H+Tr5ObciuhzlZUluAzy6XNF/1HAAp9DsgnZgfZZZdLB/mB5dmsf50og2wP7grZ7BDP2MV7aYq0jwH5L0ejZciYqPkXXx3gxOxMbBJuakyz3KZst4CLRBKVN4jn4S0BqW8R7llW4BhGocPQec6WGfD56+C2ee15xD9t/+4IAlPZFzr5AJmJkMzOAxniUfpBJmnqW9g8VUc6iU7Pd/E7eWwA52DWdpRAE9JTJVU/eKxDgOjdYdtmHAPwp/R3Po3065ObO/oIq7NQn+/wHoMv7xfvfZ6XGIIP1OrOzlAt2kD8AQPRhaDORmwCgBCindZWyhZVdnZOBICL9h31MIOl9ZRtjUFIg5b77Xc8vkwi2CWPO0E3KRldGNHss34DrEYimc67XHOj/yLt2z8mFVGWRfMF7YxuwmWTZ74/H+PjwWdUEj7u9ssW5JgTMdNLGt9+8i5tRG99/8z6ux5No1pton7ax/+mXePrx12j2h1gMGwFFYyq76ElGH8qiJxdUPu+P3EhHpv4IGbepCPHjdpfsewU4myqtkRG+f3pUlrRkgJapIib2fazpWcX5pubOqUfBt+Pn6jPWu/YtoJ7JlC6R3dpfZ8nc5wVy3ElYMsVNU3xCmq2Y6AWQYD8nkIXvYxK5j/Ybz6iK5WepR9s527ftLkvhYSvUDi71dbSPin/u9e14zJ9NZ8Qo9VVyBVuhJKF+XwAt7lupqrL2LE+LWQYMJJt2fTpp7JDxgWSkFwokFlIxJL+RKYwtE+ifkz7IPL/CRg4nkYP4DolAHdRXpB638d38SvfnHlyDa/MzfA327m53SH3DAgAr9R+hB5B6rcSgzOjjkHo2pZiiVaUVQJEyx5FoNGFP8/fbG43hx8+fBHb3Y5IpgU8i9/JMDbqV9EBCRL+P7amJ+2MfD4BMQ8TFBBB4FPMm9Q/jjDv7jUV/WxH39BjJJD/zrjnJ8nfyHwBvMvFH9jCZBEh0eb6mSsxLUnyzxVw9HSCBsTVkDM24N0AS9j73lbCt1fWpoubMhzDUAqoldUpfB/yp4yz1/lL8kSsqdcYUVeUjsukz7iJpR4CpcSvfs9oixZOANlVBQc5lzIG1TeUCABmVKwCUxFBIZZJwg4znvt+InF62o7gAOEbBAeldkm+CjPVEZHi9v/QxEPrCp7VyjeSNizihiol6tXxaPZx9Rcis6Qm/md5YKc4vz2kIHO/D68WVyKJt18c/u1389fgYXw+nmJ0ibk4kcUUmrJq4AvSjyoVtxeqrmlhXp/jb6i6+1J2kvubHiG9ny3hDG4N5Gnsk4QAVAQkvIK+QDT0Nsep3+lo9MSb4AciW7XSdo3rXhSQgV2Sxw2Czz/pK4Du+leSg9k8xa1K2Pskl7QQ7exSgSoXNsU89gnlfJ4DZ9mHrL0eL+HX7GJtJFbPlPNp9H/3TSvZXyXm5epy9D2kD2UHfOchM+RfEa1RrKUMmVUC7upxzHunWqh9i97SWrCLPQtUTa/zr3V2086lIKOwKNkRVykha1UkG+d9265j1IcmoVw3ymmPhGRBBnx7vIkYz+Qpk/KvfjxOniU+qOj5c3whk537qc4SUPCCuqu/rGB8ToEqy3lyg/URVj1ResnfZhzsIgSyDtht69f+i4oLzZ6tq8kms+1M8MD5UjCnxoFcPsVqVxoPm+Zt2GtfDKVrs0WwU9fUs2lkTk9Uh5usuZiQJojCQk2HYv5vNOkacrWAIKkhIlXaSxARMpvhlqETQS5qOil6SNyazuBqneQfYZh0q/oAEd4W0xjz5Z44JvC8cy7OmGNddt4thVMf4ahIDIg1tJUmzfpoSl0igO0DAbY9x//k+DmuSDpu4PmIXqFSaKYmS/ltfIDErqo1G8XhIffuovKeKlvUX+6Ns+mnUxM+nlLTsGPny+iref/shFsul1uD6iKLcVv+nWowzaYlPvTsojn3z37+LxdV1fPvnP8d4voi//fOf8be//F0k02mo4uvTQ5KCQ5Z2vY7tbqfKKZInWIvXp2O8n0zjT9NlfKA3Fn7g0MdDt4sNsUmkvmXjEQQI+7VTr7ev9BkMpMxnMe27+NNiGd8gtQcpy1apGxGCnEEQuuoBmBNGsA/43ZCfzWwk2VL1ch2qJClKegRJN5NpPLR1XLx5G+NXb+K0uIgJ/cmvrqJBAvFpFQ//7/+O6d0mFo+r2G+e4senj3F32MQkRrGsJvGqrc5VdJKtpYKVyhr6AU1Tsqr3wdfjPr5SiUkchv9ECe2xi0v6oiOPzLmKz6CeiinOgeS4P+zjSz/El+MhnrpDjMeQn3V0h31cRxPL8VgVzKxj8FSdT6rAPcaGHnhVE8vRRD0BFeuon1OSRaRHo9vBYDuR1FzeXsuuaJ/89FGfU49JFBYgS7q9iBqSMthzVB3NqlYSm8SO6iGFfGIM8aAkSWwd/dSbmCF3SkVZVcXlxSKmx0F+JsQO1WIk1SiRj6SK46AEAeMSXsOOZ4R/TlOPXhFqxFBUPyG7iM+AJ08V5WYtnx73gcSxNxcXcTtbxn6dEoBj0qpqfQehWJ1iv9mSGxVX84WSdA7bTbQQjTxLk3kDYZ30OH0+e5WQhl9UKMioeCb7WOOhimlXqzqXvQlh/OO+il/XX7UfwJOQpFx02DjI0zpm02VU02n8sl3F56pTT0/O1urDhw8nGxuD0T6YHNxwwPj/Do4cMDqI8mcM2pSBsj9jh9mOEMbO1/bn7VQ5COTnDoYNFhho5V8HuwZ9fF8Hk3bWDa4aAHbg7msaSC3f079jkMPPVILrL9/zOaRN//N4+LNaZDlI8M/4WlkjGbR3tqMBbZMrnid/bSetDGwcRPn9HfAaePCiN+BiUsfVWdzboBcHPE6BSUhvnPL+dgJNAhjMNkCjQNfZf2dJit/r55TBmMfE64HnMfBbgkPaIBl0t9Pqrw3uei1543vuTaByDfqWlGvYTrVBHoICP4sMYnbieSbGluylcv68jnxNk2qec7+Lr2VQ7I9APwNXL9cL7+H1YpCC65XvZ+fCUkhewwbFvQ7xzAXm5IxhX+O8H3J5KL9fkmMe89E4ZfP6PUUG5EDLJFW5J7yn/K/v+/L9Pf7Mv8dXoLwzA3PGAD93zzBpo+ZMf+7pCjVnVPs6pW2wHeN9TTzNppMzmcr8CIzJWeTsE69p/iW45Xs8F7/LnuH/EEW6/yHJbJ3XFRlLrpw6nWI+naosWNn1OfPdACL35PDnZyaInb3meTfhYrCMz3icPO5nYKUAME1aGpz03jZ5attSgh6qmsnrpFwzJpu8pry/+OzN5dX57PCa9/gzdwSB/J7v60wtk/ochgbx/T5lkCqpoUz8lGQYzyAgPmtdMwa2a35O2ZCi0XxpXz3f5fgSHAmMzA1JZVfkuCdnXmPSpL0kUKI+xfGQnBQ/s9ev9/Bh/1wxB/EkW052ZrZtlPzTeJNAsJc8VidHi/frhqNkNhQ0ADpDUAFE9QeBJSJkIQ4obc5AG0sAACK9VxPdKmmKkx3jDFfAzKAaBk9HUk758wJcM8ilgDQRTz4zcVJ1DhcZqWNXoCGNBNiRgVf6FkjG7pAasmufG9DOWd6yaQbeAWCydA3ZYSaeCFgYK1dVem7tMxA4eazPNjEDgQrE9wmEsB2wv+DrQOrYbhjsNjnK1wRfPL/XaGnHtCZwSnNGsP0Bn086KzNgb//gDNjn+Xf2vEkQrqF7ec0r0M5rT+/1XAEDCOXrcS+fzbbj8gVeZEz7XbynAKXsW3mNe23KRhcStLI7uVIPMFRrbshgLwE6a0mkAi59lsPMUnG+JvfwWcK71lljWns/E7OSO8h+lIMJzVHey9BS3m8EaOmcT+uP37f/YlvqvV6Okf0igoDyj/0O23NLAXqOy/mXb5mlNc/2Id9f1yGzXEoSab87WDPZzn0JgF76JD7L+XfcprPHc+Tn4/1daYd+t22ve/JxT1WLtCmZynvAftz5HOlyFVkeX92nkBwGELV/oinK1T9eY2QXCpDifFRPkNQwWHvBTck9P5l4UtY9SV1ZwknvT2Ph3MPOwVMi0J/VGLy+Pb/ycbPP4KpeV19ZLpJqMI/nyz0ouwQAn22WemCIhnhO+CIAp5JEcQzkGhn3WR4NKR4ymP+IeOKdVE2bSQrbBp+NPl9LoBfKyn4TY6PzDlAP2SJ6TuQ+ENqD2cWGeNWeyr4RBI56cWRJWYfXWeEAACAASURBVIE6+dmxfUryQ0a028d6u43f7j/F3dMqVtu9ALc0xyHi6ftvv4l/ffc23t7exBRJsa930X/6Eruffovh633MCeZ3D3E5X6ifEk2qlTzheZyMY0XvwyyxRVIE/s7lfCYpMMkdDV1ucp/IfgCAx/Uq1vQZqNvY1p36PlDZ+3Q8BODIfkjVsGSuQzw57nwmTp/7+I6BFzJYSXWT94/7iu3WB0npyg9EajDvV0AIzs/NjrMx93aSTR7O6xsgBy6Az5ZJEd5rsuVdIvy0hzPxBGF59hfqdH7ZRtjO2H+L/FnbAMu4uu+Zr4OfpX0KYI5kTK5zb0615CzX9MgIsn1D8myH7pQIE5qKZ9LJEnCsc856AJvXVIQgkQRw3uUkGqpu+33UbRtX9VigCmAowCUVOoB6yHuJaK7HIm8AZ8d1pUzr5XQiIqo/HmJ6alOVHcSkkiEbrSfJkwF4ZrvOsxEH0PuD58Yvp1J3fUKeN/kvKTGGKcr2SFKNg4inx+MQj/vUO+liVMfVuIlZQx+ElPzEOCb/LmUv67zKsrieTwC6c2yZ/Qb2v+yL7p1kelKxQfI5VDGF/8hzIaGEXwdZCHFETx1IIRE+iXhyfz2TWeo/AVgPuJxlPyW7hV/W9XEcmTBK7+x1YTsCEI/PyBxKqhNSgeQi7BO93CStnM4IkdqAf5yJOanly34TENeS02tHMZV03Ej7F9+2rXslMC0AbVt6y5DZnxQJQMfms+U5icDniM8Q/kWiz7GB4yaexVVlq6ddPGzXAq9JUtL5QsXAkABLqh91vZxAYl+T77EnL5dX6nnFevzHbh3/eXiIO6oQkJMcEAnqo1UfqFaykNgVJoIm88TOPx838dP6UZn8zNnFqYrvJheqbLmajWO73yeCqD8IlKUHCjJnkEokBSyJAedzyaRDPLE3IJ4OmWTcnkZn4glbTxY9IC9EBFnyT6uHuCQRqkmVcDE6BfJ9t/SlqZqA2Gas/N4+lx0fjatxPFZdDMtJNICqj5s4PjymbHqqZvI5w3oriSeRofjrueenfUlX02p8qRRdzkU8Sdr3cBTxBJHIWntarTRnJESdq9HZAxDJder39bduG7P+FK/qSVxVY8lMLecLVS18fbyPvkZu86gxhvAxoQqAzP1fzeaaJ/YUxBPEB7+rfUDPsL5KCRmonozHqjwbpZZx2hOA2cy19ldUsYHcIfGQs4KMfsiCLLH3eKDPTCKeEKMEdIeQBbi+qEiCmMcbxgTmctrGsByJKByvjyKeWHPEK1TvyBdVYjQJFjmhBCULKiuQ2YOcBuSnAnSAbBwkp4ncYzQRCwDghmSNRAoyV0pwyz1LLZuMzyxfMCeZ2y4YLyQu3FGFhZ2dRMyu5lFNq+hHVUymU1XKMj70giFhYvW0jdX9Kk6Hk+zt8nDS/ppDLDBXw0mSbY8kttT0NBvi8XhQVSJkGRVPgOSa/1Mfu6u5Ek2p8GLN3r55Hd98+KAeX2AsT/shKzwkMlsJIsSyu4P6DL39b9/G1avX8e7772No2/jLDz/Ej//8WUok+M5cl+S71cNjbOk11nWxpofk8aBEnstTF+8ns/iX6Ty+gaDIxNPjYSubgwy+/IuGhJ1aVU5f+0N8Pezj6bhXFc2yivhuuYz3EFT0S9J5WqnCSBVuPIPOCIVTMcUPI447HIMex/jpxGH0oVPVE2cjMXBTx246idnNbbS3r6O6vIrpzXUsr68lo08y0eP/+o+of/sas7uHOG7X8ev6s4gnqlAuqlF8h8pVlci71XalmARSiGQhqsypiuPPvuvj7rgN6kqlIkEiEeuv62I5m2lfQjaUxBPrjqp2yexttvEbcp11Ti4WeRVxdaCKJyWgso7V/06V6akaD3+Bs0TkW+61BibwBHG9elSVmZLtIIuo2qdH++2NEvpE7v/wk8gabK766OXqIhNP+KiQbFQ9qaaWWCTL8UF+3dMvXX53r6SoKVK9JOZm9aarqokJ+xb51u4giT6eTzKEquCanGUCnzGFlHwmH8JxPu4xWFju2aqejOy5dhSbzZatpfEC+bhdXoik7dYJMzyNm9iropNz5ijM0T6Z1G9QhemodpqIYNefhvOvjTrLLsu/yQms8oEzVqjkN9mUWklAJD6gmIPkMfKdf932cbd/inWP+tI4blFNYLyRAmybGI9m0Y3a+IUeUA3juY0p2MA333wjqT0HzAqWc/UN/zegYmDm5eDZKXDwZsfdv+dA1sAfm9RAJYGE5cZK4KEEAPk/z1MC/nayuYeBbj+fjawNqKXtDB44sNPYF03AS8DDjk8Z4PvzDmJsmB3kvgTO/fuauOwc27j7GfwZB8wG6g2UMbZ2eA2alc9dAq4l2GtQ2oCC58LgowEWBy8CZIpGxK6YwEnAKXCFjqXcDGaZFORr/pQBlZ+Xd7BD+RzUPWcs+x38bJ5bB1oclibPFKDmSgMTOPy+wbLyAJUjlEEsj6sDzBI4IxvOa8VzVgI9yE3YSPgduZ8dNwyl10AJ/vj+fj4DOR6rM7CXKwBfgjdemxyE5RiV78B7mTjwuvc4es6RrLBUUklCch2BXZS1W/onkyd+T76vhveZQFXg8uIPiQ0mTF8CvCa5PL5e7/6+bYOv/39dPOIsg1SSBt5PHmP3YSmJJ67NWmHNUlXF1yapy/3guRTogqHE2c6SCJ5jr38TJL4eXzO2nn9VcCxThQ/3VVUSPV6Qy8k21XIbsi3K3q71GYPaJp34VzYm9wDiWgbGzk5hDoIdhJWgle2B9wz3d1UbDhvX4ms7a7YrtjmMncCx3OuLZ+Qvf/g8z+A5cSWk7aUygPK+dxUMv6tDXWBhAqMZOyW55AxGj5FtZjIqKZvY695r5BxAIqeUgaNyH/taZOO50iMFeMmmngnbDEL4HrZRpf3y8xII6PlxDnOvKzSX3XcEr5FscJ0RatJNfJOez38MInm/lhVPZEIpMCToyVVWOJoQUjjRBG9kMCOfpAzU4Rgrsixns2Qj0RamISQBWLYbOHSAW9w3nV3PRAjPilRVkrloRFhxnQvKv2naC3CBVBhiRu4DRv9SZ4jzrnjL7vPkapJMjItUJ4jO5KLBE95NUh/TSewfVrny9KDg08D0ec7pGZIzthlfgkk1vRRQl5y8cl3Zdptsxnn08/qaPg9kLzbPiQd/ZIcAlX0W8S/jaiBR5+Y0BfUlOfq78+PwLMXlORXYq+bFe/VB8FqUREQm6nxeAG7at5G9zHJnGkt8GNnu54q7kniC9CrP05f7Q4ktSIJkP8h2xT6Hvp+JxdI2237rPTMRJv+ukHgFNOC9CDa1P5kHMlmz3BAAAX9GkrJ+bljK/10Zpp9PUv8Sg2YC27Pcmj6XySbtW8tS5cQHvQcZmfmaChYEHqc1633N971fyvfkcya2S9+mBMZMjti3s31j7JRIQMVNkXgjSZpcEcmzE6wYDDJx5ox5gQVJXfwPySe9QyQQjve3X+3z2F/jA9gPMeHC1+ylQ5WAOb//2dZl+bnDenu2X2dirCT6s03XXOXecfbD2IMEQvZJTDydJZ5yrMFndX+qHqi4ZZ1koBegRL1AlKHP/xmLdB6ksztV9PlM9zmmoyNLQpU9fCSVlscTO06GYOm/vfw8xJP8Dcj5XGErfz0nCUBAmHjirGf/lcST/EtVdyTywYSsbBb7AyA2Ewu2G96nyd9KslEQfCIRsg68fxcbbRAQ28Azaj5z4Mr6tw/AOHA+OEGAsdC7YEtyFqd8idk0dqdOlVR3m4f45dPneFhtBLixGoldl4tp/OlP38X//OZ9vL6+itN6E3c//CM2P/4c8fkuppuDejpNu03cXCwFpJA40e/3iQCGyJnPJIuk/QkxEinRBuLJGb9P++254om10XW9JGogngQoDkeBBmRTU03zhSbq+CZNaqD+/TwlCilhJuvXS+oz/5nQiKIg9KAVn8+BIZDsR0r3vLbpT5P9FbJfV5vUPyj5yvjqEGXpjOXchEwqwV77Fd5vJHXY/uZCYs2517equgriyWv1HLu5B4TO7+d+ZADttkGsOdn2LmXUylbmfUMhxZl4AgyrhtiRWS2y5SQwTec3684JVAAUJOPSzwaAlwbd9GrCr8JvyL38kMpRNRrPSLX0SDSfwHVVDXS9CCtAX0gkAF8qnmZUbnCNvot24PztBZjyHAC5VDxdzBaqikLuVsmSAE5XV7K3fI3Phw9OFRPzIHv3gnhSJTiJYNHEI/3B9inJjf5ll5MmJhXEU9obPoNLckm2NFdnez1ZNldjjH1Bih2QkHhUtGS2ZblilUpEFhB7+JDPSUgJksmZz3ezxXk9yv/IcwkZxB+kl3QG0Y+Vkaf6gedyj8hcnYRTeY7DLF1cVfGw2SppST5RpMQQRgwBedYK2eiOm0SO8JxZKQNb8aXbKbOedXQxQbKoFSGpustjH5d8D7k8iAxVfyABmaStJX94dXNOxDvHpFl6nvdbTpKvZ9/L54zjia93T6n/BRnqyGBl0Iw+ZJD6u9wrxJiGkt1yMivPv5xeaF1sj0P8ffMQf9s9xb36UjSx6BNJMKmruGxGcTWa6Jr0P2N+qGD79/1T/IbsGT3e6zpuhjo+NPN43Taq8KIKBeriAAFGX5UObugUpzbJSE+Px1guFurTxn542m5SxRM+DtXhNT1xDspmJxYaMc7jqUhAVbhsH/X1DIBPWfoHVZXRS+gK6bPN6tkOZBUb+yqyO30dw8U02leXAfG//vQ14mGlKiadBTnk56wy8dRRBJD96oG9nX0w93dljygGhIyAFMV+HTqBpkqGgxjIVa6sMSXz5cQW9bfEp6bv3H4XP/Z7JTVcxSiu60lcjMexoLdcHer1tzmmfi8CaumdZLnLLI9Kdr3kASE5uoPsDoSdEjfU7zNJz55tT4N0VrJFvMfjfivSmM9jC9bHg8grng/iCbm4oWrjqR/i6djF7lTJ50HOFeJJ1b3HQyyqOr4bzeM9ADoV26MqukkVDZVmuyEWm15VwZDIJfFEbZ3S14j5JiNVvDxu1iJbSLWazUcx7utEPDF/WWZL8me0Ccjy3vIBsk8u3yGrBgCie3/xL2uj3GvIDG7Z40gKzyLmry5itJjEwNSSeMH8QQ5MpnGq2nj4+hBP9xvJ62GcrrEFfRXTQOJykip9uqPsBrHroa9SXxxI6XYs4gn7Ifk0evpdzOJx9aS45/rmJt5/+Cbevn2rZ/7y5Ut8eaInVkq6EZZMzyGSfw5Imlbx4V//FMvb27i4faWeUj/88rN6OKVzeSRyZ7fZxv2XryKeOKuwsao6jSGuqiG+mc3jv80W8R4iDbM2HOPpuItHWkhMksRkU09UrXpo2nhAWm63FchOCupFU6u/E1KLC1XpJvlVxu14TCpErCdVFBPvt3WqDMe2T1Pf7vpUy9fHaKb0FvqNnaInZkRV5uZVtLevYv76Vcyvr2I0SeoY2//8IQ4//BztL59j2K/j0/5ePRYhRi5O4/gwm8mWsNdWmyeNI/0xibFJtIFIwg9g76jKi3tKbfgUdUefqCoW7EkIW8YULCH3B8IesgdWQx8/rtbxGxKYk5S4wflAW4ub3aAzhqpYkmvxhyTHqx5Lqdce30cZRH2u6ohdfYrH/hh365Wqr0gGkL9whBwaxfJqKVJUJNOnO5FC2B4pStATnerHIc0vpBdJCqqIytW8fN9VT0/Gf6m+pp+zuIiDzn3s44JqKuZmOIn4peLJxBNEHK0GSJg9YwhZDSGNzVj4oNRZsPVZ9QEsBnsmXI39t2V9U0GEn4Rs7VJKCeBBikshl9pKxDoyoIwXRB02AB8HOW3IXJJ18FkVK6n6GfLwud+n9n/u6eRzFF8We8R5NeprEUo8L3P66/o+/mN7iF2311gzllfNKC4g8ohL5fNNYtcP8ctmHQ/tKR6OO1XGnXs8OeCSg5YdEZxjA54KwjPw/BLAKI2Vg04Hk64W8MAbJDLY4ED9JUj97PynA91ghEEjO+5l1ZQzkV466vxu+VwGyJ3xKjCjyLT1szgg8XvbMJvQcWVSGbiUIIHH1M9TPp+JBoPvfj4fAgIVMlju5/MYlkQKz+L347MGYQ3uAe462OE6Bun5XWeFW9rP1zc56Ou9evVK10BHmXv5+x6Pl+/vr3kWr41zsP8Hevhcu/xTkjAeF5NdJiVNAPp9FZTnAM1j5+crQWsD8tp8qjxL2YTlmi4/D5BQgjIlWKUDPFIQzR/LpRmY4vpsUhO7dpYNYpXrrFxj5VgoWCmAa5MLfFbBdAZY+Ndf+/f5GlCaqjWezcSTSVw9Z24u78qil7KWABt+n3Kc/D2y1sr7ei5L8OTl2MqoZfDNAJOBlHItvbyf7+PMN94TMsGf9d4p78f6V0BKI+ucXVvusZJEhHgSQJSbu/OMJnVMsHMdkxcmYLxe+KzBY5MbZB8gI2PgSY20e7KhxsoIBaxwjy4HVaU0nppnZsLVwe9LLWaTLB5T/vU6N5jM/d3DjTERKJwz4TyXXh8Ozgy28HP/vySteU6vec+b382Sg5T9mvTiZ2pinteuMrWRZMmHsMeotGOMn/TdM5Br0tHvZWDYc17uFc0fDU8z6SIiJNt52z+IPQdi3ls+m/ycJhZcyUPmzPkzOjtSI8h0RqYmqVqTyvZP4J7nw/azfJ/zmOZMeiqezsTZZBYDBAmgpgCFDOIDnrYAB5u4vr5WdhKgl/ZrzroWSHXozlJ5aV2kTF39ITiqxwJ1IKFErNJocz4VIYKDTCYU78Q4p3dOWbNpraXMJ9tkA+YKIvMa7LqU1OI9ioPi/+vs26VMZpEvlj/KgKjGKle0uRoKR0jPkUkG9KNtO72O+dpgNODNy/NJ42LChH5R+UzyOek1pOfMIIjvYXDE1/f5Vp5ZPlu0XzOxWb6z16DPbREUNGfNBLn3lGxNrvhxBYOe8SympeRGgbHPazYFjjrLM+np9y3tvolTQKPyvPZcPa/X3xMfPsf9L+tS85/9CZ6ZwM1nJhIwPLufST8bsvweFTs5u9+2zefZeQ5zprjGPwOfJqv1jrm5utZj7lkhWTFXlVsWLRPe41kiYQR2ZMDd71ye2z5j6Mtl/+F8zQzm6RzJAYMrYQ1qYUt1pqrqLWe3FVJ7OiepVulTRb/8m9w7S5l52U4RxHisyzPyvB67VMnJ1yIRckKVP8+/+ABe79zT65tAbGgSicOa4xqWqMROu4rnDAhm+QyiY/uKnGHn/Z9JD8+dCDDbtHzee2/YB7IPat/NILz9CEup8jU6+un7SS6Nz7TjJKlp/8dnh8fBvtTZRhgky+QTQGrpW9ofOe9hqoNy3zD54RmQ1VwAXmm8U3JByhhM8q3pzAHYeibUvDfs/wDmERD/EbGg92WckVjNFUweM1dA6OeWzwOozHKU/D7nqs7aaVpb6t2YwWjZCjcP5ryA2Dokohi7ML+8UHUKfWUeDqv44Z8/xZf7R1UFQIARzN5cLeO//flP6n2QiKdVfPnL32L30y8xXa1jgQTJcIqbZojLiwtllQ7q7ZLlvMeNfLddl9aSiOqhk6QeUntkuSI1cw9wSuXUKPVHwdap30jP3qJihezK1OBbDcbR78/vSeD/YZ76w6Ss2KwKkPcA4wfElWKJdGbzPc4s26/lbKG+is8SmcezVB/Z5vTQUAIHxKgSDBPxJH8J40yD6Sxr5jXttSi7GykhRPdOR5UkGtNzdCLXSrtjW23i6eSzK5Nn5VplHSCNxR/LTalxfTSqmlZyRlcpUxbAkmboSO4xfomkYtHUyrDfH/vUN4CiHCTlOIfrJi7J6kVKjX5MAGoHZGISUZuqTNI6RrbN/RmosmF9Hvsh5g1A8iRmVC4DWiEBiVQivjiJLRQMUTmeAWqGdDmdJeJp3Manu6+6PklR9HBijLG7+Jb4uVt41Zw4k+KH3HtLIGsdI4iWEwDqEE8AyvQkJeObjGA1K09Se547VRNlW+ZMaJ0b2R+RHSjsvT/H3oSwoNJJtilL4G635EgDOqZKiU59sFJVOuP1mgrFLHeEfZGvVJCAnciiiA6sgDoLSRUzR9nH63MVfSa3dK6ZfARXqRMQCrBp3wJwWMkdECNtVrPo0u8pDQmwHn9wNIovh21s1ztVNF5OIWoixkh3IRfVNPGWBC3kMnks9LiI01EZAeynSn8513yJzMoxrPENngdAsTwT7JPLJiL/tgOoRBryqF4i/OFcSz2sUvW0id8y4cHXmVI514xF9vywuo9/7tfxxNo4pWb3lwDiozaukXgDDBbA2MeOmOwU8X+GrSo4ti3Sfm3cdFV8F+N4M25jBjaTAXRkmCDdaAoPUInjhlzRZL9PPXbaSdAfDVJhQ8UbcT1VH0Ojfk90YeJ9yDgHpCX5bEPSa3RRHyNJcVE9dFjFOE7x7QK5v6lIPu8J1o7j13OyxqkW6TR6faXqmvWvn6Nd71QxI3wsV+zhRyM5x75F4s1VwDIIWbrUxBNEJradeVBSBLHLcFLFAeMuH5B1gJyeK/Fzf2FsBokPAPEkGPy03wf12pdVE1dUPc1nujb+5vawi7vNXtfD9nMvqukZJ84LyVjh12R5UQgnzjD+FSNETyhIE1VvVknms87EE+suqlifUkWPkmGqOh5323ja7jCbMZ5MJfXFLKwghKgyj1rJRF1Fb2MAcUK2Ts+P1N4bCCH6rrURxzGVw43kGRcHZLQg+isBvewVqaWIkAgRT1RxYMfvV0+qAI0aCdomydj2yY6vkMXDL+5P6rN2M58m/zArrTjBxzZM0uU58YgziPOffx0zsyu37HFixEUb89eXMbmYiXhibQ+Qq1RbM8ZVG1QgriCDN1QS9XGLvNepDmqelYRWN/HQH+PjcSMCquupuq/UpwYfYXQgJm1iGDca+7vuILt4dX0d77//Nl6/faP9Ql9Revh9vn9KxDjrYbMS2S0iggSC0Ti+/R//PcnFTkbqgfNlsxL5CHmImtFpm0jP7eMq1qtV6jNJlRd9qFbruJpU8e3iIv51togPVNtCDkavaqZHqj3py0x/wmYq4unYjuJx6OILKjXHnYw4vY+usOXjUdzOUp9XKq7YA6wNnY85ocD+J3PGHt3mwI84W351PcqJUimG3VB9BBF9fRuzd+9j8e5NjK8uYjSfpP5Iv32Nzb//LYZ//ByxW8f94TEedyuRlZenNt5P5yI0SQZ5eLoXUQxZiUqCel8dTqr+gmijLx4VRjq/pOI7xPVkLLuHpBxjrn6O8i0TRoDtEUmxS/KDPcko4H/0K6wi3h1q+Q4invCFIZyQi1MPyC6mh5RQKEngE+N+jG1TxaZNfZ12VN/XrexiA4lDr3MkAieJZGr6XN2PxCXnWoVNRRaVs36QD8G609rLYyypb+xJdYpt9uUto8w1sC+8n3zSY6pUVK/f3L8SlQGILPm89v2c7JR9CfVzhngS9qIM5eTnWckpS5li9w+7NFaTUSIkqXYak5CKr8W5SnVbS3/AbTxxFreVfkfxCOb5sJeNMPGk/a3EAZIZXK3/rLLjZHGtN7AY1hi40VDHpBpJHYcz74f7T/F3EtaoYkMOEQwjapHszAkkWT2dx+NuF5+229iM6Ym4j4bPvHv3ThVPDmoNAPiwcpBUOssO5uTQ5sPM/+f3SkDcRAc/NzngBVmSTgZHXgI4DiANmjhIL0kGA/sviSc7LOXPHVzwrzPrS5C2BEAUmOSgwO9sJ4afuSrAwcDLwKIcMxt6L0S/lwEZf22jX46Dr2NwyeNr8LgEoj22dqyk/V5IqRhc9jwxPxATZyA3kwIlgEKGAdeh8Z6vz9cpEEykXgqYkrHxePh7/nkJDPp3fD2DOwY0/M4CdzKQ5uuV4+o5EoiZy4nPQEnOdHQQaUCk/LykUNwn5UUT+jRGKePLBzH3KZ8Vx6ys5uBnPjT8Ls4YK0lT/8xj43fzOjsDJbmJ6xmIOTcKTvvs5XryPjuDP3nuvb7scJ6vl5vLn8Ff97HJ5EiZEW8whGsZWCZDodx3JZFkQOql7Sjn0/vC9qfcS7zbGcArmnR7rfJzOaEvAj0TBdyHABRg/iXxZLCKaykAklZ1yhJtcy8R/m/Cyb2X+J73PnvA+8BArte/51FNkU+JgORnZO+cq4yQkshVDga/+B2BJBlIJAOY9wFEMnHG3iwJHt7T9szPW9orv6vtgCvDbEe8j23LbQ/9rra55T4wEeWeYJ5HP5cJOAclXIv78h5em5qnohrM+6a0GzjfHg8+b8D4DMwUmZx+Tz+LrpMzUwxwltWnAgIppT7Lmj03iE5g1HM2umxKtm8mlnR9gqlcdZMInQxSyKZA2ibiujyL/P4ezzMhkCWdpDEuKZ+RJDQIHpW1o8z+pK8OwADxRICKI46zBTBLzzBMsCqfqIJYbwTO2Y5WxXsACmnuD0dlOKmXU5aJwi4iZ0APBpws7XEykQHhIGOUMUdW8rMUoisalG2b/5AV570tm5Ozzv3O3Nf2gAxDnQc0oM+Nbi2Rcj5XCuBcv5vxldKucT2fS1Th+Mz3uWAbLn9km+QZzoH4uX9HOsvUsDqfabZj9hG8Rkq7aPtlkJhG3mdbkMFEEwQ+g+1/sWe4l9eo9mEmCXWPTDjpffze8qvSmkv7NiUjaG1G2nNOjDDpaRvB1wRwPgsYB59RPH/6/ef5+yMfEDkH21/Wh8fasnj0eCrPcJ2dgGqZvJDETz5fyzPQ6x+wzn6FScvfE28pINMa8tooz/F8RhKoy7bOUgUVX+tMz8UP3pOlb2r75PVb/utnFdgBOEJ2cG7QzBhauliBRCaqtF4ykaY1BIg1PDdTd+8ZE0/aI3/Q46k8K6GRPZb2r+wD8H58D+Lp7M/n/cdnlM1WJdKyXBv8H9AWW0uFmO2qArdc2eEzp82kGfcs/S6Po/sheU2We4X/M2beK9475X7hfJDPTYpPlkJrMwGpOc9Sdd5LXn+eT0vKnddWlmks97LPXvuJ5f1lkvMZYxkMnYvnNUziTUpo/Uod0wAAIABJREFUUBUI2dV5HYqEOqWKJJ9trnhifAAekvTc7/1nvwPjAlBm+2QSTnYpq1FQhavnz+OPXQYUVs8DMiZzFS1gh65LRjhkE5xCrnrD7kJgcT/W7exiKeKJvlu/PnyKv/3zx7h7XCvjW3Ks1Skul7P49pv3MTt2cbNYxIQz6ctd1Pd3MV1tY7k/ini6bE6qhlFl5j5linLuKLN9MqaQV+/vHk8mntiXEE936ydVM3GeJX8kNbaHeCLo5rNkdjszc1XTw+Ok8xLgDck0fEQBarlfKc9gf7etUjV68mGfe4c5YeJycZG09TOxbalZNQIfjjFqqVL9r4kn2dnss7G2HENqv0pdLdlYqlXSnwTYaP8DLGRbWe4P2xgqkrx/yqQOS7LtDwmMFzh76AT0skZGE/rKTCRDQ0bqE6Bl7vW0owqKKmNV4yRgkd+hrwrnv2JLyCeqCrabuJwtBHTMiTVyJS8EnEhdwOvcf0gybpkcoWKEnwP0kuiCPBJN2wf1C0JuCGKjjhkNRepUEbeHnOAzY8jJuX7n08NDkky7vNQc269QtROJksjg0CT83As1VQ6mrytlAndUxgxpr/F5CK8JBBOgL/Y671HZlJxUJHuS963trvc9c+eqN6TeNLfZTgF2oXTgRB72KO/FGHEv5ml37CW7BLEDiCMiE/IJnIhzGeKJNacK4mSLAOrpl6YecOxR5CeZpxzfyffP1UrqH2VZ1MVc9kBNz5FlBlYF+GZhAjI2oXszBsMhJz210B1JGghCpd/TjD7iit5sJNn1Q1yommgmsNV+tHx3fBXOPLKikc4EhM9KAjwTc+m4RHYx96Kzjbadt5/CnEGmSn6Milj7kKxfYgf3Z82JHT4PtH+I+0YpKWN1OMRPm1X8ctyr15n23bGPV7NJXI7H6l2xrCC4Afh7geabvo9/Ox0EjuMFUe31pqvjQzWO9zMqWwCpm/i8fYq7wyraqOMCojXPDTZ2cUxS8Zwb691eFU87klkggKmUOtaxOh1FEPJHPZ6oEkRqj554zFh3UjUJtn61f4pRlYgnkgKQsLT9Md7meE4xFCD9q8tor5ex323j8OUhFgeqEBIBsT+QeJaSGtizJAjssCN9WkNUPFl6XJXJALGTieT0WLeqzNkfVT1kpQKRV5DMbaO1L9/D/Rcz8YSdQFL1i8DkiDmVI+0krmazJH3PmgfgX++0rqlQSH2PUlU0vZqUcKPkn1TFwi7jDFN1nGStOEt6gbjMHcST5GHBffD7OSeQsWJ/SApzJOLpfrWJoYmYLy7y9ap4PPax0pzVsQGgH4ifEvGEBPpNO4631Shuu1OMqYQd1XGcQnZVcRFtLPo6SRJq76VxPO0hUwGXT78jniAnlUAA2F9RnVeLKN0Og6ptkL06HU/R9hHvlinxQnGe5btUWZnOFZIFmF9jVKxFY2nsOYgG/AAq46tZG+3VPNrLsaos9t1eY8IZQzV0TTV/NY7t4zZWj2u9z4Rewc04rutZTOuxKjPvhy4+9zsRUPuuko8LsSbJwEOqVmbc19HFU99JPvX9n76Ltx++UZU0NmS7XsfD3b2Ip1TZ36XeNsdecwnwzRlx/d17SexRqcO1dpAa/RD3q3U8Pa1FVInQR4JxTd+nQVXj+OWr9TrGoyq+v7yI/2e2jO+bJq5VRXKS3aNy6PN6JUIVP4AkReafObg/pqqa+tRGheTe8Ri34ybeXVyoyjfhF1TiPEvxa5+q8lvZdLKDv25Sjyv/hYARadGkmBXJOaQem+vbWL77Jpbv38b4+jKaxUTvMd528fRvf4n+rz9Ev3qIx/1jbPabmPVVLE5NLKlMmU1FLq23K51LVK6IJA4IzUYED715VJmGRSNBLTgfK+1HbDkJB5w17Bn8O8fGrK3Pm3V87vp4RIK3ykpLnHfdMT70oyS1l4knZHWPyMZVg9bcdJc9oppelKdkd0dV7NpalaAP3TFmkB59SOJtCumBDaG/mpJGm3S2Ma85cYy5pTpJKgZxSmcRlTw5Vhchjtws0sNUfJEwQZ/P7APyfpwriq1O1Zm44jP0WMMWcWZCpVG1ZUxD1YVZtUXtAhS3Psv4Kk7P8uLGTp9I4jn0wnCW7ThXoqU1oESOqEWScT6skIjcHkSmMZ6cnbzSqTtqvpDao+KJ+6a+oPQZTtiB8AN8jYyF4N/JV5XvmKT2iMJGFf2dRvHrYR1/vf8YHyG06LtZj0WwzhgTesUigc75N5rF/Xod9/S/m7bx2B/Ug1DEEwveYJ1JGgeqXkAOJB1wvgRzHMg54DMYUBIDKinMUjX8HBDSAZnBIAdhJTgtgLDorWPDyMDYqXHQ6wC4BFPKjMIzMJJd/JdEgUElB8i/c4KKoIHfs7H2vcrA4CVIY2DLgI5AkFzGbmClDDj9zAZdPR42QCZZOChKoIrn5Xf9ecbNUmF8zySBA6A3b94oc8AZrgbhPS5/+tOf9JwfP37U75lkMaHlTKVy3j2G5Zo5O7o5W8zjWwJ+Ji1KINDv4o1oENAkJtc1meY58ZrjWf18Bh7OgFeWPnPz9pdz5/uAYXnNe40aOJQzPDzvnfIZy/n3Pf29Emgo59zfV8CQDRvOvz/vMSvHyYQYz+85L9cah4OvVQJU5/Fvx2dH33vM1zcofXbmcxZuOZcE354vEz4OrEtC22CZ7ysAMpN0/lk5Pn5Wz6Hfs1wvntOS6PMYOuuR3wGY5x1MWthG2Ebx/JIGyHrWJp78fT4rEgB5sEy2GthmH/BzQGOu4bXhZ0I7mKx5qhm4H40CLS+K80ePJ55Z2Q+AkTnr3MCDssZyvw7baQNk3INqLu9/712vKYFh2Wnx9wy4lDaRoJ2v6SPFO7vygvHi2nxtyVKvTZ7VEntc00BxuXb5LMEG1/4jcFkH98XyTKDqQMyyZQ401QfF+tQvJGE11hkULNc+8+TAFIfSjrfXnteb9nzOaCnPD1+L3/O60x7KADcgqIEM5DHIiHaWCEAj1TkJrB1iMV2c96VtWT56EoHp3guAFcadTs/SjG2PFnLKIsKRl6OiJrPkXfUxQcPcsrFo58qxSRVvai69Y32m7CQ5Kkj15UoaZSVRUdT1krch2lZlcZ+ygebLRRx2x2jHuTxe5FPaC9o7NPM9JoKCdzv3zzlXf1EfniqsPPZlTy0HrD47rCuMg+a1Z4LT+16SOzk71mvE+6f0Hfw7ZaKKzz/Pq2wMkgxFckkJgusdM9BW2myvD57N+7MErcv1xZz5bEnBRqoQ8vlPhl25dn1m2rbFMUkcnf2aDCTbdlEu/5J4OvsKVary9DhxDfYCfw3MXV2kve8zzvvGa5X87fJ9vHY9HoAKer9cBad5zmSdSIVdOh89/75PeQ6U7+/34l/5drmiSd935VTRM09Zcq52zmN97ueTk4sAI2SrCAhoqNrkMQfIKXtivZC0456AJKV/Vs6lxjk3bvY6LZOp+D+SD5KaySClK/ZkPyLJstjXcO8RE9uyD1n6y+PuM9Jzgk596f8lcD75pvaDAIJ8nngvag1y/8M2VT4UvUedUME9fGbqDMwZy9iY857NfpT9D/tjtuXetzp/3KvkXDGZ1pb9DWf0uw+T1kWx3nuqG1NMnuIVEXe/r7j2uvHzEFQCGnnclOns3qsZPPb6LP03r/9jtg/uO6X+eIDped4lV0GvrKyRDoBoslgkVCae7IMR8PlMBgA28PNyXpk7rgmY5M/q+XLyA3aQeWLNaL4hfhgvsjzRbpfcHkBbpzNO5ApgsioiUqDJ3JKpOOJnOdDUvcajOFSD+pP88+uv8dMvv8aG/jdkP6qfYR8jVT1dxCIDPdfjUVyeBlU7Te9XsTh2cUF2Zj0ocxaAhwxNZ8KqEq4F2EzPAqBZSu25xxPE06hJsk3JjiXAezOQLX0SEEhATnazqwsAFQj85zXZ1r2AXVXy57EyAaX9OQKgf07MwJ8t/X3WPESn92guQMxVGruYjADq/mupPfu6ySd4TtDTnspnq+xbJp5c8SS/h3F7QTzxu+xZES25ctdAsPZbtm+cNQDz2gsQeVQXUO3SJF+WxBKkVgDQAeWeqEhH4gXiicob7kvFtrJ/VUqSNh9+qlqJVDGH+Bu1Sa6mbpXJzLmOPeR11odNSuqoEhkKkQwQrOonehhNF/JX1NcSkjkDtcg5YjEu23kM9SDCTImecUqgMjJAdcT9divfm74vuk/eN9h7JVRCPGUgTL4O4Guu+IFEm0B81gBEqfrUdlEVgYDVmXRxzOP+dFojKkVIctk+FyzjaPtIgoP8i9znkRVgUlB9tqjWob8r4DKxBU3C90f5eEoQwV8DxCKrOh2AqfF6lQiivid54CTAmrOCedMcs69Zu5l4UvZ7JjPZP16HfE7zSca4K+8gyUSEIUu0S4BVPc4AHMB4LeL3cbtOlZRDxOVsHFfYHfpy9ae4pjIFQFHkaiOgnD0uwls4Vq15BNQsfS7Hjmf/pkhmLeMjJ89QlcA+5ox3JT7XY0wPh6PWBf1KWI/IWpNow3iyZiAmkJrf7o/Kykb+63N3jHsk2fbIap/i3Xwk4un1aBqXALxNE7s4xdcD1aD7+N8QVfikcYrL8TTeIbVXj+PDch5jAMzDEL+uH+IOyb8m4rqZxpx9ogVVxTXZ8aoyaWK13amn0IHeLach9YA5NerxBBjLuFExBfEEqEyFC9JWVJJQFQr5th22sZyO45vFQjJnnOz2pe0TOB5SXEn/2KtF1JfzOFId+bCJS8gtZNGoBDluk+uBfaohYehJQ3+htIYO+F70oqFCg6rGYxdI+0I88bUSE5FzZr4nU9lRQG6sPb6vq93E60DyYgvGoyTJCQkHqI0M5wmSZpT6/0HQqjyUniGJTFd/slxJr3EaT3Q/CCRXeyYwuToTT8RuVMxxBtCXbFo3qlQw8SR/bDJKJDxAbd3Eit49253igulsof12GEJSe2uIOlU/7WLfH6OdNAJ/5+NWvU/eRSviaYJPMK6jn9I3pYvrdhoXp1Yx2iH3U8GGnlCDqFPFE4QAC4hKVNaIxp++NO0pppxz0cpX+NLt4/GwFxmJTOk3SPEhbzhOyTHylTOOw/9VXZTjEp8rxld1Xo2mItGO7RD9uIphXEdzOaURUOyHg+QKt7tDPCHJrL4uk9it97F+2ECvxmw/xGXTxKvxMuY15GgdD9UQn4e9CNtVl5JO8FuWzVhSXuyx/biKR64/nsQb5Hy//xAXN1ciE+hXuX1ax2GzjV8/f0mS/RDQ7O3TEJejqZJRlrNpHK7m0UxncUBqEXuOTUPmf71VxRP3otqJOJkxpy+d2luQWITk6OkYf15exP9YLOLbqo7bdhQzknKGTsTTz08P8p/G9VTlwEgtPp4gprvYksjZNzHsNyLjr9uI2znVuvO0hkmOyQmDxOCKDSFROaOI5Udt/BUCL+NSihlZn00bEyrJmiZWyL4hc7e8jvnb93H5/l3M39zGeDmLih5jpyr2//lDdH/5Rxy+/Bb36zsRhstTHcuuUcWNVA54V6T2SSaBMMjJSU09jYduG1+6raRgsVuk7iGLqH5+JBuqpx4SovRiTb/DeTcao7i0iJ/v7+K3/UHEE+QVPibkkIin01h7j72thCDWGuQgVc5BNVEbPdW2kKNVExvsQhPxtaN6bR9PVQQNIG4i4lU9Uk/C8aiOMWTrdBTr3MNZ8Rex8rmfaPbD4SMySSRpOjCofL4mWeAkDa0+iDglWRIUTIbvX02mqUdU1WjvSha1O0SFtB1Jxy17Isk8g0VxfpNEpeRC8JzIfo36YT1L7Rvrg3wFo+AZIZMg6bCrKX7GBqdzgL9UcupZqUDLldow35BrsmtaMznmyhVPYAfyY3IiihNm7O/+/4y9B5MkSZKdqR7u4cGTF+nqYYvFAAK5//9DIHe3hwFmd2iTIkmDM4+T75m9SOtEn8hVS0tVZUU4MaKm+p7q0z7+tuTC6ZGlujBVmdHb8K/z+5h3VVy1g7juDQJZU3w5pHVFrNE79FTJNixQ1Rg0Me/2SjCqbm9vTw5QHSz6IRzAOqi2A+0gycCxHfWz41JIcVjCw4SIiSdezADs2+uX5ILv4WfxvX1PS4OVz2an5RzQFr1pHLDb2JbEmh18f597OHA2UGLHyM9TAlJ2PsvfndFpR68EP02alcD+WwBLAXYGPD0v2oRqPJiyZV5JktdG1A5c+ZydNDvDPAP3dkAGoQQQZQDPIDi/Qzzxb1Q7AUyX1/A9/DOuWR5i/nsJmvh9ymDKwJgDM4Nf/ruBtHIM/TN+9/iV4+55NpHqv3v8DdJvNquzE+7r+7NpnF/1vX8NoECfvATuBLAU0njlM5fAhufUv5fr16A2vyfd11dNen+uJADekjEl8WTZBwMx5ZjyPANKMrNzz9h4vLyXnYV9Bm48mTmABqT2HuK7zrA3YWTithz/EoQsgSlfupzbcu17bD3n3lslcOznZB/Z9pTAGv/uQMcgnQBkMu2ke9pTxZMz7/iM95gdM4+T5icHunbmPX4G5yGerm5vdA09U86013goCy+RMu6/xM/5rJ1E9If9Z57Fe5NrMbZ8r5wzj7dthUkh7zHbjbJqCvKK+7LPeSf1fsnPZdk/X8/7xsGdyfey4svPy/UgIwQsZYKulF5Vpc7FLDma263GRxmguUpDgXLuceW9w3OYPJOtwUEr7KMBGZ5T6yQD1wLesmyabQ/virNqm+vrlH+3vZfdymuewPVMtgIYUAWUM2FdOp/OhS41Bc2EGvctiQWuvdyk+dW6y8C6+8ZpfoOALlVNpCbXBwEOAhKaJMujfayM8EoVT2j2IHfBL7K45EJblglN5HagedHP6aEkyZs6Od3bTXLQyDpGZowMPaRScjWLMp7znwGCd9vXHi6MgfZW0eMJbXvtyVwFgNMkMqggDGzvVC8myaIEosqJyoTs2SfBVctEF+PnuSo/x89Z3+X+NvHpfel1KzCn6PFh++pzvUYCKJNDfoYygDeY6fVpO2dbRgZYeT7Y9tl+uzas9D1Ke37KPaLc10i2OjfK5jv07Cql9rwe9PxoT7+pQPa6ZXxINqGfF7/83l6j3i/bDFyWtrk8ZwUQM1fZdqoBekFkUZ5fnpvyNbPjrDHLEgP2Ifws/C6bZdnKN8TT2Q/La0UkdG6OSvDgcbYPAoj+C+Ip70Wy3GyvfDZ6Per+mago14jXpsYskynn87KozuZzVNyJ9LUcXJaK1D1yXw7PvbPpbbO4JpIQ5XiXPor+/Ctz7DH0msQWeH4JCPil9Z8DvfJMMfGvZ+/35fPZD07BF0B8bqhMQJX909JnKveAqgLyZ177QmTiKCcNEHRrPhmP/Fw665nTXIUsu79PPVgEJGcym8xwj73f12cgf6dZuMYvz6MrJPGotOaKtZKunQBYvisggF4FljHLvWsAzDTGIrSS1J5iDeQ8miTplvYmST2p3xLXZM5LmSvJDW2TDK/3iO2O12Q/94yU1JGlgnNWJH93nyaBbnL2UmDJmOtczWC6CE/O4iw7y1qTHcvZ6OekAcDE7qisbWSLHrbz+Onzl1gjDUPjdLIVIQkq+jG1cVu3qnS4HrQxobn303OMV6u47ipVa1wq8DbxtBUAqWQqoO1eIp74BRiOrBAV3lfTibJQGZvn9VIVT+6NRsWTKi3o/7A/xsNpFxd1KyCEMUMOBvCCzHWIJ8QR7cMkGbjj+Vpa41kShnfymJPSYTspmReqb85KB4n8THHOLhp6O+TvMrZam7ZvkFhkcb9JtvM5ojWRe6TK98jEk/v0CRjeZUIxE9fei5JEHI/V9F2+Wu49ZZLV+51MdH6JeGKNkB0PUDbM8oOHSpJd6lFy3EtuD2AOQBVQAhJEsm/Y6X6qmjmSDJE4l7ge0luSFOVNDFUtwFjFWQL7y+N9anDfaxKgxiLKiTGs1Ys6jR8EDIAEPZwkeV1jw49xUY/iSBaxE5KQxFKfFEQqO2VAK/Ew99VS1YX7J7K/yLXppXg3JRykrHLt834vxsf0cyo/DWDL/mJhqMQDSMtVAbLZmaCVPT92UbfJnibZvSy3nD/PPdgvmn/mGnvp6kn1zkiygpzFjDfPAbjtqiX5Yb0ukXrRU/Nz9g/AWGq+Dvjexl4gXSXga93ttS8EUjIuyFGK+Eo2C5vmPjha71RPSW6sUdNwpJzc54n9Od8tJe+DxA7yXdCBAIPss8VmExMIYaTQ2iZm9HRD9rCuYsrPMUOMH/6YqoiSggyLh9Zq6jFIf4iiQt57xXGczy77FI4/7JO9IHvmxKfs8xNjQZBw3dlwcu7rCPGEtBhE+GQ8FjEh6a/5Mp6RAuJ9q1N83W3jab2K7f4U308H6tV0U7cinrg/4OfnzTK+Lhfx18MplswFwOdoFO9PvfhQ1fFpOg2EZlfLbXzbLuPltJOPDjA6QkETn7+p47vRMCUsnkJgOMAs8m1Im9G8vd+jn8Y+NnWSOhx2SWoP4gmgEeB61AxFNFCFcagPIp7u2jZukYIqemY68Zv4DvvBmALc9i7H0bucSAax97KO6f6kSkTmabFdpvnJxBN7h4on9YXt9WJFtUnuU4KNhoQy8cTzEn8QD0jOLldHI4uo9aD1EYo7DcgyJvwc0Je+M/SbA6QmQQNwGjKBWEhJrUhudZwhuyRvJ0I82V/k1ohzIJ6wfaqYZJ5IVkHSUkQVWY1JHaJt1EFH0rdIbaqqOvuTSO0p2WG317xINhQAlx5P9HTqkBM7xYp4sqrjabvSvm8GPfU6gqhAqhHi6U57mcqmU2zqoyrWbtuxKgawKewtCCZ6NnWbXZz6nGCJqFfvmUMnWUn2LbZ80q9i0h8qOYOK1a/bTTxvN5jT6Hd1fByk5Hzvf7yZ0h/nfUv8wL4vz4Jd6upWxDYs6q45xLY5RXs9ifHVVM/JmUUy7ctirbMKsna7WAd8JeN5R+Jv1Y/r3ijG1SB6bRvPvVP8uKfnzzKWVS8Wm51i34vhKCbIg9NPq+3Fou5iNrtUtdP03Y1IQFVJr7fx8u0h9utNPD3PVdmqd9jvBLhDmjbZ91tcDqM/mcShTzVSxK4KnWnrLUkMibR/+Hav6mpiGWLgDdL2zH/dk/zq7y9G8cfxND5FFbf0NBq0sY295Om+KRmCdUMfsV4ce31VTD6xXliTqADSx415qk/RdhETpCgHY8UF7F/JqecEWO5JAoTkIJs6/lfu4wNZSJITtnhEshe9/Og3pcbQ/egNZzG+uoub7z/F1aePMb6eibja4W79/XN0//G3mP/w97h/+hrHbhdXVRuTQ5I4xN4r+WG3US9O9hvnK8k8SNU+HDfxcFyrChOCaVoh5TaUDUVeD5IKWVI8bSf99foJqxoNx/F5/hI/0keLisQsAKKKwjjFd72hiCf8NTYqvpt6HNYkUiTFDYgnrgxpvKASrari8biLb8tdbIYR4y7iXa8ft1S5URlMwuGgif64jU1WhFDVNf4UZwM2Kye0DbFNEKQQM7knMvsMG6FeU1ka2kmmAdkvud2QtDKVvYl4aiQZ+XLYxnK30VnJO+36uUo6S13zc/WJBEMCL+lSxadxN3ECufIau7shxDp0qScXPaUg75V8laXiIZwhcHcbJZ+kZJWIep/8FognEupHvSb6yHZD+J8VU/BXkt9SxpxW5eDnI5IHsCdUMfVZs1U8d3v13vt5v5DUNEkZV9FX7ybinXbcysc+HvbxyF7bHGLLvmvrWNDTFMzu3bt3Z+KJGymrKGeK4qiwIB0YOVvXAB0HlwFVPusg36CmCQG+56oUvmPj5iDX1QF2LkrgxTImdpp8TZ6B+7nyxkED/871HFzz/M4YNJhhwscAZxmoch0HzgJJcuNiP5uf3eCzAYUSmLcDyu+Mz9vxcCArEKnox2JA1c/JvTmUy6De4KlBfqoR/L5lbwi/kwCZ7BQ7+OVnANZ3d3eqYjLgbMDCzy8t1aIZpwNyB/qMrZ/Nc+g55Vp+LjuWdir9PB67EjgwCCvQuehZ4Pcur2Xn8+248XMHXnxPB2iey5IISYD3L8e3fEZtUJyW/H2DcX42ARU4A7kSw30ePH4GQPme95bHJV07AVIeQ4OEHh87fCUg5mt7nZd70uN4BrkwYtkpL69RghxkHyoYzxVWcuicbQ5IkQOtcg2Wz2fiyUQTa0LVQ7nHhYFeLcJf+fV2/5TAi9ejQQAZYg7IfcqwYg2X68QEazkmtjceZ97d/257xe8mnvTudQ7ash2hxxnfYx248sdr3/dnn/M8JXDH56n4uXl3p/GVfFEORLWWANUz2WLJQN65JJ4w4Lwv9+NeJYlmcqWcb9tmgQttqjYqQWUTTx4P9rhtnPfeGbDEccjv5Hub6Od5DIRxn1LqxAGOiD8dRk0KFHI1l3vKUW1pqT1+xjNZYs1k3/2Xr+dDmftwHbLofD2CE69d3sOBqe0/vY/87F4vyhQnc2c4VLm+bb73qAlLroV9tX0h4BGxlWV/eB+AeQXYuaoD4snXSxVMCegpCRLvc66FnAS/BITk/gNI6/kMmNb0W0rOLeAKwAmOBjq74ynSbGldsU/plaBfZAPms3y3xkbLu0iZnsOBAjKcPGyf+jaQVXuqYr1Yxgnp0BEBeaVKJzK6+/1U8QQApWqD3DfngFTCZnfOvsZ5SQ5s+hnjDfHkfUyAqrgqZ9mxP7y3DUhonHKje8bEdoQ1qfOrSUTBecxy7y/bWhMnvjbXYx49h94/Xj9k4vuXz+MSOKcHjm2GZjPbAYHao1HQg83f8zq0L8Jn2l6quk1AdJJH4N+9/0gs8M/8TDyj/QsqnmzXTbKSvcg9EznA2nqtWGK98XPtYbLapolY8jN5Hdo+vDw9n+211z/P5n1EH463NtlnkGxVfyCQx2eIQLycnU6wPm2SfKDfx32MbDchNw0c2Yfy2KQ1lxJv9A5FxZPPYjIVbc/d1JbAw8SB/UX11mBND1pdR5JT7Lnjq5Sf7aT3nuY9y1+en6EAyXgHevbZr/K9+L6QiWXgAAAgAElEQVSICAASy8hkQsMAumwElSc0hoVsyb0ptPYgs3OSARnhb8e/XJ/L+SpL9SQba8Ko9I2Q6PSaAHST3SL4OlAxmYgZZ0X72b1evXc1JnkuCC7ttwKoer5Yt/Zr7EMkbXSVKCU5KcAVqiKKKiTtE0gt+vQQfyBZlyUnCULts5GdqefK9lbPWpDCpa/uOYR68C/1BlMm6+svshETiZAAfo+t1zCJA87uJutYFW75c9hBJNnaFvA86aHT14nAMe3lOkajwRmkYxzeEk8Q0+5h6LPaT6c9nHsucD2dkUiDZCIRyTnWv5+btc0aN7AsoB1gOWdZqsKNeK6u1aBd63O1SY3dMwPOtchIB8AG7AAc+/Hnz6oAkKzVDqIMOWIAuzr+cHUbH66v4qqpY/Pzz3H8/CVuj52AgP5+Fxf9RuQf77nbJIAR0kn9qMh6JdObs6ogni4n4zPxREBNNr976GDrsDf0HNjujrGc1mpITqY0vyAQ+IVsD9UBNNm2n0QSj9eax7DK1cVpjSV/HMlZzSd7kIbS2d6SaY1CgisTIUYgns7yulrraZ+IDDpsoyFL1MRrTlLi2k524jO2H/9/iCeva/wj/gf8977SPVWRliezV6mXBdflvdSXpYff2U9rDv9zm/rV0Oh9fqKSLCRVuIUYUXySZR1J3s8yv8wBo62YjAqHphIgJTAK4rVLpDVr9mWxiJYsXbLB91RTJ9ko5H3oa9NQLUEyC4TWYRcnsAJ637RN9CGZuiaotdtl29ZQndBPYA/oKpJGADk6s3r4K61smyWaSRwUUUqyjM6mvdaazoImEU/yKZD2QX6Lva3DJmU3b3OvF6+Ht8STzhMTTjlz2IXrsk85M1q+A+NF0kiuslUiBJVlh3Rv7dXcAJ2qPfUB6Yf6M4y61DchyaOezlnOTX+cGqHXSR5onfdvArJGqt7Q2ZUTPLBr7B8nz1CZctwdVZHIOSEwNmfck8G/r48iiepDl2VpE/FE83fIlmvkGgHZ6kr9kKhwuuy3MSIBZUt/2oMy7/mOBACZB0B1EmqIngvFEMcuPmsVL/QTQcJzs4ac4OfEGSS/+LPOzyzbirwbBB/+GbSYZFqx8ayVLkSMuPoGwu/+8VkVT8fRMDZtE/fbbdyvlyIDfzebqHfFFYA20mbEcd0hfli+xM/zVXzt1bGu6Ml0ipvxJN51VdweT/FxOpK6wHq+i+duE+sm2fkxRPY6VboiQ/3brPhAr6HlaqNxhXhaHPfxvFzEoBmdiSc1tEdSqp9ktAC2Z1SznOo4bA+SXKIhEoTXTdPEp+lM68v+J3PO/8Q9jA1j8hXpo8tJDG4uoodNfl7FaHMQAcD9njepDQMWhYonEThIQeZzGeLpuENVZyBbyXlEJRnrSmD6bp8S0SRDmypxWdvEMKxb5oF4jnMBmVXtUYhV5LCw8+udKiqRBAUIv5gkhQfeg4S/bdXEerNJ1xNekXrCQDzxPKrABLRmLo5IMu61d/ABkLyEtENykRhO/VYg96jghD3nM1Q8t8nHfZwvZCv74A5NTwRGr2nPxNOa/dJr4nGzjNWeGKiKIb2LINijFvH0jh5f9GHq9rE4bWNW9+J2NBUBL98oE0/4pRBPO6TYiPsgB4572Qr1VoJQk8zXIabtSPtEvXRWy3iksgLXodfEx/5JY3reW1lCXvED58EuJegyL/bf7G/hb1D9yrvWo35smy42EJvvr+L60zslL6xX23ieL2K1gbDZx9PTInZL+pnV8ufeA+p3SKE1Ma0GUQ+G8Vyf4m+rp/gn36N6aN/FqK3jajgRMaNzZtyPw6SNdzfv4sNvv496OpL8GufGdrGKL3//IRZPz9Fvh/H4+ChCmblmb0DuVpu9zojVp6voj8bqgUdUfawqSVpSpUViEH1xnh4eUwIQ6wRVLuIn1iC9jQ6n+MNsEH8cjeO7U4h4oicRlVBUPK2xOeCUoP5KBh2o79LjdhvPu3Uct1X0Toe4mQ5j0utit1hJgvNyfKE1PyTGJTGH6jqR0U1sTgcRCae6F3/p6GVGj0VweeKtVgQsfXJIGqrw30lu7Y9jOLuOu++/j/e//21c3F2rd9MzrTB+uo/qP/4eT3/7j/hy/3NUPA+Vl4Qdk4FsK3PN+avkkV4l0gRJwOfuFI/HTdx3OXHvGHHRi7iezOJyOosDpMTukMgRyJwsHyc8bdBGU/fjYbOOH5areOZ8Gya/gPFmi/12ONX+hjCU7DRnM8laJNH2OiUEpOQ6EleQ2jvESj2eeqr2Wre1KmxvT03cVP0Y4Udyhre9aEb9GF3dyo/lTJOc4HKpvtXyF9TTrYr2lIgZaRXkXovYCPWN6yoRKPLRSHY7UiWf8M2OpECI5aBiEsMLsbLXmmL/Qt6/sOpIUKlSD0CVL0LUIVWMH39KCRLaf7l3uPyGHEMchk2SrDz1VHkrmcYT5P8utRk4NSK6nsCxm57wKiX5rrZKAqIXG4k8Y9aMKtKyfyibAO6UYnN+sV95T8d5/HzcqyX/it70cDgVtHR/2MU/T5v42u1i2DVx0x/E9bGJmji2X0Vfa7KKw3Yb39YpEebY1LHuIxtLX9tTVHd3dyeDGAZpDRazIP1vDsw8SGWwzUOXwbCDVSaXicaQycEpMqHJtuWazoB/C0A7+HIg6+DqLXnB902WGTjhM9zTZJGf7S1g5eDcwCgbwlkZBkP8vr6vQaMSSDSQ6euZFPB9DSyV5JWBIAchvINBMo8532NczoFJ0bvCwAvf41paMIXMCtdwJqvf28CIDyGDQSaIPI4+gHS4Fz2G+LMPJRNSAM52Yg2QGQCRQ86mK6SMDPLzXlwDQ0U2shsAnzPEsiyZwSQZskzgmJAqCZRyvTgQ4B4CeNy0/k3moT/ndV4CgyXYU+4Pg9seO5pD+n0VXOR7+HmcYVtgHb/I8IIxLolX7yUDH54LO+P+d8+lCRDP/1sSjiqI87PkAKkEDgFKDNI6QPc7iNTNMiLlmBp08tow2Ov5MEjMs3Og+dm8d86BWs42LsfMf/b7C7zOgYXXsyslTYowNnaceFdsDvcAdAWU97x4H3rv8r2S5CEzQASQ9E9TXybGxOSM37MkgrwPTQB7LzIGZOJwOFPVwy8RLsgGZAlI1v1skogRX0fExnB47qnmLHO+n7SMX/tF6L1IRsoEk8fda9799WwjTNoooEN6hsNmkLL4+JnHpbQTrsTi3tzn+vpa84Gzx/1uLq/O0l18lnF4enrSHMhu9RPY7l5QVFfxrtr7da3xQRLF60SBSe7lxJ+RW3AJMtVPepdcPSMwNWd5qFw873c+z99FzpMFRUCTiV4OV64rgEkauD2tEdtjxsTrxEkD1r7VvyEZMU6g3Wq+iOnlVFVZ3p/uuaHxzUHfq11JSRf0HBAAgN0bpfkX6AiJlckzNXwnQ2f+ElezC4GDONcisQAaTkf1qwFoUmIIvsPxoIAL7wDyRxVSCv7TWoZQZUzI5vNeavZprcveZf1lEVX512CCFOLrmJHcbJsECUaTchN1Pv/4qs+UsseK+4i4CpPPH3ZbAT9n0DhXsGntYO8z2Onx1fMXpKobRvvfBdbmOTSQa1/Aa069BfZ7rbsBGX0ZSNYz54xk2bh+AqVtk+wMWiJQ6yRXjJ1tODrO2a6tVytdv+xJ5D5NsoXgQTS1LzKkufaZiICoUoVXmiOeA2/TPkm/P1Dmk0kf7x3bQv2cvgTZN9B6yjaENSz7SBC2Xp/PgJI8kF3q5+oOgMtd1ucmuytfqxon0F3VgDQMz0Jj3Ge9XGl9lL6T5+Rss5uBQEXbTREDlqQCpCMYyVUcuk4hOwFwgB+JD3H2P7OMmGwgGatNbn6cP+OeQbLBVG8UY++zld/PPhMIe/HLZ5fPMpMub/1ff98900xu2C8rba4A3LzfSx9CJMAxSZ0KlNikfl3YIPtcv7D9rsTM1YRaR8jj5aw2AXi56kMgXiahnNTA+PIdz4X2Z7YFOhMsMZrlFzVevQSomVz3GeQ5p/ny21+lL0Ow5XexXfYe1rjkZ/eaeDsXq8NK48NneQ++67EV+ZOb2Mu3yVIbrrySnUCD/03fK54DW7Fh/w4GsdokofnRZCzQnHWjWEbnW0rukOY+DYYz0aimvJBZNAXOFcQANez5VfaJeOZhPTrP/ZmUIus7Vxz3C5lEzjLZ6izzJx88Ew32cXnOco9hn9hfsgEtHcFTXzOCYDIgqTgo4xPvAb3/JjWUvn96ji/PTwKaSXggKxXQ72I6id98uIo/fvpNXB26ePqff47DP3+M6/1BMk/DU8TkmKpW+eUYxzEAP6N6gDUJOElCB9JY6jeY16orKF2ZCnnBOHH+qa+LKgozm0hGLpUhDT16CPbpRXV1vrcTVs5nLOB8m2IspcXnbFBk32zDkeJCDk9nm86ibQKIJGEMGJr8U9nazHEiIeM9REmTbQXnMvcmu97xzIE+AFmC3pWBJgu1T7oq9yNJgIH2LVJ5AKuSd6H6IMkyksHvTH7ZKaTuss/AO5KRrmSa2eWZGEImiuQZejgtkQ/CbnPm4Iftkb4DKO7U0yMGfYE/gI3gJ5Aa3aiK/jFi2iEj1qrKDP8BcpH3oOk6v/BZ6HekGJieS1SRUdHdDJNEEn4cwQZELtLVnBv4EcdXOf31epl8mWEiE0Wmdb1zpZIqzAWcpH4TIvAhXABBmNMmKwbQ82HLfeogseStTZFfablkALFCrtrguXxL/Ld+Ot/45aoz+Zo+x3I18Klfv1aN07NJCxvCgvWfiGqtQypwAd+RaYOqOSZgksoECCDHXlvOhu0mPjVXsapP8VR38dBDhqiL03gQLQ3IqTCZ9OVD9enPtNrF9mmuijWfN6c2jZOqUnJzdcgF9hi+0CKOInCnpzQO9JKAHFFcDxlVHeJq2Mb7wUTkTEOmvr6Lb1PFbp2Sk0kkcNzu7H5dj3fMGeACLdVcSSKECehrEFRLY8HvyMYCLgN2UvGwof8X8tY0WKcaZ5VUFug5hjwRPvJqvU2VgRB9dRvT0VjEAvbtaZ/IxbXk0g6xOCA1meci6JXUxF0zilmPflQA10mt9Ot2Hf/cvsRDhRTVRpKXAN4foo7f9odxh8xVd4plFfGwXeo9kSGi2qkl+Qq71fTi3SHUgxiilZ4yj5t1LE4RT8cuXtY7AZpUuACadhWST01MkVKi3wZraHBSLyr2JdVa9LgbVaf4L8PL+K/T27hfP6Qea6zXnPToc5/452sb0SILOEKerBej3SmOq1U6R5El3mNTcp8oesgqaeQ1EciVZZJ3xCZQTdYfCPRUJUTbqoJEZ91krDl4fnlJCeNUOkwn5/iLOI21QIzGWiEu2xAbIdc9aFX1R5LB9ShV2zws59Eb1PHj830sIeXoI5V7YEG6AgBLQhZgnMqetomX6hCP23V0+06E0E3FmYzMZe65gvQY40tyITGi5O56WvOpEjT1/xJwDLAskv6oXki7po7n/S4ekQrHdg3bqEdVDPfHuK6a+Nj04xJJssM2yYr2QhUsOhOQpspygxeTqeI94mh8DBXCUg2J73DYqW+WEnLoxQMxtOf96tj3G1WVAPSr71cNeVCrkhQgnP3NOuN+qlw97mPUpWShY9WpiotxUJV27gf3dbuNCVV6/UZVd3PWy4eruP30QdXJT4dVbF5WsX5ZStZsuUO15BDNuovBoReTw1rA/t3gIi6GU1Wc0dvp83YZXxbz+NLy/FSz0cMmJRLHoI3Z7XVMri+j/7uP5z7Ykgh2f6fnZ50b9HXid2R8mSvJQVMJtNvFZDqNw9VIZJeqnUgophDg2MXj43Oslsmv2xD/LFNSjPxYJGf3W/2Orw3RdNc08Yd2GHf7Li7rUwwm/XhcP8dnacZ20R2JQeo4QpCg5iXy9BS75YvOGc7KgYhC/IQq+u4nTsUMr0zsno8i1tmahPC2iX9/WaYqHQgVKp76qZoEMkKVMcMmNisSfKu4ffcxfvOf/nNc/+Y3Mbq7if5sFqvTIoYv69j8r7/Ft//nf8Ti8T6aah9jyIimictuqP5zJPKw/96PJums6LoYzkbx82IXPy+e4vHYxXREdcs4JrxHFZKzozrKSWycvRIRzaoWrLPhqB9Pu018Xm/jQb5FIodrzuYu4sOwDZKDIUYIFUh2QTLy0FTRjAbx87fPscdestarfmyx5eyDaROLQR2nbT82L09x1fRiBp4XvZjis1HxDqn9aRbTiwv1Vv/p5y+a68N6r2SJy4uLGM+aiM1e70w1KTZLpDc+TL8X203y5VSxSRWXVANIoM0FKhD5bfLh5a81fe1RfFNirw7/crlRvzaIKWwZhDv+CTZ80zvEqK5j1mviqqGyGCKIXnX0LOTU4Nw/RctnhvS1fO3VBqG22Kfzij5pzTBheiL1uD5+Yhy0Xvge1WyKsbKMpHAJKq0zNsbvxgzNOyyfn8Xd0PVue+rpPPvH/Cl+XC2jGw/iUwcRWsdEfTEzdobvmGXQkUKG4KXXJn25kM+U1N719bWWu5y4TAyZXDAR4n9z8Gfnxw7X24C9BJi5Ft8zucNncYi4dglUKQgs2Hhfww6ZwdQSxLAj7ucygGdQw8G/A93y7yUYbqDBIEL5/naWfI231zKIbMCgvIYXY0k4yQkvpIIMKPkzBvMNJvlZeHYDw1zDgYvkNtxQs8jGtTPt53k7ZyUo5yDLz/Br4+Ux9SI9O+Z5Pvn5OfO4eB5nKnqN+PsGOyUxnedeY5NLuBWsIo9SNAL2Ozi49noVSGn5k0LmkXsZxPNclKCHn8ljJAA3O8hvQfi3wLT3DLJYBh39mTPoxLtlA/WL6Kb4i6RZ8sYv59dr8i2g5Wcu59zr/wzeFj0lfpnf+yoHYQAN4slApt/Jc61noLQ0j6/BED7POxu8PgOFGXDlc1zDgK/3rK9fvoPtgN+3nBP+zcAaPzfxmLKJX8Fz38/24wzqD1I2h22LARYDBd5H/jmZASJaCuIJ0KisCjI452ofg2WWmrMd4HdlB/dqEU8Gswi4bTPIWqDHk/cC7yRggKyFTKDhXHicOeAZe/7udVrKvsmhzIAwnyuzA/k74wZQ6/fmZwQDnl/vL48Hn1fWYN4Xvi+AvRMKII4ILLmvySxkOU1muveLyUPG0sQTz4FsioFP7ss9lX2TzyIc4DMxvqZ54lo2gWfRuGTN2nLtuieVCGFpDueM35x558/ixC6R1MgZXz5PDGpwfZ4VMMxrmQDdvwjYh5PhmXiSjc4gn545E0+W+nF2JwSPbQTKM9pvJf6RbT1rl8OcMSKrCoBOc5yz3wBSLm+uFQThaJN9pEbQrN9dBr/yWsYhJzJkHihxP5/Lx1ep0mxCRUD5+RoaFGc5orQ+0hqVvUUzPe+vEvg0ES8bIEm/bHdyA/uSeCIYd0ae7HquMJHNQEovV7TYhtheeK0b7LX9L5MSTMK/PfftdwgkPzEar303pBWffRMyww2kv+oqJ01k20hJhuyT7KXGlKbAmeBHtkGgf+4RksbsVdrP5f72bXQ2ITfAmBbyi0eyH98QT8nWtWoUy795Tvy8thnDfiKxS0JAJEYGusYXl7+o+DAozGe0h5H6cIVWlxJ6ILP4N+3FUSvpExFEx1Q5wd95B4hSAlmPx/k6OVFAZxjSGplo4p0kN8QZroz013/znnMih8EPzVWeP30mE086R0BHpaV+OBNWzK/PTpMsPmO9xsoz1/ezj+R3Kc/z8rwv31VnQSZryrOv9FUMZJb2qyQCCD2UDJFtifzW7KN4TfC7/pzv5b54Oheb/rn/XCJT1ol8BghCSoOqmfx31pD9Op5RAVfuDSBAKMtZceb4ni1NfAvf662PBiD49lc5Xvyb/eHSD/U5it36tTG3n7DpNudgyQC+51HgGUG69PCy5GOOdSxJB+jhPac4JUshpvWbMoFJEPFYkEhh4grJveFkmkgHEhryOSMpDZQSjp0CUPl3WfJNcmNUbGcJ0eaUbKmqsfKeZ894XNTTIJ9jXId7ATzZr4XYe+t/lYk1kGUAfxovKjsORwWlBNBkkQMO2//0vHjuue7n+X0sVrt4WC5ijgwNpFu3j9lsGt9/9y7e3cziD+8+xGy7j8f/+3/E7m//jMvtTsTTqKpilqsUuLbPefecVUa1JEsOvyCeAC+daMFZxwqSlGyk7F+AcewuzzKnH4EqepJciKp6JUlzUgbusM2VXZkoYGxs45g/+q6YaCDg5x7a/7kurkfvgSoF56k/YcrqTT4T45gqXjTmh0QMShwpAxF1/7Uihp8ztlSK8Qzyd04p0SbNcfqee+TpnNqnSiVJK1keFLmd3Cdgc0ogOckJEKKqVslVqurbkKsnqeBxtRzJLvYf1/uTxhSAFxmpBRLuJF+oGX3EfrEWEbJHLo2qIEha9X5KDkt/1BegNgXwkbwh0FOuauNkpUdDliOFeNIay/KC+MLtKfXsAIxD4kogKZVOlvbNPYq07jflWZfmrUfvoSy5TNUSc8S8A+Omnkj0ZkGyjrWefG+tN+TBsC1Zgu7so7gPSiae6N/mmNExjX1B7cEsx+WqM0sdOhYUAU11Ajkj2RBiHyANeUakjpRoRUIIriWJLDWETIj8oVow9dNKdh82UckAPDcVjatjbJCIa0+xHDZxnA5ieHkRnOv47huk0pBLXG1j87SI1dNLJlkTua68RNYVlWj4jtzXvcDIUq5PAuQA/AXK9nsiu5F05rq3o35cjcdxQ18V/KL9NlWPVIlo3G/S+QXxxHx5nL2WAeF0ZmSJJDGamXjSedBL64135nP4NQBoFVnUu33MqajKUn6qCjilKmz2hxqwx0kZ21SBpr03jMlwpOdALeEv6yU1JbFC8u2QJCZFqkFG9Kr4OKnjrh4FygMHkZiA9qnH04/7Rfy8i3ih2qaKmNVNfN9r43fDcbynH/Cpi5/mLyKeIBIhUydUrvGu+DZ1Fe+PlQB8zlEk456QSjsc4/FwjCU9YKpU4cY4QeaqSgKgmn46QT+k5PPsukqkCs3tqaL5r+Or+E/Dy/iy+JqqY/J65gzw2cT8f6VH0HQSVJIgNzXcJ+JJ2N9wEH2qqbJ/kaps6CeYSHBVjiu55dVHxP6q/wt+hyqN0vwpXqPnzmEv4knJo0jatUmNgLnhrBdYnZM5kPkFhAasZZ+UxBNVdEgRUh3ysFoI0GaNASBPm0EMxxPtu6Szl5QWdv06nk67eN5vCDRSzygqbnHLz7K/e5F9SFpV4HRIOVOJjfTfKRFPqMQkua1UHYe9pXfQlmTp7hgvVCtgb5C6HFbRHo5xeazifdNIDmyICgTJCd1Ba1n7A59K0q+N4j3mWRgD5xtjzdqrK5GHJF9APDFWkHwkk+BAYAfu97u4p23GIUQKXI6pNk5SaNhDzIb8iEw8DU+p5yn7jN/dHzL5Gbt47LbRINtHkt24if31KAZ3VzGajdXHZtnbR7c+xG65icWGao9dbDdHEU/DQy96q5WkN6/6k5gNJlH1WxFPP63n8bDfxuOwp1h1XNO/JiUp9IaDuLi7ifHVRdSf3qXEIpKikN3f7WO1WMT8Oa0hyEmk9yBiIJ6wY+qxvD/ExfVV9D5cBTHsjn6tVHiQcHbsYrFYxW6bpP1Xy6WqqKQqwvnQpf5qJOzQvwkpuGmvik9NG++UVFPFeDqQDOm9qkiSp9+rB5Iko8/XEiUbCIzFs6ppAOc5G1UV5HOwOsVgOBJBPeqOMc5ylJCY8/0xVod9/ANiAZ8n97BLiSt9xfkQx/QAgkSlKvz27kO8/90f4vL772JwexuD2Sw2sYz+wyJWf/pLPP75z3FQFWUXEyT3sYe7Op72y1gctjFph+pFRrWYfNRxGw/HXnxZPsciTnE5aePDcBJT+k7nXtHqaY0/oISBTsQT5Lj7nAI7zHfb+LzbqzoZWVglz0Dc0p/pcIyL0UT2gsom8FLGTv2xkPalz2Xu36bKpwqypoqXURXrcRuHVS+WT/cx60Vc9iCfGvX4otIVmdbtH9/HZDYT8fSPH35SMvhxe9Ae+3D3LmaDKg74OItNtIfkQ6pXIsnB5MGQ9AmBHtUviCdlH6hHcDpT7DNDkqFSIZlFZDtnk4j1LhHY4C9N8kUkTci2beiXBenU6vwYkGzRHWJ/TAlWJFOwbyGmIeckYZdVDHiC+T4ln7nno3AYFb4mH2OcK/Dxdfi7fEpXTGb76HhT5+MgJZIaf9ssFinxEWKbd4uIfy7mkpqN8Sg+HKjoPKkqeJRjrD22C4wB+Vip2rRBUTXE0/Nxm6T2bm5utG3K4K4MPPxQ/owBlxIIspPtaxhINUjKIjah4uCmBEj8M5NBDrrOWUDZYSsBcQfqfo4zkZGz2X8B5uTvlwHa23uV72MioaykKsfHz+FA2Z8zGMbtTBj5Z3zfY1mCY353B508hzMDOayVqZmBLAf7Hm9+N2jAPd8Sh87wLr9nYKAEW94STh4nAwoGph1glQSJwX7P2RmoyxKFGMnyfWVIcpVWymjlwEvgpO6bs5sFcLV9ASUem3KM7EgJXMjVUB4Dj7WzYN/O3dv5K4kLb7pyDOSoFX0wHIhoPPapWsvz7Gud36foL6bg/02/MRM/fkYHwQJ6cmVI+R2va8+J14DAj1zK7qAnjcNrM+0SPPN+4f4l0PX685QdSPltucc87iVZUa4fgxh+V6+hvAU1l6UNERCegauS7POzlmAg3y1JGhnZ3M/F82aiBHKE7/racmzzXjJA5b1nEADiSYRnBr+9/3AMy8oznhOHxSAG1+PfIVUEIhU9uQA/x7P0c80RzVzzM9NDYVRU6njdcj+TU0h52Q56HTqA45o46bazfEdgTpZH5ToEtQaez2BIrkDU2PeTJJ9JFs8r9zDBp0a840RQcX2PLZkQOHj8zh7gf/6daig+y/M8L+b6s+cc0MnEjgDH3FTTe8jVT2fbekxBiezLNvWlwclRQ+npNPrjJMVRngdy5LMMK2ADDqvHUNmdrvAhI3GdwAwD9TfGq/8AACAASURBVDwbzyKwOpOn9MHx+WVQnXvivNAgvSQb3N9I75zv5XVBTwg9Z3Y8uSfOr+2agIUsI+HKBPTacYa47rl6qCajJGWlQmpKfoVKBSTuRAwkMFUOMbISSOMAJOfscsho73lkXHwmnCWDyBbPVTIn1hdZSjkphGw4zyVZ7wT/JoS9Hy3DKIAvA8faE7lSzb2yEhCAiPErOH0GdQXARQooyqqjPNcGzjhffO5xf5815XnE3JdOlc8fBRnbg5oc2+eRHJDnHv3rIntL9iRXYJzPbSoKNq9SFV7PsufIqOaKnbO9tiQjAXkGKL0eU9+tDMS7J1DOsPUaSfX1znzux2afJDh9fT1vUZlMJpz3h/fhK9B6UvNev7vHsfRTeKSzfxaJXAMEw6YISIZ4cFVKbkjLHtH7E4wA+uUM8l87uyCezmdC7l0lO+9+e5LAyv5pBud1zuckG9moopK3KNZL+yZX/7iqztfm99J3Ks+Z8rzFybfdZGzLs852qfQvPFY+79izpf/kc93nhD//1t+wryXiaTA8g9vIIZU+pec2G5Y0loWNQx5HWb/ZrmAL7aOw3gRiZB8Ke1TOEX8GkDqDVrlfntepzp3B6/x4n5b+Ell+573yKxXXHk/7C6XvwrhLhiT/8nU8H7KlVTofdL5mKT+AA/8McFcybjmblb3usRbI0tWy3ybLBYDmKn9kcEVAGbQDmOH8dna09mHu7+Q+mfRLwe5ZXplqltz0nLNPTcpzBSpAY03kmaVwZFdzJYh9HVWzZH9Ec0hWf/Y9+DzySuUYcm2fdfIPxqO0T3lW3jdLnYp4EqGd5AvLdct1sY38vzwlCZ2vTy/x5ekpHub0U9jGze1l/O4338e//OFjvIPI+PYUD//93+Lwtx/icr8/VzxdX0xS82oyWXOlF+czz6jeDIALkPVk2PZbSQBCPHHesVaZOwAEfs68cP6LfMrE0xPVOdifrJ8IIDOGuGhCGfD9I6UXWWoLcignTSn2wBfPVTgaw9w/jHFWD7GgV+IwdrKxkF+MyWuPM0kORpJpZvx2m5XeC5fbfjBSoWdfGNm2XPFkmxA0Y899LSUHmiVF7T/RY7EEfLF1nPcQEurB0LF/6V+Q1vAef0ogde6dBYifq17xPQEBxJhlm6os1u1GMorL4z5e6N/CGcW5ClFGkwfOOLK4aWJNogU2NV9/2DaSdJrQb4Q+CfSeED/SyYaj6GDfTMC5CNCUVKB4hYoKEmooqGogQxOJO8jzIyIqJ1QpealK+yudk7uoe6mKMMmwguScJOXC+haRInnBRLpRYcKe0F6HeJKMYkr88y/b+LPNy/NXxgr+DrbBCVX4YnxXezjbDwHqnIWSgHSvx5R7AuDMusaesM5pdK/v429B9FHJA/FUIVcE6ZTWK+seQIsMZz73sFpL6g3JoePFMPo3lzG7u4nZzZV89m61UfLO+nkeL1/vY/O8TAA/SiOrbZzowUPFBMA0xCqJngBbKTtIvRkAzpH6k488SETIccl1j/FfbmdxNRrHhLlE1hHyBzI5jrE+bKJ/bJQY4PisjEGFdRT970TsstHc7Fz0bwLfmGPHYwBr7FX8yRd83uFAJBL2hbgAIBOgmuvNt5uYr5YCk5GAm7TJvkCgIpX139cviXgiQxteh54/3UkZ3KO6iQ+jKm56Y5EU+xqZQUiWKh4O6/h8WMW3fcTTfquKCvbAd71+/L6dxHuqXaKLL6tl3G8S8YQU9kXVF7jIGmEcP1UJTKyJI05ISe3jYQ9Ie4ylempFnOpctUcG/OEYrXqy9lVdWPfoDdbE+nSKp+NG43nTtvGvo2l86o9j2aVqdtYi+4jxgXxSHLdYxH1bCVicIhUPOLk/xR4wH4KeBLOuSr2T8tnEPlK/zCxdbB+K+dF6R6qu6asPFWt8lyuDZSN7qNtsVNmlpB/scibj5ZtmOT6IQfYCxNMK37HfU78aE0+Xg3HQe5XedF8Xz7Hq9gKKJUW4S7JUVFK141HsN3uRlPiiVOs9nQ4inoi1Js0wgc3EH0jU5v64l5NpzAYjrWWkytlv+GGQ8zt8DFQHhFPVMcdeokYCcV+F5gFBXKpeOtZKbx+DQxdXxypue72467cxa6p07e0hJm0d1xeXmmfIZ/YmILN8KeKZDBKzNgCsVYmELCdWRb12IIAA/atYnjr1eHqgBUaWJhzTY+bUiaSECKSaV3igkgGoUks28ewv5X5QEB34+MjG7VFxqCO62SC660kMb2fpjN7sYtNSlVrFcXuM+Wobj6tl7DPx1N9FtMd9XA1ayeyN+yPJ3j0ddvHD+kUkHcTTcUPVBz25kMFG1m8Q05urGF5MY/z7T3E5uxDxtVoshQdSib54mUsB4HHxomqlhnk8dFHtDorHWK9379/F6bsrzd9yt48lVXmsQ6p4ST44nLQWF/P5mXhSshvAuWQND9FwnrXgLFXcNW28P57iBoJjTCXiNp40c9JlkkIHxDRrgfutwTfWK1XWIV03ov9NL80HfpewUmRnu5AE5xSpNCSQ+0NVrd3PX+IrhDiJT7L3aV20zUBrhHNze9hIFpaqm4ub27j68DGm330X4/e30czG0et3UX17jvm//Xs8/+WvcVovYggJTlIOB9E24pmqte4g4u+qPxDxhI8VA/psDeN+g2DcKW6n0/go4om+VckD2HYJv5MKDeNF1SR4aJYbriv6MO7i2+6QejxlbGFMDzZ6SSHN2adyiqpeSGD6Cu7iZbdOZD3S1b2Qf4K9R9Z609SxnLbR3U7j8X4T829fJLF3VfdUdX3ZDKNW0W0Viz++kw+82K7j85dvwqMg6majiYind8NGZ+PhcRE1Fd48NwRvRSUs8xTCONRfT70niRnwM1JlLgky9CBV7BQRC/bMYXfuJ9fOJiKYGC8IKYhCSGNVwXWVJAEhj68hnkhGwTdRv7r9OWGHqkg+LywEiUXZhPQLz57ryTdT9VIishg3+oBRSajqTP5nnUIqvSGesM3GboyDObGNOR3KHqfenyRo/LSaxyMJB6M23h2h+E4xrakMTOf8crtVBSr2j76TJKpuD6dY90jS2MoGVVdXV5Las/Pl3x1Ml07Z28/wd4M6pUPxNojxZwxQGWDm765oOINvGeSXE50BIz+fwQE7sg4mz9noubLKoKkBlLfP5kF2gFmSBQZfDGyVUoC/FqCVY2AHWYFL7uXgexlIkJkqgHYm/ZzxkQMY9zspgQAfDA5o+I7JBgcRBqBK4MifPwfbuXrFY1kCdQ6QPN7+brk+HBB7LABV3VvKn/PaEdifjaXXDs9cvi8r2ptIzkfOPOFzZMc44DSJZFDQ4KEBUoMdXnseL8sgeozKd/Ofz6B0Idlj8K4Edsp17QClyRUXXnPcV+RFrnjBwSx/lXuIP8Ooe70449iAP9dxj69yjuUEFr3BDJr4nUtyxkBxOYdyPM4yhDkLMIOD3hMCnZB5yQek94jXrufRMjLl/jWQWQJF5RgY3OJn3m8GAg2cltVnBgnK9/Q65P6qLMqki0kSytS99wyI+ToOKlPwmjJgFejjFCjIy/r+uRmqq5m8Z/h+KQfnsXI1j/cmPwdMIdPLz0vw7+AXoAEwg+e08TcJwnMoYECTOjcVd8BbAks4IFzbcnQAMyJFRiOtQ4gc7xF+bjki/wwn1v0CvN9LoFAZhplU4r5kGHEdghX1YaLp62ik/xnH+/t7SQT4WZHKM4jlPVVKANJ8lvFSQFRV+q4TFfSeGRMQUEM2Sm4QzL2kU573n8ePOfWftfcJdvI9ZCNMfrDXSYgrSEZl+dH4MwNjvCf9vXCqfBADKPJnkXbIHI5akWdnu5NtiNZKrsyyXCFACe8IkGWykhcsbTPOjIF6Ke6TiUYgDhjvXj70xiAIRrd4s0lZKiQ7oMnbDgTiACao+mOfpFhl2zNYhBQO4I7WXf49Ab4J/KDKhTmSJB0BMjrwmbjl6DLAIhAuG2+/g89Dn022M/pOrkYhoDoHOzxTQTydK1rUCwTJ4FcNYu+h0ifhHW0zfGb7HLMd9ZlhXwOb6j2ryrCy30wGx3UNMnicAa/qrUJ2jkxI9u9spj5P/NI8AGC4QiKvWUvFyYZnQ6jxzn+Tbc2Z6fJVsrSJ/JvcJ8w2U3n3efwIfMks9r/53LWPoZ93CeQ7g6MZhGAsWOcvRWKHAT2feewX5t7j2Tuls4xr2sYBnpR9L1QNVhh7n5NeH7a1/gjNzD3WPuMEfOUEBVUO6oVe5fRESGawUJmzxXnm/iuy/cir5Ox/nX+F1j1jb8LlFwd0kYRl//Kt7+Jnk79XkALnccpyu9rrmZT0uwl4zglF/LuTArynnDxiG4B9Pts2V8FlCTq+Y2liB38C0IueX2R3llJyKVM3JUHIRuSeXD4PbD/twwDgGGCVpEnupeIEAqpfDKLbJ+C9DCwr6ziPqW2B97HO/7NNSvP71r+0nSr3fOnDqaIhg1dOYGJOdNZQsbhNttrnqpqX54xtvTN7qCCenKmp8ck+tqvr3CPM8pEAFPSQKWOGs/+S/V7bM/sozg63318RDjpBprCDzjJXk/IMtJPR73cxgSUZsaygYH/Kf7cvSsYszwrxJFCfRBOQJFWgJtlA+2/2DXk+5nh8OZGN+PnbQ/x0f69sdc6vy8tpfPfxffzLv3wXF6deHP/5Oeb/9qdovz3Gu6jjsiF7s4vR+DXRxJXFjqmomnbFk3p8kGk+GgtUocIXQB5iFHmti+lMczqn8ooqZbKJycgGjINAyzYhNYpGtqdSAF7v05o6y9exNwtpV8pM0l7LWvvYe87cbKgBQTfb1Zl4apDezBWm9O8CdTxLTe42WXYm9WzTWi7ODwgp+ZlFBTHEk31JzzlrxsQT/VsE6pKFmyX5UIejAgziif0leT1IENZxll5MYmUZsMmJkFQByKbL909x6KI7pWbrx4MyjclQJTsckIs1dlkNNNYArxBSK/pAsW54xrZJIHjTSo5pAHCMlJTO05Q80J0S8Zz+T0oIJMOdk+SQ+mWNZ+lPyeRRkZ0J9shJIPhOr8lAGUDRus39i3S2SqsnEU8ZwGUeZe+wE5BTWbLavt6EHkWFlJ7PKz/zbvc6l4ynk7R4jxSjJuKXvalYOscO3ovJD0oVjUfJOaZfSOekBKfcVwyCkTHis6z/fq6CJDt7NArOSaodOI35N/pbzDermHPGQM+M2mhuZjF9f6tqAYinEQlsrAeec7mN5/vH2C5X0VBFQwb6w2PUTyv5Lz16YXF2A94yR5DUzDeqE+qXluWT29QPq0ePpt0h/tvVdQLf8CPlWwiaj/3pIIAccF9xJKB9nkuPjeKgoGdfIvutjiLyKe9nnynYYCsH8D6K6SCMIB8BpUU8bWI6GsXVxaXegUq6+9U25puluNbb2UVcDcaqkkMS7dtqEf8nZM2JSpWIDdLbxy4QFrpBSrRp4vu2H1eQf71Gsn6AyhC9gOdfu03Mq576uWyRFa0i3p/68fvhNN4NAOS6mJ+6+Lx4iu2pOxNPSGtJGZseJ80wSWdlohGiBfm2h/1BJDDz4J5Hih+OCTS+bEcCLNXDqN+PeRziCYm1bh8fh6P4/WAS19j4caPercwx8zC7vNA58DR/ifunx3gZNkFi3eVoEhPA38MpNov5OaaG1SdOZa44T0viibNUPU6pvJMkNMKhlWKQEX3YJDOK+lQ64wCzSfSjkkRneJP6iRlTEGlMXNem9YJvBwiN7BYJLFRkTau+KpognugD84+Hb7GSDF4mvY5VDFGiGI9icnmhNXCCfCLjvupUwUNVJ7gUpM1htVWvLd+Ptffh6lrjsd+lihoVTWlN8/spEb+qYKQSqs7A7ynWpy6IBPYQ9eA/xCaHtSQYL7teXJ9O6r01a5P8HUTT1TDFzvjMqQIxJcie5ZEhcUk+MQElUYRcBRsnJSBwHkAgmXh62m0F9qqCaL+WPQSIltRWQTxho3kXVcqLPoEATYkwzAsVTxBPAOGA8ZtBL1ajiP50HDPO6WPEsneIcT2I5tiL5+UqHhbz2Kz20W5O0e5OcTmuY1oPYhKtZFUh1h+OO1U8vRz38TRoJHtKRcawHabEG67/7k4SkJNP7yTvz7gsn19EPu1W6ySxt9up6m31+KzeZ9gpyCetw6aJ9x8/xP7dNJ4Wy/gCiQnWQ+JrSzJVkjB/mc9V8XTc7BRjy+/j3K6rNM7LbVTDJtphHddtG++rXryrkZNMkrKLrKhAnAGUR3UciTD0HIPcGpEUKGm1TkRPX8oBOUmC5Ax6cUEgVr1UNTIYRjuexHy3j58fH+NeCTYHEa+cyZIHh6DgviRNZv97OBzHZHoV7dVFXHyCfPoQfdRleoeoHuax+NN/xNNf/xbdahmD3kk2blK36s31sl/prMfXoT9fjfwoCUlNxHOviafNUhWXd5NZfDeYxOSYcAX8CAga+TpKdKXKvBaBaIUQKsohnu73VHHuRRKzz8fEn20/bnJlDv2dIHCwTXOqIndrVfHUG7RJU19eEAyiuu2wjsPdRdQfr+PHfz7Gw+cfY7jbBfTtbX+ofmknjc0pvt22Gjt6LdLfDQUCSBTGGbWeT9OJ+m4dnhYi3ISBsX/rZC+IDUjq5Vqcc0Ptt1TdxXvwZ6rNhPFUlXoFrsFMmypVz7Lf6cnXhdbq42ETXUNF9yDJpQ6RqWvjiip21Gfo2Yp0cwf2lWI3pGEhn45wIlssEdWmqWqxU0+w1NuTpBTGnUQgEhP4nWokEfquAFeynlKMU+JrxqiMKWB/2T/GzendV2vddbGlwq47xrf1Wnu3GrZxe0oVldO2jRm970iAWK3VM/RUtyIvwQ32+y5WVB93O2Ea1WQyEfFUOl8GqhTvFz1rHBiWAEcZdNnZPoMk+bommkpw1Y61gVIHbAYmHICafPJzvH0GV7sYTJZjTdCSq6zswJTPxp/LYNmAlQHq8lomNOww+t0NpLiXiA7moq9UCdCbCCoD3gT0Hc+ygwYkeHZJ2GQA1c62gQGD+gYmeH9ljxR9nkqAriT9yooYfm7S6TWDLGX5e548jiVoZELAAar70ZhMKufHYAjPzs8NVpk04R0B8zjgDMa4kTPvgJNyc3WdsgTbVtmOHjP3CDND68DZ68QBhOetBCu8vvmd73t9+jN6rgzWOVvIa8Prge/wvzNy7SA72OfaDkTK/fQL0CQTL547V4IYMOXvNgDluPoaBoM9Pzy339vrUVmARQ+2cv2mP79K4vE55pOfe92QAub9YDvhwIH38+c9/t5XXt8GjPzMvn95Te8PAyYee34OOMEc8T4l2ejxNaDKPuSzJg7IlvKe8fz62V5Jt9dqMNm/nN0+oKx/ONQasFydn8F2hPEpJay4r9cwn/E90a/FwTaYa9BKtoAAz02sC/k8j5X2S86Y55k9JyYoJbOZezxBBPE9E5U8u0Gqcj+LuMmOv0DdOpXX8r9ti+eMMb65uTmT6Ow57umEAd6TbC2PM99DZg9n3fuKw41rG8jkM65u0t5StmfqM8E7QpQlcCJlN5MRJGCe7+Xsd/WEyJUdAN8moRTI5nfz9QAEcFZtTwFlvZcFUmei20AgzwmBaHLvN7/5jbKreFat/wx480xkXCEbY0KFf1cWayablf2X11GyASkTf7tLVWl6pjpJqZz3SdFvRGut2ycZJ+znLiVjsJ5oHKoMQogn1o4uf1TmEM6QHBSVvqcKQ72r+p9SAfEqLSeZtLNEZiaeaLo9HuvZ5Ugf07snMjGdWzon2kZNqcsx9xlXriHveZ5Rc1sA8ykj+TXxxZnaevdMjNkeeQ95f/AuZMDpPXO1Z/kZn5G2W7YZJhH5PuPFmeN3ImvNa4efA/DJD8o2VO+S5fB0Fk2nIhd8lhB42y5oLWQHz2NgkktjLonF1746gG2sD9kn5DN0T+bvNXmBEPHVJ+tFr5DCK88Z/3nQpNJ521if+/xdlQi5B4nPC9sZn0mAzL4f6gfyNQ6vfRPd3+sX9r2ooLCfYJ/L5L99lBpHPvsHrljR+xfs1Xn+sj+ZJiRn0ktmJIF3msOiZ1PqFZDGkSBJXyM7r6icMrFtu/72fDRpXJ55Jonk472RkvOzns/5/Dw+D22HbGu9Jkv/1/fS+s37lz3jOXXzV71zlirSs3Tp3H5dO0izJEDR5y2Ai/1U9aZrU8WO/X/u4UQBru9+dgJZN9skv1ilJraqqN2tz+uDz789w9XEu6jY97z7XSyhZHvheTivG+QbLV1nZy7Po8YwEwcCfN2rkMxW9Pzx7XbJzz3vz5yJaTsBGOzec9pvJE7nsxaAU2s/70sRl5AWWQovVValLFT7xbYj2Gb77uwzn2sEkb639jo5orrHawNwgD7PFwCQ5gtQa7NJZ3pev3rODCTxfq92PK15rkuArZ4QWb6Sn3OOYqfI5CT4t//oOMh+hvyZcaNm3J8fnuPr46N88sNhH7PpMN4DcA+buKZnzf1znP7+c1zMV3FX13FFJq8ArBRTeN5tBxwfof+vXosRquyDeKKijmCf9UaTbYDIi9lMvjaNoRebtYAdgMxnAG3WvUq6UoBN+/kLNP/p0XlM8aB6k+jmaaz5pb2fQWxVZ5KNe5bGTPaCzP39IWVQc/8TpHiO26bTcXS5753OfMgwZNM2aU8oKau0R1lyFeDJNhWJLMdFVHGWe1rkbSaeAE5MPPH0nEs6m3I1l0gngAn2AxUhuWo0KeBwPrYCY+VHZ5vI9T8v1gKZyNoHLF3TYzATT/sOEL4W8Az4TfYqwNHqwLpTVogqJACax/gVkD6SZcJPSmRTVGl92f9J9vH1/VUhjnKceij0U6+TbNOo3kZq2Oc/fojPJcir9PPki3CWCp7NPg8gq5t58+9OEGBfQljyziJXe8kevj2XvJ/o4+n1K58nVwLqTMGu5MTRVOW903w3yFdmyVhVYSgDPCUY6VlYczlRZbdOxIl+TmVFls3p2kaA2WGdsuL5LiQL9yPT+JnG3S8LSXrxfz3tx+z9bVy+v4vp3XVMkdtDorVK1erYNXqBUMEB4Tx/nsfnn36OwfwQi6fnOK630aP3U67YtOSOfCCar6tKB7mvpKIx67UxqXrxPX47UkSSA4Q8S4A1MnustckgqUXwzqzfsvqQuUj+6KtPYzvxiwQASaC+ygBBYMnO1r1YoZ7iKk+A3sFQQDX/RkXl5+U2toddtINefLy4jJvBJE5VP77Qo2kxjz/FPjYnJIAiVvsjkxpX1Sk+tk1c95v4Y93GTP2t6lj2QlUvzDsSf/exiyVAG8mBkN1VHR96g/jDaJYrnhJB9dPLg4hdKp5m5PUD0mL76yp+20uxETAglYeAcxsS+PaHeFiukzwdoKJkNA/RR0qQHlbNIEbIFBOHDJCQO4iQh/z67XgWHyXrV0XXVgLpOQex+4PxSCSCSMv1Kh77VVxPZnEznMQMWUfkYSEPUM0gMbxutf9lOrPMLOPPPEESbBZLVZ+zTgCv2b8QHvShS2RGT71gWAvLzTqdH1R6sCYhGXJ8p7MyVzxZypd7PG82safqvu7FBGm8eqBKL2S4Tm0Tf396juf9Khb7neS7LpA1y7HKYDKWVJ76qxw7zRE9RuhbCMh90Y5is4I4S7ZkR2+UXsTH69u4Gk/VH/eFXiYQTyd6v6SKJ4h5EclInNPX55QqnpDiU1UUhSTq/cTpfhCYf8v9kNyrqGxJVaG0aYAIta2RfSCpII+XEtiy1J6rWCVbmiXJZdepaFelIEkEx/i226pXGf2nmIfTbqV4EOJJsp25Qpo4i32M/6+9pnvTfzjJj25PVCzuY4XlZwCaOhb9UzxV2KCeSApsAlKc9GYaVP1YU4FEMslqG8NdFeOuF5eDnqqG6JGmfn4RWqvfDpv4ulnFejzU3AzrNkbDoSQVxzfXcfHxXQwvZ9GbjUQQMC7zx6cUi0M6rTepiq3q4unnr9FsjwLyNRbEtIN+3Ly7i+VFG0/zRTyuVro3FU/I51LtRJUpBCwEIIQ77ymZf7CFYas9enxZxx613UEdk6YXH5pBfGiGIp7oNRjjSSxWq5gvV4nUkLRqlu+lz5bk3Kk4C/VFIilDFXacACQN7iDu6rgi4VUysXX0J5M4VHXcz+fxwJo67FLCAfgOFaVIpuW9P8hJpBBPTTuMZjqJ6++/i8vffIpq1MZxtYw+Pbj++mPMf/ghuvVKxNN1fxjXo1E8vMxjvl1qvvF1LiCfT5X23L7u4p5Ktu06KFy+HQ7ju3Ycs65OcnBU3+V+1cwF5zXPj622LDfE0+Kwj3v6aiGNvEXqm2SV1DvrN6NJquKh6pnK7LYvcmMJ8dL0Yvuyjo7zDV+OhAyqu8eDiPeXcbyexg//+BaPX36KwY4q+4jbZqgeTycIqyN9D/cihnvDViQNEor4RJyN+JoXbS0pzlhtkyQeMRXEU79SxRXEOuQT68rEE5gKRJl8SKS0oxZWwqZGjpqxTJK0SGQmIojPz5HgowfjMO1FevTR64ukHZK3RvujiKcTybB4AySVrLdxMRklEjm3nUkV8Nnm9ntJ/hqcgH7qJHEcT6qwU2ICK5Kzmf+dJJyJJ6mKOKEkx1bcU0lMVH9G6j+Izdkh/Qhxd0gJDpDs7NXbZiLiadQ2sgn4n4+LVSzVF7Qf9SCpAjDnVAVDPAnTmM1mZ+LJgFkZWDtALIEkB4X+NweGZVDpnzn4cuDHz3Eazll8udl1eU8H7by4MsuLjCQHsY5B/W92bvnuGYQ4Zwa/Alv+fgkQ8N4GGv1ng+plUP4K+CRn3u/vQI3vviWX7Gg6EDSo8OpAp8BIDlgGi02aGQAr4u1ztnP53iaeyoxlrs/ffaj5+ga2TJzwd5M3ZQ+ZcuxLwsggtoDXop+Jg1YDKAa63P9CB3uW2Ds72lRmDAZn4knOyXqlsVC2PVkhm60cyXfv3olYsFwHoDT38n09TyWJ5nH1enKw6zUg5ylnsZfjaaDCa/j/i9izo2DgXYYoA2ACMXLA82trtnymVE6RqgAAIABJREFUkoR5uz5LQq8Ex/x9v6+Do3KuksOfMvb8q3z3tH4T4OF5e1tVA/FUglJ+Vv/MAZvfvQQg+axtisfD71CCwl4PBkDKrHiTGLYb3kfeV95HlnnzehZpkQlL1p0BIb+r72UZGO1tAKuqignZUpnIcQDmdV86ie5ZUK4hO41em4AmbjSsdT1OlT1aO8q4TgCqx7EExQXk5b4+3LckoQ3yKbMzV2Z57r3vGQPvbR8kJoC8ptFB9pw5y9mkEe/nSirvd+8J27GP797rXbxnmC81XR4MkqRJnCTF95YgN5hAMOSKSct3eSx4fnTGbZsBpBLA4wzakxxE2wuuaULH86AeTmR05jMEssgAggJmgvtc9cY7YXeYe5HG9KAajfR97xsysb0+AW5pAAlY5f2DnIdtn3SBc9DN/cl81XsfUk8H/udQFtGKdq8Bxyw/qHOFRqYQbpLySd9TzyAyKtu+nGPJOlHlsE/NVXGMWDdqgp5tpNYbzWz7iTzS82YCyGPjfnCYRCd0pOborz3b3AeKMURqbw34QQZhJl5L2ymbnHv8KHDNQUEJotOokwD2bL/U6CARZOwPVzy5D4b3mufQ0mFeM+U+58+WnfS5Zz/DdgjgVc1bXaU0SPK2vAe9UcgqL/2Rtz2EOoI7Gr1mW8d+NLkLkBZZFsO+AsDL2Z5yPuwSyEzQc/YvcmZ08rkSuH0GvwriSb3Ic48Wg9k+D2x/uD7fNbhmO+Kzj8a7HjvbD+9tnZ+p5Eq/IJ4EfO/TszJONGu1TfTz+4zwmeD5ZE79GfuKEE+6fybnZZfzGP3i3Cqq8k0c6R1y0Hy+Z9F/S/01ALWd9JJ9Ir1fBjddcePzyfPk/Q4I8vbMLD+D/fFaOs9x8eAGU7xufX6VPmp57nmd2o9kb3jNcn38KT8rAZH0wt3jMhNMbyueBOYSxOB/0b/CnwcAgzzOSU4+Y31mm1DGhulMyYQrwQr2VcR0l4gdP6PXqZ8RIvft+Pl95ROSPZ/tkMev9OGVVejqh0xieQz181xxQEylaiaAWJ6HJGnIaLDvIvGm7PdHBEoVgSLRbHMsESI7kkk4XTuTQ5YHkv+v7ySZNZ8JrjhJ1VBJ4hPSRNryx2PQONzjBXGwpUdA3p+8DwSp/RWR1LkizetBVQ+5gotqeggYj/2vxW9qqo7UYM6w1xmHvHLumYD98/71vte5nZML6iaROi+LTdw/P0uq5LjfxXQyiHc31zHstvF+MI6r5T76Xx9iPF/EBClcnTWpr2AZKzmOtD36upwnKVj8ruHoF8QT5y5ABWfjdDLJ6y1JDQHCI9sE6EsfkJ1KeJCxCWUZXwMcA471hqqGwMYzJ0L8kP/MAB7ALWSSkyISl5ylQk8ngQIipFSpBPBBJXGS5h1TzVUQKxVNoVWlnvwfwI3FKiUR6rzMCR+Amx6HDZUumRRnncku5AQo2XJ6rkhOJVUeCDCkao3zFpCITFhiseMhVcTsU/VTqhrljE72iWshSUbiAuOXftaqSbT2C32F0PBnP+HPQFDRX2CfpMxZi4D8VBZQaUBPEypEkIdRVT9jj23BNkDO8sx6jlepTfrm6OzL5WTyhcgGd/U1RBPkXq5K5/y8HiD/mc7XFLMmQMQ2jKpEkduS20sgC+Ae1Ra67jGTniaR+03sAZFpcI20Nj3PsvKKbW9phyCebN89jk52k484TEQyfgakKD/CRcUW6TmbtK4BnuwjskYAi5pBG9UhJawqjqWp/YH1fIgjhA7VT72UWAp5THVCMx5GbzKMFb1kNqtY7A5693ac+6LczGI0ncRwNkn9Wxv8vkbPo31IZUBVy5cEyH3859d4/Pw1dvNVNGRcH7oYtokM0fshPQdJlkYhjr1OABy9QK77g7ilEg/f6ZDWCXvj7Eu1NLAfnskFiCeeVXJhnEXqwfZaceZx9n7QLXkm/Ojc/4e5scw0Ng0bIF+XMyxSpT5gGXv84fkp/vq0jq7G7rbxYTKNu/4kuqof/9xs48/PD/E/4xh0d3k5pr4q9X4ft9Upftv24m5Qx/9RTWKM5wo20VQihqiUWEL00L/ksI1H7AuEENUQ0Y/ftrO4G1K1QsXTUcQTFU/T8VDEU429Y5H06/iuS1gHuxySA/Jg27bxeOzifrVOcVTu8YYvCAA6PKa+WwCXjMe8jng4EYtEvGuq+NfZRbzrt9FThVwiEwEd1RsSYqs7qCcSgO6X6hh3o1m8aycxRT6to//Ni2Ie4goSl87JIxmwdAUw8wfxpDML8JOzpd9PVRvYTcDZQxeD4VDrSXZ7sxbxK5+gV8VklpL8WA8in0luywk02Eiqk6iqADy+HIziuh2rsoVzPgb9+Gm9jZ9evsXL9hjTfmhdQogqXm97kpA8bVMVOHZrEZ2IJ+zUuG5jA9noHnQoGPSqeHd5HZfDieIp9tgewumwF5HEObNFlo/eYyQ2UdemSiipluksWiGHSzIUwHIc46Lfj9u6VcXTmGSeHhWZkDwnEaHGrlju2HcnZkqdJCeMyFZmcs+qCZwTOgPQsjiGCCeIJ9YQFU8Q70jO0k9qUCV5Vmyvznf5vwD6LStSc6Uijl4d+14l4H+5p4faNpqcQHkYN/FU7bX2IVN6VMP16SPTj0nTav4Xm21sV9sYH5E9G8XohNRhF5fNWFJ7jMu8d4r72Mc3enRhGyFlAKnZE00/RndXcf39xxhfXUU7G8pGUBX18vSkHnWQT/R1Uvza68XTz1/U2wuCXJViyD8P+jG6msVL/6RzSjJ1VIcIVD/EfndUxRD+xRaSlc6EWvtUuHXRTlIFS705xrpCfjaiPR3jfTOM28E49X26vIjRdBYvy0U8vLyIWFUKjSR8c4Lmy0IJFVP2BTGtiAASYRLxRIXw8NSpRx7rVnZ0OIrToI35dh/LhkqdrSppFjoDqDgljkpVpv3eQb066eWrmGw0jrvf/Tauvv+oZ66Wq+gvN7H98Uu8/PxzHDZUwB3jejCKu/FEZMLT6kU2dcQ86pp17LF11T6elrvY4Av2Iq7aQbzLzyn8DTk69gPKMlQZkqjEs6mgIBULVEfWyzFeohdPp2M8r5ex2exjVFdxMR4l4omEWhIfOKf6TSKeoO/aRlVkjGuP8WsQ26yjG7exuxzHfBBx//NLvNx/iTE+n6pU25j1h1HluJckCEjjZjqKQ9PEA9KM3UmY8uXlZRw3S1XuUVmFdKTiyEw8UfW0XS5TT3HkjfuNxkg903A3FXvSjzlV7EoS8HiUbSUhDL+5NxiJ2NI7QvTOIAepYO4p0QPiEHs25tzdHqJPv0uS7ZDIYz/sdjnJiITihDPtkNUjeWa/UxIKvgRSjAP6ses7KVlk1tIzzZVZIVsoGyMZ3USeS1WnkAY2rmpfhTVOhSrVe+wj9a8imS8nIlz0J6miEn8UPIBqtc02lkcqxzjjqOgDhw4lNM2loNJFdXd3d3Lg4Qdw0IFDZADOjrKDSAcTcqiLTN0SmFYgRYP0rPFdAsxsEoOh5bXfBikGUPyZXwtiDKKcAd1MOPmzr8DaLwkjO5JvA14DvK5A4bq+Rgms833eweSY39eOsa/vMTyTMc4gKXoHOWg0cGoCoLwf7+PxcOaVwe/SaSuBIN/T72gAxPPooN7gsRecQA4OYrL2ih4N5fyfwbYMTDg4Lp+ZQKD8joMwA08XSPWRCZWzBHCweSZlGrM5Dsf47rvv4tOnT/Hly5f46aefzmXRBtHLtej3M7BTEh+6Sf7l9VRm63v9O/BOYHECTs5gYR4XBaJUm6FrnavN+Cz3dZWSnHdLX5QSToWkH9f1WHtu/bNy3Ric8bt6Pn1Pj6vf22vQPZ7K73k+0meSs3kGPQuQJgGir0C7nJ9cXSewPFfblaBvCWJ4LXndel283e8l8FSOs0Fs2xevmTIQ5NoGfcq1q2qgPH/lM+uAKNazx0+Hds7Au5hNkz560funBFX9vq4u8nMx36xbj6+0zQEDs2MrsG6c/l02hqqDfu4jk23oW3JJWT05+6AkkRhDVWPligWTNwYJ7cy//Ttj53Hl327RQc7SFvwd0sWVdhC95Rwydn4GrsMYoZPLeJpw4jvc23YDqRxIY77nfaHgMeuEUxHGPZgvrmEy258hQ+8839KwRfLstecaPZ74ZWLQ9vBsT3HWMnnHfZCdSKDROOn8j4Z6Fr7Pd5gzBUk54UGkCh0ys0SLsqPcz4MAsp8cNY/TJPfC0roEIBokKZ10/VSRZuk6zcPmqHuyvgj2TDQ7gMfDAdjZ42isN8kZIZu2rkTKnd8dD607RKvm3omw5BqnnBwgG0WgT2YO2sVFlYP3HIFIerfXjGQgJGFvGYxTsJLPLQAhz6PBU8/VeR/njD3ZmnPj9pQRxhj1kbOjgougmBLvLA0o4gtCNWeMm3jyeabvMqaqain6gGXC8Ew25CQXf89zJweMa1T4aal6UURLm3qbyI5TiUtGoKu+M3ikMc8/36gp9mvjbMlE5T6G6tkF6FvIxJWVPMpwp3k8/kCuWHB/HtkjPQdJKUmOk2dyxVM6L1Oj9tLvKPspYKcIAn0WeI+UfhFgVumX2H77HejhcyZByL7HB9mnpBudU0VPGft3Os9ydrcJNf9beQZoLtCvJuM394Ky9IrH/OxLZILePcDOfqCakacx5Gf/m9Rerhg1MUdVDM9niTr317FfYNttm0hVSDlepa+rc3Pwv/cgKq9BcFImUpS+ke2w/QcBd9k+n4F/gFJLTmepUT6TqrkO56brGq/sa1lOVDaL/hz0osuyfuoRkRMVlO02TrrcJiwNgtj+8rvPestnsEbP/rAzHosknl/4Y9l/sl3wuPp3moOXcQGf+4VPlIHhklD1Z/heg1RXlp7AX1T/ERIhcp8SADet+9zjysSbepkIJe4lycEMzpuY0nu7z2aWiCJJgXXqqnzkXI7cHxIfkgXJIXymvJgkk9irlXiBnAv3Yy5kr/K62KgFTQafs2KCbB3AeO6r4cQL7xHOOIN3EE/ei/ZLPLZcFwkZAmKATskDIaHcbxO4QFBbELqljygyg3N8iP3vx3K7i4eXhaRp9rt1zCajuLu9jttTp2zNyctaMnuT9ToGHdJGZDZGyrrOlTyvPmkiI7jf43adyFCqI4ajmI4n52fjvINgUkb0YJCSYPCx60pgzAKgdgdYf4gNATbBPABI18UdMi70LhnO1ONFvRwtZaYC4ERU6ZzMMrSMF2eUzsccayGTZBAgSYomETt9tkZWanwmkSCeZGdylRr7bIkUVbZdVPJoTgm8LRVaEE8AurKdWSpS9n+TMoshS/jdcw2oyDNQkSDJFewwgC1qH+o3lCVxc0WPztPcDzTJNKYz/StnH985hb4P0AtAANKk6+x28hncD47G0QAz1GuTfT3rpfOSc/SEAkQGaHqsH1UWJUljnWd1xgpcDXXsBDDJn8g2BQBS8pW7lMzyjixefGNAm/NZ85qoqaSPc0+rVAHAs5CwIsKiSsQcFXR6BvxQqkvYN/TeOL5WePLvZfwknydXyDtmcNzHv/Gzda7WUaIK+1IVWBBPKaGPZKMpQCKVF+pRQQXJQdUtgL78p7VwSrZLlQYQUMooP8Zh+Cp1iixdOx7H4HIqCWT2wAPyp/QiGw5icjUNqjzqYROjyUgEFGCpKiRZLxCC9EAbjAVKHza7+POf/j2+/vhz7ObLGAKgHV/tg9Qm6EEEwA0ZSKZy08UYIB3iqdfGdb8X2+1GJKPOBEBwVSGnM4LEHVQe5E9kKULWFX4edhrftow9Nf6lfC2N0qnUoRIjx96qPsnyQjpDc29JgHXiCWIGgNTlahV/+rZQ1ebN5TDeDYZx2xtF1KP4y2YZ/3b/Nf6v0z5WvSZeOqTgjjHYH+K7KuI/t734OOjHH3ujGAKi9eqYt1T8dZLvpZfPsgVoTMTTGrtT1XF76MV3zVjVUj1kKSF3ls+qMrqcTWMC20OlMed128T30df7HaujKjlfukMsANPJkN+lTHsqUJJE61GJFgPkLU+1yAR6OH7u1vEZADQifj9s41/Hs7jE7z4mshIfGmAdG8uYQ5ap10hdxUN9ig/DWdy1k5jk6t2XxbNiDcld5t41rFH12sL+ZelXVWGtNolMVK+9TnYCooD1JX75gHR38vE4GSEKV1SVcE72qkSGu2UH8l+TiXwb4iTOH7zXTaSKy+vRJN6NLyQHyLkHufCt68Vfv/4Q810Xl6Mqrqksyr3bDlT7YQc3u6jgUNtaFToQKlT90feoo3dXlyu4IM17laqdZu1IcniQVBAVnMn4UvRUgXhCdjHZyX4cRKLV2pPs3WfINWxejdzsUTKVPNdt3YsZ96gghhIpfdVPVaj8r5gEmdGsusB6l52gbQdxClhjThrAyOgsHwy0RqjgoT/Y/Z4qPBIpUl+XixFywxuRlBMqYpBoz30nJbnOvSpiRqHR6k21jGM8UE283cQSUqMXcXMxjuZyEvPeMZ4OaW4O9LeCKzpGTOs26nagKuT1chezroq74TQGu220XS/GVZLa2zd1zKtTfDtt45Fn5VzCTpNwED1JlI1ur+Ld738XE/rUzUayJVTtrV7miXh6fNa5DdANAbV5fIkpfXZ4fuzBsB/dqB/1dBSLSGdbQ1uAdhALEgRWG/X+2m72ImGXi4WqfBgBkl1FOCHlSGXzPq0/gmee8P1gqj5IzN3s+kqxGf7F02oh0J1mWIrVsuR1NZ/HGKngwSgoroG0IKbDidD6pyput48ben9BjtFvj0rmdqh1um1TRffX+VzEUw95yA7liaOSTvrNQWuZCkNGEuLpuz/8Ni7e3eosv4J4XSxj/cPnmN8/xP6wFvl4UbeqcmS9QTxhkyXPdkyJXlT8zLtN7NYnEVjgHFRZXgaSusjodrIfyBwnnyf5y+AP6jOd4+Pjdi055VXTxrKKeFgvYr1YxwCSaDyK75qBKsg7bB1JMnVPPfPow9ZR1TgeKuGFe0zqVDXXDdpYTZpYDKt4/vElVvPHmFGFW/di1EtEKAkLiivwaTbrqKbD6No2vrw8ajyphru4uIh2s4kaxn65lZ1Q7DZoYtuvNO+75UqJSCRrjZGUpSc2OIGrtKWbmPx+zmfkiJHoo18mf67pFbdJvflYl9XlmNJ+rV3sd5/YAqJouY3+ehv97T76JLzxXeSiReCnhBr2iOI4yLw1Vf97VR/iF1b0G0VCG1wW+UYqqEiKy8k4Tj5QHJZ72qniOFf4O1nW8Sn2CNtCpSOYPH4NZ+pmnyR0iQlI3Jk2yTccZEwIYpfkJZI5qNo79HYx6iE1WCuZBuLpcDq8Ek8O5uSk5UDLmT1yzIsGnL8IrN/oIztI4vNMvIFMsfeFljgvxcvS08OBrcEtASyFTF8JTJ8Bhze9kpxBZzLEWcuWcXoFy36Zgcf3lHmejf05uz7LdhiwMDDxdiy4D+/h5z0DHL9CKv0aAWVn14C4paysg+5xNClSXoNnVlVABiycKVkCQA5CPb8eYzvS6pNy7veTspvLwNVz8RY4KBdouV4MIBrsJ8gtx1TBcF4HXOP68lLEE+/N55ztrOesIj6+/yBmmv//8pe/iHgSUHU6SRILsLoEE8v39Vw5yBUwVci08CwG9Utyw6CPgLssA2bQThmNmUwFvD7sjqrE4jsGdH5BFGTSwXvGz+Txo1Fz6Xh7HXMNV3fxbOWcOijmWsyfx9cOTBk8tW1y2P0dj4HXc7+fiEUDOyZsPMYQT+Xe9/d8L1fVeP06MPa69noo163fh2sZ4Pc9PBZ8nn/DfpTzyM/9vgaLvDccFArAzhUMcuYysWbZPJ6Rz3icDGKTqck4XGWZCu7jfj92DPmeSQqRCEW2NwATz+u1zPrEkbCck3pFjYbJoVb/oV5AvPr+JsF4Pge2BrVtB2yffTDQI4mf2W7wDHzfJA7zaILQAKavz/PMrpIeuseOz3NtrmeZQ/7d722bw++QwQSOXA9pQ8aD9+J9XDH2jx9/COTqVMGYg3+el2vzPQJF7s39yAr3ejDIYKk+zTHBuwiU5KTLGbm60M+897iHiWNndnHo87zaU4ul5hSng59DBPLczno14c/z8N78G/0l+MWf3Z9INoLqigbd5kRm8oyz6VTjpz2FbvN0KhudrnuKx8dHEU9Oxtgvtolkx0Fy/6xcNcXz0jwUsHK9WonkZlzJCsLJgXhSVRp9ndRI+6iMo9NxLy1/vg9l5nMckkd9uXLWm4DbDMTLzveSswZYYntY78mMTuOtPZyzv9Pf93oGvut591nE97kXgYhtn4knkxWM0dXF7NxPQPMDiJETHvr0QNikRAQFOrky2HuAexEw2bZwH9terw9XLNqulL6EbBXSRAB7ed3g+HoPEHgAZPo7rBeBxlkShPs/brYCcnkmxkFNd3PVgkI5yoQg1zJ5pTJ5Z2+fuhjUI5E3PrdcrcJ65Lo0GcUhtz0oiScybwkIPD4+D/zuXAOQiTXifVUSDJoXAKhM1mk83f8nn5WsVb7LO7U1es+1pPbsayAdZpCA6gz9O9d1AsMbuWafD/a3JLXXJsJFzm8G3LXfJX2W9Kx9XrraST4LgBpAn7XZf4142u5Tb4LsU+Kc215KcitLbfqcKM9J2RokyXKikG1E6Yu5x5yfz+ej1/x4mCpc+Xt5ThtE87nnRCJ/zj4Iz2gynj2uP2eyUGdkrkY06KezMhOkvAuBgvsAav9UvXMVK2uN7Dv/+sW+yrKltu+at3xf9x+wzbD/5XPCa80+xPkGhW/p9U6QZt/G4+yzVs+zS755mdxiH062ap8q5JSFTaISsjnYppwlDvFiOWBp+e8POrO8ZyTlmslFj6HXirIHAb6yf///8vUmTZIkSZYeq5mq2u5rbBmZVZlVvfdgBkQ44ATcccCvBi4gAERDAzTQ3dNdXVmVS2REePhqm9oK+p7IM5fyqYETBXm4u5maqiwszO8xPwZAZb2wRnk/mdwAPtwnoK6JIUBFEVr4HfT+yD4BYARzBwDtfbjrPVeckYjCHJEVzjzbB+a+tC4EWhwErrDndN4en/szef/an9fzICED8V33dWYo1gGcz8TT+SgBX+V6LGMRE080d6bXk85FZFnGo7i+uogrEjSelnH8+XMM7h7iuqpi1vbiAOhJj9ZccWP7yJpw7OceTxoPYsVMPKlqFKBvRSVBqiLifknqgDigUgBAjsbiu30Vyy0Z/Ieg35WIp90+Xg/aeD2ZxmR6riotekOVxJPIQUjEruhhlyuSAHiT/CJZvnXq+ZR7QiKTA8DCGOv8q+pTsgrjwu9J8LCPOZ4mf0z7MgPqEE/2aZ+yvIvshSUJI5EhSqzbHFSdA9jAd/tu7ssB8WR5Wpo5p34gucpH5+FO11FyS+4HCsHk+fhFvSiQ8UpZ+2S1khmOJBGFgGuao3MmAhAqwx8Zqb0abwNqNxC7kBrcxWGvapoJfUyRVuPcQb5J1V5UaSX/WkqHuarpft/pd9orkL/9Nr1vwx6JuFJ1ZVozjD37w33lND709MhnOP4Va5f7Bcwkw3cymmp/c03ug/UD2f0g+aBjXGapM8d3toGeHxqKOxax/2r/gHum4k7+Va4o1VnpnnMZw6ACJLqtznnFjPi/u40ImXqffEfNoRKKagFej91KwONq0Ip03R+OqtxDem18fSXQjwqZG1WaAEA3MTufyp+FeBqfT2N2dhbHu/tUFUsl9yAnGUAm0Y9ku40ffv4cn378WX0uyF1mPlV1hszZw0NcjqbR40yWPYqoB5VkpgTwH/sxZQpyTMac4h9LZA3fmL5tg6GeU3aL56R3CvJROU6wT3iyQZlEfd4zlSQ4IZ7U943YroJkpfcJZCIV/pUy3JGcvpidaRwBG9kz//TpKYYXg7i+mMSbuo7LGERVj+N33Sr+083H+I/HLta9NhaHfnTbY0y2u/i2ivjbth9fD9v45lALtGetP1LhdEhEBMQrxBMVYPTUQXoIcP3VsRbxdIUawWEbt5t1fFnPlb2PrzuCAKGvJvagreO7RvVUcegdROQ+7LdxB3mBNCIVTQKi65Q4QH+UzS5GB+zSKGaDkQixH7dP8cNmKcL1N8NJ/IZ+TZx/25X6o4jEpXKN/UIV0X4T99tVLCC5hnW8G0zjTTOJcY8Kg32UxBP9PFsnxpEUBmGSE7Pw1ZGxU0JGoe6C33qqfkD2M/uArFNATIgnnbG5x5OTFLFpxGWcz0jTKvGR3s3HRL5fT2bxbnYZVbeLxWYtqb3bXhP/9uHHWGwPcTHuxxkxNVUzg2FsjlsRT5KRZD0SRzUhQH6PrB6uw3gSmxyjYN+QQ2Ncp80w+kgc1lSKp/MWXwriad2voiOG4pkP9PShN1ujsWbP3i2RLotokY6tKxELF8devGnbOMc+UQVEckFdxWCXEjjtd1u6mZ+x2XdPj6eKUymCSGotV9VkuU5AcPwQKp7uqCrD/kAi43u0PVW5sIang1EMsrRySvDCBuxi0EsV7cG5S8+ywzY+rhZxu0wSkmdNxNvL8xhdTOKOKpgddj0R6UhI9rp9DKlwGYwU7y2ftjHZR7wdTWLQrWPca6PdI7/WRG84jPvDLj7uljGH9OAZqMzCNkF8Nr2YvnsbX/3ld3H+9lWAj7Hv108LxbTrx7mIJ7AA/IXHm9s4LjvZKYgnVd6NmthBPE2G0dVURW6jgqAbjkRirFadiCckAeeQHPf3OivwQSQdnklhZOzr7qAeY8PxMCa9Jl6PJiLZkL8cX06jW3Sx2nbxtMFqpz6a+Hz4rayx8W4X43aonkbUHkMGK4amPyKYAIkDy2Vc121cDobaq8zDsRmo3+IKVq9u4nY+j8V+F+30LNabXTw+LdSftBmSjbYTyUCSAPb//a+/jdHVuSqxXkHmPSxi8cunWDw+RtU/RFP3RDKfNQmTeVg+6t55vkFWGGDc7g+raPaQD73ot0kSbgy3ttumHn4QaVSZZZlvSRDTX4j2AjkZF+KJnmcriLRMPC0eF9H2q7iSBnxzAAAgAElEQVQcj9UvSzE2vgQSeb0qPi/n8WU1T5XVEEYQecQxUce0Gce+bWI16sfxfBJffrqN7ukhZsg/0jsSXxIjxXzmSuJb2jdM2qgm4/iyfBLxdHF1qbP0fdVIYm/7uEh2grkfD0QsLyFJMgFPUsOIBFmSPfF5D0f5PSMSD4+pf51qr9uBzidsrGJrCH/IdxLEx22sh/04DGr1bUL9ANtwRO7zYR7101LEE/3AIJ7wOyf9Wn3qIJ6IJbEJfA5JJ5yB9+ulkk/ldOKn9etUgYhsIclF0vRM0oDcu2IK4oEc+7rSXxLROdlaPlROosfPFvFEn3MqlcFAqFKXH0dCSBO0JiHhCHWt1XYfC86uqh/biqr5ZUzqUUCL4lc+ovZDYtrl5eXRQLCdZTulOF8mQAyOmmgxIM9rFKBncNyAoUFhZ3w7OOVn+obwkN9///1JQ97OnR9aQXOWejLo5WCsdPz82Q7USxCGgM+BPAeHs4G5rh1N7ot7cWUA71ewCROaAS9lKWXgSxkGOTOxJHFYsA4mTbqUILoBF4NCBntFtrwg9spA3cRQGZzzXsbHpJPJhDJg9+eZELFzf8rsztJ+vMcZ+VrUGUg3gGTZLAejJpn87P7ME3BWNAb1c5mEMHDI2HNfjDtAucfE684bgAOZagnehyPCPx/I/A7HxGCQgSsBZIX0mNenjVA53gaLBSZmYNAkDK/nmRRIFsCn55i/sRbI2KHPiKs53CCV68E+o7tpUJbr8FkmCUpSwwSBQTGvdd+H9085xyZOvDY8B17Dfj4/x8mZLyQoPTdeQyWAJjBil6QuDRR6PE9AK6x40cfBoJCvY1LWYyAWPZMGNl4mfk30cW0D2Go2mSsv+c5rmXfuSQQgwEAGJgW0ZBDFY2NbYeC2BP8Yp5J4RBqG/TabTgQWpeqeNM+2CSX4naoTE6DoShl/nsFzz19JSnINA2m8l7JfSbrhWOYeSn4fjojtj0vwIXmYGz6TMmTsAD+znngtz+Rx5yCy7XpJjPKM19fXp0QDfuYzuAdfE2JBWUAR2quMGbaU+eG9OH+QKa7+MnDr9erx4rrcowkdkzrOEvf68znA5wngzRULPgP4XgJsvB9yx+cS1+catn8Cp7MUmt4L6JZ1+nEGFJTnShztj6zdy/gjNeG5EuCR5YfK8eyWi1MfJ5EF+Tm99wDLDOwjvaF9nTOquVec/tUqEddUvQBmARzL/gZSgKliyueFgvssj5oODppzJzlMHErGa71K+4O5qXI2f7Lbac2QRCOwFJtHxmWbsoo1ZkXPGO5TQEnOqtd8kGm6dY8tzqEsI/Si6ln3g51HTiCTfqxJr2HbNwJU34tJP1c38XiD8UDZbiJ1BoPUqyDPsSUGfV4aPDV4JNvdNonYywS0baNtPj00PL62KQK08z2f+rm4oXV+LtuT5TrJMArUyr0a1LPEVdJknBXESGmD5XtAmuaKOq2vTGrpPWQXZWDe9uKlDRdg9wI49v7gmclQd3WWwM0M+Gl/keOXiSf7UR4nr3XkKEr/xGeJwW16nDBGPIuI3rLfFrJQm5SQQUCm60BO4T/lZtROBiDgRipK+wB7ngmhIWIlGbCVD5MJKtkVmsZuU2IE78NB1/mP/EjOyj0ens8E+zblGSawsknVu1wDcM9nvnqPbWjYmhowe04BuLEbrm0xMeLreq/KT8x2Q+diJrEUXGY7JikcrxUnd2UpUV4jOYX/nx6NBFl+Vu7fdi8B48kO2udhXORn5HWqz2Wd77Yn/5054D1aQzT07iW77aoK22k/+7hJFTxeL6XPy+/bYZKKYk85Gcx7j9cCIPncLsfvdJajv54JTV079+fRWmZM8zPLp8i+p/uopd8lm8ueTHIyqUePZX1W+63mBTV09xXh/fRNYf5Tg/S0h0WE5ioknke+2LHsYWNL9Pyd6hDdB/YDO13Iyui6JLhl24td83zzN8Ah9fPLMQnjRoB78mH7ZIanCmPfj+0q95b8qlZSGcwX61yN7AlCJUnWU+KBbWLpA9pmtdgnFCv6rIG0njbdOjUUHk/US+TT738f218+xtV+H+f0Ndjulc0JKdI/JCDH9yfZuFxxrv1G43L8uLrR9egXpMzOw1EynvTkkLzk/iDgVGc9AB/VAfOneIyD5HuQZyE47u0jznoRb0ajuB6m6z3NF+ppAuBPfw7WBFUEdUvSVZp/ScXxD6m5LVJMAFG9GNPHIfu3rC/NWdF/DgkogLPr2XlAUiwfntT3jDOHxAnA/dIf9/603z0HeMiJUPYZbOu1n7n+YKTgnz4SZFTXuYoMYqiXe/hISg05E6oScu8x+bckudTJfyVDmsbl3eEgyRsAmFX0Y97RDLqLjfdXbtIumSoyZlVZUYm421AJ5sbU0Y/dcasKB0DcHTEzGfKj1B8DW7Jdk5CTqoId24uoAcgg2WMAQQUlWqkii6/ddi0fadBQPUMVG8BmAsoYY/ax9tNxrwoget+QhctzI/syCPpxUNVXKSkHm46NE6hL3HBI4Alf0/6FunLQS7MHKKeew/vY7wDC2thVK/kQ8vkcl+T5ktpAW8eCqj2y1Xv9WFFhuE0gz6Hbx2SWEkiwI+4jotg5S94A3CPJpXsjvqGvbRwE0ED2bupWfVBJcDy7mEVvNIhVfYzB5Vm059OYU7GzXmi8L66vYnZ1rkQLgaeA5o9zrUXWFHuHf/yfXqz/+I//GD/944+JBEBOCNCq3yTJKphI+v1s5zHptTGEIMtn7dlkqB5Gk2MVA4DhffIHBYirB1qqfMGvFPHB+zJQ53OetSEA65hITasGYOMgWNf7rYildtzERY9M+wGubtwdurilz1gmqMa9kPzRgCzvqlWMAjAJcPnYLeN38y6ue/14N5vE6xlyciRK1fG71Sr+r/lN/J+Pq1jEMeYAd3UTZ3GMb6t+/F07jO9Gk7hGPotzo+kpY15yZou5es8BlNPLYkM5zTHivNeLbwbTeNum5K7NbhO3yNrRY+94iOFolPrYbA+pof26i//u26+1rrvVKm7Wi7htevHpsI9P9F7b7KOe9LW3qJqh8goCIfltEUcqD4/HuItd3G47kRh/UY/jN5NxTNoIhPaoYANkByQFq8BGIqNGr7bHdScCi/XBPmGdsjbWy2WsyPTHr6QHYrZ7p8QizseMh5G9zlmSfPi01hG35b2QCeo9m89sbBhVaCZP7Dcq8SD3eBPBDE7Cub3fxQPVUUhf5V5j72eX6s1ErxbmgIrNj/ulKlfODlVcsAZGw/QsNLTvlrKhqhpFMYNzmySM7T5WgMqDUcwPnao6sDEXh14aE0iA3iEOGwD4VIEBcSp8B4KmrrQPdx1+L2Q4VQetKnruVkvJ0Q2n07jeVCJtZxVkIX3R6INHZegxhoNW/XJYG9hELBIkBjYKPw07BblwOi+zzXLfJ5/Xo+FESQM/Pt3Hp9U29nWoX9foUKvHEkkUkkBF3o/K1v0zOZ7kG+sYUeHVDOJxf4gfd+v4sF+pJ881fuBhH9dnozibTAKRLQiHVRVxt5hLbnA0mqQKl+0+Nk/rWH1ZRL2NuKIquqm0fomzqA7a9pu4j1183q3jbreOpQjRUUzOZpIno7/Tr/7+r2P0+lIVIxCm9NGh2mlx9xCrhwdVpijBYdBGn9569wuRTszZA33LDl0M3l3F5dfv43Gzifl8mfzXYxUbfD+qb9ar+PDzR8XD/N0YRz8nZ2hsqWQhXUfJJD35KIrx21akAbb0afkkn43kJCccQITT+xh/b4RU+v4oMnNCkm7sozesoz8aiBi9ulnFbr6IKb4mn8M8kUxOsm/Vi5vDMh6Wc/mJvWYYS3oA7VBZaVTF+7hZ6PzlXKR6fTzAF5nFbDIW+Vt9ehQRcrtexOqITPoupr06Xg2mUXXbWDcJj3Q1rqSZc3yPTYYcp1cQSQk+E0jY4GlJQKFPmQhNcKZVJ1lP9bUmoUvtAdbae5Kvo+/eYh6PS5KfIs7OpvFu34u9qnbokTcQgQbp+c/7x/g0PsZxRa+kZGO+GZ7FNWkGgyY2X1/E3TTiyx8+xuL+MXrrQ1y2TZw3QxFDOs/qRol5iteqo5I9kDxtBk1McpL4xWwc6w9fop1v9AySUK1SNahiSqqUqeLGfua12DapPzLnHtWAPSX7kqC2lU+FH9VR2EqbkqrW2U68iI0hAaGdTeL86jLG57OYbMid2cbmaR7Hm9sY3C9jQvUX1eHDWvJ7/ipxWOPIt02ySZCm7AnulcQPEkA4J+iz5upIxdb9RGgne5PbN2TfST5VlYoZ+CwlCDAW0Y8VPZok004cD1GY1GroC5bkxqtYb6n0gviulIiBDGNDPIBNJ1bPGIrwWno8lcSTwAPrezu4KkCbBMYm+ScH2HY6/hwR4+w2HtSSQgYdcX6ckWywiAd2NnhJbtn4CuApqpEMChvcM0jNz8705j0mTBwAlUQKEytDnyu9+D+b0YCYr3kCvzLQ4eDBgYnHwZ9hQKQEBByEeuy0GF58yYErvkrQySSDgQUDvbz8zwU4DmbKv5XzZTDfYJuDWp7N91aC5OX1HNz6eUuAjb8JqMzAGPdnsMpEgUEsg57+vefBmaovgRWupex4ZD0gf8jksZRKBk089v7ucTMYowAHYCSvZ//dc+7n9z2V914aAmX7ZDBP45qloXRwAZZOxqeMca8Xg/HOCC7BRBMmfG657vhMgzF+JgVamdX32Pt1vKYcezuP/N3PVD5bCTp4HwtQzdmZvkc/u9eoDFiRsW8QzWuCeRJY8UIuTgAhlWu5ubKNqo2Tn9WHuYFR/q6DMoNMGOhyPk4gQQY33BzdY1aSEl6f/h3EExlXSO2x9tIz5L5Ceb14TE2QNLlHkAF1kxoGgzze/rvXtok1noXPxNjzt3L/aS6zU29yi+9kIjojAYccIor34ghxHcbaRGgJams+87rg+agi9Bo0acLfDeyL/Oqlqh/uN5EQKfuLz4IUxjnh8115aHCxJE4918ypqyP4Ha9Rv6JsK2yTS9tL8GvwtBw7k2jIanjP2CZ6releyOyyxBugYZZ9EVhMVg4HvDOEJf2WM5E4M3LFm0kIVzbalmpPZdBWQFPuDWRiKAXiqWJGayy/FjLX+6J/oLosEYdIYRyyNKcqLQ5kEz4DuwKPcrWXiR3Wv+20klu2u9gRvEhvvY06E2npTH8mnk5nVY8+Ec/ShdBdsinI61kzKoPjspEJR9UXuGu3eQady7PJAFvdPPcQ5B687r3nDNr7DPD+f7a3fyrvqcCJdeNzJfdnOYHDheyaAgayr/P6sr0rySc8Xq5ne1Paf+bIxJPPWdspnj8Bg2n8ye613VSz1AzEUKJfkjW2sx7DXT7rXfJ+kkvLdlqQ3AupX7+3PD9NPvm1vr9+nZ7f9tpnlQABvrI0YHlW/AlBszstAr28fBadOV3qk+azDXDS9wJ4oIa/uYeTsrpzdaUBaPmEuccXv9Mc5YoCgIcR+tCZDJV9KGS7ABSeHh4TASBiJ8uW5QpEAe/9Z+C4POMUVOSeE+Xa4Z41hvme2mOuXMlksHxKql6oHskVKK5O8Bj4bNK6ywSAg1fda/YXZIvr5GdZ+lJjRcZkPgs8luU9em/wOwAj2/XTHOezsZwvxg4w5uSzuvq7Tf3MeAbZuRyEeN2TraY5z5Xbp2vmY1cAaz7/vc94DddM5OBzT1f7i15rXBf5hj9Zn0Xikvak5CSfKwadEax7Yq1l//llVZz3iCSdshSIiT/6wljqDuIDOSj1GAA8z/KFWtMEz+tEDPClZrzcE5JV7leGAIsJiWLcPReAKSe7CCGd94flYpFssh/iij+Nsfp9pyx42y3WK6CdbGeuzuF+HIvZzypjC401xJaqwpL2PgCKwMvca8T7x+eI712+vvq81eqXUbfpuSFllDXbDqN6vI8vf/hj7D59isvNNs73EROqJpCcOQJcrk6kI8Gn/Q9VqVAVQ9+K7TY1pR+NJc0n2R1kjajq6qdsWOwVe0n7Az8CEHO1jC9ozu8gn9QOSRW+gHxXgzou21FcTGdqeg65wlgSPANCsF56qk5NTe0B5dqmjhYdfc5pQHGkdzNhXoJ92KV0TtHnI9Tv4fr8QpUgALYQy2QIn+xStme2P/49P0vxPpPE9pnYi88xUV/2FX8O2T6IJ2y2pAKxeFXeP/Q+iLQX4Qx8njnGoUqL523aYZaDWsYOOS9kq5BuOaS+BNrn+0iNrwETFdD0tfYBVzuqEJk79cjqJRlCCEw+k3hEfaUysaJ7Sf6d9lA+s53kyVroDqvY7Kjieyb0+r2j5oOhv7/baO6hzi6HjRqSK3s47zVk82QLkIEDG4CoCwjz1AMDn0fnmSTCUhWtpHV3CVCcVrMYDIEKd3E4khCWfH54KoDHXZWI/3SN1CsL+8H8K6kW4hPZaPYY1UrIAu2o9qHqDwmko6T2IOgBFSFhRIYzhlRAQX5mcU76au0gng57EYEintqh9gKVeaocavqxG9Vx8c07ySktelv51KwGqv8nZ9PUXyo5ukqawG+HrGNdXV1c6nck/f7DP/xDfPiXn05x4mwyFYFKc/btYqX+nYduFVJzmkN476IdDWIyaOJ6UCv7f0x8R42dm61TlQdJjDzeoBFgyv6GdGOdMA/YMBFPAM1UUUvmPPmgii/4e25eP55AOjUxO7aShLyhguiwlgQbe/KaarjoR7Nl7fUls4dc2M0GGc51/DTfxteTcfzq8irOIUQ7lDQifjwc4p+3T/G/PdBX6RgPWZLwMqr4i34b/34yje/G07hcINYVAkfpEfKw3Sgjnz0DUUVlIDZss+1ivD3GN4NJvJ+ciXTbHLbxy3Ih4pM5V5INwB29pKiI6fXj28lQ1RpIWn5ezeOmOsRHkVuQVb2AM2YvjnJyhLL5BWSmOseu14+H2Epmbbw9xHf9YXw7msRZi7TRRr1xqIyX3YZApY/blh4cG60vegydkiaxDzmxkGRa2aD/CvHk8x1i2zEqBDW2G+KJvQgRQLWabAeylFlmDx9DeBMEKSQsCQMkQuTKZnxE9avbbWPhniv0KTr24t3kPM6p4sdmbSEh9/Fz9xTL3T4uIuK6HkkGVrHdeqPKAPsMJ0le2YCU+EwPlqfd+pl4ir7k76jaAHI97CpVh91vViLdGR967AigRvqwSv4X9hjiiQohiCd6sA1mk3izr0U8TZEKbNqYoipx2MWgHyKepvtUpaOYBF8RsNoJjFVEt4LYTWelE7AklVX44sPBWETFp24ZN91Se4MaA8hiiCf8TcnZkUiltlt4r8lPRxGHPnhquVD143a3i58h9GIXy/5R0oBDJAGnJOSO5M9BrlFVtRDhknxHkkwgHbqHpaTvIEHPJ1P1tWKdU40DMQkofbvr4hNjuu9ieZTXHmP60p1N4/rrr+P93/w2hlfnAq53j4ugDzDVTvefbmJ5fy/fAnuKNbna9+PxLlUsMQ9UgNBHZ/ar99FcTOPmMfWFZ+wIFbEhfGdP3t0+aAzW6+RTJf/1OeEcbGp2kRRs2A+WZIYoB7M5n87S3laPyaSGIUzumBKWpMyyXoqwwTeYCKukGnUWk8uZSIjt//t9dI8PMSFhIs9TPRxAGYt4+7y+EwFPxRbEoPpVHbh2LT9jvl2mfkq9KgZUyDStJOzoR4TfdL6pZKu+rB9FzhKbUkXzejiDKYlVvT21C9G5zL7JyjLCH+lN1wxE2GOHGDxWD9fEdz4eNjrDJIUKwUnRD4n/WZaaHsPqMNqmHlv3q0XcPZA4TaXfSBWf9EvDL2N/cx4gwfivu8f40CDnSM+xRMi9b2dxFYlA376ZxefhLj7/8Ekkfp8+Yuwv1iHxfK54EuGTfRsIbGwRyVyciSRaYys2H++i/7hW/Mi+XtWJ1GfPQUjiR4zrNgb4OVSGUcVLDNh1UjRR0kSQ0IJU7lHVsEuqwnfbGA3GihfxU5CD7o0HMTqfxdmba5FPdYck8Tpi3UVz+xjNp4eoqWbDv+rTEy75cnwZE3a8gL/4pUqFAZBN6mspqeH0M1+Q7/bnFRe0nMsDJfAZazHnozgGAhRcNstOQjwdKnqjpTnCN1JPVGR/SUzsEzdSSYv0704VnyKe8LuwOXBd7bM/e8J1qHiyYUtgUgryXgaTJk9KANXgkkGZEhBh0WKQXOlgoJSHd0a+N7s/z6SGCSODczay/rwSpHKGua/lzFWDj7zHVQiuYmLBcc++N67vjHlPLq/lNSa2HCwLjM0ZzNy3SQQ7Tbw/yQI860WXY6kAtpB8swPtsfMCc7DJPbpvTAncGSAzO23AyQC759JgbQleleCRn8cBoefAz8ZrTTwZ4DXAwHvKOSwPQz9H+TwnBz5XEXl9mFhiXk1k8Fn83zJY5Zzzmb4ur3OmfAlm8neva9+jn8NAh0F+HRaZwCmDb96nQCMHTCfQJhsBzaOkN1IgpLEmQHazNirpxqPTBi8BIs8v17QB8Pjx3WNho2Ag8+VcmLh18Op593yWRuflGivHsAREDaBq7zQpIPA69fVsDD0XL+fbn+Ux8+s8Np5fgjQDN7zW61FAHZVmGQgryWbGy3PD/b3cQ96f5Vou1wN/lyNeVGnwXIAMECpUPNnOpdbk6fk9Z57rtN4SMWKiir1qgobfU6XHvdtOeb2apOBnVxr5vj3GGgOM+CoFAZaWhORx5qJK25fLVP2VqzGVSZqlegB0bBNNRvEzpBOVp7YFXm+MWVkFRpBgG5Syg+b6O9VOqkbsNvp8SBkFG1n6saySMgnH3LqqyzYRx8ZzwTjz95N0F0BCLtkuzyafUXxHx957xOvC+x27QLBDsHfa+7kPimwYzTzrVJ5s26Ty6VwhgzxLuUYsrVhWvR7Ijs496QwC8p01oPdmYoEx47WymduUta71tKOCZ5lAE/UiSSCn5mWH9Fj6WSA5VW1ZLoVrS4Yyy/uoquuwTT0J9qlqSmuarKVTokSqYE6ywalSpqlpOJ6bmu+3crJMPLn6y72ftMdz/6d0jiG9l2TwbENtL+0vSE4in4eeQ+8ffmaOTj2ucrm3zypeR0a/9x334/V6optfEE+2Jf6O08P/bT+4VwN78i82qTKk9Hu8/2TPyRK0BFJxDpzWS85qF/nEXOdsbJ8jJp5KG1raKyqeZAtzJZ5sQM4sVtIOKGD+8j2msX+W5zOR5uv6Z80xWvunHiPP7zPxJHmmolLGdtLnAbJ65VfpO+j6h+cqFL0nk2QaH3pDAE4WlSopEztp1ms9j8enOQWAS2svZXkKNI36JG0m+5BlkWVLAKhy3zOtERMA+zSnsomA43n++LwSkNWeLKQPcbptJ3x/SCyo4sKk9HCQqoSQAAO8zP6RfRiPj9c6oBqfw71gW1h7jL19KQIyV0UpMChkRH3GleeZ17XnBHLZPl55Rtqe+G8nG5t7G8mvkwZ5SiRTsAjR4l5ZuTcbxPif8yG81rA75fos/TTtCTKz83nLd5Mk9i9LqUJfpzxrCeIVLOaqZlebaJx5hixRZp/O8+Z5cM+4JE2WknEAjt2DBMkUMkMBzAygqekuvWVolrtYnZ7PSRLuSafPpHvui4rv0rcDHLNvaUKakNBrEjkKA/MmNPS3vD+eVuls0NjtU2KK5iiTtMx5ef7Zp/U8aOwlo5NAX2fuilQgk78gil/aAdn0XOHSDJsYT0dJm15N5/upF8cPP8T9Tz/F4fNNXO73cXmoYkLAicTaoYrtbpFARmTFII1yJaN9c2WiZyk9pEQ43/gMxgpZXCRfmBsB09lWigDJwORnCKXdMdYUDPcTgTRFbonvfcCeYRz2/H0r+S1JyVGopjHG9iWffVj3BARS8UHpkJqnq8cP0jf5TCSme1GxBYnFZ0BwAYA76UOBvXJF00nl57X9YV40V1nWjH1qeWjHzmlNA0hWseoA+TqBnmw53ILkK6dzR318sqZz2iMJ/OX5EuD93LydnlhP9DRE0mu7V9UEQkFqiI0cCyBQBenWpmIFPpMKVZK+IMQh3iC5qLYc1JIDU1VGBj7kk+T1ST2Z16LXKfdt/xp4Yp8z0QExseHwJjTd7tPziMzxDeB7xLTtKbuaXlGKd47I/eXzKRNPAGBkfwOIyHfcbwU6pj1FGt0xkR65GnRyHKpCi82vfooiR+l/lvpkQVyV/g1zYtyAswuJJZHbIp56Gh/mJtelxICMcAjV4Uj7DbBQZ5My8I+pib1ImzSHVE1Bdc33iYB5ys3e1YuM3jLVIY6TQZKievc61nVShoHIGowGMZyMtdcaiM+6juEsAacihlR1BHFcxS8//yzyaX6bYgdJLQ1HcXV+IZCRXioAvQPkfw696OZrEUWA6b3qELPeMb65vIrL9VY+qPwJng+fMJNcEE/IPkLAqdoz+94mlVinI5gVkjoy+cQ+Qd5HErJU7Y8HMT0Colex6Lr4pVvEZyRm1Xck4nX0RewhE4WUFwojkDAfFvfxsEHCP+Kb81l89+oqxgCpy3WsNlV8qI7xL4d1/K9395IGWuYEBqqj/rrfxH8znqji6Wy+iD3V3G0v1r1K0nk3y4XmATB4gCIBxNN6FcNuH18PhvHVjIS+RuTZp6e5YhDmFpl1nnWzWgskpMLzbe8Yb2YXUe338XnxFJ+Om/hls4mHNX1gmphOqDiJGBxSrybWPWfW8riT5NKhbmQjIcDPD1V8E018XbcxZhP199F1K61nneHYpKonQo5//P96OD2p/dBvmNdpPXUJ0HSVsCxKTgAR/pz9MxNPyc/oy8cBVFbs0Q4kfajqJQDJ9SqQL7NUE8STzj4qkfIaUPxAQgrk8Hajnlok5zCWZM+/G53FxXCiPQ34/Wm7iY/bRawO+7g40uNpEOPJMOE2q03cUQ1YSMk79pAtgoxohvG4ZyxCtv8s+nHVjFJFA719tse426zjdkPVDDKUyIH1VYkLCdnvuUcZzY76Ip5uIRuRHaWHTW94Ip4uqOqFVMcvriNGyFkdk6w9CVWMh/xGzqcfvaIAACAASURBVNas2rPIUvrao0XFk30M4UKRbAYSebfb3G/s2I9JtDFrkvQyxBOkvJJvqFzOPtVkNEy9YumPFL343HXxw3IRt2znYT/Gx31Mxm0inibDwA/Aa6biEO2Ou/sn3XNbJ2IdybLDUxejqk77Msffw/4gVQgeI77s1vFxs4pH/BlUAZAEnE3j/W++jbe//nWcffU6mrNJrKkmfJzHFnuwXMXD5y/x9OWLbPtsCJm+i+HneSznc63T7W4fy2of5999HRe/+VUsYx83j/OUSJuJKYin5Yokjq7AInIPQkmN5z62xFeHKs7OkWJMibyKwSF+hIul3oYn/6rpSwYUiWDuZYjcI4A81bvbfahynP5HgybOLs9EPDSTQaz+79/F6u4uJjuS9BI5Ty8qzmQI9Pl2ns5fbFevUkUN5z9nE1V7qYcPZNchhr1ezNqBSC7mmrPv3eA85ptlfFk8xhqbejzEhP5Og4mIp3m1fo43c+9PxUlOfN+namP+Sb6WFI0jlS0b9Rk9HDd6Vs5dfAbLcTsZEVJPvSnBEds6lputemKxJofDsaQAqQSCXGtYs/VIPcp+193FH6mqxGYleCbe1uN4Q6+wwTC2F6P4UC3j4y9fVGnXQhLSU42K8Jxopn3f1FJVkCQ1JGvuJ612C7OZiKR4WEazpCf2UYlO9HfCXgtHW6ckXvWuY06pCq5bVQHSXwwCuVJ/MipMIzZHkgEgnnayYcNeqzNphX/V9GL05jKmkE7vXsfVm1c6kx7vH+LwmEinw+9/it6XJ/mf9NHq5/7kxluNkcrno3L9kOQBoRnxxyGdlAiU/U4SPvzFs1thBD9IiZlUuLoNUpEELjlgpMl7VAhyxoWIp4pkHtkcFAhqEcoq3ujVsdps46GjmvYQW/p/QWyzInKyt+McxYWvXr06OkjnBksQ0AEjN8dNCgjIPUNkCJ1tWGSh6oDKhp4PUl8MZzwVfZkcmPu7A0WTGgyqwTlf08bWg27wpQz0yodzcOwqBEBgvgBtTX4py5PAJ/dJ4u9c1/JzBtL4Pf9nfMogwpNnsKcEzQy2l0DTaRW8+E/5GgfRXMuAMi8vr2fg0OPmMff9e1wNPDjgeTl2BmN8fRnV3OeF93psHDz78wyA8HuDFQowCS6z7A5jk0oSE3hmEsKkmSuVTEYICM0VNH4Nv3NA7Hs0kM37PU++dvk8BndeZhIaoPEaMGjqufV68tj78wyWeI/we2VGF1Up3mQGwnBoPI9+Jh9YBjzLdV0uC68lr7dyXwlAKXqh8b5ynMuf/2vX91h5Hxnw4b0nAI2gopBKMQhVAmAv15adUpMqKQBOQKI/w59JKSrv9xyVRDLjLFmMTKqc7ilXvDH/L4kngzRek3527wsDqr5n71+uBZgigpxGvVl2joCQzxcJ9EJONM1nAhZ834DoHGp2VHifjb0Db0tfmFBSQ9VsY73/vIfwMlinvAa7hawd1ybjhu/0L+C+/NyncXXFIRrOeQ+WBNbFxYXIJ760jl/sPe8dBQBddxoPy/y9fftWEoEPt3cnYNUkDdfjnhkf2wfv/xOw6d4vubKAv7uK0aQ/9wT44f1vQMZ2RofmdnOyy7wfwouxsG0heBHo6KqqF7J6BNPu+aH9kysbEqiYxsbPUa5T26nIwI7tf+kgsBaQ2jv1AiNDjGq9nOWv9UzGMdJ4ZPzh+PZTVloKkCCeEsEg8DtXMfFZlPun/mdJ2kRnOLrnvB4YQT0q9jEmu/1UefpMPHnvt5Sm6/zO2VqSX8ryUOjLa108k1fg4gaSuD90vb2vS5LO+2y7606BrW2bzzrmiXVsspl1ZnLUdma5nKdxyRIAfBYghc8xNbIuiPGX56s0t4vqW8vqeV32aBz9omLTn20bWxI59kU0J6xvy/CQpJBJPtlG35ecteceRb6273OZ9x6fAQHqz1TmEv0js/31NWx3PYYmPEofzsSabEi+j+fqtZQM7ecgG9b7y3bE95DOkD8lnvw3j9mgPziBsbLtRXWZCIP8/NpPJDUxH7lihL9jK/l87zPbCc8pji0Ej/2A+XIpe8a/+ZJsyJSgojMm94p0TzeB8rm/W+mDeu34TNLZIKWjRAwpQy5LIKsyRZEe0g3p78i1qJEsAHWuFvTZ5DPZZ4Xnhc+y3JR6OuQ1R0be6UwtKqddASeJq6KKz/vWvgEBnM997z+/Rv5MBmYNgOtzc48hJexkIgDSyb6uQQn5HTljznKknhfbqFL6rjxrvU4lxZOT2exP+j6x1/YX/5yPonHBnpGpaxWATIjpPnIF6Glv5CohjXnOEj75SLlHj+wSazKDYyaWy+BIZ2lmtm3H9Hn5PgzA6Z6OOSp+kZzjZyYr1GvP2eP+Wf5fm6WHs3SU9mImnfhMmmHrLAAkyz4UxMvJhpLQXEjXlT4gr1HSCa8nqMy+KvufMw/CBLCkvB+vHa9nQAz2H4DTZDaW7aWRcMt+g4T48ae4+eMf43h7G28AMqu+MnchYeoK+bH0/CbrtE+Lvqf2wQnsS+KJ56B6CIBDUmUQ6Dk2A5gEaOe+IJ6WkgGBw6n0TBOqPOIYLec+5zk+BGAJevXYQzJfta9S8sRxT4VNlfw++ulBOqFbl89g72VXQbImdtn/hgwAYB1hB3YJQDXoLwmlbNMdL/ss4vlEwtIfKcc4nE32NRxrygYjO7jdxHZHH6uUjAWe4IqB8vw65rORvYH8SRyJ2Qea74qs9qiUqbxAFoZq+T1VR7tYkbGd43SeYUDvKhF+iXgSYaNeU3uReJIuIsuWTObNVlndQwEfSEM+J2oh0uw97j1ZxhCsJYB9QHAJkO4hsQ50BBB4BjFOrwwkw6gsI9OdvbpRD7GdZHcspSx5RHqBDYaqjIKw9Nmm8zrvMeZOX70kRUNmsX4DOCbgPVWkQ2Qgt0cGOJ9Z9nxT9SBNztdLEQGQWgBoAIO6PsRu3Y/Zfi+gTI2+6Y+QE4gkn0kmtIjDXiJlkOwhnu5Xko8E2PtludK+kD2t6J1wiJgO4/o338Ts1VUs67SOkBuUrDAya7NxjHL8suodgj6w9Ini/AEsWz3N4+7LrcamWySZQvYS158OxyJxNg/zePpyF/0fP4v42G0P0Z+OYvLqMioy0LtlXPSb+GaXydksZUrilM4mnfFVbOjBqP5mWb2Bvc+yhNFE2pJn3iSfzv0x5ysg46OehyoBqifq7VH9WD5uV/FZPd00VfF1L1VWIGWFL4sk3uf1Mn5e3KuXT3/Tj3fjcXx9dq5YsdogF9mL7w+7+KduHv/L46NAe9YeZNDrqhd/VTfxt80gfkWm/6qLA9JsdRXzOKiq5Jb+USgokQS2pdfkUSDvZHeM9804Xo0nurcn+nTtDyKM2eMkybFXUayA0xiNBvHb8TjenZ0LzLtdzOPzYROfdpt4WG2jh2zcuM79OVJlEH4HALKkRUlGYBkPqC5q43Wvja+OdbwiHlWG2D7WG/rXtok4VsV5ktYEAKaC7nKYeuzyL5FGKTnE2AS+lM8a9992NS7PAvFkH8TEk0lv7CJkJrYaf0q9Qrh2Tjb0mfDnKp6wd6xJpA1FPHEG7Y7xdjhLFWLYo+M+fnp6itve9kS8jZHIHDUibvA9f3h8UAsUqjKwC6xNEv2EpUHk9up42iWpPUDli6qOq3Yse4ms3HG9j4fdOu6RhKVwo9+qshE5zDkV75m0kc/Ee3q9uF8vYkFZ3aCJXw9mIp7ouXXer+OsHzGSPCs4fAL0VZGDf2jlgFyNhN2kisLYq6vOnQDjGGbT7YJkgofYxx0JG4eISa+K83ock36qJuP0BGRXsiU2JOMW9B9SxFgBjldxs17HHx4e4wtLZRi639l0EFcXMxFQXIzKGVVjHo5x97QSmZ7kRJvYPi0lr33eTgTQt0uqN1JFVfTq6Pp13B+3qlRmXPctfcp6cXZ1GX/z7/9dXL7/Kvb0ApwMdf1et4v72y+qeFo8QIZ/UlXNbDQW4V3/7mP2pSNW2MDzSXz1938d7dur+LR4iKdlF+tVVhjhnD1E7h9GFVSSggODYixTLJWTk+Rj0RszOYL251JcvtMzp7PlkJJqUA7AntJbfEevo1RZjl8A8dTjrJJUWRWjs0lMr86inY5FNCxvvsT0cIwziCn826bR2oJsQs4NwoAExRV+rWpzK+EC7CtuT/LsmXgi2WaGFBxkcxwk44nfc7+cxwFutOolSUkqbVdd3O+XsiusCymkkCxrVRiqtig7xl/O0qsQUmCaqvAC/0Lql4TjXiN/wZX89vnUhoTqVQjPutJ7ICj4O0lGYxIxeqlanSTDcTOKrneMPywf4g+LdayHVNiFbNer/jDeRhvn7Sh2kzZ+6u7j49NcZMsYf4WEJxIdkajOibfqW4av2DvqXFVSWVSpn+hgFN3qKUb7KiY5wS5JaKaq6A2kU25jgK3Dn2Dd4YtAdg0hFqn6IkyhsoqeRv2ILZWKJCbiR+FGNn09U+9sHNfffRNn79+oB9fk8jwuzmdx98vHOFB999OX6P7p3+L4yxcRT/grfHc8X8b8jvvxyXTeQhSyXrOEvs/bE1+R+4Yq4SfL3hn7VOJ67tuk2CdjcWq3QVvbZhi7I5WZiXii+SmV8FTVNf1WGNCx31dPsjv8C/YITmCd5Ms5Q1gjqvbNFefV+fn50aQCG0qsbu5fY6kzbv4UIGRJDjvSDuwMpDgg9iC5qbyyS4t+BLyuJGsMnPo6DqYMcvm6DpIMgHAfJpZ4r0EwAR3OksxZqRh4LaDcB4XXc32euSSeuHd+Zxk2B2N2oAVU5ODP920w1PfggJXneAk2leBYGdiWY1gG4mWwcuollKutDIB6PA2q2Fi+JMY8rv67Ax05EW6inIEcfmfS5U8CIWfF5qDCYLKcl0zgeS0pazvPvdeZx85j5sCLcfaG8royIM9znTYb2XpZFtHBdQkAlYENv3cmoUFhryk/rw79ovqlBCp5nhIM5bX8zvflPhOnecx9BLgHHAvYfgXbGVzj/yaeuK7HxKCf793r29Uqvr7XtQGgkhQr148PyHIdlevQwNAJbCpkYsr1TXxwArky+FOCnwb4fT8lAMc9G8zj784UNFAoKc1eAsZLu8NrT6QzDaAzgVkCosydKimQTbEGdZFt79+93NcnwCbbBu7hmZRI64+KJ4gZiB7kVEyi2PkQ8JCJd6Q5+DLx5MpOZY3l+5bmba72ERkwHutnqof4SgRCnHSGXc2ke8sAGWQV8/Dlyxe9Fi1zSCiyR/i/r8/fLPvGfdIfx1nRPAefDeHEZ7jnXWlDHXQ4AFET3/Va7+MZLbv36tUr3ffNx08aH0vfcVh5P/H83scGzQSw52wug1C2oVzH48Zz8Hsqqmyr+HzLtHguCFA8f3ye+3/ZdivzePtMHOIM8nqBucjSVanfxcmxzCSO9m/OahLZke0D98iX7e6oTZlPPkssXejADeKJe9L6ziQeDrPHYLNGKmVxqnrBi9R+Uz+YbfSHw9SDSM2ak5QeQbqaNqsBeQoW6VuiXkyUQ+ceUgLgCwlWEhhd8WRbq72YiS5ILPWzERBGmXtq3sxneMwgxp5tfGqg6bnya5wgocBpTcZluqbn2bacMb16df0cWBWSQz43d5vuRCxQgeZxlRRhBmL9+S/PzzQpuddUfq3PAANSZOJ5P/O9tMPcp+2rz1WvZwFZEJW54bmcd0sTZ7JQ6ztXL5V22DaI7ysasiJxkPu8aG0BWrlvU64Ceib70lou/SfeUxJPz0EUgNEzMed1rvnI9g9gqPSZfC2fNwq+Cunf0r7z//4xgZKnOcjX1XkAKJuzwTTuZMwCfuesM+9bj0dpV71m6IFmKRLuc1HI6yK1RWau54w9oHMDYH041L/PX25Ocry+frleutxDTs+Sez2JOM8+oWwZ2aJk85u0JtsMidccvHM9n02eG9sTn2NpjybCwDZdZyLBMusmB7xa9wTcmcDzOVYCqL62/Qqvac+Z/VS9N5MlApfyZ+i8ogH4kAbcSRZSY0hVjKv6cj9KqlZO+9t2IlceyobkikL7gJ5L36Myov8M8eSYwtf2fPu1Wj/4JJl4Ovk9xZgrTzefjyaK5GflajePh/aeJin37MyZm95DWtOWeTRJnJ+VPkD+cuWV6hPynnCPu9Ln9HmloK/IDhdYXScpV8cYEAk6i7KE2en/uZL6cbk8/R0C6bTOsqyaCTSvE9+r56FpawX7unf2X17LCrwBBTPx5M/1+uU63BNZtOy/dtQqk1wgVpY0AzDe/PIhPv7+9yKe3jdtXJH1TrILBBQN2tvnjEuPn9ZrHudlPhshlvBbACsNQOML0MsDMAPABJvl96oSm2z3FSAf1ThUz6YG6uN+LwbIIGXCGPKAfcC1JFUD2ao2DBAVaV1AcpQVT2itsWbs3yYiJ/maBOknH7iiF1Er8CNy8gGALoVKItab5/OF8fT6NvEkJcls+0tyyutd5J3kyQD69sq2lzQdxAzPJTKFLOhMRubkh5PNBpyiwqhJkqZkflPdAXhIdc6616j6AeASgFcxHNJlSO3R1wIylwbl9HVQH629bBZAkHLtMYP4Jtt91HvGsRfD7C8wRvOceKf1lAkfjb1kIyH8IGsiDvSBoidMdVTGMlVrs2EjgJyKKjws+glAoNCHUlVLWUJHFRPId7E26ceQFQYEdCClqEqnZxttmyPVMgA+ACPuT+siKQwgo8O1xgDzqhYA0ErnLGPBvnZWtJ6NNaGeismmQ2xiG8+QWRoMlRHOInXcKtlJMtr3EFyU4KVkH/WKquskZbTZxhd6U7dpDUGM0ej+MBlIam9wMYvH3nP8ghQmzeWVNDdOvaip/mFvqfIeIKxXxxxp7MeneP/+fTzcPUkuispK4SAkHnX7WN/cx+PNbYw/z2Oz6hIweDGLc0Cz6TCabhm9p2X8elvFnkq8de6rwTlSp741SM2Rla+zM1fysiaUrEDVM3NORStnMFJykr6kL886JRVQwYUvRJ+LzV4SYjdHqlyWsaLQ6hjxl5OB1gVyqchPbfsRX5AK2yzUIP58N4yrZhCXI3ws+u30YnPsx79uNvGfFl/ifydBTmAuEo29+KpXx181bfxt28Z75D879kVfRBMkCMTTHYoFdRUV87JOVdPN8SjS4m0zEqjLsz92ZIy3p2S42fmZ1szD02N03V5E+d+enceb6Szq/UGEBf1vbvaHeFzxtIDEvQT6sr+pfOhX0dW9WFXIdB7iYbGNwTDiYjCMd3UTb6IflwekC/G1qliun6IPyJzlwKhSZHw5E+jNQ78k+T6595FxCp8D6o3oszj7EmVVcSm197LHE+uWeXXSBIS5zmbbT0BgCNjcc/BURYJflCta7/ZbqVJg6+n3Q8UTVVqyiYddfJjP447eNf0qLvZVjOjpmVgd2Y3fPSwEzp8P2jgfTWTnN1t6viU1g6c9cqNULNLvrYnzqo7LwVhrsTsgVbiPRey0j7BT+SCNNf21ZPLzmUxrUioqmjYeunU8blZKEvh6PI16u4vxYS/i6byuZNvSLSKLlbCPss+m8DGPDYkGOenfxJOVAZQkhQ1fbWS/H6tD3CMPhtxtr4rLdhqjKu2tknhiXdh3ndDzDHnP/T6ejgdVPP30MI97zM2oF7P6EONJE+/evorZ2ShW3SrW3UagOn2SjpFUidh79Jg5LNbRbqu4GI5FRkyzzYNAQ0Z01wxi0T/G/X4rwm8/HOta06uL+Jv/8O/i4t07rWvGUsX0623cffkcCyoHn+bxeHMjGTV6pWF3zn5+EsnI+HE351+/jVd//V1sh218uP8ST4zNEtu2S5LDxyoeHp4S9oKUZYMcdsIEkh//LB3Na0mcsp9ovFK4hGNP/AmkL3PPWvn7uV8etrYlGR9/E9+A858C5tEgBrNxDKbj6P/0OeafP8b5sYrreiBbvetXsST+G7SSGWSOVfGMvCfS6MjAEf+6akVJNr0YxjFG5CXU9GVqkozrNvlJT5uViGZJLYM5Iae6WsfDbplUmuixhiID5xzneo4/iBFUpUvFLYlx+LNUGku6kH5OvSSvpz5IuTI9bxP5eFQz77baq/TXlMwtVWG5t98FhB3Vc2AwUcWIRNi6UWXpL4uH+Fj1YlmnHp7n/SbeV4O4qkexH9bx8+I2PmMXOKf7TYyo9uE6JA3ZR6df4bCNfdvXmSoCu+opuYJ0VirUp1UTY+hpKsqwmRWEPb0a8T1y8nTu1YkcrfsVvrq6iofbmySLjYxv00+9rOQnbSW5i3wgGBPnEvKRr377K1U8xTBV5+66pXqXjZabmH2Zx/H3P0f/HjINv2grn8FYkeOZEjc/4Zmqss5JpfhjWfqW5A3H98y/sciy1yr4FF/0ctXaxqZsUr/5qq0k8bg/9OQvUxFIkgRSgPh5TX+YkoPo37VOxNMaPxWfgyr7OmEgzAvqL455q7OzM/V4MvhvAFjVBLnyhRcbfD1ll2Z5FgeqLwFuB/k4QW5Ub0k0B+MCpnLgU4IbJkcM8ssQ58PR4JUngXtzMMfrGSy+fJ8GBTygZWDFc9sRNBnF5xjsd2DPNTxGBs34bvDbY1YGEL4H7sdBhO+5BArK4PgU4Rb/8TVLssLBCxv4BLBmIs8AmYNfns+kkYKmohG0yRoD/zxHeW9c65TZXwTbch7z53n+ymc8bYYcXBqA9oYxeFWCnw6oPc4CaDK5VpISvteSyBSoUvQjOxmdHGwYLPba8b0aUC6BZYPmJmQ8zwIZ/4zOpsCazIprrnKFCvcP8UQA8hKQ5XXeH6fAtiBPPOflZ9r5K9eQ783kle/Pz+m17b31Ehzx+JegxTOgkhyq87Ppn2TUvvx8j1NJaJaGkQPejL3XnmU2ZNgi2Z5y/r2GHaQYGPNe9mtVCfFniCev4ZdgjLeV1yffdbBmwJKAlp+vLi8kJQeh8yel7gWJbKBGeqdZWo37tt30mtM6AFguKppc4WSSxgS/DwBIId4j+4ejMEg60owXr+FnXnN/fx9kB0rDHR8t2xquz71Yn5b74364Bs8E8WS5ONtDv4dsPJPVAkey42MdcNtkiDl+Z+LJ74cY43Pca8oguBMXTMwZLCYIsp11xYsdbYFxaNuLYEnn0akxYibFySKkktVzavtvcI/DVrr6GfQhq+cE6uOM0qhylfr5icgsm2vm6k2/3jaH8eY+GDuIJ4+Jzzc/j2RCc4Ws7mufssvJjuT5k3TiMrpV6vGkz9mnyqb0mfuohyOV7wt4497WnUAEsmAlP5R4T0nUIBHEd2VJ5UIVtON9FpbEk89NnWcCqxKolmSgEqmCs9mqeWQG/LLUnu0Ln4OD4bPAZ6ztjvY9AEQm67zPeXZLUxKMO9PbPsifkI85O5KeTvZBXsoX2WbZrpe+hDKcMrHNM7nnm0lwiKfSvymTSwQc51J3z6kJMcZKZECuSPGc4fCdiJxcaffyXLc/o/M4VxpqvjOhJL8r9/mx/FvpW3jP+nz0Of7n/It+L1VR2RHlPa4Y477IZOZ+/V6+s/9MdFAtUJ6ntsEnEHadAnjvc6oR/F6Ipsuz85SkA2gBsGfiIIPIJva0VvJ5z563X4nSYFlZZKk9JYRsE9Hq8RSApxvM5G2vF18e7p/lBTKxWZ6TO/ruQDDmvYkNABzhmtg0iG2azhJUa09BEmTwDIDNvqzXnn0b35OyunNV1MkOZbJE646eGOXZX0i7ikQGoMuKAi/PM+6bz3VCjglf73d+hlhy9Zx+n0kjAcwQ5lnr25U/Omuz7HAi8fKY8sz5vRrf/H80y70mfL7zs30A+gmcbFvOptYatHLA+jmxwL//L/yUPIY618v+BrJ5z1K4fK6rGnQ+k12ffTOR6zmOwJZa0tDNz3l+A2TqJ5QlrgBAvF7yR1ncS78HWLX/We4N20SC0JOvQKYzsmfDNGayE0jcIOmR+waxdywFxmuWXQIeLDmsz8ikk66bK35Ln9z3IT8zS1ZJxguYqF+fpL8AC5S1apK7SCjzPdPYW2fFAJmYWiAWlURUnwgkub0R8YTU3uuqiguqYHLGb9sfxLHqnjPmdX6kuXe2+xy9/11K5kqScM+yuPJZckavEi9cPUNfBvWX6OJmR4DM+BHLN8pkhXhqIHQz2UuFovqhHKjYAeRIxA3AwGiAtF4inujxhAfAOQp4oSzSnFTivecKQg1KToqi2kD6+pA1gI+SNUxEHyCHz4rSHz/Z2dx/RWu3kDz1GQupxXXIMOefKp64d8DabH+SfcBOpjhZ0lpZIpaMZAEl9BiikoUM+gC0PkreZtUbKCMaSUj62DR1G0PIQ3o1HXrRVlTz5Ion+hawPoM+T4Cj+O271NAaLX/mnflHKipL0q9JYslSW9g6Sa1mgptm1O2wH0/dXsRP1UDARzT7vXr3vJ7O4nExF+DFdbXmMjmBrDDAFw3DSZaB6CRbXLXRijvzUZCr7u1vpr89JwKu9l30hiNl6S6QY7Js+jY1Sj8bTVKPB0CTXfZB6F8AAbBDmjj33cw2nPMPgJCdTS+K2T71cQJ00RoG2KTiJ+9jQHWdD8debCEQ6U8I+LXdxdN6KfkrbJFsMWAsPVbGTZx9/TaG1+fRtemcGk1ST1o9Jz22cvIsRKPjTUaEPmqyz1WlGKdbbvU5j8tFShjb7GPz+T7uvv8p7j58ivMdyTdp3VFN0L46j7OzSVyQxLTZxRVg2XYTsdok8jEnljDXKyoatqnfE/17LEOsfml1Ivka/BPmKBOd3LfXiaXHAJ8B4CTtBTGzWceaKoJjxF9dzCRppfUafVUD3WxW8WW3Ejn0zeBVXLZtnJHlTRP3FRUh/fjP23X8x8eb+Gd8QyTCSNLaR3zVq+LvRuP4+/Eo3pEksE7EExnzkA833UoEFEQUJAOkkOKlwyHeNMN4BznKHj1uRVhsdz2B3FSOT+g91DaSfmLvQb79ZTuMt7OzaHYHgcNP1SFuqURcdcy8pEMl70XmPGdFnYinRRyznNNO9u6iqeNtqSMS7gAAIABJREFU3Ui6asr7UDpom9gsHwDDtB4ZVwhs+1yT8SzGvYTBad3kBHOdS3n/WEpX9i+TyP4b66jbdToTEm7SiIRXBV9OjoNUlCxnlmxlz/qcVUZ/QTyxRoRziW/YyL+7p88SFYCbTQwPVXw9vRTxhE9I/6b73U4kI5n/11HHGdLh40bSVki1/r7bizwH4D4fjGJE/HXkPKVn0i6W20rEE1UXgPWX/SaumrGwm26fKr+W1TEeAM7xlTf0ZuvFCsJcktGuSIdQhXhqYk5FKUmX/SreIg2624t4Ouv147pBTqwfQ6REsy/juIkxEqaRk/SUTJorY3U25IpuVbpkuVLFpMhgHY8inu52Xcy3e/VWpeJpGNtT0hSxmGS42nQ+CA+geqTXi9v1Oj6uVnF/PMSX1TqWh4jhdBxttYzJuIlvfvVOsnPz5VNsNqwP1Ky6qOqRxjn1cYuo1tvobfYx6w1l9677tarcSPACmd02bSzqUPXgkjj47EKyr0h4fvu3fxWvv/5aRAF+KbEJveYWTw+xuH+Mx4eH2MznqTIHQuLpMSafFkoYI6GkGg/izW9/HedffxV3u3XczB9EPCWVEXxSkshTj+zVMlUXj4bgAcnH4+dUwWbFH8D/FB/YnwNPECaaSR9UcogXkNOk7QF71VW37AXIT6p6qZKh8o1YGlK0nrQxnE5iBAn2C3b2GK/AOCrIuTq6QRPt5Znim6f7B2Ecuj/kgZExo0otEzbM61B9EKsYHo4xPlZxPhoq4QFVCHxH9v6AvuXk/x2ROG2VFPp0SIowZW8g/B6wBa2VQtHK/rX81UzujIcpaQ77q15eruDOksSKYznrSNDsI5WeqsLUd4z9cDaNNcQrBo5eY1TKI49c91SZ/S+rLm6P67jZbuOs6cf73lBymiRu/LK8i099kh8jhlUdI4jcAEPJbQwg/ao2qmEb6/4xHlYL7Wcq8Wa9Voky+EfsFfwXEkqodlockrob19KZSnzYQUTtokU+8vwsZtfXcX55Ecv7W1U70Q+Wdcu+wnaB/bA36bGErafqaXxxFmdvX4lkPbYkEO1ifX8Xu+UyhosuJjfzqH+5jWm3j2bQiw1Sw4vlqTjBMbqxbuHzuZeTYpSCeJIfiL9BEkhOkMW/Bpdj7Px1apORMUzhjJskK6m4o4/kLcohxFbwAdSlsYZSj6e6HqpKG9L3Yb2OuzVJKrB/CWcjCQA/SusjS76qbzU9nhzY+mbs9PJ7Ex4mJcpeJQZ0SqDXpIgda67pjHjAJoMyDpb5mwPOMgDSJssyVQZGXpIb/tnBt4knG2UD1ClATNn3BgTcd6IEyQxGGfT1geAg2uAmjh6/c3Z9CQiU/zcxYKe3XDgn4KroHePx9zX4Xi4yG0QD8x5X35c/x4SFx9OBs99f/myj6vExmGUwlXEqx7+8h1PVT3Z4/UwmCrifknjz85XzzO+0GbLchO/HwJPXkefJz3gKBHPgfHK6c8ThdWiZK4M0vrey0se/e3kPJqH4u9etyVjPpbLmcia05iVLXClYB0grMmlPYFQeCJ7BxJOJGwHBRR+xciw9Fl4XPhS8/8r1ZfDhz82914uv45899n4v1xsOUhaaQSX+77Hkc20fHDSXYBh/x7CVDhXrTGOTe2dxfpU2o3xeAWkF0FSCr57vknjiur6W15qltfxsXje2Be7nw+sbMvSHwzg/m0lGDpLm/v7hlAVQavA7eIV44ss2wTZJh04+tE+gbM74dMWTSRK/x2uMZ3N1D049r2cd848v1oyrjwjMy3HRc2S5Su4XfXkFc9nO8kwQHiZzDFjxGYwJVVTMpW0gwTXXN3nG63kenpexwimyHeJ9vJ/XCMDNfYx4v0FRywye7jNnhCu7ebk8kRBybrbbGLUpc9NnFNflGbimnqmp5ZR533i+ff/enx5jkxZaD4CRdU9kDvcugl5gSk50yOuXz+R3nlPLMOrcybJIjGdpU7hfESoZxJYtyRIKZNnw+VxnsVjFdtslbWckJ6laojRZYHWS1tE+5bNU051IBJxvkWupYUyukkKSb3sisnTGZnncND69RK5lssoJFiaeZD9yhrD2yR4iFqDiucKGPGefzRBUBN+2CV6H5flD4OzEE/+d+3Jfp9RT4ZnYEli+2ZzOa2SPNPdZTurUm6g4y0s/wLbwtP/JcMrBnO2jzzCdMfv02U5uKO2ZrpulF3lPCazbRhJUn2weUjb5/t3rz/dR2uHyd+oNkatN5Uhm0J951prJFSW8xs/J+8vzojwTbQP9GoBE2eYsmXKqGvBNAHgVlYm29d6vNKT3vZeEwMnPUZuv5x4ollOSzzRodbbb8RUAlpvUq9+Mnz1X+EDS8vmWsWBPECgSYJ18vAzw6aZyf0X7J5y3sstUMuY+kAASpd/o8bGvQjNhPpP+A8z97OzsdN5hE5OcBRAQQOxz1YOyfsmQy1Xi9tNO6yL7ryWhY9kagjp/vgM43Vcmi733dBYWQYLXbfndJJPnxuecfXjAdq2rDOhr3NQkNp3dRKJaW7ly1z2reJkSQ1S6kUhpUszJNnWvDgIdMglL//ZEurpiq/rTHmrl+a89tUrEhPdQsnvP1Ql6LjLj7WNmeysbJGmtpLOvdZOltPRzBs6w7SI1IQAK4skVZgTLln2SFj3PSE+E3KQXQOrkF7nfW7GBAWF8vnvPlT4SfVpOzwQAl6ueQMaTr5Mq6tUvTNJFqdeP1y+NfZ0RLfuV/SE9L6DUGimltIbtG3juE4h3ENgvsFeYRyJnBBAUPZ7sz/js49raV5tUlY/efKA5TyY0BNN4HFdn51FvVnH300/R/fJLjFbLmFLhQbIM+4r+cFvE1pIu1mkcLVlIE/mnhcacs8y213uJfWx5QBHntoHYa7JKt5u4O+4kjQaJ1NatqriGfcgxZEqSRC1EsarF+lWqSGGMqUo5VgJ2sdUiLZBaFrq3FxGlpJF8tmpNFtU7zIP3HGMqGSMAHDXkTj2ORDAiNZbn2meM54cx7uWKUs+n96Vfw7Uh/9XvhwQZzhhAHCSoyTrOPfgYQ7LKtS9E/CZ/pK626lck29gHgK4COT6Ik9W2i6djrWuTDYzkkT6/6qk5vTK21Q8kxTHIx6hKCuA2S+1xPrMe6BtBjycABqqPbK+XrDHei19CLyTsXO4VIwJ1NFS2Pj1RAFlZM6NjxKu2H5fDsapUsFcAd9wXn8ezk5SDXXikIlpSP0m2inmTXXHvyyy1KvtRJHmI4O26+LLv4tAO1XvkcXfIFdzJDyIRjZ4Z2DwarAOcyA8HqEZGjv4n/SRJyF7idczbervWeNHT55JzMFfL6u/u78Y9ItWKxCnyXcjzUG3P2q77kpWjAmZQpaQzkQMAaL1jLJuI82/exuzNdUy+upRc8XCSEqGo5mCdOV7YLxOprbjm8iKTvrUqoxSXRaMKGPYE6/e4WMfT9x/i7t9+iNWnO/X0pP6earTm1bnILhQJp4edqkNmv9yKdIGwOnb0yTgIiKNqYc3YdnvZG6ShlZQJCMdeQvZIsQr9Mo6yKwCIJ1+Iqmh8fOrt2EMUPcUhbrZrVYFxDYDt785nCSDkXNpXIlW/dKu43a7Ul+mb6eu4rocxbki+W8d6tYtl1PGfu07E0/fIjebxrbd7kU1/NxnH340G8Zp4AOKJvl7HvYinh90mVihJ9Gj+ngC85WoZg0PEN9NpvG3H0ezpgbOJTVPFZn2U/yvQsk1Z7lyrY1f0q/g2mvjm4kryaxCAD7GNu80mVlv6ftIXJzV0S3a5iq7qqwfK/W4d8+0x6mGtvkHXbR3v20GcQ/zKZiUiqT1sYg+2AlG638V8sZIvrb5jo6nGzYmG+CrLrCpgcljnZvZPT2RU0XNxtVmdela64ukl8WSiST4TPoP7amapYqkFAF5n4knkbSaebqt9sj3bvXoH/vrsWsSTqjhWS0m3/bJ61Lq66jVx0YxA1QWoPz4+xR9ZJ0h69+qY0fMPm5jHolPlU19EEef8tG3jqt/GZTNKCiL8/bCPeXWMuaTFUJyoYrM/SgqNeYDkxdYKT6CinJgRkoWzctgqEaM5HGJKEm/Vj6u2H+ckUnKegqtEUmAC2Mbf4gxUkidnChWL6wRg24fWmc9ezcl7/Axcv60q9Xi66ZaxhOyumjjrj6LZr1P/WFVs5iSkQZK7Zl5H0cZxUMeH5VyyhXOqMNVHDOJ8FHVvGWdno/jq/esYz0bRbVapWKCqcQdiu6+Fgy6f5rHvkLY8Rr/bxfCQejxd5Io3et+sjoeYU1EKAdHvxZYsg9lZLLpNjK8v4vW338T1V1+FKgOFOR1idf8Uy8WTJP0Xj09RHfeqIiYpcv70EMNP81Rtytx99Tbe/vY7dPjil8e7+PJwFyvmjGdBevGAYsxdPNw/nRQiWAsl8YQh9nnN59vfcrKZ5maY8ADI0OmgFfHEeoR4Ymw4NyF91Ito3YkE7qF8IWK+F71RHc10GNOLs5gu1/Hwx59iut3HFZ16SADlXi9mcfbujfbKzz/8KJwl9SBNMsPsKc7tI5UzSBsfjml9kyRBv75+qnh6RAp2l4iiISSbNiDJEI0qTe+3K51PnG3GGFT1yprJyhuKNbNEqj47t8wQLlQn+UbOfez4CZdAzWPT6TPUX5TYDv+LqsfNXpgp5G4LqbylYlF1VppzVV8hL1tV8cPuGD909/HTeh3TYSKeLqrkK96sH+PToIoD6y6qOCNxSRWCCV9RhU8z0d5WFVNucTDttzGEDYNA3XeqSoKEUo/GQS8eOb93O1XSEsMSj/L39bKTDOJv/9t/F7/++79J/RbBrHKFc7/JlfTdRtVk2Hz2hTDwplYFL0l9o7NpDEepRQH24dCtY39zH4c//BzVL3cxlAR3LzokbXFzcisN+/gl3qs5yviz+4nrHDemkM9U4khVOw1SIqljelpnqGKxTv3t1TsvS3/ymhUpSlU/OhznI/jRMBGpEE8kBLZjSSU/HXYirJ/WXey4o17qlblv8DFQIEjxM/euvr4QT0Uc9SfZlb45A03OODfowM/cpJ1kATlFPwUHmVwHAIK/Y6R8HSZERixnbTpAM6jC5xD82/C+BBAEZGQAyv/nvQywCRMfqtIxLPpSuUqAe+c1LwF0XwfnlL/xz8EgFQM6FB4pmc6Bbb6XcswcaDiL2gvnJUBXggVl0C3AMYO+HhNXODF2vkcvsjJoL4Eqz5/H2cSPg0w56lm6jnv1eFuKS4dbIXVnw1MChiV45jGQU5Z7MhiEV7BlgCg7/5YWOwXbmejg+q4s8PNzzRJcLAmpEvzx//m7X2MH3s9ycqgymG6A3OPC/Bkg9VpmHfM+g+qST8lyKSImcv8EfX6EsglLMsTr1fukBA1LwEIORiYLDPrz91IH3qSVAQ/PC2PtOfbe5DXl85bGp5w7B9MeAw7C8rUlwOXP9TrwZxkIMqCgyhsM7mgke8HaFTAJoEGJeq4U4vU8s0kRZd7nrCieTUBZJrKZFz1T7k1TGmWvj3IP+B5PIFUGsslGwxaISKGheL8vrX/L0S2XCdhhPkyiuWKLe1qQkRmh4M+/937iect95XF2tZHn13vCnyPnJVc14SRwb9wn41aSMLwfqb2X+9rPLSIlyys5ccASe85+YExL+4dN44u1pQokGiTibOEMZQCFz+N3XAv9eAPX3A/2PQFqiWwqD00/k+dAlV4ZvIU84hl5jwgT97TDqcoVX1yf/zM33Isc3i5VuLriylKAXFtk1nqlLDzep/vP1U/cF2Dsw3KuMfKzOcNPoE3OyjeR53GxfVP1Va86XdsAqm0O10BKyJKarC9VfnWrU0IBwLqyhqmK6/Wj26x1j8lGHkU8aTwK0Fd/J2sJaSIAh2y7AWW61SqeHu7T2dDS5yCRhsneJHtaEk8i0zKIJvuRs4X0+ZAqAaiZ5iSRVqkUmy+uhyzMCfjPPRBt4xgPdJeZV/7vtevgSnMcB+0/E4Xcj8/pdD87kXcms8peNQLEIf4zYOa1Vto85CC8v7keVYI+N3kfTbNNwNle2c5qX0E6ZDBc9ihXvtqeOggUuJ37wRFE+owpie/yPn0G0oyY4ITPVFVf2eOQvhLDJFXrveSEGVcHuoLLwKU/92T/cWwzEaPzpahcVuVKznj9c/6C7Lt74ZQSegX5MxlMBCzaJ0Siji/uazybnhqXSuYLEiXbEEuJ+ExATztjhqeeSnJSic9zjYn2QW7uLlKuAdxOvcz4AlzVOGR5Q+YEuZTSnzRBzHgyhsPBRAAgtoJ7uX71StdQtSJSF4AsuXeLNLRzYouyDQWAZlImH5L+u89MAi37HafeSpnsEsGQtbW1xqjGYI3lfm5ed143XjO+tuxNIY9ngvW0V/BBaPDuSoo8wpJLyyAP9p1nNIEF0G5fmmraYTN8luIsbJB8VnoQIRXlTOVc7ebzTOdwL53pPu//C1vRpYoovsrns8+qZ8w9wbSmc6KCiBEAtPHsRBS6aogxtY1W4J8raaTNlDXQ3RcGgIBnXiNekmMX7H69O4qo6nL1nOYiA+alxKKTEU7jl/0Kfz6gmeUtJAcDOFFUTgNakWGozGWqDQHg3chajcYHSW8+Vyyb8JB/iH3cJtvsWMP2gfnRc7ckM+x0zhKIA2i58kJdkwrJc9tt2xKumYJLfIQu1t1Se4HT+Xo2i/dv3saod4j5p0+x/OmniJubGG13cUU1btWP5XId496f9rizrRCwxDytUsVb6VNx716DioFyDxzmT35c7l3GHvzYkazCnoF4amJCxQHEU4/3haRSGCeIEqoNIPohQSANVN9L/zhkvqhOysQT5yg/Y4sl95O/3JvKkofc2+xskiRwJUWTzu31tlNwPZ3NEiGRK8p8rpU+NmRZAtnSGXc6Z/N7VGHWDlN2/3whgFFAOH0TpLlvm5SSHng2AGqeVfuy2kVHNYrGtBFxFYBOvUq9Fm53rPGdQH1OdSVMHHoxrVtlRZfEk+X5VkioAYJJHgciEimrkYginne7SmQj9vR+uT5l1/MMVBowMcwh4/LUO4pooZn6Elu0hbiMuKIyr27ijMQXqsABpyV1laVmybZt+/Hl6UnrkSotqp64F/lyqvAjsSStGX8h1ee4iT31434d62MVj7tjLKk2ogpw20WPpNe2jgmVOR3Z1kPJExEDPK479XIA0OI+AdsaQBXWWJUynqmmgNx5PZ4mudANJG5aa0q2yXYbAo355dGoWmAs6O3xuO/ifrWMdvcsUdxOaLy+i/vjJmZfv1H29K//w1/FbDbRM3FmzRcJk+A+6Y852bfykVkPb969U1UZ1WqAu0p/XyG5mM4AbOLil5v49I//FovvP8CERG9KnKVSzXj13Tfx+rtvYtMtY/3h5xhv9nH1sIoxFRz7Sj1D6JkC+bNFmhHKoNvHbDyRRKJ6FNGzh3OCVhGcO8gzsb9ZTFnWTX4ciRCQeNVBoF+970mW+MPyIW5X22jqKi4ns/iLN1dpbBfr2FONEqkyadE/KNP9vDeO87qOMft+18V2c4yuP4h/Xq/j/3j4FD82w1S5B1G8P4p4+pvxMH7b9uMaGe4OH5OeW7uYI2e232qtko2ONwUxsVhutGa/uziP9/hD6y7m+3XsBhBPKTkFGWD5M71KxBMVOdiIv6gG8e3rNzHr9+NxtVClxi2JCIcqxoNRPK0XkqtKkrJUXtWquLrtFvG4RR6pp/d+NWrjm/EwzqmI2GyjW29jdzzGm8lA/WHUZ2S/i/uHJ8USVKIjI0mFihP4lK2/fpahwx65Lwf7x36YzyCeZ7FO/WnTmY+kJ8BmSuYCeOdeONN0nqvHFMR3rhLK5zR+KPvGUnua99zj6eNundbS5hjTijF+LeKJtU7fml3dxuddkne/iL4qGfbDXsxjp7jjj/Rx6zVxFr2YHCtVG7GvWfPL9SKOh/ZU8QTxdA3xBHnY78dqu9ZcPVGdo/kG0yH7/xj3my7u1N/lEMN2JPMC8Q95DvF0QPZyMo0RUpfHo4inix79o56Jp4p+N/ut7GS3WgtPxGYrRid2a9u4W8xPCgSSjUfVKSezGJuCBKInHDKQn1adJCnP2zYumknE+klJJpJ7I6ECObWCeOpvIvqTcfy8eoqfFvNY0zeZPoDYqpoKtk1cv5rE1euLGI6ek5CRgB1wLq2R81/Hw9197PC10CzsttHuI86Hsxji1yN7WDcinh7AgKtD7JGjHbbxQLJEXcerb76Ki3dvVEkyPZvl8/AYTzcQRbdx+/lG6icDqmL3R/V/7NbLeLWrY7HuVE3y7V/9RVy8/yrmx2384eOH+OnzZ8XPyIORrAqp8eMffoz7u8ecTJwE69R/KuNjPQiYHPeTVETygH0t1i9zRR899fQjDt6k5BglDuRkWQh0Vbm2KWmfPk+Q50f+j3zodBjjy/M4f30dvc9f4vYPf4jRYh0X9BniJMBve3sd199+I2nx7//1d+pvxXlMYobIGwiCbh0bNBt3exFPl5zBVH2TOIJMbq+O+y4RTwlTakQ6H3ZbkYKcS1+Wy8C15bXYYcuK87OIKHxLkimJw3PMo4SFTJAe90slGcGPQ4AheaokZiqIkWLEjyZRhgox/GzORiUJ1RqfdbeQP9yMR9FvBmoNQZUsZyKkyt1oGv+2vInfLxcxHdfxrj+Mq0PC4x+2i/gw7KkqiDE/H6WEKhIMhCmOhjFqJyI491Tsn01iPBpJSnZ39xTdwzwWiyf1h8J3qMfD2IzquFsvZLfo57TtHWK/XMekP5QyznE4iP/hf/6f4u/+x/8+fn68j/XtjZ4Tv15JqCS8bHaaE/wVcC1wKuNL2CRjWKyrszUV41Uc7x5j98OHaL/MY0RyTX2MVW8fo6qUgUzOaIqLU+IZY2Qf0MnLltFXTHxMCWcnzIVKwuxrEg0t5vNYrdeyNdgdVZLS24lYCXK4Yt6rWHWJ4B6PJyfiCV9rMD5T9fzjdhM3y1U8Eseovxj31Y9V1WltmdzTvdNr8d27d0cDSQ78+FAD3yUowyI0iMV7DJwa6PF1SuD7ZcWBB8nOoIFm/+zMt1JWysRNSXh44E0wlOSLSSQPsDMJ2BC+bweGLAITLb5vB2C8xsSHAz/uj/4mfP/+++91UAOE8sWYcT2+G2wTi5iDUYPffq3vhff4ECkJFo9VCeT7d54rgkMbSq7rZ/fvDciX41464mwKyx4ZFBAAloFmB8ECsYt+SSYB3Mjba4DXGHRmbEwAukcNZa681nNhAIrf+fM9PjwDgHL5DHKAih4X3tQCOYdDXZf3mRA0YcF4+fq+RwONBvbKgFAART6ATMKYEOF1ApBztjOkg/eLg0cFVU9PulePr8GFcj0L4M4VHV6TrrzjWUpSyH8v14Ofy4CjQS4ZnXxdGyoF8ZkgNZFWrkn+XgJzOHcGTUyWek/ZAAp8zuRveS1eZ7LDBAzP5XXLe7g/KiqYQ7Hu/b7mWxlAuVG8qyQ9HzbgJlu2m2dizyCgQVReI4AqA/MGh8p1YPvEvczGIxFIEE+MPXsX4kkZx0XDVQOCXNvPlNZeqtwDqOc++TzAFxOr/M6vxxHy+HC/ZbWlSBEciMnkZFM4DDzmJh81ZtnJZzxtj20DTNSUgTbXxl4hlcfexBGQ05wTAHgt7+PzuF/ukTHhH6+xvfD+xVGwjWS9u8LRz8R7XGHF2Niu8Jn+fD7PmRcCK/MeN+BqkNhOOdf2s/Ld+8s2rgRx1Ogz2zKfH+X8uQrBpFFJlImgGCRZJO6ladzDLgHEGpuLy1NVB1lYen9uCMt7tuhY058hZ62phN17kMoeyR/kylYFByDtCaxqaYJOs3OyTuk1RjbJLvUEIKjDkeScIWBT83CyTBfLWC7mAjjINE3r8LmqZjB8rsxKPZ1qBY46R8G+da9pT3FdlLZs+23jvbZZZ48rstAS2JPIvFSxoDlw/5zc00E2KZNgsuFUMrQpOx5AE7kGnGHAcPUeAVwSEISkDSX0B60vAgBIDABAGo97fXs/GXwVGEvVVt6XspsECBnYJcuHwMF21fbL9lW2HHAhV+5pb2eii/eQ5cZ0ndYMcg9k75b9DEy0ZOKtJFVZE85GVlVdBs1cfcLno6uMM+01C2hg30cyYm0jIME22ESZkmX6tYITE2YEVclOJPBO+0uNf9OcmaDwPGs86QOUzznbUycOCTAlqQAgUxJ9kEFNTKdnuqZ061W1lJJz2KcnEiQ7zzpXLOsC8JZBCvlBnBGRpAJsC/z/5+DwuceTbSCv8XpMQOyzNLDPRJ/fVBzwu0TijpPNy2QRn4lEks9/X8fjL3+Pir9MvKl3gVpppM9jPgErfXb4dZby05jnJsXaUzmBBeLS57f9bc+PfTyTTJKosExIPlP9Hu5TIUDRv9I+gH0d26zSryptsCryin6mrC+fwSbS+FnEcc6Wc4WSzlbLHxaEp9dXMhTPPaa8vmxv5EMgtTpoTz5luf8Yx+1mk4AbkiRyYoKJGiWXAa5msslVTjyPsoCpUiXxIVcbyT9Aq/3UL6eK4yGtP9s8P7vXl/0zfUj+8tim1/KIaf3yBQjsNawxb/F7EwnDeb5crdM90B9nvkwNigeNPl92a5ek79IYIkGWzxP2Ts6EJuBGIk7zX6wJkU4QFZZJZH3nymTG2naM9WobOVClTH2SZCRDtOkd4nI2jovZOCZvptHczKP75x9i++Gjqh+gMADvyYoc7ciKTfaLJAICc3RvOHc5yw77REDID24S0X8gGynf41ZVLrk5eq4KZg1YauZx/hSPu13M1d8n4gpJpXqo6zCmgyxXCbGCnFzqk5TJGpLEjimwJ8GKRA/diyrbEkkJoaDxJuFT2dNZzi7vKc4jsld5AaRKRRPpDKiSTX1AagQQCLmxfhuH7UHnuAp2iC8w31nelLOPNTgYp4x71gDya5Cn7APZeAAcQNB+pQzdTZckAVX1QTUXlQIQYMjSTUaxf6IibC0SvcGvZo0gC1P342mxiDuklHt9ySB1ZP6aBiClAAAgAElEQVQCAB8OMSaDuCW7NfUb2jWpSuqJippcGagEsk3EpG1jhowV55TGiYSxZAPJMlfjbaT99smP5jkYD9YjlSEA+nPOWZ6Zs323jRkyraNhTPP4KyEIycCcvS+/Hts5OCpbu84VM9hrxk4+7Jqezmn+OOI4f7AVPjsUY/R68cenx/iwQwaKyrcm+QT0msL/ovcXMnl8PuebpLoSmKa5augN08aECgDmSA3g95JiY56ukCpmbVIpeEi9VmSvAfEAkSGoRhPNZadqIZq/JDm2u4cnJYZQCYKkM0kUD7t1NG/O4/Vf/iomb65icjZRbwYnVrmHhmKcKiShx1g7zjTxprO7o/fHJlUQLFNvlvXnu/jx//mX/4+x9/q1bF2yvGK65ffaNu1xfW9VlwrR0EgtAQLxxBMPCAkEL/y3jaDVQNOu1MW9t647JvOk2XZ5O9FvfN9YOc+mGrGlVG6z1ppzfia+iDEiRsTy070qyPBHV70iBt+8jFd/9V1MxuPY3z5E+/4+qqd1vNouBdox/ztko7HDcYz71VzPP+2lii3INvnhFEHi52GXlFRFb6ZUVYM/c/JBcrIBsRQAOMQPGf4aMwDuponry5uY0CMqJ2Qqcz7bQcYYO3g2SOoOVNY2LWRWHbdtxJ8Om/jt7D7+9/U2yqKvuZkWm/h20MZ/MOjHd/V5TPdUNsxFCEJkPBWHWBURJAupErakWrCNx7tZXDQRf3F+FpdtJZuxqyrN1afjOortQcDbsDeMXVHH/WEbD8Uhtv0y/rNtEa8mU/WF2h12iXhar2OzZXzqWLebKOnVAot+RNaxJ1Lg42YeTxA2+4iXk358NRzGm15Psnub1UJENRn2w8FYNoEzZb3ZxOPDk9bS9cWlAPwk0ZnOYJ23uYc1dhDf0bEK42kfzP6G/FOIWfzQBDXqnyvcSHhiDcrPBaTPPT6xH4oPqJYcYBMTUIu/qjXCM2R5sE+rZeq/dghVhf364jpeXVzJpr2//SRCjeQXidYeiugfSZToqzKQao4/H9mXm7iu63gzHkW/TD361B+HvTzfxaKFfSlVDXUZdbwYjFTFOKd6qG7iYbuKDX6siFH6iFXxfj2Lx/YQ9CDtHSsRLZQCLqqIh8M6yrqO6/Mryext7u/jbLeJN6NBXDe1qiSxq4q5i2OSdpZ0WibssBkkF6zW6ukmN2kLUbYSeE/FKD4R9zwlRjuQ4HyIu90+bkkKIGGbGBG5vbMqtYLYH1XNS0KIwWrGoH+sIkbD+LRfxfdPj3Gvqkv67hQiCM4ud/H2qxdxfjGJ44HqdJIrkgwbRON6vo1P83k8ztdR74o429cxgjhAjQBllJb4DantSvvmod3HZtjEdtgTQXw4FlFSPf3V67j+6nUMplPJgVKJTsIEpP/v/u7vhDvgH+hYhlifzWWPe3fLqN9eRe+rmxi+vInz0STa7VG9sO8eHyQtifEfjkb6/uP7j7GcrxRvrmdL7RH7Y/L9czWPxpzvkULNfXIUU+X+1FQ9KXENabhhX8QM6jN8FucR/Y7UYwl5d+jKfRvz9SoG12d6VvYVFG1vu46HP/4Q/cd5vGxI2Ik4jAYxeH0T1dV5LHtVfP7+p1i+/xz1eis/YNPuVM2J7Gq72sr+cg2IVeTozhoki4tUYdq08fQ01xpAPYaqZxwliNeHObWfEeM+1WuQ+22MBklhhr2JDzQY9kSkcK615H9IojI0Jpw7qnYFwyBJkkqpHG+k5IqI2Wrzi0pxfHQnSek1ZapW09ivt/EI6V4Wcd0bxzfVNG6rfvxucxu/3z3K5r6se/G2Hke/TYTYH9ulbB2JIJevXqiaSGfJdh9PD48xenUlSVPk7Ui2kH+DfPvjIm7ff4jBIxVzSbZQ8RutUZpUEUiS43nTi91yG+WhijWZEpfn8V/8j/99/JP/7r+JH5ZP0fv5t/G7v/1NrOeLpCCwSe1qHAve39+mhKDNKivgpOos1jchwctjGfX9Mno/P0R7P4sj0sGQ1pyXZRWrY0q6sf3FLpifkTIOWEPGdZ38ahyUv6nfWG71YRUIbA02WYpLud+yYpVcidpNqAQjIcZkfAJfRNXbJORQTdZT37YZdmezk+wp5LLGEEnHnIirxG/124SYS4kcxc3NTetAyYCnA3iDkSw2AxUOeA0sG8z1YCQnL7FwBsG7gZiDJgdp/lxt2My6sTABIk0aPA+cmVh/tq+lIK5TceW/85k+VB0sOkPfWXZc2xPr1/o5HFj6/vg8QFg2548//qhNZHKkSwJx792Koe41uI8uGeXn84Lh2g6+u6BH9+8GWV1548DW1/HfPVZ+ju5ncB1n+powMyFhAoKfeRY7rgZvu8ST59fXMNHhgF0BcKePmB0YgVU5WLYzI0Ayg3Vcy6SOQR+Dgp4vXuP3cg2D4J6L7jrzZ3cDj+68+z5P1RGZVfa6MWniteY1zzUNLnnunIHmdSPD2pGZ43XddShjlZ/F42Mg5vn+6RIsp0A4y1V5fDxeJlPt0CugzYEun2sgzp/JNe1sev/zs3/XXbfpPr9UUvm93nt+HkuVGRi2bUjz8MuM8e4Y+xm8prt2xWBFl3jy5/K/x9CAvwE3r02PG8/PfXKPl9OzlCVcJwIMcmgFEJTnjr3C5/AZPAvkjIlyvS9XTBlrS2NanKQkPdau/OHecJB4LkAnXs81eR37C7k/yBxez99t37yORH6QUZT3S9f+eU/wHF0iintnT5kMI1jzmAscyr2kfD98DsG6K4q4hoN3nn+EBEfTaP3f3d2d5AJ4nW2Lr899dm0i1+OANqFlEtD7yjbN//v3JhJNOHlu+XwTUoxZMgwJKOqeYSZ+dc7lapPuPrKt0v7IlXnp8Hb2aToPFdxmckf3hPNFILBP1Yoaz0AOKWW0y8GVMl7uqwOxMUhOosB/5ISwAVnerUs8KatQ+uyAVgeBNj2aO3I97oVeN8jlUNFFY3Q1gU9gJ6/zXsKRtA2QY4nGN/rFnIEFbcQ5txNQyrPvc3l6d+/ZHmr/Fr/MaFev9lx10vUZrE+O/Id9ABGP25WCLIIInoN7hngiCwdnh15WgMuM6Unyi4xJNQkmIz8Bl7bJ3vu2mZPRWM/urC9Li/ksUHOQ/OUz0/aLMcGR1mtzla76D2T7IpuagXj3L3B/mK4/1D2LfV9ebzjfXo8mXbryonVvcAKKZXvytXUPWTbKxJP+nklE+Q+MpcixJDEMK2KbZFtNcOu5PYE+nfM3sv/kMeL99gV0dmat7/R3QGoAfQKclJV1kjTLAZuDDhNw+rkj3XLqowOZJtmz5Ct5DLukEt8TkP59fpF/t6I/WranXiPeu2kM095TVedwkDIhMxCjc0+KKO6dkgBrn7HyF3K2tEyNhM3SfetaqMRlKRvtLzLbXBWU7QfEk+xMBtXlQ3WqbHxG22f0+WO/rivlZztoH717HviM8Gtkb/BBNl/sf/ec9TNCPLlSSPu+04PK9+l7tO49IBf3J8LSPX0y0Wif5+RnbJPEXNfH999kL0WnJ2JV80VQmH0l9j/VkE5uMsGjRBEyjSG5OZMthWyC3BWSWZKi6zu7JxxzKL9gODqBoR4z21KdX9lnOxmRbkUhv2y/SBW5X6LmDgATxQc1KE8VSRCtq1zZRKwplQYkiJpOssI+ybmkPX2IITJd7BPWarYlJuf4XS8nwADqec10JR2VXNCR+nSSxymOkNxxdSJr6vIYg4YeAr0YDpDy20TvfhXH7z/G7sMnBc5UFsRxJ1L2oki9Z6giolqFCnVJgbDHAJoBCrMcmRpvMzeSB0kZnYcs9YgddtKGMjH5O9I9i1U8HDeSFwIroD/HeZOIJ/ZjBRlAskEck1QcZ2SOE/m8Hj1BOHc5x6jgKSA3ch+qvD4ULFvmj4bUuVoSoh2kKFXfo4KQ+i+mjlL0yKaSIvkMaU/WAuFSklHyI8uTT9FqPDQWSHK5dwhrf0flb0oUYN0ABPAsKgAiw5xzEwI997ISsIpNpbplnX0RiD0qvgBo8/5EVosM99TfiD5LaZ0BltIr4hzfDnkvqlToSVCFyDvJ7CmBYRflPmKERGl/GCNkARnKfG866yDYaO5dhMgUbIJOCumtAf5SIUBVQQLrE/G0F/F0TnY4FXb5LBMAk884Vywe6UUOoOoeE7mPwImAQQ9K1bCp8ht/VZXsuQqYdK6f14v4ed/GpsG+k0Geno/1yNYYZEINoF5ysDmBRYlQw1rE06StoyQ5jWqT2KmCkjWH/A/Z4IC+AIQCg4j/8xhSMY69VENy5HDxM/H399t4eJon4pnKg0ET6/1GfYNGb67j5V99G6Oby+gNku9t3xobIF83Zzlr7lg/+dyGxOLZVG1LZfZoKFKGPkrVch+P37+P2z/9FNVqr3tmH+7HvRh+/TKuvnudEi3uHqO6W8RofYyrzUIgLs+2Xa5SZnxVxNN2pX5LZ/TPyP3bFEOKcN5rf8qPyDGHbGqn96HPbyU69JIcJCSa+5iNmmGqDEEeMft3XFvEU1bK4FyYTs5TEsxiFTUVBWUT90UZP8Q+fjd/iH9OnxqgtGPEReziu14bfzXsxTfFOM4OVLIsYx1tzA7beAxk+toT8QSyeizrWD7M4rpfxndnFzHZt1FsAeDIAl/HQ7mPQqRJJeKJain6RN0TH5UR/1VvEK8n0wRwHnbx1O7icbeLOb1yDhE7unw1vdiwjkVM9ASgf9ouJQ85iYgX42G8JCE69w4iJmQ99UZjxXpU1JLwsFgu5UtDDJ1PzgSQr7dfEnOYF/wl7c/6S/9z+0uOuU+2CRKQSaMakfnMFRPsMaQVRTxR4ZWVM/B/OJMU82Ufi8Q2bAGgNTENa0UJLPTw221VHWOpPUi2r4ZjEU98UfGEPcIWUtUA8QTAD/G0a8p4PG7iN+tjVOtNXFdVvB4hw5rsjs5dSb1uRDizB1WZtGvjkmpPbHoZ8diGqptWVF1JNrWJbVnGz1kWkerQYdFLYHYVMS9byfzhB5+Pp9GnKnW9iov2EG8GfRFPQ1ZcPvO2SEJmEo4qUr5GzUBksxKQcuwmKbfVF+JJ/c+qMgbyKfHz27jbH9QDDfucyAjOzJ2SEiCRIUMg0e3HSPZ6vY99v4mP22W8Xy3jif1DLzEmBiLjbBfffvdGxNNq/Rh7Se/XsqcM0HZ5iM9PT/G4WEezr+J8V8dgk4mnfh3j6KW5VnJDGw9U12biiTOnYKwvLuLyq9dx9uJKPY3li5dVbNe7uP/wKX7IOKsSUwC+DwdJz+2W67g4VDH57o2I8f7VhSqeFw/z+Omnn+L+6VE2tRkMYjyZqDLqw7sP+lzOjNVideo/yJgoeSpX0uv/TDz59yJbiGOyVDzYJZXxzShVzS+QfsyqR1T+0B+QCqMBmP1mL/UjiKfLt68SgE9Sw3YXj9//EMPZMm6qvmRq98N+jL55G8Ob6ziMmvj0w7u4++OPUa43qUpot415uwmyHhaPc5GMY8h/Kt2aXkyolsuxxqY+xgKS7pBUbCAPjmWSG0bRAKILAiFVC5fRz9LeVLevqfS9nORquTYO26OwB/k0xHfEN0oObFN/p/wv+TU4c5Bt21TZnv1iV4srlmgS9oZsKWuJ7yEjIfeveqP4up7G07GM328f4o+HmfyPV80wXlcjEfnM0Z+385jjM4/qePXrb+Ps8iKR2tudqnnm+KHDQTTjodRDqL69Gp1JDvLx422s3n1IyeKSut2nJDQqlzLmeTZMiSPFlurWiNGLl/Ff/g//bfzX//P/FP3X17H4u7+Jf/a//K/x+9/8NpZPM53/Snx14gRJtMzpMbf6ISloh792VD/R4sNttJ+eovxwH81ym/qo9sgAThXS8uNyVbvG1RXuGdfCD9LZnnEqKxzZx8XGy/dEHSTjAKeem4xbVnFwzzdhw1nJQ3OWSTTWDJLAis3alCzMPxQhFgekX4/xJOWINrWXoR6Y5DHal1SN1obOdxNPSO0ZWGXzcVDxRUDPxBqk94N0QTv/vRu46dDqAEHdgOzv+96fz2Ix2AvphCSOyY3noJcDKN9TF3j19R3gm0RwwGtwlb+bNDOQpEA8Z7IbXHMGP+9zLyKTQp8/f06gQUduiM80UEHGpQ3Yc0LIgb2fsRv8GTQ32OBxszPm1/oz+Luzvl0ZwXP7dd056YIm3Kffpxi5A9C66ol5MfHkuTJ4oTHKPVHsnHhxd8EDAZEZPOoCz/p97t/g+3KA5589hs9/330mzxvX6IIuvMfP9xw84rVd0q57392sdH6vTIcs82bizc/n++gC9fyOsXKmtw96j0E361rgViblTOZ6fXm+bXgMenXXgfdg929c38/j7GevP4POBkx8qBrY8TrwNb3HvOcMTnqNHg5JWslOqfeXn4Xfe0+YMPB+5W9UBLniz0COx1iBa34Wz7/3wmmP5P4z/OzX+34EIp5Amty3p0OAMv9+ftbZ+ST1bhv0eyKAEnmYpLhMjnAfBrpcNptIJ8ACSxi5soBqnNEv7Bj3yeuxJexV7Bxz4uaRVCP52Wj+66olBYq5cqs7V1S4dNdkdx3wOTyXAr68BxUsTya6vsZHmS0pY53/uY6qSjIwyvNKNiv3gGLM2MMeAw5y7pHzgvEwKeb74DxJIEUiYiyRaCLGVR7KisvErMlN7t8Esskryx06e9Xr3OvOFWV+Hg5ij51AFc3TF/DYB7f3lB0k70tIkS+Zsq7uS9nhjOUu9+KRjcxZ9ARc3Dd/x4FLlUqJsHA1lPYV9hNQvJdk/7iX/WGXAjH1ZKG3AqmVSYoCEBZwa89YEqj1UqUGuwRiBhIWh0udVHMj62QDk3Qh4wnx9IUIpNl80jDWvo4E9JJaqf2sapScuZz3ovfY6X+y0DIZQhNOrzOTRHwuc+GqFjl5eRPze4gngizJmdG/KstsQDzhAJp4oswdx0Xrh2A2V0Wdjyentdq1Wb4niCfWDMG3941kXPJZr75Z2Sn2M/nMZs5wxmXPs/yjQMMM6iRbmTOYcx8l+QO5h4+J9u5Z8fycdwNtrskz6YywpJeIzdFJHlL3kUFzzWebmt92iSeD7LIhQVPmRLzIlzCgRiZztpcQT/7eZ6Rtrs6MXKHm+7ZvZ3tMgGNbgVRCOicSWaA5yBlwPgNMLvs8Vd+6Ts8XgmnPowzqPhEAnpvume0zXEBbp+eXzzDu0Rm8XvM+90xGgedwzwooM+ArzfgMNIsQ7QDzvreTv4Lj70b2Skr+Qjyxo8gk9/1pbLJUnMY671s35NU6zMRh9yxTJltHVtq2is9l/XTnxDbOc2jfoutL2r/gNdim5/5692eyZ1lzJx8kV6Lo50yi8yyyv3kcCHL4u+x5roTUvjfh3kkQQ57F7/cz2lbJ90I6I+8LxQF57xogOPX9se3pXMMSE17/6iWh8z3JrurczD1gdL854NLz58/rEk/ds9X2xX6V/RL/f/LRj4msZC3ozKNKKZO5Sq5rUkVgqpJLpHsCopxdmhIBvN4OOYBNflUddZsCdj5TvQ+znCs2SgkuSKvmzEPtvZwBeToH8znv+e0ST3peKlSo6FN1QhnjPn2UqMAgsaGNlura23nE+7ton+axP6xjsaMHCxJEfenx60w5pgpYiGqK0JSAAUh9TL6Hqx5IhjAYDcjVlulcVG+pTCATDAMPAGjNZ8t4pGpGyRoQT4O4qAcCVRlzQCoABct/ScJpS8UbZwlyRgN9vnobSjqOrHD6fWayj2pd7lN2OVWOMDdI/ch3nTbR76feCZz7uv9MLnCu71ckJxQZqEnVs4C97hmBBJjWdUc+RWsoV7HqejlhRbJXnH0AJGShAkpEI3+AZ8CO6KyFxBS4S2Z/2nfuLSZbn/u68bmrplFz9wfWZpWULioI18NRFU/Ij6lCoS4E7tLwO/VYSnaZ9QdwRQ+kfvZRIJ70zNpjqU8d5xQ9bLgmwDQgs5I12qMk9uiZsslnCcQTfcImADj7JK/Ms8m3gAjFT3A/oD7JD/R/qpSFyzrSWYqkD//XicjHhiFVpJ6hVNhAgKCMEUXc7bfxkR4+EGHZN2TPqc88pEGd+l6J4DpVoiVsZFIXcVb3Y1r3owdxRMV2u5OUGuSTqkLJcEYKEJkrSKxcNSW/WJKPoWon5rUgi3yAtOIuHp4eg94okjyil96oF6MXl3H93dsYvL6IbUniUJLKlm+QE98Yd6rmwFOUDU6/CUvcZ6lyxY34k00di/vH6O/a2H1+jI+//T72D8j9lFFAouCbXp7F5JtXMX55EcWhjcPn+2geVjEF9F09Se5TTeS3u9gXrYgnJJ6olLuMJsUPudrZiV5OXvG5cPInMkHunp5qSF5XIk4e5nOtAdbDqDfUGmKtaJ1lIoPRJKue13E2Xp5f6XxbzxYiSU08/VQe4/fLp/gXy3Uc20Q8XZX7+FVzjL/sN/GmGMXo0Iu6oTfIMR6QPoT4Q846Jz4dizK25EOttvFq1IvvphcxxMfaIMe3j9luF/dBtjyVdFX0qr6qp+42q3g6RmyKiP+834u304uY1k1s99uYF4eYoZiDVN5mp+pLxpPeaiQhMMer/UG9piCuLo5FXA8H8XIwjMuKXhqJaJa0KD12Li7kAwLCQzyxfunvxD4AEFxSfZlJSWwScZyS9zI5bb/KZ7LxFZ9HksdUr0WA9CTVxWeLOEEpoKmzfF+qBOgST8KbIiWbsTc0nwCdyD1tk8z7pir0/EpQXh/iqurH9WSqil6q4B4WMxFPsoVtqiyp+4PY9koRQP96uY16vYvrqog3w2FMIL8U4SRpvNl6G20/9R7F7l20VVxA0BDT95v4xD7crEU8UTxDvxMqRCGrnwoqjss4q4c6nyBaqYoD7GZNTvvjqLe7GBdF3DRlvOr34goVB/YLSZgQZEgJoh6lHlIpwWbQG6hHkBQeSNZAEWW31R7YcxY2X+TTD8dttMcy1scqnuj91e5layGdXIU57BUx6Q/VswY7yr05wWuxWotM/bRZx2fkB+l/peLOVJF4eXGMb799G2fTUcwXD7FVPEEMnTAFWNhPj48xm29jeKxiuqujWRM3RTTYq6KfqnTpW3c8xBM2edBIag/P4og87tVVXL19Ff3LqchSYj5iweVsGT99/0PcPzykeLRJCgQQHcuHJ0msvZlcxtVffKOKp/psIjv7+d3H+P0f/hCP8xmBW0zOz1Xx9Pn+IX74/qc4bPYi49bs/YxNsK6NTTj+w1/CWZHkdu6Dql49yM7TJoBKk0Pq5cf6o0KQWBMbR8Xc+dk0xfIQlpvUB6r/YqrKHMldFyFp4tmP72M0X8Ul5AuJWINeTH/9TZy9fa2kjR9//6f4+Q9/lkTccNDT58yRk6PqCWKLs7KsYtQWcYbiRNUogYZE1EVxUOVcFSTZNClxBUnIY5JYHbAeI5EDIxI8clEHcflsvonhtJF8Xs2ugRkVbkHPz+QXkVBEDGgiQpKOOc5BhhKyxnGtfI/MDch/pgpzm/o7gkPRc/PhsJNU4kUzim8G51Ic+OP2MX67nYlov+5X8bZ/JklNbM37zUK9EA+jXnz913+pKmCuh4/APPCc6tOUe/JeTM60D5BmXT7OYnV7d1JFwDdLfSiTehZKKfTQHlR9ycg2SHa+fBH/4B//o/jL//Q/0Vk83Gzi//o//0X8/CPrKvlhih+oiCZ2xm6rQp2En0QA91kP82UcFutY/e5PcbybRXk3V6LHYNSPoimF5dAnSgllxog7fVKdAIhPrbWZ4yz57O7nnH0eJ+spXs6+rGNSVYpmWy9MJJ+jp5hePUuTOo2JJ+ysKtxKelFy1kXM2jIWuRpY5CItG8CgIPSx7fjTOUBUoun5+XnLQLHJcDqRkeOiZK9zALk5NA/HQzmQdXDvoLELEDtAs7PzPCgz0CNnKcuZ8T0OCgYAENYyXwYKuuCQP9+gePdeutc6gQP5YOU5FaznHjjdCgyDLwY9/by8xsSDK1tMKLjnCvfIWPE6A7Qma3xNA/YnUCUTPSYlDE4ZQLXx64Ie3aDW4INBgi7wyutOwXYGTZ6Pn4EN7lmZFFmyz6SIHQ0DFg60DR7486Tj26kY831zXwan/R4+wwGvCQEDb57D7n36d/787trr3o9Bji5I3QU5vHG9Hk4AZK7AcBa2x9L35nVm4EeOUga5DDx73XtN+F7kLGw2Wg866HPWtA7QTtURfzdY7n0owCUD5F7jni/Pu9eFXyuHrVMxZVDOIJMNiefXAF53/3VJI8+V90EXdPEccU3rqXo8EvCYss68d7r7tWsn0npODY09R93Xep66gOhzEJCD+Pme7/7scVMWRCbSTSQpOyUTSdi+PiW5k0lcnKd+TSnISVnw7BHskkEe/sb7sY9fgqhEQlt+MK2rlBHL85kE5H8TT3wmX2pAezgoWPRYACTx5X3kbFHPpeZ8kyQfeQ6Dq17P/GwCxmPCZ1nOUHObpYUMBLvPEq/zOrVdlv53ljOyfB5BAwQ8IJr3D68xwWX74fvjfhhDxlNAHOBQ3g/e5ya7vZZss3kG7xUTZ5K6AVzL647X8Px8hkBYNZtMgbkrXP13B0zdc03gRrZnAoSy3Gqq8vI+TmcI/7ZZl15r1f1wOlJGs/ljktbJZ5Ck5HJWIVmBaTwTsW3iSTrLyEDVZWzRSM7BGY4jRK+JJ97HvSJ/wuG+Xi3UgHWPBnjui8F9QTzZXg5HSTs87es2djjhuWqIMBBHRvImAJus5Y5MX/fcti3Fe9bazsSM1iYZ5Jnosp3R73M/LP5G3w3ZxTgoyOKZpQefZS3dk0MEFnttudL4Sj6rzA1J21bv9Tnhve4zVmtvl9aa7ic31JXNI3MVbWMynDvEk9er1yCAk0AMZEs7kpTqV8T7ckXO6TwDHIVEzDZQkhjPiK3u/dm26bzKJLAkBrOPgvyGS+11/mXAnHUD0NlHbzyfLQqEOhUpjJeCHQA8wNptIkSxuT7LCC6f+yTdcxLiyeuF3xs0N7GKzIJeT+BeJuAgdZJKme9JGJMAACAASURBVFoAuX4Wk80+x32WmrDQeuhkeGkVZeLJ9st7+fl5532vccnERiKGU7WUbZPXpfeviSf5f3Uai1MvA0ZK6OOXr+djRaDoii3u3VJ7Gl92Lr0ncga678FSfhojJFAsP5kDBp0huSqekuKu/9E99+Vf56DBn23/gs/2+dn1Kfn96dlJNMjEo1/vv3tPAbpBBNhPdQUpfzfI6zVswtTjKDva8X1sZ71PeR9ZffaVDbIrkMpAvKSZ6PGSYwVXyOo+yeQDvFbmbKrW1VmYX+vYpJs0xPfYcr50lmRb5T5SWnLZT2BebN+9nj1Oz/1yP5PHzX9HKlN/KxMRJ3uYs/wlZzvsKWFjQ9UpAM1+f8pCR65nDTDmClRsLNI8WfqTZvUA/8nGf1FiEKFWpGS0QacvJjaU+1JGcf69njfLyzgGsg3W/JG9HQmY45wYDZuYkpHbo0rvGIPHRazef4rjz/eSGjvUreTT6HHDeTXapT5A0kraHVKfCWVK0POAKsBkX5DJ0zySBJPnUv4sBEWudlWFElm76NRDVEDArLYinmZKYIu4bAZxWaX+ANrrAMVkWfN6/pdkcgRJpVRvICPoM0tVGDo3jwJgRITSZB5ZEsnHJbAEyVL5k/gxsY1Rj0A8BfzeK9qHrLVjT2MHwcL9ighQM+oEqJ/nKiPKtfhMrxGvy+lkJDDK8ruMD8JMAAYQTHWVGpgrsScT6OwjDTlZ2DnzWWeYklW+9OpkLSzKiPvFIu7Wu2j7PfWvqJSl3cYZJM0mVU8d6kJ9bagqMTiBLWAMARUAVHRV9hPPp8FPFUQA2ut9Ak65JsQTcaPAiKIUmTVHhg9vAJtGBU0UMVL/qxRXq9IoV3bLBpt4alqBlAB9SMZx3rCvlbkMGAhCgowQ4Fp+DdndVN4gH0RV0iKKuD3s49NmGwusP8QcfUioIt9RgZCIJ3wF9g32AXCLOZ6W9FMZxrTqxyAnFm3LgyRy6IWlXim5Wk/EKQlFOZmF50GqGLk5xhhAsGDukOzabONpvlRlBnMGiDs8H8fVN2/i5ldfRX0+jAVrkv5N+CbkaGSfisrdU99M5m6bJA71b7PRGCsOGAwF8hXLbVSLfdz+5k/x8Od30VCUlkk0+l6M39zE5O2LaKZDSRjtPt1JHmi8L+JyNkvAV65MVe+Rdh9Pm5UIxbfTMwHJPDdJBo651K+GmIUqwCxRq5gzjw/TprUkiZ8iVutUtcNrxoNxDCAZsUzZZ/KaVK8VSXglgmo6vUjJTJl4QmqPiqcfi0P83eIx/i0ED1WXbcTLMuIvB238RdPEi7Yf/WMdzYD+Tq1k8+53a4HnW9ZHiRErldFf74/x1WgYb88mImxlYyCnmd9jknvGBmJHmePFcRcbSRLU8Rf7Nr66vIqLGkB5E7PYy5YtVol4Yp9AmrNHVBFDfyIyyyEkmiou1sc47/XjZjyISxLRMg6wQvmASgSkVHN1g6Roez3NO/EC4DvkS/IjUjISZxIAumNy+4k+k40nGIeYZd9aFRxZ6Qib4LgLmU3FW8bdcua9AdCSat4sPWWJattK1sUTPXz7qben+gZFE2eoAIBZ0iuLai6qbNtDVBBPZPj3B7GpIu53q/i3m33U22O8rIt4OxjGlJ6FyMghdbk/iuTb1bQ628WgjfhqfBYvejmZryri82Yft6u5KrvouwXRvy0jfkaGrwxVWl70J1r/VF9BPC0zWTSq+jHaIzfZxItepYqnK+IGEk3w3cEY2p2SEZRIAal7OMSwP1R/GXxzyBPmkQpI95FJWEUj27k6IlcLWVTEQ3tQRRF2a1KW6ilVH5KUJj19IN6Nr6hfYRGqFkEq6+N6HQ8kxyDDpgoN1DsiXl/14sXLqxiN6fmcEkoKJdYlKb5yV8Tnp3ks5mv1k5tsymhWJDORNEf/Niqz6lhXRTweWdt7kd1HJyMOhjG5uhKI35tOYnx+EcN+P+ZPs/j8/pMSc9lPwlDqJCkLmL9brNKevbyOy19/HeXNVLLg/aji3fc/xW9/9zv1TGt6g7i8uZGyyLt3P8ef//SD5G5VrbFI9kQJhjlp1Oue39GfmbNAGGVOHlLVXpYN5XeQMvITsv0lYVLtPyJSgm/di3q7j3qX5B1HL85jenMlX6EP/kjF0w/voj9bxFVRx2G3i+OoH9NffRPTt68DcvsPv/ld3L17F80hVfeSfKSqY0iDCmIk9XXSv6qOMX2wJPG8jcfdWtfCN2jqhGktqVpm30N8NbX+zv/04uEsBefAx4KwJokiVTLV0StYc+yBFD+zh5CqFsnI+ShyIcVKSlYqOEsbVWidkjCz76uYQX5RlYinLDX5ebuMz7tDnPeb+MvJyzhv6vjjdhb/5ukuPm0jpk3Et+NJ3AxGMWmauF9t4na7jPWwipt/+F1MXt+I7FbFIgkquVcge4czB7J38zSPzx8+qtJ3u16mhDirgijZsy/CnqTpcpxIYORS+X96cRb12Shi1FdyweZpFR9//qDnR1qRtcoZx/lDj+MeiYlI9lbgXCSq1DFY7WLz7mPM3n+KQEJxATlOFXBIellxpGSgk9KKsNWcMC87TIKU/dOOPK0TBIU15YpibIRwrCwhzzw4HtXaz4Uf4imysoQ4kJyQZnn8lLiU7AeYh9w7esGRvAR+yTySFKVjG8wmJwiBZRQ5cQecKfsJxXQ6bflwgwpk3DNwSEBxk66cMdjZBXccZPnBTgFoR2bPAXECuvINd6oTDPQY6HR2ug84AzoOom04FbQ607JDrhgiMEBgsNZEjEEkATFZ/99BZRegMAHF69znBgeYINF9TgyoyNHNYCvP0X2vQVXfbxe46N6rQNJOZquyVjr9CZ6DJx57f153PPz9/5fzkIDNWo6GnUECcgPDngdL13Xnz3MicDIHbiYeuPaXwDj16unO3fPvMeoO0p/PgzZL3igC1ToASPe5BRZlwFj3lKvODPDyO69Dj42BDL/PwLgBDz+vg3HPVXfO+N7PZ5KWMWV8vL4cBHpvdOdEBx4N0DebBJI3X7LXuhUofo9Bj+5eZK05C8nkpp/BRFyXXOqSE9295Ov7mQTs5AC2C6p0nz89Y5J6686NSS8TBh5LX89OawJMBhqvbia695VBkS6Y43n3fDYgFpnEfX6f3XVl4snrg785+95kca8q4+XLl3E+TQ3L+RqPJ7o3QGoAbJMSngtLunHPAEFyQtwAWeBhKwdEWZs505l7sHyeq4Rsf/m9//F6y/lxPWVGZ7t3OsgBl8lkzs3EDb7xeld7es64N2VyDAYniUX1yslriPe68orX2B4J7MmZkr6OP4PD/ePHj3qfsmWz/JCBMAgpv8eAn3pZkBlEIHxIe6A7h13iievYPvnZGGveYzvL53oPcC0H2QJ/MnHg9c34dcHp3MrhdJCbOFcQzH1lwkjgWJbFwa3yOiRw816FYFJQT1CQx2G1Xgg4cuAGUcjz836cowQCpH48ujYVTwRZyvwEyKbXwyE5EuoBgxRfykaDUOKzzulL1uvHYv4UT/cPsdtukl56lbIO/z7iKdnaVjrarrjAoU0ZNF+k9qqcHd21/939WA9S/w7ZyVwBIVttCbpMQAAU8szaA5IlSmRgAAACLlLtpR4JKSuHwJ6gmXUiaRzGEKCLSl6yrcicJxt8k0hOBxAauwzki+BE35rxosdFXjMKHrIUmEmy7vnK/Z/sxT6dZ36P7GI+p2Vvc98Pg7dKUslkk0lqEyxeU1yba3TPnjQW6Zw6AfhyFrOUiav1sjyuZD8JGM4mIp5sr0w86bzJ1ThONlivNifiictxXzjifPmM9H35vGozeZ3WS56/fMbLtyGzKft1FA6ksyD1ytEj5Yoi7yvtyUw0O1mn2+PJmZh6M+f6NkleeMy8bjzf3Kfv3dfw2cV11mTvds5/70PWiAg1Ku1yJpl7v5wqmNQjJz2T17xtqf8XKCwQKgcMuceT7DS/XiUiTGdfBoG1trLDb+KJ/eI1BInL62XfOn0XfZ7ZJ/H66YJBPot9PrmHZhdA+vcRT97j3k/8TEP358STnyfJcn7pL8Y4aK11quAInLrr336C3wfAaT+la9M93/9/iCeB7jn456zgHshI9Rq2z2OCy5mt7CEqPrVOs1Sd74s9yPp4ms+/ZBx2lBx89jj26fr19m9kRzKxZRIUey2AONvVfVmoN4Aa+iJxc9iroTTuh5Nfuj0j6SF0ImgARHZp/TvJxGe2KyNThnICu082Is+J47uu38hYmPzQ649p/0C6kME4pDn6pB+TPtIsEf2Pd7F49yl2Hx9EJtEUWdIpZUooqeYbBZsQTiX9Fglg+SwyL3eHaHKCi3z4DOYn4jU9J1WUyLtgy9THiHmuUoUDpHJ1rFVV8FSkRIbzqh+XZT+GZe6LdUgVqmT3ut8d9yOJVkjNMhG09CZ0xj1VLq483GUJFkgEKg3ITAd4YU8o43OzjMmgSXKOWRZOc5sBq2kx1HlHrzmur+baVIPWaa9M6DsDCC/igV4AG/VUsLQgvmiqFPtSSQWJRhYtGA99YLoxjewr57F6LR3jtk2+h2Jl/M4myaU4mYFM9LvFIj6utrHvVZIkQkARuT1J5+2QnUlVF4Bdysxn/SIVSFZ9P1XUqSLIVdYksBCTI7MyGCWyDTIg98KTNBfSePQA6Q1E6tG/SGSa5FXb6LUpS/YY6XzxXk59gTKxBmBepYQfSCUBq5jc9frkQ5DxLdKOxNa6JxBWWf9ItCEvSPJNFHG/O8T7Vep5deylygxSB3abYwzxNzPxBHkEiO7eqDdkpzcDZWAPMxm2bXeSZlseAMTTSZFi5ZxQwn5QuWsbM+SO+hCgjXyaHVctsAMHkd706pKsUdVG/2Icr3/9Xbz49ddRTfqp99aW7lyJdOL9sn3ITOfYmSpe/AT73AZEwXkgIJaHXVxU/Zh9/3P8/p//m9jdPkkCaDFbimQ9Dpo4f/sy+jcX0Q5KVTzF4zyqh2UM9hGv7xenDHcAJwByEQFKKWrjzc2lxq7dHeSryXbheyEXSX9Z7KMq9BIQzlwy75YFs0SyerMhJ8nfUIwoE8lYRUpKUL8/qr/5rJzokcDqFJMgy/X3Se397ZqeaMkmvW3K+Ot+xK/rOi5aSP06aPnFHEI83W1XqniCjGZ/k2Cz2R1ifIx42W/iZjAUKM5zJWC4iEWW6dTztamqVpLK5CLUVdxsD/Ht5bV6PG3223g8bNSzbrnF5iUbCgi4xvYUXJvqFojdFEO+OhQxKCLOenWc93sxyhXQvH653kpRgDNFxFyWZGLe1e+F6qycmCeMoakTaYscZvZpusklxiGML7Ann5bLVNWB35t7+UGW6Szf7uLz4ul0XilmRO6TtZ17Jtf9ZDtNQmst56QCQNH5ahN7uIumjlHZyLZDcjMmkE3cC9V1gOl1UYuQhHiatbv4sJzFv0MK9BDxpl/HG4Dj7JNy7yviA6rhIIt2uxgVEd+dXwnUVkVke4iP233ccT5TvU5iIcRTUcaH3SoWdRvN9hjnAwQPI+bMX+xjpQraUNUm5M9ZVcV1U8ZX41G8HA/Vc4qEH+Z2u18L4Jd0bPanRv2hehUxnpJHPB5EavGMzCHkt4kniGnk5FZ7ZOwO8QDh3kZcVVRZDeOMas2qFjlB0pr8QPWSS4kB9Nd73Gzj42oTc86gGhILSyxsPd6+GEdfKhlUcNSSo+bzN5tdSGxhX8XTfBHrxTb6mzLO1kU0G2K9Nip8hGOlqu5Z2cY9toEeW6pcb9QjrTc9i+nNTQyuz6M5G0V/PJG9v//4WbJ42FruWQm5nNWbXRzWq6j2x7iaXkT/bBznX7+K8nISVX8Qg6KOd3/8If7db3+jCluq/q5vXige+f6Hn+L9Tz9HSZVu3cSOZ9jkOBRznPFkKgKFhTw+ydcgzuT9rEv2raRws5Qar3UsxXuYq3muGsSuc+ZQ8aReUJx3Ly9idDHV3kAib7Q9xMP3P0T/aRGXxE0M/GQQ42+/jsGrG/Vle//uXTzd3ishhEQt7hlgX3O520S/JgGiF5OqiAlVvSgO4HXsqTBLCZtU6yjhOssTY0M4G0inxE+gWrjBdpIokZVRQMBWu9SjWsklzVD9pbF5+B/EwXjPfAY23j2eFCspCY8EmVJnpfwP9ZFOCSQio1X93pd0KXaNWPf94jE+IHfZK+Mvp6/jTb+JHw/r+JcPH+LP64hBGfH1aBCv+sO4GAxE0OP7rSZNnP/qqxi/fRHji2lc0cMuY2PEI/hefLEXbj9+UoUSWMPnx/sTzs74YKNQ8eF8JPF79PoyLifTaIjDROIUmv+qj+TpNt69/xSP9w8aH/6O/ZT/cTzEYDKO1+Pz2Lf7KJBkZrzwsz58itWf38X29jFGyD5uDtGjW0KBVF3yMUlywd6pZ6gT87Psv+KVLM2ObyA8nv7SOY7F/1OyCsnMuYe15coVI+dkDZ2LGZdxbGrSybEC2KV4CGLYSDgP3ykWZS3gWx/amEUZKyqoc5xL1TuxM4S6KsVZH65m5rMuLi5EPDmw1s3krGMD+F2g2EFKwgWc4Z8YNYOyBph98/5sD4xBHjuUvM4Z7ACx3IPBYP5mEMjv7wI2zua0c9d9jgQCp8DMBIEzN3mmLtDvoN5BvMFzfm8Al/cagMYQOpPYgIfvU8BbBoq6Qaiv0QUvHGD7/g0qOFg/BflduZMMhNjhNMjJ53czkg3OG3jxZ3fvyeSWF3d3TvwcBjH8Gj+vCA3JS/ySeHCQwOsNinfBQa8bfW5mWf38XjtdAKU7dx4vj6VJlS5w6DXhiqMu6fD8+QxaeN04iDf46PE0KNMFffyc/O/qN1/b7/Pz+H6fAxTdnx1Aeg2a4DOw2z3gvP+YC99Td135s7pzJsObSTlnx3XBLM+R3+tn9rW6//t7QOrufjbA1QVmuNbz/WB7QaN7j4Gf4+8bo+78dIE2mlj7q7vO/TtlQHfAMa8rrwNL0bFWxoN+vH37NioajqOFPR5L/sb2xuvoBMp2yPR0aFnCJ2muJ8Cr0AFmYt33w98sa8DvWC+uLDLxxH2blOR53GPK603PkmV0eHbbKRO//HwC+DO45gPJtgFHkus4mOd6fr/XjiVGbTO9TnQI7fZ6DgFn1pHP0pQ8I8QTX4wln8Nn83qeRQAXzkdH592gtNenf5ZTl0noRPLlhpS75Ch1q5lsS2Q7M/Dn9eO1zTX1zMir5M/1mNiO8pk4/6eD372YkAjIYP8GpywTHcjv8FkEdjx7ahY/P1UAyabQHDSDoyMy70VcpWuIEMvBVAru9jEangUJsgaS2G9kHRGAKzOJDB0y/8mwXM7VdBUJIw55gpO0tr5I7VHxZCBWknowP4fkCNK4PiViZgJE5HMiEPxlm8Dakz0ZJtKwC0JbZs+2TwB/buDpfa9sKQJV6RkfJQeDk6R7k8JayvZhDLtAmj6TSwPsQdSv1v+vtWBfQmvt4elUbSgJopxVTyCr82mVHFLbs67vojN4/aWi0ISQSE73d5HSXa6E9fpHeilXbCg7P1db8rtTdUv2a5ApOvlJWWbO/R+0ZqnIyuX7JkKZU+5NfUxw8DvEk7OpEyl2FKjF57PmNmsHACnphC9nmXJvXUDPfse+06PH+4D3+e8QT/KzAMyIzFkLOQtQn591Fe1n+PkNPHi+vZ66xJMqzNZferLwGpMz3e+fn1eewzR+iSzzuWfbZvlME0+8VoCwZbFyIovv3/bDvpPPKBG1zEGu+rLUntYEPWbWqXG0bVK3YkfnXQar7dcoM9qSCm0CzE0meJ3aH7CP0j0PfR3fL9e2z+ux4/U+a93jqTun/jufT3Z1V94Re+rzr9uTQ2s4E0/uVab11PFVu+fm6axG9oPKo0ye2G/w/bE+/31SewAoSCTxd9tust0dQHpfnta1Jf5ytSJrYUgwzX1m28B7AATtH9Dzgs/zmedxFdCbK4/8LN345ORzZNlNxyJP81mqTsmyWIBa/IyePvegYH+1EXip5+j1Y79P+1Y2Kgei3A9Se8hhOeFD53Od5FchRZLf8qUnndZNp3+bJDmyzKXXCM9kP0Pn8mGjAJMEGipZBjRgHyfiqaLb9I8fFUAXTyTlJJmUDZnJ/aQBv7ufpQoiJMMguotSIAwa9mT30sMuCR9hi1JTYvk1OXGBcZJsbJZX0zolcSFn/NaHOh6Knf7xKedlLy7KfkyKRiDJQnU0qfJT4AM9cyQdU8h3gXhQnEOfA1eGUg2TgRIAYEgXpNOQzlpieynEquj9A9gaMSZhj15etAssC1Wp4JVSkTBE3itX3m62iXQsAWpy8kL/WAjE2SmjPpGwLRnZJKbUvZiM+9LFh3TjTOez1L9ovxNRA4gm8tNEv6pAUrUIEmifqyxzjp8BOEKlA+duBjEAfO436/iwXMQacElrp4iSHmnArEeqnms9E2QIYy87grQfxJky71MVASeKEh8AyDP4VNa9mC8XGn9LcHLOM/7MA2fbAYIHITE4OGVONwEkhm9yaJP/btwhrfuUrKixLA4idDQXJEECamdQi7MEwFjnJ9nlVaMKEje6hng6lLLS8bTdx/vVKm7JBu9xFpa6lzkN5CXvlOTyXPFk4umiqSQzeF70ghQOyd/St+qwU8XTpkiVmOKZyA7Hb2ORQ4a1EcvNMmfU07wc0uIgUoP1qHWT5fj25TGmr6/i27/+h/HiH3wV7QDKhUSclKyo3ko8DxUcOZFP2Alk4Spl4fM3kpRIrgNQEuDfVHFeDuOnf/N/x2//t38R1SpJ8NFPqR72Jb1189WbKC/Gei7FcUjALbYxPBTx1UOq5hehmnvzAFyzjgA2z5ExAyxdblRFJbsEEKhqsI0q7mV78flAso+Ai5XkC8dNX9WT2hNZGQNfcFIPJe+opJD95lTtxVidkh5Eeg5E2IgEWW+jT8Z+3T9VPNHj6W8XS4H2VMt816/iP+rX8au6iPGxivZYx7E6Ckx7Omzibk1fpWOQjCOyWFUFbUzaNl42vbhUTAJhSEVC8ooB9fEbZUOpsoEEknxvOhpf1k28Hp+lHk/HfTwdt3FHfyPAe4gqSEqINarskK4iWewACBpxMZnEd71xtLt1NAFBCriZ1DQglFabXXy++5R6jHDfOVYAWOV1+B4iOXNilWxLloO1D9VtpfA8dmY9LfHbM5bG3mCsz8Yp0ZK//+HdDydb6gRB+6Ncl4on1oSl9riGki8ySU/4RrVRAahO9UqJpGfqs4bN5Jr364WIGYinPnagPxCB9272FL/dQQBFfDUYxCvIaeJN2mVRgXw4xox1V+Ln7LV/X/dHcdMbJt+6bOPDahu385nsCH2P6NO3bQsRT2uImP0hJk2SrUdij4qnBX7BIeKs7sXlsYxee4wXTRlfn5/F6/EoSvZ5HrfdYZMSIqjsQ0qVnsq9gfoDWa4QH5CeaTOk1KlYzv1VsB+F+ovvU5+V4z4eaX2wb+NFU8eb4VmqfhG3mxJHRP5zPFRJ/pX+VbPdMT6v1pLqgyQSXVC1MR7V8fJiJLkxCogn05GqOChAXtAfCRm19THW22NsF9vozduYbFrZBeU2VG30DqXs6d1xF5+P29iiBoG/1ZJIWcauqeL6zZuYvLxWJQlEEXb98fYuZo9I9yZ8S3gwVbGLVbSrldbA16/exIEkmDc3UU/H6u1VbQ/x059+jN/98Q8x267i/PI6zqbnOi///P2P8eHDp6hzj5o9oLyltPHfd3vZfGFCRSmbKYqXGAhJU81RqV5BIsnrStW78hWzWoGqyNYr9XvifB5wZuyOkmJFkm90PRVZxrXGVETTa+j7dzFcrOJlTgI8TIYx+vp19F9cxxKbsV7FfDaLNRXr63XM7x5i/vCos+7FkMrhIkbcN1XCXI84UgkiWyUBSUEFzKQZyAY9zGciXZWchToK76OKy5XA7T75uzkREn+Q84pKU871WSZWIF9GVMaRgAS5SY82J5ySZFdATK91NhkPg8Q7YfrE+G0pGUbGkrPv/XIWH7fHuO6V8avJdbyuq/hUl/GvZrfx+/lG/tZNbxA3RRmXDVKVEZtBFZuLQQy/fRU14zsZxeX5hfwg5oBncaIztoYk6Yf7e9mtD493mjutscEw9SzPyRuSBL4cisRSO4Ac+/B5nC1gE1Qmz+4fUoVSrjIi/pkt5lovN81IqlCcs5f9YcTDY8z+8EPEpzudMfV+G+0Ge3GMA0kFJfLw+xi0VK/15O8b57NNBmtxrIFvdsKvsqy9kk+oigT/y20eTlh1jlV5PxiGEqk6iZUmehXnlFQXDyVJzHrF9gnXoFIWK4LyDIlZx4jZsQj6Ze5ykqfoKcZfZ3or8onqQN7PGiyur6/V48lOy3Mg2kCNAy47gH7wbtDVJRy6gayDdQfOeuicPWinUmBOBt8MUgtcISsgZ0c4u/DfRzx1AczuZ3ihGzgxCMLi0eH3rDm5P6cLnvO6LjDjIMWgOs/G99yrQRxPqJ/bY2vwzmCXg1S/zkF3dww93n6PX+tsYD+D3+Nr+b4dnApg6WScuNqtO/88v8faz2CCw2Qdn5sC02SY/TrPreeI/x0oKKjP2d52Vk766Z2m6Q6yDQ4baPN9dceLecAwcl3mpzu2jA3X9vt9nyfg5Fn/AYNp/hxnyHbBpu5a8bNxbQfrfi3jzZg5oO+uAY+Dx4zrmczrghd8vtesP8fz1B1nP3P33rprS5s9y4c9B+C8prv73q/33jgBYc4MzxWG6boJVLNR9PN7Dj3+3L/HxH9jfJGSMZHQ3d+eoy7p1p0fr6PtJsloyc3P4GnXtpi0PL0of2P70N3TZ6Nh0FcJeQeuRbktesZ88Tk+vGyzPD48YyKWDNKn7I5EmsRJjs+VQ742JDuHF9fib5bA87M93zvu38ZY873WRqdButetbbbXleePn/3PYy0nKs+n15qBcj+D9y+fY+lIkSRkrmQZOREX2Ua6ctKAMK/lM3hG9omapmcw3tJap2z/XF1l4slnQNe2+rMU/qIFYAAAIABJREFUUOaMKIHyHXLudBZkKTzbjOdrRH1waPKebYXXG/dqSSLvtXxMqCLoBHbnngICQgiwj0cd1lwHx3WxnOVGrPl8WCVdaX0+malkfTdfSvUhmfQsBGB7spmG0ctZgYDcROZ9QCsRopmoIeCm5Bo5DhyNLLVHZm96ri/kkXs8pT1I5VSqNmLuAMa6xBPRMVV8Xj8eQ9ta7R1wwSyvJ7uW16PtAPPjudGeJrsJoiSDb2VTJvkWArHDUY4fDo+z7pR9KUmW1JxSaxtgJssfKBO8I/NnB1cOElJDD0+najhdN19fGsxkgOVqNO8B+zmn+d2kde2vE2GWz5rqkJxAS71AlkH2nMD+LEVnG+1957GEHPQaNjCnzLpsr7vEk+wJAESucCRrlSbM/O5kb7N0nu4f6adeqqhN45j8LhzIkw+WiVnbJH7fJXcAWXxe2S51zx5l1uXsduUfy3Z+SUpS7678mbzfZ0A34cM9nuS7ZMdY64cqy+UXmUrukXvzl+fFY9n1r3x+UFGRqhVTUO/3u+KppPoiO95dqUPZNnzDLJXm883jbL9Xez5n6uvZOz2eJD+4TpmJrpiTL5ozzkQYZWJOe6rT50VVImTjPiOeuv6Nvzfx5Gfunn9ct+s78BqvQa317L/xe6+5X5zDBFz5fNcZm7P6Rcoi4ZF9RZ3N7Et6W+aeTDrvOkGN789ntZ45koyt92337NFzEOx1k5MyYcz1kQ6ix4LGAXAv+7YCB1xFi/13zzSTYJlsUR8kIP1O761T1VYGtkFQTDrZpvk63ic+N7v+pZ+VvhwaZ7KJcy9EbAjjxGs+zZ4SMZy12ql8cGWMrkuPnMr7tpTczBdi8Bj9Ovfloaogzy3nD5/PeUGfCp/VCp5zrEcQzWuQr/L9c58iwaimtMJAkSTmRLK1bZwPB3E5GUa/PMZhs4zyw10cHhdRrpDwSMTToUn2mXvfP81SdQz9gGjOTIBf1pLIghhpc1UuZ5Erjo5tkr6RrRAtkMgU1qrWnapCUmBcrFqRTndFknc7K6q4jF6MIS+QcWvy2ZYrjZLePLJwII6AuSnQLyEXIOlJRuAs5br0J1ns4lBVkmx72K9jgTTXngxiKnULSayNRyOBWZI0o2/IcRszZACLNoaAoxmQCQhSJHYEHKYefDwLhBP9engm2Zf9MYZFJSBn3K9lg9Rrkqx1YmTAaypzJGmSEjR0rnHPRalqEYGru33cNa2kflUhjYwZknOQbHU6+7ju4niIT8tlPBKrDQfq+8B8VQAyUUt6xtVOWvv4IVlm74yeRSSrZOJJthSZOmRjmKdjCISDmDj5k1RrMAYlUpJUpEGAkpyW1na/7EV5BOihyX1anz6X9U1HUaUqj5K4EZB+zJXK2G6Sg9ToOvcghHgDHEM+kH2QySzusijqWB0i7rab+EQvlaCaulBG+h0V40XqgwH5B6DDuKuPBDLMcYhJ1YtJ2Qj4k99RtrEsDqpI2pHxT/UeZwO2WJXrqV8UtnSxmavaSRJxyKOxzhnTnBwwQzEAknrUxNnrq3j1q29j8uoq+tOhZHYh63RWZdIS0s1xkuK4aGP++CSwjZ+nZ2cindjf+Iovp+fRLHfx7l//Nj7+5o8CbrmHNTJJgyaOTROv/+K7aK6msSwSVlJR5TtfS/rszSYlBpPlLwIpJ1lIirvfi/HTPLZIBi7X6ociCTay7g9JvhLZK0CsRCQnWU7sA8Qx4PK8Qvo5/UVn17EM+nqe9ZPsX5kVN9yXUf3fqI7KPe7Yj8w3skoQT2XVi4eyih9iL6m9P6w3Md+lCrxf9av4x/0mvoG0QkL5WEbbQCSXMdsn4gmpvYJkIaouufdjG5dFGS+rJqbs1brQc213sNAR89VRLDUVa1goJKbZ36pCKIp4MR6n/ixaO0Ws64jPm3UsllsRT0uy7LX+IcCoQEY2MWJcRbycTuPb/liVoohfIcJJnd5gPIlenyS/Q/z8+UOyMYC/ZSniER8bIJHxg3jSV5aCZa/6LNa5ms/75/6rcQjJUeZzx/ubONZKOX/68O6U7GXVD/WjzXLoltrDVkNEy8ejamS9krRcWVayo8hPqrIQ8pAFik9Jf1nIo/1G6QWI9jGPVNMgv/ppNY8/7CKmZRWv+oO4xt/YbrQHWZs8O73ttpxlVLIcDnEZlSqeIH7auoifnlbxYf4Q65bRLaIsGoGtn3brWPfrmBwA3VFxiFhXbTyRoLBdaW9cDM7ifBdR7bZx06/im7NJnCMtiH+/SyovZQ2Qv0wESwZmB01fBDljIowkE09PyKYJ5G9iyBnKGYZk3O4g0HdWtPGEYsZuF6+aQbwdnan6Rb5IlqtVkhSkKcRQEfG42sSqjbhd7+IR8hrCvdcGCuaTcROjPgoMkCxljCBEziax27cxny9ju2vjdraIaOtoV4coH3cx3ZQx5ZxiH8QuJscmVnUZH/fr+HTcxHHYV6UThYrY1HVdxOWrVzG+voxqmognzlHs3mG915oXvtL0JCV/RMZvv49hUcebFy+jeXutHnRIotFPcHn7EO+/fxcfbj/Hnp6PNy+j6fXVCwzi6f72QWSHzv/dUbYd+VFssZJdOMtysp16bFFBhmTloK9zuujVOiOtysGa1tnDPlGV3FEkKHOKtC7roLc/xnmTlGYGl5NoxkOd6eejYZSPi1j+/CnOt4d4ST9f5ICHvRh8/TpGL2/ieD7OSh07kZXb5Soefv4QH//8Y8xu7+O7s7ESSrAffSp/SdyQInOqTEbWU4RIVWkMidDv50+x2OyiPyIFCNI95I9RJd5vqpS8kKtHqSBT7Kik9b7m4wk5QZJPqojrgHCqdAbzj3uRj0AFX7uP+9niVFUjDDrHzfKlcY23e+1jzjzu9267jqfjIaZVL97UZ3FTF3E/6MXfLJ7iN7O5zsKLqooretuBa5SDWPdLEU/NVzexHyWC8JKKQRJtJqkizRKznF+2PczH034jBRkl6tqHAMeyPRpVcXl5KWJMPqKSlZNPsVCfz5kke3kvPhXYF37p54d7+fHHp6WqbZvDLs6LOuqnebQ/f4pmvpGvum83SorAjhb0PWtILKLHZsS0oLIuq8TlNg5dJRm5QuzljIEpFsvSeu6Hypq0ehn3dcIWMxbP6nb8K3/SyfQ5llPvxhwHM/+KK0hWYH6LVhWTVATPo1K/TIgn4QNYRMdu4BAQT2CkZbLvIp4cjDuA5YGc+ebfOXh9DlKaaOE9Dsr9Wn72gxocSKdcJ6szgxL87ktA9UW+g41t4sl/V/CR+xokcDcNXhewNdBtKTmMl6uovJEMTnWz502w+LMMukryJzOdOqfzAkaDlNfwr0sk8Bom3GCzgYtfONCdMfO4eHwN9vn33f99HW3wnBHAJuL3Dho9Ll0w5vm487MBWgPHHjcFw1SBqOojN4rOFTOMnysxLN1g4IJxMbnB6zxmBnfZmKw33i/nhODEWeh0BzZ4kO/N1zYA/Zwo4TMA8JNhbE7rwnPbHXf/zp/F2nKFhwNtz7vn2OPbBV8NQHhsuQfvIf/OhEt3vfvZDOTxLIyRwQADc3wW/1yx4j3I++zwGfgyqGcw2D97P3l/Pt8vBvYtf3ZyBDvzJymavK79/Ccjdcqyz8hZlrvz2Ph1rB+AJQOb3ssG9obD8WnOvB69z71XPCcmjA2MaW5o3NdpkN0F1WwXntsHg+E8O2vH2acjAqUxmUYJ9FBWIMG6ei2sT3rDriziWbAL0vLlwMkgM9mSHjeez4SQyXWTP4+Pj6d9ZOIJG8UYWl7OQK2ciEWSteD9XFeOfs4w8XibwPT6tV3wvu6ST1p/yJrl3hi8xvudMfM98ezu4UQPQN7HvTN2OIld2+/97mdlrAh6HZywFmyjNH9oDLs3R64uVcCcbYLXhN/XtbVci2qyLplq23IixnM2iw9UnskSRgLwCbIz0MYcem75bI19rtZLdjKdOwBsXnMXV9d6PoHUOeMEQoDrqSfYYZuaeubGvav5Qu+VM00lkKp8qlOmZk2WNJVQZB/u1rHfHGM0Tprsqbq0VYa1KgFoMAoIQ+BHFgzB6XoT69UyZXbXyR7q8zO52B8k5ynd/zEOu6McZ764HhUQXEMgKmdyPldtO72XTlUkaBLnbC/uxSXgul7el1Sd2D52ZegIdlUxidMOmJXBIell4/hWpbKXmQNlCudATNUCvdRrQTIu+dm6Z6b9gc0Mne/0fHrmKjmemi/0h3NlQBcUt6+isdsn+QSvSTK3+WzL2TRtqo7QGmYvMWZIGFj+r6OhbHv2C/KAYCWTKQCfAqQtOZRlDQwS85m7bHP4LAAEruhG3AIMOsQTgZNknrJEZ7+XJDapXjhds1OR4WqkXwDq+bw2IWuyXWAOkkusOYBbSKVmoMBruUzANVKJxS6RE97/vM+OsDJzMxlp+5WIq/SPDObd6kv/unTvCdDhS5ne2cewje064fpdpyFr98z09XoZzOV+u8STgi8CkExMeY691jweJp64X94vgDGvR9Zxb/fFmbe8mkDtXBEvzfb8TAS8fN/tCYeDj63w83md6nr7vZq229Z63Lq+CqDXc+LJBIn8kJw95/PYvon3C7r5EL9es5ZsE0FEhqgrR3MQxM/qRUCvAs7ETPYJZHnWr4prmniy/2bfxz4PVaTYDO8/j53mH7uQyVTZ50xaunItOZM5MUqB45egWBWTgLu7JG/H82kcO9W3vKaCRMm/s//htfCceLLvYfvB/2Tc279z/wzbhsV6pexRqqIB/NT3LgfgkqCt+5Kow5/wV69f64yW5CjrLVeJKiDNPrOqAXJCBMSTk1uQdpU/Ddif+9YBoHf9J75nT/lZScKlklHnaVHE9dkkrs4GUSKPNnuM6v4p9o+LqFdI/LSxqg7qW6Vnny/UlwBZPQAGgL0R1Qz0BYIwpNKV7G96Hqr3VLpvzkzGyBXSAk5IaECONctUAp5Je2fZxmO5j9tAqi3iLBLxBBEAqDSr9pIrWu8O0eulDGVpzkOOUyUcO1UoSIxNxFPEgj6Hkp5q4rg6ipyh0wZVD0t6LrYR/TLJu101E30mlUc8B5JN99t13O020r7n5Bn3IsZUWaHsgVxhhURNItMA+JGM2kIg5HmmxxEZr8j0DOo2ZeRynmepEmWsw+8g90UPPHT2qR4B6KqbuBiOJUcFuPXuuFSmNFVBkqLLyR3cM0AWlUz03/i8WsX9fh+90TBGg9QUO/DtyA4HaJOdT4C+/JDDUXJdSElJlpCj1QlpVDBJOorkgbS/umQ7BA7vlwyM+g/wZs7YVgAZ3WeKQxUU1B2OqaJZ5w0Z+TlhSXJRkjWm4mwkUg4/QXsSm1Mgc0l8kM4Mr/dudaDOrxLfiXqRKh72+/hIBQDykvTjqKv4SI9EEaUh4ok9pISI3HduAPEF6cQ4AR6R/V7SN2qvqqeyHqaqI4gw5NU4JzORhe2fb+e6x1T1Q5Y4YFqq6MBdQeKHaowlvcRenMeL776O0fW5iKfpxXk8LJ/kO9puUmlEwpziT8YdUujxSTaA33H/jIX6Oq83cYXU4Ye7ePjd91Hdr1XhjbxqSw8LKhbOzuJX/+ivY/z6RsQT59semeyHmfqWvIykkDObz0Xc2rYhQcWzTt7fxfppHvvZUsQzlmyR5fhEFiCHxPrHD6gLjTWgMsAbexTiiTGRf7XeRLGPuD6/ELC4WWxieNie+vspgSUTszyjbGSuLKRSQklCZfOLiqefAM3IOG/L+It+Hf9xv45vI/l927ZWby2IZ8iN29VCxBN95wDuIZ5I4rkqyrguyzjLBJNk0ZZr7c1j1RfQvytTTzoARioE2Nvs57PhQBVkDcoJg17sh03crdfx+LSU1N6y12hMwHNZ2cgYrlaHuKgj3l5cxwtVBu6jBxOuHnbraJDSG4xFin28+yR/FPuAH/zm9WvZv8e7e5FxkGiu/ud8epwlaXQlJOM7sU87iYnGX4xDkJjpc5AzivcSw7o3yKfF05ezJONk8lMgWQ+H6A37KZsegjD32cHGkFCVJLpa2UV69Ez7Q1XTUCEAaQLCDhDPOgK8xgYj6dgigVoe4m67jO93VUyrKl40vZjii6+xhXX0kbxrevF5vojlcavPa47HOD8W8XqSpLqosvrT7VN8mD3FEpwBX6Nogk5Hn6k6HVQx3B4CCoix2vZLEU9Pq3X0jxHX42m8KHpRbtZxQ4+n8TCGSKVz3uRkv96okdQuZE6VlS9IJhEJx4kO+UEl036tnmnc06g3iBGVXW0R9PJCKnJLdSeSduyH/S5eV8N4OzwL/AURIjnBTlXVkIwkOrStiKcNBNzmEPeQkUjqDSGdqjib0IOK/kq9KJmDPvthEIdjEfPZOlabbby/f1CfwXZ9jPJhG+cbiLtJFL3QWqUnF1WT73bLuKV6dUi/6ybaXRvNsYjhy6sYnp9HORlGNRlGbzhSPI5k/GF7iGrYT60BqFR5eohSsnWF/IcX04s4/w9/HcVkEPu6UIXU5x/exacfP4igbfi80Vj29P7xIX786X3MnxZRFUk6lcowyYouFtoTVLxw1qoSOydqQCJz7tUDKhLZ+5XkBpE9lM/IuoToLaqU4Ecfx/02ZpuVkiepaO5tD6p4Ih7qnY80hpwl19Oz2Px8F7vbu7g+FvFqOFbrCgjN4TdvYvTmZdQvr3S90WSsKjJI/NXnu/jwx+/jxz/8KapPn2QfxqiEybeqY0wcydI5HOLT/E7Pi1+VYtYq7maPMd8eYzCo4wy5fyrq11v5B+dn41MFK0R4kRPnFC8hT1i0MdvvYrZLEqVfc6Y02LGRZHfdE1lyo4etKp40bsb3sw+u+JxEbar9cuIMtnEex1hTaRN1XO978WLYxONgEP9qdh9/+zRXr8mrph8v2iJe9Ztoy0HMq2MsL/rR+/pFrBoUA1ZxMT6L6WAUm6ZQzKxEmZyEqLiu31OS+QypeJKwsv8MSbRasEbSeqh6B52z+PEQLlQib5FoxA+kbel+HgOSxpFnzL4+JDkSuiL8757iMF/F7v4+qtkiJuttnK0P0Vus4rhcxb5p47jFbyCLpY5NxieQsaV634owxvMsVycsgfiYalAUAXLhBevWr7UctPup4ycoFs8KUMKKO4UD/F7znGMjxer01laPwiIGVIIilVokuVfee0+rHuxQwb0nUiqBLakqXv0yd3vF0cSqJ+KJHk/PiSJlHWRygCCHQMSBmQN+bhAnTplwObg/RUcZhPYAKKhHhzAHO5beMWjgv3UzmxzQ8jdnL3YrX+Tg5axUZ8Ab4LAT5iDaB6cPRoMO/tlBrcERB44CenZfpE4Mqvu6/M0SWl3CwvfGfXiMeK8YSSYnl8TzO1dddQP+E0iXszYNNhg4UTyNVmMO5g3UO4DsAvUO3gwYngCFjrSJx99gip/f89cFLrpj2nXoHZwrIyo/owCv/eHkhHAd6S5nOccu6GSgVw5mlhLyZ3Xnz2vMc+Gx9tiaUNGmys1WDZp0SRMD+P4br3UGtUkDr23Ph8FW7sHOlolJr70uENYFKrrAlUA1B0OSzEr//HvuifHgswEk+DI5+vfJ0nj9e+y4NwNbrowx2NRd+97LHmcDJzJqHWfTY90de9+/STwD0917F8iRM/C64IY/n99114vf6/V3AveeNb/2+zQ+aJGXXxqm06fGz48MBYmJp/VDgJus4pdS1bonA54Ik55AhPEkOc4Y234/Ner9/PmziCfmwYDp/f29iA/uEyIGm012BNf1nqEhn9cI9837+TzuEWLCY8T1ILC8x/nf65cxxA7zsxpX5nFNWchZSiKvJ1+LZ5ZtqlIw6DGTVnLefz6smEMHCl5fPCMkE1UwJo1N2nhvybG5vf9FxSPXdOUWIw1hlUi59tQ3kPdzHV7LM/H5Jl39P6/hwGQZGuT2vHpdKJDuNorPFbMm5bTW1Swz7S/vTa7B99wn2SpdG++x4v6YW+bISQt8nj+D38mBqdBZzk3jISRy1prsCdmUm8WJeFLmucERgPm6iQFZLllqkcBQ81Snfm+MGQe/SCrmMss+uv+EHIPVImUKl1Vs1stYz+fKWuLn1WqRAD/LL+UKMcbCBNtqMfsCTGfZVDsvPF+vJtjKPQmQaqBaAzAbkAFAmMzrThJI13aKzO7scdse70eto0iygCaDrBMv29mRgvIZZzvNHEqSsm5OFa9eT94j9l2UeWOiPGdo6uwX2ZYqmdVHKpMNskO5lwQNsU9ZxDw3tf6dnkCbeSLnTQzwTF2gmtcTnNjWMn6nRBcqYjtSZLbR9i+4n1GVkjN8NtiJ1x7gzNim+5fNzASgGqdnm5asXSIOCOIlR5ObGAGEDbLsWNc38jylZ0kZ4vbheJ3nWP7HsC/y+eTD5axvfZ4qUdI6to/oc/CUQAGK595W+HQ5EUX+DdIWuy+9wfhMyV9kn5D7mGfyteu72NdinJGckY9gokQBxUB7T/s5r137Nfad7F+x53z+mdTyHOu8BEDIyT8AnfS4IKuPv1FNgmQQX/KhyyJJSkOo5opRBaad3ngm3LmmEiQIFjtfPhu7PiHfm3zqnv18L9uZ+0qoGTGJCwA8udHrNtte+cCWpM2Sg/wOGQxJurDmKdxCwiuDUfxe4C8Eo6QytqfeawoqJRuX7JcAyfx6V+ZoXeUeWFr7dQIY+RyfV8icnfyFvK5lj5yVmhML/Jqu3yI/FH3xnDzjMfda0Xk8SOSY139qGm8vIdlo2xz2spKBsp3QGUA2MDIbYOdUmWQCU8AYYA3Ae+7vsyPTW1nvx1O/IUlgAlioB1GqTByORzGcJADgiNRorlRWld4wkUeyf/Q/XCWFBWTPZLNE0Ke54v0khXotYQflF+Z+go7rWB80QCabVOfxYikQX+cNQBUMwPGgs+BiPIjzQS+K7S52i0U0H+5iCYgdR2naj89SvIi/dHd3F8MW2bhKja/JyoVQaZRdnGwCIa0bp2sdqzl2X+QMZFNZp6x7/vbFxuSeXFUV830C9ZHCk/QcY0H/oGOhObmH0Nlv47DZC+Se0Dh6NEl9BdtDrA+F+pA87Olx1AjARD4Lv4O5H2/pSVEIyKIRO3PnZskQO4NpHYOCs3kUd/tj/LRbxWMDEJgI//F6F+Mm9fsYIHUWRbyg14iqXo7punWSCwR0IfO3pFXN9hDDshc9YhgSJFytDuEko849HuJ4KEWUAGwjzzdpC1WLND1AgJT78cfDIW73bVxEGd9UZUwbalOxXVU8lHtJcm3ikAgOyJpRP1r6R262MRqMY8MYTvpoQAXn4eFuFpNNxFUDqbLVeDNngE7y94mPkBukInuZsqW1X0kyypKWbl7N+vDe876zXyofiLHIUozCSJAizlKCVFYh2eTkTidYdG0hoEgCW9Par6vUDJ2qCeZvRsNx5KrWO1UcHesqbhcLSVANJmdBvyY3ZyezO2UUJ+wB2zYq2xj1hiJL6kOSm6VvGL0aVhA/gzqR38xaPmssqT3TWZZ6RhrQd+W0fFakNEvk2paxPG4S8fTVm6iHSLq1SX0AQoskp81KVTg3b1/HGc3r6cnFGdovokHudbaK/fYQJWBdlJJrevp8F+V8F/HzXfRmG2X3L1bz1F+p6cXTdhH19Yv47p/8I8kYqf/EYiUyGRtze39PyUQUh0MsZvPYF4eY3JzHZDxUFVW93sYVEmQfbyPuF9EnCUN9h7Yn2TgqniC4WC+cSWfHZCM0HvRVoccme7fux4reOuuFqimo1EKerj97ipfVUEDuU3WIZX2IFr+EqtJ+pX0kuUV6n7TDaPZlzOIYvz8u4jerx/i0H8Ruv45JEfEP6zr+GsC+GapC6X6/irqhB1jE0/aoqpJjrxFxtt6t9fkv14VANWzKsK5ivaTyK1U4P85XqQ9Or45lcZStwt0b0pOpiJiielD0Yno2BlAQQcyZMd/u45beRuwnNNsasslrZZSrao/s+aqNF+Nh9CHUUZPIksyugMSnYunf50S/yWgU00nqXawEuaKQL8WZM51OldyBJCbJhOxIAEadyVnZxhiIZaxPCbNVSoLkcwFf5QvINiUM4+N6pp402F5V8ZSVCCVVbBYhdQjJPVPNyrxl2VDOhKdFUvXwfp5OxiIdiXGWT3Ml4H3YJAk6bGSv7EVzoFpnpKrFH+9v43ebiBeDJt6OR3EOdq6eh5xrSBGu4x4SKOMHnFHTfamzStLw52fx54938f7xQfKxbUnFSCVJ0k8HeiIdY7hPcmqM6YpqkOM+ViQYULVX9+Oif4zz3TG+rpr46oxKtEp9tyBN8Ru2vRAwTnVaVVZJtpW+hvh/IsZL2VH2JrJYxq1sA9f9nmQJIRY1nv1BnNeDmEDf79sYThqdfSIQIaA4U8cD7eWPD4+xQ/WhrON+S7XyPqpBpWqnMyo9poM44EAcCxELnHuoaUOsvr/9FMvtLnrltaTbmP/hto3BYhcvemOtKe654t6KiLsi4qflQhUdkIjI5mFPJ8PLOPbqKMaDGL16Eb3JJGaQK8ulpN04X4R9rDex/HCnBBdhDK9v4vK7t1FfnUVVNvH25av49Kcf4//4p/8sVdfeTGNetnE1nGpNs9YfnuaSQKPvm5O626e5KlJUrVOkDrn4tPTpIW5rZEdTEoPk9Yjv8WUbXpsqu4XZ4Lvm3qb0ZWJtsUfUY4/KwvkqXl9fxzev3ypZmvVP38cRignzZZztD3FJ4lNELJnHVy/i5ttvovfVKxHESvyZDHU2U7W7uX2MP/zLv4nN7/8u6uMhzqsyhvh7h73WEElLSDZ/3M+1DvDBkP5dVtihrfx4klMGLRU8VEuSZEpsUChJRYoLyP+Wx2gO+FNUHhbx2O6VVLOFLI4qppNQf0MIRsRbJafWq1T5/rRexm6dvGvH35xrjn8VY6GyQolWTSVsq35nJMNiU6meej2dxrI3iN/OZvGvHx/isYq4GQ3iq7aK6+1R6+W+3MfhZhL1zaWSGDbE1ZClJDKhnkKCMRXj+NXjUZxsfMuiAAAgAElEQVSdTzWH2C3IWyfoUtmj1gy2XyTRFQmzTvFPVuzKpLEwzV6qlLq+vIzDZq2+YPhlOJBckzN3s5hH+7SI5vYx+h/vY7BYy4+BmOtHkiTly0kbjpcZqxF9vjsKU11fSf5zJhi5b+4Dn4CEZvXMBoPKsRvfE1fps3NPbvMd5gbMm/AZLtLBVpHYyhrmfujZCZkkQna/j6dilGRRIaKwFTUx15ciJIgx/HCkqFWJDw4H/np5eSmpPQduBgjs6BtA7f7dAIkDGr/nFxFypwLCn88AO2DkdwavHewbaDXI5M93oOjXd+/Xg+dJ64L63E/3/p87uAYUFHTncjXfiz+3C6x3g1pfx8SSr8VrTDg4WPDEdp/Tr++Og8fY9+nnNljj+z0B6XlDG+gyuO9n9ngbzDCx0F3YBtv8ml+CTgkI8Of587vgjEEYbYLsWHfv16WBXtQGgU/rLANN3ngmMDwGvmY3KOE1J6AgAzRek91nFXDDwdrpsfH8Pk2CGgjz89hYAoqzCU1CGtjxGCiLwM1dOySsgSsDvL5/A0f+3wCY595z7HkAkDCIyNh5LfF31hnXwRnk/k5gnkGZbLC6gKqDui7I6XkTKJFBGs9Xd63pgM2llL7/7v7oAnMePz7vBPo+k+QzuHQCTnPJvj/b69+Ag8eoO8dkHhCEea9JXz5/Dr1tlotUoaB/WS9VUKyrJMgmy/2YhsO+iKf+IJFFBLrn5xc6eN6/fy8HBidI4NgmZXXzxRzj2AyHg7i6ulLWCtdL1UsJbDTZwXu9Zlz95d95rZwyPDOxbPtkB98/ay5J/M1EkqsRuCcBU2T8ZWDT9so621yT1/A8/M8YuzrO80iDRTKmuvvHQQCvVWbSPBGj3At/s8yCx4jfeZwgcVwF6rXq6ofT/OV7FyisaoYkFeQ59P7DsbWcg4kxP7efVbY1N8v0GHlNMVaMBQGYAVo79fzMWHusDAybHLEd1XgjE9OpOlUAslqlsSSj+ZCkHfhSlmnuGaJkCip8mrRvBYpYHgpgJDsH0hrPn4+DpPNl86WSdLtOxKsyxZGnQJs//6zsx0wy+Bm+7I1UBbTbrNKezs6C1kWugpDtL1J/BEk65gqaLvEEjMH46/5zFQz/8zPPC/HkZ+F63XNWNjTvV9uAzTpJERKgar93e690JHdsqxgfJwy4OtBSdE7q8BmkNZflEDXXAJdIxGQSqmubPQYqNc9JMwTzkvSyLCxO1jrrYeeqJ5+tXoOARyJAUHYQKJcrK7LPYdvrPfTcvtak1qoyLJFPImPyHiFIR6KwSzzZn5CusgmpDK2rCE12L0sXUXqfZd9ONrIjeZvOrC/9gPxsPt/1jHWpgNbnEsC3z2eANmCO7tntc+0UiACdEdBlG22STZ+tHiZp/H3NREanvjY8H5IsBu28j5zconMC2aK8/3TeAN7knmwixrJUW9fP8BncPbPti/rMsh9DVQeEjfwWMtzag/Yx+5sAuNyk9eG1rH2fpSgUhAHidQIB28qTH5AzBJ/7B90z2z6LfXZ+/gWZ5eqDnHGvoJKAJMuKyCfKD6t15l5XVNDznszMiPDO79Na6Gieq+dFvo6I2dyvzJXxrIvT/spktPYgWeGuWM5klXs6aZwy8aTnz6Qx0Yp9ke6a9Bid9gdzAnCdfZZu/GD/jX4Q7CPHD+qF4cw/SKicTajxznZZlR95DZKBmTK2kU5KJKXko3Pz+OM2BXx8UZFDIhFN3wEmVDF8OCjYTkBzSmZQpUaWyXo1PT+tF+5RZ14ONr2u9HuqiOi3w7MyL+5T5LMkS47Zvnt9cU6pkTxyr1luiZ4wqvTN78G/Um8pgLaqkHxcu9nGbrWM69U+5sgzDXpxCXDU68Xn20/x8OlWEh0VmfYt0lVtDI9l9Bm3SH6LwPi6icV2LZIW0B27DyBy1gwEBu33qaqXcWEtURVo/4mf10caGifgGvJMeypKEU+QC+9VvZIaYCOxNyWRiKqnSL7BqijibjGTxMu6LmObs2+phATgqZZbBdrMIBUsajAvKRExelE1xyj2rP06Ho8RP+83MU9YnYCIF23EqFfHpCxjeNjHVdXEi9H/w9eb9dqSHdd6kZmr7/bazWmrilWsIinRonSta8N+MYzrR8M/zoD/wn0w4F9g+M0PBmxcXBgQRUmUyCpWd/rdrjZ74xtzxtqTRyVv4ODsZq1cmbOJGTFGxIiprQQUN7apKpFmvGcHWSVil2A9F5EBmRTOBqYpEq7An3FNV7FqqimCbNC87W3O3VEAoXMjs+/M7LbLbEU2v/W2KGheTR+lkR1GhaoLAGy4jx2Zqkj9rFYiIumDQp+IbDm1CShT09rx3a1ltzsjK3c0ypX8wFhDvAJSaL8NilAVFJtbuy31Cn3fq8OYDZ3Gnbz/lMwR3y+ikrHnRHGmOMrEOvHkRKrjB+wtZKTYu1RgsY5JbAHwHEO90bunCUAmJqgEUAIk3W9tA2k2DfJNkhQlxiCJoeMaIQ4SGN9Uql5xecMsK2JPsFDN181GIYFGjeBDkg6fx/ulYFCE792ndKlZbClf6mVjzEFrg8XYlk8vbHl1bsU49OBAapxMelVnTka2vryw6XJx6uFye9yoeTnScXhxEKgHqh/2pc6mzXfv1Oi82JYCjaom7FfGcNeV1s4W9sW//40tv/xEEpqAtAXSdEVh9Ks7vL+zen8w/LbBZGDj9TxIL9VmU9bv3YPtb+51ffV+qdsAovNMkPB5ZhuqeJCkMrN1XthqEMBc7/fYNsjdFXbXdfb6sFPFyXJMT6WxfUV/pWyiPb+jv9KQcylKi1G90Wd2ZOwHQxv3Iyvq3vaW2Xfdwf64v7Pvm7HlfWVPJ0P71WRmX9nQLqjiK3K7h9DtDkpO2ZSBeGqRLgY07pAPL+z82MuWrBdzVd0hB6ZzK+9ss0XpYyCbsmtrOwocRCYtsxlxu6QP13bOfEUZVvYs8kXXu4N6CVV0P6MXWMv5kStR7YK+XAOzxaCQXRURLosUerlwnkFWUM26jT1lIZ4Ws3mIJXgdr1HCQ1BWwU9VHzxiF2z/MCh9QDyxN514chBW5wbxQxb7eGPnZrMQ68YEE9b6db0X8cQYQTxBnHFfwjUw/5IGG0bFBopTaPRGb7WDiCcqiago4ByGoHtx9dTq8mj317e6v+vyaEjQoZwB8TRoQmJXSW+Y/YP940NtZ8PcXiCjzznfBEUHCBiqVlgbnB1cC8nD8z5IZvKcSKK9ud/Zj7fXqgrtMqKdQDzR4wni6awI1bt8AejfAaZT5UrSQjGytZV2lQ/tZ5OJXY7p2dLZoTlKYjJre6vpIaZE684GxVCkAcoE8pWIVyTBWakfmvdj4V5depwzQ2cn5+pkJOKJahFVYGKLLPQMVIUPPhQ0/nhgu7Y6EU91PrBthzxoJ+JpRrXTDFKIRoZUzwCuBxyNJAVJyZUHjeHhLpeMHT42FRrzPckVQ1WLIE1H/7Fdb3af9fYWMoakB2TSm9pmKEMMF9YTA0+HNrk8tzmtDk7yd6ytnY1nU1Xk7N58sGxbqgLl8svP7PyzF1acQ3dAeIztx3/52v7x//172T56/dSjgXXHRn4W8Tx+F+tuNJqo+k9x3f1GyW3ya5E1jhgXVcSq2EXdhL2HPVZyDhWCSAkWlpHA5a0KYn9TnXt1LRJX8X7X2pz5LGv1Q5SEI1KuUrYwWyFDfKxs1jS2DAbfSq61Xtns6tJqenDHIoPham7zJxdKbh4cG3v9z1/bw9//vRVtZ8usszkYTBsUTJQIVtZ22x1CIg51kbnZQ8/8VXpeeumxVuTvklCoHpAhiYmKX/yblvmqeytq033dWWu3HaQDdoS+RZ2IznUxtgk+MHthGBJ1Hkpitcce6TyeJy9jG4TvEDcPQs+gI+R7hfRdqHyVraxba2dz+67t7B92d/aBSuRhZi+zkV2RxIQU4HRg/dXSssszOwxMa7uO1a/0JBVmNApJyuqzFfFcPkuyy66agj9nmSprsZOK28e5EsJlC6PyA/gLmIdw2VHAvLBhJPEGZYCAc4QYTRrbNt3XNnx3a+33ry3bbA0FPc6I5gB+RPwY8LMU2+Yz5Wt/RDwFfzD4hST/Ks6NFaOKiyHvSTIlTol947gvnlfxa5TxFb4TE249BuPzZfsibkcU7hVjQ5LYkdAGdyDZqyrtvpvIHhy6kLSDr9yd4obgm0M8Ud2IXy8cDl8O4uljQMGDX78pBwX8de4k6eCJB1M6GO5k8r9niDto7tfwAdZEfSSx5kHgx2SAEyx+fw5GpPfnwW3qyKagigdc6WT6vTko56CRB7d+rw6unJzESLTIXsSM6o/H0p/Fr5GCuCwSP9AdNNBiigvDx9HvI32NAx8OujkwkgbdcoASQi0l53y+fIP4zyfAI5buOejpY53OM/fjYF86nuki9oxR/7vPnd+LHJ6Y6ekBh4+vB5w+Dh8HJ/6zMq8jKOn363OKU+Vyeg6O+ljxWq8+cTLDr+nj6EC5b8QUKHfgm8/GEHENzwhKs+88yPLnSIEtWGpfO+kcnNagsr4eK5h8LfNZHmilVWRcI606cGLUK488yHEw5uM14mPP9f1z0zXxMXDo6zUdN4EvsQrEpeN8/n0MHDjzOfc9JMAlkcZwINVfn65zkR0F4UqonNK+iRm+Yc+Y7bahcbnAPVQs1GMsBIL8I7v11ExwNlEGFj11ND692dXVE93y27dv9UzMb7oGCB59zC4vL7SettsH3YsqauhrEA86J6uYH7et/n4HkXgml9JhHLzahuxhr7jSfcc1IQAnIY583XplFelcfJaD51zPgVc+k0qtJ0+eKAhmDfO9k2v8nT5DqX1zW8Rr1bA4EhsOdqovUuxvxvrkZ+6be+BnnDGuzxfVUG4vPQuG+xQ4FnvBEbg5eOlVRrwXUgzyySX4eL2PrwdKqoCRdFwAbNxO+Pf8Hd1ZTxTQeopEqVdk+fj7e3yv8rm8ZjaFoHyUzkLSwMFxiKJslJ8ayfL5x5gdKCeDirrYQ4lnolKCMQ9tgMM+Rs7GM/VPMmqxt4qytuhxJkkZANAqyuyFJqn8HgfTzzU/ZxW4xIoqssFjtXWYZ68qiPupbys548oFAxSLTVXz0VDOHKGYAMF4Zvn3bndwUnzvpmeH28TxdHSqYuEZfC4kF4VTFBMT3ElKfQ/Zwgh++7p3u6nxjIRs2ndKTSfiF8/l5H3qU/i9cS1J+MQgJAD0ofcQga5IhDqsVd8jH5+DABg6O+hjQBWXwMrggKX+Rnpmum2W7dvXYcwjseU9FGRvGa9DIP3cLobeX4F890oyX0/KlRfBE6uAAKXjWvPP9P39eM5Ejem4Hvy88PsFPMJxP50nMVuM9wMSN7EKJPX7/Fn0O+Yv7ev0WHByAiZcKozPdvvgaxnQNMiOhUppvsc2cD8EmzSqZw3665UAH20L4N4kC0SQrxt/LrcZ/nP6dz9PuKY3iZYEVVyrBKUAKDrHjsEG+hpxIlX2cjKWFEd6Nn7sx0Fq+Ve6tvx7t1k+Nm7n2X+nancq5sTWBDuo/c4+gPgmYSWehfqcWPFzOh9j3yn1gop2lPn2KkKu4xJSp6xPT+qIlV1BBC6Si6enCd+M+8ekL4JlPUfUp5cvT7DviXEu+xPPh9T/9/WXjov+7uhlJKt8fH1+c/rvjEKiCV9ecaB9gHQSPXlio3SvxGK8fNzJfJUEFPJr0aaS0c+ekyxF3eg8YFyrppXkC7IdrCeyb92P05qK73eCi9/RZ8bXjuz2OMqGxh4mfia4xKnbah/zHsm+KNEmOxzlwFIfGHsEWAMgjP1mTtXXi545x0o9Hsh+ta6W9N+wawRIkqV/HvswTC6XIp4AFV9/+53tPtwK7KiOW5ESkzZTI2p6PAF4BNk4+kwUypgkeEW6g3OGzgNUCtJMvkUGKfa1UwVulMrld+p5CbjGcsQRirKSgJx8JkDSmzb0N6LKhWxcQCBk7wSqkOXddXZflqpu2Ga9HQP2o6xRzt7sWGtsyBw9NK1VrEmBGrFv4rCww76W7My9ZXYD6EFvJwiyxuzFyGzJtSDfmsYuhyN7upjbjP5Dx6Oyc7dtY8dRYbucfh+AAzRjDkkN01lIgNL2hfj1PRzHivuvBwDzZN5ntkKiT1Bcr3E5dp19n+d21+e2aFp73rY2z0M/rXE+07hJ1irrbNe3dtcerR0P7PzlCzt/cmVIbSJjRL8fiCiIp/ZuZ8XDIVST7B8kd4WcSg6YWrey+6w/9byKw8Q+oDJcki1FqDaFmJxFgjqNiTxOk53G14nZ1zpn4vcp+eR7123fx8QTQLqTufKLIRSjfOO+3CszGTsA+CUZIUhIEm5QdKHHV1srK1pEZCTAAIWpaAfXkXQX8nmSzKNfRWaHvgvgf/4IHHlcw7V4NiUQDYMagGxcrPxVnO82UJUrXbCD86HNr9a2/uSJDZczzduUzG5sdCTCyeYGqPVT467a2vH2QWQREmxU4knCr+rM9qU9/NP3tv/+tfXbY+jpVAT5KQD/bV9aM5ray//ilzb//LkyyFVh3Ya+tZIoLRvb3d8Hcm4a3t9Vpc0rswVk3tffWb3Z2ajsJH9JlRnvU5Ui0nCTofo9AVRiL87zsTLo3RZDu2X5yLat2au2sR/r0m7LINF3Ns7tv59M7EU2tnlfWJmFfiEAXaqgyU1kLP22qHBhT+U1ZE5uP3ZH+/64sX854gP09tlybr+eLewFdqrlvOxC1Vpf2pHKuKqxI/4fRBLxo6EGMLQF90L10mwuUuVYhkQ8zgjA54yzI8tV/YYNgZQbYQe7IDt69uRS7+3VQ3irHnH3ZWXXB7LIVWJs27q1QxkSFxbjwl4s53Y+5Fkq7XlPCGFfifgZUq14VELArgrJqRBPkAFK4olnFb8nicLPfSXOUI2GbY9AaBHxI09q9ORIxx64R0mB0ruPqqo58vSFYkn+3bbHICcepaucePKKJ/axKnXZ2yS4kaRT5CKFNvudyGD1Xmk7W82m9vL5C9rKGmojxFq3dZA1wzZh3wHI8blryc419o93O5v2Zs9nY3syGdtIlbOVxvkA+QVREBVQ6E10WUyMvnVK2hoWdl919sPNhyC1h69IP7gstzfV3m77RlV3EM983R8PIp7ofTO3Qr7N86a2l7OZfUYFVQ4B3ljVEQcEqVV+xg7KXx+MT8RT8F06kZyMBbK8FQAz8xKJJ2wh/XYqzjqIyMUiSPRRBYeMXTEUcamkGCUjhEovksUkHbnZ2B6/RP1ZcivBEsa5na0ndrYgiaVWQglSoMJzkFvFJ6BqdDK2bDSyr3/3xm4eNgLSn47mdlZltqhDH0H16rXSNvThovoOf1hxosl/YN13+dCOyHMPepEt50+f2XA6U+IL5JxRcUqi73Zv5btby4+1PXnx3F785Vc2fXllg9lEsmf7uwf77vd/sA+v36uvD5VQ3WRkh/udMA6wCqqVA/Aezx96RbHX68bq3eHUS9FjHyo6RvQ8QnihC70lGT/J/KpPaC6S3+23qgSpGqcCdLez/fEgUvBieaZzMYuSkkDzxAR8LfDBu94WrHM+iEoYzsbJyGwykQ3grGK/TC7O7PKLT+3p06c2anq7+fZHe/iHf7C8qm1hrXqZIc3KnurUK62zbdao2gSfiHUe5IIrnVesj2kXMGL1c6ZqajjSeaZKWlrYINVYNtY3vSrXbvNOVX2qKupye2KNXczmdj6a2ZhSF4iiPMgHk6hDhOkxNjbC+38r4ep4tAl4S0E/PQhZyBGqckJlJ/Z1VffWzef2rjf7/XFj39dHPsIucrOX45Gtm2Ho77UY23E9sep8bu1iHCUap3Y2nWku+OL8Fq5ZBpUAYSCRMFTyJM8UYxVP3ByupqeKavwa4UNNKzKT+6cqi7mkQg51oBBnhrHD1xbWd6hssasC8fTDO+toDZNTTdZaR0ZBxCr02kgQswb5flT8NPHkYZTHviqyja0eRJ56b77isZWFxy9e8ZTiYpwLwptIxk4KHLjQkVYpJGyi3oH/ORpqH5Ac8KEK1U/Md4uvogTEUB2muJrXk6zTUWkeMFrI9Gy9XvcOujMZDjjzvYOBaUYxN+tkEzfq2eg+ECkALecBZzOplPAANA2iUzJCh3Y8DFPAlBtO78eBKHdYU+JH8XPMCJOhSYK3n3qdAzcOeJ5AfwesHaiI95UCTZ4t7/ctwCVt4hsBI3/u9NoOpOqQi2By+n53pNPx83Hz3zlxlTrubjj5zI8DcS2Gjwgz34QCPSMT7WPh9+3z+zFIwqZzwJf3p3Om4BxHrSI7KADeXuXhY0jpo4PHfAYbyQMJB338OQRExOzYFJzzORZQF3vD+Fr2NcpruD8fax8DfuaeeF8asPCZTgY4eecb0j/Dr6UgIjoPns3mc+f3fAoukjkRGeLNpxNWO30P4JSTaX5//ncdDBEM8nn1tZ+uJ18PDtSk68Ln2cE4X0cnYMaBp6TPw8d7LiUKfV0yHk46/1u2wa/j+9rXVhpApuvar5Neb5BTUfVIVtAU+HGNt5La83sCKwhj8WjMjzRZjGAGFU84zlQ8aU8UAzs/v9D6hDzxveBkOffG4cNz4nQ/f/5M67MsD/o5zEXIUnZCw/c3r+M6kC+eReYydwCnTtjxehzKd+/enV6rwNSlSyPx5NfztcI1+TefLf+sR94p2z/aKZ4LST3ug/tx4smzLwikPGBObbYCFJpyDsJY+X4UgBaBXu6d1zlh5gCSl/HiEPqe9PHxgIafw94NGXe+H3VwxQohpPCUIR575DjB7OtDxH4kntK1799zr8s5usoRcMM5iSAxr+F7nt+dRJ87PgdnhjGfkLWVZNQDsPieUnbviHLrcI/6F/tnaG1E4sntCEGXsm+jtJruJSIIOhOjbKACsVhhSlY1618jREBfHpVNxrNRNo+0ids2JzxT4rPvgta69jtgkctIRTm+mmzCWPEkAichnnCyjaqO+Pzp/jytAyo/YhDKuuCZeF7GgnEcxoo6nBsFX1QaRvKCsVDlWFxTqX32NennSHo2+P7nNSIfkYWKfoiDPvJzCLAjcSUphaRXlDfaJEvHqyBELsSzE9JNdgs0IKnu/vi8hNzw+QWU5TPkHxC8SKb+sSI0/Xy/DuBjCHLCHlAWXrTF6mURE3e86kh2PGn4LG33E5mTCZBy4klOd1Jt5OfEn89n2G/uI3APbntE7AHuUFUUiRbPFuNnZUkmxJOfTX59PS+SAFTKRIDDn1XrW8RYJoD5Y3/PAXucWK8o5b6YEwhpPoP30VBc5ywkQpQd1P6Kczai70McW/fN0vt0oovP9zWnoCCRx/X5YG50JkcwVXNYheQB7z/Ea1kHXENBWBYCM38+t+3pOZGe1x+fgdrnSbVz6p/7GaLnTYgnVfNFSQmtqZjo4cSU5jj22qKh7mmvxeeG7Dj5KAB8qiyLlSix2S37hHvz8dOYxvdr/uMeB4g8+aMReGWsPEHLiSfNUdyrIkVihRzSVun5k/q+pz0U7Zv7cx7PyF/Flib2K60o5JkAxVyWhWoljUVcO/pcMksP0BXBd+XzlVlIhQ3AdRmqmwAuyqq2u82Dkl24tgiqSBL7OcY1vdcg16z3VFJPg11MYhr8QtY51z/55NiW2FxY65PzJ+mJ5hKtmpd4fgNOTGZTVTxBAOlMl6RZIGZEMOlHwAnk6jpVJiATx/fDu63NL9c2e34ukOr+4dauf3xt1fW9iAlk+iAkJvQWskxZ5QAeQxEImZUAGl2tigD6TqhBswCRULU0Gw/kf+m+kn5ij7FRlJQrMgW9mn/sY9UIIHgA3SOw7+jLlAXiaTK1IXFZ09o1PTL61h7411UigRrOWfpAFAORFOqT13a2KyvbQc4hqUPMhg0fjG2/O9jRMtsVmXoGAIw+HUzsIqcHVGvTYmDTprNpXdv5cGRP5jMbda0Cek7dQ9+oD8YGsL+hp4QMvc6t0ZzanEzAEbb6sadnqAY+lo1VRScwfNIj4ze1M4gdAMK+szfdwb7te7vpzJaN2cuMiqfOxoOxDXqaReca/9J6ZUNfVzurhwN79vOf2c+++rmNr9Y2oq/HIDckhJA8QmptSnumurM3b94YFXIQUvSmaujvty/NjrWImWoRKmYhLAAPAZDpjcW+Px5LO489hN3uaa6SRAH6g4lMpaojD/I7KfkkEiVRaXA76j4eUmPaY+T6R4klCF5sifwDy2I2O+uotTsqaro6kGxk8G4agfP4Lct5kAWDZGshBvYHGy2hSUMFHPdFjzBcAqRnIJ4OsXcc+x1AH8lX9Q+hygOfK4syuWnCRTxHeJZtexQJNZgMtc8Wzy7s8mfPDaL32Le2Xq60jxzcY/8wHuwP9s2Hza21+6P2FSSizkt6NRwbVRC0f3hnzf2D5JwgySCOFkh9Fbndtnsrpitbffbc8stlkC6yzOaDka3Wa2WqT5F02mzCsTTObXvcWbPd2mTX2Ghf2uGfv9Z6YJQWxUgglPq6UWFXV1YB7II7UK1oEKehWgPXgIqJttlbNprabdvZd21jr5AIo29IaXY+zew/DAr7YriwC5qW4x1R+RUOO2sAAZEzy5r4e+aOeoPcPvStvSr39s/IYZrZl/OF/XK+sAtVIJTy88qsU886EgU2EGbq30XCEBWurQ2KXNKW3j8lxDvhLOAMw+9VtSDJpVlUKyHREcLVMjufTmz+5NLIykd6jDmkZ8/Nbm8f6P+BnRkWRoyKTaCAcD7M7RMA+mFu1eYh9GeFqBYwOJRtwy8HZIS4od8Q97WiDzE9QUnsAxCNyd7Yf/k93p9SpGeo7uULsDCNx7260H93jL2D2ON8NmcSr8G2Ac5eNweB0exbKq7Siif8JX4WsY4/wvlFQh73j+wn0lXIkMeeaMvx2K7OL2w6GWts1ZOqOkrSi8z+xXiqCjdswjHHnlX2zaayIb3IpgN7yb11yHkd1McM8gmfBwKUvbYcDEWerEfjkDiUm23bTMQTAoSQJNLiI0IAACAASURBVD0VFllhr8qd3fW1+g0tJzPZrNvyYPdILVMVTHVv3dvPu84+Xa7s2XRieVfbsa+tHgTVgazBBlVByopnL0ZBBnoY/AjGA0JWUnqqaopYJklLWSG7eDiGimUkmfEJZJ/KWpWFqoCbj6RIyvgKjC7CXgtSaEe7QbmkoyfeQNWeNjS7uJrb+mxiXX8MMmgkhxwPqqIx8LnJ2Cbrpaqn/v4/fW13D/eSRL3MR3bVDtRjkX5BEAqbvrQHngFpR+ZZ/Scz9RDE9h/7zO7Kg+1Jhrg8t9WTJzamL5MSLQDeTZK9x/uNZZujFAKef/qJPf31l5ZdLJWI0+wr9Tv68Y9/Uv+o+dW5JE6rQW71rjz1o0YyL5wLIc5lDTPXSAtDXHHPrHfWlnykvrM5+Bt2HX8IwiwfyO6JPRODFmMBEjGp3IrkLWelcIW6kgQl5yN+QUE1qYXKR/4+qehZ1duC/oExqQGCiKo6esshacd5QaUW/bA+/fUv7NmLFzaoWrv+7pXd//Z3lleliKv1kEreQJJBctPrDNIdkol1wZkE8YRdhSxdFWMr6lLrD+OCv0N1IbiB/D/14C7URxQ/e5+b3RSdKp4qSMHG7PPe7HI5s8vJQtVWqupF9ph+VEgZV+0ptlNMSMuAGK8EHC1gR/gyEKuhN1SIcfn9y+HMsvHUbvrevq739m21szv6XudmT2dDe1kOlGhBtfoDv/zs0kafPLX55bkSEKdZbCtA1eh2p36HVPBANoq7oL3GbCZfBUUeqoWcPMdO0pPrlCQaezszlo5j098U3+J+v1U/WKqJGpRmYrIXSVbt9Z0N3t/b9Hpr+d3W8qZWiwGIOSq2PIbzxBphxRH3QerxFO8nSYgeByIdrHhU8qlhLL23E99znnjs6hiH9z32a3gsx9w4NsfcCJOz1va7nez0cDhWPA/xRO9EEis+1OGcZs2qykwVT0H5IUjtFyExu6FiPPbLxUeHeErB/JR48kDKA7VTVmAMlJXJmzSB90Av/f8U1EaHMgXz/b0OoHtWqhNPWpBxA/iiZZBT4MP/nn5OCoI6aOLkUko8ObieEk++yLyigNc7sO4Bsju1fm3//6ey9rkXJyU8QPaF5CCBg8E+D34PKcCd3msKFjjwlo55CsI5qJIC+B6c+9g5qOTE08f3m4IdJ8AhbgIHnFJgKgVS2EBOPAkEjACszy1Br1c8cW2VCkYCzJ8/fYZ0bSigiY5TSnr5WKRz6GARf/uYsPGKghTYTF/v4+2AN/fIvXoGpjZZJL0c4PS55R4dVPO58s+XAY4NutN150ZXYxQdQL8fnzN+difQ96ev0xQgEysfiRW/x3QMfYx97/ka57MFLMa97mPqaziAEaHyxucnDRqdCEnHw/dlulYdLPTrfby/fW/5Z/g+OK1JZYw/gsYQT7wmBLKV5XS59C+yGGMllN9LWTU2iYch0nxni+VJag9HfTaba31Ckvi4OonppDvPyNo+P1/HtdWrqofAD+LJJQjcbvjaccLWe0Z5byJKqXm/71Pm4f379yGD32WiYp8kMjB9PJ008LXB+64un4r44W8uT5cS2p4VT5Dg1Uo8D2QXTYqpeOI5fO3zWb5ftPfJbkjkuXyefJ04aBTkTALZ5mQva1PBTSwx5r58LasaaTq17XYXgIsIZDKW6c++Xv1avgfcLuFgODDnNkdObbwmjj7XcILDqwd5vxIDmlCezH3xbJ4swHioLxZl62mfnkgk676aVpIcy/lCc8c84Nh5Bj2ODRnMfv448YSDwPtFYhMbxXsliFYCRiQrNA8Vyu8xOwlpF8ANwC/ADZrvbgJB5jYgBXV4P9iZ9ljszaM1HitIQ9XSnxNPAtUJQJAakNRckDrzOfR97PaDzE9fA3x2KgvK+t8ftuqlJXLGJWl0D0GOAEeU+3Dfw/2TdE59X/ka8fFy5wkyxO2QV1LpHIrEk98zwbfmLQLbcuJiBZHbYQAJSYTE6oOieZSY9Xvy8yDdCyKtHOAHHImBv5/5fg8nED7aLDqdPBJHgXjyM497ccklAQpxzPT3+L0C0VhRRN68E0/6PNbeKTf6sXw/tc9D+nhEYtd9N7f5mjP02SOIF9ZOsMWaf+lDhWSW9MxNfRYcZgIlJyhYX6dzMt63S4z65/t5zPrheRyod5vjQCT3MexDdZeat3NexcxFnG+dAftQcZ/6nun8uUya+w2pr8z7fSxcLtDtjz8HxJOfk15tpXGKFStISqT2lM9Jx9vXg6+t01EWiRc/x/w+PNHGfROd+S6BF22Nsv0hJWJWnANPPu9elaX9VARiVL0jEuLIM+p4Fj+jJYFWPAJVujdPXEneL9nO6NdTlXL68l5fBC+xD6ZnI2sOf4J4ouG3nz8+/6k/gl37qfUroAfZrdlcWuUnPyfuTfkQ1gus8/OKDFbZmlRWGvvGOozzqWzrmITE+9STrO8kv3Kg4pdEFXo9MW4ASVHW1P1i2XcI7Ziwpj4g9EVFniaShNwv84zdLOM9ua1KfWWdrV6RHANZ+ckxIUTAKGf9aqneL5LzIRiHtCBx6HBUxVXYv/TfAIikdxKVLbVBCgzLyi4/eW7zp2v1obm7/mDb6xvr7naWHY4CIMj2pRfJoi9EPCEfl0cbRcXTvqvtoSlDpdB0ameTmaqFAKzX08kpMYyxFdkeq6IlL2Z5qDSMxKoqUiMAwro8xt5ikGRwULMhlVQjZY1zngKZUwWy7Vv7gLyTSMJQecVYLqf4YSHrmaqF+wogrVN1EtJjbZ8bPmSFrzzMrWzJPs7sq8nSPh3OrW+36lkzQVqo6SS3tJ6O9fzVYS/CoiYDvW/tnrUEYN10uiafm08G8gFofM9cau8CcHB+sJ/bLABK+52N+t4+X5zb5XgqeStkfv9YHO2PdW1v69bO29w+GxW2HmGbB1Z0Q/WwADigz86u7+ymPthxYPb851/YV3/xK2tXIxtMx6oKFIHNuSIpwNDvjZ4/ru4A4Eml2/7djdV3W5FQ7XoaMqiR7NvuRdoAhHEdwJ5l7FmWxhIeh+nMID4iCRYJILKgAaGREo7z48k47vN/fPbeHLaaO1XmU4k6glQZSDqRPbiejAQ06nxA8nC/1T6j36v87yqcnxN6kIwnAqx6Kp1iRR3VZifbTKzfd5oPQG0qBMj4RbKPtYukJCQ1Ng9CE1ksLMDJhifnoFe/07OITPrp2dyGq5kN1zM7//S5nT05F1nMGqeShWsAoCJ5x3qBkAZIe33zVoD8crGwIyRM39rV8sKWldndNz/a9vc/WAaR0zZ2yMM+J9mGao9NXttodWHjyzOr5kNJ+VFVQ7+X5flakoID4q+YtInc467a63rDu4O1724s+/aVZcRYxEHFSCAn9kvEAv086J9CBvUAYnFgq3xkiyJUA1DtcWwOVkxm9qFp7U9NbW8HZm93G2t2nZ3PRvbftpX9xWJtzwcja/sAgGXKjhpbMxoIMEdgDFk8OvRAPFV9Ybe92bvjzv7QV7buevvFeG5fzOa24jUxGQs7fpd3tqsbVUK2kFsqQmrVV4XqgjPOPBK8wKUAfGt6wQTbwdwcOno+kllfGGpd7JkCpYTcbD2b2/LpFR3q1atXCh1NY29u7+yGvlz0WRMhFHoyZX0g758tl7binIXwo5+rwOxgGzgX2D+SZ6wqVaPwu7Pl8lTxBOZA2lM448L/zL9krsDpBDhGJQP8sxj7OGjsGBD7E+KJ/9mPxGacScTTnpz39hikzCCbU+IJv4pzkapSlZh6RXWU2hNpW5W2AZymNx8VsPS6HY1suVxoT3C2bo9Hu9tvte+W00VYY11nd3UpW/b62KoK6tl0YC/OljbKTGcwxJPAeRKB+tBPlEon+hNdTKYiwDi7bstGUnv0CYN44kkltVfu7d4aVayzH5jz+2pnGyS6hrnk5ia12a+ss6ezhV1gP9ujHQs0JfGJzZoDSSMcdAFop1cRhASSe7IJqIIQf5MQQrKSJ9DzWnpKRiUK+j6eZNrBokjmotKtqm26Qng1V1KA/CTkILNQ+YLk5g3kQI0sKFW9vfXD3s4vZvqXF43OZIggxgcfAWlczlpIFqTrvvndG9sc99ZUna1as2c2tqvhTDEqawqpt03dqrIKiUsSfeRD1I1d0M+pYY+0Vk4KG12sbX51qd56wjl6iKONvXn12trdwWZtrvG++OS5Xf36S8ufrNRDc3/9YF//7p/s5v0HO7u4tNHlmfoePhwP6hdE/Kmq8yhrTdTjmBwVfVTsHukZNgx9npx4wj+johQf89HHCBVP6mHKno4VM97rifcgsU3fS8eHFCfRA42exMh4to2IWM6CoqxshFReUdhiqM6LtpdELGdHYTt6PEMWWm+rT57Zz//m1yKeqFZ99833dvN3v7Vh1diCPk9Is9G/mr0sEn4g+dwJ5XDIPLeV3TcBc0HKGOJp3IXkJ52jMYlQCaYkYhLLDQvrSShpe9sNMrvOW7ul1yUHaGv2VyOzi/nKVpOZ5VRD0/7DQnzDmtkeg01xPCCN/dzvd5yThB/WuRQBorLIExIHh2PtuQ95Z28y/LSdKrCWk6FdbXtbTGeqdN1OB2afXFjx2ZWNz9fq6YTMIDgWfjyJIruHjUhxEpIVF0whewMGDSkFaSPVKnxgVIVmo5PUHriIzvrYKxV7eHh3E/yntpb8rfwP+mxxtuMr7fZ2ePXO+lcfbHK/tzH9qwa5qsI4//DxAqkzPPXSFhEf/XUJuCeKFO5rnGKcPiQNK+GMmA6MihgiVm3e7x5bYbiahSfO+RnlMatjRJ4Ep8Trem9HznMKR4YTa0gY5DwbFHa/I7EgyEpjJyCu2Q/sL8WSMcaSygLEN8lT+N285vLy8kQ8peCHB5kOGPjf0v914EQAxR0+D17T4M8DMc9idyfTAfAUMNfBl0jHOAnB75UpHAMyv6/0EEydzvTzuZ6Djh7QOqgrg5/IAfnn+bNhhNwRTjeKX8edxhRU92Cca7OIU2AhJcAcZHDgI71nrs/C5/0pceEb1xeHgzE+Xx7QO0DiYJwv3hQ88M9PwZT0dWkAcAIlImDgY809psCjA4MO0jrx5MbHx/0UIEdwyQEWBw/8+VOjxffpvTJuP0Ua+b36vTkQ5oCkgzQ+7g4IpnPoc+3XSte936OPH/97xYYfWnL+Ypa9B8ofA3cibn+CeOIZfUzJsvUx8/vzA421wbPxM18/RRTjnLkz6mvDQRcHVNJ17Z/h+8rHPB13f73vnY/3ZLp/XSYtHbPURjg56OvO96KDWb5+073h38sG0Bn01KECubIA5If9SQ+eQBJqfZG7IsDxsa8G2Tw4ymGN2J8RTxAGI+RW6ANA1s0xZI85kOUkis/9eBxIUw4W7y9Ddg2ED0QOXwJ7YkNxroOz7q9Vhv54rIOS3/McvBdSiIonLxn2fcm8I7Xm83kiMJIGjmiII0vAF9f17G3Gl2fhs73XhJoVx6Dp8vJSrz8cdyJNeL0TrnLiIuCL5rPPka8zfnab73vLSWff5y5H52udZ3Dwz20H65usWK+CclDOx4ax5Pr8njFN16FXV55Kjv0QjIe4A7SsHi9XdoLDzyWdOchRJ4QYv/Ox431UHyGfx+90vhWhmkfPRbZg1srpgXQCCKDCyu0W7yW5yNczYBJ/88wUnovAzMfMs50F2kRwk+omeg4AiDT0FmNPCM5AG30QMpAjoS9g2ANOVeaVNqISJK0i9Woa9XcCWGMPhYwagaSReFK2N0Bg1A2GKPUx5Rlcag+ZG79//+zUzu72G71WoE4kAD1zR8RY0neOZ3Zb51VbBMtuOwS+xqpbJ2H1+lSOL/bo0PkFJCGALzbpTIknl21CkSxmgBL44VjJVgwCMTnqH3vr+X34+vH78T1FUOKOoxy02IMs9UVSJ1O+UBaCDn+fE0/yMWKFWJrx7NUoThQPAfmSHk/Bnw0OKg4jgJ5fOz3z/PvRaHbyP9L7PPkR07GVBG6RREbOwH0ogpDMiYukmsx9MT4DIpBAycfMq4V0VsXndvvj7ws2PCYlxTHAjvn69v2ptYCUW1zTskuQs5HEBrzo96E60H1QH38fEzINfd2ezpGYaKKzIPbI0qjG9XfarwQA9GmI9kNrOWpy8xrWvfZ73CMnnyitLo7ycum6SH2o9P0n0CnuE+5HPkYfe4NF4smlbfDNfE2e/MVE9lC9nnS+/usvvwf3pU6BZdLfgdeQjehngPyFhJhX/yQCkgionHp9xWpA7glZkNPZ7zKOCTGMDFNqV1JfXXOYkpreR8x7StGHcbEUQCeJuSih6XEGY4M9Z4yxPawdnbGReOK+kboU4Mg6gIRlXUbSjGdTI/VYfQBIxnpC8oX38Fx+5nGv7B1V78WkHpFLw+BTnKrRYkUZ9yog8NQD6FHO0MeD//tDUBs47blYscnYSlYV4GQ0FFC5Oey1FiXfxzmHrBZ7pgt7AL+mwJcCMD6UIhFWs6EtL9Y2OV9a09W2ebix4+29ddudZOpu8F+RKG7MllkRpIlUiRWyY6kY2jal3XalVXkgkc/GU5s3MDC1zV0aM1bBQRbIHnqFSOwhoKpU1q6IwQAo8owl576k9ugHYKqmAjyHiFJ27mSuqoTb+mDvthu7h3iL61F9nJpWa2BABrcVdts06u9x0zdqOE//GfpzkKVPdQLg8FWe26/GK/ukGNl9sxPINm9b9Y4BgFywTsglpWcUVWHDod21jSRsjgXSY4CuVE4WViwmgeipm9APjhYKzCeyPpxRdaiuudncSj7ty7NLezKeqb8UpOLvJ5X9S3m0N4fa1lbY5+OhXY6h6wrLlDQR+pFRxUWVAJnwZZHbxctn9vkvvrTBkwA6KilmFmRn0vN2mc8kKQRJAJjz8Oa93X732sq3N1bdb62dDSRnDDiu/oplAJIl20umNZn5idQ+33scw1psj/tQdUg2Nr2Zcnq5cP/0HMtOPdzS+N5jU9ZsnbcCzahYK5G/Q7qZhBb2keT2+lhR24Z+E/XRphCO44nWTFXWqgikdxJnzP7hwcq7jarxIGV3nCfB+Ics764VqI1sJGuxJNN9OpaMH8STEpyoXCkGyqw+nT1xXytWjPEkY30zONrTzz6xJ5+9tH42tGZotrxYKS5AApMG8vKn6PWFP1zhD4YkHvzNLT1ShiHZCWd2vlzYs9m51d+/tz/9p7+z3bfvRIDyFPWI9duq9xOEBtVq2eLMpk/OraPybhIqGZjP8Xxmu662eU5vuWCfjj1kQqPqPnt7b/tvX9ns7Y31EM+RNJTfEmUI90gt2dg2WSPymY17Pl3ZxWKtSoI9zcvLrdloau/r2n5oKrumAmK7tf7Q2pPJ1P6r7GB/tbgU8VQ1R9sjXdYjh1ZYSf+4w96GeW9rfEx2Xd0YdO91n9u748G+7rb2rMvtL8dz+3QytQnGlyzyzqwqS3sDGUlVCPsVXUURwL3NjH51rVGF02dUW3WhV1qUMtWZ1QFYH1UZUreZiDWqpLCHiC+vZhN7dvXMmqqUlCl2flOW9vr+3m7KSlWVb46NjQZZWPusy6KwC6o2OcvKUsCyQEay3dUrJPQhxXdC8gvgkXVE3EEcojirxCcOSZisW/7nXILgUOwVVReUcFiHpCCu4XiDx7+KhaKUH+8jBoDgdFwBYP3H/Z2IVieeqLyDUMJvx65Ijhy5PWSlsGv4QwDWVMGURxE+EO6r0dTmUSEG4mmymKliWAl9x73GHjJ3NQrVMh+OW/tw2Nv7yiQNCfH0fLkQaQjgy7kg1ISzGJyUWDjL7ElB4kPoAQSx+mFf2qu7GyUE0Aup63M7Wq4z4CFr7SwfK5kQH/Oh3ttO8txmV4OpyKdfWGfr0cQWENsdFX6QOxDvvXX7yto8yJzJnzJ67BSWRyls7BtVuOrhRDIg8t6hl4DmGpCccZNiyiD4KCe8j1589Cdf0ntsdCIms8FQMnsfdg+2Q95xPLRjRWIMFbJMRG+L5dDOLmc2mw/srtzbxdUTScpRBXqM0sH4S4fd0V5/v9V8VlVrs8bseT628+FUc3qoS0mt0rNsl5kk95C5w4ZTHXM2n2m/GLJ9q6m1VJSuFna2vtAa2u+Pdvv6lW0fHtQLdNkVOgvPXzy1q7/+pQ1fXqry5+7H9/an3/1ehML08sJsMbHbam8f7u7COReTdOtjTDIjpoqJUOV2K18ESWz1hoyVZDo7IB4oM1YM0cm2N+oVHpIvcyqZVwtVQykmGQYlC3w+bK8SiaMEvfbHbBp6SVHpBMG13dsACVRr1a+NMwHDQ9JJ2SGfm9mHzZ2tZotgt3/+M3vxqy9Di4HrO/v27//Juh/f2AxSCylK+h8NBnbsG9thZ4twDc4x7O49iTUtCiKZnRVjO8vwRYKvpM48mn7W4WP/Vs40DjhQhW1u9sFquwdrqEySoX97NlelIz4VfT8VD+QhdiOuo+LG47UU+/b4Mf0d1V3YIfXkg+ilcrAiSWNqAyrTioFdDzt7e9jZjnPPIDrBGiZKKqkn9Ho6s/zZ2ux8rgpd5OE4+6Q6lAdS8eH+Xj4HCd7sReGFEVMBLyJ5gyQOYZDTkODFehSpRnVilOtXvIXG8jD0pePsw67OxiMlGz1c31r36pU17+8tv97a8FBahj9AMhHYdVvpOSCbiYMlZY6cciSRlCAWkz4/jtE9JuLkkfsRySp+j11wFZI/I/5Yn0qQCMl+wh8ibsUYnOIer8BkD5bbUHk/Got4qnv8HGQbTf2xb3BWOG9yU9V86H8dqlgZC0+SJhbSvUUOR8RTCth5AO2Ou29Qf00agvI3Xzj++zQo9vekwLuD/x7oOngtoCGR2PNBEVscgwi/FydfHJx2R9gXuECVGGCdAJKkesqNswLHKFWTfrYCtkhI+d/T5z+BHvF+P64Ec+Cb9zpxxDU/JthSoMHvk9cpKIyG0Z8/fcZTIB7vM713H0cZk5iR65+bXtM/x4NfH0u/dgrGOJCTBgi+TvxvPmYOIvicEbTJ2YmHooMtTs5haBxE9Od2YDKQBwFYTsfOn43XOdHl72Gt+b37PKf37+vKr+HPlK6Xn1pffk0HNPlZ2p7IZURAw/eAX9NBGa/iSIknXqsA0jP3kj4T6Zp14onXezUYxpNr8/k+376p5UvFKiSvzkjBNN8j6Rj/1J718eAzfa7S65zmN/YrSsfV15DPn4+drxE3or6nZAyjgU1L+X2NpoSzG0yuIWIxR0opoBAKOPNAJIdxIZgJ60+fSTQhgxs11ZmD0cSmseqF4zWteDpbrmwYZc2oeHLQO51XntHLUznQgwEPetdhj4ReT/6zHLZDAGpZFxxqzBO/53e81iuTeG6k7yCdPnz4cCKeFChIC5cM1HDYO1HJWHLQMo7c22QcpCz5u99DauN9b3LfbgM4kClTFpFQh2CZ1zmg7CCdyJ0mSi3FCrx0TzoAkNpYX1dOPPnaEMgQJfR8fQSQw4LMTmwqnh6QDtimlaZORPsZgLORrmVfC5KDYA7KUuPtgAf/O4gucHgc5XtilrhXRrmNh5yEePI58Ax7PofPRiqHgxtHlGegworveX7eSyDqNo5gR2ueUDX2DSIw8/GQdnPUDj6RW8zxdBQape+3lgvcDQAvmdFkIfN+J9V8TvgcPUtS8aKYOyZpuCOWFQHgSYknEU78Y71HYNcl9FIylu8JyFJb474AnyObnoezwXs1AQb6WuZZHUgWaRAdv0DuBidKpflJhYGfxXzOKUCOgLWePX6vPYDjdQiyKjp7MCORUNMZT5J0E6pkdH7zmcjvRDCU10A8+dr1Neefy9+9+uZ0pji5FYknr/5wOy7HNo6Z7qEN68HXAGPu5yTAgp8p0kR3IiquE407sgU/UfGke43Ek9vU1Ld79OceG56e1mHa02o0CJJKURIRcENkB+AbIG5CPKVrz/chxKr31dGcxD4/OmfjuLu98TOG/31cyfR02+R2wH1L7VHCqEje8HuXveRvAAZkVfpz+TOn55z3BvH587E/vYdeC1He0Ne01qmc9RDw63Mj0SRbH9es+z1+lqb+rZ+dac+u9Nz0PZWS7m7z0/WngIk1J1A+Zh4C/BMI9KGfkn85qan7IfgkiKAhvDI1HtUHwlkafk8Ge0r2kjl5WqvYwNh82fee+wanvnLIWcQqXl8HXi3Ge8hGPs1LvLa2qSeTeXNk7z+V+IqypVHe0u2l9nFSbUgGLvvoNPax/5qeLVbPnPwJUtZjpQT3JinQzU4gM8STOjuhaQ75BtlIvx4yfWlsXR7tWIbm1gDe8ruRqIBcjxVgZF4qyI1VRhBRgBRuA8ky9iQXyRQBBsb1L3Ivkrt+puoZ9o/99wgET3FXlEikGoP1ASi+PQZZMs4csqklU0V2KddVb6EA1HU0hUbirMhssZzYCHkgsk2N1x+sBpzfbiTf9X67EQE1qGr1H4J4kuQW5z3Ez2ASsrpHmeXLaXjWQ22jspXk1izKOBLHqjISki/pS+KyjIAckkflPrEhJ5Ix9uAhqzTLBd6qATZkN+fOaC5w7L6u7O3+QZJ/ZNgOJeHcWbs76vsBVcbZ0K7pYVXv7aYwqySjGyRwBzROHhYCHT8dTeyrfGQXZWe3497yQ6l+N09HE1vTFxGSMo8VvSUyd2bbvrE7+k31JkkiejO1+FSziYDXCQ230cqnBwDnFtUp9J6qApC52W80xl8sz+3pcK45Yl6/HpT2h/pob46tnXVmnw5yW4/CWGTd0A7lVtJBAAll1ltJRUDe2Xi1sKf00vj156ckBcnLzqY2XsyC3EpmNq+Hyngn4xUbQT+h2z/9aHd//ME2bz9YPshEfACEsCdapH9rZH2oXCqUbX46w6Kkq5NbOlPoH4mthjAEtKRHjqS3Hoknj2ncjrr91u+ZI6MqrAv9vNpOje639J8rzPaHyiqqhLrOlsPcVvnAzouBrYuhjZmLutTzXj57aovl3Pb3G9t/uLXiWGleALBV8TIcSHaWPmD0ZHFCF5k0emSpK6tk3wAAIABJREFUAbcqR6hes9DHbByIPMXM8dw7gZgxGeL4ZGy//C9/Y7/427+ys0+eWT4uVGV/ZH/tj/bqwwf5k5AJHntLviyCrawT7zWxPD+3q4tLG24be/V//5394f/6zzZsMisPeyvJUp8MtT8AczkvIJ6axdLOP3thg/Olqhw4z0TGT8cCsJc50vhB2m3XHFRlTy+37vsPtv3mBzu72wmAAmwOiUyI94TzBeJgVEzsvqvspjpY3XS2mixstThTtv9DdbA7Yo9iZNeQQF1td1lr+2Npk5L9NLL/MB/YLycru+rMtvXWtn1nhz6367pTVRNg8WqQ2cvJxNbgBXXYY+9as7dlad+3B/tqNLTfTFf2DKwCIG9EHUVm9b60H/LG7pDiwm/k3OhaVW1ekCSAXC62O+6fbV2qWlI2NvZuHOX4c4B9UQYJPKs+SkJsOZ/Zs8WFyD7cTtYt0njvDzu7qwJ4/BpgWtV+va0GA7tAYhUJsqZTUkBJjzHvkRT7fKifIHKGVaW1z/4SWRhjWXwg5iT4R+FzOZeYQ+0Z7hGihWSLmFgIjkX8yJ70JD/5kIDQMf5cUVU1m53ILX7/w+5WxBO9Y7ziibMQkislnngGEkDxsbl3J562XS+Cl4oniCcqVodIPo7pM5LZ9mFj+7ayPecocqJjqv8Gdlcd7Kbe2/uj2TQzezIda+xIJICkOpAQhL+JjeF6o6HsK1KPVFbhVwLc3zadvbu/kxRqY0ifdbbvzN41R9sNTLJy7AfKMPd9bbuuVLLRhQ3sMhvbV6NC80YfsQ6Jsjz0SIL0NwifHFWWkIRGlKXKtlgFyRlMQoYUIwQQh7iHqjkIAkmWetIOa4GeVeCGERdjTi8vzgPx1AdpW8jn+8PO3m3vA7E7zK2h2qlCjpm5Jxeks8V6bJdXS1XCrs7Obb5eBVL9UAb54M3WmkNtN3e9qm13u6P6BT2DcMtH8ndJZmFeqaR96M2uD3vrkBImOa2lAmgkecEB58n5wrr51Gw2tfnqTM9xc3Nnd69+lM8BkI88KLbz8mcv7fI3v7DsxbkNdpVdf/PK3n7zXcB8ZhP5ElT8XN/fi3iSlFpd2/Z+G/uRhSpixu643ymBRhWsdSvfAALUYxXaJkDLeA9X7JJ6G0+we6NQESTcKZBR+K7skfvtRniNML6IRw1HVBmb5PCm+cA2t/c2bHqbDQc2I5FRxEWI1/AKIQKp7rm6uLDnz5/bsy8+s/mTSMq9u7E//fYfbfjh1laDwhZVKynfKQkDVLSxn0lqRfKN/k5VZbfl3vZIJeMDFBNbZcga17G/WpBiVFlmlGVkTVIdh3QpdmSX9XbT16pgw9ubZWP7zdlCZztrknhP7x2Gnk2yH3Etfux3e4zLmeIVj5LagwAnATVWsXMGX1DJSGJBb3aXmd00R3sg0bjLVD2uMxPbjSzkbGz55Zn1FwtrpiSCDWx1/phwjfKA4uQoVU2rF8VvLm/XdiKmSBTGtg3mofWLfMFYSOAyvTzT2WiqhAyIr0O5V4LF2Xhi5e2D3bx+Z8XX31m+P9r02GnNS1Z+EDAR/KDtgT6NQcVGpJP3vFNyTTi/HNtM43THbIsuPI/6ssY17YQ0n0FVp/v8+BiKoSNR6pi6480p9q84hwTGNiQjjJChHM10Lh+71rZlkEK9Az9C+SanX13of43cpeo147nv2Ipj1Lr38/PzXgFKBPn53gFGzzhOS239hpgoJsSdvEegIhrRJLvQgzoH6zwwdvAoBaO4zsdEAb/jNV7pkRI97rSmgLoCzvg8vuDTZzwt+lgx46CrAxgOiPv9+cL0+/QJcqA0BYv8s30yHaT2QNmJEgdP+Ix/6/lTUMEXH/foICnj4CQEz+v36ePN+xkzz3j0BegAGfPqFRD+7CnA4s+ZXs/f6+PKvTiYzjUAzr3Ki0oKlypx0ND7MRCM8z4CSdewdwAvDZzdqXECzkkQgVTx0E2zRn1OPHhxwJJ743dObDiA5NcROBRJK/8sX/e+Djxz1ze97wHug3Hm756tp2drmgBOxIokvye/X34+NbxLsp59DrTuE2AIcJexwhFh/NL16fPiJKQ/F/PD56VklIxe1Ljl76rUiHs5fW1qCxgfP4x9XfCzS/m5zfh4jfl6PQGvEeTxa/madXLO+x35z1zPgRcHtBwI4pmGBVnjweYIXKKnwIlkDsST368TT38uzTey+WwWM4VMmun0eGI8zs/Wci6cFPJ5dtDJS7gddB/QqFRVGpmyKfjcyWQWKiNigCknP2Zq8X6XduN7npnKKMAnX6s4Td7fifd5Vr/0aCGTaKAZK5D8uX0+RXxPgmRfSs7wdz7X9xv/O+HCNen55PfbxmxnP/TS/aR9QKZLUgHg+9NtFO/DAdOBl8gyebWSrzEnD/yQd7Iqj028eZ03pnTpNgef+Qy+T9e428W0HwnP7OuY77mv8nDQXHF9Sdvluebb19hwFMuDkT14eNC+Y464F0l9CXR6lAfDKfGzCvB5spwK7GaMeA9gNyQm80fAMqIZabQTk1jBiPPq+5EsYrdZAJmyY5GMYj1AVc3mE4Gc2829MtLRaJZjTXJcJJ5SmYwTuYSDd0QO8lGTl/nn+tyTCMtRkHzwTBz1JkIKCwIE4iJmnqf72c9id3L87PIz2fcxvx9PhqEyLBKPTnhxH5DAZNP9lH/iPsF4OjmdgQ7kn8Y/ZvPg4J18jti8U/fCuGcEk7FPGD1dxiNlrrntzcrQmFxrjD3M3yJpJOKtDPPtdk7BTwRGZbcI9hIpypOcH4BVlA/ys8d7lKX+iXrYee8gMrIpkXP/Jian+FjA0jLPANnuD9BYOO3xFADZ4ICq6io+m9tIP9t8v1dV6Lvlc+DnvtsBZKqUbeXSb0kihXqtxN4G6bnA8/k+BOQ+EQ4KfEMgpzmMYLIChSgh48SynwnsRfe/UlLa/VICJo0FMVWUICFAClKUI5tPZvosn0N/br9HqgHcH0n9Sr8+DrfOYeSwop134klVnsdQiSk7F88AtLHV3ywmbfjYuv1K/W/AIvdV/DPd73FH3hMLeJ7U7+A68jVC8vVj7ymCW6pdmtCbyefOe22xRk/+QxfJ01gZ6Xbate3ZQ36GyQeKPfncH/HKPq7nFZvK6IN0jhV/bpsIOnXuxwQOjTe6Wt5DLRJP3iuKa1RKMgz36/PvfpHmMq7vfyt+qAnYkl6u7MnT+JLFSNUPGf0xIYD728VkI9Zeeb+RLVQz5abSOPN+5p2sSQgp9ShTaWtomk6pAuAr/rGfxW5fuSagPPKgPNcK0B4pnUioMTbul0qitw1g4cknTSrW5I/nITlJ9jnGDmpWHfsaFlTgQZohUxXHintBao+zp+1CJZhGmMQd+oP0JnkhMnEHc6QB6YeEPEttfV1ZS1P7+zvbPDyozwqNu/vNziZ1a8tsaBPsBTr39N6zoe2ANdZzmz+71DNv3nywYltKDuYiy3UGYAORgMIWO2ipMzJKGwKayu4K2Q8ysMzrCGCQqi7AWcgyziwqukiYYb76obWjwjZda9fVQaBNMZ6o0o/nVwefjgQLKjoyu6lre91Vdj/JrZlNQp+mEkiS4Dy31WhoP5/O7ZO2t/nt1rZXK7Pd3uZtby8mUzvDvlGZnPU2nA6trlrbANqT3W69fThWtgMoIgFGFWl9qI4pxrbE1+07ZWJTJXYkO5i+R4uZlYDZVWefL9b2dDQlYNbzf9ft7Zu2tbfI8VS9Pc8aWw1yG0Om5WM70kMH+aWefkStVRClbS1AbbU+t8//3Ve2OjvTuce4A9KuXzzVZwLgDredeqzw+9nZMlS5/elHe/P3/2Lvv/0hAIbI0kbiiepYgEvmjipn/JafirfYr/hwiNEN8c3o/TUcCYSGeBIBp1Tsx7Wf2ufT+dVBXAysyXN76DpVzrxrawEmh6y3B0gWuAYzuxqZPZ9M7WkxUnUY67QZZyL45meoFkDo1Vbd3Vu2LU3GB8ALYHEE4NfbtqxsWx+1LsfjqSqDkOH5sLkXuavES6oVyjbIz5GgJlI3VmvHhBr5BFRcfnVlv/jbv7a//u/+G/v8b34lW/D911/bH/7ut3b3+p36IwGSsf/T/gzu40G8SeoGQmkyVXb//k/vbPu7b6z9/oMkvyDnqThCNhAZSsB3SPTNoLF6fWbPv/xcvb5EsMWeI8ViKumm5nYnYgTwed8ebbmc25IKgW/fWfn9G3t2DKQ+frjjP2JZqJCCxOgzOxS93TaleqgN+pDBDikQ9gUAbG73bWvXbWUbCNeqV7+y56Oh/U/na/uymNiSarvywTaQyL3Zq11lP5atFSOzy+HAvphN7SrnPETS0ux119vr49GuB7X91WJl/35+Kcm9Q3OwbhT6dbWHyr5tjyLP6QEvibHeRB4/pwqBcwwycTgQoYBMXgWhT7ISPiFJiTmVi0M54/Tz0rzWB5uOB3Z5sbZ1PxaZypCwv+gx9tAgZ9XY7bG0GwBJbEXbSIrrOUmMzOe+EoDdzEeyZ5JagmQi0Y4qPqqFDgcbTgOwypni1buc+0y88KFYja2EiFi9LTIq+vVUPHHPHvNwlgUJ+eA3cB5wlrCuz5G0mk61vxUb9f2/Ip5YB0484fdhAyRdhf2MhA/r/tBUqhx5f6xtPR7apM1ECJ0vV9ZDuEPWzSa2ubmTzaaKqSsbJTWwfuhXh6zYNRUTeW5PpjM7QwEC0oTKNCri8EP3pY1JnphORDxNq15yZRBgEE+Hwcjebu5VIUm2/+FYG2TYB9brwGxRWuiLMxlbPcrs0JbWH4+2qjI76wf2l6upJPymIhaxsY18gqIrbNBkti/Kk1z2v0U87cDKqJRAjhKfsaed2kD2cDybnM5y4R/RbrhawIsnT22E1BpNwvADioHdl3v7sH3QHntNYg6yfzX+00CkQZfVNj3L7fknl7L1vIdEg81uaxVVQ1Qz3W2sLRvrsrW9uflgt7cPRqotMntz6Gl8kvFQfR73WW/3TWevIcg5z0YTybJNhwPJI7bDgY2erG14dW75Ym6jaSA4b2/v7eHVK61b+nQh34vNfP7LL2z56y+sXE9svKns/Tc/2t2Pb0PFIFW7RWf5bGwP250dj5VdXFxoP95d34XqDRJfnNjf70Si4Rtgl/Uv9joGy6SKRT2hrFecQtIQZMmIKt7xWNXG8jvpGxglotnHW8j86ONzDlMtjwvI2XU2nar30PvXb1XxROXXDAKrPMhHG46nIghLzvlJZk/WF/bs2TPNBc9FTFAcanv9T3+0+z9+bZdUcx5rG5elTQb0tjO7qUqd5/TlITbBP4KMPWZU1o/scjCVnbdmI78Fu6GkTHzAuB/pH0SlH24fERRywBBPVKlN85Gdjeb2haqnM8nzQ8wwFqMoOUefK3pDOjbqPqzjqPJJSWKI0t+ExPg0G84jKvY6s9nI7MlkaYucJOjWtlTQUYjeE0MMmRXZCcj/4WAckkfxh86ntkOdejSyp0+f2mp9Jh9cvfuQrSzykBDOevM+y9jFtrMDvePu74NvMg8KHjwDCSqK82MvJeG3VPcMCiWfQVKezRe2YG6/+d42765t9qcfVIm+NEjjQudEnbWhx9SBTWfqWSfyGrsuPCkk5eDhYCvSr9TX1+9renyHtg6qWMPX4h/zGXsSeszmsZ4nAztO6Ann/jmON4FRwZQGTCgQT6zLXdXYPRg0PWvpmEhvM0k2B9UBMFmveMJOCROJydQnsgviyT/QAaEUGPKgxR05P3D89ylx4gGaE0ee+foxuOwgJJOpkvEoOeEgszuQCuCinrl/74C0T4CDsU4eOeDin8HPLDDuF+CQL4Bdrkfg5zJLDjT4c7rj5qAO10kBOwc7HCB0IMXf72ADv3ciRkAhDe8j0OH9Shx0cyDBQfQU0DoF6hG89TlKq148APfA2UFUB214jxNAfn//f3Pvr/GKDRxcwFrvUeJkgj9zei2/Pw8qHDxI11H6vQPR0tfMslNfGQfIea1fywEaOfFFcXqtX8+z+5mjNDvH166DbP56XsfnM34Oojj450F++l4HF1MQ2NdPug50z6MA4vr7/Xvum+8dROZnynpZI4dDAOoF/hfh/Q6meDWGEwkY33TcHaTy+/B1k46Zv8bHlntjDPhsniMFGh0U434c6E/XEMGVHyz+jCkRW9fBAfWDXs8ZpfC4jktZ+lw6QOREgAPG/oy+7x/352MW78kZjuS1PjeCftyjg5VuZ2RbRpARoVyVyqfFYhaaT+PgDXKbS+M/kFoYYq7DGuXz2QtOFoW1FO6SSisqhrAzBFOL2Ux2js+XvEzMJkBvlkPQ9wb3z7XZb74+eE1Ktjp477bC150IwzZIk43HwxPRM58vH7PDY0a0DqcIevraT20/QQb3z7Vcio9743uXCfS9A4nnZC+ZZrK/WcjM0jojeyc2UeczHBhNAW5fj6lNcufEbRk2x23tn5PLQXLI143bON8zOY5P1BnWXojSTrIlAJmxqbGvT69A5F7IOMPZ55oiqcoykEex0pDX4NAxBqxfzW3WhQa6Cryk4H/av76W/ezh5/Ozla4vvecorSjyLWb/Ei8gpYfDjLMyBACuGzXIhGDq2/KkEY7MnmQYYrWCHOgjWaiBSPWMeJ2NZBRBlENOeYNhqhey4JDxmt1ma90wZLiS0QSoLMdrNFSwHSTcOpHnyK04waOgNVYMAWQ4oaImuICFALVRbtKzc/3s8rJ4Aby7nfaQ+wO8xtc93zuB7zYlnXs5tdGv8OoK/Q49edecjgkDPi9ug05ArXT1o2wTjlOUAXIQTv5DHsY29X3c/nEdZZlG4k7EBz2GmLdByHImN8hJU/yT1E7pvlhS3vdIfSj60zyq+gkJpkho+J5J/ZQRPQAGQa5L40Oj2CizqbODjtUR2P/Yxuqc7B6lGOW4SmosJAfpLCuwvwH8l4YzzVKjnBoBG4EEX94/zve/28C0IlFBQwT4T2RLHmyvCLV41jNerAvuj/PDn1dBT+wR6WcLwYjbEG5UZ1e0wTrTYkWkrwn3afz5qDrwM9Dfp0qpSNZuquOpYa7bLz9P/ZxUHwMqCpyojvIb6qVG5UAiBeh21f/nebzHHs/t4+b2mL/5uXySgIjnK+NGFn66Nv05ff+Mh+jPP0qTMWcn294BusbKJwea4iI5+f+x8sh7oZ2CnJh9p4qBmPCjsXXyCNuakxQTSH4fz/T+FBCN5qckMq/Y8oNWtmgQiEWugUSQzs3YI092oQ0JD/Gh9L2fuYpPYmWa5hugF/sU5U+VqADRg+xRBOrISD4l55BRPySRpDn1uSFbmXEPVc2VwEo//yR5qB5jsa8G2ZdFFvpikD2rrEU04sOYs848EcNJTbdxzKkStuhpiU2L/+QfZOTth2CPDExsRNjLyOTVCpyxu1xrk1WaE7et6gkXiV9IRYAV9yXJzOceOV88Cer8+YUtV1OEVazpkRE+WNlwTs41p9NdJ239uw/XVm52NssGIki6zUG9X8joPntyKbk7yAwAlrt3H9SzAfmbp+OZAB2enyQDSdnSv+bhQXr9o+Vc4410ExUlg9nYlp88FShJfx8qrIouV08EPnNUZ+rlwNnYMG9G8/qhSO5d1lq2Xth4ObfD/cauf3hrsxHAHtVkueVo3g/G9h5ZPvV6qm00XVlz3Nk47+z5YmZXNGiuO0kFTvKRHZqNZLIWfW5PrbAX+dgKZPXagx3yxi7a3DZ5Zrf5wG4GA7vuWtsgBRV75ZE4xd7y82w4KlTxRXYt69WagfoPTUb0beuU/Uwj+3U+tFHX2XctPbRKZaRSZTY4lLZEanA0tEN9tDpWPagnDMA74CjVKFnw3V784mf2/JOXtrhYC5jmXF8tFuFcoyKofK9+Ovn8whbPPrW/+M1vrL27s//zf/3f7E//z3+2Xd2q3wHzThJMExOs+Dz55+q/M1UTdeTIiCcgi6mco+ZwRqXXeGgzssxJ2BeBDV4DSNbZLlYHsB+wJ5BBfaxGokqqG+W2yVr7sa7tx7q0D8rcpkqrsS39rJBgRCUBKcSh2ReLib0ohnbWQpJmlk/nkmEcLsZ2NV/Z+NiaISGo+21UjYPdYc8dIZmtVcUKVWOrqwsbPbnQc2IPAMlZ0+vhVFJL9Mdij9CjgmoRCBzOsx1VhgBpSAS9XNiv/vavbfnpMxuSXb6c2Q/ffGvf//MfJRs5Xp+d/EvGgCoXxxyktkL/lj7IU0K2Ht/e2PYPP4h0muwbe8grO/ahuhibwDxhDyBjh+uF3V+ERLhPf/aZnvf97Y1NlnMRatiYRZvb9uHOHnb0xgpVOMP7nU3f72x6f7SuLUOFRmuyRaw7/BYk8ZBnrI+tqjnq4ciuB5n9WB9UVUhFSE7e4LCxbrGw2yPSwgPLZ1O7vr22+b61//ri0v7Hs6kty9qG1dGOXWWHDJIqs++rxr5pjrYcrm2ddXZZ1/blammLydDebLf2tq71OZO2ts+enNnL+VpgblG18mfxVSEzfnf3xl73VCTSny63q3Fm85HZrB/YtBmjAig7IlIiz+2ur6xCbpB+cvhDPfsVHyv09oAwLajyhTCmp9DlmdZtW7W23eztoaYPEBJrtW2q2j7QjwaSEvm2+UT2LIfwpVcaiUtUp8YkDpdQ7rvgX0MSQQjrnFCT90eVFUBi2fWIQ4i0iPGhxwb8rqQvcm92NluoUgX5QYhv5lBysfgPxCWWK25eTDgLwpmHTf1uv7VyV9qCZMz5Uslw6onSUdVU2owkyMFQwD9SZ2MSIrPerjf39rBvrBpCsgRi+MnZuT07v9QewfcGP8O/UBIfST+TcVCx6OiXFRII3+w7W05yW9O7mZ5oSMWV+yDv3IVzeD6dKXkQSUjOYV7LWbnf7SR9ipwh8mJ7EtjoKWS9vWkre1tVdt6aXX3yTETe/btrI0UiG+eqhPq0mNpXXZByJi6cLaZyQ+gjR3Iqv8c/PuESTUgQGRUhEZi/v9/c2QFiLWtVtTTPikCuoQE/LGzYFnag+oqKaloLxHWlZLC2sTFA+HQuwoM5oQKCSs+bcmcfHrZ2x7lGjZUkayFOe8smZpcv5vbk5RObzUOvpoClBBlE/BoldkLE2FKVl+XdztqHo+ZwMZ5LIhzf6gH/bjq1Xd/YzfFgR2IPqoro+YXMrVW2uji3s2dPbX55Yf1waJsDEvq9Kqlf/fi1tQ977c1Rze/GdvnZS7v8xc9scDa3elvaN7//o23uH6wfD+zeWqtJRO57217f2/TiXEkLvmZcdt1xuHxXCx8QIUV8CkFOkgtEPRW5KJ2QbANuS2U4fS+nU1XR4HKNkSlGZhb/kLg4Su1B+kKIUCktfxqiiwQYKo1JBiuJQ2obqc/hTNKJbazupR8diQvs64tnn9n66ZWqd+jv9/Lnn2ttkNjDeqjod/dha9nD0Y53GyWcdOXedq9fWb47WD0b2nA+lS9Ewht9ps4gLave5vhiw+DzKmZtQx/rLkqfE3uw16nmZm2VhdlxkNv9tlJ128+vntiSSpcmVL9wDWwENoD9LKWXLkgXc97zOsXv2KKG6vgyxD+siNgzGllcxk3tBjjb+8Ymw0kg2/BhWacinul9Z3bLOMOMTRj7gGtBlt2Pe5u+uFJlLr2e1lcXtlifi2i/vr3T3oKQgnFl/UsCkUQTkgcgvqpS8yociL0I7hITQKnAgyAKpHurKmEqskhkOmw3VpS1DR6OVr+9thVJZ0kipWOUJLsej41NJ7nsX5B/DlVGis8l5UjsHfrw4cKqVTFJzlno8ca5qgoz/jEYYLfIrmpMTTYuawPnIMyV+1fRYzgzuC98A7742clH/H7FVqggIT08nZqRAEtPM0j9qrQP240So+4HIZlbuGOUYWbeHct0zMhjSsfes7OzMyExKRjvAIT//gQCJBIw/noP6nTjMTMwBUo9cHJgk2s6WMr/Hkw7yeKA5SOYGTIrPPh3Vt8BKAdR/F4dhHLggHt3wNIrphy0D9UJsfn0RwG1B9anTRknQqBdlMM5BejxwPZxS0mKFEjyv6cEkYCWpMeGv9cB5hQQ4Z58bP093P/Hk+r37p/nIK+MSqxc8dd4xrCTXx7gOFjjAAdjBgusviBRfi0F6NJn5nN8vn2dfEzI+D35PHtwTkDLtRzA8PUgA5BIpPh9cl2fVwcwHFR3MDp9/o/Xua8rnotr+drQQRsrGfw502fy53VpLQFvUYIoHUMH6dL9kq5nz/7VfSi7AtAhOCBaA5HwTq8tkCWCUIAeHz+T36dfwz9PwVkkBBh3ByMdsPQ15WvOx9PBQj7TPzcFOX2u0rXr4+eVJQ4oE4A5KeB792Pg19c+1/iYGE7vMazvR0I4XXdusyjf5/o44cytV7XwbDgjEE9MG58F8bRaxdLhPLf5YmY9GTDRRniFk0vZedawExGUwvO5gC8Ea/RIIjtkPp0qYywY8kfiab/ZChxK7Yb6BsWeU1xfmrM4+x4oxEPMx8HHl78DSoSKu3BNAatIE0Rg3NdDIKfC5zjh6naN66bEE9d1ct+rI53EDPui1djy/tks9LGqqBKJFSyerc3PTt74uuLavgbTNZueDw6IOfDma11ZGGq8/khUE4z4genzT2Nhv7auARCnsumw1wjwXQ9XNiZm4+seYz8wv590nZ7uWyBlcADCfq1Do1zZjgBu+ftTiUL/HdmmfC6HdRjDWSASItGLW8DlAT8BGKmQ4vrlca/PzHDsIuPZxyxL+kzoPEbapAw9Cv1s9rHAAeF+ZyOaHgcjo7M1Ehm8H4e8HQTNYQJmrqcdx3upllFW7zBUdCGTGG0VgSNyHfSz6WPmo8bae28kVVKHbZQjiLaTOWJN86XKs5hd9PE5yfU8eEjXy7/6Xu7rY5WQG1TNdVKpys9O4KRnlYIynEAFj+EMwinUPq8r60rvGxfAwY/PCiUWQJjF5pqq6ImayJJUxGGMgbpnifraYt/lXdDsFzAP4ROJJ9m6SDz5fnJfzM8/2X2c1NismM/TsI6aAAAgAElEQVRpkco6+Rv0gghkYvrl56XOAYvEyIkUCutGQSdniOKqPADfOLAWxkoZW8hJHEJlrhzfWFXs65X5OzWJZ/0RTMQeEH4G8bzu6/F+bAbrg33iz+vrW58bSZ1TRUf+KFWpCizJk4Z79zPbfcbTnkw0sGsaxEYnPSV23JcCtHP76uPGfbj/yXMQzPKzkka6cKZpP0L4xgq2dPx9DWlPQl4nfoW/zu9Vmc7eZzUhdbi2xoes0+jH8LOTJj5WALlOPIXPDT5i+MrBvf/Vl8+f7FaUyE3nMRiJaHeRF8FfcW3vRPZSPgL7Kz5fGkv4fq+iZJHGNgbj7EMfI4gn9zUgReVHOfGODSRiY93HtSMbF4klzWEdJYtd+pIKHYCEWAUMwMq+9HNbanPxbONzjxlEbrD9shuRhA3j3Alc9cp++aqRiGWE5QeNhiL6JUnNfEUJRIBC+aIxCz2cdcEuut1TMgb9gtQvJ/Rs4p4AwSG8sA8EtdUhJFVprCWVhaRPqOih2Xkar51sZSSWqeTimiK3siDbxXkHOMv9LK9WNqXP02pi4xnJVJX1OXFdqPQfd2Htc5YgSwihI9KpbCwnq2I+VlYsACnkBgkvVEh9/U//bN/9yx/NdgcFvsv1mV2uz20xnyt7e3f/YPuHrd1eX4dzi4Ghkme9FDC1enalarnbt29tbANJ5tEXod9CNIWKmQZCKaMyISQCFOuFLV88lQzLw+v39v5Pr2JfT6T7CmvI1s8Lu++pICqD3Mt0oazTZZHZy9XCriBZq0YVLYDOZbsV8bS0QsTT82JiI6RKYqN5Kr922cDe57m9MbNr+pu09EeI8q99kNjWHvGKBHyXCFie52PJ2Sl5qm/sbDy2p4u5rQdjG7atvWp6A7WWRCw9Su+26q+B/WmK3g4xGQL5p64YSKJoC/hRZJKQmT87t8snV/bk05c2P1uK9AIwc/nSfNjYdLm2L/7ib+zqs5/bZLWSXN1v//f/w/7j//y/2GA0sdVsbrNiJFnb5hh6kkoy0ftU5gNJWLUAYd5DqkViL7MrGwvcI3MWITT66wAQYpaAZL6ug1Qu40PFhCTd2l6STKRAbCaF3ZYH+363sR+OR/UkaCCk1K+FKrbWBl1j47a184HZ5/OZfTYe2RUJOFkumagtCV3TsXq/TMpOMpB5lIyDLMMuISFFPwyAtlv6axUmUnT66ZMgp10M7OH2zh7eX5sdglRlXkO+ZQLsV8uQeS3JuoqeS71sw+T50p59/qkVF0v1sJiekTud2e3b97a5vrXF5fkpkcTjPBQcsA2yN2WwP0hKs6+Or6+t/OG9jW72NuuoAjsKLAeAAvya5wGErEe5FauZFV98IrB3eXYmuwLADeANeEUCDnJZssWcPYD+9Hd7c23j91sb7wC6SxHpzIdXPakXFp/ZEYNObLc/GCnB16PCXllnd32rCoz+SL+svdWjoT0cqM4d2WS1sMPuwc52lf279ZX9D+NCxNOISrQsEE+7rrDvm9q+a0qrmpE9GQ3tRd9pbmeDzG6PB8ktPiCtVlT2ZLm2s+FEVUSSQRyNRdQCHv92d2c/lK3dN2YXw9x+tpjYeprbxAaSmTz2VCmQ7Z3Zfdeq0qYfZKqyQXIQpD9UEuGHZapOomIU0giSYzELUm1d3dl2f1TVLMTTpg2g/bs2t7aiwsDsajGxs8HICgBtJY0FAN/jbtaSzuY+kC74G6wX5L11njaBkFG4AljI+R3PEwGeMbHLiSf5azGxYTGeClSmEhYAWRUgVKRrL2ahAmeERGlIqIX8YV38cNwLUF8Nx3Y2nSsdQhVHfWvHtrLlZC5CEpkzfGFhS7mptxAA9EPd23JCf6vCVpOZXa3P9RzEenxRVcP3WvuDoL4jJYIY37/dNjafFqpEoLKDc/xIZauq6QFykVym4oAyipA0KCKAqtOyFLENSXoHYRWJJ4Dtt11t70mcb83WTy80llQBVZwnRW5nWWGfFYsT8cRzT+eh+tiJJ8XcEUyWL4KtpkijeExkg3iCzKZSgrWztKEtIOpIJKNMrgvkVdki80gsEtQplODTtOrLt5wttLcl/0tVSd7bzX5j7x/2djeACBgJvGYNkIu2vFja8nJm4ynJCdtQbYz9BTui9eKx0tkuJYj8TOdxfmjVL5V5RH5c9A2JboNclWU3Ryr5SLQJ8tfEilQerZ+u1T9q9fSJiCeqsK5v7223Cy0sHq7fqCpo0iCLGAB5pD+vvvqZDc4XNuwK+/1v/9Gu33+wdpjbQ9ZZi32CeHzY22y91pqX3PF294h/xsROS4gnJTYQbxI/RywA4om1TvIevtyxqm25Wskf0XiB6Xif1yjDzrqFWJDflOVB5jpKrDPOGb4l/diIl3b7IJnIz5BXxJe0DCIOnk3tsy//Unu4HHSyx88//cTms4l6JSrRYthbtm8s29fqGXXcbm374Z09fPutNdd38jfxrW52G3vYH20+LuxyNFG/rCVJ1w0Vq8HJVw90EkxrSNmYLK9qyaGIJ9YhxNN+X6m67Wfnz2yWBUJJZBEJgvQRRG6dOIJ92tcitMuukaS1YrnYq029tUjsxU5GBRX1Y2Sd4MPnSCIG4kl2TjcZ+glBPDWQw10nYrglpqZnHAoRJOtB6Dy7sB77OhlLOhjfhHOVSjjmjT7m2FBJ1IHfxD5Pkh2FfON647F6ZTIXyPLJ16waVXiROMK6ItklSORl6n/a328tf7+x/ubB1jGp3ZPhZJ9RUpCCG21mBid/VPElY8JLkPwekRiKnW1V5Znho2Kn9LomYAoxeZLxhsxTkqv3zAT7ohIe/zEqicg2unoCuIMTT46z4A8S051aJFCMMZNag2T7BiPb1I1kM1kTD/k44ABJX3nWj/wxWkdEADvshRDrKZZbrVbq8eRfKehwCv5jEOIBngMdMpxxMXkg7u/5//h6k15Zti1La7p5YV7v8hT3nFu8Kt578SIyUoiimT0EDYQQv4YGiB+AkLJHgxa/gA5dkAghiABSmRlZvHjx6lucepdempu5O/rGWsOP3ZMRbOlon723u7nZKuaac4w5x3TgyIe7ksJVGyZuHNAbaDZ55eDYmfkfgZIU0AuQzQ9mhpB7awMcBo8E2GRg5VPiwn9zYC4wJ5M7vq5BZb/G9yrgKgMSbTBAe6MF5Pj1lpPDGfAEfFqN489oX8PAq+/tFODmifSEfjpvDsz9jO3XeW4YS4Je36PHrL1A2iAWwDHvcdXWp6SfF5UcglbT40/BwE/XmkEprudMD68RP7+vaRLA60BBTKvHDffg1zCH7c/6FEHxeuY9nu8TyNTqaePx8ry214uyIrLMXnv+TnsnH0p+nvY86vWUmOfeLnWTZKWGwySvo4yl7IQYyDLp5DEF9Pj0GX2ffGf98l6PSxtk4O+Md/vZ/ay83nPBmmWttoE9f0abmG3Pv9ebANqqOjX445mYr1MwnUFXz72JvxPzb1A9r/f22uL/O8tXGBzMBtPrwoCXQOxWAz0+JxEFqWm2xqosVfGEw8azXFyeR9lP2erps5KEgIFKk+UmZLoZGAMEYL8r+Cu6Ip5cxSR5o2w3Ad1VppvlDrgHE0JyaLCt2SE02MW48M9rl+egUoJnOb+YZwm4j+SeQef2muXaroKx0+49KDJiPFaw7L3A/Zqws222nYT4M4Hk6rdq+3HfIV3GGuQ1t7e3J2lGrm3Q0nNq29YG/k10cg+2RZ5HZUGXw5TJlcfF12TsmCvKm73ncIqs9+wKI4JoaU7nihBVbeSDGcIAII0vJ1BYZsKyfQTlZKqauG5yA2nmG+JpR/Zt7uHltW8STfeaAU7bB4PYfo0a2eMQoeFPpjnZmPtDbDcrOYg9srQ5yHEYyUwjeCRzP0ubANZ4fL3uvG41pkKeP/aUIkPF6wOHbI10hDI0u3Iq+VJQSRZ6SUZ+V9VayqQnoGAfAqYjHwIRm887fbaJhVx2zZpEjuqUkZMBb57d90p0eMoIzEkTPh9ZJ/zN5Gj7jPOZpkyqbCJ1JmZwVmdcTsQwAdH+nI/g+8feeu1eUCewHKmeVk/Gti/FfeIwK4MIqQxK6HEm0QEniKGfCD5ky7/yOX4652vkCL5PPPE4WtNUQOX58hq33fazHOX4fpRTg72yb8DvD1nXv21X2/5LtzNQUGD/TsBjTrxRBtWRdZkAf43pMQH9Ov/QKc/VEbxHkmOtZCNdJxM7vB+SRWCkAr2UvUYQ0k5O4rrsYZ9btmN+Xo+DbSryJb5f7kzzc0hypyLrW3J3XNuElOfBxJPfx2sISm3/0BX3edAew7ZPBZhxOlezfRGoo/4Vaby8nnyu2way10xUmZjhXng+bA5SNV5z+ntu4qo5zsRT24f0XuGeRVywL5tUfZDsfaroSedLT8ST7+k0r5nI0pqgT0/elx6Htp0ZTlP1JCSvfVH3c+O6yrLL+9Dz5DiBv68BGxyw5PNVUvQ5MQfiya8n61R7uZeS4PR5EABZRlhzfkhEoucakEbymn6mHBQ6uUJSdJzDKGPm9zFvyqxGZqlMYyZyBcKq3qc+TtojSU6KahyvBwEBlojOPQ1J9FDFaP4cfVY+7whmff6aeNLn5r9DPClYxa6ZrBAelewDcjxt4klZ76fnqKPupkBTZ0KW5JJ9zWMJQOy+eKqhErmZkpZ0FlEBMC3jqx+8iPkFZHAdXaSqyJKFaIWwyRmUAD+3794LAB9DhgM+AaIUnRifz1VJoT3UHOLDqzfxm7/9VTy8fy9fhF6XT66uYwpYstpKxmRx/xC3f/xO2caykcOBiKezF09jfHkm6bMDcrHRi+ZxFY9vP8Tufn2SpTo0h6gPSB31oz+fxNmXn8XFy88EpD787tv48HffxPvlg6SbkCfd7o+SWQK0vqU/BtI1g5GqjK4H/biiGoh5walEJk/V342IJ6DMZ9GPF90ygIE3AP70GDruYll049XxGH+odvFmH7ECNAOAQaKbisUy2WB8LQCGHgBPE5J5ecqzc852AGLq3GNgpD40gOjNbCxJPyXGLFfRW26iV4HidaIz7MZiu1OFAXao4SwtyIKl0DXLns5LgWxf/PiHcfHsidby45KG0wl8pF/Bn/z0T+M/+c/+y5g+/Sxev38XT6ez+Oav/ln80//6v1Wlz+X8LEa9geYdYIb1z1pXn098pOYYGwhbpASJRziz9k0My348qZGOKRJgT2JgdGKE/yopmk789W6ZKgqp7usP5GsDUkPqAGz9NraxbOq4a3axIKaClJXsDeBtInYDFYN9HddFEZ91u/GyHMY1/br2oWopZVT3ixjRL6Q6qpJF8jw01N7WUTPPAKoAn3zWbqPeO4Bqs598rv4cl+cX8nXef/c6Huh9tWsE1ldVHcNBP2aTifYTc0h/G4Av9sXlF88FntHfafbiaRSjnL282Yl8rdQhLBH9KTEpEdn4BfSFreq9KlIKiN5lFYcPj7F7dycpy8GhE/t+iDBjDYg86KbqvzWSdpMyRj/8QutPvhtu3bAUEUUWOWcvgKgS8YjDbxfRfPM2Dt+9j+JmoV5t1QBiL1WzqM8MiQFqep8+F0nLu9U67vb7eNPrxjfFMe4hhQ/d6FSHqI7rqFAQaMjmHkia+Vit4lldx1/MruPfr3cxpxICIK/Yq6cIPZ7eNPv4ttnF1+smXpRlfDnoxefEIoe9ZCm3+K0RMS/7AmD7qHQiI5ZVJ/Bb6K/8604nfve4iPtNHc8Hw/jhfBAXwyJGxyJGdTfWHXprdXVOvV+v4/5YR6fXSf2IkO86pIQhiCdXPJWdQjJjxB2dDgQSyQOd2FR1bPZ1bCAw93Usd9t4fyB5bB+jbsSTySRm9J/C59vvZVcMGtvjki9wTPJW+AdnVxcnEpIYwj6CfFNInoyftIkngE/7QcgO4qOxf1W5DZmQZZBVycWZrD3Z12v4fCX9ZPD4vbLum5j3hyKOSMyjlyAVT3XsYz6aCnhXjx2A015XZzT9wwBF100dJbFHpxuX07mk9og3FLfy2WXq1aszK/elghDlPsCrbhm7kuqakQhrndNNImlSP7U0hpy/nEfqNYVtwC+JiPt6H4v9Lu5JnOQci65k9272Tdzuqyh3EfOLRCyT5McrWNfzKOLL3uxEPJFUPBimXjGrzSr1S+Ssy7Le8qHgccA1uyn+4Xd3m2UihrvJ3p936XWVx5neklTkILlap4oT+ZL4bsoTOcb51aWk9hQfAppTZd6NeL96jHcP27gdQgAhuQYx2UQ57sf1s/OYXoyV0LDY3At0dkxMDzPG2zY3jrPYV3UUEPJ1J4rmILKVOED+FxJ99S5uNktViiG924CvUBE4nMTV8yv5ADNIgKwQc3N3K+JJfs5qJbvLfjuSZD3oxfnnz2P+gxfRnY21v377y1/LF+ggr0cyxRF/7Rj1chvTy0uNCWtGLQlyQpZ9kqI6ipTnGbqdo+yUEjfxwSAfc+89JFU5jyGhLq6uYzKdqsrHfrtkSFn7JBoh+yviBEcs5eXZ36x3WxF12ETIsR49Dk3EZeySE4pqr7OL87h6+WWcUbV1PovB2Tim85mSho6QXp1OPHRrnfOdQ4q3610Vi9evY/37r2P9x+9ic/ugMUPCE2Ib4gnyGslj+hMdDikm02oX+ZLwDiUgSbutG8N+qf3MPsA2Qarx/s/m1zE8JgUNyE/hsJ1UwTMgAQSSE7KKnmoekxx3a89RvY6PRrVXTuTYEZuRDCmFK3rwJuJJqivEZ8Sv7PNMPLHzN+wPeqfR2gD/ajyKXZ9Eokl0rueS0exMh9GdTpRQs8wy1sLoMvGkmIQqZhLGjqlXK/aFc55Ke+yMzj3Ubuh9ut4If3m4uRWh2VRb4YdDWi28von9t+9iuKxjWGARcm9uSQumOFnxH9jPIPV2UmJX9t+xqcQszFuvTv1j8QWUyItoxK7WXqYynGuQwEDPMCkl7A9pLnNcGYek9CR8K0v64qt43TL+jhkVO2fyTbGZYsSE31GVtsVPo/qXBAuq8umHRWVjrmRTPJkTu1lDshm5f61jY+MEp4qndtDsAJPvBkDbQe+nBIlBSwP9bfJAmVU58PD7DOoYJHDg6oqKT0EBX1eMewayuZb73bQJBB0sNLXOgZkcnZZED8/kTKvTIOTA1kCrSY02QO57N0hkgMdB4KeAk8EbH8SWcPMhKdAtH5gGUh2YtwG09rh7XgyKePz+IWBAYE7OSG2/t01MOMBuz6kO8Zwd7OoLxtCEH/PgMfo0k769drz4fC1/91gZUPC4+149DvKn89z5GQ1IydhRsZLLRD2GMpr5VHdGgp/n7/vOPXhd+bPa61HkT4vM+gjapSelh5XXHN/br9XckRGUwVF+9mfxrNonZAuVWYpnt9E1qSLgHiRD10+VKXYk29U2MlxZau/TMfbP9K/xOuNZ+X8b/PMaaa857yfPrY2knVGPcZuk85o8HcR5IbSlgPw+rz+vo/ba9Bx5bRisbK8V79u0JpLGrg9270v+porGnAWfxiq9jucxoUzWI8uF93FwEBxg2Lk3iKfL88uU8ZwJdttEru9xJdBLlVwpGx/iUEGZSolLZZyZeFJPoExyoHdPkGcyxwCTZaX4LKqiuG/PE+PhKkrpade1PpvPu7yiJxUZYI+ZdOkpW8HEKH/jPe09y3P52QzCJkLnIxnTBj6dRGB7AAjlvQcJKrKHADFXbXHYcT3uEalOxsx7hPfZpnjPf7rGAJ28H71XfZCmuR5IaoEvy1IxRgYxySjRPtynAJnnZw68FyGekDoxEanS5ZysQHafZRh9jrhqyWOYEgpSpp2ySutMHpM1eWii2u409zy3wUqfXYwlVI4ckVZyhIhznA+Bp90EKKIRnRtP0pRA1Uhk6/eTs6BnlLQfQGVuFMqYuPlpPuM0LmgZ57MdKRRk/Qwam3QVGURPEv4OWWqHJlc8USKPI8TzilDB2cnAJcEjIAVO+MSNOSFXchZkygBzhUyuIspkbNt+a8+2gh7vca8HfjbI7TPdtsTnheS5csVTMhIfZaUILD2Pvlb7bJItyqSjiUcT4v4cAFZlQbWkeNvnjAgkAi0INMhApEnc/Jm03laVive4fQr5Ttvm5Ky6V0+bePJ8+fxu7y35B4ekUW77jlyGHV8pM+aKO9tv3/vHszqV5Z/Wf85Stz2udsjCpr/zD6k9nlkZkfUhRtPJ6fxqn6X2Aam68Hvl8Odm7fYFCXjsX/I3V636GUxatm37ae5JIsryJVpXedLYT7a57ovhs9/nl4kCHO6Tv5UJTPWLyv4RAYnHor32TveQ+63Zzrq3lM4hAJxWD0fvCa9v/ZxlxkzG8jsTBU640f3likvNc6uADTvi9XkiY/K9a80DBlB5ktc5o/QxUYzs4+9rjLf3iexxluazPJ33j6RsSCTKMg/67FbF/akvWO4Pxn3b15X9c3CGCPpps6UEORNP8lO6SWpV/nROAGKPeV/X6xR4aQ3l/DpeaxLcFZWaz1b2MU4B70lSqulMMEnGeKL3rjiD5tw5OYS1auJJiRD7VNnh8dTcZeLL9oTnScRT8vmkl6/kgUS+TsdJnsd+r+ef73quXnGS2nMViiueeN4JEiCWGuQ+qwQsaL8AwnRTpjNBu/0A5snr1/3XND5klpINK0mfdD7RpenichY/+/mPYjIvk3TigPnLvhaZ8VyfdZYlCAHCAbmpOhoPR5JbobqGOUnn6C42j0sF9SSrMD70aVDWen2M9bvbuPn6lcinzd1jOlfIcp6NY/bkMi5ePBMItdpudP7Qi2J9+xDL97dx2DQiLRirqtpFs69iNJvH7Nl1TL94FvPrK8ltPf7q67j71dfxdv2ouekgm1fv1X9lQbP0INP2GB/iGC9n83je78d0W8WAKi+t35SJPujSzLsfk0PEdXTjZX8oGa7q2ETTOyoj+LHoxtfNPv5uXcVr/P7BKKoDhTFV4CCop0nutUnPL2T8kCscHYq4rtfRHw/1/AJ36Nsb3Zj2BlF2+zG7niqDGtKnt97GVfRiANcCaNE/xrrep7HvFbHFn4ZwggDJiTuH+SAgj1/84MuYPb2Kas+6TmSwiKOyFz/72Z/Ff/qf/xfx/Md/QtNGnWn/2//wP8Z//1/9N3E+G0vKSoAEcsFUC2FTs+w7oAo9A9bIApelgNRUhQ/xNIhrakvwhY5kye9j2OnFhEogpGmiE//76kb7nrUF4TymeoEHhojdNfE1gBTgFj43PV5yXICNHCDDSkXHporzOMbTohtPOkV81u/FJYDQro4lFZWD1M8S8mZcHdRrS4kPEHZN6sWE/8ZnSJar2QqcAYC++kc/EmmKHwv4efvmnQhQJPcghWUjkbgrhyJVIAI2dRWrptJ+uHr5Iobns/jyz38WFy+fi4yAZAPc43r3iw+JJMg9+wD+IJ9Ianv35q3kcGK7i2Kxjf5jFf11Hd31TtUD+CTI07k5OOA+1YBkpy+KfRzGgxh98TIA3hbbtapURpOJMsXpA8saeOhB1kQcl9vYv/4QvW9vorxdRyzWScJqmuYOQFcAKbalV6RMd0kL7uJhvY2bwzG+LSJ+u9/FDcBqUUbv2I/6uI5asmM9yRMem110tg/xo6KIfzy5jD+t9jFrjjGgTx1zTeb7oYgPdaOqlL9ZbOJpSd+1UbyALG9IpNqrDwrPM+uPkuLB/qj1gk0DqAQ4Blj+VaeIPzwuY7Vp4vPhKH4w7cW8fxTxO9n3Y1kCogNm1nGz3cZDNNFgdzsRc103AZgpxqTHXBGjbqoUAzBsmq1IDwg4+r0x9lTZiXhqqrjr9NU3b9rpxRXEE4O9o4qs0TyrUjYnYXB2K3Y5pMQU7O5kNj3FYthW+WVZ+p9YFTvl17riSZX0OfEAkgIfk3WhBD2IgyxXC0CsOC8npo2zugafSz8zgPoHANx9E7NeKeKJqlmIJyq7IJ7oNUdFJPtZcr30Ptxu4n67UjUiZzkxGb3iIJ44A3gO97XEjvl8s6KCiNL9XgmZC/o2AcwiN01Vp4iHOslP5gpv+WTMO2A5FcHsIcDzfj9uWJ/1VrKMW8ihoE9LoR5xD4C66ybKGVKGRZIXoxqj2Etq76v+PH6A1CT+xqGO3iAlQZl4Yt7wH0++5j6d8xBPPueRPiWBgioPyL3zooyy09d5Cnm36VOBtFVyCRXWOEd9pAn76RmeXl1LdQOgXPEUiUqjgfr9fFgs4rWkFHPVR6cTo1E/Lq5nMb+aRzkdxLZaS+khxVlpTyiOJeGOior9KLaPyzisdjGKvuwzxlLXhIhBspIkDclgknBxEMEK2f7k8kkMJoMYzWbqoYffcr9cxWaTYltig3KTKpSpjpbU/HSsiqfxZ9exH6ZKwVe//zYqJLdnY0ntMV+SLN4dJDWo8c2Jqen/VJukfUDFlP5GHILcKHYqcy74qIe8llgriARiKyGERuO0Dh2bSIkijqnCneqfrFRAYiFxMmQoSazCfDZbfRbo37DJPaLVWypVXLFHytEozi8vYnR1FU+fP4urF891neVyEcvHRU70PAbncxQ99TI6f/Y0+qNBVB9uY/ub38fNv/lNbN68F4GBJDgSk5DckyIReeOC6qRcJXhIFTQibwY94Zp8sUdPxFO9jWVWY2IdPhmfi3hSwiCJcCRViavqxgipX3ojHfayBfhCVvdhbZMQTqKIVDwgRfEuseFI8EFaKxGO/nb7KPtD2YcUm3a0F/g7FTgrKhjpm9TrRL2t1ZOTikW83IY98NWTGJ5No3c+jZhN5K9APEFKK2aHowEbQbUgq2BIFnE4UE/ewbET50+uJDG/OzSp11051NkL3oO84WqzlD2i/+SkPsbu63ex//qtklSOUZ365TnGMG7P5w9GZYrd8FesRgaJ2eUM7ESv7ojALMqu5lG2d7vR67FV600VIyps6cFEUhIkJnKOvF/Jh7kHWY6BFMvnZGzBIVkR6BR7ZvLNMcLZfBKDchgHKok39N/axYpxx1ffH2J1TGcNz6SWCwgpOM8AACAASURBVLmIwi0NeAZf23G+4tXLy8uj/+Bg2t8d8LR/boO+No5tiRoF+JnsYXO7gsGHIx/aJnj82Q58XU3jLHpez3X8d15vYomDU8x7LrVvE2C8TxkdOejyZPtZHNwbsDB44MCZwTSR0CYTHPTzPq5vmSmDMx6fNgjRBq0NuAh4MOv5iUyhwIMMFH6MutP/fH3fp6/n5zJI4teZfPGcGJA10NiuwGrPbdrkKQvW92ng1+CMAbL2+vD9+v5w0D/9e/sZmD9fz6CzF6gDfq7ZBk8sx2AA3qSCAeMTkJUBQT+Lv7fXu9eV58OABz8byG7Pv8fb42zggrHwWLpPldZpBpC9nkw8Gfh2QzjND0ZcJO3HLN+6SYC5gIy6Vra3K0jS+KcA/+/buzLw/f73+oZ4zpIkW9KCbhtC73mPpdeijFQ2zPzfz89h6vFu/97rAGeoTT577nwf7c/zOjuBKnntffq5niteN5mMTsSfDHmWpDH4ySHIl22Rx9/PPhxN5IgyZ+PRSM4BRpMDBqm9Ue5h5bUvxzAbV8aOf7yWg2e3S44IRATjq31PQ2SaP47HaZzRC84VHTgggCMeY1c7JScvZTPQ4NDEDs+EvWHsuAbXbMu3jcbpM+kR5rGg14IrbUy8tAlDfsffeT0Eifv7eO1wQLunFZ/re/VcARCcHP8s9TAaTjTnIv4gKESGLePm5uZ7RJPXxYn0yAGU9z3r6kRgZZtoAM7gJA1RuUd/IQfKzx6zXl7j3MN0nHpnaX2ZzCsiZuOJnlF7P1fEyM5LCjDB1SY2XH3hNZrWvoy5Ah1IHz6HMdlWm9hVac86uDNYbInTTa5W0/rKkogEW14DOj8BZ9XbPQF/BM44FDgqkzzOkuoj4Oj11Uxd60eNj4vkWGUgNel5p3OEsaDRMZISp7MlV0wkYPJ4ktqDeLJerzIKCQhV0bURsYpjaEKP3+MckolOZqeDWBxL/T8DwDrjWtVItgXtMwfH3XPZ3he2wz5bbbdtZ71OCTDbcn3O3tfzZh/BvonJB69HnUt57Aza8xqTFsnvSMSTz5FTIJL9DmXF5ew5ggrJIyDBmB3tdhKM94MJbSVVIOWXs6QstedAEMTHAH6bjLV9TM8IoJ9kz+R7kRl1qjCBoEx9s3wG+yyxf3SIBNqfxr5V3ZsAfQDlj0Rul2a22WdDBtYkuslvrmXbpjWWiUDuzw1ILW0oHyI37OXvXCuBJWkBJVv70b/wPPpZed12k84nPYOlirPMps74YZIkOoHuLVk7+X+dVo+rFvHk888Zq/65fQ/yjxnfFikkkjbLzrGPyWTz/mj7hqfr5YbSTlbwvfpMtPyffLV2dlkmdE4yINlAeh3zfhEi0hRPUlW6r1aFGIFf00nJNO0zvu1vtKVJRYzm5taeI+YUG6aeBLajOUFHZzEN4FtEk30IrQcI8TLJ02iMLEvbkmygStxJXUhiKAhyhSCE0T7LS+cEIPlZWYpP6wI50pa8o/ZMzhDkGWhirrMA0DwnQWFDfX/I9qDzbrCBKJMxl9wKzbexgznxTj4UVarZh9A5F0lelXvR2WApipw4NxuVH0njnBBx2svsJUFhSULP/egQnpMGfhxVWXSykVlD3nY2rbdkz2SHWuoVtpMiMywtjoyNqlZTxZX2/6CIy6t5fPHl8+gPGRfkcBjzRAhWj8uMuHblCygmwy8HzOz24nw8TZr6VNXnz6In1Hq5VHDP55DBil8CMHh8XMfi27dx8/tvY/XuVtdbVZs4Dvsij85fPouz50/U10A9ibZVPN48CPDfPSyjf0wStPhry+UqhpMy5pdXMXl2Ff3rsxhfnovUWfzyj/HhX/8ubuql9gRAGlVID1UddwCr2KWyF++bQ1wNh/Gy149r5lJVTqkqeMtaDIiFTgwOx7g+9uNlrwwJTtEbs9uJVVPHQ9GNP0I8bbfxLorYjsaS9at2TTTdWgCE+8TM+sOYHIoYQoJEN570VMIm6TIAWyqRBscizsqR+lP1i0rkLNUcZ03Ei+E0qLgAnFseK1U5IXXEeKm3EwAR1UfYprqJipy4XjcuX6RxpQKCqhf8JYCmi+fP48Xzl/HTn/88nn31VVx8/mU8/u738T/9d/80/vJ//l/ifJr8Knp+yFbVyL80kidjHqjuWdT7WAPsDIaxpMphs1EsBKhOD8V2TwNASIEsyDMeI3652yYZTfVOS/tJsp+598Ea/94ZzOyxuhLwxwmi3h+dRtUyz3uD+HwwFPH0hCoY9a7ZCVymkk52YVPHbB/qscIkVxCxJORw7/hH+IHDgXp/Pew2IgOf/Hs/FlGDjSIzGjIVwhTZQYB69UID7M4xAzaUZB/mgT08nM/iJ7/4efzkH/+ZyFR6T2AvODtefftd7Pbr5N9L7jidNSTbsWcBOZGtqh+WUb+7j+79Wr09APEtK3QEeC772qOAbJBPfO667MRhNozB9bWITYgCQER8U+Qwry+vNI/VWeqrtf9wHwHp9O4xhpvUj5Reb70zenYdo9/QRytL3XLmQTyR5Lc/xmK1jQ/IskE8HehrBMtXRmffjeXmVoReORiriq+ot1HulvHjThF/RnP7YxGT5ijQnz5xzMHx0I3Fvomb4y7+5Xobs8MxvppMRRyND3V0wZAOqSpn3E3+CvkVAiLBYgYQgEgp1/E361W8rTnHe/HFYBifj7ox6TYaw/FhELedjdbAttrHuteNbVlERV/DwzGejCbRrBMGkFzJJJc27vXlF7P+6v02J251lSRDFbwyypudxvwRwHXXxLToxTVyTxgXtQWgP3E3JmXqcZdisAT2QzzZP+BZHOtj453AynnDHiaxzbEJYK7Ox3yOMx70eMIgQB5CPNHHg/3mPizylQHXSZIoU1Ij47reblQZcas+dLXGC6k9yFXW8ILY6NhEj9/Th6gcJUni4yFu1ou4W68C3Yx+iSxqqt6k4mdOv6KcbKxYN58ZOqPgBaiUH6Y4mJgT2VIqfCXVqd4/xCW1PkfSzsQXIpp6MYScyrLi+Cskon7YVHG7W8dNXccaX66AcO7Egsz/ThPdTepT495AEE+swateGV/2Z/FVndp50H8ZklvJF/SvAzwHrxhTdZLlrQ7pTIV4cpwBi7TN0rkQr9NOGd1jV6QT1SSPnUbx234LGZmLVCCpypRkSk+foM9blgvuUmU3HUaFbGZdx+82jyKKRFgPIIGGMTsbx/CsjN4wJcdLuS8nlYJXiHQCJGedbPuxXawitvsYFQNJqnapTjoksqoCekdeMBoRT4/1LtabJqaTUufGYDSIq6dPNA63j/dxd3eXJAchQaqd7BVjSz9I9WGajmP64kmMnlxEjAaBNNv7794mG9jtxDuR/rX6ak/LsfwQK/Y4tpc/2SS/DklArtto/JrUZywnOrBW6HXH+0kuUnw+KqMcTVL1iZJ/SL5MMpXsG+I6zup0Xod8FmIMSEdex5rcbdaqBuIso0JGFY9IoFPFpGqVCMh+qpsunn0Wo0nyf7iPN6+/i+X9g94LcdOb9KI3HMXo2dN4+rMfx/TqLA4Pi9j+9ut4+zd/G+s3b5V4sYUkQXYN+8N+OKYq4lEPpeAq9QrSAyO/T7J08jurQx39oqfzFSIc28TXRX8UT4ZnAUVP4g+Em3oK5fMHoldqH/jCu3SeCRPIic6cUcI25NMmWWjWExW6vJ7XHSGECyqZh/IVUwJpPjdIZDpEPLKfikPU/Z56iVKlfFZOU4zJaz6bxej6PAZPzqN7eRbdyUg9BTmL8cWVpEssiSvsZFj82mGqvu5BCJIYRdU5Us5lqSQSKuRu3r9XdbuecbOShG75uFW10+H1XYx2+9gPcjJlxmhJLPHekQ9NMmruJa24XVRV8t2Zt872IIk/fGCSAHnG5L+kCmUwJleESpWmmwg/sBdhrBlLdiKnfPbcMkE4QO5b5XifeTaewWsv5jMlr1Mpeb/exO16LTnbLf4P6nNZ0UCJPLmVCWv4FNO2kowdQyq2vbq6EvHU/uebMJjC3xwQOqB0MGgAwGBGO3BsAzkKunJg42w/k0bOTuTGDCQYmOa6ZtT8ujbQY0DDQKBf0w6ODaL7fW2iw0CRwU4HwW0wqh14m3jyvRosaI+Lx7I9Zg4+28Al17CEme/RY2/gwZn47TloP5uzV9qTegKNMoPaBs18HwZw5Whk4KX9LPzeYJMAlFyh4/Fqg4OfPm+bqMl4x4n1NMjl52tXgHnMGSPuzwFv+/4MNhlcE2jQqjQSAJOJPL+/vbZ9P/7Oaz6dE48Dvzcx489LYGNap6rkWKUeFvy+TTwZYDPI4Tkx8K1AhrFvVR8gG8M4Ix/H6whWCD7luGQSjc9sk7MAn14PXoMeW37fJiYMbLZBNhO8nmPeq0qsHLx8CoYZlOUaiYhIVVwCEbNx9f5K+z8d3AIQhsPTs3hPezw9vm3QkP/jPHnP+W/+HN6LNJ4zuXTQ54bcBoY4TDx+BvxMVGovIDd1aHSY0OOJsSf7kEoxZGwQQ+R5TDbxmZ77NFc7PVfKoLFjvzmROPtOEWXuW6N1mIknrsmBb1kD29q2/RMQlRtL+5kN2nqeeDbvfYJ1OUlNIvwTYZSIRz7bY+M96PEwmeW+VAaOPY+uyPM+41q2u8oeO1WYpso9pGtsH9CYZnwghN6+fXsixDyXXge2N96XXsOMt9eX7Yors9KYpHfwOpw6qqraZPYgV1XNJlMFzDoQc+WhnjMO0thXnw2qc3KpsQI5XTyRJc5ugjDy3tC+R2oq92aj8ooMGsZRWWjbTXRpipnvwYQF7wM84PfLDzfJfqH1i2QJ6xcnp5vkP904nqCJzEMcD5qAqtweWURAD9YeVXrdQsEhQQ3gnsZhiIxEkm7ACxfRTUaMJDkAd6uoc2KH1lFuQCz7S2ZYJzVbBpK2rJbkIeX4QeqkjCFlpdGwHbIUB3SAwz2MapUq9mQPCfayPrzPH57J9l0AVV7PXufOdGqD03L0sy9h+2W76jH2eYlwm8FxrSn3nsnEk/2FU/DXqnBiPAhs+eJ1AAXyc7Ltk30rskRWJrHsr9iuqd8VcqgZFJKcAWMHGAaZiOxe3p/ej87Gk09DN4sst9UmnrQ3CZCyE2kw22vzdM4ry/NjhdmnFU80am/7KT4rfV7Rd8MVYxrbVsYs4zqekBWZbIDs5DBVD/LFYzvYsy8ou5cJAr0eiZJMspt4Ykz8haSP9x571ASMgW+fhQl4+ZiAITvE/lqsT+sP4knnaJY71RjmsbX/ap/BtkYyEBl4t8NuyT6deZkMsE31Oern1frLfYx0TfdJY1L4l/uF2Y+xX2CbTga0z02Pm8Cl/Cy6t1xp6P3rM5ufsRdtmVSvS6/31EPooxSjYNuc4UqQB/Hk/Wsb/T3feJ+lMAFqWz3ckHPQnuwkmVL9v1VpRuCpc3nzsbl228f181F9cVqTmXji2qwD/m22q1wZSuVRIhBNUPG+yWiaz8TkRzkTUO9H+zwnNXn+JNuWnx87BgAgEDcDN44TeJbkP+xFMElOj+xBbP0hgedk8wNKUdnmtenGu0o+OQIQJZvPZ3gP2cdTv1NVLKZDzuPvtaG9/vcQT2QOS4oE4Do3Fbdf7H3jMz5yoOmGwrLBrcCRqhtAAH0+2e+a45wYRY+XyTCms2HMz0bRK5lr+gml7Git0/VG5xkELaCN9ytAC/2asP8kijg2s23nO2M+6o+iN0wVJmjr06dp+fWbWPzxdWw+3IswocF8eTmP5z/6KmbPr6OYDEWOAJLvHxbx4fV7EU+BnM6xK0ALX2FdVfHsy+cxOTuPwfksOmfjGF+cx/DQidXffh1v/tVv4nGPPA9VhGSb0sy6ivcQY52DegkADHe323jaKeJH53ORUFxfAB2JFpH2z+DQxMWxF593yzhT+/J9HCDooh+3cYjfV7v4dVXFOyqJkLaRpA3N2/cZCE/7nGzsktZtxyKmfUisRDLujpyJPF/ECAKMBu74rtUqxqOeMuWfFIO4psoHCan9Nm736zgMhyKeps+u1AT+frmIu5t7VQzhFy3rTaz3uxhfnMX1Vy9jeDEX+EclK70C6Jvw5Po67UH2atGJf/v//rP45V/+dQwW+CUkNSW7TCxw2B3iuEl+DaSSpPuQ8aFhelmK1NvQJ0xEOrJ/aR1ZSg4/BEJKGBl7BiCVfZATXXRmZglzxqJylouBH/y1vB8BfTZFFZPoxMtuGS/7o7ju92JG6wwyu+lh0FQCsvka1vu47A6VKU4NH77jw2qdKnqpdkQidjZVn6fHaqMs9NlPn8UPfvRDVT1x7iCPd//uQ2wflgn4o3F37gOong65/5GsCUkd0Ymf/OnP4ud/8efx7IuXMZ4lUO27P3wdv/rVr2KzfjwljjlmxrbbX1reLWJ7/yiydvf2Lvq7gwB8rsHYs1clJQTgToUAzcy7ndjPh1FczqKYztQnkF46UfYEsEpOCUIE8HYU0d3U0f3wGMXbu+jcLiS3dewncml+Rg80qq7qOFZ16muIzQV47wK0D+L+cRUf9k18GPTjVb+IO/pJNJ3Yb5tYbu9jj/xZfxhX5SjmfYimTXxR1fGTQz/GxyamKQVeJMmx09UeAOy+jzp+U2/juNzHi2kZLyezGDNH6p3YKEuf6hH7n+1+no5vf7ffxAM9cIpxPCn6cVkAxNbR2xdRHnrx0NkGkp1VfYzDZBz7aRmP60V0qC4cjeO4SZV4AJzqjUf1Y59qxCRRxyrCw6LWBkxXFU9UiNCo/lDHLdUjdaO+adf0SoOEriADqKDpx/n0XOdGisUT2A/ob//NfqH80mzrN/TpypLF9DC27/Ep8aQxgLQGTIb4IYmShEqqVqjG1L3sUl8XSL2cJMLfIJ84m94ib0blJ4DwaBLjyVAg9MNmFU3nIBk44m72lAhT5OW2q3jgPKWQg2SY3COMip/ZcCzyS/4a1YF8Vk4A5X44M6l4csz2AH6S4xN8Xb0vg+WSDEcQOhNPgLaQHJL17EJUdeOhOcT73Sreqy8VGXv9gBdZUW0Q+yi2lQhmkgtc8URfXOzEy2IcP8wVBxBP5AinfQe+k+YIwuWEVbSIJ36n+K9XqDoPEo410m9S4gxJAshhLrGvSGliTzm76R0HqY6U42Sc+okVfc2hxqnZS7avplK7KOLVapETAwrZgenFNEbno9j3mljX6yiOya/jXkTg5Or4NI6d2N5QKUTFYS+GRaq6QDaStSy73evFoqnjvtnGCmlSVXTWWitPrp7G+ZMLVfQgU/f67Zu4v71TBRI9jIiz5r2x1p168NAfu+xHeTaN8mIe44t5VMeI+7c3Uj3BVkM8UQFDrH8xnkWz2wt7cHKtpdvd6xnpQBIq681W/Yg5MyXlymQxB13aTG60dwaQo9mv6OS+ueAr+ImK5djnxHMkKmV1Dyqu2ackmDH+q/VCe0a2v9+TzVUlPeQ9FUNZsQTfRQk3Z+e5f+dOPZwgnZCrZR/Qy6/eLKM8u4hnP/9JPP+LP43e1TyO+J5/fB23f/vb2Lx6pSq1JT4WxBr9JiEISFAF+1qvEoaXyVn8C6194hp83C69m1OfK6rvOKuxGZeDUTwbncewQ+VLIvHZuzq3SRiGuB2UOvOoFBIxdUwElc4nznFV7KdujSqbLZBz28eGdaZeqPSXSsQT542UHHBCSfqR3F7EuujF43EX235Hc9zdHuKyT+0dMU03PpwdY3h1FuXTiyivL6N3hpxzwl0hbpRYh8xdlqqV/cwye8wZSRtUbnbHw7h8eq2+7Ur43mzVV6y73up+kNnc3y8i3t1F5+1DxF06B5tuGhOuC+kkmwo+khO3kPmVjaYiO9tokcokJlGpvYs4O5tpL2PnN6ulqv+UxKq9ltYMXp3OkYzFSn5zV4mIMlboWMOKGI553X9KNsdVX9wfEsCjoYhWcKyb1TLePy5FPDVlL9YkoEU6P/087FVfl/3LOd/G9BzD/P9WPHEjOFUC604NqXNWRQ6G2s6OP8DBmUEQB3IOmBw4+3B3vwyTAG1w4u+7aQeiAjdyUOT7M+lwClwzgdIGt0zEtEEWB+QGvtrP/Onz+DMd/Br49AHi9/LzCYTJ4IWrHQzi+lrtsWsDQQbU2kG5P8/ORTsQbf/Nz+TxN2BggK9N0Nj58CbxODgY5u+uPsCAupKNA8mf6fs2aMN336Pvv/2a0wLNZI6vY2kvAy1tMEiHWa644fpt8tKf58/nfQYW22vG7+e7wP1MHNlh9zjxe4Pq7XEVYJYJjtUiNbnkqz2+J3KCTDxnymaQyvOlsc4BlOZEmaLIFCWiRuMdKXvN4+f5sWNCE+f2l+fa31OfmwTSeN9ZOq4N4nl8DMB4nL1O/Rm+dwMlBLsmCj3X/hx+JrDwNQSk5Dnjdybn2q/32vTztYkn/609p2CHXgNt0Jr7FdFW1ydgpw3KusJludrICeQw4fDlEJ5PpjpgkLGhsWJ7PfJZ/OxKMhtcyY5kYJ2KIwgKyWsg8ZbJwrRRUt8t2U2yFDlsRRalhnze7x5LO0hes7Zj/MxruW+vPZxbrsWcmHiCmPQe5XNNsvJenoMqHb5cRQXhxntNLHF92zAfYLzWYBHj5eubBEVqz5VtABQ8K5I5VDy114/n32vaa6+9nxiXJF+Y1o7H++OaScAnzw3pxDz4LOA6pRybkNwLc4IzaSBbawv5iwwAqEqN0u0sR0mAw1y6KsUVF7YzXBeihnFX8CcZo0RMK8BGGmY8yUFhlhxqyc7KhtTJEdEekoZvR9917uIIIKGwq5WNBEhXbdciMXA2AAvpe6AuuSL8OnoWXut1ciwLlYbzekrDJYuRe85AOCH1YRBY85DXp8dig5xEDsYMSCobJ0sLIDEBAMH73LRYmccAjcMytsvFCbg+ZdfgZxqYzhVm7fOhbavJCvYZqXHN1YsGKttngW20wGdLhURy7E2Mn/qV8KwZzDVI0870sb0E1GTM+Ow28SQHW5IwKSnAe8N2i3vRGUl5PBl1m0rjpGqJnBEPoCtwNNt322x+FkFHP8VioGBGexz8DeDXUlmZeNK95Aps76k28WSpvdNFTn0oAT8+JhXZjvgckz+DdAavz0C7gsJMYGo+Oo2CzFMVCVmjOL+q2kvZhN7fvr73rmxproTRZ7miJWtR8zoTTyeZzFblI/fhamCfMbbxPnOpePJZZom8tuPdrgg67Zk8nhpLMhHtWOd+REJS8xyoB1ur4t7z7/eQOfe9NdeqNiQTl+zf9ni31zP3DQjLOuJeuKbXxb/ju+b+atoDuaJLfnSVnr/tm/oz+E4PIfqd8KV1DLjRTz+rUg7e8x+oeJL9I+0wEzXKWkT6rdUvyWe1bTq2Svfuvmi0m8l23TbAe1XzYZI8r3+tpXxO6gw9pPWoMczrWk2v896mL4h9WwJbn7EQhvp/TmzTfndfxZwJKD83g87ek147nBM6RyB51ACYOiMIn6MyPxU8k1GZr6lAHrKQylSAsDzmNGI28cQ5I588VwnLBlepybbPxnYMlY3+KTnBFU9UWSF1iq0ASOY+JRKUk4Ns7/R796PyGs/j7TGzZCKgAjG/ehkcyUZNSQKj0SBG436MJ/0YTkhAogky40z/mipmAGu8tkSaNVUXYEMANziT5X/kqhHGB5tgsFTN0rfoD3UFUtfrbaze38bi6zex+fZdNHfLBKb2CxFOT374RYxp9D4eKminiur44T4ebu4F9ENaUEEKSCW/fzCI6x+SUTyL/mwcMRtFbzqObn2I1W+/i9tffyvwraekin7s6kPcLTfxjl5V9VYgWjOexHG1ivnhEJ9Px3GJxG5F/y8y8DsCrshgHhwOcXks4sv+JOaSQ0maSE2M4n1dxe93Vfzh0MT7TsSioDcCmfkY1o9S4CKWAKZ0yaMA2AHuAJYTEFdyTF1VVI3oiUP28r6K6bCMZ6N5PCUjHelRJI06ddwc1lHhm87Gcf7imfpsLNarePf6XTSrrfqikCXNGXgY9ePss6dxQX+N68soJ2OtU4gQgUJJY4c0nXj1m9/H1//8l7F/d69Ma9l95A0BJMmW39Ro/QkkBUC53+/jrt+VbOF75MAAukGJOXMyaQ85zvrw/gUgYYxVo4kdwA3JlYzKjs7qAvipKd5PfU6Sjcl7kTXfq+Oi24+n0Y1nEHNUogBNHyoB4xDREAc0YJkde/GsnGqM1aOmG/GwTYmHktQExBx0BcgAtlLR1n85i1/8+Z/FF198IT+EeAR5yM3DIiXzZNuV/Ieeqtd433FA/5p+7DsHjfEXX30ZP/35zyRxd3dzG7/99W/i7avX8e7t22SHSIyheiJXUmN3GKvhsSeZyZtvXsX9169F/jCvsi3Imq0XKbEB47ncRjdL+xZXMzVn75+dR3dUqrqA+5INISv9cSn5ZfzH/mIT4w/r6N0vo15v4tAPAXz92UT9sJAVpC8blTuy//g/+Kj4MlQnrVYC8h/GZbwfQOZQ7XCIZrWLuqjiCFBaDOLJYBKXNIrfLuLpwyK+2nXUY2y0T2SLenHR1y73llx39vHqsI3VzTaeTAbqPdZt8PsSUNalv2u3L8CyHRNgm5xkc9tbx7I/jkNnLEm/CRVTPRIc1MAkdj2AP5IeChFPnfNJPKweY/PhNiYkHR45V4hbsL8dVRPMyqEIZNZ3fazkE/aOVGQXJ+IJqb3tsYkPSFM2hzjv9ePZZBwjKtKajfZ7v0Sm7uzUc8fEk8xGtueobbAWdL5nWToASb6G47HIfPvLPsedDKkzr5cSEUieYl9BPFHJRMUT+wK/FjuEygNJb+wvpLV4DUlX79ab6B4PIp7oz4cqB8lcVDwdIT2R5CL2yRWQJEvQO2+5r2k+lPYMfXKPEeflOCaDlLxqn4H7UJIf5wb2iGrAHFPzOyqe2Gf6h69DhXMn9WPcgQ+RGAjpSvU8UpNUWebqCnyUTdGLd9VSxJPoOnqaUO0Eudk5RIeYjyS7XqGKvh1WaNCLy84grnfd+Ak2oN9XjEiwIWJ90AAAIABJREFUKHyn4YxLuA6JKfbPJFGnOCNV0+jv9EPj7NN6iTiq+i5i1YsEtm8W2o+c86MOfXVSQhPtGkjUGks+kF6ujWLjdbVTZeCO5BCkhEm0VPxSSFK1PB9FjOlttFNF2nw4TxJo6mu5O8ms4gLL5t3WImkG0GJNlvrKJKrwN5JOd1XcVCvJtB1UTZiqoS/mF/HkxVORRPQNfP36tSSM680m6k0lknY0nkkmUSodKEfw/n4RvfEwJpfn0fS6sbpdKJEEwv+2s499SULMJCa9MqrNTlVUJGDZjxLpYgl4fIJdHdVqHc16LfJwDBHQIp5SMuVe6x3yCRtNsx32CTGOfDP6ilKJl6uGtf+6yNkVqqDHf6G3nAiwiiTR1H8T6WAphVQQ0Kn6jsRhbCTEk3xl4s+Gf010+U5/rEFfOFUff3g8iqe/+Hmc/eLHcbycqUfV5rvXcf/7r2Pzt7+N+8WjxoezrKS1ADZUPYEO0WxWOb7vpP1NFZUqwqhKBkDpxJEzm2quXiceRXLvlQTw2fgiyk6qaCJOkXRl3mPMnaT0kGZGYnFfx7qmL1DCuYRTZD/+AKabe2TtSK4VQfp94on7TV9JopXznmrFRbcbd4cqdqOeJBxjXcVFQR/N1Kdt+ayMwcUsek/OontxFr3JUJWlEIxIfCI1rcS93EpA/mmWTMSnX729SZWxZ7N4+uKzuLi6VLKIkkhWq3j85pUSjznbSLo4vL6Jzu1jHDe7VPV7SHPpGFR9YDPWhwx5WafCB61HyL1mJzld/AvS1TqdXszPzyV/SJED62SMvTqmc3VwSL2jITITMSe9cCk1cN/sHb6IN7hvnQdUmJkMy4UbUgfQGfGxT64SBkkupafycBS3q3W8un+IDYkpZV8SmmU34c/yX1pqHpYthJR3XNfG9zrn5+cnRXi/oA0CWTLKh1M78GkHtAZeuAlnrbUDSDlBueLBoBDv4bWayFZWOY6cM95MBtho+LsNM59hMseZwj6UfPj68zxAfg/fDbC2nVotPpcE5oDfg9YGfvmcNqji63uR+buBBQfD/jkB80mjtz057Qlqkw5yllqyJJ++vz1v7fFqP/+ngatBYwMDn967K50M8vAzxtMSOr73T++zDSb4NX/f/clpz8BdAjv2CsT5vat1DCoZEDFAqAM9A7mu0vHPPIfvXYGPSyPcYDx/5/nbYJWBfxMjJqYMoDhQMHAKsOPqPD8LjhD3A9DtLCMz0b4ufxeZR/NnyxcpyQKAOjWj1nz3Uq+gNknodZAqd74vNfTpPPIaEwdefyk76iiDYtKDv7X3K59hUrlNMrbXi+6xSPNlYMz37bk87AuNg0EzXmeNZq8hfy7j4bUvkAbDlmUG23PeJtE4pD2mBnDcS0SkTJ539xbyujTZTbY+PZlUaSQAMeJsOhNp1OvjsiWS0baC5+B5uAcOHl8PMAPiKa3R1EOK/6+qnYy9s84JMnCKZFd3dTwsF6f5b68RZebTi4psn1aPMdtWXss1XBEp24PWrTKFk5OVSl9HJzJGjmiW9fH8QgZhf23fcQJ5ne0v8+Dn5/P4G+sVwCjNSar0Y06R3JJDeX6l9zAP84tzXYtGxwYB+Jl/bVk/29G27bYN5nVJFuKjvbUNLcuhroVzCfHk6zD26uck+aJEPGgOcm8Cxu/J5ZWAAkmB5L5WAIPcJ+OD9OJ6vUy91pCkydmp3mN8Lv2hdoAzyPuRqYlzlXtuASQcO6mqtV0xx7gxhqyReW8gG6H1R1ZUU4t40thA3O9qlXFLpoZAdZek23AedswzuvT5wId4EriCXnOWsXto1mm9Fl1p7pMNyj3zd3Sxq2qlYJLP1xyyXjPRJ53t7JhJGiDryStTENKDoInsHWkxJO1srSsyvHBU5RSls1T2N4OVlvLQ/NIoOVcwnAKwVk8TgjkTf7YTXj9c0wGE7Y7XiIFidPx5dq8rS7vp9S25NhM2toO2Z4AtIhYIXLMslyrmcPYGgyBjzjbR7zGAzHpBOkV60Outgl9IQMaHAFsB/C4lBpjM9L73GmtXPIm4k+Zilsaj/w/yJNlu2p6egIQstefuRjqHv9eyhwq37/fw+fSsRozCv1P1Eok+uQ8a87Vc3ccAKQQBHAAwiYRKfkbvVPHkM1ZnXu7JQzAEqGG753XBOjlVZwJuNI32nglxA9PsS2Wb54oxV9YoUMxnXFt2BpJB5za9BLKDzTpukznt80c+Ye6PJWIvV7xJIi+TTW3iyb6cbTTXIstP2Wkneb2PRBZgR7vHk30vzz3fyarns1wFw70ybvbHTODwWvd7YE99BJ6SlCpj1N5n9lULydMmwChVnyc5iWQf6ugOHfB9lNe1b6mABmAoj4cyBQe91FQ5y0YAFBCA+YzG3xEhxhlAj7tjypCzv+BzyfuYirGTL2kJoJYU9RBNe509YrASuZOJJ/mQm489nlhXWiPZ95INzkkW2oM5AclSfbpulh/xmpIdyK/jrHi8v00a+wr4kOY7quIJMEe9n/LYpHUH6ZL61vk8oCLJZ5uql9z4N9vKokk9IjwG7ZiCMe0DtOX+Lu7xhCQI61oVkXWqAkuEUSJ21K/GFe0kI7SSCl0NKztE78AsFSgbTpWPqjVTBVeK6SCdBqp4mp0nqeJjgQTyTOt0NBspA3g4m6ghN9dh3p2Zzf5Rtifrj4bNe5I1UpU0GaJksAL06GwkY/j9bWy+fR87Gjg/pp4FxaiM7tkkiotpTJ5eihhZVdt49epVHN7dxnax0ecB+larSn4CxPjV1XUMPyODdRrD+TSO02HsekXsluvYfvMuqtd38bi4k9wy0Bq9J24Xm3i/Wsbb1TIeNpvozy+iT4LJrorhbqtqJEJ9emxQ+U02LhhWT1J7RXw+mMSV5FUiOoNuvF/t40O9i2/2u3jdK+J+0I0l64hEE+aM0idi6l3qzYpkj9YZpFxRxFmF/j5VKAT+TUw6nZh3OnHR7cWMSgSk94pOAu0P3ejvaknGLMuID/tVPJB4MxnFGQDg9ROBLvfv72J19yDQiMoMmrWvooliPo5nP/oynn71uSqe+EJODTBkStX/EVC+F/19xHf/4pfx7u9+H10ag+Pb0EgcEr/ax7FqVAkCaD3qDePusBfp9KrZxevNWj1NtMfwPyCorKhAlQggZC9VFbKW+/gcueIJgEvgYC817E5Nry0Xn3AJzoOCfmqdVFE2iK1ksa6jiOfRj+sRPaIOUR23UVBtQHwJiZWrTj4bn0k2bAPYBTk2SbZT0jb7Qyz3u1jTx+VQC2wbvJzGn/zsp5Lbkx3Hk6BfyZZeYL1YIZuT5Y0L4o0BvagSsIrEXbdMQJhsLZLdJBEdIpb0r3l4lIwkPoRkLMcjrWtkgaheIPknHiuRTeub+7h/815zBXhv4gl4iz5rkssDOHtMPV0A6uij0p3MtDcg2W5XC10XP+b21VsBqENq9j48xvDNQj3EDoDLs4EyzKfXZ7F/c6fkqf1qq95pyujnzMWudI5RLXaxBYzrl7GcDuNDcYgHfMU64rjdR9VZR39CD6BhnHUGMcUWPtzF+Yfb+FHdif35WBWKzCuSS9ikiarEj7HtHuPusI2bt49xTu+a0VzPL0ypnwC1SdlXRQT+O+N7Pj+TP0y/J87Dd9vbWA/LqI9DyX5NikP0R0XU+07Uyyaq40b2AUniw2wSg6uzWG5XsXz7PnpIgx1SFQTrELKB/iPz4Sh6EIT49oetfPI+o0qfpzio4gnihbP/7ZbqqkNc9AbxbDKJKfJ89SYO3aOIp/Eg9RfGNkI86dyVWEPywchyF86We6xiX9W3kPhmPJZklDEN+5Xqt2Kpd6r/ADWRzIdIo3cxmff4rUhQIVWnzxmq6onPFHi63ehz7mp66nVEjEzoATXoyjYjI9gd0qctVb2zL9TjqRPxUK3jcb+LAzaU6xN70A+n6Emeks+Rf0I/wFYPxfE0ScVzb6mfcBWH/kD+qokn+cuddD4zJn1UQSSBXUSXXmSA770kGw5JXA+GIp7e0Z9HKhFdnetrevCx3kgkKbvyIyAHqmMt4un82Ivz9SH+dJhiqzbxVCtZN0tOZ185TVzy65HaMwaJigX9axrkuTnL6QNG7+dBEfWwGw1E764SgUEVLL2DODGY2/l8mojK7U4937RGSAAY9lXxhGQghK6SSDsRY87AcS/WxTZiHDE6H8esn4gn9sJ6vdVZjruALcXuDCl5JMmiUrlejApwiZHWIO/plqVIeOQKIZ5iWEaHMR4O43x2LuIJfww1lHfv3ulcRIYUm3UxP4uKucnEJ1gI9kfV3CRZzKfRnU1jg/zuYqF+ietRX72eFC8ci7j/cK+1YByMNWYfS37IcCSbsFkso1osvkc8UQnT9LFXXa0VxqEP8ZmlOEk4QoJXaiXDMqjEJ35nXPBdOItKfBj5nMjVpX7cDRVved9Min5UK+awjlHu2UbPID6Ltcza5ZyQT0EODuEafmuvH6i4iJA4HuPyZz+Jyc9/GN0XVzFGBej9h1h/9ybe/OVfn+wbkRmkG32fIZJ5/lEnkRLExZDhnC9d9SVOuEJnWESzwafrSGYX4qmq6ngyGMVns6sYxF6ymqpSVvCc9jH3bOKJyiHOQvUJzEm2wpRyUglpYkqqxM+RbGna1zhO/YIemWWqclaCbaHqMRNPb+taSTTH87EqoEiemDa9INWW+x/+4kX0z6bRuaKifRo1ieqrSuN4NZ1HMRkkYg8b0Ul+NrE5Nop53N0+imS//uxZnF1dKp5jXYosvX+IN7/6TVJdqPYxeNjE4c1NdO4XSTmHhOQsuWhSX9hProLkDKYy0on7EF0Pq2XcV+vYYH9J0C37+izs1vrxQeT2ORgCsqyPy5gcj6oscwKn+k0yPhQxECexNzNOQnLAp8STY1+dAcJs0nfFu+Ab+AuzeZTDUdysV/Hd3b1k9qiUJyFpPEhYEuPm8eMUcnxtmeI2vqfYczKZHA3aK0BxJmcu9TQp5MPJoIaBT4NCDkS4AQeRZvYc8J6Cqnxj3IzBRYPpbWLHYP8J+MjZQe3A3ERBm4AwGGtA3wPTDtp8TZNWvheDvNyXq300qNn5dQDKtUx8cD+fDqyBURMevgePj5/TxFqbUPK12kDc3wdK8LqTEc2ZyG0AzXN3IjZaFRV+Tj6fv7uSA2Pn0mVXGdiJ8Zh4vWBE+QxlB7X6XLTnzQCND1KDkF4TbD4OKIN1BuD8PoMUftb2WPs++J0/X4Yjg/au0HIjShMTXNtrFJuLjfs4HulQ5UvVRBnE8Hox6HICQ/IcCGTCIcsVF3wW48fPfo8BMxNUGuddGkOD2ty7/+k+W/03PCZtANakkIkds+dcm8OY8QZ4tqPmdcg12vfXJje8dv15JtY8zt4Pthe2GQZk2kDs2Xx+Wk9tUsrgO0Ej7zMw53Vuw9XPxILtjMkWgyhDDvTc88j73nuMMYCpNzBZZIdaWrZ5zXSjL5KJbDQySkWuTOmjlcjP2WSeJIEyWcD4yiGI+N7cAu7hwHFfjCvXnM/ncqhEYmWwyqC+17Fl7hxYKpjn4M1rEGfLNqq9d7x+nz17pnkWaIjUhHSHkxRkek3usUF2bCZ0vb74OfWm2umZuDeTLNwz48j98XvWp+2dMqcymMl7TVy1s5UZR5zf2WwSb968k/Mjm9fk3h25ATeBqtcPc+917N+pmSMEUgYbXQFn4otn4f4gnhaUoathZAoqDejz3UQU3y39SHWXM8EFdCLBINuRsnJ4H9mlKj3P4BgBCmOlAGu1lhMMgMyccU+SnsiEYMrQSgGGCW6uY2BaZBc22UAmAPuEMUtjj4PCdQ08VutVrO8fo0MVH5k/SA9kuTvbGKn2Zh1h9YTCcc/VRdKYx4FDC597ouSfQCBnwGiMcxqKAGBJihYpezif1W4aqXObZq9UOGTg+GSrWvJlvclI/Tq8RxlLrz9lb+c51zmZG2KKsMp9UJqW/RTAk+2j5+cUNLcSCvidzyTK9E/nC1VYVMDlHjACg5EoRAoK++2mpoMk9YoDBiijswXnNNtiZaghz0Aj93IkJzmtH6TO69RMNJ9DBGLufWWyy2MpEiwDwjpfsuxdyqRLYwNoqUrCLAVAogEONdfcEfQOP2aCc17pnEXqJp9L6jSs/mBkdqWMS6QwTlVy/ZR5mda9PavcmJR1VKb5Ujl/L2VAEZRApqW9N05jneUiCbAUpORkGp0ROL4ZWOA9BGdUxiAt6aozryHPq8Yzr+N21aWeJa8ZPldN51sZsParTg61ZFNyxm/O4jv5J1lyzz6oxx1g1+cPUjD+crIJP/tzAPu81rhnk19+v/0/XSNn3CP55y/A55N/m3tgmCj0s7rPlXzcTMpqniEvN9tTAKfxytKVOrvJjByPZUd8VnuNaczov4YNcWJOvj/3XZMPRNV3lraUz1a2qq8gzLvIK+Y+WbnS0Y2CsYP0DPFakW+SiVLdD8FeL0nZyfbkOfd+0nleJzDRGvAitURwJptK5id77ZR0lolKnZ/dIs6mZ6fz38/JdU+JAHki7DN4zTnO2QKsZqIKey8AAxuaE5sErkAkI4+0XKTEgXz2Arw5PtEcZ0lEMrxPxGoF8ZeIZz6TDGcTsyQx0JNB/ndONuB21ccm2weAoJN/4H5tvbSmGBMIBPWvhKDKPioBrteqs5mx5ZbUxBC4dxjP4OQfSAaRCADz6jNyiOnFWOfJcFzG9fVFnF2eRafH37cKvNVoOmeIQkqlZ4uU2UzS16D8XvIYQbRjIfevEwhBtRryRo+LeHjzPlY39wK0VSmAPVdT9Cv1i0Da7/7+Md68eROTBYQAvbY6gcQUyRf0cwB4eHZ5HZ0fXMX88iKG0/EJXOIMJAMa2Z/BahfbVaU+LsiKfPPdq/jd199GhXQRv6vo21IoS3pEogig7h4VBQjcfmzwE/eANcc470X89OwynneGMQCU7nTjmzjEd80m/riv4oYeBx2qXOitRuVLV+oHkKesOQGhTRVlr4iz83E8e/Ykbo+dwC+g18hVtx/zKTKD3Rhvmzjb7OOCSp1iEBOy0emZgR0edFVZQdXBH6YdZbpDDDJ++ET4dt9+803yfegTNU7yWHX3EJcvn8f1y2eqghFQhC8yLNWPQsROzs5mjpirC3p+zGbRdOkFso27b17H7uZR2d3L1WOsBsOoO72ouv149bCKB56RKpQqJfsAxrO3HPM4CY/9k864j76Jba39JflQ2MRcAao4o/hYOaoztLOTRNUlPbrKUlKJwyKirtZK+JkPyCbuR6cBWOnFZIr0Yz96Y3pjjaM3SbJekkkeDWO1Wcf79+91/4olPk9jqjOrTr4qiSun2GzYl50y+ORqUf8sG0yDe3xTKrr63djuK1Xzse6X39xIxpLfU3GmzwSYAn5u9gLrkVlibHROZQkoJ0NN5pOolluRrQ3EETKIJCdNp3E2v4j1+VB9AOUjFsiL7eT3DTZN9DZVHFb3MXy/ivPFXgDdh/IQwy+fxovnn2nNffjXf3dqmq7PZ93nRD58qGZxiPv+IdazMvaTkeQsF4tVrEmeUH/Vg8iY+Wwcz/ujmN4uY3q/iXF9VHXHrlPFbDo99VFV/IKMKf2W1J8G33yje1AlXK7qB2xF9q1saJq+FqAOkYJvT88hwHSIvc1qE8v+MVb0UusVMekOdKbJF6VXCH4gFYT1RjKLn33+UhUBr77+VlLq434RfapJsBH0ZenhW1IVnOSXek2qfsUPkg/GOdErBOpxX/cVfVMirsbjOKdHLf7+kYTl5B9RZWeciM/VuXdMSd6Km7BHORkDmTTJPJE0NUrJQnyGEgwgpNm7yIXl2ANflgoPnQ2Sxkz9jfEhVDGE/aZqg6SLZifpMEBSKkHf3T/GdlfHu+M2+ruIy8EgLsqxPgNCjaobyNlJt4jhYCj/lOenvgpwVz2gSGTMewMgW3HdoFRlFddhfpGa25FwiawsWf2dXlxO56pC+u13X8din4B79gSxNEl56jlDsi+2QWB7mXrjApgXPVWiqBcUoPYx4qap4v5Qx44qkSNxQqjfU4WfXhxEIpOgRl+lwaET604dEAo/iWl8VWTbJQm2KiWZkoyUk1E5V06JYjnZRLJj2ccsckJLtUWu7BDHQanPftw1uvdlD6nJUO+5HtJeVFMVIVnGpwDrna4qKO7oU7Va6d6n05HiGiUiNiFia1HU0Qx7UcxG0YH4HgxiTqJIUSdiojmKvNIa7ac+Xg/rZcRtIzKw5ozcNnE+OVO8sqGCByWS+qAKN0ihfb+vz6rp/TudxNOnT0/JZGAnt+8/aJ9SQYvPiN8+mSdpe5JrjJGIEMn4a2c2l2rAbbWKNbHNdCj5V2witu7+2w86z/BJFZdDcoLlogDC+iXxU2csUnu1EilZ6xCtZOkhS8ield9Q1TGZz6JPsikEExUlZf9UFUuvJWzVBp+a+ysHkpdUkijzjh9dN1kZJZE8VODs6Ge5WCkWRaEF2UaILtYL46E1yfVIWto3qlg6P5slHGq5F5m3+vxJvPgn/1FcPbnOVXTH+OX/8VdR/Z//MpbLx5RwxD6vU4XlkCpeJBJ5VmIBSWruT7YKoosqoN5gLCnJ9aGOVUOvq30c9oeY9ntxfX4ZY5IRc78sYS9ZvUCxC4QxpH3ugYXPwb47qiq+K1s365Ng25MNpcqHCjzHY0cqk0YQsa4AJHmVxIqh7Bhn4KtOrTN+x/kEkUoftOjGOWc1Caf/4U+VQLGb9LUPIIch+YTbjIYx6Q1iWVcxe3IZP/zpT3QOv/n910rSoBqWqkbmAj8YYhsbtFtv9DfGESlbKuU6i8cYL9bRv19Fs9xIThKimtML3EAYAgnOxO5Z8UG41KEjvEfJRCQdrNfqe8nYrFaH2A07MZuOpQ6A3S8U8x5U8dQ9HGNs3yhjJ46l7AuRoMB+wjYOO/TdSm1R9sckvdrb41M2CfvAZ4CUREaXGFj2raf7I5Ht9eI+viHGITmxP4pxZ6B+asw5ySwm7CVf3+tKepGYAfJM1f9ZZlH7dz6fKwo+gSGZeHIg5iBfAU8LDDBQfYqg/4GqEoMC7aD9FGgfDskoWEO8RVop2Pqkubzfdwrac1a/iRV/lgffz+Vn8c++tkkOkwgGxk2SGHBvS4TxGgOap2C+1QPr0wC2DTzYIfahYvDCY2MHwu/x2LdJp3+IgLJzbhDYgKUC+hZwyD3gPPjZPVZ85z7YeAZGXe3GNUwMmEw00WJA3WROeywNCp6c6rwBT0CDgbxWxZcDfxMk3KtJRY9tmyD1fHhtGCCWE5Ordkw8+Xn8DHqPDEMClxJYlICtFPxinBMo0p7HEyiYATCvK8+n3881TF76Pe01yhyRset1wft5vUkW/T6Dxp4vr1GPc3tPch8O2rnGCRxo9aVpA70G4Aycef65pglWz/unQZ3nh/3r/WSQxfco8LifpAx8b3z35yr7oyUjaILA1zEg6v3W3ve2VwAbJi1Nuto2ad1koAuAzESlpcgYn7IHoWJyIDUqn5EpRBPJsoxRmXrxeA14jLi2q6h4Hc/iihtAHlcfcM8EcbzPa/V0H5AXlJXn7HyPuyv9eG5lOOaM57aNdgY8f/PrXfGEFM7HZIJEPBnIN3mkYJmMBpqmrtcpmxLphZxd773iXkReZ349jqKIvU/6gYlMycRLAvcOcXf3oOdMCGcGwrV3kCVKgajXhJ0Og66+L56dazOWclJvb7+3b5TVVCEd1wj8gPSznKLvx3vDa1EgAH058lljQqbdPP3h7l7Ek4FKDITJQz7ncb2StIFtpggCkykE/qNU6mwikef0upYt4LlyIC7b7Aw5mmaSyZrJGa4JELJ+QDs4NUElSgfkom2Ms01Mqqb1uk8Zwtn+62eyjLLWuBrdA9zme5a9bFUHpV42iXCxfXSWkuw0n39IwDWO9umLYCkTBEiNyel134HshLuX1Pdsa4t4Otmi3L+P95tAYpxsE1Km5/d7UHqfJHA73YtA80GqDlW2uG08TWWlwZ8k8CTjlYknVTGgLQ4Qq2fN1SpSSUpVdGRxGyhnDNzIXDIkgP9kHOXgUmdxuw8RVWwEAE7E8RAqQzZlEdEImcbs8hEkzZP6JumZAEBI6MzVN8iamnji77INaECb53CvDTKEM8lIw+OTo597BHDueV4ACGSzIXBYOMgJZYAx+RXpWpp/tLdb/auYI1WFZo19vV+KIUc1NAesU9ZhJoZ8z+2EkvZc+558lsqcIHGQx8q+kfeXnis/+8kvyUGSmynrfjLxRraYrp2JSQW3yIa4OqpVaXM6zwEF8/u9zmwrbVcMLCT9drOLWdKg/FjxTvFZWssfhbF9DcvfuA+D1zjgiMYo944yueX9Z1/WY9vuwyR7mGU69bkt4sn3Sf8FVe/kxCJJaObqLc01xG3eV6rYgUQXhZ+aMdOwvu2vKauZBAR6rSiR7GMVP0+uOc7EtfZFnfqViJTO1X7SVM+ytmRpuupMfke2IZqfHvY1+TIeD/uyTswAPG+vH/vKXmuLOlWr8rMa+9LPMFc56v9kXufejsoUJAs8JxIQzLn6Wv1D8jkO8GGCsthxPn+feHIyEcQTiTNaA2o3mBIDZLtsk1s+n7XaNb40Tiej2/tTWaXpHpRdmvthqfoyB8UmnqjoM0nmJADOLzJ2TTx5TOn6jtQI2dVPnl3HeDaKQclnJEnbQZnWCzYLADjtBc7o5FejH++zUYRgN/VL5XW2lYwnhKfiCACj9VYgOecf8j5UTrB3pdc/oNI5Jc/hIxzeLfQ3CPFKwE/qH8EcPr24iuLFWczOzhLxlMeMcYBcB2w6LrexfFyRChrFoRe//vVv49/88tdQACIFh9EViQWwPOU+lVxTxxGpGKTahqOooo4Nvn5EfDGex9PuUBIrnNV/bPbxutnEN7GLx14/qkMR6x1wRTc69HokgzXLsZAoQh/Rs/NJfPnVZ/HjH/8weqNZXFyex5C8DaoMqnUsdqvor9bbmEuYAAAgAElEQVQxeqxi/v4xOts6BrsmJgey+pFz2SoDGQHGt9OeADL6Ns2vLgQcMx/0L3i8u1dPj/6oVGNrQMMBVR3nE1VJQVgxTyI7ZlPNJ74SoAzZuFQ0zcpR7PpF7CTJ0onVu/tYvLsRiAI5WZHFTx/SGMS/+M3v4s3dYwxms9ghUU01yt3y5J/ZVrOGfUZsd8mvtL2yL+D9O5rO0pqz/KhW1UebD8YCkDPtDeIc4gHbrwQFkkmQtaUqchTdY6q+UFvAQcT8fBpXzy8lHQYwc3F5KTt1c38Xt/d3qXrm6jKWu82pWtEkv9QQstIHRUnsD8UHOblHsXT2oRyrq+qpoIdcIt0B/nnGWXeUqrcA7XIcAWBLVRTgPGCqpaMhXtm3SgAYlpprzn/67AGekx3dkYhB7qtVdNU3hQQn7Lyq8IY0te9LsrHcUXq1iP23H2J4v1X/lepqHKOXTyRjdHhYx+H1O1XWO4ZXj9Esf03SxHHdiUX/GNvLSTTjYWy2KA5slDCFb4RUFX1GR+OheqNN75YxedzGmF4zks1enYh15hWbLL+aqjj2On28NitVv2Fb6PkqVUjIl7IXg7oj8gUQmfcB5l5S9ZTB77u7+3jsNLEoQPa/TzylhA56n+yjKjpx9uw6zp5cxbs37+PNN98p9i07xxOYC8gpYBkSHaAXG14fv0c8ycx3U4UA97XYpWz8s9EozqlMI4O+Qa41JY9BPH2MnXJSX5HUHoSdbJP0uNYMoCuWC981y7nyGZzF+Lf4abLVjCtSkgDRg+GpIgAAXPHL8SBilcqnI4R7rxeTQU/9QNT/ZH+I94tlrLZVvN+voldHXPTLOB+gQLFPAHNxVHXguRJ0R5oTzVcU6hlDxQEVJQDkil1RdSiQCRslSb9mr7P1YbMQOFwhL0p82OnH1exM9unV7fv49mERA6q7BqXAUZ4RyTMAcJ2XnZBkGQkPjDN7HKIKO8b6utnV8WG3jdsjFWjECRBIiXjacK7ACrLP+uyLrs7bTdHEuDuIH+zL+ImyD3PV6j734qIKM8trUZVl39RVyZKgzDHNnviOqqfdIbacLUUvVod9LOj/1+0EMDD74rLoq8pDMV7nGJfDUVxxthKj7jaxaKrYKg75KFcqfKs7iE3sohoUcZyPojsZirQhAYav2eU0KXlstrF6TMQT9w5FqEqXV3cinqh42q92Me7RW3oiZQVhSCQe7RvJ4FFPD5HTkJw7GasKVDFOtRMRv0IBgWpw+r6S1EjVRVbJMmbI7+Tb5V7ExXweq2YXC6QAKY0bl+pVyNpVL7PVTutEvgYycrlXr+Nw4UO7WglceyRBd5XICeTqpOwwGep+OHv3u6TAAzgP4cxzUXGEqeUMhZDCF4F4UoIYcniD1MNP+ADrm0oYSfIn4gkpa4gMyApk84fYDJIIeA9k52qjPQCROUCyEiKKXs6c2fTxjn5si26svriKn/zH/ySef/5FOiOaXfzd//X/xP3/+leqPFeCanSkkiLCqZf6HNFvTlLuJC2TMEOCIfEa648qqHIiInhN76xjijtBS6eDUgQ9Fdaca47xbUOEwSHbnHtVQ0Kwu9l3Otv6Ka7qdwZaS4yb5KGzv6oq/CNVSwfZKnxW+j/xd+KjlOS/je3ZWOO9omqWNgG9fsy7gzgvEvHU/Q8S8VRRyUdPQ5I9qTTFhtIHDaxqPIqv/uTH8Se/+Lnm9+b12/juN7+Pt9++ki2WdB39XstSz5RkEelBuIvbD3fR2axjsFhHuVjFcbGKZpVIc4w8FZCMhdRjOIPwYbOcNWtQhBAJ3xR/HHm+o0ggzpbFgn5lyFJSUVmKUAZNmqDeg/wzpPqmSjKP+Uxl3TveZM0TW0C445Mphs94MrenJIR9UozC1gr/6HVVqW9cjMQDfG8S8F5tlvEOaXiq2YoyBvsiKhXgd2QDsJvqnwx+kYnFVJmW5t6KDqqgPTs7OzqwPgXFGbT4FOy2s9d+/Qm0+yRb3SCysvhypU0bQLVhtdSXr/MpIeIAUSBDK1NUOyA3Am8TE7zGQZFBft+v32NDz/MqazZL3dhZ5buDHzu5dmr47oxEsf8f04RPAazvVeDOCfRL//dn+7NMgrTBFz+nAUzfdxtM8P+9yNqAsQkM30cbyJfhsKObARWTNX4Wf+f3zhyWs5p1Uf1ccmgywdMGgzzevqdPgfM2eWLw2qRBm4Tkmq5a4r65joMGrxfWjytdHAQlQDBl+Xr8Pcd+Nq+zZr8NetJwvVQZk2R+ElEAa5+yx/3Pc9F+XgNPBjPbZBB/+5S88bxyj+XwY3M2GahWdQT3QVaRiUmPtwkMByVe/wbWvSa4Vwcan84VfxMYm/tYec+0M7a9Nk1WKLAk4zUHSPzf1USfzr/3PAGWq2j4vLZsIL8fZpk3r6n2/uAeeX3bLvkZuTf+hhxae575v0FrvV8yNGmPa93LkCdSSYc7ckKa6wROEeCYqFDWWAlckL68f/38nlvumWoXqm54DYGoiSf+733TtoUitUZJBs/EOdcVwJMruPi7++p4XGxzuDdIGJwKg2k4D6mJZsqsZH1QFu05NVmVAL+UAcRnWxqS99imel2Qrdm2uzwDn4GjaDLJ68TjKi3Z3JNpsaCxJ32n0jlARpv3cYVM5SEf6JlA9Nq2PdThPByeyBzG1xWatmvSd14sBIw7q5L7Zny4d+7HRBrX99g4wPf6AkBL6zCh1ZoPnMQc3Ol1mZjT86FLv1qmTKb8fOq9lGVa1ZS3l4I52yPb2tN+Y0xyMoDsDkhEDqAhntDotRNAfycTT2Sy4kTt0VpHR/xEGH0kNyD9cNRwDNKcJ9kv5C5ko8g+BCDL0mkK8KhqOTn3ZBSr9efpmaS1nXv3STZK4MzHLwPbp99kJ1pnAA6mKwcpgwfUzpV9Gltn7WQCQPYpSz0ypsyz94bPC5O2n56NPsPJFve6l8RLrrjh/Yw3gJ2kA7M0gqouXLEFwA05h3+QMyCVSEDz9jLZCdb2p8ST5AZygE7mLM7YyVdonSUaywza63xxpROAeQapyXjH0XbAxPnkvj39/iAaeiydeg6lKker53GNqs49NkQ0pWASMN57mjVhe8C1k51JgQ9f6+NHKUeBA4CfGdwhkKtzdRVjpvOLLMHcbJeflbyDn0YT5wz6SeqLni+s9/yc3m+8x+ev59B291OCSufJMiU16Llyth3P42QKpC59tlhiT4kKWTLNn8t3AGqNS34WnWGfNKf355x8y1yx1j5zfRbaHzApzc+SjLCUM6RRJp7a89YmnmxXVPGT/VIpW2Yb4yo8j63uv0Ukt5MaUt+tZAsIAnR/eU78vrQ+0nhqT7Ivsp8ge5urwfT5ZOBh0bPN0jUzscH1VAmExGT2N9uf5T3BWrMfA8El/y/bAfnmkK6QOXx27m/msQA4QlrG5BH37GoeJQoQ9G5btjnbLeZVAFtOvvCzQszIX8zcIM+wbjLZAhhHoEsWPQ2TJTmSEi/oi6OgclgqSCOZRs9RdGSzLPUqP869pXKVXpdWFoMMPKuPUlJS0HpEjghA7EQcJ+LJtKTOwux/n/yDXAmmNY80GX0n1Msv9ZviLAQQsc9qsEvEWO45A+nivnbuyycfJZIvS8UTn80YL7apyvjJ06t49uwqBiMkacso+iTVrHX+eQ0aLOVc8pogq9U+JEE59w1ZLVA6J7zR4wZbwecBDJOZDhDOWAK8I+FCFj2a8/SKQPoW0gP/5Lw7Eunj59S6IOFlvVEwP31yJuCBfoQm6xR35Ax7Zccvt9FBSmh7jF/+zb+Nv/23f6eEDiT6yFKGqMCbPOuXMadnCGTRPq27HZmf3U4s63Ucd3Wc9YdxSQ/MXHnxbXOIV/U6Xhf7qAbDWCPXtqpQLYpiMj7Nfb8cKVMfe/3k6Xn87Oc/jn/0F7+IH37+VXz5ox9Gp2ni7tV38fbuTTwi/bLdxfHVhxj+q29iv9pESF4mxbXr/TbIAQcEXI76AmBmF+dx/uRKFdeM7cPtXdx+uFED+XJcxrHsqfq1mA5jMJ+IgEKaiX0sf7vMlT/IYdFUfJeyuzFHK4DqYxHzi2v1gmH+6Jn08HAX29c3Aj/f3q/jL//vfx6//vo7AXhKBuxA4qVzxTGlfUfZUioRs+yj7fi/E6vlfpbOyub9kgDKvna3t5cfNSTJqztQxjuyhlx7MhnF6rjVWQ/wTTVbcWhiNO7Gi5dP4uUXz+NykjLPx5OJgGwq+x9XS5Hu+J/rVZJFNTDEXiYpiveQNLBvUvyqKhPAJ0jLVrWwAJxWj2DJ5zgpBTkmiGn1x0i2T75AbpbOMy9u7pKU1mGfVBG6hT5fZNnFRTTIhYH47ZoEuJKUsj8ow3uH/F7dqKG9/LZukrhCju6S3r23ixitN7H85m10l1UML+bRfXEZ/eszkbHVzUMMH1ex5vNzXwtX1CseBcxdHmM17kY8u4h6VMbjYi2fCnCLiqfxbp+kzCajmFJh+bCNCb2oNkhar9TrDGJadiEnzbIW5CuABdFHcb1UgguVCxA/ktviH/2LtodUCUkykgDdYZzN5iI48N3uieuarfqIYEOQi8P3Zm8j4wxRR2ViM+jG2fMnWrt/+MMf4u79XZzRL+5Qp4qFbl9VkawzfOZkr6nGy7Yw+8YmngC1N3UVi3UlkBN5Pnok6bzbJxiPMdzukpQ+a4IkKNaOpY/lI9dJhhafLKlXkcyaqv55D88uf5KKpty3ms+m2ikluVDlA9icZOgEvCJFBemwrQIIfTToxfV0GvNxih+r/VGSXBBP97GV9Oa8W8asV6raD5k9xg4CagbZOxyn65LA8//R9WbNkmzHlZ5nRkTOmSfPWHPdW7gDgAsKENENGmitfumWtdSS6UEv/aRfoL/Rpp/DJ1ImU0symYlig02QBEHMdx5qrjPmnDFkyL61t+eJW2Ifs7I6Q2ZkxB58u6/lvtxatilzgcR8D9AqXx2iEHmx/kD7EbKAs/V6M7e17WgZZ0N6+1hqk97A+gdjSfZ9/PKNyKRelui9AL2SQ2d9S0Yz7keuSTKM+u8kAlLZs5cQT5u1nVdbESftdiZ57WVVq4qHypgO/gqVAhRjkwDRpQK2Y4+2mX0vC/4n4CvxJf+LU40+0WK13lc7KmGHMyPKc4VYNwDLFT3MIO2osigKW2DLISjbOzuwlh0nHfVz0tnaNhFPR72BLcrCrlcL9VlSNSUVZSRrYe8OxrabHobqsn5q6XQkGT58c+wU9qJqQ650JXeYb4pI4LdsASk6n1t3WWivp1XbsmKnCo5+VF7Q+9OOEjpm1dYWsiHwCW31o4P4DmTI1kjwhOjw3pdu41ive9wx9tpl3eMDse7pQbcsArGV0xePqpROpupLqbLQBzJWXw2jCkoTQ8IDli8LFrFeqZ8Y5wH6FerHy+fje5IkyFpk/UCgYKfp7VbR6yyVPHB3ONJ6gpTyJCzshfz9iOtIwhGfoTb5Ykk3ka9TINWfE58TI4AzhP0NyQzJAAFPxWQPv6sdEjw6aWKT4dQut2tbPTqzj/77/9rO7j9QZQ9r/MWvP7ZX/+EvVbnNJYckGpNMU4GHhdi2F3uMqU8kPSTrliq3O8RokJSdvi2oJgNHUwKi2TBL1W9NajyyYYF4UqwSz2UlEyPDHf1RbAnxFeOm+Io1TUxfVraGRFUsjAxiSIQNyQHIdK+tRa/DJLE1fY9EnKZGHgD3n/c7we/DH4fQTLm3vohuCJrOf/m+jR6cWT7IbEblK7Lf2zwQTyQ/djr2/ocf2B//9E/szv17tpjP7frNhb346hv74g+fyE5AtPIlHI25pMJxvbXFbK7kpt5ya735wrrLrXyHYE9JWkxtVtFDPhQgsH8Yd41NJIDGk4lwhOvZjRKN9xgFUpabXNVdIR4JUoj0lxy5/1jurL+lai8ST8hx1jH2jRLfY7BOCMq0E0inSAYGaWDiLaRWb5NXGX/HzJmfUX9i1A2/Kbf2are1OZwhZ2DdtiwnsYrkqFBVJR8pJsHiUyr5sNtRkgL9vYgjeVaeXcSTB7cMLB/qFRceXDsZ0ASlHaxw0Ncdv6aTxOHaJFYcQG86jx4UNUFZDDXvE7ses2Gb4PMeaYgBuBNiDu64YRGYFMF8f4YmyeTOrD+nB/YO5Ljx4x75agL9/OzgrIM4Dhb5xLnD6WPloIU/vwPYTaDCn83BkuZ7PUDeG+UIYLij6mPk73WD/TbZ0sy+516cTGiCFP4Mfo8O5vvcePDufW58DJsBwN4BjA8lwKNR3cY1GFsWY3Pd+RzxNl9fTmT4ffk4OfHlQK5fy9/nkgLcnxM031ovda4gx5+LsN7nkQ1Jj5JmMONz7WPtoLLfhwMADgzxzG/vG59vrbf6dp271r9n0grYjJUivmaaa9wzcZv7we/P14rP6R6oavQL8Gs23//2GuP9AqljMORgvxsY/9sevIngmF8TI+N7hfcABsg5VjVMqDBojocD9A4MO6DXnDufY/0ugq7NPefgJXNDk2/fuzj8e5IkgnCUoms9xMa5vjZC4DlUIOLAodsit3FOIjBfVNw0K4echHHCi/vz731PO8Dk5HvThvI3SdTEzHAfX9/LAs17PYFfbjtZSyG7sdr3kdLhFUEurtkkcr1Si2vyvduLJjDnVUO+/wTGrVZB2m4+17UZH2Xf9IP2tgP94XkA6QKhoy8yR2P1FxkreER+DZ6FMSIobpLJQa86SDZy0PtY8vl88b9IyG4vlrSXCqpdatTHysE27xklADqCqlwHwCpcO6x3tx1kuvsa9j4xAkMIBETcBLumvUnmYAQ2CdTQ/2VsHQx32+brGpkHAFdfs03QGyeCDDoHZDdo/9LUuSgU/JKhB6lKIKPnUCZNIMlDtjjSTUHGQ4F+mQeHLgt7Tj1B9MdwTorcADiL8xNINkCihsRdJJ5kT8hKy0IGmqa2makX6aigb39bSSXfAumOWM3sxLLsSMzydaJN50e0n3zPa33/ur1++zx425YV2/BZcv5jlQRcwp4ktZYcPp3VOOFR41m+A6BPGTK6AS0ImuULxJJ5+TcQUt6jMJaT+15h/hhvB9ndXu3PEMY9Ek8+frpXso48M4msvXgmsa+oauJLvktVW2m3QNUekt5XLrXoCnWbNOGIemyurrNdYKZXjMVGuYANcU7RxNbzREIV8J0xwIkNFYOBXOJ+REBA1sXkCQB4kcb4SpBaLulI4NENlSH0U/AzxO2qn5fuj/E/4/G2n6AzHbmfxhng12KsRVxEqTKXoBO5GpuHu+Sm22XWn/ZxJCK158m6i0kLTb9t7xs2pHib/o3PH8637i/KrGl+WRMx6cduOb6wgfR1W/HkfozWb9xTeyADux3PUc1hQ7bFK2P8rPEAXgBVZCb1PDGg1vtj9ZNLnGlNsi+07sKagGT1eZKkQiOZSpm68Ql0piMvsw6SU8pidbKMgD4CvwSRHnd49bNzfVpTSUh4Yi/KB4nX93Glxo4gyn1YsnD9vNdrCpefDeSO71WBclUlyRkfdqR3tLdiFSy/38aEAgGNce17nzi3+QBFsp8dQKlKPgfPDxjB2eH2AKLEz3GvHCXlGhvq45ukYb3xRVBInWO4qfjk2IwoY8KvCR41dzG5T8R6EeIVAbGRwNHnRkUDJyBlU4tQtUVA6okBXtGoMXKbSUAZzw2qMP36rU4gMocjKj+GBqYJ8cQ/QJkka+l8xi7w92DD2iIq+NztPMj2+rwAjMiXWiz1GZz906NDyUJyPwTq/O+KDq11aTertQ0OpzaYTkXOrOibifwJWartjuy7+6/YI8aeRCFdPwb20sWP2w+JWQAwASsHffUlqpZbW72e2+9/8Wv74uMvLEtQKkjtqN+zOt9allc2bEGEkZ3fUmURCUAJ5THd1JZlkM4C0Dro9lUhBbD9Zpfaq2plb+rS1hC18FtUqexatksTO1/PFbB3hkOBYINR3x4+umff/+h9+9GPfmDvvfOuqpHQ/x9nXdvuNvby/KXlry/t5ndfWufnX8hPkPwLUkn4B4PUtllLUlezeO4d3T2zkztnIk+ZC2TGrs4vtEc6w76h1d8adW10cmTjuyeSmCOvux8zuvEllGQgwCg8m0DUTa5+KEWW2fGjx3Z2956IVpqr54zHxdzm6639+g9f2F//4jf2h8++ts02JE5hn7u9oBbgiQROGHNt1tJoNNjbFY8RmjZpgRyjSxlvgy+sMwk5RfzNpDKkT7VHqcaM/ei6vUBybttFyDbmFCtzG3Rbdv/+kX3n3Xt2986JZdtAwqpKZIuE1zZIm8bkrrLayv5hZ1TRh59M5rQnRyJbF+XL3L8Rgu3y8VE+2+OSIq8kl+O+NvJH7t+43XLbz31dvXyt/cQeEJA0Gtn08DCA+QC3o6512hBuO4Fp2Et9duxZlZS1zW9u5EtS8QbBO0VCu2rb8ulrm9wsbX0z157qHR9YPR1qrXRI2lzl1r66sU2M+WRPYua3fNRdbevr3DbjDrqXVg17djNfqZcaFU+QE30wIM3FwA6TxCY3a+tdrSyh4lHjHAgSAb+DkITI2sPWck/0o6DSEpJPVc7RT1ZfVEiBVSECQmdZ9FUHnZ6IJ87BvKrsfLOw8+1Sr4E8IcmLs0rEU9FSP651a2fZZKwqLXrVbBdrEbDkjkM8DYnnkEJUf7eW+uDJrHN2kTQG6Q9YGBNfqC6AhCSxR3KlbWS56eEK8RReR10xmepOPCG1x7hmaVhfXJuqLvaOyH38SGW0B7yDswr7z7nGWI2GQ531Au3LUJlAhQyyjUpYi/1xuG8qklhTm7plvaRtdydjG3d7suUbqquQeKQqod5InWGUdiVrhR8GCIl0F4QEFRMDyOhY6UqfFgi3FZLVZOhHskEyeFlHVRbYbM4JzpUbqpcYh3qn6kr6ffF5VHBSNfbp9ZVk4vpJ26aDkaR5RTwhZ8/6aZl65bAnAYwhnkiWpaqKNbKu23ZRrOxVvhbpU7cAVFs2Lwqb7yCqKht0O1ZnSFcVluBPjTsG4Pt4m9iHSUgsDtXIsTdijHnZn3kk7hVPRuLJE+HC+R5iVCQj1yQlYJtRKcEfpz1AWtt417KpJap4wnuhmuW4P7CTwcgWrZ1dLmZ2MaMHdejpxJpuj4Z2/OCu7e4/0DkAabMb9NSfyhOJIEg2da6xUAUYqg+AzZH0mxGL3swk0wkITaVJr6IvYWHVNiSbFllHY+zEEzYE0ou9ii1CppbK4htkXUlGpA8jPklUoWDEfH0rRosV85Jxw55OjyVLOYN46maSrpPMHslB643NXrwJ1Y6Qlr0gvy98mCREVThHv7nIJcHLvbTUwzf0CGKt8IXqhPzldsty5hNPlF6JrhYzGop44rqQwfLL2i3J4rG3hGshwed+L+2uer3QM3uzViLMjuo3sAB8vBiDIF8paf1ypwqeEWceOI5UOdrW7Q3sar2x1bt37MN/+6/s4PhM883+Xj99aU//75/Zm+cvaRKp/Ul/KCriIK10plZUZhMnog4SpPZkq4g/CQnaiRKrqMah3gkS97DfsyP6YlLNRkUsVVweA0Y82YknxkGVkVHWUuNCzBAlsS+R/F1Wksqjswl7D9wBAqyb0mtvbXWaqZpthj2kIpFEg7QnQu4K4pxew3Vla+RSk0TEE+uffnj1B/ft4PE9K0Ydm22CrCjrmDWJXPBkemDvf/dD++Of/HN79P57OK9mq4395j/+tf2f/+H/0Lxwr5zJnLusu2K5ts18KTlmkhp6V0sb3qwsK3IrWqEKNalaknF9lc/kpyhRbUV14y2PwDo8efRQ6wB53svra601kXgxCXKQheo9kr2wf9NB38b0OkPNkUSYRcA3dXaBR6A0UAbpe77wSdlTOos4e7SGgzSpqqNiHCo8l06msQiHuETnR9a3y7K059XazpH77bD2OjbaJdZhHKnKpzIOW+17k70L8RTlDPF7kdtUz7NYNfYt4snB4CbxxO/85yb46GDFf45U8cDaQWUH8x0E9SBeclue6diQjXDwwsFZdyZDFNYsRa2+RQg1AXGfRP/sJpni1/H787/xuQKdYiDHzy6p5b1yuGd+71n0TTLCnUAHTdwB8Nf435ufp4UTsy39+yaB4EFT83X+TA7A+d/evn9/b3PuWNgOHjiY07yOj7kApkaVUxPU4XsPDt4eQ78XAXMRVPX59nXh68YPAgdmuZZnPPO7vVRJg6DYA50xI9Kv6eC5SzJx7w5m+3j7+O/nv12p74wOF0mqxUNC1VKUTzekcBoVd3Kco1xTcw/42vRx9wCJz3WwubmWkfdyYtMrO/xn7t8NQ3M9NNeuAsMIPjnJ9Da47ffqgIY7vH4/vjZ8XJvz+fbe93UjRykGV/4+vy+/vgC3RsWCg2h+P28Ta75XAuAUjBQ9ZHzdNYFnXyMQK/vAK2YGcj88qwx+PBC7nSCXxnW9TDk8S5AqUCVBrFzh/pkLZeRQZh4lLG4BoUAuOHHDGif7inlrVvs0wVKu6WQS3zcBdNZ4sxKsOV+AH83xdBDUr+FBufYcBwrBfytUM/l69vlx4snnide4bXNS3e2nz4X3HvMx5d64XwggwBsfE+/D4s/laxKQwYkn7YldIJr4HIinFiXfUWJSQOBgINKI1zCeIlRiRiM/87l8Mf5kl3pQpfd2ewHAilmlzX3mFVh81l7/PALavrfkfIXRDlUBsVoRZ9TnD4d0bwdjuT2BJPemCjDKvZFSASwF3Nis9mSfgPBGtSnXxIGkmSb3KvCUZp+RVFR1wXITHAlVCm1EPCEHgNMFYALxBGnqWfXKuotVDCFjuA7ORgQyCfaj4pmIJ5EtLt/EWMc/au8qU5fGzbc65DgYe/BHGc2hqtRBaI1eQ3WvaVNc31j7LhJYBGQ+T048uRSU1mJ0oNx++7w0bc1+/t4ivXWWkGUZK3NVWo7TmzWkrrZ56DlEwE7/GiqVIrwtuZbYs0v37hJQEChRi5qKhP1ebuxrt49yICnvj+/lGh0KdUMAACAASURBVPuzA7Ahkm06N1TVH4invQ0H1IxZcwq80gBeyS9Zb2FGGokRUUIPGCMSR5CSfj56JZQatHoSSCO70iudlOXq1R/I5zWcUweOfL3SKHhf0RMJMwfkdTZhhwhGInih9U8FSy+MtSpqvIIuzrWD8IyTP6vvP37n/ov2YSS1fUybfhXzwti5L8ba9/3HvIp4itVpWtM0No7Ek9Y/+7MdSBcFq81+ZC5lGEkH/5uAr0Y1MSDO3udz2UbsTmxki5yGbLeqi/7/xJNnWvqf9DnxZXqPz1OD/Jb0y1v+iT4jVtLpb+7fbkNQqN9FYrBJPAFyebUJ1/B+UdpHkEHxZjQXsRrK7bPWELIeUdqZrHPfK17J67Iyul5MUpEUYwxgkc9orgcBcw1pcLLWIYz8vFmsloEEBdhFCicSN/t7iBWWvuYI5oLFh6INcUX4PnzOKsrpBRA99Gjw8eW12HzWsxIlrBYYR6KAki963QBk8GwNKVJvcC1yskUldkjGCGMQ5fAicUF1ouYu9njip+ZcsX59rUpHXZmSGwV98oHiOpMvENev5Jbiutnb31jxxPxQ0ci60zkdiVOB1LE6H3kzT/SCCNkBqtWQb2a9PokjIxtPQpXxLilVccF4jKf00uQ+GnLlmzJkJseeUdw7vRpdPpiYC38Am809D0cjrX+CWfbE+vzadu3MDh88sMHBVP7DkL4Cy7ltV3N78fJ8fzZ6kgPXIdOfeypnSwEjSEspuxliLEqSALZ1j0ZWrQqrFhvbXq7s8998bM+/eKZ5w47SD4jqpR5Z9Zz91hLIybjjj3WK0MMRmbLZdqUKb/wUesUgbbZud+yqyu31bm1LFVvynACeACmVvTF6GFRW4wsP+3bn4V178t5je++9R/bd775nH/0XH9n1/FqA0Pt37tnLV8/sr3/2V3b5+y9t/fFXlv3+tXqWkOmrimGIp/HQtr1EYOAMOd9eR72xDs9O1NsDfwYwejmbK7MdHyEb9qx/dGDTe2c2vXusHiqsdcAhviRFpJ6Ttz0mWYvF9cK2gISTqT35wQ9sdHIS1kNSqwKhW+T28edf2d/84jf2u0+e2udfP1fVC/J2shVJ8GM9o5o17QS2EmUGsb9cJLWbsTjzDA4s27BXtKhDEklMguuJTP22MolImRg/9LrB9kNytK2yO8cT++i779rjx2fW77atNQu+ITJ3kN5k9+psjbKNVOuwpvAJsTX7WCsCkG4rda7FBBbZqljphP8czr6u9iQydHwB1svmpiHhScQCwDDnKc3uY/UK1UrqPYrdi2oMgJ3MK/thNBkqs1zkJIRPhQxYKqCNareCfRJJ+jKprQsJmVdWvji3+s3Mus+vQuUrvWEmA6sYT3pE1YkN6sTqm2sRT3zpjI3VooodISGWlW1HHStOJspe3+Y8A35RkOhazC7t8OzYTk+O7HDXtsHLK0teXFhnnSv5akkD90hOoZ7BeYVPIJJkZ7a00LOV+ZesLIoYVPEB3tFfa01/izKk8sdE126S2Xg4FGGEhNub1cwuN0uNN5JX+DOAdpvWzpJty5JBTyQE/5NQc3MzU1Y8wC22gCqbAObSRwhbjjH3EwZOPtyrpJxj5TvANueX5hEbjhRSkQtEl48C+dQKY3ob74dzHKkk/ud144PRvscy1d+KS1ohAYN/+CeQODybE09rKo5KKlypPAiErHppRp+dc564mv2/aIUKiceHhzbp9mxBXyyIpzSzm83GttVa2fCqFKOX1a5WNdMKiSeqMATA92OsGnpWUYEj4ot9E6Xh/nPE01WxlmwfY0U/nSE9/5CMTBNJ+X0N1pWXNqCP22hsw25HVQnYN1VHI80ak5/UywoizxNtlBjWt4tiYy+LteS8dkZ80LYZa7PcGksL2bEdkmn0ZKRge5LYyXBk75SZ3dOSC31wPFbijPfzN8lCpaiwmOhzqAVr9LnpByXsrJWKeLqidzf9tSA/SaRtVSKeDlv0AcKHCDJqXvG0SsyuVgt7Q6y8pX9Sx1r05To7tuk7Dy1/9EDEaU7lDQmXWcDABCYnHdtaIM6xP6zRHT2at7mqPZjrzcW5ba5mtr26se52ZwOInOVa4DxypTYYap5vyo1Is5JERhJget2QHIsiARVLl9ciHcA7WJNKYCMvyhOT3Ddt+OCs5WwwtnVd2jJtSS6QKhbSLtkn2IH1xZWSbyShmGYBt8EWjwY611ZzFGJ2ktYt6Dsp4gkJxRCLse5kU0M3WlVGFpDwMbEKAla4znBgveFIZz0+K+cBvhXyk/I1Y+9V9jgVWFyTpGaSjpAdls9F9Qq+I4A9OAmVccRv9OLKCyW1TJH3ZV+knCuJquBI6sjfe2j3/qs/scOTO5IehLSeffGN3Xz6lb365pkVzA+2T0mrVHZS9V7qHLglnpDxS2xE2wXsirUkm8k+Z53JzyzNpr2unQ4nBqWGrK8nYmmcGtib+jlLUjckB7KupVJAjBsTL67btc3wrVAy7XFW94LCjCqTe5ZCYkpSMkhGrun5itRfFhImsBMtcKykZcuYhD1OOyKeIGg296Y2eHBq22Emspsxp98bvh5r5ezuHfk+9+7ft7t376rvGEkKf/+ffm7/8f/9K60dyflja0kQiOckc8XaqLYr67yZW+cNPlhhVTdV77d6U1u63tmbaiEbjq0lIY1nd3vN/8cfPJHte/bsmarM5bPE/recR9NsYDlV3W0I+p4d0AO8lVlnW2i9ZNvQo0lJJ1SxKVku/IwN7BW1DbLOvmobCpukB8dYSJ6Q7SmDD8ScZe2onKLeWZm9Kjf2bFfYFeo3ku1L7KDVVt8xzmnWtpNaWgP4S1lIzsCG0yOLPeNS3+pPO51OVfHUdNj05hiYMjh7YMEzm2Pw5ySSB64OEjJgfrAF8LPRTNmbZnvgg4GIGdUOejqwx3150L4P3hvSdTpk4/X5u4P7AXwN4DNOrkstcX1lOkQpK2UaNaRvmuCWv9/lpBzI9mdzED2A1t/uMfE2QLEHPuIz6yBp9HrYB/6NsWmOafMe3VH1QJXPUgl9BLabQbkHh2KfY8aqv08MLD1uYja+3yPv9wyDZg+XJuDnz94krZprSDfTkCbze5Kz+Va/JB8LP2gd0PI14AAK1/D3N9/jIDbPR9DJ33C0mTcHG1SJELNilQUaCQbun1r5MmZ5BcIt9MwJGZhkYNxuQn8Ofz7/2UG+5t99vTIuClzinvCx82dA9sorXtwgCZiNpJbvnOYa8md2IFvPEZly/m9mhjsI6A6qj2FzPJsgVfMe/N69MoR78mos7p8x+hYoFMss/dm0f9/qw+ZVKF4lA6jlfY6aoLzf03AQQfz4eQ7s+V5ljvxe9pUHcYJCFnQwrIzJ0dGRnR4fCcggEESmbLGa6xmQpAvrJsw971XPo9hPxceP+2raF59Psq/4px5R4/H+nvgsnxs5G1H2zQ8g3g8gwBpw+9mc64PReA+c8ntl+cSDzCus9gRN5mRgsJtcu9cb7G0N13c5Pd/nbmObdtbXq4DjaCN5vdsO9gfPKsAoViw25fA80A5zBHEfHC3ZReQeog3PVZJ+axMYY8YOh5TP5vpTspgB0qJsJmPP5/O5zJMT06xrHEvtG5rQxn5Vbp8FBEZJCjmfscILd9KJXnoKBEAiNGPm9coep8KFMmvAwXjm8L1kSDY42DHbFdlPmhbTyJ3frdbK7BUoGYMLH0MfzxpHloysaKMJ4r2HlAgRnLIiJAqQfUWDe7LJkDfgc9Fl9ix5nAZATJ3dOMqtnc1ny9BMVedkJTIMsFZfBFaA0Y0+Ug4+ywZpvdKQN0iqyobG3kbMB2CTyy4JNG1ULenylFp7+TWfG6t4+AwHj/T5LpEWpebU2DJ+JlJ7/lq3r03/pCnFuSdY4lrjnpx48sDOiQ+upf0Rpfb4WZlNDWDfezzp/nA4nYBGozj2eaG5sttJdxrddvN7lc97sR9+QoMQAIAm82j/FSXenCDQfsmREw1Z3wBbykAly4h1iyxIFuXBBFQHUBpgwfcY68PHj5hQ12zIQaJ/70HwbaVNWEN6noZvpnPuLXKB7E8Hvn1+fK9qj0CWEWh61mzsLwHYyVi79JgDJZqH6B/5mb1fK9HHc19PY3Iz35Nsbje//X8YXcbaCVOt27iPpW/uREaj0sU/o0/WXSQ0mz6QjxmOvo+Vn6n87/uB7N6wL4O0m1ewuq0vAFgaxFOYt1vm1quj9JqYkS0fKjaixna4/+E9yORHN8hkjV8kc/SsTZndWM0pH7bR48nXJEAe5KET9xBP+8oC7gexIx/L2MNz77vEOELzGdeR9krsdyQfGyAo7ivIMP7uFUTyTaMeus+Br5dgDwtLyFqPvr72RCSRtb+xP7F/J/abz/PP2scNsQmYSO9Y9SLcJYJA2zzEEopR6AXAuYMsS0xo0bNHuRJld0qCJZ5xMsGxX4r3vGPEYuWR1gVSeuBK+8SzBpFslXVoAhC/ZKffIghFlsbsSK5BpYLbat6mfi8uZ+n7KpJJ8gUjyBUk/ELQCwjjVbCA0E4WwuHJd66DEoXWjGwWvjkH+84GfSrFe9ZDShMAbxjWMsAMJIHO72IjcFt+anUrneuSLZqj6AN3CbQHQ9kQPU+WKXtSvUkg18g4Pzqx0dldydMdHB3ao7NTm79+YefPn9rryxudQQAZ+JnyuyAE6enSyWz7JkicEKxj/9WrIUmDtA6yOO3SNvM1DQYEMj/74ht7+uUzgXJU482ur5RFf0BwT8Y28lBtEkECWZgso2pHRsZ6IbkYgFh6CpElTsOgZWtnF7uNJHoCEZlKNob+YptxX5JRyNV1p2N77/sf2Hc+eNfu3jm0dx4/sJ/86U/s8O4dEGjbff3CfvaXf2m/+vu/s+0XL23528+te7EKYIKkrEI/mlU3sU0vsaqXWjHoqI/G5Ghqw4OJwAqRl2Tz0sezAHRp2fjwwE4e3LPJydR646HIDUhzFYtIhikAdh5vcG4wxuXltRpZ9ydT++FP/9S+/8c/Cv7QZmu71dpevfzafva3/2D/+PvP7Td/+Nq+ePpafX6IyeTnRuLV/f69rxDXB16G7x3fp3sgV9WaQTIr+J4hKUB+SszSTkg2iskf6o/SRiqKHgapenBNyYCOLSypHrl399i+/+FjOzseWbFZWb8dfDuARvw07T32VDxLeocD2Qs/Y+h35L6/9sLmtoKU/UCvLPxHCEDuedDznme1Lddbm83mId6PcrhJFjLpRfBHggt7DbDLWqZHiMdv7FfsLXv3Zh5iZPUI3bVC7wtV66choUB99Frq2cZ6pdqxHUmw7ZtL23z+wurXN9a9XlrRS62c9Gw36gbZ6Hxn47KtnmJpudU6Yozke8WsaPy2UIHXteJwYOtJz9ZZYknKWTMIEkPIox2N7P3vf6g99vyXv7bZLz+24ZuZZUv6vK0sHdDjA5LiVu6xXeysi2Erd6qGEbHIuQf4G2V2yQKn/2q9CZVFqjZRIlcpUoo+T1SpzbcbO1/N7Xq7kg8B2aXeUoDPiVlaUu2SSHZtdHpkSbdrl2/OJe1H/yaIJ+4dmTzAXKTY0ELe207OKOx6lEcUjsL6idXDJF5C2DDHAP5+Dro0oMvqBt86AOskg8iO73Y2mAz28RIW3okn+e+RPEK2jnMV4k4yZfRYQqKPsz8F4EXyOuwfVa23kX0rVN13UdU2Sdv25OhUYC/xybwsZK8ulyuacNqgR+N5+luFMxhylqomwOeJKtCjtCwgNT2JNitbQECmSPSF2AX71ZTaY08RN7/O1yLTIecPekM7yvqS9tu1zW7ytX0J6J0Xss0nBxMbYbc2a0M9oqKPXJRfU0wSlRggP0QuFoV1O0O7rnN7XW7tBlyoalnRMpvvKpFP7V1bxBOMYlWsLStqS8epnY7H9l7Vs36M3VgzHn95O07FJ73+vpqTNegxlNuwMlZJ7VqpejxBPC1I1KRFAhKDxc6mLbMTetsgxRjJiknKmdRVj5ibIrcr5C43pXVaVDlOLH10xzqPz2x7emzjk2NLxgMrSLJWlU/o8UhlA+tc57jjYIwtFblIYi6XtpndWDFb2uzpc1s9fW7JYmN9+iFGZYvueKwYB+JpxX3D4cckKBFPkNYoN6w2YY75TOROkXBLWrajvx6+RiRuND7xnBHu0+pIAnY3DvaniKoFqSr1Ujv/+mtVMqkPY4yLOP/745ESLrarTSTDt3odPh5soidG0rfRk2XlX9LjFkKMil16beFTxEoO+glCapHZiZ+o9dMN6hWa/+hTiIgpA7aCf6avKKvHuGX0z2NtkOrQKq2mP+SuZQdI4pJ4qJ6fIa5iDZDUUbz/0MY//oEdnd2zXacjLOvpL39n3X7H5i/PbfHihe0urs1u5qGXFMmN7bZkLeU3Qm7s6PHUVkUV1ZnseWyBfErWWlmpvxOVU0c9SMOWZP2wXY7rSt0iJm0oiZUKsIjfuEqBeAOveMJWkAQInoE6duxTLJ8FcgmCJWmrh94S8qYMEsaJ0YctUeJmu9+3vN2yGXjUZmvDdmrHnZ4N09SujvvWvXNkq0GQPL5zcmpHh4eScWWN3T27IzUd1jhYEnwBKgWM34pEnWhnhIcocWFnSRmUaKbDsdlybu03N5a+uVKVWt5t25pYYV0pqWHWCsnTwjNIhHOJ7Sy0kOi980Br5Zsvv7LFbGHDfi8QU5B+260dW6gst04iv4DqSvZXtt5aa1tav53u+0NJljdpac9yfkCCdspaZDvEf4fYQ33p4pKzSoSfnxXBLwnJMfJXdmavy9pe5mt7YZWtoy+FSz9pJzYk9qLVolc8RaUG5oszQgnTUYqdeXJ1Bsn9TSaT2h02d+58cBzg0WHowGFk4gVuxSw9D4zedgB1uHoWYSQdPMj21zYBeidK9o5iBOs8cPL3NIEFOZRNoD4CVR4Mu1ySV+54tqxvDgeruC9+p4A1Htpc24FV/tacIAdKArgdM0YbVUtN8Pjtv++BApf2aGRB+6QHWxSc7ybw4Y6zz5EO8lXocxCIk9svB8iVGRCzODwzFGPAJvPxc7DZyQwfL+bEwWplTbnMT3QkeV0TGHx7jqRlHTOyHLDwtcNnNokMfu/z4c55cy345/uzN8Fcfudj5dUnDoYzfj4W/I6f+VytqwTJogjYCWy7bSbOWUDFk6/h5tg217b/3fdIc4377wRcRJL1W/uGBsQxi8mf2YN63TeOcMzI8cwBX3P8LJ3YRja2X4N74Lo8N8/qpI4DJj7fPs9+n829r0AlAmbNfdycY8ktxYqVZqWWz6Uazw0Ge/KN6zspLQmK4VBSEMyZg3W+Bvh5NAyZs/zbH2iR7A0AZ5gv1rKTxL4uwtoJBMLp6ak9uHdXpBNrEskT9kCnL9Fh3cObNxexR1IoPwiA2W0/AgGx3r8nEoO+Xzmo+Md9Qp74YcP/+ry4tpsEtgN0kieIAam/jvHmvZS5N/eEEyB7YD4mBui6nSAfRIaf7+tuNwTOvJ7rOUnJ3Prc+/ryNd1cnw4i+57lWqwhH2/+7mSik2c8r5M8jL802+PnASg4MLajAiBmm3L/3IevZ1+73IvvXa8wZa5c4tOTCOTkpVGWCdmP2Beqec64DXQbKuArnk/h+UK1I9Icfh4AJuAE+NkA8Me1+VlOCc17G/aN4MjHleypAf0uGtWO/j3X5/MLZICipJDsIZrOkRSjxJ0sMjLAgoxdJacI4imU4wMWI6cX7k9gdpS/AtyVFAe60dE+IN0kyS9vGkJJeJaGTB53NmJ1jsYDuSiy3KOMIHNN8M3fBJqsN9bphWBSZ1oTGI+ye3IyYi+ZcM3bzFI5kDSy9YqsGHgBsHtgjNSen8nuh/j6ZE01942fk26ndd1YkaEzWPrEgCgBzOEZkC/w+yYbSxI53k/HQuNnBTtk6pL5BCGZhgahstsRSPExdh9Gzjz2l/mJxJ72V6NHA9dweSeNoY9fJKD0HBC7vYHGkEBffcfjmBVqCL27Hb8IoiOl4mNWk3UeyScIJz1L1NMnE4lsVffBIDyCr3IroQag5sRSeG+wJb6H6MWw95fiwLvvJd8Au4NDG6X2BJAQxGaBlEJ33T//W9dtkD3NeXU74ftxcXXzrff7+eZnMAkFXF/9CQgAYsa172/XGteZEdcfa9LPQSqe3NY2CTZfY28TT+7ruS0FEGmuew9g3KetIrCg/RMJJyee5H9HYo+/i0SPVVnqk4VdcU1tr6iJvmizT1OTeMLW6Lr/RMWTpDcV1N56OiJ6YrAkfyRWKCoRA9maKhDDjC/XdH/O/QY/h9TsBcDByS3v+9qoKOdZtO+95xoZpz0qasLvtfeiH+v7V/hrQwpY5HH8IhCjh5CfPfzaK2ncVyY7WhmfDeIJAIggUdnnMdNWa4AKV8An+pxFX057IpKx2G4RVpGoUkPiCLZpvmPGON8TWIcAHPt5W4HkYoVaP8g37W6bacs/8uqnKL3n1ZqeLS2bF30N7hEb7nuV32s+GsSTnjX2dHLbLOkxJwdjc2juB1kV5jfrBqkv7fM4fyIADOCexAkAldDg+vDexLr9vl7fJit5VxoVU9xnfzS8lfbCVkZgtblfyMbmGQjFXcoD+ellHqq6kByZ3r1vd979wNLxWH5er2X28S//1i6eP7VcHavD3AF009QcgoUG9iJvl0HySbIjrQj84atvQiXAjoqK1dZakERFy778/Cv7+otvyFKQdBX3gI82RpqPpD3J8jBPrNnCSEtnziASYKPoRwCQO2llIp6Q0FmnLVu1d4G0zMMeBFAik5/G4TfrtS3atU3undof/eSH9uT9d2wy6tvZ6aE9efyO3Xv80Dazmf3h735pX3/yqW1mCyu/eGHXv/jYBsw153Ydzrn1bmdztsjRyEZ3jq0+PVD2N32uAOJY8+vVStnszMcyX4uYOTw6srN7Z3otc161wvlprUyVEMV6KyBL906lUpporpNiad1sYGnWtyff/8h+/NOf2uTOmdliaZtnL+2Xv/kH+9VvP7GvX1/ZP/z2c/vdp9/YtjTbrEPMAvHkuITjFH5eBJvw7R7S7uu6j6mV3FQT8aQAz6CP1Y21QfrRl6GyPrJjNB7POjbsU4We6LkPDid2cjy1u2cHNuy1bbOcCzim+oN7UaURfd5kp8O+S9IQa7KWsB3Knm70hV4tQwIo40VsQnIc+0Xgk2xGyGheUZmdA/+FJuvbDbJDla2vX4okRkrncHIglYZOvyfJN9lCqj94riihqDgvaSvOEcm/WGgPithgD5a7kC3NGZh17fjwQMA9/a647vzq0lbP3lj6/Np2L64s7SSWT7q2Ouha2UtViT/OzYaryrJNZd0W9xqqwHxf8z+xGpWNVX9s3Yentjro24b+F4ORjfojS5EmHA3sX/7rf2GnD+7Z+avn9rf/+/9lr/7mlza6XFm6WGvNI/UIOAqoKPtGnIH8W9VS5Yt+zxPFCisqnkieglyS5HROdULwrz3JBqLncDyxYX9gV6ulXWwWtiCBBGI5VgshhUf1RqfV12cs69KOHtyzpNuxFy9eWI3EK32zqsKGnZ5N+oF4wmoIwGTdkUUfk0TYQ6qMjzJ6AIiQeFZslKUvWe0ixHCYNJ3DSNlio2Js1+8PQ1xCRRqMMGu9F+InJSdaqL5Lo/wb86+KB+TssLHRNwa4lBweCh5pVxVB2F/pgMb9A9m32mzsAnWJNLVHBwd21kc2bCuJPfVGWi9UEQqYyni7j0BPPnxZeuMcKwYLe5yzE6DyZr20Bf2qErODmLQj8guws9sLMXERkg7fRKm9xbq0CcTwaCpZvzpp2fV6ab+azygBsINuamcHBzbKOpavF5ZvAmYGwem+JL4hewXiyf33ftaz69bOzsuNXbKH6StTt2xp9HhC9rBlY2T56H9X5dZBznOQ2NlobB/UQ/Vw2/tiUUkD7GHf66yRhP52xZMwo11MHLNEyQhX2GTmP0uVxADwG4injqRWpXjRqlUdM6EPW7ttF5uVeuDUVcuSHb2cJtb54LElj+/arJ/Z+PjQBkeHVnYzjT9VbvSnUVxIZUwk0iFalGvCWi1q2YX59ZXtFmtbvHhpF7//zBbfPLUBVRZJkNxLuz0Rw+rBRNyYtmzDuZG0JbWXISNHhTExB7LoxGbsJyru2J/doebJk/5YQ46l6fd1pmrL9uFISRQkd3BukRAw7Pbt6e9/r33YrQNpLP+2k1rGOdbJbL1ch15BBTKjtG4olRjlKiBUMWOvqL7hHIQUM1TAqGBe0fsoYKKsIYgnSAySHZS8QdJhqwrycTqYasWRxPCOW2Brkhj30c/JtqG6qV9jWxLbJrns2KjVtuNu30aQy8j/QYAAT1FdPZ7Y9v3HdvDjP7Kju/dVHQ2edvnJV+q5p354T1/Z9cef2eqb51bO5qqqghBWJIf/Sv+xIpePRUULcaH6b3G2tU3jCgGFWpB6qEViTK0GGooeTjyB/7Dn8cFd1cx76CoGjFW0F+u1yOYtvYHB3sn9jMoZVN6MRCInugfk+ApiEFxjetUR/zAGaWarqrI58spFpXV/kGSqQH9z2rfh/VPLRx3Z67PjExFP2Gzm8HB8IPsG5qLeljc3GjvumX+sCfnR4JZUsa2RQ9zp36Q/tOT60tKbpXVuFkre2LRrW+FP5rX6/22SELd43KR4M/ZXZ63kd6bCsp5981R+5qDXtVF/IIwB+9a9XmuO8YMH9NWkKrCorEf1Ykx+BR+SfDqJ01l7T9wquaum52Zm43ZqHdYySfUclREfqnaxjYriy9hjXJLqIeb63Gp7vlraK2LD7sBGrEHwqlYJF2a9OiRpEeeoR6u6abRUjcm5uqaP2KAvf4T7FKdBn+PRaFQLjIngmIxxzGZzwM8DFw8iPQNOh1ysLnKn0IFKgWDOgL1VVeRBtxt3/2wHDRwgdAPjgLQDVA5EKBiKfUGaTql/ri8YB0b8OZrX8WvxfjaLA51NAEO64A2d6bfBeQcbBB7EJNHhvgAAIABJREFULwaY38sJ/ScqoprvaQLttyBQ6A3goK4H3n7w+z0IkIoVT3zPfXMNz1D152NMlWHQ7WrM2Fxe2cPneJWMZwV6vyEqG7yCw0EFB2IcDPk2Y3rbwJrxb96/BxD7QYogNs/iYK5XYvkzeBWLAw281+fJx9XH2MfR1ySfzfX4nzFiI4s1HoQsIDZ8p9uWvIWDG95zIKw9GjU2dKOaNx4BHDeg+yzgRlWgO9u+NgU6RUktARZqOnkrteNgkAM4mp+qCodZmur+eTYnD51UdUDMwWdu09cXY+7koUurSZYhErQuH+kBm8+REyR+QPqz+DzxHDLWkdxiPTGevM73L98D1hJM8Y9reqUKzyAZt1Zrb+z9OZokyXQ8CL2WYv8gv789OUKzz6JQzyHX7fd7CuuiUjD28OFDu3t2qrmnis3Ju4OjkQ6YZ09f2DffPIsNw7v7qoGUBt2NijV36N2++b70qi2vXHFbw+sJKPm9E3MeVDoJ5+91++F2QyQRWbcxiHDSScFjo6TZ9zwYOt/zzG7TWc9uA5x48p+5D+7feyrx3iZZrewjguJYHuxrnXnmgHbyp7m/mKvj4+M98cO9uDwI1yMockcE4imjd0DcE7fygLcVpOxb7teJJObYCXPfJzyH+gGkoS8WDp5Xhvl+8TFrEm+yIzTtjMQolU68HgJqb0tjnx+3D0iwsGf4bOQGAK28caj2dwRtNWZUXsWm224fWBdOoHOvVDwQYHIPfCEB5Hvsir4NdSpAKpAStQK7crPeE0/8jixdPyNbsYIm3EuQEcXx5e8AYZIby8KaVlYNzmYM7mQDolwLf+dZSzScY7KJgN8ImIqgaxBPDsDqGl45EiXFvEpKZ5e3KuF8BICJDmQIIgI44WSA7FSe7+1dc/+wbp2Ib56FbkN8PCgh9/MekNCJD/c9dsuVQBleo+bcUapGPgn3QwY72cc0pI+l/E48KViOJI5n5OseI4CvfYmkXCTb5BPEsdT+VZfhAJQHwDhWLzXOnERZ2u29BIsykgB7lSCzs5LqAZco+yeIJ/TKRZCRZRtJQzLyvDKCWtlbnyMk8TAtPn4QTwrWIkEFOde0gZ3BUHvPEzlwPv21+h8/kH8ElhCdkXgiuPRqqJAgcHvOuv95eybHszJWwPt5r31EP4dIjHBf3EfTB6Xa0tesbECsBNK5iO8aJY20NiVfkQlY9TObHk/uZ/j5zGv9XCUobwKb/re9z5mF+dUYRgJSpLAnZcWMfX1+7L3FfPv5jURIU3pOTeQj0ImDr943jd4LIAPuezrg0ezppObl3hMLmxL7QujzXKLP+wnxWsjhKOejPROztX2flrsAGjnBonVgQTZUcQKBFhJcMTgHnPYznH003wQpCp0tnoAV9wSvQ8pSZFSMM+gJ5hWksg8tmNhAeCmoiXtZn9ftWLkNigq+Zpx4ch8KwMODJY0tPY2oQo0kNLOyT+CJUnsEo4yFxwT73lss4ai1rjkHWIx7Tmsnzruvg2BjgsW89f0atrxdCxjVXiRz0OUzxUkFQ+rzoTGi+lVkVqhS4pxFMsrXJ0Szkn4isaffA14ydvSaiFWB6mMY79t7QCnW2wXiDeKJ+VVSXm+gPoZqxp0gIWl2fDi2ycFYMl29o471PPGoHbKFIZ4Ucwz6ahbtVbGKL2JQLhsAoNFNA3CE+gCa/TSjpo8O8n5UFa1yG5/etY/+2U/t/T/6oQ2Ojuzii0/t//nf/txWl28kw4c/QLUAfYtYH6PpgQJjyO9eFWyUtPHpd8LeohJgudK/NpXolqiZ9WZV2GeffWHPnr40CPe84B5SNbRGvgbSiUxiqr3aEcxZbAsBEr3uQMQOQA0k0KROrZ/XltLfqptYkYWeE/QUAJjK1X28Y5a3bFbktukk6lXwo5/8sT14545k3ybjvg1aIUP8+vyNVbOV5LzmF5d2+atPLX16ZUcHfWVyq+cS/Qypzul3bPT4rp2++9Bmhz0BA2SkMgb4IqooJ65utUU8UZmADz06oIdXKqne9XYrnztJe6rYgKiD/JBPiVzwoBereVd2PD2yepeZdXs2OpiE/llUNMyX9uXTb+ziemaXy8p++fFX6vW0zMmuDsTWYBB6e/oadtvuvh9kZtP+ut3e29fWbba8bJzL5cbzF39VfTwEpLQsq+inUdq0k0maK+1nIgwPT8/s9N6ZjcYD63XblrUhSleWTXh/qHL0pBZVUEWp0Pz6JlTprdd7STMqBRR7Qka2Mn3P18nJiR1EmWnZ8JZZvpxJLhDQJu32bXpyKrAcEgobdf7V7yUlBmBIBjaxImAx88n+6ETZXPneJJFYSDjz7/uoJ+UhqQZi9nq2UBY8ROT44NB2i6XtylwkDP7q8urKNs/e2PDlwvrzjeXToZUnI5sfdq3otCWvN92Y9ee5pUvsynIvp+tnjPvWkJv5aGJHH75j5clEclm9wdh6ac9axIcHY7v/6I7t2js7v3htV59/bbuvX5o9fWPl5aW1kVFcR1AUAFI9kGrrt1I1PzfIyz6JsUWQ3iJjH5wHfxdQnaN5y1oLDdqZM8aF9YwMJFVRNwWVLiv1HBJhhdwWajG20/P22kPbdRJb7Ao7un9X/tyrV29CFQeEz2JhI2Tb+30bc86puolkhxjDQXbsk8hq3Sc+KP4Rdikpc9lwbBjnDlVNZMArGS0+ryeWjkah/x2krftjbDueSTgKfYDU2D4kKLPGZstFqI72fstUIrRNlQzLTWFUxA9R6UgCwSw/BeIwDz3r1hD5rcTuUAWRdbUW50Vu55BP66V169oGg24g+qKfp/eh2tDp2CFgZWxurwQOesoUG1uypyAnYpUW5ARnIDYG4knnwHptV61KclsXs9yGbZPk39FgbK0sEfH0n16HuZj2OnZPFU+BeCq269DTELsdpYDdT3FJNmwNxNOibfa62tjFemPrbb4nnpYkB+RmEwBenpG4e5tbO6vtdDiy79Uj27ZCgrN8/ai+QrKg+6GQe47beFIR+1rjrCSRXfBpLbGNQTwVtqaYD5m4qrBulgicp8fTQHudM5gqtFDxRAXei5tr9cdJdpypbUuPjqz3R0+s850HdrHLrYPKyNGh1VQCs386fRv2Rxo3ZBchofGNq+iXqTKZqlRi0XJn5c3c7HpmV59+aS9+9RtrL5Y2RR6cyqWikrQiFYFU4lSdxFbbrfwk4Vrgc1nHRkmozpT97qY2264j8RQUX4JvEFogaFw8ibszsHrcM5v0bR77Wa2XG1V/HQ0ndvX8G/Wu66D6ha9H4mU3k22hx8/l6yv1OaLqT8omsf9WiNl21i1u+8viNhOLV2BxZW5v5jNLJFkXkh8G40noLT0Y7f2vvFwLkPfYV+t2GZRiiK/5nCwmujFeLRJ7itL6u7bIn5vWRtKmYyr2BkMbYxPwP1lrSSqfBVnL6rvv2L1/+ad2cv+h1jSJD91Fbi+GZsdpz4pnL+3F3//aLn/3iS1evrSEnk/DkWJOSTDX2McgHwfxhD/DflcyDNVEzAdEzcGBSHSqSqkqQ53AMSrFYzHBWNU8VPNDkK7Xe/9cKgQxSZZxW24LqRrQZ2xR5pLlrdPgW2OvTjo9FQbIJ6efssipRFWmqI1sym3o8ZTntgKPMAi6gU2RaCwre33Ss6P3HyvRZm2VSB0kRal44hqsCcZxOp4IC6KVg/sbSDCDc3FegvmQQEGrg3qdW7EIFbCdy0vrrwvrqT9XZWvbqdpT9XbtzLatkFCk9StWOMZL/Z5wsptpX7ju65ev5PtxNo37QxsNBiEx/vXC6k7oI9gZ9uRjIjOL7zigh2ERemhhs5NB16q0HchXsAsq8ZLUBknHRpC7RWkp/qf6OYXkqHarExKwYqIJZCzWx33hTzotezpb2KuisrQ/tuPeyEZU2dW5pe2djbgjJKazjvo1K76E1Kt3Il6XeakEM+4FWUr2Mja8dXh4WDeBaw+c+d8DKwcCHPhRiWAEGJoySH6wOFmwz9pphwwbfs8E8uWguR+AbwPlfCaf4U6KB56eDc61+GyXVPLDlc/0bHsHLprEzy1IcyvB5UC8Z0G+/XMTeNgTBt4oOQIyDv46gOhkkIM2Do68/bzuQPM6/3w3ZDwHQCubuBls83d/Th83BxscxGqCP/56ggfeRyMziILgdH+b+HDyhtfxufRncZDbQWAnHPgsf25/Ln+tDgc5+UWQNUN2CD38OK/+egffPUON+2YcfI2RPeQkhyQIYlDdJAYdTHZAw8EnB3D9mXysvgUUeY8Sl7sJvpW+RD5hYGP2mb8vgLghiKcclHt20Mvv1de4kpYieNdcew5cUJXQHE+ekWsz1iJQyVJchwPZKz58zLmeN+92IsUBQwdmKV2VA9Xv6hqL5UxBsZo/l6UdTcZRziw3mkUKTC0hyEJpJ0Et94iTEBpc13p9N+7NXjdUXP385z/fkxSMB2QGn9frBy1fvSeSnu4oq9dOtyMD9erVK3v58rWc/xSAoa7t+PTE7pye2vHhoYw0xICaTrd2QZqOypbByFabrTRSZzdz2yKhkQdHoCBiq7f24MF9u3PnjrL3Tk+PbTIexrUZJPWQr3j69KktFquQSViEMmiIkdBG41YuDTvmc6H1ESXInDRx2+EkDU6skx7SeY9kHeuD8SWAIPAMaymAdcw33zOGgQgJVWJ8eTWRk3OSI4lySyL6AL7jF9cZ9kLFkwix2BwcbWCtnZzPXmtuscvcpwKvCDTqXGhUIbqN4fM4kAEeCEr887lfglNPBiCQns2uVfHk44IT4aQm44t+LUGtE98cvA4Kkrl0sbhRxh+fLUlKHP8ILrtsh1+ved7sgXKymOswbgoAYo8i7lGVGGrUGfYIPZQIAnHCmGMcEtZm03Y74cj9MFZk96LP7PPjUnWy+2jdk30av/yMcgJRY6Iq/Frjz3pwOSe3P2gMY0N1ttJ4d7OUkyzHrFVbto1ye7HiE6Lc16QyorDRcU2oarAVAmeBsWQS1VHmT9KB/vuQncV1IDqooHPyEX9cgbfkSHMbdoJWdgB8XNIrAPMAoQfj6f685zXMg9tGJxS5tsAunCKAq5iooj0Y5a2c+OY9fj4yjtcXl/v1xJi4rfcxF8gbyS35MZHU0esAS6sA1IsQiQk3PpdykDsBYOU1agIdpR64vnyTdcjmdbvrNkHrBx+JrDHWB8GmN8yNfYT8PcwDa1D93KgUgFTblXLespLAIKwRnYkxc1nAAiAzZHMeZFXC+RLOpmBzEmVo+b4VUSF97Vt5Oc4nB+PDXEOOBRJIIB/AfZbIgS6jbCTZtwmVdBCXnUBeY4vZp4yZ+ixEAhMgZn82xd557AuRBABvMSNbfa3o/cQcQgDEKmCAQu6Z1/I5+C3872SFk3xO9Lgv6/NTbULVrwOW7lc4QClCOFas8DekjtwnA6j3tab95jLBMQuS122iXdZzR/vr9sj3mc9z069wX6Soy0ZftUBOAS6FCbhdVyIpYqUKBI1fs+nLOHXXlL7gc3xdu6/nfrp8BIhlr3KKZIZX1cgGkaMd94zI0YY0ozTbAVpi9VKwSeEufM2pQXGTnGtUH/B77L32R5wHJ2D9mt4fTc8Z+xmxl3gG7JlLrWqvxup7ZbBHsgnpMvk0Il5D1VgAGcN9kgXrVX26f1XqhNhClYJxrXKP/s/3u9ZQbA7OvvXm4KpGi4l3gA5elen+n48/v+8DssZKG41dBCTDmYPxrkXc8XPIysz1zFxjOjnYZ2bqWQZ92U71P4qyvp54ofUT17MTeTwPWZ/ef0qhPoSTE6T4bwCdVH9FIFw31agIBVzgHCCBSj0sYsXT4RHVF2PEPGx0gKxNYovNLMh7A0K2u1ZsCutPu3sJPJ5BwTY9BjgLo9y1rycRmdEWuH3qd0YCOAB88DcWs5l9+eWXAhAuzy8UXPPFOQ3pND0+kuwf61jxJfEPJFrdshk937KO3Xt4z7JO214+e2pXX92InKXS4erFa/v6ky/t4tVr+WzMwbZs22QQMlGTKpcUzYDeMfioxcbWFQBJqn9kn0PiqIEzvUjkP8a1r70eKtZV2RKTMjY75GUAZGo7e/zQfvQnf2xnd49t1y6UNIcU83K5sB3ED1b4emEXv/nMFl88t165syrJBLoNubNqZzfFxuqjoZ1+9J4dPXloL7vBN+SMz6uQtMhe0Xrq9W04uZXx3q4DQRkavAc/YLmc61xT/NrtyM9XTytIjha9ukNlnPc1Y9eJ/ERmuarsanVhq6uNpUXPvnh6aX/964/tm4tL2+J7IEWbhrhHWMQ2D+C7S0dyLSdzkTWMxCnrkzXLPWRF8AnCeUgFQbDpaszOdQESsS1ZqKjoVZUd71oGtTcG6Bx3rf/oxNJ7U+sfDe1gPLKe1bbN19prab9rGYDkfCk52cnhNGTDV1slnfA7T3DCHyd+8XiAcegPO/Kjqcwd9IYCxqCo5/OFfj/IyMzOrDWZ2oc/+rH96Cc/sTt3Tm1xc2F/+M2v7NmrN1Ziq5aA/KE5fKumEi34A+xf5MOrOrFOt6d91el3La/WmjsRGiQ34JNQVbUtNDdhzFo22pXqk0QUSHVh52Jp5YtLS5a5/JWn7x3ZKWDkcKT4QmlH1wsrn11Yer2wgYj9ytIOPRR3IhxKbFrZstViba9PR/bej39k3bND+RnlGuK3tOmdE+2X88tn1ku6aFzZ+nJh+fXcqquFLS+vBQIqs3qXKxHrwDKbFmbDfGeDtBN6UOc3VrUq2yAdtytskHWt3+pab5faIB1YVa5CBWiMfXid5NJjvPDV9RuDWsVPWWwKW/GIfaQYO5ZUta26LREkNdVuSIKmqa3pazZbiwS+TgsBuoDrgw6Sc4C6+PK1bde8hoREZOfk+qmXGH1WAH6rMg/VWw62Rx/PY3vFIHk43+W7DIfag6wzJQhkWeh7glysePZQRaeEqpgABPmn84wEJM4cpOhatYgnSPO0BrMdh95WVSQtW7WkB7FNZadrB3Xb7nV61k9SmxUrm+0gn0qbL1d2lZs9GGV23BnqnCnaZqsaVQkkqGubUhmBn5qXtt3Vtu60RLBAbPB5g1GmSisAZf6xRyGeXBL0qijsRb6ym91OFT/3W12bVPTVq63qteybzc5er+ciY56MDu0kG9h8s7R5uQ4qKvGsw+cusd/txEa9ru5Jvmm3b/OisJsqt4tdZXzeLA8SUqpsySD1dpbs2pYRx5nZ3UHP7vY6kpFLo+yhg+08t+Nx8nW3ofrHsUpsF6/FRojkaJVKjM7L2tacDci7Mr4Q82nbxnllvcRsmCY2aJn1sB704yJZop1a3k8t27Vtt61sxfpFA/bBqfW/89C6d0/tTWdnk9HIOhktDfrW7Q+t3elZiR8ACVlstbZUtUCcRk+wojB6aYIBQFAXNzNrXy9V8XT1yWc2XJfWJ2EuLyWtx+upolunbVsmO+EynEdU/ab9UFnK3HrMCfHIOumOh1aN+laSNBElKJVIG6v+Saqsd6l1jg8sPZ6IML98fS7/qD8d2+HdM5t/8rUtz69UQQQprt5vgOsQTN2OXV5fyc9T1XwrJEonu9om9Irs9iyJVYbqmwNJNOipQgcfi1PymspmsBv1hQwyuaPDAyXVSGqMnn9UWcZYUPKikFxK8iwt6bVs3BtZVieWz1bWoroU/JO+ZcVGhM9hN7P7w7EdosiyXGg/pF5N1GpLFha5vdM/+aF1fviB3QyIZbs2anUtX69sMujb7PlL++qv/85ufvuZVRdXIgWZX6pYkZ7kGTgrSJqh0kqHAn52loR+bkiCJybZY/WtKne2XdL/MfaEpIXNNuwfEfv45/gV/RAT4Cus1iHWoJLW8Zw2kp30UqWg0lhzHavSjl1aYRdVbkgdHra7Nixbtitq+QPblCLGUJFDT8BF2rIZFajlzo7qTLbopNO1rNWyq75Z9sF9yx6eiPjBzkmKFh+Ms4aK5rjnFPdFkoj5IZ7gi3FSBdRqoYSGTllZebWwCuzsPFSGMyfq/0RCLklyVCl1O3axXQbpXeRfq0Sfi33bTvrWu39incOhCC18KxIGGBcqVzmrhUOsSVzo2lF3aMXVTAkXVDylZW3jbtfWVxs9e/vdM7setu3q5sYmVYgVCsldJ6pITFe5Teu2jYh7SB6FbN3tbEoPUiqVRz0p6XToHzUY25stVasb+3i3U28sSHbOBaRXx/yzTD3l+u3YMzNKYXL+MEcQs1Qid5Ig3edqLvvvqXjyQMqBOw/eMYx+gPEGd+D0ZpeTaPRTcuKEAXMSwAEdAgre78ATC5HXO5mxDzQbDcLlbMbre6DuwJ8HHg64ONGhhdIoX32bWPF7V1AdP6tJejjI6AG9SuMbPa2aIGQTqPXX+KHBNR0wdhD07aCc9zgQrcC7Idnnz+nPL8CrMTZN4MHf5w6t/83BQv+9V40QlMk4R/1qAQ/RmfcD0IktJwm4H+bKKyB0GImYChqhDrj5tfxenRTy5xOZEkGt5jz52vL583H2qopmFZzPqQfTTmwpiyCSoj6n/xTY43Or98ceC/46nyP/GeKpud6bIJKDXYyjE2IOkDoIxXP4XvBx8v0mICI2WnZyqkkwhr8HINHvgfc2iQGyyQWiNv41n8WruQAo2RZlBHdPTo/USO+D7zxRNiNBxueff26ffvq5mtaTKS4SYRdAnLOTUxvBXAu8Zy0G8Of46Ewf9zd/8ze6T+bJiQfmHmkK5E+8aq65b32urm6uJU8A8SSZjgjwQjyRYQH5dPfuWVijMPWJaf0CsL2heWS1s/PzcxFPMzJVV4EsUL+cLlJ3A33+2cmRPXx4X41qBRojFyCZypa9fv1amWoYf5ybsI8Zs0Cg+lr1ah2eTcY9SlE5mdAkGQWQusRTA0D1Naa9T2YAhEoEVRwU4vMJErk/B6z43z+n+b2vdd+73KuT9oBJTl4hxcdnU9Hje4fs+iaZ7zbJgVTAV5EBUX6U77lfxhsQ2DWKuR/Wi1dKKujt9UQWAmizNxk7nMVbELir7BbPhhO4HoknEUGbrRwez9DUWREBbfVPiOdTcyzcjrn9UOYgycNI/QBaURIcey7hBBBwAmSEcQ8l7AQgAsZTpKRiFnk8U/ycUtCnfhf0/gigpPZmXLvaj0UpqcjmGcT4O/Co4CvOhRy12Hya+fR1lS9oforufADlt+uQwKH1SE+NOko1NaRj3FYAtHAdnSFR2k/ybpGYCDYrAMfKeKwDoK0+ywIkIB6xL4H0DOvwlmwFUAA4ddvOuiKIkvxNJByqIlyTL+bRZVudPPRnESm3C/ZDZ3kkS8mqa54Nbuf8nAEscXvu9tXPOz5TOtOxH458GNc3bhBP/no/Y91e66yKUlOSI2nIEe7HQ30RwtnsBIfvP4EQ9OQiCIvVKQT38hUiCSRHHMAMoJpGtsqUR/gHXe3a2mjGxwwxxl/aybESlrEC8GVPOdGFLfM5x6ZDrDngvG9G3cn2a1B9w+j1IB8g7HPCVvdjdqutssMgnggGZX9gM6lCsLZtsttAw2UVg559kJQhuNO1YpWNArAI5uv+N3H+ojSQgnEIjZjYwbj4+edjrH0ce2B4z6Tm+ef+kOa/vpV29b3n+09jH8fUbXw3EsUaY68McrmyeLB6tirXY2fsr9Mg7t02Ndem74Omv4aUitt3JTrIrt2OUdNXUd8HfMBGBT23tP8Mv7+G5rr7pe5X+We7D+JZ03pdfJ9X07BVkF7Sa5xwir6/9hoEREN+x5/PX8tnAio0+0I5caXAG6Aki5n4EWjnvd6zSPsoCYSe1pNLUUYii7/rTPFKuNgnj9djS8L+D4kfntmpe2SPeQ+Wdqrmt24D+GwRMrE6AN/Cbb3/vmkvlMkc74v3KvZxyVB8peifuf8ayPxQMaTYZRcqWfe2KxIl4RwzgzjVuZhmQSY39qllzeAfUMXDffFM/B276cSbJyr5eet2ypUOGB8k3WT7XQ5VmZBhvql8AtR4m3hy4tp7+HGGKGM2Ek8Eu1SGIM91fHpoSbdl7S6yovEsqgFBe2piPN8E4NPtvifsud/spLWvXyXQNKSWO9kg+GfxniGeAMTc38g3a4FmxJ0kdyj7MiaKcf8AYPRWygGlJmN78PixPXnvPesNe3ZzdWlf/f5zNT5fnF/Z80+/sK8+/kLEEwAS49uzrvXTjgCSDq3nsXlt7ies2aI7UOUJ2bZ5rGRQMhjrL+4d99+QdJPfA7ARq3/ZIzfLhWRo3vnwffvRP/uRjaY9ywuA05AIwbHL+pggMXU9t5e//dSuP/3GUpIOsq51dy3rQ0qRodyurX12YON371t2PLH8oB+lZQEEwzlPxZz7cqvtcu+veewG0JJvQ4yfV6FPcPArb6WcHVxl/jzjuemXehxVtXMRT+Wqbc9fzuyXn35lv/vqa5vNV/LZ6WtE8pbOhbek97X/I0mifRgJb+3xmFmc1uyz24pLkU8x1kZyGA469GRrW1LtbFDVdpIkdg8SjYrM5bUdffjIph8+suHxRGoJvSjfxp5TD8dyZ4vLa/mBrLGKfl4kL/U66sEAKery24DvHitDsLw+J7EySL9hAmkwfn09s+069KJebWaWDab243/xr+y//R//nX3n+z+wLKlttby285fP7B9/9Qs7f/nKVpcXVgNyMh7lxopyq/GYXd+oMu/OnQf2+N0ngdCFTFrd2MXVuWVac9EnjyQU8xvkv3PrI5WH3FdRWrYqLD1fWOt6JcAe0HLxvQd2TMVEry+CSclLs6Ul5wsbLEuz1VI+Cn6uesRVpeXbytYbyIfCdh89sUff/8DWnSQkOeY7AXnDowNr0983qQVwLiBzrpdWLdZWrra2vppJqu+8DAlkVIYP1qUdFS07Rt2FhFCq4fBtyDqvSFSslRzTbXUszc1S9ScMJJsndTA3JEN6osvXy2sRSAD5y6qy67q0MiUpLbMue4qEBvzifkfEE9daXM2tXOUCcrf9lvqlkTwGEDvsde1gMvlWMh2gBUg5AAAgAElEQVR9p6hhT6hERT7f2gKf6cfhfruvbfmw8QwIMUZIihQmEBN3sO/u0yFNFWS5kAsLlcVKkIjP7P3HNIaAsRn95arQZ4kkAUtErKuCrArJQtikeRn64q2speqCu5DU7VS/n9eFzUqIp7XdbHb2aNq3095Y1RBU6cwgFnjmdlsyfZJAq2rb8PesbYsqFwFJX54k24WsfXrbROJJa63dUvw5r2t7vl3aza62cdaxB2nfDnf47Ugh1vZVXtvr9Qw+1L4zmthZd6jM+1UVFDL87MPfZJ3ibzjxpN5paVcyi9dUle52dl1VejbscRtSd7OmcFYkBWfJYFfbnW5iJ33OhtrWDXxAiQqxf7jHaPjne2lvxVtRDpu4kp5XZcBfNnllBXu1m9myNrtCOrYu7bTdsUHatj7/qGasYvJSK7WknVnpvUBJOtgWtu131d+p/+59Sw4PrH0nqLG0mN86taw/sIx2FBAK9K7a5YovtMY6ITGWMxriifGnmomKnPry2uZfPbPFZ1+aXc5sTAxBEjA9nXjPrrRFq7Z5q9wTT2NA6TT4iKwBl5VeIOlLUiWxcz8krYdYNCRliXgqg3xZXbStczo1G/dFPF2fX+rsPzg7toOzE1twfl9chTOwhpQPRAJJfVRyQY4K4M8iJpIXRgtkZNS4L/otKeYiOYozDmCdeUGWr2V2BQWJiogq8oLsc38yssF4FPq0lSRyh0QS9aYi4QJZU++lmSHZNrZeu2Plcms79lyLdC/6bJUioKkaPOpmNsVvJIFROWkkthSqboIEbw8GdvzD79nBP/8jK48PdKbQY0h1zpvCXnzyqX3+81/Y4oun1i13NsJHGwzVGw1yjPjMiSfUKZx4ykgsBOvAn27X1u/1bECMzrOQCCI9jpCEQlIKNoZ9JTwDfCwLZZJSmFpBMZHo0lMSmGzArrIFvbKU5IUN6liepPamWNvrbWnjTmKH3YEdtDsaPyq28aU4k7il67KwRWI2506q2o5aHXvY6duxiCezzSiz3ocPrf/knghH4kWeRXHjamvpKNgSj7HVp5UeXDHpGmyUdSfydLNShT3Ejy02lt8sbPjyMlTRRcUIJXBItjkoaFznnD/0jwu+Pkn1edqy6mgsCcBkSPxD0nOu85bP6Q/HQVUH7DBfSyKvu6ls8/LcdtfXmj+SXUhqXhQtu9nlZo+ObX3Y096aJig2pUoYYQyQmUyXW6suri0B9yd+VnCxs2mdqaIq6SSGukbWSq1OO3ZRFHZZlfYJRRAx+QQUCcwsEE9d+ZRJq1AigJ9PwktadUhKYA/vQkIvMUMT92gdHBzUHkjpBbFSxR19Jx48aPHXKgCOYLdPmgeevFcTEDPx+bsDc80eO7cB963URACEQ2mwf4aDrR6AOinDPSEFxzU9QPFsZQ+wm0GXB+n+bAIOIknmn4eB3YMaDYkhLcRIajkAxc+eUejjxuf6Z7Lxmr1rHAyN+MA+i9kBFQWQEXDbA3DR2fax3AOqDckev54/XxPscCDW753ngMzx+/b3NIkNB2E80PDAuwmc+FoJgNVt3w6u11xHb8+LB9wOOPp68vtoAiN872RoE9xzUo958udThqqa+d0SAk6A+Hj4evKx4D7J6GgCVW+PIcSTP3cTkGyClL5efO0JzIogVHOtCFR5O4s66uE4GNzcZxrLSNT5mPq4+T7hIGiSHf65PnYOst9qobcFCjx+/NAeP35s7z/5jhyJR48e2cXFlf35n/+vInBwXGHer2ZXClYePnwgEoipZoypUiGYeufd91Qt9Bd/8RdaV8yvE4AQTg8f3LUHDx7sJRediHQCk/t89uK5iB96LC1WAO0hs+ro5Fglp3fPTkSSEQwPB8ERIRuQQ/zFqzcCWi4BB+ZLu1ksFTRlaVcA1nBAj7Sd7vXBvTt2dnZih9NJlFdrC6Qg6KRv0PPnL1XxRF+ksGaoDgkBnNscxp89zZ5gXHy+HMz0fcrvuU+ANSduRERFWSEP1KWHSgZodE6aNo7X8iyMEePB2Pl+EegR+2u5rXU74EAOYAuOj/eAo5muA1q3ZFYI6j0Y5ntfz1wXSRWvwuM1fCbPT4WaqoYikeIkIn/n0OQ6wZ4BKnW1xhhrqjN8PDtodScBNPE9RuaQjxdSbpJ/iXKiVPf5PIQS9UByCnxpZNu7TeB/AHzILO5JtiHOh/YRc6xmvN53KpSNU1UkW0KgFmW3/P6adlJnBucV1TpeFdMgGnFu+r0ArPI+B8z2oIuyuIJTr/OFkuU4p/RZkE1YkSEXAiKukRehKivYReIrAs9QDaV7qIPsVViXYaz5Pc/oa1Ra1hF0hyzS5wD+RVlJsgNDdaN8OQE3bufZS/49RCZa4E641NGWqUKKChZVaYUkFSc3/ZyUIxcldPwc1d5pVOOQcQTA4Weq75HmOcTcOiAlx6YBxPM9AYED1vrsCN7L5iOFFfsaNc9kP7+1R3CYYjaP3tPogaXzsQxkGV8eVDqwzO+U4QzmEjNMVW4fg0Ff5wJNY/8bEWOcE/iFvE+S4mHfOmnG51ARxPsBfKXcEoE/J57CWJmAYx8fAlnZtVgBFs6jMA9hPQQwXPmSUb4PnXbQubxF9nyUHSR4w/m1ti1K5JAGwf+KYwOIwZds5HC4J3Zll9rB1vj684onSS5CPsXnBAjg9YA1Tsz7Oe62RsDnOpTvv/2Pz+d3Toz62e22wudbflaU29MYxv5f2kveiN77Jnl/kAhya29574poQz0Rx8Htt/0Jv6+9f0pDex/rKJWoBu+RnPPzhXtzAsj7NL293r1yRVWb0V91n8dBX3520ldrMt63B8aa/4bUnmQeI9ETN9eehPKKJY8DmvfjNhjQiEDP/Wsnnhzs8/0rnyzaWq9K4HecDX59zwb2OXLCyedWpGYkJfQ8VM5tXX4uka3WOUdgGO0Ymc0kD/i84Et4kpz2qQDhWN0aEwz883zP+bN6xdNeMjTuA8bYs9Z9fewli4WJh9hCYxJtbVjrtYgnvvdKXdnCqFLgPobmTPs6yDo66eb31Zxv2fRGn0pAxibx5BVPOqOp9CYb/a2KpyYByLkE8QTorMqtCMpTUcL5MD0aWTsDjOnbeDpQZj/nOucCkj55FYJtXx/uCzEHrpDAc7i/oyx1738DgVQFwAjZGH6vBtHzufw5vZ9szqwj/0/+Gn0CyOBdB0m79nZn62pnZw/ftR/9yU/tnfe/q34+2m91Zd98/gf7+tPP7avff2Kf/+p39vTTr+zm4lKyafhX4zyxbrtloyS1IWc0dhcwjlpBpPx6E4E78yqXnEyJrclYi4Bn9DYIACPgDln0Ij6jHWWvLPOV5I/oK/Hoybv20Q+/Z+NJ32bzK9us57qHyWRshwdTO+gNzBYrO//sa7v84qmVy6VdXs0F2ALsKRN52LcRgMfpgW2zltU97iX0S/AeL7LBqq4sQ+Z2BGIAHsOZc9vTGLtNcpNiRtZLmsmH0pmC9j99geZz9ZJh3w5Ho1CZ0QtVTGW+su2ysPVNYS9ez+2Llxf2q48/s6+evrTRaGz5JvgwsoON/sJuCwB0AIvct/H9xRnB5/OZHh+FpKC4zyBL2TedII+clACTZtMkEWh10sls2IHsyu3gyT07+f67Njo5kFxWW0RpIqlGzmHWFOTk/Oo69DUAdEHmbjSwH3z3e3Y0PQykMck/yCIhMYTKQVHY69cvo5xviOPOX51LkUQx+ja3omP2+L3v27/7n/5n+9N/9d+RvsMOxtuwXbWw3/zDX9nvf/Ubu3792vLF3ArAsV1lq/VCVoWxJ/Hrgw8/sidPvhMkdMhs7gb/8MtPPxfwpeQkKTwEicuQvAIdsw3+z2Jt9mZm7fOFJJZ4tnQ8sOqdu6rSgjhZb2nuvrbWYmOjRWHTMrF6uVAiV4UvKpKvrd5Ayw2Gr23v/A//2sb3z+zVfGZzZN/Kna3mK2sD3E/HIl/woagSqJH4Wm5ts9rY/Hpur1+f2yc31zbMUhvt2jbdlnZUmh1CZqThvKTXVNpmvdLr1GzU64vQqGj+vmtZnYUEsWDvgq/qPX6wQc+LlXWTbpBLTFqSXJtVQXFgBMlBxTzA5XgkOSTA1Zura1VJcvZRxcXah0zG0Hb6xLWHdnR6or1BHzckmgKYubJS4CCEj+nZXe3G4zP3B+TTYzu2SNkFJRhsimKEPBcxoDklHiGZIJ4h8iWpZAFQRKYLW8y+pQ84BESaKFtdfZa2lR31e9anqTwECZVH8TWscfrkLZCxyzp21ularx3eO9sVdlWU6k1H4sr98cBOuiOdM048CVdst21IAkXa1dpbG8RELak+EpKwW1TQDjqpiESXxaK6ToQ8/VjM7NlmYddVbaNOZu90RnZoSE2WViSVfVmaPVvcaMt8ZzS0u92RFfQbQknEE8n8TNyFmI+KDj5baw4ftyrtpixt1jKbQeDsKtltZLaL1VYVR9Nu16Zp1yZIZnYyO0TOnwqpmLjrcX8z6UMYTU1nxCinu7e7EXNC7SYnYb9WcsR217JdNxPZtwAzaLft2NrWz5DToo9qaW3W0a5laYIqlUZQJNkcyfteatm9Mxu++8jaRweqHBk/uB/ackgZIpV0LqRTQZyUIPcWEk1ZVzwDVSWSoeX83OR2sZxr3LdvLm3z4pUtv3xm22cvbJjXIkxQSWDdQBTc8K9CJre2Ab3gEoTDKklvcT65vO+yClKWVIzmkAXRWef+WLv87GR5O+nZ4OTQFkmoppxdXss/Orl/13qHEys/e2qziyvLkNpDQpyztN2S5K3IgV1LPohiIsnqh55TEImQ8qx7YW2RTEDeje+xo1XdUu8v9QaMvafYg13kJ6cTYXcieqMsPOtJfj3jgdwgGG6rsDHyollPksLlamPtcmttlBBsZ4+zIQ2ubNQ2m3Q4w0OMxN6lpxEVJdgn5OZ6Tx7Y8Y9/YP3HDySnSa9HzucLqp3+8bf2+vMvrZ1vbJJ1bZRlNkgyu1zObVfk2psk0HRQw0EoiGRJEkE76b4HKjmcSgxmrLAHUjUJcRpJF5yjEPvYSuI8ncH9kDCiat/lJiaXxrOfxKuqlAzknKo24QR9K5PMXuUre7EqbNBt26RDbysUL9gHW/WDcln613VuM2NPQtybnSWBeDqi1zZJ/cdTS9+7Z8MPHioBiTN1vl4Js0k4g1SJG+ym4vmYaK54IMbK+1i1LGw3X1u/qKy92Nr68sa6T18H7InEX4jW2CuUpFH+rWmlEvtUqncvyb6Qv2dTEU/I4nqPSPw+9QztDeUjCa9YzSzlPt/cWP78tXVXpXVZw3Wl5zk3s2VmVj88supopDU3Fn4Z5F/HVM9BDd4sbfX8lVUXlzYp6csXiPxJgjyfUkaCf2j0jmvZtdV2XhX2dWXyZyC5WWP4UCQBUE0H8USKrJK6kS3l2WN/XHxe4hEqZYUzNJLyNF4nJycinppfDn7uBzz+0X/vAIC/pwlcKkiKYLlnesvBjMCqf8/Bw2QrQ6iRge2Aumd8K/h0Dda4yLmGgsx2ew92a4NHMsbvy0FaBwsdwHLgzANvz2Tks5skF/fsoJIHpk3Qy4PFJtHi9+AAKRvOwYcmQNoESpyckaPQQgYtyJf5mDUBNx9bB5v92ZoAhz8/1/IMywAyBSPhgSqf8TYx15xj34weqLnMlwNVLovB63x8+H8PcMbPUiZmlKHxYNjn3NeS/+9Aid+nB+weMHuA6muAtcH9eKZkkwQKAHxkXCPo0CR4/FDwz/R94Pfo4+fP5+9tAjZklcjwRqJUmUdRDlDj0w39Itxh9Dnw3zXnIwS7gciT0RHrHoI8z0DkcxxI0DxGo+bAkt+zz4ODz0HmrWOQD/fu3bEnT6h0GuvQZA/+N//m36rH0b//9/9LqKggAFEPqlKvfeedRwEg29V2RIPdu3fVzLY3nNrPfvYz+7M/+zMFOW4LuCaE05MnD0QaOeHs2ZHuOHMYffHVlwIK5vOlSkXL6OBOjw7t9OTQjqeHUQ5uYGO0VrdbOz9/Laf5Zr622WIu0ozxRnYPeUhVydAot9pamiaS2rt351SNrwf9rnpOUcHF/ry5CX2DIL7I5IRwC1/0Twsyhz6ePB+v9bXv69Pn122O77cB5dqNqjdfn25bmz0afA05oPX/0fWmPZZm15XeuvMcc2TkVFlZA8VBFClRrZbc3Qakttum7fanBmzA/8DfG/4LNvxPGhD8SRZsAxagbliW21JLJCWTxZqyqnKKjOnO82A865x982WCCiARkRH3vvd9z7DP3mvtvXbMJc9rsg8iKdtq1oMP9gwCBBjG/0OakWwNB8WjUQaBk1PAdt1neKwScB62kXsN0DTWdcydA5R63c8fWrhhL4NY4LVkeHJ9ZEIhNshs5J74P8QegVJ6Fmm8mFoqJ4h2a6CHlCWOv8tvpMU0yUfw+VEZVLRfYX/e3cMA+AT7fJ6DuEzKeG/h+CNvuO9tlbIDkaPE5vm+GjjHCdgvfjdI6EoWGvwm0tt2o9C/xQc55fH5HLHDOEc6LwVw/FtRjpyJJzKholcQwBZ7BHkTk025zwcgn88Iy8+UXKIN8WRAiOyqnN3rBrC5KjGIoSIhYF15A3qJvGMsGrWUiS+yiXKjXbBwZ7LvJbKSPeJ12DYyEw1UUaUSYE6WD+S5Yy9Z4iX6DOQKBu+hUjq3qYoIgMjNrfPnBSnJ3wIQDn+A+2CMI3mE+Smeh1y3SDz5DMmVDl4vBAmk3BV64oU9Lp4Bscc8vu65BBeTfBDWZewZr6nQZo/1EfcUpEquviAg8FlOJVUmntyklWCI8WTdkKFbTusvdN9NVhUkNVlfEYT5Pr2s0xw5Fy3LtfkZs0RWAPt+ViT0MomF3EZ6/rTeeVYDDsiP4VkjE0OSD2QeyQHo8aOrnTNuiz4AP3Mt9LTj57gX20hXk9I8PX2WSZVcOWJpgpzYRK+FqDLNRrlgu5JdKe7LeE18r1WyfGABLC2uEffgqeXmv1lWIfY2jjOv3SeL5ASE6NllW5ulSSOhhr0UPlWc52E74p7CRtnvyP19zPVmwqdaelsVHuep3xP9Bgu+TDy790v+gKLUXvgRcaZwnaI/ybMUfa63ayfNC1UpQdZ6fvNn+D0lifMt9kxx/cf+pWKR8Q1/nXnd+6EpdTOB1iQP5IztIIW8brId8s9khUOW0eMsPwcBv8c3r237xQUpQvaGzzoIxUiII+MxPwnBVwTP3meFjEcTxpl44roJjH0r28jnIs0R/uBbG5nXdq6EtK3MZ3XYOAfnkJ5kGufqGK87bO/ejuxcAbC/bpEQzPYFqZNYX+GfJtIgjWv43kHucK9xL457SOzINsoAZf5nW2qYO0k8el0ARhWIa/4PCJFsIokN9EvCbw3Fi63qrbLahx0dnx6oe4Kkbuovg4Qg1WiVWgJK3QMnZ4dHUkLR14+EsvCzwv93FRF2pttNtj6f05GkQh8HJ6fkvlWRcQzwQALNy9dX6h6e6p/80X+qP/zxv1T16Mykkv3winT17O/0s7/+G336s5/ry7/7hZ5/+kyz0Vi7NZJ6TWd1N+hXUSUQL6uMrLZB1eRjnWzqrhSlYpSKCcYbwoJseb4AMQGBIfbpYUDvKtZsrIGb7VTT+dL9KD789rf0rW9/rEplp/HkzuADUnvHJ0eWuOvUm6pSQX8z0ODy2sTTy+eXlowCBHcM0Gmree9YpV7LmcMrJKfqLZXxi5yBjtQtWcFrVei1QFP7vO7ZY6l6rJX6DOI/IVtEBjfyQQGk0neA+VzQg00mGgAFsV/Hpyc6uXcuQHfHZ5YcW2p4O9PryztdD2b69OtX+tknn2mO1Felta8YdrxG3yP6ToRUIhJsy8WeNGPtsI7JzHVFWQMwMSV2kUEeIHz0wixVlk6eoaLjqNrUvW5Xx42qmpWd57Va2ah271gX33mq44dnJj9YOyTZ0HuI+A/QnmelWuny+ko3/Ts3+j67d67f+50fOanvoNvbx4nIA0MuJaLpjf1z4g77J8g3Zylj+0cXh/rB7/wT/bf/3X+v80ff1nyxUblCNf5W291cX/3yL/X//sVf6vbytZajsbPX8QuTBCnFB33v5I8/+o5+93f/kXvd1us13d690efPPtdnf/8Lrzc+k+oXfsYGpDi2riU9aqh6vR1r/fWVStcQWVVVTnraHrZUPjtKkoizae5BvHAPisO5dLKrqsJ+wLdbzxOoR78QfFvA586B7v3zP1C509TL2ytLciMhNBmOtMM+HnSStGO1rCN6V6mkm9u+BqOprm4H+vr5C312M1CvUtNFuaaLUlXHkJ1b1gDjJHWnZateNIgDSju1AYgh0pBRU0XrSqpEwD5g6/giUY5zjvEHgOPgwDeZ1Cu62i50ZZl3qlzaeqqqwfXW8ZH36PXgTv3bO5NbrnjCFmKrkajWxoRk9+zIcp7IMk6qOzU2O3XmazVHc5XvRiqPZqoQg1PdkNd5nD9FHMHrZZkSQU3GI+VcSbLVKYGTc7ViH8sV52TOk3xHFQlg8DL19TKpkIkn9uhktXDF02wt3aMvOIkwJLN4LlJlFXYKNYq5yjp2fyek+Lb+3XCz0dVyodvpXKiOnjWaOqLCFdtSLbsqyngNCkgA4FX6hNB/bq2BNupTgbHkb3XVKmsTAVSdcVa7IqnVti1hjSN9R8XT7Wqrbr2qJ42eTitU/q40L6/0zVb62nKC0oedlh42uk6SQHaRClDIjFQ9guTp0jb9qN32M2PTwBDmW4DttYbbjQa7nb9DuJHUCB1e30oH5Yor7c6qNV0gvUoCxmKpcSWdnUViPPxDvgOWR6JKkIeBA+IPMUdUws5Wa/exAXSnboQ+N1QntedI11bVQjmDJHpkv5ADqzdVa7S9DielnSbtmkoPz9T98InqD861oe3BZq3e/XtJ4jsFCJYHA4x3CnylrKNmLyeQ4tOggLVy4ggYi6tYNisTdZObG42fv9by1aVmXz2XboaqL7aixxjrjmcabKiimHvvQ1L2qNRBNSNL7SWZaXpZIdBLA7eqiSd/sQbz+obwIYZBHadWbat9caLheuEzZjoce62eP3qQSIUvX2pMnz3kB4mNUnCj6Qr50dRvBp+P8wR7YXIV6XPitZxg5/iO8xpJ2TI+H8T+zFJ6tyRZct7kWMGtItpNJ6+EP0us6GTBxdLnD+elfRI77ysTDY1a00mM9ITbUeWCtGlF+mhVV60MqVpVAxIPb8yKICXN5gu1622f7cRhm15bjaeP1Lh/ZgJxOV1aMvP66xe6+uprV1N1ui11wA6WG1UWS81JCOBcpFKrWletWnYFL6QSZyT+XGCVlqf1nky9sjhXGUP73Fn5ysRTTpJlXdW6CfudLuaajFOvJwY67BiSf1Pt7BupRJzQ0KZCxQ0VT3NLXTIPJKCuNqkPJ2sBXIZ5GZV3utsuNKAH4q6ki0pD71WbOkG1CLb5/Ei7J2dqfvhA3YOex56KRyqUmqo4ASYUGex/54S0FG8kjGAfn7BfF2s1Zytt78aa3vbVvOynZJuc4Ov+qbnqx2s023BIJ5NRJB31Op6j1umR5Z/Z43xuJP5YSpTrofZCD9zJSnp5p/L1QN1N2TKJM8jCelU3HESnPenhiZZtSNqdWrWWaq3U74mqKFRzNoOxyvy76as+nOpwW9FRo52SlOupZ59bCVDZuy3prlK2hOmbXdWJU/iKnJjMGyQxuITlSMtZMj9jFHy+/dks5XhUSwoDjq3wI7cp0dI9nooBcQSeEYxGln0AqrZPBaIqFmWRCAlyxFkNOTstAqEAOCNbEQC1CNpHoB2Od1R4+JDNoE8APcX7jky5IEsi4A6QIUAArhvPEkFYyHXEAR7gfhGMDSIpApsYgwBo4n5tIwvEwbvPUwwSA9gNoikOpBhzDud4fQBh3hA56DTxUNDctx0rNOmO4DyIsQBQAnSO5ysGzMW5Tc+SnofPCkm70Jjn73GgxmcV10kKhBOR5iA9VwXEZ/igtfb228bisb7iNUVSK14b4xuvCSAlfh/Pm9ZMBoQzCPAu4RXSB7EuYgyLYxagSZE0ivUU9xfvi7XP3PHP2SRZxrAI8MQzx7qJ1xTBG16PFBL3QsZm9EeLdcJryToJ4LV4rQBDAAYazZTx2e0m+ZOL++cmhQhW+dw/+qM/0m/98Ef643/zb/Sv//X/oKOjEzXqSUax22vpt37z+66OSg0IN74WpBXvHYxXJp6Q2gvCgrEA6Iec+o2PHvu++X+sleIa7g+n+vTzz5y9RL+h237fxBPjBvF0fNSzriz3DqGBTAFjQrAGQPD66lqj8dTvx6cY7wkK5EiQoVo6IxTi6eiga+Lp7PTYxBMyeozd1dW15wryajScqN1O2bMAgdss2ROEQUiFhXPI2iiSwWEPY29x+MY6DfAkbJVJ03Uim8MWGPAoVAwE0cVnhFwHvwtbFaRREHk+5HMfKno3AcxD+PD7VjsFKGQmB1hMsFcEpxzcZ/tiojFkeHJ2PP83wTed7iUV+R3jwj/2uhsc52pUnHnWqDORyeJcbn6FeBrOxmo330r0kX24JxK2Ox/MjI/Hf5X7EQHYZ7vBIfeuTbbPnB1BHMCQYTFYlSuSbANzFi2l8OmcSUDoZDpKJc+Npp3dOBOLdifOM940z9VJibTZ7ceFzDwcRYMhuSIryJMYLzLaQo7R/Z1wSJ3am66DRACyKYBqXMPSeHu7i9OXehcAIJuIy7IoRdvNswXoHwB12PwajjROI9m4tSCwlinbD7CxQsbT2x5IQM88O+MHqT8dpl4XtrW5NxbABwCRz+tcjRPE096Jy4kV6PSHXQ25E99byGpliTveVwRt49zFkS/OT4xzrGED07nCx2dUdizjM9yFqQDkF+1v/N7rK+s3+/5zco3ng6zkd+Q0kt1OAHWc7Zb+KTq2+fmYFzvqfMYmyZohxwdQQWDYrL7tscH7g6DdVy+hPU7wmhN77CnviTR0sZMso21KriYLYJr7pA8J92lwvPrAaw0AACAASURBVBayFm/PfLLwLE1BqIPTCdiKDcnVZFsyNvMe3JMLhQQgKpZs07IUpH8uVAylLOtEPEXfnaj6sl1B7jJXePB/r+XsYxUJx/AF3/VP6fHzrl9UJBUtQ5ODW99brn7yPGfftUg8mSDJsk68noqnd/2XuK+iX1X0VWO9pnt9K+Ho8kI/W6pgNDCRAV6fIZl4MjFZqMaPz3+XeIrPLIJVXCfsuq+PtEIG74s+bdy7Qbp8Yc9TYaCj4qk45nGN+D5Hkqyd7Dvvp0KA8fH1aVide734uXOT5byE0+vRjc/zEL3OItuRv0eWLO8HQIh9YCDBPl9uVMz+C5UGiO28/+gjMc89Az2O2Sfw/nWD3KTHH+d5+ImxhugB6DWRz5v4fdFfD5tU9K19786U/PXEUxp/ssyzf5yr2OIM2/sM27dSn3v/NO81xiKqw2JNRszj8bJUC4+cwAWTsOzNPMlBPMX8B/EU429ZoFwNFT4Fth/9+LB/R6cdXTw4V+ugrnWZhCB66WDrktbidD7bV4EXk6qY8yQVmKSwwi5HnBk2l8xz7A4JSYw564zqp4gvsZOWncrAq/udpNIZ+xSfX17qwXtP9Yf/+X+pH/3+P5PIMM4A9EYrffr//J/6yV/9B331yRf6+pPP9fUnX2gxWaTKEECXptRDQovMY7YoRCd2xDHNVp3RymAeQDogBGs0pJzdo3JTMqlP5dmcSpNszy17udnqqjbTZLFUvdvVh7/xLb3/8VM1muz/peq1suqVmtqdlsfA2aj1moG31XimFdny09Rb13wX/kmtolKrbmkwV9TuIJiamsyWlj/bOomEhIS1Y4WbV1c+1xlbzvADqwU0933x3A8KG875CLAwnSfCidhvs1V/OEhxgauLqrr/8IGefvCBuocHCfCbLXVzfafr6zu9edPXcIRPP9RPPvlML9/cqNo52Nt8SNZ0rZz8AZCNwgGqFZWywSjvT3wGxm9JD410tpYKvydZw0lBVNfvFiYQAFMOak2d9jo67LbUblXU6Ta1mo3Vun+q84/fU/eopxX9khZz24bJmnVVSj2nci9HeobcDPpqdjt68Oihvvfxb+gHP/iB3n//fZ+BNzc3+uUnn+jTTz818fnlJ1/aP58vktwtyQ7ES/jQrP9lr6pvf+dH+hf/2b/Sw/e/myqeSjz/XItpX5//4v/WX//lv1f/zZUl6cheJxEp+mUiN8d6Ozu9rw8//Egffvihpce/evaZfvrTv9Xlq9euYjAwOidpIvmSKa6pq9Ktmgza0Mviqzfa3AyTCsdxR8uDhuq9Q8vDTYcj+xLIVLU2JR3OtzrdVFUiUYps51z1BPhGj5xSq62jszMtHp3YBvWRPF9t3FNlNVtazm7XqKlSbejw6ED3zk5tm19dXevNcKJv3tzos2ff6Lq/0FG1rotKTedUf1ClR8IVpEBFqs62OsImIBNFljjkvZNEU0LzjM4iu2z7LDkIypmqoN0UvkLF9dLg26RW1o3Wup1PLTfcrbX1BNkoCNnjrpu739zdaXB3p6o5z6oJA1fCVmWZSyTE2ic93X/vkXrHRxqWl2ouNmqP5uoM5urMVqpBQloeO1VjRSJrJGvHeYTNru1qBml8LjRSNdNoMjEIb+wJIjETT9gAJ7w1G/ZFJ/PZvtoLUoiKJ2w9YDWVS/h8p5WOk6zsZ2df3GQz2fxgHCXplPicJAqqcuj/u97o1XKm6/lSx3WIp9avEE9I7bmKxv3wUj+l0lqaQOxs1+4fBR5+SFwIc7LepCx7iHV66SD/DQG9XGq43uj5Yqwb4spq2cTTWbXpiqdZaanX65KJp/VOetpt6KKWJNfdx5de0M2m5zl60HdaDR0f9NSiNySS50uqmzaabHe6Q27PcotJHmyWdcZaW6qcqrpfa+ikVtcJz0SyFoByTuCKWMLAe/Zfndi1S9U03JPtc/Y/HMPWaxrP5vZD6e80QkIRUBcCBVyn1VRvzTojQYjMP/qzUakP5tNRvdnWdrnRuttQ+b37qn30UJWLc62bdVde0E+HClwk1yJJkrk1uULPRvogrVOvqFRJjuQc/lDq8TcnyYrKzmpN4/6drp99pdJdX9vnVxp+9pUr91bVnW0xsTvkACQB1VSWTyxV1UBuGWk2V9kkX5gkDfaJiadaiv/Zj4I0Lueq4HWWU95V1Lk41WA99zxCqNDH7eTi3L3EVv/f58YdIBIhG4yZQgRBNKKEU20ZKLdaB8R4TiThniBgIj7Bj0IGzr0D6cOdew9PYIcskZ1sN3sQCb9trZx6v6m0T76DSCDeYCzwX6j4o96NnkMk4XB+cp6Vl1P1qiW1qOAbbPwd5R6q/8C+IEuJy5fYhlJZ7VrLZzwE46xRdS+tOrjjruJqPfrhbaYkmNRVa1GBQoXvVrXlVtsKZzfVoKkfICEiz80Ec/ckxlGxxZnQJmm7SVFEQc6d0JhKH/op0m4BzCTHSMaomin+4u/I5iYcLSUxeY2jSlApm0zdbvE9UampuFKwD3bU6JooctzudUfSRVL7sT9dLet2NdNwvbQdeQjxVG7oxARJSbedqlaPjlR5cm6fw+trs3afzV6tmXrFZUUGEyNI/mW1NhLSSLTBL7VqEHgoiSacTzdDLYcT9cYLX4u1y7NZrpi4xjmfW9+3bWeZGFpa1lPSRuPeqauG2fOQco6lqC6tNxIeBOE9nam+XqoyXqj0+laN4ULtbepDRS897NKy3VbzvXtanrQ1zclxnBfNbs/9J9e1rVZI386W6i42qg1GKl0PdLAt67Td89qtt+u+h90K7LGiWaWu61pZ30xGuivXfQ6Q4MV3TF6jkqQxSRrmM/gCa3UyX05EM6ZUKumk2rL/a2wq99p1PI7UXhHcD6NYBMm9QHKz3ACX3wX7I7iPgJVJ5MOjtwZ/LwbLEZglMO2tlE8Y6LiPYsARAEcAXfyNxc37o4Q1AqsApgLIfRcEiP/zPaplcKx5v52wXH3E3xLIliSp4tCPAJQNEGBiPFMQKlwnMmGDNHkXfGdBFwmvCEgTqTDff26R4IkAMzCAd4GPAjaw/zHGw4ddLgENRybGohhUR2CLkYnn8QLL+vdR4RBzEoF5EdhI10sAQKwPg11ku0i/Uu1WDMqLzxXzH78LQqUIBMTvIquTe4t5ZLsU12bMX3zH4MdzF4GXt8BBAvuKgHy8rvh8RXDHh1sGPsj+fBd4iLFl7CgtLRINRRAoOSMp4IN0iOq7KNtmHGcYway7G3sg1jzvPzs5NMEEUXR0dCCaPidSKFU9QSj98Ie/bam7/+l//J/1x3/8v+jevfs26ryu3arp6dOnOj85zf2zUhNeIlk+72aw0E9/+lO9ePHCfyeIYr0QOEE8vf/eWZYDSYFUzGeAs3f9qT774nNX0AyHYzvum00iOcmOBBMkq5pnePDggQ56nbfymMuFnr+8TNkn6IVvt+75NByOUskua71S0tERja4P1W033Zj3ww/e95gOBn2/ZzJJJArSDddXt84W4vMhwADama8AbmIfFkncIIqjcoBxD+CFQyT2CJ/pvlnZvjCfOPBFm1L82cBgJTU25B54f0gvxBrgepEhvAfwM5DsLOBSygxjvJG+SXYoEU/pPt/25YpEgQBGvcezlFnssVhrYQecqZF7Ani95HvkdTh8oxFShqk/HP8I1MNG0Lx6uVsn3fXcJwAgPyr6OBQjsyV0kQ1u5/nwXin0p4s9x3MFWAnxRKCyt3sZNDaAb34nZXynvbwxsYrUHv/HyQLkCPtQ3MexjjmI3yWeuH+uH8STnzv6yeTvjL/t6SbZJzJPrGFMNjVgeAYycFSpQGJ8XBmFRECuEEaTvNPs2BnlfiwVgsOTHUUAiDhfEwmUki5sv/J3iGnbKzcfTgTFjsaTBMxEF2TzZOIprf00VumcKhkD8VrndyEbqrRuGYOQViwStGFbbQOGkwRA5aAgiFgHh+9I+YYd5/ueDMgVM0XAt7iHfh3xFL6FSUWIlXw+7cmbTLZ6rHLFED+b9MjrzUAzfm+16nUecx7zauKCdZidLj7T8nFUDxAk5goOnHwCN1ejZeIJYAcwEjmI8jZVGRLshE9iWbosfTG3VGjySzxf2aNP5Hbyj2I8gtgLHXmuMVu9rdZDas/rJDdE97ggK0BVn7MCU3ZtnHWMAZl6IcUEcGGQJO8Z1gg5jTEW9u3yePraOdD07zPx5DGn+ikn76wmsz3RyXME+Rj+DPYh1nTx7Iwz2kFzJt7CtwwfyzaNBMgC2QQhwf3aZhekp203M9kdxJPXY5aWZf65HvY4fLcg9GL84z7DnqTfp3Vi+iETT/gkscYNBOTPNSmZyfKiH7O/flTK/IpUXvLd47zltcUzjDKLuK+QfImx9x6kZ0ihpxIGgN/HnGEvi750cS78M71Bmqmi1eNSbK7N4Z5lnTxfUfGWz8QIYLln+95ZBoP1FX5+GfMIsJer+Zm/8NW8nzOJ4MxFj2raIkFG06sM4skkDXuaoBFwh98RkOaxjDVRtBG+Vq7I9ZrKhKqrhvIYxdqL8yKI49gTBjrzndmmZam9ZOt2rjgJXzf2ju8z17etitWouUdXVN3aZpF1mRO+ir5z2EAqcDhPPdbR3+kd4inWHeMPeefxY88SLNvuJBtqn4KeDjkA5hmPzw706OkD1Ttk5fZTcgJkFX0h6NfYbHjPhDxv+E0xbpxtEUuGH5V8NnyLkQmA09PTJE2ySwlP+MqAPE7AIfEgV1d6PCBFItltu9OwtNXB8al+9Hv/RN/94e+o1uyyOAzivXr5XH/7b/8PffHJ57p5eaXnX3ylrz57ZvlGbC59JqYtMvPp81RRnUxzZ+Vn+875NZ0b6LXkG1nC9A3Jveeg70/LTQPvZB7Pc/8BegFQZcLeeF4auak5/So+/v539fRbH6jda7raxUlRHNGs2XxedxpUhNcMBu22a7XLrQSqmkhPsomutm3RAwcwraTpjMSgrZrdY108eOAM2MvrV7rpX2l5ixrAyPN9enzoJC5MN0Qe63OxXBug9V5gLwOu5T0D+cTn2j/OcjZnF/f0/gdPdXh0ZHsAsfXs6691dXOju9uRZuOVBqOlfv7lc33x8rVKucl2EImRwBA+UAswFMIZm9FIJPpmunDlL1a0VaWPXM2gW4Wze7Nzg3n8HvuLq5WBV+aT5zo86unwuKPzBye6//BCD+4dq3N+onKvpbvhQKM3V54bugLR+4WzMs6/ve0gaalLld+JHt+774onkuYg5CCePvvsM/3y579IfWnvplkWLUt616s6OztzXMb7x9W1Pnj/N/T93/pHunf/iZqNlm3Ezc2l7vo3evb5z/Tpz39h4NdEm0qpIo3q5HbLPh2JdPRCW86R2eNz6Es61XDUt5Q2CX+QYJCyZJwzHuxJfm4fd+0DrPtjrV/dOtPbZ2+3oUWLs7Uqqlrn45HnGnCytdnpYJKk9pCRM4Gyw8auNN9uNEfCtHeg3smZZr2a5w4JpdJ8o/J85b0LoUwvjFWt4Zjv4vxE9VZdg/lSrwdTffLiUp988QzU0o3XD9njs5mqm5VBWqplqBgCLEQu7mS3U2+7UYeYDltfqnhfLrBHpvOojNu5HxbyeOta1f7XotVxz2AqeSYVaVDemkxinx9W27rgtVRT9VreU+yV4e2dSQ3AuXml5DNviZwmblqjooOzE51cnHp+St266pOlyld9NW7Has/XHjPjBtWS6hCbWbbcVRIFX4af29XU446zDV+BijJk9shgd7yN1CyVJO7NnHxy9iI9a3hNJG65x2iORyGe6NHB2XZSSuo70RuWz7KPmyurkIA7OTyw/eMsxSYOt2u9WMx1tZzrpCLd73Qttcc9sGduZ2Oft1QXOcZMTT0ttdeHeJpPbUMOGl21ykv/Dfmok+6BYxxsKHEC58KsVNZrMvPp7y3pUb2j81pLu+pWi9JKg6X0JedESXrSaem4TGVnPr+Q22p2XO3EmOEv91p1E0+WqKbiCUAVMBZbtVzoer1y1RP/QLEowDhtSE97PT1oNNQmwTPLjJvQyP184gznej5rM+4ZUrbsKcesjGP0n0fabzJ1DDbbrAwsW2QT8gLlynJZjzqMKwk4EKpZspZqhFZX9WZLC2zcaU/V9++r+uSB1oc9LXA2Oasqdd0tpzo9OHJyL5J9DSoykCOlvsGJdSRj1VWrN11lM8fW0xcT+b9pSoxnrY6Gfd2+fKFyf6zti0v1//4z95WZVTdOxgjiaVxaa1ku2QZDznarSdbO8pdZAr5IPC3od4ofThwKkWNSLPk1jG+52lDj5CART7QFoOqxe+AeS7fjofTp1ymBM2NPTjDNZANz0tykfp+R4EV8TQUW5BV/MWmW+zy51w/VQLnan2vNGkjAUfGDrGVZ1WZjn0gC8VQGB8jYHfYfG8s5yTVygxLjTY5tiHVmE3V2G51AzNUqejgBnympaYB/7ec2HluqaT5faDSd6Kh3YMlA7BC9ku7mM5XrVNk3Vao33ecP4r8BGUUlV0mpAow+WZb125p4MjnHLK+T10yCEP0AOd8hSKlsa7tXduojSiW0K3xynGwciPjQFWCpR/kqyxjyGjA6qp/ZZ3v/k8ozfCNiDWSTd2VtyzVNSlsNdht9tSnrjtYH8I5U5m22amXpU8afPd9fz01ad8oVPa609R4VsNWa2rWyXtWl2UVXpYcnah/2UkJ57umEDJylpqmkywRxJK8ZU8vJoyZ6hkPvr8NGWy3WAFWpy406i21KFKZabZ58Vccjzq2CuEsSgFx/iUJNq27SqXd6rFItrR2S17inRrNmMqeJbCIXwIcb9LUbzlS+m6izLjnhAdu8qMi98Epgbu/f16hetlQtZ/WOpC2f3zVNywvVN1J7tVOLvnmDkWqTuQ5KVRP5rmJt1LXcLrVG0o8xabX1urzTs8nAxBNYBNX49DZjHlHkANcEV2OfsQ9JdHBPp+x7RsLrWYv2LCmmBkMwToWk+tHR0S4AtQiOIlD1i7OW7D6wyNIjQRYxkeEEBtgXgQffi1JpXC8yViPjvggWBCAfr4n7KgL1EYQG+BGgUQSGsaBjIaUALgUCcWgXgYDi+4qSfgmASWBOBGxxH0XgAIMWci9xv0FQYfBifOI6/L9InAVgsQe23gEG4loR3OfY+VeqzorPE3+P7yFvVCSXYsy476JsUTxzABPcM+WVEdRHpqo3b64cK47pW0Dyba8wB2jRKLxAePHaAGkCJArQovgMARLxu1hn7xKABviyvF0AgLyPgCtpWSfywA5UoQLPwUwO7IufHQB2cgZSJko4CrHuY8wB7ovApQ+2nBmeyIskKRlfBg3yHkrEZKpCCSA/NqkPxWZTBwdouB84cAmJlNifBN8QT1FNEtcI54a1ee/sUPRaOjk5cpUPMnmtVlPn56fOfjs+PjUh8Od//m/1p//r/6bXr994XjgcCOgPO7z2XK1WQ0cHicBxHsR64/d9+eJav/zlLx1EMV6AAbyfQweJvXtnHVcbhfxa7BHulX9X10N98+K5K5ZoqtsfInOWxrB3eKBet2HiCRLro48/MEmRCJ6K5TyQXRgMhw6cONiev3ytu7t+Io6oBtFWh4cHJq7OT4/d2+r+xbnvdTZLjSWpbOJgubsbaNCnv1Vy8OnxRHBvgDWTmTxz2MSwKbGOfRBm6Zs9QQuhkCtE+Vv08Il9jzMVdre4jgKACftlg58JniSbmHqZ8WWQLPeqC4KF1xQDBu//cgLPWY5xn8wzn8sa4r08S9iioqxd3AevcVNRMkByljnrM3ooAPzwubwmvY4gI2VUGmwrvdXch3hqdJM+7B68xNHLPShw0PCSEuGSZM5Cii72oQXFChnnRVDZv2/W91ICnsNSsme2F2S4rNcGJXjmJRnC6MhnaTvWGsBW0S4W9yefRbCN9EoK6FNPoTgvCNYIHqNiI54xKkOc/UbZOmQUoB9VDmRSIfWTnfC0PhPxhPQfmXomo3I1JxUxgHMBylUzKZHGNDkCMZ5+TQYnAY6YDyQFfF8+7NKZB3CWpL+21jF3dmCW/KBK8K3tT9kvReLJpffIWERVUNb4DfsX53bcL06RgdEMHjuJI4NUPHuQ7THHcSbvz4x1sr/Fc+hXzkAkBbPMnYO/DGpHkLeczPZAfIDKBlUzEWaSPYiunCATpBOvj8SX8FniPsPOU8XhNZMlCcwLsefz8+LsW06Q4Qc8RAYa+cdMPO1WWS4r9+YJ0inWOcQT4E/cr8WyMjHL2RQVmsyZ9afdV+ztntmWU3VWOvOSbKGbnWd7xzqI6wXoYHImE6iNUm1fRRb9e/bANHsXvjOSXUrlfbULeyPm1+ONVFrOggviiTGc3A321QtxH2GLeD/gTZzdYUdj/pO/9lZWNNYO38MXsLwO2am5YqxIPGEow6fxHgm5vjwmvn4+y8OeR1V4JPUU/VMDRNlvint9l3hKpEWSj/O41ZNGttdQjE9+wLAne2IifLJMHMQ65vu7PlX4L9tZysiOvZHOiUxAE6Dl5tcx5jHHfj9z9g7xFJ8T+5NAKdas12CMs9Muk9Ri+HVF4il8Nmxw2NaQPSXo5T59xs/Tz9jpva+eq8RY1xVkkyxpyL/cK8aScVmSckGWYwqe7VeRgRmSepCCWUYjYpdE6Cai3Pae6o+Qr87Ve3GemYjKIFQxRor5Sj4rdxX2PBFPsTaKxFOsm+ijtpeqbL2tKLTPYvn3t6oODmpzokAxPjPwAaGs1Hje9rpQ8eTxR8qUbPRq7vmWiSdXuWQCD4mfmKsg1SJeIGGh0a7r/qNzE0+z9cTSbvgEm8Xaft3p0yfJ1+v1UoVH9guZg9RL861PtScfsr+CPDPgJX5qJLywXrjGaDC0L0rEzJ6OGCRIVMYC4LnVRrapqkdPPtLH3/q2Wq22qzfevH6tm6tLfUk1fr+v4Zs7ffn5V3r5/JWWC7Ktd678AArEu2+WqpbtISC3nckEnVP5IYujAhggmT3OMb5a64SG7QASEE+A4put6qrabtInZlRdajSf6vjBA/32P/19ffTdb2kHmDIfaMtkr5Boge1LlUfu0UAetatQd6qsygYFSAxBvpXzmX0UcTnghXY13X/4kb77vd/Wkw8/clb089df6dPPf6HJi1e6ur7UaNB3Fn8d8gqQYcG+Sz2BYn9GXBZJJsxh7+hwn7DJPfEafMyIIQfXfVcIjWYTjfoT7ZYlLVdVffLNK/3ym5d72V+TlOvNnhy15N16bXk8KqkAK00+Acxypks6afV0VI/qplKqRlNJDdZ5rgKhYtWVBez5ylYHD850/vhUD96/0OP3H+q3v/cdbeoV9zJ59c1zTd7cajdbaE1vRc7qeurNxJ7wPqlVk5pAbgVApYb32XKpyWhsrGA0GLhHKiRUvXGY9sMOQL/q6tCzs1Pdf3ThPbFr1fX48RPHYMgc8cW1qCRDru/N9aVurq5d7QSphmQaxFO7mwjYlSUsyZqncqWmBVnZ+Fg7SKiZBvOpxuNpUkVYrdVstlO/sMND/0x1G8Ab11/fjtzbwrJryCzXie1TcsF6tnB8QbxcnS7UGix0sMKvBZSjynBlP8FNx5tNsk5dbbJr1lwhYAWF/kiV2Ub4ZPSO3DSqGhMfl5Hsbapz2NWu1tDleK7PLu/0zdWtqruKjpDQ3pY0Hw/cS4rnPzChQV+XlU6qVZ1vpdP1WicA3tH2AYnd3MOzukvVsRAMq1pVs9LOcnMvWw2vO8z0tLK1LBRSX0jHHVdbOtLGfWqRVmy0Upwy7d9pPZ64h8q0UXdVJ7JgZOdXG1V1jw7VO+wmchCibr1T/Xasen+SQE3wksrW1XqtVTqz8IvZZxFbBOZBpw7sr+ViIYRJpKYPyjb5zmWy2K2SXNnLjHs+SSCm0iZXx4bUHr/jubFHVEdeVLp77CRss2MRYxtrDSZTnRwfqgn5PYPwLWmw2eir+Vhv1itdlKUH3a7Omz2fM8PFTNeToe+5R7IACWq7ks0k4DJSe7fTiTbLRDa1S0uDrQfNto5QInFmQ5LG85hUqrpElms5dxIcFQ9nVDXVpUV1o9VE+nI80qYuPaAyC8DdVYDSdr7UrtFKUq9UHSDZ2m7puNsx0L6cpqQnAGKI0NvFQpfLheUXx+WSZuWd2jPpXruhDw4PdI/5pYUI3jx9UQFqsVvZV4gzKGIVPpfzNWISfo9tDswQcm08XZoAnK03lrUjQmMtMm+0TrggcRk7vEu+Pfa9aqmtjmqtrhadmirnxypdHGt50tWGPod1ejpVbC/GtZK6jZbqJGVMxyZla04wq6nVgajoCFWDChJqyGYjhVatarHemBSD6BnNxxoM7jQbDKSbvsafPNPs86/UmW3Vry1dMcl5wZ6mFxNVVu61tFyrV6nosNM1SQt5w3iH1N6W5yYhAMwM20fc4cqR1BORcUOuU52G7hZTTScTV63ePzmzD/v67kad51ceF6rD2IPsjcBcGO/GIuG7xGnIL0KyIDnXJVkEP9+3SfVhmifH7E5SSD7FiP7K29w3NRNY+FQk9EBEV1st0YedvcjzkZiReg2WLVW3pa9YI8UwixGVKTOdVis6q5TVJHFntVWtzrogxktJp1SialfVbDbX9XKqY6pbSPBHHWK3tSQjNtXVJ6rqdjiw3XUCGIkxxBM5RkTqFuKJvWn1j0w8UY3FWe/efKhylMoiqYVYleShlJS19djEF2QTSS/4n0687fa0WKX+YPjfnEOcfwtkTjM+MJtBKpW15J62kF9U4zUsUUlfsp8t1rqaT7Wsl/1Mu8VGzVKqrPJYbLcabpeWgqNn2MNSXe8ju1qr67BR0zUSx2dtLc47qrdTe4pSo2bZT9Rk1G7se8smsiklJjlWoTfXbJYwHleqy+u0TVUwyUfuyzdLFWLs8yUVkim5w4m4jDF70xVkcj+/zUFbh48e6Ojs3MM2mc40nqU+0G51gEIY1WiLjUr0wL69c9+v2nxne4jNnZY22nVaVARVTQAAIABJREFU6i9nqhx01PnwkQa7tUZISm4SOYsdsW0pr9XaldWYQjpN1JjN1bV0aeojTGSI12SSjOepNjRvt/Vss9SL1UKXxBJwYCRCZ5IRn4+5hnjq9Q58jliqNEuhEw9BtuEPkywQcV/wB/hbe+LJ/kFBxiQIGYxgZJnyc4DevJ4FxUS6xCxr3ceGNMiYAcEwvJG5xoRElQ8buQgWRoAXCzOc1bi/fXCZAXwb75xpG+8NIGIfTEZz6ILkWRwCEbwHKPHr/l8knmKTxbOxyCITJcYmwHV+TyZfVOJEsBefFUBv3HcQBi6HJkOrUtlXThTJuCLxEgBC8ZmLIAMOQtyfmfIccPKZJmYyUB5gczg0MY9UDAWZwlhzDa7Je/l/yLUVxz7AFp6v2UiyF9wDnxGSKxG8F5+l+AwRaEemvwOKQiVacYwZN0sF1RODHEALr2+he5kzgQ2kZ0At7pcsp+IYxnvjGTiAI6AOQKI4jz6I3ukBE2PI+wL42xvnLM3Gtdg3OP28zgY597CJ61mirlV3EEC1D8QRX1Hh4iBmMjfpc3d353kKwgICALLnycN7niMqnQgimjnDtHeAfF03NUMdDPTpp5/ps0+/cOVRAutSwHRxemACqdNKUncnp8d72an5fKq//tln+vrrr32NcJiYY8aFwOfitKWPP/7Y4ABfMf+QZjzv81e3urm79XpiLCwTMEv2BFDx6LBtTWeqs773m99x8EXmnAlfGvRud3r56tKBHD2ivnnxyj2bGHey15qNmrM0Gb+PP3zqiifq+Jl/JCdS/5CNXr9+bd3i9WqrV68uPTeAEADtrImQCmScAUTC+eY5AT1iPQWRGzbx3R5PIb0Y6x+HZ08aZMkyxiWylL2HCNQyCR69vvgd98S9BHAcgBb34GqT1cqVNGFLrW1t0i416+b1yEgwzyHPx1rjWbguv6fqJ/ZV7E8An5hvHApIQdYY12TO+WKceB3gxPX17b4nFsRT7B+Ivd7JoTNBuS8TfPl+ff5AQFapqkjBlV9TqE7h4OQwDEe+CLDG7+qdlq/J9XzmINMQvS82Gw1HI2fxcH2cIBxksoO4F4gegISwvUEYhW3iM3BO0OVn/BhvHKKQxKT/T43AOjtZQQCF7fIaa2d5s1w2z2FO4D2bThNJhsO2XuzlT/BgnL3otbLVYoxkRQIa+apn4MM2dzZN2ekFIJrrh8213gj6zlQTML445YBo9eq+Waqbn9M8PhOflWoi8tPnbe0IArL47Mv60wR24WwQ4AT5Fec+fwtgvrpKPxvEp5W1+yekJAETC/n8CtAx9kGQwfTyiLkunh/789lSFW+fOSTq7MvUqlpk+1skV2Id+XxupL1nwDlLvkX2Z/G8jvvl2cJP4n04+3zhiOK82r+wQ5+e+7Dd9Vgz/gQlQTxRqk/GLcG0Ac5MxpKdxLP5ftCPJsMcpfRcZQDxFIktbsbKOsoymdHjKYghExO5QiElxGBbAdVT9qX/niuUwl65MtESEonQqe1SMoelT3KGGOOKXeP9NWR6cgUm69lkQCaaY/z8OZl48rqCkMhJIjjdQfQHGROECr8noIy1Hz5pzD2vw6ZHsk/Yx/ALDT4jmUUmI70oIB8K/YOINMIuJVA/PYulNTIZNM3VjeFjBMjItbDPMW78PXzqPYngfYTUYq5Yy/01qDzLi8agapCY7n3FdQp9IPlbrA0kMewfF4j8+FxeFyRukGweJxrA81wQ7NmGML9BArF6o8eTA7K89/0epT5fxa/wn/e2mIAsn6G2M5FZiCLCJkmFxPlHQBJBaown548rW7LsBdcAPODzDZ5TwZBB3iRThpRKJs5MOCXyMGTiuL4DqUzCAj4FIWUbQOPoXJXlJtRksmYpOj9/oY+bn5E+AsxJJvUZC8ueRvVTwR7Heg/yKiUSJUm2WJvI1L39DD4vgUz7WGqTkve8t6jmaabEAt7vuSAbOMuk8h7GKmKJ2Cceg3yeWpjn11Q8+YzmPAFkyRKIUfG0z3IlWEYOsJDYZVtXkESvtys6POmq2qJP3FKb7UKT0cASjw/uXejg8WMvH/wO7tN9IBcLPyPzDu8XFU0RR/HsvAYfhbF2hc926wQtgBH8YSfGAAiN8O/WTmgCVGh22mrxr932OY1MHkBSq9lV7+hYrXpLo7tb9d9cajGfakB1y3qj26tb/fzvP7FvOJkuLX/XbLd1vKsbbAC0Oer23D/HcQJ+SRWAhEqntdc63JBtUbmWegXNF1pXVwak6WlBc2nWc7tUVxPZGarR21X1R0M1jo/0nd/9oT78rW+r2Wtquhppvphg7dUBeKdHCz2mKNZappiNiuTNeOWKIPcuy1WrIXvL615Nh3r04EP9x3/0Y330mz9yX1OgiJ2WGixu9eInP3UfIqq/qKpZTyeuboFEWcwmOjg4sg/kSthcOcqZZx8o73sDqpmQ45kdO/rckq5eX6uM9B+9X8jG3VId2dMvvnqtn3z+pSqTifeSbS7ZzlWqWRome7lWg8SMXkfzUiI1+KKnAYDok/sPdYL2G/sWmzFfGdgBJHcmO0k+KJaUdnozHWreKOvex491/+MHunh0TxcPz3XQamiwmOq6f6fFZKzadKV5f2R/FgCLrHLLMGWZLM5n1pfX6Gyuo07P5wbrlbXNuPFeJwuOxposk3Q1cwXQS6UUcoZHx0khotJpudKMKp4uIFkmsej7hUT4zXieeq6Mpx6f8O3pZ9E9ONCGPl8vXqtRa+v85Mz3MZ2MVSlzHq01QY5qlZIILUNZqtjnx4+nPyfSjVQjTWZTbacLVcmaRv6zVtEWoqzRThU6JEpBwpAhfzdU/Xaqg2XKnEeaEGAcCUenGHU6WtEXhl6ntYqanW5KVLu8UXtFz9SF+wDVqFqo1jQZ3Wm9mqvdbanU6uhqutSr8UrTLbacDHi6dJW0WFMpRbJBVd1qQ+1yRUflrY5U1tlypYe7ku5VawZ0I77Cf2AfUDmLxSPzflGraLBZ6noy1s+qsoxZqVKzVN4EkLZU0Xm9o3uNA3VXM6/zXbVk4qlermp6e6vlYOj7GjRTYlhUmWPMrVrRajo2qmqnk0pDvdla7clSdYO5S81La5U7dR3skh9VJJ7Cv7SfN0vAOdn5C9QTAMTL6XzDh2ryCa46S5Jo2GrAYrLUfcbn6kSS76iIwE4NZhPvJXyP811rn6jknlCzmTpN+rx17BuaeDo98hhRsQFO3V+v9Ww20avVWo9r0r1W0xVP2Cj6OFHxxBnRoTocHxlig35btaqGpbVuLaO/srzeQS2B3mTn83/iN/d1ReoSpYFSRa83c10iz7eS7peqOq+3VW6UtKT50lB6Nhlp15Au6PPrrLZEkEKUbWpJMcmEhLaWaT2gEo09MZ6k2K3W0ALZrhmfM9ddWZrUS1qWy3p/19Zxrab7japOcF1XxNPSGqUS/P0sb22/JifeB7ZkNaVd8n3tt4CLtlJSKfeEFOKcHo/1qsaQfLO5Ziu7UOq16zqCHIY8Y9CpUKOiltip0Va91VG12dGgW1Hv0QOVL45937NKSe3uoXrNrqis7Vc3lljDTvQvX2l6c6fldORzBDswW5ddYdQ9OtaDD57q9NFjtQ4PtSlXRLUbPWfuxkO9ubt0j6n56zd681d/p/KLax2spVuIp9V2TzzR0wziyWTuYqUD5LgODm3TOWcNrG9XrgCGeJpAqFD1RDzB+YJ6CaSh/c+SGvjY9YqGy5lGw6HOOge2+8RbL2+udPj8jf1UCH3W7wT1l6w4wTx0N9VMbFUdZ3OmcD50m233Pw+JdVdpqJJ6bkGUYt8hGdrUPia5eifkQDjm/lSdowPtwNFy0rvPZfyGeko2h9TYbOiDnFUSBgM1F0td1GqWiquvlmr7bEUiDz9/lcnnmiq7mitYx42d52kzWyZZwEotEXPI4SHXttxptF1S9pv8f6pawTxJtsOnxvcjwYp1bid5kxIYiI2YJyrid1KrXFWTcy7bWdLVWOgQ3D6fI+kW/z7Lg5Kojn3my1jTMuEk86wyklQQ1prttq7mK23KalbwI5rq71aW2vtFtaHL+UhTkhzw28cL92M8psqLOHS30ni3MjGMvX+wq+o9VfSw3tBRo647ei8e1zU6RAIxJVTWex37mhBP9LqMfpUxh4ETUxFuxYfc25J+pNiMLQpE06U207nmfSqhNiaXSGyh+nc6ntjGes+zt+dL+hC40leHbSdbnZ7f89oajsbuUY/yDcQefguJG5u7gRa3Q52ToMmaLNV12Os5KaC/WZh4gsBv3j/T0Xc+TOTb7UDVdcJRaiSmI4kHZTReaHs7NPF0IEh85BBTzIvkJevYVV9UZtWamjRa+nw902tt9A1KUlmdBVIzhz+qotICadw+8PmAXY/e3NghEmohlLl+xK8hCct6KJ2cnOyKgQK/3AfhWaIDY1DMYmLTRUZ9HOB7ID9XCAV5EsFCZGvwvvgdGy5k1yJ7P6qHDHDkIJVFG9UekWkff+feipn/Bt+yjFEEMAES7AegIPvnQciGIciWAHIDcI3XBLAVgWgAQEXAI4LKIGh4LQ6nWffIIs6BHq/lb9H4nv8HQRPgcQSVxaCxCLRy+AbxFlm3PGdUMwVQV3yG4nzjXAZIHoRJZKN5bnOwHRlyAbDF55IhEO+LcYnPMpi4WRg4S3JfJR0eH7nMl/dzAHiMs84/h53lojB2gCJkJLQSAWfHOJNEVLYEeERkOhrc+fWutiDZJBOkaJzz3iA7eA0BLk41Y80YXV5eFTJYo9F1aU82BfHFNRi3WJ98PoFxrZ5IlgAu+bwYP95zce9sn13I//lizqNKqdc7NOlhJyRXbfGdZ0lzt9ajB/f17W9/28RPr5N0QcmWI4B/cz3QaDxO2W9v3uyb0DNfH3z0oXrNqoPAhw8fuiTec7/b7jNEuRdKNF++eKVn3zzXLQSW5W5Ryd45ywiJvov7p3r04J7HzpIEC6Q01/r7Tz6zVF6AD8Px2M9hoqZe00ePHujx44euemJsthxsHFgL+jQNdHnVd5WR/z8Zez6QvknEyVpnJ8d6//33/PwX5/dUxfhnfV0A8eF0ZaCBr0F/qJ/97GcaDEZ7Gcd2r62Dbsca6/funTmjgywzngPJl8Uq9QBgDqeTuQksKq94huJ+5WfGDsIlyKAg2vhs7jcA9iD/Yh8EEMxzxzUDbAvbw/iF3YnxCfLHIFMmVmN9Mb7Ma4Cy0acu9mkA9VVKd5tJpo31yh5jDyTSc+jAOcjTYrVWAOh853MAK7gm98R1osfTcc42Zm0CAHGvSHVwTcbydnS3J76dNZQzdsK2ckDFfoxzh2fl87hG2Heem/8XSbbItOVa8XvuNUA19hvEYwDVBgXz/gyALFUdJoKYMWFf8ZmMr20wUhnz+X6/uCIny02EPSCgu3lz5WwpZFWIDG7R+W+3TJoFYR12snjOlGlijcY1Tg4BPLYwVzvhSN7eXO1B7lgDkUDgsSSTZpHANYPL9bfVpoDaZHFZ1gBQKme4JJHncupflasHXNlibXwkOd7qNrNg2C+RgLLM5FQCkZNL4oq0bapqi/M3gf7s4wSWGLgvnLPcb8xvALoBkoctSSA09/U2OSBkfHzmoi4BcE+vhgJRsicBsgxEzD9ZQMjBEVybACELNEthhk8SAWDccx05AnpzkLmUyRTLJeTsa7JCw9772bPfEmtkm3umFZ/J52KWc0PSgXmMzw1SMMaCIDak9HhWN/fNsm71esNAYNJcT41RkWuLyhj3KilttFomoDr5RYn88b3Wmprv0hmZ5ieRsrwmnj9IlvChime8g41MlhcJhwDReS6I93jeIHB5T4Df8Vm+/1UCDoOMsP+WpegM8u8lMZN/4HsiGM16//wd8CSICM4fuV1C8heKBFT4cmjiBxAQJBtrgvsxUZCTmsIXLdrtsNlBLsXc7YkU75FEVnn+yTM1yfS2AiP8uqLPVBxrGpZz/XjevV3PVedICXG9WIOL+SoRgpYAhER82wMoekQ5AzsnEQGM8nP48e5XkokJkxkttOJDinRnwHfvB1P10U6a7rH/935ZJiBaIkMygWN8OfM722H7IkgVZVsQewZbbICsMDe8NsYhzinb6V6y90HI+edCTyrAP2dblnYOAqOPWPTQWeeKRzTOg6QhQHKVCGRvrn7k/oPYAjTkmTkH8W3JJo81ThAe69s2leqAXGGYgu8E3nm/Q0wonWveb3wGZHImzny25+rR8AFCajdiBSRwAA3DfnGW8OXzMCcc/Lq4xS8q9IsNn6Voow26rZI0mxNVkGgiwbCefB1nu5YysVumX1WutDI4m/tedVJD7IPjlOW/WEyc4dnskBB04ISiDz/+yD7JV199pZ9/8kmSNcnV1A8eva+n771veTvX8uy2GvRvtZxPNBrfuTrB1dQ0BecMIBkFQidL6g3Hc40nQ2ftAlpSlYFNIhsXX7KC3C8SZfWam09jExl/5mE2nVOCrMndRP2rkb757LmeffKF5uOZZWgsm4d0yq6stgB5K+5XAfhExQDyXDXO91rdhAkEiJOKsEcAhDWauCfCxIG7Y5+Sgf3auuSzfdvcOru81G7pwUdP9f3f/YFaR23d3V25eqLZ6ulxJu/o4ck6urx8lYCwzUaHwg4sdTvqJ+mk9dpJQQAhtj0Hx/ov/uv/Rj/8g/9EJZIE2Zs+W8miX+n68m/1k7/5G/WvrzS+vfV5U9lsdfniuYb9Ow7gBHK0mpYZQtrYYL4znFeiZ4pB1NHY9h1Jp2ajYYDPcSfyOo2Kz+T+eKJe70ilVUU//9mnev3Na/f0oYqCdX/S7airklqzqbrrtQ5JcNgeOMubnjTL9cIZyYe1unrbitduq8k+q2k4X2iGcmy5JLwUfjeeTbVq1CyZdbucaVaVHn70RN/74Xf14MG5yqWtSnNApHSv7gtXLVlhwdV0FZLtOd8q9he7VCgh/ZezwLnv7RxiIqlmmEydpEQxx5/LheO2SMLlNfisoWaADwwZwu+dhNhNMSgVUswdrxtaIiz1pYj9HP68CYnrfmx1r7k4G/CD7P9AAiEBlX0Q9k34uJCFbupOYtV44kocy/DVGwbN/P5uLyVHYW/oAw3xfdPX7PLWWeHdZk0zAHxkdTOp2TromrAnNmhUO7a12ESuYf/DDUJTLA6gSCH+GknDUlUTyJyKdEdmP1n3tbKqq52o3EWCzGRgu6oGQOZsrl59q0ebqn6r0dUT7DSyk+u5M95tq+lDRcZ9bafpeqPatqxKvaMvSyv91eRar8s1zfCXXJWODFJFjc1avXJZj+/d01Fp6YpD5griFwC/uthoSyLlTV/LdkvL8iZXcST5PCSrTlpdtas1HZE5j6oGbhf+P4Tscm2pr16npR19bmZJptwxWU4iso/gqheqRNP8cwlk6qMKoVZtWG7Q53j2Ceyz5PnGVmB/ODOcXCu5aT090/C7OC/PKh2fmST4DWcki64tWY+8F2D1fLFSabXSUTft61v6gqzXutls9Lo/Ua8qfXDU01mlZXtGzx/k3Vj7KK+0FltNYP2IXZAP20o37ju6U3dHtctK9XLJOAQEydaVB+U0Z8u5bgHf11u9pt9TuaTTelsfNtvqlDaa7xbqj1MCgn1DJDdribza+xPI2C2mrsKgHxrxYshIMSJI6ZEYRBfc2/Vcr5ZTjamkoxdbraFv1SkzS76lyXeKUCMBi6QaKiFz4kpsxPBXPC8qe+07fsnEfZD4nIPL9dbAPM9okUwITs7jatmkQY01USJqo/KYs5bKEPZAy1J7/YOOtmcHWp8daFZHalVi5SPHBYnTLdUccy4HY41eX+vu8soVv5zfxnCbDffYYV8dPbino0cXap8cqUMi80FPJydP9M03XzkZobJY6O7LrzX8/JlKt0OVJknxyb0NqegtbS0ZONmuUnVqtaITAHWSJ7g3ZCyRf9yWTQgOSxsnRiNzum6mHlPQPK1qOl8m9D9vd7RrVExmsnYfnJ/p8cm5JUFvnr/Q5m68T7iybQFwJxEkS+4h0emK6Iy/MCdUanCOMzf1Ujo/2Q8QXlRSoaICscX5QbXSaLNM5A5+OD27kCatV1Q/7qnZ6qrbSf1NOTMgmyK2QtKexFT3aBqMtB5MdIK8pbbq7lY6tnRjjtvB5Nih7MXsM9B3runijppxWs4dnsP4gp9nYxId+b0JsdVqp46qapGsVtlovl3quNNLfTRRDuFcZH9RrVJBnhbfOWECEAjGEejpm9U6nDxJ4lIojmSJaVd05/isA9mVK85JXiD5BztlO7RZu5oLCWLUifDwtkhclqg+4wjY6dON9Hq30ovSViN6jlFZjh3e0WtXWmgjam3Wu40OtNXTSksf1Jo6qzSSDF9tq9vd2mdGudvxHqUXIc3FemeHqmdi3z53o+KEpNZB2wmjHkd8LJSKKjX7lNtFJmvGU716+VI7cFDOPnpMoi6zWmtMotxkbnta2qxUn6xUvpsa924/vqfm04faHHY8dufNtvrjgavaScI4KtVUuRpo9/JWzdlKs+lQB+2eZSlR5V5VKq7wvNVS1aOeGo8fJFm9LPnoHmXYOvovIbt7c6dZf+TzKFU61VSmiim3Q9itsbupzywreFSp6aZR16uSdLvd6suc8Mra4jwhoYFYqU2VYrNpRah3cS32GX/DZ0FqmnEJ/BSfgQKK0vHxsa3yu6APvwuwJILjAPR5bQSYkcW3D9732dCJ0CmCLCYTMoDoDZ7BzHCaAlwIAx1BNt8DHAnAKALtIqgYP8ezxP9jE+w9sEw28fcAHvk5HB8+610AKMYgrlUM5vaGpFBZxWBzDQenGXzivmIM4v1xCEUwXhzHItDyDwETQegloCERIDb2GZwqguPF8QlwI8aK6+8NSK4qCLIswO3ivQbYEtVA/+D852xOdI45OMgGM4i5TKXBfHkBZzknHFsrzGayk7LO1KPoUKPhZJ/5gyxaZF9zHQ5J32fOIMCB4H2rVXKqoxIFxx6JOT7z888/17Nn3/iaCdRIY4CMG9fm2WCZ+V0QBjFPOAtUB40mUzsOsS6CgOD/BNY0RWWdA8xbhz4TkZBErI16s+OAO/rwBAgR66fbbev+vXMTR87QJFuz1Uoa94M7Xd0Mf4V4wmcPcP3e/Qud9Fp7qb6z46OUqZSb6fEZECkcCNdXN3r15kr9AU1il3b2ARo4mB48uFC319STxw/8HCTYQDw9f/5SLy6vdXn1Zp/FBzDB2HocGnV9/+MPTfqcnZ2k/bVLBCzrlvEbTxcmniA0rm9vTDy5qZ+N2k6nx0f6OF/DUhPIt1RTZjSZZM+eX/oZWJuT8VRffPGFxwbA22Reo6rz0xM9evTIcoEkICEzyHpKFSGpmoB7u7sdmLzDkY/x57sdRA5QHPMMGsWeDqMbgRu/j70d5EpkKIddiQzkACTjPcXXOdjLvZniM+KegtgLWTvWTFQ+hY2OvXzYpaFissM4shw4rEfGn4o1iCdsgIPIf4BAiDUf9jJJ4OTeTllaj/G040LWVq3uuaXiaU0AQNAO6VBO2dkE6pEc0KMBagZ5Q4KF18S4h80MUi8IWq7HPIedZrwiQA9Q31m3kClZ3rQIqkXgUbSJqeouBfUB8KF5HZ/JPQd4bqekIAk4HY0diLliLDuB2LoAoYtBR9he2wykerLchYFvAu6c+QW5ATgWwHkkGMRa87y4YijZL4MK7xBPgCZ1iJlMPDn7N8DZ3JDW95GJpwrVLsRSObOe4IVsXL7Sek1nGGMUknoxBzE2cSbEfRbPX+4xbDHXgDSOM7E4F/tnzP1v9udtoXrL4waAV6jwKBJT7qWRpWIjAwnAJcBpJ7NYTz9VERTHNXwRMiTJFCfoIFDysyOJRHWM0zVTJcl+3+UKlD3ZkZut8r74nCDG+AxAnOK5WgSEk4+VAhmvV8s+5ga5BrPqGGLLdQW4X87SHel5kN0oaU0J/V7CN1VR84UjOdumsyv5Vym7Nogu/1yQlYt5fNdPC98krlP0JyMIedfPiblOFR9Z9ixLSIZUlMlUGlnHPstBVVzLdoIKMGQlIoEoE5DeG0gXlGr7CorYd3H/vodChTRrZ78WtwlMQ0oviITi+tjfc0govnNvYTOpuYn3FYmnWAvhN8W8h8+8/95Izx9jHz8zX96PBjkTWWS7RzZ6JngNRKwTmOf5zeMUFStef9W3xDjj6ufP+9vrlDVf2HNF0T6DLCZGk9xanGdFHxkgL/x3ZIDCHhKo2V5kqdnwJyPbkGvyu9hHsf+LvjbXQlJq70vnQYwKK64BEB3EExmT7vVEhRL7nmA7SyXj81hOIxN6UVUVxJPtPUQ+djb3bbPfR6yQ/WWPM/r2uQKL9RR7LWwmdsikgBJYRfYp90/VqP0LMmrR4M9VPO7fkImtiMf29pe1S2Zsfq/PXuRWcjU9nx/V0rFnInaL9RaJbrHe4vcxzgA94f8wZ/h30UeLZ6nV0/2lvmfIREV/gBzrVRb2N+4/vtDBQVeT2dDZna0umd01+5P0tOGZ8b3eXF/v/Wn8gd/5p//MEfdkNNXZybkTQb747FPd9a+1WiRQ32sk72OfqLl5t8H9Kf0HU6KA5xuyIFdxb+mbgfzNcmNb4R6cnZ7JzBRDrTSaTzQdjPXm+Y2+/MUzvfzqhat8Af88H9WK2uWawRCCffdJqFcNjJENPJ1PDCKT0Q3wajkhCKu8R2ellXszzCAlc8VOvZyarQNyzCtUMmy1a1R1eP9CH37nYx2eHWijhati7j15ap9jMhpadpCMfRKKlk4sGlsajiqv8Xym4TgRJtPpbN8r5eLj39CP/+W/0nf/8R9qpxYtAgzoVMrYlbWuv/kb/c1f/weN+neaDAdajIYGNG6v3zgpplFNCaI0M0cam8xyywpmjGA86Jt8DYUMV1Yg1VVL32mSzn5iz0KwVSsN3V2N9ZO/+ntdvnzjigrGjOzz43pbZ/W6TuHLSIhCQWEHGQSQmuxfZbdFJxJDAAAgAElEQVS17GETjJHPhVTX1tU19NuZUK2w27iyhT4lG/CInXRNH4l6WY8+fqpvf+cjnZwArG9VXkHSJxLaiUTthma5XymxBRJ0VH054csVslsnHbkar1zTcjwyMBQ2ElIuknaxx6H8wPgE8R5nEOufeIzXG5guJ8UQ9hHXM3GXe6zyf+6R30VCD9cbvHrzK4lLjLkTsnIPCBJj3DcnJw6RVBN2l3E3ibWlKjdJAjvleZuqeelhWm93TdJO51Pvuzr9ZwYTre/Ivqb6cq7NfCkKzwAv7dPUEsGO2gAQgBMfFknCtHhGc9ZMZiutRD+dsqa7ssmFoUoaYyuRJ+y2VV5stZylnkXIIjYakMA71RYrHZbXelpq6geNrh6R8DObuuoykrdqu3qSV61S4ydVNxVVqm19rrl+sujrs1JVY3pO0b+MPImy1C2VddZu6YNHj/T0qOb97HVdKrvSieevLbeq8oxURWzXmrsZG7F5ydVBB42WDpotHYMm7pKEJBnzOwhzxpGEwUbq2cT+2Z+F+Sz32QGR7rM3JTJZEgrZQ/fhKalaoa9ZPvsLcru/chYAmGYVBMYbEJWKE3xNbNhxuZUSezzH7IW1Oq2mCWR8YPwNpNmOe6mi6W461g1E93qjq8lYvdJOj8FBKm3vx5lW6q9mnn8SIrvbiiZlZALLruJA8hL5MK7b2VVUL6EiUTPxZNlX5UrnCsnLI11P55pu5Z5SN6utwfrvUtFT2WmyproiJaxwPnBOEZu6UpiEEMaLHr1LpBDpPVL2mGPDXd9iHyTFq/Q4oXfV3WbpHkVUrXTqbZ2v56laJGLMPFfpM1P1dfFsfev3pnMfcsPJ97k3pbGqDHpjq6l0ouLI/aSAspE7JWGbajneT4IHhIBjOJQIEvFEEgDyeJunj7U6aGjSqmlAn7LRVBuqNTapb4v3/Xiq1WgiLVLvMp47MJHe4aH9IipokJOkcoZkqM7JkUgiP7t46sRH1tlyONLVL7/Q4vWlOrO1avPUJwySB+JpulubeELelbVF0thZra1j1dRFurOckhcr9Pmp1NUvbbQulTTerjSr7FStN3zGsiA5M6mIKtcbTiri7IQQOjs6NLmyuLp1BYiG4z3W4Pgpy8MBpLMeermHmus1Mx5JjyeIJ0gWaimdKJCJJ5I247xi3pAjnWitITE48QPkKhXP9aqqBx31jk7U63W8RphP+kHHWgHzbDr5sa7FcKz1YKSTSllHu62625UOSRjGZ8kJo147nMr5eb2HKiTWktCd1rO7kud+pphqk047yEv6G5bU2pbVIK6robBbcrWh4yv33pTnkd91qnWv8V15IzCBlLyaKsCSrUmEthMysy8TyUaWbM7Ek6tFc6Jl6gtF79SUVIBfTnwaxNNqV3aCwWpb8n5c0+Oy3tJlaaXnWqvP/ZWqojdTg+vupBGVuHBblbIOd4l4elpv6rRMj7+tBo2dbrcrvVxMNcs9isEEOiddnT++8JiE0gLVWSSStbotn5GsT+TxeB4T1vjhuf8V5D29s5CHdWV3LbXQITEPLGh41/e+Wiynai+k2mhhecv2gzO1njxQ+aAreoDVNqk6njMEoqwNM3zVl66Gqi9Jzp0bv0mOWdVSry+nI03bFZ2+90jreydprLnPHTLCFcs072ZLS4UejyZaTicqL9aCBMQPJanIPka1pNEsKSIQ99Av76YkvVRJ32zWul6uNcgkInbfSi1OcE3cjXuF5sTTiBciDg+chz5YgYmzzvg9Pn+p3W7v4hAO4CiAoQgkIwjkdaHtyqaLD4uFF4utCOSEIxE3xGKNjBxPbkH2wWBIBnqDBIpsdv4WQXp8DveLIxXBXQC4EUwFWVW8rwB9AgQOssabKACZCBx/DSFXvFYE1EGCFQHCAAL4HWMWhjyC0iJIF8/6LrHHNeKeimBJEZwIUCNlviSSJYJWXheZVgHgBmBSnLP4XZGEivF21lRIj2R9aa7pxnG5UWLcW5FMi7WB/qx/H+CStUhT9ivZuXwmsm8BBkAOeDzzIu30kiQGGtcQScPBWF9++aUBSwyrDRmNKtttZ0PyWq/R1cLyajWyCpE0gmhYpGzT3/u933OW4E9/+lP9u3/3F/ts36RZTiBd3gfE987OUiVBDu5jjln/APm3/URW8P8I0EPmDrLo6CA1tGOzBSDLNaisMPnSH7lHUlSsBLHKtZjT4+NDPYRAOjnxM7abSV+Z1w37t7q+Hbl8mOtxHxiHRNpsDco8ODtyRYnvIUvOcXwlciZJ/PUHQ4/n9V1fg+HYpbAB3FHe/q1vfaRHjy90dNBJgDyA5XRu2ZHX13cmnvh8gi2AgAiczu6d673zU5M+p6fHe9Ap5MXS+I3cvJX7eXN9pZcvX9tRSfue7KqW3nvvkeeLkmIMbDREhXi6vEnVY4yHyaurm/2eoflls9P0HESfKrIKqHxiLdFIkoon9gzvvblOMnqQMTwD1+V5+blYRcnYxmHKz1HJxuucUZH1uGOPBAkcdjUIpLA9vwIkZSc2MpqDiAxnhdfG/uP6sT/DhhjEKkii9toEqcmuOmtulypjEhAwd8aOgYOc2c/nxmcG+cLcxKHB35ztqdTIO8pnLblJpgV9p7Y7vXjxIhFO9aRv7/VUDtnL9Aw8C/rSkSHGHo01GWAb77MzngkDrhn7yFI8GWhmL3E9yN44ByxZsEoHa7yueEAGCBoBe1TIhgPKdcjYDTsf8xaBW4Cl8+ks6SDnQxgnEOcUoCLuaw8MZ+c2yIoajRtxVBf0WsgIL6RPrgKlWXNkOwZgETbIBDMVOavUx8OHfSOB8MkW4ySg2U1QlwJYHKPQx3Zl/SrJpxo4RF4DsgIwOQclNWsp56a1XlspKYMxoRdWcZ7ijC8GWok8edu8M86VWPPYgLAXxdftyYZCbx0DfZkI8XtyD5XoW+VrZxIqD4JqtSRrFz4BxFPcA1lNZF4XA/EAZuMso1UqkgQ4+4DM0ZeGIJ3PIkgs7jnmPr68vjJJHgEna6ZIPEWFQqzzOM/fgswEMil49jXKb4ltARjNZ3bc46zfZTm7tIbLarWRgnpbZUKQkpIsygYmVgYYI+kklcUH8RTjHX9/15d7u87SMxf9wRhTV4b9A8B58kne9ghNGdHak4H+mb4ymXiK9cX3mCfGP7LTfL+ZgPFZDCm1TfYnnjl8yLhWkOV7YiOvH98/IE4m7Hhf+MPx3GET416KoEJcP4gnr4VMEEVlWRBC+wXzjmSvf19P4xO+bDxHAI1IZUaPrzR4CRDnC+nE7SpVM9l2ZRLPoFQmWCBP93utIOEX4+FElgKxSwAdz09AjERY8fljDGIt1HeJ6IR08j3nDOCIA/BX4np8t02L6sVCFmqsr+LY8zNAbnxFv79f6YOWKwDpb2PZi8jWXCSbRh+QWGPudZV7ZMQZyPzHXrREXybLYvzc66xAPBGk7u8fsDLHFF5PuTLA6yjPAfY77EdIPsb8eDyyKgDjGWdzcT+mFlpv+5gWKzhjP8Vc7PdklsaL+KJojwLgDJ+ADEmvuehVxdrKspiONeopu9VxEWcGEiN5HskKH63HBsrpz3l8dqTheKD5aiaqcwD6Ig6hEgQ/w7FmrijGZ/vN3/99nZyc6rB7pNrhsa6/fKa/+L/+XLc3b+wLkvnK1z+0hrVKUobYf5/FuQwMu4//Q0BNT0+qdvi8Tqfnii7vt1JFgxW9IxZ69ulX+vnffaq7N30DM4wz1zJAXK2pRcPlLMHjDN/cXJq+QYAGNTL4SzXr9AM2Ri8A1g9yibPdRkP6C6DeSDXKtmwJtUV5adCbnjqtw57uP3mo4/NDVar0Lu3p27//j/X0yWNLYVN9QxXS55/8UoO7vpUBVrO5M9aRQwLAtA2nSpkKjvVWZx+8rz/8F/+VPvzBH7Cbcr0T0k0LNNL0xd//e/30b3/i5vHEG3e3V+pBwCAxud747DGgi4RNTlwK8oPPGr669Prmd0nOKsnPBuFI/xADeWQvU7mxLuv1i2v97G9/ocuX1wa2fM6SFa+yjktlnZeq7oFxAB4xufsV/8U9siAAAYLKFV3PNhqvFlpUSppSrUSvlt1KU2K9Rk3lUlPT9Uq384nH+PHT9/TkyUMddDn5t2pWACSTfBv+KQoKgPOQHE5qWaSqbr6ohLq97Vsiy+u6jLTRYk888ZqDo9Qn135yJYHOkfAU54vJ7Wr6PCpKYk+aNLXSQfL72bcmf7PSQPijcTZ4zQ+gaFJygM/8XPkSvizEm4H4nIRLVndgFfikPDf/D8lt5M0hmFhvKTaqWY7J65hnprphNNXybqQylR/OmE8JAOwbQLD5hNgj9SW9jYqsvI9L7CvsWZbDGo+RnZOo66a3Tn+7E9HHEsCUviO9NqyIiSfkmtZVwEy5Mo7KpHvzub7VPND3Gwc6oyJgNnWpfMkJOVv3jmHc6LOGFBPEE13WqHj66Xqkn+xKJi/BAwFDubdWtaSTdktPHj7QR91k9w7bLXXxp+6Gml9eqzRbGkgkgRPCZgFtgFQVKra7rXqNpmUYO/YLtrYJBnY5X/DXtgCeVOZV9hXgTqyFBMyJTpEQEtK8/B05qzivkBAFoI3zKDCniEUcl2W7bplWzltUd7YQBZAyWx2VW6liBQnawFqaLVeNUqFFvytLk2UJaKpQrhYL3azWBr1PyjtdtLqWJqRnzmA5MfHE/DaRltpVNHF/tkSg3S3mekO18VI62pZ0QDuwdtM9ngBWOQ9DDYaz5Ha6MGD6fD7T6/lGR7WKvndwrONaSdP1VGvA7KyUYTuSq7s4pxmnqfu6JNIArIj4CfvBvSYxc6dTaLXdWpZywZxATNRbTiioTseO+8Kv3BNarP3V2vsn9l8xLtrjefhQ9HLBr8qSe8aaKmVjEX18UJYF8VnuLVQDsKcy2hhZIo5dDQzAT9UsSb8kDKLk8VvfsYTojda6HQw1vBpo3p+kKjmIt2op9RNeJtKphRw9yjtZGtzJAexFFCx2GxNG1WZdnV7P+NKm3nHP7PtnZ5rd3un5zz/R6vJGzflKm/HMfQXBc6gApjrFFU/rpYkjxua03HSVB/14OCvdA4k+NbniaYF6yHKqUXmjWqttEJ7q5zV9urgP+lht2L+yFOdBuwsbofn1LVk82o0SzsUcQh7hL2EzA2frIreWe+7yzJYXRo4TKTH3g0sJUC7CzGSsE49qiZCiJ9G8vNNgPXfCNkSGsWR6EnXaOji/Z/8HH41EXPqKQ+j4rNyt1drKzwRhzb0elSs6JDl4u1IPjAQy69cQT+xJ7qeBTCI+Lk+G75QTwCx7poorwvurhQnMaqlm4qlqCUgZm2GtU22MMor9SvpEgu3UGl7fpfLW9g3fZp8gm6W5sfnYiP3ZkpVHsCWBkyPjF75vnFckL0UcgPwqX1Q5MfoQT1Q/Lbcp7vtKFV1Vt/p6t9KVexFTadh24g/Xo1q2VEt9qw63m0Q81Zpqb6Ulsn6HDfW11deTgWWTm00qmGo6vn+qJ996X+1Oz7gq5ymJ2Mwpyb5BqCD5yLNgc7B57FXOxThLqRTENlr2PsjjxUqDm1sNbu803yzUWZdUGS7tLzVPjtU8P3JvWOM14LUcWKiLDafSYKLtTd9rAd92Z1mXjau+8Uv7m5W+GtypdNLV0+99Wxf/0Y80HgzVv7nWZjRVc7NTi+NjPNN8MNYZ1f8k7iCXyFlv/CDPWa2q8XKuWruJVIj6pbJebDb6erUx8YQNZz3zuT57kvyKbROEK/aj3UqJR/H1bvxWWb9tPRAYFVhhqdPp7GKRFEkZL4YQ9MvBVwDwxeAEwxSERRGYYLEFiFJ0fJxlUCB4AjCJazAZ4fgEIRZAb9wn91EMViPQjnsuEijxnv3IFKqdYsACDIrXxsH97ucUBzgC8/jsIjjCfcfhHqRTgMw25FlfPQLtCNyL9xjBXDgLcWgVD68YgyC3nDlE34OC3E8ErNxfcSzi+gHS8j6usz8QMwBenEeei9dgyCEzOBhjgxbvPRZfCt4SywmYz6I1yLrapIalGSx2oGWt/5UN8snxsZ3rdI+pKo3g88c//rFevXqlP/mTP/UawZBPszQABAWkkxsNt1K10pMnT1zVgnMfPWgwMn/wB39gY/Nnf/Zn+pM//d/3GdEEEomdrbqvEbJZjx5c7DOeg7gKoNwE0t3QVTbcSxBxgN+QXsiIIPPGGIZ8TBCAAYY9+/qFiacg92Ktc89JgrGuD59SMXRmUJ2AysH5eu2sw7vBVFSTUfWDbIMzMNvtlJlbr5l4csDUbuv0KPWKquaAh3m5u+27x9LV1Y0z9UbjqSY0iuXQrZNp1NH3v/89ffTx+6rmRvQ1HOwlGvwT3Y2m+vr5N3r58mWqcMnZDMz9/YcPdH7U21esReVEAp2THZhM5g4ACL4gsF6/fmNHhfeTbYTnDmnFfBz2DtRs1X0AMl5ITqBjnH5OvaogIwitGSPPR62qVqPuQJdAnbWBdCDrAbmUCZkBuWII4gkiDvlJ3s/6jp5KUe3CfQbgmA4rsl6aXrdRsRNSivw/5pWxDhmNuDc7LgSgBcmbAGLCTnI/QZLH/g3iievtAbxoQJ8DkyhtpWEg54IzFGyIU/CUMiwBs5PDGsBm2M4AE7hvxsEgHaXEmaTju9d0qeRrs1aRMuB3s8nU8pG2kdmxSM+YQDwC8iBy3aMh26sYi3AKgxjiPWnNpDMlbGvIfTL2ASxhA6LHUgJ708FXBEQjcIt5cACSe9Zxn3x+PC/gQ4AqEazHa8JuI+3jPhx5XwJ+k/kL8B1gQIB+caaG/W2TVZN7eoWMVQQvPicgFvJ5Gfexd+pwBOhLlnswJdsVWZCpMyrOFM5krl134Oo+LRk8JFvRz1UgnioZ7LEjWgV4TMB9AkhzY1SynnIvrDgvi+en35vnrJjIEraT6zE/OPnF87p4znlt49AVq6j/f7re9EeSNDnzs/C4r7yqMuvo6u7quzkXd8ghR0OuSC6WgsAl9xP/MAESIOkPoIBdAgIEfSD4TUtiSUJaaOcg2dNH9VV35RkZd3hEuAu/x16L9CmOEihkZWaEh/t72Gtmjz2PpX4nXFva0kTyVIRHFU+SK1ISR71dfL3vfJvU53CX9E/X5udI/FT9CT+X3MlnI8U+iftUkJbslZJBqWBix3ZUQO3J5V2CNlUUyhHDoa8wjONciPEjuUryIqj8auaORj/BEA760qX2dA4jEZVvdrJAOIetZibGk/ZdApXiXiTF0r0BVLi2P98NeEnwHH7dr/NBYo6ryevwS3SWkUD5FWk9T4KFvwTwvQNSUzJAUoZpvJAgiDGPPcT1I4EmRkcKQmQbKr4h59dm6ess/MzwKWOuI4GHcdrNe6rqk/9KAqLiz8Va59nCRsT8xnPHz7I5FcYTS8j3yE1fpPC/qv7Tr/iqTZf9i3uIZwkfgOR3gHe8T3IICdxk/gGeAqwKgIUER3wueu6v+8vRCyw+NzTck9N94+8DZLPmovdZsrPhw2iOqOZECo1AODGjFMSn6vywzdWxq/rZcebEfuB7zB1jiY2NL5IKWqPJRikRk3tThKJZ9/5dFG3CKJWk6XpXwcnvuR5saxKFVPkyRhSkx/Oox1FiHnLf/CMJHVJ78udThaDOqrR3ZMcTy1xJzsQalZ+cKk5jf6ogI4FxWs8JiAg7U00u6/leA74i6NecJuYs741Ypjp2sabCJvOeOIv4m4q5AL2xwcQD+OkpkZaIip5Y1jx7Bar6TFB9nPyRbeaB/MN337a7b9yzyWxk09m11VsOMMYZiZ/D/IUsNuAExVYP3nvPPvzwI2scHJvN5/bJz35un376iW3yhW22SyXWw5eIxtA6J1PVeC3HV851vvve8aKrmZjN6JfgS671rABPva6zSZKzZDMk2FYb++STR/bzX3xis8lSiXoSVNSXU2EqaR4kTJKkk/TyYeEweYOWEgcwk+kpwOt9nLyYoL6piSEFKwepoCJJNWJ4tvnGVtnGVmsqzuvWHHTszoO7dv8N5LubNui17MEPv2f/+vd+3+699ZYV19f26NPP7LN//qWNzs9tNp5YrdGws6uRlc2mvfH2Qzs4PHSfgkphik72+/bD3/6JvfvxD6zV2VfzeJqljC8oJntuX/zXn9qXX35hiyW9V2e2XMzlR5NMU+xPegubS6X/CuaKJ2YEPtGrFQYIEuUADbA1YKF22roPfHpYR+G/UfS2WddsMlrZl48e27OnZzZZz12qsN7W+JGo369ldlCvWT+r2+FmZq0yU2KsCWMKGSwSYFBTssyupxtb4r+0GjYqN3ZRFjaqF2rGXeu1bZt1xGhB/gkg6uj2gd2/d2y39noOEPSazoTodKxHUWPP8x3ILAFcMrfBFA7gif2tQikkAiXvGXFlU+uSOI41C0DFtcL3dP/tRrlEBYP1ltar1kojqscdmFJv2dTwPpQYmJPIybCX97oVRmjkZJKsnuxa6nsaeQLmLEB3xn1wuL/z/fCzuA+t31QUADsvCpnkJ6jv51rsCYAUZIs4YzJAG4CR66ldn12oXxb+8tXZlXqeuY1quswlTFo+ywqbL7w3xigr7BxwdlvaQhUG+CpevJatvfcEIGVep1/JVmy4flnae9PcPhge2ketrvXnC9us5rZtuD+lYr0UO5QwkdpdAU/5pm5f1tb2z7W5/TJraf/lhYkdCQxB4vJg0LU379+1+42VDWDh9YY2wCpcTy0/v7LiemLlaqXCvvlqrnOCIEFgNcnlbk/AkyH7hCoDACx7nzNsU8h3pZBWvnOSb1NclPla1DmYr73nUYs4zHuFoURyI+1aEzsmCn+iKCryTypUzryXD8x7fFdyCUpEAybSkqQ9UI8v5WsAxuld2e7K5ql3FJJcyFSl/orMwVW+tlNYt2Vpx43MTjo9u9Pd072fL67tCp8Vdm4LwL5pc5gtal5f2lm+sNMlBXBmt8qaHfca6n0CCwVgBGYPe4TzeYa82rZmk7K0p/nSXuaFHTTq9lFvqN5uq3JlRenzrH7BAKAwnjhjky8y4Xk3KwFP9OeDXSXGBmsWe9VpqPDMwThT8Qr9TSg8YB45Y6PgULk6GL+hbkDPtNTj6XXfOXz+2Efhw5DEjvNMBcWwIRS3IxPrLDditrok0VyqOIP1qT0JQIRUZFMSspyttbce2Kxes6tibaPJ1KaX17aeAvq69DAnToAsnEnyD/ChUp/PUFTS/VOA22l7GwWKBbABzZbyXICwq9G1Pf/8kc1PL80mM1tdj8UixH8QkJk5M4lkPmejcjN5aUdZS/14ijoykCudiQBPk1ph18VG/WsAnmDH4lcAqGT9jjX3+rbX7qs1Awl+5lb9/2ZzWwv43lqD/joUE1E8CTs0ERt4TtbjHmyhdI/cp3zoekPrTed87lLrfPF39gbFizy//LP11tbNzMYAakgmUqRFMV2nYUWnaf1jZ3ozftejkS2XC2f8sn9sa53VxprEh4uFtRYr26d/Fz1yUG4iH5kKDWN9yOcLEIwCHXpFrV21Q/4p7Li0T5VnGfbs1XRsF0jENZq23+xYAx27IreyYdZteyEF40ORKgh7qzQbwI5pdaTIwphTPyMALFTM8KMlvXzT4x5bpFxvKh6Qzy65fx8/yWPSB4y2KYmJuQbwYm3DhkWtg3+q1eF9Zt9ut3bVzAQ8vaAnG/3esNMCR92HQvK2VZR2sNnYe82BvdPtWXO9FQv8sl2z62xrz5e5WIMAT9jg/eN9e+fj9+3ugze8RUsG0DuWLCzFytgMzlTATvajVLdoEyMW7k1rA6TkGD/sJcVLIj3kuV2dntsV0sRNE/Bk45UKGTt7AwGm2A3AIIgFA+Km6cry00sxhW2+Ur80mJdw2DS1yAq32na1XtmTyaU1Tg7tne9+bB/+yb+x0empnX3z1GanZ1YfL62z2lqT3m+rtR3RwzYpMUSuXnFtakmzgv3b79uy07GXRc2+Xef2GLYqbDJicCSuIZ/AEMT3T7ErcuP4NxQFRAwXcVLYL8WdKX6O9ctr8X8ktRcBdwThEYhEsB6J1nBOPAHl4IoniD24ryZX+KBIRgR4sjsAU3I6PleIdAr8uW4E9fw/9E+rQEn1/8E00cJ+rQ/A68FsJHAj8RHJp7i/GMDqsyiYTD0QIvFZfU5tovTsEeDFuMSzxGvi/uJ6kRDg9Vxj5/ClRGz8HM8Wm776rLw3wKYAnkT7Twcrr435jHGL93sSxKtjoyI8WGgxNqslrAivggiJNDEZIjFPcFr5LCUDkqajvie9ejYODhKvpScRfXiiEhfnivvA2cII3LlzbLcODj2wTw31vvOd79if/dm/t7//+7+3v/iLv1CVGXJe3H0Ab4cHewJoAFeQV8Mxf/HimcYWJ56/AUY9fPjQnjx5Yn/1V39l//zLRwIrHGTwYHcw6AuooC8R1N2oKIvkJNeT01oU9u2TpwKeWKc6FApPVPNZMH0AniIY0PMkgI9rAFBcXM/E4IpkdySBAvRotRr29psPFKRxTWjuvIbPOz99adeTpc0XCwUnAD8YlAA3cRKo2OM5ANHunRwrKU/VUOw3GEKXoytV6o3GNLqbGX2aYBtxUHz48B378MP37eBwoEbJSpzkSGI09Z55vrWnz5+JbQXwNZnNdglWpMYOUy8iWG0xjg6cR5+TUlIn3P/ZxbkhoQiV08GIzLbrXEAR983B1u40RfP3gG2qRprsR9YkvZmiapb74/cEvIwZ4BsOwN6QuXUgjsRBniqOmZfLi5HWFCmF2EPsVb2Wvg+LxU5qL4JE5jH+X02oRoIyqpl4HddkXfF/7pNrxlyFzQubGLaG94ddiWsG8MR7dSik3jqRmOX3jBf3s5wR3Lq8od6vxqo+jwCtkulKgWg1MR62MuwS9xdJ5ipQz2HLoczrcIJ4zeX5hYJprXd091PPDhI8fHXaLrepxCa6s0mKJJJjYY+Z03jGuMfXbWrIOjJ/jEP12VW9Ur/RGw67jb2JtSer3/oAACAASURBVKjgK4FpcZYouKZX1WCgKl9sRzxDzEGMla6JeybJHq+Eoc+PZK1wBCsMmNjbkWTU/CNRQEVlsifxGoIfJScm41+pKJHTmlh43Pd2hhPkzp8Dag66ysYj4bOYqaJtS0DKntbvM2/WilxQYjwxDzCe8PYAnlw6yYEnEok3yfUbRo/Yh1S8Viro49yP39GwNcY71ng8o68Zr6iPNcW9h58gZ5+EdQV4CkZTAE9IVqmpalT0JkddPomSvM6e3Dk+qVI45jh8nvj82H9+NvraCbsf6wc6frVBLc+BUx/AE98JWtwp9nWusUz+Ev/X3BG4pMQdn8Xrg3UXn41MFP32ZAMEQiQpB5LBpHk2LmErAI5qPnpApTkFeLDSAapYc1WgmbkL4Il7we7p3lNfLvkFCz/r418EzFVf5mZt7IZ5d75IQqbiP8VrlcDfbFQ5FWMfkj/Rn4Vnpt9AJPnDvoVfGn4GAWWAV9FjS2MPuLp2sJr3BPPx9fnc2b90+7rHBGYi9xB+YayNsPOxhsL/qY5D/F94bvJ3yQ75vDoQXvXjYuTiM+LnDJ31BDwJCEnPEuuFQgLmMQCJkE71c6nNYtkxFAmgZcOT3JzWOKBkKiyTv5z6IMX9k3yMymr9LmQyEqhIFXfVf461HfaIZ1VlNV8hTyZWy9bPrUjWByhVAQDjfAxfRfeX7GnYCcDF+F1U3Vel9tQ8nb1BZXCyyQR9MBVIRu3OXVEYCYy9IErN2SWvV1nTMKLU1NpBZNYTslvqF5JYfdhtvliPFCSQ/ImznKTFbv5CiiSA7VRQoTVKQiuNM89ZBY7iWWP/bNH5T/659ngCLhQ4z5DS9V4uYceYiwgQ44yvnkteGOZ9wlQ0l3olcY4FUBTJNMaZs4d9SNLHj5CtA24kl/DjBr42b5/csrv3jm1drCQ/B8GB8yPOYeYmznoSRbG3u/09MfdUWDSaqK+pgK2Gn22wApRITOPJ8yrpn/q+bZf4N0kyTGekFwuhUy+8fwVw5u+R7Wu478TXZDJV74XlZmv/9NmX9rN//lzSTQrgCaphVZSlddsdPX/sZxJ/VIUrNh52BDIVi9wZAilWVA+VsrSjekdN0sW2Uz8bspulkhLsO3o/TanEJbHYMDu5e9u+/72P7a0379rhft/WB317+Nbb1ms1bXx5ZecvX9n12blNxxPJvQCQ9PYP7Y33P7CTN97wQifOGZhn42srey17++EHduc+1b/71mijprCwF8++tRfPn9irrx+rqAxZKwrH+oOe/Gj8DICQesPVPKKvVkjQqkhvNldCTUyMda6EnfpodTvqxcc4L0kIZ97zdzGhj2/dxtO1PX18Zk+fvrDpZu5nT+mMEKp2hzQJJ3FSbuyW1a25NfWDIfFPc276VMT5SmKPsbN2w84WS7sqcpt3Gur7sG1mNqk1jORzCTDd61iv37K37p/Y/eNDy4q19TpNsSDwc339N5TYleLF9Fr2s9cbOLiGZBZncthXelXQgynY6Am4DX+XuWFvEAcyXsQoFE6G/VACh6RyOiso9PFzOsmnwYIsPJaIAjWuHWuZ92lPpWIc2U9YaslXlt1mvyRWNvcAG4l1SMyDbCNsPPVNC9ZIKpLBrjJvABDEfOrfgd1kf5Ac7PYEZiBNWFC0BKtjubZ8PLPJq1ObXo7EslBcUWaSIeILBtwKaT31d9raJG9IZmuceV+ncUkxCH5KW3ZSiXG1CHKJy3VtY8V64T3ArG4/Llr2znDf7tcaVk6vbY00WoszkP6mG1s2PPehPnadvtW3DZuta/Z5ubR/yhb2VQ5bwpT0hpGH7QHU7LQbdu/OiX3/Xl9srl5Rs26+tdZ8YeX11DaTqarYFQNQfoJvDTsQoKfRFDuxgw/O1amqB+igoAapVoAP9jufBXugdH9R4GPKr2is1huXQAR4ItZdOfCk9aKzlmulYj+KHMizkSyWzDr91dyvP9w/UEyNv8xaIpEKU0XqKe2eCjFUjJEKTAadng27PfndgH/IaRWwGRMz83KV2zNAjqKwtyn6bHfs7uBA+wfg6WI+0ee2UJSgzyjnSGa2Kmr2cjO3V6ultYqa3at17VYLICBTbxLAAJe/cwleWBrzomZX67U93eR2lZntZS17mDXtCLnwOsVxPnZikHGmAShgv5GEpHgZqWr2Vco5dFoNAVwApZJv7dRkPwBBWQcAX9pPwdADAE0FdsrXpUSr8hsUfkTSPfnQcU6FPy3/I7FC5CekOJvfM0/nUbhZOtBKMhowkVUJMFkQi5Cp5xGlxOLyc+rN2W7bJGvatF7YyLY2W+W2mi+tUN/GBg1pva+v+jMii+lMFHwl/okdnorAwmcIiU3FBquVtQ727dbRkR0OBraez2z86lzFBtlibRuUX1i3AAQwjmqlM58AKenXgz1dbCSLdoCySJ1CuqUYT9bq2Kxu9nIxtYltbNmqWYn9VDzRtL3bR7Z357YVs6UAfOWJaybmMWwPgF8YlkP27XajXng5bRpSzgRwl3k8anYFKsLCyVOcy++xa/i+MI/D52K/kIDXOZDYvST3YTddr5e2WOWylRQOrTstK7st690+UV6RdaEeT6jMhMxsubXuPLcm+zzPVVRxSCEvRb4bWJD4Rz4P8r0rcZjmA38BBliegCeY1gU5rVS412gpxn8xn9hoDejStMN2z7pFTeC8GOdlQ/0R59ulQCGuiSezV2+LnV0zZ8uosDZ84cSAw//jsyK+FUOsIgGaXP4dKKZcNfLHK+9Xh30B1MVxVExFfyz+pZwUrtBVs2NXzZo9Ljf2jD6ABfnNrtijzJv735l1y5qdbEt7r9G3tzl76Je6XtlTW9nZemGvYA43vVckPfWQKwZ4Ojo53hU+r5ZzW80XRs4CFRtyWK02rQbqNtjfszv37io/DNBJkTy5Qmy/eupR8D/wHCe+kFRw2P/0DiXOXqxkO2AKYrvGL8+smCxsk88FBjYXaytHM2ut6MmNpCA9X02MZ49fmpZnpV2uVzayjXXv37Z777xj5f1btqYw5XJk2/Ox2Whq7dlKvRaxY3tLPw8oyAy/XTkT4gqkYcuNlf2+zbo9e7It7Kvlwp7mW7uiXQS5IlZf4X3RvNCcwoy1fDjmWmd82lO7OL4S71OMFcWDKrRrNLzlzP7+fqkESEVOKpLqEUzxczj3keR8XfYnnO5qEM7iqlbwxPXiNcECisAsEgoR2EeiIRC0SGZFIBqAVSQA4nXVCswIiiPpE4mTSD5EUB+fGc8R9xRJh7jnahKJawWj4SbQ9kRVjCeLNwK/OPBx6pisqFJSZWGttqvKY2z53EimVBMUrycseJ0SeKlyh+cN5kAkryK5GvexS2ooqebVU2KHJEoh7+M9vJ5GaUjGiUmUesMQiNCgVsawkqyRoUm9YsIBHuJ4bn3x9feGqvYFoHh1erqju4o6nSqyAZ2Oj24pGd3rw2JCam/P/uiP/kib/j/+h7+0v/7rv9bY6blSghYJNT4b0Ol3f/TbAmpgR20kieAJce6BazBWgEU///nP7dmri53cAZrzAnf6PQUBXKOZuXwfYxrBe0ip8byffvalPX78WGMRG4zP4/1cCyYWiWv+MX44doBKrAXubzRdajwCvI254fn4zF6voz5HVGPevXvX9oceFHOd66sLG09Xdp5k7ngPTkzsM7Tq6fHE3NHX6vjo0A2+efW7mD6ThV1djwQcnV+OBDzNly7dhSv80bsP7cGD+7Z/0FcQpuAlCcmOx1P76vEze/bi+U5ejiAk9qkSPZu1gAkBR4lRpsR53WVr8uVajCfGg+AF2ROqjj3ZQoUL8hLdxKhpebIiVVYQCE+UGPVEDWPCPTmoklguNMls1DUf9HY6OtyXI8Bc8XuAp3Bk6SGGZCA0dMY+7EmwnYL5E45I7HGejdeG5F8YYtZJ2BuX8GtpTXGvvDYC0LA1sQbCvu1AiJTYit8HuyoCzLBJYdOY27iHkrIR86pS2ZNUoeysIk+CRuI19m/VTsuBTizVsCNVG4oGNGNL8BwAATIvkTADHFSTZDXW9iRoAE+8RlWbiT0QjDHGjbFgPYetjDOJ54pqFK6F7Yj7D3tXBQ04OAMkChsQ88r7FIDhdKbAOv6voLrXs+V8utv/wariHqK/FvdJ4K4GwFTIALZzQCdZJxzaACZ3Sc5kK2SnU8Aetr4KsKmyMSWOYw4iIchcCSjDodp6JaLvmSpIQA+btZKHa6qFckCMmgJQVcU1G2oKK/so/eYbqT1vVou3SULAqdl8bVNSh/FRVTFJg5T0u0nR3kihAZzEeqomUxU4U4lD8VUk5ityurtkaMury+PrV3oOEZBjy5IUmOYZVynYS0jR2EbBZox9yGJpvPRsNyBQ7K/qekHbPCQK1SOEBDbBHjI7dMWgUpToVtVdJAs8oNEz0+Ml9K9T77dIiMXzVGUJdgF1pdcBiV2SMRGoUpkZ/hrg+rp0vfbdHk762hpfmuOioOK4145ts3s+EmN1T/64TfPAgURs+AokD+Ozq0Fzda53c5OAurAZumaSYorfVW2V22mfG30lplH0QJHP1vfq3riH1/0fSYsR1Cb5QJrDxt4g4O21ejupvQArquCFEkNIjewYc2ndp89cLd0P0rmXANZ4lipYGn+P14TvCg4hP4mxqABPMZa7Z68MaNwf39mn4aMGSBpjoWQU+ytJmPJzVIH7Z9aslmRr+VtU04ZkHNdTdbqG3iucRbFJOvF83/WGi+dP96nxSj3Wqj6xrpWkaLlPoG4lzFLQEcwiSZ7A0F+4RHHMcfX9Me6MFa+pAlw7oCcBTxrvNM4BPHEtgc6JdRCBl4Mja/XQIcfBfURg7xr0qcKVxA7So1EMRxN4gOtEiJEPlRhPsacCeFIhxGIpe6FxUH+2ZCdSYKY9mfaMni3tFfaB5j71mo3ztjpGnBecR812U4kvzSXrMwV6/J/gtxq/7OxipVBANjiBZnHGVH1REjCKD1ICCSBN4yH1HWdcIbsmwAzpTyqLk0ys1k8Tttda0nr7h4AOzIdSsV7QgBxUuy3/mEKpuEfGTWfwYCi/ARPR7fT1u+lsJO18JeBryR4CSrQdzOA8GF9fe4xi2DM/QbRmk4wKCTY+nx4O7BnGwIFIj2EAv0ejazX8Xm5K+/SbJ/bZl9/YmopgKnSZKzT5kW+ClRB9fPGakXmLptr9lsaDwhIlb0g2w3I2rwSGyRO2Ic6PLRJg4KXEXyTVAElrKActbP9gYD/+0Q/sB9/7yI5vH3jifLG0ORJoVPWS/LscqZcEsQ9sje/85g/t49/6keWZg8QnB3tmq5m9+PYby+s129+7ZfsHt5TQYScullO7uDiz6/GFjc/GDozkC6kv7A2RpSE55PJQWZH8RwA1krn0sIJ5lAoV8T/YCwB9+EGDJPsdACyFBbxvvYR9mNlivrWXL8f27Pm5vTq9sqKO2KUEUdMZRg/RmrU7AJVNa2wAzzeSl0HKkBpt5F1km7dbu596imJixoul+rTkrYaNYZiVW3tF3wn2GjHBsGN7+z1796379uDOLattc+OUx02gB4KkdFpeiIYdA4wjuRnFICTROM9gdGlPWV3SblHlrT2dpOuUo6h7MVv4u+wBYrXYs/J1l+4/uf1LktV1Z14qfqNnUYXRG+dKxAhbesGkHj7y8agkT/4u5+wamTT1VTbNM/Y4/FsBO2s//8K/wI7xuVyf+JZk73Lpaima5+nCmTjYexVYODDcJRZc5Hb96tRmL89tM12ILaDeXBTLLGDmFkZPvbxWM/iPPO1ZUTfktiZZaVMY8Nr1MD8a2ruz3Bn9MMNoDr/CX5qPbX9b2HG9aX/SPbKTfs/6m8IW00ujYxQ2jHmDWTHOcu11mDtNWj9smzZem/1TubSfl1N7OmXOmopZvL/mRjFolpV26/ah/ejDN6xBselybb28sDaMv6uRbejxVSmmJpkoSb3Ud7BF7x8YnjB2a4VYTiwkkrxIlIYCQQlrI/l0moNUJKg8S72hgifidOymYhj1JArGJowJL/JQrApDkXWrONv7LHHto4ND9eti3gQ8waahwh7WZr1h0zk5gdQH28wAnvZ6fb0X9Zo2PnHyWWEWny2X9nh0baOt2ce9toCnW52BS0Vt5nY+vdb+7MFktIbl9HtE/r0s7MlmZqf5WiDyG7WBHTQ3uj69KAHrGD/lX4iLYJos1na+WtljGD2Nmg1rTXuzyOwW675JYjydpan3IkUa7Ew+H7sse4CuX5KJB8CHNYl9h/EEIJYjh57aMAD6wE7jS8xl1l2KkZmDsNvahyizrL3vus76FCfdzI9fI87R8MPVIw+WFUo2jcRkKtlPCXiitxFrBigMpoj6AuNrA07UrY6EKKASMmurQmyh66wQmJuvKH4orST2BBihUEUFvhuxjQDg6JUkUIDnY80nW6PcIrKy9IfD78bfhBFKjoWcDBhqikkbkorMLF8C6hViPEVvoiWKDYwnUvu52VG9bfu99k2PpyIz6/Ykjfrt1bnN66XVD/q2d3RLkpTKzwz7Ap4mF1eyWflq4XKVm9KWl1cCn/r1lt3u9VW8MZpPbY5CB/ENAAn9cOoN2290xPbRPSXJtJBkRHawm6WC3VQsFbkl9of82qJQ78Cr9UJFzoDonNWbdt1q/Y4Nbt/Tean4c5XbBtlW9q7AfrPOZGnZNrcuBda1wvZKs96WXnPOiCH/JZnAlGnd5TYotoQJKfUI9335wsMEvMTn9aKvpY2KwsYofwDelplk6LDHnS5gOpKUuU03K8tLACvAu7r27H6ri1if4jKxuZNfqvWZ+qWGvy4/sgI8hb8FKBTxBFFeyBzGus+TTLwKAdI+whQ6DG82troYT0/LQn3cFtI+b0pqUb0b86WeZb/WtHub0t4smnYPPwOAqZXZi0ZhzyYje7ac2yYBz61mzQ5PjiRbTNuPm8LxBPAhKZnA7Xbbz0blxgcD5TKxjyj60J6EIgHO/azdNArta2J/u5Qx5+omq2kcM5iR5MCHPRufX9qLTx5ZfjayxeW5DZEG3Jp6Og3IeUppYaO4lgllreGjXOUrG0MFPRrY8P5d698+tJeTK/WJbSLtOltZNp5Zc76yft2ZosPc4zqx5JJsKMS2kJjPGzUrBnt23evaN5utfT2d2YvFwsbqLbe1dn/ga5d+sTuG9UZ9Q7ED0dM2YtOIcSKmgP3Oc+MfROGn8p6DwUArtpq0i58DbKmCNxFER1AklD8FPvH6XaCdrhuBJ6/z4NiDCm6mCjKlmHZnoKsBdxUMU8I6fW5U8sfiiI0QCYAIrCKIjWRBBIrVJHWVGRTPspPMSQdrVB/GM8YzRHBcTa4pMM3zHWMiHMwqU4H3i7raaOwagwo1rug2xyauzkskH+J3fFYwkSJRHmBhPFfMWXV+cKR4fQTfAYLxGgEEtZrAHBxikuZ8h6Hz05/+VO8Bca4mDvjMkN7i/fsD7+N158TR4tOLc/vlLz8T8MT7WA9KONcBB4b28M235NA66ERCv66f33nnPfWN+Zu/+Rv79JefadMruN44m6nbaclxfnD/nv3pn/6p3vPpp5+K7cLrotIz+vE8ffrUHj16ZN88fbkD3mBd6Vo0zxwOBfQMus1fAZ4Yb0l1zJA4Mvv8i6+Na0WigPUUzBbYLcN+T+MRgBf3iNMHEIHxen56uZNaqO4N1pECNSoMB32Bf4x/PA9zTaIY4OnRl1/ugMCQsWF9QA197637un/1mxoOUtWUV6EDfqBfD+OJfk3PX7606Xwh+Qz1jTCzO0cHAp7u3T+2FnrAOCa1hpGQm07nCsafPPPnZ90uqHpLe0X9FzZrjWWAMxzCSgbVEtNmU+4ay8pBgSK7o7I2JC0I64vxO751W0EgVQk6CPpdyWQ4o9BZT1QhEAjFfu/gIGc13YNAzdtHWlP8nWvTsy8AhfnM+3ZxD7Gf+c58qkpBf1vvqs8YY56FeQ5AJPZCVKix3hQgJuAJAJEv7jUkEyLZEu+pAkH8P/Zx2GE+M5g+VVsR7wvjL1slFoMzq7QH6PmTDgKlpjMHZcOhifsPWxxsEQWVFTm6sLN7Bwc7QJUDlzEhWR0J9pDP9Ot5YjsYHOpZlsBsrh+9yALgi3Mj7oF7i3uPYgieK5LOUYgQiXn9vPXEKl+a89SLgGtFdXcwUnlNFAfE64uN2+/o18XfWcvcq5K5JB6zuoI2ZGYEuKWkE84f+yEcm+rZ5An+hrXyXLaExEzYdAUwqa8clTtxRv7Kc6VAE2efJFCcc8Em9DMZx38u4ClXpdtmBzxFYIlcgz6XzU4lOZIfqceTEhpi7HhVsifcE71d/l/mzYVTxXkknMMJUXKFAOk1NkM1cU+wEGsuzifGSRWNJGNJrKZKL511FQaCKrBIBqWklM5Jqv/Cn6GYY7P0CvhNYhQHOJISe3xGnIfVcyyed03xX1lz2b6UGJbMRANJGJep4IvAzStaPeAM5gHBXvXcfR14CtAs1kZ17/u4Md5UbnrSWhXVKQipZ1TzpSprSR+S+Gq61A6Vrcu1DUj0hi6WxsXXk77Qv6/fzG1IwN18ryk4D98w1mc1cP51YxbPIl8oVbTH72JuBBQoMZOkmtLcaR0nuTJe2xh4D7r49/pcVcEP5gzQN9YP49RpJF3u5Gu+nsQnGSLQN0mk6M0pYSTAQFKl/1IuMZL0se+qezvODuaSBHuMV0jAhs2NfR1jkibYp6YCorwOPIW91lqiZx+9RBKQE2xdfqaIg8A4fMmodIteAvI3EqWHwJW/q++b/iV21sblEuOe8AdjLpgnJalSFXz43FVQjcKgSLgGgEM2UmNLcIcGeZIGjDM7gCx+xt4G+5gzgq8oeuN9wSjSeqqMWYxpAE9q0g77HkAdNhsgg/onUBABw8n9EQJjSfIliWeApzhjVOkHO58mu4m5QvLkRuHcdklCnS0kGipglc7lxGCK9RK2k2pz/k5iB/vB/yPWiLGvAnyx/tpd+m06OMy1sHPaNyTK03X+xZ5J533EY9UzPkAnxppz8WAwVMDJ/VD1zn5BRjbmnOfXOSbJnyRjSCIv1owBjK+tpIALaZxD+o2SzvfKYeT78JHCn3Ef0CWKJDV9fGT37z2wu3cfWK8/sPUmt6dPH9uz59/aer20LaykxUJnnCTZGi3bLFd2dXEp8Ikm5fiP+KKcefif/J+xAhAjmYe/F2cgiX75AHNUBOZWLHNbrLb29ZMX9uTxK9su19bZ1q2NHE6Z2VDX9KQJDdRV+MXYJ8BxkRW7NSG7AAuTohQA78zsIiX2Ncf0a0ygJ7YZ+7WAlZGvdD0YXv1B2/6b3/mBff83PrCDYVdN5BVH8brVQowV/K/lwlkw/U7f3v3Od+03f+8PrH/LfU961Jx+88g+/8XPbb52vx156W7X53m6mFi+Rop5a1cjZN5yzW+fZI4VKsZZzFBFWFtje+M/Vm3iAMbMcCipGb7kY8HQiLg2MemUgCSBNgcA2NrlxcyePb+yq/HKRtdzMpk6s8RoyfDXc1sXuXX6xEZ9s05XjBqkaQATPFHqEi+M9xvzjYoat/O1xne1LW2ekoXIPp2imkC1fatuzX7b7r15x95/+MAOB8QuK6vXClttvHiRnp0CLlvOsFutFmJGEG/ws1fBe6JIyaNNaf1mQ/EMvrO+Mi8wVRK3193lQ/gT7+Fz+GJP4meu5i77476wsx/x2yNWYN2Gf8HvIseg5CaAaL/jUkmAFxToUNyR2DOSKEYVA9mn0iUo1eQ8McSxX5F3CR8gqu/xh0nCLTZLAY3tBuwJs9l4JntUJPCvibxZp2N7g4FtUel4+sI2VxNrYadWGxuv5gJO89mKdoXOLGpkNi22Nt9u7FW7Lwm2BYAXewZGG09CwVNptqy5LefZAEry9cJqs7ndq5m91d+z/765b/1W3TbLqV0vkJw0a7foLdS0flG3q4J73apvT73dtWLbEGDys+3c/stmbOOCdgFIiVLJ7kyCTqtu3V5T8eT9k4Eddro2IJGNDVqubAtLcjxSv7seERgSX0iKqzgJKLxU0pvkPbEoMqUqusEXJd5Lc6XcDE+W2GWssQAN+T89R/qdruLnYB54rU8w7JG9grWbfGIKjWGCbtaKN1a0ZWi1bL83UHGWpDJzQDjYjH4Gzout7Ij6soihb5La2+8PxL6hSBXmlgvGm2TUzpdLe7lY2nS7tQ/bXTtotY1e0Zyr82xjF7OxPmuv17PmqqY+Q5ssE5vtm/XEXuRm+6XZw6xvg9ZaPeXoNwO7gFhe8ToFfa26jea5Xa7X9s1mZac1s71aZg/Lhh2LUYOAg/tujH+LosDkr+PXKqYFWKoATySxZUeQhhTwVNMaA3xS/AlrNliNqGgyItHfjLxmkqH0PAnSva6e8brvHH4zMUT4PTFP2FGYNTlAoGqeiHGI5ZPygarvYBR7oRGT6nER6KaDhTCK8DUm9aZAdoDbHB8npy8fwFPLrNcWwAGAid9AXkVznIoSBQ6k/rJRdMpzsFYUxxNjNhyQYM2yHgAoUNfASgHcrOfuWwmsyExSe0g36tr1zPbXmR3WW0aBOj2eYC812OPdvs1bmb2aT21FocHRnh0c3lLR8XKyEOiAVGo+X7gcHcwbiisnU+8vl29t0OrYEMWOZmaz7domkufdaj91MxLzXcm3SgoQm5oAvwBRaB3Qq3v+0M94L6qKwgCdf9iqcm1XG0Bf76WLfOym07DmwcAG+yc6P3excXIWXZYus+5iaQW9xNcLOypLG5aFgCEB40RCklosFWs6mOTM3yxJ37FvWB9SfZDCR5K0Tq0NOK8ndQAcv69W7tfvtereD7rWtsl6ZRMYW7Aya6X1anW7xb5tI5O6cv8/9VeWnx1ABqzjlNNXLJFIAOoXF+15ULwFwCYHS94egE9FP/5vsblRK8GH0vuS5DtjPlkWdlE3e2qlvSo2NslhzRViScIAymm7DFOsqNsDq9vDsmVwhlsUOgA8NQt7sWfTUQAAIABJREFUPp/YOZ8L2FZv2oBC9oOeZZ2G7ff7Aowonu7v9V0OMBXyChjt7ev5I3/MPWEPaetBvgdWufrgAvKgpARJgXwIZScAusjRUVBFMVbNc+qjV6/s7JMvrHY1s/5ibX0YcMjyclaKabh1uURktmtNAW1IAV/mS1t1Gta7f8c6d47Uk3I1mpgt15bNFtaaL60FALXZWg9mUbcjAJ+UCP3ZcnpFqTitJmCdGx8NO5b3enbZatnX+doez6Z2Qf/TxIZtdIfy2ViDrWbHC+jKwvaGB2I9oZgTtuzXxYGMVeALQaghnqrdvn27jAAYg17dWAqEUg8nNhkX5iLhYIbBjEA4kgkylQmMCvmicGb4DCUI2t60PRYom5n3h4O207FN1Tw6EFOFPK8L5hW/C4ZP/E6JpiS/xd/5ORKWofUdydvYAHEfgXRGZXkwk+K+g8mjIDVVyfMaXh9BW4yHjFDq4xLVDHFvsZAjWOe1Sji+JscTSYyY3BjbcAS5ThhCxjoSmvG5vK66aaJ6Ku4H1Jux5vl4TzAM+B3JfnQ+43k++OAD+8lPfiKGz1/+5V864JIQbT4nqtwIONBxZKxoognz5vvf/74d3z6x//rzn9nf/d0/CDgiuarEX2omfPv2kT24d99O7hzr/TjEBIf8H1bQ06fPlcCXPNzlpVeFbAuBTgSpzO0Pvvdd+/M//3M9yz/83X+WNFt1DfB/XvfFF1/YP/7jP9oi9/XjjAMHsTqdtu6d5//w4Zsp4ep6y3wO44msHd8/++JLAWIxLzGGOOXc953jW1p7gFh8YbB4Zt7PMz15daWfVWmU1ng1mIDxdLi/Z++//75AP8nDpWbp+8O+pPZ+/otfiLGkdYDznSp4D44O7aDv7Aw+H8aTGBmpilq9iGYro7Hz6em5vTw9VzWUsxwyHWS3aAz93js7qT3WIc0dAZ6eP39p6zKz0/MzfabkNdL+5lkJ0ERZbntPMMaDJMDOPlAuV9RsNvXALIAnl/ojydMWzZ5KS5797skdVc7iJMmZbGRysqhsxcAhx8KYknALI4hWLMAdYzAc9gU8Id0nJx42XMv7JCngnsx1LRIRsU8YLw4l9gt/C/AlQBHmStW6ycYwB6xR9mI0LYyqRu5BjfVSI9/YV2GD+K5KrJSIY5xEZyeATEA998p6DSPONQMcj8ScAINaTWsYxhN90rgv2daaM/h8jdVsNnNmXdjQsGFVu8Rrw+aHAxr2COpwfD5Bk5KFC2QPRxoHwOT4QhKC10IN537YX3yPZHwwowLUlbOS7FsV8K8mJsOhr4Jz4ShqDVSqV7iP6Nml+U/s0NjL/F2VgOms49pI7fEewMV4D+uYcef59BmpAaik3bBnJBGCUQQN+9cUdsRZedRoem+y+WyXeJBtTmeonJZK37SoJIn342CHBIufCV5E4smIzNYrT8rBeGLfqMKeACnJTiFLo7NPjgi6/NkuENYZomSUP4Of9848cHAMaTeXkFSipSJpFmf0cuXPFcno+B6JTRKF1fmMs2wHXFLdV2FCBRPLHahS1cUR7Am0SRWfAmQbDRvNxzuZSYJdPX9ic8Weej0o3C1Yzm+qneXoe4Cl6zInJDM4f2ZzZ8OmykGCW0lspAakSCHEXnr9bNczJpA+/I84l2PNsEep+FdAqMRUK9nJtW03heXFSklDPYtYP3U5hDr3V7C9dPc7P0uyfAFsILnQDZYTdtn3BPYv7iOkDcPfiLGqjlH8P/7Ge2P+qsBTrI9Yw76uPckmHzQxj0K2UD6cOZu76jcpyAkGDQksKmYTgEjyL9aYQCUkP9J6jWC56qcSdMR5Gmw5EkAab9mPm/Gq+mdhqxWkVsDh2Cd8hj63TEltadMHwO+FDzxzFGnw/+oX79dZS+BZkdp7/R5oPqveGNEcfuP2neuPrsbWTkkPgRKZ9z0M5g+2jmSOxiMBT7I86v+Weo/lG2f8pfuRVGf6G8CTJLRSMjmC6yqjlB4iflZ7ooI1GvtB0n+s4eTPxJm9A3XSMzlb2guz+ArpW52NKfEez8Dfg40TdlAJA4L21Ijb8zbI0xSS6+C6ERTz2VwTP0qJWJr1druaJwAA2boEVvI7qsgJymONEXQH8E5yS4mnSs+msOua2+1GVZFhK7FNVJ6TlIiCNiWyo2dESmyEPeVZt/Tjub7WZ3IuYeOZVyXCldj0voxxf6+f65Gg5vfqs5TmSkATcrlWM1jNvJ/Kd4C+3tDnIwBE7UXOhsSGRSIq7Ea94Wz2TbmyvQMYHQeSPwUw3T/Yc8AsrRH5Q6nnIde/fXJs93/4ffvo4+9Yr7uvc47PWW6W9sWjX9o333xttcuR+jUtJzNJmwgoGk9tiVY/Fe3qwWNGEdb+EfLd3hcMWRRs6/VkJnvHuOn8hm2ULOZysdIamMxW9uzpqb18gjzK0rp5zfqACtawIcwsYleqmrGrDe+DEXsCtobkigCASTa1W0oizVYLm87n9rzlawhwhWQwe4IkOGuY9UFTeXwDxmmZL+xgv2//+ie/Zd/76D0xf9RsPUlg7eoJkDNKfSP7za41hgf2u3/4x/bd3/2xbPzFi8f20//8n+zRJ7+wdeHro9vuuvY+zKrVnFSXZeqL1rPr8ZV6rXYB6+h/gERcvrL5YmrZ8uZsYT0C6oVPqjXVcrY9tn2FHLmquB00YL6n66W1sobNRlMbnY3sxfNLuxhh9Ts2RYaoBJimoAOGU1frZpEvrTDkXhpWHrl/ia8T/hmSOTwT4/1g3TAa9GzGS2vXkNii9/zS1hSFFoWNFlPr7++pz0zWadqHv/GOPXz7vjWzrRX5wgadlk0XU+179Xiop3nhnNzmkgTjTNW+kdRxy3vkYBuaHRwku7q+1vwRJ2CLomiKc9qTly7HG/kE7BE/M24AOjeFox6rRh9PjXdSZoj9GzYyzhMANdlrzbyzNXZ8GOYC8C6xqHWWIRuNbCDx1HSm90UOR3FC19cJ48EzkgJGWkgskE0pxlO5LQWIYBfoabYBzCcJt8ptfnFpLViD69Lml9f2YnQqgL5YITjZ0NqfZ5mN8qVd5ys73T9Uvw/Ap0IysXWrl35mobyRoya7XBl6aLSf2KyX1lmu7GGnY+/v37Lfz2ti/YznV3adT63sAJx0bLht2qG17Xwz8aQ9PkizbduiYZdbs/93O7P/ezmxC5LA9Zp16h0lGlm3yOz1ei27c/fEjm717e07d+yQSvUxUkm51dcrW80mioP2VoX2C71Yd8ATsuuSQ+9pX7Tk4+L/eN9B2U7O5M3aDvvDHStYflJlPgAADvf2bTFfeasETWxtV6QkaTbOntSbkLOX5L+KKiga5vwnlgRIQOIqKZ1gv1jLJBmngFSpJ4vidpL2zfYOeKJuheI4WirwLKPV3EabjU1gpjTrdn+1sQHFUBi0Zt3W7Zpdzif6rKPB0NqburOKskx9iL5aATwVtleYvZP1rFNf2u3DAxs02t4/CcsE2xfGU6Mm4BxGx5ebhT3PS+vXzD6qt+xOsy5wJqvdSPESDwCy7KQjAZ7w41OPXDFcWk3tafySGsUlrbYtaoXNzH1CgBqxHCkeAAhWlY4DE4oDkiylg3T4UTf+UuzJ8KXkA5ReGBSgBq/hDHBbsLFphslB3g9mswPelAhx7qMm0am3xawU65kNoD45mYAUSFDX7ZZNYYZkbJHSynUhQHwDKwrmEtL7XDOH8ZTrOlLsgMlI/57ci/xVBJjisMhJ8nOn5WsX4Kmpvhdb7RNsr3Jl1zPvUYVP2ci8x1MCH/jdYF7YEfK2/bbl2dYmq4WKQWr9gYCnstcxWBl522MfgNgyLyTBzbUYQ9YHa+Pq+StbXFxafbmxfo0+TQ2rLXNrDnqSw+PaUvPZmA0bmR0N9qyk4IHyMIA6kv5J3YU1QuuANoJ3aX713InBySOx5/AnrovcRlvOJD+DJBXXa1rnaN/avUPjPOK6KnpNn6EcOD2uKE4aj621mtlBsXbgaZvJbgLAZaw78kIAn2n8Q4oTtZBtg3iHliSuEAPjUYUtKqyl/1imuYf7DbuoX9ZtD9CNuBBJ/daeTddzG+ULgRv4KQjsHbV6AtRrSJPiL6fzQ7FjWvvMK+eD4u7EeGIts8cixsQrUiGXpEC9V1xI0aIWQP4wvmDbKe6sAE9F2bSLmtmzrLCzwux6Xdh0nducfn6si2bNNtNc9uLDZst+o3NgR9wsQFxta6fdzC63uc1g8XFWwnIb9K1sFnY5vrL7x8fK791/4w2xoFiTY+zT1lWTrEhsY9RiUrHqZDy268srzxmOJzZdLcQOAni6e/++3T46Ug6A83OdFzpvUP5ZFd7TnTW6/Oa59VelDUYLazbq1qBdG0ATBa2Fs+9q9HRE767hffBGqNcMuzZ4cM/qhwObUWwzWdh6PDMbT62zWlsXhQbaC4DV1DO71R3IxpAnBwAWmw9bUnhBw9eDps1bLXuZZZLZez6f20z9zwC96rY1VLdgeGdiKLqiVlM9OuXXpX6ezBtzX8UX5I8l+4YN4TrKnxAvHhwc7GqIIyCPpAE/q6olyZoFsBCBUATdvI7fBRgTSUICF4xPJM54TTX453285nWDHMEQN6igMOmSR+X4LshLlfthyLWZkyOmQDEBMREohzMeyUdeI+cqybBxbxxqIZHlmoYuCRafwSaJJAjj0u0NdoFhBMyR+OC5ccAUeCX5rwDYuJ5bcg/qI5FdregXmwsrCa1X0gFeyRjyNBpXdE073uhOSVoqPZLsQz1p0ReiRDuziqqxYEbl663QX18wHKBbJfiRcyNYk57lfGFH+0dyKn7nRz+yf/vH/539X3/zn+x/+J/+R7sYXVtHSa/EJhD7Y9/undyRk53Va3b3BBDJQRgAiq+/+saePH8mmTkqxXCAcAgYszfeuGfvvPW2DfcG3thYzexcMoZ1cn55YWen5zaajJOs2dbanZ6Nr6/0ej77z/7dn9hHH31gf/u3f2vPnz2xt99+UwaYvyt4nsyltQrbiJ5A12Pm3w8R7gHqJfPB3N+9e2KHB307ObmjOWdc6UnBd4CvR198ZWcXl7vmr8xBAE+wkySdcDRQfyUHWT1BdnF+pfcAFj158dKm09muIoIgK9YxlVb1ltmd42P1i6JXE6cm75Uhn0/t/OLappOZ7ocqGfV4SEAK66QLqo/kHjq8+3u2N+jpwOM+8tXSLq+v7eXZuVfKrQu7uh6rypvxomSo16YB3qGk/m4d7DsQvd3s+mJdXnsyCMCHHk3aawlEVlIhK5RMgTX38OFbduvwyOaLmZLtcgC3pRIzrGV+d3p2IdBCjg7BZj2zO3eP9X5YbIBHPLuDLEhddexqfK37efXqzJ49f+7a1ql5LzRs5lIMtjvHnsSsZ3omJeuSFCBzenZ2oecIYETOJJWe/b6DaouVWE/LhSfbBNKYs+QYr+iPFiCigrOUgA7JTQBAfh9JHlHaE603Asw4yHnOAFT4W+i4Oyuvq3HnecIuKxBE6zixaQR+tTu74gHuIQ6IsMPzxVh7vpo8DeBHB2/WurlXnOLUAyISr/sDZ7PxxecpKKjYOzmv4TAlLV8OfwcChzu7yueHzQ77uUugpabL4aBUk7YkqqJic0nChErktjdpJquNzeQeGFOBfvVsxzYLtoOcffSvF0utQZLlVAIyDmj6M7c4J1GYEfPM2MfvBCqkfh2S7oiCiLY3wo1mmkquoZCApIbsssvk7JKxS3r2uP0RHb/jvSOUtE/gD/cXiQkahWO7dfZsC1Ux8d3BZ6Q7KDxYeVCphH1NzpdYQqk/jBhTyONAlW9GELyxfL20dkqMKqRNshAu8RzSezdSIJqXBGrofhNQo8biCSwgsxXnufclci11B8pc7ogvrc90REZvGl+P6VkBnkh2KrGYkl8BSKd1JjtB1XKFkU2ShTWqe0gV2NzHjnmAJESSbSP4Rj4xQA7pJMN+gT2REvo8cfhNO+igwhDhvGWNBsCgKqFkv7QWrx28rCbdw49gHAgcInhFa9krjv0zvddMkuJgbcBwTLJPvJekNXT7SGjFPcda02ciE5mYJLHv4l7i9zEeUWBT9XMAxRg7+TVIJlHAkeaE37GHqqBx+GIBTqHbvwMaEsuP8fL7L1RYILZZquRjjWoOUh8m9SkLUOS1/mCaF0lzJCmVrgOk0uROthPwjuuHzY3G6QJDE3su/NvYV50EhGmPVaT0wqerAm/hU4ZTHn5gnB9ZzYGZ6r9dJKZNdwNIVQHSmCvdd9qP2n9pPAQ2IKWzvVlbMYbhT8pWlw7scb1ge/L/YHnSbDdASMZen1HpOaGKx5ApBIBoOQgmX6igUfWvJl5eB9i4diQ2uT/8wdhvsWfcdwJfTH3n6K2Tii+i4bnGJu2jYH0r+dNyyoXsc6XXEdfWP+wiySyxx7yqVKyUJKWDpFM1HlJT7Mp+bTTbO7ntGJs4x/W5ddZg6t+TCgp2AC0V01uXE471R+CpikDGkH4C5sFcJHuq98L1uZ/d+CRJyB1oTLyVgEv2VLC/qvuX6mPthdRnlzUA8BvFWOHTRqwnpmx6ftls9n1Kkst+5763lIBZeTwCM6Tb71i+Xdre4cDe//BdJfCxzRyEzGqn3bTx1aVdTyeGwNnhyV37vT/4Q/vBT/4URXrLScaqBphehRe2HD23519/bl9++bWqTolTOFORrGJOZ/QYmUyU1GRdqcfr8bGd3Ltrh7eOZBMUg0xmDsyR9M23nhwpSmujuLC/Z+OzS5tez+zTf/zMnjx6aq2ypaQQBRvq1bBcSxoLsJBAHXumPiKJybsCwCEJkHkFLK9R8dhyZfTPfXZ7YPmSSmxsSc1WdfoOZTal8rbesMliazkKAOuFtRulvfPmPfvx7/ymffj+Ozo+qY5lfOVf0lun19V3+Xmtus2WXrgH4wSQE5/i6vzCnj97JttcH/Z2+57EK/1ewo9xm+7nMX0NkNvzWLkuEFb+kXnRgOx60//GNtW6IXkj6cKm2EAkvvDpyI96sdLaNpOR1etdW+Y1e/bsyh4/ObPF0nu4SCWg15cfQLK3kfodsb+R8KSC2Pa96DPyD7H3ItcgySLO6NVa1fH4F8pfpD1P3cJofK3k490H9+y999+0+3cpFkSOc2GHdfqlNK3V61p70LOMZPfcWWXEpr1md+eXA4x5jiEV89D/q95UD16YIDXYLU0vwsNnxd9c0sYpgeAk9Yt8Y4vJ1CajawdUO3XtTZQjuo2G3Tk5kXKFTn+SSSTGk49CUol4BzupAi98dckrOmPN5bFIfnnMT68N5Oq45/DPhgf7+j9xkOKPZJuwlfQ/496ZzzjHkGoOe8JzA25QMBjFaICXx7cObT1b2Op6ag36jVJoOBrbxauX1lrXxZpCuYL+UAAFq0bHXpWFvVqvbNHtqxBS8aoUG256NZayQw6YTJZzm5e5pD3fzhr2o3rf/lVrz26tphJjPlus7WWxtovtUsnyjwcHdjsvbNT0nlckygGXFmXdnpWFfbKd26PVzEZ1j/3kz4afWXPWLXHPO/eGdufkWL2MuyimwDQrSluhbDKdWG/lycntcmF9kvG1zDqrQj04evWWer6oJ2wbaTMYT7mk+1okcun7VHP/X0UdyR+meT33g40eDhy8j9iPMQpfWmctc5gKsYl1WfckqeWnIZvXgtXgvRvxJwEqSRQ388Jqq41dr+a2zsxmcFRJjKKeUWZ2mLXtqDuwReaFKQDg+Lqz9crOlnOblDAMMvug3rNeF1biVv42exfm7GKdi0GIlBm/hC06KnN7xVoAaC7NBvW63UeurN3V9Um0S95v67k9MTyKzEZW2Mtia6fEmoXZ/U7LHjZb1ofVlCTywkZFYVvEqUhNzpOsVS9r2kGra31YsBQHFGtrAtRgKxo1W2X0HnPgBD9Lhchzt++KuVN8oF5XlWJB76KZYqZKH3qPCWXEd7EdOR/6SU0BLwF9kkRgxIDsScVBKSe439uTbaYXLwUxihIbTfWmxC68RJqr1ZBE5XK+VCF5o9W2S8C2HrKgQ+vtD62z17dW35nH5XxhF09fSMauV0e1YymGkXzpzdqlLUskxTzJLXlVzhsKXVLuJ4qDYbvJ585z9YJDRS/rwm4ym62WdrIw2xfbtmtT29pVtrH6/tBzleutrZKiCWuSNT65Hiu+6Pd6OsvGjUJz1lytbXJxYePxyOqc9/Tp3iDz2RbDakWvrGZdyXfYJ9jlPXKXK+R+XU4Rqy0fUA4kem+lNfb6rtoA4NxqWIfiBQqmkqrFpFOzq6uRgNCs03HZSHzgAQzrlqRDVZSc2kZ48SISwn2X8v/qa6svFjZcr+1gs7HutrBekhle5hvreCikL1bRzndMa6rbH6owg/PYgZ2tmFs8a1ZvCECFFYWfz7rl2Xr1popmWtZwplaNAr+1LUqYWaV1amZD9k+zbd21K2mwLqLYAFvB80eBLj20ALRhXzPXxOT4YeQ3kHuMeCiK6JTviuKMgedlKRJSrEDsB4itOgZsXl9MrWsr7WmZ21PWSIlvUbNGUbNFq2O1xdweFGb/qrtnb9Jvsem9xLAhL6g1GXasOOoasvn4mut1LuD4+ME967S9eIMc7dvvvKP/k398/PS5elt2C2cZRn6A/Cu2hzwRPmYR/aMzYpKuilO65AvXa72muV5r3ADpFvRioig+31q5WMn3vH3qvdDJxbBHMogUDQo2nL3dZZybDZs0CvWmLBivRiagCxu0d75RgQJ7sgWzlvWrnwvZTNrUwDTuJTlMfNs167LLWVfa5/22vZpM7IyigdJshPx5KmjBZ6g1vE1G5NyigIZx4lzEF4j4I2K7KEDELkYP2LC7sZbV4yleqEWTklwRbPPmqHKvBlzVv0eCVAm8JGkiZzVV/e9AlvSpvC6CKU+QJQ38CqIehhrnNoAhBTOJ8hvJVd4fFbOi4NIoctdoPWmPJzZSJHsj0FZiIjV8jWQ/91Z9XgWiKbCO+wwQIu49JiUCvnAU2FAEJzExuwRZuh7PQHUZ34OBxf/j8xXIJcCKzyYhHgEqeRFPzLhUQYwXi8XZC64pqnFqt2SceD1gE9cXgEDzOnSC1RysZsNBzx48eCCAAqca468ERKdvHzx81/7wD/7Amq22/c//6/9i/9t//A9emSf77AyG/b09g7VEjyaxQNDgFtvCpcGQdHv54pVdjK7s1atXNpnMZD5xrBl3gJ437t7T+3RP0jb2BBrOPu8fXV3beObyGiS9aP623bhM19HRgb1x764CMa5//94d/Y6KAMYScII+PowhAMIlPY0mc32GHDH1rPLEI8n4jz/+0I4OAcGojqy7JGCjtTM8L1+c2mQ2l5POtSOphkMaPbHefHAikMPBTD88AZ70PJeX9u2z57agAm+3b1JyheoKDolh25CtADgCeKL6KqTB5rOJgCeuNZvOE7rc1phGoqDfayvo5P0wf3j/lj4GVNpLj75po8l0B6jMFkuxmQT+Ur3Yqev+7x7zHPtenZPkthivb5+e6fNhAzE/AWqGXuvRfl9gIgCgGHTdnsZYCXtVZ3jicLZcOavt2TPNi4wwVNdOW4AT/wAOuAdJ7+DAUBl3da2DAjAS4Ij3u/PtoDX3y+vpQwAYyD0gDVDt0RNgMOwfruXP4LIX9IMKmTWAUtYNDC3GRwdvs6EAJJiQrIEA6qP6g9cGmM1z8PsAgThoA8ypAtzhuLJW4/4igRpJQX4fAISAwlSFE3ZGFTlJH3yXrE2A987mdFvaazFvvDeqJrlevdneAZ3Mk2RtkvwfP5OkCnnOAJ6qNppgR9dJmuSy/dDyU+IwEoLcj4Dh6XR30HGdqN4PUCqAsygwoHo5midTAeZSa6mvkwqtGjvWgMCtVE2mxG2SIFQSmCBlmYDF2VxBBJ/f7jqwxzPGXEQxRfVc03lG4E91WAIbselonmsuccxSgsQk44DkBh7iVrYDO8/14r18Bs8oJzKdyVTE8zk43jHvUJ2XVPiuvY8KVYA354EpkYGjRXAuh5H7IIjT7t/KxvAeNZhFIoAEmCoLYUapiHX39TrwVAVfYs3hrIejifMucG7jjB1er14yKSgj0aaoKzF9lVxNcnY8Cw6/zkBANRJ3Se6gep6G0FUABbGecPBVrOGh2A04FPUeJKJpnZqkjcIfIfDQPgyGV6XXSlT4KwhI4FMATzp/w79JchvyA0iYwepLcifYCyU6E7hFpWHVYYvEcpznKuuNvju/Bnjynl6emN4BT057c2nLVCFadQarwBPVkazZOLuq32WDU88sfh/rt+qvRWPYYJHJPyG5lKTIeI5wOuNzwxbJjqQkqRo3Jwc/KuR0z83WDnjStTD8wdhSFZdLkUZgsFt7aS6wX+GnRb+daKqthEGd8+xfAk+61wQgxlxISz+kE5OvC1MmQCD5k0nmJnxc7yXj8hxh42KMVfmepDzClsT3HUBTkfmrzlusV+4tAjrdZ6r819oD8KASPCQsKr2UotgBre4Yz/hdJCE1b6nvloIPNXZOMQIydSQjk++2822j9098ryRdwl7E58W5wDgo+Ez7IsYg7oPx87lKwG/qzya7HdJkPkluY5IkimwkkWX6ivhFdjax2ig84xr4K4Bm7DUl5rAdVLdmfsbGvBIUx3xzWfzp6t4IYJvra242q10fVM1DshuydYBYW8D26N2SZJdSgqEBiFjcAGaxvqpxRsQDfJauWVmDOg/KYIc3xPRR0j0lGXXWp3hJtjWxLiJxqWIsGqunZ8FX0esq6whwnvftmBcJdJbdZo2sSdqSVMASr+17v/kd+/FPftfGs2t78vRbMVg4nwDY55Ox+i3U2z27++ab9t/+mz+2u2/+vhVISda9etz4e5abzS/ss5/9P/bFN78QkEJyV8Uc9LVTs3Ti77UtElu3g/rCcKg+s/hqMPuJES7OzgUUUfwxn8zVy6VHch2/otkQm+DVqwv79Bef24vHL8W2kM1C/k49jvyslJRWoylgKaQ/pWJoAAAgAElEQVSy2C8FSwpfA4YPCSvkVJSIok9Hzbb1juSAiaEkzWuljdZru0I6ulbaSIxw/BokrUxsnB/99vftrQf3VBgSaxMGEp/TgwGceh0yJ7AV5IfAwiWWzNwfkY9HoUDDgVQxLFgXzFkCD52p5LGAijxSo3tiw7BrncG+7L0677A2AKgkv+6ykdF/MM7/KlDK/l3Nrq0oG3Z+sbBvv31lZ5cz26aG7mJ/0eOR4jR6taSEF4lV7VUK1pBa+zX5g7BH9NQQKwHbnQp2eL2SyTo7WnY9Huvnu/fv2ttv37XD/Z51WzX9K6ZzG+7vWWevZ41uW31lAFTVPHzrVb5RtCi2k5gkXmiq8wqZG+a9RQ8hnxvGU/PAnOCvYbOwfascbTDNhRqUIx2+mml9ZrVSuQRAJ2IZrkNl+SSprkT+gt/tilxIilFANZ/oXrxA66Z/BffZbbiiSfhZ+CeMD58txZJed6fyEH4GhS/hwxTL5a7wEgjZ/RoKNF3Osrc/UILXkOSZLq3G2I3GNnpxapfnF9bMTaxTkpdU+FvWtqt8Yy9KEm1NuyhvQHf5c0mat0gqDHWYLSmnsdoujN4yb9cz+3F7337QP7TBemqT9daezmd2SmFDrbDDdsve7/VtuFzbvO7jAVsEdtmyCOBpaV+uJjbtHu3iOc7TOAdg9inO72X29lsP7N7tI2sjpWSFtTOAEzpRma1PR4oZYWG2ytIGgE9IXW0z62QUgTnQw/5Z50tJFxHBc2rB7iB80vqoAE/yZ1Jf737P2c38PdQaqvk1xQzBqEsFcJLZozguq9lBb8/lKdn7gPRNj3sBvWCO0PuF0gzkxACe2sTESIxa0w47fVtmG5daE9O3uQOeeD2xzzvNnlGcCDiBlBtnKkAGwBNA7l6r73aI5HKR2/lmZdNtbp1aXT16Dtp1gSXYdO4TUJW1B5jL90W+tklWt/OsZudrQN/S7ncye7fdsz0q/StFcjEufGfOlS8kpjUkUkvr15u23+zsgCd+30BRgutkpf5xntA3igw2IPth4f6A9lACJsNnYkzZB1X/LHwUndPyDMjfOQtRdphCF5hmPAtMXPzfZJt3NoU4Uj2svc8XhZW8LwCnsg6wzjivbFLPdN+SZCtMcngwCGFP9E6O7I0PPrLD49vWOxy6jYIhPV3Y6eNndvbipW0uLh14wm7gH2DbKe7MWjrntkhtVou0ko8csSo9a5SfLT2HN8+XimkL5HYzs/58I0k3ckxFt23jZmFFAjAAiFYUJxM/loXWDNcAcCKnpeLSXlcAUzmd23R0ZYvlTMBTr6xZd4sN7wr0B4hYpyJ/AEyAJ2TSYbcxP/gdKxVruSyl2EaczzBQYNdZTUV8FPKyWyMGv6qtbU5BAz4RsS6FQPSQGyLl1hGYxfxxz3E2c55ji9Xb/vkLqy/m1luubC/PrUOrjsT8zjeFCq//xVeKB1nHPRgt+DkAT8T59Fn0xeQ+ba2hcQ7gCYlSgKdurSUg9woGM/K5tY3A1lpJTEafJ+xTw/Z4fwK58SfCb+Yj4pyRxHWDolUvkpIqAucYVg12VPRcDh8j9Tvl96xN2TZiLSQ+8SFgbZKnoYih1re8LG1UFva0trUntcKuOM7LTKwd1ne2nNsbW7Pvtvr2RrdnHCOAaeRXLvttW8GMvtWTbdO5Sb6917Xb9+/a/tAVV/CNya+SI0QphDYsX379leVT2nhsNX/Mlxc0e66Ge72auKLKYO9AYCJzAqsONrvyYPQybHpOfzaeCPTErmNfYed3X1wmf60UwxJ/oYucpfN/rVNmYvuNG2bTVmbrbsPmEGbI52wLu79pJalLsxZDiLQ380VuC9BPSRxYmpzO2IGalf09W3c7YrP+YrO1s8nELmlxQpEMc5nho3pBjzVccSfiTX6HHx2kIIgOkY+J2CDOSMY6+lKGj8HflOve29sT8BRB4O6Qq4BD1eAmHN0ItmJRyZlKskkB1ETAGIFaNSkQSYaglcd7doEtFYgVKb6QgmICdTAmFL0a/Cp4TdI1O4QyoXdciwcO0GgXTKETnPoURfI4DiV9ftrkWnBps0XSNsYinNzqOCrwT30hqgG3nKc0kQoIzKu9A+ThWpF8khOXKucFUtH063q6q7Ln9AN4woEVLR+gpw7KCVjScWoyG62LlJ73qBmhTZm7jrMOPpBSVbyanRzfckm3wwOh8ty3kv37R/bew3fUhPKTT35p//v/+X/YP336y8R2giXmGthHh4cCemC4MJbtDklhhcQ6gK+uR/bq5amAo4uLC7u+Rkt8rSoJxvf4+JZAq3qq+qRZMAuX4IVnRxJuPvMmfhxAamq6KVQtyefT8wddSxrq8fnvvftQz8HmCGcatopAvPVaAMfp2aXuX0kgKrebnujkIHz//XftjfvHqgJgLsTiylxKjXXItTAAyPaBjjNejD1jBvDE//eGfsA4kOIG6Oz0QvdPwvn56ZltUv8R34PeTFxAWFGz4UFPzinPA2hB1UWscRhPl1cTdzhzT5Toi5LCdOC1W3Ub9vsCBGEbweAhmEQCiOCn3etpPmB/sbYA0gRCEMB3O3b3+ECgkwDJw30FzlRpxf4hUKRyFPYWCP946kGOZN5YP8Ouvffwbb1fcnvDwa4aTgFuSmRxD0g4Pnr0lfp/xZpB8xSwiH9I5DEvYvukSqZge8F6Ash7+fLUZolFybphLmJ9MH4P7t0ViBBV+gEKBdgL+MRzMP4EkqwfAQBiFDowAvDEF78L4In1HXYubA3rAcdQey0lz6g+5XUh+cn7dwyMZIfj2tXrRHAtACf1eArAnfsLmbq4biR7qYCsJpMjQRVMqU73pto9qvIDhJKDXrh9DJCLseFeNL+pwbyaBaamrwJeKpJAkQTkcxmLCLrD/jNuYecZIyX9k4MSwS/X9/F3MDLsqVhBJBZDA51lL9kQB5HRticvGVXaYvWlnhs603BxOOSp8qLJJc1gVys5CNHLRHIqabx5BsYo7kcOSap4UVIxwI4kGaZ7bRFIwM7x3gDsOX0Wtlm+lmvrkyTjngWa0ig99b3AcYv1UGU8xWcT4E7H13qNqtRx7NN9UU23wUbC+EpyP6LXJ6mbAJ5gSeFYKQDcrJR8kgZ1M7M5yZAwKxXGU5x5ciioRk9JX5JDcc7jTCooTqzhAHQiQUpAJ5CwIqXHHMRZT6CqAonE7I33EYREEp5kTKwbvrPGwg8hQUSFcoBhWpdprTCPJMakpRyJVAK2tAZxprV/U/+qXbI5qrtT4pgxi2dnzehaSZqMYeN8CqZBrGsS2zsfAE32ClgXgE1cU0nJZNc5D1zZ44bx5P3qEitCzAgfb90vtILCfaLw72IMww5QfoD9iZ/DD9O94y8lTfzwZ8KWxD032753YgwjUR1gevhb4VfG58SaJqGg/RHykMhjpHEU8NDuaP6q14+zTUn+7cZ9jSTXFfaH53Rgwv0w+WaJrVJpeaVzjjUbflm1h1hIzMW9K0BJMhJ6vYBNDyzja5eESCyVWKvhs4Z9Cx+k1XDm6u6ZojI2/S6aBsd659eyNRXJu9BM90ms7EXWSgKeqoBE+JjynTsu5cRXgEjh72sNVoAnXhPAnz+/V0Luzr0UUOrekI+oAK7V+47xqn5XQJt6BMoOJqaF+pBUCrVI7sivTprznrTzMYmCm/CDtKbS32OMY23FmoC5INYUfjYSlXVs3tIbBvNeqsEr6y9698T1Fksv4oriEGxn7GHeB0uEZFOsi5gf7Se04QtnlXBfillS/xb57QSO28QmSUmtePZ4ZuZOgXu1kjrJRGo+S7+2wKTUm0bPntZsFFztbGuKuZQUAHiKpGfcX3X8E8tMBbYJ/I3edroeSagtFeH4SmtJiPzwt39gP/rxb9lkOlaR0HhOoc/cOi2kILdKADS7Azu5f99+98c/scHxj8S8V6WRKgjWZuXK7PqV/Zd/+Bv7/KufKpaAJYLFoxfIEHZPO/kksGoSCK71ltitrDd8VWIi3kePoSJHAqtrvd5ArKclVdTb0h4/fmqPPvvGxpdTJaiVpBdLPVc1efT2QzZWt0gxQZLqQe5F5yE+QbFRsgsVDHxSxuho03JZk8T4XRZbSYyN14WSouN+U8UgWVba4WHP3v/gbfvOdz+w20d7KrCjzypnNeeofEMlmR1s5GwkqbkL9uuZs/KTwgCvl0RXWt+AHcQS+OWMjxdw3RSe4ic4s9+lmQVMtTtGH8zwaXIkw+cLncOAFvQ45NlDpUE2OTGOI2G+3WT2/OWlPXl6brMlXgkVvd5LYmMu24itpzdB2JamKvebquat7onIQ4RNoi+WpLC8M5ASmBTCAHRQDCSbRpU+PXGHA3tw78SO9jvWqZfqg5Ft12K+1ak2Zr/Sv4nb0Xx6L06ZXbEePElMDCFmF74lMR/zQYKs5ddQkp6m5EogLTRP4ftxj8F4ZPzxb70h+0q+iNQFiq3iEAFVgESqPK4r1iFmC5APRgn+K/seX4D3qLBuNRczins87LlkjhgG2AmkxsRGc0YNUm03hWhZAmHcf9FZu1xo/2FHAG3dztGveV/300QyA3AeBGW2Evg0PT2zs2cvbL1YWtc6RupTSU9rCHQ8Xa7tnGTpsG9Xaovna3iTbDE/q1E6awt/lkIuwKNNboOisHcbbfthd98+oj9HbWXfzib2xfTarmvIxDXtzU5fUnxN4gF6R203LoNZ79i8qNkLKsHLlX2xnNp5vbsrStV9JKlp+Rftlt0/2FOB6/HR0HqtzPrduu11YL9wFG9t+WrqBUnY5Bz5haVl86WYXyQZ6cVBcS6gNCBeLc+tq34fpqIhKx1krJ55Eauy15GgjNwUv48im/A3BIak8SOhSPxDrL1abVRwtt8dem8+xpd4qOXXU+9H2HcALfSJIS6gZyaMzjKzbpHZfqtrq/rWbR0SdkhCbXK7ms8FVAE8PWz37dbBofdDGXmcoiQ5vXOHA0nFsT6I1XnP5XZpy22hfTNstK3fyYw8EIxHYqYASOkt7koIDRtZaWdlYWcobay2dtyq2ZvIt9HrrefnQNi4OIcjtl4AYpXeG6eXNXaMJ8aC38N44vn5R/J+sd0Y06gCvkbNDpGFi5ggncHVPk8qWk2FuvJBq/1KVSCzFSAkCXDNFRKgDoQAPAFmkB/yeNV7tOoZkn+FIgBzDiCLXBz+PGflFqULJO1aTd13gW9BEZzVxC5Efu3W22/Y/d/8np3cv2edvYFiC53bq7Vdvjy18xevbPzoa+1/fCSxxKZz+YScs/SyWW093pdfGwBDKj5hHfXJqWUU1Hghilj1AEl61MwaMHK7fTu5fdtaB3t2nW1tCkhEMRLskA2qOBuBn8wBIIkS/V1XHtrr9a2g59PoWupVsKgJmXsk7bf4A10BTvQvYi0zV5zT9FhjjQ9gHSJTt8m1dgFu5AtzHtcaAq04r7DLQ8Dmbs+akBOWKzElzwuKLHiWum3p/8Mewrbs9QU8GWdUUvSAUay9vMm1Z9TXHsWt+dyGq9yG69xaABMA0jDQRQHy++FrF6dGn2Li00ZbOVT2FHJqYi2qtDsVnze93y/PwbPFmYSEIIU6FxQGYQOViSYn6HYHQI7cwq22F9xGvMw8B5Aqm8RccybChE8+jApQ8Ns33jtrF3+l56j64IDM3pPOi7IEXNHfEh+VXkVZ25Zlza7K0h7bxh5npZ0Tm5YwIDMbNzbWznO7X5p9WO/aXdjmqIRAeKjX7WWztHm7Zo07h1bvd7QWyYf2Dvdt//iW7XU9rx8qRcH0J5/JWdmqO6M7cv69jrOFI85d5AsvbEdNo+mML84I8sJS6Xp5pnHheVBP2S5zgej0vOPMKV6eyrdhrLFxzfXW2vlGTCfJLZZ123abNuk2bNFtWN5uKj6ZjFyu9G4NgkYpMItOTDX13dyquB4fGOCdHoPqVwcGgk9zcGSLdtMulyv72Xxh5+R9t6XY0wWAK4oHTWdwbui3VsGCwleIvCm5h4hNIydUzWHg91ffH3mB2nA4VNTMm+MNuyQLVNzBYJcMjNfJgO56PniyLhIpsUlioqLSPwKb3QGaNk8EPhFIRQAVB0U4p9qIqVILY84AkLgXGl3pIaEAK010XDsYTkokpX4C3LOcJSjvyfmOBIYMbNCrUzJqF1xX+gtwP/H7COz5OZxyPo/kV4ybNm00aUz0XHrW8J6Q6wrHWQe0tNqd1o1TS5DEhiDxvTtAoYjmgCYOOO0NhwIIcPxwBjSnVNKpIdrErkajlPQuXUcyJfqohEKK7OHDh2I80VcnAv5bh7eVpHvx7Ll9/uiRPX721K5n00R7d3CI+4bxhBQaVQGMM8ylYR9dx5ae7+Lq0h5/+0TsFOaOnjxUrgTwRD+Yo/0Da7ZgmnRtf+jBlaiky6UqL5CBI1mIocDBxxmFqeXyXrkd7A0FsgAyICPIWMTmYE3CGuNa/KOv0YuXZzabTW4qvPa8kgKA4N69OwKetlv/fE/Wu1OuRPzW7OXpmX366acCTZjvmEfmAme+28mSdjqOhYOHwXgiiX9xPVbj3Kgk4F5j/aHp2+411KSRz+aeAI64P9YE2rHX43mSHaSfgCcLZMAzl0MAeEJeD6k85vdon2u0BNyI2SDG01hrg7X1/MUrgZTqZdBs2Xtv3lMlAP8A9dw5cpYd43B6cW3ffPONPX/5UnNCcIPhDcbG3rArHWqAODSx7xyfaH9oXnOqWz3xBWPq2ydPNY78H3xeVbTIhwwGmkfmlOuwPlibOqRqNfULE/NpMvYkxGIlWQTNB83+EruGHld6jn7fqCbW3qUPDok3HNvU/wvmFHMTgEjYLtYh80cVbNhADnU1wYaFFb0vkv1RAAh1OfXA4X6r7CABzKlnVzUBxHViPUQCKAD3sFERWPBsfD5jxGu576pEXbAeZYtSkop7EP0XRxGd6HR/fOdzsDNhhxYrT2ypOsdM48vP3AffVembpIFiXwUwGsmusHkE/wJx1PfrRiIl7isCeL4L2F0udR/RY4PPC2ZX/F++mSQ5naHjDJhITJY2ny2tC9Ov6b2UeD3Pos9Mtejck2wosl5lKf1eAiUFFHXvKcL9RsDHOEWRQpxn4SjpEE4AVCR2vW+K935QFYkcDdSGyAy7M64xS4UNeh+gMOu/Swjqey2a2AIi6TU49UqaJ3kqNb6cufY0mtuAXmoOizyRN9l2oKfmfZEoeiBwythtpCaSowtwQtKwJMi6cXypmNE4pyrCSAgoqROAYLBR0jgoKdpwMF9FJlR/JbCOBJADYf5+7emaJ8eUwBlPdq/VGRrMHxJlCYzRePJUiQWmBG6q6lbhBjKw6drab6nqWYkDFgy0fs7IFHRxLRy02N+8JgK9CDCxLeFz+GckMDSYVUnyj2sF8BRJeAVUiU3B76hA1D5MhTbxuXG+//8BT3pmpE9aLr2rcZDEmTv6botYz/4s4fzFnIW/hZxpAA9K6CRmmu499afkWQMo4ffVIhz/DE/OSwu8IoMX4xrFROGgxs/cF7Zg95VAE3124cE2CUZft/4V8os+6d6PKADzAKf5HH4nth3BewrCAmgOMEJ7F2CqwrSpAk/S60+gQMiJqOghNZvlunxGgF2az2TXuBfmOT7rdT8x5hzG0+tf4QPze8m6/BoJwQCH2Och/6b3JYa+1lOJ3MKNVE91bcXnq5o32booyAhwTGs2FUo5kzRJfSQwSudA28+9+FzZwbSXqs8cz1gFcTTPW2c1yh7DZGq7f4V0iK6bQNzQV9c1K7ryVd9+x6YkQRzSnYlpGJ9bBbv0fwAGpEjx66n2R3aFxrqsNVUqJib8a1KPYfdJ8LDWInFcbSbuNtslmnYxVZofjT9ezhaw4IZJRMVp+BFAaTCewu78i4US0jCVP+zWXZKtxEndrZ+6X0uvSeD9DnANtlgCwW98ULfLOk9SRWusA2+evlbSjPHWnkvFJbLnyIYwpgJ8zVabhYqHTu4ee+KumdlX334ptYXbd45ssD9QQo2lNjw8tO987wf27rvfs3p/4KATtmWzsNH5S3vx5JF99fkv7avHTyS/Q28U/Fqq45HhAdyRX9D2xA97VOds0pyPGPFqcq3+h+2sQyrGttuaNRsdgU7PX53aZ6fn9vTJSzs7vbSCuUiFDSxNMY6S784Z0221xWRGQo11RZJ2nW0VA9J7ga9Bm8pn7s37MO3Tz6HRtE47xa34g0XNclglFIj0W+ql1GzX7eE7D+zj33jP3nhwYp1+S+f35NJ9NV/XAOP19Kwugd0sXEKTfXVy944hBUMlMYlE2eH8xv+I+FTzmqRiGi2PWcTwqbn/tbc38AQciUdsNgUAJL2Jx9Yrsc66JGNg0qd9s1pOBXZENfSC3nu5S0kulxs7Pb+y04uJLbeIKWY233hfgryWq/ghChhUbBmFKgCSSSI9zrVqDkPPB8CE75MKToh5Z/nS+4OkhDzPJFvWqttb9+/YvcM96zXpU4SaQdclrOgZgfQWPtf/x9ab/kqWHmd+cTLz5J5591trd3VXN7ublChKAqWxKWsGlgwMBuMP40/+P+ebDdiGNLA8M1ooUaQoUVQvtd/95r6dzGP8nngj63RTBRSq6lbmWd4l3ojniXgCCSHOBcwHmd5JXko9SHQeeJyveNFKye5wT0mdJduIX74geXK2coJHqiNO1kMYCdyS4kNH319t/btuK1d7Kb52aSISeIez83MlEkDIRWLpbDaSXDIE+duLK8XQg17fyu3Gbm+urFv3vgsirZqe0Y9/HGc1/mQkfPF+vBcJn1oT6kXl/Yqxykjqe8JbTdcgAXW6mktSSFKJSHJNFja/vrPx9bXA33bW1lwAtmNrF8udjS2ze5qwUwVJc3R6aa4rvW9D0ow4gX5y9I/YmZ1mNXtca9jzZs8+bfXszHKbNtf2y+mt/eNiYmjhnDda9llnYE+oaNy4vF/IYGeW26zM7CIr7VdW2JfLib2i5EKOh9s/xVGp8TrzM2x37fT4wE6Oh/bgdGAffHBm58f00HWycH7pPUCxi1RJbqiwHU/UlwPSromEIpL2Zd2aAM+ouCQiDUKmnqTKQr6NR2HfBAZBD9+wy+zfKhanuahIdLGO8YGceFpJ4q+d/ANVG+OLpzWojPxNIQkyxhi5Ms4rbBygdHuXqe/S1nFb+dJBPN3TH6xE56xuH/WGdnp0LND17uZW5ytyuhArEE8kU9VSj70F8eturV5E9H2DeGp3aupDpd5kKZGavarnKenv3bOr9couwBBIsCq3dtrI7QEE72Jl7aH3gAt8Ls5CrqHxIs6gpwq9dSpSe1SNiHiiH1Lm0l36HbLpSXYYgDh+RbJiJOLx86h4Cn8t5NLkj0hODNk2J8X5/reIJ1WvOEENDyjsEkwvhWTCoOgZCPFDZX0J8USVST31jJI+sRUw5SL8vaem+r20m3b2/EM7+fEP1UsRYpyed6xpYlMA8ulobJd/83Ojp4361aCGQ6IDeABkIGdfw6sjsRG+TVIEnjBiqoSUAIhsGL3EkrIJ8ycp1npNIDxrpHt6bNP6zu6oyKOv2HxprXXm5GeeWdZBF82TVzkTOF9729K247kVo5kI9fnWn4MeT0hbNjj/RBi6rDTfFXkKgQd2CMlOtSDVczuXgCPRXD4OMmfJB2V909KE7+KXcZZBPt0hhoikHWpc2AY+DwnRbYvsa6c+lkyZ2kgp6cD3FsTaCWOzXNgBye7461XiSRKj7xM//ZlSDJ58yhrvV2xssSmc5En9WbXeiImpYOMMIqmUtQY+XX+/n0aca8jeqeK6NBK9ITyomuFcP1K7l53icsZARD2EZsKuylVhzXZzHxN+C39frXXv8L2191LsHHtmDpkIscgzgEFkXlGOBCzrsFdvaI/elqV9bVv7sizsYruzeUGzRLN1d2sHO7MnWd0+rDfsvN5UzzkpP2QN+3o3s3lu1vvokbUPD3Rbzr/u4dBag541U6GKChvgE1AoSBuMscIOsGaFF0SBSKevuAi88/Cwr/cDM2VcICDBTbGvJDZNJ+/7reocI7F/vpAPgQQp1VpK9CXRg1Y6y7U18Ak2VGDWzZC07Ldtfdiz3WHXMrDu5cbGt3e2mS4tX8xF8En6GVljVTxtrFNruLxujeKP1M4HrqDVtMWgb/fgpquF/VNhdjueqFde1mpbre5+CDGJ8KjsvWocY6f9k/BCfAERqRV8QedTpY8vdiFiYsWGoQjS6/VKDq4AhhjEABK5cIB0CqJTMFcNHgXmJzAlwJgAhaOXSQQqezAlGf0AOarfiweLAzDK2OXELpcCtnGyeK4AOp2YcZKlCmLyHOFUVoPgCL74PrrX3DMGNABarqXnShk/8U4x+FxPoFM6rAXIJ1AmBroKIEc2SkxKbDyAI8gKiIEApZXJnzSaA9ji81TovHr1yrW5U6YF2xUDyK/zB6f28bOPVBXSaKQsg+3WZnISvXQfiYnR/UQgLAE3jLmXENZV8aTnaFNB4VVCKn8Ekix2qS/Rlb1+99bu0XYmU3CVZBZwmFV54VkBGoO8LiII7UvuQY+mVy9fq1muS3Yh7ZQa3ouwy0VS9Ppd79mE3ngdwNybneI0U9kD46vqmvFUwB4HAmMdmZNI9j1+/NhOjg/t8eOHe4k7HXqbnQwM5MbXX7+wm1uqW3xs+EWVFiA+JZdc5+SY52/r/30PuAwg16JC6NdffqU5gfwIQijmmHl8/MhlBx2s8zWD4WAdS25wAaHlWf1+eHvQJ2C5QZPrnfU6nX1WWr/bFgHFeCK1N525wYRsYZ5dQ90DGK7R7TRVRXZ+fmqnJydqxEjVEeOFtjzEzxRN35sb++abl/bi5eskkdm3Jg11O02jLxGEEZmOvFOv66QDjP6L1xf2+vVryeQRIEWAD4jDHD58cGKHg6GdPzjTnJwenyhAZjwx8ARZVCq9eXehZ1AlGyXWiRhWmX0i3R4+eiDyye1QliTwtvo+pOZkPNVYQExKVz5VKfJ93oW/HKoAACAASURBVBsyVjJ1HbcXvANjrWwOAr/U/4y1AREXFTJBCu0J0Pn7nm0EgxE4BmC0D1AoKU3EE/fjdzU7jeuSqRIkUzjFAYoEOOiykp7VqOyK1Mcu7DFBI++GDeKZJQc4o2n2xsGQipQG9wrSRMEHwWalAiz2Rhy2OA48V1RUqQdSkhDQWYHsiYJNl4DkvtjOsIchLcZ3pKPO+kmgBZ8J0LMKtgYIz34U+Jx6+fEZ9lLsFX7eHw72PQ3IDHYZP4+GAKMgnghwuBfrBIA0enYRuASBhw0FBGdM0dcHFHDgfCd7GnKLcR7FmDHGQX4IYOIwTsGI3hnp1KTHi3yPgsSkt4vzsd4s/MxKwJTmPJEZyk6uyN869pa50xoyVzr8HTx3AsElZXR+UbUqWZRCzgkOZJV4Akhq1HG8N56BlXo8qZJEYBk9OJzYUVDxrxBPsomViqcoutSZn/opBZgsm59kmbRWN2Ry45A78aRz+DvEkyQAE7C9f5AEoPJvAmnmTGdtCsj5+3tJNj9f9NmUfS1AOJEY9dQfUcRJuk6AwroO2YjJyQ+yS75E/CxVY2i9JwkvSYgmsoQh195P4LRse6q603VTM+8ITPVcEVTg+JJNHoNaRr+n1AOJeLJFZlIinri/skcDbKZp8fvqsAAo41565iT/GuB2fDd8F2X+pTUYBFWAYgKwUxAcWbMCrFITVq7PmV317/hZ2AsB2srWF++/B9iVtZfIv1o938+f7GtFVljAckWKIsiA6hhmKSNLvmFU0VTkH/JGU3tnD1juBRPT+k1SbrK/qRLRbUsQjt5/InzIIELiHEROhueuBl/fCsRS2n3Yv6od5D4EZNX/+y5xEhIVe/+2IjPH3sC/C3835lakQKzVVP3NvYIQ5tn5jqoNU7WIgouq7GYihPhOgJQhlaHxSdVPkc3/rxE/7w2LJ0VgG7AVBHD4MnwHgCPWQlRQVsGN2Csa48gKTZIdEZtU7x3xRdxbflKS9VB1GjIeZIwyPrxDItliC3o45n1ZNOcAEQIjndzg+0EyK1mEHZ6eR+OuikWXF1Gz3x0yp55RKZuZpPE8SKdv1fvm6Pr/SrVb/Lv6TnF28jk/N91vqFZqMc4xpjG/nnXq+5DnDr8E6bi4PhmQ8iWoTcCXARTg+mlPcz9J0ezfxUQ8cS3iHEjw2Xyq6id6PnGuXt+8s4OjgT39+IkNjw5sVZCMtrL+8MA+++wLOzjsiixR39DM7H50bW9ev7DR3ZVNRvd2d0NvRl8rnN9t/PPUjxWEDuBUAELIm3LOJV+McVkjAbjZqeHybklBAva5Zu8ubuzn//BL+6fLW7u9oYfDzho5Vfw1NX2mEp5qEuIfgcD4HSRUQEongkXEQ+7yNMwD51Cv7SQDZ7x8YIgaqrCQTE3nK3Neo3qqlst/J0mr1c3Vf+iL73/PHjw8spyqCrT+J17xA0Egv0s9Ffza3FdSLUj49Loinjq9rogn1jrztU7S48w9e1D+cMvPE7+G+zfCBxYz9ztS5Sg/Q7IokoT4P/WV7XT0m+svsOtUY2Vb2yzmNhvR76aw7XJni9nSsoUpjhvT12hR2AywtdG2VS23KTahyR5rGRnF8p0rag46o9L8hv8QvnTYyUOklpN/pc/vtgKtkY6iLIXs8iCNjwZ9+/jpQzsZdu2w3bDz40Or9zyOWiKDpubfuUCekv6QJCrl7rvwGaoRvALU/WFJOo7ulTwwJ8YEsKOaYb4weudB1iFZxff5Xjsl1EYcyfcn17eS+KPXJ1nrxOzeis7lA5c3V/Kh+/QTPjmxVtdjRZ5ViYCLe7u5n9h4vrF2b2jPPv5I0nDlZmPv3r602bUn2JHkKf+g8Eon7Bs/n63naf0SJ7X0TiRvEicIVGq7pDn3HHQd5N+kZDXsNWM9G43pBGZ1+uVM5ramj/B8aYNOV83X+QzVGjsax882tm62bdTp2MVmaePN+56c64oCTqyDYruyfLuzh036+nTtmeX2cbNtZ3lH4OnbbGm/mN3avxRzebDP6m37QWtg5y0A9o1t5zsn4RvUmtZsvjW7qtfty2xrX61n9m7ttkO/KjK2e0nbdaGkSPqCPX/+2L744iM7O+kbROt8OrLFHZW8vq/QzZPkERUs04UtZ3PLV1P1W+nvMussNtZcrK3BOYIPj4RaknyXb1OJEUKSmoKI8K8iLgrsSgkRlSobzlbiH4gnn7u2tXZ1VToBWouAA/TF54ecYN/IzhXqx4NL2yWhuKxZs3Tiid5UOh/ww7K6qkbGEBGA3M3cPjg40NqiChKCUnsNnKDcWrvvyYz08qGyBWJgRiIecSVkHDYw21qXGJYYIxFPnFXq2wvZkpndrbd2Te/rlPh0jqw+sSYVqSkxpgp6hj/LOFFZCcFEsgnEE1J7VMEAOCO1lyUlGVU97byCg1/Ra5RKu/gVxNM+WS358fIn4nytkGD+/CRsOfEkH4aYEBshW1GKeJJvxLlFfNpous+t6pDc1nmpBGhVVUFmYZMgnlKiHiMXUnv0MCQxQrj6oGdPvvjEjn7ye4qPsSuFKmK8WoU1AO42+eWv7ZZWEte3tkChCElbQG5UFrDsbT9fAh+Os585kn9vpXrVZeut9ntI1oNDIgVIX8CW1e2EVhBnp7Zs1VTxi9rFdrGyxmorYnrXya11PLRG6quc07+23bHG3dTq661lyGZulpJ6FInYaNowb6uHk2wQ5GKSu6fiBHKFpL+DvKm1yD0gn+JsZK1L3WfrGAE4CpU0zDs9zklEY17ua2DAvgeIvstGbiXJU02vgIJME57DmVnP5J/gE1H9SC/KfHSvHk+Hu52d1jIRIYwZGB5rAb9SvmBFTSPiW9lriii3LimMFCYEojACpGmLrS2pckxkEfPOd3SO7mi5Udi05gQsGAF+XLeZi7jhGUQW8tyMRcIHWMvsvWWqGG5s4NncX4gzN/wtCGbI54gJea5ITApZSognqqKZnxXJIVa3dpYbgoZU8VBVWJSZ3WdmL2xnX+029pbCg6X34M1aOzuuNexJLbeH9bqd1nPrKlm0ofe+qG1s1sps+MlTax0MdXYpUXzYB7hT8gGkKkm2njhF5St4gqtc1dq8VyKGtZ+RH3dcivfKlSjlscBGrWwoAEC1J5PPfTA8coyLd8synclgpdHzHd8fW0/FU4f+hevC8vnGuluIp6Ync/KsRz1rnBxaazjQ+E9vxiKxZvSkp0/tcmk0z+nQa5R9hy9IMkjpyQdcSD3Iel27q5vG8LYo7F+yzEbjma0ormx5kYjWSFpHoDshMVhNSIwYPrDKwC65VTWZLc6ivY2MfttBPDlr51mGOB4sHjaWnPPUzDDIIC6yN6SV/kcBKkTwEw5rNciLB+XakUmjLKK0cAPcUMVMyiaNwDbIm8j6x+HhXtXnVcVHKp/nXny2KicQQDP31AAViQVPgG6A0TI2kgtzBy4GMACacNQ5b3EaIys+MrPiOjGOgG4stni/GENK2Z88eaLmZsq8TwRfkH8U2JIJxLtDbrx8+VrXiesKGKZqqZ0L2H/2wYfWSQ3MpSVOpj9gPBVDi6VYWAD+y4trHTZ53StpyGI7OnRCA9kLKp4YAzTR18jTEcQtlvbmzVu7uLlWaSqGbLVw8FABqQLQmg4EjQdZFSfHcliZC3oAjQH0U8USmxOZgABUIRMgSaiMUcZUf6Dn4gBUH6PFXFJ7VLYwFuoFtNlKzsOz5NHirItkgSyhwofqJ4ivmC+IJ8YY0udXv/q13d1P9rrXCtzqDkzjxJOd+fABEm9HmjeXT/BKBObj9au39urNW5FgOOKMF//H9fnFGJyeQFy1UgabZ2tAGkI8Ic9HpkJUPHmgV8lYz2gWjza3zyPkwsmRSxjwvqP7W2WycW/1ORp7JpPkIFK1WzOv2dNHj1W9NRwwpr0UZHg1Hs0P8UNev34jXdOr61tltOHU9IdDa+4KVQkxnlSkUVHXbjsJTFPn6/uxvXrzWvOh4J4MikTm8P4nJ4f28bNn9uGHH2qdYdAiwIW0xYFi/K6vbiWlyPsryE0ZqsOOVywNhn2RTowBgTW/2Hf8InDl/Vnby4VXI0U/AhwFEU+np7oOUVvsLZryeQDu4JwOYLRpK0D19a334xJQlCrvppO51oLsFs58IpwD/AvSJkiIyEiL/68G+WSrVA/sIJPiGaIvXZBQca/QUOffrAfGOkgU1gAkCwQUGTqMZ5XMjkOCNcw6D9vLz4Pk2hPflOmmw0IBuHqVva9yCieb5w7SK2xlAPjh7PAsqj5LVQ5xTgQQWr1PZFPsSZ0kB8V7iLwli5dmy48eulQOWaHrhRxmyYwqAF6JaCYY5/9VyZV7BkeAhCIcAA5oOJpAM5xegi6R0bVS65Z7+RpwIFigbCKLow8VDgxrJbLDBYqSNYWMRh3Zp9xBnSQ9wJ8bmvemszCycrluyKqEbCQ/q/Z4YuzkQKL1ay69wjt1yeRMfZGUMS8Zja2cNIJQbGRUN1HpZDTsrnmlUVQ8qWk1JA6EVEVq7bs9nvbORAKkdU5XJQFS5Rd7hOfXeZ0a0QuslVSG5NL3RCVjoH0K6E6WdcpU1nmJM5zWIln08lm2hexjnIfRnyIcowyZm0pFUVTHaQ9A+qiH4O5bVQlqapqy+Bub3b6fUzxD+CMiQhIxo6AxJNsS8aT/TxVNCnYrFUUAFwHmBwgc1w0iTYRBhXiSdJ6qgpxoU/Y0IGjd51yVINivNGYKTEu3LwHQh18SP4t+Dd8lh2INhT8S/grfi8/qZ0kKh5/rPRI44s5rXbrj8XkfDyee+MV3WPvhU4kIqxBJItxK74WyB9wjGzH1igspO64X7xjPIjuUu0yqyIfEHkR/Eg8cvIdU+LOxPjQXBOnwiQmE4z0g2uPZud9y7r1VqvcOW82federhGOOg/yLccwSblH1K2NfiaAAEKus33jP/ZjiLyQyQ59PVZwaS4JG1kxUfCXwI0BaAWrVNRnVMIn4Zh/KX00VbdUAkmuK3ADk4L6JcNFZUpHWJHFEY5/Iljjr4s+ovFEPNOYZKWFsBRnNnFuMd7Ijms/UbHsPHiV7rPWRzu0gwGLcYzwDfPrW/k3jhNyjyDJ+kyGK/0EGI++T5P4kdQpAlKSJ5AAD9IQUpipkfdwZN3wYMsclKZOyJvl7jAf3rJecPb6GBFqnpBzep81ZkXtl8n59VvaC1mHIKKVMWK4dASLXFPmlnhDv5Zer8xMVZQTLOo/pebFaKrmLXxBP9BPRukuSZ9hrEU+KoVwCjH/z/FQ5RHKNeh8BPM1mSfK6qSohQI6IGXoHHWt3m3Z0fmj9o76R5sqw9rvu79HDhfOb2IDnnk7HNl8BIiMxO7bZvfti6jOC3FOy69ELZLyc62wLXyOkWAXuU4kw7Am8KQvkrpo2X27t62/e2F//7c+VVDavNW2xJEbJlQ0qCUjOywbn10YECmOuM5+qBgAIeutS4Sw589o+41SfSxWast9lYbUNZw8LimQzl31VBWu9ZSWAVoa6Qt063VzqC59/8dw++PCRDXrEFA1YQhG1fv4vJbWm++6cXIrECSVnJtkf5njvV41nembZ4kSy46MECU1LeWXa06x+PnV7DVGLJPFsZq3lxiZT92GYp15voMpugTg5UkMt220W1qSXw2YuCafx1cSKxda2K7PpzdSQu5RNrjVshqx6I7dFHeJpa5suEoyAOLl8etYxCWKyt/js9KxN9n3vG6Q9wDP1kO3h/zmTseOqXHKlAciGbIPUoFfknZ0e2/Mnj+1o0LR+ntlhv2uNA5e6my0h+Lxh+W61EalBQmCdxI+0t0PyVi1P0p6ZTu5klyDIAPh1rdlMz0Lv3kbpVUT80nUScMP4kaC1mszUryLrdax10LdmD5nGriSz8HUm715p/nh3YkKIXwGi9/ceV02u7fJ2YqdPntlP/u2f2Bff/y0pgezWc1tOJ/byn39lN9fXmmP2K2QIgCS+8mQ0MmsloFKJCY5zcCazXqR6UNulnl7IGTZcfjbFcEqyQdLy7t57l24Ky1aFqp/oQcGzvnx9KR9OJC3SVvO1zcvcbhs1e7Oc23jlCVWAeuEDkGwaNm5NBVejbp8MB/ZZ3rUPVqU9ytvW7bQE3iOX94+zG3sHgZE17NN6137Q6tlBrbCsVli5RM6xFEgMyDzdmd3nTfu6Xto367ndrN/3JZWPl/zOqg8w6LXt7PTQfvD5c/vR73zfTo96dnfzzq6uLmw19mQ0CFxsBqBzO2uoCTzAbms9t9Zma83J0vL7meVksbNeiRkA3HdOdu5xqUqPS/m4qQlrnK9BvAZWp6MpzgzOHmzowvcryVDdrOlVTYl4UrUB/iWVm8gjQm6neItYAqnCjjlwj5QTEpTcU0kaljnIDxFB/3BJER7o+QFHqXpSHACpguwhlYYkjm12Oif5/jTb2gK7yD3qDct3hSczIC+dEsRVoVKsdU8lo5dm00bDpkqY29hhzexxO7cB1eD0R6soHlQBUp5Fc04CwW5rbav/BvG0A08AvM9KyUHyvF61EtXYfjbKn07j7P2uPEmDX1H1ofVTUZdSb0kpISa5cmwLfYJ3XlmFVSDBbUk1y9rjkFreFPlEQhUYz3jrUvpU1G64OGSj1BC852svg8hZqBKHLsR1SfBtLRv07MPf+txO/t3vW6c3cJtE6kOZqXqD5ydBOp/N7e7iwu7fXdr04toWN7cCudVHkYSCFBfLf02+u86TlEwDSa9q2Y0TiOxz9WtarWQLOVjyXSa1pOHJiW3adZvgOyGbN51739puy5qHA+sdH2o8pzd3Voxn1q03LR9Nta95GnyWW4jycme9vOXE03rrMnq7jeYR3xCfhj5H+PIHecNWxdYmayetICKVPJSULib0wSOhhSoPXDtC5qTGQIInxBNfkH9BQmKzZUWDhBbv+dQ6OhAZxJnY6XX8WiQl7JzEmr1+YeVkYr3NZk88MWaSmU3kl2KmlKCHQYgkUceT6qrUmm03tnTNRv2M/k347bOUAAZOyrh40o1jQviGY+Jf5oG4mwTjZi75T6qWsR2NcqO/qyc1e7CWaZymnKd1s4F64+VKsA1fUmdskuSrtTxxKlRR8JHUdzz56pNNYYtsZ7OstIXakNWstfU+cpDiqwYSoJlNMrN3WWmvy8Kui42tYUo2+HyFnddbIpoPstKO6k07IJkwq2nOxy2zZSe3wfMnkt2czBY6x/JexzJ4DuRu53NJyva6Pses/XZKWq93PZmkUcuV3D8ZTbRXaLMSyYVNCFCSc4j/6TPaculazunjs2Ob45stPXERu3s7uleiPMl1SPIxn/TVQl6U3mR9y6yfetwh69jotVXplB/2rTkYqPp3dDfWWT26ubbVfGYlPRlrdRuqmi8T8QRB2l94UY1+dzsint7tCnuxWtp4u7VvdrQPmduWxIf2QLaFd0FWGZ+bToXgW6y14FHieo6xpB5dIRX6nYqndjvUyEhK8phB8Rc9nqqBWBUEECCXmvAGUCGHuSK1x8MoQyYFlgFiRtZkOAtV0DU+Gw5vEE8CWr7jRGJowoHh8wHu83cCjn1AF/qqqSQ6gusqCBDXDiCU7yKLEFn/IfHD5/g7A44Gs3pwJDIhSLgAN2DBycIH/OVPvsf1A0zkHnyXa1BJQYDA9WNchr2uQHnA/RjbKvhcy12bGdKI7797904HA+/FNclwwygdHA50DZrucR1VifT72jQEwDwD5MC7y0td5+7WZaewcDwzWTsw16oi6EIcuZNJeTYVTwRTF2/e2qu3b10zvUFjYkQRAB68wsFZbO+zAUFwdHxop8dHIn4Yr/vxSMAYTjyybiKUkBPca5aWIkmef/KxE1c51UfdPeAPMUFVy829j8PNzZ2keNYrJwHYBBBPDx6cCVDH+YQ8IhjieqqiWbv0EN//6qtvbDKlmsQdIhnl3HvouHxaU818h8MDjR9zT3DBuzL2L1+8ttliKcMV0myR8RxEUTN3B10yeWkcKAGV5N7NjY3nC5cY2BOTLuOnvbfZWXfQUhDLNSB/jikRTdJ7BIJkh/IsEGnXd7cOBArccEA1b2T26PzMiaNhX9KHzK9AGUrpAbXKUlVbX3/9ja4X5Ffe6thpv6u5pAKMwIw1TiBMxgfjcXU3sm+++UakYoAerBl/35YdHPTtk48/1v1ZG9EDAVBbGSX0m0r9BJCwY7+xdyQIhgGlkelgYP2By9l55ux7wFIZeBsC77kTxDj0gCVJlgunlblQpUyltwpgD78gItyp9wDHAR/PGmSM3l5cav85eOf9jqJikOsSbPu68HUTju0e/EebvmKU4+9x8CuorjR/D0Au7KUyTNMhGLYnDHjYamU6Jhscz0DgyG8CCGW8JmLds1KdIOXnzFPY2L1NS1KOkrNc+t7ieYMMCtBPDhFORCIDuF5URMX78348k6rCcFAgXwKgSYkNcs5ThalnaTvpwzXYh7H3IpgXIJYqtXDoRJRQ3mtbz3pOFZBUPOHZsx73GZodB/KUzZJ6HegwRD88ZA3WLh/EnuwPe7pXNO5ljGQjk7QhY8QzyiZMnPiFYItKAJEbAlUyNSwPQoTAhfvt0E6nBDvJ1WLL+TdZN6xZ7GOcC2EnqxVPZHsC5skpIKBIvc+8pB3gkbPiN4knzRuV3Gg5N2hy3JBTzb4E0FDVDkr6lYqnkG2KzOwAn0PTXP9OKK/WOaQbFVmpYTV/xzkLkN4dYSSZPPlDgVnKatT5jSxe0gsP8BzHWj5GqlohSBPhmohjgTBJ+k9gaemZm9zbgT93wuL5CCj1uejJk7ITuT/zvJs50RoVAwKN00tGILl/9uhRlrS0tT8azX01rd4pgX7YaJGnSRawCixHoOwRrcsAaq8n4gkyS5/BxtUIF1OQi9FPQITmv5bbsnQwM+xJrH29swJy97nC5/ju38PvCVsTvlvs+QChgkSLIDya1RN0aX5S1VTYx7hO+IkK0lNGsf4edrFCPMk2VvpJab+mfiZVvzXsicY0VXQJ2Es9blxOw9fhjlTSRIxoTaQVrO9yL5ogsx/JJEvVPaF1wvOsl14REGsgfNrYG5xkQVqHj8H1gtBDpzw+G39WyZktgPt3SJt4V40lUoFpPYqgqBBP8gNSsnZcI+Y9gKyQfvnuGRTnFPPj67Aid5j2l9ZAVACl+dqTMGlM0dMPoqX6ZzITAvK1xvg+maBqjlGTLIiqS1MiCHYgAFrsK3vTfSQHbdMg7vdFvE91bIPA+W68wxpSHjM2BdKJwBawkEz4VIkpAjxVUipfRsvGwTJdjwxBZama1iSZqtp3PH9a19oDCbjUd5XZ3bTVAiIlSWojSZekvyGeyEIM0qT63Pt9hg57qriLPR7rS+uTLHv8B5pepypCiL2ITwAUGCv1kUl9D9V8Htkn/Jki9diSDEoC25QR7VX1ZVmIwOHdpFIwPNivd89S956Nvp7M8iaEtPtwq9XS+oO2ZSRXHXSsd9ixVg9/16uCAeT6B4dKqlPzboJcxjT1FMC/Wd/fJcmvnfYo7xiSn/Kx0gYg8Gf+lbkMUQaJjA9UK21bQDIDnnTt+n5m/+2v/s5++vN/VC+MrEaCiVKZte1lN+Dw6Nms5LtEOkdVY0o64PkVXyYQT2dFklGUvVCBbCngV37xDukhr1gmxsh2vEtp67rLqTbpJzLo2rNnj0RAHQ5R/ejYoO1kG/PHs7V7bU/ISqWh2jOp16L85pCmS/0soRtYb9EniOx37GTsmx1LlmNFSVlrgU8kjPFvwGSbutQ3VWOq2sk9MQi7yP3aDWQFC2tkKzN6897c2+RmbMWUitKaxlhzJu3Fus2sZvc7s2mtbqt6bqO6A7EA42XqU8a6zFH8YA/m317/keQVe52elxoKqkySP8EeV68e/LKl+1dUgj04O7XHD47toNu0QYu+9U0bPjlW7MX57/J4M2X+A75i2xrNJI+X5PA9OWutMVEPpcO+qpHKZl1AU8wT66NLEhVyQcTnyeciC56EG8gyxoReKgB9vYdn9tFvfW6njx8r0YTPAeiOL164ygMJT4rGM/U7Q9ZMPYQnt1bLu/ZH/8t/sP/4n/53Ozo5teV8YrUtjMva/vlnf23/9E//JPKIdUIllnpypWTGou5S4fi7/b7HdChxSLmg17P7xXjfb4qtJn+tdEklnTHLlT/fbK4KA4gLpCYhYHjmr99cWi8BW+vp2vg9Xu/szXpjl+ulzdkDa4gBP6+pqhHRkeR8Sqq9Gpl97/DAvqi37cmytFMS29pNu9zM7Nfzhf16dGOTutlxo2U/aB7YF8RCBWDb0uplWyAx1RBzAOjCbNRu2+vcRDzdr9L5W/ERoiJb65b+6/XMhl16GT+xH/3WF/bw9NgW05FNRkgK3jtRTawIvqK+fl6RgdRSt1hYY7a27GZktcs7a0wXqoqCX0o9MJxITuef/NIEius82bgtj/EIvMt9z4afWQns03pPFQuMKT5vu2yoImaZKuORIIMYkwQ8xFdKWpGfpvMql0yZgP1Oz2rN2l46DxIHOwLxBGHCGjkZ9nxtJ6lvsCMlW9I7GWxqu7HmphRBjj87qXmvJ8UltZod7cwTAjUgTphDAEkeN8kEL7KaLfKmTbj/fGG9EuKpZkPOp4TX7OOHJBcVMdWy2Hq1RbGxVln7FvHEmLDPGKcgnrgOZ5+ST1jr9JBNZFIkUEdMXI1zwr8PL8rP/51tJXP+3o/irJG9U3WVr4ENJOCayjnc2ZY12h2tJ8ZoXMy9OAApNXBF1gqSexAFzdx6VFlsVqoiQ/0CMg9yZdtp2fknz+zhn/yhHR2dePKGYvmGLelRWGvYeDyxbLux6c2Nzd5d2uTtpY3pzTabKSEIrA0CUn5F8ju9Stz3qmwx/5bUqcfX4QPxfnxWKhrrrWT4WoO+rVt1w+NE6m89mVn9ZGiDkyNrH/RF4DAf84tb295PJU/ZXq9sQL+/MrPRYmG3m4X2MteDkEK+LGQTqWqSrUeiVMJa4gAAIABJREFUr9HyXjsQoRA3qKMUa/kLShZJ8eBq7X2cRaxwNkuO3tubsCeQBgRvYi5JjoAYXJD4kNesOxiaDbqSy+8O+9bqtnXP1q4U8UQ12uTitS1vb6w9n9uhldYiniEhWvuvVGWhcEn2vBJ/cEKcyBHGAsFSOvHEOoZ8VHUSPX+onoM05TxeOTlMBTbXw+8mwWiGI8JaQUYTOcFGXQQI88J1cqO6zfthQUDhuExUiUo1pNlx3asReS/hGWB5m7XWrzT5U8JT+M7qHY1vl/YMFc5z29p9zWzMfoMAK5vWy5oao+s6yVAmAu3KNnZhhQhm+j3m28yO67mdZDUbktC6K7Tnj/KOxmXC2m2Vtjvo2fCjx7bM63Z3N5JKVkHsCy5BVXi7bYNexyWvMyrnczs8oG3MwK7vL4V/4pNNRlMVTkBAje9dNYueSMjbkjfHeHIgUKHPd9h/4K96W2QP8T/ot1VshNVe3lzbeLyW5LTGhTmgZU2rbYO8rfOyX9963Irf2utZs981bNbdaCKsdHJ374pn67X1Gw2RbuoPSLwCmb52/Jm4indetpv2FsJpMbM7Epao+KTyPEOxrG8ojOCjtzre3z6r+1kfGFUVe/QkSlcLeY8neAJq+I+dTmprkfD1wDayk5OTMmTGuIGc2CS1wb+jgkiHfmKzwlGMzPHIQo/sOq4RgAXf2QMzKSs2HjIM856RS+BENUCMZ4mAnhfnVwRXzuD+5u8AWOKZ4vN8V8B2kvxB7zGAxJC64/ldy3ooebgAHfmey5q5tAO/WrC+qcwd8gkHzTPOHNxko/L3kFaD/Am5Jt7/+PBAoDzXiOBTfQSiV0aWeUPQ5dImk6nIiqgK4ef0L0FXO55BhyKSDr2eNpOCnNwr2CAXXr72iinGpUkDXlIu1Murq4AinolKI97n6vbG+h00oXfqfXKj5qQrm9LYdrmSRAUBGPdB1xvgE8eIbMXHTx5Zp0V/J9fWHE3GIp7YdF9++aVX1igIS+Whu8I+fPLUvvfZpw4sKLs1BWAY+flMxBPPFMQT74Dt9DGjId3GTk6OVEUGkcbPaBbM8zAP9Mdi/l6+fGkXF1fk29hk4nIDkltLmt2MJ2PwwdMHksKTo6bD1KtjuAZVY2SP8HcqTLwiyh1V1jRrgYonjNDTp09FgKmiZOmHFn9/c3llo1H0vELWwCtyuBcG4eh0KOKJtUhVHFJ78azAJNMZVRZLyd1hyKIBva/x0oaDrh30vYIL6UFJHwbZsl5a3u7YbLEScfXu3YXIRIwsY0V/n0Fe170hRz969oHeBWMdJM3Xr96oxxPrEwPJz5H1OD4+1jh89NEHdnpM1RmVYGtvEkz2YzpA+RkaufzSmCw9Q0zgGsZytrGjI9cfd7DuffNdh30czGFPEeQD8pDFLluFZi5ZU6nxNUGjg4uRhetBe9gWZYrIBnlmggiQTbGvZuP/ec/7u7HmW5kBnbZXuaQKyQBk98x+JUM/wLywYSKSkrwKYxUEC38GuMh7R/ZpAFJBRPFv1kJUk8W4cS3sjSQ5yYxMVZRBLCFxw/p2cifpE6fghc+qKqndFok0o/F3OniCkGds41yIICgIoyCeeEcBti0nneSEJsAysnfijAiyLGwq48n/BanIWAQRGOCjJBO7yMYkogR73oY0hyjyeSVQAnwnoKG8WTa/004ynwQNniCg6jHGgaB9sdBz0idCdn+73pNfVfCW59GaT2cP1yFzl/Uz6HqjZv6fAJOgBacZ4skPa7HC3oOi5hUqrAUBlWSdSjt/Z/1eT/Zxf56mMwcAhPvJxpBNWHj1F8+NLQNEYMypfJ3N5lYCoCapPRyF0GsWgAawX0/a0+Sw0WiXaiekPlLFU8yLWG3HZ/eOhYC4JHEhILzSz0QgCDYRveCopqg4JZ4VB/nmMr7sHQUpyWfwRHCCoPe+R0hZcT1VkgXgDTCQEjpifWn9IQWdEi+4LvPMvbTnIepoDl9pnhm9heRgtZq2Sj00FMTnPheqJElnVgB2cqhSZUpUaXGfVqMlaZPwmXiX2L/RWDz8ndjzcfbzczVKrRBPLtvloLuyb6n7TxnIklUBRI1ePEbmnY9n2J7wSzRXGnPfp/E+YUM0F6lcn+/E54Ow4N+ycakHA2tEznPK2mY9y8foug8S/mP4fgGQBEGgczPIpsr4Yt9DliHmLIJ49kpVuqwKzO99y9x7eGruU3WqekWmNRfE036MvkM8UfHEOGAjAEBEnq6d7ODn9GiK/RF+bPVdqbgIf1BjlKSp9xLSSToqxsF3loPS/EZCg+tWybvwZXV/LEbqEaQ9ljIc9f1UMRY+CZ+PNRbzGPMen4n7xz2qz7WXm0sAwp54qmS6Rv8L+fwkzCSpwzhj97YkblR3eVgRN/glVCLQd63cKTObisOwmQKwANcTsa9nT8CYrhsJHsnn5rNVGdA4/94TIR5IK9lFIKITR0jDBcGxSgBnEE/KZgagCTnVVE3D9wDppFePxE+qCqbHQJCoGuNK9RlnP1nAJMGEz4jkWsw9n252vMdukEYxf/GZiMH0rtHXKmWz6nuZrzk+z35EDll+zdrlpQH8GHuBuYx9LUuyO1uXl02ZmiJeI6tVSRopAaBCPCmBbUiQ7uCwZESpSEixDQleED749LGei+3CugcdOzg/tPZB2zKVlDjBVaw2tm2Y5L8ZXWwz40zgrt5p6NjT+DxULhLxFOQ0Y4bEWdgy5g0ZcFXKxP5v1nWs7bZ1m8439stfvbC//Nuf25urOwX7u5XLD20LvuOAGv4FRxLnLvJObvP8mjqvkm1V1VXxvtpUPweIUEKn95zqWVvg5S4D5HX5TlcrKAUW9Q9PJL9YbBbWZiyOBzbo5XYwQIp8aB998FAElPyrvGGtbkt2zvfZTkk38snoI5Ay9XlWQFPJvSQCinOani9DyRr6/HHNyXK2J1nFYtOPZefnNb51X30oCiuWa9uuCtvM1wJl7q9uVDHT2DRs0GtabisrlzPLqQBc1axc1Ky2zW3ZaxiV1EqeKUtb1up2SxUCANng0L5ezpX9v8KHIYmhQ1N7ahMykaJkL8dekP+UkqBifY3KpTLcAX4286UkDuVrpz0CcTeaTuQvIct+fNSzbo7yRtcenZ1Y7/GJPfvoAzs5O5N/cXd5ZZev3tj95bV69kjmmHNa4H6WYmuPj/C/f/jbX9iTp09tl9fs3fXVPkkNgJxM6F2W+3lNpj0yuau1ZMlIiBXRhRzboGtf/MHv2+/98R9Z//hQSXY0c2nlub349c/s5dff2Ph+JPCvXG3UO0QV+7O5XRcr6x+f25/+h//N/t2//1+t0x+a7dZm5cY29zf2s//2Z/bTn/7Ubm9unMi6u1eFCtVYjOXF+Ebj5e0AHiimbTU7WuOs38l6poQr1hf9OVhX27X3E2X/DXtDSbpja8AHyCRnzRGffP3lv9jg+KE9/uCp7Mzrr17acrSw6aq0F9OZiCcay88V26Weq6mC3M+3uvVrmbWssI+6XftB3rFn68yO2x2bNzP7Zn5n36y29uXdna1rZg9bXfth99A+B4ibI4E4s7zRV0XZSgD92iZbs0m7Y6+bdXuxmdt87co4Ir+S7K0q76KKprb0KsbM7GQwtGePH9iDkyNVDkBIbancoMKTaieSkvFxiLHqNUmP9bONiKfa1b3VLkfWmEEgksiQKtoBn6kSIfFv5QmOJPAFsVTfebzA84VfFP6aYhPsbUqYUe/C1MNQRBW+/GoncpuqA9YhvUE6tdwB0lQ1qf2y3kjqTlKmWd0GrY4k9K1htlguk5Tk1qbLha2k4lIXsXQ86Np0PFESD5WxVEJA8lAJgW1aFWtrFZmq4KjuntbNRtuVy1GXdTsva3viSRUYiXhSxVNKhhR42sDC1GST+2b2qJVbv1azCX2kKxLaEVuEvwMITcUTVS+t0n5Tao9EuEQ8qSqbZ2CfIbWLTe14Br/sbYrPIs4NHzliCs1PpWKZuYBigHhSr04lGDnxhOwgOWSMF9UbSP7Sz7zW7BgJwVQ6Q0ata554R0ULREWGwon69ux0DnTp+12jos1svVyLdKFaatmoWf/hqR3/T79rDx48Enidqa9wTz2iwGTAGmerqa1GUytu723y6q3dvHihNQ15DBbVz6gE8f0tLAPfq6K3DsmK3cQuxHggwYhfzbg0ySVbrJRAlXFudZvW6KSKzvnS7PGBiCfII6pElvcTq09X1lnu7KDWtE5ZWr/Z1tq8mU/svljbLq9rnSLH19lmkillPMckmFtpw27P+nlbvk8DAtN2+n/6EUI8IWUYfioV5/LnNccuqUvgznjNVwtbNiGCPbEH0gnyaQp+08rt8PTMdoOOHZwcW/9waEpvYp1BrmxK2ertcmzziwurTyd2UO6sTaxF9bkSmCDlUr9a8AlJ6LlcImPJs4g03m1tXKxszBnqrZpUvST54JZLJnpiK301Iccawk3mi8LmLaptal7tRM89fCo51d7jqdMA4274WLFgKYRYL+0en7WZ2UHWVOWmCLUUS9LPEFKY2DoqRFX9Thyj/k2p6p9EOZJLbGuX25Xd0uuPBKysaYf1niQvX9Xc90V2V5+xwpbwWWXNula3Z90DO9zVREBasbJevWYnrZ4SFG63K71f/fTQDp8/tWlW2uXlrY2Q9sVOeaatHR8eWZeK4rxhB72uDfvezqLTblmRebsM+jaCV2+QdJxTBDLydi8LX9f0eo3YB0y6fzDUWbndzNS/jJhFfdLA2WpmN+N7e/XurdUQWm0mBRNJWHrfQHqPYUcOG+/bQTTbXeuA2+1Ku52Nbb5e2931nTCTvNhq/uhr1iq3lqf+6wetrg3opVeWNqE3ZCO3y93Wvp7N7Qb/EznkOZKuSFR3JNNZz2vW7ras0WpY3kiSySTNoKiT+sPH/gj/J2Iqt2FuJ9k3rD1VM1dUThTDHB4el5AUTK5Y74pUDh9GOzoCaQW6qWlzBHE4GwGCRWZ8BEHcgHLhcAj5M8BTDmGCeWVVQ+C0WpqoqPxQtU29vq/oCEcyAmauBTGC0xP9R/gMPwuniH8jzxaOQwTT1cCTQaG3EeCtB9LeF0oAA5mPO3rI3O3fEacP0BlDC8hPj4VHDx+6Q9bK7eTwyJotB+DF8OcNm05mqj6AGKBKhwOTd2NSyM4/PjrQ9xW4HQydoVT/h1LGB2ZV47Jc6TC4Ryc7ZVTieIf0GBrjEEjHB4decYJcXi3T9yCpGHuuR8ABgcZBxlgEMA/IBbHw5JETYXKola3Z0Hcur6/0Lhww/Jt3UYY/oAxZYTCsbcrOvVcUREmH5r5pMRLAXd2g0f5W7/Tm4p0YeGQbmLPBoGcfPH5iB4dD3RtSkMMNvXPel3d4d3GpMWDTzynfz5tWpt4NDnx65ijg+smREy2siQCzeVcCgpA9/Ob12z2pFM5baJQzBr/9/ef7PmcByDMXXIM5vb9faq55JsZUWQgJyIN8OT0d2hdffLEHVlnrAc5zv69pXHzlAQlrKoD1IFyfPDp1/Wyq6g4Gvs4kpefO783oVv2IuP/N9b3YeMgxyBeu1R+0rE3vrKMjGcA+zm/K0oVobPWHqj6TDFkCxfl7SKodwLI3m5pLCFJsRexB9gkVcEgGStYNbfdeV2COsggIVg6Ge9IgMtXeg55eOca7KlsyEd0R9Fb3fBi6AFADZIFs4nMy/glYc4PnVTPK/mi9152nai7WLLYBMFEZh4nsCUAx9hfVTzhyzBFjS4UTxBP/JkBHoz0Y/njnqCZijQWgFAARzxl95/g7/c6UUcMBkNaVkwadfZZBzEvcJ96XeUDahu/HeIhEATCY+Jog2AjiRzaNYHCYDsUKQBWZooyFnOtUQs/8sOb4d+wZlZ1Tio89KYq9rcAuRnVYZERyaPPdGN+QpYu9RhAXgTvZyIwXAbCAqwTufxeMdQLY5X0giPjlh50DANjhIBcAixhv3iPON8Y9wGBA5ABF98FcVN+QIVy8l5/lezEGsf+mi6nGh8o6gjMlcaTsLp0nu5pXWyqjvLBWryvnHABQZBqBBxlo642ABmUfNZ0s45yIs7QK/sd61TyEZC1hY7mVHCr7Ws2MIZtSxYaeK2RpU8YyY03WotaVyuEdLCBLeC9xpx5LDlpyPZVgA1wJbGlYHY14gsAE5HH27YHigkzVSrVNAiM4PwIgqmbEx7oO3yJIrVg7QcgHKcy8Iz0T/47eQmp0nBIAVvQiADCA/EoEmMhogkdAEkldeNVh/I71pnVVuM8TjlMAwLFWwtkM4iIcr/AxyN7/lt9RWdP6TNprfJ/3jEoExpB9CmVSfa4Yt/DJkJ3qND1RRWQGUgVJqrCg/yKIyL/yK+yp5CfS+aw9lBqr6tlKzlJvvF59r3hXnovAPYi08PN43zgDAXVirEKOIYBhvQsa3tGMlEx/SVA5OKvkk9RjR6Bucmjj/m6nPMlH3wtQHzmUKOuXXE1UNwVh7qQbz8vzsR5EzBYexEsulko6NSD3wEeBXoUEjn+HBEqcS5U2SApy0RsH5I+zTKRGeh7AlcbOJTurgEicPfoZgW5ietUrgD0a8wEHWrwnHBgzrhXX45kIMOPnMSfv9+d73zzOvXiOsKlqtJvuH4Dt/lnpI7p+T0p+63NkV+8B2ffSXkGwx/kCSBFnt/Yp5BEEUKpqZmTCb4B+5tmDPJaPTIZnpWfVHtwI4rSq2hDyL4mYYjz25xpznAgv2ad9XzMqlvyMcv/5vT3g84LAU8N5bDpED5/XfmZ+a7n3BUjzQvAdPiJAIpnDeo9Eru/tRqqi48ecqdpDTQdBNX/4DpOJAM2Q+MJPIakp5CoJllcbr6biXoy9ZEVST8u3b99ard2TTY95IX7gWV1Nombbtc+dKpAAXrAveaoapecHigSpybAqmxveL1M2gXMtiFPeuyLVJ/KO/T9o2NHJoQ1pnpztbG2QkDQ1Zt9tbE7/hiwTYYREmGxxjWINAAAndcPHAhBkfKgYiZ9ZjzED/HKyDLUB2bsCMge0i56KJDw07Muv3thf/Pe/s9d391a2WzZdryxbO8Hua9TjJZJZYs2hJhGBNWdsxMfMDZ89OTqWvx97hnGOeIvnbyfQIdYAY7+3h5Ky9ES3dgv5E0WEOqcPj0imO7FnRx3FaMfDgT08P7P+Qd/qKPBuNzaZTaxeOFGmJC5Vh+68okl7AKLIk0wA/nmu6HcnP5/YEHCrwK8BUEb6iKQc/NOW+lI9az6yyc2d3b5+Z3dvr215N7bV1JvDc5b1trmyngHSsEWKNwGfdhB+W1vnhdUorN41bJvlNqvndtUo7SLb2dgKu1H2vp8nqFXw3FTeMF4kMsL8ELMyRkoaSn1Q9xX+EAYp0dT7BSNDd6vPE58tF3MRNPhO56cn9unHT+kNb8N+br/7u79tP/w3fyIQxhpI+mY2Hd3by1//i12/emf31zeWIwUHUJ5RXVezxXwnOfhWa2dnp1378f/8J95blIb33YEV67X+TQzBvm6ta0qoRBI3b3myJT7LajYVmDppkEnfsT/8yZ/av/+P/8kOj0+sRZVbbWvf/PMv7O//y58poZR4RGdSSq4IH3fV51xs2u//+I/tJ3/0pzY8PMUyYRFscvXS/vw//2f7+c9/rkRM/NizB+cuLZQS6ZCTvLy6sd22ZidHZ3bYGxjpJovR2O5urmxc92ob9iN4hvYH80tlBol5GWSyJ5ZCaDH305t7u3l7ITmt1tMH1oVIpPpttLKb0cQuJlN7c39vl6ORrZJtD/tZBbbkwxQ167fq9vGwbb83OLDvWcdstrarzdru8pr9cruz28mNeql91B/YZ52+nRel5Wuqnag4gcFr2bLWsMlya9P1ziZ5Q+vvygp7uSCL3YFS+cDJt9CZCnWDjy4MBeylZw9OD+3DR2d22G/bdjW3bOP9/5ivdrNmnUbNujszopYuRDg+x93cGlcjq9GvrSxk/9jTpGOuW/jxG53zrA6ASZ0f+AFlYZttTXED8Y3sEPLdEVswPFmpZDwIB/Y5Nor9XJCRhWR4UbNZbWtTAHviyYZLlPELgn+y8zYLkSjH+sTGkxRHgh0kFGRTVIvwnYghSVQA2JR/lvp+8uzqvZdi7g6kie0kF7bFP282tM9JFuPc7LRza+ct+WhecurSh+pptCttNp7brt+y29rGxtOVtQqzx93chk2Pn3EQImmxmrwRGAZVWqxN3o8zgfEjDo2KPfZl+HZVP5z1wG+qGDkn9V5ymtzfDVUakn/js4prkh8QP6u1kcemH49XPpEFCIE0W61tToKTK4pZnR53vb6VyJFSvbs1jcvcPAbHX0HOHZIeAo9x5O+HJOZiNre+L1GwoBqHHkS7Rt3Ovv+5nX/2iapCllTc5G3FE/SKApwf34xsMRrZ7dt3Nr+4stHrt7adTO2k01NokRf0cVvovJGiB9fWc1NdnGP036tNpAS0qr9LX6WIG8JvCN9fZ/vjAxEu89HERjc3tpktjCpH4gL8wNNWTz3SqFYjFhvvXFbPq3XcPwziNhSywKXivIDkjV7z7CnIPhFnEEkkGpPYp4qgTDE+80xCFOucJFbOunq/I+IKvwJpaRF/ec06p4dWHJ9ICp7zlOvMJ9M9PsZyOVzObXN1Y+XNjTWLlfw5noPzsFHWleBPZS3EUENJniT0lMLNGcdW60AVgm/nI7unuj43y8u65kWVS2AJirtL26wL2YM140k7iw3VWr5sc8iGpleiNoQFbCWP21osRdQhawhpJpuwXqgCyZo1O80hkhqyA+pvWWxF5KqKFHyA+CBJBuJ36gwg05V9sdtpvqium1jNXm5W9sa28gHqtbbeo+w0bbHb2DX9jOg5DSG9MZHLZ526Pc+6wuDl49LiIzMl+9KHjh55k6O2NWnxcX5sI/pEXV/ataSBt7ai8KHpseCg01aC/tGgZ/1O23tx4ic366roXIDPbgqbLwu7HU/s6vpG/ketO9T7sQfxS3m/7cYTHbG7+Epcv5E3tY+loEbicFLpsRXJXiTj1xT35FS31xpab7Yt7Lzv+CtzjfqQ+kx2vKoczHVVo6qedeNkOPVnxCQk+HBWn+WsmZqqpMtGw0bbrb1bzuxiOVNF2Gy62/MNEVuwDyOxm55l+1g5+fnBT+id0/qqns+8e9i3kL+Wja0k3aniKYACHE+cjgByeICohqp+ib8rm4Igfe3OZBj3kAwKAFRZ/SnLOYwzD6HJIJCvldqU8TsAY/7N/19cUo42/hbwEc45g8NBGBn5PD+VLVWQV2V/qbpEh26qEpBThBzdcKjeRo8ePfLMdzXtq+s7NA7DaYZ4CoAcskWALgAt2Ri9tj04P0/grGfUsXi0mesNAfHv3l6oogRtx9lsIUDRgw8qW0wBVTh6SNOFoazD7DZburfkENau3Xx7N9oTeN4/yYMjiCcCAhwCnMi2ggMCVgc3eP+70XhPNODhBCjBHA76SDk8sw+fPtk3AYS4AXDnvnejeznVZHDzb94l5lYBYWYiOCCeuD+OPcQRQbKDKZnIq6+/+sbZYnr6oHOcgHMa8JIxef7gzKW02h07HPb1fYJo7nlze6f1oMohHCgMapJbEVBVqdpiLXTaDVX7sEn4xRxHAK5KpZE3e+NnEfwzVnwOsuUHn3+sd4lgMQ4sggZVlcy9IoYgnoAiQCXWL/f/4NGpZOoUPLZd5isCUebjxbubPZFJIBoSY6xBxqDXcVkvyEkCLK5BSWhsbIgn1/Omz9PI6D+k/kx9J3y2u4W0whkD+mcF8RR9XWjsF7IQ4ZjFWMkBMAfOoyovpCRjvO7GIydp5eR5NQBruYWMABrmCVTj/8M2BGjPfET1IO/ImHGtyGDl/1lDCjrTPQJkDABWnQe+05vCSV2XL8QBIvuAz0smsJlr/6rSpduRseZ+Abz4Ie3OENctaHzKdw+GqpzjfRXoXd5oXyItsgdWE0AdtpHnYK75d9hVrhnEFO8iJyOBUWGnYu55jhjneK4AMGLfHvTdiYp7iABOoJTAj+RZ8LN4J8Y5+ndUCQ2uXSXv+D/WdBCuMYfhIDK+sS/4O/eL9c+19K4VYM1JIe/fE8QTZcrxOf5f9h+pkQRaxoEV653vhmPKOyNXEftWCsEC8ZyIEvGa5EHChsZnw8a7PN1vEg9xkEbTSa/YK/ZVjQEe0i1Ae5IsZaQrkyRFAGvr2corprwjtHUGfQXiaqyq5IKtAIYgnuSksb+RRkpjwOeqazIIP/Y3IaLmtUTJZiHiqUnGF44O8nJJkk6JEimLWRWHScIOR1lAVyLuvKnwSvtCYy9ZD3fq+BkgpeZW8j1UK3F/d4L9P3zf+HojwcJle+SMRGNdLpsImJLqgLRWGNNYp3sAPREhe38hZavvwaS2O2WqpEx+Bc8WYDW9GKrEE/dSnw/AYErfOWQrvwIAjHWHfxOkQfXZ4vkBxaq/qkGm/KKGn738FlBSzXhMVY7hO8Uej+xe7eW0X6rrP8ZLfzYyBa1hF5DTiHuRiQcgpvtWnMH4Nz/TuqyQW3vpTEldeZZ/PFfMcQTiGqtEFjHeAeTHvZgzsru0HoIcTjIRe6C1fC/FRSYmn4V4iveh8ep+/aT3qAIAaoas3kZ+H35JbjVlvuNTCOwUeOznAhWtQUxDvPHO7D9sgZ45EU+AtcrErWRwxRqIMdsv++gvFLKpaVmRKRi2jGcieJCDn0gsTtgIvMM/DpJN65nvJxkT9XJSMYiDGTwnFUXhv+/XfzoP+TmJT7FXYs3G+qgSHnHWcN3q+QxhEfJ5sYdj/gGBCXDj31VbHb2b2Dvv7XOyA+n5dYZF3y3OeLIsU68AvZ8k+N7LfVPBqnlNpEXMRZAAcXYFUSC7mCqOq1m4GsO0H+NMw8dkrKJhOfuU769WAIHvKzb5btgpVWfR41SVUg6Quw/kQCVACKlsVSJcWZ+pAklZwP+KFG91POlfyrMiKcvPlbhXSZyYL2feyDiaASczDMg/Gc9stp5r72FtrlbfAAAgAElEQVT/tUfXLr3HeTZCpgMAp+n7gutDPOnZl5ClnKUOZiJBIhlUgMdUsaS/S1UA4MLJeWXbpj6ObrOiStalVwVAJklL5m2TF3Z2dmJHZ0fW6bdsY1SZz1T5xNma5W09i/YIz4DcE3LYqe9J1SaxLsJWRZ87JM6C5CTjFAk4AYMNBwQmsxlCMfbyxaX9/S9+bV++upS8V5HXBaYKAGKvWlXSzROd3K544lGc0bF3goQKIDjipOr5onehqrYSk8azBvlU20LAUz3g8nyQBo08s2G/q7l6dtxTQhrACUmL/F9BpXITH2Nhd+9uBVSg3kAsyv0AzHgOeu3mtUZqJO/yuox1JH5pvZAZTW/iBeuosH67ZV2BI97rrLgpJM+2uJ3Y6n6i7HUQFlUE0DC9d6A4DbvHb0BlFBzoI8OfyPXgw2/Lui3KmsCh21pmN/XSZpCuqaIQGW4BLOrR2ZZNlG+cKuurPkT4q/IPU7zniSOuPOLkX5LbzTwZgTgHWbwPHp/Z8VHHnn340P7oJ39gv/Pjf2vH54c2m99r7MtiZf/9v/yF/eJvfmbZlt5euV2PrkUWDA9PrNjWJX/T69K7+dief/+37JNPPlG10KsXL+1nP/uZXV3daEyJ2xpLl+hZ0vDKT2lVvCBlRvx7v51bb3hiP/r9/9F+8sd/Yv0HDyTzaOMr+6u//P/sL/6P/1PxMNcTftPr7hPZlJhFxnth9uTDT+yT730hGXGgzeV0ZG9ev7Cf/sPfqbcvvvtHH31k3/v8s32FouKaemmXF7c2neGv1rVG1rOFLcb3Nhvd267naiBRDQjAhepK+Gv1msuPY3+xg2ThQwwjo0VpwWrYVcXAblHY7e3Yru+mdj2Z2rvxyG6YKxqJVJKhw26/92novlbY027TfnRwaJ/WO1ZflXaxXtllubGviDs3VL1t7Wm7Y5/W2/YAUBaSIduqqmeNxGNZ2nyHNFVuk0bDXm439no5sZsyZaMHIZx6GXI+KHaC/FGSHJWcDTs57NunHz21Dx6eitgyKiW5Bwlsu411MrM+9ny+YuKtvV1bd7Gx3nxrLSaqRu8x73vKeZfTuxrpM3yGHdUHTnJ4USgEjPvmjKkUWyCKU2whv4Oky1ZbCQ7EJ4p1ISeoxmJO1mbzbGuz0qvUBjVkyJqKSwGZGR9/T1dj4Pr4zyT8gTNRtUEfT2zlivdUbypkT/05kY7y76c+4CnhJ/zzJuc794JcrlM1QpKix0NeZVuTraeiAh8ff0vKmdgevlOUtmzV7M5IqlhKWu1MfWpISEZaMElxpzM87HYkedE/RrYjJSNwT2InVZfQw5cOM99JSvuWP01Xpn284+eTqjv28tLvY8tqf6fAWjjvGCsSVNQriArUwlR5QxsECCAqm+jRRCyAdOBm6+PQoBK3tlWcKNIEUiH1r2N+8cHa29IGnb71G60kpW6S/SwaNStqmbU/fmYPPn9uzQcnZgLbnXiyRm53JOlOlza5v7Orb17a5OJS5FM5mVkPCWuqpEj+JgZBuYJYs0xVv1Tq1b3iPWLX8G+rZ+E0yV4zhjFmgc0qeeDpifxybOrd9bXRcwtMiSpWcMPaqrDDvGPdGuNS2O1qZhP6TtLrOW/pu8RX/AoshevGvyEqAkOUzB7+PpwsCff0T7KkEEJVEH0GIW2QIqYvXbu1J55IYCOGptKKdYlkYOfsxIrDA/cTkrwwawpcTESUmQ2oYqQi8O7OysXc1sXCkzV3NSMttdiuVUnURC2BCrvUPoM1I4lea6mH1y0VT1RmQrRlZp16Q98PqXMsyhriGfttO5FPinOECTgxod6SbIdiYw3eL89sgOpRp6sqSHAKfHSk9ugnlbVzO8aX4vnoTgo+sqLX1FYVpOzn3brQu/tvl6jED5QUMSTejkSphs3Kmr3ebuylFTamcp3e00XNFuValWhUo0IS43cgH3mS53ZEkcPabYYwjY2TcpydEDDEjuNhbjvmqdu0+93OLucTGy+cRFqvNrCT8hEg3MBV+xQtDLqyb2DnlrF+WpLevr6fiHRaQAovlkoaL6kISr1FsVWqhgRbwR+A8EpYVAHZLmLO5RCpL5WfPV0rhle8wR8UTjSaPua0LGkkifeaK9EpFlQLBU82WO28XUlgZ+AVzAXVft1m1z46GaTkvIZtkObcrO1yubARPcHq+PmehB34QhDmcX5TCQoOEXuIn3MvPi+sK9nz7+IeYRNJPvguriN7e3p6WgY5FJUe1axbNgigIr8jgAxgWgdLkh+JoJeNFQ8X4Gg41vFzbhwBA0AWAD+TFGBeMG88x2yOxNxkTxZEEM1nVBmQerhgrLgGfY4YpABvMAJMEAAw14mMdT7D+wLmI0EGwK3rpQascuQAHjptu7u7l8PK79tb/7sC9FouLUQa44XUG1l9BGOq6GLBFhu7vxupKgTiSY1M94cgQVFNFSmMlTKOTo73FQJUtgQzKlCaBT+f2939+4oUDiCIJxlrGj92Wqp4ouLo8OhAZe7d/sCDLAiSi0vJsvF3qo32AOtup8qvzz//3B4/fLAHBpHKo8SQCiVJkqwLVW4hdcfPmfcw6DDFSNw9OD/bZ54RJEJCOKG4FvH06uVrb9C2cWk1SvB5vvl8agDpSPTp0MnpU0UDSoKDjRzs8XQi8kvlvZu163WmjOloDMfYU+0ECXaIvudwuCd0qH5i7gDUIQMbrZ6yvRQEJDI1KmKoVKJRKGuFdcL6kBO922n8JLu43Glu+V2VYAzpw0dnrvfJ+3BvfrF+eGYIkNc49anvF3PL7ziEvRIm07ywrtVDLMl1BbC+KlYizsigo59LZJ1xkAioWM9038cPHtr52akOPfVASSD9zcgrnXAGYm/EwS/jkSpGGMMApaIyKYDtPYiY+qNgQONn7QSyBJkd11AInfoN8XfvqeWkIOMYc6pmthXQNAxiAFoQr5E9FXaFoF+l36kZuQerTRGAOAtUeHEPiCdle35HI7sK/HEa8AyfffG5yLsvv/za/v4ffqH5vrm+UzaBCMJezxvvJvImiORq9mpIMfK5AMmiMXysqyDA+Hc4aPFeVQI/wLYAtbgm88zaZ/2yV5QF12l7dWYCX0VW0MQ8VYVxH9a1DsHUByec81hj/BmElvrKJf1w3gebxS8RwQTwCYAKxz4kiaICKhy+cEZ5PoBfnku2BO16pJfSc1WB3nD44xzRfk1Brp9NHgQE8cQzIG/Js/N8kYmnQIgs9SRHEutdAFMClCLAxfELIpCfxbMJoMbupIw6VdBAIJHdKCk9D0JQOpNkoPp+FNZot1zKBudZ2u2rPfEkHXSAyCRXQEDBL+4V7857xvpUdnXSztUcECggadJ0YFFNtVM1i++pjRxynDR+jpOE0xjrn9xYb56aqjz4uwiI97q9kFqxHhvqyURg5cQG47OFiQqpPNo2pIoUnTNBgESaFQ5IqlblOwGMV9d7aFnHeq86OLpm3QEwOTOpsXyA6LwXjVKDeIpeU6w3VW1tCg+YEghdDX4CRMeRCxKj+nz74DNVbFRtVPUZiWLiWnqvSq8Afh4gn7+B/wr/ShVeVIWn73zruumzOK3oXYejx2G5JxZorF73uY5zPp477kWG9H5tpb41uta+dOf9+MS+qYKn+BCxp8PGhO2S/5d8Ez4DiSEQPTnq8gHJKExzT2WzvpukLmQTk1RK+J7hN8Yz4E+xl2LNqU9PkHyyxS6L5xWdHgRDPO2fsUk/FWS91h4wsL8S8YRtJmuwOrexFvYAd5LK09zEnKQgQu+FbkfqSQcJHJXXSF4IZC78WcI55/mq/nUQT3onwF4FQ/6O2BRlGlYyyWJ89vsBWY2U/BVr5F8DweO+cT7HeSTJTWSuUiKGMvMSacz4tL6zvr+7DyDveM+4Z/Ws0ftX+lPxPnpu9ah0mxPVRnu7Kpj6PVkcoH/cN8Yy1gtzGr3DdM0kRRjrn4oV7AQ2Wc+pJuk+l07o8TzvG4WHbJ5sjBq0ODmm9ZSSC4Kokgzk1onusF9Kpo2qR2nVV3pnVcY23ofzh+di/aIcEP6B9ONzZNTuBEJBmgHCR0BLZR3EEz1YeFbObZ0vKSEukvMgYiCe5ItlNcm2yS5BUDWRuWwJ/NO5CPGUKgSV5EXwTD1F+BSpr6gqn3JPCFAPv0S8qzot9YoKG7OprW1wOLDBQd/On5xZ3ibLd2LNtsu0gOjLl1Nfl7UASfUkjObPiSCP8Yr+frJpW88SlbIG4MXYq54V+7VcUWO1I7bY2n/9r39rP//ll7Yuc1vRgL1GM3nhDorzwlZXiWa3d03NiRMbqcl8OqP5f8aB+0XcGqAXc+J7wXv18v8R9Acoq3Nj63LjDVUorQ2Hgt5f9OClkum0k9mHj5/YoNtSrER6+2w+sV2ttNlyaqObkatQnJ3YKRVRJHgNeho/nluSTKmHJ4Qg+x15N/mC9CVAhgqp2MVCjeqJHgwSEzlkwP3LuRNN9PtdUb3kcruMLb8B4hTnrZYCqLcktJB8kHpgQbMUgHml2chKozZI/R7qmS2RMGt3BS4r1lqvRDrpLMGXwv9rNn1tpypSxjWIVX52MBjs14onO3klvZ+JJADU5HMCKjKGD84P7dmTB/b9739kf/Dj37N/8z/8kbXOTsxqnCNbW168tT//v/4f+8Xf/Ux7+3qxstPzEzt9cC6pmsktY35t/Q4kRM8Ojk7tRz/6kcb9b3/6M/vlL3+pe0+nM8nNA+yKpM9cUoe5Gnbpw9tThn37sGOd7tBOHz61Dz782Fqdns0m9/b2zQv7ly9/ZW+//Grvt0s15oCexp60y31OspYnKAz61u27WgW9usY3N/bqxdf2buM9glmjH3/8seIcEib5JeJxMrZ3l9d2O57Zmn5Cq7Ut5zNbTukrNRMwzudI6ohqP0iYAJHZQ/yKKl0UcgzAj4qNem6zXstKqozuSAC9tevbsd3NF3ZH32R81qpvk4x2+EF+7pkyzB/0Gvb94YE9Ll366WZX2MV6bneq2DXr10p7kNXteZnbE6vZAb1na5nd01y+NLtnH6o3S8emraa93Czt5XJsC/PYSGdBJaElzgdIPK1piP/SVKHz2589t8+ff2DEvlsSFxs121hhK3oFz6bWma+si7zefG2d2tJ6G7PhGgy0tC1gYB3CZKceHcPWQHuyhnwdRCcEF3KsqVfgLmW8k3AWNlGyaYkMYU0o+a+asMX7ICFM0uOqFABJZQc+Mdny9HCCwKDSIKrIoyctclvEXKxNSZ1TPVDuJAmM/F1UhAUYS7+q8C89NnPZ7EiWYW52STYbIix8NFUfkcBarwnXUn8ZJFGTH8S6Yj5UHZRtbbRDem9t/V3dDql4IB7TebnU/bBFIuYS1hE+EbJyyYHy3jnJLoWqw7aWMjnCYaj8KV+JMocKPhH/vffHU/V+4BV8J2JjJb3sCmuqitsToyA+ANrpaQYphqwY76q+R9hn4hals0CIci7v5ENxHRLaIZ/Ya0riITGoLO2gOxQYn6ki0aXnIAVWODfPntj5Zx/b4OOn1js8lHQ0ybRUQ12O7qy5q9vkfmQXX39jt6/e2PTinWXTubWQwIQwWSwl71pveTX2cukqL64qkUkGb+87Jr+1iq/wfnufNZFPkgjsdh1T7bhyx/ie3oC3IhOoyOH6EIRU4SD3x7oF66VCj55HwhRUQ+a+Qtj88IvddlAFXap6LBRJVFQHAcoZkdVEvApjxgdMFc9Ud1HFiA+2khTqQOOJn0OVEqTUtte0zvmxNR4+8rM/qXwEDoiaE+NSm86sMVva9ubW7q/e2mhyr3iV9d40CB2XX1NPKMgg+iYmG4C9We1qdkdl2g6ZUCSUkWA1O2h2FMuzL4nBWY9LyVxuRTptqBqXZGBh7W5TqlKKf/HoqNwuCzvodexgsbF+u+P7j+/SG2q7sRX2otW0Uypjc540s+V8ZbPVUioS68Aw1A/UiSdsSJV4wk/Az2I9I1n8znb2slbaFb4aFenrrfsMSnlx34o5PW937KzTsT62YeG+V/QaoqKWKss28vNUDA+ats1rdlvu7HK9sHuSYPDdtRfM6s2G9Tr4uKhrbKzbdAWyYa8rP2abeiQzbhORTQubLcCtqRzd2mrt5zbvx5okPGPtgGOfnh1bC4KX6kwSeslDgI9YrGwym8sn2i22qvQXLkAiQLNhh/2hnR+f2OGgb4Om92MX2ZP2irCkpHRD6xiKSZD8hwgDJ1dlHgk7RWEPjw7kg1LNBqk9mi7sYjq2MUUbgszcV2NseQ9hzCQ7JLuNqliVeGKNRGIf+2ddUYoKjIG9tcdMUuwdXFD4adnBwUHpQbkb4ADf47ANWah9uXiqSsB4cDGqKSJbLja4A+bOivGLwEENSJO0RRw6fP/ho3P77LPP5JgpAExBGQeDKkhKL6EH1ASoB1ANYEEDQnY3ztrQq5ZcD9zvqUNmZ/oeYLPk2VL/kHDyeL/HjxzUF3nVc21jPkfHMHoUQDxBvKjq5260rwLDYJ0/PBPz7u/rjW3Ri+R6LGZ0SSFr6O0E8aT+DOnwwyMSaVT3nkw4fBAmjJ/ATgGUDhpBTowmUzngV9feONTnzDP8eWaeA7m6h2fnGouj40M5h822LyS+c3F1LdCcsaDEMeQqeH4IDrKeeh0/LFRyrwqWppOPGJV1YW8vL+zFixfKMAkAlj8hnh4/fiyCgwXKexC0HiJpsFyKtLsfj+zuFkm4hUpWIZ4Ixp1R3ali7BiNZHps9dEzZ8M4KE7lFbIEjAVN3thoEJMKRNZONLCOkAqEJOD5nzw+19gGcRqyDMwnlSvFNhOJBnkTZCbjzWb/9NNP7fH5kcYfYpJnCmCdtck17kYz++qrr7TGYt64DvfmXo8fnooQ0FgkcD32Fmvifuyyhzj/vFe1X5Ay4es7zSXjOuj5/eVgJuODMfLvOxmHFKKDmd4nCiKS5zg9O5F0oQB35nFPMvj+UWCeKuviHRlXZf8kooH/VzDd8r4Z3IceY2FMAG/4e/yf2wcnFcPhDKMUQJd0UFNFJNdmnQTxFA6qgAwc6FZrP45hLAlE+Y6DHEiDLrTXoqwaHWrAB8YP8g6pR/axwAAchCSlJCcgMpVTdRU/w64w76cnZ3LkWDNff/1C5Ksq1MhYSPJ5Mc+eVe9gpwe4TnSEfCHXC0LKM7zeZ/2HYxpGPLIRwmbGc+7Bq1SZwhxic6L6U8QshFMCO+MZq+XsQf6oIqcoNP8xP7E+QnY07hdVawHchiyHsu6icXUideSYp94H3py4L7AjyJsA+vdgYfosn+HQ1wGX5qTq0McZJRuZZHAUUG89a9sztR0w9+o/v68C6UoVmb6TMsCrhymfCWeYxAjeLcA/rhNEO/dAikTPIccqBSFJj1370Boum0iGLlIzZFLRkyWqi1fo9aOL70CPCCvwJhxA7F6qxNwHMlHhFD16ALCSYw0QpGdNFbAOXDkZtqRf1cZJNJztGPs62sQ4xmr+u03NU12aiPmD2IccUD8q3RMJggD3d0ZGtnc38V9yI/fAk8tAcX/uQUAkALNCDkjPPqpFKpU3Pp/bfY82DyK9eroaxGmcKsBmBIHqNcDY1Jmj7V5qL9ak5J2RhMhTv6dU6VH1hWLvxp4IMCWClgC94/mrhEfYeOScqvYvQNh9EJ4AggjGgoCIQHmb1n/s+3i/+P6yWCkI3QdUiXgSUL9jrL9NPP1GYJyIRBGOUVFU1YtT7u37aqJYh/Fn9J/S/dKZH3OlPVRzMI33iSpHSdul+QTcjvHls1of6Z66L2B3AuS53j7JJFWOoK0d54fA92hqTj8DZRq6HXBS2RMsqsQTiUWs/Srx5JIbO88YTc8U6zFI6Hh+fCOthwrAsu/JxdxuEpmSZB6VgJF8Z50P2j/vxzdAZ95D5z/VF5LI8v472I4q8US/jDhbq+MTNjXmNMAO7hW+fpzBsa5jHfNnXEu9a1IWs9Zc5SxnnAgEY03GvaprCWJXc5rO1/CB9md+2A3AMAifFIBF4BPVQ/wbQt//TLYmAYKxPmJtx1kVZ9TeNklVMu2H9EP1CEzydZBK6oOR9gHz1KBiMX1W45Nsl84B5Fboh5kkSnWeAp6liiLGlUr96IOo66Zry0amCp14pgDrY/y5HvaWX3EmVXuaeW9L5NGR9M7ln5DJqd4XW9eknxWu8iBpbd4z+ixGwoYSTv2c4Jm67ZZXoujsFE2mwDWCe36iPlfR1wsbDZGTZHLlO6fPM0a91JM0JDwl2RfSRpAFqJi1mtZs1+2z739iB6cHNlmOrdGErNzYiColzkCtc98nyPkEgLife8n6uQ1S0M2Zt1zazcWlB9Y7txNuV11hgnHvHJ7ZN1+/sj//f//K3l2NlcE6Xa4lnSPiq/Dn9TVcJbV9XiJmDR86iA/5U4uZNWv5Xj0i4ouYT08Acr8w/GreJ3wsxdP0AFJFMdnYQJGFCKc22elIotSW9uTRYzuj6qlL9m1pq2Kp3pTI5PO+vCvx0NHxgVfFSBrdff6JwH0fN8nb05SbSrjZQj5Yv92w2d2dFXcTq8+XVo5nNr+6sWKKFFxp96WDTlSGinSCBJWEqhPrq/VUzeolSav67lSdah4TbLYNyf7cloXd1ksb1xs2rWe2SIBrnjmxR5Y54694E3uIzD2xUNsTH/jFuIWvxr1jvPG/IC25juKwls+9bAnZ6SuIp4a1mg17fH5sP/j8I3v+/JF98OFj+8mP/1AxdbeX22h8Y3/7139lf/NXP7XrS3qGmp384Af24x//ocZ3Op7Z+PpW45VtFpJFamROwOKPj5DQW/lzEINQ+bRXCUg9gUmOA/gSKb8p7OCkb61236gc4qxB9n46vbf7u2tbLGd7eXbuwbtRhRI2Vj8DlO21rTNsG5wP60i9ge9Gdvn20n718p3iU3AT2g38zg9/qORTxox49C//7P+2dxc3dnFza+vCfS1Ijtl0ZJvVwuqZ2wbm2/2+JHOd/FT2EQTBAilpQCqr225VCEBGprx2fm4LZPsv7+zy8tpGqtLc2hxCCH8POaiECcWfYZ/ln24LSX2e99v2lL6vy0K2bN5o2NUG6Tr6MNZskJmdbXb2vKzb82ZXGfOYvettadNyZ7fl1kbb0lb1hiqe3tnaroq1zTZuN6KyXb5nquKRTd7Sm9X7RzI2ea1mn3/81L7/yXNrt1L2O5W0ENm0fbi7s9ZobgfL0vo7s4Pa2jrrrXXWOyV80bNnhbwi5wiYDrsLmVD6qLDP6AekSuGUDILcWkpYDQl9PUf0NpZiQarADdWQqJzGLyoyWzcy29AqGeKJnt/E4bvCZruN95CsVDvJDmeZ7D12RH4TSW/INq2XOv+o1NMaVGmSx8LypRP4XvUvsApKtMO3k7uY/PGtx88t5L5YW5KMS8oBWV2gOf7ZiASLrZMN+PpHjbb6zulsRd6TZOmEK/K8XDOSYOWfUsVS7UuSqrrimffNHPdW5tu+sPz8amJO+PPxs2TnyPwPPy38LsUoteiRW5cMLETuBlIHEqfY2N1mZTl9CVskROxkS7GDJBbvey5y7m83qsqIeAbboVimUVqLWUSGjX4rVCR22rZtJOLp02d29unHdvTpMxuenzmlhaGo1+3i/lZ7lJ5zEE8XX31jdy9fm80X6iWzBC9Qf07HjdnfnDnMO2cJ9pT1FLEKYxV+aMTXyP7t4yywRiXPd6w3HOgaSsROEnXz8ViJ0FQS4veqEpvkhrJmbc73zKv3JHsHlq2kfF//EVdFrBjPROIjxAf7G39P4hH4eFJOcClucDMIjUick5QeJHSjbitkVQc9y1jvYLWF99PaDTvWeXhi7YePXY2B5JGUoHxIG5SUmLNlDMczm76+sLcvX9jl3YUqliFOm7vM+lZYL2/agCrDMrP2rrQ2a0wqH8iEDux+PrX71dzmvAM+DWPYoO9Vqeojj0Uhabe2zWoihZBVhNRRX7du18qESWfER8uVdWpm5wc9e7BxDFBKKJxd9FssNiKuIZ4edumNxLtnwo+k6ABhQ0Ulezv1BWVNqNIZnCRJLktlRT02M5vvkNct7VV9Z2+y0u6RwiMxVHbD/QnkFevF1s5bbTuDXIGQ33myoPYrJBvypY2WdYgZt6XN+k0rWy272a3tzXxid9g1CETq3FGEslJ9B+ERwKrB/8+Oj6X+xWXZP2AgkEz8iUze7f/P1ns9WZImV35+b1wtUouqrGo1CjMA1saW4IJcPpB8oJGP+7Z/LM34QKORhsWCBDCCGNHd013VJVPevFrG2u+4+82YwmZbW1Zm3oj44pPu57gff3y0u4eRzaYLW8ydsyBJRTgpxFevI8yWsjHdrvu31GjDV2We3dw92Nv3H2QD1DY1W6wX7hOScTXs29nRiV2entnxwdCGnabb112Xmdb5W8kSnD5MhHc+TKZ2+3Ave7nV5qwvNB4kobAf9zvgtGYkGlzf3ysrkEwzZZ/FecZ3sOIq8cR64PkKyquUfnB/mmC7J/wmMcr0MbUnhM2V9jrjqbV4dHRQ8iBFSEfUUMppOfhYU2PIDsFA5t+KlIqi7AD+NAxwL0FSvmfUDYODQejSbB6ZlE4nz/nxT77SIKUznNH4PEO1cErXMudayIEknriPsooo4nZ0JMOP/wGK6ZCMGoV4QgYts3wSgOQzDCTthHBJYuD85HgviUaU2eOMbKlHJxkYMGocRQ0D0v9ffHZl1C5wULyhQ7KraDQ/eEmDQ0tS184gBXZiS2k/0l2KyC23IjZevnypjCfapEkGUBlgJu/PZKcf373/qO9+ODoYKOB5MLCjowPVmRII3W1bp9W0esOjEdSHt3eerXF7K1+Q/sgDGckGDFDIJr64x6CHZJoXOFbU2mxhr9784KRNyPDwWUU7Fa63fXR4oJ+ZE2cnR9YfDmXEQtpBHEEaKQttMlYaMRtQZozh1FLjibF8fvnMhv22NgckGphHtCHrbN2PKPDmEZ2KOqzXdB1ZVydHXuT44NAzQWDWel8AACAASURBVORkxJizQfA+zK+37661cPm/qhnPosEQ/+LFM20o9IuyhcIph8ikDzGoc15WgQ/GkLl4dXGmzKsk6PwQ8Khm+mS5dUIw5RLSOeJ6B49qIkwuz8/2ETtkwtEOOddRP4L70o537z6oGbSXschNi+w7AOIEzpFw4atFkcUwiqobR4JQg64Twtw/IzMzQpLrWn3PAtNGFIWKRdoGmci1WqeRZcPvq4ZIgkO0i/HVGEfGUzoa9HvuL7nh5eczAjI3z8xMTEf+4vRMwDOEKvf5+ttv1O/MbUXIjB7375fAz94QorE7r/nGobCA+JxMRJ5m5iPF9zLiNUmqnGu0lT0z+y/JMD6XILW0uis1UfI98hr6LUHAKrCdgAsOQNWYSpmRvM/D+FF9SlsELES2ZRpk/C0lDhnfBCwFomHERPSDJH7i0Mh2MLfk5ETEbALLadjTfdSgUuZJRDCl3GmSm3sAIA5AzbsKWZe1NnLeJJCS70FKdO73RLc5GeBzjHtToyazwPIe2bf6bFV7vArwxX7R7bncbALOSbDtgd1I6cKYwhDWc1nf4WhvF56ZC8GoqPqOF/+mkYzhYjbeE0+uYR5R+UE8EbXyBHyF/FRElPB+RH/JoFMGhRvxgCw4h5I1XPteo2zGlWekKVAh9mwkbzT/VhBDa9cox0UMworzF0g4Ab3MKnMCBXLDa0WkIwEgmWNDZhVSc0n4Ac7LCc5oTeZOZEfmvrjv1wg2kDxLSCWIvArwcE8wBCifmXXaeCJYQ/O1IpvGGAhQFfxR0zsT3cbn0jmpklo5N6vreW9wxZrNNZFOVX42f6b/NGcjsjKz0FQcPeQI8jzKtZT9JxsgQNQ05tJpz/aukXqhrkvUycTLYay5F5GLKwEjTzrzfO7PgJwAkAXmRPaF3iEy9mScxlzN69Ip1zVk4YS9xd/TBsz9Qlr0QTzluqOoNF+yPUKWWMMWsqkExKQzkcSTjPdKNtCeCEaWJQD/DHzCMUyCinpvArwECET9xdpTnR3VmMPBgfQNWUfJ2IA5Uw+lfJIjzrmnwI/UFI/gAneQnBHRHhA2VGP7JJMp3fg4txOESSlGvX/Ig+Y8YP1uZ0uXf/sk40nzC+e3UkMg5wT3SgIr7Wp+pr9zHuVnGJPci6vjm23BUcwaK3q3zNYJmUY5pZX5JYI65OM0ZgQqx5pNcj/ntwI0Yp/W+wcxlEW807FRo0WBPMmK5u8yCv1TUDL3EdXyoXZaZFbq2RV5iBWRwjE/lOkWINWe2CgIUPFABI0rHE3Mwyw2X7UXZNtE5gJrAfJHGZZZAyILkMeekGOb6zI/l2e6qx742KkNkQ2Wfgz24XLt0c30H5GcxNcqaGHtUlJksOxrE1bWsgJ6Nk48pfwJ61EBFJwDBbF3NZ2f7Y4Dy5o/Occ5e2If074ZmWhah+YBg71OJaOyQrZlH7Z7ZKM3FTX987/+mR1fHNtoem/bcq36vMrACXKE803ESdcd4SQME1hN2XfGg6h/SWl/uN0TORBO6cCTlSGgYHhm//APv7Z//u3vbb6q2WwNGbNQBlmCobl3pE2x2z7JyW6p5Ruy2GnLJqmFTc/6SaWE9Hv3oFfUM8s5l5/7M4WQekt1Jgnp8HFiL/Bsn26nZZ3mzk4JcLs8s4NOy/qdpg2G1MV1ib5cc2RI8W9lfq/dntEcZz6XOxE4sg85F+dLAZVIFTU2S7t588buv3tj6+s729yNbTueCvjDt5w1e8qAIMAGUFB2Adtg2AGrzUwAEgEYrK8d/hMTC1upXrfxsrDRemE3u7U9NOq26DZsXTRthW+qOsluQzu56uCHanOp9rD7cbJzKjLR1TOSv2UgGIGhadMynxXsoSysrYI2W3WzF5en9stf/oW9vDqzfr9pF8MDSRnuyqXd3Vzb+w9v7ftXP6hmxhdffGV/+x/+g718+bnNJgsRMo1ya++/+5PdvvnBtkQ0IwVGIfrwaVZk4U2n9jDyANYky9hD8XHw9Y5PPHAT365ebO30+FSA8Ha1VaYbR/ajJM6XtkylgiCOAdFl10akPxJFw5ND6/ZbtinJCllrjAFRyVh4GK/kpxKgh5/61ZdfCodgLYGbvP3mW/t4d2/XN/c2X8ceSN1u6g4RoW0OjOlcAxAmOxBAdrl2Uq1V2GyxsIfJRNl1AOb0CZnMjVrDupcXIuxubu48IHWxUabHWrUMIQ6eauykHVK1P8hPBYMadtt2TNmB5Uog6KJZ2D31LwsTqXhQq9mLTc1+1mjbj1pdO6gxd1b2UG+puD2F7cc7iKfCRvWavdsu7eN6bqtNy+dJ7L1pHzKXZTcvp5I+paaViO/d1j5/8cx++uVLGxLQSRbCdikMA1m5JnVFHqY2XG7toFbY5W5p3W3NOmvOmI3NbWObRilynYwRxpwsI2q8dJG0wnaJyHcHxs398pXbedpbwqeR3x2BMwQjkHmY51iul8auruyHXdPXU2PjPgZ1cma2NXYEP3tRSQHw9rqkquUXZz/nDiQJ5DCTAnuPvUNfBGNnDcaQgUsbiPXNnHGbMcoxCMx00B9/CaCdPVTS2EF8erZWTeA/MmNTyEdqqrQLO2n2lJnJOU1EP1LbSeRXAdTEB9mH0p9NPwsbRratXvwpCiv/XrWTqhnhykhX4FRkCyIN1nJ8RHM3zse0Y9go11IsENthVrIfk2Wz2xNPj/QP+xt1GHeliCe+IJAIbJdNVtRtul56nSVsG4JRNzuXomuUyigkG5UgIexNSKySgDvG5adf2fGPP7Ozn3xpR88urQZRxP+Nht2OCS4wZby+/e47e/fNn+z21Q9WXyztoNVScIKtlyL3yAjCxyEQxv3ujgj+zvZJQi9xOgU6ZupwEI0pcUwWEUQIAc2aF9Twpk9mc1so2MEzAek7fEOwnWHRsj6y4pSx2CxsDuGPZGLDA39zXeS5kDg35yHBmuCj2EsA+sy9lE2mXhGFewiAV63DueMLCjSKOlDr+dJag54V4Fs76grtbI2NdjaUfGELLJYyDUcH1h4gdUtgj5OovMvj3YOtRxN7eP1GUqw341vVblM9Jwj1hmfwHBLAsjPrklWJ/wqxCenSG9rjYma3ZAQz3yAqipb8AtnijDWS0dj/kE+R7TTXHPNA1CZlBAhpWS05dK2xNjtuml0edO1Z2dT6A4dAhle11aKsBjbD2aCv96FfSEQA24YUZm5BKpMJp/kYxBOfZTyzxlMN6f41GZM1Sey+Ksh62tk9Nu8WH2wjQhZftoB0X25cZo+ab4uZ7RhjxgKykfenNAgSs9RWJQur27Jdt2m325W9XUxtVJY219lCeaCOoXgA3tFuNZVhdH52Ymenx9ZHshaZz2bNWu2ulbVCtdVGk4ld3z/Ym7fv7T3BJ9iCBB6IvPJ9Cmzx889eCIfudXz/pEaUbKDdVjj4D2/fu5LbHGnphfoU+4aklePhoYink8MDG/Q8qUXrKSXxQpmD39++v9H+Rj042vXq7VtJEtLv2LGX5xe6Dmlp1h3lWJALVA1jiOkgZat4X+Itsvdrjr8oEKbC3aQPh2xznseJUyaeIvssArvzDEg/p/b8+WXJL5N8yg03P3h5+VwG0TfffCOgnk7NaHoWcrPhEnEQJwCYXKdIrAAEH0euqQwoDvmSDgedBiHws7/4iUc+VQDqPBwFWO1M2UpJ/HAv2pgO8+FBTyA7RlOSRwwSbeMzq3UpA4qslsx2SkOUzsTogpnnmbwbxJMiLXiHbseu7+9kOApwfnjYZ/nQBtLceoOu690Oh9LRBmgl/VZGCenRODBE1SDTN3qwh4dHe4zoQyKYVPjVdmq/ZOrOz3Qv2r+cz2SsZf88TqYuEUdk0GgU4IpH+NP3R4eHdnx8KCNS5CG/J7Kt5hlcirK6dYk52pMAzx6kDRIPOTf6kr4h64ooJgEdu61k7l6/fRPSdC0RJkxCOU27rdpxcnzksoHn53b17EJGhAqhYYxOJ/bxgxOIEHGML0aTgzk7pQm+eHmlmkIU5oV44kAQ2UnRya0TaNTaurm7s5ubW5e42yKr1dc8pC5Vpgz2+mSBeX/mYpHzXLiEx/t3Ny5V9/CwjzxMRxAD/OyIcfVsusz+43lOQo5laDFPVX8qan+JcDvzTKfDg2HU//IoOz6bGUH8/Die6Lm8Uxq4SYjyMxsRBBLvoPZj3Ge0Kimta4/i1HycTr14dLutNjs454YPBGfKjQkQjs2EGjQJ5vP53ERk0NBn9eY+k+UJ7HCAXQRpLyK+yXQiEg4jeOkF1HV9RLDkZlY99JnXmYmW4LRAgyC209BLGbsEZVhbiq6Q7FtjT3Ln+/GszE5jPiHnluQKcpFZ0wrD9uHuXm3I/USGQfQDfYBR1aWQJpFSzMOla96/ff9OBO7B8Ex9n2R7OsE5x7hvkk88h7+n5CKfwRngK0HZjFZMkELGUWTqJMC1dzCoPYXOdqUuFZ9PcEXzazrZv1sSRTwvHSjmoiI/wkCv/o1/pxZxauOnVBJtYp/NtSKDLDILRIhGFC/9Tzt4Hv/nHNJBzUEamTX5XEj8dIqk2Rsgda7fvA8/65pYC96HPu9UFSXIK2o8cU2SfgJzg1SjLZ/W2HBvI+rSKML/Kao5Hab8jACLnhMrqikRIByhJfleRAGrLarX15TkCRKPtFIE3XImJ5x3FdivlOyty6/wIIzfCtHEs+QgRgQKBTTpCwFRPZ+7yB3QNpG9oZcuec/tWs5iRtGznvrtjoxAgbPLuQwFIqnSyGhQTwEiKwBL9tn8Wm9W1ik62lvSkYN42jtmRGVGCSTZFSm1EfVI1M/UQalEZOa75BlPn/BOufbTkcj25X6S7cMI3BtAzEfA2O3mzzKeUmpPZFtkC+f1VadScypqA+Z6zjMkgWEMtwQacw1zjwTucSR5nvYyF3nfy2uJqK95dm3uu0ls5XthIySJUiURsp82IIDRx1oTpPMHUEImVErN7QetQjypTUH8pLOtvaVCZkA87R3nAJ6zrXyWwq45VkmYJAAru2Xh2UZ8SZqMNUsR4sg4wOhP+0PJdZwZiux2kJu1kWs913TOf+5BBFo6sXpOJZsOBxKp3xyXrAfVKELmjjOL4B5qOwGsRJFYkUaFS+4hlZnzM/fdJO3zZ/VHkCb6d0VKslU6WMq7cx+R9EGM6efC996c19V9VPv13Gss5R6iukIxmOwpzOHq+GRf5vxkf2Sfy/Mk99Z0DvK7+roqWRhALnvanviqyAnq8xS6BdxIiUb9stxjNcwpIql5Nu8tIjWkuOlD7b+VbMckpDPDi8+oMHtEEVcBm/xdZpdV16UAwNgTeV7aE1rDoe6Q9izyQPl5vqcdkGflekNU/b8mntRX9ZoR/JTjmmdqPtsJPY8Wza/MeNQ6gPxo+vqpnjnV9QXInGBHnvMALLnHkY1KXU/6rOi0rEa2EWQo2Vvrrb3/+MGobZR+l6LoCYQIh7O1JnDB5zigJv6cg4waTP0eWyqDViBAsu95dq/pMtqS0MuglgiWk/RuSJHm/kqf5TqWvVCUkj9udhp29fkzGxz1bbqaqHoBNYrIyBVwCHDbbnhEdM+lR3TmiMzye6qfgmjMAKv1ZOmkm0DAcKCjBgfn42jWtL/7+//XXr27tsW2sIfJXH4Rf+O5ZJDl+pKdHRmlfh4AqjiIVt370t6hfYrwTZKnMr+YK9qXAEjjjOGd+Oz+7GAekyECEMX5TnBoSSbbQr6WxrHh8jC/+OpLOz3o26DTsmeXxzY46EtqnX7kS3vY1oPtbq6vJWuus6aoyx45vbzQvgxgiUwPcltkL73/3R/s5vVbu/nule3uJ9YiEyGyMbSGi7bvnSHFSGQ1mc2qnVgrbDYfq/+QgJQxVbQl4yQQdbu225VJ9uVht7YxfjPSr9TN2pQOukcNrJTCXC7WAk3c5/Fxz7FPm1J1bCLStodCy8bVGdI2TH9H5/R2qfMZufem1ez58xP7N3/5Y7t6dmy9bks1FiCpFvOJbVYz7R8ATvP1xv763/zS/tf/+B/t/OzKpuOFCIHN7NH+4f/+P+3r3/zWtouVtXs9x0uWa896F/jzKFLVicCp5ixgL/NTNlurJRDVCfidpPwH1GZak93uvp6y2VpNK/pUs/C1x947xy8CMMY/63Q9awV59nbL5Z4JNCBQlcxZPk+9I2qydZDYcolMbFACMa8/fBAQO5mSrTVTjWnmfKtWs2G3q9rYALKas7JxiUz3s/6OeXZzY6taIWWTe8AusnYkA+TZAZx91m1JdvD+bmTT+UJEN8Q9QB9rHvmmT8+3qi1DRDr9C9WNnBjtYVwh3O/mEztgv2g27KTZsi+Llv280bGXZH2sUV6Y27jdtYfNym7KtS2wqZstEVCvZ2N7Ox+Z1V2RIyXk9K4VeTBE9Jjz2C47srNqpV0cHdrnzy/s9HBoi6X7X9jc+EI1bP3R2Nrr0o7aHbtaL21QFtZHGqrc2qxc2LqEHDStwR31qeqFgNQOezfrEsQoSNSHhSudqI8q9UPpX8l6dfo6p8h2IAg6zzrZopxLgLvgwLHvS05rtbKJbWxWlHZEwakK8SRAG9CWukv4b2QqkYmzWbsthTxxq+3yWzUnv/OM4/nMwZQphFiFTMJfFUhJxolFW406KU07CGlYCGidYZG1AemkejObpepDYUYcNJp22uiKpCP4gvo8ZOak/7z3YSoZTmBjaX9VbYg8kzPQLs+86nc/p5+yYMPzdKlmYY9k/vj61HkRtQ0z6IzfkaEDxkIgBOtjtl7bjPozrHxkxFsdSbdl/SzaS2AIpAt1oVgrAPwQT9gyes7OlIHaRlnAVq66Acmr2lVIm5Yinspmw5ZfvrSzH39uJz/5wo6fP7d2oysfAjtCZNZ4bpOHkb355lv78P33dv/GM54kYT6bW7Hd2Gw6lmwmkmyQwAoI0Rre2WHhmbl53iX2lfYOgL+kASF9DH+C7OeO46ac+VvfX8CU5khVIl1pSOR5zSX6us+7SWpvZxPWMXNHlRs9GCfPiOq+kfYP9YxTLlxyhQxivaa5BdYDcUO9HdmyEXwLnik7HOOMtc3Z0e4oOAByYdVqWP3y2BqXp9Zs9ezixXM7vrpU/T35FcuVSBzG6fbDe1vcjuzuzUd7f/1e0sgb6v2tFlas1/YZezMYF2O63op46iMTKoUVSJSGxv1+PFGwRm/g6hI7pG/5L8q4sD/jKymTDp+47plZUjPQ2cynzRqrrVEQ5KrXsfN+zzoLJzO1NsluDGUCfsf+Mug5nkLwEz4O55vLRIbEZtQ9kq0b/oECP6PGU41g2c3Odtu63Rd1e10r7VVta7flxgi3IYMKG7rT6Gg/hIg+qDdsQC1E5EAj2NbVYrYac/bKPkHxrCnkEBt1u9ut7cNmbmNkfWtkMYFnR31jSSYXwq0vz8gMJ+Gir5I5zRKFlZbGelfWRfDc3j/Yd69+sDfv3tpy5QEDqqPHvK3XhMk9B78mGeZsoP6bz8mOcpUEgizev/soO240mih7lQBr5j5Se4NOz56fX9jF6YmyZtOuSWzM62t7JjuB8ypDM5rY7eOjvf3wwR4WC0n009bjvksN8z9jN55MhVuzV4OdVv0y/l5VRBLGhJuTvnjFP8xgRTCtqj2fay33z8TEEr9L/7T2xReflfygVPzjYxnbALo5sX7yk5/pIPrtb38rsoDDJqPn+D1p4QDjpIgDuHOvNKAFZkWmCuQPhogImXBEIQk+/+LlHljJDA3+nuweUmxk1wDqZ8YUL5WGJcQToDxgbrKCGYHD8x/Hc10LUZDOCO/Il0sOdCVNRLtpDyyjjHyIG0gFSfk4qA9hQ6ZDfpHNBfF0fHTkUUNHB3Z8cKgCYcqCIKqLCUvK33Qqibr37z/aNGQHkeEgIlfFYYdD9SMZT7TLD3sWx1OGDFqOtIEaTwmyQyxg1Aj4Rp7uYKA2KGWu1xFRgdPF2NEHZE3hfNC+ZuhlJ4iH04mDeTgc6H0EOutQj0j+minjiZQ+z44o1LdyolVYeKdxeP7sUn0JeUTGExFPHoVtdvdwb2/fvHPpwMlYzjF1SfzQL0WaffWjL73mVrNlZycHzrKH48BC4Foye95//LgnnnhPRdp02ho7jeXJiZ2dH+0XXZIfGSlJH9zejERs0r4EKBJ8gGx6fn4iEon+yHFhw0gAHSKDuePSCcgvePYW/e81prw2Ep9J0om+SoJh9PCo32cdM57Nc2i7WxE+T9kQMtKJXzNWAtpKl+YQCNhydjrJAd6p3/PihouVEy44Ydq0Qp6L08oJqijsHk50GvurpTtstCHBi/wb673ouAPN/xBPs6iFhvPCPQ9PT/b7Qa79T8Hj7AvuW41epJ30da7rdPD5nmQdkYdJMokACEIsjVnVXOt5VhLXEH1CP7CnsGkSDZwZVkrxDn30fFeIV583XtAvMxiZx+xny4UD47Q7CR+dr1FnJEG/JC14F56R0Y4Y5VyfznJu/FUwtRohlGvVgQ8vhJpAl+ZIkJB5fUbmJfjxBGg/AV5peO/BqSggyH3Zlxgv1hxtdoL4z8kYfk6HJomdlD+UgVwhNHMM6Q/N0yDWNScjLV4HWUgg1igcGYRFHpJ5EOpzEU1PG4hgdCD16bDEMcio1yStaOseJKyA7J/OS9oK2MUYJtidez9tUr+FlBnzDJBJfUHNMLwOMwFzaaxh0AIAAPQQda/1sF7siScF12UBynDQkCTJ/VVg6QapHY+CkUO19rbxRVt5VwoZ7zMZNqWf6Y9j1V+SPG1EmXENxJPmDNFQi1lEda338hOdHhlrS3ea5Byu9lJXy9VCxFNGErux4dlD6t/CbDl3cFltDJBZxVuzYO92swfbEohOI0kOO052GDxJClUdidxb9Ywo2KnPByBV4HpBlkF2AbaEVJQiKInErnl7EwDn2lxPWpeRJcJ1+R75WY1LGID8+9OsQK39AGFFcIZMiYD6IFwhnqqZtNmWbAdRWUmc5NquBs5APBENRj/o+VuMaDcGyYTK+lvVeZvvojUTsos4Ahq3+J6fIdX+U2Pyz/qh7v2Xe1SSYwm+lu4L72sF4LBl3R8BfxF1p3VTuh0G4JAGahJPOV+q78HvAADTyFX9oyxEHnMQUD3nlTT0IT4io0oO02btQEpIQGjfwg9DAhXgbx1RxDFHsi/yDE9bMjO/smZRtrO58zmXpNs+aj/WcUbx8pkkuKoEUAPcOCJpZQcBvIQygYrMEmVfIWaTuEqQBciD98/5lHt1ngP5XWMUc786BwFFFVGYdaSy1pNrAXlB3CgYzMfy35o/1CaoV2Q9M+snO6eSOaP9ISR39gQloEq0ye/nUk+qgxd7So55koHyOdYpufoUpadzpyppGPKBgCu5h3gdIZeoSZIMZ5M27G24lDiOiOzHycRJm9iTs38zC7XV6Wmf2fdtnhtkY+J8k/1a+cr5le9HFmqeV7QfWyVJL95T9VrGU+1x3KtgPydYAxB/U9rbH7yeKvtU2iQEx+Vca3pQr4BErwVSOnirvdQB1ySekIXbO5Bk3yCl3HCp4yyoznzJOaU1C+lfqe2Rczl/B1BFcXJSaHrDtnUPutZs1w28E2nYNWB0yMC1ey5BDtmNbE36gTrzow+TfMrxIvBDfl/UWmMsM1ONMf7m2wf7p9/8i91OVjZdoUaxsWan63XfVmsBfnzJfqq7zeQkbgJic/0ts8pz3qTNo/UQQRsCbyJDR6QNZ0tGycfc3hN0YVMBRrI0kFXyYBN8aq+ByZxbb6ZWrtb2ky9e2mfnJzboNO3581M7Pz+2g8Oh1duFvwu2MeDZemkf3r+3+/tb2Y60u3swsC9/8mPrDweSQBvWW7Z4GNv92w/28Td/sCny8rcja6x31ms56QfwS99k9DJnGn4yY686IwC6NXy1qXUkHU9UeU2kUtls2ni9Flj2HlAcgoG5rboT+IGQIp4JsCLrLjJrISVSZgbQhD7AnsnzMfs8bU8RjVFLjywv+tvPUJ+j/F01GQDzeh3rtlp2eX5oL69O7fSoa0fHQ7scHthsMrZuq1C2Efbe43QmkO/yxUv7n/+X/82+/MlfmhVdDFB7+OGP9nf/1/9hr//wjT3ej2wbti/kC74uth/rk38zj+o1smTIHPS5RdQ4pM0jmQPaUBm/rR33BtZrNPdELu96dHpk25YHvWF7svbwvwRGzea6/+18JHCs1uhZs+2KHWQhnhwMrEsdtWbd/WZwELKAVmtdf3fjwa3vHsa2WFE3DKnqnaS3gLPJrDunjjL+LbW46GeCKqhhPJ2q7oRUWiZLW3LP+UKkQrNFDTkCKAGOqT/lRdKpebGhhhHviLxpyJCmesbeXqyQK6zLZo06E2uvpYfEUsP3CEhNQMtmw6xdFHbebNlXjY79rNGxZwD3koxa2mPRttvN3G74uajZrtFSracPy5ldr+a2Ll3VgXUquyoCW/K8pp7KguBCAkTKmkguMhQgnZ6dHUuKj/0VMgY5J8D6ycODlauN9txn5dYO6w07UL9S82ctqS1q8wCmD7YLgakQTvwM6UsGVJiVdjt1vyztrj35tHUc4rjVUx1T1uts7X4B8133YHptzJb4MASMYeutN6rTMkHyr1mzkxIpOkiTCKCKJCCdF/gaITmrujYRlCCVAqL0ITLbTc135jZqNdhbyi6JDKn6YrcPzCUjA5k0ZVsFeX1R+FkM8QS4DGENqQSRtiq3Ikd2jE29sGG9sKNaS8QT5MN0u7ZeSMum/VK1s+S/VYinDPqqBpoA7uc1Vbt/D6xGDVDOZgUREFQUgUYcE830XwNsr5JP3PfONjpXuDeuHmDxHMwugp+w/2eLleazxiiC9LKPd7WGzddLmyG1xxgQcAhRQUaUxnht3WbHeo2W+gg5a4hGSLkVQTlfvLDLn/5IUntnL18aCjf4EEgQIjM3G01FPJHxdP3DD3b93Wtb3N1LymyLgka5VYA8pC8ZRou5B7lAPCH3etLq7RWVEoOp2geDUGwRZ/qOOAAAIABJREFU8UQgU6etABrGQP4MWZ7KHNzZcjGXLUXGE/NRiQZkFGPDQCRwjhQQKhCqO80XfI3quFVtEWEW9dKzMMnaW6EuQBpn1Acj6KTZkJQ9snW7zIwXsUL2eWEFZ5NqDUIwFrZelbbttsyen1pxcWLFumaXX7y0k+eXVgy6TmqxFy5WIkZW05GNP9zbh9fv7OPNtd3ORrZaT63Yro3w1Ktay7AQqaXaWq6sCb5IoD+ErtVstFhpHVBrhz0zfYFarO+0XcBNZ8hSQhBTE6zwjMEldaBWKB+Z9q7eZmvPGg37sn9oh9jj2Hbh36XfyT2VUUYWTr9lYKAEVrA3IvX3ZwR3gTSoZ8Nho2kvCXUYbNJNsbXWhr81bVo07JVt7dvtwj6yvus1rWHWPgJ9nVpD2Yyd3dZ69Zr2WYUopWIQfhzSgbWGDVAdQOa/1VStyFFR2sftym5WC0OPSfsIgRzUT4o6xO12QxJ7J0cHwtH5Wx8fhj0LwleBPzW7HU3s3fv3dnN/77aAglwIDIJ4qluv3Rb2iwLZ86sT7cObzdZQSKNvPny4tndvP2gvXiy4907rBTyyXnCGtO38+ETEE6VWFJDScmxPga4VH53xfnyc6H6osT1M5/YIv9Fpq4ZbM8pEkLWFT8szSf5IG6loeiZV7nHY+onHCrOMQKsMfuV37MepkpZBiVWMJm1kxoU+SVw2eRn5Zy8/e1YChCJFRZq3jIDxWM4GJAJSUpAWv//97+X0cDM+k9kfMHKQTmSH0Jj8jFhXOfmuQfv69WsBtQmc8gIMDnuhBrjf18/JpHF/7pXEE8B+3jsnGteQCse9AOppf0pTOQBZtw8fvR5SZjtxD/5N+7ie70w2nsf1Z8dH++yv2ZS4D+7jeonff/+9/fDD231HYmxQWPQ0sr0ozIumIpOH56MNSqTW3a3L9H24uba3b9/LMHPgkxpLE/vqy88F8NJeSJ90PpCLmy1cfoz/YVpFkiCFEJItLB6IpwRuWQAUNtPEPxiIvCJlFOBYGTGRvaVMEwq/Ej2X9UJwOiELhp7BliQUjK8cJYyF6Vwp1S4P5/fcg05WiqT57OWL/XhQ8JZDxImanWrskPHEGNzc39mY4pQh9wdIhrFycXnu2TRFw37yo5da9AIeovA4c+G7776zVz+81dggSbiPCq+ZDBlq+pBtVbT8gKK/M0ODd87F9fAwVhaZSIXo53RolLEVknU6TANkzCwPGVOruZ6dZF7OP9rL+qFQbBJdPJdxoH3MedYVB1YSLNyXceFnxk/gYQCzWhcRLYqVncAXxJDAkiCdvB/879xnvWJ9uJyGDo6aE0KqnWNbIyI7CQtFeIYMZM7B6cRl2pif9EGCeLSN+bEt3NgRcVia3d/c2u31je7JesKASVAoiQ3ukbrUSarlHKRvkgRjjJhfuTFmtIyMtOgr5lQ64dVMn7wfUnRkPPHF9aSGigR+905GDpITAgBCWjKlOrN9GDlE4LBvQRTTj0hnat5vN3Z74xGd+TzeO4k/3pf+lIMZ6zWJJ8ZZYEVkF/I5fpdRj2nY0vdP0ZqVbI6QveP9kqjPPYR75ZxTVHw838ndPw8MoK055kno8RllMFaixpMYE/ATkeuMQWa2pvPPNTmPtAf2+tpPuXd13chplJyoBxk4COCZIhiMCaAm8cRzE9yrArQZBeLzwbMGU5KHz3EYsw4TTOXvjLdkRAcDm40ne+A657zWXci6cT6xZvlbZk7mezA2d6M7zW/GAS1drl3MZiI0NQY7zyZGOgCQFGMP8BngzIH3pW2JJCJ9OgiJjAyEqCGhJUF8AeUhm0jf8R5IMTkg5Ua0pz57nTWtC2RHFgvtNQQRSLKS2oFRV0xa0rSFSEOIJ5EXm72sFcWskTCkrThN/DvrPUE8rRc4GX7+uMHhGUy+rpu2mvlZpTFLMA2phNjPFT0dtsK+zRVQkSjRDApQGypSkUmCpk2xBz3zPOOZRGFVMp407yjOSvFhouODeOL3GRmZ81+OddRrS2w4nZg9OB9BNEn80BbGw/eLldXDsZK0AkY3fRHjrDXR8vnBVwLm2V+a84XXuOD+VUIu1w/EEzGwaezhNNJG7R9b5k6kQ30Cbu/fh+i8iMiUU1apn6N6Lt2e5lauh3Rk8nyZLz1ym6+0udI+03lZ+t9ELKhgL8oKnpHi89+znbU/Vogn7qX1k4onQfxwncDNyAJFtilB5symICJxH9xBbYUgIsgecNDY+yfPMt6Z9ct35pqKbrc8mrLcRLRqJWsh91vGbTp+3IPHep8gaQR00I4N9dye9LE5d3M8CYiQzF/Yqgl85LtxD9Yv+wb3lr76GrkkP28VSRxAv7/Xk4xijofApUqf5WeyD2lL2tx5juX+qj0iC6fHPXinnAM49YBJui4cStWAyAyoyOhLBYK8Lvf2HPccP+4nGwMyMM6eqoY4kUt6zwrxpKjTIAZodwb3PJ0vvh/5/HLSQCBHZJkhN5J9ogCaAKfz3G13+rouv+j/zObFtud8ov0aD7LDQoYP6Rn2VQiPzEqTbRD7Pu3BGef5WhuxfqrjqD2VQs7s+VEflLMo5QWZqxBFZCQI0ANQ2O4EzLEWBKIs3fZX0FSsG4KiAG64r8DsgsxAZNta7CSSbnVZpa3NV0ud8RrDCNBDBor2aI2VhWRweAcREku3o3l3ZejEWOaepBpYYUNw/fjxQeT4rtiJUDo4G9jh8YEA6clsIqJDgT3drmrUyFYxZEl8z5BPEHOfPmcsOAfSORaxiwoLgKAC2IjOpQg3IOzW/vmfXtvv/vitTdelTVcUcKdANJGkD575FVKBGq+Q7uG6nHOL6dgOhgd6Z75yrqcdJJmoyO7M/SYzzphvAI35czXzPp103s0JlZ2Ar01kTjJeBJostnPVFToddO1z6sl2m/b82bl99vlz63RaklkjSwoiArCYmq93t7c2AjzstgWCMYd/8lc/t/PLS9sslrahbu1vf2e/+8df2eGYYuMroVNkT2Nb1TpNW9Y8Y6nLnp3StoBzBEsi20MWheLmfB1gp4+nTj7sOl2bbFZ2N53YO0jHRtO2+CqSpoekBYYiqr9ps8ZWkcAilNHekdSk29tIUFGfSftk2AxJVGSGHoEj+/W/8wA5cdwRxd2jD9YUUG/bEYonp9QVJhCvtNPjgX11eWW31+/t9OTIDgZdkRk1otCHh9buD+zHV1/Yy89+auWuYcv5xK4//MleffMv9vDxxj68/qDzHUAOUgXb7OD4SAGf/I5x363mXt9zXdpmuVHt2O/fvVXNBgVANDqSukLaatBq2dFgoCBhfJo2wYBNl0rV3hO1CifUgX7/QYGQ26OG3d1NrKz3bTA48+jxdsNODrvW7RTWbXsAGHa0JL8g+xZLu7+9FV7zw3iuTIzFnFp1rGnPokdS8IBMubOQ1R8eKKIfgu39tdfYJYr7/YexlQCsBNByTiBdSpT4xu3/olzrGjANZSi3vJZFZpJM5l7DOb/yjNqDyRvfe2CqAX5V75SsjtLJfsDvVr1mR/WafVG07Ue1pj0jo7GgtpDZbVmzOwDJDbWCqJFiRuWTKXXGiprdTIGYnyLMGbfcbwAL6+VCxNN85nVgh52eFSpS37BnRM8f9WU3U4YAwBDSGJlFJNBni5ldUlejaNpxg8wGcjnIgDEbNqjr0rKT5VREHwECgM/6d5De4Ez3y7kyWmV7EKRRqeFIgEF3V5edABgP8SSbNIgnSCr8EwiGDbVbMRmXKyeeUHro1Ox053Mrs2x0DcGcnBfttiQkFYyZwV3xd7JrmCuNViEfV6QqaiMC93dS+hDWsaCO8lDrl7OLTLXxFtnDlfaQi1pDhCJ7u9sGnmGFnNqKn5Ebo857o2kDyoJAPKmGzdYeN0trLtfuW1YCL9K+ER4SMmHML+3TcZ7sA3Wob5tBcmFX64yJYBTJmoVtK/WbIJ5StYLAWMZd9Yj0HSm7JwW/axBGBVBCWpn2R3Y0JBT5N4ETyiRD9otATckvruVHkNE4Y19dzm0FAUswzXprkDmH7Z6Ip1ZtG2QxaXpOKFmrYY/bpd1PJ2ZffWHPf/FTO/mxE09HwyPbIvuIXd1s2nKysMVkbDdv39rH16/t9e/+aPfv3injCbk3KlzuCF6gdv1mZ5PHB+3R7E3L9UIZTxkYnPiacOEIMu1R909ns8sIU3+K/Z75QVmO1dylQFnXu6hFTLBNZt0paAApNmU8bW20W2kOaY5DKsbazf1C4H3MJdkpbc57t/VVw57rCAYSxrQhslBzr0TOOOx08Mw1EpLKqkE6lrrNELR1lTRb91pWe35qtYtjG1rHLj97YQfPzq3Wa+sdWWO11VZztraZ2fWbD/bm2zf2+t1bu368tcV6Yr2itGOUi6Zr9W2HWjtgJbutZxxHJtf93LPBIS1EKqpeacj7khnDuYAvutnaAtsH0ha7vdyqLpu1uvY4mVmrVeh86SxWdlU07LNOV7Xn8OGVMRn4qPZhZau6ylXrsGujx4n2FvYZGHH1I5lpEPzU8I1zRTYx9iYJGaH+sa5vrLtrWKfec+Jpt7Y/rKb2frexJcFtZPTiTxAgv6vboFZYfb20jpV2NOjamPpcoVpANmab0hj1pg0KsqQKK8H4mg2bdRr2fr2w16N77fPUUmNtctYo+UTJa0sr6qUSSI6OD+QTnrGHcR7V6jYlgHdOQMPSRuOJCJwHys9MvEQFWAz7b59M06MjZVEPD1w5DBdC2drbjTKebq7vwu9oOoYMRoc/UTfjJCPLDum/IbXColQJtiSEPgFiaffCT8ynC7t+f21zSoEsVnY7nVpJzUFwmIXX4MO3qlM3NbCtxOyt4RLMac9mmZ/0QUXKVjKdct2m7S0/I4i/xMe5VwYAkjmGzc5XBtgK5/nLn/+ipJMAutHO9ovdiUiDDcAVWSlID4yGjNanfsbF5VOmUda1EeAdOp4w9r/+9a+VEaI0RDm6LvWQxvmXX34uooENmAFPAguQC0My6zuRUibALcB2gZ5110bGmbq6eqb7rFYexcjLz2YO8HqGxFztQJqCQ4briC55cXUVxJkXySUynHaenZx6NgdRZuu1/enb7+xPr76Xbjtt7w+IGuooEgryDcIH05tDWdkg0l8HpPbn3pJxdHdv96MHd1RKUtNrdnSQRV/bdnF2JvZUZAITDR1KUiRnM9WpgmGVQ0s09c7B9HRSEDSg7yDP6A+NIXZ9yDpMZ3NdhzEHccQ73d7debSTsl4ckKPGEtk+PJ+spZyYfKcdgPaQNbzT42iqzSWdZ7QxuRbSASJuMOxpbvHc0cPYo7Bu70UcQdaMHsd+8EYEWh5SXAN5RNRZyl4kgCSD+IcfdE9kC3Lu4OrwHoeHQ9VnUrYGkR0hu8AGQDtT1o732cxdOi0dxwRFeCbXn516fagkAqpGCP9OUqAaZZfrhg1DNZgi3dtBXZflEPFJanLTDRP+pqywkNaibf1uzxabjcg8vohES2CTsaGNj+O7PUmQbdScDe35BDRSSjMB5yR30DhH+z43FNY6WWy8T6/rJBBkVQKFgAQJIpBiWq+5rGWSLUnAMf/5fz5/cPkEGdVE5eP0O9nDv1k72d7MukzDMAniJJ7SGOQ9AdJpZxKKyuQIAzMB6jQ200hMcDw3RYFEFRA8SZ8ErzSna7v9vuWROg4qi3gdjeVMJ9nI/uaRAC6fxOeWGwjXJ3KumtEkIyHAqgQfEyRMYGx4dKj7ZFRbFtykb1KTn2sSlFamZlEIbOJ3yFnSR/w+91v+nplJzD3uw5qorgEnxuvW6nf17ATbEqRMoDsdHuZZzpEkSDJCJonNJOV4ThKsOCc4SElMEdnhkSALRWkD1OYzRPDE+2XUFE5avm/2SRLMWvcdJ9a4J+tJe1hIkbCuaEuSGXtntlJPZrlwYF0114rILgxig2t5FtGhikA9wmh3KRwRXPOFInREvMmRKD3itY32to/BePwoJ0L9iQwHGQZB0vEzZ0EVlBTBFM8XeBIyPBrjyHiD9EqCinT++WyyJ7fISAK0aPXQLSYMirNx5sAsWWY7zwChPaxNzniRKnPqFXh2kmdHuaxhzlsHUh0ecJVz/0pjJNeiByA4GMzvADv5uUr65P7J9egf85wc7wTn09ghChuSINcNwPj+WYB0UeuAezl4+CTlqH0m9ra0F2hHOqF8ln5MUDUBRJ6dwCZSMDkm+fe0fXI+5ZmxJ8ii39Q/Ua8vP1NdRwLf5S860CbpGWQ4MoqJDM2oYaE+DW1/3jn31F0B2P5EFqRUlEitFtFIT8DcHhyunHdVQ3NPblWyXoqmywj4/TBSfdzpM2laI2cY/cXvaFfu2Zo/OCaRTZNzhc8kcU70s87NLEqahBV7q0DHkDHESYnsAUWf7jX6IbccKBbQBSga+zEgCrMh7Q+yy3UdiFRm4xAtHGepamNIqsgzlnWON6njQ+F7J7v4qgLMu1XUZ8r6C0Ey5PlQzXiRVDmfe1o+TsJHJLHmNfUuo39UGQBnr5Jhm44178geiw2TJBO/y3mWBLz2+crz2Iv28xYQriKtWV2X+zMNqZSQ+5MzFOuHvU1a9nWXaFZEJg4ydiaFzwEAItqY32sucI4hwxiF2gGN0ZvnnfId84zJ9jepeRKgUrYv93udyw0H5FgTecZoPyE7YDazsiiVEa09jnlWye4SCLV7kvOSvEpIjaRNCAyXX2kDV23F9WZh7QYa6+5wq0i6jPJCgV8q1BzESdU+yfmOD7Ffy7Fv8O68o8634ZEC2mQrQXByzpAVBziiGnweDOCOcWtfH0kRqOC105Uk9iB4qNkjgA/GWjLJADqAwE/ShciPpD2GjOdhZ6h+0xoPUEdnWKy/JASqdmf+jvY3Wg5qbACIu03Z7gfHBKt05FesmyutRxzmoulnOXURkejDPyyoQRlZ0/IpQy5EGe8AdwUF1r3wteoNA940+7bbFvbq+7f2v//9b/R7MnMA2CE9FL1bmkBwpHhWm5UN+x4YSFtzT2R+EVAoOymIQfqB3zPP5VesiYZ9khat2kgCgeNM4p78XLV5tRcEEIqNxhd2J5/Fv+Pax9GdbJMlAHW9tM+fn9nF4YFdHA7tq5cvrV4sdT4KQOI8XSI76G0iGh9oikLu7BOc39PbB7v++nt7/8fvbHp7j9aNJN4661LgHmAZhAIBGwTRSCYYYApJzbCbMHbI0BB51GzagmDV1cZG262NanUbNwt7rJc2xTdbNwW6YB9RvBvSuRFgj87eyJKmX9Nuzf1PmeysT/NgOreTPahUvp0ASvdNEpNI24O+0D07Ddk9/W7bTo4PrN9uWbsFqNtRhkpzM5d8PQRLrYF970BVvdm0k+MzYFOdf4A/AD/L2dImY+TuUFJY2v09a2Ntw6OhnV+cWQFpi7LIkNqjbQGXXF9uSpvMVvbd96/t9YePNhXo2bBmnfqbW92f8weMgboPEBqX56fWgHycziRbB8lK1Px0thBwPF0tbAEQSxaLMqBKGxDkSxmBTsMO+x17dvVMc9x2K5+zq6Vd3yODv7Raq2V3D3NlTrqCdanaIS0k8Zue3XNE/d2Doe1qHunewJ7b1e3ufqLA1EclqDKP2W9cPgu7gPWlCPmNB9ww1okBpC/J71nbTlx60IWwjsAz+Hu7jPpSsYcmcJZzpNnc2I79b7Ozbq2006Jlzxs9e97oKsvo6/VE5P94TSR8aduWB4rQRtp0E/t72ia0MQNHZIs2avuMVnwRSWWvFgIbXzy/ss8uhm4XBDmLDT15HLsCz2JpZWNj7VbHg6F2gOg169vWDvAnkLsCoF6s7WAFyeu4Af0GYcT/k93MgxtDaYDni4Rpd3VPnXVRR1j/rgRRsOYgd7lWNaCoR7VZe+BC2FPDsK9kP9XJ+uspwI57Sb48gniQpJaMXmQCc4azBon+bxZNZaBIcpKspXJr4/nMRtOFrduFSFWyLMnmQPqR+i4327WNNlv7qtmyw6Jh7H74OvOW1++aUqOG9dYYGm8wKHc2KMx6qP9EVpr8cbJPQjI77R9JPIYyxciQg/X6vFiH7DfYQ8q6JFh1t/RzhN8hqydinRo2hWS6m6ONlYOO6siAr7M+6tvSqKFDNhbzmwziYburDAwC4WT3FzWd0x9rjodge6r2HUFrECFgE6o35AGbsjmRvQ6SnbFQIDPzkQxTxhi4YrNTsBK1uSQ51mMXRoVjp3UMgVWQKYstvtnYTb9tn//bv7IX/81fWffizNpFV+NFQDQE1d27G7t/HMkGuH731v74z7+xyZsP1p6vBO5vazNrr3bW47XKrUjM6W65r5t60HQiiUAR1cck0ApFKywhskjwNVRnsNSZApmL/Dd9Q4BIOVuJmBLJQUkAypdA4rPzggd3YuySTAL7QoYyFC6a2yfpd9lEGVAa/mez11P/S9aUMSWgYhO2Exm1Icub9nraaOnzEbQh8hHii5pCVtoEUvv4wA4vL60+OLDLF1d2fHHmdZ7JiOygpuVYQmu31n7wq3/6Z/vm979T3SeyxAngwTceLMZW33gW8rHssboRWkpwKHJ9D9gbva5KEiTZqSywpme41SfuO9G/1ANcbM3Gu41NLQjcbk8YOGRet7az5+2ufd7p2tmqpnp0u0FDRCL9s50ubDuZu2+EpN+wZ80N9YlKW2A3beu2iDN8GzZjV9nzTpQR3NDGVqLWLe4aJF+BtCZZjA2b1Au7K2v2w3pl78DNGZMhql2SjFC/MOc4o5GSxLeUhDkkKAExBJGSPYxCk3znuh13ujaul6ofed8yu2VfITsVERSyagkIEOEMeuwSjXhUED8oh3UaNSNgBCnB8WwughICCrINgs3qBMePbaN6xW5Dk53uGaFN650OVErn/OhImbcf3n2wh8ex1Yq2bZTh6QGQ8h85DxX85sFeYOAvTw8de9rXLPcMpSSDbu/HCg5D9YD6U/MVWZyF8CXIMgKJdE6GIlNin4lxUk8yfd3EZNKPyd8/Yb+O4/4ZBs5zQoI9MRjmYWJU+AL0b+I2iYHU/t3f/LclRif/Y+g7iPlUUIqXxICCeFKdJBlYXhMF4OL84nCv4UlnAeZhmNGZ/I8kGvJwIn/QOFR2ixvRvDxGGNk1aawfRk0dJlHeQ/WR7shc8jTOBLLlANW8PhKG+OnpcUQPe/o5nyUjRqTHaKQUN0gLajMlsHt6fmJ/8bOfiTiiMB4HJDqLHJqHwwNdl1GOSMQRkUT0lkBVJApPTmww6On5OJcYwbB8Dn7CkLrEHIcExNPHj9eSm+P5rWbH23/ocnA4AqfHx5qwDDAHPM9Stspq41J/QT7wTnIOkTBQJONK8kIYPFeXF/vsMUTJ907N3AFYwGgIG9pExAosqpMHzqYenxyJuAGoTVIvSRalz6u20o2IsMl4rkKYT2RLR3MA4gknEuIp64Ld3twHGbjQfNJYzGd7YicBqZxHjMnBwOuGJTjJd5wvSC9FUKxDPqrlICF/Zzy4lnmxg9WPwzrB9wQ/tYB2yBs4UJvgWTqDAnM7XsOlCvgmMZKAWoKgSUJxXZIgkvWQxIVrwWdUrIDddsfWdV+ktEmA9SpAtwCsewOvW8W4prEn4ncewEPbn5XAaRrxe7AssrTYeKqSdDLqcdK1cTzJWTHfmPO803Dg5CVmTW5CWR/GwWCidXzPYL7LEVYtL984mTvbzUIEq4BtokrmS0OehnnEvwG3k+QAuOcaN8x83dKO/Du/T5Aw9wb6PAmjNApyU+bzOVYJDiWolhugHN0ADBNQSCBIEYlEzhExG5HMOG/0nWpMTWY2mXnEJV/BYUW2WdQ+qdTL4dmZtZPAoIzJABd8v3oCMWQoE3GDhEUQDr4fO5nOgaQ9J5yJJFiTaHbH/KlGRs5j7pcZTRz+mV3Ke2Vb8qDg+U4SumNYBR8FvFYKteehRHsSLEtSPD+rPg0iISN9McTyQOTwTqIN4ons0AQOBMRjmAbxouhic8e0SmYlEKkxCaCWNcPaU+Q3dQhCzjWJrOphmwC7+ivk+/TckIKSBr1kUWa632qxUBvV38snIJ8oY4od653RVSZaiWgqGQUOhGNkJPHlec1evFd7ClI/S5fyzHn7tA49cgvHN89SIisFwESdCwFl07mtuAeFnZWiXRPx1Oi0ZWi14J6Irt0h27fReSQZupDX3AO97EthIHF/PpvjnfN/L0tRkdLjPtX2V9em1nkQr3ke55rNewKCVomn7Kvcc5WrFf0j8DrXfOjw44jn/EnwIEFrPZ/ivikBWCmeKYC82QxJWc/oynmV60T7Us2J6JyTuQ8nIcdnq/20J0Syhl5IcWQbqqC11iKBC1GombMEZxTnTPsyoGWFdKjWZsoAh7XKLj+dz9jyCWhKu7qSEZWG534+ViQ0c9/N8cu9kiyIZcx5t7meivni6HL2JWj4KfGkeRu4fe59WhOfEE/Z31yfexDtcYPd57/6779CPCGHwZma+4/kRuLzkh8LGTqXUwtZwRDuks2DHn6QSuyVshPQl4+MUIz7PEuTIMm9WmO0fgpayecmaaGxrsgD7pOlVGw6zpSKzJveH+ADojbrGEU0ca6HtF1yHuaZmY5zrhV+FvAf+6mDLQqjfCKeRLw4ufzpvNy3L+pM5bmwiQxBge1ENgqgJsvIJfsECgfxVKceGedT1HyTFB7ZXUGmyb4CTYk5nv2aZ7rWVtjK+w4Lv4Lx1rke9VsZsypomMTTtuFnSp4/BDroedFWZKLybEiCTLW/ck8WR/NUt6jqlGm8G0TeekCXajtQy4M+CxktAUYV4olr9DPOObVK1p6RJn8j7NisMar+afcEDGmNREZt1shSLRztr26DinglOzVlNZFrnkMYNSS5ikw15JGyBZgHRd1aOyeo6COdcR0PTnR7fGXdumdcq21hR2XmaZ4d1T07z/AcQ4qfi0RbL9RX2O4Hx0PZhZIp6puCJMjeWpJxvltzfFqtXEsCjayTDBbQHI0ANgJaNPeJJN/CRfSJAAAgAElEQVR5sKQXcKbo+dAeHuf29R+/s//0228ViPg4nQqYI94UGTQp6ACsIX0V8nhVx5y1k2RH7klpU/L7BMtz3KpnQK5V2pe2Z35POyt/zjkrWZsAHDSORSH7QxH0debQ0rrthp0eDVXw+/xoaBcnx3Z84JnRZEoBWBPIMjzo23DoPipnQBMgcruxj+8/2Ntvv7PJuxvbPU6sXKysuVhLxqhb1iVhk9G2RJUjtad9RfPZ9wpJEDLXrCHiaUIdCjJCSrNFo2kj29nH5cruVkubRh9rTwDMliT4UhkykmqKc4C+0NleCSrh39hu27Juq5DLjB1zHyhJBrzXUfY5+ynoyFwkY5e1AfHU77X1nfpFHQV/rm03HdnwABBoaCenQzs7D+mcHXZFV59nfoApjEYEo6EYM1UBcWEHK8jKhQBwMjvwsfuDrqKqsbsXk0frdLrW7/RtsdrZ23cf7Pt37+169Kh+Q+y/06bGSN1qGyQloQq31u+2VIui08cCMhu0IVPNrq9v7QEgjAx2+q+GHDR5jPiYG4N+PD08FPG0nk/s6uWVsib5BL4OGXgTVFHmK5ssvE6N1l1kUlNzrVuAB7Zs2G3ZYZdMKmqX1AQCFvgjRcce7sd2fTuy+nAon5Bg3ZRbVJBmyCRSCiHPqrQTqj4D9nQGyTFH5TNErVj51EuPWq/6JUkuqlTAGqLV9ypA7kG9sON60w6pC1Mr7MNmYUi8zcqNMmzIvBPHJh+ltG3D1S7y/KvaoiJV104I6twtPOuM8R70eqrZ/eXV8T64in1RpNp2q2w0lEEe52PhANTrQV6vR5R6bWfDomaH3ZZd1Zs2XG/scL6xLsFFxC3wrLKwYlOzx7UXik+iCP9B2UYNr6OV9SHzDGeNyZYLY6NB7STOIEhbsmsBtGVluMQvxJNsYQUqxL/DZ1WfRJBBEk+yqVFhCOLJqIMbdablE25covNxMVOmxdTMDpoNOyCrCZvOzEaUZCi39rjd2vl6Y0ettog4vLlpo7Rpo1Cm13S2s023b41yY8NyZ4eNug3Jmgnbn24ho0VnKqrJgXnk2aNzo+3ZSARfKOhGwUdkC3s/kXmrfbp0u0AkHWdqED3tac223aat2pF5T1ImeB/gPoHvSKVCJpLRht8nu83tPs4jpM9ki2Hz4c+B50X2J3ONIAHWLYC21GAYh8CteJ9bVKgINhG6jz8AWVJor6YmTrlZuExrnQBiauyRlV/ztq2Wtjw9ti//5q/t6t/+lbVOjqRQ1aLGKvWT8J1nK+GF4D6PD3f29W/+xd787o+2un6wAbjhbm79TWkDCB5wrhpZNYF1SZ4u8JuQvMMv0flQOjGg0ZHeaU2BRxBjzE3AdPaJbqvjdj7YCX43QSYbMq38Xbe71V4mmPFjHrvUq9fIIlMmfatPz135bw0/F9hrdXphL1pdmC/KTocoIaQSS2Q85R7gQdmFZ7GzjqjlUzMbY9geDmx4eWHbesuef/bSTp9duN/d9uQGfA+9+nqhcxfi6ftvvlYghwjp9coG3Z5dwdisVtYvWCNNK9iQJZdJdiOZf9QeKrWmII1pKwGokJzgHRA/xB2KyNvV7FEZhWub8HOJ4odnToPDd21rR2XNXhRNuyybqiu1armEJHvMlqzUrLnX71hj0LViRxZzYauyZvNNTecHfbfakj4ODk/yA2UInHCi7hhnGP+zDKgniSTctFbY3a60j5u1vVuvbQTmi53JvAYTwYYNDKND4DR7EERvx4MSyKxn/0VSEinCDpjjbqt1MG9COtXsvmF2vV7ZiASMjSuFIHOnTEXVjayJPOLeHRJTen1r1XYKXobM4ZygzuHjfCqix6UZmT+Q0y5XDXmEDc21yPW1DsnpK+2g19b5c3t9K1lZXbeBsNvsAyvpI501u52RwAEe+uzIA/gzkz7xNpH4C7JnpzYjMYUaUitq5KkyaxBprpjDvE9lqcS+E+MisFPEEOPE+onguvRjqkGJacPK3wn1rcTz9PlYJ8JyIuEla3TnmZ5nfe2/+3d/K6k91TYJAkEEBJEKoY9Mxg7ZThAfZK2kzjiGRLtTE+nC9Xt5vmZTxgb/Y4RhTLO4MfD5TsZTHuQYwjxLbRh0RVJAGPD7jADjO0AvZAn3FKARzh5GNJJoqqdDsUuljZW6Hx1FNBFfEBXff/9a70EkRDrel88v7Gc//WmQI1NFmEI8SV6i5e0kpQ6S5NX3r1WXKMkeDuejw0NJGvB5jPJGsxBhw2AqIo8055VHnz48PtrDw8geJ575g2ODw4Ukn5MeTTsLIouB4j4YfBh0EE+8w93oQTrQ3A9jA+OXiS9ApF63s7MT++zqhcsYwurX3bFWXy7mkgkjzdtrZs1FPGWUqyLciTA5OrAvvvjCDgZD9WPWeaHNkID0Bf9DHo0fZ3J8EtTjHSBJVN/p7MQgElOm7cP7a40faZjch6if1ANNoI73hrgia0pSj5JWeBrvzF7L70gHElGWjh5zl/mYJFa58yj9nMtVkIBFTraFCKyIbE+QMhdmgzoKlSj9XEAJVCQAl+RAgv98TiTQerWPdpLz3nS2mv8hHR6XLvXFdRjZSRwBDtD3Lz57qfZDpNEfkG4Qf7m+kIlMhzTfI2sWOZnpTjDPZo5yzyROeG5TabSe0eeOtdeO4fMHQ8/2Suc7Hbt0hpl3/f6h1mLWVMLZwiHmmSK7uk0RT8wdHACynKj55VkhEBdeR4jP5z0EqGQNm5DESSc9x0+HdtSAynek/VWCMveYKiHF9QIEIyMyi74noJogE9dITrQkqytIJGWSOWCnyNv50u4exnvSUmTZ0jMmHJTAwH+KWuWZeQBwPWOoSOisyRLETx4yiiQ2z+jMd6D9ScjRPkm0RfROgrc83/dZ19dOwDfHOIk8XRdkjIjsAO3TARSgHsRTPjMPn5zD6ZQl8J5OYP69avTxb8Y5P5tEMH2QpHHuuTwP3wiHhvbm/pCA7x60CVlJza9wLJLEEHgTqcA6s8IITrKDe2RmaD5DYFVKMnG/AFd0sAZAiuPLV4JEED77jLK518ESCA9Z8zi2ZqftqfvIQoCaSQbJgT0CA3Twh6a9ZOzCU3KCxKWs8ivn6R7Ui4wRZX8EWZQZlhqb1cbI2mKeYKhzq0a3rQi0bbmxXr0RGaC+/2Csoh+t/YmU7ogIcrLJQTg+l5GoOf4C39C9VpHjP5f8+q8RR7yPrg3HtfpeOQYOzD/VS8t3FiETGYXomee1vNy+r4gKJQpu7cR0AhMJmmp+YUOYE7P5TM352CMYl8xmyWfnvpHPVPBIEBl8JsHHBFjzObmv5Fm2b0+FeBIgUKmxp/dcLVXsni9lZwLax34O3FtWiC1dG7XRtJYBm0ovIpptwyLck0aKQvb+rYL6VeIpnfTqes/9RkSLJAr8jHVi7mm8sNM47xKYzvejX/fnaIV4yjWdDqLO7YYD29l/CTLzPk6kPxElmnhRT2q/YCKTL/cP1lka1Uk8qVhwEE/Kaqno5SmKNOYD6AXzgTWqjB7sqkp2Rz4z76/5FTWico5VQSyNbyU7UGh36KDn2ZXrRL8PW0hzP5xg1S6rEB95LuZ8zn29Oq/kYATxlPMw9x/N60p2VpV4qp6ROd6qKxDkjNZbZDzpHNBO5hHXZEeoxh2BMGi+A9YBHCDXwmeR/4zobM25GEuIj1xzOfZ7IijqQOR5QvsUrFHJikspvAQPkgjgc5JVjPmv8y3JqiCeGONVhWDPyPHMQNM9KSgfGavZviTzdA7Vd1aQ8c0cAlCnfhnBGnB8Ufx6PyfinQUSBvFERpTO+QDCeBa+kKRT1bteX0gRqXFuiYuN6EknXSMCUdGKPsdU+J3o/oXv80R4IjcmWwGyJcgv+l9PCRs6iSefX1uBnznnUupOUc0Vmz33m6o9liRtWXN1CWqPYivhS3V6bYEhIryOGtbtDez4/MIGRy7NPpuObD599KynpQcBan2ToRfBEfQ349FvdL0GwZqsgJp1BgdWtPr29Z/e2K9/8y/29Xe3NqP/NmTjtTQmbg97wBHPy/nFd2wznpU2rgJPgrzm9zm/cn/IICD+5vvjU8ZE7rO0M211rud+VSefn9O/ShuKa+5H93Z+fGqTKXKfpfV7LUl8kSlxdXJsJwdDO+w1ZMO6TV2I/EBVBJtbWVC7mvqHtYdE8PtXr2z05oPtxlOrLdfWXmwUnQ6YCajD2lUAGfJa1ODChFHEq5OqANkp4cV4fGgU9jCb2Wi7sjn+Tq20u8XSZtjG7AGQoIXbS+xvgDtJ/qYt/2cZMDGv0r9j/kM8PdkPTkTwM8QTZx+fzXM/z5Ls7/vRnWc7tLx+zqDblaweANLj+ME66521O4X1+k17fnVqZ2enWg/4Adzr2cWl5BuJgP54e2cPYyKh1zaZzoR9NAI4xTZSDWWk8A8GktHRvgeJg/9fb9tkMrPr+5HdPozsYUZ9odKm87n1Oz1lNDFWZKXVCQ6q76zdKqzTr1m33bOeVGSwE+rK3MPHv3648/OlrAlI1rqv1+xUWVMNgZvnl+cevCUgfKVaTIt1aY+zhX24fZCw2zx8NdYHUdu9Rs2ODwZ2cti3Z2R9YQbEnsYaI37p7n5qH29ubbLdCWeQHcVYy5dyAJ85vlqH/GkEZtInjLfsHcjtlfsx9DX2j4KNI/OQtYKUb+63ef5yHeMtDIjs0M3K5hvW/1Z7MJJ2LSLjty5phl1O1l6dbC0CJSSrFXXdQp63auemLUG7ZhCXsbeTIQdIStYd4C8++89/9CKklkrJXeZeCOkEnoY/3yK7BH92Z9YBPK2X1mvWBVZe1LZ2tq3b6WJjncVSUnvYLRC7ZCKOwA9oeyUAcNDx7BpJOH4i/Zt2QQKMzBmdr5zR+Oec50ifRZZ1H38g6jnJn4qs8PRxIJ5kS6BSsfZAUQVNhAT4Roo8BDREvUXA7HJrozl1vVYiLKkPBImBdNtit7NRubMbyKn11q5qZoftrg1Z02QX1swebWd3AMjzrS05s9ZLOyrNLlpNO6Qmc9hRvJuXlnXZWXx9pPoUQAKBhO0BGI4EKQR1yDYzz7BX6COIn8x4wlvOjKdV9FljUbdVu24Lym1jWxO8QC26citQ+VEAe+n3j6wc9U/D/cHa3DPapUaG3CFZUQVSkZBl2Exe9429g0B4MCMPiHQpycXWSRbmre7LGVfWReyQQQfxRI09/BThluA9ysZaSx5tcTD0jCeIp9Njq9VbThQWDc0FSB76jXIDrLc3339nv/3P/5+9/sPXOg/Oi5oNdtQiM6tvNzbfLvXudYI8SrPJ1v2s/J9MJc6TFmcF2SXYr5IqdDCb9vEuZLuzZ3R6PU9ACBxANsYS8mUrgrVebtUnBM8LIyE5hr6n/IbqeD7VWMy5n/aK7FXaiUQdJRRUp8zbwVqAeDpoRnZcRco6A+FcOszPFuyGdaOwBZJsrbrVjw7s8Nm59QfHyng6PDsRFoNrgY/GslTgx2Zpf/rmW/v1P//K3r99a5vF3NbzpfYpzunj6dwKMp4gX/GlSPqYz6QqIhucenhBnOT6oz8IvFHmjc5Z7G+zWbkT8UTmMVKWSybdumbdXtu67Zb166UdbHd2XtbsotayQ87Wxk7zUD4Zfn/aw52WSJ9mbSt54qXVbExJl+VK0nFrSYCbtTuQnl6TikxMTijWeU3/m/V3LVs26jZpFHZblvaWjFvUybBlQylAGfdRWw75Z/oGbFx2ca8pXAJMAtKusdlaZ0uJgZ0y49hblq2GTXtNuyu29mG1tHsRT/j5BFBBaroUszBSgq8aDes3wN+7dtBve+B8mwD8uo1Uv3DsWDpZWXNsT8/2Z49TZlezaUcHB+IjhmdH1kXOj+zyLcFSU9VLnM5XTmItZvtSAqlCwFwGQz8+PrKTnteEBwPMABy3bebyAT7euWoYcrWQoChwOBLDflBoT+OcZa4lXpqYhM5Y7BsCyijRQOBa7CsZJNiIQNW057NmWgYwoJSQ/kr6ofugSHC7CE6nT6p+au0Xf/Hzkpfkf6JyHDB2QzAXJhsfgDKA9/3daK/Zx8AVja2yW7K+SAL3dAwOEiQTGwjXP44mARi5ieC1DWD3+nZy6nJ//BvnI53jdJh59ps3LvEGMJDgKWQVz/esp6E7Y1HLgpe9vr7RCzNIr1+/0fXIY6QTAPFEETDaSFtUE6bdVJYJk5tBIqUOI+HND281wCm3xSbnmu3m73B4ZL0+xdt9E+R+XlOGaKiRjVRraq4sHzmpYqu9yCTv2+t17cXz58rcEvEnrc6uiC+ImvlsYY/Tie6FUcskyc2UwW+3GiJtXj6/UmFZ3puF5KQMGtsTGToYhBBHOE/UWJKjQK2rYV+beLfXUbQOxBPyZ1nANQlACCNIMKJ2ZtOl3oHrfc64dBfE0bNnF4oQS7AZ0pL+F5kWWWiMbzprAjtbLV1LzTCei5RcAj98x8nWQYSzirG69WwyvnBWmccut+jZXWnoJViWB2ACLhBtCTQLPM16AJHhQkZCgpz8LRdQgnW0l/+TKEmjl2tU1BmZi6aD7fyf/5YDRCRC4Y7odOxZQLwLUlk8izXF3Ob+v/jFLzQmkH1v3r3dA5SPo/u9zF32TUoTpfOb755kUJJbmjuKuHHj36Nau/u0ZowVEQJbl8fyzcc/6yQXUj6QxE4a0Sess3ScNSZNClw+pfyzdhLowxCSDMVwuB8nRUWFHFP2ZZIeVcCyOu8F3EfkdhUgpb30Zzoy1ahhPucZc064VAGDnDMibogQJlpoL7/m4Jb6erm2D6Fnzl6Y7D9arukIy7it1EBRvZ9uV2sP8jeNehkve4PZo+g1jkSdBTGXDk++YxIWCVIk4ZJzjedijCQpy3XZFwnQKC07spASCMm5wHeidFRrb+6RiUksOSniReurgFI6+XnIJKCdQLyclyANcz4CgnEvRRbHelRUJJEayJoEUJqgS46F9oWGk435nBzLPcDQduBb8zcynSA75IRH5khGE+d7JEivvX/m9Z3UNwHysuEn2KhDPOR9BDJhAAWAKZmjIGFxDAUCkJUBgJx64XL6XdZQWSpBtGadKza4KiFRbSPtJKMlxzTbwbmR0cLcezp5tPVsISMAuJPU/Mx4wrGgzVw7n07UBvS0SeUXOINMAoAZhmT0s2T2ojZX1SEn40mgbzi7tDWNpeocSeBYZ3WAlPw7522+r4/hvyae/Ix3Y5j1I2c3yAHukane2hMCQMg9PM99rhcYFY5RdT/JuZr2T75jAtr5fAfpn4iM6jglUFiV8kzwOO9TPU9yzn1KTOAYE3GsKF6iBpVVHbKW7CtByqRMm/qCwrqxl5C9kIEy2uNKlx7yPcmB6CR6EmCtkk1JyOa75TjlOVkqI6hKNHrUlt6DgrgxPtn/OSe0tzKvmt5/eb7k83L9svcmaMuz98DyPrrqiXjay6S5eem2EaRiZBDJUQtpGO2VrNNqfZ0A92n3HrCJ+kq0kX6V3QZoFWcOxJP+Vsk8y/mtPls96dlX7YycAxk5pn6tSO1VzwL1XQB12vsqmts4x/Rlnn+f7hX5Hvn7XGMZOCP5pNjPXJbNMwwlOUMgRzjcuT7SRspnytml5kASj5XsHa8F544vznFm8Uj+EgJQ6YkeCJLZpKqnFJlr7JdIveVazzlSGV4RR7mX55mU9pjI+Kx9EaRdkhSsSwVvAbgCTkbgkc5KSLLILtoG0Kb+C5KwShZCPOX5XiWe+LwHepQq1g0Io8hqZFbYX4mOTwlN9jLqiUUkemZt6twrvH8YX+6fkY70CWM5o2BxZPp71p7r/aetzH5Oy5/G2M8T2VLNwmoLakA0FHVP9obGHHngOKvIOMOx5vfqV2rCxXwRqLd6CjqTpA/zJ9ZE7p/VuZzrPteC5F4hJyFHIGca1Esgg8wBzcPnB/ajn/3MfvHLX1rv6MB2yDSNbu3Nq29Ve4LlyJ6QBZddis+BbvrqsNVT9DSgEmBbe3BotWbX/unXv7N//NVv7f7BfQg/6zoioACeJX1Ef0ZmdK4vkY1Z3yMCGng+XyLtgjhKYsQLSztIWF1Dudem/5Prp2rLpB2R1+Y+nb45NuSw35fNXdY38puJ1x52mvbZ82d2eXZm7e1SqhPuCzCGBL+5r0aQYLGlrtLK+gcD67aa9va7V/b2629sdfcokOtg47VpiJ5nnkjGFVCOYEcCUdqF/BhA2VaNiF/2a0iDnfzTV92O3U0mdruY2ZizDB9OBxjBgAQVeDCL3jHqYZHtJJWQtcsNJZGUgT4JetNn8yXybq664ESVA51uTxOM5BJ97o/H/Nz5mqUP8MWZf5Avyv7vtu3s+FjR0/TrSYsMucLgBi4uTq3Tbdh8GvLwWxPpw3MfZ3O7fxxLhmdd1pU1AqhDkoHs9t1WsrlkU0EIIhdE+wicRdJxOV8pS+phMrMHVGWUzdhS5hH9pIynXWkdMqZ6FBt3fGEwqEt+j37n/CBYkH58/e6dfff6lfp1SjH7NZ8d2NHh0LrNwk6GHdVAJrKajHiIJ+bX3ePYxvOlPYyX9vb62nZlXSo368gcB6Bkfl0eH9n56bFdHp96DdCG1/Iho2W6JEgW/+be3j+M5NdOJPVH3Y+GMrVZZ/zcGwz3a5XxcfzHQW7md7vpShry+cMvFDAcklndxlMmYPqduT8Jk4CY36xtgQ8LWNskGNej4dmnMuOBdnkt4LrjCSjfsE9L1eNfZyDn71hTOlOwRZFZImCSYKFazQ6HQ/vi6kxBuMw1cBsRcCE7p9qlc1e18LpX1KOCpKjbAAm6XtsOdwt7VmvaFVkl87W1dtTaKiTnZqudzXbuI3pNGjLkzA57A2WwphSVJn4lKEu1K/dZzFF7lRCsAN8F2HtxSBvsnrJdMygw7W5wHmqsCQ/AV1LdPCe7eCcn3VeSmsUnkY1E5qptbbKYK6MOIS6kHwHVybxDou5hu7abzcoeV6V91e+oZhHZEuwVc6TM6jVJjI1WS7vZUfumNOjgF+B2+HRZM1OgKPaZ4w/IZSGriLwVGZrYJGRw9MkCbXdFpIhUhrgoPbgnFWuUZaRAtbqIDdQrkBjbbhpGJfg5WS5B+CiTm7ICkEaq01TKT5X0YbmRTcq8kwLGwpUjyKiQ3BcsLmsxssEJWkRKk/aLTJDN776P7AVlCnmGtmxEiMJaYY3INupiPxDsU7SU+ag6kNR9R95st7Vpp2PnP/+Rvfybv7bhi+fWavWsRXBMsyXyjfqBCj7suFzp48PI/vE//4P909//vTJQPgNkL5t2QC0x6juuF8qYhlzA5hnZ2u1VznZk/YumZ84y8oxdZEIpk4x5KWbd1XEIatpEgDAZ82Se0Acr9pL5Ulgta0X2JMFM7PGcLzvP5ppvVppv6edX7fK0Ieu4jhEMqj7hDIF8Rtlmu7F+kJFpb3GdfLF63TPQOKvI9kFin75tN2zdbVnn/NROri7t+cVndnx+Zp1h3+tIkelLeZHdTrjOajSyV69e2Tdf/8Ee7+5dnYG6t4Vn3HTv7o3gykNIEAWzQv64tDfrAQNYUvNRa1SYGeSjanc2rENAFaoMpUm6blxu7KHcKOOJtdRcQ/6RiVS3QaNmp0XDLuqFnWzr1sFvav55TV0FimKfq64VfU6WKGugZg+rtSRLVW9UdrNZi2AdMjBbzSCesIUJxsLMJ1iobbO62ahRs5t6aTebjQemKIDM5Ud1fko22f/NXnpydCRset5w/w+JyeV0ZuuHidXmK2uXpn6jRlrZa9lCxNNOxNPDfKZ6cpJWXCLVB6Hs9SPBEzgLqdV3cnBoh/2uxqwgKKlm9hG1rwdU0IL4XeEPPgWbM5/ZJ1VDfNizi2cXdhTnPfgIdhI1WT/c3tsIebwIIkOuT7WzKOvQ8xpRKjdzcrxPGkj7MvEw7JM3H2/s482dzhbVSGt3tJfgQ4kjMVfnyDrSVSwvMTr5suwrwqUCb8EXrddUPy33GtaW5CJDeUN7Uh3lnMB9ImMqsbj05dPnTD+ZMay9vHpR8oIQFhhBDsIFEBaZGESAcUhCNnxKPHV7hYiC1JzOSNbMSAH0wPAAMId48AXjB7nqobRqmkCqkXRIFJYzaJBH7ri4447M33ffvRIBo9pIUacEYNjrCfWVPcEXEg0MPF9kPHHYQ3ggtUdbkniScXB8oE2AAaEmEbqORPUx8Ejd8XkvCHZjD/cjbdYptceGClDokWQHdnF6ZkfHh1rwDla6TjqSYqoJM0H3mO9jtQmHh4hrFYpF53Y4EPF0cXEm8iYJKYrsEQ3FoT6eTl2u7+4uMpg8IohsNe6jyfrsUu1n4Ac9B7qZJPejR73HOyT77u6d8Jgt9sQT76+IoG5b9ZUgnsgm81o9Xqcqs2loP2RcueOQ9GwZpcHXPSqQMXn+/NKOTw5dS99FncNJ9v6GwHK5Nnde+eI7c5H3YHwoeJ9/S4cvyQmNdduBafpxH0Ud8lgygiIiJ8HEnPz0mTJsSMfNSNEwWNK5lHFLdEI4MrmA3I5zQyTJkCTlEnSTFNt0amcX56rhxeccpI76F3jMpA23PWKVTQSt1yRZelGg7nA4sC9/9JX9+3//79Xe/+c//Z39y+9/pzGnvzEEeO8EOlj0GZGRgDR/SxIq+y6BKFJ2WaNJXiCfqdppHOCLcAoRRI2xyTWWTh6OHfODtvEeWl8BWklCZTmXVITWAxq11IyJjAUHRD0jIQGtdMQTaJHxH+Pz1AaPVOFdkgjJ9ufY5HdFzSDJFoZ5PofrtQkvvT5JOvfp1OfYsq6Yt09zxOeL9jfJBvo48xwcRK4XODT3KFUOYV8Xfo/MeOIa1qL0fiOauOocJwCBsZIypAn+0DYBzCpk6NdXAcUE1XkexZBzT809l9/T3nQgkhjOceDZ+W/mgubmZKJnqBBj1L6R1EtkI+kwiXGvrpM08ATsRNRDricRndQ8qsitAc5xL/oQp4bsjpRxzPWfBxvvBXiWRGuSHCKkg0TmAM7rpL8e6656CMJcMUsAACAASURBVEqyMM4d2pvvxFqE2M33kaEVBWjT8dR9KkAGxkOCt5AqpMmLjKP4p4Bwv/8eaN16RhdGudYUzmPcw9vrRFbeM+dlgimT5XQfDUM73Nh4emfulcSTFx6uW7ffUxFXjK31fC3wnUjY6Xgs0A4nj/fQWmD+444BJsYYS+aT6MuIJM6xl2GlwiERIRVkdrWvq/NEBhTSAfGV/Zx7k8/xJ8Au76N+jCyVlNDSPtxp7wGoLCqLhIaDqU5OfkqqADjl/dIZz3mcn03Ar7r/qE+IXqeIaspzVbKVEvxIoyyNvNyX9kDwJ4WLcx/ic3zmU+IJUGmv08++UQFCqzJpnC3aS3eeYc7zPdjFgWzf8+TjRUBBZKNEbbfs3yTkq+BL9V0gnihmm2ODs7AHNcq6bJjc03Pdum0UwT+RZV8lnnj3/GzW0Mk1mWv9ac/2fTXXlsZlP6P8306A+HnNXpNjh+22J55cZc7nVbA1/BvHP/d+1pLmRpBX/iwnaKo2RM4nzTcc8gpRnUb8fq6HZIHmRa6DaIfmQMPPOr1jJTNPdR6ill/Vsc69ItdZkuWfto97Zp+rffFOmn84ZWHjVMG8fK/qOpAER2Q8CSCuysZBagEm8I7Y5sq4QeoNCQgfC8nqRR+4zr7PjZQUbNfdtkm7Kt8vh5go4WwP70R7k3hSYESsU52ZSFYHMMZ9OGNqGU0PmIBef9QTgXBLQmlvb0afZ4F5Ofm7p3q41TNBe8NqZd0edQm2nnFKZkW7I+JJsk6Q4lQT1jzyOg3p0KsYMPuj5AqfbNQMukqwHvCGs5nMiDz3JSdbr+mMZ1wVXZrAWUj/us3hGU+y+VUMvunn0G4tgIq2FFvmt2f4SZa24QC1n69m9XWcZ7Qx5lSVmK2ShUnW5vvoHg2/P32HPIv6UFmunoXfGzbtv/8f/yf75f/wt1ZCMFDHo123P339B/vjb39l5c5rXXDPDLiQ/TXzYBlbEuHuEeEjgmeaXVuUhf3qN3+0//93X1uj7vUlsU2ZkfhqIjyj7ik2TvXMzT5O21p+XNgaaYdj2/E72W2VGpV5/uS5mftQzpskg3O/yMC5T207np2ZVwSpSUaPWoX0pW1Us+T56al99vLKDuVfH0u2h9rFSNIQbMEYqQaBFfJvJW3YKOzx+trmH+9tOxrb/P7ejmoe8a1s6diXlBkRtY+3HST1KLJOHTMkaeq23JT2SB3P1dJ+Dzm6XauuxBw7j7WtQC4WwM6KuttkeY66jeh7Hrav5NIC7Mugg7SH6WPkrvFXmc++NjwI0fdEsigjwy8CBXJdar6ERBvXqA5gzQNPyUiClOOsOW50rNtpWH/QsmfPT63VpN4l0lOFAituPt4rIwCZm2W5s9lyazPaEYfrcr0U6IxNRdTz+fGxPTs5EcElaSrO5zo27Nqmk6UyjT7e3StLrBSQ6rWRWJCAeZ1m046PBnZw2Bd2cn7StZOjY5F+6yV19MjUGturt2+V8cTvqIUDcYT0z/nZiR33e3Z1eWxfvrxSX61RZpEU38qu7x9sMt/Y3ePUfnj/UeMwX3gNGmoR9bod1Ya6PD2289NDa5eQhBsr2tSnKWwrPKBm4+nSbq7v7XrsmAMyhMiIYSvoPCPrQcQt+Eis1QhGzixC1t5hqG6wzlTzj8C1IMl0PpaOOzCuCjQIP5U1pDmwJQNrI7LAM24jQxhCHhC14USTou87YAmFbNvVdi2SrNH512oD1XVLdmYqlQBYiniibqbV5EcP203hW7yr3oGARTIr4pykxrTmLpnqIReF1F63UVqv27LzdmlXtZZ9sanZCbXWQj4VJYPdYmMlwDAZDQDJC/IOzE6GB3bYHygrhMyiT20N2QLUZyN4QXJTfpqqFiPneQRecM4d1Pz8AVtKtQn8GtmmBDZGQCLnJe+le4ZcrttoEK6VM4zaLEjmQQCBK07WNug07QDckSCQWmnjcmv3KCRt1nbZ7CpjAP9E5/t/IezNemzLk+u+OPOYw83MO1V1VQ+iaIoSKUp+sWALtgEb8BfwCBE2/OAHw4b1Yn8rP9l+s2VatASK7GazKZpkN9ldXdVVdW/dIec882D8VsQ6uetKhhO4yLyZ5+yz93+If8RaESsi4qHTjve7TVwtlvF6jcxexItuKz7qD+KUSl4AdeLNfra7yFYCoeQDAO175K1Qm+h1Yns9j6NBN56MJnHUHYiA5jkWsQ68ByWxUfFQZ7UqW2KnihoIjuV+GJfruWRDwUbGVHxuW0qI2UJKblI6izhE1TpIhgHwdmlbs4mOWrnRK4y9Q0SWJCJzyn0w9vZ9SCIE1Ibs0BkM2UFfNfZE+QiQL7xOMnS0oSjiiQSuHQmeQV+ZXUBR4jvN9p3of+ciXv7Ob8bHf+vXYzw6jhaViUjet1tx8/4yr99Nf53P/fGP/jh+//d+P2YPD/Fxqx0X7X6c4gepCnQd7c5O1aODXSve7ObZw4/KoiKexu2eEhnwXaAjGY8D8VRVT37+FZU2kE+7lKnkH5U3EAZUW/TwyZWrVEoOyBTW/GCXIRh9ntpn9Hf5oshng/NJZTeTSyElJBe32cR5P7GjZuzic1yKOJA6VM+TvETfrmE/dlSpPLuI8xcv48nJeUxOjmMwHcsPZr5U+dhuCzN+8/nnSkD++quv4ur9O/lQqircZtuD8cMyJr1eTPvDGECiIh8nTCwT21lrSoiCHFR/oeolyq92EU85S1n7VGnvtqp4gni63SO1t9e6hFynSvC4145n/UE8bXfieNdK4skJflRBUglYSXBK6FSlZ8Sq247bfSteL+dxTZzNEhb3sY/BLHSmkmiBBB5yc1TR4LZTjbMbTeJ6tYzXu2Vcduj72IoHiG9NSDvo4Zyxz2NMMhj0xRfwr3s6TanE2SwWdw+xup9Fa7aKHj2c2EvrbexGg1gM2nEZm3i3nEumk8pq7EL2oSWZJs9/JYJ3enE8HsWTk5M4PZpkP/JuP3btts7Ht+/fiXjSukThqPpEG/Nnj4KJ4lMdUzwAnn2cvfFI+oVw+vyrV/H+8jZu7hJbk59ZVVeQq5BWXON7L18ckr6wA/hKshfIZT48xKure60fKSAoqblap1Q/XZzfvJfEYDnj3SqJcW2SQyRHCz8qAonPmwSFAjUHVclKXOCESXy/JqZjVQjFycR21X/V17U9a3388qM91T2S8npyXCDnYyCdoMteDwnZcX11q5+5KUqv6fEEUcAmMhjOxs4eLnM5Fhy4sLqQVglQPDYwPjs/1vvdnymD+MzQ47CGIOGmqa75+uvXGTju0hAIeBx0RY5wXRxIXntykhVcWjCd7qE6B+dHzuu3GgbTaylBfIgviCeqlgSwVj8AjBCfT4UDG5zrpH7zShVPOHQQb6dHxyKeWHhN4omKscz6mamJLT2eROLQH6aVPaFYHBBPMLlPn56LeGGhiuhBj1OZJfu4urlRb6X37y9VwcRCNJDE/Zq8YkxY+FRBjUfTzGa6vop37y7j9Zs3un9lUJJ1UoAGzU5xgqdHk/jkk08kAcB9MDbchzJ0qu8O19M16GEQrpZJ4on7YU0xp1TRQbqxOKmg8XpiHlkXNOI0cGIwykAzrxmUdi7PbxDMBwevt4Z3rkcybJYHGQwyPTFgPKeDRzuNrtKhuqvJAuuQLeCLz2MufX8OmHmWA7BYQSfGQ5mHBZI4IAUMJTBgTHQfRTxpswIKr5KUI1B2kEuZPsQpa+oHn34Sf+tv/+349V//9fj69av4P37v/4y/Qgu2+pko260cEQf5BqoMnHB91jP/F6BfMlM6TMm66eWBnuOfe4G/3d2ikY5Tk/uRvxfGWs5QSh1xbcaT+2ccTALxf4IuMvp0vy3I5vFBEobPtZQY925Sg9eacBL4VwFikl3p3BqAMuniz7STbSBU664yU/1+z6+M8HJxMMoCZutL2XLIf5CxXPYmP7tAEvoeLbJMl4pG5j7vuxpgi4jqKcvKY8ulTb5YahKpRwdLPlDkvJcjJf3uAqG5nyYJw+vkZBYB4DXm+VWGaPWqMBjssTR4xH7nugLuq1cS697ScfzOso7cx4fEE787gLp1cHkf6wArkMqgk0EagwfKjCuZOe0JtWnIIBLiicPQ4+d9Z6CGe1ND05Io5PNc6eMxASQRmFrkCd8ZM37HHDAe2F4HrzyLrltVcBCnjCf3AzglZ7Mhs6cAp0B02QnKrQsEwcGkorBpe7DlShSovgUbMhhLlgrS6VABZEkLMuMbTVF1oLsCS6BO9lOTbXJ1QlUxcF3ZWaRd15vU1CbbmbLrXjeWu5WAUyU+dLtx/e5t3N3cyhnFncUJgxjX2kFfuYBjwC7Ip7S/j45HJqsl8eR58N5rgqdez7xW5JwrPRpZmd7jOGPNQMGvPZANRYbxPP4sSafUnEu7/YM+ZPwtqxFE0eXa+P/oZePnOwC9Nfa2IcrFagDDfjY7WATS/zqSyXvEoH3zbDmQBqqywbFNYlxBMNXUNeYEZV104yu5Qnak5sjPRCCITbLd8XDm+GKPEhRokte2Fc3vH86B5wf8ECkVn3uW9dNeJYu4JH7sN5hct81bt9P5PdijIqcPtrhIf5/LHxJPlorR81ZFyofEk+VhdJaQGVnONUwToK3PCgLulBAooD/y7OB9Wi/VJwcb5ftDksTj9Djmuf7k2Ec68v5qjimfa/suO1ovSom6/DLxlA3a8/eWemMsXe1tG+x5MTAEkKR9VkHLwRYWmY3t0mez99zjSlpIef9N2+rnaK5PApBN9fjSHBUJqHku4kka/t2s8tS8F/Ek2UNSJgv0OoBW2MbqfQSg6rHU68oH8D4DPGk+u0EB73nvU4MX8iEBscK9hdI3tPSTbGZ9hu2bbZmTBgx88lnYzyaR+uEaQBYLKS4yMhXTkChCtYNANprEJ/AiewEw2uuK7CQDkd8hysJ9GFTl3ORnYjHGYjwcK4GLs8yBpAFCnVkCrray37o3Mq4PFUktAcfMg+SGSvYTCVYTT91dVkWa7GCR2J+W7aiKJ4GZJcXK+j0Qy1VZ6vM4/f9ck/IJ+k4MyJ4KAq5MugE0zm/jox/8IP7hf/QfxN//d/5BjC6OY/72Vfzln/5xfPbTn8blzZ3iC4iDg79ba1fkBcAucue7fdwuFnG32MSr93fxFz/9ZXz59ZsYj890PyJNkXm6p+tI9r0MgDpJeed+9vnisXD1mdeifTN+z9jrfhryjX5uJ4F5LLyvU0Ugez5mLJMS4j7rvM6b58n89l7rRYqISbMqpgLo+fjFi/j+y4t49vxCmeKAWZAES6QHH7LSp7vYqM8RlTQnyMVv99GlOvrmPpbXd9EnOdJ9YbAhBUDleQRy2JbPQ+VJp9NXH4nL9TLeLGdxt1rGz6X01paElmSMJH/cVbWAQBSSM+t8Njbgs7bb6WUPzYo5bducHOZkEhRKuMdcl4/VKQDB2GcRxOVHMkqOzeyTZiXVRsAo/j4+LkQd43xEr91BJ84vjuM737mI6YTqI6ooIjarTbx7e6sE0NliFUvkDx8WcXV3J6KHiqXNPquyMYHjfi8+ujiPFxfngUQ6v7+f38d2tU35/FkST29vbuLq9kFkCUmueq7oiNhDFunp+WmcnZ+IePro6RNVK4owXm2lhPLFV1/F63dvJddFdjVnJHEo43ZyPI7vfvwyPn15EUPkLAXapr3Hz39/cxfLTTuu7xbx5etvFNNBOlH5yXhB8h1PhnFxehyn00ls5+sYjKimSHks8MJ2ZyQ5obdvL0X2cl3k1dVPDLkochtkA0p+rfxb5jcJ8ZxPJRa2U9qSOcOXV0xWDc11xrWz31wz2dLrRH42qjKuwHblEr61/b1BJyWmSbQSaNsV4L8ma5/KgaMktXzuNH0l+RP99I9FXFbVHH1hwWLAoKbqo1Y+QklQK0l1kYkCnAt6Xp2/e1Ue9Fvb6Lc2qkx7eTyIp6t9fLpuxYtdK8bUr27XsSX2ROKYNQZhtE0FCuaThOHT8VQ/X8/uZc8sXau4uUgn7esihXTeVsKY9nVVHR9Lrq5IPBKWGkmCnPWJ15Gsk+SX/AveWza82kZW7yQ+o5Xkx24j8Hd+v1TF0xRlhTaVrwDkEQ8iidZx0sqERSe8kng163Tj9XIRr+cPcbnex8WgFZ8MRvE82jFWMlGo+q5LD+15ynDi07Ef6G9zRTUV5zLPRQ+p4SiejsZx3BlEi+qtzVKScap8EeZNXJrnvEBq1iPtL7abuOsexfvFfdxKAaIb004/WthMXB31HaeCZRsD4kqSSPCJSHZ2hSbykfT+oaJZJEvG/rKzqHRQzYMvULgRsnn8zLnE36FsmvgGc6KztuaJHj8Z2w8l2c2430GqsCa67VjuOrGa9uPit349vv87vxVHx2ffIp6owPEcZ7+wloinf/JPfk/n7ieTUZy1BnFBZex6iYRODPBzSLBcb+KqlT2sTNyM2l1Vogwi5ZYZbwBq9YeBQBXZt1O1kpKIqBiu2AefhP2ufpX4LCgJgWEVbmD/lEqt+TbnB39La77OcGMIiWW1Y00fOzACRpqqoVZbMrIi/drdeNbPxF77oIc4qsaZCjpJz+L/kFwKPkBlFhUrzy7i5PhMPSrHJ0c6p+VnItVdrShuXn8T19dX8Vc/+5kw8i0KNSVpyToYtVKmcQhGghLSZiNShHPu/vYmujpLM0lDmBV4EHKoHSQTe3FBL6Fdkpj3m23cbtZxwxqgag+Cu91T9Sfrkx5pJ61WPKFqst2NKaQVigVl/+bsWUYKuwfBu8N/3MWi1413EfGr5VIVSxt6h5Ls2N7Hk9lWGCr+SFbiUVm8k51DDvQGKd7VPC63q3jotWND9Sd7VcoSLZHRji2x2dgTcHHwZfiK3/x7fy/evKeY4nXir6ut2gvM7+cios6Pz2LXbcdDO+JyPYvL1Tzu6aNFYtN2H0fDaax3yN6lvPF4MpRsLTKOVD2dHI0VD0htpNONm4dZXF7fqGKTvYAfxRlgG4//ys9gSvQ+RFby7MlpPEH2mKryyThu7ubxy199He+qkEcy01LfAKvIHqzClXq9OBklNmuf3liSz8T3s6wMdnzAHrFfpKqndqqAGbdLniTJJ/lf9DSTLGJiiSa2dTZUewZ7ltr/1Y8Nh0Z+aEmhy3drSMFbVp37YjzE1RQOq7P6+9/93p7qGJFHJ1m5gAF1AKVDa98SUeIeT3L0d7sYj6fx4uVZ6UUncO2N6YwOgGle/6tf/epbUnuuAji/ONH70UPMLPs0pMrai4i7u3sNFL2ZaJwpA0ZKXGW2wAwKDJSDn31xptPMYGdCIJ74Lqm/22QWKTu3M7/akJGUCwXiBeLp/OJM18GwyUmNvd7fbrGJt+oV9erVKzlaTy8udO9yMtBJP8r3MQ5cD6OEU8kYQDzxPO+vsjSOqgi4LST98vOHkk6AsIE44vc56Un8sVCub+9zHm5u4+rm+lugJgaYsfzORx/F8+dP9Qwq8e311HvG7CoaldwPC+Dufi4jmIBrNpGkx5Ok7ijtbSwWB2fSxi+5tZvrez2D5aognliQrCNl0fUzE00LuQB8y5KxXtbL+YHBNfjdBKw7ndRTbxJeTRAbZ9ZOofV8FYD30hiMR1TCPUotNIEZHdDdtsaC8fWa9SEjQ6QsKJMuCSA1gSYDdtyDM5qa4AdBickrBZSUdzqQ7XTVg4O1ygGvDAbkGyu7lO+/+Wu/Fi8+eqks2V/88rP4689+oYo5HQZIkUyPdH82NgJRGsE982KH3gGenQCB2HJC8zOz6uOxtJZAKMfoEZgk08Ljw89yaEySrPMZ5FDXfVA2Sp8Oy9rxerILROoNxyIKPR7YIdZbs5LJ17JTYRLAz+AgvEl2NOeoGaTbAfHe53Uqp66sSq8xA2ta79XjiffydwJBP/+29KIl77J47M/Ffue1+mqTeWnnubKYq1caYBGZxgZlDED4nvV29YhL+RATfAYgNO5V3dIET3ifK9C+JQtUwVaTyOOw8f0x9twTc4U9c7DO79gjOqiK5GKOPBfNwIRrOeOc31sGqAkW8HsTTzhM7ruifYXGf60diBhnYRjcMbjkNb1Zp/QmXwJyi1DIsyTJTv/uUB1Dw82aA+4j+x1kk2i+FNz6Wsg/zOdZadtuyU4TNHhONAdFmPA+bD9fCho221jOHg6AoMCROt9M7pKPbRmKNYE7FUBFHHEdN6/2/m4C17pe57F3BLZDQUKNIc8mu/QAuJGZtUglQTzRRJUM836nZDB2+3j3+pt4uLmWQwghw7x0hlW9izNUDjiVmRBPJiy9H6h4EuBcQROfbRLP8+M17j3q9fshuHZ4zsr6a74vN1Z+HWxbgaYf9rzpVk8jO68OImyjWT/NMfV1/XkHkqI+y+vQtkQl+I2KDJ8V/F0gdy/3vM8Jj8Nhj9dcNW2Wx0Ln4ArytaQ+sdXqiZH+D8QT563sVUlD6f7KHvOZOMKct963EE88e9q4dHT5HJ7X4J3Ag1pLJmQf31OSI/XMHFg0R/fzNoknsixdtW3bah9CQbMayLofXtrVpm3SPVaPBY+fk0/sI2Rfi6pUqsaoqnIySVMyDT73TbTzfrIwt831VdUnJEZZjkZnZJ2vlt9hf9oW4vzYbphM9rNq3vc5Vz5TmuuW31ERe9gbDQLocBYgAwFwVsSTJFUaiQk+65vX5++2yW447Pnx37x31LC5gOW0ZVWBU73C7BM1162fgfdRybkm07qqv111Z+JJqvsQK2S1Fp+m2hIAEexwyTRwLSUJ8P/y17DdZNQ1n9F20M/nHlzNM933LEBvS4PuzDAng5V+H0KBAaCpyig7xrjKp2hUr9mv8bUlIVSNdb1/aV5tW+LYx2uUMVgtZyptUlNsgC4Smej510dyqiPiCWJE98T4QzyNhocK2SSHU07UfjXnEcQT64ykVIgnkgG8ZnwmMdf4npCren9azHxOADVAdpqJtzsJblDxROXDdiUAiLGAeJKGfZ3rJHN57SPtRo8n+5Ub90JVL8HHSjQTKXxvgsTa691UDcBOAcZmMFz9GlhfNJHfbeMf/If/fvxn/81/HXE0iC//7E/iz//4D+Pd11/Fm5t7xaaAx/I7qrLFRLV6ZrDPqB6Odry7vI+f/NlfxV9/9nU8zJbRGSCnnucU4CyxBuNMpbXGV31IswG5x0AJJpXEZVvJmDrA5rUOuF0l3Nw/tmX2MbzOuIYljT2mfM6BiKlMVyVfFvAFMtob9rKZuuZsH6vFXL1gSIT89JPz+PjFy5iMR/L1WWasleuby+wBc8fzAlaPBcAOkI65vo0ucSHYjyUCATQ4f5BEKiDfdiB9CPpjdeJqt41Xq1l8vZqrr9NVNyW/qNZRPwwyh9n31eMMtQzbTYAmAyPUbh2UF5ZpX3Tmla9nckJrq5fzw/hRxeWzgXXLflPlW5GJJnE9X/LTpLiR17fPQtIla+IJiTq9Vrx4fhLPnh7H0RRJykpGUB8SiKxV3JF8RnLu9a3k6iBrBJhXrxsSaCB2L86fxDk9sUdDkUiZuT6Ph9uHuLmbSYFkvtnH3RJZ/VksH+6krMDY4c/h10M6kfALXvB0Mq6eoKE9gHT+N+/exeXNrapXkDMbjsYJPNF/etyP77y4iGdPjoGmG6QV7RDu4vpuFrPVPm4fVim7d3cjSSJOYuZ/gJqMel8g99fNisdBEkgPS5Jk4bBacQ8g9kDj+RxTQL486IhVqTZdKl4mzmD8HQPaVvBS2f3VY6Ifa8/71OcYVUpW12EdOZZ7TJgoX4DPKHm/b51pfc7orA5ABiktJD2PQmu0W93Vm/G1bYtsKgnzdWaguyL5/HXGzayh85NTgZY6YytOINlR+Aty1pAkknjjrGvHZNiNo147JmBZkMGDdhzdzOLj2SpetroxIZ7ZLJXsoWSGXjfPzTpb8QMBTiEj+RlgXGNZvpFJp4M/V9Lmjk3k1zYSa3vrlPIWWV6+gearFATs31Otw/rQnFWVs+xajyqf9E+1vzhfIMpIGJS0WTuGqPUwNttUd4Ds4a5JFpgiIYl/2k6Sq4ssZbenXjBfPdzH1WIdnx6P4nujSRwj+Yvt45we9dWzqxakztoA6N5uRIp/s1rEwzZi2I84Gwzj5WgaTwDhVTW9iMWO/nVKqU4biL1VGQe2K88TfKubwXG8vr+J2xXj1IlpZ6i+SPJLBr24A/vabNUjj95iEJyYGtt+4kHsHCQ1Ywc2wjC74psFphikKq6IwRR3zxcaD2QC1b8lssLZsa7X5JA+StVCgbNwtl3FzXKhahcqiHvdSdz1I07+1vfjB7/z23F2/jwGrB36W0qSqfCenXSi9Bl/8Ad/GL/3+/9UfecvjkZxEb04Xe2it1zjrceo144+cQ3+QD/xLldN4Pfhb4iEIJaBPC0FEJNOkjKs/ujj8UTpFPhe+Mo8Oz48xAA+DIl3ineqItdykYvtWhVuo37iX45RfWb5PJmVTDT+KWuT95A0IEWBbjeet1KNyvGeVLrqTMYmILPIetV4QnZOJ9EaDmNIj56zs3j5yXdVSXV0dhrDyVj7UHJuYLKrVQz3oYqVH/3oh/GXf/EXKXU/yMRUVI8Gk7FImwlJcfez2D7MYgxp1trHw92t7jXta/q4SsCJdtDnDTx6UKTbgiIDMA/kFen31Nqqv93RBkK0FZNuN06xOZttTLYbEU9H3V7MueNN4nUPJPVLRjNUHUjl2gB5xUE/Xrc68fP5LF6tN7Ei2RCb1mrFU0lE9rM/JPuI+cMv7fX17/1mqV5o9G7bslYkf18tB3bIciLH2UoVGJJD9omDHU1GqfD17ELtb5C63UC0iMDuqS3AerHBaZHs5d1mGTeLedyxhqqSkT5PKCpICWGXCUrY7CF94tod2dFBjwpeYojs+8Z77sH7Vlm5qMQBeqUWNqLEqV5X9wj+T9Vfn4TlQT+mKIr1hyKvXr+jcGQWD/fpm4CxWimNc8TnYGu9OiRGO+Zh7TpJ6WaVdtcYhM9R9mDeewAAIABJREFUiMnEDKc6E42ZG+fi/OEarUrcY800e90hD6q4h7izKpw0TnwWCRRI7glfyPPZUq6K4ypZns9cIFNYSfxNgrz1az/4G3uANxhEpPYwggyYD9cMcjtVcfS1yCNAOH5/fHwavf5e78WB8IX5cIOLOGWQRp9//rmIFgwXTgev53PRTIbwoLImQeccaMm7LR6U8AuY7b5GCgZoClnO/cuPnh/YdCTquA4VU3ZSIZ64F953eXmdvY0eUpqBZ4R4gkmlugSpOfo0XTw9TycPPVEOjlYouOEHgqOf//wz3Y9koMjWmCZxhKNPBQ3RIO+/uDjL8kS0ZenpcnUlmTyIJwVYnb4aw0JGpARXX8QT71NvpcEwnj47j8VyrftmodC4lM9mDrieQS2NORrPx8fx8cvnIq5Y/FQ88aw43zi1MiAl/cezQTxNOPgEjudhQH8odIk5JJgvBwAGfROA38h5evvmUlVnvCbJxALCNL5tOdfKupfsWoJNk8lRHrZkly6zFJzrsUD5vUALV4egM1uNlL3hHACKqCFr7D4rv1TijuRf9QgT8dbuHT7LBBXX1gYhgGvn3DgLzq/hWVSFNjn2WZUMb2Uv2xE12GCADhCAeTLQriyiAnHkvLU7Ws+8Rv3EJgNlKPFl4snvxeBenOZYUd326s038bCkSWs6uwToKqpuyMjZANrxZl1jjGRkirww0Mj9YBCRcWQvsAbZr4yn5nid+0iNd6vqyNKIXMvZhXyWDZuzg00+ULWC1B7Xk6PdG8R8mVVpKU2XGYnMB3aEz2EcbHi5V+aGvzvY5L12sPy5XhNNcs3OhoE1BRWN/hiaO3RRy5Fw9njzdRBPEGfcRxr7DPr5HIho5oXxTXBiW2WvSd7wzIPRRNc34++5Oqy5NTInY60XBwOew8z4YU7SyeR1zqywMVdVTQGH3qd+LXuegMT36zVvEFr3R5ZfgyxSJedyKalOfk81pmxHrdkDEFHAM9ewDTL51yQBDZrYYTNw4AwOnEz3Z9DhucmxNDCMAyqJn0bVigNHZRiT+VP73yCxM48lodHJ9SMyd5DZ4oyZbQBj4bPLBLnvTWAGkhDLZZ55kdmwzty33M269pbsTSelQxgnHL/7m+tKiqgmvpTKV5+vDPJSgkngGBWgy5TBUdAm2YVHp6JJvhiMXbcf9drJcJKTjIRIyWvyDLO72wPxRMbqlH6OU5xgpMDU9UagxTdffR2z25uYQCZLxgTN7STilExRQc/NVQJ9PAdj4HshZ02gWlUrCOBs9O/xmjWQz9rABtqpFy7RkJ5ToFp6+f69581jwXuxgwabQNYOADD2psAs26UmASRAF3t60Lt//HwbfQNR3ne+RwP5aKH/64AT3qdzYJKJCz43mp/Ftdh/zWdpBkh6ZqRPqIooXXjSbtgT2ofaJw3iaJPyaQRitjduhG6gxsRT2nvsclaucX1eYxLFZLTnz/u4OQ8aozYkd/a54Hk/JJ7sTBsYtJ0zcUuPJ5+dfH7TOdU9l8a0zyzvfa8hVzzJdvxriCdAUvYX9y07WNUYmj9J9+TfND9kvKv6JV/LP9nIqgAmAJNtrgwxJWpUfzreJ1CsIWOq82pdvWKKOPL4ec+Qieg15T4ClgZUQNLLjEb71CaeNPQAWqX3b3/W8+X5blY8GbA+kCZ1jlEp6debBJd/UzKY3p+ySWWbvQ8hnlbzR386W0Pk67BjTeLJ/aZUEQORjawR50eRxilvshbxJB+o11VFkX0yj9m3QH7A9lq7/lzWIa9Rfx2yG5EXY30SM6CLX8STMvQBn2hSXHNtckn7i540c/yUqlAtuwYo4f21naVvq708SElLn4nYxhb2mQSVsslkTUoYv4gnSH6eU9IVcrboJzNQxriy0BdJ+jhRj+dygpP86s36QLx4T/B7kiFEoKjf30rVsDnvKntK89baBTmZaqbcR1KMZt0APMtszI2fWVJ7Br3psfT4vEjmZA9Avlzx5Mo52feS+XbQLJve7MnYzmoqvpBmUxxQfd941vNeP67mszj/wSfx9//hvxWjI+Sl38bi8m28/uKXcbPaxnXJhiv5reZKPgjpE4rxskH66Ogk3r69jd//5z+Kz3/1JtpUU/QGBxlhNVcmIYq4aZCV67P5PI6mRwd/M5Oz0v+z38daccap/IOKLbRXSjZXU1tVbLZhzRjb8+skO/u/XNf71iCvq6LwNyA+mVQS2PAl1B9LAE32zzh7MorvfATxNI4WtrDTkv9zd3udPsJirXgJaaQOvZ62+zjZ7GNEpRjATVUqijiWPGTJXlZ1KSArxBNKCfPtPt6uV/HFehavtou4gtwlk3+OJGVmKuPzKwO7SFafK/hMJKmqx2c1hOf5JLlUEmusIfv+jJd8Qiqxe2lHcs+7Txl2dReD8UTzy9+4HmPYTIJ4qKp3n0EZu6VUP/N1QUVeZxcvXpzGydEwxsNOnJ1O87zYkVSb+4TYFtnty6trSemoBwSqSZL0o8E6IHcvLs5OJVcHuEhSHjEUxCeSPfezpWTxVvt2XD3cx1ffvIk2PVNUFZN9r7n3yWQY3/nkRVxQ7YQdJXlgtYv7m/u4ub+L2XwRd/o3i+Uu48QEw4ZxejSKcb8d01EnTqZTJdpim5APJGEO4unyFhJtpczzxYI+xQOZDIBffPXJmLixLXKzVdkEaxgiZLKiHXf3SzVP7w8milVpD6C5pepO7Q+IjbLXDRUcAtxLtUC+Zu0x+eObzHhXjIg8U/Xg8+uxtz6fhakU8Xzw0wAuIS72mWwm+S1KX5CT7rRjt1lIWqlH7ykAVqrK212B8mR3q8qgkZhjX0HXYl1SNVZxZY9qJdQUOGNoJdEf6PmIwUn20hmzAX/JDHVVIW2I7bqpSBCtOB0P43wyjvPJME6moxjEJoZvruPZ7SI+arVjqp6fqcLgymjZIdbYoC+Alr2mPlAQO+xZ+0WuHCkwmt9TmWBfB5uvGLQhT7ZCiu5okK0syi/CT7HP63kAePTnKDO+KqYgnmAOOFfkmxTxBDHANDwstgK+e5zj1aNKiVX0BkWardVVH1uwA/UvGk5iMxrFN9tNfDV7iHfX9/GD8+P4/nga49k8dvd32lMQT7tONyaHHqE9moDH7W4bXz7cxZf3d3GNK9CPeDroxkfjozhv96NH9ch2mT2cOrvYtLIiQM/AOlACTftQ8fS2fxSvbi/jerWP8bAdEy6IvCvFUf1evIfC3Gy1T+lt1KXnM51XINfAWHabmI5TcQPwW2Qmfl0leEBgKz7AzpWiBvEm9wQ+tVvOFWdiCyURaWn38qnaRayQ8Av5dr9eitRedao30K4f171dHP/G9+L7f/e34tnzj+Po6Dg6g2Hcr4ibUz4ZPxws7e72Nv7p//V/xz//gz9IzGMzi7Poxvm6rX5Co06Sp/TYadMLuJuVTEpWwF6o12VblSD45d31NmXnsaEl80jlt+UjJdPIOTroSZ0GHILxw68hVsb/JHmK//NP5wUKUVS0gL2i6PRB4jhjLJ+SvdLNqnvIBYhO2YVuT2A+e/U7raFiXMdGjnkZZ6lADdtZuYd/xx48mkaP6rknZ3F+dhEvvv89VbIfnz+JyfGRrkvMyx4CUz4fT5Q49MMf/jB+9tO/lN3AjnDPSnKdDuJkOIkzzs7FKhY3t9FGTna9jcVyJkUd7AlFDVo7KAZuU8aOPk+dYSmmQJTyjPSww4agpNKOOJ2lLOIUlSoq9ra7GK9XMea8Zk2pH18m1d/xWVy/H/FkOIwn/XEMZ/exGI3i61Y7/mq+ii9Wq7hnz5Fgv48426+UoKCqX2w4c7bdSz6QcaAPmkhoklXV6yzly40VvLm/0fyqkBm1mFZHybiqdqOK/fY2uqNBtPAz+131Zsvi/qrIodsB6jarRdwuZkkQqpdRW4loK/VQ7MnvBv8GI5JMJD22BiP1UqTiiTY5D/TvJlldUqUtVRGr115hNDpzIJDKB8VFwH5t1lSi7hKLb3d1Nl/dPcRi+VilL/+4kkCRFXV8QZU0vshjvJs+Ktg7a/C6egjz2fj59knxYbAX0+nJwb82/svaB+cTToWMNnPRTXIQQriHBCH9Z/MQTXvUroQBYin1Sszrz5ERdyVxxWE6Q0qW3D6uYtlG7Nj67ief7ilZg+hIZy6zutlsPMhkMtVmZ3PQI4lMOzXRK2mCaG1E9vj9fEATnGSQIHwgn3hQyBa/V87HfqvyNg5nBvjoKPtMZQCNIc7MYf6RkcPn49DxQPwOC87rAQ+fv3iq+yCL1f1HVNp9qM7J91OOLgLLOuVoaY7HcXZ2GhdPIODy+TFkyK/gJHA93kuvKcvUybmoihqeiXtnDKkYgrgxCGCHGWY7K69uKztrELMH9COzUiuJnSTBeD8VQ2RtsFC4rjPvmWiVr89m8XCdpdTOSsEwIpuYBNw+egQay2UuvjYygTRGy2fnGqtFagw3A2dfw4udsRYgU1JO/N6OB8aTsbcx1wFapKAAYJo1FlAmFn88PsiFKVjdZ0Uc94NB0eKszCYt7Pn8UEFh8MjzqXlZL/VMBogM8DGeWgsQH+pbllkLWjO1CfxMrO106HP+/JwCqytw9ppuAnTMC9VuBjX9Gu8B32cT7OS1PBNz7Tk6BLCbDOoxBNyLP8tEAYe3CI3KkuZZ+8MkarhX7oc14c/XvFamrasTfC8Ojh3wemz4LMusKcAt7W8fBD6A/Wx8pteuQUtXjDjAkyEyyFVBhOfADV6xOXwROPFZWu/LRXT3Sco2g3s7/woWW6mlbzCN9xqYcTDpdWPClPszSOg9qkO70YvDgQv3zZh4bPluAkw2ZI+85VFQ/fT1629kH8h+pHKM6zGWBsr8uSYDqVy8u745/N0AjEEagalFHHENE2TcM9cQGIlOPEBTpyO7rcCsgB2DpLpOEW4GPr1/KQFPSdS2yCYDLiYqaVRrmU2u6/cbIPfrPF5+Ru3t7fZgyz0HcgkajqDI/wZ55b0gIGo+j3GBQA5w+Fxe7zPEtoXfE3AkifYoP6hy6OrDYDvG+20HaJBq4o8MJ9m8ytxTpllkLxDsHM9gAtZriwwXKlNFomPnqpJDr0Ov+OFev+f1kLCM4dE4M1D42owodd8rS6692qrHE46OeqfsaUA6Oax9QBadETUGzCFZ5953Tbvse+X+XK2mhpfT6YFoEKBJgLdeyYZevnsvmR5X7HLQbh6WeQ+sQwJ/muLSvP3+ISUVAIfKrjrwN7nAuHcDSY2NHPouYDIkBzZpu5csHDJyTTLm4MQUgL1YZUWs5qKkG1kjXn/+LD1vycm4yk2kFNLNDQk/xvxb5M8H/eO8bg9nRB6NB+fK9+fv+CIKDBukWb4jv+6X9I58PFea61u2sweoUz2KGuSJ9qdyyB8l1tjCCdQVEUUg7IqYqmb0fR/IW4BdtOsLEHcGv86U6Aiw9HjYrvr/jB/N0/3lcef/nhMqsg7zUdmZAm5qXL3nfJb5bDU5DVl/GFOTaM0eUA0JRNtnnz3sY5x/7jN919yDlhPENpH5y/7l89UDjEqnyg7W+thnU2cTi4Br7AvuD9CZYMBVwJpjZuRQ4ZYNbAFFPCbMpe0LnyMiTZmZ6a/SE8H2D/J228i053UCl5tnZK17jxef0zyDkdXgM70/uH+Pp0kcr2kCfpGtZCUWQLGmSpHqo8oqZH2pjylgVSW4YMc0x5ACJcsm/2G1irF81qo4c9Y1+6GAJySBBJgU6O5zyGMQNGMu/15ESY29/UlJFVbGOISrpEosxSYpwyT8fOYr+7cIcq7hTFvLtQB4YV8BHXndfCbxkMP+NTmmz69MWQeSstdVFWtiAEkZE3OMifeQbQ6AtH9HVjMgcFM3f3R0muNXY61qL1dJdOk5lP4vY5hnXIJ++Hz476wZnp0qVK3zhjQxr5+OMnkOcpDzQ76VyW7Oj3HKcFKZ6AQIEZFFrmK7IKeZGwHCBYilj9KOUR/Zl5YIPvd2Yp2wxnRGMl9VMehz3r449/3i9IkyaZcl/SI/hyxRogCSfMbsn8wqPT09iZOL4+iOevGwnsfdgt63yNrNYzmnB2UqPoyIySJ7Bc03C8m60VeIW/zV12/jz3/283j19r3i2Pnqkbg3wSlbUQC4AO/q6ekxYFxtc2wb7J94n/N/flYD8dVKfjnvwdcQobJDCSNJTe9pz601+J285fOV78yffZ/0xx79U9lDqr4qSUzrrrVUFi89d8kSXpHcsk5pF/rnjpfb6O63Md1t42i/jmOS/wQ87EBYBBQjLbdTdXRKpkgKh54eVFQvsr8FvRmudpt4tVzGHUolsYvr2UMMhtNDHANAxz25Sli2uqrPHZfYv2asnTAkP7fAf9mniuF4VmTxeW5sfcbzua9tk9yfzDbZSX0+J71/uC5FEfzdibd8LpU9mGik8Z4/PYuz46PotCFcktjaLugHspFsFbJ2ZNBL1hGJM5rOVxLSQH0899HerePk+Cien5+lrz2by5cngeX1N2/i3fVdTI9OBJaRrEsfH6CemPRjvuPsoIfPSZwMRnE6msbJpC1yGElJ9BZvbu/i66vrgAonox1wjs8AuTueTuJoQl9U1uVEsv7PT05jtSaDm363y7h9WMTl9X3cU620jiBTXvsXu7lcZNN0kmtjp0TBzn6hM1Fj0Ooqqff65kGEmxROqpekY+QuAGRJh5LtTcWh4ylL8hO38zvicvaXfTyd12UH+VnrvMgS+9M+1xwzLsr+2kdr2mqf2U1sg995LxO7rVbZN8r+gf9mmwaYKNIUHIssfpR6Sv6bz7qYZBL1ydmTGNPnBSm5JUBxYlBkhKvB/TZ7gB2NhvHkeBQX58dxcjqJl7NVbD7/OqZvr+Ojbj+ORv1YbJd6H22rbGdFwpIYg53uZpWn1nxJ7ZoYynPtsY9Th3XMeyUhl+onsuPq+9qL/W4lH8qxqSVbNShgcyUJLp+oknVMOjGu3QHA9S6ryqhmQEZvyT5ZqlKE7mLsC84fwE/60yk+gOjpRJCSQA+YFVsaEoK4GsC634qr5SKOl0XIQCBIBYY+2ruD0s+4NxJBqr5I9DlfruLtbh2v1ut4M6OyN+L5ZBI/ODmLi24v1rTEWM5VgbGIfVzFOo7avTjG/sxXsZ6totUfxabbUx+2u7MT7ZsrKhP3u+hTBVxJCZAAkMjZFz7PEeaYCpb+vi1Cas3+P5pKZYJEH8cx+Ck3AtV7mZipXsJZOdb0MU46SUjLvy55OuK2Q8y0h1BdS9oM27FYrWND9QxqTpt9vJ/2JU82Pj6JT3/7b8eL3/7N2JxO1Od02Ke/Vkr1nZ8/FWH7R3/0R/HP/tk/jy+++DIVpbb7mHa6Qf3kZL2O09jHeW8YI4g3qiaWM/mSqmbCzwKQrqon+ZIkhzRIJxJzLC8tTA9b3u6oKgasz0lhvJfYBHtKko3ktBWjtqSioOqcxYoSuxgrQSwTgjhvfDbQcw6/A9steU1o80osh+hgHz3jlpFTVj+jbEWhOFSxWiuukIiLTczau+gOR9HvDkRMnnz0LD79zV+Po+EkRtjdJyciPKRsBal3eyufaUAvwdk8/vhf/FH8yz/5SfpnJBsXMf1seqJzl7hb8nT4blQMLuaqXN52O3H5/n2sHlJZCf/v5u5Ofi8VVkhV63rrVdzjA0K6QPRBK0CU0wpiv4/pZhdPdhEvBoN4SkI8axafpUdl3zbezpdKJNkNUyLxPLrxcjiNp7GNu14n3gz78dPNIv7y9i7eblqx7gxjud7HZH2fJAq9/dgDJIOW8hN+3ROqo7Y7kc8kwaeqCgmreyVLWEFJ+EHFQsQjwin7g5jtV5Jz3bLv6MdEYtac5F2SNovMRDFsTs9E0IisZh2MRiI8s0cmktX0OO2LbKG/4+lxksEjmJlOO65u7+Ld5ZXIOiQ8GRP8EySGsVOsLfYd5yqJJXyxlCSbWPERCVCqzl2mjKRiqnbizcJMS86WBB37oN97eZ5Jvkj/HR1pfVB8QP/Gd+/fx64zPsjmOeYWLlxYy0lhPs2kdD7PKkbYILXoISkHWdX1VnOFLVYPucGjHLrjKfmphUsGuDr7uzB/5umA/0rB4rFtiDEJxUmffueT/WDYE+iIA6TysMpAWyATNkzHLns8XVflT25eDtzJtCpDjo4O2ar+AG4Q40SGC0GS5Mw2aTh5CIgnGHWqYnQ4n5yozxI/K5jZAKhmYMqEvX8P+fWN7kfldARi7b2ID/cUYnJYuAw+P7MJBRi0WnFzfSdnDgKJDJwEQcgC6wgghkQ4P30i4kmVXwOkih4rYngGVUxVEKFAZbs/VIk5GH32/Gm8fPkyA9v5XNd2jyy+A2LyPAQgSMFRQpiAKYdWEn8pO4ajP9L9O1NLC3dBWfyNDrLb63w+HB5XHTEelh+MXQa+ckyKkQSQOIAjm8zsZSz4XIPbrAGDRnyewe0mg5lzlD1UTHgw5ga5BCRUjxLukWsbGDB4QiYQc8pzIfegz60+UTwzn+uD1fNo51DZgDQSJDMRCcVyklWKeXSUhEhl73jNNQ9t7oH7sXQg7/PzO8izw9AEe0yMJBmYUloGe3xw2dh4bA3a83c/k+Z/jNxcgkWW2+MglQNbIL2JJ3xC5slAlxziXmYBNsFejxfvwzH1uHmNcQ3WIeMmYMyHbX0u9+Rg2/13dJECvUzg8D6Be1Wx49cYIHbwbdDRoI0DY42NmvTttEd4Hzr/Bm2oJmptklRtBug81+G+Cxj2Mxuw4tpa85Yoqiwv/s+1fD3uyYdAEyDzfHrsuS7j5WfQPAAu9Kp31mwhnVlslGT3qlQ1AZokXA0aQDiyniCpLt++0/O6IojPbX6me0/wed7HXIfX8zqyfhyYmyj1GtaerSx+7sMARvNaRyfHh95iJq6cZct7qMZzxZMOV4OMjfH0+vG9+9DzGJoIM3BjsrO5pprgmvcT4/3k9PRQbdWsrnFmMbbc82apTeXMHHohZRDmdWBQwutkt8qKKq3J6q0A8aS9VcQThzQ9/riGSWxezziRJWOiRoBUBRg8Kw4SZ1i+rpeOF9foZXDCONyj5w5gj0TJIgFCrTGAUWSXyBgsiRkDhyae0qY+rvHmPvO6Q8oys4kz49dzbCBbJezrlcip2+sbSZ+yZjRONDLeRAwnQzkXCvbJ+MNxms0lu4Ijb9DIa4PvclKQH6pmvZItKcfRxJNK6Kv6oGlDm3aezhDN9WXCybaRzzYgK113bF4Rh1qP2SLtYAO9Jv0722f+31wb/n+1eTys++b7FWzX9Q1s+Luvz/l02Kt1VvpclcOpNItGH43KTtUY8nP1IEpQ0tXEWRGos6RuwDazOXa6F6SsyNqs/cqq9HztSTntPVb3eM809ziZYx5zrynbVdnYAmFTYzxBJYgnk1EGSZvz2xwjywDyrLZLVJIf1rIHuM4e34ufl+/2TdyUvoOkU8l6EdQomB+knA1VLs7G0rqpfp+eE4gbrbeSMxC6U9lz8mvRmTjcC82Rc/w8H2qyTVBRgLtBUoJW2ZxKEuBaAkxL6k++S/WQ0vgXyEwPB89H04758wAruK73szK2KzBIYLf00tVyIBOIsCMH20xcVcQTY6VzrUE8aa4KXCKoJUg5PAsJUdWjqbn3dcNkjvINgrky3Zr3bzKHoN+Av/zFIp4e12tHQARfEE+ssybxRCTisTRobf/T55F85lIuYD+yBlxpFvusLOLzfN/a19XDxt25vDeaviivG5dU4eH9FWt4nbJn9fwlJ2Ptc6STWXMr1k6RCZBSIuiKWGMN4ufb//GcO65SQkHFRpwbTsLwfPE8ZC/yPu5VBFTJ9joBDP9cfgm9CfEV6tkNMOa56YQOel42++Eh1ZW9cCCq1HBa8tlL+bLyY5ARbPTm4ndO7uJcmnZ7koPaqBl7Vl3S/4HMyxaNoemhQgVPpxWTyThOzqbRnw5jC16x36pHLT74ak0VcwJHvd4IMfpYr7YCaZF2W652yq5/e3UTP//sq/j69VudXa12ytGy7u0z2lfid55vryVsuckP+V80j68x8/pt/t3rxueMn9/zwd+dZGa/uukveV85zrIN9phiqmy7/PkHEEDbcB3nT5COBxRrqwID27JYFBEGqEFGdjtiuk+ZnQEVNqwb9V4LAZoAXwAzJPgCGO/bvdjsWgJ6HtbruAfUXW/icr2KGXFvqxX3+IvVQyYlnysL2dKxSAsuM4nIwIir+50Y5nGy3227b196tU4lB6/xf9WP2Gt8mUsnozpW4pqAi/LblM1RZwVVhwXcDFln9ElkjKajeHI0jfEIgKydRNK+rwQ54haAPUinDv0tUA/pDyRDyh7eIdXIXttvJHsI8USMKvCRmHc4ksTQzcMibu8e4v3NjXCCzWIpgPv5px/Fb/7Ob8dv/fbfif16EV//8pdxh++7mQlk66ypKDuK9WYbX11exdu7O1VNcaYQY9FXBnk/SCMqlgDIGJdnSLV3kG/bxO38QVJ9t/eLuLp+UI/fTlVxglFwHfpZo4zDeIC5THpZNcM8Ptwv1Hz9+upexBPYCFJ/9vtyD9QZs8r4aV+JyI6vmEclXxQBRGJKcy2YADLxNL+/098dG2BTvDa4PlJD3js+h+z7ew/Z1/Desj+Zez2xEr/XsaLtAlWixg84C+V/UvFU8SeZ/dnD/DwGo0FWWZGBP7sTJqY5po/Ovh3Hw6GIzdOjYUwnfVWgfhfZti9fx9nNLJ6TjU5votY2q0hWmSBwSB5lnkvJB79e992vinr3DSqizskW9IzBN6efEcQMwL78EBI+RFzn9YlZ5Peol1UlmujMfOzx5L3XJJ7a/TwbDNxTKTBD5o4YAgAdKT16CNJfRJVnSTxJbpxzp91KeSw1I6NZPVK8vVj323G/WcdwnolCJAhBPCHdKeKp3xGZ1Vqkb4SMLH7pPet8H/F6u4rXswf1kzrtdePTyXGcc/bqzFjHLPa6/l23FcM9vd5CiYGcs9tOX5Ug14tVzE9OlMhNL6217J/tAAAgAElEQVQV4zZI31NnB7ayktJSDitjPZ4T2TF6dE1LHpY0xSrVSBKQuIkKsH7inyQAq19qJSUZAziqJLSMPVOJSHGbzvROTIfHsVtD4CDRDZG8jWWrE4t2Ox5W67gaIPebVT6Tj1/Es7/zG3Hy6ccxmEyVsDYeZRI08/zzv/4sfvSjPxaGStsS1i/3PQJrhXjabuN4t4snnW4ckaRAAgfPsd+mhB3VKPIhs9pJxJOOhZI5LfJIvnslM06oIIYgIIGSfsvbHBfcciUeVA8sxk6+DXtwPNT43c4eYkdiRT+lipEmJzZQj8+S/qSykffg81IlZd/exNP3xkeJoSFhh0QgeCxJEeXnz7utuN2vY9FpqS8nxBPE6NGLizj/7sdxOjkW6Xx6cabn0Fptd2L+8JB+NXKoVzfx4x/+KH7653+hvwtXhPCGJJotY0rcTh8wzg8IWXp2FtYAgUjVLsST+qtud6pMZVjV95g9IJuT0qFUpHJeqf/VaEjhfXSpntvs4mzfiqedXpx129Gv9QmxF/1hXK5W8Wq1iCVnY7cXTzq9uOgN4yQ6cblfx1exjc/Wq/h8vogZsrtUNlMwvSz1IohIaB3isSJGiUdGTCRnZvV9Ih7uQF5UxQxr19ipk2rSUc/r3a8X2ov70TDax5PYDwexXG1ijbrWvqVnRqVsRvUdlV4UpWAXwQAHWYwgIpRn7vbUh5GeTE/PnqhKXBLOw0Hc3N7HF19/LUk/SJd5Je9RaYxMHl/4SHAIFJ5kdTdzXbKa22zZgM9Ocojx6i5ndsWEjA1rX1hhK9tRfPfFme7r+OhICQDZfzBJ2IfZLN7cJhdgjIfn4WwyLvLy2bNDsrFxSMYTHoP9Czkpwqsq5CyDrliACkAryLh/U/Wgc+U71V/aM8YtKnnU8du2pGo1Xw3ll9ZHL17uGThIHwBR60vmjXPImCQiK/pODwl5xIV5WHo0GdAyWWFg2c4DGsau9CHLhQdP5wCSqyepNq7hXk+PpWVUOmXGDZ/HIf3q1TeHChluD2NqqcAnT05KjiqJJJ6JMm87rWTQYDypPOJ6EF8Ad5amwRmj9Jw+TVyTxbNYLAV8qrqIbIj7zGDnnwIFGP9pZrEps33Yj08//VTOhkERNox6PN3fyzHhO5MuwzmaxBrHvt8XgUYG+2NWFpm8o0O2hJ0yyfa9f1+LPUulWaQqh64gn88W+LdG/iYzIqydDzB3ANvbmXGXTlpKJ1lWy5+nTIF96isbSHKgzWuYF56Hz5Z8YumgJvGRgQF/E/NdcjSq3FHGT0q78UXFk4LVyhQ2EOjvBo95bRKXKzHQOZdpoHg/4+gqnF0xy3Y+Tb5wLRNABo4Mehg0dSB6mOsitpwNyevRwG4CdjaKDpDSEX2UEhAAXUHuh4AkB5wCrwK9uYaDSo1BEUQGSgRuRBIiJlIcLB+cb0pbDcIV+cf8sn4YMwNAJnNMhnFtrmuH02sgg+3MOvSzMB5es35W5tfzITCy1qODYzv7knlYP96HgTOufy3ZryTBbFsYX8ZNFSRUHKl59+ZACHhdc32ThgY6DR6Y2OH/1jrlvk2MNoNYBzpeE173vuZqnUQ6n3v5/kqNByGeFNzsQnYj+51lHzo+E1KZ91AFen+TdsDEG3/3OlRg1jDkvN8kn/e8gUcdfP3+QU6EZ1dGRsmF+vBugiTaK6cnB+kcr0c+1yAwWTQ8m7Nwva4NpDSJYR3iRYqZGOQzeI1JYT+bgxQfkA5OfZ/e80jnsFa5hsfQYA2/UxVtERo49mnrMxsyyfq0CQ6WDPxwryLY5inDp9dURZMaq1s6a5ufAfHEOJjc49qZjU5V1GMzdYA7xo6v7CmVdkqArxutV9YVduqejC3sM02kF8tYzxZJ8ADA9mk6nI6EbEaB6NIvPkiTpH2xDbPj7HXa7KHm9WHJRjkDAiYyseTh7l7Ek0FHArghzX2HgExJJIl4Yl0u1yKe0Jhm7ASYFgnge5PtIlO2gGwc4IPz6azGqmaw3eS795a+l+Oi8TMoWmSyxriym+XUlLwE9+qzolOJFc3rNz/D17Rj5PE7OEpFbHv98Hr/rNc2iK0Pbb/+X70G+bFJvPsMA+Az8aTrfUA84Xh7z0nXTuPzSDwRoDQJoYNdLTCtOyRD7rFamWaj3nM0Nf+QeHr8LEt0JnHrMRMp0yAWR5xvVZWlbEBIgpK1EbFWUjqHPdGQ9cuzqqtKNa8d9iB7zP9X1Wuj2s1JGt7f9sU8LnynKb2Df6pyfF7jsKtC8wAQAQ7k3pLfhKydJHs3yt7V/UkrOzW8dW6Uv5RgJUFgg7RoSNB4TLDB8iOKoJKNLH9MfkUlSRlsdr87np/em2rm2gB6vK59btPc1ra12XRdTbClCNCWneL+CfT0TGWv+BkpFP2fKS5QUBWfVeHoc5TgECADgkK2u6TjJKX3wVdzj3woJWmf6uBLVmKSAybHDj5fdiSq1RgwfwKwfSZqexWhV9W4zaQLB2A8P34m1wGQoJKN4Fx+W6v3QbP1fBgFTsxbo5qxSfx4Tujb4Of1MDjoEokyyOxF9/fgHgBC5CMPBrGsLH6dQQc5Yxpsp70FHDjs14bigM8+GiizxuQLsSbLL+ZeyFzsVD9bZSjyXA2ZZu0hxhKwsRIlOL8s9Wqfjcom22TUGbwflbTXykpUAYUpziHiCdkf2SUqvMr2cX/eizybpDnZk2RGIunGP+KMVhJPgD2SXiF5Tmd6N8bTUUxOpzE4GknmCnmW2exeFRlIbWMvdttWbDfIoiMrRJVIVxUctw/LmK028fqby3j95l0mTXQz8ct7yL6CSLrNKnom08s3cPzj1+Nf2ObaXzewzbzxPOqvU34Qf+Nnfw7nLjGT/Wpez7UtF+lz1WtK9q0I5PzdY2KebbOrf6RcEOmzkN5ApfWT0+NYLhcxl186SKm9dsQJFTEB8bSLHtIwYpxaScxsIUeSFBVwudnHUr3AdnEZewE5kE/Xq3XcEev0kLnqCcClr8hjv7y0FtkyJe3GEt99kLGr/Wgdm8iU7hOsMaFqP8P+Oa+bzVPtwXGlX+s4g7VjH57XH86F8p+wy46PkdVOO5S+tP5RYL6h19c6RjT7Ph7H6XQSfeQgIXOXjMda1U4kdELK7QAoyVqGQN5HSjnudqo4mw57cTSdxPlJxqiW4Bwd0RPkXETNX/zlz+Lnn3+uPf3Nm8t4+vI8/uP/4nfj3/53/z2putxfv4u3r34Zf/lnP4nLr7+MHX3mFpsY9yYxX6/j1fureHN7K+Lp+v21nofMeoink6NJgmPHVAYO4qTXV8PzzZ7+0TeS4ydT/fLqPr55+z6ub24P/gdu68XZkzi/eKI1/YyqLRKn6A37sIyr65t4e3UrqcEtlVYL+kSllH7GgCV3R0xO0gv+Zz8TDnUWlX/sWD7nNPt+2X9oklKaz0rwaM6/rlvXhHhqYgOsBT7HsaHXoeMOrxX74KjnqHK/pOibpLLi302qJ+S9u+duJhLThkEyVpVUrSz7dmbH35P4uZxlgudiLRKCaoaj8SBOx/2YDHuSefou/vW76/hotY8LsLgV8kgZEyznq0wEcTVxJZniX3A/3JfUQCxdDsGE/Ni2fBzijHb27gLQxMraz6MSXARUJ2NvV1EprqhElNwr3cdKp1Lo8DV0ZhB6ASwDhlayOH0WqQzE7i/pJwtRRNyIrcW/LUUEksq5iTl+CRKiQexBU5F27Psd3W9vlVgiOCAtNtirspFVITHaIDOJT5mA/3KzjevdPr7ZJPFEZdMo9vG8N4ozEtf2SfrcbXdxjbwY8lebTUzpsabE7YgVwHOrHXN6lan6YR13i5kkuFTx1GrLP+ILYl74ZVUIUOUBuC6/cbuLj06OFReq2r3UH+YQSAC8vK9TfpwTIYnXFIdVHxnm3HKunJPqBfVYIXo6OIn9dq3xwDef7zbxQELLbhu3y3Vco8AxmoosaZ8cxcm/8b14/jf/Rjw5v4hBbxjHpyQrHgvj+8N/8cP40z/9l+pJxxoGT5VN5ozbt2JMcuN6HUfbXZxiKyFghj2tN4gjxsmJcvINkFLcZYWebbrjVvw8+TPdTMCc7TciyiTLxn4jdMFfmi8EyDO3th+S5YOour/PPl/Vz5MjrQsBSZxavbq1dvo9Ea/qk6Q+05lEQ0XNJ6NJtLapLEMPOPnDyKNCdGEb+r24261iSa/a/jD7V1Hl+Pw8Ruen8WR6Ek8uzkU84VPrXFKSTyuxmdksXn31dfz4j34Yv/rFLw+JR2BiKLA83N+qYnlaZASFBNI9JcGMOJgKZPos3c90pmvd0Xuo+vIwd9gaWkTI5x701TMQmyZcsL8VyXRSpNMzej0xLyT/s2bm29j2uvFuvYnX60XMeklqICFH36nNshXv1ov4Zj2PVygWEauopysVM1Qe5jxKbQEFMXy9zVZED3aFXSy1BaQ08QX27Zj2+pL5o58TtVngooz7qM55+ZiFUXG4tUbDmGMPxoMYPDnVWma2+v2B1hyYHCQN+4o2M1QjI7M3HKdvDs4vucZWS+fyx8+fx/PziziajGOFotJgHFf3t/GLz34ZX795Gw9zKoSRydxK4lbYi3oVd1RVjFrZ02cXml8qqfatjFGEu15eCc+yVN79ItezfUXwVheAoKTz9Gyq5O+z45MkLJeL7Em136lq9M3l/YFE+jDG5qyalgKaVeRYA/iH4nHwRScj4TmKNag67Zf0apFgQ9QHSvZcvdbw2yBuK1EUBz2xzkx41D4u/IxnWm2zqKKJmwpj+PjlR9RvHg5HnBH3oODcoOLHQTESdQBwkEcGKI5PxgJSyehwVr8dYAfJV1c3GhyRTzf3B6kxNgVBzXDU13v5ZxInHc+spElnI7P/Xr16pcqrR+AtHcQkn051L2gZ67BE6qGqcWazJL+YdAwn75eUGI5IAQ98NsSTK54AXRlnXouRxYF0YMAi0oKp6gvuneAHMPGTTz4RgZTPnyCRGU4WgINGGd8OEhDZgEtlmKOc+ASpkaoafyt7mGdiPqxbzT3aSWpKpNkZokEdPws0sTwiGqpFLGzX6cQIpCiH305LE4y3c2Pn3cE580fFkrK6CljnHiExJUFWFUsOOPlu0FeO9du3laXY04GZhiCBYBMjBiMM/nt8tNFK0sVBnwENB2dzsh4+qHZpOql2Kv0ZDrATWMpKnGbQZ/DBIANz1ATjHp3QBKtMBHoveKy5ZrOCQ8aL8Jos7EYGtQGOBGEzY9CNJwWSbZPkcDDrzW/QxRl1ArmKQKRKhH+8lrEwkeM94+Ca96AfzBh5nCzVZUfd42Dwk/ewNnm9nqVkrpqkju2JAhJprabhlSPfkGZBjuBkenpw7P0ZzXXO8/OZysoqST4HHia4bdQdtHsP838TyV7rzXXue/daeJzzdOy47nyWjWQ5ee5lH9/Hzd2tMmG1x0RuZxaLiFbIvJIDgqylYon/N9eZiVtVypSUlAFAVzbybMwdzpuJDVfjGLTTONAws3pemBz0PuX+FXQWaCdHoEjKQ6CH3nEBIU1SyJ+BHWwCIXJK1CfwsXrQ42aAxgA8Y8g9e2/wOn+uwQQ0pQEfDFjyGj+n16Tn0ySLJIBKog/det+fbVdz/1O54zknFNbaLweR1yE9x307q4SfPQeMK/vfjpHmo4BIXuf+GiaGyE7XPq0AXI2Vhz2VNAPUAZLvae5NkIG8AsFzO0kogb1FPGFTm8ST95PX5ON4IDuWTpsDbCcoOADHuUFChfNpdv8g4slZjZI83Xeig1MHeaSKJ5yCbexoyM45Uv2pDN40A3P1WFnOKpOy9LMBC8jSq6xGgNgmcOs9ZzvMnNqOmmRq2nOT2vpeJJadIP0OcuUDeb0PP8Of78/81v+p1/9Aas9/15xYt82L/IM+VYCpzfPBIIznCKm2D4knf57WYTUOzd8lMGAwhmu5QseErveYbVZv1Kd06mCLIZ4Or1nvYtfJakA/U/N843dow3uMvee9R9N+54PrfQ4gd62UiiziqWk/PRb+HYG8z17IHtt4HpX3W5bWgJBIocrqaoK5ubczgKX3XnONeMx5jc6EqiyRDe1kVXWzCoqKGH9Gch5J/uS1v13xhAQCdoD3aM+zV4v04boGwGTjqreO9mOBX0h9CAx1Bl1lLfI7+Qf0YWgA1bbdnicSDzIBo9HkvPpWye+rQIPPTxkLch4fKwQI7AmyAUIgnjRuBBWW1iwZO2yCQIbqccX1sFHIdvH1rT1Vz8lrABWa56b9ExNnELPNZ2quNd3LencgntzA3IENZA721qSLzzcnn/AZ9nuwXQAvZAoCSADsKKMdOTH6GVmqsrJvtdarb6pJR+8b+WqWgyzSv2nDeN6D/zhI/51gUT4OcQnZq9WXjgoJ+we+f+7NBKgrQbiGfUs+6/BcJJg8VM+Qqprn+fmsyXAU+1IrwGfsjYY67+kx5f153EtZc/dlEpgB4EiPkAJvyUh34NjrJ3EtAEXVtlWFWc3Ped2GoLz6g3m+PSYeS5/1+PyAAGQeZyZyEqOAcyRYCGHS3tmqaoOzaDQdBRLB9Edto0qxpYKNJLZFPNC/6IEq37UkTS7vb6XHDzBO35n1rqXv9OOhImq7r6S8UoNo2qrmvXuNe33aHlj21GewiQ2u4/OKc5CfXTHv+WY/Yd88Fjmmj/6W9hhxWxFY9iOaMQX+h9eDfSSvT9Z3VN8QiDv8jfPTExFJqJmg9AHx0FktY7xfx5NOO07aITB3O19K+mnaRwqto2ogqXB1uzHb7uKBcLHbjc82s1jR+2G5irvlKhZUkPa6kjZkvwICyr4KnLEE2CYrF6lu6WVPJp8LTZ+bdey41OeCzwETFVYLsT/jzxKpKsWMRwk+nzNNIouKJH6v9bm3OkSOu8jgToJmnHPDQTfOjieqesJMUDW2pOpkRx+je6kcAKgj69NGqYWeFCU/CwCEfA89e8/JgJ+m3DI+HT40MkDD0Tiu7+fx818AcL3RXnhzfRn/6Hf/Ufz3//h/iuFoGnf39Ne8jW5rET/98x/HZ3/+MxFPs5uHWFPR9/4yvnj9RvJkyOTdXd+JeAInmB6N4uR4GseTsfo4078VXQ0wB4inq5trEWjLTSsuL2/j9Zv3cfuQlXGQA4hLQVpdnJ3HZDpKlZkBFaNt7Sd6S1GxdXM3i/mCPXYHs1Txx+N+oHew98caEqHwDvupjh1TeSOBd/aXyR8BWrU26MkNiMdYOa4yqcTrdg2SxGc6a8n+l+e+uW5kwyomAoPib46Tm/s812yuY9wgJD+5L8oxVNGBva/vjDFAZ67frPrSmUOnVRK5sXv0wepGHAPaj3sin54/zONsvYtPohsnnIf40/tUTiCrn3k9nJlFdngcTY7rrB2ksgngOqA28nD8/Xg8EkEMoSzJZyUiAPpKnTGGyN2V4oiS1Cr5gb/pTGhIZWdVY33VOQpin2RI2TH2DSpCSO1BSOD/UtFKhn+XRAikI5GkzIqndYv+L6hIIgUYsV6l1HSeIxBF9Ol5JCepUGMf45vwmuMWFSoQDhl3EZc/bHfxZrWO17O7WIx60d8hD9cXUULlxQIp280urhazeGj3Yw++0N6rGgL/jz4xD4z/PmIGAa/K20VQZ0KfdhNPrAnIKfyOHRVlEBpUF6ByxlBv9/H0aKLxEWFRbUEAlwHM3fuI+UwZxAS5WVMkZPJ9sq6+XADFVIhJlg17lQlFk/ZI8mZUXkAIUJlzHbt4s15JdnC7o5LzJAlKbML3P47zH3w3Lp69iNPpUYxPj/WZX3z+pfoQ/fznv1AvOPaw8NNeW74sFVyjzT4G81lM1qt41u3F2WQkKXEluoO37jLJhP+biHvSpg/aQFJiqCc0sSHW4gMVNxBm+108QPK28NcSJ5S/dDvTOQZgD3DOGudzSMhDXq47GuvzIF4gilqodEBgqpdZxG61jf54mFJ8dZbiB/ck5TeME8abipgWBCkFd9krCQJvi+/S6cfNZhE7iOLJWLEtmC1SexBPz55ciHianBxp/HXGUw1GlS/+2XIVf/3Tn8UP/8UfxqsvvxJByz7k7IBwwxvHfyBOZ31gP1K+baezg35B+FskIJE4CsYA6YR/SRyChCL2cX4/q/gk8WXZSM6e3SL6+4iLbsTHw3E8RXaNSn56dXGG7vrxdrGI16tFXIF39dqxxJ8Fs2NO1r2YQWLu1zGDVBfphSRmW8RTe5AKCxBt/HNiU6+bvk6vBSnajg7k0nItmd/jwVDyjepTmQdzzkGHXokpjS5/uJJ6u8hBT4exmQ6jf3Ya/ePj6NADCoJ3MJAk3f18FtcUztzfxR2VvQ8pYc3e5BxEAnM6HKgS+eXZ0zg9OY7To+PYDjNehrz6/Osv49XrN5LcQ8aR97LPxAMU2Yudp6cmHMCEgpRRKgJwv3f3D+JB4FBu7rIPPNK6zIV763JPx5Op5pl5n476cUwvxpNT7Xf5p51WzKmyvL2J69u5sFz1IC+81Qk6/H92dyeZZcn5lo9r0s44r3F1J1UrnqIvHT3lV5mQz7MSQ7l/XyYQ7aLffeyZaWUKxbrIOKrtx6OUfxNXaX3no4/VTSCl5k5F3uBQcBNkRkH42PnD4PzqV7+KN9+802CqWeegHU+fPtXD8f8PHUjeC2HFgKu86+Y+D2cF8iklhBPjShkIG8tAdCrT0Y7Gu3fvRTxlxVIeiADjfCbvv7g4SwJs4gN+rwOWzwM4hHzi4fk/zyIHgwzBZQbPEE9Pz85FPAmEhfkdZxURiwWg2NJo7vnBBDCho3FKX+HcIxfoIEBZsdZgbTTvNphAA7r5AjnClEMiyHOAAYCKhXb2lQ6gAjME0jeCUYMeTaeMz3XzTt1DBTDeuIwDWTN2uhx0GfS1gyZAtSRF/DkGa3G2IJ5Y+AYdGSNYX8gnSkodpPs6BoD4XKQQ/blQKlwX1pjnAAw1MM1rm0GIQTAYfAezBiib11eeTKN3jwMYnkNMbfXsSSc1D3YDkAavPB78vgl8ZWD52Nya+3O2oZzOIvo8Vg6qXO3FawyCKwgzcFcyVTZYHh9nzYrxLmecgNIBsis3DBLwfhMUzvri+VyhZpLOlW4OcJtAEQe6SU4bJmVQ1rU9Jgn8dXRfrphrAlJ8lgkj3zt/5yDhebwfXG2i+SHrh+a4VWVlcqgJANFo1cSK59+Gl/97fg0+cu8+ePm75D8bzdW5J68B71vvR/+tCbySDZH7NrMRviHou76NFfrNkjrKrFdnHCjIrDWm+15VJkrtZ+bOkpnMGc6MCVgHQ2oqXcEah7GfzevMBxDPt5xnfwYd8rUebX8NYHhP6CD+oI+OiWLZChEtuZ8MdujQraoTB5Ou8OLzDAoaqHFQ5DkySOa5c9DHZzBXt5WZ4b3pPWMyyTYn17fB39xXuaYy48lz6e8eP6qMDmBGZZ+r6W+RUFRs8hzMm8fNa1nVEziflHHXewFmta7lIPYE8Hi8Zg9Zdg4Yy32LcDw5Sru5LN1fpBPJ+CPwYy320v5rL1WDXognk41VgKK/80z+Z5uBfWiC9ny+M7B5Ddk0EE/scVc8CYhWBjwl8BAKXCWvr9JxMhDRpSfo7iZw7/1vu+xzgkYBIsobfVTIcFJWPZJf6hr67a8miA244/Xp9SpftNH7h9drPVS/I4Bkr/lYZpDe3Ne+vn5X2Tn+u23W4f+SWvv22DZfq+zLD67v80Z2qhqGet37bPHZMwKMq8fXmqz/6ecWAHCz0uuReDrcU1V/ND+zeT9EuVT1+LnQyPff+X2TePI54nvN8UmQuXkm2t7Ivi4qCUlBVfXh2mcChe2Bx9t7rmlflUAryeS0UXwBSBzsjAGMxhh5jeuZGj0GXJnkLCw9J1Uu5TP5PJBsSdm6Vu1F34PtGiCK7CkZenWPuu/Kesx7aKmKwOe5SSLGSwDPMm2LxqJAIfnHVVnENSBCfL5hA5rgAvuU3WPbbTvi19gmOKEkq0MSCLPEnhMaRFRbfrYIJj5XPaYAeap/gPZv7VeuNzmaqkeI7DRgTgUvllVjfyqgdENyhXvFRlZFZXNdHV5XPhlVZs0911xn6UPTEymvzz5RNZabeFXCFEAlf/cZa3sk4omqVnwlOeItjTcZoFxHIP8agqmkttRGItd67sW0dT6b/HuvX9m4Q7+vynxsgOiyiVHBImATvZuqdxBBmq5XvaZMxGmvVLUdc0n80vwbv+N5iBfUA3E8jmVVhcguUpECIISdHwxjX9XXIlbxlXtdkYo8p15TZIDscaPaSdVSJRXOGceX/MWS/snzC98745AEF6tyoUAN3mPf5bAPKjg2WEqMg71mn1LtqHVaiRcpcbNOySd8QenHgGV3oke8hb0YkGQyUB8cgCZ6jrx5d62qJjXe3iQIBUFAf4s55wGdB9c7SaPtto/90XgO7yUnyjGWB9tZ68JrmHWAagf/NxCu/V1fzBtz5ApO+0Lez1ofVbHHGjZR733O3yw9x2vtd9rW8ztXozmGM8llf59kyMxi3Uqq5+LJqdbMYp4qHi+OT6O9WcV0v46zbicmsY0OFRjLtdY+iRF8BnsEOcQ9GdbtXtyTsd/uxv8zy4RDxna2TCklJLHofar+au0EudSjoZN+DNniee/dGA4ysc9kkMlXx1JpA/IM0vq2JGbF3ezSD8+n5vmi564KMRMSfAZzpnPBvWe4x0O/2JxA5mm/y2ov1DhOppO4oFroaCSJJOxiq4vU3lLJsPTdAdBCSkd9SiQtlD1wT4+ORDydn0xVbUQvH/l1u6zqQrrn/mEWr99dify5XyxSymrSif/hH/+P8d/+d/841itIXaT76a93Hf/kf//f4i9+8lOMYsyu7mN2t4gvv34VP//y67gBeFVWfJ437NUnpycxHY9iMOzEyfRIkkDD3T76JKdExO3DvaqVbu9m8fb9Xbx/f6n9lIlieYYBpklZhvE4OYmXkwR27wGj9624m63iG5J754sC90aP8VlVC+c8ZPIDxLv2fEdis0MAACAASURBVJ0h3iOOBwGMm/EMc2LbYf/C2IMTKB2jc43lLBP9uL4JLcdJJmYcy9rG8T2fOatovBZ0v5WUwhrL2LJzwL1m9PlBsQSiA5IDwB8ioGIRvGjH0NSfSgK2zq52SY9NOu047nfiCLvW6cZHi3l81BvG880+hrw2NpKTo7KhBxjO2V3+mYkf+Z32v6ofCr4xe1AVT8QPlcDD/eCrQHSgPsY5oapr1s1uH+N23rOqryu+wH/KsUmpafsM/p37JMpmUfQk4lYiz7oHqrxZ76oUJMGFihwk23p99fRxY3uq2SSVGm317YHooUKSvomAsNPBJNqdx+RW4zXMmc+39ixiw2v6bbr+RXvDed+J99tNvF7cxw2VF61WXIzGMemVDCmynFQqEpP1Rkqu6e42UnjgESCX79cbJd2tWx35EiQ5ECnQ84vxi/VWftEK36XDGUc/LHwwjqyupO8YxZMiItS7p4g95ogxYl/hUzOGkiWk156q1DrZ96fViSflK6j/byv7EgHqWzZ32CKFIytH8DWQSnu338VX9KXaLGMyOIkxFSL4LceTOPub34+Xv/E34vnzl3E8nkR72Bew/ac/+bP4yU/+NF6/fpMKKfvq+dhKEpXkkP42tEZP1qv4qD+IZ5OhKmfll0KmIHPMWoOA2m00Jk/ao5gMhnE0GKmf1w5CsiSiSTJZUlHRacX9Zhm3ECz7jcYCX591ecTRwllChQv9oVztp+4y+1irxUjIB1CVE8kt8iHTvi8obCBBoyr/FDMU8QQxRAWw5KLxE7BfvU6wIu+ontmuYtcfxw3y9Mdj2UN65FD5eP6dl3H2ycs4PzrP/m5gypNMyJXCgJOu7x/iX/74T9Tj6e2bN9rPVhyAPDqr6lIn29ouEoewFt5dXcb87j5mN3exxIeghxdJTmAfyHTTQ7ikhJknqisZX54FuzRbXsdoH/G014+PhpM4pwJws40RtqqDGsU03sxm8Xq7icv2Pm4gXdfrmK1RLou4p+aUip5OS9VpysOUnF6SRRvHv3V+MFfZ4ykT3nrtparbB1R2riCeOjGlx5Sw731MUL+ClCUOlYHaZ4SMv8hcrnexoWJtOor1dBB7JGTPz6I/nqi3HP0nIZuo5GWslCCy2cXdLHE4ErEg9CCeTifZe/H0aKq+a2enT2LWSoney6vruLq5i6ub23j7/p0qp1h/qQhXCm4dEg874kI+fvki8c5SA6ECGAyJApb3V9ciAxWXRFZDOQnFuJfGT+0fqJQmYeXJIbECIpY+dO8hnO5Skc1+q3EoJ2FQeGHMx34Pn+WzbLB6lObjfnmNcT6KDITzVBWTSeNDRR34BBhCkhyZgE8CxjoV0oSpFz7tuM7YQ+vp+cU+G7dm1RJOBYRBgoYAaiU5oqqdRXz22Wfx1ZevdJBzY8MRjefOJS1nqTdvDj4YpwDnAVmpr776SrrBdiL5PUHN9Gh86MlDENEkngiDe92BJgnyCPIJ4onJEiPXSpkf7vn8PKtsTALhGNAYl+BIGd0z8hPamigmXg4HxFplq0I80eMJ50rOKhkfw5Sfw/jyHp6ZgeZnAe0ldfAIymdWlwOz3S7BfztLBmoNAj9/9kI9ntxzB2kAM5BSsNg8StwZ2Oe9PLsal1b2izIFG+CNHfvlbPlYWVMyXnI0qnz84W6mcXVw7eDHFWgOCASYVubLAbhCJ3Z2o83kAMnkG2Qk17i5pPgyv5oBvB0jShYNPg+RrSrAk+/cC5/JtS2JpmCF7IzG3w0iOSsqmdZNznfJJvDZdpyagdsB4GoACAcHqg513uvgxUEN/8+gMZ1mOVlFBHrTaeMZCCqywcGknWUHiswpBkZZzkVgNR1drYkCOBUE1mEiR6fALc+PDQf3ZLDE4BtjY9DCBsgElB1uO/oKBiSZkGW5CsTKoPhngTeNhtv83UG4x9FjdTA6DeYdsA3HzOCKM2G0VnpdEdWQuQbn5ORWlrGM5GJ2yCT1PNkRd3Bp4J7fM97+wl6ZuHBQ37y+329AwgFSszIMZ+f6NklX7C/SFNhJB853RexawtD9k/gcyRHy/CVF4fnita5sRGrH6/oAVlcGrYgPDud6vYNyB2da7xXke78159bjZJDFNspj4Hn1ujAIYyLDtqEJiPKzA0DbDBORImMqCDP44sCLz/C54LWaAMlcttH34rXEtVkXvjZrGuIpbeCjRj+Nxh3U+ntzf9PjyfuUDF2BsSV3lmdAlhC72tVnm5zWBTJ9PWV3+/5wrDyfZLHglHicIZ7k7PSzoaQcArJnq1KH8Z3fP8RmvhQQLKm+flZRpF1MyRIcST5bgR8BUVWqKaCswNhgDdl1dggMyDb3u+ZumxW0N1fozS+UfaP37LYxACxq07g1gQL1QSCYKFCQ4MvrzvaE/zv4J8BiT0u6DIeYfjIASTiRAPAfVBQ154p5QmrO88Xn+wzxWmmCcSaeMmArR2iZAIK/bKsPjlBViuizCtT6FsjlLLgPyCfbMhNPTdvWvEekYJvAWc5ZAt38+//r8QTx9Eg0ODv/Uf+P6p0Pv5pjiDgZUnuHtW+iR81ye7HcpZPo/efX+T77VXHtcf4QBHSVcr4v+0ha998ARBMoal5H66WVUpwC8SHGI4E4+TM0Yi4JYzvWzbNbZ2uRsXkeprNLpMn1uL6aGle2NPtHAG/11ZCfUKwfCUg+28ik4+cPiSeNUSuJ/vyS+IZ+cpVKOuH5O342Wa3n8f6FNK0KopvFTNmPBk3MwzpYwIn3nNiONOcb+56BegJAssllS7mmzzudFSWXDKDvhBTA5CbxxGdh/5RhG/s4eXKaUm6LSjqQB/1IgtOUXr3aqvooQY4iogpIae7bD/e3+xl5z3ncvCbx3Xm2tD11bzREzwWrdWLfEzvocfQe5FAWwFfSGAAeNG6GpFCQ1smM3MP+rWQ3Lq+Kp4aU4sGmNHw9ejT4M3nPv2KfFhvZd5GqFSxrD1UVW2+UxIXt+8EOua9Wo0ep4wrbee0bSZ8mUat95jVQfifqASIhSgpD/hVATcn97UHz/FUySqxpnbMlCYvNd1xARneetRsl6lHpzfUTTMlYx1I1Wo9VUeIz6MP9D/Etn6RRpcftAN5pL23ol5LEllRXqb4CcJCZYT1s48n5qf6IBA7n0Zev3sVf//JXIpvQ/qcCZbdtC7S8uZ1llWqnG7OHTApp+i/21w8V1xUn2ofMJKOSFFSlfVYzMQYah8YZxZxbUp3f2/eyv+6zmpiVL1c/2bfm9baNzfPJsUiuu5Qg5p6cjKK164qK/V7xLFXVxNrPnp7L/5gjTwh52G4FHRxPuu04be+jD7g9X+hcIhN9Qkbrdq0xB1iid9OcuH4bcT1bxBfbtE9IDi5XZFsDPnSVXc44t3uP1bSSYJWEUvpISIAN+9WrtOSDfb54rPDv7K94n3mvKhYDfzKJ3UjwZNwSI6iKvurZ55iS92AXkGniXmQfq1+0yNA6M3b7tcYBsunshGqfkziZjJWUQ9Y3ADS+07vLa/n9ZDWj1MBZyJrerpaywWcnJ/H86Xk8ORrreAAk1rzV9mMbfvPmbXz1zTuNIVnlJHQ++86z+E//k/88/qvf/S/j6Ucfyf+K1jLu3nwR/+v/8j/HL/76q1jNlnHz7jrmDytJ+fzq9VsRTzP2zrYT680y+p22EmrpQ8F+omfIKVjPYKhG6/SmwUbc3s/U3+ny+j7u7ufqaWG5fNbacNBXYi0+PljI82EvOt2+QHf21NXtLF4hS73JSsbZLCU3kVnT2VK9vb2PqPRi7H22+WcnCHKmp0+fZ6T9XidZPtzPDsSu/W7HL9wSiQdW4uG9xl+8H3kN1zbm4tjGJCXW0p/Pa32e+2cE6o5GE12DJEgRAI2+rFmFnWsUm0Y/dROOwj2ojiZJkTghWnE6HMQ5koiQ6/td/Fq7FS97g5jezaIze1BPFnx+zqWj0VHM7u4P/sGh+L6SlRgHQFXjHqlaQH+oqlDm7CD5VlJ7Kd9kr8aJb+NIDEagZSMp037Pqnrc8T59jpvOV1IXVwRkFunE7yT32k7yYbWKO0k2UT0RIkCGxB6QVCq+wp9Z5hkDWUW1FN+X6xhGO06GR3gq3yaeC+hl0IXPLCIegh6CWZXT35BM14vbVsSb1Sw+X25j2I44nYxU0aRKHmJz3WOoOoq93tqtq+8M1QaQZtsgaWlHjLffidjAro36yAW2FCPx3BteE1vtBeaY+SaZF4KI10H0j7p9JVeABYgMRTIckpNq+OioumHODsOe4Jet1jFE6mwwjAv8XRL4inhShSWJJYckkk70wRckAdqKZa8X3+y28dV6ETexi35vkj2nut2YvriI7/+bfze+93d+Qzhqe5tVZuCDP/rRj9TfCYKdMeJrMjmK2fJGRJ56WdLjabuLp/t9fHfQj2fDfmzn6dtDaGL7JfW3XamvI77YIHox7Q9lhyYQO6pkXCphAYUmKrJI3rtDynU9j0XQL0oHSMr2rjY5nqqQIaapPmusDPrhCPzex5I2FiRBtiLWJaNM754VPej6qXJCDKCTHRJk35JU5gjyWBXYXf2OeG7W2sd9ayP5v31nHHebZXSnI1XJIJ3OOfv0k4/i5Q++G09PnkoumYzN/ngkmyn/uLCZ9e19/MmPfxx/9uOfxO3l1QHbojKL8+M7n36c6i1co6TdU90gE5fApW8ur9SygTWnmAO738HWDGNXFSnyS0kYmc9S+rXVluzedvkgWbunnWG8GPTjotWNI5S2+Dv7bR9x22nH+1bEq/U63j48xBw73NrFjASoPY/WS5lkx0WbrSq/WJ+8TsnRxGH0smPN1drH9px0NpLtO4Z4puJTiY4tkcXYI/qGsT9G7Jb1NnEHkhzpXdcliXegfmyLYS/mw04sB70YPTmV3OFmvY2vrlIdDdt/fXer6mxJboOxbjZ5Bld1+tF4FE9UCUx1MgUkJ6rMlFLa9ZV6R1ExSb8nejoOkEok8VpYQ6kAqBfpSP/kFy6y1Yx9dxJ0FE+xzrfpr+IvO8GbtaG4tdRxKOw4InHl+CQrIisuYy1DqLV3mezvL/uAVhzqdlJtjXtRBbwqnLMwh3VwtMvYhGvjC8lmwldES68jTuLsAhtDqpA5UdIcmBVHfgX5esaG1LxjtnW9X3F5QzK+9eTkdM9hCFHw7NkzDZgrIFgAsl8FkiCZ98UXX8Tl++sDUED2DEaKSUqpuCRq/EGZ1bHSBoF8gnh6dBxxRNYxGg/0Xq7jppcJBm6V3aGMlcjsLwiIy8srOStiFKsiCOIJh8hZeQ4GYJ8ZWJpUWuqAgAMnXw4RWYGH3iQ5+F0azhUjzQbl4OX1lpXifZ7sbklP8Ew4uXxWMpAp8dTpJHHiwM1ONAcMv+91+9EHvCzHWz1DaF63oMn8Kob9XMC8vymlxWtYUGhL2onmGiYf/l+63qtJtv248svyru2x99wLj8GIFDmESI0ox5BG5jvoQfoCepA+nJ70LAU1gdEQMyRIkARJgACuO7ZtebMVv5W5qvY94nTEiT7dXbVr77/Jf+ZamSsNvGyWm9SSJogpsJPMLK7Pvdy8T/bVAXObJLDkl50zEz6+1/Q1EygyuWYCzoEan/9PgXIO3gAEuDdJQJG5SGWTKu1OpAnP7uwgft+uQPJ927li/L2JRcBEZqzyeXYmHRz6PQb2DIq0f+a9vM//FOwcNatTO9j3YAPjoMnP4Plz0O211J4vnp9ySuZqs8oKBDvqBgGVtftRH5DhIEv6tZaqYbUzuzxvfA7X4jNs1OTgtILu9hz5vvX5m1PGmZ11Bw38/ViNUWPi1xh45rrtQNljeyRz1lmy6nnDQTnOEyXWi9znIgRaOuBH4qIyN/k7rzsCwui/LzIoUVDQkpvjNdw3lZ38jdedMs8SIHDGqAFPgz28HsLDOqzI3GDb0A9WLwFJTrAfEvBCesJ7TaRiS5qHz1Wz0sp44J7458wDrZci5XxwCSwr0EpB0D5lUnmf16aJWJEbBeBwD86EdsUaz8T/2/vc13CQbzDFY9Kec2Vs1Nrywcf4fGw3MvkgM/u9FlizxzkvsMwAnIknnovSccbXe4r15cwNSSUVAZs2ybIqJwAQYMjETRv44X713vXmSNxaas/6tdrXJTPkPnS2JSa3FVSWRKbIpwL8FEgrm/ZUdUiCg86B6pOiZ0F2yaXMu52qjtbzhTKOcd4Ok5OGO4SQAnCyuAucdz8rxq49HwZyIS7aYI7Xj/cFth/9b2XjvP8g4olML9mJ9SouaK6Kgy2pT3qiNEkaUcGxI2OnRWq0+jP5jCCTSEEHZJQrkcju5NkATItD+Q/ZHySW2vbY5Jafz6ChnJoKuD+W2vNZY/t+9NLKltpXaYOiij+qx88xqG5VlPl+kUnxOaKgvQgv3yeBStvO2ob5XvqSzG9VqpW2uWx+VTydnt+9nU49y/4p4qltvzsDdLhTni7X8ykBg6CWjFJ/fQzCcq+z88uj3W2Pn+0DGtb+IkTPz87MVo+7zixLmdUYeU3i13ncTcDKKa+14j1uf+vje1R24hE4qmrMAjZ578MmfQnIHQGMy5VIH68bAAT2AuuTMXcFjs9Hgq+2tOHHUnusYfmqkqUmizOv7etjN9ogFxW+epZ9ZhJzf1or5ZQneXDqMUcQ2V4zH/s7kA6ya9W0fFGEtAG0b4Bqvi+AiiIq2sSTAJMid5xxe3Zxnr4jQC7PCnFcIDoZ8EiBCqSSBn7awjbxZJvr+bb99JppSwnaf2rbAsYe4EBjii8GSEZgreqkk+9jn86+g4gexrSqx6lKoCIZsIO5JtuadTYaTnV9kRzawKcKQzXCLtuutdHK6pOfut1KjqRtnzz3R5tDnCyiKfeuKrqlgZ/3DiChSrLqn5Xf019VEDpMqTLOTyWqqFrgJPXX9vWUVV7VyKxxAe+Xs2NGpM9fn/HyqYqk9fpTP44ikbgXxQP9k+rFeJxJE7INs8mxspt1rR4a63VJ5GXynYlhr1udi1XdoLVGD53K4mb4HTg7iaDT5LrTecO9qddpZs3vVc3Sjen5NJoetQBIRHbjy3c38Y+//TqWy3VsJyh3sF46Ah3ubuexom8wWbpatycpVa87+yY8u5LXqu8c99cGrkX4AnaV/bGv5DXAdXhN2x9zXOaYZrFcxJPrJ9/INHWsYhvUtp+eE4PrVBy2K/08N9xDOw4/NHvFtkitUT2Gr0QVw3a5iEm3E9eDTlzCx80X0UEuqT9UQ2uy83ckXyCrOBrEvNNVj5SvHxfx1bt38VCgJVUIjKsqzBVrCd6O4ShJ1QTEKjuele11QG+Q6VRbL8fzRFQxrvgnjmva55qf3xVPti8eK9tM4jOfy96zzIdjJuQouT+Rfp2DcAwTT2lDDuqPJJm8J5fx9PIyZlOATuxRJ76+vYvbm3vd58N8IeJJUlQQV6Nh7NZZcXMxm4l4QmovqMjYZ6xuW4n82Ju37+INiZpIxdY9vXj1LP77f/XfxR/94Y/j+dOrmE4G8fqr38Trrz+P9x/exM3dJh5u7uPtl29ivdxJavL13UPMq4l6s0v/k2cb0ieHCt49a7IvtZjr6Uy4xWgy1NmFTOUDPUDWe1WDCmSnghKJKxK7eh1JE0Gu8FzfPZ/FaDrT/QJA3z7O4+3NXcqi0QdllbKfgJ4Zx+Z+91yoaqTm3X6Yz4zcdxnTOQ53ApixiM16q/jHe+bjWJ8PdFzBOnC84DXBtZ2w4FimTXAKBHXiSql88F7HMVSx6PmU2169RUtKT+8bJqbBOqIClTGnp7kqUkrilPNssVwrifhiOI5PL2bxjJYXnYhv77ZxfYg4my9jtFkHyrXq6wbxNJwpfvSX/N8iflw5P6qKVlV5lOSrElOQiQI3IAGDRGlsMT56EfxKJIhOTJsTpiT7aPyjelZyfthutqv1fR+Ww6WCSnsb6Bn73ewF2j5QkEdyDaogAMxgGHw2Ply3Ud+XQ9MRYYGU16LbxGK9UXXNs8ll9JrqsVfSwNr/SGxhX9TTcRB3h1UsYyM5r7NNxHgwjmW/H293q/jb+1UgvgbpRKUQ1RCb6ImwgOCginM04CzeBymJUqvQWDbq6bPp5XoGU+M7AC7kAzESlRoQWJJn2621v1g3U0my93IOu42IE8aaJA2tQchh4kYpvnQkMbch+W9QclfbnQB6CJsXXKf8L55DY8eZRiVcEyIJxvQ0rThjMxyKePpqv41HfJLhOCb9sRL3v/O7P4rv/8s/iKvPXuZaWW1iu0nf6Gc/+8v4yU9+Eu/f36jijHMPrOrh/l0cOv3YkGSwO8RFHOLbvW58ZziIp8iMFyau+DSQqdvF/W4t8klydYdunA9G8XQ0iUsIOHqN0ceGWRwNopmnDC/kAr2UVp0I5KlZs5KPnC+VSMF5hRdtiWDWmpIfsMG0JkGVBKicKkg+Az9d/k/uZfyJo69K3I5kHnO536gqfNwdZhI214pdLODIBvimU5GCJIiezWZxMRgFmNyTT1/GJ9//Tnz67FPFpci7QSZx1rG38PGkbLLaxM/+/C/iH/72F6pawlbI30VmD0z5YpyJvPTCY/PjFxLL6Pzsxf3dTdy+/yDiCWKMdS9ymdiRpKjuSDKQImuQml6uVPVPpaLGp9eof9llpxvPO/14MRjGE2TniNEbpPwW8TDoxV1/GG/2u3j3MI8llWu9iMf9JtitOidle0qemWRqqiXHE5F/8oWR36YtCeMtek+NHuNVP+Ls0IunnUE86ec+eDis40OsVG30pOnk+DfI8R1SgpOxG/REAtJjaTvox2YyjNW4rx5U9P3E19hQmQhUwf4Dg6+4MGPTxPCNK4LTYJc5F7lvCmD4G5KWYCMfbu4ysUg9L7PykrGm76xJefgK8Q3Wn+cZK3FNtq9svm0Uv+PcF7ZfCWz8DZzHeDpzyVnBGuc7dsYVcZvDLmb9xBSNN7jowMnIQ/pwlyqRE56MM7LeIf34ksxpf6A1BJE2qFhe9r7au7BvsNsQ4JYB7fL6lhS0+uJWvMO8b9apRmG8hs/UPvvkxcsGcgeH69NPPz2SN5lRQpXLWC/EAafMEqk7yvWOmSH7lYBSSKOUmbs8ZlkaQMQRw7Fj4qhgQOorQXdAwV70B+kk836k/jBo6ZivREoJGCCzcbkRIH9zc6tr8TqMJg/Fe5Hsy+AwwRXuuT/MIC6diayWQF7BjgcneTKWKSmgUsd9WksdDqXRy/vd6NSTzDNcXqd2IosTB05gx8OdFnpOeEp7mXgS413ZVryfRm/jIlz4GeKNayTRslDGOQtFQe4s/8ZzGcDu9JMhNXjuRcX9CxDZZkNfBUElJUEAbidrtVgnwFbBgavWYHn5opLNhAWv4z7aC4mME//cDtj8WkAvBwwOmjBUdhBZqEeQp5dODBkmOjgkibiQsTZ5wBzweSY4DYibTLCDKmcbeZAKPAyEelwcoPv1BtS9OR2ce5x5btaeewL5WamyM4DOez8OfPids7dYE/wT4VBVdqxbMc4jsuou9Kxzkasfjg4319QasqRTZQAriEUOq9dT4OOg1pmTWsOjJCSYQxMfyu6rDHPuj58dNJvQMQgkcLjmyGPEa03UeO4N/NjAOLAwAGTQg/H0WmXuyCbkQOTvCqD7CV6IVOGAiJ7+f1zvVWlpubnNeqmKOxGXlR3vQJVsU+7dzyggZjrVfrC9Yz55nQFCzxX36HF0kCOAZDDQ53BNAY3rlPGEdEJiBDlRmuxCdPMc47PLo1Sh7YCJEK2nu3vtKX7XJu69DgHIuFeT5l63BjssicPrva+8XrhfgFbvaZNott0i73FqZOuT2LMt4Boa87IjPKsPNa9zZ+waSGIdMlbOtvC6sa0xSWkb0iYtfXgaEOA9AiSaRhWuvmc+S73jKtPdgWNeK8k+skQM0JGV5flyNqUzhOWMrDMwLiOVIFI1TtSa7qQtYj14/hJ0yzXw+Hh/lMjUcznznDOHJprDJDZVYl9ZyZJiqOAV4kDNfyXNkhnim8eF/uH4d89zbrT3+knqQTy5ZyCO0hEYpulsSSp6vsh0NejnAJXnsv1EQnY8TEmg92/fqTkvwAKvWS3mcXV+peQPZZgLSspsMPWEKeLJa7UNIAhU5H5otFuymXZCBzioOGRkYbcKdtqA8xG4xctrVZG1wQmuz1rgWQX+toinIzi7y0QB//MYHG1qVSR5vft88M8QD36tQbE2OEafEP9sW2hbpzO3VWrOPfpevV8lRdEiZiz7JZBG0hkl1SUAxbJ3uV5FJlXFk8fLz+exnJxPYzVPX0Rn0QB5gNzbBLW7zml8DQq31zkZycd7LVC7DQxlhyqfT274dOptyN9kJ+s85lptkJAg9jg3rhQq8ET3UYSAX2P7Z2ARqUwFc7q3CrzIjKszj4oin4uWd2D/MR5q8Lo/xKyAK9mgUcowybYht9fq06nxKYmLJHlT9sTrTmPaO0kOkOWqhJBKHErfpqqusCHjSXB/7Fn5G2U73LxbNq+ykk0c8lrvLY3pLrXq5esdDjGvfngOBiGEbPfQhuc17cqrttQeQR/PiB1ycD6i+v8ooVb9d+qsIJuvN6ZnRfWvghgoEER7oQg079+2j+D59Lr0mei15L1EDmqbeOLeAOr0mRAjw6w89fXavg2vgcQXsABgsJgr6M6s6+r31R3q+se9XXKF8l+puK89Z79G+7KCJ/kW1fOC+zbh0D5/p0jxWsIZW4y9B1iydOk4q1mpAtU+K8klnof5ABww8WT7yuvt59ueHP3d2q/sRH73QP+jksgF9NT5BlkJ+QKZR/LeUX8/97HkxypIZjxRpDC5Np1OKjZDAjDJG5ErSPz0+umnlEY8e8jVvTwv92wyxDamO03iTsBtVYFrbiuG69DjA8JtuRZcoXVSdpU5vb6YKTCmchNQCwDs/f0iXr+/icVyG7dU68hEseezomMxJ4uepKlxrOnHUyRI2477HG37TD5n/RyML7GtfUavvfYa5rX2XRKAnox1sQAAIABJREFUzmdgzA2C+/2Og9rv9/zy2XzZFvteyK5WbLPbStarLa2pOLU/iA39nAA8xyMljowHWXmuvm29JoaHfZyT9Q8ICriyWqs3x8VkFpvtSpnTzagXDdV55+fxfruLf/j6bXzx/kPMd40k9CRltN0LjMUXhnTQ+qKHQ8VF9DvVnhmkT8PX/GEuv5cvj4/H5UgeV/zBMzsxyz7Hap0JpI5XfO55Ly6XxOWpYOK+zKi7YC+JsZRoWr22BPxfXKhCRWCQEsW2kpd8dnUZL55dx5OLixgif4xE13AQjyKMslk4ibnI7JFoC6A/nZzFbpP2nR1PYuXLp1cxm04E6ikGLlljJOcgjejxhCzQphJFnjy9jN//vd+Nl08vYzyEILuL1199KZDs6dMnsdz24v7mPt59+SY2K3rNrOPN/aOIp0cqHddVZT4AlAVUaiQHBlahZ98j7Y3UVCMZIj6faiUgbLKCTDyB0ZAExD2fnyXxxLo18QQgu1zvRTzdPi4EqEHEDSA+6PlYFWjqy1Mxp/qvjrNntXzFShp1RngmxU11fvmr/TrtjZJK9PV5j9cSa4BKCK7HF/PJF76zYzn+Jt+8qme9bnROKlGjc/T9dY4QizY0Yh8mLkU1S/VORrGF8YFIkS9AfD5Oe5k2cavPIqsegoL7X0L0csZL3m4vEB7i6cVsEueDfly+fRuz7S6uNzvt0S72kCogYoumf0xi47lUzYq6Y6uCl4xI7Q96qdbZRgIrZ578CE5DSHjU4YpQYQ8BPPY7vRg3JD/nfpV9LCJPZzqDT4+mFi6h87HOU9kxgY59nSn0sVJPKBFCh1hSMUHvpm0qPECSjcHhVBGCxT6o/xJ+HUTFvNeJeT9E0vV3TTybXsa0MCOeXb7znpamWXnF8z0cunEj4mkdw0PE1b4bV5Pz2E0mcRu7+PndRvPV4xk6hySeur3Ydfvqz8Q1JpzRyOQdkCjjg5RfGMPhKNa0xqiKp2YHudtXtaj60yDDN8hKwpQyrD5lI3pTdTQe172sgCKO50yWX8k8IHcMgQRx3OvEqtcEHql8UqpROz19f85OlQRyVqiYeFLyEjYldrLl/brnzZCKp0O8bvaxGA5i9vy5qqdojfEf/dEfxMvf+UGssAUkJOJ/LLMa4+c//+v40z/916rCBIclFsGOLh7ex747iBV9ytY79UT63mgQ3+534pKKlV5V6pB4QC+s/VYEEn7JinFrIma9QbwYTePJYKSqqe1mFbtOysX15nsyzWPZPcS82cW6E9nrSSTeMC766c9A9iELix9hXxlfHv8We3yPtBo9IkcjSfytdhsRJdoH9K+phGCdryRXcb0innr7jog7rr1nTXX3cU/FEz2Qx5ciH6ns4Vx9MjuLs+k4Lkky+PanMelNdP3lFixopjHDT5qCdTURD6/fxs//8q/iN7/8Vayxm/RGZ0+yR6g86WZSWYcEDyTowGqo7K/ed1yLSikSVpkvn5mWU15s9vKPgrYSq2Xczh/UTxAfiqqd/WgY0243ziANt3tV0L2AIMdHJUlhu4t3+23cDIax6A/ibrWOx90hVoOIZWwDqTYkEdnXjnvVvmWzlo3EfrO/JMVYlU/CFEvC+lvNVlU3n/TG8Xw40bp/s32Mrw9zkdLfngy0PidNNwaof1HpVXLRJJF1D/3YDwfx0AvZhs2wr3MPyVu29ENh/+Abw6pOZ/6Nd0nwssu4kSCbOD3VvyRbEUu9unyieaB9BucVVWIosO0qDiCiA4PRWaRkEvzg9GWThMq/ZTxZyZhlM1mnnA8mhlC60vvcNwo87Wwm/9cV/4p7kS8k7scWIR3awn0cI9i/wl4dsZCSLLYP6e/aP5C22BH2Y38kTgQsakzNZY23JEB1I/T2zrhsv90H1XjGI622obgflYU6Z7Cj7bhJPZ4cEF5enavyyWViHKJns6vUOPzw4djEKoPudBailxmj7vMkYKycJg5ZZ4oz8QL6qmE0/+dzmUSVoj95cgQQ7KyLuKKHxiaz0nEKAYm//vrrY6D58tnzIyjthW8nVAd/VazYaecz7eDzuff3d0dggsEzkWEAVkFQS3/YIJ6BUcnhtaRzHKB97CgZGDLwwpjyLEcHerVK8qxIN9+nSSNXNPjeDY6QoW5g1wvJ8ip8BuV8dswdrDhIzSAoHb/cKEnYGVjies+un2jekjHOsmacTr+WUnIBWgVeG1xTMF3lfCaZ7OwZmNZrq6ImiYokRNiwDkz57oxBA93teebzKT23Y7TenHrayEGDxvpI3sgggd9jZ7MdeHqeYHcXj0mWqteRA/bSLUYjlMOEde99cSTVAC4Gp4xwrs8zmHTiM3BWeT7mnnFhzgDa2S9cB516E3YG7AzKcN/bfZZCck3m0QbVpO90llISzA/flZEqEnav55kpUESGJAlE1p80iUsekgOC7FmPGT+bCBKQNyh5xBYo6T2jNbzJ95oM4r54RgcCtheaC8qgCc5Lz12Vg4u5mtSa8FEJcVXpCMgG/y5blGszSU3PebPLfgi8x5J0kKlUd/J6KjghrrzfeTYDgcz59DyDYpODvrbBHxpMUgHKffNegk8HTvf3j3JSlVmrMtSO9mMfspu53ezi7ZuvdP12paArnrwPPfa2a/zM/TKXIt8pxSbgqt4d7rHRPpAcCPFa7pV7dCDFs53I7rRDXI9xQb6GANVrzA6DPh9QdZyBng+39nOY1HXgaPIQoIHXiczZJ5igOazsEYIUk1zcCw6SdWxxRk0eKmDbnHq/2XbbBnNN5IC4hg8+k69+ft5vIMgBlO2pQJweh2s6DqwjMuj5vQiyxVJ/P2qeo23MvwITJFlEKbc0gkK2jtJjNRKWFERHOuUqU7d8kF64z4bxj4vYzhOYwc4oywRHAnkOgrb1KrOm6kzj85KYSnKX50FGZyKgIPttESQ5kQBnG+KULD5eO188xgKpPzJb6wAjC5G/264PigSTg0NDYjlxp74WZH0aQCJriP6OR2eYzPXK6LGNjP1JSs9n5JGIUEuPlKTEIWWd+FoG+Llvg3OqtmBcpbucJCqA6NH+mySpahw+p119xs8mzPm/7EDtqbZNU5BfNvRAN2j390J2tErp5TtNErBl3J2BZJDcYJftle/X1xZA1+/H/WYuSTz+r3OqegzpTAiyMnP82meCz075Z+oRlA2otU+rsCOntxu9CcBQEmLyC1i/TkogAG9VWAxG5WBW0OM1wH2JJG71U2J+mLfz2cVxLgSetkhA7zd+b0DalancnUgJMqULRND6+LgiBSCj+lzJPha4ovkR+TTVMzlZZ1ayVDrfoqNgTOug+n4o4aEAXo3r5pv+kwkvr4fhZJqZg+Unyjmvs5jPPx9mMoXPfffXtG2G3PCX17/n099tu2zDvZZ4Rnpo2m/h89ogkEzJImVy2z6YX6P10Opx5vtwPCCbHztlah99jALP9ZlVOWb7nyvqRPLqvpGFqeSGNjhsnxnwv/0eV13pXug7NMyMYd2zsipzDcgeVUaw79vXtO+p82e1lMwekoWAuzwvMlYA5WRc47u9v/lwBJoFYBUIITAC3KOIQVXeoL3unoaAf2P6SKVPxxrirLQ9IqkD0qlNGrSJc9nOM1QbsgE7tkjEE+Eae4UUzSIeRcBCalaiAs8uIB7AqmwRkbayaStZjs96N388zn07lrE9Hw0yO7ztW7YDRMAb+9tOmJBPWOt9jyxsyeTxvnXFhlof6PPvso8q9gBJL1UXUGFW685ZuqwNAbGVoOg9SRBvoFokAOfYNpPl0mfOpEQyXKlqu9ssleV9T/Plx4fYxDi++OJLZcHjh6G4gdQTmCmJiK548r53nMWYSH2g/HXHYV7r2Cb8AMhn7g/7gu3idQKad7uqXD/Fw/we+89Y8xzpZ+Sebccg9vuUuFB+JZ/rOMjxW56FuQ5czW7iyX4s4wjwY1B/X30w1UfU4BLKGt1ePJmO4wJghUoyquWxf919jCf0+phEh7nrj+Ld3UN8/vVbERVvVqiHZEzBPnc8yc9UuaDUS6Iq94EvDWB5e3enZ76+fiIpGscqUjCpXjwGY+xLOIb1d+95nsukQ9tv8JqGmOKLdWdQRr5bVYaCiJNgmuNDPIaPkSS+JJTVQyeUxU7F0bPri3hylXI8y9U8DodBvP3wXr4yagf0j7M8nHqMVGIFvt7V1UU8f/GsQJpcy6P1KhYk2kkutSuiB3JUmc6VrUwrg+9959txNhupf/XFbCxwVrL8zSHuHudB5fWbNx9itUSash9fffW11CKWSP6RwDIg2QcgaB/Pr6/i5fNnMRkNortHhpRGKYCH3Zivd8c+VTRA708vZE8e5w9BIjcV7FSGfOvVKyUqT3rIlaZk7e39PN7d3sX9w1KgHeQbz2Obxz2mbTklo7BeWAvMTfqSJ+l4fjcajrOlwOGg/ci65fVO7CUpz++1HfR5p5iuekgZUzolBJ+Sd7y3nOBs31nnLBUTpcrCmrK0rdYUoHcncbD0vyy3n335hOVs9gH5eaCPMfad/k3n53oOZLjBZPH15XMAeI4iXs4m8b3pLJ4BCH/9Js57PYH4080uRsi10ekJwplYspe2w/L7xJjciM9aSJC0j9tAWgx/w30ll6tt7FWg2BOgyhdrBim18YAegZMYYcP73Thj/zeh3nAsqN6YCjnWX1d+AGcjiTMaI2yOWosdAqqdOZVvQ79YVdhmlTv7C7kynZdUSyJTNaS6I3tXMa+QKUoS6UbgmQHfiiCrJCUqMvlM1hTPln3jU7JZMVJzFl+s7uN1fxt3JNgvI/748ll8h3N/cR//ZrGM9/2D7Fh3m3225xBV+yZmY+L1vkiNabcf58xfySSrHzkye71MUloVDgNZoX6EAOtBpVaSSGukYEkSHvTVy0okCZVs2476pSEhJgB41JevgsQXvdcOVPyAx/Q7semkb0n7jWmf2HESnxzw7bIvF1gnlZT4I4SckNNLSERIlF4lLI0m8eVmE79dLmL04nmMn13EgN723/5WfOuf/TCuXz6XHQJk50wBn2U//cVf/Cz+zU/+rXouPz6QlJvYAyA4/ayyV/cutouHeNaN+J3xebzqYBfoFdSNCQTdlnHaxqbfi/vDId7MH5VMcjYeKFZqVqtA22pGUsS6pA1HE8nyrbDH/b6k9qislWvE+XjYi+BjnU8k95zjYQJWvYk79JLbqzfRmor5o2Qz/uWpx6jmDbyNvUb13WgcY84x+tisNgL5YziMeb8Tt51tLPvdWFUy//QM25S4wNNn1/Hy1Sud1+cXz+Pq6ZUIN2L3i6ss0JiizrPbxc2vfhN//mc/ja9/+0XG/Is8r0Q64k+PhyKZNM4Q9q6SkVrwMK7oY0SiArESvtqAfpelUKB+UXv1FcVmCoOv5A+uzTm1pbgOk7HZBSlYV8NxnHf7Me51tb5QBLtdzZXAc7vbxM1qqYQE/M7YhfAN+yMmOzLuzJh0xxmpfrn0iUMwr4nDah7NfhPDThM/6o5V7XaNVOKWvoS7uO0c4utmHe93TXw6G8aTyVmMN030Fqs4lypQP7bNPrbILnLXJM72OnEbTdw2u5hznhSZP/9wL5/5iA+TLFsqPRByJAPjt9j3bMcO2P9d4aWKP9THOG2tk+Nnk+mxGMM+Cddj7jPhL+2ffQ/HBk4Gl3hMK8a2X8615Kdskvh1fOrYhLFVTFey8H4996fQqWICbI+qzKrNBTGJ8S7FHf3esU8x90jPb+PE2EKobl/PmESbi+B6jj8dE/j1OrPH2cOzXdwgP+/TT141PABGikMcUBZn3iAui9ODZdIINlzMrDL5sszr+9//vlhzA4YG4v06roHRtCNpMIhB4HNdwcDv7TjwAAbpLScFANkut9bgVXa1B99glA7zYvkceNvJ52c5xyVR4t974rmmyQcTXw4gea+zXADd/B7/3UGECQNvSActPAOkU9upZmx5RhwSriNSoaqLTBpwT66+sLON/rLHzPfrhWHiyZ/bDijtpHNQtwMdO4E2HjpITdb10HUl0z+fOcchyQ47Onb4PSf+vceGe+N5DCACdHqhAnjmhkrwgvd4/j2nfG+D22Qz8HqPEUGpjR5yh8pqRGal5ABlzMsx0/qoDGx/P41LOm836IKWTJnmpcBNBQ2USBfxYmCQ+3WGsQwQzmlJxHkeTFrwd5xS34cNFOvbgbCbF6djewIIjmBDNdf1evBcHME0SrQLxOS7160PImclq/k0dkCVIwn68RkmNDymROz+m5qKo0XbKqX0M/r1lgLytfncduVM2pCS46u9aLkj5uz151/KicBYsfb4m42omHickAKZfR/tNYfmMtdnvkx+6eCnKfd6LfnPNhFrAopraEzLgeX+3XvOz8b1bu8JohM0SfIkq2OwkThnVDSSCZp9P7IEOBULchwhIiSZWVUoJtX47vlu282Pn5GxMPGE8ynj38o0Z3ydjcCzee8pGKm16j3pNURgxO9kp5bzzFSp/WgNWu1HQMheyoIa2OD3nis+m/UPgWdg7kjoFnnmQFN7pDI3WJNep1yXAPa4ZiorUuu815XUhB0J5sVzKQdBJFH2DLSNaR/gAoweUgqr/eVryNZSul1nVxJlSTyRBShQqNlqfBRcU8WzKUkqeuIhy0AgdpTgwPZQxVd66M0+JsOJxlBVEyZEDo2ei3/z9x8CuSv+IQ0AIOEeVJKz2CdpwHi5YoEsSn4WmH9IgMyENE6g5qAyGCHeNLdbZFoeVSHHF8GmbCG6y2XDBJa3iCe8/3TU8rV8kZzg4B4HEf/BZytBgc79Aqx1LhZxYrth+3v8zvOyNqqqw+e4mwcLXGbvbTJbSHumsud1RlV1mYFQfU6LeFLFSoGoXj8+d31G+dz8+OzgfQTY3KvtC8+mzPfDqWk9c+EzR2RKVSfar/LcGMCwc6nfgy1WA2f5ZL2syNFrkB4g26y+PGZtGyzhke6pL1G72hsAAO17nO/je1qgcltvWja6Ml+lel9ZriZdJQ1REjrYZe5d5E6nMmWVUZrnun0/2YeSGPg4ueQ0FwZ1TvIpukZdp1cZZfZXfB5DwqRfg+Z97mGvX81bSV5iW/ibzwbmR/ddfuNhffp82xA/u8ZbUlQnIN7Nu3WusS5K/kxrqLK/uD4Avc6lAny+OWdpH3TOlNS116jtsP/usWwTYnpjATMiBspv+PgzdK0icXym2Y/xs3YkM2PFgNTA9x7ETvs+fI5XeclxTZJxbhvfHjdfX1XOrfPK19Tz8vw09K79CsFBGETg53mCmPwYtPdayPHL3pgpd7MXqEN2vuas7lJyar1UXWjPpdbzJpuEa/5K7k0JNyUfAqwkELsSKBSQt4jg9v/Tt82qRc9bZ5LyIjo7yARFH5+EBYhlsuCr8kftjagML+Lp2AuzbN2x/0Y9lPclRAxr2+eh/XCvBTIivT7a5NNxAivY9rzI7rRsBBVhXmvyCVrVYJxPA56p+gxyfgkkLOlENSl2Rn75WwLWWvJYVBw7FlJvk4qLyKvPPrSZUd0jgS4iPjw+xtuH23i/mMfd/DHuVyFCgOzm+XIl4oneHIDsKiKqKg6fHU7QYI+2SST7xfa//HdVPQ6yYlhAeavPWCYAZlIY7zP4wWc5xlU/i5Z8t86plqwj73V1s8iiur59cJMk7VjR8agSJ/isUvLQedjNJKoER/oxv79TTxAkrq7Gw7iiv8x4HFezsYC3OGwlm0amN43eH1abeP+4iHc3t3F7/xC3VenE5yQ5l0kqipU6/RhOetpDIpKGkDvZF4Hxo38y/qGq5D6SM/NZKP+veiIwZgZ1fNZ4jhyPtu2j1vwhkwI8r6wVx1lpJ9MfYVxJUmKvE5NxHSR35At2kBNt4uJ8EjN6SIz7cT7jb9voji+kcnArlYOtMueZc9sox2GjQT8uzs8ysXdCw/e0/xeTJFZW662qIpbrjYgn+mWJJF+v4+LyPJ5eX0nR5eryLJ4/uRZYTdxLT1Dt7/44/v6Xv4qvvnwTu0NXvWbxvR62JBnSPyjl/eAanz25jk8BnSfDeFZSqp1eP7aHTkA20bP2/uFRFUt3y62AKxI6sRVk888m43j1ycv41qtPI7YksCU4+rBcxofb+7i9m8fN40NWFpX8pu6x08/krapMZl5ZD4yRVEC2mxhXcov3CA3ibc99Rvv8tp0wvuL4hWn1Gnc/VJO9jKf3iu2xfde2n+f9aXsGqXK0+a5g1fl/uj/mQ+tS1Yd5ntCDnHiec0IybMOsDGC9iQzdNzG/fVRFwOx8GqNxNybNPj6JTjzrDuKz/TYu6GdLrAARUMlESFxTlXxetl22t8aq7R9N+2ORTvRTwkfj/6yx3iBBzd40/TPbfuN9nPr8bka/3C79hIYi8eipzBHDWaxkVZQ+lDhRcacqq/ArkItEkiqlCCGd0keQA37EzGJQUos7YouUlMpksEy8gCxVMkinK4k1gOktvh0YEYRGPxN+s2VDZEXCCAg9fb6bdS9+M7+Jr3tNPETE833Ef3H1NL51dh4f7m/jT9freN3dxg2xTQykMLRutrHu0FumH5vlVtUuIp4Go5hyJkPgIhsmEJr+QdlDkZ5EAzAM+j9R/cCeUoVXR3JskB95z0MRJSQYPukMYzIeinhKG9jV9ejrBBHZ31U1Wh8p2Uxo6O13qgJBag95NDBY4g38eMvsMYa0UFlWMiTEEyT6Q9PEV/tdfMVZenUVn/7w2/H8s1fxyXe/G7OrKyVBQmhyxqOIwDxyBv3yl7+Kn/70p/HFF19pH2Pj2MvTy3ORRLx+vV3FYb2IT4bD+J2zi3jVHSqe5J5GyOMB+pOYNYIo6MUtuNp2FePRIM5Hk+hu6d0FSUZvro0IOlqRHAbd2HS78bDfxT2JJVRsV0W2fD9kDaObconuDYm9Yy6KeGKvLPC78R1L8pi9B3F4PG+piCK/iTMd3KTTixn+3Hav36H+1aVvfbOL19u5eo5tqrovk4VTvuP5y2fx3e9+V3juq8++F+dXl6r2Yl9MZmPF0AOSutbrePs3fx8//bd/Fl/++reqzrdfAdmYCeCVfFS9qRZUhIEPCAfoSKKO96gvLW4k6wosD9k01m/1qFbSi5JoUh1EZBa2yokX4Kr0/yEJg7OceA8SbzBUDyueddlpRN4R09FbiWrKQ5EqbWLfmBNjsV8vdF/gmJCYVFHtNwsR2tNhL36vP4sp/YQ2u+io0q2JxbATb2Mf76iYH3TjajiJye4Q480+Lui7ReWqmsB1Y950Y3HYx03s4h5Jw24Tcwg3xQmdaFAkqSQn2chWNahc5fINjCE67uS1Spgztl0Jj3pd6xqsv7s7WtWkEg+2l/mwfXd7HmNUPmNcfdv+XMdVx1gWbKPdn7nVY89xBUSe4yrHQfaBZG+7HeE3nIey8e4nC5ZAYmlziItZStVyHXwevoQnqYHmKXGg/Tn+DCqj2vF8O+lDyU+Fr7T9Wj3nZ68+bSCdVAJ8fR3X15fHzKqsYknmzpuT/yMt5YolnDQW3Q9/+EORVirRpFHd2dkxy9SOI4bKWfruO8QgQzwxaM6MtyNggFkgQQHiBl0gbhTASc7o1EBRm62y0xlAGsTxd080zyEmc7eTw3h+fnYK8o9NozO4NjOIU2Riww4uz5JO1DelahKIO8nJtBeYgxZXkLnPVI5zSo3ZieLePcYnkqwn8N1ZXtwLyeZ2rB3QelHw/nllo7WDmeMirEwRA10GYGXIqjSeheMsOsoPAe15ZlcMAOxwfwaynenD51mqzGyvmds20KuDyRmkh8yI5/Dld1yDNWFQ30Ad72es0tjTT6yls07Zds0BGZI4I4w3BsAAk9dSAtO50RSDVA8Erz8+/8s3r5X9b+KELJcjcQQQh9zC4+Mxk5H32LHV/QE+uzqwZTgM1EO2GbTx5zuoyuDsBJpzba8tr3EyJr1O2w6kgzTkIww28LzcWxsE9X5qgyLtdSDnvshd3V8BHZonHK+WLJLHzaCGAupi9PmbM7XbRJGrn2QUS4JGzTVL7ujhw60cSRMyZHV4vAAZAdlthL2//Hz6uUlgwIScSUvew5ow6XMEzooQMQEFMOkxMzHMez2mVJ2wBtkPkoGMBMJT1mMftzd3+j+ZDQTlZJPhJKAxm9fZy57y5ao336sBCRt8H4rcD8/kyhvbJLIL9LsW0Oo14QORa7jikL3Fvdn+OJDLzNVctzeP99m8tAKvzChK+VIObQILlTFXbyrZpH4/K+cAXnspceLXOPPUz2CHxcSTDq6qWPFzuxG87FYRJppbMq1xMipjhNebsGIN5P7JbBHbVa7fJmchXuQgVZaObZmBFDTcbQ9XVJBWpjMHtD5vl0Q344LMgvbYepOZ8QA/9L4YpD1L0vabFU9Us7SJp+PzUx21Wsfd27dBKbMSL8gukQNaFVOA/TQmrgo2nkWgdpFHaqpcGvR6/gKjGTtl+zBGVcGgrH3ILqpOyZDBse82Ip7aWfU4zV6HJlew195zEE/Md2Z2Z3YjXzpPq7cVZLHXZb+Ta8v/bId1jyJYMnC1Y5TnQ9pgrS/kFKoiTWBXVZv5em7erfVaz98mno5Z/HUPttW83p/Ddb0+PrYxUuRukQS2fa7c8FnsM8bnsJ+pndTi/Wf7KKByhORJ2kONQZFQ2o/w2UU8tW2E7zHfI5jgNMZV8ZSvIYMum6Mez+Ta67pPg9rlrAJO6Z4qY5V1Z5kkzVURArLl5RMctf1bleO2n14DXh+2+bY1eV6diB8CMc+7q2L3db+yxwWiyw8qX47EFMAMn3Ou7uIzSaphL9nPsl9oe689uz1VvLfPteN8Sv2/QCkSNtCPL1lBEcWrApYJJAlKWtXx+pw683y9j78zBvaDeT97i3+6/yJt2vflc8zfyby1X+HXtfcYxFOb6GyTFAKLRz2RurxGPlAFMLpGEU/f2L+SxjGlkw2G7Zdqf7b6JPGzEiyypbO+2mQW5wsZ5967BhLka1bmoolY+x4O7E57ZGFnAAAgAElEQVR7kk2SZIeqYrZrNZomwOU9VCjIr6qsSI1FEV3a92Tpl//GVhIgY9JV/RtSTtHyhTo3ap9o/CqOsD9ru+I9AHGt8whwnySAQ76fcZatK/LAFUKq+rKsEuODx9HyW71ntYcOjXT425Uy3FN7/pXtWu/nu+2S7Q0VzVzHNsm2m2voWcAH28F82Sk9H5mulUzCdb32BYyUTZfcW50p2EL7XbabmrkiinOdZSJCjg3pulSjjBVDkhH89YcP8fm7t3GzeBRI+eaWzG2AwRCQTvUNZ/IWgo8s8JI887NzX5kQlAkZ3huMocEDZ8imzcwxM6DtWNRrG+CI+7aPZvKJ+08yZHX0rXzGtfcJny//sWIVJyY6g9Q9jGxzHCvymSZbZmdZ9ZkVWX31dkqbgiTeJmVvkP4c9OLZxVm8fPIknlCVTpUMDeHXSL81sdge4h3ExGIRd5AS9w/qnaE6xyOgkf6BvqhwGEAgl3z2HjJvrLMh/efMUG/Hnx4D1gLPxPniseXZnETD+03o8VGOz3yGuHJWa6Sqxbz2jRFoDkZ9VV0xVhcXZ9rbSOVzHbJ/x8OeeiKxTq4uZjGbkkwYMZASxkMcRqiwkGS2FKFmYI81znMtN0uRRjQHvz4/y/+fzQQAaV+JXNrGnKbvi5Vk9kj2WlJxUI25kfrjnq+vzuLTT17qH6o07MW+Kutmykz/x1//Jn7z5euYLzfx5v2HlJ1uiEe4/xQtpZrgk5cv4rNXL0W0Pbs8z71IVdNiFV9+/Tpev6N661FErd6/3ojAYwwgzZBipnrrk5cvYwq4S0XBehv3i6X22ON8GQ8lVQ5wzfpVYk4/e2W7IixtShKWTlZy3OAEne0mk0BsD+wb2A8Q+I2fW3hBOwZQbF++m22csYQ8QzZxcQaekfvTcYR88PpMwFrZhko+kO10fyPORBL/K4M+7VheR/apD7jnirxMONL+p19QKTewr/aL7Nk0mo5ijLTUdh1PD028Gk7iB70mpt1OnEM2UFW0w5/Yq/oH3/Oym1UWfLWJN20/bED10KIqWxV0kpDN/2ePlySB0h5ldQvkKf1RIAmGJPX2+nGOygjSZNhNkq0qAYD7BwfIBC+sRcQWFSDORuT7qL4pcNI9qpHn8/mH/8NruFcIGRRg5LLKXwwRMryffbJFIm2/ja0CFMjWvhL37uePktHFY+W84iwHgOf8eb/txi8fPsTn3Fcv4mVE/OdXL+M742k83t/E//n4EL/e7eOuFzHm3I5+7HqH6PY7QQpub9PojJt06EVEpVISHXLEq2IcUo/zWW09SBRSb8NGVUb0PutA8nUOqmLCh5kCwgP8b7Zx3RuF+qRuM/GSI8XEExJmg+5IFV48M1JgrBNsNb1Z6H0zRWqZ5H+k9iRTmJiLqp7JKOiNpBqDnSUJ8q4bsTw/i9X1RTSXF5KE+/Tb34oXL1+m/OGCJBqItUzc3Farg1/++h/jL/78Z/H69VtJlrF+qbQZzkbykfERqQCNwyZeTSbxo/FZPKPXFkmGxOFItOODHfax7nXVYws50Nvlg8iiM4hYsFliOlRiUEuYTGPcGURvMopVrxMfNqu4265iJQIhexSxZhhHJNjOqahhzelMygpCkzH0w1HiEdVySE5TRYfvgtTjPversAGGbHdQPyEIs3P8V0g9xL2Gg9j1evF2s4w7sgGnI0mi+qxlCzAun332Kn7wgx/o7PrWd34YM8h9pH1HWY0HqcbzLReL+Ief/DT++uc/V58m+VaQJCgkULnGKl5nchrriLW/JkFJlV4Qntu4IgYoPwV1JMmbIenMHivyCruALLGK6KvXG/KnfOEHS1oZjgGdSshPpByrir3bG6gvKhVEkFTsdxAaejsxgKwp7J3P5XZRiHzxXSaydiERO4Og4rrZLGNGIsZ0FP/xATK3idF6G138v+4hVsN+3HYjbtQLbBsTkr6pDmx6cTUYqeoW/xj/5bHpxvvVIl7vlnHHuhpAROHr7yXxOh6OM1m3VAw0Jk5+rOQ2xy8f46JZsZqEvWyQyLus7maejcM7sZSfHXfZ1rsS3Yk1tntOuGz7PrbjtsfyqfpZ0e+zqY1tct9UrR9jnY/URPRc/wTxpPkgDkPS75CS78Zmj70Hq/8g6ZLGz4yD+AxOA5jx3hGTrbOT+/W4GNdon+OdH/7gew2ONIMM6WQSiMxsFtP5eUrtmXxiETu7K5287CEi7coaeDkZ9X8+1MCYHWhezz8fliYCDMr4ARkcSjANFnqAuQ5grYEhO9smBOyocv8qaSyyyRvUslKff/65Kp4cHJqQEXBSQRj3YgkFLxq+W/qJPky8zwyn78kHPxNwBOWq8oX7YAx5BsbbJEo70OFzPc4GQkzcWIqLBWkZEC9aZwweHbAySryW67edqhyXzOqys+QA3ouJxWlyhoMsg67s8ZPjDfFT0gSVOdwuh+d+HCA4Y88EiJy9krriWmQ0JhiVoJ+DCD6Lf23CgnvCsF9cXB0z7jXvu+zZkgHePpA7M3DM9bh/ATY1LjZCWozlrHm9itzZbmI2SUBfpE81gtYawQGtXgHKdisA3EG7nLkCW/07nsHrs/2sJqLaIIEY40FWvtgxdoDnTEiARa89v64duDJnHzvWRwe4iKxjRmZpi3osRKZs1kcwV8a2qjs0xuUQtg2jn/NogCuw5PdtUMvr0eSk9kgBizoFiwyQY1FVGjKOVcHEeOOg2bF1YOHPP+457r8qWvjuqiWPp9fUESysA8YERhtUc3Brok/v5cAGwF2vRboDVDFOafeSeEKGg+ASZx8ggr4mWbk1UB873sfrWc+u7LTd4bP48rxzn8rQJjCWHn1m1PL98uxc72ddMj4GO2QnqoLK1UmsZx2kyjo8VVEYGPQ4LnfoxCcIIKBJfe8KaEAWBRm0AiVNYOW6Tg14/812iefx+ne5se0HjrfWiStjKvMZ4sl7l4CHa2lvjYanhqwFNPs+uWY+XyYNmGyzDeQ7r3V1jIGm9rnF/1dkcWVH5KPkKGSyZWEINH0/6DYz99g0n5fT2fk3Kp6C0OxItKBrPzo22jZwbjAGUmh5e6tgkTlSJRpyGVVezWd5npU1WxlTbjLPM46s8dtKpMD51Fy2SsABV9hLIq+2m6OM3mw80nwwlowDDh/zK1AV+yd95FwTuc9S1kxJFSTDN5mIITtbJIErn7gmuFB7j7XXuuZoXzJ1RaZyDyKSq7oPe2D7I8352ivuk2OfQfdWgLKBZQUnRwI4s7T9nO114mt8fG+8huBA76vKS52JVSHYBhzbdkkOeQX7dmL9Wp9L3je7PkD0SWKQiMmOHFJ7G7TnW5VEtt32X1IKOH+rOajm3ul8kpF5qpDUdYsgSrCFasbcP9qjQIhKEKj+BMtlVuLV3PMMyKv4TCV4oseN/QuB9q2qD/7v6mA79gaV+VueY7V2Wr22BFkW0LlYpIwqtoBr6LPqHrhXiCcyvo7XN4nA3ugPtJdUoVb7wecWP/M16p6kcj1vfo3WLQBHS65O2a/l85EBS7W0zroCxpSspAzADFI4845r1mu39d1JT7alnBXuR4gf4+pBO/U6Nyt7ls+FDG/7Iw4a7OMSkPrz5d8UiOVzkebD2DPbX8AN7xNJ/lgSpKqWTPQC1PGFreTL690Bm893ky6+RxHe9V6Bs2ivV98IXQepjlrk+j/9SFrBT67rtEVaDwXs8x6yxHf0AdxScbZRcA/IdvRZKntQflRJ7pHdi9SS9iM2hwrT1s+9QQak+ZBpf/SMBfjxf5+L9g8dI8huIcHEuEO+FVlANS1EAefKcJK+qvaUCqNOxJ4aSLcyfzWPVSHnNQqwYvvL59t28Izy/6koK7/XtsOfx3f78hrjkh3152j/zpHzLtl1Pr9iJ88VQJ39C59Vfn6vCSVolHyWzphW1b3toauGM1DPOdM9ddLXmM3OBKLePDzGu8eHeKCae7eNNw/4V4DoSIptkwTZ7SUFNh5R4ZJP7djT6997wr4V95zJFJn853MC8so+mIlG2/IEJrKvqP1+7zt/ntUjvC+9t9r2yLGP4z9e67m0OkQ7+Pe1uGdsGz2Edf7tUxZXMWBVKqtXwGEXh81a0npPz87i5fVlnCOHosLJvfqeUHFApeDNnD5E87inGn7+qEQqxuA0bqckBvX2OawkscPzE0sIti//kWpVSJ+23fFZe7Q/FaM4ZvFctc/k43lYCSkC2twXthQhsJXep55LroFUpuXTlaQk+5ZxKH70dERvpqmqjZ5dXcX5bBTDPuPXiQ8f3sXjPiWM6QMxny/VjmCxosowVT3Wh2U8f/osXj1/Fk8vL+JsPMoM5OqBR9oc76fK6f5hHo/LZSyWy3hcZGIrPZyVCNbrqlLpxfOnIoyQ9FyuFvFyfJ6So91evLt9iHd393Hz8BBfvn0r2bTsHZSELW0LUIB4/uxpvHr5ifp5nw3TTx+MJiKNfvvFV/H+w42qYriv9a6jz7H/BhmJigBrETLtcpZre7HaxGK1VuUW+w6yl/9joxxLQTzlPk+igWsIvC55SvtC3vM6I6qikP8fr1OJhDpfqmI67cLpLPD+wflxXOz3M/9aj+tlnE3PvrEu5NNV7CQb2apUdA8On1kJJmaiIVVxJ7ueiRr+MmkNbnI8p+kJMx4LDD8fjIM+MiRZDUe9uOr349PhSFU5rx7uJVN2jkS2pJAh0bNSgfNsvMe+pj9swlz7n6Sxyv8gSUMxW/UbUuJaxUf6f/XA0/2LkNqLhFztqYCImAw7kgyGfAHg1zlY1TcQAJmMONDZBDC9ql4gVDxRce0kIZ1Jqn4dKoEwfYBGNgBSVNVOfZIBaEiEjGAvK4D53iUW2Mea8xdDRT8tsJH+IO7xiZYL9ZlR5b1U/dLOvWsG8cvHm/h1sxNZ9zw68Ufnz+KfT2bRXyzi/5g/xC9Wy7iBNFC10kHyaxOqN/dNEE0jFQfRM2bPVjWT7Y+q6fGB8FfBgvapPMF7GCflQw0Hse4c1JuIeSAZB+KJvoVIjNFjV+SGEnyzhyXVj+z9Tneo8xXyiTmlFwvVKNOmJ7m+/o44f5c2BT+iSVUexUexj8n4PO5vM7F1P+zFYjqK6Y9+EJe/+ztxuMg+xcSVso/4jSRDQerQp26+iEX1JP3ZX/11/M0vfqHkHfnmTbZleFgt1A9J8vAQ5bGLJ8NBvOr04mK9ixfjmYiyM6rZBn091wP/qL7abeN+vxSRd0biam8QM/wHkkHXW1WIXnZG6nE17zSSe1tATFBBtt3Jzk66Q/kl2EcqpLqQK5U8KZyGfE/6O9LTCkKVpCElhHZUydtgo3dbxVF8UfE0oAJW0n39OENatFShWHuP+1283cxjDvl6BvaZtoR5pU8QeO4Pvv9dVTwJo7x8Jpl8SET1om0iHmnbcXcfJFX/+qd/EV9++aVib9k9ZNz2O40rJN1ZA8GayancIR4MmBP7jHWhtVP9bVk38t3qnvBxB/THIimi9pF84pYKiXEZyeVXIvEQnJR+jpDiqnZOW8P6hpsiYuk3yDo2Gj/7bPaD2BvGwDpN4lAk+yC9S19oqmQnvW7MJoP4nfkhridT2bx++eSrfldye4/NPr7eLTUXY8jJziDOuj1VHSIFSAXpotuN9+tlvNmv4mE0kAzigv7qkPQHbONINud4NlTyqfyIUkSzz2W/iTF0YjdqPeYFkpCv5CjWBcnZ60zscizLWZCV3z4X0j91gqmxruOZ95E0ufzmIjO5H/wIx522OY6P+G5Fp7bvbt+V79gmJaeVmpWTjvSsJAmC31RxScZLmSAhtRwSSlpnVtvH9GdYaYGfjbP6LOZ3g+Ew5UFLIc3P1/nD/+QPGgYByQI2TWawprxBBh0Z5OchkdnVdnrlPLQamnpwDQDwYQqeqiKJ99vJ9EIYjhI4MjhoB53P4P/j0UQTzBcbmWvTAwfih/vi2nYULCPFe3kPfaMAM8028ply5grUUA+TXWktl/ybHVwHCAINCizxAHI9B/84E7zHQQH/9+D6+fkdRpr7pFLLoCwBhQkNxtqgsjcC98rruW9e5woHkyea7JoXB5K+RztbZIW0wRQ7Pv4MS+05CDwBiK1Gw0XkQGLkWjg1ipD0fGUH8V6Pn4Mj7t8gLPfflorgNWqKWFm0R4e/5It4Pt7rijkdDAWgcljyj7J9Z/0py43MrJpf5oYySK8Lg3Ft4qAdiPM+5sBSiIA+k/OzuCppNm0oBW+V9U+WxzqJV7PfBp206VmHVSFlp5T5ATySDCJZlWTajMfHvjUmZxgbHWiRJJqvdwQUai+igc/a4xkdvDuzL53vDARtNLz2jusb98RZqTgZi+zFxtqjt1V3MpIT47GzHrqC1wKGjsBiS6vewADBjo2SA4o2e28Shb/hDAuQqz4dvA/gT/rUVbXI32zoyRJkfI/AzEeNv3k/GSwmOnyY8H4TfV5fbcNow8nvGEuDhIwLn+UeRQq41oARSaaIQNrnfOYBE/rdu3fvY6meShjhnbIbyQZVALzdHElsfuba2GHez9hALnk+0rnJQJcxZD8ZwOD/ZC7oc0vKzOPE6w0ec5/tMmBf0+tL81DAgPYDTgeEhCuCai3IJlKl2jpU2sSTxxNH1kE/v+P+vfZ5tm/0fHH2EA0kWxmGcmhpFEwfKxNGEFvIlKgnUe759jOYeJrPc/+3iSfvJwGz5aSZfPU+chC8WD7qugpI1yl7wxfVEjpY6fGBs14VCHJGqBgtsg4dZlcdZlZ8aXFXNYocMoOttX8AZmQ/CeAeH4/gPPZOFWMsssqYNqku53KZJJn7ynFfZC7ZJjFedoiUodcCkdWvCdB8TWPQTRzIjEf+g/dUBZo+s96jM7WkoKxUmGdHVupqr1DG38lsIdmf6hXnPZtg7v+/4sn7OQOcLFvnGpbtZM58vlXi1rEqU3PVkidrO5Mm9nC2PKfVfusbpJP/JntVvlB7T+jN9dUGO1xtpXurSjQyOu2Q+bl89nKJdC5PfahsI+0rHYZkRue5q7OvlwSLzoHtQQHTf+jeZP8ki1sZTpwj1Z8pz/uuMv7cYyfH7mSvBTA4s1M9dupZKmNVtofnc/+oyrBqnzfu+aE9SnBdTrDsDMB19e/ks78B+BhgL1uQQVmeVZpTVxCVTJLA6iKeZKuqqgJiwhWbGrNi4fT5lTVpH8BnpJM/ZDcLLGvPczsQAFw18SR/jyDWWdLVf8SBDIEiyUa8bjxNX9Zr0UHFx981ZrV/2sktBmYJSC2xqWeybJslbFu2vB24+Pyfr7PXn30iP5v3QMP+rKopvabmSesWcqVIbEnwIUOsf7kH2/vIa59r2J8X8c/6K9stf6Vs4fFZyLI2OVDN07VviozZrjKwtV/E3+zDcg31pGC/i3juqc8CADqgBfNEhrTmrZWoIUm/uqYk3HzGFfG0rj5EIrf7aUe9xuRbtOT2eJ6j/Sry3vZAdqCag+v8qoDdyUoKame5TjRf5We3z2hXiPl+OTPa4zE6y4p+j499dPvn7u/nv38c3HpdtKvSTOrr/jkvqspP721VTxLwkynv9XsCaDKe85lr8Ni9XPyZ3keOTdrV+9gl+RjjBD6waxDjAqQO27hdLuPm/i7utym1R7NpiCf60Zh4mk7OJB923Et1zrd9cK7t8ef+mAfOYfu8ruj1z35Wno/XknCEP8fYEFf4emmbs+rIz2ef2fbIALnjH65t22R7BFBp+8/7BIK35MSz511K5Ob1MmFEMdGwF+x/iE7iCMlDdboiE85mk0ya264l20OGNb01IPRuHx7iFglyqlGrkt9rmjPF92PiCcJBvrT8FoCvtOGAQq544z3tSjMll/T7cXd/J/k1fEheY1zAc8J4tOXTPP5exyQi8mWc4GiLq/JPSpEln85Z6R5Pmgv1aVmrl9HzZ0/inP6AAOQDyORBPD48xIdVVqRBoFB1AaaAxLb77Awn3TifncWrl8/j02cvRDwhj9MhtmtCDdtZ5/PHZdxBmD6iDrBWtRHz/rh8FI5BAhD9nZRUFE1ckGDWjbjqV0Z301Gvp5vFPBbrjYgDiHmuJeCeSkH14SGJqR/Xl1dal9/91qujVDd75KuvXwtzALhjPj7cz3V/rJeca4iq3L+KKSrxABkvku6wZ3uy8RW3l7ybE8WQWlJMnzKDSchkso/9HsdbBua4vOfUfqzjK+EHFSf5XDHWwO/l/xbhaOUU+1H2vbznHAfJz28lkeIz25/jGulfV78cJU6dKvbARwwsptpKSv3ms5x6i9inki/faeJyOInuDv9nrT15MerHZ+NZfHZ+Hp98uI1JdOMCaVEqW+iJROxPHARWvExVB/ZKQ/8cxhrywed+KY6Q9EhcAchO5YRst6Q3uxnLKGmiI/J+tdvE7WojoPty0FGFzhm2ioqiFN492b9K3AZUhuRc7ncxJ5kHYBzya5H+hc8g2b1BxrGM9ZpqmVKIQHJNrR0AY5tM9GANi9wvuV/Af8ZsR2/CYT8Wu0ZVCBCU+IT4U5gZ/s9nvN5H/MNqHr86rGKxbeJ8G/EvprP48dlFvIhO/F+bbfz5w9v4igQ4iPD1XlXW2MABpPp+FzMk9vrD6CPxRl/dSiwisa6/R1IQsL8TJGmSiI89hVzSfqMZEZWlnUZ9fnhmCDbIGki5J1QkAGLTowkJyk4SCur92aUiMuURISH4PKwH4rIQT5NuP0Y9MKtN+k34RduNyDs+Q7txR7+mheZAvZVGvXjy49+P7/xXfxz7y3MlGariheknMQz5NBJzID6oBD27jr//1S/jz3767+Pt+3fRH4/Vdxzy4uLqUvZJsoH7SOKpe4izXjeekHCx2cZ3hzNJt10iUQrxtNnE3WYdd/t93GP3elTFHOKs34uz/kDSkVQbdTabeHJxGVfdkfo63Tf7oKbtobuPRXNI2Tw+j0okJUEjIxbqmyUSj3VT+JfkApskLVnTyMMh1Qh5toHQoV8m3FmzU4XdYHMQwcG8X5RMGWfdfLNKAuywiw87ekmCy6ZdZK3R9w8p1e9/7zvx2WefJT7THcjXJ0GSHlAkdt68fRf3797F29dvYvHb1/Hh3XtlB7InqWJCUpK1ROXeYJ3JXeAEyCBumpCPQxUStcSbfRIFipVb+Cj4kvDFYcqbypeqBBH5CYXrb1aL6ILBUtlehSTC9gaZtKKcW7cGwI2OXvYMKl+/Q7uRsoE+Z7HLxiBHg47WBTgtvhdVb4fNMvrNPka9iB9v+/F0Oo1rqi1JcsY37x4C1OXxsI8vmk32YWJ99AYxPjQx3ndiCpHS6YmcmjeHuB9EzEeDuI9D3G+o8EIahPgVGeb0fRRjVvWT4hHw6koI5AwyqWTfg9cLo1BF8CkZ/mM5bvs+H8dXfKaxKVc++Sxr40yOV44xVyuBwj1EuQffj31I+YOVuJjR1unLeBjP2yaeUIBz/CXFGhI2mzhWDaOWw3WPykmHaiFS+N/Jzyt+oBLAHEMy71ZyE19TpJvPeJ8Dnf/xf/hvGztjamI+yUZb/I4sn/UqAU4D61kqnQyvDusCI45AeR14qkio3jp2Ghk8OwJMMj9PppmJZMCV6xgMxqGbTVKyiXtyNRYSea7Cctl+VmedGmNxvxACNMPjc1zCDYPpAId75HlNfDiga/9s54ZnxRHkZ+4d4ikB7FwQnmh/t2PjINAEk4MXV3zZIeLvPCNOnyfHGTqMmckF7s2Bkv5f+tmeDwceR3AVJdBWfyCTRL4/KoJMirSfQY4JjlVVH2jDRJYsWt4tnZskRmSsTFBVBRTj6/4uCTKkE+ZNZHDBn49DlkBhohbcg2Vl/F4bBZMHaow5SEaZ13Yrw1OBzhYpsaXWlrKDW5JJXq/uLeYxNblqI4QoNk6+s5acHafAnUC2KnAMcHosbCSc8auD4ZDVAO0eTqNJSoGZGHBA6fHcrBJYbBuetoEjA83zy3hzbWdecg84JQoaag1YRs0/c4Ax3Fo/OKlUPFQvNlUTzdCpPpWnOkjTWmE8Tyo5R5tgp1djUFk+7eDB4CG/g5jx62HHuVcMuw1+szkIgIeYZWxxnE284nAeQXtn9JfRPpJH1UOJsTfxyWewJmQf7u+P/eq4X+ZdB3YBvYv5/PjZBkpMgMvG7bGVPa1zsh3JqPX9nZ2l/jvBKNIFyOZAPBGkkkUqMGK1PAbTckpL8pRnZT2bXML2+GD3PfI5fJlQw9nUwVBgpR0SB2wGNKhO5bPob2Xb7sBfgVVVOIiE3ax0cNk2fKPiryoWHJi2iTCuw9waKDG5ybUtTQnxdMp+VenL0eaYIBGgU4GUbJoz6Vkrk7F6NLUPtTbpmiBF9l3wWJgYl+NB4kKLePJYeg8yro/zJP55bhGN9HkqYk8OAGo/ZfeOgEuLAMX5gYBJg0ZJMpmnrjztqGE3+0tjXJKWgMk4wnKSqncE93oiNLO/Hj9zb+65SOCgeyrpKsaCDEUD8bxe4NOx/03KFZKlh063yDLWY1UzqboReYeWXCYVT1yPsVVvK3rUdPJz06Yk8ZSVjIc4n5wdJUAIDhToV+UL97KtUnzbtPZZyv+5XgYWua750liVzJertzyf/r3mkHtq9+/6JyqePOY+D2zHba9NPPmM8rlpF8/vU9Bm0rZFfFGhZlvEa0/jdEoGMLHtv/mc0nof4+in0ysbzdMbqN+jcpFAo//uv9nv4Gy0tI3Ogeo5kkRyVwAG83L0AbRGSz4Q2a/RqUfJeJq+2HKd2YFKKCp5u3avJKqPbD/JutaYln0+zp0lcKoyks8UaFLP6XsAANO+aknpuEcMv0d3XWdxrT89f1X55b7tf4M4Z014nxJgW7aS9xlwsq+mSqhDVVa0+oDZN+EeCaZYI/4y8aR1DPBM1mH1pVPi0eNDEtUVDKWqTGZqMyeeNz8/eubcL38z8HUMotinAE6uoIMgKvmqJCl7AjA+9knb/iBnqEE7B4xehxmAZpUPv9Par7Vh3x/wS0BRyeSpX1NJ7IqgcH+fiiWE+McAACAASURBVAva9lfEP7pVLWk+95zUOoDwrsQmy11kxROZmDnm+L9t2+G58VjutllRkb2iejqv6Z9C9QUAD4GXx5Yr+rw69iEi29WVQiW1h3+kKhT64m0Wx8Q67KGreLl3EU4V4Dtg87z6nh1Eao5aEn6eE5Oa9u8/9t/pPXDs+acKoFMswlmJFGfb77X/7Gdua7B7DR/tWMlt2Lam/UmiRslDSoxCPjLjAo157XPvw/NJ7k+tKTc5rooDnc+t7FgljrViS+0FkQIJADj20LzXXoH48zNBLFHx9IBE7XoRd4+P8ahKgoNsFv1rIEMAcTbbkigrxQLbde7V+8t+jc6cktNzLOnkH/VgaBF77bHLmDF7LfJ/k1P2bVlrltpr+/jcAz97r4jYWGXCy2SEvHjKTWNH3F8xyYWTzLdtBufPcrnIM1RgfFZ3ouuP9A+VYEqaJEFNZMhB5MsE6SPIn8MuesORiNk5VSzEqItHyarpMySbm0GA48GjvWm60QPTloLPTlnbJF9RHZT3noCyzx5e43E1kGFljXZM4bOlHfMyHiYMfR3Zl0ps5T1OHLPfzJgglWzgEEIFm+n4lh5XZ+ejePHsmaTtBoDa+FSAjJOx/PMPi3W8ffs2bu5uy88BOE4QCz//+umFbOOTywv1RUJuj6duDvms+8FI35erdcWGSO5lSwKInPnmUaotwiSoyIQMQwnmbJZ+On16qPKIjiT61jSPp7fM/iCQlyodV9WpKvuQ1TjECsRA3//OtxLHGGZmvIgzyOSSb56vs0qy7XvaluXCLztcvS/cGwhhPycYcl3un8o3g5lJgqbUnnzJqnLEv9ZrR6Os1htlc3KfP07wdTyp+G29iqvLK+E/xBaOd1wtfPKFsjrASjImP/zd99s+X9k/8i+qj6jtNf4ov8dHxqf3mWlf3585rJ5s/CzpsyPhnsnEvXE/+puIDuUXkDgDqlibuOp24+lwFN/b92ISTVz1OnHJXimp0Q2V9tjjRUoNTljn+DMbks92ItS1Z7Z77V0By5BKW2QTD0d5MWIPVIU6u7QdgNuPu13cbpcioS6oRplMY9rN9acKW6SskOh0ciyJSP1ecBoso4k58qDIw0Fy0rupkkOpdsjqlJRgl891IAZYi/Tgd/Qug+iSPUaxgv5qeu60b5w1SzDCDlVfETeqsknZaPkr6YlUklZfxNMvd6v4x2YTd+ttDJbb+GeDYfzx1VX8aDiLf79Yxb97eBO/on0ENp7KkNEozqeTGG0htVYikaZgXFuSvSBq8Pu6mXS1zirszrAr30LJ5CPs51jxFNUakBw8BwQHvin7n2oqSI6XxKBUA0EKiFRO7AN/lqQfIH6uS5xDSSrvnQAUl9QeooLgZhB2PDmyeowj+5u4bvlI8nNXVTdI3L0+bOLqx78XP/hv/utoLs9jtV6KbEJOkLWyRrbw/kF2gn0wmz2N/+df/yT+6hd/owoh1hwEI88BAdpn/e67sV/tRGh2evRzOsTF7hBPuv34XneoCq2Lfi8GxLScI9Gokmq+28WbwzIOm31Mep2YdQdxSf8rzr/tVsTTdW8cm24jEuJmTy+uld5HxQ9Jsfv1QdVEwsdKsQEijLhXlVh6sJ6UKVYiLXmG7JuFbznHN0EVaJTYApW/3dU2ZgeIjmE86ydxBGn1ATnUOMRj7xD3h20sORtBfCq56Hw2VRUoVakQUCjQNJAl00kMJ6OYVOXz4v4uHm7v4vWXX8X8t6/1fxIw8DMliUdf8eaQczbPxB7GvMucdruSbKQqkdjrcZ1nuxJvjv3SM7Ga/e+KU3AnfUHOUm3n5A+xdYnvyR5XBT4rj3NJ0rgVf/B37IVsW/2/00Py7tSOx9LrTtCdzvJvyb+Ogp6dsVmhwRn92MefjC5jClZPfLHBpuxFDNJJjuqyL5RYk355yiDu4yz6cY4s5j7inh5SYIbjQTz2e3Fz2MY95JWSujqq3CMe9fmCyoHxIrgDVfgVvmr/7EiKk6RdrU7sA7u3qvYoY9AihOy3+SzIIouMX40d2s80VsZ5zfzZv2n7gVwHOUafebzXiTdHH8iJf+0+zeXIC8MgUb+kv/U5hT2xt4XfDLHrmUzPc0M2K66l+hWLQnVdSwLbOLTPY8csjlfky6B2U4VL4LXGVPzsGp//5X/+nxpnmo5ozFcZ9ZAMHGiDfgYODh5OmV7pMBK884AG3D1BdoLtlPs1/B7jbHAc/WI51JOJekS9ePFCTg4g7ldffRWd5lQmxkO7GsWDAbDEPdOfivvl2ibOlEFV2Tpcny82hF/DveDAaVFX7xAvHgc3BkPs7As4q+w1XuPsHweS/m7n2+SRnJRq6mrHxhNhgJnFLPKkRTRYv9jjx3u5phlUMg3EZtc4eEHYMUPntA1GeS75bH5P9pGf38Fde76dxa3P3CTpyFHLfbCxzs8vj4Ea7+N3zF+bBPFz8t0BhYE9FvopmM4gDsffgRXPaWLG7+X1duxmM6R+srIEJ3Q0pnqPSj2cRcZpm+u4JL5sAPz5NgDe0HYsTfxg5HEyj2DVLoNuBVpIMZzNjo6sNvNHxJodczuvbErPncZqmo6tjY+DJq6vwHR1ypQyIWDDpvHo5YHB8/BexqFNNCCVBBhios7rye8x8SRwFKeLzJsCGHBglt3DUY5KrymAVeNP1gngTWVMG9z33MgxrYxD24X2WpRhrSxSnhfiibXD4cA86XoMNfq4w8z0Byh0BRsgH86217Ln7HiIAtYtThl7Jp9z3Z7r+rYH7gHGtbAPDrZ0wNbzeV/6+srOm9DfaaMqTFVQbrPpNVmKV1dPFAhJfgPCognJT5CFKGdi10iuxDbHe5hDgM80Ke1+eAIs6xDjPTxDBvC57nA+eTbITq83j42BVb5jK3kP92vQxp/HuFvujzG5nT9I1oPX6T4jy5DT2ckKUtaFPreCR+81AnJfqw12uuJJkpcFSPJeZ9MDhnE/PpfsGOksKVBG63k0jJt3749VIwZfPE9pTx80H7bbJmENMHHoMtcGdeWslQMnYL3I9pRNOKiqyOeLnI9tVpAp+C9wVudigWOSGkMegyw5gSwZGvFskqm9vha5L3LXUnFk3CsDK50xBYQtyRmeBaeBcWY/WPZVQLqaf2bgJYCrCBrvoX6VhXuP9sZDneHsU7SnN4AeJZ+g+WyyUsX2AtDFtlK9SKYTEU8GDNXwerms7O7dkXhykK5zqST3tJ93WUX4T33pPQQERcgBCgm0cc8xxrgF+rvKQmewQdzKdNKZ5sqJIqC0JizlUUG07Horu4l5aO/79vnuNaUs2yIjXW3lvUxw6vPZe1CkQI2j55X58BifAojs8USfAJ/n7vEkmwSpUpInfm/bBmeyB+dCkmICQAnCjlIyfcmPmHiSjW4RT0pI6CUJJRtTjUfJePR8k83JvTEG2GMnNliihsQPxTuAAzi9ZNVCZBhILgeV67VBxvQzUNzI84XKbe3/kkPzeQnxxHOaYLF0ndcoFWLKqC1/Z19JVTov6S1Qa0FrsSSabO/1jMem2KdeT/aFBXb2M1HC1wcYOdotbDWNxmUPEthRskJJYui52oRaq//T0bEv0Ntrx/4k7+WfZJYgeNyLEfyq9j/nOONi38Vr1/eqdW6AqhJjdMa35BbVoq366CkgqQQj+XRkFdKToQgKsiCVFS/yKQk1rq/nLKDOfqz3GMToN+QaLNlnjfHy/3Xe9OipBBlR8Qhz2iIGbUPkd9T6AizT6wtwANAhaFfvRvwM+lwUsKh9admnSGCQBsUAGqwnVWwqm7bs92odD6usiOW9AgAr+YMzWPutydfy3A5oT/uvqz3R9ufsezuZBADCv3PmYvv5lB+OHat59Hy6ktgSMr6Gz2HGR/4LmROtL//d/pqTGPT7SkDR+rc8N/aCMa616z4eWnO9bgxJzHOiQSUeMJ5aY4xNJZVwC9rHrbOOMQUEz6SvPAfTx8jzmq9tN/u0Xpxdaq99/e695MbmZInvtvFhjS+JMsE2bu7u5Z9BPO32gOlTgXL2572vPU/4KfgvJoocsxoU5/epwntSgGj78umTnxISbOMZG4M5EEFeP/ZfbMv5mWdzBTGvs+/LtWzf+b39M99jxnbr6iF36kEH4aGzYDBU5QH9sfhZPR7Ye1RHIb2CJNN4oixjyVwd9vGAPPz8Me7nC+0fSa9WjyLZQoFdJz+IKggTT9gtSUMORgK+c0yzn4vXv+O6NsHuOM0+su2e7E+LsGc8nWCUpM8i1pt1zGbTTMZp9ZB2EqJ8pGaXvZLUc2ec8uH7VDmgl9GTl0+UOc+Z5Z5XnJcA/cwLRCd+NNVOJKB5JSCxiB909eQ69lQhIJU8m4gQ0BkdmWAr6WQqbPaMSVYoqTJun7EyPS/kb0ZK5hCTaX1WsiD3n3hCV3NE/8X0OVBWWKoHtGNDk3w+W8eTYVC7JNBolElsAhcLC1GS5KJ6HA0S2Nc87tMfSGAy+2tzjz7Xch5SEcDZ9vod1YaStU3/PhOTM/5nnXOfjKlI0rr+aPhNiUSfJd5D3ANxP8+A/fX5aP/K+IHPQH8GMnukSwwrZvL6YK0ckw9KGs62LR2QtHWq6q0etmmP8xxJR+AkNwzxlM+c9p+qTe9bxV6TQXSW6WdI/q5LstQhzjuHmBw6cd0fxjSaeNrtx1OqeA6JP+D30+vlxXqnNQ7RgQ+/WS7Uk4x5p13GcNsoyQLwWyA0lX7sZ+wu4wyxRLuF9TYl70ajWHT26qVz6HfjcrUTgE6/ImXIS7qZM5QKil7gT5Fcpz5f2IJOxN3+oP49i/02zqmSIvGG8wlbuN+pAkbyfJ1OLJpU6CBGgii4OD+Py7OZ1jdr5wPSdVSUQNZ0smfPMlI2jR5+HzqHxCw6KVcL4YA0tc6qQxN3nX78fbONfwyeaRv91Ta+0+/Gf3Z2Eb8/PovPH1bx08X7+OvDOh47EQvseb8XY/CtbROLbhPDbl+9nZCMgzzJdgOJA452fSVn9seD6I/pVUacT++VjJPOOv1YNbvs0VRJwhA9EE881yf09urRU2eoe0f2VHElNrLZxbAzUnUL9S0YaFWrUvHUHagKqyPFlUwkwJdYPtzr2bHvm+0qduuO1obIk24Tb2IX1//i9+P7f/Jfxgp7N+gq6bAB9F+t4oHWALfvE1cY9uLh/Tr+9u/+Lr5++y42nGec22C2/YEkQUezUXQ2+9ittrLrJIJ0dpu45Nkm5/FDJAFRicHPVq+hbezBmPsDEQufbx+i2exUNUU1C8TThLHeHdQL78lgKmlFZPbeLRdxv19ntV90qnov1Q/kynKu4p8hRQjh0x/G/rCODpLi+AwQpkT0EA744/QtxO9gTUM+9btJwm22Mdt1Yhb9+KRPgutMVVe361XcNft4jH08dnaSAGTNkmjFGr88P4+ry8u4KALq+vIyuoNxTM5mMT6b6Dv+NGcJOMJXX34Zv/13P5cUIn2q+JcxTqiKj6SozS77WWn+SSgggYXihybXCPFf+iElM68qn8QT+UeSBz/zrHnOZvWOfUiIXvsKYKXsadt0rgvxpPPASa3ENFv6Zq5F1PW7mSSQ95AJCnzZDo8nfSXf5Xk2VIVss14GNPWg28SfDC9i0uvHaL+LLoQUsf5opOq81eEQXxCPMC/DTL47rFZxORjFE1oUbPdag8PpjEafcd9kNdpjN1T5RFXcbrPTeWjCxEla8m/Beuq+eUZeY+yUv/MMg2E+j8arsAb5ieV7uJLcPprPLvs0JNYpTqu403GJk4bBA9vxkXED+z2bdZ6PxsjbZ5FiqVaPVq0dJ406AQzCt9WX3cSTbDL+Vz+xJxe3yBZbKl4Ec/oEjtv43o4RGT/fX/vz7Zthoz229q/l+//v/9v/2pzA8ASsVuuFLs5BjhwBYDaTwM15kckBYSFjQGtg7Aw4cOUDAU1xYAy2AMTiqJn8GRZbzXtfvXoVf/iHfxiffPJJfPHFF/F3f/d3sVymzBP3gjE0k2rA+MnTp9r0km2KUOVB+7POJR2YwZ8n34swf785VkK0QUeej39Io7TBWF+b+5djXwbPQAgT03aKuSZjIGCmQF1+5+op7p17tuPFXJgkcABkWUFlULakU+QkUopbxFPbYNiwIAXlLy96BzoJUqWh4cuSDvzfn0NFAX9nvJGdyjFKFpcxv7y8TgNXoA3Pyu95XoBnxtygtINaATFuDlsOdI6bG2FnEGrSLx3r3FT831UaGVCwsbNyhnFCjsBrZb0G9CqJrno+xsBgO2PEeww0GQxpAy9U9NCngd+JfNxlQMEXBzpGlefz/Blc4lpcdzlfHIFLO+i8l3GCOHhYZga0HVOe2ySINmzT0+fxXldu+f7kyFazOweernjiNYwfgS3z4b3bbt7KfSxw+MgAlbzWTo1EBeDiEJUTanCCe+MA4kuHAIY98nXOEve8cj0BdwVK+zB0cGjgw0E916R6jDEmqHUA0tlmVYbXzojskcr4xIlRpkgZ27YB9DxUkpnGms82oSWCq2wY4wtxxHVM5vD5rCMcCda+3+egzHuEKqabm7QR/HOFHbZsMp6pavSr1291fXoNoOMOUSUCf498Sb7Pe5J1w71JD5jslsVC/+ce+edDiu/MK9d13yrmiXWA1JqBjfZ92wbyelf6mbjifZJXLHk/7gG7BPGkwMMa+VRBFAnIoePGwbb9rqrBbrL/cYgh4ZwVw+f54FLgXxnaWY1RWTaVoaGDHzADmYgiVnGkjuBlvxfz+4cj8WS74nthjO/ubo69sLRnJ5lBiX3SGM7Ojj8bgNI6r/1OLCDJhEo4sJydbLzAnwy+FcxJ8z3tE5ncknU9ICGZwGRW5+X70hZvQZK051T1JKlwRTalQX2IfnPq9adMtmP2awY+BJW268gO8pn0JPD6FvFUYyy7V0kW2qeA4pNRgqn7RtrYjCfBC81uZRfZQAJFSse6la0uXfHJWIE295KgUGaUJgG+iVHvVOHK58gx62bigJxTQohWU8z22akAbjI8kstkYVNeb8k9SXQpg6uqdMo5dnWNbGoBI3LY7DgapC3w/OiUtmR1bavl9FYlk50p/yxHdbOVfAJrTuugZGYEYFAdRkPd8p0Y/zawYqJFAFMB5W0fRGt/OpCMxdGnAsyztC0SfIMkfQzE+mwzMKlmxVWhpKzlbjrBOV9DBWFtws4VYNyHyNYmzze+IIH4oh8Ef5eNJ3uVQJKAEmlkyORKDMlnKWCWc4OAqMgJ9zlDgtTgrpMQeJ/3InrlkE72hUQ8uGqJxqpUHLQSQ/i77RxAHA1tOddsN3HkPZYQTwR3vh7377PWNs4yUW2H3r6VHHL1MUmSTM/Lii6ZaElflCyRK/Tdv5BrsDax//7idx9/YRe+4ehXpYMDFIgT+RpkRAIg86EmiiVJeMqma+8t77nhNCvBvwGutW4CX89gmwDrSjBgjLE3NH4WcF39HwRulgyHPq8qntoBi4Mz+ZjdlOviKwOpU3+mJD1OVa6qhCZwrWBLz3ZoVeB8JPWrMxWgar3KpsAEYJLy7Ugil9+ror7kKuTDQ3aUv3V+icBR9kiRL0UFOMBPVX3y83K/DtYUe0QJI1Udzs+cw6x3Vyu7Utq+EWua8fTnuTJG1VQFAPdLCtD+k2VG5T/sdnHRysiURLGkrk7zeeiWVEgFjF7HfOczaM7+8dc37DGkZqsSS2PUqjhSY/gi9OXTWZJXveCU1pHnM75JVRdTMcacs8cs1Wi7942xGY9VpcS4Yd/wZTNRLElqrZeLlIKdTs9EotwtHuP9PT2ekgh//biU1DEyYsiXQTxt9ilpQwUG2ekmuzw2qkRQf7iUQncgfjwDy47nHGXFnPdWm0TJOUtJKb78bPa9bu9vpabA6+yz2C+2TbJfb2BHe63sf85Ljq9juAS1019WjLxdBzEwv+OaLHWfbWQfQ9hhGznLO82hqp2bePr0aTyn0kfJXrnvIJ2+fPM2PtzexHK1iflmqWogfF7HeYzH8XzpDePQ2aq3A7/LXp1QwWkrSRrAtrAHTSoa/NE5U/vs6GsX2W5QxrGcK+UMcPjs07zQw5B+fmRFV8KgSQ2NG1LJrOGmkWQZ1V6OQyWZWRW/xD1ktAM0Qt7hY3Hd2/sbrbOMl3uxUOJrVqTjE+6RIxTpkDKHrCkqzfgsxT5VQZjzmooIq2WSPdPpLFb7TNJFvgtSTD5BdGLxmH1hO5M8vxwLM1acuV5zlnyj5xIyz5BpHh+uBdBtTINxYR0RH/CFD/fm3W0SZSVdtiJprhQoTKhwr3kmnnrc+XftmAWCIu38qQqTqrC2z+J40OfvepU4k/0rzz33zGuYVxL77GMZK+B+FAPuUymH/xOTyBZVXxLWgz/b7/M+cyzJ+y1dnuOV19XaU1Vx9iBM/y39KqqejhhTBzAz51NnYFWSJDG2obwpxgeyz4fKoH88YHOGcYV8Hsm+221Mm2487XfjKSoHJLagTADx1O3FP9+jyDKNCZX1m7WkZSE62dt85rPxmWRlFVcjs0efNcjVJoniwaGJ6WAcmzkJsZsYUGXRj/iwXcZ+0I/Pdt1UfKFKRNWN9E/JpI3uoBv0YGbaqUDBm583EQ/7Xdxs1rHYRVzRSmA0jFG3HwPWO2A2BHonq5M+lPLHdk33mojr81k8u77SOINlfL68j17TiXGn4tp+L9adTjwcOHu3cUdsCGFOtfe+iUlvlL1+UANYI+U2in+ITfySCgrW0XYbn3U78Z9OZvEHI0jpYfzZ6kP85X4eN6x5zobyUwfIq00GIoh6+0MM6Xk16OvMoBqJdXDRncbN432MUFx6cqF4bE01KHaHsW16kn6VpPW4YiFiKypAur14iQ/aQzosiSfkEllLIhUO2xg1Q5GEGzHNqRxARdCsN4zpcBS9wiCJY4krH29vtCbPpzNVkg269DHM/bnsNHE/6sfTH/9efPbH/zLuuxFn1+exunuI5d19bOfzWD3O4/b2Q9wtkFLdxm9/8ZWSKh+Wq7idLyJIZGft4uNBREPsbA6qWlJwO+jFbrWI82Yfn55dxY/23ZjRQgAVAuIUZNdELAxE5Lzv7aMhAabpxGC7S7k9iL3dIS6mk3gymmVl22YVrx8fRJ71IZjpETV/jDU9tvC/SXIhCYpYdruLWX8Y55NZrDdzEU9UR1HxZOIJvwM/YAe2Sc96IjViGUD43SFmTU9z9/JAZdtAn0vF2HLQi/fbZbxd3Mdit49PnlwnQdHrx8sXz+PTl5+oqlUKXucX0WWezmcxmE1idDaNbj8TD9hLX33x2/jL//v/jdu376XcQs8vkY/dTN7Ev92AfYLPUem3zT5lVJ3lXt7GYEpMmVUqJAjj08i3I1FqH7HcZSuIPBcgtdPGyx+herZJG8i5c4xT+0mWy84ddjHuZ3IKRDavJcFguc6+f5DBbaLesbH9S9pTYSuoNAerdY+nYTdiOurHj3e9uB5P1QMs1kslszXgS+BNvV58scHONbGld9NqHtvlIq5Hk3g6mkVsdrFDKlj9PXvxsNnFHaTgsB933UPcQMoihV6JUToTq4+88BzaI4BxVs90bLYxQZ9fbeLJMn2QTsb7FWOUr8iYGeu2T8ffjcsbw+IzeN3RDyt/TfFkK0FN89Xqv/r/0fVmz5alx3VfnvmcO9RcXd2NxsQGQYJAS7JIihGOYOjFr/wD/CA5JEuy5b+QbwyakiyGSJoAAQICgQYJdKO7uqY7nXly/Fbm2ufrEn0jKm7dM+z97W/IaWWutF3ueAfv0+PpbeCH1+1PUdFkGnA+R48n1lDfwRfHRiehoGwr+3qyBaBY3p9iG9abitvUHBAD9PM56Qk/Bt2K/AZs9/5oE+56//bf/KtjG3ixk+sgiyuFTsZNm621FWrmQDwGiwehh6TUDL7S4lM2QEGGip0tXnvw4F5sd8v41rc+jD/6oz9SJtR//X/+Ip4/f6HgZ+vo2znw+EajcUAdxUSZcohr8r6DPP6sF8hOTi50ZhbZKXQAh4UzOCaDow6ug7xMKlRVptWyw2GjzpONYec5YT4IwjIe5oDPvq7n82biPoxH2ZOzmZ7Jjp+dUQwpPqMDczhlUnI9ORFwB1PSOp9nAJMs+KIQUHCUTLfK7DybJUjkALQD1p0ztt11VQ1+j/sgWJl30yw52OP7e/7tNPIdo6o+cHrWAhEE4sVBAXEkJs+mgzXLRr5eQ89PO04cBb7HveH09sG6u7uJ89lFNpKuw/KljGl67BA8qQwrGdgVYHYg0AErZ8kZ2JEDUNURHlN7wHzIDCx6TXkO1scNh0/0ghlIZs+Zik+G6ioVA/Pt7/J/Vw0imAg0OOjOejN25lNNDQ/JqSyhW9kKOBGAFjjyxx3UWwdlt1zfJYCCEQOdg5rLFSDlM6Vy8Ao64qSpzHW/EQhHcGG5nCcdz24f19dX8er6uqPR5HvtPuPazha3fLHcsJCWeCxhzPxaQPJdZAPGL/PinmtU83AtA0c41K0T76CmX7utiig+zzwzPuaOvS2ABgPpKp0v5lb7qJrD85mb6xNwaPCJ1znncmxwvqMnp+cnP/1ZvH5zFcNxKnYqB3g+fmRsliPEfV2ZA++7lXnrcHeOWGW62GF08EqBYwBhnImmSsUOPmN0gJT589638uM9JwxYPjrpwIE0ycXK/LDy9T5H9iDjrYgtty0LmSueB2PJzp4aHaIUmyb3raPpPWF5yBjXq+SktePI/62zRFFDc97ZLJ+v+u1gqHItzhFZM34e1sGBGz6vgNPgFFSyHjKoqUDGLvcE98iecwmCOPiz3Cwr04hs1RPVHNdPvZKftwHjALvPA6Xg29U6aT0rM0Vg0TAN1Kyky0o01kIJEYtl14tuVoFngiN8fkr116CvTH/mSlm5l/cEBi3ntwomZ9Zk9r+CUkLzQLZtUZhB50F2tAJDQ6oUM9iURlZSRPKPAAuZnLyH30TG8IjAE84VfOmaJyrpTlUWJNlY1xL0xlDmxxUdCjgohVRY6QAAIABJREFUSFaZOF9O2P8SiKXAZIE6muMCnAjQdvIdXvW2L0lDhydDrwG2cmQFIta8ioqyZKJ0VAHhfI45w+huA86MQxVybu5cVYyS9VWFYKOOsdNIvANrnblUWeWa8xqfZGS9DwDhs02Yj+xrN5Qm2KcGzHpO1rCyqbBvtgftM/WUKjAAZ1kBPOgY6l44nBi0Og+bPEtt3yzpGvcFjewDymelSxoqLVWDrBN4dGDGAXXLfPatg0NdNQV7345UgZa6P0FBnquqGCXXFCw5VexbDjkwt6IlQr2fmZPKJOpsrjHNit1DSFz++R6UGNJlBeKhQwGbcXA1t1WVs1xXMKr2koIIVXGmPVJGP9d0AoqrGiyP2jmxXOnkA1VmRSUKwKYelK5iEbic9qftA+9fy1U5WEwd2bjVDw55Q0augmrjEwUhjorsoaJR0v6rQJ76FkC7LYoc0MaqEBuOFFjxuON4yp6DnxxHmmfnXgC1Ogdkf9LEW9VAu5jMMhAq2ssRzbarb+t4EsAOX+oxVHtJ+6NoJvie+p2s1wrCUSnLfp6TTHW36NZUAfPqDcaY6D92Xj4NchIbw/aH5Qf3QZejd5H/fk7rKtuG2uOVZIW8YK1lczCWBtxRAoIpq0k8ma8ywArAX7I47bWsDr9fPRN1Rqsyxf37ZJ8iZ0ve8UxkecruYl/Mpppr5l0+IJVJ1Sxe54AEDfRE9cCRzV32kUAY9oGonVJ/ARBTwYFs6Oxo5En1htHcVHUE7yPHCaAwF5zxTOxKQM26Vjhq0WiSmCQK2gJ2eV71ESS5AeBT957E67ub+Pz1S9HCffr6Jm4JqC038ebmVhTH7KHddp9Nu8sW0PM2gBpjcYDGthljfvv8qXeB+wc0yY2+lu04/vac+DqdjVBV/1ynBR1tw9m2chBftmgHUqft72tZlllmUGFk/SqZccwEktzHffUFNbA2Giaw8fjBfVXFy+8YZ0+mKyp7rq7j+mYRr66u4w7AFtqnSQalLE8dcPLzEvhSAuvZWdzdZQIXVSxtcMQ2p+fMetuy2r8VDClGCa+Jk9C0t2t9uA73cSBI9oOylNPOYKkVdIdK+Q5qt4wX8IP9kp/px9n5VM+J/LIdwX6xjbac38XZWSa0CVgrOmzLZr6DzGBtrMOs53w/Puvz6PiE1zDXv+ynqli2324Qk1C0/Xffx89rmWlf1JQ72AfWuatVMqzwYxuWMdmu3KxTL7Vyz/aSYiWUgNTe9tp3Z1lA56SLw5A9n3IvwSR+RlAvViWw7WbHW6QXimmhjSEZAMZ+J6lGfn+BQV4nxTnKxnZMRvGcAz5ZVqNyHdvukvdVmeSzlDrzRGXsPW5dzfeROeg9AeHQQrMem2WMSMpiXJu9+jZ5jmFz8X6X3YytUn3CSVSAyi11eCaprW+uinFiEEFVvaq0hrL1eK5761V878kH8Y2zy1jPb+L53avY93dx0R/GOUDMbKTvkUgGYKq9QXUHdgyB9sU+ptjkx17c7TdxFfvYDCoJ5BDxbJgVDTwLc4oM8twq2eKQ/XPocrvq9wTcXG9WWW0A1dXoKHCKnjlTYhEk6h2g7MvKbOp3bvbLWBw2AsUv+5O436PykB5Fg/jxYB2/nl+JeeXx9CKexiTGu2MsjwSZt7Ecp20HcHHvONQ/rgp4th5ErEb34r+/eRl/t5nHa873IeLDwSD+4PxBfGt6Hvc2o3h+2MbPjuv48eYufrVdx5Jku+o/Sjqk4zr4YrIp2VfVggLbwrqdfTBGrtL7ElpSklfPx7J/sWdIYOaoKTCr/mvL+HA6FcXcWQxES0i85tA7qJqLPj8X5/cUX6EqCABsghwg2RqdDPhZjDnSv1RFMsfHg3pBkdBINRSVva+323gxPEbvq+/HB7/7T+PpB1+Lq9dXsbxbCiwnHvn6zUv5f0NssPUmrl+/0bPRv40Y2pyzS0WEKLiyp6L8ndrTmeiV/Y8Fj+938dvDUTzsT+Ji3xf71Pq4VSWdfnb7WNMrb72MG/yoYcTDs/M4P/bi8tiLB6MZAjmBFCW15LpD4yjgkeowLE5oHqEEI4GbpG7m8zgQuLehRxA0jCP6bPVURcP3oWrciXpsFHfbhf7uAQwi+5dbjfc+zDirvRKIsZXovfRqtYiX20UsB8fYYS8Tf4GFB7Dv4jw++OD9+N4/+W688/57onGdnj8K6LIlm6FIPT/X+hOXIH78F3/yp/HFp89jeXMXPdirSBJkv1A5uLiLPYlx2OfYJgJ4ASWLvaPiUQBMpxhI6ouUr33qoTq7w3K6jZ1iH9h+cRwmFyd15nKzibPplxljeM9ygAomJRuWv+eKJ/a+9CC78kgcZSAZEpyh9VZ7mH6H34xVPOgP4yktKlZU3u3iMJvEYjqJ6/02PmWtOCvHQ8w39Kc8xrPLy3iEDTSfxzvjmYCTLdSH9A3rR1yPRvGK+cPqX5OglPKXNeiT/HQ8KAkGmruL8wRJrFP4nDEA9Mt2k0kP0qUkNVJV3MQA2NPoENsmvpZ1mO/LXHpd2nhDG5+wTuRetgXoQ9b6asZQ+Kzs02PqP9sksnPMKCBwjRgOFMHovaGqCJFP0JiiYwDFJ8e+5M9lfxznk7EKAFbHbSy365j2ptk3j/OCbzvsq6oR+cV5vw+4u8pKPYFp0JkXG8F4NIn5juKcauNS8yxb7T/8+39zdBC7W5zKrHHA0oF8CwAm0EHWNmPHxknnOBEkUqZPGnw2aABTlDFSlUqPHj2IZ+8+jt/93X8e3/3ud+Pjj38R//ef/pd49eqNgr6tsck1uI8rJ0B73/7h2grAVZmajSwb6N5IaaymY+PA+gmkSYPOvWX4DO854OvArIOrjId7ck2X0fFZqNB8CMkiIyDteeW7L14lVZQDLd6IvGfgzALDxqqp0xLsyQ3I+O2web34PFUHvJd0U2lcEZfwcx0PWa1k58MOszcvWcE2lNp54xkZB1kVdhLtjHu9Gbepd9pgm4OUjAul57GTpSMhVlnLjAWl6f1mA9qGIfdhPm3Mcb9hlTPr/zRW36XStGGqAFEhyzjK8PfaseW6/N+GPPc3SMT1HCxvBYGFidfP8+exet/wfWdoObDEZ6nK4m/m1s6SBZAcELJJqj9RO/+u/CPwoyZ5ZXwTPPJ8yhEns8Z0i6K2WivQgpMBSNQ/TmK+vFNgoz9JAU1WHwLV2fvMF+ecZyLTz82VpVjUYyKD2ARWyLCDjof9+/L589iUgGSvGDFvHZMXr3P/W2DzHAZ3uSYZuVYKCo5UtqSB1TXPUxQNXMdcpXyHaxEQs8PfKl6/BvBkp8PBYJ6LZ5TTs8r9rXNZ2ezO8JWcU5ZiZgBwXvkHqGdg5/rNjehiuObN3SKuyCwi00Z8vjTyTMXmfcK4WBvTQ5qT1s6s95v3EkFCKx4HS/jtPSpO7QLOfcZ5Nu5hsM4ylfmxjOP7nXHRZBd6jhToanp+8LqriEx52soVy03vTe4pZVlBN+31oiEx8ORnyLOcdE1+Bgdfrt6kcczflvM2hLIf04nDl4CYnMlyFgSCrRNotLOvvV4VvPmMp4ocxmEn1s+2qYpcy0MbdTYeMIg8V1BLaA8WaJPrdKLqYT74vsfC89BjzIFYHBgBi5ORGtryHM7QEf2cgxjVrFdysoIGyD0y0AGecBrYV54vne31Jmg0yr22q6UAguQNz7Mph7cyypANzKuM6Yt7CtycdE+effHrT0dx3KVjqGcm64/CF7JoKpiJMsK5t74xECddctiKykyBreoho300TD50yUn3z2qMgDYQZoNYa1dgQEvP5x4s3XmpAJSNw9YYfNvOkPwmY7gBnryfeU+ZhjjYpVes97x3+bsdq+dAdkM1V3e/Qxm+BlTaBu4ALvXDs2iu256T6j9AdttOgMh0Oovp+Zkca2wH9I/GKvldfbTEppuBOChCpAepNK3qC/UIOGTQZlLr01LWac4ruOXzahtB66imLSkDoQ60XNYzVuWXZdp8mRzX6GrbSTiRPid+du4P412enRPfOc6tbU/brz5fum8kgOZqOO2Dhsapv62+S1U1yBnifQd2e+ukGNHY8U+Kvs464uYu9YurDlkHAA1e0/kkU7cJevsZvW/Rm9zLiUC2ra2/1uuV9C3XEFWnqOBOzop6ChSw4P1lPapxITegjSFBqWjdCHAIJDlE7AZpL0lH0IS4Mu4VCCChqUBbASb6l/ve55s9K+oh9/cpoFO6gyB4NTaX3eFGvwBP1ROI/Q/Fo9aFeAegQQGBAwIcsN81VG/sce8ngZFUQSYmmY2b6bk1GQt8haaDkQJcmZHAPd10v0YWtHqXeXMglCCufQbPs6t+vWa2201j6blgj1N1ZZ0gPQZtUAEJnhO9zzyP8gw4cQJ9Bh0T59CUhu17fJ9MWtkXBT7xTA40dE6yqRAB+ySn83yxnQl0mNZLc0KyR/ViUt/DbVbcat+iD4quvasiqzPJM2iPGmAtEI6gkQOZBO2sV61rbVcANuIQ88zcjzMkvTo4qqJGfRZmUwFP18t5fHH1WhWan93M4+buTgAe4AlNwntkcoqChZ4+qW9beW8A2HaTbS/7x62cmlT1J58xgOCzy3Utx71n+G0g2M9ov4J1sVwxiOCzemIlOdHG8B462edT+8WNxuuMUFFiVo6UyyfKUM6Wz7RkEYHL6h0J3RWy52zE/t6rWowM67v5Ml68fpOADNQ5DfWmbQD70tpfkTTMCrYtMhh1fpZV5ra7bd/5b+mb8omsD1ofzXPCa9pTtqsathHLeutvycsiwuO5bfsQlEo62gzKAwbYHhfzFesl+zll/JiKCwBsWFx6sJlcdCwwtp3tr9qv8b1sw7Z+nOWO1842wWnvnbKgDYS2ASx6lXn/2q5wbIZnF7hc59PVmNh21jNQP3sf8n1Xyht4otWCz6evz/zbX6UinGew7HPMxYmaAL72xUgyyj1y0k8AwKkLyk5sQLFWL9oHtG9jn0zUUUWLpOc1G0bDAuO1tR3g+IHBOwdLHRewTcYzuQdbu488X/JhkHeDpA3sgCeopCrQqkx/sZKb7jLjSPzNXhvNzgTm64yqJ8lCyT/SnxHx+F5SRQJciNr2mL4460Yg93zQi3dHZ/G0BzPAMuaHpfpcXx6Oogt7NBkpuWVQ2fOqN0TmiZ2xF7vlVtVH3ON2u43Xx43o8qTHDxFfRccWSCvfZ5NjN+UjAEjXdyn6ok+7UbUTNGDHmHP+GU9/GPfoSxSHGEFbKZrCQYyO07g7ruN2t9RZgyLtcnwZ09EsDv1R/JfVq/hicRurQcTj6Vk8irFABYClRT/p6CQveoO4H6O4PGBTZQ8owKo34/P45fw2fra4javeXr2aPuiP4jvDSXzj7CyeDi/iV/O7+NlqER/vV/F8v40NcSMqu5a7mI4yYC35UWwvtre8b3W+0Wf4SGp/kNRkAmzp2VUgoZgzqIZDz5X9/J3JTEH4WQFPsruprqFfFP2JqWhmzUkSI/GQSlGoKtkfx0Mstln5K93UDwWReV/zi3yajJXgOu/14vy3vhmXH30ntg8vlTC4X+/i6vW1YqwvX7+K169eKGlR1O/7QyzuqDBZZSIXCR/4A+xRgCnAJmwJuON62ddOevOYVK0wU/QP+/hNCguG07jc9UUlt2FXYAMCOu7plbQTgDTfLQPesMvZWVwce3F26McFIAH2o6i5YXTsiRZvCbiwX4vKcY0LOBzITyGpi3kBeCIhCeBpX4lO7HVAJwCMJT43MbHJJOZ3K4F82+ExoJ0HeOotNjHZQHXZj2fjiSqpkSvc+4Y+U4d1zHt7nRPsSTF5HCPOz2bx9a9/NT76p9+Lr3z1AyVFT84epM1c9g5JYiRD0wIAVq/v/9l/jU9/9atYXM81J/QfhVqPih/OgyqxsPn2xwKd6MOUz6wEUnwJEgW7pIsvA089QObGjrXssk5At9tG8Xv21ZCb40lWxNuPI7aDHOiSdenjVvEmPuez4ngrFViSv0oQGnTAE3uU2Ny3x7u43xvF0/44JsXcQTXc7YCqy1Vcz2ZKTrtZr3Ue2M+PZ7OAxwxKxEd75GDaAHOAc3qBDQZxNRzEgn7TSoQ/JVrAeMAP54/q9xGlV01yU6fXjkW1XXkHybid/VTLwdCZo7LMvoB1oG3J1oa1zWi/zzaM57aNDdj+kD4So1fRmZt1pxiShDNU7LWTUQ1rRtp7edYogFElJHS/gIFFp3dJlRwxx2M/pkd6o6Us4UyuKF6g8IOYObETTAXiToMT1eCEalmBz9kq5djrx5I+gvQDHI5jHdkXzPEV24i9/+s//vujqfQcELeR52wTv26Dis3eBRUrm82OML9bw3pUjoWNYxtaTBTBT5qwkdX7ta9/EN/+9ofauD/4wY/ix3/73xUYcbNJO0tvG9eUB1uR27Dz2GyYOiDrBW0Xn/JoGxU2TLzQbRDWhizP1wYITdXGPXg2PucyOjbV2TRp6ngugCfuwXPTy4rA788+/lj7mGu6Ioh5JgOBfzbivbEUACjgLQ3uyh4o4+1kUGdAysBdNj1OMI1AgAGh66t5h8Taweo2R/USMaBoQ9AOGGMCyLBRqKBu0yRcwrqo9trgd+sUoLx8CFFaCihVyXo6X5kdzp5TI9GqcGAOmWfmFOOwCxgPT9Q0AE+7DZkSiWg7wOT9TTDr4eW9LjAs4+v2VnPG511FwtzZEbJzZCOX+baQbQPWBp74zXW8RwElWgCGsXtvex96H8vQW1aAt3qv+V7sKeYWRaYM9JojqIMYqyoKyT6h+V8BT8nCs+so7QCeYj/Q5x48fRzvPHumvQl1zKvPv5AhApWbnFEyjSn7PzuLxw8f6fqsB5YVAWYZ/xgpZCjX897cXMuOYq/5THAtV3tBufnqKoEDK0fmivk2uAoFgc+hHR8b8azRq6tXX8rYYG65lwU6wEwbeGN/tU4tZcMObngf83n3BeqRsVvAlmmRTDshWdBQi7A3mReegWfmrK0WawFPOr+DkbJGaR7MM9wt4GBOqgspw84hSVBX2bIYVZVlbLnGd3lP9I6VWe6z6/nzfOOw2DF0daaBcQdY2Ec+n4zfwKDp/SxzDXbp3Be1pgDKAlW9TgbhmU/G6DPgElxlB5YcBejgR+fe/Vac8V3z4s/yOQXZSl7yOsBTa/BwHVd9JdVdGsS8ToNdna2ibpTzqjZKpwxM6wzrisMhaTJaJ5jr+RwCHHo/Mj/MnR1YVYhFBa6r8amCBNUnS8BXgexyYgtssJGiPVEVh6wjClwA/nSsjEUHXBXgIbPdDd5xcKyXS5YiA6Wbp1Odf2f248Ty/TVndweglH3RALG0T5osbrKbVUFT+h/HZ/bgkfTKSQcnjSxzityhIkbrU41zA2oNeihQ4QDNgYDdpuKpcBQFppi76nUgWr2mV4iMKW2c/5GezIED3m71oWnYMIosq/11n582wMWavw0O2Zh0oASwwYF+D6dzBDG4XKVQ+sd7yQG1NmP7FAzKDKYMRJ6o2ODRlw6rwI2uVTSUen2b1QJMYfd9Bbazwo2MwPF4EmeXF0mTsUEvZtIJAAIgkqoxWDMH9SrYjV5xHzMcIuaQNTeVlOfcz+e/CRDzo2drKHwZq/bIkAaseYak7yorKnU/pf4EiDOjP9c7qw78dwsiGngyvZ/sjKJR8vW9bh7TcDDNvkEFHhl08n7AOdZ3Gnq31jGLdYIkomFQ/yGoMAqgZkBV3aJnrIpBN/ZV0LSCGa18cWCROTQNoWWKbYOTzqwMatZcFUelS0svsGYOFHYAgavEiiKIPapASMlJ9Lco/ugZ1wDvHbDZUOOpxwNOoHpDQj1UFXT1GaQdu+Uk86DvTAAFWwHH1rqfPai5rqrBdFao2MpqH3HKD3FuCCgkVSQVqwb5tN4Nx7mqvwGxtPGoPkxbkGAhehXH6kiQqiritf8qMUnjaPSa7Vjbcg7GMmb7NnyfuXZfQ/tLnT/lLOltJuogX0V9VMkIPjN21PjbSRwZqJx2VWnsNZ0RmpT3Tr1/THnJdwWi0R+gKiOtV3AQub+Dy26Q3FY86Yxh2wJGltzVmakqAeux9ZLeNnkmqcJSMgm9uEoX0SfI+86JF/rbQTyqmNzMuJKvrIPzwKd+pnJPsgV/snQmlU+jKVW1WbEiX2k4FPD06voqFptNfDFfCXgiAH67ILjZE3i5p5fDeCJfw4lDDqDYl0DXeo70vE3vXT8fjrnn1XaEP6c1qP6Xfg6uIyC9dIvlTGvDOJDBevNMrF+bBGS9ln5tVWab6rUq8GwnJf1Z9pyRXhqcqpPQu0lTeMpoJoij8ywa4rOYQOVKMAy90h/GcrONFy+zZylJgYzViT4GJLUHquqWwJf9Vfr58HNWLBY8u2y0ihnwt21DV6l77/i359Zy0P6g5aHXxc9rud4+uxqYFzDHMwBE2X45P08qb9nutBxAD8pWzb5DAo/r++zh2SzZCTodV/6g+5g6htLuH+su6Y2yow1W8z2e0QG++fxO8+uEOj7vBFf5LWU/+3nb55e/VDqH903bSuWGZdIYKp7Sz55bJ0DKZh4mcOX3/Bzev1Br2Y/gNd/f+hvAV/eWzE9bE5vBsYK726S6b+fEZ5nXvad8PnjNAFxWmiYluWMWjpfYbmvHY2DXz97qVMboc+W9xn2wj3wN6ynran2HPkrDTD4cDPs6T/jVkockHKktYIKDaZMlUMffs9kkBpNpZp+redIxfeh9+qTYYg/uVQ9pgLQ0cDLWUawbUPme7SLO9gBb9BE6xnTYi0cxjEeHUTw5ZN9m9Sbi/BfoqnQNUbOG+utA53y9W8WVgKfsxYlv9D66t6h7E/jKCnb5kuNJLPYrJVBSDQJnDb317nbbWJNYBPBEj6QDlHv9eDKaxT0o0ajoohoZX2xD35p9zA9rUeexN6aTy4jRNLbHXvzZ8nW8Xs1j1TsIUABMA1zZj/qxGhzjbN+XXUq/o/uDSTw4jmJ87Onzi+Mufr5dqnfTZ7t1XBN87UXc3+3jK8NRfOP+Q/Xx+fTuJn65WsWL2MU1ckEgDkgLfbQyiYkf2VdKnjj5FU68kVxQj+zUhdg70mMHKlhSb+W+SRsXAI/f3xvNRK/GM434PLlDsZfeJaltSEUKVUuDUQFOCXKot1D/GK9vrnRd9hqABgwXHfBCG4TeQDJ7NRnGV//nfxEPf++j+OX6Ll7eLeJidh5vPn8Vn3/+eXz6+Wdx8+YqdqulgDD+4fvNdj31R6KvEJ7ECrDluE/KN+op+tBwAj5mwrZ7dfF9Esl/azaN+71xXG4zPrQ5bFShJGB1d4hNP3tfzQ9bXZdYEv2rJvRgPPaVEClWJ74BtTYV3r193OzWqtBbQrU9yp7I8uvob9UfqoIjE6jX8ndBfwGYbnfbWGCRUn2jpI2IFXv3uFXiGN+hIo/+XqPdMd6fnokGUzE6bMZexG1vp3OyUE+9pHmEPvj++UV8+9vfit/57m/H42dPZGdCLCn5VLa1qaSR4b/4xS/iJ3/xV/Hyi1eVtDtSFQ7JPlR6cW2eH//NNi92L+0JtA/Lt2yBFbbqyX9gXk7U5G181jYXn0fOWW7aP7IvNp2dS76nr5c+me1dvrcpkF3xrepX6v8LuOIcKwaRCb2A4CTDUqGI3Pywv497w1E8Hk5iBH03/aGpVuofRZW3nE1jc0zgCbATm+Ri0I/Jbhfn/UE8Wh7ifJY9yAE8Xu1W8aYfcQcl4Hgc10uKXNzfCj10qsbv7aGqz7n0M9mOsE2y2wKwpg/Ij3wJJ0pQ5dP0OLRtx3eNkbjgwjZiawf4/7ZFWrtRMoIkjWoV4/VhnK7MFSV0USe3ukl7w32zDTz1DjpDMAyhA9SvNiKejSadzJAMElbVzx5oyGPWb5d2W+Iepx5PigOi0/FB0F9jeqn1YnnAayQRLZO8LfvsN0v/Ajyx2DyQjTkrWk9EGxjlPf9o4hrgycpfgrCy6KDac2aJlHFxCTqICY8xzRHvP6AiYqDAPxR78zsy+UGG77qMHhaxdQ7SgEijw8bR20aMDTIfBh8ObzR6PHlMfi4vHNd1NZgPahsctMMlh7cquGxI+oBu1xmIdo+Zly9fCiz56KOPBHD88G//Vu/7ubgW8+UMNwEBlb1jwMKbIAMwmUVkY0qHo3G+7QRk8KEOTRMM3XKq6zs8gwOqvMY8gEpbMHl+2kMwGOZG5DXG6kCav2+qAfaKwRg7ZDyXqJ98SA7VoLPpmcDz2RFwvy32AfMpqiwd8uTB1rrVQcz54IBlNrPXCkORH+0TKMiqYoTvstbwRQOo6NmL3531omcPc8kYTHnhPeVMR+/vVsgwN15DPodDYWcyz0neVyDSdNrRMnXG7sZNe/NzNlotmNQccJDnTUZ9OX08A5lI5+OzjmoP44D1IjOUzzNvGFHvfeWD+Oo3vhVf+epXs5pps4lf/eLj+OEP/iY++/xTzYWMcDhli/bv7uZWc0U28qT6WOQapCLjO8oaWmXg3mCt5wzQiYwPHCPvfwMerG9XFYYxXqWsvGYh3V3n5robnx0QOwbMl3si2MlzcIjPsCfJ5Oe+cjSLbs+gF+9DtcfrnFtXibCfDAyROWsFwvMDRLN2rAVO5OX5vRTA4snvqeIJIIrvvHj1pqOq8hnwXBkYNvBk0Mky1s68qVLsOBssdS8gnGP2AvuOtfXa2JCwUWHn2UA/97cMsiz3PmC+LBsBOxyEc7CDz/s8Qtni4ISMgyVc4tkwUQqf8un6v4EnV/DxuoNQDm64etRy7aZ42y2z+W1gUQr6kNWvMpqm1Y8EqooyoMgks/6w8rbOkBHWAE9toMA67Xx6rrVsg1feDwoeVP8jXbvkMka3ZQWJDz7Lnl+fZQGGgPkE6anshWccXXE+iwEUTSXLtIZUppYecPadHP5qDqlnJDg3ygwa6XQyH6Fw4P/KZkzK1fVqoXspa5UsNWgR4yhaHc4TYIhpJ2jsmaxMRbeknkLZz1AUn4cMhCeFE6lTCTw5EE1Qk9bZAAAgAElEQVQmtbOJc95P/QlIkFBWEgYP4PQuG6lq/gqEMfDUBg4UZCrjy4CqjJ4KKqtywqX3FSC3XNFYm55TrV5t7Z7OQCeQ12Bf4k2u+8v5xMmpihHv886Aqgyxt+/d2iquJpPdJeoMmsOeekIhvzqd7/mpQI/09I4M1axwA/DApgJEcsUTwQ/oKhkD2WmU3+/WVeFCxeh5VhwrgNXLs8L5RC5JplU/ibavlnStYKYQlZbms3loOdcV+JNTVdnOfg4HjRIkzuoL2W2Vbaa1Llo87zu+26t+UvtdzjnXXRYVpdfVusHD2R+yco732cFdANO9pAzkuFnrW1S8PRxFKmbU9yDBJ1MyMN+Ts7NOv9txY+4tawB4LeNax9A2CnvetovlMN+1zMB2zqzH6tkgGoV8HoG9VCmWfXWa83zO9nU1Ky/gRLL1UFXIZKzZlt9mtYuraJGz7B1X6Uh/qxrx1HeJvh7YHLKbFbjJexOwUTVTNe/1erx9jrFRsAElo3SussF4XiMzSVvgkKOotSwwUBsUOUevTuRjOUKmbNusNgJ/ukClq5rxbSpJBp2lwGKBat4vzIvkc9n/lvsOIvt1+0wEhhSArV50+nxVHOQhzqx/+1WyT5oeUKYyl21I0Id1KRo663Wehe9Z7rXfB6TubP1mzG3wTNVNVY1q4EnZ9s6kLHDY+4sMfdss2J4K0DQVgUq+IHOzAW4MjvrsduMtWnD7N/x2/x0nWYhmkWxVgrD4KON+HGlDVvqHNJa71VJ0e3fY82R139yIDoQAnDJAx1DAH2M0mcb89iYz00VreqHftsdlw5Zs8NpafniPJVWse7zkPGlf1FxgT3X2cEuBUt+xXGplgIPtZqUw2MDz2nfge1lVkgklTlrku2YUSbsa4CCDnNJl1ZM4zz/XOEt7oJIxJIP2CUxwrylNvUueJtXjIa6ub9NWnk6Cim/bmtzDoJnlKFnfzEXak3nOTK9mOWZZx2/7uk4e8rlsdabnl+uakr2T4W+dRZ03Z3xTcV3BX9voWbFWPWuVbDPueordzW8S7K6Am2jX9gfZ0uNJ9oaCcYU97n3POBizwNLq7dgGtSxDfM49DvvYYiQpG5b3iH+oX8j9+5pHrumkQ81J0aHbt7bf7fgKPWf8moGnLllAmdSnmbVP5L0iG2mYvSj80+pqnYlRghC265kLA1eMW8BLJbFgh2TQ7NRXGv+ptdesoyxTbGdbL3jfM4/ZXzYTU/npdGrZcFzD/rLnV/16qXodZlzB589zJJuleuzluqYMaG00TXtNHEFVKPKY/xGN5Hv46SkTBegTPN9lQjL3w55zgjK2FzLI+19ML8XgQ9IW+nu3S/ubcSYVbSYYwQagMzacxBRgVPYtZ3yvKqj3h7N43J/GQxItBr0Ys4dpK4EdedgrAAy7gHxt0V8f4g5wJqj+AKQcKjh8hl1QQVABKyTNVf8P9vzNIftNqcdTL9RHh8oSwApk7bK/i/Eu4mG/H+9OL+I+MUBRbx8EPG3Wh+iNhuqhw/0XByjyRrFAju8O8fNBxO12HVsqhaCRW+0EiEH5tOwd4kEkNTtzcy9G+pvn2UQCTx+vb2LbHwhsWJZdMNpt4v6gH4/PZ/Jv3pCUAKACA08lWZyrMmUQd3WOOQITqtsqecRVwKI5Ll9EsbMtDAgn2wogCBBp30/GCYHe+Lz4cr1B/NZgoiqdMXZSAYsGnpRgcTiqj8vFaKLPQF+Hz50/B9nX8iVhC6HCqT+KSwCoHv3BI6aHoyjIrge9ePQ/fTce/O5H8WJwjGviXr1hvPr0i/jk00/j+RefZeuOzT7OohcX/VEM9xFPpmeiKJ5vNx3N3ZKgNPtQJaG0yxgq0KyEwy19dSL7Fvd78eHZNB70xnG+PcZxsY71fqN5UGUFviDV1dNxXB82cbNZyq+gR9eEKiJxy+3UH2xGHHAwVq+ru+NWlVKs7y3xpclI4JUosfFxDkm3x3d2m2VA+UVgHKq268067g7b2PB5qCYnZ7KlAPlgz2FNLgZj9T7rr3fxDJ+3N9L+4kxT7QXF45tI4Emyi/ji4RjvPXkS/+R7vxNf/41vxvnlmaqz+9UfyQkVGWPdKybzk5/8JH76Vz8QdXAPu4nzomSvg84T/W9hVFB8ulgflNhG7W7RiqvVidprpSDHDLIuwFbGUnR81raYq5USFMnnss3mOLr1N2PyT2vPoovEmkTfrwIlfI2Uc6e4NDKSHxJU1cJjBwHcUYDru8REh8N4QLIbNIjrpSrS7qDtBMROBmj15sK+POPa+FVUP41G8WB+EGXfhD0IsLjdxE2/F3PkLPHaHZXau+wDpgTiQWIWEn/92PeyIts2nOfC8wDwY/2dD3GqkGI+XADh2DlrlXp7LrmN3na8vI3Te3753WIKrR3DmKCGftt+dAxQsb5Z0vzax7B90fm5Xj/OExXu0PFj31cCwv3tTr3izoeTmJQMydhQ+tujIEGVPnT9uMRW7NPXepU+4HAYc4A5YqmAv8SyoWGErhXB4MTd6veqailsYGQsVHs2Jt52TJlnG5Jt8KSt/nDjqtaQ8qIJKKlqEytXB5UNIlGx9ODB/RgM4TzN6huxle5R+FDDnUAF9+6wYc4iAzy1hoKdBwNABIiFxBfnr8uqTQdExrmDvK1RZcfc2dvMjQPjDhq2wEMLPHE/Bw/nt9fafPxjo3C9Dz/8ML71rW/FT3/60/irv/7rjlqMexjE8HwzfjVALtq6zqCvwLn4PstZ9ea3I8f9CBZaYLhpKhk4jFHB534ablzXYIeNMDYvlS6tM5kC5NQcfnaWNHEOqrwdXFPQsrLfvE7Mo6+BMOkMc3NwV4Ap5zyNelMPslZdNUoh7AYsUZxn59n4nPUGEKHiyXRHOlCVAaYDSkb1ctVlrOGw8a/N4GL+v/71r6tCDdDps88+07Vt1DIWG8d2iHzovVYWRnaqHGDiuclY9Ly4MsjnTs/Qzx4bchprHh0EkUAiy4nsoerZRXCZ8cvhnU6iv+8pAKz5FhVhZt/kWm/j8vIivvvRR/G1b/5WPH32vsAJhPPNy+fxV3/x3+KTT3+p58boFLBFMGYyleIEPIKv2xmVjJ+MQQc9iMj2e4OO55y55L58F0BSwFBlK1getACC1qsomXz2HHDz+VTJbPWxMEBpp5l7PbyXjWUtnB2Q5HpykvbZA8POIq+5Ioh7wDnM+QNkI1jFa3I2TAVSzVG9ZnbAeDYDT2cXlxnQ3+5juaK3UzqmL19fqeLJzo+f0aCKgq0NFZv+Lsfa55C18BlzYIrPGZhyPwnkos+5QRc+Z9nIHPBj2WWQKM9RnkErt9ZBBRCwIWNdIblflZ8pozMwwv35rOWT9nVlf2t/lhNs4InvOnDjHm52wiyT7m5vu6Ch94SdTD5LXyI/EwF3OcvD7D/ID011Pad2kHm9CwhV9qHn3k61AXr6ofFeKwMsj7VHOG8VOCf4pnNcGXN5n9QrfKcNuvC3nHQ+s8uGwgZ+aVIK8OQArPYufaAqk9W0Vw4uOWgGQJ3GaTrSCuocqcqd6v7r5SJlzb7oNGgovM5eCQRFp7OJAstJfZBAP47Dl6lrctwaO9mONE2u++AA0yiYyioHM+W8NOAcjvMp0HFQDzTpC+7lSgjmr2IhNODlx2vPmLr5Lsoe6zUFnauyzmvsvdxZ1w3ti/ZpOZrtnrB+1JlHqjY9Wgw86TM0DneAtMbVBcEKjPd+9vg9Dj7HGp2dJdWNDDYoMMpB8fohP71/ux4y5UgoWEE1yzYD1UlhOcyqDumTQZyfQYGU6w6toeYDrocuwykDL6qsqgw79TAiG0/Blgyc6McBvgaI415ej45ej+BsPUsCj2lTvG1n6Htlm6ifi0GfWsd27XReWQqBb9U3jX4D8+yB5vNsGej5dUN0g066ptql5TWsL+wQtLaWXltnJZmoDHFATWt2rOqZJlDf7c1K6nFQVIH5ypTl+rYvJKeh3Sn7ymPnvpY/0/NZQIeswBaUOJxZBZeKym+cQID3r5/De1jONFVpZCEXIC07tJgAcBY7mVEVdeqn4+qWCtRwHb/mbN+0W5J90JVQphSSo9w7xGyS/Zva89WeYWwUcbSb7qbKmwTYQA0xGEZb5TMsKg0lktBkHQlawBOJN/o6lC0Ai0oGiIDO0XpJtHwGD7CpCqy23eG9an2Afcx8+XU7mZa5X3q2WhNkqNe5554yRZOpa5E9XSDFhN4EUNiUDrUe9hqoWbcb/RYlE+tgP8j6nTlibLyn6kfb5QRqClBDb0iWVTUSATRRujZ969yjSfdU1WlVBOrvovwx9WPZqz4z7AvvMT+j5yftU7IsMxCtvc+5pek8514J6NATp5NtEHp9oG9cyh75MNETBQ9VT/PFMl5uduqjS8UTwBOBBPd4IuhL0Ej6rTjqbRPZlsHnbM9+q1v4jmXN259h/G3wxXu607tloxlYse3B5wx8GdDheb1ezJPPftr8paurRxbXc2IP9iBAEYBJp0PoulD2CGcR4MW22hn9JEq2QO/E/53w4zPGWJhLJRbRKzC3fge28X/7sMxl3mOiRC18Bc11ARA+M54DxsU9Wzlkn6OV27Zv7UN6j3uOLbu5vm1R2V0FunnPZkAuq1Ds//J/r/lieaf9Ar04PjPrkiB72lHYvqIUroRY7usEMMtM29qWER6j5Z3Xhb9bG4ZrZRwlbWf3ibSfYn9mPElmBcsI60jbGZZnWotK+CBJofXXNTcNNW67HlRcWM/6HHt+JQOjL1px/Dn8ujZG41iLM7QJhObeOFX3ExRuA3K+Nvds9wHz45iOQbW0uVO3t/rM/rf3knRjJUPiyymhq86ndW8r133+EritHqNNn0j747LZ99uYjhJcB4xE/0JfrPGr6mmsKhAn+nEe8BGpjUYnXt7Lnt8kZyB3M0D9ZTpUnS+qMaSfM1GHipncv0MFDlGni/VCfZsvox9P+lT/DONymlXIEyqNuM5xFyPmv6pDHuIHE5zcRyx2m7iuHk+iLj30Yg2Vm3sTllxXklrJ4UV/p8A5dfZUjFCVTy8eKoXQ0fTYmewiHvWH8c4wK56oeACAkd+EbqcdR+8Yr7fr+GKzjhf7iFe7iFuqUc4mAjmoNpF+2STzA1UuVLBMKf8g6Imtvj2oQocKLvpO0b9kMxnEfLWODTjYKJMdAeD6x21AJkCIYUniAqEh4gDYYiTZkZw46IsyEBuMOVcybCWRar+IJeCUbOEkTve35DsPzy/VK2Wxp2JjH0G8YX+MB8NxPJidx9f3GdhPeuPUpTsARMCFXsTVYhEXJK6Ppx3wpARDUdMfY3SWfnUfkAZfnV5Xg4l6alG9Q1Af8Ow5CZQffjUe/N5HMf3gfVUKvfz8RfzDT38Rn3/xPF5fX2lsAm12PfVZGu8j7tE2gT7vUBBCV0frECqymCVAWSqLsGF62FHLWNIzbp+0atRSvjcZxSP24p61I7Z7iPF0FDPWE/o4AKnJKF7tlvFicSNbTT2iDv3o04Zgv4nLySzuj88FCkG3drvfxW1/L7Dy9XwhX7hHrI8qMfzOzS7OB/SrmcaMRED24eEom+Bqs441rEiTYRyonmZc6LF+2lyclTPmjn63q3U8gX50MFFFHfJ+eTjE1X4dVz0qp+jXulYPs8vZNL72/lfit37zW/Hs3acxOzuL6cUsJhcXimHa/4Bl4vrqNj7++OP4/ve/Hy8+/TzXkmRdaABhLjniN1aiftdKYSxfKH2TXkfvjY9NxdNJn6RvkPJwSNO5LwFPPKPlcTLQpOyXLCv6YusCjbmfSTS2O2yHWJ5aXrfgihPJZTPDqoGtTSwQmUgy3CHBQezBh/QYhSVgDEXmPhablSouN1QdY5v1sqfVeHYm3cLe72/WMaPKf9iLi5tdzACkSAAFAKedzGAYc8718RCvD/sOzAPgRl4CEgK8U5863yx0XcUayy+zjpVcrh7kHbDT0JjLN+xXr/CqdLaubGNhvnar57xetr1sp/g+th80yuoHbb+k8x16vbg8v/hS4rT9aPlXmMXVksAsYlguAMLcj7GeIUPHk+wHR6yCeaFXYe218+NA9j9g8H1YmOgvvSLJmdjaIO7A8+hNSOVz76iKQH4LmD6ik1aKGyC/JS+wNdhz/+5//9+OHoSdqzZIa4PJi2LgiL/5nB1dG94O8tg4PJJdUY6zNzgP5eus4Jid4lyt1ZRR/U1mMDgCPvVis81sQ5QuNGVsaowHjJzMZklDl/ed0e/AF2N0QDWN4AxK2ahjzChyG0g8j40YO3ME3S007Li59J2x0iDOwVEbnq7MkAPQO2aGVDmD9CQCeOJaf/7nfx6fPX+e9BSNk2aDy86rgScHVNPUrz4DlZlq45Pn89xynY5rX0h79WOiFK5ABDJOLFh8XYEy5ejj2PNjUMsBEjtDNM70/Wy88/kWKPBn01DKz1tQkdFsIJGApNbU9FDbbVxc3Osqj1hnB6ANCObzJnglZ6gawaZAJNsnA7T+cSNq7QcoCwcpWNkLMggLYOTz3O/dd9+NJ0+eaH2gnXPVlYVIOndG9DN45n1mx8iGvfed5zf3W2YUe+78WTuoAE92Btu9azBgu1l0wBOfI8DoM3j/4YNYXtO0MTnTkSgoKrJis79PxDd/44P43kf/PJ6++7W4//AdnT0MaEKqP//RD+NHf/s38cknn2TGbzW+ZhyUZQPGzG/JeDhoXS7vcz6zF5J+UDaHdM54PgOvrB3jEYCoLKAT53rr1HAfqjAsnA2u+fOaq0GCknak7DT5rIhqp3G0vJe9D6H6awN6BpTYS4zv/cdPtObMl+fWdE8CNKrikPnhn0Euy1KopKB0kTLbHWK724tqjzM9X65ju8qzyI+Bxy/tm8qIfjswa7mMkcZ8MlcEmyx7+Dzjd4Cnpepo5ZnldqsIrSgdQJDBXWfEjrX3+KoqmLwf2++yr5397SCrZazlndJZXGlQwWWCtz4j7GW+a+qVUzZPZSMXWO9zY9mjvQMgqcB7Bq9MS6aMqyovn9/e6f6+rsfpQBDNfmXYN324bKAxj6ZfsHzxOe724SyBe82LM56bICMVT0mDmpmQjMMAtmQQOgQjH7CHbDoM+rOpqPaUxVNACY4on5WzXf1WFMCD7q7krsfmAIJ0QPWb4r6rRSY4uHxbOmaJg1a9C8c0GaaKpujzME60ZhnkTkD9lO0LxZaBJ/bheNgXvzAVTwLSCJBT+o7x3Dn2p4pqrkvfIa6LI6MeNgXo4ItKLu6Tys3GsvW8/2Zctmd8bl2t4zVu187/d3DB+s/ja4ND/B/gyRUmmruq7dEZY53JMnXFSAEZ1qGMDdnlIIsDgr5X2iCnCqq3qfb03JVEIBnnwG7tVZ0dAURpIE9lYA8DelGAJ6jKoPHoQNNBVqri2PCbM0IGrsYxTgot6b2Gam96cZnzz9oY4IFOofa4qAjL4bDTgyGLPEE2QMliW8tyz3JHZ5nqrHIIdAYLGNAcFg2g+1FBfq61cMUT1Z5ucttV5FWj2KICg/7UPwpYlQySLsURLP3jajsH4bv9uiZTsioKwFKKe92UbSRGdPZU2ao4T35+IkatDPb/fZ44n77XP7ZP+wRdiqJFMpkAYs2/nI8CNnwu+KxlpR0aqDP5DpnbXAMwA9BGwZxhyk/ZVsfqUzlKag7t92Z8tvkt77RGPeRPBm7IcMZW0zqTyEJQYZrAvewdg7SugOU7E3pIZoVo6ox0lFNO0ydiKECCfSk/oypu2EM8g5xMAgvV4SV7dNGMGP50uM4Psodsg4rL3FWP9MQkY7xxvJkH2wiyYwDiS/74c96/jJHrWgeyh7TXi/NcMqaAPe3xljW0ZB1vt/ra54prcP1NL8+9k318thgjn71bzLukJPRFR4umSkgyKpNmU3olm9p0SQFUP6JnyOJ2gJbTYzA2KUabKq2aB/e803pVVrDtEK1R0aTKrhum7W1KsKTWhJY4ARZ6X9ju4lq25enXJQBmmKwGdrQ3e7KF93GzWsTV3V28WG/jFQlSy02sqR6EGmg4EtUewBPAHuto4LHVG9b7tknb8+fPmdbzpL8SrLbPa6pE26C2623TpA+bC2+fyAwkDrDbr7Sc5Prs9zxnSV9m+9p2j88458U9nrgHLASn56B3BH3ujvKdJY8Xmanb+X/0fuUcFCWc/ayTTV203rADFD20zl5VjWRVY9Jno4cUkIEKqxKQBIQWCNrJlIZ62gEuv2f55TPH2ExDaDBBz1lgSmtLn/pbnQ4a62f7JdchqfL5Htn7q3XSAks3Y6eQBKQEnzw3XjcnDxlgsB3J+17fbuKb/3icDji1sQDZr/Q1a2iMbPd3OgvgvQKGfLe1s7UPq8e2dYTOWlUgya4yU0bT19T7jD1FIJTPtDrSayDbapu+H2MgadPxB75ruYWvk/szafvYB9ZvVL9ZXkr/lnyxjGdf2p9t7WP2RZ7BUzKbnyft0AywGvy1DrZ/5nPY6WbThVaCnc+Xkypb39u+nfx5EpfH/yPwpOuiXzhuvVMCC48ouXUg0WcQ01naT7o+AX1TctEmANncc8XeCRxs7eX+KoFavrsmSa4fcTmcxAWVKMtdDC6y0niKz0OLBbL0ARcAlgb9eG9Ej48ELm6oFjhsFNAfHJJqD+BI8zyoXkf4VVTilM5FxwLWiKK4eprK/69YwbC3U9P6R/1RPIyRejwRIAZcUd/ZC2CyTNB6tVrHP6wW8febQ7w8kjkPbXFPmfSiB0cvQ5HKfhwNYrFZx4jA6LAvmU8l0XQXAigIfNJvKhN7qdJPO5xreJ+t19uYXaCjd3GkbxKxIlGhq5tq7LBThxl/wa7S/jLFd0PjfbJNTnrS+39MxYB6CBF8P0R/t4vLbcTjwTgeTqbxlPF3DEVpm1G5xhxyjTk6cDiM+14nKJ35DMw+/WPMLuhFnVUc+8UqBuut6AOZc1EoAsDt93E7HUbvww/i7Hc+jPOvfz22h0P8/U9+Ht///o/i1fVrBYhF5b4/CHiiJ9N4d4zzSYI9e9Z2OoqdwLidrqnExzF9FQFuQv3aAZ7kp1YPqmezqZ718WEQA1XMZW8zgCcoFzf0mB/14+V6Hi+hRYM5id6BBLSJl6wXcW88i4fjs5hSybY/xO1+E/PhUb24Xt0t4ghoMcqqKyVRUSVFUt1wHOfsHWRc9ETXdgcLz7gf2wqUL1c7+TZKSAd4g+loMFIFIXtttqUiZ6r55DxT0UePJwNPfIfk/if37sX77zyNJ48fFrvMRdyjoGJG0sWF+uqyv4hXvXr5Jv7yL/8yvv/9H0Tv2I/FahlzEjz3O1W4oYZITqIaeTm/6xJvcp+grYtqj/52/X0HPKVMy+KF9DFHHdWeYgGVlGVbjr+RxY4/2k+2vSP/sRIPODOWw5a9yFeezfqg1WG2Q5TIpB6roL0h3QOFJZV7+A6XgXwiaQ5a0l3MN9TL0CNkGofeKLbUzxx7cX6OfXKm/tOxXcUEvzr2cbYdxrR3jBnUpfi/9KulEjqO2qevjkedIag3ASd7xeZASJjYKhWDju3YbvN5lP+LfdtWUZtCvPx7/P8uCb3pnSh7egRjW1LJ2sex/LE+QfZbv9oWsP5iHaEiV5yhkop9L8ef0T0er69t21R2ELLVFZKVpM+4aAEkHVWJz4D6sgvEYGdGip6SBuQbDgdx7+y8KDg3uYbHiC1sW8gAqlaRc/iDyGxR8h1iTuwIH4IKqvJ10DW9/+M//FtNpY1sBmlDvDWiLFxtMNhAsONlY9hKtJvocry9uJ5cZ0ceD1mKvF4vpKAx1GfT8+jhsO6OsVondRWTBWhDTygWhmoL0V9VRijX43XG7AxeB3bER+usbgfnqk8SGUVtVpINSA4VY7UxZUfCoBPj5LO//OUvFZRuN197r+k4gQ3mAwONyhmCwNDs/fznP4+ziwttfDYS8849vVH93GxAB6c6p7gqlOAubQ19ArQnCrqNAjGu6KAEXEbTPgUTz3A8VEZ500+lPSgEhr227aGx4aZmiZVJaSOWe3ieeCYZWhVAttCyo0YJqYPZ0BKKJqKCvXzn3r0HAhy5ZpbW51zasclgXTpOrMFqjbmSgpnnpfmZsyNljBaffwauRnHcZsWLnT5+O9DuA8xY22wA/i+nuWhE2sCAHQ2vF3878O1Aj43qdJAysMFrXNfZlzaOOMl8j9cVWKpsRe4tRbFbZR+MyhA7v5d0agJ76AOzoldB9qvCAyVz7+YuK7uoTvqd734Y3/tnvx+PHn0lLu89jdForAa60d/F3/3wB/H//vVfigPYz+jmojSt5hpkg5BVwRpB4Qc1DoapnBKaRl7BsXpSbpYpdnQJJFrhOXhg50rKjuaNBWTa+XQgV85wVWKloq1gWDlRcthXSetm+WYh7dcQkl5b7uOzy//ff//9eHR+oTOuAEF9lsAI35eTgJFbPZgMIJ0ce2i4+mrMzH0BnhbVpFnnYn+M5d1Sz89Y7Th+aQ9VFqrX920FhoHn4IWBKxsZytwsqibLBcsZn3HPeZvlZ3nUBjicnGDjg+/z2vXVle6PLGmpgJCJXBt57Xv4uQzQac2KC1vGTlGguWeZgylef8bFd70XGcuMPhldkCMDmK0uo+LJ98MJV+Zo9XhScGGV58pn2s6JwZoow8SGl51f71FXxLT7y+uvfT9J516GhinXmsAbwJPPtQMmdvyllyq5Aznu6ofhbCJlThaynCIFUPcCngRcNcDT+HxyAt6q34fltWT4YtXpP86uXtunfJM+vcsefiRQKDAdvdjuMqArW0BVZBloS4PpRK2r3i6Us4tqCV+xF31o6vdbBTglxxUMzP+nTjBlH7IuREVpJ76r6KnMfAWbQVb+kR/vOeuZVApVNdNUz9gucXDI8tXGd1vB1N7Gn5cxVRVPkuvN2qqkvGhQrQdsaPLZf+x8+bq8n2M7UdH8Y8CTqjlcSVdzato77iUnn6pM7BzpuWxsjNEnCrNTi0gIDHMNyNPO+tsAACAASURBVEorXYORKPlUVHtaS3RQUe3RoNfVZ84kc3CccajkvnoA8Rv9YR0gG5Bs8gKFPCcOROkcFLik8dT/JWer15N0dIEfLfAkDmucDldINPfQOIo+ZlQ9hjTvRV2pM1DUcwpo8HdVzeJUG+jSniVrk0DrZp1ZiOjcQa6tgvrTDJAZoFZFVoEkcgRrnRXEestx0bwV1V+7j7u1QT+Sc+oKE9a/BT+RGTb263z6PrZB5qulOOo5W0pTUl+ffVbFYLsX5aD0E02jWbMKxGp/uQdWU1XGOtkeh6YEak7m0A6PZCyVzPtNzPpJFSwbq6pdsjJvkEG9KVUd2cycsWUgvS/HnOnW3neii8iDTtVqArJ4NoKvokDM/cTaqrcjwNBynUBUrS/f8Rwp+7kS07C3VEVVSTM8ixLLCuy1XcGzWUfymbZnYqfras7SsDlRmUhEnXJ29DZPp/UGaDftYgFXVB8RDOJ9ElBkG9ALsBLOpCsL+LbdYL71rpdVKuVujxp4ku5lfggwVvKO9HXJLekd7bYcn3QBcqESAjqZSCNxJV2kHMmMylOzYRK/5BhXdbfGq0BQVv6Qda11d+8tBTGSNlE28YQKv9ybSLXNln4NCTy9ur6OL1abePHqVVbpoLPoC1bAEzTRBHZsa1uX2o5s5VLrC/gspj+UwUy/z7PYluC6Tkyz7+QgjfbwOIOaCjBX4oZtSdsAHVBY9LWtncE1CDp6nK3dYzslGSNyfbjmrmj0Ul/3Y7nKwMvZLH1k2dTLpAqTzzDK7wkwKj2XvrGr/k+9je3T+5nyGVKvZ+KSKTKHHSW1/Zj2uay7uSd+heRMZx+cqgGtK+2rtzYq3/E6dmtXusjVFnkfQLW0AfMe6SsJsNhv1HODPe3EJ6gl08bsidZJc1rAn8+YgSvb5Z2vUXq63Vd+No/V687rqQeT3jxlX1Y++3p6rRgh+J6BF9spsjmp7qzvmRLM45ZeKvq+1ia0buBeVAwLxK75tw9rYKYPJVtdA/+ccRgslDyrc5w2fGb+Ezy1rYv/ZL/J1zb44ko53reP5nXiszkv+X2/7v/zt/Zs6XqP38FFxrFS/0v6dOTzeT5sh+TvPB+WEfZVvYYGnni9pdqzzQq9pKno894nKzJp/Aq8rOAkMbDcP+m39PfpX7pHigCbArZ1PrVHCsQZZhI19G59AoPEE4g/UcHRO8SYfXzYx0X04sFgFOfDYbwLrRn0o0co7TZxc9yopwoVAVSknE/GXW9E9fpBIymwmP1ORpsEwZkHtb1wkJZC48Eg7vciHs8u4glVOAeqaHaErGIdOwFlk9mlKP1gNrg+HuLny3n8ZHEXL/BVxtMgwSAb2uc+BgwCjMX/oT/s7NCP3XggKj7eHx960oVUPszxY3aMI30T7FPpGlVhM+/YlAfFGUmJS1WIzELg7GK1yb5Snf8mUMpB/7T7Sezxufc5wzbu9svdKg7o+AnMDrsYb/dxf3+MZzGOR4NpnNe5zqqQTHbaVDKdriEqxKS+o+cRQBImwo4Kuf4xhtNZnJPYDk3t3TKO81WcH3pxAT1c9ONuPY8jyVtPH8X573wret/8IA73LuPq6jZ+9sP/Hj/66d/F7WqhBD7kHGDTg10vHh6GMdocYvJgoop+9T+iX+OgH7erdSy22LsRh/Ek+pOh1oggPsUD+QZG+T4eTkbxzmAm4IkePjD0QN+qqqL9MbaDUVYubVaqRqICfNwbqndnH5XT22gN6BM1C6qgD3FHj6fePhZBrydoHnda767fLTbQ9qCKr/vDgVgZGP98vxeN22Y8UJ8oKvw2B9OvFiUoyTlQ+1VSem9xp/synwBSB+gle7t4fVjHzXEXZ9OJwLQn9x/G+0+fiBYRN4JY2Oz8PIbnVJ/fi/OLS8mq2fll3NzO4z//5/8cP/3p3yn5b75exS39r2QXJpsHcTViG3cklpeNC4htW+NEP70T8GSbhIoqxxuRt5YXrY1iWZc6Mve3ZZ5BCt0TG68Sq3nfvrL1j4CRcTHHVEwUmWS7RrYOYKPYMjLha0/Mgh7U2Pp7GDkm0etTaZbAO+wDWJYTevcNxrHe38kfhVabIgLV2CGT4Vfeb2I6PBM15OXxEOdxjDN8V87/MZTUeDMcxPVqlZSgY3qEpb2makXFLjP2bhvC88AzEkenqlJzUYmKTpR2chWVlfLT7LNUjMc6gzis5Ucb15RuLp1t28zr5hi5/u5n/Mj+CTrPn5dOaxgnLL9aXxHgyb4X72PrcD21aFH7gmLGkA+d1aQk+9nfIl4uuaD5QpfQA03ZcLr3YESFeCZOy16h2rHiXQBPnEs+vqHyzjTr2IH/8f/8d+rxxOCcmWfHn4Hxfz9sazRbsMphrawZB8ddbq3S9CYwYqPKAVY9OIpjT4ZVqLEcD4Aa2m4PMb9bxnhyEuKMj0AmPXdYCMCn29s7fYexmYu9cxzd+LhpXulF8caA2ieN4jToAIf4jHv58PdJIWUfI/7xGZ4XAInqK36g03MwSdljZDuOh12VDvfhdcZJ0J6/b+fzL2XzK7BTCCff91y2qLQdPT4LVVEbLPU9eB5xQa8y64d1XCzu0kg4JO0GzzabXn4JkW0FDHNMxrfRVjtHPpwKTtJ8VrzNWVUjg6565QAuMAa+ZzCHa/E+PwLEKiCkoOVuo7lUFgEB4n5fSDf/53XWxHvUGarcFyONZ+G9PahrVThg2G1W2y5LkrERrLWjB/BElgxjczWNzwKvuWdVC2RaMNvYMFptw9dBBxuxFhre+51AL8fO/OJay3JC28DcYZ2GHa+ZPiUFfmaC77ZLZUzwXZzcD77+NTlrgEUvXr2Me9P7apKrM6KMxwSeWIOnTx/Ht7/zjfj9P/jDePLkqzE7fyxjjLr73eom/tuf/5f4+7//OK7evNFaMA/Xb646RxAhTA8p8foSRMP4WC267Pi7u9s4btIRtxNhgWtHE8Fv4NHC22dUe6oJPDow52fnGW7nKdjtuPlcG2C5VA+aE7DL4FWdVf2OLu7f0xk2V7wdfebyt3/7t2N5dR0//OEPta/JWlF2ZVWaSIGjCouexIqkk41kjy+h1Huj71PhdEdpeAWJ6It5/fo6qWM6HvRU+HasoNLyc/vZuJZlAA07/beVvj+n4MFw1J2NljaGOQMc8g/yyACSlUjrtPF5z7vOfQH39FBpMx3btUHuMM+Wx3boxbNee6JreFzBbRk1ZQi1DnAbVPGzS2dVDww7r55HPsO8UfHEvXCKMUzFuVtZoFyToJqfl8878cAyQiXZ5S1adrVGyuXZrMtSbJ/TxhckZ5YRezmQSTN2MjySilIgWvXIs7yV3iWoFz2Nk7XWmbg4ywwvSsur2hdDn34r/K1gKN4d/tM4936nwyuDtZN317eSG6kDs4n59c0bjUdZynfVMwQZLmqdQ2zWK2X+Sq6f0Tz+5Jy7GbPOMPzSmzTMsi8T3mT2eMKw4Z5kJTlrXvKvAmOphyIGhwwIKURkyo9eZuHzrJf3qY4+9TXkvu1PJ+uLZpV7iHbOwXqyccqo9DmyLNd1cOCbnlFe484WojrUlVhV2dONhyq16sViGcF9bT8gv6xTuz1S2Ul+nTXxvejxpM/1kk5NwZ+qCJJeqcoEjEIHoTAURc0gXnACpEyqLEC9TqZZZzTvjtpTyqorIIGmxnKoK+CroAdzV3uBDEUDT+bO7oAo+J4BGcs4lsG8TyoIyTjkU2XMpRN0alBrR8k9a3QGAXUqecT6VGvlJSeTCmop+jpWUHDBszdUtdYTDiDZdtIcM0cFOhmY6gPyVpa7+pq9VbVCBEaABM1vAToI1BYdq/aeqvnz3NMvkww11sf3Zx0cMOU1PudAo2RZgYnek63TyP+XO2zMpEJl/dXrqc4+cw0PvudWQNdbGeXIHj5PkMkNZ0WRE4esjFuvJPcVDCsnRsw3lS0v0KoJzDl5oNPlVKMoKJWJIap6dN8u8vE2eRbVP6xoGQFIsx9CBq4Bm9BjaRen3Mks87TBkef2AQD7HJhT9VlVPClDm/kcDrqKLvaxmDKLbk26vTIApfuqIol5M4iEHnG1tmz1bXLEO2motUXsoDNGyWDmuc6L54PAFfuBtdaeb2g7mWcIB7T3ARGr4hWdx+e4ZxTVpvaF6EN6ogZzUhTPgc3LuASWbbPSVPqx6DcBQjXXSNmi2uPzU5ozz+/+f4GnDMinA5syPvtUmUpWfgIVL93abTMQ0QClnUPP+EnoGQ2DoA3CX5U/t4sCzAfaj0q2qKo0noMAJi4ECZDqh0mWNNnum1W8vLqK58t1fPHyZSzmq67iCcpSessAPG1rfzMfrR1qee2z0wYfLXvTTsszZXlt4Ml+HO957uXvFsBsmc7Zso/N/9kr/O05Na04c7FcLWPQd8C95ryceV9X69BQrRLYMl2mQK1KLklbcRhbgq4FukwnGTQCeOKzrkh1QBV2C9Y2+5imP7Le5Pm3XPFz28en9wJjT52YPh9VBMgdVwPaV3K8wbLfPo11UavXrefbdWMNtCeKOpF72ZeS3CcIonNWNon6+J7LL7Y+QRp4vfCTV+t9XJxl1rGYBQrol21VoKt9RtulZlDhGS3PLXsZj31I2Z8Vo8AmkDxfLnVOlUS5WsXd3Vx0uz7Pnl/rypWaz+ea26Zsr++KaMaBLy+/tbF3SPI1Y4LjOJ5/6ah+JuPxY/uIZ+Afnz8/u6/f7Ilk0TglwmTsIjPwNV/Vb4IzwxjZzzBCtL4yn+X1IRRyZZfqtaoMF4tD2Xs5R8l2I99/v5cvZ1vacsb7x2er9fdv57cxLbpgB+i8j/jbwLrPY2tLSB9RVTOkciB7PCFD8YHluyg5ETs6+3DmvjydF/VG3WPPEeBNn0D9EAvow28f74ZKauF6mYSxD5JF+C72+dl4JP8fyj8Ae/YOyZok1CppaDalXYd6qgx3VATt4vIY8Xg0VY+Uy+NeAXWC9DSFv6UihD1+6MsmeDY9z0SNfdKtramsirSh0fXv4f+XzrUMSnmRFLv39xHPLi7jnelZzDaAAbsYjgex6e1jvl3HdJ+AynQ8i9VkFD9fL+KHNzfxGfpuMosNtSqAM6WjGQs+MXp8sVzG2aYn2rRV/yj9MD5mZRJjvEOvSeZALJjMBCPox0RlC+XUKBbbpYKpYsbZHWN7ZD/1YzQBRNvFZJdnUXsC+6r8N8d/RpeZOMUeFThavoXtzFjtYj/sx7pPwtEqptuId3uD+MbkMp5NLqKv3kLbpP4t4IleQ9YpA84AtiO0wqKU3cuOB3ji873pNB5c3hMV1n6+kL6cUakUw5hAOdjfx4Gk/PeeqsfT8De+ph44f//xL+MHf/5X8Tmxj+06qZXpfbY9xOPjMJ4cxzHZHmN3fogFVM7YByTvF/UeY0aP3mx3McIHooJIFN5ZGW/gabhbx7PhWTyNUUwBhAa9OJsOBTzxPFck3PcO8Wa7jvnxIH9meCRheieqvQdPL2O8PaqS7eyYMSagiZeHlSqflr2++gItqKCZZX8+9u0ROrD1Nt47P1fwnmqMayjgARqmo1gOqYTZxWINYAwdZSaHkmiKD4GsVJXgZhWjXT8uYxgXVHbMZrEYRbzcLePNbh2X9MBdr+LZg0fxta+8L8o9kidljw0ihmdTPRPVniQdn18+DCrt/uw//af45JNPow/wMhqKGpIkB9pcDEk3A4TaHGLebxLOyfAuCr1O3sf2SxVPBp54X0B/UQhah1tHWYa6x5PtHcee7I9iUTrGwGtKZmqSC1abZJNRkgWV0xdZAGAdtL6jncYo+iQTCfjYYFhrjtnLm31WEk/HPFtSjZJgOZteKElof1xkn7xt0ofTz0mdqwA4qaYfQSvZj4eHkFwDhGItRc1M1eTsPF7P5/Fqu9C6bavPEL7nbDRLOVa2N8/HszgWKP1VVKuKGyDXAM1UFZS2/N06E8fRS8jjdh6dQOHrtnE869OU69NO9ws8L/COzyyUuJBVTcZXrNcUW16fkpZkb5duT91F4loCetyD70ED6xgE8z1YD+I4SNaCjJ2F/FQBT3GI214+Lz6KqqMABe3zi8IWKuKL1HWrtXxvKhbZZ7BJxHQkG2LdO8aucuxGh170/vW/+l9FtWfhqoynqrDhNQWTF0sJcwXGqsE1n1vM50KNEejOilkRWC2aJ0xj92hqjXo71kzMxcVlVxJtB873ZyIxZrjeo0cP4/r6TVzeO4/f//3fVRNFeiQNBxeaNAwT8/c6A97BNveWYQzcQ4qpssP5LIF6Oe5FC4hh6mwlKq/YDHxmNErh5L4LfOaXn3zaOXLKNqngoY352+vbuHcvD2OCJdsOEcawgOPUxpSc6KbkXZv9raCYjW/uxXO1zd2sDOXI15zgyBEYtkHrzC1f246NFGoFk2UUFhhpqj7zjVvwpBDJ+bTSNSrLOHidMTIPRn3J/NH+Aqio55xARVbrYUeE57IBOxikY8Q6eU3s5OvQjs/j3r3kueQzGGcWkJkKnQ2tFVBSY/R0BFNArEX1RI8TX5uArZ3C9XKl5uoZ8Mjgqsdmh4G50jkp459nZR/6oNvZ7AINZTT78zjiBtMMMPGeAxgG2BT8IMsOZ7eXdCecDYRrGvW9ePjwYXz3u9/Vfvrxj38s8AmDk6xdXuM7n3z2a+0HKu8++NpX46vvfyM++uij+MZv/mYSHufCxi9+9rP40Y9+FG+uXnS0lswBz2anlD0xv0kANSuFsloSukP2E2Dh2b17nWPjebKjwa0w5rzWdla9j7x/2qAb13VQkLkwx7rXSM5Q7R8B6Os0CF+8eKHfz549E3jNeYab/MGzxxrnp7/6RMJVdJ4ExemFourABLSh1FSg+5LMldwPBpdtZDIWXuf+fAYnaDQ87zIO75bLeINjpEalqUy4N8aC9xMZhF5PqhMoY7ei4TMGHQXaYvA3FQSt7LEioQycteeZlcFR58iGC8/mObXDaedYgHXRVWTvr37uuXp2xsBe8r0Yt6tL2WsGmN0Y2caPDPSqgrPzzTW97y23+XtSTq/PkcfoOcEYMEcv97PR0L1fjeM1v/Cco9TpfVYOspRz9Tfh/+wXfxcgx86658hGimWQAzg+p9NZAsJ8bjrFAEu5k0o9QRT/SAZOxp1DozVp5EPSSGWfJww1nEmuQ/YQTiYUAdgX7vGiwA09xNZrPScOydU8zyfjV5Y/wAcUl5VU4sC2jLVdyn1oJZgTUaQcqXbKoANrBnjUgXPbjRrUspf1bBUEo3LKgQlVHJpq97APaL0OOIjQ79CcVABSVfq631MF96lGVoCpySgX7aCpOYtv2Uacosg6PGn4S77scryMz3KD97wWSQFUPeDKYWCfeL8ZGPXe9D7o5LebXHSrepLH/G+1h2636TvVVEdpniubWXvBlQxN30aAUwMicH+rz1y/gPaiPzGIIYo1AvxN4BEvkESe008+e+qXUaxXW50Ly15lXJZzAQCMy+65JLMu7ZFTdQ7jcRAs+0Ylt79tENNkad8WXUkbIDufkpWXQRk5NEUtoGfCwB+N4/b6ptO9yDsHMpm/0YHK2sw81zjLsbBNAkc3gAOs+aJXq8A4ZrWq8M5n8fL1K00PcoQzYudrTcDsmPQ33g/IGAcpBRRtqCLIxAGcdxxc5s22M80FCMx4/7ja0vO0qiQSzU+BTqpubEDwdr4c/NPeBhwu4NFnwEE2B2aZf+91V+/ZppNzDG1OQ6PVbmOuQZWj5XvXrwxwwPSrlXSk/WSZWmCUwGw4youKk/2tPm+uqKPBbb9orJqKBu8TnQn3JWmSLVpd0IcKB/uumi7r+ZVxm1m3ZOkCVlinAQo6UM65gkaGH/VmrIC/aW4E1FQvDdssfNc2Oa/RX4O99nbQ0q9Z1uiMVG+/jhKTwHNlGnafq34zaZ9vFaSwDpLMKVo9PcPhGDf7td6XPcHZ3GzjbDpLf2O5UgNn9R6rjH5RnpSOySz13B/dnJTPYT0nW6d5PgAwywf2huiSSL+pa1AR1f0w/w1Nl0SzuecL2M6qqdSXft/Xkt1PJWGB8XzXQT6fQYKhrHfKtLEClNteKIv7zc11/Pz1m7ghKL5ax3KdFfKwIMzG09it9wKGDRZxDfSSZTxrZj1mmYMNxfttQp2DAgIXyxbmNb5DwMn+bienvRblc/ns2u/wGeb1TAhJG8I+iDNieW1GY/XSzd6j/C3bl/FUENvBeK7lRCGuP52dqmkckHDwhLXz2efaCThlRRC/U65UgkudK4MSjBu7k8QJPw+f5TrQHDI+28odMFt62uCK729f0evv/cD4DRL4Ne8dz6Vtc+272utICz7P/NDjiopMxph252n/EhCTfizfDlAgz0lSYvmM+PmSpmaQdKclzxQfqR5s8teXS4FJ5+cJDpum1/vfvw1+Le+S/rg9G60Nie42nY8Tyzx/2hf0xHGSQFOt6OtZ11g/Wa94boF5HRizjvXaGXjyfvGes/w2kOU18V5y7EHnYZe+ULvn7Rvgi/H6iaovz6bHwfd15psKYv5vkIr58NpyD4KXN3c3MRpkz7HUCQmgWa77uX2mHCxkXW33tvtztz8xVniveb0FAhFAL3tLsrR0rT9DoN72aSt/7C8wfr5nYNJJaj4bJIY4Nsf3uzhGyV0qWTabtWQ0CQuALPhM2LXTySieLtn3QyWksq+no0FM2K/7rcCM0XwfvelIgUNoyuaHrWxQqMuYa2jU6PsxJHOeaib16dsICKCI6MF4FE8nF/GV4Szu70h93yipZTHcxwa2nOVS8vh8eh77/ig+W9zFxzdX8WJwiP1sFOeji6R/4p8qnOkvdEiQgzEpZjdU32SqUda9QVypT0zELTSZmZyflSRlX1NlZ7m1Oiaop8poUXUNqqdTxBQ7LrI/FkkjI8A0wBEzWPQOAaTaG0/idreOm+0qM0WgFe8P4v7ZZdzeXMeuD2XhOmg7ArHie8NZvDeYxr3jILbLRYzwR0m0IQmuF3GzuJMdip+GLwMtOaDHrE+geaPzCAW16Pr3+3jvK+/Hs6dPAlr4+csXsbu6iTMoMPsj9fhexjHu//aH8c3/5Q8jvvmV+OEvfxl//Zc/iFefPI9fvnwhDbya32GEqz/UjISSY099pai+AsgZbA8xAcCaTuL1ZiG6ud7ZJBarrDRiL2D7AqC6olwB98MyPphcxPvHacw2+xhRzQPVHmwLnFvalcyv44vFXSzdy4v6N3qTk1Ay7sWj80uN6wgl7mYdq/4+FsOjek1ttj0lL1LdBsAHNRxzD3Bz2NBDlOTljEPS6wrwaT44xno6iD2g7c1aldqOORBstz2C53W+2Oha9Jl6cO++QKLr9UJ2F2wCD4KzOVHs7dHDhwI5+SF4f3Y+1ZhUoXY4xmp3EKXeq6vb+OTXn8WvP/8itpWMYbmAbrXd4ZjQdpNJqYwRoJ3f/I08W26gckt9nPI2Y2LSi7usPrVM0xpt1jGmyrEYk7iOwB4S1iYJGEAv3sVjnHhY/pvnyfrvUJS/9lH4bTnINRxftu2S494q7pV+1YmKXu0EKnHOPmVvlCwiGRvPnkbQOSLj711cxuV+IxaV8eEQ90YT7avtZiWmD+4NVenzu5v4fHUX81E/jmdTFWsQaQHg41mRxdqrlYRqf5jX14tMBEFGvB3H0RyUudD6aJ4j9KEqo7sesHmdylvPRIPq4WrdyD2c6Jc2TVGpVtzzbT19PBajQFX2+n3734rRzucag/Us8247Ff3R+ii2RRmbbM/ynXhdGFHJfd5HHlAta2DNNoXXTrZ6UXF3NlQllwp44oMWpg7OWAmyGHYOCD4+efioC+zT3+Pvf/1JNgl7+FAb7urV6yx5JdtIAFaioc4S9wMb6CJvyKCUD50NdF3v6krvv/MOlE3H+MoH78W//Jd/GG/evI4//uM/jsN+3AWA2cw8rJUyi8nEmz7LRjPP5uBna/RT1p4GaFKKyEiu8sY0PNJAIVOMvzngr6+yB5QD3jbKu02qUOKphw2GeGck0x+Z7V9AiI0NG3JeLD7vzWshYlTU1BqtM+ygA3ONEnBGE+vHvfjbgsBzxG+DTTbsBEQ1gQdv6tYxNIDHd1Vh1ThfBp88dowGVXvdXVdgdqoeIA7C2zlq5xCwyob22w6YAEUaEBawxLi9NgoK4XLTpLDK27Um1dQyr3kQ1dODe/dO2Y795IzmswoUVMWejUcHcRir59DPyZ5gjA7OG/C0MLYz4u9qn1cFgg+rD7wFmZ0trbuDBMVlm3R6Q5091pZ+VB988EE8f/48/uZv/iYDBDRinGd2IfMDJzO/AV0eP30S7zx+Ft/5znfi29/+ttZBFQ/X1wKtuM6rF881H9zLQX0EusFCO6DpAGYAdzhKB1MA3FmWYXoOPEcO9nZBzjLsPb/+Tjp6+WPh3P72dVvn28qWsdxd32gsAEc43O+991584xvf0HxxPt79+le0ztB23t7caPwE4N1ElJ5MzB1yiB8CD1Lg1bvBCpx5YH6YP15ztuXxkIEBgpLb7S5u77LqsD9MGh7GhjFhsBxj4aSohvHwyaMM+BdQ28oEgYBkGbgRefXNap3ti7Os7gJ4Yt3sNPosaU8oszKp8exkav8ztso0NGBvR8yOscElj9n7t923ng/Grvmt7Ao7jJ0TXNUqDpLpWtUU2OfDss3f4RTbGbUx5DHyGRwtyyg1Lp1Og4xqj0/nrCoy9P3mPKK/cDg8Zj4rZVrZbdw3ZeGp4sbBCa6fjYCbnhgVmG3lK1/+UtCkAspdbz5o7HCICJTvqqkvWXVk+Y+rGgX6L/eIqAbFClzjLJ1Bf5mBUT6vZ6ggvXQ+lVKAi1WBROBSmT1QGEDVsZyrDN6yC+4KGyqwTZM5zv5ifahWSrmV35VhSU8WZ4TjBKr8PgP50nsyZHJ8yqwBNFJGIkHRnDv1d6qgo4O2kgcVcLRs6Brd0ym59gW82rZtLHN8hrimdY+CIQU82ZjUHuvGcuoz065XGxTtBFXznyMFtYCERwAAIABJREFUDWVQ65kr6F4D7IAnV8Fp7zfAkxoOEzNT4Cx7aimVjufr5xzaXjINAIEvPz89vsgY8/qlA57PIpqoQxnGBT4B3LT2BokLJwGcspiKKMscgvQ2PAFgNB9FZchnkTmt/cd9kY3+TgZnx/lczHc1IF9VbymoKRxIUiBnkzqGT2uc6wSd9NM/0UEA9ljOqv8A9HdVKZEc45kBexhnxaHnBP2ouSl6Ww4we9nzZxCKfa5x0E+qstEEwk2zQbVsTbLzDn1VQDn4ZxBRcoPmxkVBl/u/AvVFS8Z3nBjgfeYAmG3EFniynWT5Khlf1JU6szVNknO7tCkn06T78r92D3MdV7xhR3a2CdQZdR4nBTjo+cr+kQ0OyKQqaAj80plXXyISf6ryR4VZx4bWseUhcr+g2q+2v6wHvL9Xm11SeVQfJ/SsqjGpjgSkJoGkuM1lIzcVkWJ8okk5vQlItCq5mFmXqeupKPDctwHKlE+9uJxlQo/3oG271pbv7OUCWfieq59Wkt0F2Crj3Wcse5QSGNf3i07SvZ2sixQILJ2l+acqquZeNNvoL/pCeIwNXTPPTxBIsq98DP/2+W6rsXTEahwt2GR9rT3W9HnKv0+yyPuy090VoD/J7y/36vN17dvwOc6cfTf5cWT07k4gCPSQq+02Xi9u48XrV/F8s1WVOXY+SVoEgAhGkPm+3xwCKlqvmdYFGVO2vW1Vftt+NiOGZZITCpEL9qNtfzFe9dcrO0HnoRL2dB7KLuaZOmC06XdqHdnaHbaZfA+OjM+99XJrH7c+r7/jgFb6QycqN9t0beKR781vJ515jtLPTl3S2t88m88H/thpfau/MlVpJHvQP214orLymbFsZc595uwH+Jx1NshbQGbrJ/MZ/H+vJ2wYaXudqtgJ2pl6z7ZLZ39D4wu9Vf0gr9I/OfU1s5+vsZesMnSluACJFaWLnJzLZ5lD9pBjFd7r/ixzqkBR9dO0jfv2b4LWzBPfd5W9g4Z6bZBBSdl/FefhdZ+p1ldqK8UYFz/IU59Xr6vkQMnqyTizvL2H7TdY32Xw7VTh77nl/pq7/cmu8j7xHleAXcHWTPZoA1weC8kzPl+yQess2bZzX+us2urLB+S3kgqKMtJJN+2e8p5xRSLjVrVeUzUsnXms/o4NxXfrC7EnvB72gxivbbZjUe1bRxjc8hyQlOW15Zntbzk+hX1oWcJ9vYYGs2hjofXKyRVwYjpervtuP+MrVGkM+oe4IAm9TyD3GCN6/qwjdr1jrAf0XNrH8nhI+lVdpx/v0UsIu2uzj75owwGloD/bS7c+no3j/mASTw6juLftCdQ6DI6iSVvGNs4Ho6SyHJ9HjMbxfDGPn715EV/g014M48FhprEP91moLypr/CoSNDiLtRepFjkOxrE6HuJmQxVNqOr19RFKuOzpmIlbCMxMxhAT7yht2f0m9/mIvVq2SlbP7OV7QQdIVVi/osY8J2t2u9tSUiUaLyjj1KMHCirZH1RqbKQ09/1DDA+HuD8YxLP+RL2dzmB7Wq8EPDEe0TpDmQe4dqC/zkjPR5XBFDnJ+N2vF5ARP+pyFk+fPImL2TQWV1exfPU6JuuNwCPRDg4mcQPY8O478fQP/lkcv/Ze/OT55/GDH/44Xn76PG7wcaEHJgBPzyuSYvcHAU8Xo6lot/DhBpu9gMvx2Uygy8vtIraDiOtFVhxixyrBhapjaJorUXsUu3h/dBbvxTQutkQ7WeaB6OyYj81wEK9Wd/FqvYw7AH0Skw79GAeUe/Sd3MfD6XncH05jgB1HwvjgEHfHrcA+8gJWJHkcd6pyEzUZPobWiqSnU5sHqNcAKhf9o3pEsUcowzB9os4gyVCVNIDdOlunD8t4L6YzMftQ9ScKsfEgnp5nAQA+8Pl0ptgXZxMwSmB30ZpzWgCeSIB59foq/uHTT+Oz5y/iZg6jwKmHtnWzZSp2KFvu1D8x/W9kHXGjXo/YUCanZJJKygjplUMv5ou5qqRbyl7bOf6OYnC0g62YN2CM5bgZfZBZjkExT5bfkwJlWv1vOW3bwzrLgIySvNZZycP5sC7BjutkeSWYDqcZcyfOhZ1MUpV8n10yeZ3BnDPox+TQixlFIVS+o7OqN+vl2aXo1p+v5/Fiv44569bHXkn/kYpfy1qxLpj2uBL6zChk3cn4jFdoPpT8m2wFlumOzWfcKPVc2h3lt1PxU2vYgV1lN9tuSlvk2BX0eH5bXZy20JeBPuvJdg28dmm75L07m9Guc1Mx/aX4VNlMrb1vO0c+WSWetvFr/59nsf3wts0v4MmKq/2CJxqE+Z0nT3OxQTBppPbkiQy6z37963gzv+36CMkRWCaowWQTtKSKyJNpw9aTIsd2SlZKVqvwfQ4IB4G/bfCzkE+ePI733383/sUf/J4C7H/6p38Sf/InfxL93kzBDe7p6ijTtMkBrmwfP3ir2D3BLmFT5kfxN+chJsh4or4z8EQprinzCPy3aC7PYGBHjgPZGOu2d5ODavRcGKiUnx8Hl208+gB4U/vwOnBjYz8b/CYNAPNmI8qO5uX9BFUYl6skCJDn3Gd5urN/CK77GgrQgnBWoMyHzTRBvqadcubQwISBGAcL7EgQYBTafXvVceVvlknD5rVAgLOePngY+TybDclWiDHG1QJApe0hlBmSmgeCCkue/dS4d7NNocq+UOPJ3T4eFkWiDuYxBLxwDUA3Z1A78G6nl/cNHLjigmcD0GFcXMNjthFvJ4VncLDDjZZtzDsox2e9L73WVB9wLVc86TknU1FPsoacS+buF7/4RfzqV79K5bPfxZvrKwEn2lPjrG4km+z+wwcKKtPL6GtfS4o+ngHj3FVyt1e3HaDioJvPl5/fjo2zy6azrICQYQ/1S9FV2njnWfmuBb73uh0iC27mWsHpJjBmx9Pnmf3i998WynwWecS9fv3rrPSi4olnZZ14jn/+B7+ndUKW/cM//EPcvMl5chUH2ZmWT4yF77TVLjwn17fM8znxswA8kRHknzaDmt5PXBsecM+HeXxTyQ/j/qMHeo+/3ceM+QZkf/36tQxxKz3mzdVFvKa91B9oXemPJyC6su+ZMwdP2IsEFfhpM1SkF0qe8ZyWnXbQGIf3tp/P5zPPV2bbeCyWAzY0BJxWsMdZJd5LXksCwNYbPgetTGR8TmroAuAN3RIVI67ywihugScrZGed6t5QBxSPLka+ecH92dQJKccsswgQ2nEUbUaX9ZONQv05y3nu4/lU3zXTjTaUNc6Oh+4BGU8AEcdDuhHeXYCCCmqYYi31TRo3kjXbXZw/uNfJZWXWoaNLH0i+H7OXAK9L3kGFVs+npvLbtWRI55RD9VDnEazgAA/8eYLLBHZyP+TeUpZS9WERrRoVOgrYZ5W05lSJDRkYFdVX79BRetH/itdxeGR8EtyLBIv4obrry4bUqeLJ+3A8yhJzPucz6mexzPU1OgqnBmwRfdk/Um3h7/o8tcac97w+M0l6Oe/Zji6wMqOhqnvbqGu/D/2FGzvDt61eS+SVks1coI+dAANPbeBrejbpKp74zqGhBcQQBpjTXqnMM8lbivMrUE1QwetN5dT/x9eb9VqeXud9a897n6mqemazSYqzRJOWLN0kN7rRZ8hFHMAOPAVWgCQXyccKkDiILgIZMqA4kUVFksWIosSp1VN1dw2nzrDnKfg9az3//fYBnQMUTp29/8M7rHetZ815dpNmxUNQasuRhANGtFwOIK+Rz7TXnWd4PTibcv7hZNylQQ/FlYAkBaAcM9JMz6oeZeINZcDdLTMi3c45HAs5zxwL+AxlXs2DnUFHRgwOUTIXqPNe9I8xxcZOlH4+t+PJcse0YHrqHzIrHwVzejZLzErplDrjM/WYzMwF8cPWscc6VZlYjbWUuywFk3zEMtZzOvGWxIyUA/HYzINEG3YCVuCM+Sn8jPUUD1tvhJE63tVJqfyPlBOcdG4sjkJeDkIrMePKdOhwdr1b/GQ4CjKSoNQu06wyznF0q6zQMA3/pjdjRp9ZSkW3Bv1OYSqDM1ksBBJg4IUG4I3qhaeSG5TVowtW0oSMiU0fLRXjH2V5LtZZDvqmFBolUjgu7dhslPCaExXu//NdR3e1LqbdTj5Ce86gIOhO5/HkeCJb/PQOojazlChn2/qMS9fp3I/6mi8/GFxU1rIyL+A7KsHj/kjqY3bKvmT+KrfW9Kj0XHw+3Y9Mn1eARmLQ5EE2cOpsl6yXTHfpmsrCZHw8s11Ly/MHZNcpxXwOv/c97TOsUzJ/GUlQ/A+hUoKL7TZezG/j+fXLeHWIeHV/r8xaDA5ka6rMElHvGKamiS+NRVvHk3WQ1vGUWTzJJyRvq8yY9IWSU8azYA0ikFv9lzm0ARB5zcmZ1somr0vrMDJfsEMGw7QNQqYbn13GrxLDDXYz//Lv5Sr7EzNv76UDVWyI8rUukex9y+9TtjqAzEGedhbg2DSvQG6IZjmTZayR8afKqtvYxThYI95nXOhz3/I6y1w/3/voNfK6GAsQdJjvTZ071xon+qn0LliuG8eYhucn6iQDKt91cjxZlumdv8LxRAYD77d9g/m4ksOLFy+6UtTed649GaqyX003/l+hB7WGL6+DnaTa037aMYwxLT+8nt5L65vG6sb1yDU7j4TxyvDN9+zRcDDtzrX1W57ttbcO1/JN60ZcPxrm/b6ez1pMBW0a31hX8Hqko6npcfiA//I9jifJyelUmQHweXiA5bfaDjgQojKTWCPJiorYd+CaZbjHr3GR+VAypaU30zf8a7PLUoPjYZYCsx6keR7TVuH9t75rGjSteZ86rF685kg53GrPYN3E68Q7s40FZzR7BGYD+ZJBVElRtgT7SFn2QcwG/TgfDGNGdhB68L4vRxM9OnboUlQDAhMjOkejeG+fziD6SfXA58O+sk4pkYdsfW06kePptRjFo+MwJiXv1odNLHeb7L9Dn+3hJMazs7her+MXr57HCzJZz0bxaH5QbxHKNyH3cJKIlkrWzKqf0maN42kQ62Mv5mSVUWlnu47PBpTvPqqUGbuwIYuB35xz5FGVSk38lXNycIVwLWu1JVMHHQxnRuIIYDD4gPJwOD4o94fjibJ07C8ZLwQlzbdUgKFHSi+m9LvqjeL13iAe7/sx3mSWENUrKBHMeKlm0R8Ps7Q1Mv0QMraj/+GElgwFzyj+bBDn770Tr11dyolz8+lnsb2+iYvoxxnlshVQOI05gTSXZzH++tdi/taVMsp+8dHH8fL5dfTo6Q0fZ1+wt2AbkwOqH+dqCXDUGDSO8SRmlxex7B/i+eo+s7yW2wz84eyBa3A8UdmiqgSc9Y/xZn8cX4pZXBKkUI5/MiVYk+v9VtlK14dt3FN2kMBwSi/2x3HGnh+2cT6aKHtrVPhjPwpl3lGq8dVqG+hQe3AA2SXMm72kF+gBfEnwabZvwYG66vdiicMs9nGvHkHnQdaO+SOlAC1vsbfxTnpRMf8p5QFxAE55aGao9QcH2ZJcEcs2ok7uKZgOLyU9S0M45Pr2Lj757PN48fxlfPqiSZbokXS2yZLD9MxZ76QP77Ynp7d7nKZ9DdyHbp46QAYxpJ4r/n1sHezJJz1P8zDxoiaoTP14qiKN8E/p7+bpxkTmyVQtETy1vlHVmmyLaeW2eZgzrODJOJ5a3GxdWDodpRmnSVvGv2QQgS31fexjsFrExXASWATgLefsDykHPDcO8frF6yr3xn5/dHsdz7eb2CE3qofia4+zbY/1K6ojME7ZpNEXq4d8i5tkt6gASgfye11aWybPxQHJZ6wP+Eey65A0Jp2JMqAVDHfCdJmtLpxdQT3W0dg/40fpytuUbbaJWDYatRiXsobGuLbL8RxVummCnbyX3X5XaWHLb7VMwDZZZdedkWV9zViz29MKmn2I33r//X/3+0cLTj/cEU+pIWXNcAtqSul9/etfV4bERx9+GB98+omMXTb+XcwywhXDOwxgSSppgS2XFGPxbAx8/PiJFtJRpQY0dmwwIUrVYVzn3zvvvBWvbl7GX/7lX0rhP+zzkHpzH0avGGBaSWiBooGrnVyURkoCSsMgG3J7O9fck6DyIJMRZXB8VqUCuSajakKA2eMn6oFoEhtfuNeRT4Ce27vsz8P1/LgUnonboM9jtVOH7wX2q5QT9/tAYwiEuPjb6ZMmKIPyNiuDNWfPrKR4n/ic3iIP18yKEs90HWb+7z1UimOBVNNW0lSVNVnNtUZ8h+MpGWaCehg4kaY2/gIcvT+KjK7rfA8S2lF/et4mjfl8jwNks8ZxeFIscDw5aohsqn2vHxeVwaNydNtd9pniMKKn0yegFEw+A7jasch8WUfPG6M/GUfMnQwa5sxcTJ9t5BZjZL3dxM106nmxPtA396jWKALsWEymMu/EbPqnqH2n4+NgsTEB4yyGPBtWYKbsL2N9/NqTOB62Un44W6x9gvU8j6zn7ct0PLUOC9OiDMF19rgegzJ/2/Gk55A9VE5cKzWtALSCY4UL+mSfoYV85ilDxkzV72dNEPpWlM2oWyWLjCd6weGk4b04YCgz+I1vfCO++93vxvf+0T+M6+fP40d/+R/jxz/+sa7jx3wEx57pX8pDNYT2ufQ+2jlqQcF5Ep1sEhBQckUCg4bt/TR2sL7UyMXx5DVGKJneiITpDbO8Hc9g7E5VZpworgQCeK2gB5yPVl5ED8eMlnGJGNbQiq+z2MwbxO4rkp+x8Rwal7qHnR1XFprMUcbhUnxMuwnM+50w9HwMdixnOiNv9Z/gHn6stOkMljLovX34PYbhFOqnZtK+X3RSirPABbW8cUiPM8rW43VDdD2HaLVyVCC/MOqZRs3DeZfPiMqjUc6sDI3mRUmj2Ler3nMZSqEXywYB/gIWlCjqhHPTfB6lNZs7DhT5Jj69WsoYTH8lgYgqfyTAWT0gBAwBseNTuZyut1FFoKZ4zywRwLnKrlRpKfrZSPEej9SAXUYCjOcolm7GSS++afJ6yathBjeYZ0uZo0QgoFiOVOA/pT4yw0lBEzJQJnDFEA7QZiwpE1NhJ6W7k8Fkf5W8QDaZ1hiDoxB5hn8M8ny/5Z/XujV6oMzJeFWKuZ5RhmLvr2nX/PpkIDjtH9+ZVxHpiLJieciemA/iUCMKz/xMCrxLVZWDiLVirwVKUZLVhLV6apRB3aD5oeNJfIyIRVa9ovjseMr5UB4tDVN5gE7RUzbWz6qMRhpJ/P0p4g3HE/xEfMDlh/DzVHQVwJj/+7zxGp5l/GcFjXKjy+rNgVuJM4o8vl9k0A5zY57CEzVeGdS2uX52OEkBIkusHFBEA2IIQel07pb7pnF27xdZPsr9o5RhVPzfgLw1FFsBsLwC37lXHhlO+rwy52TwGlWDbJchPUtZzjPVH6IwY56Hyvio8nLmdTYAm+fwuZUU6m7bsGhlwaBffLmCqRTt7Ki2ymaUjC9Fq+N5pQTZQAm92igN/zSec0AAEcBcK4W8zqUUfwcUDCcnxxM0R6nO6ktKBDOOYRsbjXlbZwblRW3Q83r47MlASCnN6SRGs4kcjOpLtcnya/BUHE/OwBNPaRxPijasvlLQsfEZRiCf635hl1Zh9/kWHsCxWUZ0y0WPU7ypelRacda1DX/HGAo+7fhLk8GSekjyb+1lla6DHqBd7cU0DWWiAWQ2zYGHqczCT+UYa8uBNBkiLrUHHbTGhhbvu1eas+Uky6tHoWmEeePkM93Z8SUdquSp9SnTakuLLZ5r11ZYvzEme987foeuRfSx9CAcGgcZ8lb7vcrhvLq5ieVoEi9ubuJ2voiderKksk7G02Q4ja1MELl+idMSz9iAYGxj/cw6SKuvulKE6d+4OEufnYLeLPelV5UMtSPLGKY17BiDGSsa47SY2Vm+7fn1vkiWFa/12EzHrCG4f75IbPnQqC6ZXc4Fn0sHWPld8H3rC8qarvJ6bUSzS5klRkg9mmAu07vlcUfjxTdMSw/P3UP6EIYpWWO6MN8WfyhsKh4yzIAHB8jlO+C5qR8yX/7vd+IYp8yR3+GMJ86l6djYR3vjkpPNGbtdUAop99v0a90bXO0S1p6X52L9wby/xRQprHPeprUWg/MZ48tsr5xPS1/mp5KbTSlRPrd89p4rIKRxNvms8kzpQP0sGW5szH3delWAiWWVdTnvi/Tj80dVRinX32O3rtAFGVX539bABr0tFhnd38mepmpC0kMGcPI92aP5/FPGFvTZyk8/y/TH3y3u9/54D3DcWu62dOh1cOBSqwOZvvL66nHYGB9bHjmiVFd91+6j15R+bOZdD+ldfAzDdPWppaSY8JFKE6YuO9hlSVf+P8HgvdvH+XAYl8ocOKjMGmXtKBeHgZ8ydzj4mQ+y76sEw5JdQvAONrJhX9evDhtlr9Bz5cnZZbx1dh6PYqiSbfTRURAyDi30HvXUGceIQOLDLp4t53GDY2jUj/P5RjYSguJoy9CW8xXvGJFB3c9zSnZz9BR4cBj1FVS86A1jA63Ss5K2IcgMsl52G+neh1H2GPOetDos5wEHCYF4hFCe07uE4e82sgupTNmwH7cEXdOz6riLefVUp7c0IWU3m3tljrEOF9GLNwbDeAOnypbydVv1N0JRJDMAo7fKqE+zAgB7NaJf0ywDsVVWv7Ki+rOxqoGcfe3deDSbxXC1i/mnn8bu5as4O/Q0XpVmpzUOwR/Ts1g9uYzPZ8P4YLOIZ/NFLLHtEXwmvfuo/eMffZ7G9MMiO4ySi/1hTGOQpRfpQ9g/xovNPK6X81j3skSZ9JaqdKCyx4XRZ/1DvHEcxju9WTyi5Lfw6i6z6Qb9eMk+DI5yDNzsNzFH58PJNZjGhRxOR5U7JIMJ56b4IPE18OYjDrCNek1t6WWM46lHb5m95k6PpNmUtglpT9pHL9b9iOXgGLe9g3qWjYZnsSv8w7M5bykH5KlNZyRO1h3Op6OcYbRakU2rh/NqJZvL62++Ln0lg6aHqaeB21QxhiCrceri0OdqEzd396p+c7PcKzAcGxX9fDjqChDtVW83ztv25JiHnxs7oTMFPbzKOSTsUOXQrd9h+7FtyXLbGL6le+nPhVXFI0tfcPV6y66THpk6Futg/MSed7jfwbsVVGAs0unFhbEItNKzq8oH4wC/Wg5ZHyZJA/maGAonfl7TWy9jNhjG+HjUGTtHhyWIdZMZUvTImz6+jN14FM/Xi3i+XcUWnZZ/7Pc+7RnKLCs7PGe71bmMh3m352cM1pbq4zrLOMaGfLy4yECl5OEnx5NsLipFfgpisZ7lAB8HKfAsY1Oehd3Yugo0wHWuQvUQA6H7O+HEwS+d/4GqHKO0tRiPeS/9d2vPso1KGMDKdP/kqBVeb8pWGtO1OnNHe//T//g/fMHxxCCcPaMFU0WyBKFKfe4P4jd/8zfje9/7XvztT34Sf/Tv/1iM0QuO44n7MX5nr4ETqPOB5uUno3ICGxsnWgGQYCuNImQq8P4sp5fGaN5px5CBl4GJn2lFwcDShG/g4IXgb+pzsvk4L5xtQsaTgRRjkYCuXkU6eJPMGuJzG/7da0oEQ+rnMDeXOcOUIBLunS/uYrnKaHKIzemHbd8lE52VCebHPysUbRkfZx2xzjgRGM+r25vOkOo5mxAEHsqZ44g1G/1NRDBxO/X8fJ5jpcMgmmdZWfM6GER6jQE42vd9OhRUZmeQNU29f65larDlfeN9pk0ffhlGp9Q+Tccnf7M33KvIoAHN01H+TqAfx5NLRsjgSa3j8VilyCjDhuOJ73kGvSWgfztKbCzzXjEODPrQJA6Q3/md39HfP/vZzyRInBVn5mwlQRHedc5Y39ZZKoNBZe+5YasdN1RhwWFEs1srizaQcI+ddRYSZDmJqVTtUtYIgJMgfCLj3nSS9IiAssPRyhT33r246xw7ph+vB/t3cXWZDkSV80rjNFHU/AiwE21UgMGRXR4766eU8lI4ZDgvJdgM1Jk4/ynjBHSeUWx5Bg0ceT/jJIPJjJz5cT17TXnB73//+zEeDeP999+P//ijv1KmmMfgs0GkivfLxgYraFbOWFdnLHkvbbyg+bLPxc3NnXgpa00pKSlXAJFFlrrjOYAMP3eIAamfjmzmBY1lenJmpUF3VnZ5B2cHp5odRDIID0fZhLYidVkXO0NZW5xXFqLJb5OvMjY5POsstUYTK1g2Otgo0wYWmP+aV1gpMv+1waHNdmyFnxQkgHfVPDZo8hhND/Sg4tn+3Eo192rMKE0V0eQSanLaVA869hRDmufdlqPCgKqyi03vAfMyO5DkFJqk8THneuoRgTxZF1ixQUkG5wbAtPNSSzqXgqqsB0qEqfS1SgfkWVLGEwJ+OlFfJRs/FfxB484qpUJ6+nCWPfTEV3B6yjGcjawZB3Pk3HTOnnX2ReuMx734guNpMsogD533/S6ms1OzZ2R9OiByjokeMxJYNAPM2u31vctBJZBOXoEjyY6n5OFpzFKPqzLmtGXonBlixR/HlmihcTwRNeY1/qLCf2r0zvroTFd2T+t4cl8c8z7/bunYtOgxmhY1h+NWSrN5OGtrgyIOtSwal0ar7jkVOS0+DvIvhY4yEuo/pSjtzD4xb5W87irOnXpY7Wj226vGuVltRT9WTCgqr73BC+Bypo3jCJlj+W/HExF2Pp/QlLOByfLRtYXZGNNskljHP1ZAoA+e4WAdMhWIhGcfWH8rWNC5z6+N0Mo2KEy6wQpS4+a9NtqoF1bV0wbc43jCAeUf3HEqg1Nl2HQ+3esHnlJ9jMiMaB0j5pUek7Gxy5n5rDGHjJ7ty6HGuJgrWVFWZBRpWIYt8XzTePEBz8Vy81c5nnD8eC+M2b5gAKOZsjNAm/5GjuQjq7A1pvEM1s1nAuMTP15PnZPGSY5SbuzuSEQZKq2AoHBXRo/KTFaZq6R3XKinHjHdOWwiKClv4nNhTMB4fC2llnGuESVMBCrrLtrCqKQSbCfDiDB4yQI9s/qndftb518BP2VIbx1PXhs+bA9bAAAgAElEQVSfc/62s7jlAcZwwqeXFyfFsxxOek7tcet40jOqsle+g5Ii5RQuRyrzJpraNKS+BuWE4nDLqec+pUSMJtfVHorGH/R44h2WZeJDjQNJ+1ilohhzm2mFscq6g421zoLy/EQ3VQbQMlSfPeiL96uwnfkrEe78vzX+2gArOTTsxb4M7RjZFNkObl0v48XNq1gORnF9cxsvwVeVFaUsCcoXTc5iRUR6BRkaexq7WS9hzHzGD/MwVjAdmi49Zq8j9xOVbLxsbNlmlYtHdYaJ5FmeL+9sexDaQOBruI6MVvih38lnXms5Bqo/gqNcvY5ch9NjucoAQNZAGdDu81qMkmeLDojArmA004gxpXV5ywEHQIIz7+9vOyc5PF06YRnPvuAAKdnB3GRnqCwQZ8XLMNbgPPNG09Ov5H1lCPG6YRTPtc0I59RzstQvP5n51egux50MeeZvLqOMnsM87EyyfFNcfWUymxZwYlufMgbgea6cgDw3Hm8NhKwpGN/rYBo1DzoZHzPYz7gUGvbapIEpS4lad/HatnJYfKypUGDZbDxuXmO9O7FZBtD06ALZZBh3Arb+w9ha+cV7PV6ecTY7ldJtz5v/b522pTGvBd/N51musKVbn4/kM+Ug0zhS726zBlQarotIP5W/NI9v1/NX4cfVatGV4DNfaA15Lj9t3GD8zxwSdyd9+Vy2uqXevU9jpzFOy2P43E7UTh7WWW7XUtnGla2XtEGv1jSwoz8BhET7OBnXqxgf+3E1mXblvZUVTCYEOhUl+QpPkmX6axPKovVjRMnbPeX5SBDaxP1uJbmD3nKF04mWF2AC9YLas+ikY8n4q2oOZJ0hx3pHlTGjdNoCh1hF5Nu4rqx7layu3pBDyuIP1K9PuPR4UGktskbWZDIvsjLAVs3t+7Ee9ON+v1MZvgVBhdPMKKa/I1lQlP7E8IzhnTWcgAnoFXWkn+OoHE/pYCPTen44qoeSHU/rKo2pSkHRj81gF9PoKdvnyWEQr9H7aTCMKXtCr7t+luFXsFQ5b/T+cviOd31leQkXY2eh5+7FLM4eXynL++xr7yg7aXi7iOXTz2Pz+YsYrNfqdUMZLDKqcS7FeBr303F8PDzGx8dN3Gx3+d0xHVzsJdBjhPwgy4f92e7jHHvlcBwXtMSgRCGtJPabeLVZKrhjN6O3d1OOuzJ8zKvHh328FsN4+ziJSzJzVC4v9b+zwSDucAgOI+76x3i5WWpfSEidDaeaw0WfXlujmIETkT/bnSqN9ycjZVpd04t4s1X5P5x4lFZWOUZw6xbMkpU8wIGs34J2H4NeLIcRG85ebxRb7GLFz1rHE4HeBLRBnzjkhru91uLx+XlMxvSvOsZivJddBpvS5aMMmE+snDh6c7/Izpzq5zOW/kbpRwKiZDOfncfLF6/iF+//Mj5++qkchWBOhp88PTNlbFdCXhkf4GzF/wI/6zDUsZwbot9R3M3vZIPudLQKeOF6ZJCxA+fFe8Y6dXKmghzNd7zX1hlande83/qDdSHLbssVrrMNwRn+sgdh5yj7H/hY11TPXXo7Tabw+7mwPXYWyQZ4DNnm+2Nc9ftxydkhw2+zTIc1rWzQISaTuD3u4uVmFa/onUqliPEg9stTGVr0adu5oC3m6qxr82/LRMbLteNZBpR7HWw7s8x3dnXa7yv7mMIuTmYoh5dtAswJec1zsvJXynNjEK5zAFCLMy03LHuMyQnMs32VZ/J/y0fLDMs147oOz+AEH2Vwi6ruVAUjML2xcG9cQbANfrMdVu/ZnqoBtTih99/+/r86emKtccyOJKISbCTicH31y+/Ft771LS3ED//0T+Nvf/lzKXhcL0BVSpEUcxmDTz16TJgWsrx3ucyIVkVfVLaFhbKFJPdhMGYjLIDZnMxMOUWUGbRyDd/LcFkeWRbZAt7E4+9PQjo3CTBh7+B4nBGqfE4PKHu0bRAXMymFzQDrC0BGpQgqIrHK+DEOOY7Wi2APeTbExD8YhHtmeK4mau4zELOx38qehGSVrHPPAnr/0N/HANmHQQbHJsPIwJL38X8zCDGBwbBjyjAplzN0SS8zIDMSnmHnVQumHAkPmAYE2TgOgDCQNR0wXytD3Gew3IK2pJ1l0MPm0aNLHSbGgOKAEFH9bHoNBRFLaeTi+zWAY7GoORERnE3uv/nNbyoLhihRK06ffPSxMlQE0Kr8I88xkDcoZb8oV0fvINYHx5MM2sNhPHv2TAze9G3Gypy1zqSZV+1of8bzoa/TODNqbTrOrJfL8zTmSZEdnQyGSZunng1yePRHHfMWUxoOOsfnzd1tDMtjbfpxqUOv7+JmruxFnuXIdivSzJFyffwkTVXJwzIkS8Bss/cR83YZDp8nfjMefjzXlnb8nmTaKRgfgnB4grO5rOTouWVkAxwwNq7hB7qlVCcZXuzL4vZWzpdPn32uvSND0FGv/F5VpofXQ8p8KVMCg8XM7ejwu72epPmvlxvNjz5TGNrgZcpGJP16MOwcTxI424weTMFEhkP2KLKyamHOOMSDyjBoIwU82jQgfnRMRxP7aoHTOsjNJ23A9vozfgGTqhcMr2WuPMe8h/93TohqXsge+yza+YDxxJ+1CjTj43qfTa+dgQmfn52fd/veghwr3ssFwO7UU8COcPOqs0mVEsO447JhkYqWe15hUDOQgGP4bCFcBGJdGqkUfK+Z1nOH8fz0DqKh/Cwy/9Zdfd9UHls+aUEvuq6odfHlGoP44dlUf1OyDiOwDB4Y9hEqA8rmZXP5jofS36TOigzrZfTV2lXmzKDAh8fprCdKYyHLaWjN82Q4un6pUnveG8B4B1SIyjvkWrJXlJQV4KH8UzkOBwWUVb4i9uJ3R0p7lEOX6POuWTdOMxoO1/wxiouWm+byXyh92GQIJfCu+tyomqUMCZw7gk2zOOGF1pAg0F1lxFBU/dP2ZOJ6P9cg6lcB7y/QcQ+l7hRh67npOcoSS/zQ8azWAaWx9rqMBamG5XjSeAenUmw6D+7fVJktfLZYUeM7e3vlWCvCTOtF+Y40poqXlRPDtMLvQ2WniS57qQA7C4P1wAlqQyfKutaoyguJJ82yFKrpocV+uZYZ8bXT3mcJY5QrIskkrypqWmUvyyhL+VTLI5r1tkoRZ1xrU84ReK8civR4UgZi4gA5OemBU+VHpRhWL5f75aLjtzSk9rm1gc7nRl+gpFc/DBv/zJtyzbOPkxUNZ1DzLpQbHCHGYzieeIfL78pI22R3neRCKg9SVigr8aAEU/v+A1H+9LepZ7WN77W+jROgUzZrLUQTVZbTdO4+SOJdRAaCHyoLUcpPOcwtI7tSVkWTKIo4pZJW0/FkWW2+ZX4uzOPIRjvlSq5r/Xjf9iiHExHOZDxxdoW/K5Jfjs+GHsl4Yt348ef89t5xvwOL9Pzaf599j9VjRG5a5tgg4GtF3+CbchqJBtoeb3C+XTreO1xTIabmZ/SusEHAWWucN/P8Iw63qo0PLfM5tM0ayOHdy1Iq1ucwbpkXMG+C7Ew/lnM690VTLsUKD+siJUvRdkCOlOIqV5XCuKHJylizIuy5eI1cOqnlma1x1ZzY1/v+DndUqT3JTAx9ZPfvd/FqcR/PX13H9XoX96tV3NDnCd7E+lD+bn+M2XgW20MaDawPWQc1rmv5/cO9Z0ypc5widJmHsX6e1zTWme9Zh7NM8jq3fDH3PvfJGNjzN512BppBdIFyxoY2Uikgq0oHO3DPtM/zbKwwvrTjyfRhTKsgvtJZmZ/5HfgQxxXP8ljN5z0+lyFOHppOADKezKNYX+utLl8IXuR+G1natWgNLC3f83zadeV+B2rxjFH1m1qvs8w3P5Sy5AzYFkDgIj/CWZQpK9lpXJN8NwNrZHiqwE3xbcvWph8tmaHeO9sv+NvjwkiJTsdz0I2dPWs9E3nh/WjPqfmfHdidDCnHofeEIBXZYkoGmcf6WQQYtWvW4iPLG95vp6PnK9mjck6njPpWDnvO1klZN5cAtN6sah5T1j8df7ZPaC0bB7hpj3d63l4TIr5b/bCVHSnPkoMYt7AWYE7LVfe4M+/z/eYH1qU6+Vln0joCz+/wkwOy6jzoHFcggde91XX4jLYN/Pb599nyGuAI8roYQ1jOpMxI3mK9yoZTGwk9d+a72ZLv414u1c+EsoPV5F5ndLvOsmLIdiz8BPjQS5Y+TxucFWSLpl4JrvjKFQ6JXoy3x5geImbMhSwWAoEDQ6czbiswr9+PC0rmqdzxPqb7owJ/pSdUhYPeOIOPwID7i6lwGwGa/JN2pLKu+XtGoCt6NDLpkDYglayjxcWBALleBjKpnc8gwEMbHAbrjZ4fZDxVcA5zHOGsrUxo0UDpXThkyPxh3mSJq9Q5fdoopUjAUv8QS2XR7DPjnYoFOzKN+nEZ/XhyHMSj3TEexyAuhgM5hdi7dfWV0caAddE9qiQ0smyyr8AccAR9rabjOHvjSVy99bqCCh9/86vRn69i+8mzuP/5h7H69FmMt7uYEVg5GcVaJaX7sRuO42YyiKc4ng7buF7TEmUf4944Nru1MCelFhkXZct6611sF6s4H0ZMe8N4MjlTyTvZUvaUxdvG8rCNVfUZtpz0GXWARm+/7RxPONvUeqV3UJYVTleylSjjeNM7xIvNUuXzcLSMeyM5NAfbVZxPpnE+nODiljMMO5Nk3GQcr/q9uFut49V2mdljOA5Zx/U2Dpu95iT6wg6G4wnDff8QK+yEOGN7I9FOJ1creFFnl/48cq33VXIRGjgfDePx2Ux0pwoFFxMFh5xfZeA2eseRcvujzMLEYSk86vgh8BhOxrJR7UZkxBzjg48+iZ/+/BfCKTANaF29eY/gk8S6iVNSfxP/i0Hcr26V7XeyJTS6QZUWtdPJuK4NQugCCFxpo7CQ9NvAkXzq0djKHzstHLCoQTUBY8KEpRfxf/gR71cVoMKP/I1N3T2JeT742HNJ/EH1ga1sNSQZYDNHjlCCNm3DY5WUpGzlk9EornAorZbU4Vf/2pnW95BllgeDuNlu4/P1Qv3E9gqiPcrJ3AXrVFsB82T8H8YWre3dshEdyPiIeRpfmWdT/cVrYccTNj7mLh1p8sUejH4G3ycuSvqxDPce+H7LUq+/v+/wWPkXLE+ctMIepK3uFFRlH4nPsjATJUQJ9LRdH35XPY+FF6uNiLEi4/A6CdOX7cO43Rih9/v/+l92GU9pAKho5gIqZxfnAq8MijJiOJ54yKeffhoffvCBIgnmd1kSjIWk9JOjWElRJdvHQJqB2GBjYILBQQNsojEtRBMsnfqO8PwEaPfqWcPfGJL9LGcDAbgBcTYUmPC5Tsb6Ss1mQTGu8TnjX62y7B1gwOB9UM3Jc8ESMKIo2jlBqSAfaBNdu/AH1fg+GcKcpm9gS7s9xqO/q7eMy+35czuCvmjQKOWkaqAzBmetoDi7L4w9xgaeXmvGaMXRYFJR7I2SxPpOx9lPw0zFDkY7S+xA4l6D33afGZfTAJfLdKYQOZbrSPpwro0ZoJVbA2czTRO219rZR2Tbvfnm64GTjfHO53dyJPC9DL+ranhZGVZthB/7eP7ocTy+ulL5SDKe7m9PpeU+/vAjKe2pbJzKK5jeDKa//OUvZ/Tgcpn9HsrIwz3M13T50ACqdWpKe3ntWWOX9GMevIf1vjibyhkwLWEvh055pO2gMyAX0yByYneM5TqjOmXoPz/TPDmjz148j+vnr7rx8pl7VPFe5jKvNGAbWGxksbLtUo7JGJNP0OvFAGRZpZJa5aBlQoyHebg8YMtQ7ax6eG/LT/jOtMB6dgp5Ke8IMmcksb6cEebo+1AziUrUXpXhHGZKOTMJhnEa1QXcy9ljps2z7GA0QzWPYS1RKM/O0+Hz+afP4oMPPojFPaU7BzIQSbiV48nOM4SSz2qfyGUiwCoax+ffSjn7g6Pf9MZ4OAcudSnBvtl2zS8t1CxkWTeeZUcn62el3/Tj5uJ2PvI96yHhX7VlLRh5fkaNZoNuK5R+n5Wg9hy0ymZr5LGcIDvH805FK39M54vKTuR6GeQagMOaPro477LRHNVDdJllic7WMHsKaC9J1XfKdRkKPW7uUcBABTVoPDI8n3rWuJm25AiRgk2Et/mI+ayfq/NQtcP57fMhwDOhvF02llXpBNXuIWoqjf5E3tmZoe9onu6+WP1B3JVhSErrJDMCAVqWA5b5GPahJQIN1AOQkhvn53H74rl6yvGjM07pNxvGNP2jeBLPwfGkszo8GS6H1ddBNE30lprvVk8SZZqlIUdzddnCSrv3dgNMrWx32VOK5vhipJ3LDjnjSWfykNkbXlPPm/e1RkPx4srecB8b0VkFtlj+pTHjNB4bwjpA1TTvlKwaZLNhn2lnSOTYDp3jSUpu43SygwDHkzMWCPXT2HppjMJoZaOh1t3ZUzbyIw+X91K6TopLd4SyP8fhVFpCoBXVvp4tIyJKfLffXsdTsAM06LOoYgK8uzK8Zbztp2PNgNiGyZORKp15KBi8ZzpLJ7VrZxOJyrmGPoU9qieZDcOUKhQ2KDktw1QT1bWlTjoOiUFPxhPOjbAWMroyQjS/cszxHEcBptEpg5Es883bbOAxXsZp6+901vrJKyazM7kSLNdcWkFndExQSPITyS6XJqImffVN0V4UrdrYZ4VO61Gl7loMaqOZ7i3exFw73HIigdiXbDFPtYHMl7BONh567aTEjJPX4njihyAK43bonTEmrkyHsJ4vfpq9iJJejzEZZXlq8/6H44Dn+cwaB7RyYHjMWvtEZVMOiP2zEUERlP2RoolNfy7CacXaawpO9r47a0o8r0phWh5pb5ssHMtB04jPuc/bcpuOUTuNtO/lMNczMU41Da2l7nc110PlVzrHLo6TMhSrbwE8cJKl9vjB8cTnq0Ua1mfoYsNR53jS/jf8CX53d3fTrT/Pa9dYfK5kjoMPcY4+nKPlju6tuRnLmidZ1rVzYe0Zs/e3IcvuvyuMfM2YTZ+cP2Xj9LKkYGK0UD+S9ZEm3st4cfsqrle7WNHz6f4+7jFwy5GZvQso3bTHxFP83PO3viW+0wQbWIaY/viO5t1EyVs+WNf0+T0v/Gf9RXKuCaLysyzf7BCxDDe2M014rYz3V5ul5LX3zc4QcJgqHKyyibfllPXM1ihkOdgGhhkr8j6ebx7e0j/PJfDFlTq439jIuA7DkM83GU/CEF8oF5QBesKq5Qyy7u37Wn3LtODz2BpJWjqyfGGdfK4xRDEuAkvtBGF/MA4Jr8ku0JR7jr2CLUwXlNpLWjlVAbHTTDyx5LcdzRp3GeP43o4nyy4ZrEZZcYJx8rey1ksH13pUIEXL35mnDX9gBjuFWt7J9aKd4yl7VfysnFCWEQoCqIw/B4q1hj+vt/mn6dDyDLOs96fVgSznrcPxbusxtjdAK1Qk8Y/XmTEaz5smfL78uXUgQd46U9ZJvR45xtSDmSOG9jzbJ/wLXj/x21PAFPdal/C7PRavV8qOdIAYR5vP+R4sb17rls5Nt0B/j9tny/JeZ7p0FduWvHbGH9CiaK8cnKZ1nulx8RzjFLC5dKpB0s3sMJBM2GGIVXWifvZjBPfAywlco9wrwTvVI5RgBJVTRb6OdspGmWz3cdHrx6MhmVLguY3w9H6UDqD5fq0yuDgbLkajOCfjan+Mt6IfE0qRIaM3zmRHtmWvz5uzieT7kQAhcFiVx2QPVbKW6hXw6U2WhpPtBJsJvYYImh9OVHWCkv8UMwabZoBCnmGcUFTVUF9T9gJjLxkx8E6M4rt8Ls41XA30KOp0ABwng5FK7W1GvVj1j3G3XmutwINbsl2Hh3g8nMbbMYwnu16c4XRW0Bh+BeZ4UFaN9qgCRNwzScHTlCck+wLYPx3Hky+9FY++9FbM3ngck8vzmL37VsTL+7j92Qdx8+Ofxv7zl3GOHRajMoGJsq/2Yzsax91sFB/2D/HRijJ569jjeOpnxiJ8mlYjojfOBxlgi2UMNyutwevjs3jtLIPIKIdIhhe/15PkW5Zj6q9ZtibJvOMm3hpM4s3DOIYEA9HDaVh9Yo6HmPUncgTdHHfxYrtSjyeVpjsOFGg53K2l/5JpNFXpfPjsSce9HvZjtT/E/XGrEoA4iuTcBROs93FGZgw2XDl8sr/XEtzT28XiQG+zibK9/ENGfvd/HIPbo0pQXkwncTWdxsWEsQwza++wj8vXn6TNZDIUziSQBVyvAN7CeilzDzo/7DFrKD0JO9NhEOcXV/Hq7i7+5id/Fx8+/Vzl+AbYnSh2QcWKptwyeFp2WaonTM7isxdPY706tQPgWp6ddimqc2XFE/623DGvYs+McYSZG7uKMfPgeOoJ+pDHSV6OT6XaU49LO7ZxkPUX8ziVMm/4FXxCeKjBldYlEnPkM4G64sfy2GUfaPF3shAJ/lmt4rLfj9fAwGR07qk0MgxydfBD4HwdT2axGw5Ea5R2pA/czTJ1L3RG80n0avNTzpDxoHTLCuwwr8Zm6HW1/tfxB53rpKaUqRlgYMeTnLPl+LGctQy3rHCGG2MwFvQ4LC/tBLPcZjyWFzhW2wAxsIafBQ31+4m7vCedDldnAseTMYN6yJYu74xZY1nj11b+iR7KkddhqMIavX/xz/+pMp6srLVGRCmPlPMprxUGpseXV3o5Rk+U0uv5nQwmFso4nngJz8tI6i+mCRsceiA0U/MmM2kOsQ8OA8eYxY+dOTiqbDTkHSyeS6M5C4csE0qdcQ/ZBVaCLXztNLGDxiCAd0kYzzIannWZzS66lESEchrZUthLyFUNfMZox4sBizZUIOfU8NqpdyLAPc0Vq35rRWG2CoFBrVPrOrBX3lARVNP8zPOwU0flvw5Zgowfg1orLawja8AaMlavY2sMJmryBPJO0b0GgCZkEy9rZicU/8ex53IRNzfXyZQKwIs5Vf1Vg2nGxtoASgXWZxcav/dOERfVCJpxnRH18fhKGUeM5eXL5/Hhhx9mZtaQ0i4IgTQc8RmOJ+5jTES3vfbW2/H6kydKlWUdXjx7rkw63vfss8/VrNiMxXRqpZBx2lDPuNyLh3k5e81GT+9r60SEPjEStIqvFQreyX7RKwqaw4mB40nnquhJWXLzjJLD4eD+P1ZkxMSIeiB9vgzygKKvfvWrqktLbdkP3/+kY2ipeCWj8Rr3tslYGbedYLwLR5v2uimVhwFZxvnKMJPStzz1AWLsbXQw4wM44ig07bHnXMPzWR8DaNO+FWwbO22AML3wTivaAvxlqDSY8FniGvZu5jINvV7c3N+lwJxOgqh3fsaTqdbCyhW0IYfPbKY1t/PJGVVW+Bg/jvrv/YMfiAdRxu/vfvLT+Ptfvh83L2/k/GJurxb0DMuMqDSIpkE8lRUcF9nI+vRZOndYS8by5OqR7mV8jAUeyLt95p1Z4j5hvMPrKlpSk8rsMcXYnbHEd+Kzo5Ey3rjGdN/Ssh33BjZyblbfEiuarWLIM+yIVoZXZYz5mV5nAbPKXLCgteHHe8l45/f3+vOhgmun1+XZTE5Njb8AoY2/3K/SnoOM6hDQr6bpmj/G6EOWj2MM4tkl1G1IyuvTeJXg+xTNi+DsNaW0bDwwOGOP9ex6pwBW4+jA+UM03YzSM5z6MsJSngul6I7+AaPMOOjef0i5JCMCzeWvspSEga6AUxPRblpSZlsv5RuBJpTpEwjZrMVvfP6pe20+uN2sY1xGk9wTN23O8jwyIGEYWVW5HurZM9d9lamRUR/FJXm9GtKjkLlcRYE+l1uSoeaYZV4FEiuy/0QPZVConlvCGpFg8SHteI2yD0c133a94qbsnHt+8awOzBWa5BkCj870afobGN/geHJUsgy0ZcjWWcJYUBFsAqtNxpL3U0b7wlB2PLnHkxvBdjyxKbXnM7NcL76Q8ZQ28K5Ac0wHExkebDQCaJvWiQjFWeizyFrmdXm91rcyVoUhHelbEaTCUqPMzk3D8KnXhHEgmIr32xnrCG3xBpbruFOfOWMC97MRfeN4rFIHndGsKbsjJ9oho0gJkCL7D+VPY6/xr27vY1yGWY2vMoi0H9DfKjGm58t+m3YkK6tsMHwCvsa1zAWaZx1n5xddXyHxuIpm1TriO63sfPGwcjK576N5rvG08aVln55RGWd2fBhfmP6ITrVRQE5flUeqXlIq8TzPfSyHykPHAEYX831pf5yDOuf8n/Iz5i922rv8oBx3vK0Cr7gbxxPnWVgDJ1RlFFih8zqb5tRnoHHcGZtaT8HxBF/vTUbq44DDklIhnC3t1TL7KtpZQg8Fvwu6sJFP2LgyHZ1tB2+4u593vMPy0o4nn3/zdetAlmWi+cqy9brrXJaDWAYISgdVxpPOSVMWms/J6CMgQLhK/XHSQZvr149tPxTspz2uDF0cMZLzg6GMZq28g958HlkXO55MU7zHARwyWGB8qmwmvbci/rUpjoan94TLx6pnX5V72e0luywzbZDy+nk9zb9bue7/c25bejcft7w+p9k52UwryqNvhUcPKrO0U9DF56/msdxt47OX1/Fifkcdm+jTNJ2oahrb79NQZmOB8S97Y2eAv/O7zZsZvx3/Wo4ms5H/J9ZKXZIf4zR4BOtsQ4Jxt+9pDQm801HCLfb1Pm2Pict9bmXMH4+FBVl3Mgn4MS/h92qziuk4G1Kbp6Q+lH+nQf1U4kW9lEtGMgbrg8Iuw750beaIjuK+odZpMPwLGTRyg7W3TDaOsjHOspT5WI+x7mcbhWnDvKI1fthI4j3iGeA/ePJ4kvoEAXJ+X/ZAOp0pG4rEf0gyGJwcZ+7l6Qxt3m+cKf5d2YwOlGnXjO8dbWy+IdoZZ5CW9I6qfGEdWmuD8bzwi5/XnX/2iD42hf99nfGRdBJVXEmHsunXa8441Ne4Sivxvflh6h/9rqeOA0I9X2PA4SAz/I3bjZNaOeTxOKPN8lTBu/s0fnq/eKd1CdbDvMJj47lep6TdU3kk6x0ue55nJCvBMEdKmkowZTkAACAASURBVG/padhPOkg+XdivKTPOXLiHtUEvtT2F8duxw7M7jFeBIcbznh/zWG1Sr7IM5RrTqPbjeCoR7zNtemctyTzifjvT7HgSFlbp1HRkt3O37pY8mntTz+I542kaInVvHOJ825fDZb5e6bfLcKuEuRxMmfmAHuN9IsuYQDiCGp4tn8XkGHG2jXgcw3h9dqaSeqYfZRYMejEP+vegB2xjSl/t/kAOq++MZyqHrgAv8SvshsfsIziI+AxbImU+cSRRCotgZbKt9slTro/77AG7O8SEfovoTDiMwGYYoA+p36Jjs6/gjQEVIg4VHEeGC8/fbVXGjvOITQK7j4KZNjs5Hs64j+yX5iyBFneHQVzP53E4G8duPIjn8+yZh0ye381jODjEm5NZvNufyfE0pbSxgNBBsptS4LYRLVZL7TPlmNlTtSuJkf5mbOOLs/jyt78RT957J4ZX5zF7chWrcS+OOJ7+5pfx8kd/F/3rm3jt7EzOOOZ0BL+NxrGfncWr2TDe363j/flNzFcEhQ2VlcW7qBp0TiUdAsDA1jjBl8uYUlb0bhFXw0m8eXalNWcfcdpQCvHw6DyD+SvgRHRZve5k4I5dvDOaxeuHUfSX69jFXk4a8FmPCiqDaSyP+3h53MbL3Tp2xXP7+wx6ubqYaG/JwsOhqbKO/Z7uZ91e4EA9hhxPczKw6ixyD84GlUcUxlJ+krLecDy93C3jdrmKofTvPJ+JoU5JAiCn+f06Ls5n8eZrT+Kt11+LR7OJHB3b+Tw265VsOy6xp/07bNV7mYBs5AplKY1/3EMYhxLv4yyvhtO4uHwUy80mfvT//jh+8rNfKuNpNJ0p6Kjfgz+c+oy7BzhneDY7j5vbF3I8GRfj3OAng4rHsVqv4vzsXJ/Z1sIeOvACO5T1GZeXVAlqr+M+bSstZrPsFL/SPE/833O1Pca6pGUaNGFZouQQ+jCN0r5inQynLfdLJgyGKoWYOKunYCpK7ml8tAUgKwvcyzz3h3hjMokLss0IgifgkKoSi7UqIwzH0+hNxirreL3bxJxeb3aklF1EMqXsAJpX6TrGJebR5uME83aBg2XrEZ+tPvW29ycGquyl6tllx5P4Us0X3q2APvXK3sb9XQaH8z5jNesXrDVrYd3ZtmPjLWG1waTDsTzbQcLcq8pHpavbRmddxli2PxqcesgqePiL5WhxVJt/GSf7GbwPmWL9zePTdf/1P/2vjjbme2CA0BNxHjonjBfdIFdp4fQZKMOSAEEZ6NJA3svyVWVANmg1qLUxlYFxAGwsyR4oWUqPSFgDXQtbGy4NoDxeDNgmfOZEOS2DPU/ehlEWFsIHNEtBds3GMlwbqNlYzhi4V1FeFZnEZ9TQNIgxgLOR144IX29hbEWH6zHc8mOi4vkGbzzf0Wbc2wKM1oPN+F0Cj2tYO57Lmtr42xp5PQ7WjR/fC8GQScYaYrwWQCmjprNK7ABkDoAde8xtVMrMsczScdaHAbr70lhZY9yvPb7S+psmTPCtAYQ5CcRVpoEjLGD6jOPdd99RmTvW8yc/+bF69rCeRPVQys9rJeWg+htBQ+yTnZUGhvxmzXH4YHBHMcERaXogas5zBdSezy464O995R02/K8wzlbUnZSfKs1gJ+BsOFZ2DePVeJ6kQ4K1ohQea0fWGfupxrekp8+SUa8XS2XQCKBi7EcgKyooBQ/PEy1Wnwr6/7y6vZNS+ru/+7tqcPh//O//q551cg7eZFbVdCpaWNzd691mrs7GM9A1Y3UkAzTjspFichVxDT1oT4mhKgWdrJ8ttZwXi3jx/KXO+2uPHsfFJfxnr0y2fY8GsumUgSYZSyvcqAP86v4uDkQ7lwJHTWmido6bXdwdsowD66ZoHEo+LJaKksX59pXvfDNevnyp9W4NJGbuWMf4zo6tVKCJEJrmmq3TcNEqc6wnWWWUb3zzq98MMuIm41G8//Ofxb/7oz+KJSUOacK63sT8fiuQO78nS3Fd5a6OcX+3kCPMjnXm4F5N5guM24ZQrlP/r3L0ms5wIHBOnKnEHG0AYk/sULCy0iq/imQdpQA0aLFD0uXzMCwxX/e18+dWMi2EBSweOIh0RivToDXaeY3NVw0KbZBphTQlHfzs1kDEtZy3M8opLhYaf8unLWhnpfhbPlgO8DfPFaiuaBg/3/xafIzyAdVXiWjCLJOVcfWAcfowif+oeHOV2wM08bfQYMpJyz4pTlV6hPOBYb8FBTZSMBbmRSkBDIwGii63piw2HKSPLk+Zaeqds+8ah0ohpnkujX63WylWOOnd84peTLHcybDH82eUoaFMBeftcFBUnUrRTAZ5zjkbBPOpRBs9m1ZS9LhHhghKW8g4WpHDynJi7GUIAtQMMUulY0MZlE1/JwMq/xad9DIjwkaok8MmnXG7VSrmAkNf6HWShsLRKMtz2XGB09nnGQCqUovut1WO7M6QUz2EDEp/1RioRS4AhiPT+1yORhtrLFs6B0EzH3g9GZkpdykXgSEqgTkGdgzRfCcjTgV6MI5UPIZ4htKABC1X3zM7lwRc+6fSotAd19nIw3jgSS7NaR7P3z4byMcusKX6eqk0SwUvYDihnrnxDYZ/Px8F7Ei998oa15ld77qzQfTe+Cz7MsjQTHk8Zc5kdKHOVS/fz1yNs3zO09iYzaM9N6Ju4VVW1NaLNNQKA1ITH2W5jDRai6afkaItcRw0WZHOnjR+8B52hrhBY/Cz462fspB/y7vMTuF+6JN9IyrX8pU1UcksgjZUqz4drsaDZCCarz5UUHjmPVHzXdZGZhW6oS90TdnCDq9Y4SxHjXni1cWlHMiUXtH6DwmIyBIVKF4D922C3w2SB4qmuaayYHRGiWCNXmZWQs9VBs7Y2viJtfMPka5ueiws25RyhocSzWrlUDixAna0JurJkM4lnUFHK9ee8D5KMRKYI8cJ+z0eqhTKpmReK+8Zp4NAOllC9mFF2YrGqySk50vGmfgCUeSVycS83ZtxNExlVJioGlJDo14D+ld5H7wmLZ9gzijgXkP4gfUQ1cLvDzOYgJ6l8/ssOawSNxkciKyibIllqgNVfD6Idja/w+mk/5fjLBnvyVBjAysf2xgxxoi3znMrAzRnt4JaMJxs7u87p4+i0THMljLLmSRjvw69zqd4LdHpRdNkgNkYzJXiCdXnC/n49PltXK8X6h8hYwO8aEP50556N0wv0nBmGcvzW0cA2M+YiDWCd7Bf4CzL4Fb+WMf1HhHpbIeOjIr03SyjgmRuGaCsI/n9xmkPA/vMny1zoEPjBf7vsZi/UFau3Q/zKT6zEYj5mn5MY6yH9TgF5BQGYq2tB2vde6cyX6aT1nlFqXOPmfe0RnfLWctsz8n0zvdUXOHHhnc7JvhMpZIrQMY6hW0Fxpb85jrLxNZZwD04o/w+lz2TntUF41YvuqJ9oq1N2+ATaLvTbapMvf82zZ+uT75m2mBM5inWly2r7Ch4iD9NXzzHmNyyzbTAPfzfeqftLD7j7d/iH8Uz2vPLZ8IH4wzMaem6XevF8j7GlbWaMu/Ez1RmrXheO2evLb8ncv6eyp+aFtoz5V4ki9UizqZn3dmTrC587vXw2TXNw2NMc6zTFsfHOM8g9M15tO7mObb6Zau/mH4tpxIznkrdeQxee9urvP+yRygwJnXgPP+noB/uN1bzeim7qAIN+N2O1U5U4wefjXYeHVYt+vV7fZ6uHmUFC+3FJPuVwHMdQOPS1oxbQXoVeGNjp/q1KpiD8rmHGINBe4O4Go6VGULgxKYfsVS2yT76lE+PflwNIs57g/g19Bv0J3pPo1MQrNMbxoSMqOjFdW+nnk+rYy8WlJ0HyylSg2og/ZhXD17ZK3dbleXrgZm5Z7+N+W32vyOYTc6sftrUkCHqD31fug/G6kmWAxsSTNbP0pD77VLBGzjwydAicEzyvHDh/SwdXOo1WnJ1vUpMdkmJ+cV1vNWbxleGZ3GFo4eShThY9mRhhPoN6dw8yGwEW7GPj4ZnWjdK2z3+yrvx7d/6fozOzpVF9ubbb8U21vH8hz+O7U8/it3tXRw22xhTjg4H1/k0ejiWKIk6GsTHsYu/P6zjWjK0L6fcdpvlzQjefvT4SrIdR+V2t471chVny632a3i3jul2H5cXZ3GY9OPlZhH3x02sD8z/kJkvVaaYZ2Czkp3kcJSDUhlj8NtDT8G+snKCLQb9WBx3MadyVi/7R63QielbRT+s2Sy2y0Wc9YbqOwadDKS3jZT5sjgOlG326riNz2mRciDzm84+A9l/Noe1Muq09+hD46H6fN3sVnGznMeonxn3rd5oGax9ORyC4NW3cDw9eRQX6BrHnRyQ6N5kUas1yohg87nKyU9Zd+lOiwh0NSp7bA7S1dhXOTRxZl5exHF8rvWbTs/i6aefx09//n68ulvG7f0qFut1PLrIwHt+sBOJR5SDA/51Tqm2JpiQfTV/pow72T78LFfLGNL/qpwY1pewbZrXUrY09TSCw1J+cJ11N/PU5GGnEsJ8buxhnuf7jC1a3YTxWefYrTKomr99j7+H/mnVYyzCe4QJS17Ao3BsnscwxmTGU9aut49Ho3G8PhjF1b4XOzD+ca9/ODVVahrbDiX29vt4OjjKgbqmLQv2SmwGVBnY9+Mc22z/FJgg/ls2FMtKY20tYhMgZ51eWZaVcWrca3kgu0TpvsY+OecTHscm2tmDypllO5hkWPWwFm4uPbINMvc4LPO5h7Fbf5QduQLbvQemB647G+f5sIxobQPC8+oxlkEN1hlaPA1ot/3FuEg45J/+k398bAGfAaYNd7NZRkZ5Ugzchj4WBcbh0g4QH7VF+eFQAAotxLnPkfjtJPie7+xwYdFwIvCOv/3bv43b27tuUp3Boq3TXsqklQDG7+atjvqyUuGFkUGmosAsQG148gExEOS5PlQ22Fr48zxSRw0WTFA8g//bacSz+Jt3+WDa8cHndsSYYOxg8Tp7U80cbfTBYcT4nEpnBoWiYPDDe3i+MtSqT4+VDNaHZ7UOHfVgqrJ9Ul4qGwAnjAy5Z2ddlLfnbSXHNMOYeDb7zQ/rwP3Qi5VEK+7n5dSx4dWGaB9kruO5Nh4bPPM5yl9G2j3Wu3Ai/vKXP++cZxtKKFTpMh9oK5E2NlmJUg3RszOtB714KCWZBxHaTEMfzwAteB9xjlAqhn2zYw8ww/p5rZV+W4qt6QLl1UqdjDmDdOKpv9LFuWiFtbq9v9My0MeK3jESiNTMzwLBcqTIeFR9Btw/wpHwzBEHCN/PFys5Jij98xu/8Rvx27/92/HTn/40/rf/5X/uot2dAci6Mg8Zve7nnVPQ9G9GlM6CVEpaZZNxSmk8O5PzpFu7Msb7/CGI59T1vc8sNCnhlBYTzS3TQTLL9bAjw9FrfEfG0ZQGiou5BIIMUdAsoHSzlYEL0CoH3WIhusARwbsY+29857sxPptpr90XjXlYkdO4J0N9Zx5lIWCFhYxNjwka536y5yjdiOP7/LV34tvf+ZYyk37x85/G//1//vuY39/Gdp3O2VfXCwEKShJi5L1fzOP+fhGL+SpLqdX5lBAgkqmi80+O+VQy2S/2F1p0yU2B8cVS38n4VM6YVsG0AmIFqwUQvIOmjszJ5VzM45wpQkaU+ZF5Oc/gHhspvLc2evgMWwkyPVkw2YDvNW+VVitVXCNAVAYU83grZ1Z4MRybv1l2tYoz0Ww+n+Y5FuwWmAJ7TcSoaYTrUEpE+2QjEX2oyK9TKQDeLb6MIrPNkkAKca9IeJeH4Bx3xtimpq8N0FZ2PS+eI+cCRuxByjPJ6Io24zuVIRxlhplkSxmWBSxqsuPhWH3vdL40hoEM3Frz3iH292vJd9aMHnMYj5fzjICGFilXRINJ9dCRApWZG3LWUJZPdarTELlbE+GKAybfLtyxhX/k+ipqrl/9QXAU01y4MmpMA76Pe/NfOfAa5cEAULRQ0UWWwVbEneKOsek/6XiSY64yZCpbxGWtLIttXDGmSeNLU65hVE2QeZYNtvUsxmkZ7zG3Y/ceKIND/HEkpQXlWTys6wWXThfe7Uxtn71D0xwd47MMmsPM+pCxnRIEBeZbA4bncFQPGjdlTwNRexZcfxyTmsGtgpEqOIeMZAy9PmMY97UvipKjpwB8MJ2WaexKoJ+8YhzTi1k6sTZEvZXjaZBZZjxzWY4Xn20rSZY5OKZ5nw1UGKU5G5w1AXAMBqbFMmzrgzIsoHhK7qvCQ2b0oUiaZ7kJrXmH6cu8g/d1htcyNklZKecr3bVNM8YK4jdlhPfY9H73gauC8YlHysndKINy0JQM7k+mcajy2ZwnZdXVeVMmHkq+yy2VY9wOWs0VJYF7cBod02GmXmBEn5ZTz5kAcqhUVqPWoRxPrFf+ncZ+OdSbUplWeNqz4HNAFDNGGRsDOFleTzmcKAVCbwIbxkvusKYKxGl6mql5txDLif/APggOEpbBOFf9HdTwGxotY3nnaCojnTEMCKiVZzZMIQ/0TJpQF31BP+LfJDEWi6DvjBRpmiS75Fi9QzydmnD10/JAf+bsUOhfOMwlVSpTjQhhDBWsx3yZmUEOUGJd6YHo9WzLtCp3l3OodoLwwVNWbVONRtHp5sWmfZ2rygINDIrDlCeSq8Rwdz2RDjJOClM0kaXqkVGBSiPK4ZWyD+/TWcmUvbymHM5awzpf0D/8QjJw25Mx69P7m/j41XXcEZE9oKQsfUowwJ0yWc3T2/mkcTd1N+85a896n/SAU+ku0213po6nnlqivYaftAYWG9G9bvz2O2zcMPaxHsv9DhgzDzHfth7V9V2tPTE/gTYtI/gMWe65eh1sNEIXMU+23GcM6jFajifLMus4XCfdTccqHZY2GLVGD67z5+Y3rZ7PXptXm6cybtZen1dDctsZnM3Betp5Ai7mmWpMXk7PTr41Geqt48l7RWCFMxItj42BcTxRxoofn13bETzmlh7ac3F6Rp7vNqvG6+BnmWb8DtOD+SXXQSvG5MYCHc98kInd0ojpzZjYss7juzi/6nS705qks1n62ZjgjLaPVDqyhC16yZeNpzueWSUVZbxUxllbXvyLpZ3MB3SmywFqu4XvsxHUNHA6e+DwUWdfMeYxhra+4jUw/zJWMfb2ebOBzc/P561rrnnOha+arEDTOp9jj+AejL28K3XaXMd23X2WRO+NQZHxMGdX15BTuko9mYczdp7F314PV7EwLvA5Fw4an0oFjqusPDzazj7LF8/Je2h8h6E97QLDmOK8AR8SRBv9mI3GyjwlXGRJ70X6SR32cYHuTrDroB9fpbQ4Z7jXVym1mcraRQz3sJZ9bMd9IJKyVFaUliZoixL06vE0UJk2fra7QywIoAPPE7h72MQc++M29Sr37kYWtdiq3xvLYSXsSx/q87Mui0OZ0pSS3h9VVjCzbSrwqLKlXxyztB4ln7clq4U9CLSYTOLxbh1v9qfxTm8SZypceIjNMfthA4DvUZUq49AYxueTNWG8h9Egpo8v451vfSPe+bWvxG40FE65fPQoXjz9MF782d/E/pdP1etGZQFphbTbSPcb9Yfqb7OIYzyNfXzaP8R1v6fydGBt3Huq3nJ1KccTDiMcT8tV8srp3SqO82X0b5bqVQVeWB43cUNA72wY66BH1FbYibK3smXS8xNnCxkWjAeHB9UHqA61j3g0mcbljDLAYzms7nbreLlZxavdOm63KzmeCBinxN45z9lt42IwVm8wsrGGgwxe4uzcbA+xGhzjVW8fd/TYonQ7VT9WO9mA+oOjepURYAnuoRwz2XPcQ4b8ftP0A29K+RtrYaNizq8/uoo3cc7hfAVzw8PAiGDayVAYC7Vgdo4dj6pdWS58eVcVWapfmvqkgf8oATidxXFMYB0OkUF88OEn8Xc/ez9u58tYbQ46L5PqS2jcI/tl2ePFB7T2yWcleykt56ApnItlmzOvMw80DnCp0JRNaacGYPl5XGe+YfllOk3738kxbnlrWYbNCNuT+TTfG6eYR6GbpAM+dVLrkJxZ4YYKXLDcdtCO8Rj632V/GBc4bslw7OG87sVrx2Gc43SdjpUFT1lIKl6AJ3gPNkL08fl0EnfbVdzutqIJ9ob2ONRqwbZI/zGP23waPOp5ew1ajN7i4C28o+nzaP5p7IfT0OvaydSauzA7mXWlz1nHlQ2pMAeFJy2fzPvtB+A+6wWts6rD4uUssu3We9DiA53RspdathkfSo70qv1DY39p788etif55nXr/fN/9k/keJJyMaiIsyZqjkgGRznYmeFDqVTQ0VBGNxskcDzxIg4F2RgWqE5d5l5H5zIhgyPebUPjt771LRlt//qv/zo++eRpF41lwc6CGhzwfxbEh8EOLoNXbyrv5xqDMoM2G15bx5OBnh0KHifPah1vOijVz6YjSjcurjT8BGCl8DZGqXaTWbuH4+MeA0oDUR9gAwkM4nZk8f7WG2xwAUhDGNgJxr3tWllI2pBj4vL6kNqI4kE2Gc9xxJ7vszPRyiTPsTPHdMO7eYYjpv29GOXu1JzZc7aSY4M197lnF3ti5xFjwUniUnpkKb148awDXPfzOzWcNKi2s4nf3CuPeTVZc5YPdMe6kjWVjkAOzcmjv1qnEyPT7pdB8+q3335bNM04cTqwdnZWuPmaQStz4jopbRzW3UGlYryuMEYbtrvGdtVjhXUj4oTfakR7cyug0JVIHCWIINWX32S8Uf7io48+ipfXNypH+IMf/CB+5z/7z6W4/8G/+TfxH/6vP+7OBHRoBw/34tgBaPF8ryFjhtasLGKo9t8+N6Zt9pN7GQvXkL5vhRSmLyPhOCOQyHJibZRlg/P62BPNABacZegSiMwfh9qv//qvx/31TTy/finjRMfUsAPs9kp3F5/ohZySBpfQqFKkHz+K/nav75zxZOOrheeGUll17qEbGyWYRwqkFCysBxlIfEam0/e//33xsEdvfEmlDQG7P/3J38S/+7d/GMvFono99eKwz7T+zZqSKZt4+eo6Xr58FcvFWuO28sDaQCNWMGSMhceydhcXXW8nrjMt697NVnN1SQ07zlph5znxbAtG5iOwAtjrZdaXaZi/7SR3RoCfZz7O/ey9FXDLDvMVK1dWokw7Fpo8rzsTbXP2MrD6jBCdBs085LOWZwBHC27zE+bL/3kXPlzLEwtU82v/bQOMIjyaUiB8TykiyaDNVk4T0X6Bm1bpVp+ZckJTc9yGNgyxkkmAbZezsIG5slxbOcn7zasFQBT1n4ZcKbmVoSpFHTrbbb6QKQdN+QdjP5HflMYUz6WUxOiU0XE47pTxlO/h2r3GibKtv3GGTs7oLy3Hk2rAq0yGWv/qenrsaM/JelotVZ4X06/7UqVj42S40Ttc+o4ynmUM916YVk/nMKNtftXeCVzvXV/5JAeMSdIJyJjznPFD6QCeJfkm4JtGltbYqsbB9YNh4+GYWvrBgN3RfmVGsIbGXHxnw4f5l0G5ntNDAcmylzicMFCrBrpKmiYAtZw1jvDZzc9P/AvDu3BaNSyXorBJZ73X3MYt83vkp9fDvOhEQaFyD0Ts2fEGjXs+fDam9842gy+SRxcWkmFaoaiKsMNoLONMlSKUoX8wllOTz2Vs3OZ8VfO8amOnIy6xD2Nu8RD32fFkxUWNpqsMJPPqu/lvOfHIrjF2dMk281x3CM7I2Son5iyMJkvH+8dvBw+Y5nimsZMU4VWWVe3WthzSSZu5X+ahnTOj6QOH0mte2vIG09dxOJLjKWXVLsuguIEySk85Q0TDjrqlz0NhVmG+8UQOIzshtMfIZTWnTRp1Foyyn3T2gRiUt8hANJVowCAB30WxYs+Lr5jvdevcZAXIsV+l+qSIlhNQ1w4HSb/lPNH+l+7C/xknxi+fq67MXPV8Er/sDVXOSgqvGkMTiFs8qPiCMZFlo+jGGKiccxpb41D2XvXKcNCtc/V7swI+muTZE/+qc+mxM27kyv/vT9Mj1M4iYRiijsELVWqNtcbBJj2nn3oMdOVSaK5s4DKIpkmU76qW0fFB04bojmpRLl/Z9AgQ70UHWi7EI1gfyehIPY/vwDuKaK4GzuIzjfNXf6tHGAK1DKQlv/xO6RDu26Ym3pUduVzKoBiDqUohfXzzMj65u4kbynRTPndAluMkVhUR7DVu9TjWEQzMb7An31n38nxYV+uUreHQRgTkgwx4hd0cBGO+3/GaKq/MOOw8t/7ZKvI2yHAd83aggR1Xps2TTDmVcfGamRdxv4MePb5WT/E7XIaZZwsTFu3I0FH42DRszGO+RSk1YxPRdcksY03j0ZbGPQd+U77I77NsYg0duAf24XvJjjK0OMNMGQtVVYRnyelajusOY5ThP/euQ0YnniHHa8pQ87qTvAezJS3bdsIYuM68wvpEa3BiTObPNmo5ixg8zLOs83gf2bNODtQatrRqrKzMYErsl5HPa2YZbrr03vosezzmlV4JHL+2sfg70yP3KgjymGebH8pCGZ/aKedgU2N705j2aXMyRnrfxUtL/thoZ9nOb+vvpquH+MTrkuOtfoJVNeULJdF3GLGHWmvzu5YOfZ5td+LdxuJcx57tdtmXi5+W9ls9zTwKnJ1rdOppZsewn+t98/nAeG/DrDPPoWPGK7rfJI17zXwOLZ/affX+teu7P6QDNw2TqdfjSOTZshntk8f4jHmfveboPLYZjQnoBnDjAOlnXxx69JG0Cs8Fe5H1cjUYxGuDobKb3sV2J2dTX9m5ZzjtVCI5dY4ZGFalkiO24FcqJEjHyRJQ+/5ez11stzHfH2I1HMVi1Ivr7Tpe0av2kNgQHA4WHE/TNgJmFe8Z5t4rk/WwV1k7GIH0odEwhB7IyMIYTXnAKgsGjuOZNzimxsNYHugluMkyXSrkmkERX49jvD6YxqNDX72ScFXsSNZBA9zt4/aYwVwq6V5BnL6fNb4/7FUu/d1vfT2+8uvfjuH5LFbor+MMhv7kr34Udz/6RQw+Kz/8MQAAIABJREFUf6V1Yy8pdbgjyHFEFlo66BbHQ7w8HuOz/iFe9nvqcYODZxQjrQfOlfOLMwU/98BHx+Tzu6fPIwiOvlnEbLNX2cFtbx9zuoKRrT2cad5otGSbsYbCmMwQWUHG02gcY5yJBE1vD3E5GkvuY1tkjXE24Xi6xgEgxxNrnY6nC5x9vcgeT/Q3wpk1yjML7pyvDnEfu7gdHOJ21Iv5MWJBgP9yE8ct4+3F8EgmfvbKomzjggyy41aOp94h8b5lYitrOYPQO+X6rs5myny6ohcW11OlQ3I99UWC0x+/9igeP7mK8YzSnjgzN3H32WexJwOV3mfjaWzoSYeTaHYhnbkPBllv4tX9Mn76y7+PDz58GvP1NktJci4ok+hEi6qUQPAen8nBtCKDPe020oHoX2b7+LEXF+fZ49o6EmO17STtVmmfTp6QvDJzgtIhYnxjuSGeX8GDlreWMZa3TvzgTGEP5X0OzOe55j+pV2cAoT9LPnTqr8fa+Tvea13X9p75ZhUXg2FcUuKZIJjYK7vu0bEf5zucv6PMMoM+wR8Oci070uT8Mu7Wy3i5WsYNmU9ZnVRtLkQXVTHLeqbkfGFQr+VDfN7iY+IajQ1aXGAbd7Ub1COMI1pZYN3Xcq+VMSl/06/BvV47Y0v2xzLDMsLBFA/5eLu/lhmimX6eNe43VmwxxT6Sftr3t3oci2nsZHrSOH//X//LownGRsEWHK4K+PFgO0dsJJQxgIaBFXEtwVzRFhroMqP6YWYppE9GQBtuEW42mDAhjKhkYwD4f/jDH8rxZFBmAORx8jwM/D5UNnjbCGGngp/vCDITOtfzfm+mN9cHqwUZZkheVBPXeDruHCoGKDZiGQQYaHZgomps2pHDfR6DQQZ/G+QbfHrd7TTheRjN7f01OLDxl8POs82IDI7MaB+CUjMF740OQq+vNXY2h41o/JZxqAzdzlgzsDeQ86Gz0mGi5j7+bddLGUYZe+sg47tkjBnZ77nwHhmM6/7chzRaZcpgRvum0WkpwWujjteZe1lD07MPPHRGpgo08Rd/8RdiBm+88VaWfKrDjTPL54UmtePhJChhxzhg8J6LS5JhYIaW7STkWu+bFMfRJLX3irxslXAZVnZp1Gb+Z+fTeO/dL2vcz59/Hi+fPY/VIqP/BGin2RuJFF4cR5SSc08ixv/W21/SWHFEfP78Rfz5n/95fPrxB9pbn28bWXCWkHlIqT2cji1zYf3NRGkUaSHo82NHE2Oe31BWLoE21x22GREG6JABYko2JWEnR6Uq84zX33g7zs4u4ubVXVy/etYxZdcyZ17f+MY34rvf/W785Md/Ex9//HFnzBOzpZRP7RfGMtZEvbqoJU1qqWpAZ9T6dJ8OLhwrLunXOskPsyyxaeHXAnwZEA9VnqkypXgmpfXgYd/5znfijXffi56aTx/ir/7sz+Lf/uEf5lpU0+7lIntQoIBhiKHv1vX1jRxPGJmt1FixbAU3dM35h2cS1WmneDpjMyIXxcGOp1bx93466tVng7m2QEGNPc/OtEZ2cHItdK51aSJpzd+E1cvYybXQFtfaWWV6dSat+Rt0Yj7Cfby3VfrM1/iMcUNfRKlZ0W0dTB29FWjzGTfftvOb8hACcG15rVI8uMd832MzTzJPv3153RmKRsM0DiiDp8qq2YCAEdSllGhcCz3qzA0q4h1jRGUyaI8rcylBbQp+/tmAYQMHiqcdT+K9ZdhnTvRtWmyyVNpklk4zAZy27yIBTlUaEMWKCCj3bKQcRH9dyjZK3WohZQLHmmTEZts5nmJUvaNkeM7xt44n5sb9lIVCOZWsFsTNWu7ug6SeG2UcUhmSCtxowZyNtuLzx5PjqVWoDQZxnLRAV2tUfWO0h0SvVZ1jvsOIzY/OdkVcGYTb+SQZ1hiZW+DZgiz+D6/xuXAPHDVFrihky8cW7LXzYG0AznnuM/uD36LvBz1FOjDbZGWUjUr8AIUl53WKzsVwb+OO8UELImOfji3ue2g0hQYvHz05KTpdHh2VUKrEAL0DdqemuqjczCb3sBcDHH/laFWWCSVSmeuoMrz2mcklGb7LvkhQV+595q4YC1hJ8vrBI0zrHc3QZLoyqriO6DZ9h2Jcjl+X3LNiZbzhPbeR3nyuo48mYlLnzP0RyqDuMRD0YXyznqcRaV7l9CQTK/iEfSEDtlOMD6lcaMFKgcNA0PJuz910eEMPSffjKqeQG55Dh5x5xiW6GCQOZe88ftYAxxN8ChcEz1d2MZlchcHckFlOb5R5jLQaIhkZlxqzMPE+jYaUZ9VzUECIui3822Jrn3fyhchekazGeF+OBskCDFuLdecsVgBC56TN3kZniihNgzffaa5Fp/mOHEd+noYT43dVc8CoUkZVyzLrGZqXs2GLhnWGKiPOZ8383HLOeJT7B9N0PGvNat057x6TndzmF6Y18xzq4fNDppPlLAYtYzGXLW11CK638XaxyKoJyHEZrcDF9UzpTWScOXup4Xmto/Hh2Ex7GteWqP6T8RezXMebiTqFlhwJ25QbUmdclaWpXjPiB5k5184FGpaOQ5ml2nsMjDYwr/e9eHl3H5/eXcfn9/fxYj6POwy36vGUPci8r+YL5nfQE1iKM+E+RzbS8pn4R1W2cJCg77UObV7Nu7jeTiXz/W7uhZGsR1ASbDbJgK3ufD7IvPZ+tzqe9TPfw/r7XBnPyGBREcbGl+mErCzY4k/m+Xae+MyaT2q9q5SkjR7WW41ViDXwWX6oAxrbmb95X61bSD+kZFQZBr33Pj86N9Xz0bzfssC81rjOZ9qOQ+twVFg4GUocQHGK5IZ2nZUium76R2a1h1NGD+MxtrXxxzTpfWQcXOdxchbQOxiD8bHX0s+zrBB2qeAw41vr3+iY0Bj6gHvm2v7RYkaebXq3XcQ8pcW7PsPIXPMiv9v3S0Yo5j/1dH7oaeaxsTa22XhOkgqV9ccaIeza97ZYynjEjg3+FuavteK3cbCf63GY5rbb7GvBmNFfOFdkO9qm1JbdtY5g2vEZb88FWJwxsLbZ4iHtE+ap3GujqHmF9xta4/8ErJrX+J28w3OQ3CjDr6oGlGH4RKenUqZYqLm+5bntefOZkQwqh16LNXE8cSbyTCUOwNjK3FkbnDsPe61xjdeG56okt34qe22/lQyEHsHzGND3VDM4HFVi7arXi6s+GU+DeBL0dYqYknlP5l8PYye4EM3gGBfwe4JUKX8J7uM5R2kNmVmzp2xeL5YH+vwcYzEcxG1/EK92m7ghk5mKN2RbofOg85dsU2IH55V1LvxPEIKyayMdyWR0j8AK271K9oJ/sCuwppRjxhhNKS96QpFRQSaTylgTZHPsyUn1GwfmO47JHhm9jjUZAvQ4InNrt5WxWzwCx9toLHkr7FSBfXfTQbz95S/FV7/7rXjjq+9lxo7KCKdj8JM//g+x+8WncbHAQK861FrHA+XcpqPYrsiGnMrhcnuI+OywjWdxjJcDHDaH6K3TgYkz9KzsRzhTMNgr8OHps9jfzeV4mq53MaVqRuxjvqcn1i4Og4nKmC2DfsQZ7CPdFZrdH5VxTsYRjqcx+O/Qi7P+QJnOlODDqUhG8t1xH3eU3KNPU2U8oddeQRf9XkxjEENK91GNaZo9L+Xc2fZjgTOtt4tnwXruY41eR4mvXk9ZUupbRcbaZKY1oWzh9XoV8906hr20Ybby2DzS54UqOThRx316TB3jjOw+Stxjx6Kccz/i0ePLeOutN+LicqaMMUqQ7nbbOFvNY7WUiyuGkwuMdHGcTCNGUzlSzx9fxavbebz/8efxs19+EC9e3cUGfakwESX4OnxVmf84TS3D1/P72JU+oDn0khfrnt5AFX7gT62tl5OK/OMznc/Cd63jyZ/xzNaxbtls2eSgEOm6FehhLMEc4B22+7c2FssIWvMYX4uXlI3jFKRwStzo9CBXEMDmulnHWa8vhzW8EEeIHE8xiMvjMMaHbJWQa0Orp4PKs+Mk5ay8Pr6MFb1Od2s5eVeD7APGdZSznPSr72XxZPTJtrR368Cx7GrlGfth2rI843vTmIwfnT58wgVco/WKU0Uy29ytD6d+kTqbZTK/LUu435jCPg/jn9ZHccLjTe9mOyOL//MuB8V4b1KOnBxrXgvjDd5B1qdlvzGR5ON/86/+2dEGVwNKCy4mQJ1KR0M5MsSODgaModSlNCSQKjJHC1fRejaKQphcY68l73327JkYH5kZ3ENWxu/93u+JGP/gD/4gXr26SaNJEbbvbw2AeYDSU2ojsQEA33m8jN/g14ttIdqCDYnQJtrcwMeOllbID0aZ3eJFbyPPuM5jNwDwgTZx+vtWebNy4uwkKwBcw2f85j6cCDgNMJpb4bDjive5FB/z75TrMrpAkPzDKA9BGTwx99bBxx66fwtELcNBlfNiPQG6cnZUk1ITNNc+XEevgccicHU8NTxzKYQu26Q89z6kPmBmurwjGejpXS7bJMP3nr4lX6xh/VC5Yew8n/GToYLTgNJrf/Inf6Lxv/32l8SczbgpS2Xmy+dE9GPYt6HfNMg+qKktwufsTOvLNTh0GAN0LzCIoa1f0XRVBsbAEEYJsEVoYgTm/tefvKYoVZUtXCzj2WfPuxIEROvwfjJ5mAe08tknH4sRXT5+0vX5uZ8vdT/vefnimebLGsjodTwqSoFyfJzFn/z1j1WizsyM63wOuH5boNP0awM9f0v532fZQAwjLueBgQrQDl+4vruX8Xi1pqRfP9597yvxtV/7Zjy6el2NZ99//yfxwQcfdBmOzI99wiDAOD57+qnGj0HbGVXu28VY33v7S8qOevrZpwKKNE/97PkzASRlA768rV5yGVlhEG+wvZ+kscBOndYYKUPsLhUNKxc8g/OBU+y3fuu34vFrT7S2lM/D0ffnf/b/dNFkUpKOGb1PxtN8vpShUb/vFnG/zN5WfqYZvhVA3klZSBuRWF/mZCVUZ3p/6M5nS/sWdnZuW7nRnhI9Rpk2+MwwjVHsYVs61H32ECz8mO9wLWvEuUzFI0GQx2hDDfeYv3GN6c+OJ+bo/nfmX9CW+aXfAUZn7MzDPNiCXgLOTgQz/CY1XPykiX73uTYo4n7zHPMz836/D5qTw2uHAT/5PaUAOpBUGXHK0ACUJ4MSX2CNsjQfhtoEI+Jb1axdfGma/da8RuZD5ok4nvwM1hlF0aCF7CIAlGm3bTKPkZnrRsOxGtpL4VTjyFMpMYwKxxVRRNWQHuetMow3nfF7eBwoK4VeRhiF95hv5ZDFtEeN7FRCGC8l+ug5hvEGuhJIOmR5PckGKb5p9MkAFjIC8+/2pwV2lvtWEoxdfD3OGRrRWhZpjk2PJfXdoryW09erDJT4gMqdJa5Qa1o7FpqeT+yHx9P+9vvb793jyX3uzOd9rY2BlpPCJFKDc/2lGFBmo5eZ6V2PnSaVn3uNZfS8SGwkXFQ4yWXeUlafyiBp3ZsMAsnZQwJZ3tc6dvmb8zE7v0yarZ5len9j2N+s6E9UBok4hiuHZWYDIZIb+VGYpWicKhY4lEikkemB3jxVbuzYVzQazzNfcaaUHcmtw1t8wd5CIm4x+u3SQCa9Q6XJmsbylXGi81N8gfdYbvls2UnaGnxMG967jt6qZF77zBxA8gjCgXmHMFbTeNdN5d1wmvvd44mgBeNTHKfm3S0uNQ0QUcl5zL8TS2DC0d/7g5wMpkPoXcb9KsnJNcKH80Xs15u4rP4a8C4UPjme5AxIviOe54wnnZlDTGbVQ6LGDC9iPTEsScl0Kbfq/dUaxxiXmnSvlhqjjIVFw1yHM305X3WOJwUQlFHMiiaGD+YhfaBkURuxaNrUeaqAidY5sKRcc1MezUb4LqqQ8h7mL6Wc5rk7nUPRRmXsWGm08fxQQQCiF/e+KwVc57YU05bntbTmUoLCCRhXKvOPQ+XAjpY+zGusxG43q053kuGrKkNwv+RJ8Z7kzekwb7M/yXAzrSdZnyIcUwaiTyQPl+wuPM51k8ks9jimkXuVKal7it9IN6v+PJS87AwqjTBwprB4R5W1ZC2W1Wd2s84a/s/ubuPDF8/i87vbWO4cAUtJy8zo9r6IrgrT2FAC3Vl3NR/s1q/6zHC/DcMeZ+LJzIwwprDDwfK8daJYTrusuPWgjlaKvlpHDP9nLNbZHJjnM02wh/Eiy2aMYbzOO63fmo59Bs1LW2eK8RDPkUGLgJOmQbfpT2ebs1o9wswXPW8ZTSpb158Zf9lwIXoqnPKraEznepd6i9eXeRkTOLrXWNG6if/W2o1PPajgj9xrDJKYL0sn+wxxHE9YgzOS2NPzsyPEctTrYN3CtPHQgcQzrMN7L5lXGxjGGni/vZc8h3mi8/BO7AHoaxmEmdnmcvA0er2xrGWbj5P5ZHuOwW/t360eyPNpbk5m8smucnLk44SyE4Z3GZ/bRiMa7fIpcxSmS/M4P9dnQ8EkZQex/u/9MB22fALnl59hmuN6B+86QHS3p5/VpOvH5v0QRm0cXNyngOtNVhJwqT1h6Srfa0Nta29ib6azzK5xgKUNtO2cvTcnvnAqhduee88Jx73XTXitcWBZZrB2wjqNnsr9CjLtpx6chu6qfNRPZ6ycfJH07bNqLOi1VBbTOOVdnp3MhsbxkTpKlTIbklszCCTAWRzjEj7bO8ZscIwR2ObYjxn2O0prIi/L2XwGtgQ3Uo65MCGOHbJYED2PtpSOHcShP4r58Rj3x4ibOMYdhtLKeib4btPvxXbQj+V2FyuqU8QgJgRnEvjkslWU86OPTmNHBPcoe4myd2mQqcoOWbKXdcWtgPPlMDhK9+tt9jE79uPxbBbf2oXmNtodY7lbxap/zBJ49MHcHeJ6V05LMu/cxoTAtMr8375xFV/95tfjjfe+FNPHj/Jeeh0NBnIwP//jH0Z8/DIerVn3Y/Y8JWASrIPjSYE50+iNxrGMQVwfD/F57xhPe5TL28VxlU5EKumcnaWueaXMp2zDMdnu4+bpZ7H+/DrOKFuOsw0HGjpjH3wwie2wF4veXg4k96ekLCGOJemu9MFGVzhGnA/GcTnIrCzWYD/oydl0e9jFPQ6tw1ZlC6EodMTLQ9IEmVI4nq4mE2VnQWc4eI7bQezORnEzOMRHq/t4jvODKl1kghC8Sqk+yuCjh4IrxoNY9ckk28bquIv1Iu1q5pGWeeZ5lLWbjsfKesLphuNpQkm90VBOyHE/S86/9uQynjy6isFxF/d3r2K9WkhuXOxwMqsqX/RG0xicX0ZQJQSnJrhgehY383X8+BcfxM8/+CTuVllhRAH00l2zx47O/rDKlDe26ftX17FRWfrkE0Efsfrp8f9yKrHHzlhhT8yXGaMxQVZ3yown4WH1njpda9uD5XMr6yzfeK5lnvFn+50wZdmGrZeav/idxlbSMdeZPCG9pPRvY0xheqoaUB0Hja53iDW90/b7uDoO1VPt6pCJMZ3D+LBXduK6d5Az+41jnqXDqB97KlQMeupHd7tZqizzZHzWBauhbxMcia4rjD8enfTJJujQfFe/q9ysP7M9gLmnjpK261ZnNy3qs0OWrX8oy02njL21G5hWvJbwdsv+Vm6aXnh2Kz87XbDmAx9qe2Ry7UPHk+Uez+SH8eT53CiL0/jI9j79/Y//y//iaINCpxQ2wB811YLLkRHOEoIAaMxrpYQXUmrPjiXqqnpQBmYWjLwTwebeIRiHAU+ULSObgbJpZJ3c36cB1AvyUAHzottI6D49TNzp+D4gngeLJ6IuRb/dWM2pok8dKePawjgYTBR+783dTTYrLMWjBdQ8y+NqAZvn4gNlgGLi4h4ThA87Y+B5jMmeR5wY7MnTp087xuNnWEGywmSlyEqG+8XwPDvO7MBzZLMUgSq1BlHJqFpRwdzHWthzzly6w9BE1NmhxfdWugyaBZ62p+blrKMPB9faiWdQZwBopmnARoSG5+uyTQLRx308unjUPcdgzYqJ6JVsgMlEzgxHQeHI+PnPf14MMhUPCyfK1NjIxecYPloHoUGgx45h0/uFMwinACXZAA2iiW3W9zfDQNGyEoUiPRql4dYMeyLDY4JBGkh+/vS5nH/s59XjR6Kbd7/yXnz729+WMevpRx+eDI+jFLDcS88n5vTi+edyKljpY0zvvfeeziHPev7Z5122VqvQeT3Wlapv5sVawOz4pxTu6UyOo88++0xGFHvcMVjx/d39Kubzm1hs5vHlr7wb3/sHP4j33vtavPb6l+P8/HF89snfxZ/+6Z9qjsqgqtJ9zIF1FYBerlRLd3571zlT1b/g/Dz+0Q/+YcwuzuMXv/iF6GCxXOr/GufVZdw+e6G1hQb4zHRq5rrpnyLYzMANSiQ4qyzBQ+Mf9PS1r30tNoetnnvz6lbr8OLFtfYdx6OUxsmFACwNSXE4YWgk8+nV9W1c395ofvwwPv7xHjv++M5GCitTGApx4nMN64MxCQcOY7Bi2Sp1Vn5ahc68U0ruIBU3lFl+m4eajq5orNkoZnaysld2QvEcG0S0B5RwKMcTnxusWP6wHwLDl5faD0WylxPIRgbzGveGsSDnualEpZPHjiev40PDGIiw/cwApzu/D3p4WPE3vwHQQJNKZ6+m6ChirJv46TazJWXMJfIOBxkKWp15nEx8L0NEATIZzuYLrdP57KzLtjTvbhXQPaUeKstJcqWcIlK+oZ0q4dStSylLlkc0t1S7dtYcZaiytQRcjruY9jKyDscYZfjo23h3cy3HEmf8sN7L8TScTdSUl5mRFQUmIB6A6EnxK+a0nMuphrGS9WEeezJu3HNGfV/SUal/wflKw0cr9ztkrWjLNLz7TPr/vkaN6su5p3495XgS2KPkHYoiDY7LqMocDATT8XTq3+FsMn3W9XE6Kf7tuPx/nxPRZ5Uac8aVadR4wPLRhlDtYUmH5L2DaoBcUW3QZmVoeZztGMTXhqk4CK+4pF7RXp6ZdDwYHBoD2OGNY9EGBZ8Nr5XG6ZIEjqatEnjCd/RFwWhA3XU7eFHCusyofuwxHPB9UiH9hrOHEJGnZERVDxlWWRlf4LbdqWQTfJ6xG5fYYGO8qX4xBYahXTxbyJ7/j6/3eLIty8771vUmb5pn6pXr6jJd3Y1GwTE0wkAMUQOZCJEDhUIig2LITDSQ/jpNOCAkUgEMSIAEBALdzaqu6i7zvM3Mm9c7xe/b6zt3V6KprKjIfNecs882y31rfYtnUAUaXAdkqRo8UMyj/JtrzlelH5TOcGYWHqvzCjBgueo1qM8nAI2rv6TXMyvYwTHmFyBH2diiQSv6n2uW+S0Z8XyeKmHLFI0f0DOBJzsaPit2Js/v3dd55Nqm2iNYLHuQYBFBGNNnJPBEfMW2EnqMeVvN5sr4FY0GGcJZPSwZk9SZ7GuAJ12P6icAZXKTq4qFWncxJhr4+ux63v0MjOHi9EzAk+1PggeW5dDNrBZrAU/W1/Qx8zqwn+D5t242l5Zez/OuCrvKv5B8TueZ70FVWjtT1kM18KRzm/tHn6Wqz2cqAbmmAjCpHr1PyZz2XlVgLdfCfY3UK6HqY+vzbZ0F1av2qhMYsncWY1LGMgBhOqfWE3U1bY/efFWPCcsmoiWyu5PNotlfeQZkj/JsNQ1ZlYlqe7DbR36U+da67o+2rKqBUvfwvmzaDLJo/ji7CQJZr7lfludBwcAEJzTG1LH2aenyNV9v4uV0Go/fvIqn11fKhNeqkh2crKl81/atwRX7b7ZRrBecyMj7zia2s61n+F7S4l72l+2F2g6yo+6gvPe/7ReDQpa/lgnNeqbP5apqAQFpI3K/kkRUAvU+Y/Vz1gEh2zW2f/m857AOKNS+M2cBG83XZFxONuK7nhPrZO8hruc953Pk8+j7W2bUDBC1TrW/iX1lm9Ry2P6hfVTPr79vKjoBjFWPHfy58lNVnNyi2vv/A574pvWon72WF7J3qmf3fqqzwpkPy27GX9vsDvh57uqYgv92EI9/e895P9fX8vk8ysGj3VXbEOST2D6tbSs/B1R7BHn5KeNK31T7b9j0U/RYuIb9LMnaTPxgPLVs8/hME2Wwyuerfia+Vz+PAZayl0qQmnPK7zqp1WATnyv6cS+ZacCPPezzZPDVoDTPw3NQMep59fnls76X94T0Qte+/VEnAc75fHvvW+4wJvx/Bwnr4Lh1Ej1evK/4HmO37vG599x5rT0mBQYHpQdsGXP2I1Eb2sKUg14xYOgEnHq8UFipJyy9phMU7JH8QDIlVahb9BNAFhXT3UKbBk1hO6KvfrA7UexNoLGj2sm2aVqJBJH3qnoqTA0w2LiiCP1zvl1Hhw73HaojI25ImtzuYxEElsv35iT2HPZxvd/EFBqzVsSgP4o+tm8/KWCTuld7mGSQOtEdgAHb2zTR5ojgc/QYilL91O7Rz6gd3eU6JodO3B1P4gNsbHpbkaDaOsSsUzy/3qEVg30rrqOsn21/60HbAd0P3o4PP/k4epNxdEbD6J2MYjw51eeJU03/7d/G/ruXMVpsYt/eB4ksQ/Wp2cSB/Ub1DBUcrGe7F4teLy7brfhuO49nq3mMOyUpYjQeKHbLde/cPY/7dy709xlJpy9exvzJy1i/ehO76Y36dDE/JCyeDk9j22vH9X4dr9bzIFEHfT8guRh7tT+UDQbN3lm3F+eDcUyg0cMXo3/eybCh2qPHE5UnAE+9dk/AE+ABewaQDqq9U+IgWaFGpd1uEdE6H8e0F/FoeROvlgk8dfryUQEOT/pDVV4QK1gB/Lb3AgCxAfCzDXRYZtfnZJfUiaN+N85p7TGghzg23kGVWOcX45iMhvqfJLrl9DJ2i5ko/qjMaq+SUWvbUnU8FU+qkhsM4+T8LG5aVIx14udfPYyvHj6N2Qb/hn7Lu+jRu7QzOvq+jAU7s+q5u55TxZn+O1SX6SMV37FYfPbbHA/nvFte4xNYlht4atOPqrLlHFsxaGLZW+shy2/mzgAXdo/jw1zPMtbyyvLVdpfmKaE2AAAgAElEQVTvaR9BcZBlmT8Xv9gWafSJwMV2nPQGAl7n26XWfLjdx1mrF+/2CmjMeUO9I6+gWpy1drFpH+JincUUg7HoK+lHd7lexZvlImabVbRPSq97+6f0rMMmadgh7BOaivdWrIIeT543nq8GlVgX7M967izXbZtxK/sj1i+eP+Ya+kjH9m1PWO7zmzWwPpE9n/EN26j28+2D2FeyTcdvdKL87qoXF/+WPbAvz+cx2C+x/7hLJgJet+0rO/Yf/jf/1aF2tGv0Vw9mbu18CB7O/Wm0eQkowIGaF0Z4eVM4qOaNVRtD5drH0n4C8lRamJKPzB0AkSUNApO33ZNix1zOTwYJ+FuZlJnhw0bloLn8z4Ysvx28NLjjz90+oBjVvAZQwD0BnvjxweI6y/Xye2iklYgNaoMpdry8MN4cXN/GjGnObLwzLj+jN4jBP4QHwBOfJZDOmnjz2Dng2gaeHLi2Yew54DPm8DbYY+OO+SHYYUeL79gZYRz828FlCxXG603JtW0I+7mZv9oRAXiyoLFjUh8+BwIs7AyK+WCWgFMJjpXAbFLcsL+67ZiMJs3+8dhYi3qdeAYOKM8GwGHqtbI/EHrHnlCDYckeKmMszeu5rgNfXNuGL69BB8MaKCvi7l19F1DVnPG75boJxOnwVlnXmCjoEtOoUA4t2hv2ORQX2108/Oax1p7x371/T+MAeAI4Auh4+M3Xes0VaTTc1F5M+hMyXn12bLyzz73voa3D+Hf/Iq7jaiAZuK2C3Dv4R6CKSilAF/7neaDCY4++fF76b7H+yAbtpS39g95Ef9yLn/7s03j73ffiZHI/3n//R3F2ei926xfxp3/6pwKuWBv+txyxw0BwBmWznM60H9WnpduJdxnHJx/H1evS34lxfPvNNw1QTFCr3e9pPl2SytzYUJfSHJZsUu/7en3Z/+N+AWD58WcMTDLvp2dkD50LaLy+mmruoY958vhZ9jAaSpGZag/gieooaAanGBW3Mkjs3Nvx5rdpZbyPkVuMQee3X6qgeM/737KQM2Ol4Sw9Z78he/nBqeD6/NuKg/Xje5xFSrl9bc8d37Ojx7xbTli+1NQUlh/+HJ/lOjJ6z86a+1jpOZHB8hSu7dqgsfK1M+pqGwdt/OyWNdAdWO5bJlu2WPZYdlm3WBZJzqU+LBViu+jjYCXwpAARwe2k8iL4yJqIVitBKs6BAX3JxpSfPh+mbbKzyJhsKOtZt5uGpk7jqXq28OwENmXgZEWJDI40VnRNshwT+CGIruze7L+CYT/uFD0qR7rXEch7fflae2kyPlFFDJY4TTwBbbZkDVNpRvZ9l8D+sSJtDcUIlWEZrBRN0gFZCr2HM+XxmrJCBuArK4rs3Ft/eE0Anm7/1AESMgBZAwWDK+BJZ2EHL/lBVUQ+G6Zu1Fx2jxQyvh/OrsaQNyUzze/V9onHUDsxfFcOZWY5WV97L3t/WX8r4AANYQZGcAz6I/rqJD0BVSXwlmemUTPGyjEZ9kq2vvai+0lBXpLghnuQ2L6w7eHz1t4dA0m3HQ7GKScxaZoMpur8Z2IRTpqBJwUA00kqz0zW6rYBngg7AxMVAAqKFJyFqtIiQXDoU0qvq+Kw+2xLH6V+aeRxVpSQeQWAgs7kbyhfNV+QPeLMJTWgXkvKOZ8brxPfrddP857P4/1jueO1ADTxNX2dupqKbrYC1kUzmBn3ubfk8A1Koojs5dw3zobl2W/m00Z+WS7XAarOYNj0eEI+qScKzjNgWrsTi5tZA0yY8rdeR+m44Uh9Djbzkn2ITaMKHvUSoNImq65EsXLsM0cGIlEeBVWSrtYOCuvHc00IGuWP9mhmNvq8n45PVF3V6CoMovxhnbC/sDEsQ9k3tr9ULZHUvjpTCVAbBNW+yR48qm3IimdktK+xyP539Vn1flcwkuAAlbNODkpH0o5blz2ee4skJPlG6Pv0aQiiyR5KQEr7K2We9nKC37UcqW1p7B5+SDBR4CT7xzUAX6elqja+40o56xSyomXDImeSGpZrKVs6fSsDT0U3HRMAXP3npAHbxM3apDwvwGgJgitQkdSnRf8yfUequ3UGf7VWOVeLpO7h2RpwLceiMZn+L2kKWTcB1+kPtPadmK+XcbVYxpvFIp5cXQp8WnB2u51YbY40VbVfaXveyR72YXX9BHhYE3wnAx91UFzzrSzkQh/sYIHntdYPPEftM3iu/J1av1nH2Fa33cRe9BlxYLiAQqUHlcEYf8+6xhSCDnzW47PffXttax+PezjIYHnMvWzj2Q9u7K0KGNZeqzKg6+swpwLO3H8tM7D5TJP0BoPKtlSkes68hvbx+Kz9E8+xz5LkZFW+Z7aMIwBVegQZiJJNkNXZZf2KDvMe8XrV9jXvae9WdDiNnM/kAsZ/9F/TXkzg0HJQciHBbesDr6UDg7VPLN2VVWnWC35fNmDGSbxvHET0Nb3G0EQZcKj9B68dyUlUPDX2U8rTMv9Hthk+bzvFNjz/JuHO81XLDo+DfVR/vrbtPK+2n2QPJ4DtZyaJzwAu64/vyvXwaRarRXTpK5RsLbzGs/JvPsvZNvDkM9UkoViXwKqS/q/3nOycTJTj8w3TT1bXEez1GrC/vB/rNfYeAXjyGfH+8n7j2vv16nvAk8+CwaLap/H+8bWZr16/JAUW/6/I4tXySL8lOuyKzsnrbjlU+gjh/G6DRHP+7g1HsksFPs1Jas3+Maocihh2WjGGHYLEy9iqKmXS6omGj+onrDtTYQEeccrozaKK4EO5n/pNkni1LYl38kP2yXyxpfKhJPdB8Tc/bGPejrg+7GNKz9X+OIZQnlH93ivnV2wQ7sVOIui2xCeoanDFU8MsQaG++iAdokX1fatU0OLXiEZus487+07cHY7i7mGjih/NG3uhG4Ge628PcRLdWHSPtNSMYUG/5+wLS0X3W7/zaTx49x31wu6OR9EbD0UZx9o/ffwk3vz1zyO+exWDBa0EtvIroR5rI1v63egfOrFoRUypyoK2i/7g7U483i3i+Xoh4El2Vxf/KxTvu3vvIt66e6eAsKN+dDbb2L2exuuvv4vrp89Edyf/f7WIt4YXAnFebub6X6RyBLj3gESjOJDYuNkKDKNa6U53GP19RA/dSNLPsCewiZ5cV1DuCXhiWUrF0yiwXzoC6UzRd+D80J+q14n9uh3bQUcVT893q7jGTlVSTFv+3WK9jPuTizglvrfZCUwAeAKIJKnIa3pbBlkWrfEbN2vt1Tun4wJ8tUjo6whY+vDHH8SEddlt482TR3H99Gn09tu4ezqOs9E4aPG5pbeXWCEAPkoFtqw2+t+evRe79iD++stv49dPXwYcTdIZ+L4DoM6SDM05RhcWX6LIdsWhqUBLG0hxKxhM0o+APYKEKMkJ02k3NPbFh1S/ZtvTopXFYTsme0pn0jusW6og5YdkgonGlHLOcsZ6x3ravpnlsvUOz4h8tX1Q2xh1/G2zXTfAE5+xHSMfk1YyyJBOO8YAjd12zLbLWC/nMdq14rTdjw+6gKDtUnXYaouqchrbuDqsJRfukDje6sRZD5kwiu1uH5eLWdwcoNGMmGb8G8BJRQGMAVA7E2SdjFrb5LW9BvDkeeN1g1CW/wBPtlFs/1iX6vf+SLXs79Q62rT5nr/bcRLbSrXN5s84jlrrVK7j8Tp56DZY5bXWs2R7COvixldOYGqdFWt1bEJ//5f/xX9+cMUGE8MFakOjl4ENNrMprFxpwGvT2Y0Es4O38GqyIbRBoAjLbFSDQg7ick+MVlB7gtV+GGfD8H2oytQTIGle+C6T4OZlRlNlECZ1CZsZgUkFFeOjGsgK3ffgfSbN5eg20FgQb3oWzEFYrsF3eX4+Y15gxjo6KWigDXffi98+JNyHOXNVAZ9lPvjNj4O+3gCef+bOlU7edJ5nQDoqUx4+fKigvg00byZls2SJtUqmKwFUCw4AC9NqcT8/G/NQMt2LQ04QmHuLPo7eDqenpXdO0id6YxVhVrL4TTFho5vPck0/r+aBLPpsyOqKI1/DB/i3jZ+5t6EJ5d3RIemURpHbrZolTi+nTZVIbUTaCGaNub8RdQAWP2NxKtmnpXqHzwA8Mb4CEh6i2+41QXmDV557BSh6JYBuQem95iq5N89fKrhgYNCNsmWoqLn1Ur1aCng0lGFwdn6qvYnT/fLZ64baDKo91uT+2w8aQPLq1QtRGRlMAnhiXOyN+WIVg34JutYOG++7MgkKO8ZMhQ6f4ay6ekb7pntsqsocATrRgwkaSIDR8wcPYjm7iS+//DJ++ctfxuXr10021fTqOq5e3ES01vHjn30Sf+8/+aOgAmMwvIif/OQPotU5idi/ij/7V/8qvvvuO4E3AE+sNfMvWcHcdXoxxuFZF4MZO7h/MooPPv5IhpgqFtud+OKX/yEefvddnGAYJ93f5K1C8WmH4nbwgMCnq30MnHAe3MsLpgPmhzX3mrIGCgre3MRb9+9IXlHphFIrgbVOXE1nep0qp5IZRhb/QRVP9HiaXs9k/LL3DZBbifCbH58bKeAcE3vQPZ7k0Gx3DfBk+dIEitOJ51oAoTwHY+fHmYYEq0zFyjPbCHKWLZUfvp+dHd7jb5IH+GGd3K+J1z1u7zPLYQcbrDNMH8JYHBhnXmsltsr+ZjLsMuhcO6pUJNlptDNq40gOx6YYNnaMbVhZtvDbz2UDgdfsjElGp0wjcEGQDyNehqwC50WKqS9K0pHhSGFEGtAHTOZHsnFRaKUcGMYwtqziXqy1gTwFw6AoqnoGNX1oRHvVUoWfg7nKICeA0SvVRnpG9dwp4HkBRgpQo71C0JA0rTRs4ZsHeMKwk87DYRycSAbg5BAwNfDENZDtcwIL2f9ki5GbFHwyjjdbJQaURqzwGSuZqwmwc/9uAiReQ8ZcB99K8dGxasHve49sWyXJQLlfnL+aag+Kguwn1DjoFTUacnmdjq11kSo50kFlfovXXX58jfpv1sYBdc+D5iANPAf3SpCy0CZ5j8toJ9BVAU8Dmh9HGuAEBEblrDk44cC+nYIRzX9TPkAbobnKqp5y/dJL0ueLs2snQaDO8liRUd/Dn9kQaDDwntm3vo8SZzaF39xGtWkhZPweWtFtQSdQHHlTqhB0UNVNNhbWHIlSphjhGPOsAfdl3iyr6rF7jyRTkGhMlvOFACeAJ1E+chba5SxIJmbDZtEvmm65X+7B/Lg6CIfY+hL9aKfVgR3mqQnkVfazwSWcFgebdssiByRXs7dTqe4qIDWNqy1zAaMVdEqQgPut96WyoNmfGeT0+vcGo+9R7XFmnXmt/j+iCC2AT6E/LFUjfibGCfCE00awR/ZlBl6IVADmkv2pc5cVMAZYS7+n4viyh2u5aZBryAaqzrT3vs809zN9i8CADCTLwclAFOP1M1BN2ugXKqGyYqjsm+/3eOK+ZOTq7FWVNgTQHJCld4NtAo/TiWJynCe4tQVk0NpAA5QZgMoGTApBnr8w9STwlEDjSbdkHPNd7ADZYimD5D9UoHjtPFq+0UeCvWygxMCT9ud2F8Pz0u8R2YfsZpyiOU37wRWm9g/w3xws4HOMq5GpBt2r5AaAI899Lfd8/hYrKGdK1Vs5VEdabGHPh5L8wucNPJnykY/vCGAmpZorDqFpZB9zTdun0uGdUh1t4JQ1XM7WshGX+328vLmJp9fX8fxmGpfLhfofkiVvu4Br+KzbD/Zc+HyZDtyVPk7a0/onXVeh4NrE9GYaw8G4ScrkPrYR7Q+7YkrnLv1P/q79Kp9F653b8yyAJkE7BQSz5wzJnEhRJ196z1g26QxlNZR9RSdPcc9GRjVJfYWizGC/96PsiEwW8ljs42H3WVfw2zKgDp747NjH9flhfOPJSWMD17ED25+ueLIOs/7ksyv6X3aLryOfjSRHaJ4yCUtngebjppDE9knqUAdnSo+No7ymAvn4U/oUcp1GhmZSo/ZmVc1oH6u2FXjNQX+uYbvc8oZ/e39Y3/B9+/h8jmer/TfrEssogeNVbyjPNddwEmttO/s5rMMAIRyruP05rkvfYc60wTAqjPi77N+jbXD7ub138Hu8v30GbGf4mbm/r1nbN34G731/3+vB3KxWJbGrDrbZB3FcwvexTe/AreWB7WfPs/c/azOZFCDL1+QaliH8LVYPxbHoA1MYc2azaQNeQ0Pqc+lz7TNZdNyxos8AsudAcjmz0C2nnZ3uJGZ++2zLX0i7ie/Kr2kVJpsSSyu2J2Cjz6kqxFM+e138/LI7hz31P6IihepTpXjB7kD7AJIBNosSw8tKV0Lpg247xv1ODPuduGAPRztGO3oAQaFHMkjEHqaXfjfm7V4DQjUUudkDCU0yWy2jhY29pf9OW1VJ6D3vx+2hFdfbVSz6nVj1oeMDsepF69BSq4I21HUE5gGpdO8S+DfV8bbXKQAVz+egrHC2TSy26zjtDjTO9YHem9s4bbXiTqsXd3ftuGgPYtRaxWZRgvudk2Gs6AeFD7cuFRmbodkwIla7TdwsF6KxoyUATC3v/s6P4+zORex7nRienZYqJmjo+v149uRJXP/yV9F5fh3j1S5Wm6WoAsfRihHsMidjURJCLXfV3sfNLmK+j7gm+bm1jUuqXTaHILmnMPoe4vRkEqdnJ9rXvN456avSaLA5xOzxs3j19bexWy5i2OmJUWiy68eitY+nq2lcbpelfxXJSfuWKo2geqbiqU2/n2jFaXRjtG8JLOAa15ul+kPNWoeYU7EC/V1S7aHjt/O5+iudtInxQG3Xim36yJPTcfT2A63vy8M6LltUtpEjRTHEQfYq83X39Fw2Pyw/AE/rbidmgA+LmZ7XsqE+d5ZX3fFJkDDZb7Xj4mQYI+LjrUPcPT+LB/fuxo//6NM4H09iezONh198Hq++/TpGh328fXoaJ1ACdtuKrShBgqRB4m1QPu52cT2fxfLsvdi0h/Fvf/lVfPP8KjqjEzETtPYrVXbNFwfFTmQHb0osjgRCfmRv7nei2rP+JZFKdhO2blJDsr/5rEEex2eLzDj2i2oo3E2NXiV1OvZh2epYqtu8WAabJQxZZdtJNm/2IHWLFz5PfMx9TS1jGbv9Sem+LHyxDHfMHxkkO5+9RkIm+4I9tF0qqZ2Etnv9Yby1nsew1YlJdxBjQDnalOzX8Xwzi8vNMt4CHNxFnLaHqppi30xXy9gQLz8ZxXeHnVpe0DeUdgL0fQMEd+9XkqH8YzluO016JekL7efbl2viTMkC5eQTnsmfVUy7V/CFo43yfXubPSE/tup/ajltG86Yivc3c+8Y2/dArATGHB9zrMn+pWMWth+1JwDz0keo42jMifTntuhf+zh+7tY/+of/9QFj2tRYNkYZJMb1cDyM2fSmMYpMwcDNyYZ3MI3BcSMG4SwqUT0slzJc+LwfBIPYBvJqUagAbETw2xNv5WgDjNdNG+VAlGn/+B5/8yzQjBH0hi7t6aPHMmx4Fk+4y890IA4l+4TghUEnPzvXfPnilQwHvqtqikSP+a3g8+CYsVlvAAda+Bxgho0/gxwGtRgbY7aja2OFMRDwZg4JwHJ/rxOgk4URAXnfy4ffhhz3ZNF5Nq5jo5T3eSbACF4zoMa6sS7OEBLi6SAk5dGjUbOOzA3rabDIBqsDQaw5AISrfZgHBDBzYVBK67Gex8XFRRMs4N5cg++V3kAEYY5ZPxi67qnkzCEDfJ4j5s5CFuffQpd159kNfhUBUQKDckLSiDe1TaHI68X5+anGqMOzO5a239xcx3pZsllYT+9hZ1ApeERFQgoGO0U8m9ccx7+mdnTwzIKbyG8pke2o3wHXOJucCuB58OCdePLom3j45LECFGQikwGsxpWbkoH0anGp86cqmG5xwNzXwwKD+aoBAYMXAh/z7FuJ8Iw2gFnHNzOc6xLQvHfvTvz4R5/G6dlE8/HRBz+Ms3c+UwD73/3F/xOf/+IvY7mYBsG2/aYdb15exUHZNhHvf/hOfPYHn8UPP/pRTM4Bzi5KkGL2MP7lv/iT+Pq7b2N6cxPT+UL0MfxNj4D7d85KsAdFYVoaSpLJMOx11Vyc8VJl9vLVK9H2ILPc04tmpnZAasPain2+WGr+OfuiHUqFyvc5Qw6o2DFyANnX3CXwzvy1Oz0F0ba7AtZIEewP2o9k5q03RXa+fP1GgBTfWWZ/hDo4YkVghW5FwD0ZF3vV5+jsZKLX7DzUToSCK+ORzofPhMEgV7lNaMiZtAOWgT4nViLIc8t3fhtoEg0gFAQZKJUirLjeqQ5yI1cbQ8giy31XVXrOGbvHb2VPxot52q187WDp85mlY2eydoC1pzEMOseG5QJe8jtkAw0gC0tgg/1E5n6dhb5NIJfrrxeFr9tAEue81yuGIwaSaGkBeHpd9aBAvt05OWsoI+0gMhcGE1xxauPYMp25tBHGvaVf3M8kAyGc+zdvXktuOBDCfvQeJaDcOhkFWUWMq8xt9sKRTiYwTe+lbfCcGM+9w16VI9vFqvCZ04T2ZBy9UenFIjo5KpnnS82DqSwI2gM8ySHcwrtcHL7evsheBVOiyELGYD2r4HgGx1wpVZgwjuBAcwZzb4kGLJ1EnGJ+LINtaNl+sIHE+37NQVOtFRl7VdWNwLhMchF/fa/fUA1nR4hjfxcqupKXW0apQbLMPlOgcZhgUEWHVAca56v58VkSJClZ2K7sLc3Xtffz/UNFW+MqHRm82UuQTE0bsu1dARyaoOShVIzwI070bdkXDqhY1ng/jntFfki+ETDPHk+MR0GWq+tYrIoxLTAJhx8ZKFotMjN30l0Y8/B18xnRMKbzBMhkA9o9yqimYm2KjDtSqxnwECCYPx6v7a86cCVnTc1RswJIlSvZP0vByFb0qHjdbpThppRQ5g76TN5rF10IRYOCY7tdzOkJlAADoK97TMg+xpEmQeFm1lQnXF6+1trVDonmPunpFgks8bzW15b/xQYv9KtaD1cT5Dpr/5JlnI6q7SQnNknOZkahdA09C9MOcmCcbEDvDc9rhbUWAKBbKASLHNoL7IHagmrS7XonuwT5oCxo9gmNunP+AAuaoFm/VIbUWXQlepDPR4Pq/lAyuMwHWb1VTxHum5Vctonpq0Aw1HqDZfSe4BxJhvYres0E4XidpDpXK/Hv2um1TFpDicI9Af/oy7Cjf11JZFBFJTIyq3G0pr3iIylowBlhnpATxSoLQE+BZzQrZ7BZLaXvJoCvOcyKIrKmuZaquxKMI3mJPYgtceessDbwHezBUqF2lJ+So0mXgW+H045fJ58te/Q2c5dyyz6i9l+/3N971vuU73ANzpD1p2WW/13ka9lf6uG0LjRIAts6LT0/57vx+6i+v5nJhrB9w32a67v6aVcyjOVHkJ8K3dBqG7PFMl7NFvFsdh1PFzfi8F8liM9nsY+Zq82mVHyV4H05F3aqneBnwMB62gFd+x3aL5tVnIxKYpuvZye82T8ZeHZgx+CK7T3rJMtAAwm+Dz6QAXjLAX4bmJGOzd4zttt9nj0mgeqpg2sAyuCR1816tA5W8Hfja6Xc8ph5vQ44cV9sHtswskMSxOc15hbwbnIykV+p85a+nwMXjJUxsh68T4C4Bqp4Jtt67HlsEOv2OkDifUoiIb1CuG7pG5s0rFC9b1cKwnsOGaNlB8+tAPyh6D6ud7QLSoa6X/OYdG7ze7U8r32rGiBxwND3tI/NZyyPSPDjb4PtBol03jMBtL4+z2B97fEW/7LoCe9L6yMDBpanft/fPZmMmh5PJUGs2KJ8Hvl87+JcgTvpSfRrVpHrOtDu9QH2yhm3XWp7TmueVKmWObWNzzW9Nh4vzzxfzJWlPyLpIvuVeO9yD8nLrNrwXm6eN+2wOoZi24dr87fp+LimY0PypTJpRwk3Wcm3P5SkWL7ns2973bKr/rf32NFeKf4Iz2pmCyde8xr60HSa0vOtIvvKenaUOGZbuTGKql58BOa9Xtg18p3U6zXpeKuqcj+X7QnuTyzGdO+WYY6zcV1sJAUg9ySiH+J0NFZ/H/6fDEcx2iyjR+IIdsJqHyedrlg6sDuQbfdaozgMujE7bOM1VG7tvcAurEeCrvNMWgY0UR/WzU4VOu3NTro4hr24WSxjha83Gsa224+b9SpmAPXYY7me7rurs8IezR4l2AYkLFmfoT8tK9Gj9LjmGen5M+n1YrI7xMlmH+eHtqq4Nqu52CAAG0hiAVSSL5J+jYBzKNnwD6FlxkZKW+re/fvx7u//TuzQa/2ugKjB+ER7S3pne4j5L7+INy9flfmjd+H1VNR++O2yVWMTaxIeiPm1O/Gm3YrL7IE1x09q9UWHTeC+ByAI+8/ZSZxdnMbwZBin52das8Xrm+ivdnHz+Fk8+fyLOGtHXIyHcSCxcDSKF+tZPF/N49DvaV7xM0f9UcTpKFYkfy+Wcbc/jLu9kSqesPvFBnLSl1+5XG3izWYZL2MVK/ZudGNIdZvirjDLDFTFRU/IFgkenZ76y/FJ7AYo9KbdiDetQ7zZrmO72mgeAIUkR0hsY73aJZkFsMvV7LZd5IOm/rCcjlaxL/BXsXWIrZ2Mh/HRD38gRp+LwS7GvXZcPf0unn71eXQXy7gz6MfFeBKTk5N4vZzF9M1r9R26czqJ3mgc60MrpttdzIivnl7Ey90g/uq7l/HLrx8p8fIucdntIa7nm+i20e+FyYt9t1kXkKnIvUFM5wXU9tgVs802Fvw28F7smrJ3LQu5js++5Z3uQcKTE/so0wI0Pz+X/JnNZ3HnosTvzbJl2ewYgvWWiyYce9gAQvQKexT34Vpnp0V+2O8whmAZRiKUEqcq6j/HsVX4sF02SYTDQU9VdPTX4mwijz/YRZzRVxZbNUo/OygvLxermO13ot3bd1oCek87/RgsN9HdHgRYrluH+G6/VhUilZJb+nqNSLwhcXEjuQBFJT6t9T308I19S+Uh/mn6Y9JrmdSoOSM+j4xulVh6saePMXYqRdE1zDNrZflqnbqHb/AAACAASURBVMUciX0if3xf2yP82/F569Q67lHbgZJJ6bPzt+PBvpd9VF+nvgdrZhvT9ovtAxcfWR/avmz9D//9f6seTy5BdjCRG7FIs8VME+wbcgCtMAmKYfjVxoqMfZXtloW30e5Nj3FXU9ZNr6bNYXBgsTZw/TfX5D6uNPChAciw8eux0yOKz33++edNJr8NVx7cWVg843hS+G0Zp8E3G1kciMs3V8rcN4BimjGuo6qbbM4m4ZRGPn/XwXlXETEfjJXfrhph/OactlBwwLUOxuqgzgqVGOPk3862M/rMM3juvVFszPEdHFFvRr6r5x+PGyfFIGENPJH1yHccZGf8ztrzZiLQrQqcpvy8ZNYYpeYeCAmAtOfPn2uebDzdXF82c+HNy/X5n3uORzjOx75Hakyfc49hxeegsDNPsXsBcX8Z4+lkOxjOfmIe3FNBDeyzcbED9FZE5TO7uHPnXKCDhOKuCGUO/XR6FdOrAtbxXc+tgTz+DUhSKzae0YF7OQzLRSnprqgPbMjJgdrTG2Whqqs7Z+e678X5WfzkJz8Rnd7nf/vL+OLLXynD6M79e4WGj3Jdqn84i60SxFbgq1Mys3DmfZ4ZO6+5ilF9mcbjJlBNdZAdA+7NWL3HtIcxXNMQun//bnz2s9+N995/V2vy1oO3I1r3gg7i//rP/iT++q//jYLOKoPedmI6XZQqoH47Pvz4vfiDP/osPvnRj2MwuR9xGMRhHfHV3/xp/Pznv1C/o+vpNJ6+eBk385mclouLu3H3fKLKLwxCAj96fpr+4fyQmZ3UggInUKjp+GDcqcotM7qsuGsHRQHYCpgyN67nk992+g0WNEFYU4BmJiiVOeqn0iaztyh/1pcePowN4Im54DrXN7O4vLwur98Cnux0W9n7vg5IMEaAIOQszwS4w370nmN+LC8Yg2mf7Mj6THM99qF4mDN70/vboADfr/e+A6I2QLSvCbRlpr7mtqJXES1dKk6fATdDlBJOCkTes7FfA08KtGTSgIPlNqT4nJRcVTHjQEBtKJEAB/Dk19xIuuz1ZezmxWFmT/HcTaAsDQiyuXhdDu/0KF8xquUYUxEIXQNzmOXZ9CFB1s4W8xhlhpIC8Qn+ODCp+0UxAnjPyr4ODjm4I2OUagYCoFXQY7MpzjlnQ8HOBFiYJ65zgzE4qCocMdqbKuVerOaboI/Uhmx5nKSg4ec69quNgKfOaBCTs1NRVuI4YZiTkQ4wJaCl31agXoGFbaH8MfDE/Q08SR61SkNKVZJm9rnKNfPHwJOczNQ1eqYM0rMXJDOrCghTUdUBBhuxntMaWPH+dyBCPITqU9Sk+x//Jp+JarWkBsRIVv8UA0wJPNkg5HM2yJgj6ahbPcZuBwmgz/DzAWIUuZ0VaZIhVQ+bBKTEiW8QIpsU63upR9X3K+evs6dKrQTO+DG1kQxR9N2qUAXxbxut/rf0WlLxlYokKvugyUtKOpKIcApXRWeI4iz7OTGeDv0X0I/I5ASeMMwFZrjhal0tkWcO4Mm2kTOGubedee9/nycHIu1MWYbqOQDGc161R7LZeZmPtgILolgAVGN+uPdyJTwE+aWgvihxCa7sY4bMgJoiq3ywHySbcu0Bnm6up00Qic1i2XM7ACnnK6sTSyDvSNFj/THKym87Mo0TkuBX3f+tdgx5Vl0zE2l8febKQRY5FDkfyG07KsgZnyfZV2AuvwV4on9er9MvwEu30Blqz9BLQsGHg4Ip3ntKmLHsykr7Tr/QIfJ6OddUlBYAi8Am3D06s1lpJFmdVaKSOe1SdWV7h0CqfQfTZMmxRS+ztll56MAta2vd4n0kuZUUSjixyCL1x0O7sc4ZhFY2IEykBHQTCzWtpwJ8fK+gsfqOKmShD+QMBYGSvTKg+b4qaTMwAkjjZyA4o2tVPcqsH0h0aOjDkj6VsbJvLd/4LXmuqqLSm49gvewaMpVTtlqvWn55fghW+TXvqTo4D/Bkm8oyp5FNCW7r3jwDcpTCVPYuSQ/q3VTkDr6m/JJVAXGoZLastrNLAMu2PGOXPzUodIwECgDAL5freD6fxvP5TVytVnGzLjategF2Uk8LSHP1adHjln/YZF5/7CPb9kcZfdzDjM/VGrZfage9nLVSISL5lQChbUg/n+0s7mFbiPcI5HTaxc9qbPwEPfmsqx4cKLef60A4n8EGroEnA2wOPFjOOhDN+B3EMjWZZHnS7zBP9mdNo2y/VvZmBsW9/7r9Y8WuZRDPY7YMGtlb7vgM2z7idZJeBFglpV2jt93bItW296vXy/ei+hMKc8tGgEb+VnAM32t+7JHmPVDbkfijtiOaYMutvpT2nyxbvQe8J+r59zN6P/gsWUbW9gGvGYD1HHudrAf8fenzlBHfP59l/J43x1D4vhKFe4VZxGe2Djjx+nDUVwWG9qOq7o56oiRL9kvQN4ElJ49InjD+bglCNvZVlXShNUoZdLTPC82XbP/0213B5nn0+SmAZKlY9vPznRq89bVqn8Dyyuettnf8Xm2P2wa1j+Xr873t7vv+v+/jfejr+Iz7uTzeDiX6eW58ng1glbNUABpfDxvac6l+160jNa3X0XuDe5AE1JyvPCvYX47FqSqhsielszIRyTrBgJzjW7UvQzKefJ9d8aPO6P2MngMUpQKmHwIR2GVdkmb37ImeAv38nJHLB8V3+yCgAH2KLcYP67qBtUBsEiR2JqBDxdNiJd8fu4PEoS22I1Ra3Y58HqpqdtGKVbcAyChK91WULePkMKw+EmUSvAdQsQx0Mh3JS1DdXvT7cRrtOKWCQtRwvbL+2BZUnhK8zsTG8gClTYmpz6miAFDDfuYeH/zwh3Hy4XuxJxknbdDOcFgo+qlaPrTjyb/7y5i+ehPt1VYB8831TKAO+hLNS8wDusIZObztTlx2Iq4APg7bWBIv6Y0FPEGBSBCcViknp2OBT4PxIO7cuyvQZ3k1j8EuYv3idTz/6tdxst/FhCosNcwaxLPlNJ4tZ7ElESVKfAxQlPjQbrGKIXG03pFqj95k2I4AT/iVq/VWVHtvOttYYHtvDtHZ7uJ8OIq+WG260cE2JBMdvQdbQjtiPLmQf0nh/HVnH0+363i5WojlmQoW4ivlTIV8LcCEdbulyioABfwRyzwDHPa3FedOX4lkIuaHdb575zw+/eQjFTe0V29iPbuOy0ffxOrVszjvduNi0C8tDgbDeLWaxeXLF4oz8b1efxiz9VbA03q/j5tDO14fRvHl5SoevQZE2sdkOIztvhU3S5J2sXeOiXTYr0cdUPwT6xXrJ8soywefFesIxRWSvs9n33Lne7oN/3RV5AMxe66HzeP4NK87scT2aB13dmKA5UQthy1TLMO9BpbHrAGJO5NhSZq23VNX38pf6kbD2gAwqF5zxPx2G9nkH/aGcU5y7G4fY5IRiFm2Iq5Wm1jvD6p84mwShzrrDWO0pnpzKzCKpLEZ1JSrRUwpkui1RZdJSEIJj/j3VGfeAp4sXw/JElEndlZLKX9yNKQaqNM8H7S11lEAT7UOMuBf6w78ddtf1lO1brIdcfs97yGvv3177mG2K/s9tf1Vr5vtBts9ta/gMeDTeG94nLre//w//dMDN3AJPYvs6g2+8PT5UzkmFrwDnKCscED44dzUxohv4sGyWV3+a0OJAdjourm+kcHih7RDawPKfLsoXYNhFvwICnH10jMjaTQ4IO+8845e+81vftMsohHFuj8NwVmo8hxM5z039GTcXOPN60sBFXyGOQJAMaDCs5Ix5WfxHNow5nltpMtZygPvg8hrgCsKyuT4+c31TV/luXNWv5+dezBnpoCTkVNlHnIdntnOKutKthmfYX0tYLhXXWXjTW0ghD4e2gdPnzbVazYs7FgAMrgaqjZSbTyxptAC8r2vv/5av013SI8ng3R+BsbNPZXx1oGSsGQT8b4aCmZ2HsAT46cCzM4g8wQlG5/h+2pmn6COHTuEJ2taKpqKQc4YvbY+fCXDh2aoBWTUYTqU7Hzm/urqjZpbO5jPczAOAv92dNxPoDZemX+Dhy+ePW0yDKz4vKc9B7P5NC4uzuLuxbno9n7/9343PvvsZ1JSf/J//sv4D7/6Ig69Ttx/521dV5Vd6G56Ex0AyAq4S0ZnCaiXrBuemX1R38/7iXXkeX766Y+1b5gv5tOVMXxPwM1o0AS6DTz9+Cef6gy26A2xH8Tu5k38yf/1z+OLX/1C91wu6GkUsd+11Ti03+/Eez94K372kx8pi2QyuYj5dB0vX7yJ3/z65/H81SuNZTafx5PnL0RHx1mdnJ5H+7AVdZ5q1zYlSEqAix4KyjzflGCdlG4azeqxkGBcL+fBytnyy8GM/mDYyC8LVim8NMabdU7nybKM960omCuBtTQ5lOIqc699F0V5LxYrVTzxs9psRc0nUHpVQAd+FIAaDJrMOTuDrClrw1hYP4Bg9rIy29sd/e29X+89AYjQImR2JOPwWfQZpwcZ4/e81FQrcgzOzprvaz/k2fCzy+gnkzkBOALuNjYwvKERsLx08MI6QI7K2VkjH2vF5bWgyoBzWoMzXN9nuO7xZNlWO+/z2ULUU0eHvwT1ZPisFnFYbtVXx8GbmjJKgdRtoUhjLgXsZ88BzRlORfcINigrXWB0SXTQmDdb7WW+74pgByqU2JCghg1Dz6MBYzvb0q0ZCFemW2bhUi0qgzQDcTof+T5/Qzk0OS3yqJz5Int5r6s+cvQGWQdN7A08CdReb5Uh1x721VONuRjk+i/RxwQMoKFsQSG5U2BRlHoaR6FiFQC6LP04tJ4aGkGQErzQma0qlvAmSrVFOQ9NX5UMjuIs8h0CHV5r1qc2rmun2/ew/Pecfc9IK4m5R2M/Hfvy2V0DPGncWbXQACBkKiYA4PvW1X+chXlyINdGW61Dgx5PTf+rAgABlBydi2OPKSEA+LNVoIiAdWMI515gD/uaAE/IQ9sf7o8i3c0epoeOQYoKHG30WVaQSF5mMMAAK9+jemkN+AR4Cc0mQAzAVDb+JnsRpxpDv1DtQdVdgCfJtwQN9NzZ/3CRZ8UOZfOAppysqBedEGIjWWBK0hlqzpPC7zhJx0A5weflZqn7AjyLLi3pSwFkOG88F2cXQJrPyJbEoTXQ0CrUVwqMZiYZDALICuYDJ99OoB1Dn3W+Q4ad7UXLZMsqngkKwdrwF/2dn59gAtl5VZ9Ay2UHArtQyRhUrbIK+Rz2CACRgTw5MRXNn+QooEkCT0VH7JtmvgBPBB/UmDeDm5pz9vMWisWSKFI7wurf4GxrnJbWVnSIOqvqTUZlXwGwVA3T2kkm2JZx/yLmUo5uv4AXzTNWVG926GVXHipKsipAi/6ybWA55eC87AryblLGcG+cUQAcxkvl0OpQKoAJPjlAYJ3LfJHZ3YBV7g+FnsDxpR8ANMFZ6Yu88F5wbzECTA7cmmIIqhvuzxrTo7KRJ2m3sG99HTn1NOTGps7+c1xTwcIEeWzr2J+x/8a+gkzEgUjvO9+v6PkjbeNRxx5pSdUXMBMiXAG9hHqYqFQXn6ZQyRZ91G2YTSWzM5jutZYMIxCZa8+6ADxyDYAn+suR6U5g6vnNdVwtFnG5KvYDMqvINBJEin0HKGQab88nY3WCWt0fyfaV18Jyxjqldr4tT/nsyclpE5T3HvXZtA7j9RJEL1nPtmfX0AR3SiUFNjyfMQWgbUI+y/5TBVv6RA4A+cz4mrV91QAFaVM6AGL7g+s66FQqhco+8zzVQQuuZZ/OoKifFeCJsfsZLePsh2B7eCz2fRsqdYLYJ4V5oFSXF6ow+7b8G3uj3o8eI8+h80GwdVTmpvwU20HA8noh1oXafvBZ8DVts/h5/Fn/u9adtks9B7aDGYd9CtumXgufKY+X39KrmeRqn7+R+bcqdmoQpNYz9dpLrlfMAB4z63J2etGsq5/JvpGep091Q/bkzPN+tB8BipfRpeduBimRs5b3Cu5vS3WUdE32pOazjrFgc97Wj3522923K40s22QT94dVBVChVXTipPdTo/srumT7IHVMxbEU9rb3qcDwyi5q7NZMygN48LW89/xvywbv1zpGIPtL8ugIpt/eI9aBDYupqsjK/ihzsI1Bt2TE39bxfk22WNqXTcV49nXyWa7lg+fK+9PzU8u7GtjDJ1cyAfGHTitOkEXYyVtor/cx6u4VoB8RG8PWh9YOPV+aB8bZplX6/WXrAakFxqdkjRBN83K3EYgg9iUApv1Bvgp6mMQOdLSqcNoAWK1YAUJAnwkNX6f4Z9xLFfsAqFAhZ+xOYBQV7qmDiak0dkCrHX3me3dQBdd5bxCTaMcJSZPbCCRih2A1IO5hF0uS+g5H6m1sKdvd2ATuV4s9TrIiwEbrwZ3o4CfBCkA/REA5EllIJFxtY/Xdo5i+uYwWwNNmrz7X+FpOLgV4WtM7qgXw1I6bdivo3nzDOdhtY9Qdqy8nfZsa4GkyivFkFINRP9569x3ZkKvZMoYkmV1ex+W338UQGtPDLu51hrHtdOLp4jqeLG9i1WkFWCEBcSpyZMPuWzFpteNOuxdnnUEMEbFbEhB3sewcZD8BHC27rbjuHwQ87Wn0tN7GiZgCWqoiFzsNSV7YmUnZfjq5o78B197EJr6d38QLWEjaLVUdFTuh6AT2BzDwun2IGUkFBKFaR8YNB9wNckhGJp0YfjRbcjIax3vvvh0/+tHH8cH778d2+iyunj+Ny4dfR2t+HQ9OJ3H/ZCw7GRvt4dWbuHr1Un3N3n/wjipUZqtN3GDXtNvxfL6Kp8t2fLdsxesVFU3LaMmX6sRyS8pVSVhuZGDK2uIvdmO1XTXxQ8snyyDsAypoanloW419hxyz3LV+kd3KfjP986rEbkzXZjuGexEzoJjAurP2qywnLB8sb6zrHJ+hqMNymDWqry/5l/qsjm859qF46wgANn1k9fzcNQwk9AJ7dzCI8/4gzg+tOIlDjDNpAeplANJHq1lcrxeiQKRKcEiFKNWSJEN2idH1JQ/YL1RILfGt0JUdggIdsbgYvJRddnCvamRKp6l48nw4HiB9TeIGVVpJdy/5HqXiWjYxMivtPce3a3nLGtWFP7YXG/+pwllqHWS9U9tCfs1y3HvJuum2jrQ+sd3A+5aR9g+Kz1t0ke2a5vf/+r/8M0VxnEXBlwlcshkw8J48eyIB4f5OXMaKXv0/oK5KxWuDxI5ZCd6tmmoqP5QnD4P11YtX3zO8y4Eq/0shZlCPMWLwuxqDB3bJHpvXyoBAJZ/hQBAwXydFRl0J5MMlyr9+KdkXyJHKxQeAa0K1Z8Ndzlg+qwEbV8DUGwMjmx9XfNlR4PvOUOLQ8Axcz4KuMWbbbT0DBxtHAiAF49oGAp9nrKaOMygo5Z7VRFzLVVzPnj0rtHUZbHeAmPHY8bdTUyPLqvDYF8fF82kAiLHY2TCvpx0+USBkWTrjYE3+8A//UK/91V/9lcbFc+ngrKj2KPNlgWIDS3PUpsyygHYCPKMASmW9Q5U1zjRCUTMW6AddwbOYFaoirmmD0cYn910u59rbBlK8dy1ocZwHcHsmTzTFy4yDH7iaodrzvjbQ5+orZRiuj4CAn890aFzj8cPvtLZeTwteG+qARIvFTFza56fjuH//Iv7eH/1evPPu2/H48cP4s3/+b+L65jpO791RSTdG3scffyyO3pfPnsfr15dJ1UcpdTGSycK2ACDLRsHadH4Yh3lYmfNPP/6k6a/k4HjtKHTHQ9HMMF9QEv7gvffj408+Uo8nKL7W19P44svP48//4l8HfP/D8SSupytldIyGpwGws9sD2FFifKKmlnfv3InWvqv+XC9urmI6vVEAhvWjR5XuT6UM2b7bpbJQGAMGjJy5DHQxF/RA8PMBUtiJZb9rL1f9PGwEMjeNHKqyg60EfGYYjwFhzjjzxWdYd64hYDYzEopsLE4WlHvMMdeBdonXAJ5m8+KAwxDAulEdCNVUrRRuB+rqYAX7yRVrDSBNVln2nOJ9Z6vY6XWwlHlxsMJnRzKY7PR0Svn+94KE7XbcOb/QeeQ73JP3mRefI4w9A09yVqpMG9GyDUq2rufPStMGkvslFEWcYF3+lvw0vVrKZT8H7wncvtX41/veynDLWUigoyjXAl6whlschWUxzjxvrniyfrJsF8iblRgOhMro7Rw57B204HldnYpudXJFTRvLc8j5TMVtw1PBktRT/E3wi/vI6IO6gMB41UthlxU1muMEySRj0rHacw6GhbqmyN1jv7c1NBjdkSqUTLXniieAJyqeCA7iJFGafnZ+ruA7dEg4kMqkd38EMgx3JcEEh5j7Ma/raaGULIGQXN8EoBQgS6NS85CgD4a516/0hSq2giue3PhThpiN0ioL2U699EImMdg4t/Gm64m+TFr5aDglz1g5d3s5tO7jZeCpoSLDIaIqimdLylrtv6pHChnA1uv+bTtAv/NiZd/aLjrSn7FHm+8lLRpgvn8A5W2XNfPSAFlUXPRkWNt5qIEn9joZs9aftUPWGJCZ7fy9oBTy1/zgAt/KeEgGWKgCaqVzy/NAUUK1LsEBN5QWOOfq6TTkuT6BAfa5gSeuqSpSOywE/WW8H/uA+cx5v1i+OMgz7AFqFMBOz1SnpDG+yUjGveaO+yF71My67C0y5bCNJPMzcCGZl8kAOBW2OxpnblnsTcZKYMJyTUGPDGrxWcnQBKu9hnYEvOauEuJzkjfs6Yr2CX3B2Pi+7UQnRygwlz2omvtlpZnta/dI0vxUIHBzLtXzqehcnwkCQ1DIAeqRVWx92sx99r7T825Lr0YASutX9Ln9kTV9WZICrWQOIlPL/lcW6/ZYEYGMcNDNYFm7h0wsgbcyZ0c6FQKmyCs74c4eZN4BHyTPU38bvKttbc13tyP/yD/qt5dAOtchuIOdzg+AJN/R9ZkbaGkJKjAf3rvZg89VgLUDqL1drQHfww7S3kh5S0Ud8sXgd3tcghb8NDZe6pQSmC1UobLnkw5SFDimvkvZbHnotbTes/z03q1tBNvctSPsALllnEFwKpgMPKn30qE0mKeZvGUz93a11t+R05m4p+vnXHJ//FOBUVuCOS1R8lwul/Fiehlv5rN4tS5ZvNsNgSBgNE55CURaT3jMxSbYNhmh+FQOmtTONp9vApVpC1mG2rfxmhCcq/0T26peG9ki8PhnMNjza99RVQ0kFd5cR7fdlT9k/0bAYNqytd3j+bwtU7w3bWsUu7TYdXzffho2mfbwdhuX15dxcVaonW2z8FnLMV63P+h54T4eA8BTSfA7VjnzzMgtJedlwgKvcU+Pg38zLlFTVv2taluVzxKjsGyv4wp+dqokSOY7AjhZocp52a1V8WPdVtufzT5Om8SfsRzwfHsuLdts9/A5XlPSghNn0j/x2lsG+hz5OXVWE3jyObKP0OjdHEgdIPI+4zXbjI4/FPvrSAPq645HSQneSLjyh58ff1xnJxMLTI2ps9ofxmo+K0kbTiTKCj3FUnj+RbH97aOoH0qCnWWTlCQjxxb87LVcrAORPle2Z7APGlulShb0vNw+F7Vc8Xp73r23bgf/fGYtL7wW8gf3yTiQz+DxWx43crCyyazby7Mcewz+3WcrwDwVe/wI7G0VEI/nI4lsWO1fn4N6/UoyR+roqlK/3je3lr45D94Dfm77ELY3GC90+GXfbaNF0i4+aKujXjmjbj9OWmvpfhIk6fenc4L4HZSescMMxLpvXwGn9tHbU83FHkKuH0TLCgC1Xm2z72TxnXrwq5HY1GrHEqCDnjjYDui4VsS1ip0KyKXi44wfSAskdS0yxLKRiqemkrQ/UBUFFRKjVjvOO704a3ejT8IhvhY9o7AJu20lVUHDTK8YfsYwywyGqjiznMZu0xzmOESZ//6DGE0mMTib6FrYz6K0VLLIIQaLRcwvr5UgScB8Mb0p7R1EtVGSXAHZ6Nq1JOmXah96ODMXoh/rCVABeMIWBhiEPhOavd6gGw/ee7cky2726tu0vryK6aPH0V8uor1ZxVsxEJjzbH4dzzcL9WmijxZ2DyDZYbNTf6azbi8u2t04jV6MsXhIdttsRZ2ovsTtTiyhrOvtY8YegOJ7exDVHn4mdijAkyqziFe3Ohr3oH8iu4U1fb6exzeLm3i9QaaWvj7MEQlBqiSnEgtmBXoBQS1NAmSVMGH7ubFt9lCzlfYcB7GV7ILWBT/88AfxyUcfKuG9s3gVr58+jutH30Rndh33x+O4dz7RHiQu/ejySj3Oqbp578ED2Q7L7V49JzkNL5fr+PLlIr6Z7eNq14rFchZ7znG7F+tDN4a9rPLPandkrWPdyDaAJwO91jX2h5FTo9GRUcCyzvqkvH9kNLIfXtu4+12yiOx30e2UZHPrTsWvsJ2caJXFAZahxhBqm7HW1Xy/1mnSCRmHdIuZq+zpbp1Vy82iS93vaq1E+8J8kPEAkoBjGxe9QdzvdONsv49Ju7AAkdCIDHja3ijGSJ8yqtSo6utskT89svaiN9/E4GQskOrVdCrKvRb0ev1uLPZb9S9zxZPkfkVNbuDJSYiyoTNpVrJT/iSipwCjmldybZv4xpGG3KCe42CNbZC+tnWO59o2hWW+177e29a7jlfazrNvKoA7/aZaZ9y2cXwP2/mSm/k84hBJ+8av6Zr/7H/8xwcDK8rWXK3UmwcDFoPw0ZNHakrLa3xuk80KuQmBJSqenN1kA8GGJQLSm8kBM1dL8RkcsuvLwvnsCfPgrdQIVgCAeZIwRhmH+9A8evRIB5xJchUNz0Aw38YJwTnub4XM/Uyr16OB4bxwEPvAsIhWnjgsBpn8fDyTQbDr6VUzdt53cJ7nsdPP6zbaXRlktJlrOfBqAIPvGgjhuwBPfN8GlukeAExceogw4jNcD6DHVFvc7/HjxwH4ZFCh3hjOCPbGtMNgowunjbXnfVcSeQ1t/Nf/tjHNPHjT/t7v/V589tln8e2338af//mf62AxPgkZymQTENPBwOtbsAAAIABJREFUTKNT2Wqq4CJzs6DuEjq7EuAthm05sKwlz/z7v//72gO/+MUv1NNHQeiseHIw2Q6O15jgIXvdgQU7dPxm3edzKBhHDchHlJHnZX4AnuCP55oOuHsPOXhPsIHPqsdSKjnWzdydD7/9RvNqoJF9y33d9woAgmDw2flEwNPJyUAlu3BHP3v2JB7+8ln0h/24+86DuJpfy3n+B3//P4237t+Pv/mbv4nffP1Q86Z7Y4Ron2d5OeAZfVmcTZoCgudjPplXDEKAPOazCawnYMn3Tu6cl/5KypDuqlnj/bfuFWCRao2bK/VnevTkYXRxsmmGvSUTaCgApk9glKziwyZ6rUOMh924e34ho2yzovx6F8tFATbk+FeUOijh4agby9lcSkel6wRKesVoVXZRln3LoMwqQf52lRr9W2w41w6KHTFQiRpQ5bt1ZSNn7rgfj2WyxegeqAGpAkzDoYJeot2MUu3Btfg+cwfAeHVdeslRojudzrQvpCCr3goOaDhwamPBxqspUy0PUcSWdQbHvUcZE3PkKjb2MWfGVCmSQ5QLV8CTnf9y/vpNwJDz7qogGw8CYgnsmjYpq21sOGEAYEzbcLHBU6+HgSeBEJkF6P2qM5eAmWWNdRjPyPgorfbZtkFmWSKFyPwejlQfGJdeb/WQY8MluCHwO/sLNMoXYz75eQlKcy9RFB5KooR7MNwOIPIdAU2dIuvrIATjFsg6mxWjuaJJYa6sI/kMz+sgRE015vGt3cMlG+5Kr2agVOtHUImMwKyQooqU8XDd+eKG7qyUJqoyiyAAwJMy5OH21sK24oz+d8PSeFOUhGT+7/fx+sVLUQzIMRedmwHuAiLKoVmUjOQyxyWIRjDDIDDOox0CHNNiF5TKJ+aFc+/3VZGCwVNXGe2K3qh/auPMIEVtFNXBottUe/jHNqQYL+X6NfCkKTHYdSiZlf4862Pda/DJnM929L3XHAyAOJCfIpv+LvBkmhW9795PVY8nzphkHwAtmZzZC8jXHLSHpX9R7nGcbwfJqJ4hY9Z71+fItlm5VkUDYXq/rNLjc9CiwolterT1bi/6j7InIk7Y+9yTyhFZ4aUXlvj6lYladLzOf6fsmVXu+xLQqNYje+Cw9+rgjQNDtWNlu6mm2pNMTVq38owtOeCADyQQKAs2QUSyXNE3UMVxTkngsP0iub7OCsjd92mKNBbR+5V9vd6VYLbPQ23HKXGBQEpVweV1a+zlpHrWv5OWT2uZOtn72jal7R7uI1snKwr8vp+B8SAf4Pe3HrB+dBVmY0txXtOhUs9MALmDCJgU7GHN6APZ9GCsqp/I8LQ9VVfGUqmnsRxKpbYDMjXwxPpsdsVu9xnUs1eJIxpZgpdF/me/I1gW6IuQPUUNymoPEKTIhAakh5PWGE+TEJAJDXUihp1oAiGWIXxfwFO7BO61Tqb7xdbtDdSMW2BJZoer5xSAFr0XqHhLGSq9VdF18qzoV60xSTfIdeQ4FCBZOXazmukZrWN0jc6xr6WAHIODXBDa4qTGNYDOd5kXy2SfLT5u+csYeH7vG++jWl/V58PyDv0tpzoThwTIiW7voJ5vk0Gh8LZMwl5wAFbjSFmj91OHeT74bTu8FDa2lBl9s1zFq+lVXM1v4vGiJG+oShH7eEfUAcrDopNvr69f4zc9CuhZUJ/J23rGtp/9GftF1tkEjv2e7Ug/qwLXBOfXK/WsAXziP9bTiXAOsry5eoN2+B7bAmv9vbmrgtuef9bHtlPtB/Acnj/7RLsDFE6l5zA/+Cq2X2u71ACdbUWe2fYq7xn0kM2a1Xe1/rU/Jfm3PFZDeRy2LxV3aBc/20Fvy3ht5QRkuZ7lrfeO7R2AJxLmrKPplwP4wb2gkXNPONuft4MoUO35p9bhlpV8z3PJ+55j7m8Aw3NjPcV3vT8sc/isx+DzZ5lte9U6oT5nfl4/v3WJ9Y3tZb7j+fU4Zavsq6qMigbPz0dVGJ+xv2z60vIMg6Dq1SC77lFRx3L2D7vik2LnO5DJ3BgEA5Sw/WJ944AY6y8bMpNKPW7Ph2xJ9FAmKnive6847uD18fx5jT3PdcKN95Wf1/uoDtZ5vNr/7XK++fH68To/9dn7bfZfscmO+6R+bt4rMQdA2nJ96anWMTEWxgYn5vgM1D6Qx+m1F10sOtJ2VFY1uiqiHr/tiOYcpT3P94/+E4H705SPSem43wlAoO8KlTRvK7kgVP3kHqj7zqHsE3ROr2T1A1I6uQXwiUomfKNNJiQBsvCM+NH4JjIu+dyq2I3swSUJf+hJkk3VD6sVV+0S30M9YLPpvAJUue/YYa9x2ga2bWGbqLOcRZ+eStGOe/2hAJaeKrG20Ra9HsHolvQZlbzYiYgM/FKqZ3w2kCKWjUrIU7V4P+5+8mH0SUI/P1Wfp6vrm6CdBFY3oPDqzetYzebRWsJCsZctSu/CLfx/ohDulUofkuAI7Iv2LzQWKoA7e5LiIkb0uur34hQmmZNRDMf4cp04v3MRw3Hp48a4l6/fxPrZi+ivltFZLWOyhAJxFy+hlNuu46ZziBtAQHwNbFyetdOLi1Y3zqAhjF6ctOhtqU0W235J3CMB8qYFVd4sLtcrUXiPu32BTFTKDQjoY7NutgKfoNEDKGu3yz7imR6vbuLhehFTEgKpiKIfUrLMUL3MHEN1uG21Y0WPJ9aoU/pG/8fOJ1R9xSzCXm7Fg3v34+NPPowPPni/gOXzV/H061/H1cNv1K/s7nAYF6cj6cWnz57Fa0DI/V79sN4iXsuZZR63u1jQ0/vQiV88vorf3GxjdujG5kDLiF0cOr1Y7zpxMuQ8pf+D/GwfZYl6nHZLkL/IulKFzA97p/yUxB37ULUNZxlmfW3ZYB0hechaJa20Y1++lv1uyzGfEcsJxzH+js6tKveZQ7Mp2YYocq/4euAN/PheHqvH7jYsjEHVYqk7iZnKX10t4wI50+vG3UM7Tqh8ImljMCQlNF51t/FsNo3rbWH/6XD8920ldNG/ejhdltZA7W5czqbam5tBL9bddtzs1trfcJ00PnHS4OuZCRZs2INH1hK7y/q8TNJC6d6sUcaTy9od6WStw2wbNckF0E5W/fi8jy2DxbZw68e2FuuJ3mXuHC/ko26lY7u03hffi51VFVUen29lXaokuMofauz4f/KP/7sDN7BjwaDef//9ePfddyXEvvrNV+KkdxXUcj6XgcCGgQucwEKhLCv9JdgYHqiriDBQjYwycD7H90XTxOG5lY1sY5kJATnnEEsI372r7/A/1UpMGkAGwBMTTOCT+xjwYpxkT/I+m5DP26gwpR4ZlXYGfCg9fi3a4chZzfVcceXPUgHjTaOtks9S/3YQ0YaOAJFcbJd38nlf3weY3y9evGicJ67vIIV7MzmAbcBIBnPywPIcyprolzkwmGaAqjb2bYw56OyNREUD/Y34AYBwnyk7K3X1hx2MGuCjD9Gnn36qjf3ll1+Kas8ZboyZDIImCJIBGGfUMf6rq2tRHZUg014Zsnye8WJwcc+PPvpI96C3F9nHf/EXfyGQi7FiuPJZr6kNfzvKd+9eaE3dx8vGnddPfQQIpiQQdXo2kePF2F++fK6MTK+lHT0+66wYggxlrMf+Xv4+gCBUe24ep8zfpIuwsff8+csEOeH1DVUnDHpd0UAw5qvnVxKSKoke9uKjj34Y/+A/+/tBb5P/+0/+Rfzq6yeNYwnlkRzFbskm1Jmn9YcrJjKj0IpM2YrzhRwx/ue7PLcBTAX2z0+rnjI0dB0GcySHQD1h9k3fkPlyHdPZPMhyHIzGUjiEpzpdSqlLSTX8xFDUEJBnvx5Q/CmtJUNWGahQtsMw+iPooLYBvRcAlJQe1EgENMkGSGBTysyctFWGcoeGkUkbyBrJ2XKPBrKyxkVm8LoBajs6PKNpPq0sHbCyAtz3AJGmWsNOq9AaDnsj3ZO/mYMC/rZiejMrIFaH91bay/R4apRagq/eww4I8T5j47d74PEeAS8APDudBuvtcOiMdwsY5gAN42cMlhV814bZ7b+VIUHJePYsYj6OBk9RYO7Z4uAXwSED7Qp6ZcN5Bwx8zplP7ovsuZ0VUzvmrnjy/HMW2ad2XjHw/Sy1g29jhoDUjsyVDNK44qkEDEp/EIAaO7UAT3YklanV7wY85rzPM9JrjPXmp1QyrZrACAHEVBYaY6lwOhodDmraYFNGdQZmauPYz+FsWcsqg4SmM9S8QX2VmSuin0gQgrFrv8voLsGT4oCWDBXtg80yVmscwn2hFAwcgFAiyma+VLYO3xmdTmI4GUdn0Nd6KhtntxdVZAeKI4K8BPSoJlOGzjELud8uGfnFgS0BeVdGaTyAn+5dRShWIGwBIfksgJjPpxSFqOaKk+tzbOe4DizYQKI6w4EaB4k8HiXL9MgePfZUwZY8Gnohx9KBW9EC4PBkLEr9ufhH3acqqcpsh9hor8dbjxN32wEQ0YzdotozNRDP02RepQzTGcq+OVr3nBecaq93e9dpqAkVKMmge2MYH45B6sbmyWym4qQXp03OSDanNjAhWaiKEcDdQ6H0y+qTMpaWaFfIBoW6wMCTjNVc3w7Bq7R7kCWyMTMIx3hns9JzRXYI98kEAxu4Pje1QWwHR8EtUR2WwLoMZPfJ0n5siUNdQACVR+VBlcwA8MQZou8AP5YJrmRE5igpYVEAKT1D9roQnWBS/u1bJVjAPrAtZaeBPYK+s7HvfWBZJXlMMD2rGnXusurK9gqVwg4s6bwYxMtA4yqTurwfPFbrDCqGa33jnlE6Uywm1WqHrfZWcTD3OvsATwQ0CIJgg9MnAB+rCZJmz4Jep1Ar+gyKSifnhvsSnDDVXl3xVJ7jSMvZ2LJN9WSpoFnt16qMbmQE4aAM+vL9mnaylht2EOn55MCj97nlinRO6ik7/VzbYAXP2s7+nzwf4IZ/RAtEgIAMaWQw9EBQmLK/shm5qyG1NglmS25kY3LrHJ8P95byOWQeqei3TQltEN+pgSdV72VyDXOtZsBJT8a68ewGEG77R5IRsBulfXSUU0eHeX84JkpINicNnvebs7yR6+hRAED6BXYGPQFQpfV50TOWYZadou1C/lTAHNepA58EIQlC0TdrT1Ul/hwBstlM1VAPt/vSTxOWht02FgQte0UWCEyOAhDbJ/NZtA9ne1GyNiuR/Rqftb/rwJCrf+ynYdKVdSrNpR0oaPyHTGaxTvD17K9DA846UHnUaZVkTusx6YSqH1i9f2s/yJ/xmbf+s97kewr47OnZ1pP/XYLexdbxuhsQq31RB6jt/9R9iWWXRWEG8PmpbW/NmeyGMke2Te3PITfxr0x96Dn0Oui5knqRa9husg3EvaAZBniyT0PACrtLds14oB5PTvCx3Vrb493esd+i57eWpV4Lf8d7yX5CY5slpY7HXstp6zI/g+W418e/7cfVct5ryfP4HEsG5Hxg93u83McJurJlSQzdlZiDx+DxW0/gh0JldRz3EaiSXiVRCeDAyRWDok8kg0XvWZh1eM19oi2f5atW9oX1rOfMwJ0/7/3rBBn2nKk+PZ/eS/b/nTRb61TLF8nsrEyuZb7kfsXMw9/2A8s9S5UiFQLd3hH4qq9hfeW5r//tfcprUg3pm1gG+bllvwi4LlW8CjpnxRPXxfdwhS/ve35qe9dnl/ea3o0JPHmPOkbl/W9AnPUpyXXHirf62nx/PD6L7T57TNO/k97KVB2gObe7eLd10BqfDUYCPtBHSt7eFB+uNaRnUOl5SCIC8Qo9Bwlp0NQPukrQIPiLbCdPS7Tey00J+iLPmQtsj8NeDAR8Tn2Vut14dnNdmHSo6ATgZ86hDs8kEy7JvTx/VOZaXmJfDLbLGBwOcXHoxV3YYgSQbItNRNwqOrGiEovXMo6luYamj8TLTBxh3pxg7zilYp4ffhAb5oE4xXgo6n3iAlQ2E8fZLGeK9bRXyLqDkiquVvOYU1o26EWrMz4Cd2QYAqplQpBiOa1yRgGe6Md2BvA0Gau9RLffUaLlaDyOIYnEJNJdXkVcTWO4WkZrMY/O1UIAyvVuFfM4CDyiKmS+32jOsZ2xBel5dd7qxnlWPAE8iXqaVhcC5tpx1drFo9V1vF6uZBOeD8cCmvpd5quAVfwbWsPJkIoxesQWuU4F0bPNPJ7sN3FFFSYxHtiIhidNYgtUhoyJiqd1C1Bwp71l292+mOPhrDnrVM5tqM/6Dz78oWj2Hrx9v8T0rp7FF//vX8XsycN4e9iLeyfjGPTbsi8ePX0Sz5aHGHUj3j4/jbdOJ7L12H8k4M1W65geOvHr18v4crqJ6Q6KZfzHQ6x2h1huWnE6Ru+VhGDJnVbd3w5ayAK+u3KJeJLjo8WXPp5721+Wxdajjq9YvtT/xvYmXqlYfBYTsP+LrZ/Vgvqr/NQ2Yu171T54fR8lP2dCuGzfKkmAHpZqo5G+iuW8/LS0i4o+ygonYQslLsAzaLyxi9NWK97p9uJ+tOJkH3EKLjAcyya83G/i+eomLg/bWKuHGFThnZIQ323HOT1PewP1GIN9aLpZx5vtOq5bW1E2YnMZeOL5FQ3IBB8SyBUfS1Yl6UxoQ1P/ooVpVyA/xD7i5sjmwh6ubUhdP2lpm4SLWz2ebIPU+tprU+u1er3qOOJtPVFXZDc+Vq6T/NNk4LkdW7OuUTzkVp9YyXV6PNmYtgP/3nvvCdghMP7w8UPRQXHIZDAkYEJAEFqtJ8+eNlRhTEaNuPLwGKbuLcR9eBA2G1RcGMnLeQna8QAKNKeCZGIURMzmh4yHyhvTOTFZXO/Xv/61rs/4eI9gPON0FQuBZ1NBGaxhIgzYvH5T+gHZ0OKeNuAAxxZz6NiO1Hl8l+vxHU12Zmn7IDIHXLso/pLZy+cdXLBiLkZFESKmvuO7DSCQGf4E7xxI9YY1BZ83K8a8x2gn05v/pz/9aQD+UPHE/3yW/+0IOMvCBpOy9bOii98XZ+dyNBg/PbO8EZkn0+UxLgNWpvpyRQkgJmOiYoZ14vqsEWvH/JD14TnwmJkzZftDVbKih1IJ9up5k8O4OLsHGT70BYJejnsDOFHxRE8qhDDgqNezdgxtZEOz4ECvBZwdqMI9DuBQKua4/tvvPNA+ZL6huqPHE8/Cte2ks69tLLqZqq/toARjU0UL2dTq8VMoLSjf5bPmbKfiiuC0BLqq9rpqmGjhulnNZUy8897b8fHHH8Znv/s78fa9u/Gbz7+Iv/33/z6+eVkamZdMgRJEgT6CMepMD0tmhIWP16VRLtk3w4CujX8Hh8Q73IA1B4FGVBEyPgU9MTYJJHUL5QbrClDGPJQzUYxWG3ecV3SaDbz+SQF/WROBK9sSMOc74/EkesOOKqRmNzfx4umzMu/dTtPjiaCEMiuVvbcXDZgMLiLI2GaTkfaH96uDBg7cDYYjrYsBEO9j5pRnMIhqodwE1pxdOh5IBp5AC3Jox2q5jFG/7HnGQfZSOfO9WGaTbxQW646BeTWdNUq+DnZ4vMX52Ops8eycVRsUnE/mxj/cByCatWmc9EFff3uPCCTIigLLRYNG3iM2gkRHmVSArI2BJ57NugDD04Ewya/K6SWr3WXItzMGGTNnm7MmB9jUXfkwPtNYhDWwZIeSz2sNq2ydOiDofaxS8gRCivI80l0VEKoAGK5WITNbQZukTqNZqc6KK3CYu1WhfxJwu1lqrzF37q0BOMXzqgkmBfeZTW4lboUuICqdwNoZtePuBALvWWe5K3s8M9Dx7/x5zUkGGU27B880wMox2FsCB5rzA5mGVKDsC8CTwJMrngCetC7tliofh5MTnXfGUxrvbqK33MQ8qwKZJL0XBZBgjMN2ke3FwCq6F+DJxjMOlsamAEQJKkLs7kAcFAw2tsQDT0A6y89tyHr/yOHLPovcT/eogCfvMQdulFDQR5cfs5rJcPa9tVdUnZO8zknzBCAheQ8VSNIGusJJASBnlpp+pjLcrdP9m7k6BjmKXNUdGzq9Y+KLDWCo9mwreF9qjtIAJtjr92MDuFIMXNkjSe2m93G+E+i33eI5srzrpGMAvZgC9FkZ1wSDqNwgmI0tl1UFbg7N1mF2HVAQPQiGOZmYdjayysv7jHEAPPHvokOOwBPzKvlbyQs/l2Wi9wq/dUbltBRHRjbF9+YW/VWyb5k7AmXoEM0pegt92i62qykx0evIQvdCmk3nJWiee1KVQe61hZwcFh3iahgnnzT28Db7E2ag0LYy49eY87oEYG1Hum8D88OYvVeKA31sMi9dme97PbluLWtwuKTLCarDWZ4gQ0MX2YL5ZvNbgSd49uFFh0xO58yVcJxk7AYSO/olCOneZ5Kt7ZJlKbmADMyMQnQFepKAUZkHHOAj8GHQgWdA1koHkUGafVr4DvbcUZeUzGb/SCaYJjLXCOCJ163nHXTjNdnMFaU0r3mO3ZSa+XZCi97PikKCYDwrtEFDkhmiLXmpqjqoS8nSJuEpAx+2kRpZkLIOqj7GLF2BbMk+YwApXH/sRuwG4hPws35Q8CvPJ2eO7GFT1UE94mDj7cAzz8J5n4xPG6BDz5POsYM49GQtwYEjxaFtY+2lDGBo7dYlQMezAzwBQG1mJeOValr5GeukROc99Au0Kaxh2qma4wZY3EU7e9BRJQl9n8Df1G+b/SG+25YEiflyFVD8zRbzaEF/SBP6xTz6veI/OIjCPTnfBEX4GQ4KaGK/tTkfuT72F/UMmYXsCrry71JZyGvMmXstOpHIut3yqwlAZbIGQWee2SwYtgcdTCt6tep5mOtjOWA/gvWt9aODzqyxr0UwXXbZaKxgFHYxjCOWqU6c5Ls+L9L3FZ2t4wP238m6P/aXLP6//1cAUGe+PKNtRObL41ZVYPa5s553YEr7ggq+rOqqg1reg3fv3QmSD3mPceAPNsmX9By5Kr34eM2goc+5ZHDVg9HjbmSz93bGN2yTej59pmSzZGUUz2J7yM9re8NyyjJGurBiavHeO9oGxa+rgYr6HHI97uu9YLvPslcyJUqlo+WL79GMuUViwDF5yPZy0Sf03SUyfEx4QJeaxp7KZ9Bg27Fi2Eimk+KvFvvXcRLPe30enfRcv+c9X+a5BCGlY1J31efB1FFeizpIZlnmM+g14t+2hzwW+1NOaPa4ev1jgNby0cFZnxvHjnx9xzqKjXZM0vI9az1eKr6L3ctzEh85zhf2tG3rI+W31535daxKet8V+fQPyuRonofxWd57Hn0NVQP8looK25fd3qgEJ3slSQZQZtgu/XrwKc5io+oV+vGcwYJCPGQGrX6R+yOqbQnWd1vqk4Qd5vnB1pwNOyVhAJkDq4P8NYRcobTm3lpbgCrOQusgejs9ryhKS5yJSXQyCPoX20QynVjCqvQnVVwok03Zn+jHu6N2DPetuHPoxNkBaj+SoxdKmN929nHSPVGiAzoH+i75H9mjSgwV/ULFDOjHb8fezCLTI0aK/Oq2Y3B6IgYU4gk3V9expaKnA61fRJtH2rdivt3Eq9Uibjr7OIyG0e6WigaqC23b8dt+fqdHJRPB9ohJvwBPp+ORqj2peKJaCTrp0emZ9vx2NovhYiWKv+31VeyuZrFcbWKBT9dpxzz2cb3dxA20gvib9DClV9OhFfc7g7ho9WMA/R3+BrFUqN2VFNKJ63apeHpFX7hWNy4AB+hd2G5pzwA4QWkITeOkN1BPqsO2LRsRer43rW083q3j1RYa60MMYEvo9IM4A2cPfc86kO5A3yvYKFgn2U1VVbf9cM4GdmtZl1a8/fZb8cmPP1VyNwxEfG/19GsBT7vXL+L9k1GcD9gjrZiuFvHk2fN4dBMx7ka8d+8k3rt7NwaddqzZI/vCBvBmuYunq0786nodz2arwL/kXtDxzTcRdyYw4xwTSKgu5afI+HZM59PvAU/E1By3KXqzaA3795YTlvu+lnWG/TbLoi7VahcXzfm3XLaO4nt1XKXWJ9YrTkSx3PQ92ev1OGrd77+xja037aNYviFzTa/dAsBMO40EVidP6zwd9vFWuxP3DhETqnyGgxgOxjrv08Uyrju7uO61YgE4vKYXXV/sTMib804BH0etXvQ7/Vjs9vFmu4g3h636k+02SrlrfCw8mUZP05MMf6PqEV1T7WHrj4Ykdx1lPCxOnidi3zwzz+uYp+P1nv//GGOKdV0dn7QfZzvI62D7yXE0J0BqfycVsG0w6y7rSesi6zA/u/dTExup6P/1nf/jf//f5HnxcM62ImDJYL766qu4IeiedGVy1LN6BGDns5/9bnz+qy8UIGVg4q9MOglXBmHU878n0Ma1N/PN9c33NjUPYOdb3xmWBnWmA7RxyXtMCsYKh43J4jME8/kboOrJkyfNoXNg1M/oe8ympfeRFbCNDAUPcJjapTKB+zEnVsDMF8H7xXJeKMkyA4zP+VreJHy/rozw4lihO1jM6w4e1AfSKLY3jIPODs5JESXSLQc1aQwZ3x//8R/LQfjLv/xLVRtJeSR4aGPLwRlvFr4nfm0AuW5Pz8kc42R4MwIeEYznuR20ZlzOWuJ10/1xHfOhs2b8zzMr4z+b+3nzMwd8loA842Yd1RYjHaj+oOxTxoFxwj50zySeizU3NSH3oQLHCtcOiYWrAg27je7DeNj3vMb1+DfPSDYkAVE7ZSeT0meMsT99+lhZJhYUAlX6fc2LjUyyaAx88D0+y/M1VYKt0NoxX+a59vg4S4yhVKOUYArXxfg5nZTxdgb0zYDmbBDvPnhLNHyXz5/Hi0eP4mIyiacLMjovU4AUBw5HgbHI6O4UI9qgXJmTEgwXOJv8xgae6r3HXpttVuIr5vsIfPUayL4jVNscuqXxMQaw1k39QxGoOLoEgUzRQuZNyWq0gCSE3B90BP4aHBz1R82Zh8rh7lsX8d7b78STx4/j17/6Us81GI/iejot2bNkuCTwBOhz+eq1DFIcZ61HPw3MpD5ir1gG8T5gEPvjZz/7meaEqj31XsLIT3CipwKSAAAgAElEQVTcMsNAc+34bbol0CUwcrOPORnm25JByvw5a4xn2WXvF1icrrOk/obKkgzoOBjJ9V3haaXOnuJ6PJedS53jYdnbBuz920YBe4frWkYpSz97FbEWfJc1t0PM9+xkSRmuSxCYcbjaymsox2Y0LBUyOV8GKe3oYNQy3wbmLZ95zZShtcy3g+k9QkDK4/H5/l6QLBMFLL9rY4dnmt3MVUbv8w2Y4Odnj5qWUrpARDfFQbORM10f10dgCwZ+lV0Ipzf3BkhlLfhZzhcCp3iW+XKqtfE9GZOdeuaCHnWeT+8r7s1r1lENmJIVTQbH5GAAXGRgkX8DDFuHEazriGqq9FwqVLUlsULJFftNtDsDgeOm2qPiSZRYq8K9rX3cijh/654ChZhhCh6s1gqknkanVCFTMk8Qn7HHTjzkzFV7W3QeP8w33+W39egs+98p8Eb+UgU8aU2OceOmekHNiDOg7ABaLdO8B9iT/r6NWt6zkaX9K2DlWMmMY1/GioMLJcKRqkoO1HanALvOVwJP1g+mEjElaK13+YyNt9oA3x7q3mau3K3ANu3R/MmKKMBE7xX2pO9v4ElNvTNIDtUejrjtDTV1TseGoDAVOw66+hzWTko3E0c0z+xpnj/BUgUv1BupBB8ljzu9klEq2txDsPI18CTgS1VkxSadLUqgWTI212GZPYs4K87ok6GdgQb3L2MdfTa8Zn5uzzfAE2CE3wfksFEtWrZW9hBQtdZeupeAA4A7e3xxKD1i1E8gkymwXQClNO7DkYZBTkLSCXpfDidFJijLN2lXkaOSDSQB7cpZt15ib9hB0H45lKAaczGelCpmAL7GYclqAgeS7IDyHe6npt5VD0zu0wR2djs1/vb+4Rn1d33mAEgSeCp6qlRHkuUK8LQnK5VqSXrpZfabKDGp9FRfgXbzPIAIWsekiWMcoqHLKjn2L1XOvQzgQzPkfnHSeVU1p2SDKrpLw17LVPaL7UHoVzQP2ZNUMqPKnsRJ5BqmnvA82V7Snqx6M7k5eQl0lcQDgPNOznFZxJSZ+BPDQWxmC9moBJ4ATMX7buBpv5PdIB2PzM3gKVR+9gWc0U1AhXMFLQ7ALBTofIbm3F57jWlY6FC5ptYfYD1tMK47Ho50L94DyLVucgWO/Sb+zby88+BdfdaBadtECtqRebotAJhtkjrAy2sEn+WzZO80gCeSDYN+f4N+HKBKatGHZ6z9AhgEuIbtIR2VPXx0DWnnUpVoWTVq96VrSH6gubtpRX3+v1pu4sWrV2LuoCL/en4jWhUC5NczKvIL6OrkG66LvwWFbR8qoNTXtpsd1PaZ4Sxjm0FTd3pyehx30vgtl+uGdpxz7QRABVUIllX9LzWfGZwserJUD3tv1wmP/ptr1ICNAxYOxmsNMsjP36yvwQo+A81fLwN39sH4HPuCexhoZ9rxxXheXrMvZNu4DrY36krNsYu/5X3Db49N9uWuBMdtY3rfG0xqer9UfaE9H9oT6OAEngze1cGT84uz+MEP3mtsXLNo6Kx1Il69fNMkBrImzvr2+uLLOMhjvW1ZXe952+kOIvEdPi8bqAKorLN4r/6ObZJa9nMtJzv6XrWO5rrMXb2Hip9Wrm37w/EAxzAcV9Da/RaqvXpszBGJjMUf5ywfK6tEEbVeyR+TrzibKQFD7A/oKeTuqug225+M2Ym98vmUeFrAX9ul3Ms+Cb6ts/19Njy3xaYviX9o8WG/jHO5KonEo2HZw5aPzIfX1faAq090FtJmr/eR/Qr2hmMH/DbrDsCT5bZlhdfQZ6PozQIC2g/xM6xWJfHQn7V8sY2CX61eo6ZuBAjMigBeJ4Dq/W6ZV68f9oxt5dvAE98zFZPPkOenjhfUoLj9POlu9uem2OwAT9jL6DsAhLPhSAHdcY/AbsQIeivo8RbLaG/30kPnpycxnG+k0w49qlq2DfAkH2axjGdACN1ubNoR8+0+rlewNAAmZL/LbraywHZAjsRB7QVk++PzZA8sVcSmf0FyArpG+r6ElRuAl1gH86WA7CHifNSKyaETd6Mr8Km9WSvZcNnaBkm5w0O/9AeF3paKLlVxH+R3EM8huK34ZbewhbCXFZfJvXA9X0RvOFSfmc5oIAZB+buqjm7Fizcvo0vV7F6pOwqev9wsY8qWGo+i3Z+UJEAnpqi6PGULcZFuT1TqfdHX9eJ0NGqAJ3zB88FYFcCDSenJ3iKmRkwImtWXL+MwW8ac61ON1u/FnGD+Zh3Xm2UsNvvovHUah8U6JvuIB4Nx3GkPorfC79uqiqQ1yr7jh4hp5xDPdvN4uSTBGMCmHyPWgeSCaMcYH5o+Q9BAY7PTc2l0LjsE4Gnai3i0XcWT+Y3W7uLkNGaZOCdgL4GnTSurngQ8lbPjpAnmyX2TFfvoGBhvxXvvvROf/vQn8f7778ZgWFqBvP7q5/HoV19E/+Y6HvS7QRf6/qAdq8MuHj67ilm39KT6wd078YP77BLox5exohL30Iqn00VctSfxxdUqvnt9LR+ZvkUb9ebqxt3TYaz+P77e7GfW7DrvWzVXfeM5p2eyuzlFdLslmbKkXBg24Ah0FCO+CPJ/BIgTxEaADFe5SW5z41wkyE1yFRMQEAOyYjCySNNUZIuSOEq0ODTJHs78TTUPwe9Z63lr9xGlAj7UV1XvsN+9117Ds6ZV8h7xyUFmjLKnCLyixxPrYn3ATnxnAcODFRBYmJ5tX/MRvrfMz2se9Qn+J/DG7WEsryxzCL4hCIW5M9821mZ+ZaxU+819qgp/drZkiydZPlnHxqkoXbR0MMsy6+JQvWw6VZHIACFsNj8Le3S628ZL0Yv7bIntNi6m0xhP0JM3sZyvYjUbxuJ0HLf7bQZaUlZyMIq77TpGh5Wcnme9cVCdhTKdd/2Q4+n2QDuEuUrcmy9iuVoPUDY3jv+m9L8DEKW7ETw/m6i6kXUG+s7avl4uqx+cshAzmUFVhJoKG67M4HOsW5mnt+vNMayB7Wlfx/KC9bataf7udbM8ajHOFivhfr5+e08HZHp83ft/+9/844OdIiYWvzMQZ6f4JnbC/J2/83eUafLlL/9LZYT4QclOgRBFTPuNUtWpa8nGYNIwsnA6iYC2u5ivVp2jQB7mKlfQRX2MsgaoFU5AG4F7SlMbxmKz7hQZGzsG1jSJu4yUsiFuBcfKymqfPYYysiujJEmpRAjgxCAV3BlFXiCuy+8yCpe5odSfYmSQINOf02BNIIPrtwa+lRAMVyujivCqkm48n4wPyqoV07GzAoeDlYkWULAxyHdkOf3qr/5q/O2//beVAfSVr3xF88wY3POK/zGGbNjZUdQqYiBAZmIAKpT+s0LL/SYVEWjlyMCGlZuTkyx/yD0cqeY+NAl2pzLvqFDGiKLIZ61RZVZxDuMySImwVukwIirK6HBUGlkpODuhs/NTyl1leTgzW8bmEgOAwJRUALAn2+j0NKP5OPfm5ire+3E6L6WUb7MRLAyOMXoT8nysh5k/55PRxz0wZK3QmkliLFvBJCXbBp3n1Uq2ANu7uQxX7gUwwDyyh3BucZ9nzx/q3syPnXemfxsd0J4dr2bsHisZyXxnY8AebjtZ/YyeQxuJFmTrXvZ+Mbggx1MJGUANlCPvS+axNV65x6NnzwWGs66KAG3rdWM07nNvmqklOJ6lHaDxX/7lX9RafPWrX839MsjScSgNKlW3WHQlNqEfPw9zo7IkUuCOQCwKsp1r7OGru7nKOP5Hf//vx49/8MP40pe+FOenp10U5L6XPEOCpANG06mA0r5czwWqZCRDP66f3yiKkqarqjvV28dykc4t+jlsAFIqkpEyi1KU77KUqWhwnUBMrg8gfzrruJ/qO9fegT4MYpieoWmDmp5TNzKFJ7BnLLCZJ7KNnNnjObdssIBT9kspyYoIKyDGCgyp+nIwl+PFIJp56e0qM8fMLwxqGHRhHxlwacEtG59yfJQjQAZeKR+6HkD3LmmzBTbaz46YlTGxSIOUfiQGZlHSzbfMPyyb/NmySRHbRKA2GSVkcdhRxbNj6HGe+hL2AX2WOt78yWPQPeU0TcVShmkZRpK1zppQxE3uYc3TPveflFFAXwDz4k0G67g3vyNHJpWFIKOUMl0Cg46lVYaHgcp6Sk5RIoPSWgWE4rQH+GSsGIcTaJj1J6ofQwRj4PpK552MJrFdLxOQmo0VUHIDsLdMvpl8KR1O7qMkAIlHL4esFO/GCFe/k6YH0ouggcCDprn4i8qZ+bqDZRQRCY8gS8PNu6vMovmWjfdOWeulA1rl9WqcKsFYjh2Vm6hoOitvvhbnmc9acTMI5T1NQAEGBuNK3SCBQQGdZN1Q15qsBiLfy+FGqTMirVSK5JC9YjCsraTKRC3HmPhW0RVKb/biKkeMqkzLC1Ug516OJBs6lFVc3dx1jorNNtcc8nTvtfUBQya5hXTIqlGu8e8AobLUAtfC6SS9UMF8CRhSEqEF0wzQiBaYh5qLrq9NAdh2filbuImaXpXs1bzT/w9glRKRdT/W3ryWqFecKF4LlGitZTnSGBeZqZZrbhStngQVMayoy1LK1XuQKMRIw1/PWj0sLCNtFJhGcPBqH7hPWjYl6+453aZjTIFeo6GyNtAZVb61AnZM98yR9kiVvNP8zo79Cwgy0Vq4jCXjHg3TOcFewsFF8AuNuavfUH+WEactsGE9l/udsT5VmlHzVBkM4sE44iiHoojjzCjT79Tur7r7gFOaE+313C/uo5b7KmWH18jzaJ1Q/YKqvJttGObA35nWNf7qfUSWk8FX81LJk1pXyZVyUCPXc4tUg/am3DbfM1fS3cjYH/TVn4x3yzQab0vvKcDdst2fAab4XcZ9BS3QWNx2DL0PxBvGIwFbzKEyDJhaer7S3wHAtDKImVtlFQHKE0lZGUHmhdzf9hX32C5S/li/t9z3O1HDdkRq7ivzV3Oi5slZqcBrZD3OOirQng1zG+OmV77HucjcaY6Kv+EA9ph41g4wqdIkbY8vG9MCrct5R9S4QZRryj+vFvH49iaeLOcqDTlnrymT+6CykQ50c1aSjWnuSx8AAzHW8wW4Vi8j9OGW/7e2Nce4NJ4NfvP/HO8q+nb2NmtgWrPdhu7mMZi2rdMbLDf47XXs9Lxdlq72nuV86xIGs/mO63AcOiTnOujl59ku/N4CFJYX1lG5l8o0q7JDVkCRI4Lyw4sEVuwU4H8D9R6XgR3Ox/Fm/YZj7SC1XIU/oEP5+R3EKB2KhuLT0/jkm29Ix+f6VLFgPtGfX375QXz4/qO4vn6uQEiemfLDXqss65O2iGi3wstNBw7EtS6ctuOxn4iPZ9wG/6Q/VtapeWq73t5H5nd2yrU80Ocbc7Fd6b1tXZ650h4v55dpoONtZS/ZnsPBlHLtGHyDo866ibNreDd/22wyaNL7FZnv602xgYrvGYT0WAxGcp0sWZ3ZIFzH/NQ8nnfmzWtveZz6VpP93TgnJc8qmNjZgsYYjBexPubNpjmBnI1+z3itKyY9Vp/hkg/QnueC3+xEs7N3dpKl0HkmfmcfmF7YIy3t2m7hONaNsUGXYE8dPtY78kZsF69Vp08U7zTW5B6Sxl8MXMvpWzLP+Jt0r9JbOB/nkMfb8i/Pg/hAbycniuQNeiekw7yXo+Vu+SyDGglE2e1jcujHxXAcF4NJTA69uL/LjFywPpwzOKnAT8ic4jWf9BS4RHYNfHux38UCvY7M5V4/y6Wi21EloYJ+bu7uJMvlVKyeYwbnrX8Z4EZWyu7p2pHkOrnf6NlypVJel/uI2WavUuQ4B+intDrsYz2mp1M/+vuhgqwpt09xrt2eLKpVLNEP95s4n/ZVVm3SJ+D3JHb7YdzereJK5f/oNZoBtWvwkV1mMN0tV9K/Rcu9Uezolwxg3o9YkFGzR39OwDr17WMvY+ssZN+gI2DXnY4HcTEexPlkHJenJ3F6MlU/bvBQMIT53U2sb2/lJDyUg/Dpk49SX9iBv9NraR+3lLLd74JqIB/xbP1hvDqYxCv9cVzEKEayj1IH6V/QB4eqApNYDAbxw+sn8WiegcqUeT4jODIOgfYz7fXlCCILVnISB8PdOmajWYyms7gd9OIn67t4TIAJJvK+p6wv97EUzktwNAFR6s+7i/kydTP+eNnWsA3Ac0Eb2CmvvvIgXn/j1fjUW28IJ0QuPP/gvVg+eRiTm6t4bTqMl0+ncnw+ubmJG8oijvpx0ov45L178Yl7lzHYbeLq+bVKRp5cXMb7y1787PltfP/xrYLENziWhmOVFezt17HqE1xXzslKrrDulb1ls69ROqOgq51kGrzDPA5+Zp4JfcPvcBpNxmT+zOLq5iouzy8lg+AnR1mZerLxD9+HaxmTtrPUmCXntk4w7FXfn/FYvzH+mTrAQt9bZlsHSZrN/Sb+0WSe277iPKoJWf6xV03vrPt8ey0n5yVZlb2hnFD3BuM4pyrTDgfyJtaDiDlBtJNhLOivvkDGJ35HGT85Oekdt9lKx+6dTOJut47ni7tYqn5myhj9Na12pOfzO+UtKzCAS1nfkh57GHysNVArXyzzrP8yL9BiJ4+rF7gTGry/PRbWGl7ha3r+rV/z2U5D/rdeYJ3ZWJ51xdYO8PN4rc1PLIdafcjnee1lD/+j/+o/PwBE8cEPYCbsxRS4V4oVxwAGvvvuu5qAf/tv/7Bz7KQyVJGe1egAUJXvL8+zgSdCxBk+XPP29k4OEUd7dUZ/KRMwMpebkJBHCJShRoQgAsaAOw/YlRupMneAgXasWaFispkwGd6nGW2VDrUU2ienU0Vv8f/Dj9IRwjM4iswOEIC7u2sYf6YxEzmfRJ/pm5RFo/mdF8mExAJ7Mb0YVio4z+XqmB9nMphheBxW7A0gt15pxvX222/HO++8I0by4x//WH9W5rgG9+P6q8VK88fxrAvgs8uIabzDZAiME4XcjVcdKYTjyUacFScfn/fJTWfjy8CAFUiD1ayHgVEcR44ypQcU51ow2JnCmqhpc5XeQzAaaJfDpxrEEs3h+1s55bnc9wunx/lFliDLLKBJfO5zn4u33nornjx5FH/0jW+LPqCru3k208WZxrNZQfX+kKPr/FzjYrzQNY6nzlApwEZR4WXgLdfZg8HMomWunHf17Pmx9u8sFT0ig7vI03WV9immfARxD1XSIBVZxm0mY0NB4AsByqU8sxamq1TaM3uP+TPt+rNpaNs7grQcb0cESmLSZIJC/GaGKwWgojBIsXYfLjEoS1VZD4cYTTIV3cYE93f2I3yI+uw4Qymt6HmETi10r6+uun3bMmY7OLI8WYIXMkQqoy4dab14+fU34otf/GKMTk7ia//v76p/GPcnklmGdCkuumEDKCFgeP4tCiY9k4jy6Q/i9vourp7fJIBMnU6Up23yMCK6iXJAIDE/ZNuph0bV+JVwHk07fjJQOaF0TNvYh/bZL+6TxjtGtJwM1aNODiycB0T3lKEPfeCos5DgN/UiW66O2XGOKC9FJ9crDUHvMYMDFkSAQJ3QLbpPEC3BDBQwCy/2vI1hByHg/OK5W0XDJMJ52lt1Dwm0Ag85xo4n81gb+i2wgmA2cEB0pZ6jicxB8bGTwYqXwYMWANHz0kvCZUkKgEQ+YXCZ53NtjmGusydTApbufQVvMI9MZbLKRJb87ZQI+qEhTzfs4QQCBGqTkeRSY5SlaErdeN3bqCggTyka6r6Ow6h6I9U8bhdEPS9S6WKvKtBsVxH42zgbT3WuxlzGMOCmnRmj4UAOPQDMKLlICYeghAX1iVfHCE33fnL5Gukf9dz8r2d0CctyZuBz6ZS+pneRlSs1/3RN5QYw8HfsO8/HsHQCO55khFZfLl/vxff1vhxP1YdFNEhtuXJCUVPeeod5ko4xUN1EO/u79nkADxy9mXR4rPFNmUiVSsOgxmmoDNK97s9za2/CiPheWkpNGoBqlQXU/rETk7I6ckIlHTvDx+XIpNvUNaSvUDbiNjPDOYbztMeq5J14DD0K/L32RPVSEog0UI8lyXZ48KHKwWBAd5m36ag1fRvU8GdKrEiWohfiFGE+CU6qKE9q1feHVaYXWne5NzlvkT1VH9zZdIOPl2N0fzfRN/kPjLuukQbh4uj0EK/eqZePjTf6DIj/lGzIPXYEr6jz3ir0pkvzOEr6cS0AEO199l/9KH0Lx8AgqwSQ8YKdg3EksBwj3Zk/jGuRUdmAPtZf3PxcY6xyZcyhZSnZRebP6NsqW+KeB0QbDhL45c/roHOr744dT90eLL6l+0GXy7UcIAY9XUrHzig1CG8cT/qfCQCQUIZGgpKd46ucvJpn9E+c70VLnlPLI373fhI9VeAZ1yND04AmPIL7sq4Y+3JGDdMOcTaV+bL1F4Ok6t1Ujn+uj1NLgOkw5cBo695YR8XH50rvqgva4d71b6JHBHp59cglc5j1JosAGQANaK1x6LnMTjm/ZKeVA3AWmVVjGW65bTCGwCzLP9uDHGMjlahR93QTzbe9qCpjopW/pnXrKzQOd3lD8ZeGR2dVmXL2IpObyFHARPOgtLnUrDH5X6NDGsTlHcdTysaQAxAdqz+exPXdPB7eXcfz5VKlIZebbdzQu5igyVn2XSVo6MV5kt1TpRkN3HrtHNiGPHcmuMFmz4f1WttiBt1tz2rMFXSomWiAc8sh0WWV6fN1OdaAEPTqNbV84bP3hOf0RR7U8iHGZ/3f4Dwyk3ukjpJZKwazTSe2C80bfF/zbt4Bfnye17Edp/Um0xy/iX4LQIe/2zHF91rTArG4P1mNf5njibJG9++9JJ0fm43jCTbkhc58cXEWjx8+E8CorBl0w1E6jVNGU1IwA28s4wX2VDYh1/F8iWeU3tzuJ9tbto1aPuZ5+8v0G9OAf+90w9IFGYtL1tt+tt3GudzLDgbjCA4sbOdUcgZ5f8g9gNzm2vn9MVvYJYABym1P7QWwp2xI2zGdg5x/dpoVRuzEtN7roGA+2+HJeHIfZsUF4wbeQwbLrB/YHmFMHX9o9pB1Ma+l95znwXRn3aNhKR/712P2fTs9teQutOc9wpyYVrzuBCszBs+XHTncBBnuMnrew9633I/5yKCp1CdFB9UTNHkFMvCoa5pOWl7iwAnTh513lvnwd/d15Hz33jSW12Ycmq6tW4iGkD/Vu5AAdPAWZVYpdo4gt4XGnNfuq/Ty7NCP8R7bJeLeJOU7+sQU59OIwJOdgtY1nwRrUj5VfYJ6sesPYosjr3o64VxwjzFl0wtDpjZdOnO8L83DvO7+fkVrAvf1VYZi6muWjxfLRZz1BnHZ68fpLuR4ImOW+y8JAuzTSoTnxeGUvanU6kWSA90dW5iyff04PaHf4yiGo2ksNhFPn13HzRx+NpRuR3BJj8DFXqgk7LPn19J50dN3+74cTzsqzAz7sdT9cRInubY81bTPO46nwYG5HcTpuB/nI8rr9dUHhzJgZH4IjzydpsMP/krf7Ou72C5XcXv9TI7F3r6nIBNKIt4ddrEgaKQf8dFqHmfDcbw6nMYrg1lcxECOp32VUz+c9NWjatCfxGo8VJ+mj2ipsO/FdDiKS+nbuxjtQ+dBE5TeE61R5nTF2KdyPD3vHeJn23k8Xq9ijY2z78Ua3Zj2DxXgpR5fjK3K7A0qW9Nz1M6N/i/9DCz34vwkXnv9FWXInp9m7+gP/t13Yv3scdzfb+LTl2dx/2QmG+nRzW189OxZfLDaxKR3iNcvzuNTr7ykrK2bmzsFiPVG43i6H8fD23n88PkiHq4iFgdw5F7stuvYr1cRlJ8s/mCntfU57X0aqXYlU5Mvu32F8WrzDNsC1hcU0DSexvXNdZydnuk+yDnLT+Musu+aPm7t9aArY+7mweap7KnT03PxKGOlnmfj/IzRgfXGwK1DsQcJbPC9W/vYOAvPq3KgNQess3UE3lfbG+nI58NR3BsM4wRfBI4nZAmBZOtdUJUIx9N8NBDd0ieN6kOyoajgEtmTDd8Deueyt4/r9SKuyczrEcB45LHYrdallC1ZjqdO96lSoVpTMmPvMijGGHdrS3EdaMxBBvAcz73XyPqObSBjU8ZXlS3a9Ls29mV5IXuqZIcxeN/Dv3ldLeta/dFy40Ue096z1S19r95/+V/8ZwdAMB7YjicLcwsoZ0vwGQUNQBInBRlB1CE0k4ahGsSmRqgIZt+T8wPDyeW9VFpilMbxBx982EXae2M5q4VxjU5nArM9wa7XyYOJ4VXEgpV2K/km1vlNRoNZ2YW47XjiGq6Hn4pNLULslE1BBsx3v/NnciAwYS6FxtiZB56H0l0uc0evEAiCTAneGQvgMf+ziO51pWjUKkVhpchCm2M9T6kIJyPgxX2YaysnVuwNNBvQYn34Y4z06fL4uZevxzPIEFpv5WR78803NUaXqrOSPHS/nlI0mWcbnTI0q77li0qNiZc59bqaYM2IuAfPylzDBAV0bzbxZ3/2Z3pWZTTNSvGo+WLc0CPPIa9+L0EcSvJhLDDnPJedV+tlNk9lzIpYK4eBs77OTk7leALgzkylV+JXfuVX9P83v/nH8Y0//JbGpLJXyzsBxjinlA7dRD+xf3A8uYcO96Kn1s3irjOSYIpi/hXFyLpuqlQDY7TxbwbAsTdXx7J8ZycnGY1YprWUpd5W+6c1HBT9XFGFdtKybq1y7fsRXWFnRZv6aoMdmufVgRcVkWUlek8zxAKqMLLNM+RUUXBTgqHed7wjhBStsVzG6eW9o1KAUVPZH6IVjPbzbF7Ki/MSbEr+wRotFnf6Hlrgei5baKMdHmEjqQUhPCboi9RmM1ey32wEso/f+sxngz5p3//+9+NP//RPtR4eC9Ff49lZl1GjMTdR5oAWPWrEDpIXXl1dx5NHT5W1JKBCKVJZ+lBCRv2+NsceBJvshYPhZiADx5P30XDIXsjnZw1sRJoPcNzrr7/elaPkuZwxZsE9r7ITXB86Mq9KoT9ROSmXUIHGnFXmOfrLHE8GSRztxnor44aE63cAACAASURBVHWcmWaMEb4+qog/G6DOPoEW2152XjuDNJ0xnBKvmxODrcyneHsBc5IXTZNe81SX7xJYUhH/kisVYdyCFpYbVqzaPcvxBkjNY3AyUUOavWAaxNiSw+/2tkqyVUmiimTpgNWKRlFGVJMpaAPJe44eR5Qr8nwAiPK/DFvV7v54xGfuyYweEuADaNwA4e5pIsNqMg4cT4ryrR5PKP7s0QRAN1LIpCxV9CiKjg1txkDz7sX1rfpEEtQo59c+s1oAhQfrhNFTDmbAxmB4rKFPBFGnbH0ssyDXfFI9YnxMkkNlHwBOluPJvFon1ctrzHox5hcdT1KEKRPWNJL2/Pl628q4gtu5lF7reKKmvAEin+v7cl3TZEePTc8ZjsfQBTzzfjM/1TPSH6QAfGV22HlCZgt/PDs9cehRBN1VEIaygQjaWVcUcTkoANFhSa3jCRpuM1bamtK63zKDkpIGcmIZlzPv9uBVVWc8QZmjM4SoxvViniVuMQarrJL61JTzlPrX5meshwEerzONjfkeA5y986LjCXBwUuUARVujjCCUHkV9+3LjsAekz7DWpQeKptbpWNQY7MQspwq/uwyG9lSB/W5SjbxlfrieDQKvgYFKj9+0YHDazwx/tdPd/SLteNI9VwnI6R7j5O84gB2R6wxQrsEeZMzo37yrhO8hgV/pFc5MazLcaCwt3lUOdTueHAW92hPRXnNnx1zjeDoBpG32nHvAiYeWrHSddj1POem11hiTKqGRGU8uoSinbu3L2SxLQnvtXgS/Ab7a/dfy0tQrjmUpRT84h8opwZ4xbzDd4XyyLsSzuNmz+bF4YznipCPRM6l0Gu1DOTwTvOb3YTllW+PM4KWOIWOvguhEM6VX8RzqFUeWYZU3lbMJI7MiMAENT8YZyeuXAwvYx5L1lY3gPcxx5nfS6asig8crELACkhQEhkO0QEAB5VVOUXou429Kh5imPZdyvL3geGrLgMqBNkxQ3zLXRr7oFV3UzKWyTm0Xtvxedp56L24qAjT1WZxP8KAbQLzFPG7p8UTfkBWBa1Uu7t5lOn1VdTedZJv1tosktSHtCGPv665HE30FzjJ4jv1m+9iggj/zu9fAtpT1Xn+2TdbNxT6zsWwHGnxIGzSjuE1LpvuWtrwHoXG+t33g61iOGvDgGg5OY9zOBLPdov1T2eW+j3Uh6xxc07pcRtQeg+6sQ9m+5VzbJKZfz5HnAh3EzhrTlfdi2ihk6RwDAdqMJ4BLshMom+Roa461cwDdazycdTaG5pWgmQK5uLcd1x6D7S0/t0vWt/aTwR+vm3/zGhkgbO3LlgZafcR7yvqP9UOvne0006nn0bTl9bJj0fSEHs4xBp+4J8FzHMecOvAUpwfHJA24p1SWcU06RH8r+SmnYfJHyewqA+eMI+hMYGiVvzN4xtixcUyfHO8guixDn9kcpgnTox1dlp+mL8tiz6/3C587nAn7rLKrLP8/xkibvkYvrofHk/OXe9Hfeb49XjCjdm2sO/NdBt81pXobh7H5dK7zsS8afVmPPBw+dwx8shw0LYneqlKzdStjf54jBYdVhjfPgPPIe4VAFvQLz7sxLOab9Wcu6fvaBaOC+Y2xe7P8F/onDo1F0Ro9e9RHknJfZLoSmDdNHRltgKwodBRkEkol350TiInzH50WnaFKW7msGvq38L8CfJH4CrKrQCDzIstonpvjEw8cxVnhHyk/AIkz+B1dhAzxN8fjOB8M4xzcrjJzyKhd4TRVeek79WXq9dLGVzUEsoRjGwT9vDo7jeHgEJMxPS+zP3UMZ3G33MWjZzdx+3wZk9mp5lnyEOdtvxdXtzdxdXUbJ6dZEYCKlQeCACbT2IyGynha7NBd00HcrrllFO8LHP8EyY6Gca6eTvRdPcR0iONnEJPxLLOp+1mmfYDdfjtPm+76Jrbzuxj0ezEbwhNmKi94s9vE8+065pQj2++CrO77g2m8PBjHGTYLmh1BTvSFGh4UPAkdrkaDuBsN4imZYMu1dJPTIb3CI2b0eIIeWLt9Oh05/3QwjcloqiwhHE8f7JfxcL2MlUo792LV7ylYyj29oQe5/NSfdx8jev1UiTHPi2WUMLNBVnFhj8H7X3/tZTmeTk9nsoMXH2bG0/3DLt44ncYpQXMR8ej6Nn7w0w/jGsxl2Is3Li/jEy/d15wK+yITejSJJ5uIq/UhPlpu4uFqH1dgPStKK2Nzr+VQtEyxjmCsW+taSnvyk3Q8YTNBr5Yz3suWFcZ+UsfOoF47+1t9t5VH1rF/Hv5iPNiyubVpz84uxAuc9GC7Tfa2K4xUUIZ1TOm2lRnMvL/If21vWMew48m6lAPrpMccltHbbuNkMIj7w4myEy8oKQ0NEhSI/jwZx93gEM97+5j3DnEnetjHaDjJnlvRU68zHJjswdv1Ulny7K9Bbyxd0HON3Sq9mnXYbmIUw658d+r+x+oB6Oq31/NOvzX/bIMQjO1ZNraYAcc7SYRnP/phMvBDdEw2YxM8aP3dgRs+zrLeGKJlNM9he6aVOV4Dy42fJ1u81q1t09nS//gf/cMDG8HKpwfQKqGAZFZAUKKtHCSYuCjQO9O2uAlOJ0f6PH70tMvYIOvJmTkIIDIWfvaz9+WY4uUod5Q1FgnnwfjsRD0xTFQsvgW1qvCUkeWSAgalvfiL22y2ZkK38mylGQZuQ1O1NatBI2UEyXr5N3/wDWXH8Dx2zOFcAIxVxs1+p95HOGwYI8/A+LUZ+n05H7zRmS/G7rrBXiwZoBUtbqeDlTkrkBgyjEPGWpVG4PoWnHbucLzLGNj44R1HIcfKCVheTuaMFEv3SYI54KTij/uIGdXGt6OQ95bIaK5mY/+okKc2w3HMKdcxofI9Djg7CBiX+8h85jOf0di++93vCqSWJ70pa2PG2fYbIgLNY8V5hrOQeaKfFc4paoR7w3BPAS+Vmsn8waRQfjgPkP7tt98KxsEYv/71r6nUnulnuZpr3JST9DW8Xm2mBv/bOTaaZcYQc4HjSSAPiku9yHhqQaeWFrSpD+lw4Rga7UnJK/AhlcS9eg7BgPgNEM/NesVwxsngbYBwWzti5VyYnnwsStBC10CO19HKS2s4ykjJyhEd+MCYs8ReKnzU2OZ/C3WOtaDnfyKDUGgYn0oWVlkaCaHNNqYnWd+bZ4E+eXlvcf9797LpJXsRxwn7jb3AvaFjajJb8bdBIlC+9tz5CWU1j44nQG/uzTW49vnLr2r8P/rzH2jcXBeF22ty7x6VY9GjjqnsKI+MjXG+9NrLce/iMkajsbIOf/Ljn6YRsiXbMJ2iOJ54NmpPA9tm9kBGYz+/psdXlqLkOYjCNSOH9+LYdX8kG8wtj7MDGpowX+L+nfJSpYi4BpljBpX8fOw/nLrm53aAGWTAqDCtdJFhRduSBVPKB27i7vY2M0xxGlY6tPhQRX6bB9vwYe74Y12tkNg4sMFugMENymVMVzSU6PSQJcfMl1pDk3M192TnlGKO9cJzY2CIN6iHTEaD85k5aJ17nA8Qqd8jDUXtL6VqJ09nDK6drr1UoIUcxSqVeGwOTmZcJ9tcXrZYxceAhQbco/mpwTrNB5kvLs2FNl8hb+bZrXKtwRLRWIqSwIVSYPhJyh+X2K21v9XHRkI3M0pwyskIVJBf7tGM0jyWP6KaFuA9DiCyS5ir+fJOPV7GHLtJozmVmwyqgGcxXvHdymojy8p05oaVGuPPyXgyz5LsrCyOFoAzUNAaGKJnZyJDN44EqtJsPke8rumR1BtVT6QCaXUf5uSFjCfLccsw0y57wkCTr/3xYzLjyS9FTzpymuwnHCYV4t9lC7jZvaI+s7Y8q+S0e+aP+STDT7K5XAPq56D/C+wQ1lol0Nz/oHpAiRciW8sJk8oyfZhUC07rLJD+sFOfzG4+a/w5n8M4bDOoQ9laBaCr5F5loFKmpF075sGfRSMNEM9Yvdc034dQGeghPZkKvMbZxPmSyURBbpPmON4lJnVsOZ+W1PCuF7QufauA9rzOsRSUnb7KAnEd7ipDyzVVgrKyA3A+CGSqht6md+bN8kl0UAEpLaDoDDTOgeMkwJZlRtXsu/RCgcTMf0Ussmelk1HX32Wp+kdad8ZTbvGUZyenACOV1YAxVhGFLq+77SVorbKXLgdWpfyka+GEapzB7jMmPkfkbxmY2kXwNbVZUjiTxrgHeBAfykwWGb7s6XI8AYJ6/5h3ih9VMAz8t93vXnsDMTiO+J+1974yHXBd6xxZISh5VZc5KF6euo3pG8cO8+Y1JGq3G0/tneNezmhKv8yj2/deNR9PfSAdTy2IBGjD8e57BA/jd0oMIWPG9Eoq+rYB2c4HfB06MaDgNWTteAbu5/NNE5YNPLOcoZVpJCO26EBzqSoQTRmSJtPTz6zSSVyj9uRfcDz1MhvOdGPj3UY6pda7vQ1fY/6r9CPjcU9DeNFykboK+17XBBy8W6nHHT0pblaruF0uVLcffQin8uZ0ql5PBHcMqThAoNZmrYw4olvlum76/1pvsI7NZzuAWueE7l16Bt8zlwbcFRS3J8M4+aaBCNOn7QWexdHG/C+wd0P0eAaVWP/y3Nqp7TGy7vAqgxHW6QxidDRXGeDWww1CpX6UfSGMG7TAlHmM94b3pHXIdMhljw87GTiWsXNdO548/tZuMNiFc8h6gWmC57aOi2MRvcIyFfFksEVm2KGvwEOux/wBChujuLp6FifT8wSKXX6U/pRVrQHb6+Qkg6hUvkhOmQwS8Z6XTtq8rH95Lxl8a/m7ddPW5rL+YPnXXte03NKJdQnjCtaxmCM7YvjNvMTAmWlB8nCzkc7r62KzJP6QLRES3Dw60ZH/6TgpsF/8GodmOkez8kw6OHXcNh09/MacW3c03bhEt/mw6Qcan06mnW1hvmb6tdNMFSeqTDElqChbyb393LbLTectyGZa93x3vL8B8SU3yjYwPXK8aXez28hmNz34ftYfOWdVgWWd7KygD/MNaJeXZcKL+k/OyTG4CcfTUT/KUnvttVsZmbwygV3Pbat76r7Vc9M0QLl/0yy2nyPqW3rseDn9Y6pMongccrKf9on20GYTs9PzLpBDc6iKCmS+bqW/bfoJ5CLHdC5lwME9Sq86BdhVqbmUo/TNyVfqF+hKBFdqH0wTi1C4SelIyrquNTVdGiR38CNXWy4Xwn4oEXcynsQQ+bhcxS+cXsRs0ItTHBzKyCGTmxymfpbF285lk+IQoxeMMn02i4jDWkEXn793LyZTsncO2VYAfbs/jttVL55e38X86SrOLi67EuiBPDjsJadYW/Qj2c7AXASZUJqagGXwFGXbZZC7ac60ZJm5JSiGAPBRP85G/ZhRwSYoGXiISfXyU5/NwyEI0mZNbp49D/Tiu5vbGO02Cvo6G9IvbaYsp6vdOp4QvEHAYn+k8oln/UFc9AZx2usHqB5ZSwpa7e9ko29W21j2I7bnMzmrhN2tdzGjv9RwEGejSZwgtwmeK5lFKxfuOx3Pgso512Qa9bdyPNF3arDvq8eoM+yk01Dal/UYDdR3C+vcckV6VNl9lms8kxIJpMTu48GD+/H2W58UNqT98/j9WD15FNPVPO4P+nLgkcn0eD6P9z54GOuTM2Wd3z89iZcuToPS26L9wyCG43HcbA6xGY7itjeMh8tNfHRzq/YOlACXfVoZvN7TLb/m99tqYyJdrKoXudSpdZAXE0q4hoMd8OOZJ1qOW554X0j/rldnS1TPMD7zMu+17msdAxvP2M6LMs5y2jKf61hHMR9yRZgX+Z/lITpUl9lVlZv4DHYoed7bKbNpAjY6HsX94TguwaUIuAJrJDJyNo7rwT6e7jdxG/uY0wtM8iL1ROzKMT3jsDcJTqBX3SFpiYwm+qla7qMX+nnmy0WcjGad7iqZXLqu9qQCeJN3S9fGIVb9LttMd471fHr+27lEvliH8v7mHI5FvzN2yDmujtQ6sqyzca6v3+pz5h2WI9ZPrFOYl7Sy0uvTyhOvob777/+7//rgEkc2erm5FVorVB6QMyAQ6nwH6O1JwwnAAmTmRzalf+8nH3SZApzL7/cvL+ONN97QPT58/8NkMhUVyKJ58nEg3ME8mzrXOJ66KC9S2svIF2BYm5Rx2QFEVGDbw0qGd6XGm+F40YxhvPHGa/E3/sbfUAbN//Wl39LzAb5aeQLM5TOK86feelMAN84SGerVi4hj7WhiXO4JZOMh60ceS8o4Qo3Fa/+flTOPTBvmozUavNnb54NITFTthmdcjMMeUhPJvYvs+8KcQAc8i6LxK52Y4jpWKnxdnyvhvf54BpQVV+Y/nTNZJ9nKOs/MXKQDZxKvv47z8WfxyU9+Mv7BP/gHmut//a//tY4RUxkm4G5Dot1gMvgL+GNNPvvZz2pNfvKTn8jxpDITFR3B87iWqEs9ig6CppNDZc9kJl+WJGMefvKTH8f1VTqGZIxt3SvsWGoAWoSunUrK89kJyphPL7OcgObQzbWr+boYwebjGQ1m4mbKBokErlS0oCOE05GylYOW/5knnsE1sVMY5fybkVjo2AAhq0EM8YWoMTNPN1psjSAr0KKpXUYG6RqbVHpFlxXNP1LE4bFpnQWnwZqn1zeqFc3zQn8I2k4QAWIQADTM0oKeYzu/eS7KYfAbTmzmgbX3PhUdN31UoMFWyWT8Sp9t+kAAsnM+zti33vqkHE82vh5/9DDee+890RGZT/A5MpTMgFXmZp/Nku+/nOXt7r/yUrz2yqu6HjT5/T/9d6J9nGR315SLvFC0j/b37U1QPg8dJwHpURA9TzknZ7HR7Jj5yCbOd8q+c+p0a3AzN8wTc2PnLuNxBKkcHwjS6jfivc86mofxP05E9oOFu2WEDWh6kHnNW6PbgsdgiiIgi6dwDQAqBRiU4t859apsoJ0Y3qvmQTYO7TiToHXGXddkstKt4xCzaiBvw8kKlIWlwWAJw3Ly0heM8aeT6dgzCX7WOp40f9QXL4eoovmqFAjOFgNmitIr0M29fyS8d/voj7KZMnvHyq4arRfYc6CcgEE5nC9kFRYf4RqUKeD5O2UAT497XgXRadmc2L973Ww0O2LVgQtu5sl8S3FZVUkIAOHG8YTRuVxmo3ddswEobcTyvl4ttdZnU9Lhs3QsWZ6DKSnqEePDsd8Gcy2Df5IKH/PRggEGt6UAOetz//FSZa1yI9poHE9eg9YQN28Sz6oILPaEFWplDjV1m1sDQIraJB0ZAu1d0utjjqejY6k1+q0gtqCZ+XBrHKZjMvlzjjvnJhe5J8XSPVaUAVFl3TTmfi9Wi3VGS5bjSXsVnldZa5IRBn5xMlaPJyvG1NZX7x3fv8moA9zmnmQ3CcyL7NtDtBg0LSfyiL5OGQmf85gZJqIZjNJBylZn7EjOY1y6B8PgKJ/MA0xfug5RaCVfDXpzL+tGm9VS5fXMj2hm3xndAAV2ZlRJMt2jotKYA+9tzUf1L/ReZQlc1kIywA68wj6kQw0MjJjzsGzpPJTBUQ5KyyXdxxmLNe8p55um4S47yV5xZmQ5kJH/4kFVIgbHkw0XRRPDK0v/kK44rlKDzOEmAWT4tGWa59Fzy/O4jJ56Tuby6GWHcLcfKK/LnDTPawdCka+Mb42vMgYFEtT/HEMErWinejwJNGR/1Tra8WTAwLTgNaZEjefaOo6Bc+5LVKN1S2VhVlkx9hXXRE762jjlDZTC9wSQbzKa2Fmj0K33nuSxswrLEdoabToOZ145CQwGOMLV+8I8RzwRg7eyjnT95bozLCUzSpfTeqhOU/JU6wYtv/G82LazTuBAMs+X+ZGPN5+yrdH24JPT3c5h9ZE6ljq07sd1pM9SLoe9XiX0zHN8nL6vUjeWpUdiy02G/WeZBi+Sfts4b3E8Weel1B5rL2CGiAXGudzEgp4Uy5VKpwAiyB5eLAWGPR3sVNaI0j2DyVRlnCiPuVJPsIFq//OyE8a2p+mk5fl63qa0qufJQLkDN32uHMe19y27zPtafuEgSuu3rf1oXus56Oi3HDx2kpvGPEZoj3HZaea1biNi/Sx25LR0YxCL+5m+PRaPMyt/HHmN9MKiDdNYO2etHeH9TeS5wS7TdqsDZIZNlcMVgFrlGCuzmownAmV5/qT/dIwkSLNQiSyWTAGD8J7G8ZSZJll2y2MwXZvn2qnh5/Hzmee088sx1vvMo8x7TCvmy/7d53h/267yZ8mgFzJumGfmku853mvLsQYr+Z97oKO77D1zlXSS+ywdbekYzT2YdroDZRJ/IID0pNOL+Y1157mUOVhl1D2/phvJxtrHHA8t0pcE6cBv0KH3gvVmrsl3chyo10mWevde8dz4mbmX11p6UWXs+Xrch9/Nj/6y9xf5Y8e/NBdZYr7lAwYN+R7HU8uT232Y8id7uJim/b/1hBx32gvikZG6Wo6hgoGaLHqf3+2Rilryfdu9I9oiS9cleBUIe3RiCIcYJ+3776gN5H8u9Sf+5R6ozfPsKalXvS/lcKpSgc7aHfa34ueS1dJf5E3qHFMq8VayRM9dpQWNVaFLGpy3nNPx1RvZ37X6lXHErGqUNjROoWfPnsb85lrBNKdklEY/3u6NYkwmEkA1MqGfMo/enQTVrrZzBSjIMabSs/R8Wsd0EHEyHsa7D+6FSo/3drGiVcdgFPPDMB5er+Lxs9sYrocxQu6UXkxWEzwbuYfTXs4d9MTDIPoEJs9O5bx6vl7H3XoZm03ShveG+ZB56ehkFsNDKCvndNiT42kS25hSinA4UHY8gUfoZcwHOrDacawyi+V+fyQbYBqj4KhtP+I6dvF8v4mb/Zq4xhjhcBoM4qw3CjLgURnJnBJ9jUdxgA/Qy3QyjO3pNJ6tlnF7fRODLT3RRjHGodMfxgQLozKeRMdko+xwms3IH4ur3iGejUOl9pDnfUZEL0GVFk8byqX2lMI1ZC7bfPyPO3jNc6El4R8EgwwHqg71iTde035bfPTT2N3eRP/6WczkaJ7EfjiOp8tlPL5ZxobA6x045jAuT6dxMsEJ31NGlnpIjqYxIavu9Dyertfx/uOn8dGTp1VCkxLi6chubR/zL/YEtM3nlEEuTZp4Dedgh8HDW95uXYDfKbVnPcPVZkwrljXG97iGMUXzfMsJj8HXNu8k+8q8wTZky8OsE1hfFQ+zY1oZy4nl+NXyKb5nf0u/rWA3zsfZz71UqU068S4Ge/rN9uP+aBrnZOht9zHcUop6EPvpOG76u3iy28rxtKDKUPUGV8YQ5cXJUUQXq8oW6klLa55tBA4m61zYXZZlfE8moANDJZOrNLN4lVoHpGxwiVOvlTFk47Q8v6/b2Ss4g6t6EJikK0JpXioY6Owi8edWf0y+nDyb+1nvNEbmY43dtbLGMtfrYd3vxe/bNWtll/dU73/6H/+HAyC7H9zOCjOrjALKXi9+AR7heAF4hQnxQnnjxUQA2OJIYIP2+uP4vd/7PQG2gLUAwzid/uYXviDCeO9HCeRaAbHibgInpU15tGVIqVFcgVJEtlHDlRfColVcmVDGh6PKjUG9GVwmTUB3RZvxjONJNk99553Pa+yAwV/5V1+XA8NgPvMkwLpKBf6HX/wPBKb94R/+oQAiwN3Hj550dS0nAGxV4s4KDZ+5D3MK49D8VfkwGwZW4k+mGdnjLCEbWSZ0b1Kvk893n6EWcDVAbSVFTr7pidaSezAfzJX7SskTXool12eurEB5Lsl44jp25lnp4tkksCui2E4Dxs19uB5r9ODBPd3vN37jN+Lv/b2/F1/72tfit3/7tzvFlohnZxd5w/FM3E9jmGRUIPRGhhrOuT//8z+X40j1+FcI32pgXSANc2PlVQ23+1nPM+clFW7GiH96v8t0RsZ7dp7rfneXPYS8MVlzz40U6jKgxCSRHI6WLQUOgMbPAgjrl40Eg62KiCTF3M2VqxSAM57svWb+OJd5cvaYlSeMLp7N+8dgAtdknAAZLeNpGYaVMgsXG1NW0mQQuLlhRZtKmWiMayAl5sbnml49dox5lBsDPmwiC3o15ibbor5zfwWe0dk79OH69V//dTUHZg9+73vfEw+y0QIYbMPLkUzmZ6xbRq8n4MY5ZLVxPLT09ttvxvkrr8frr74Wr7z+erz3wx/GN//oj8UrcZbK8N7uJIA4F4fSfLEQD/jEJz6hfbXp9eKXf+mX4hd+4RfiT/7kT+Ib//bfiJbYZ0QNnZ5eKuqMNaSvAOXzKCGTgj2bA5LxxBzK4XXNMel4grwWi3lnMFkhsQJhZxXZfIwF+nDvJ+hDf7vsI8D/7vXniE/W8vLs/GOKqxywZSyKTgusNO0a5OrkB5E7pfSJBgrU9PE2+LgX485ee8cISPPFdo9YETN9Ml8S6tWDxooTQDDRVK3gNX2bj7rck/bq3iV57GDGqK5msmWEms914xkNVEqCe8hwfaEXhJSsMrgkt2ovCMDZ7mK+yvKfGk9lisjRWorjfLs8zl/jeOK6VobcI4UxqXpjGXbs7dXNbQe0WznwfhYfnWI+HdO/lQnj9e0PYrnaKNJLNdlx0hMtpt6ArBXNNdPhjYNS/LMcQpYx/cqOokQH2S3sYQwtarMrUqgULxvKUmDHaUTbINd6V+8r8bGmiwdNejUXZXxaPlkOkRFmxcl00DHc+sdrpybErE9lzcnY7UqGZlT+X3hVhpkdTzIQ/grHUycLyhHJ51b5bq+fz3V01uScHpuTb8l2QDHHgCGy1aC3at1nJgGKsWg8/VR65VrmewqGclbuU5l2lDAOJ5XLsmOnnFk8IzRLpgC0KiVXz5Ng7nqbUeEcNzub6cZeD5eDkBI9GCtCEFmL44nSpOJJWKslQxh/u6b8b4Aox37MBmt5hOmPjLBllcvjXMbGb5J/NLMuQ0dykZrc5aSF7xqEs6yGBkUfTcYTWREdAFa1vl1+xrytpTs7nUQHKjeZgRkOzPG9zJ87uYiOSGlAxtv0vDps0vFgRzyykWP4rMi/QfI/vgOEJ/yaPgAAIABJREFUFw8qJzdjGCqFMQ0RnquV39YdNSfleMZ5pTlwuaTTLOfV7kmVxSudB8fTX5XxJKC1nBVal2Y91QOCjFEA/sp4Yu1lD1QJOBxP3kMvAvuiv6bJsvdva0ghew1y6TnpSbfCqZ6An/h0lQTkuSnP5vnUuu97R8cJjpLK5JKccQ+rCiJQk3TKmzY8kvu0Dgeepf0sPlgOMa5putSzEHhVGVemMRzFpuHUe9IxYpnwopOaAACDBa0NZsD7RYDbwDhzYeD2xbXv6B2eUNns4ovlFPO+0D6GdzRNmaAVr5N6P1FDqOkL5rXyXt/0jnuWeZUOUFk4jF0Zz5VpBtANkOBypRwLqHA7v4vntzcK8pETfb2J1V06nx5Syg2ZSBn5fj+ulsu4WtCbshcTAutWGanqqg78j47gsnpkbrZ6vfVM1ojj7HTynFmOeU/aGdnKhfZ/znPQSKsXWX7ynQELzrPToVuPJsjCen1rfzBGj6FzvlTEtI/3fugyWSpbqXW6GMwwiGXwnZJKtnUNhphWTS/+3TLE+5fjZ7PEJQy0yDlU4DhzmY6HY9WL1vFE0KL6kuzTIcn4ATqZo4w4prQYzrF0rEj3o/pu6cB8j6x0ICzntSC4xFNTVtPypJ2ndg7Fe0v39140ViH5VACk147j7TzyHjatea1fdFz5e+s8ll2tA8jHcC31sb6705xS5pv3rhSvAoMy4yL1/XTY4YDic8o05rHN6kzdTn892zkZ/OBzGBvPzbWwqRzY6fkzRsRx1vttf3NdgXYEvFIabJDy6UXdTXzi5/TW8F5iXy5Xy5iMj7iX+WirZ1ju2u4xzfr6DuzyuZbNtkE32yzd2tKJ1zV5bfIPy1Nfx1gS10FHNB2gq/ve0K+dgeYv1jW9x+xM9P6xTWV6QB4inxmfaKn2PscBspP9+eK+bOWr+hNVxoSxRetwcqxt9jGbTiT31Zdzl4F0VESQ/O5KDa9V3i6fn/L1iTmtqtSyMcGWVzEnrSNTulOjd0s+OGi25BNjMyYI3V2eXcZwTID4Jq6pPnJ7E9P9QeX1Zv1BvH0YqepA7HCyZMAiJdRiOFIWzt32TnJFpd8GkQ6nUS9ePhnHvdNpvH1xisRT+XF0tf7kNJ6vIn784fN4+Owu7k3OdK76hmLbMWf0jsLR1R/GzTrx2ejTA2ocMZnJ8XRFsPuKrKjUB5hr84LWHupPRnI8aVz89bYxxfE0SMcTrnb0xtk4MxLpCfb06nncrhZB/6sLejH1h3HSG6usmErt9ffxZLeO57tVsP3Ho6F6AdPfaMr8ENxGCe3dXnjE6uZOlTWG5ycxH0V8+PxZrOfLOK8yqTieTgajzvHEfMtepjrNrqex4SjA8XQ9G8QjAknuFjEgm730LQdG4njCaUepPTKfVptjIJrnxXwbGmfeeX70avbierlUW45Pfept4cDLm6fRA7O4eh79+Vw0e7fZxZPlOm4ztU4yYwpePEm+CKlJF9lSvWcS5/cfxMmD+7HYHeL9x4/j/Q8+yupWVIg5SXlk/mBsw1gY/cRM+w7qQyZxH+aW46wDt7ikA1qmyuiqtitNdRTLIc1z0+OJY82PjCG2e857zLIM+W5dxvzavNK6kO8lfayyYb0G6Tw/Bg+8yMfdy5T7uteoZLDLZNvJjdOQjLURGU+DmMF3CFyklPVoGNe9fTw/bGMeh1ggt7YEDEzkvHVgD/yJF5mT0sWr0g372/OEg9j2KbQDfcoOL/lmW6IYWfRwGJc/o5XJfk6+M37a6l/WAXwvYZdls1hWaN9X+feUE8dMeOvvHOMKaXYieawOurA8afUO04Bt81bXedFe/3nH9v6Xf/I/H+gD5GwaKx0CpcsrxiCt/Bkc/NznPqcB41Di4S8uz7TpXnvtFYHAOJfefffduLh4Kb79nW/HN7/5TTmdnjx6rI37+quv6vP7P30/Ad+q8+rJZVMTvfns7ka16VE6FAXf1OjHAId5cF97CO2QseOJHiU4kNKRcGy6KqayWnXNK1mY6YzyWvfi5ZcfaJEAl2k+R1aXwTreuTb3oTfRf/qf/Mfxx3/8zfjqV78qhoLickXTP2VVDWOzTcdH+3wQsqMauya3JRxaBYExnc5mypZw6TaviUt5oZhBPMooKIXOoIONIK5jx5ydfIyTdRsNRtVI9ULjZK7cs4rrjYpZcn2YWGuIikkU2MR8sGZ2CJkQV5XmbOPEY+V3mPnJyTTefvvt+Ft/629pTn/nd35H2WOMT/dbp2PLiloqvlkOgRf1uZkLstNQFKDln/70p3oWGX/rld6dQcEYrcwrEwgQaZ8lElJJSUMtjeN+TMZn2hvM3/0Hl7onCog3MZlZigQpJdhM1mNeFTCrzejIocrg4znIeLIyaAWBawvkwPiplHJdrwxqRR1XRh1Cxg1kTRNS6LqmdNlrzPcww+EedjwJ2Cmjx/NgY0Jz1OwvCxYzrH2v6mtXE3CiY7xGojtFdqQyzGevi4HJl157vStLxRjHVXJETs/+IHaHnAeeyV591pm/LNXRj9/8zd8UvfzWb/2W+Ax05ec4Oz3tSjjYeIOWW7Af5yhjE+C0mouW4G8vvXQ/xhf3xcveePOteP7oUfzBH/xB3Dy/Em9g3snk4AVgC51AD+cXF0GpTvVGun8//uav/Eo8eOON+Fdf/nJ87atf0Vh5FkqyHQ7AJbkWZBD0q4FhKsgDldoDKGH/y1G+yblMxxqO4OQ5FjZm+qypM7XseHLpACsaXANnl53Cdi6bNlhjHE9ai9qDVjJMTyh0pv1WsT0K4oyscFS0wLzKOLVz0AKO5+M7OTJms06AuwSHBV8riGXoVnq86KyAFClLAIEVcWP69vxYuAJqdYYpKdZk5zUZem4ObN5qJ7D3zGGQCoh6ILnheTmwOiCvnB9ySlPbvEoOIpvIGPRLvH1dwGYpTKv+LtP8cV7ZAWOgFspB4Woigij3ZUURxedARlRlmEg5a4C9VEyqcagze0rRcQ+XzZac9MzW5A/HE0odZdpwPD2f38a4IsKQzan0HUtlUVKBYw84KMuJN5mN1ZuR8Q0PFfkuR1MCRO7xZCNR61qOp7bRMb9ToqI1prvJrOe046k1tlpDOY37ynByTf/qecT3OJ6sOHnurBTqmkU/cja5iWdF2HH8+nA0Gtq5t+HfXtvftfdRAlMBOXls7jc9Aw13T6ZyGMiQ8/cAjIodPcSkP06wlcjnym6VAo1D3iWnXKqvMp7aHk/sha6EXzlLoFM7rdVnpZyphyqjQgkd70OCefbV1yF1gio3C0DeGyqCUXIXfLh64Hi8otdNrk0rd2y4JHiZ66N9XZkT3uvasxj1VQpM81pZYfyGq25YYIZ5i2rsVwlNOwUMmHRO9n3qIMmH0zDSGKrfgR187ZilP5buwvUpYSN+UY4ng512OIkPAYxU+WeX8gSg0ZqUgUNgjfhnRZ3D4zU/lLDFaTJJXUGASGU82UDT9/0mQ6V4gLOVDcAY0Gdfcw2yIrm/wC510z72N3OfKH1nkKE2JZ9bxzi8d9IbxKYMXhm1duTWHFn/EY275whJVNY3hhnwZv7cAoDe13agmed7Xfh9uUj+aOcOPBq+5EA8R466NxfnKPq4HC9E+erelFhR6ZbsIeGylqOu/FTKQPoNiFbKFgG8MTDXGpPWI7u9Xr2quLb2S+lrNN0Wn6k+tpQWNv9PGZXH81Lj8urJ535ZAEWeP4/D/LE1Kr2e/s7j0ppVRq/4sfugJRNTKUzTnw1sg8SyT+ChP8fxJB3SzZlbpzn7vOnbdRgdHc++N44nj486/uLxyCGBPVv1orMdhf5IRtPtYt7RIcES6GaUUnpOObD9NuaA4KuNekE9Xc6D3Asar6t8VGXkc23uBc0oQ0PlRtM5b0DFdGMeZdvaa8i4TcMGTU3blmGa5wYQksxteitZz/UcyM4rwMi/2fHjnlmWmx0vLbCH781rWqdRC0JY/3vR8dTaRNpj5QC37ZvBkgma2+ZpacP04vnwc4t31x5EP7O9ljZbVnmwwy37CyV4n7R7zHgiwAVnCpUsHC08rUDRtJ/gd0SON7pd2Ts5f8jhHL9lBGtvntHOP/97j7blEa3v2kZq58E6d6sPdLpq6TfO/PH1eUbPhzETOwBfnGPrg6Y9rm373XTIGDrHSC+DKpG5XhvhfV1Ede5FB8fkerMW6fhJvpuBnfrcO+p+vrdpnudi/Ar4PDvrAjPMf/yMpjHLS9OGabZ1PHU8oeSF7RzjATybbR3jJd5XLf+zzsY7dMM5dvzwbFzHOpFacJbebfvezy/b+pDlj/iN69lmcPBBe773LMdxfcaYulE6LDU3cM0uQAogNx14fnbfxzSF4+nF9ed806rK4TblgO1CFP4xGMrx5Jf5U3u/k0liQvBf1jIdujle0RDXITcFZbbkhzAFBUsd1AP2uHdd1nMrG5J1A1/ws0hmKnu/zfpKmpbjpXQ/5o559l6y/en5NR9R5SWJ7YP0+NhvgvyJC0r703MoBvHpA1gRNiM9eVaxi130Ke2s3lP9WPTXki9LgpxGvbiYjuP+uB+vnk7j5dPTOJuqsHGstytl7ax643h0tYqfPZnH3TLk/EHHxNGkAFfWlvKHtKjZ7mMlTYCqH+MY0E9yPA1m+IaenlvwhJOPzY9tpU6HRqeLfWY8jQ4xoyfqbh2T3k6ZRoflUkGQl+cZKL/dHeJ6vohHV88Eyp+tduqzdTk8iekgA52uYhsfbRbxaHkb/d5EpfhGZE+x1soOC2U6y/E0PVXwhmyR2Tierufx6OZGlSpOR/SYXqrUHo4nejxxXut4wtmF44meSVeUIDwdxcPNKq7v5jGMoQJ/1R+sesDS4wnHExoUpfaW61Y2pIPDez1thJQpp+oTm/jAxdmZMCFwps1+G7u7mxgt5nFYLFXF5ulyHXe9YayH4xiC/03HCpDnfOkd2yxH3guyuQ7qg8YfJYCvb+7i8eOn8ezJ05jPlzG5SNli+e11A2eSfl77O3l06hkOrGG9jJ2Z1i1TTP+uRmHdxXLIGKJ0+JKpli3mZ63DKgMOMujGNnVeKwOJvOfaa7Q6pAIZq4e7r5/O0gyia3X4Vgd1sKL5icuJK9DVJcCF0azUz/piNIjL6MfZPuJyOI31YB/rQcQdvZ2gDXDVBa0FDmrTQb8nywDrLwR3idcoqOigQEnLIbLgu70lB+s+M6OcyV3+CslJBd1VsFSTleTgB+vtXis7mVpdzYkwXN/4nXCLSowhqMr6Y4v/tDo+x1pnsiyzTeC5bvUO8xDLEvN7yzfLJ8bfJiy1cqL3f/4f//sBB9CHH34oYWPHDQ9EFL4J1YTPxQCyAVY5j2Pw6OKwYQBkO+F4Qll499134uVX3lSGyFe+8hVF/MNsWBicG48fPlQoLuc50t0OEZxOZB1998+/X9HVWfIMIDRr925jTik1MeZ0MvDiNyaPd8Dpp48eJ8hbgB8TzO+ue6k00gLhSaNM4yvLZWkipydyPFnR4h48G/2Afu3Xfi1+9Vd+Mb70pS/F17/+/1Uj023c3lAC60TjonmzDQ87A5grGwtEdHJ9zWP1lkmnVUYSnU6mcnDxDDiFLLx5Nke3cqzPd7YChML5jsayY47jAHid+eAeTWRoMPeMhXM5j/sBIXEs82Yvu52S0MTZyVk2qa4SYy6naIIlPdnEbAZmZY0sjPOLmRyMXIvsOTKV7NxknLPRsXk0x3mt7HgCFHXPLMbgkoQ+jr4idqpyjoEZbwqlaO5znmDm0KqzhkQHs8vOSAUQTa9y0hlzyZqq11cZAlpzSuxVKcWru5suG8yRxlbkpNwTddeU4LCSZUbtmv5i4gUgkCHEGmU5wo3W00zJCrCV6MvLdNL4HjaQoBmtwzT7C/ka7q/G87jkGmOxw9KKPe/KRplmBG8KiWxCzpzwHADRq106SZStUyUWuR7XZlzD6Uw93Cx0cLSaBwjoGuf+dkQp5yoS6fJS77/0S+/Gpz772fjut74VX/7yl9VHiWt5De/fu9c5qRy5wLpRlk99xEY4HDOSQY6P7Uq8jQwl0nxxPOFAH5+fx+Lps/jd3/3d+OmP3xP/koDdZKlJ/qcXAN/ff/BAPBCHz1//whfi8qWXFPnyf//Tfxpf/9q/6spX4HgYj09k/DJfZB/hTCLCNukpS2mheCqbaj4P+rAwB3ymF8Hp6UmXEShFpKnbDi2wnswFPMf9nqwIsIYfPPyoM55szHNv5lz8aDgSfbOHmVe+N5Ah47GMEgcM+Fwr8UTMuVSHo45QZE1/XhNosO3Bxj24hjPbmF8LR4MTjvT/qxxPRDxbgFvwemwyxCtjVoK1AGoATgNEbjZt5YNxQYsGYQClbGzCS7QP+kmzNigxeHhxzqqcnlIK54vY01i2yoXJ6Kz9wjUxrhZAXJU1pTJ7ALB2YKvh7rDrL8Y9KC0lBxd9tRbzUIG7Ap6tEPJZhiMRgb1q1Oq1rBJsVsDVowNzCscR/UBo0ktU7gaH8CL604xyZd9LwacEBUp+ZS6oBxHOfZxPKlUwjP6Q3jyVgbNJJSnXNwFtMlDNTzXvlNYoxUz9iRzBSrT3icu/HCPlbTjoIpXF4ev53ddIMCTnAwOTeQP8Nv3huLKiZcXJyrne63w7BzmmKxfGnj4c+3a1ypvlvwG5FlTzd6nMw1tTH+B+8AKtM2DicKwmxjyjMp4qSAHDlIwniiQO6LdAiRqi8k+z3jv8FkeFew6yB0Tvm1SSO2cOmTMY6C/0t/HegF85SwzDGEe5wIfaB/AM+hxQUsJz7GfhGdh6REGKXlVeL2lBZQzKybC6zXJP5muWj95zBrl0PQDHioa0PEL+42yy/tcnEtXOVaJmlfVzLDnE8/t3nAc8gwEwaF4KeQNcM1eiGQy0cuzJ4VvKP9fy+Ml+0Dj2GUzD9xjxHrt5Rsc7hTpVZJ1KSEwEnqjkQwHUTKJ01gp8sdECr2Xsu1HjOC36cPle8cVeRvPrVY4nzGIDW8gO6EqGLXJefRYS3GI8uyFAwLH/kbOdtGcwtjC+vHHUUqXZT/1enPTTsJaBz9pDuwfWMQEneiSJ9uW4PpbVsOMJGWn90vvGxnLq8vksBgKtB1mW0ONFj47MHWTJEtZHTr8Kdul0mypLizOhW6NDzq+eS2PPsnv8cQ8ca9xT0f+bbTqeXEZSGRS5Z17kMeZhBjE9PpWybI7fL1ZdxKKM+gIJeN60IzKTmDVC1qo0ZmUj4sS8rcAH20w8aztX7n3luW0BTNlH8PnizzLMa7Fl7FLeuvZMN4cVxGSggghoOyOTdzT9nspxbn4L2MY4WCcb9/S46IzoGocDADSvFf3LNch81LM1feEAJFhvZTqxh3B2EUC+pWzTPm6327hZLOPZ7V08Xy3i+XoTz9FVqLDRVF7g+azDWm/mGSnP2AIGGn/pVxzvoDDGZ/2KZ2OtFMR4ddWdb72tld+OcvX8Wk78PLDGsq8FDpANCaBkxonv4T00X8zVG8fBkgLO6vgX9SnbrSmnEtjl/NEwy1LyHeXS6M/DsdgElJrmXlyzDXwyzzTdeQ8zxjbDK7M6cn/Z7jAIxJixjzjGcgPHk2nPGU+zk0mnr6Hz81y5B4hwtwyuyPJ90hDzTXYU1QisyxobQT+0ncW7nUPioZU5ZXBGPILM1JpX39s4BTYTz+f17eRcHc9xlo3mWdzf+AHHQ1eeT1ea8DnWq22vG6NwsJf7e2v91rlGOHMU1CBnUu7JxAQSpLVziWuT8dQ6otARfC8CVOyks73qvWznLc+UlVOy2orspHLW28b3O9cwX/AeYSyme4OXpiFoEFvQY+Ccdi6t4zfi6y/863O878Tny36zTuv7W+YbqJMDFrCziVRvAx7yedNh53Vv8QGOzWomx+ARdHXpKApCzqAl80+f6/GIl++r5G9VOTAu5r2knrkVXMgaEHRmjAG9vuW/fi7LCPGUfYLh8GzzJAAU21PbwT52y7X0VGXYENgSB9klChZYpECRE1jBShUcaJ5FH58qsa5KCgDvvVAlFuGZkRH9nj/3F/ZeYf39zJZ7HMv4pFf0R9mLpY9dso8RweD7fVwOx3E2GMcbc/jLIbY7Ag3S8USWbw89s9eP5SRU2QHZcnoyjfuzcdwbRrw8Hsa96SiGk6LpzTLmq3U8m2/j/SeLuF72YjS9jMWc/T9SYMtivYqbxUqYCLoSx3eBI9Q8xhYcjBQUMcdZhkw7pGMROv15L5xko95BPZ7Oh4eYxC5G20WM1GNwHz1K+Y4m8cqDl7JXW2+g9ifvPfworufzeIn+TcNJnPenMTkMYzOIuO7v4+F2GY9Xd9EfTKV7YAfyR3MLbEhKbBPUN+yP4oS5nMxisdvE+3fXep/giCIrhTKM2AX7iCGZd+i7lAEkeH8yjP16HyfjmXo6gVbeno7j8WYVz29uY3Cg9B9Z6QfRsHQbHAUYHsO+gh8xp6R3uM9zTZLnSxl/pW9hLxGYQBUqBz8PL85j+fRpjMG8lov46OGjeLbYxP7sPPaTk5ixH/vpDN3hEO1RepBqTSPtvX7g2Ogp6A4cA0fN3c08rp/fxPzmNsYP0gHPnmv5ihMp6GnG79QVIHuX49x30K1eLENN05bPkvHFH+yg8j2sw9wt7mJc9ifz56AR8YImO9efXaHG9zD/UZIH1W+omtIEMptXWS61FXkYC/LYsj/5QGJtXjPWkcx081aCXLm36AO7cpWl5tfrhfpZnw/6cR6DuH8YxOV0GsvBTs7bO0rscS3m/w77OIL+71topOwH601qhVBVYggclv7oKjGN40293bYh3dLP2fb5RffH7evseOnvhdnxjKyfMS7p1hWc4H1sn4T1B8+hbQfZP00Pu5QJKUuki202CrLnZbnl5BHzaut6vqZ0/rLZvQ62UTx+6wNcU877F17aT//P7/yzw+///u8LsG0VZH7MqAdHCmW5PW7mGr1klqy3XHyaAOf5qRxPr7z0QKXPfv3f/zXcNLHfbOJf/Msvx7e+991Yb5bx/MnTuLu9DvqD9HapsHNvbxAcEmQL8NA//OEPu01nZcwEAHHdqcleAlZmHnY+ybDehRwaPI+AZAQTEQbrbKw9mw7VYLQXAAwZCYFCeXnvRIxt1x+LADKzKOuckgnxmc98RgD1z370w/jpT96PDz74QEAfii4NxhjjbEZ2DWl5aAAJBk4nwzifjeNsNo5XX7oXr376U1qWn/30w/jOd/4snj1+FrPpWYxH6bh69RMPlCEmJ9+z5yKcxXzebV4IVQ2l4/icJgjmEVAd5dWGNiW+uK43eILXp/HFL35Rz/mtb31Lc+VeUDZIuCbMzoC7vd1W2lzmzcaHHZcIZa7hSKpchyyTx/2cnWKvK/d15oPHbGeRlXbW1QA417q9vdbzCxCl2eEwmfTTp4/j3r0HneBIJS26DKbMCMm5YLzuO2VHjTZI00y+NZ47JXaSTYG12VZrpYu7lEqOPx2dBspcz55rQUsrnAmAuVVOD8DCIBlMaoxjtZiphKEBJ5jHaq06wo8ePcqoxIrOdzQQjgbaXNoJhuLCa1yGDvM8mKZiYIVf0SmuSV01l920EAUZoM1G3uuvfULAufgG4N5yqbnHmYNTmGueXM7i2dMrlZbLuvrZfBN6IQ13G1sJDjtGUTy5v8rC4YQa90X/uneVfgAcZM6h7zdfzb3x737wA9E5L0Wb7tK59crFq/HvvfPX4m49j4t7lzE7ncX3/+x7yqIEYKDBIONUM+lNztXLr72qfmH8XX7yr8fZCeWiIp7/+IfxL37nn8fP3n9PDjvKAI6GWX6Rfcb8piHYj1dee1X84QvvfF7A759+7/vxJ9/6djx++jwW87XqwmKQqYbxNK8BqDxfULM5lUTebIDxTKyzMxxtZC2rx1rrrE6Bnc51hCd7lwgdeKoBSws2FDHmzYrMi0oKwA37QY4SIoUwniurRkbXrso0FdBqAIbxM5cGbQVUTqedQWyeAIjKOSptUVmb3md2mtvRYzDUwIKNPRubOOz4rsvswME5nXXRKDYqobXWyLBAtkHcCt1WZrZC10rA/pARf1aE+N78V8DT7bxz+hrUYfxWRMhYZO0dUOBsWtY5eW1PdaG1LgC+u72yophXpBbOcMtOPz8AuIGczWKZEWdy7mSpP3ge5+DApsS1eRlBGFIY4WOVxQKdiw8q66rkLD0T3FBecvsgnqcMZAwDekFVtNLu6i6fFQdSlTGFjvgMjVIfvZ0PG6Tm/ewlr7cBKsbbAThND0KNoaKcRAfMawGrrWFh/UGKG8B4kxEjp1GVgzyW9mi+K4Iwv7RiJqOYnlYVpevxwWNQPM1TyXCw04l5wMCysi9FseSNjIIm0qxVOltDCfDGtHR04CXwp3manmj+4MtcswM2SkZu18dSBgbLdf0CebdqVn109qlMhHo3rJVBIIBLZT+yTBlGHQA8zwifPsEAbyKeMUS6+UXtPiFruhcT+kNV1ilzFBOaQU9juksjQwq7XRhVxoznBvgTHVW/RtGtM3eg5z4Ke0bBM2bGcqSxzCRkvIzJkaTuL8U9r59cdbqTDVDPf8pcer0061Z7TfdbIYMyMIe1FlAHqHyCOXqQHkI9cfoa8pv4xTJ75kmHHQ7irulb6jLTjNlAJfQDAGR6s+4B7yTbl0ja7EWSJeUUXEUTajlbNnE2Pom7+VzjwfiVgQOAyF6inJ16IH68x4Rpn2tMyIYk04dyjc5EYU5xjuOoroyUpHlnKmRp0QT2spcbv/Od5qjJ3N9t09jUd7UnVJanMsInJwmAHoGiY4CCdEKa5PEqB4fWLuPCdR7Nnu1ckS7bSyNMsg3+UQFtphnrPp7vRWViiu9USTiuYf417cpTZcaTjLP+seeCnPrw9QLjbLBzLclBSoE1PTRMg+YHBEbYbnMZJAdAdMApPQE1vFxHNUhWHXvqcB5LTxL9ns95LI0FTdixat2gBT9dqrK1E5hugwWyweqlPdZWj1WLAAAgAElEQVSW/SNyn1KKFbiksTWR/OiR6DfuQSc5W3MsmU8JvYr+7+RVZR8wZmTqaAidJbCPw3292ihLiXlkf9J4Wn3tlEzaVwkePrNPkaMAj0/mNyqBM79bxvPnV/HBkydxM4hYjAcxWVSwSTnPWZeTs1PRK/JbwScF2HBPlV8pHUFZcet0EBo0sM5jwJ3vJesr0Kvl4QZUbf9aDzIALJChgAfLPH4ziG8bzrqZ9QDOa21yr9+LMrSlA+01gk6qdFXnKEL+VcaFnDWzLKstXW6bke6m6Va+m54MgPtefjf9e2+Yn1hHNE6hPr+VBS/5WhlLSYeHWC13qtbCuDOActuV1nGPJwBlxqjnox9LV9oPXaqCVXo96du2h+1EdDZNO+eW63a2tHqp9QnLA2w466veP62+wG+8rEPz3OiQpgF6BPGZl+nIgGFiJrlu2g9FZ45SliO1+I91MPNpy3DbE5zvoBgAaq+lANfiX86UItOp5Qmi0xf0Hs8xGdPuYW3cwE5Nxr1apg4iut5t5SQ1j+F481NK7w0r68H3sqyxY8s07/PkYMTpgmgzaFc6rOa38AEB2oVJeA9yfGZtZeZjB0xWwIl1QErdGvTzHmV85hGUeHOrCevh3T7B0TbKIL6cg7TP9odjaUnWz9f1eaZF65vWp+1Q8nolv7f4bMpxN32ejA14zAZITWPSEaoUsPeu97vwBwVWHTMIPG+cJ9reboQxUllHpfErOEyyoPqNvcgbWv0MR0FmVh7bKbT0s17MO0c6uInmqCkfT2BwX44Lei0Bevdjtt/Ey7tDPIhBnFLOTboba5x8Im2y1IFvR7PYrO/isF3Eg8txvP3ag7icDmKw28vRRhbG1WoTN9teXG378f6z2/jwKTA4Ae7ovxl8SkEF+oFuDlXKr9+LxQqsC/56kINlP57EZtAPfHVk+vT62BZURki9P/du6kcpO/pxs9mo9N/F6BDnvV2c0qNK9l46+Ab7tYKzXr04j/vnZ6JFehw+ub6Nh0+v4tXJmRxJVLMQ7xv24+lyFTfbg4IzFipVnLoh807psbPZiTKYKFE/2tzG5elljKensRz04nq/jbvFbQyXqzhD9yT4a0h23SCGZIyTbaaSfUNlT1HqGAy4f3IWu9k4Pri7iyfbVcz7PZUhjO1AfaR4Zsmm6uUqWw3sZ5q9kKzjGIc0vz+gI9WLsBTpM72BAnnBn145vyd9OqtqLdU6RZlKk+xNv1im/JauOc2g0LZ8PyUlTct2yLRtVehKBUbgfUGVCAP90p2rPLjxRejXOKfw5ipZatne8m2+o8fTUZfMvo4kG7DfzBdbZ495h22ulK9H/NB84OhLSN4s26ac8q5mA03yv3UczjVfNJ7PPrK9kfv9WJqeZzFf5TzL0Za/7bdZPll9yCajOKUn2XYX0z02Zz9ilo7uW9o84MyejgNEhww6VTBYZ9AG97KOaSeXMDSqapX/gXls5ypl5tF+6gIzq++gcQ/zL88T9+tksKoaHe0vn+Pnhed4rkyz/MZcw1/RH9qXj/U6oY8xbn/PuwMhjN/5Xi3teB1sF/Fbi497TVlf22fcx/pZ73/7X//J4dvf/rYyAPywYjiVuovTxILdhgfHuX7kfDmPiwua8J3EZDyMz3720/HuO39NGUFk0UScxG69in/2z387vvW978jz+/Txk7i7vZVhCgjLgDnfxhqbms8o7oCiVoo8Lu4vpxGRRTQPLAXfk+FNz0LOb+ZSXHCOOboeFM2CaLm4EWOez/HGViRPAMz1gkioywevdYtILxg2HP2sEIKM8/b5s7i+uhXjwfOJ8wpiZP5G1JM8P4vrWwTJQTVRB/1efOLVl+IXPvtWfP5zn437n3wz3nj9E3Fzcxd/8o0/iR/84Edxcw3oyLhXce+ljAj76KOP5HhS9FI5Lewceuedd7RGlJlzCqYZEI0bLXj5DmKEKD2HJyen8fnPf16lxchI+6M/+qMu24vr20gws/NacT+ua6cGm8VRcRzrDA2Ufo5lrcwQTeiMRVkvjRfboFZrSNpxY+XXG9SAxN1dOhwQTkT/nJ2c6po4pIiwNqNgzbmns+tSEdtoc9rY4jot4OeG8Y5ac2YdID5Os/U+QTiMWsZM9oKUrnUqm6enZ93Gxti3UmSD/OL0VDVzeTZFFw/6GiNjozEcpQLpjcbxAhYLFOV4nFw4ntxnjcgOvkeByv5ZD+JkeowQIFJXTGB0jASenJ1ImbDh5oggMbj9IZZrniuZUUZQZF1uxvPyS6/G5cv3kr4A+yoKGiCBzA5F2M4GKmeDUzZffUXf8xv0fbu81fPZaaSo7lJEud7LD7LUncrM7XdZc3yZfYAQ/GfjzPZ7VJly5hXMI469N19+Iz712c/E+HQSr77xuhxg9Jxb3y3i/uWlHFBiqFWmibU7v7wM9hR/r37uXTmdtlfP44/+zR/EH/z+12NOFAhRkkT8bzNa8/weGVhneo4rGpDOZqmcVPPjDz56GA8/ehwbnJFUL6Ph5umpnNTOKLy+vo0lUUyUplJvi4z0NxNnne2csaJ0OycCMUF81tBCmvlV1mftBSIbmC8bNDyz9vd4JADU2UY2Ar2fWUvGJ3BE2VeZCWVAY1DNOU3PjMUAhYEIxmxw0cKLdymCFU3EHnIGIXvNTioLYRvHNsytLHk8um4pJdC3n8Ngn+WZAcvWQGoNFxv8ViY8nxyTPD3BlU5ZoyZ5lZHxHPgZGduMRrMFKnvvt+/OuOVcni0V02MGsNqIEbWDUkNmLplDBTSzmzbrzAgh86Sbm2qcK2ODygzlTIGQs8dUOSZpvlz9RuBz5vF2xMhhUT2gNEdVwgIjgzFIYRdoUJHuKIbuaSGe3ov+nGis6jGC44tSJMqOwYAaxZSMlCYaz/N6VDJTVtt4bhVYyZXqUaLrVWSmMsNKid1UBCi/ty9/dg37DsxpejrZ8dQCPVyjpXXLMivfBtxMX/BT90JibYmespImhTiSf3i8piUfY5nneeG4VtEkQclz42MkG0oZHswyW9kZaAaqDN7vqsa5QNzK/EBOWcE9jHA65RjZo6vlMdsD3RCZ4/WEJ6zgiVVGTqAygRejDMyQjB5NOv1CJUR6u4p8pJ58gjDqG4CtOh7FxaCiVQkXKmeYzI/qS4W+ZYUXR6wAoSbLbTDJvlieE+bLfFLtuIpetWcxoNkjzrqoHjOWd+ZrXgMBV71jqQ7O5V5aw3KoqFQLTjMDVUT+HvbZN5IM0l6owbj0DjlUspdBKvRE7hEck3uNNUsdoKKH1xuVITGQAt8kyk+8dZABMcjM0agy+DJ3LQEIlQXEkMc4Xia4NkzZPgCMZG0VkHJ0TLZGnwHIMTyAbDUio0uvUNlRSuGRdTVKeZB6lXu3HYExdAtejNW8z/dJ3n50SLnsHllD3oc4BwwgZoRy3s/3HKtLQb4c9GNHBkb7dDBSDwYbR14r6UMAly80draB7/29LZ4jOVEsRuAYcwL/rFJGpfloHG05wq6lVYGHnWyovk6U/LAMMv1ZXiXvSVtN6+FeXRUoYJ1OMhAdr/agMjvJcoT/wKPLEQJImTwkjeUc7DHjznKtBSpyJY49pI5761jSzM/k8bf8Hqel+oe5VFQDAuFoBVRrS2g6Y846mwIaGp5outQaENRCNPEgnXcq2a4MGCKwD8rgUMkfnFlENqunWJY0Yu0nBByR0TiIeH43VyTyk0dP4oOHj+LxahEPV7cUy+kyUsjS5D7OViLb6dmTJ9qz9IOS4V1BCHzHsdgNvLzHGb/1BRvq7b7r9Jpmzk3rXhfbR3zv8qW+hteAvcKes97tqFnvJQf2mQ58j1ru7o3fLQ9bx5PvAx9gHgS+Eble95WeTo9AZ0Y3GVfeW+YHpp8X7229oKW/7r4FAinYoPQNzd0Ljidsfux827MKXCxdmv8Pu9xjlsdkYx9BvOT3BtR4/hb8YnzpfDj28WmjvT+2Dwq889pp65XzwvLHssp7hWN8P8bnAFNXa+E4nGeugpKBg0f5x/3dI88807ylo8EC1lsa5H+vCWO0fY49l88864JckD1HuVllcSsLn2M9ftt8dsbJqaReTclHrX9Da5l1lTYkjifb6z7Oe8n4ANeUDlQBDOYXXlPpZRVM04Jnoq/SbzzWNqgN4No99bw/rL95bdwDK+kws/O893hGWjG0jqdOLy2efHN3nSVaSz66YhDXX4ITVBnm5BtViu6Q9Cp+gPbf9EBtbRF+b+nN89PuIXQ04zN83/KpnLdjtL95k+URa+UMCfSdVj+1c2+5nGsdWye6eaAcwdvMZGwxHNNi4i3p5PRztXsk+ccxo7N9Pq/XqBwRnGf5yPVdDYDqDKp6cKDsGrpexHn/EK/sIy629HrKID/0NvOJZGlZDvvZjn5Uhzib9ePlB7N47fIsJgRDIQfQsQCvl9t4utjGs+Uurtf7mFMevvT6PaXXVdpyGCvkxWqTGbs4TgDQhz31klIvRSrM9CLuCE7k2kNs+5uYjLNCVK5LVhhIZ+A+rqh609vF+XCvjCfyEwaH1N+kE+3X0qDuz2bx8kVidcjk53eLeHJ1HcO7bZxOxspEk6OiH/HkbhFXm108B8uYzaRTo+UJUqIy0niigJ81lWnGtBO5UJnARfTidk/AyDyGi1Wcw8PJXiFhgDJyCnTqZa8oehtVP1rsK7qhrwa9uKP6U+zjhv7GlLHcJK+ChqAxgHbpUwpaW8S6sty9B1unjfZQBc5T1sv0j0MPTIS/t1//hNaf8nhgORxD8oHsCPUQy4oJyT9StpN8YRk3Ozv9WIY5lAPWpYAVBdGyR1ODlW5T/Dj3aDndmkyWVkfsdKqyZyxvWn2SIAAHi3TBim4ZULaueUmnZzY4U4c5vFDG/6ijJp7h/ck9LCfNe3jO1r5t9RcCszuduOnP5uOZW8s0657av4VHL+6uk2f1QnQ0649iQpUE0dIgNkPmMWK+WsYaHZkej4d0PImfVZUW6zmyj8rJxe+suefVerRlQB5bpbWrTL6epRxPfi4nLsjpV07hlN0rBTVaJ2t1Q+3N4vmWZ0eZk4EQDjJ9kQ7MP0VTZNoVrmUb33zS5/Nc/s6043fj4ub91iNaedjy3U53+sf/6B8eAPz8IH54TwZlUphITuBlQMPp3Aca/clDN1J02TvvfD5+4+/+3XjrU28rW4oV/+BH78U///K/iB/99GdS9h8+fBTb5SrG9B+glmhF53N9CInNz2S415ABMY8BxcqltABJAGRhIhaQJmQR8BpvazoXEvjJXlHKqAD0f/xITqOnT6/EoMV4ehj8aVJNzy66tPKlshT6UlQ9hpPxKO5uF3IMAUSr504JWcpm3bs4j+vbWwmKdADt49NvvhHv/MKn49NvvRlnD16PL3zhC9EfjuOPv/EN9ah5//0PBZDLm0uD9ypDRW8Zlck7OdHY+Z7n+sVf/EURLBlozAUEc/Se0yMmidSON0f2MIcvvfSyrsFc8Qycb+Pa2UfeSJxP+TAAdV6OxGIubfAxxy6rJmFeABHzhSMgAZUUQDwfzozO8C0D2huF+5pR+RwLETMcNfhbplMDY5K1JsuB5+d7hJ1L7DFf0LoVzoxKW2lc7QYyQ+A4ssvsqGNc/M/xzAP3uFncxvXz7AElpbGURClclM1qshvMLHl3htU5DlbqyxdDRrE1YEATO3o4kBFkRxzgAnPMvYgYIfoEWhETKYCZ2qTQB+s6HadyyfgwADVPg6NnfjibCMiyUHFZMDFrmqnLsbaVUZOlN4/1rC8v7sdwNpJBz5zh+COLQlH+m01cnJ/Hrk8EVpYoZM3BmbgX801kyN3qLu5uMrtDjLoc3Vqjfj/e/MQbmmvmC4CIF32JmAMcKbHNedfz1Z8VXuj7b777ufjkW2/F5OQ06EHyne/+aXz1974S68U6ZmR7ka0xGsqhBR+bV9bNpz/9aWU1Ts/PVeaH3nQ/+dGPlXWkCP/JSFGx2/lKvAAnO5/peYcTH1CLcbxyea59h7Imwb6nl1TWSWd88ArR0c2d+jkhlPidpqmOFrAyYacxc+1Ij+vbpH2vnwW+nTcXp2e6DrTgbBrTIdcBZLGiY4HUGno4GKSwVZacooFLyQBEGR9SabBxLWC0nE/inzx7GXUvGgUyiOpcfoNvQAdcg7lhjeW8LIPRQq0VcjbU9F4GCEAV52gPVnkp8x078WxIer58He99G1g8gxULKxwej+QiEYku8+Xa9Y7ApCzk9KSL/pYh66jzigKiP5KdTuahXo8EcjLlmj1FicIscbfqUr1Xy7nAHM6VvCtHv2lExg21zzTGLImHgSTFjMbJGCJ1rsppNj2h0lDOaBsc3uwVZVtUM27tZ1LOiRhXzyEcUJklmjI4FLHn+XM/rTb1HPnpufdcH5VWAPZU2nm1wFpnHCsVK3+z4wmHvJW1qFJjrXL7MUUWx1eVLpScLEecLlrZF+btDsyx7DHgYqU65V3yUl6id5z3m8xyUjRdGQFSGskQabKtTNemEyuaLY22RoOOq34LNr49L34fTLK8nq9tJ0UHkKRal49b/aok/8sR2hsjcTIiCh5O1D/XyL2Qaye9TE6bfGZlRJbzcwQwVY6nBH+yNn/KdkpekHSRWWcOnLAThEjCEZasFjgdQ3pVoEAuUdJnGolZL1tZge7BpB5bKS89X6Y3RLMBL/eZcZk3Z3/tlukQ9vXaPayhREVEKhNj2DmtHN09X2TEnMZFcEO/pwwjRQoO+nG9XsaigjLYj4AWAr/Ui4eMgHHXcw4eAFDLb6Zh6vB7TckQtu7cNVPeUWc7AVGteS/BPtFD/6CMIGWY4XgsEAbHk0rcBXLbASMfd3CaV51gfK3pT3DoMqngIYA1M8q4VPP51EGdDXos7+n1Y29xzRcDGNqKC+blOJdMv3+V44lj6AFg/mHHk7Ici6cwn67RLh5agIH0Dxz6rTOnnDHQgu2g3jgjZrt7VCaVQAqcfAX8iYQrI9O9iHTO4Ci7vbdb+cweMe/y797POQfHxvS5B5rSMVXWXIFFZHcXn3T2l8obVo8n7aHqV9U6nqBZntV8zffms8CspgRIy1fNU6wLtKBlJw84iGzDsjH13GVjmhdT2qcrsVfOQ8sJl2ds+e3H52YvQAzjnz0i/WmRQIV0iQ2lpqoU3mio8p4LSu9REqiCGwc4jGYTlRdakfH0/uN4//0P4vHiJh4u7uKm+i1CK/A2A0psZOZncXeXYHNle0sm1D7Q/wQ1uUdeU/LH9pHosCkZadCQ54QfY4tY/lhv817ne8o8dbKyKdViXcaBdG2kN+uQsj+BspYebYObJqUDND3aPFbLZIBT7A4f46xInY+cKF7WHV/gtkjDMrO+M+/t1r8cEq0+6PPM7/nsHq6pIx6d0ipF1p8oi8n0DM+1PFGvmG3qPdavnaEonWiQGSEGUzxPLT/gPDlQqqSeQT4/i/dFXq8yzqtsTxvgZBuOexibMQjmc7HPoHPzUvQT7Fve7bDxPKcYpRJJlrFr19myTnNYgvFFHcTjdhZSYgbpJGIfeI+hv5pvdZmUlUHtOeFcP5ODaW03LFfpmJV+Vxng1sfkuFlnJsPxHml7mmel86F6Sr0AjlqGpS6SDgoFcVUgGb/T582Z1toz42NZXnQkdGeD+m2m1HHPdepV949pSfcfJCjeBq15bSQP9xvZ4V5TydYK1L2jkg1Z41X6CGeH+FrjeKKaj3mS6clr531k+6PVkSVLZMck7XtOTCu+p6sEea967NwDugcrMu/13MphVOXW6RPb7a3SjZlHvmNeNqsMMm1tBP/OdXAIea/zudXNFSy5WnTntnZt8oVtXJxmYI8DxjIwL3Uk9DECl3BygGOSPU7gzr1RP16Lflxu9l2pYOwU+IR4bx/bP0suEnJ+Nh3GKw9m8dK9WcyGBPVkT0z+NqNJPL26jYfP57HY9COQIb0EjnkWeguqFyryabdXeT3tyT6YBxnL2xgxTtqP9Icx3+9ivtnFjsy6MX2mKHk8/P8Je5Nf29Ysu2vueu9T33vfu6+OyIiXEfEiM8POIjCIQqSMGwiaSMgImzYSRrIR9GjA30EDuiA3oEtaQjJW2okgbYfT6cyo41W3rk61673Rb8w51v7ucRqOdHXP2cVa3/qKWYw555jCbzKom9gl5wv8hZ42/d06jvrbOKeClx5Vm2XQ55AkpsGeJMN1nI3Hce/4KE4oEOgN43qxjJeXVxFvFnE0myQFO8Hi7Sbe0ONo34tLenqNMkFXPbvUszv1ChVkJGefno5iNpwo6R/a8BUVxyRT3s7jOPoxhd1mPBQd3xibEiap6gtGtTY9ePAnl5t9zOmBRf/sYT8uKUjYrGKxSV2/oFdUBTi1XyrwtB1nwrxxAdMumgGGwNMA6sTyc8CyrDs5H++e35MOeF0Y+rgYVqwXx9XDNeVrJmnQRzzl5FD2D+tiPW9fw/JutWH/HuhJHUjO6yc1uu0unf2yx5wE4kRln59WTkogVY9CXneggbNp+8IyoZUN/p15cHWM5b1tO9uL2F4+k5azfNY2CvLe1VN+v/VRCdxbTvnafhZ/3rLKdgufz5gE+GlWNCLDxTQwYKclzSN7dk0PQrFMZYuL/iipOiXnCvew/LOO8P24D9Xc7RxZFnkteP7DTyWGV98rPw/P7/m3fvf8T48O1cu2c1t7zsFuz5FlKX97L7X2o/eH5Tm2qOffesHrj4/Kd9t5tx3gZ/J5afdg+3nrdp6rDWz2/pO//h/tAflE+1V0Y160VDIZDHKmLBd1NpSqjo5nAgyhsQPw/s53Po1/99/5twTactCe/uKL+NE//5P4k3/xL2KxgdbpJp4/ealMQFWHHKXibqNsnhwvBvdrDV1l8p+e6jUilfQF4jPOkm+VOM4vY1fvmspCAMh+//2HAq5R6gRcPv/8y47ugMWjiktANk74NKPk9P9hUS7u5XxRUfLhw3cVTINqDxoFsn7eXF3peeZwg794msaBAiGLmE0m8d1PP4lvfvRBXJwfxweffBa/9Vu/Fb3RKH7y538W0B7+8pc/FwDLPV+9SeoV5mR+faO5Aqzk2Vl0eskwPoxOnoO5cBCOzzBmvu85kzFV9FZZZXYApXg2NhsBLM+Zg1Q25HhmU9FxLfXJoddPjYkN6QBAbtI8xHzWxkbntFfAwAfJxovBa74vuowCs31YbFh6nzjrU1mMGNo0UR6SiUbvonTObMjyPK6Iy/LjQyZ8awDZWIUKzIKS+eSQQv3GNagUoQzcNFky2CnR7GWVCPe9uZ0nAFk9D/ifteB/VepRbj5Ow1n7fJiVMAqSQoeyXKiyyc4ltDyMU8E+wKleX8EQGc39zKYiMClnFy5VNXd9O/CE8ewMqhgNZGB1gm+fgTqt42IZezlq8J7e6DnJZrOTMBpOxKUsB6iM9a5h/Sark87fOVMgheAuBgJGE/fCkIJqj4oq9dkqjnf1H9nv9d37Fxdx/+K8yxqkUR5BNoBcKnj4zPWb10lLVOCelTgBF95/eG8UD955RxzAz56/il99+VU8+vJRbFdkvK7i6PRY30cmkOHKmsqhP8veWO++c5KGxevXqkKkq5FK3jdbUbqRQeEgNN/72S9/JVmgLJdexDG0nfQw60CJFORcM51v9ukmXr5+FTfXGSiFho85c5k0880/GVDVI8jKGSoaO4p2fNOhTPqpi9MzBXHYU87EtXOg4B+ZHlUCbaVpBSEFHunomp5JCq7oWyS3q0KkzRhqlZXBtlYm2HFgHgimsLd4Nn5EebjMYDBOSweSFlhkJ5TvWq7YoXDVD+cGmaGA2SgDua1z0sofv+c5sWHWyiQbEXymdVbTgM2z7e/ZKPH4IJFuFXELkrBu7Ftz/DpZwGvMtZBPkkWbzLQhUAdFrXqyae6TdlIZ1Gi4AmOUZcacrjYdsIcsxrFSVUVl9Q0Bux1ILAo/OV4VjKbnmeS44jvFJV8NjLWPBSKIKDvBC1WBHD4/q2oTz0FrREovTdPJbOdF1+myuA79tloD08bnZp3BaBnuBWIRnJOMATgbpnxvDWePQetKRltDNepqBL5vzeC9aWPZ8tygkp0S60jbIfrcbi9g3sYwCpHXte+oOqmgV2Odds/TGrh3HQfvT4RMOy7rrc5A7FVgryqavA7IJq5BYMNnU89Z4DrPokSaPbr7QDVAxRPnMwHInmjjOj1cZxS5aBBmNp1UM6/qz9JkO2f1a2X7F2VZ57BUJtb2toBAAoRF5SbWx6pjaZuHu98cgSeDKcvqMdFdtwlCEfSQLKiFdrWTDPBy6FY3b1MZHByqdAbh9tda9LKqiN/JRNV+RLbX+VeDWTIFoUih2mmV9NKvlnPZaNLfVSVIRY8Ayt4u1teZ+ahsXAJq9MyBAg8QTBVQGXAmScNyALsgZYeznbP/UNpXQ1GIpXxaxbg/yp6C1bCavUDgaYbcrMCTneD2nNomvZiOpdfpVerKFOYfx47nQF5ZfrqIxvRLvD4epu1h58i2vs/QouifNO9+rgow8n3b5tZ5nCnLYtltRbXn1+7+L3Ct6QuGDGUM7VmQLKjgpp/b50xdgdTX6UAD0lY+dfQaVUEuHVL88FxzCZWN7LRcR8+Fq5fg8DfQaDnT6Tv2366C7HXNnKdDw2Ltl4ZqTzoEcAzaY4K5u4YKrwJPnEvPkwCvvyDwpL2P/i85a9u81a3cy5SGrQ71XPo7Su+2jK6xW+eR0e8KSn2+KtO1DoBCBcLa0fZ1pK0AYQZIqYESLpRYgT4seS+TowJ3qnbaZlIHCTX01GBdRjACzKba3/1NxOWjZ/Hoi6/jcnGr5u2/Wt3outwDWajeHlUhyj4i+dB7k0wMJww5yAs7g4HPbk81lQWWNwYF2AuuYOG+BgkOQMfb1e/4pNZfPr/8bR/K587617rXukf+ZgHB/p4BetkcCjikj9QmHVn+LfBZC2SzT+NsbubL/cGsw7lHGwhxQMx7vn0GP1d73ju9VwFYnovAkwlAV8EAACAASURBVHWU+0fatqK9K72enIWNL2lbFjnV22fPZ64j4Lx/sLEwm+gHYb9V9kbZpR4bz2VAz4lfvn47555vP79kV0O1a7njeZXMqYQI7mvw1Gsjn6wyoq2LuW9r70r2VfZ1a9v6XrKTrBzLQLGtaxuKaziwRjUzPw6W5948VMyasrcrDa09473Dfb03lDTW9KJgXpxMx+sKSojBIwHvdg+0gSfvUe+vu/OYdkwlzJR/356l1Xwh/9xrm1XNlVxU1KDGKDiXDmD4muhY7612Xj2PJ6ez7lnaMVp/08/HVHuyadbFfCL2g2WsNglgZ0DzEHiyHIQ+1frMesSyRPZfJb61Z844SO6Vpp9K7YFWh85mxx2Ljm1Y+zFc04HWDHqkLyYbo4KsuQezdxj/40s74VJ+7Tp9Fe+3dp9KJjSVnz4P1tc5/vRL/J7PFe/xOhiR5q8qL7Ufyh6R/bZZxoiqECpNesiBXlz0I97rDeI+vvHevavAKNPPwG6TTwTd/MUspqN+3DsbxfEUMGwp242AN7ro+T7i6bNX8fwVdt4oRpPj2JCsVjY2QRQwOs2XGCuyypKx47tDtT2iImh2FMt9L67Wq1hs96HeTbOjmMyOdIaNa1BBjqxgnhUoJhiyXsast4uTyVD/x/JWVU5TgqyU7K9XMSPgdnwcp8cn0esP4vJ2Ga+urmO02MQRydLoTCpHVsuABH4/PY7r9Tout7DmLGONH0YAvLwq2BIUOBzvYzaYRJ9eXfgo2G9geCT0kvQa+zgej+JoMI6pGqJk1RNrhKy+NtV6bxRLKNNI7B0P403s4jktOIZJJWZ7WzZJ7XthRUfZr9ntPUxTagzVezht/UPlEUQvfH+0S6wlqZHT7ylL8CAzugSJTJBegnm5/cgwExOsC0wrap/udnEllgjel06pQCv7FIzIfWUVvIZtIpLylee0nvF5tr311vmoxEVjhLzXnlnbB5Zdtk+NSQnnKp1n289Yb573DHrKRyl9xnN4TJYFrf1oGyT9lzy//38/rV5rbU32sPwzzmMxcQwqWVV5tGqPi1+VATz5Wnd6onkt7FO+JY+ovCt8yTK9He/bfnv1G6zAU6v3HLPw3Nt+4Pw6CG073HYW9yExsPVNbEd4TLbfeN2YoTE12Z27TCz3/mttGF/XOs02lPUI31GVY9MDyz6n7Riu4diAcUpd92/8p//xHpDv7uHLbAFAp6SyAhC0kuaBGSxBCBpWX11dJtA3HcfDh+/Eb3zvs3jwzj1NyNNffB6//OLzeEW1xPRYhtr1m9uYjWcqZ73dvk195sVtDW4DjJ4U7u3qGYQvVTqeYBvHTI4ylMkSuCUrPEvKAIE//fRbQUWD6ADf/0jv/+mf/kn8+Mc/1rPm4cosIZLF+Z/PXF690X1PT4/1GQDd3/j+91QpBTANndizZy/iybNn5Rzs4vnjr1UuR2SU9x/cv4gffP+7otr7xgcfxCff/q04uX9fe/mLX/4s/s9/8A/iZz/7WVYhbNbx4vllFx0HfNSmKecMsJwgiINNHHAB/JW9k4ZFZvwwVp49D2GWbufGyooFG2juZ2VFxcZy+Smfc3WTN6GNKmfaOrrtzTaZpOEjJVPjVolrlUi2xpo3qR2du4KyNRq9wdPpyVL8rRw9im4TdEnO4+SztYHTGoEpaA6N1ezUtIYVosI9zXhmnpOABHOaFGVXurcVF6CbjWTWhwoXG3UYjQC/nlMyPqiic0aVDCQ1d6+s5/EotutVvHqRVWh8b1cllCjIe+cXyiJh/bVnay2h2rOjhr5P52uj/aQ1PD7qSuDp0cQ55Po8g/oyFNcxAa/pEfskg5X8mEZBwCT9QYrKyorO1GbsU/bmd7737Xjx4lV8/tWXuQdi0FUuJS6egUK+zz0A1RmLA0/qQ7PZaK6hsCPwBGUgQWM5HNusOJIMq+w2DCBX6Uz6tzEYjuMVFVtXN+DwqoLc0M9tuYnpyVTn4sHDd7WOVCtdV5Yqf3/zk/sBOH8zX8QVTibBcvGeZ+8QjDFkEPKCcf/8F7+Kn//85zLqtO96WwVQZPwQeJ4mBSI/nDUyZHg+6DVfvXmtwDyBqKR7Snozzq57obkqqMsKGRwqZuy4cC/mn3W8d3auueF39g/XsRFjp55r2Uix/LVx4qacrI97WHAf0+7B12zFyOuuZmD/MQb1PGuaUHJvyx6+R5DU8oHvuyqR7xBc9Jm0AudvB7Y8Vu91B55MZ6OA5PBtp9TGgZWlwATTUjR0bJYBlhs2BOwQejyecztGMlzKqZHeqKwRK3s7Qb4+WTeWD638saPE+TC1loJP5ej7nFDxIHlZlUMyelwZggEFNUOB+irILFoIOXBk/VSGliskZBjfpmEseVM0VJlZlc4U4IuNEjBDHICsdsK2Kz5i0X5uxKPcytPWaJOcHCf1g9fBRqP332wGJURmTDMnrZGlPaas46JiudPjSY6jehQd6Pr+JRlf2YceF4Gi7vMFGtn4bsGvVjfZiT4AMCnPZFhSsbzO7EcZg+Vo6/not2Oqwxoj37ER6N/bveaxeT9SIXnXMLZRL325P9BmOXDTBSVF7zaSI+Y55uwYAOX7882iqYQgaJbAvBydzbbLuEeRemwKgEzSfhpDv7Y/9AcwkJHnhoy5MpzLKfCzk8AhEI0ZKo74NvBkcP9u4EnfL50rZ2oHcJFnMm2nQzUa+odqY53dArSRu6ZiU0XF9vBcd+WrZHolXug8kS1XtB7OjKQSSJQxVYUJuI0T7CqAwfEsbm9vMqCkllM0dc7qODUWX6aTBlhB7yVsBs4wNo6o7CaHIBPf8xo4cDxQYNlJDoDSGdRiPNhKEyqqOD/Q7EFPQr/VfU8VT6puBEZoqBa8F31O79HPA7o/vlsgN+MYQ5EHwF9OZsrdTILp5IgqdHLMlult4Ek2xSYDj/IHKvBEgpF/SGDTWaiMWwIGmoOiZRxsDkkBrRyyc6hxlY2kc1yJUhpnOaCto+ezYTl0XYkyjAeAvZNvdf82iKMs5wqQ+5k4Xwbk2POai0oEkMwYZmDe9q6dN8tHqICsK7i+P6eUBALr0E4W1V5Xicpego6W4FPJdMmaXjrRDsjq/FW/wFavtQ7puAlw2vdqHVTTS3u+LdPsGMunrOC75qQJfFNp3gaeNLbSbZJtFXiyX8D/nis7vuCJPJf+xg+hyrKqz1SBsUtbS7KiAhQOauuM9CNGJydqRj7cRSyevIxnX3wtpgFsoMexijeXl7EkODcaZ1Y3CSH0Ntv3482b9CdhL+iCKCXjbSMxZvtEnAMBAg1NlYCRAsgPAZJDcN3PbN2mvVg9Zxxwtlz1XvE+su7w+nhf2X/zWtpusv/o9bNvYd+N79tXYF/Pr66VOdztn4aOUnZK0YMzZo/Fz+p7emyWQ+1Y+N3gV6sHLVNyLg9UawSZPBaSeua39JsEE00mB2TTwV/lLGJ/JLimuR+lPsj5o9dwVsk4UNKeT+sLJ+3aR24DAR6n/NeG1lO6oDLYO1+uqlaFS5Qf77PoAKTkS9Fzp7zLahmP2bap1xV97r3ha9k/EO7Sz4xt3689v177ZHJJij1+8F9sPzoYkvuugnZI/SbZqJ07rsN9+fG4zazCPDsp88COkBStnqt2Hm1zt7a7ZYXnybgEr3t/MVbrISUJFHW35h2bwAwM7IPyx403tbZ8zlkGAPnxukuX1WvHJ9Ou4unuGdT87tbZi7UoBvHVbY8i45dFhZevVaV32bw84+nJeZesaJ3jvZBrlgmN3lOeA4+vta9kJzX9nRKTOOoS57zffZY8j9yD373m3s+soRktbDvj9/Nj6nfOaKs7vD/sC1ycnHZr7/u3ZyerEhPzam0Xz8X17bUqe6TjXTFfyXPMBfoZu2s2nIrpiKSO6Wapiqf3hhPpBK9z10szwOnSz/3o43ei34NyfROj/jq2VEbB9LQbxOXVPH41X6lVB2boEGr90UxgMD4D8mVRFdU6o1XJD+6A/Sefnepc+rRMp7FY7xR4og/UANaf2VHMV2vpP+NtWfec/ZdZWxJ7tmsYNCJOJ33R7vVWiyBENFPy01Z9tqa7bVwcHcf9s3NS9eLl9W28vryO/mIdx/ifsGmsN7ofVeCT8/v6/QkV/at1bEjwnk5iSzBcdlziPUvmZjBWglCPZDOCXfT0urqO6XITp4NeBp6gSNtFTEQjLOReZwPy0NxX41hst3G528X1sBdX/YjXq3n0x0ddsBNGGvtt3Ic9NFSf98K+6jwgz4RNHINXV9VHsT5oDw0aKjOoA6cES4/FeJOyM6mMXcliWUvQUs/MuAq0d0K8dRr3s+zhe1Q8OaCvMwq5RIcvVFV9wyJlXcQ1bue3MSpsrQ0gvWWD1XPZ5rCsdHDBckuyq3o/cQ/bB5YTliE+505yZo+BTzKnxhUta21D2Pe0XPDZzHF2JvXBti773/Krs39L9/F9+6izSVar5TWrwl5U6NtMLqweueBsqehILU+GF/sLrf/vMVrGYJ9bLvrzHr/lzcE+LVlWzqt1EN9vbQRfW5h8+Qw8D3PIfBuDz4TRpM/1j2WlZa2Co1UU4rHbn9F919l2xzrf+pP3+Jx1VmuTWX/xWWN7rf70NVhXJwb6O5bfvb/zt/+LPQ/tSCs3A8j1obm+vhHoa8UkZ6jf16EEGMSgBrCGxgfn+fTsOD54+G4cHU91jeWba2V9zjcrRbsBq1eAkeBju348ffXsLeDRRqEXzQfTDh/vA6SKRmw6VZNcU+3xXgIiWcrL+/Ob647OjTF//PGHqhL6+OOP46OPPohf/+5vas2+/NVP4x/9oz+MX/ziF9nTYNPLKo9lUngJFF/cVjQ5Nza9Z/7D/+Df1zPRX+np82fxxRdfxVePHpVxMlDFQ4INmU337oN78f3PPo3f/cFvxO/+9g+if/yO7r+8voo/+7Mfxx/+0T+KL778UsJawYzVrqOfclNisuSZHwtGxsnzMk5zdnOvBKfTGQb8Zt7YfHyWzcvnZzOo6nLzuvcR88aaO6DhDAnu52wU035hKDAWV/G4tNN/A3RY2Ptw8Bkbq+w3O0m8b8C8PSwW3N2mrSiqjQlzG68W0AAlUGtDDIXgA8QespHLs6ewT4CrjQJbIEhg1QG08PK4mFv+vXr+PJsRlzJw82DmCj5ZBIeUjHs/ATCpMiCNuKOjmXoWcS0dWPHWZpbh8elJ7Ag+Pnuu+ZLjUsE7BRIIiCyziZzA5zKcvD8Ya2wPHNicFQQFmYbpZCWwqIBYZdtiPNhxxMj99q9/q6Pay3VII5+xbtY7NZX0/LF+pvHLs/axepQ9fvxU50qyYzDqKlwwQOi9BmDSOaadcdWXQXh2cqp9ShXe5XX28jKXLuN49+EDPQuVPVAsykkho6qCcNPRJkE1ZA+0AZRN73uqHoS24OTiXidLCNp+9ehrnTcBOMNB7NaXcXxyFqf3L+LoGI7jcezpO4ABQNbLrjhrx5N49PWT+Gf/7J/Hi1cvhWSyZucXJ/Hee+/FMRlJVNuNxgo8MWYFl9e51jSh/OqrRwpcA4SYHmY06Gl8rkplbQiOd4GTSQauWoCAueSanHMqv7xnOasEA51UYGXRGg0+i75mkU1rPuRQTA60bowFo1egTQWSO3DFWa5Vmm7l67GxjnIwy6G3k8L/lg3uLWUwTfurQAyDMT430hcFWrVUe25efdd5lwFYjZmtFFtn2MZE6/zzmkEeO+utQ9MqZz8PYJeNQZ2ZCqJ4PPv12/zlNjpldJDVtE4jGINIgMgye8Co/5poIVNmdmOvwI9kWy9ihN+wTP2lXgdyHlOHAxDjODoTlvUF2HaGElSUyqOsChBAcbQJgafOaFzTs6yAnV4/RvRxcUUC2YoNzZsDYEmolPIPmpu7c+o5530cR69/64B24ECvKruqkkAXrgxB6Zbq6eB1spz3/VXtUBSlun5DuwcIytzc1RkOnHrevBd8ZhQoMJ0Z8oz+jpXB6J4kkrf9XgL0pTts9Ld7q937HrMNXOnDAr54r5PbjaG53+X1RSHnRrQECaz/tpWpXgkq2ACu0DLwgbPj+XPgKI39nSq5+dE9KgPbYALzMxwNuga2CcpUb7fKjB4A71e1jZMuWD/1GVtvYjpOMKul2lNAoADMf1XgySDetpeAl88uX7SMI05g2seOh77yFQ0+E3iy7ve8vyWHBt5/FXCWXNsJlNb6EHhaLvIaNH5WlnLaDsz18b0L9WrIvZ6BgG7/kGkvjpKsviP/lIASwVHOKbJlOE6g0ckbek6CUkW/ox4NE2dEC3E/BDI4x1SDiPKNHgYpY0xFoezq6duBN6+15fAxthj9Anp7VerKxhqOYkymNPuh9meCg+7XcZAf22WCjE42sjxXEIigVSXyaP9VvAkbiPflQO3Q61Vhhq2pXj25ZQjyUqXSrVsFlU09qvNUfb28v53gb32CPdcCaQZFLW8Xt8vsYVDgHWOxnEp77tAoHnmrfVBgO59b9dP2VPVqjU++tnssTKb5LH9BUgTfp3cl56SzAbp+fvncyBdlzyHXTAnIGJDTw4EaLnfAbFU8OfDENbu+XxX8OsiB9IEmBaLacb0LYC6biqp2Xrpnqmosg4OqljUIj60MzZFoLOt8ObHBMqDpecr1ve+tH0RlWMFN6ZVNC0L2Y1X9QiUTqpE455RryRbZrGN0dhxzmsdf3sTi6atYv0kWievVIm4UcN2ot8W6NxDwN+csT6bRGw3i5esrza9tp85eaJJT0CfoB7NLMK/cWywdFci2322gx+fPOoG/OQ/8LzuhbEJAzFYecw/tiwq0WIe1ADzXdAKRdEAlfbSAg+fXGa+2D3ndfiT3yB4lldynIMhUfiifw57HLvb+s66z7M5TfPANWr3o/aLkksq6tu3pCiPbuQSe+JEdNmkzlNGfHK70kVPOH5JU+H08xKdIuSa5PKo+lZpj/Odkp2jnvZWRvOdqDssM292Mx/YFz2aQh89JdxQTjNfGwJ33B/dk7/A339F5rSRS+7f4w/IDy45rQaGUoYeK97u2rPCBae7B1iZr7WXvpzzbpkU6BAugebWtjl6U3Vv0cLZ7vId4z0EzngkcCt3dyYN6n3FLfy7nMRklRattD1/T6+3nbtekkzUlU1rbxXonsZO9/Cf8e8+52UK0zwECCxn13uT1Fj8gscbz72t6n7Ne9+6fvVXx5PNse4XEs4uzbIWAv4j/yI+qJPRQGYjKPZNYhum/GQd0+C2DgrGYFmD2HNmH9H7Ozxxo+Pm73XvcE0aZTr7dSeKzHPIebdeA74pWcTjWOnuPcW+3apCMK/vf8t/nhLlTILISm203eC6850ydab3AfdpnwCq2XpZ9Wv1BO3076kVvvY2j0SyOT2aa88H8Oh7ue/ERQQ3bFD32aVVW7aC7zCDpw/fPYjLYxWSwikGA8RCUGMaLy2U8evo6Hi02pEXFbov+H0SvPwqKtJGay/UydpMjJdQyfmw+Eg7dbgEbeT3Eh5pGDwxhA1UsumigiqfhaBK3UPYtN8I0skolK4Dk64nWP9kLoJSjMmvc28Rws4xJrPU3tiFcGtPdPi6OjuLB2UXsev14dXkVl9eL2F3fxAnXRS9z/+UiRrOTmF48iNfXN/H54lo9Wwk47SZUBo00NvaVdN5gHTPoTuHchqloOoxYL2JwdROz5SrOqcIaDOIkhjEhyU70tClHREPZH6hlAnL8hmqv8The93fxEr9vNorVImU7FWSdbQDtWoHq07Mz7TdXHbE/VMHc6wlzub5Jqk+fS9o1+LyAa8tWrn5CfGdQ/hDJZQTtoZq2r+/AEz2e+CxyzzrL59L4tfdvMrWlDta+VcVbnkl8MfyMVkd6bK2tZV/de9r+jGw2ktnKb/N3Ol3ZFZ8c/HXrCM8lMsn+u22m1g47PT0XPo8McgDnrn40lqr5q+Cg7QuY1Npx25b3/1m5l4mQzJkrsbgHcyYflP6zhQeivwlwqnpQdNjpD+KHag2268SPy5+1HG7n1bJe6zo4JHV4/iyrbE8cMKTyo0EcGgYFY/eyp6uXn2XxYpWVovzYv5ddVVSmyrOshDeu6XnxXHabt/CWu2OE0cD6iutovkreeP68vu31ua73rLCkwjt8f58X4gDe/60e7P1Xf+dv7dk8Dj7wUAYtORiLxVJUXr6QBT6fYdFxCvguYBUONIEneFO5CVVPJ+NzBYcQPiuyy7brdKoqQ/rmGjq0rHrih4n35vPk2Zg1IG8aJoBUSg3Z2Bn8yonzAnE9KkYYn5Tw+amCTp988km8++6D+OY3vxnf+rXvirf18vJF/P2//3+ox9JgMI7lgoqWSxkXScnG1tzJaCabgWf/vd/7vfj3/urvx1dfPoo///M/j1998bkCT4+ePCkwnvJaOPQzc49r3Ds/jl//1jfit77/3fjBb34Wk9lJvHl9FV8/fhJ//uOfxJ/95Kfx6vVlzJcAgNdaUMavDVnlqVS02PgS+Ft/M04HhLzYBJ4cTGwNvYNBnILZG8SgL59V4G5+MLodKbUhyP1cDdQejlbwrMtx94Z0QNNrxDhasNtCyUa6AVgLLRvUUsRdZlLxWVb1k7OC1GNkmhkPNpp8SC0MTFXjuWFcXNv3RanZ6bsrwCUwi/oMAF5Gc0WQCToxd2/M8T4cxdFkKiMHijfAB+YCZXR5c93tMYB97i0BOpvG9eUb9XhSdktR2rkCTVUPvaykUdQaPJqqrKLeyoq/zPiXIivgUdzqlZ2x2C51fa4tx7UAbn6nrJrA0+vXl/H06dMK6qbxmdU8Q2Xw8JPP0teYLfyp+LpdXqvBJYEjgEVK/0V5Iie/HxcXZwmsWRBXzxP+JvAEFQn7g8Auypz9RsWTFQ3BOQwwlejD73tJ9tBtB8a9fvNcMuLBew87SkM7xADyZxf39VmCt4+ePBZNnoK3gzzj19eXeqZf+/VP4xvf+IbAtOXNUllQ0GS9Xt+o+grawH/6I6omfxoDwJLBUHJpMhkqQP/eu+8m5SMcy9ODswRoQRY+TjgBOno2tX1LaIjoCjlXebm6ThRtTdlua1A48E6D7i4IdXamAHQanQkC2gm2fLcStwHkChBAPAeg3b9F53aXDrnPsGW3FefxOIGzVuEZPJGRV4aLlVjrQLIuNs58hn1++ZxBQBsmAlDlix2qPMgWbPWJjQIFdSrhQoCCs97K8OkMzS67NeWklfBdWWCgwHLO8wGQ1hoidw2n9TwNN1UXlTHB310monqsVV+KzVbVSMgPGULQPZJZXT88t8dl4BwqCHjqE5yh5wVGZAbKHXjqDJqqfJTML9BjVI1YNe5+7hcYkz3XlAhstquk/wIAJ2sNyrsNWaPp1DgQzmspw9xkOmI0yQoF793O4SugRHRgUFFVn4vW4NEcrzLbVsZTUe0hD2yc78BdyzDzOnsvaa/BOV7j0TNu8lxoH5VM8n41AGTHnO/b2Pbe8Px3+4wMwGE62aJkKV3NtQA01EunQEiu5+tofc0DXutrw689TwSeDFSxjnYq+az+3g/VwFjnHeN6DFd87n1A983STYeTFqsDLessEWwkc/+wb9MJEShAH5My2EX72gSe6PcnIHUyiukkK44TWMszxA9BEYAD0X3strIRBWL0s/cHyUlUyOp5s11o/p6LU+NIkE4vNRVvlm3jIyquc00lByKTkxJ8yB53d6udXPGki1bFUXeuKgvdZ44eWNKvFe0gMYNrOrkGQBogW+tR1AY8h2woUTxs4/rmSrJMwGg1O1agZsv69XXOsZcJ5kwGQ1HhqXqDfg+z1OXYPPyPvDf4wpjJPkdGuBKI6A3BT52nHnsfUpXoAjaaf2gDyahdLN8KPPmctSCQmlFTQTXoyfaRE0cAmtVgXjY573nmvL9z7aQjinrXYzZwx/xoTiqxQfeuwBPXdTCfwFPubdojZOBJQUr3hNvRg65kQPW6M50mo1hB/9u1Dss+YpZFJDLwTD7vbVClcz43ReVT4KTOddN7BtpF6wzkrc4OgcPSv5tRyhnJptrzrnySs1z2p+feusw2HRXreq8DwLLXmeVoNkbHESJJqGQbZ7cqngg8ObAAJU/u80MjbQfVtMcKwPb6c4bARfy317TdJ6umospj8nn1mna9+SoRxfIQWUxGqXWZzn6tjz5DlWJTIXoAeBIAl42voEJfeyDlU9JV5hg4H+kb8p5tyhZYkBw5GsfL68u4fP4y1s/fRH+xUnCVfha9VdIVQce3gH1geRtXUGQPRuprcSs9mIEB2V3uL1aAtcB9U1sXeGJ972zRFii17PV6yIaaJz21AxP+Pn9jM9s2t2y3HuR/B1QcrLGcv8vd7zW13DMwZuDMPgt7ydUK8lkBdhr6PGxpBxpgALF939qhOkNN3yGu7aCa7T6P0/f3uGx3sab24Rx4UrAN6rKOtnknyiv3fUrZ8zbN76BH5W5WPOlsqH+Le1YBdM0626Rdp39pD5WN0tqCjJG1snzwM/lZ+F96oOndcddOsl5NWZ/6k+94P9BDx3/bJrfsSZs3K15aoMpzLF0wOtjvXnPp2graGBtJ+z1H3iantPap2EY5T6YZrzPg8ckmrWot4xrobif6GCS/a38xfx6bbTue32CY7aoWHPNrxjSYOz+L55xrwOgAfuUqiLf2L75LscDw3HzGc2ydd31zqaoDxmXd1gZI7z84//+seEJwEXjiuvh9lu1aa3RtBd5SZlYvyn0GIHUGhhmY7OyfhobV9qT3qve47cm0dw8+he07ntVnEvp5X9tzb1nH57y//b9lu3EfaavSf9y/sz9rz4O5OYmZ+3Bf6z7Jrzs97Fr/M/dEJv75mVrdw/tilMAuLBuBsUAR7DlZ7TNJfjIgaDOKAVUxy3m8t+/F++OZ5FvuJc5d4kz4QyTMIefOL6ZxdjyM2WgT4wG0eOO43fTj88eX8fmjV3FJFQ9VKYFPDhTSC9g9172t2BoGoyPtY1qGYBdAXSoq46JgnyteM2FBMFVjhW2B2OCMdAAAIABJREFUH4c9vosY0Qt+vhITEs90dJSJ2PwO+5RljvZKHxq7XQadeuj2Texh1CARgYqn6VSBJ8D6V29u4maxjN3NbZySyI7PTcIVybXHZzE9vRfP3ryJH8/fyLZfkcAARSC+7uxYFKbs582wqPZIrarAU48qn9tFzDa7OB7wbxDHu0GM8HXkP+KDwg60UdAqZcZWPZ42s5mqkJ/s17E9GsfmKnXvqnSw6egN3k9OTzvsmzkwfsr77Lv15tAv1kEn7aHqu4StLJkniufCr2kjMS+KzUHasekv5V4xfb2DDHzfeov981YgZYb8PyRPkextOaL+QYOD32Ud3eJAspnusGlYNui9ksn2ZW0bWEcyLsbZBju4HnODjfD48WPtJ8tw25I+0+fn93Kdaw7uBt9tCxzmKG03B6PQH509XorRvh3jsE3q+7aYER/HxuCMDrD9XRE/pQ9bP2Sb7sGu0m9Gt2MbZsJJBvvcH5hrWWe0un3fOyRW5BpngpTnj/FbNzkB0gwgfI57EKD2+rvK1zi0K568ZpIvTcWzCiEbim7jaNbRrJs/39q5to+OTo67BGzPpe106w3m1Ovre1lX5xzlM9+1722/tPaC56X3n/3Nv763Qu4Al1Km2cfoQfzyl7/sFC+fyeALpb0R88Uq5ouqilqt1P8IsJsBffzJh/HxB9+OZ8+fS4j24VuESgSKkFFy1Pd3IwW2EIyOHFt5s7GpvNF9AKsL8Gah1D/m/Dzuv/uOvmvjGwXH7w5mjZrmbQ8e3IvPPvtMlU5UHXznO9+Jdx9+rOrT5e2r+IM/+N/jz/7szyRAXr+6FT8394LeK5Vrv3rLHIum76/9tb8mJfPF51+pouPLr79S1cLjp0+1GSTk+9ugLwJcjaSnzyaD+OTD9+LjDx7Gew/uqTU1c/Xy1VV8/eipMgm2u35c3y717BgTHE7GQWajSj8LuAEg5z3Ww1QN3Nd9l4jYT6dZ3cQhdRknwoW55DsnJ1RxZBaY/1n4cS1n49kYbqsEuAbjMqeolbqFS5bwJQcq68I/Xmuj/M4GszHMfexU+X/fk3HxO9+3s8YzuRwbQ0y0e2VEMHfHqlJJUIb7i3axHJk01NOotDBjDthbfm6yTXitrfSyIBbwX0FJxn98dhrf+vTbcX7vQnPNvX7++ecJQt3ORbtE4AGcA2ODPfjkyeN48fqVxiY6xHsX3RypmvD6qnOUdeir4pDxck0yK3H0ZEQWVQvBMgsGKq1ssCuzHOC4GhDKoJ+EKn8sQNwnSmM5PZNyf/XqTddHCl5Z7y9AwYvznCtnNTFmKewCQXc9ZMFOFHY43eoLRTNyCU8cq34HmmlP3qHa26zSmNZZqMA0z2EhieF4e32j7cncvHzyLC7fvNF4yKZEPpE99I1vfzNOz89ivrwNArdjgm+CIUdaHwJrVCxSTUSPNjkdNG4m42o8im9885uqFlrMb4LuF/emx7FZLCPOpzLgfvHLX8avfvVVrKA2g24FEmCUVeAgJF3eNz7+KB7cu59OSNFv0Tzw+uZW/dnIHgNoccPWo+OTOJ5mFiv/uD9708Ap6/7m6uYt4N7Gh4NV7AlXiHpf+zwIAC4wju/ZofZZlJJrsmcxmhXMrJJx1guDK3vFJdjKszkIzWtns+xh0CptKykpyapw4jXGwzWsdHmN53B2ro0oKy+P0w4PxqWcp+rzwTwRPG0NPCtBK3BkqAImlQFsWeh7GZwxEGKDykp2VI1HbVxYh9pwsiFgp669vj5bwRmviYDbyi6XMUKj4Ap+qRH5chWvX72S7Cb7EdpXGwOm1el6rTAXnJ9VZlAji3GUzbvP9QjMW/ZxHjS3zXrtRbfbq/40GXiiyo/gBd+Dqg0dCPCJPp9Ms19JVk5W4InAEU6ix0FFRumwySyDoO3+cGAi1yAD4qzxXQCO+1M0b51hANO0ZXxn6R4oBWq0hqpkXjU4t0N8N/Dk163/+P8u+GNQwnvoLQedhqaTsWSmqDXLiOfeABoEnlpH389iQ9fj9X3bM8DvDjxZZzNeG68K/PTG6iOnPYJvB3VhgayAuOtFBjbJnLMx2lFWip6VTMFMKkhg4BDEgRqEBAI5K6x5gQXIfwee+gQ9eodEB/d5SCN9KCpH+rRshzRvTkCY7473fTkKyFEBDaT9uOlWUe/lXBxAdtM24Zjb2aI5NPK0A6KK4sNBMDmikfcAIM0+T9WwF4Blk9VD3oMGPWzrLPZU9TV9jIYpr5Oa+Tr242QHYJei95CXks30R53N4tmTZ/H8xbO4uUzKXuzitJtwSlZxNDlKGQ2QRr8fOVF6cAUTjs6nXX81fb8CUBontLmToy6Ln/WmAm1YAQQyoyejqYLIBCKQ61xjSpLUPqSLY1z9KcuxuOsEnvfpwTNQ4MkVU9yXsbKOVBcf5HU6Kdhr2v/YPEennVNqWWn5p3OkfglFg1SVAJxRPSv6qJ80PkwJCREKsGXjh7xXVbuoyqkJPHkr3SwX+l4nl6sXmuQ5dlIlMRiMtTNlfdkxdAAYlN9DxbJtaQJP/nHgzIEvXl/2swqVZ1ZVPMtatIvqlzmddnLPutXyQnbR7WUXZMd20zM7sE/wbpHU03p+U47yGShtkH1FNa3Epi6bNisk8kzkeW/Bf8+VdFUTZJMN2tAg8jdMF9b3dsg9HzqjJCz0DolhSkisvSZqWYDxOp+SL0WLqH0I6FLVRLKpSo+0OhpdZbpDzgs+HfZu6ht8ngT3GYszn20jSOZud7EcRLy4vYrl1U2sX76J7ZsbnTOS1E83fdFMrkejuOnt49VmHde9fayoboRefbURbZLB2ENvOirzMmnTSUL23VgL2++trdOCQwZ7eM0Z2qafd/Igcoa+qF4Xy0CeF/mHfkA2cS8nZ1pu8rr25zIDV3yHe4lRoGwUB3b4Ds9gu98V0/KTSLQrRgknqspvEmg+fIttocUhbA8IyCz/ImXiobrPsshgs20u4weew7biiYznA3izicn4OAbD3LdcG//RgQzkL/6BE3WkA0m76RJECBwlMNcGKzzfXk+vleWaASADO9zbvq50elHNec79muddzBclC73nuYeTxXx+mO/b22Rv6Gy8sru4JuPGN/N+MyW9fXKdi91Bv3re/Pw8B8/g8+LqKQA2y2yAfwdhOG+S1VWB7HPqzzpA6jXmffxNnsN7lDF4vo1ptKCY5zbxmgyWe4x3AVLZr6XbeWYqqIb9YXc/2WIEFoJeQJmswp51QJikZBK0wKH4wR/j+Wy/pl+SOs/6g/f8PMJDplmx5zFa7qZ9RKX6Rn4sP0oO3x3aJNBagB6Ah/ktKttIRgNen99mhSN/24axnWbZ4u/7c/Z50g9L+9z+j6/jYA7U8JYrXI9nsR3ZylFjd7LJnciNroB9pHrVKVBePiTrgg1FeY9bGyjwVjiVx7OjOqZX/ayr8tDjzT2QVYH8LsrjXQayfF5vF+BHlahYTAnIdn64ziLWogsf90n27inwdLLbxIf9YbzHa+WX4Ke4OoOKFtadexyfjeKdeydxMiZYtInp8UnM18P42dcv44tHL2MzHEePMwbVHKEeErDoM9eHigBMZyg7Cl9PAZclyUgEDDYBw8/NtJ+BJ9p5cL5ITkfmbnZiWYLejqpFg8+AnT534A1K+i2aayqJoNo7GtBbaR3D/TqCxFdGtl3H6XAk6n71vL68FSvT/nau5LEpNvl6GyuS0U8uYnp2Px6/fBk/3d4oOQ22K3pQEXg6PuK89OPm8ibW/Uy+w06jv9PgaBT9/SaO6PPM3t7OY9brx/GuH5P1ToEn8ndAVza0MRgeZfX/rh/78Shux6P4cjePL9fzuO5vY7YZy9a2XqMtghPmZduNEph3QBOciXXnjEt/jJJJSjLP+6KS52R/jvJ8pKxapS1ZfdVIRofK9yDPM0iFXrH9iq/N/jNGZ2zU52ixAtvKgLz0wWafgZwtCcvDGNFDtwI13MdJxvwO1d7RLKkEDzorfTH/mHrcvrW/z/1v5jcxqoKJVq4yDvdiQ9f7/HAPJz/IJxTumoGZlIUZPOdzvMc1wcUcdDF25bOXY86kCP/zOlqf8bf1hu0j/u6SbUgOYrMs17Etu4pkV6iQRTFea4VfRMApdWH2fdS+wL8pu9br6PlLvyPtIusbP5dlEK0CPP+dXrwTzHfSse17Ma0tFkkrO879xxi4NmPgfX4yaJfYrfzmCrC3WDbf4fv8uOjD+l56aDhQoj37j7VA1jp+wvUsK9o9xmvIUAcN79rdrS1u3WDfrrPN/+bf+Ot7HwI+5EnkoakM4uY//elPBfzyuwFqBxsAavmx8rdBxM2hmMqqqaxqklM7nXZAaVtqSOSUzzmyyuQxGdCCASxzvcvLN3F+ehpnZycax/e/91n8+ve+FS+evxKwDUD+6uVl19wSUGK5uKqsi55oub797W/HZ599N77//c/ig08+SQe+148nX30Vf/AHfyC6OytmBMhul85BHq4EnT744L348MMP9cwvXz3XWAiePXkMbSBZ0Bko49/Z2bG+w2JTscA/ru8D/sEHH+sAEDwTF2YB0sr8oGFfHBQnjS55fVFVSAYoDAoxHubUBjj3OD090dhtBLuk1ILAgKk3NnvABrENVjZZ6+A4eMT70Cb6sLEPbHR4TAKqy4n1YbSg5rM01mbj83kCMYzfgSb2oIy9pvzS37UASiqwFE459mwGzuf4fTZKgMfPz7Vc3aUsvyYjXkYoFBmVbcu93z2/p4ChKplm+R6ADKAABsEasPzmtcqp/9IPfiN++3d/Jz765qcxO3kYlzfL+PGjn8WTL76Kf/FP/2ms3lzKkaXv1sn5Sbx8/arrycVY2BvMF4Ll4cOHqs4jGPL08ROdP+ZIBkg5HQTa2Pd2AG3c4YCqv814LKrGp0+fdIKfbAvObhqhEedHZ5p/ALGTM2gTM5uEZ+Uz88tbrQfVO15HUztyHejtMFxUiUTj+c1awms4TKqw3e5ADef9kRQKWwV7UjBlYFI9pqo/k4UkoAR0hHKS1CMi94Mo34a9uL2ax21VdDx5/DQePaEyq4DGMRVmedbuX5zH/XtJN3lxRuVROmr0aODs0r/p+YuXWe1EJn9l5VFxxDwR9Hn/vYcyLjH6EogZqMT76dPn8fzlCwGNl5fXcbtYVTP3UUBtjKFExtJHH7wf3/y1b6jiCTpAjNPbdRoSZI7dzJPy9OrmNuZFYXDv4rzLLnlw71yB7/02lQ9z9/p6LofHTqcrEJFJKBLm6nia2SlZFZbyV68fZX8mOVhULW23AiqYZ+8xOKwli5oM1NZRIaPfP5wNr7FfA4BsHfMWFLCh0coi3udZeA9ZcHZ0LIC+c3a7MvPqzbFPh88OiY0WB7kJgAC4sl6i7qvedlKWVCZUj47W6XIQyECHjR7v/0721LxZ/tmAsgHE59jQlk2eZ811cba7RxbXsHLndwfWAQ54fkBNUULs9nH14lXcvr6UA3J0eiRKThkki7kMCQKEWgcal94k8IAeIdi5mS9F54X84lxgGMJvrCAYVZjDBC653nJ+mxzDVbHB2eN8bzHmDPztA5IEAabZSyQp5OiJgS8xAZgr6qBRUSY5WCSApKHZbPeR15OxGUgBdJRubno2MU6DyLgjcsqoyMKo5No8nykYAdZ5liZDh/1to595ss7TfGDyV88YU1VpDcUBnRk+C6pS7mT82H6QAVi2kc+PHV7rNSpGbeD5nralBDT1s6ze9+jOQWXpk8DgrDfp7aYHQfblqmpXAT7moz+c06s6awC+7T5XhQSO+zgD80okgIMe56doYjWvBDMIrpnusalu1PwPCVjlymp+y5DPOSIwX1m6TVUaz+qzttpmX0WdxdWBMoknUGBtkI6jZZpt2M4mrR4BOu8b90VJO1fnsyiKeT73BcLQY01UoVBUXOwGbAOekwp2Kj2VbLHI4Cpzjcwh+O3zrnkrWkqCWpzhDP6MdC8F7kXJmlQfso8nWe2c9tM2+uu99hrNCak+PDs5ES0KlCaMQbp+nBmJzLeCu5bVVBv00+EQqFgBHwAUOzGQ7anZddkUyBfvA8mM5a2cW8s4B7dZPwJpE4I9bhhdwS7OoIAvQBmoeJVF2JPtgs0kGkX2FhVqZIE2+7TtB6N71bV43fajbMxJOpcDxBkVTtXbbnI0E9DA3KLLZuOcT+kaaN1qH7FWPJMCE13SVVVL7bIvBOPqZM6dAIvPuOmN5XSXXGT/pP3J+lY/k6bHB/c1HemmQEnmX3oS26PpZ0diTud4lxzuArCAx/0KKpeesa3cjW+fgKPBXK8z5yOTq+ghkO8TMNT80L+oGl6PCvS1DG5ldMrVpCq13jeFtOZbhVaHILDBUOt7zREJCyU7XAnWVqxC4djaGy3goDPP/it9qjNUiTCMB+rHASQ+JU8E7u7SQRcQeXMbgwqAOvB6dXMjv4v9xTgX+wzsIOf4/PPHT2J7CxVRVhLPsF+jp8xrnvhqs4zLwT7eDPbxcj2Pq+p1l+DRWBWc+ExkLqsypKhgBdTUZ8nSlX2mHhMJ7PBjW60FWtgv9omc8GOQ0brMQSVTWl1dXxHKU28KnwPbOpaj9oHwv/mM7UrsY/uvBpB4n3vZruczjKFNSGNtYBjhM2I/KMBNwXH8lEoa4ncxsCwXMYUWCrrr0n+tXrQ+8T5nvN5XB6DPNHy5B9Ejk+moS2KF5vt4dqY+g3wn92HKEumHoKdm+jHSMeT6Fx2fbQoCN96f3RloaBRNaS9ZUMFy++Otb2uf1WspX7Tolq0L/Yzt+QELsX3ONXzOPT+yiZqKan5vwc1RVTRZRrY4jZ5xn7ag7+25NbjE3/PFPGZTgCgCXcnY4ExrV5Dl2Kp/8SATiXhNsrACzd63TuxkHWhv4HkgTVB26TIxB8+Vv+9163R7hHxq9+2WPi+9b5vL2IxtDtlcFbDy7+wb+6c6p2Wr8x3s4XZf3sVRJlTgluz32fIcchZW26y4bOUqv3s/oEs8R8vqPYPPzfgTL8v5sz73WeS1DBxl0i33MEBovyvHmgwk0s/lG/lM5ZnIs8l38eslN6s3E+PEJ5DurSo4yyqfmck4fX2fEdu43M84U/v8/r73cj8y8cxz7L3uee73mYdkS5IN5OwO5nyzjLOT4y6hQHZDJbHZh2upYEncsK/k+d/t+jEjMRFK3v5WFennvV48jHG8E6PYbQhmZS8T7k8Svs81uvFksouz40mcnUQcTQcxmI7jej2IXz55Hb96dBPH22GMSJCFOYbzPhjEFcF9qFvxpahgj15Me8OYVk88/Cd8GJ7nNeeNCvWjWexHo7gSRrhVvyhA883xkXAFfujtvQVzm6e8I6mDKq798iZ26+w91RvOYhKbON5exsmeFh4jyqjiYnIUF0cnOttU+qLnrm7nsXg1j/vjQVxMj2NEshE94UYDVZLTBuIn8xsFlLYwLaCnsVfko6WNvyQxp2jheS780hm2I2wEq3U8hAIw+nFEn63YxVS+RsR6v1Z/1Wl/HCeTmSqoVruIN72IX6yu4pfLeVyOIs4GyQR08CczoYa/J+BbJLJjB23BYpIeT8wZouXNHvCmI1PBPsmbyX+n9ZkNZp284DwqubDYwNI+wX+DNQIfJYNmaYuTZLtSoQGvg0Pyf/bHG8SoDwMK309Ghwyabrp+9SR7yj5ZpQyV77FKX9JnyGeMz9k2sJ/BWedzN2LYSRvLvqmDR3xvdpR4kf0nPkOVr3WY5aYDd22PKp9J/neCDd83diV/p+gGFfifz7tEAM4QVJP4O63OSZlzCKTxt/WZZRjjtRwkwdzz4NdcQSmcqZ+BK34cYLRu4D79YmloMVbPsfy7fSZ6ej4sW22vEdizP2jb1bLSutjJNdYB8q0qFgKLQ+KoGQ/x6070t+xsdajlbY65pWY8UCZ2CqcqSrm28WOdy6KmtB1nn8RBfNuNrJ8xCest+XbeT1hNpXO9V4TN/Jd/6z/fYygCbLMpnI0BwEngiYAIFU8Gm30TKyled8NHHzoAzwSU80DYoGAiPFAbrwQb+J2Mf29IG7TaMNt0iFLx38THH34YJyeZAfK7v/078Z3Pvh2f/+rL+OKLL+Lly9fx+tWVDnQ6OaN48/pZjaUvMP+3fvAb8cMf/m58+um3Y3J8HNvlSgD4H//xH4tmD1owbe5NBmBQbB6XMsbV9D4DSBLew57mjqATRpezg6F0yM2QGTp5rcx+dVAgncAEwrzwogqxk0qmDRmLlelF4EkgWZW3OahjgeEDakNRmccjylAzmsnfBCoYp4MPVvDt5vHBEMhC8O8ODVQLzo3Heej4sUBvhR/X528/E//zeQ4QgDEqiN/5DHuOMfK3nSUDsBY2ViDci+dU5uEuDaM82Okc5CHYRG+bxgbv2fg3iMJrVMwYnOPaGM84WxYkVLfQx0JBwHKCyJhUNioCFfpImk0+vIi/8sPfi9/8wV+K++9/EjE4BgKMbSzj1cun8af/5Efx+PPP49nTp3FzeRnj2VjAyHyewoR/0KC5LPV3fud34tNPP43/6//+o3j89SM9D4Yf93ZGI8ELG9O8xnNxnvicDzmB2JcvX3SAKsYYYFWuP+XRRXkzIugGFQhI80692+SMbPpaJwJPzKsrv7yOx7OMyJMZd3V7o3mmig5wWMbnOs8ie8jOrAU714Viju8jg66vMsDM+MfjFGhHswS9qDa00ydDuv7mvDkw9tWXX8fNnH11q6ol+GWPphmMPZ5lZeD52WkwZlBYBWi3Oz2bgj6LZcyr+mtVJdazyUiBbpzmTz7+KINNVHhU078Xz7Ma7NWb13FzO4/XV1D9Zd8HwAaCTNB7vHPvvgLW7zy4HydHM9EI8nO9zMxTnCnGwFiePHveGQSz6UTjZk7oD4cMI5iFM4VcuppnhaedA8sEZ7OqInGS9CYqjyZQWM7MSWW1yrAfZc8pgqGSa+M8s+x/GzX6u7JfO4C34eC1LLExIPlxnbLG2ZS85/Nph6WVJ1aw/M+znExnMvCstB00kLwhEcC9jwo4sJyxowyAjkxl3JJLbgxsILipjvB3GI8dJcsMK/bWSfJ82Imxs6J9VfQW0F62CtnGhuWXgTpf3860ZSrOC4EF5A+GuEDBqxtlslPmD5UQxonuQbwHQ6UC7woaXCcIJFARiYThzt6sPiNkqSrYVIAwgR72dq4vezMDvRjcyNMMAjZABHqO+1I9qEzXrcah8zmgx9Shd8HQ2epVpSQZVWBwnu0EfbwO+r9oAQVU/AWBJ4FSXcAz+64BEOWE7GNTPQJ07Qo8SX6U44azZEPb6+71lB0AnFg0Vo6guGJB4DGHsX68n/23QI1y/q2frFcMalBRaGDAZ6M10NjkNiQNHvA52wQEngy8y6mv4J50W9GsSr91QSfW6JDFPHcD86Y3jc5WUQ6yh2TDCTyo6iwCIaa4KptI1esA+PXwXs/MTTwA0x11noKHPe3fFozws1sns36tI2C9o+bCnHmyPe/Mfytf0NkpX5fKtM5zdqAG3VYWmYzh0imM2OATTZN1FrBnxxM5jJwJB55st7FG8Mg7acZ0ewRg5QgBcNPbCVlGgkxVx5BROCRYjAyWHXWgPVKGLW1uCO7ue3FEYpECTLnOANWS5cVfbkq1rpePaFfSZlUiR6QNRDDDdsOAarYG3GrlkajedgmYcvZ0Nqva2PIpqwKKoq0qWBy84rrUkBF4kh1YyTquPGLcrjjzHhAxmukqOK/bdGLcZdg2JmCAzs0CAKWATOCMsmP4HH3MXMGtM12VUshRO6G9YfXdU2CpnxVOcegZ4n4/rUOp81FgW+tUsuaWXchgObJk6aryq+lFV5XGsrnL6fX1RTHZNItmP/gsODCKPrN+SpmbwJ/PXLv/h70EJq2v/R7/CyzYJdAqQI9G5MjZ6hmlexQY2eptr0/KstwfbTXXXfnZjq+VjVwHkMzP0va+8p4ilO451dhKXnXypar0kE8CCkYAIykTUq7vOwpW+UcV6JJzfzuP/jqDCswpa31TNND8rmtgJ+4yQ5dg77OvH8fy5jZ6AGOLZdzDD9juBYARRL5azuP1fhNXg52of571qxKOTHMqPBV4p5oz7Vk3GufZkDEdOEwP80oY9Pp1e6SoK7UPfT5MXVkgtOR/BYR07YbGVYAJDeMryU566k5WrPUTcob30pfMoA0/zLGv6aCNX7MP44CmVPFuJzyB63z11VedDwMDhEFzxuHEQ64hm616uHAN23Dey/5fsrvsB9ug/M385XPlGRFoNs0gK3+TjSzAcpWMFwnw59nWNSUMcx/o+qX4sYMMxKBL7E+29qxlRO7x9E9td6ffX/dwP7M7+9r2oK/TngHr3jzLB/3pfWK8Je+d2c4+kz67tlUJPBko0ploGpjrvJXdYBvF+8L2h/Vdyqx8ViqZD2Bg6ty8X64DVOTSKQ2VcAtOcS0H3hbLeXcOAEn5Dj6655D96LG1Ms7X0BmrXq4OrhknsQw0NsM8+XdjKlzTtJPMjezNJvkNnW4d0D6D7RhsbmE2JKqMk+2l8w1Iwq4ef7Ifqte2k6/1bFXpIHC05IOwh6pSJDDg52H8xn4cHOuMozt7oJO5vTwj9ku8r/me5Gk/qyPli1cvJv72c2CjWKfYxvXZU7BoZ8qq1EFc3/PnuWz1hWWF5eBk9C/TOL2t5xh/Ju0k+H2oMAYXahOxLQNavGwDnV35e23iQ6fveqOYAtzj5PQIREec7vbx3m4UD+jJNHE1WZ5pyxLviWFvFffPj+Lde9OYTalIiniz2MZXz6/jyct59Jb9TK4noQ//ZjKOJX4LSW1OpEBGYrPjK2ALwi6A5bTfx0J+7D56k7ECT/R4wvGaiQJ0HLf9fseKQuCJiiMzzlAtR/A9kH/rRUQPX2IS0942zuImznpzJULFeq/A05nYMSJuV0sFnq7nixgtFnE0GMVxfyqsQBXmw3xOQvU/ublWFdYaKmbwXBgHippa+4H2olS/wMZxtGqQAAAgAElEQVRDdaCCbLqK9OoDgPHox2y7jwkMEepfGkHv1vV2pd5bR/gAu0Est7u46kV8tV3Gl9vbuB71YrdKjKCzKd1HswJPJDQ58HSzomfbIfCE0evEH5KQ1qtkjVCyZsmvyTB70FpXc9b53bJGe42AU2+bTGD7TYynBJ5GsSApdgND1bUS8EwDK67FPRR79O/qy4613u2q9ei3vNvF9W2e3dZGsP3IGXICgPWJZb0DuW3gyX5WKwNgMOls3PKf2FeWNZbz1oHys0of+3/jyA4gi8q/8FoHbLkn8u/us2Bf8poD6Lb/eI1nA0P0ebZd0sqZi7NkVLCf5u9ZvsHo4fniNcboORNOXs9vHdbKr/Trcu2Zo3berHMn40MhCK/5Ofy+59GJ9n5+riX7aZd2rZ/xLq2ybQ6vb4uTpx552y/wWlrminGqsD/mn/3F8zDPngfbZ4zVVU7Mp/eL7RF/z/aVdGDRS/ozlu+9/+a//tt7QEwCEnwRkJNDQ6DCVHcEhVBOPkytwWBjkwcyQMINHcVj8HzXETQejO9wbUqUAduZTCqenCmlgEIBha8v33SOK4GfD99/X4Efvve973xXGWM/+9nP1FuJsl/A2CUVB2UQ7ne5cXk2AORPf/1b8b3vfSfoP4Pd9vr1G/V1oUcTQQA5GPRjmK+0qc/O7un/zMhKA5deUcwT4zw7P4mbqjpIxZbPm1kPlMZlYEMgfGWBuVQ+gyxrRfy96ckutRECeO0sXwm6ddHCFd0arznayvz6QFsJp9JNp+Gjjz7SpmGeWW8bZA4g+iB2CrecBV+fZ7JR2hpl9HloD64NmNa4tsNkY5LnY05Zbyqy0sA5BCdaoLsTemXwiaZmmrzTEgL7CEqbme882CmEU0BtYkcaxB2w2+ORoVmZA/4M0XxAfh/AFXR2JQBEw4PApLfKYChqt9sVynkc3/vs0/jLv/Pb8fGvfSuOz96NbW8qR3PUm0vxUPH053/yp/HlF59r/tnfVFFB4+iD7UP9rW99K37/939fz/G//N3/Od68et1lJrIfWGfeo6fR0eykA9YYM8E7rsdaMT9kV1IpaMGIo8vn2L9kS20XSM7qU4GDVtknXsej6bGu5QxYzix7wsEvgH3GQ5+qly9fCWZM6rWqgtxlPyhnGcjxKMHGNQm+cWZfPH9Z+zJlkAMVZ6fZ3JYjYplg51CvVy+l16/eKGhC0JmskevbrJ4cDzPDhDkh4PPw3Xfi9Dgr4ADwoMKh2knOSQ8j7TpevqZqMo1tKp6o3PzOdz6Njz7+UBR9chr3G53NVy+vdN+ry2tlEpHBcnUNTWcGSwh4MZfvvHs/PnzvYZyeHBf92whvPFbV7J4xQ5vH+fzq0WNVPDFPBMqY86wuG0vuzSaZpcY+Wm4P3OJWbIzb8rrNiM8AXHJGozSoeOLniEogmnK+fq0KO8YtWQ+ovM3AsJ0TXm+zP4ZHB9oPy3krKCUZLDJb1utp58zOig0hK0L+lqNWRtPxZJrg5IFA/hBYrgoX7mfZ1BpEcsDXm6DkvVOSBbJyf8BfA2YtOGblbzliR8fK3WO3oePAhZ09nxfNo7LwDpkmBhBsuBoMbQ0Igye8hmMpnUATc3qxUdEAVdB8qbFT1WlwFPBMwWODGMNBrBa3SaW5omkmzAlU4SWXMa8R4MX5ANBGrq2rkXYGVnGkii9+kLQhrMu6GsYzH2totaoKKEHrdPxwPhDOw00aZNKNFXii4srz0Aae9MUmgUGf+VcEnt767J3AU9csfE9T2QJG+YwpJaikML1GAY+2aVoQwzrR6weQLplTzoueiR5FFejzHrW9ITuowD8bzLaTbMAKOnJ1VVPpY0ONzEXrR8tw70cBfwROm740BkyVMbbJbFSSAny+CPa0P2RY2jaxM2BQzMAA+ynHQ++6vqjz7AzoDHGmqMZzT6wC/RJ8OQSedN3CBfKzGTi17vX3fX/Zk1QJNOfnrn1iPeO5sQyUbq8qJuZa/9bOlDvwUV83VEHqEYSd1WTwwl0PICwnapDc4FCMWD69uUxdIblFYMkVT9A3o1OGGeTCgZBswoGFQrOCgsv5MmYzzuBR0lFu81oETOSILumJsYuz8SxOj8jshEJvrcSQ6TE0ekmxq/EBSlCJV3tKlIOVMSlZts9kC2wk2/Ka33KI0AGu4JENCW3fPs+8+0NqjZo+VFQLOFgiiBZKtwrmA5RR8YasSX0LaEJwMgNV6llKVVF27dIPu6HbBwAxFSwykNgFXCpwHEsc+axEk5MWWQUjGwO7e5UgmfZNUe0pgO/krSOqfpaxEJ1FOrPMic/0oZdYniFeb+1HZL9tVL1effakgwnmYN83gSqPn+tor4wO/eu032sMXCv3VcpO/SvGhTbwBO1iq1M8j9ZVQDgGADx+ndeiOumXAlRwuSoKLd8ETtTn2mfw2U+7NYHtVo+2VU9dwLJkgx1jBQFUcdXI52aNfE31XP8LKl48BlWlVRWsX+vsWc0xdClps2m+K/tZOpb+e6tMprCTzD7w2WQ/CWzu94JKOu4lVorbefbpWq7ieLmL3WIV0z2N2QcxX6/jhr6M42Hshv34ajWP5X4b19u1ej8BwvXJwpZsTPDdoIPsnrKPGS8AYQuqdDqrqS7gfNiezrOdiVZc19RU2IC8l4mRSSvYZqz6s+wLPmtfTzb7IH15AzLe77YBW6Db41DAtXy69InznmZAIVHL/ol70/k68ouqVzFzBPNC+15WNeS8tXaS9YL3F5/xeFAf1m0kitq+UxLZKpNlrG+xeTp9TCylCTxVizbJaOsUQEiDSbZtD6B+VnX43tyjA7mbKpcWsOJajM+YgWWL97ZlI2cng3RJWyhboOuLmSwGeZ2cJ8usVlblnGXlkO/pwJLtZcBWywvLD97j8/bT7b9iK/I7NqU/a+CWeznwhFWXfycwyvi8r9qAJklzVDxxLeYNn4if2ew4kx2rcsGy2nPQ2l+ek9a+83wxVp8v7ymPw/LR9/D8cL0McGQVAvvTe9F2FH8zXs1TJdamLZ9B1ta+OjrN73s/eR9b5re0+PRK1VoVXVreLysdfO79vClfDvvez+H9Y5vKfbe87+zLHL5/SGwwyOznS4zvQEXldfB+ES60T/vSY7Ef6XNs3+Bw/t7Ws7SwZex+31jTwZ4mMOZE84P9lHZcVl3aNpR+da+9og3tjxpfQFSsa9kcnTyh0oiEW7436sN+F2cR8cFuHPf3g1iO1mVLJQ1p6tqDPUOS6v3z43j//klMpz31jH9+uYyXV6u4WezidrGO84vzWEHPvFwEiWDSqNid+Bmxi/Ojk+jhp4BpVGJZzulOFVEEXHYkrFM5WiwPE1Xnj+PVmp57t5LjE1UnZEKaEglh85uOok8PO3wFJUoPFHi611/GxXAVR2PaofTjbDJTZT3y4IZqouU8bperOCcAsO/FLMYx7Q+Fx2HxEHjiGT5f3Gp8JGHMSXAgiZ7KxS1YGn2De2LoUFI38w4bR68fk4C+O+Jis44JCftUUa63MSYJZNCL/qAqqTfbmA2nMWCfRS+uB734eruIx9tl3Ax2sSSIAyuS7cpKqmR/k/wLtufAE4klAWaHvaCDQeVmBcnBYtd5T5UtuQdvb9zJIZ9ry3/20rFs9nWM8HOqD+h+MIr9cKJ+XCR23dxCs00iBHITPJOgItXQ9GEtZobCO/EnNXbmbDQUww4/bdWOZY9xdOtP+55+X3Kn8X8tNy17uO50lmwBkjXr1BOmVOV93rMtbbzEssMJK8gWMD7rGcsPn2GP3bLAuipjB4dgv3WS9Rn397PZxrWtb5sRX6nDcqsIxvgX37+6zVYLrZ61fJc9BYxR+riV2w4uUnFme6HVrdbzJDs6HmDdYZzIcs2yjWfR0W+qec0G4YRv00Gnnk3d2e3txi7yHrF8b+WndV3Kw7STfF1sCuuoQ/JI2jG8rirdCoTeDTx5/dvAk3vEcn/LbvmC//1/99/uATtd5ubJ8UNxQwBJGwnebL4Igt1AuCdS4NQ6uXlZ9HaDuWSf1wFU3UPJFU/+rB0nBOTVm8vkxZ9OBPY/fPiOAimAaASm+C5jpJRbYGNFZhnrvYuLuj+HJuL4ZKaqEIJQBtCz4qsqnbbbuLpMXmwmej4/NOwk8JWH5kBVYoDXxqczRHhdhm9lvNi4YrE8Jypbo7KijGiButN0hBXZFGNROo4yDIrCzzzoPKv6B1SmUhttt3FIxRNVEtzTwR6MfpwQVzP5sLaGM9dkDdvAliPSDirZeWqNaQMENjSs9NkbCgSQeUs2amUHT6BMqwxPOzwGb7h+K9SYAwcufV1lZ26zqo7nwBDyfGCU0YPEQsnjtsCyoWBjJCPyfQHy7E0CUIubRdxSkbTKKhZdiywNshY17zdxfv88fveHvxef/eA34533PozpEb270iAb76+CSrUf/ZN/HH/yo3+mihb1QKjgEPtXke0CZzkfP/zhD9V/7Mc//nH88T/5x6KaJDCsXk77NHz53AU9mCqzk7ljbl2R5Mwt1nQ+z0yxNHDzc6IvGkScTGgutw4DaACpCLsN3Ps4sZUBwP344fp81xkYt7dJKfni5UsFTVTmXQDe2dlFHM1SWNnAt9PH8zLG1XqjvQhNJmeY13AsHPgeDzOjijEfnxxlOb16eKWQhpbu8aMnWh+eAyNLTdw3aSTgXDJfBJDOT0/iww/eV7UiVR68//ryOgN01XAaqr4vvnokkJGxTicD0ez92icfK1hNBgjBJ34Wy9t4/epalVoEnQh8P3n2QlVcZCFxfSqm+J8A2vvvPox3H9yPs/NT7R+cRtwI1gW+5WcvXmW/O8qvK3A3GY+63k6A8JKbpyeaE+b9zU0GBS0jrLT8N/NFxZP3Bs2crcSoxgEEZZ8zR6L7fPVS59GVqdDJ2CkSGNk0auUeyKvWaWMf2hCS7CggzcaFnRDLCTsi+lL9GLjQPqepatP83UF66SFiCeWEeQ5aJ0Xg++08Zif5zLp3BevlLFcVkZ0x399Ang2x9nU7bDbOuE7rNHtd/Fzrcgrt2Fl/2nhSn7GOJzxlpEDLjte3X41LsxcNTud6voj5myuBqji26nWhgFCePRwMyUcorLZJLySjBoAC2quqapKR04eCcKYgNtdY3N4E3PEy/kSBdeBXJstO+pWqjVoTHJkhIE/1nkmizqy+ouKptz4AOQ48kdnmOVZVxZ2Mrbfmu6j2ZNRU1YUDA3xO8rjbOUm158CTK55smLWN6bs1L9ovgxud3eEM0abniA1Qy1KfMTvc1jMt8CEe6QpY2XC1nvU5ceCiBX9sf4yLY9/jasEVrfki+6wZlLSOkqyvgNhhz7WNZqs2SQHFdEYNyGicBXa3z0TvOs0bvVGGmZVs/az1rJWQPi2Kl6yOOzRbde+7nKNRF3hqz7/PVtoMh1J+z4HXn3u6Is8yiOvYANY5KlBRcwXIrCqIA1hPhmin/ydJr+VqXe4/LapFwGg1HEDurtaSm8gnEi4MgkmeFC2RqfTU/8XBLfootRQzJHyoIq/Go3NU1AgKrOxjsO1pT987Po1TQFjx2RMwHqsqNauSM/DE/Iu+zkAjTjZc5pVtf7fiSXPFGlRGnYAxqpDq89jXve0B4HMVrGyVnikuNl3gacCDUElZgSauO56OVZWha+Kzaxbdfyn7ZzgWqjVsNgKvdzZpL7Me00bLanN+BmSlijKUAKHygLN3EVUFUEbcJn2H9lvtT/cAkywfpPOq8VGRpeuPtU7M6dVN0rj6DPO59kw4MOZnkC1LhWpRuO1X+ewOPNpP4GymzZe+hM+vq+78feS75aP7TVn2sj9d7ebv22k3+DGKzFj3+/7dgQOAHr4jgLxsIPab5TP0P5aVll/8bZu/zTBv+0V2wafKeLQ8sx9kx5iKc/1UUFD3LXBIYOkoZYy/3wIdnIH2zFG1rX1Q1JepV4sVoXSqKVK1r6jWLd3IdTQPtb6cd+lDqhBIwDmaSs7OV0sBWdBIalyPX8X1qzfRX6xjBs0Q1yBBcTJWf4yvbi5jQZb7dh3P1/OYI1c1pxmQHo+ykkiJJUW3CRiWdntWcxiQsE9nUKX12/wZ23a2Ifg/E8EyENXKR+sf5ra1YWQ3VW8n6LfNPuGxaF2qiso60D6c7RrrSOtVrukeo4yj06Ek8VVgWOe5qpQ6+8k9BE3lWoC696f1oXVcq1s9RtgS7M9StWQbVkGmDfaNK2Gzqrs73yr0zsCMzj39NkXpd6jax99xMpbtAJ/X1E+ZeNr+a+0Dnymf21bWcL3Oxmlsb8bvHtfX18l8oITb8gNk1xUw5fPideA975Wc6wPVttfQ99TzbA40TB6r96Eq5wqQyvu4OjHZHFJOHCpiVOGMbgKDrSC+18LzxF7lmukHzhTR7uRXSX2mpa0A8Od3UIRX5bXltfEG+yWWe/LNCpuyyjFuJbnaUAD6bFiGGhu7vL5UH2/vF89tGwCGFt3ve384GCK2oLOkhfU58ri7s2CaarCNAhrVF6/Ghz/vpFADht5rxodaXIfrSz5Wg3ol/1SgzLLT8p3XnYztM2p7j89aRvh+3veM3XpyTI++pgLCGJJxpaQQO1R5t8+v35seL55/j5+xUFGwqaqI3M8JVOd1tkp0MZDcBr3y2eYxK/xM3ym2BVEW15knsDMigRTcbjpS4Okiehl42vbjapRBecnMVSYEpx2fQS76tZ8eDeP0ZBLDQQYrX18u4maxj21vFIveTv4p1UdUy86hrsQeofIZ23O3UZ/kPYHW22XMsE0qgUjA72ioKqc9tuV0osAT1HskvZNw9lpJV5lISmXRHCq+XfUw6g1lHw93K9mdVDytCbbstnFvAIXeJk7Hw6BqmqoisEglyN5cx/VyHtBgE3ia0RetP4op/WQJnDA+5rAX8XK3iZv1Oq42awWe1qOxAioEXYTRMNYRwP/Bv53CUIKVSA/i+WUc90dxOhjFFApc/oHrEIDDdlutYzqaxnQ4VQ+m294unqxX8Wh1G5f7VVwOx13vc9l7TcUTPgprNYRKk55Iq4UsaO0z0canfWisAls59Uyvq0SBSjlxUFcIZlIX+wc9B9XjpLeL0/EgJv29qtgWtC8YjGO178f69ir6+10cHU9iNOzH9c08Lm+h9oWdZRqDUVaRSrbsCVTOlQyBXcQ9wJutj9nDS3rm0mu56Lptyxt/sy538QPVp0q8ol/djoq+gy8pGVQ4mc54tZ/APm7PIuPzGDSfTc9McDzuBcbeVjQZ87Rst/72PPJ/Fk5kEjJrZ5nB305O9tnm/tZ7WufSP5fXb+L46Fg4ueWG1ysx40yitL1k2d/ZM+UfWoZybWOrPBvBV9sgDsTkulRFVvXA8/g8rlbP21b3PPK3/PfqQW1dYJzI+Hhr89uus17lszk3Ke+t/1sbMp85E/Q7eV2JPa2NYNtJGOxxJn2gu1hnxTDK32ztBu8D6zbrFK9v73/6H/+H/R/+4R92BgQXZHD840ZsFm3KyhawE2LF5wfkf8BxPkvWlCfO0UZHyzxQBuBKBDL3AdVtOHljaLJGQ9HN5XX6Mb+5UcURlR0EpCh1zu8dQBU5j4ME81HW/L+EE19l4BEnp0dx714GFtrG01BkUYHCM3C42Fhv3lx2kVoCT7mBUrGlY5KVYHYeMbS8EFJIWzuY+26xCGrYuJ+Mstk319KcV4aXDiSZm73MLNJhotEt3OsVFPOG9/3snInLugQPNC48B9djnnk2Ny9rx20DlWsI1KjNzzrZePMmag8w0+H9YmCA9cs5PzSi9eblumxeOzFXV5ddNQKf70CaEuYOVnFtCyfG2o1BrFHpJPLcp6fZSDHpEbdqnm1jyYc9A4pzBYH2AJ/qo5U0kGRTQF/08OG7ytBbLjfx5ddfqzIHx1+Co8qdAVo223mcnp/Hv/av/5X4y7/3w3jw3gfR6+EQQ6E4iMHuMq5fvoh/+A//KH7yk58k/QqG32qdDl0/o80WrqwVlBSsw89//vOACubl8xcaqxzH3T4p487P1Yx6U6CBK5AsMHlG5hkaSIDig/A6rBcBu0l/LIrKJ0+fxoI9p8bDNM3b6/soTs4J/5hHr7ErTFgzgrac/UdPHhdHLf13eqrOuTg5VJDZQLWA4pmvqXq6vlbQ4/oquYfZTycnZ7o/XID0wbm4OMsqLailCiTgOjeLheZGBtH1Vbx+xR5fiRYFKPT8LPfa+emxZAaBH+juCERp7NCWUea7JNN1p6ATVCDQKnE+To+PFKzmuxenJ3F0PNO4AOXZY1B7KlC8hK/3TTx+8kzBLwSNjD9l02alyf0HF/GNjz6Mi7NzPQP3vRIn+l7fIfCEgmZPdnQU240CTw6WcR4YE/uD/TBf5zjYV3biWkXFnqfHE8+SQauzDN4hQzCMIx0w5oh1uLm67gJTMkiKWkUbqKlGsfMMGOPzaGP9LeXKWSknmP9b/eFzaKDYYIKdIsZJ9hNAnt8DEPQ1BH5WTwzG0OqPBPX22Yfh5LhzDgCVzSuspID5obzbz+h72SCw0WDlyf8tsGLHrTU4eY31oNmqdeRdcEZGTvUKslxos3/0+f02qfPIR6MhfNDX7DoWl9dZqYADXwFxg670seK7OBgEmXTeoKtdLhQE79EvijUZEpSHezz3On+oDxRzJ520DhjG9X3dI+XspoK+eY6hTqEtbvZj0WfUQQL7eI+13GXb4izIIWwCT6Zos7HYygjNd4FC2iMN1Z7XSnutoxGhaZDqUvNtnAzOoDMmD4mIqU8re9X72vvW72mNy4hsnWoDCC3gcNew9LUUB2toBL23PX6oatvAE68baJXhWKC9dVery3TeVkkvZf2IPWTDt1cUWvl8B7uktZVcHSAjtMDWNrBnEEUcIxUkpzLUwLPBcCViGGyqIIHAiTm9PfP85nzmk6czN1bgycZya8D6eQdQtZS813kgWNMsPmFHvu+zaTvGthF7kTnjOcjYS1mVr8mmnWQ1pGwhzlcTeNL7dTfNayZBStcQeFLgrVdUOpVZLpunDHHZMqOkMZNjVgk2Avld5U2/Q/8NuMhZAmTNuqWYDaCDijidzGIyyqzQ/rCnoBNygeQBU4loDbA3636crTXVja6Q5239njaA1gvHtYKrsuMq0Un6oT+Ica0PdgHvC7AhCcc83mTE4q5DV8PZJpC7zvnm7ExmdMOp0DAZnmU/aT7EZJW9+rrzX0Fa7dmqkLSsZTyykZsqHKpMHFDWdaAhKztN1TCcj2I8cDWXetHVfcio19mmUsl87E31HhnK3os+995vCTDltSwj7QxS/aZM9D1gTTIgKJEMO7apbNyXfGRfa00qUAMQIvlUc6Dr3unxpHNTjrHv253Bog8iscCOsu1yPmvHnyaVdkyZl9zzDe1pUevyHZ8t5oEfzeuoQoCmI23WV5+pij9+t8+os1jBJPU5cs++OtiSl3U9JUIV8GA7oZWPXFfnrJ9+C9+l0owx6nn3O9nzBqexeWyvqFKv6xuTvgdP5vd9DdFiQsEGCFOyS2uPPHvyKl48ehKrN9cxge+f3c74hz0Bb6/ZB4OI69jFy+0qbqEgQibsQ73ieqNDdYgSSyrIie7Wc1VFPNc0sOFxGUSwPPFnDCC382zA3SC1/2ZuW3/PAITP3P13HnSBdfu8lq3e+x6H5bj1qYCwoh5arVcxHo07UM5nhuox4wD+nvcj+wW/qwP+XOXYyH/PFy957K0ex0Ym+dJ7H9vAwTlslUEPXzf3e2IWGWjXGvaxbRJH0N7YZ2UcYJVtw5ubedffxWPodH9lg999ru7sNFSKxjxaX952Qxt4FGvB8bH8AfyrR49geslWCarOqyRVYwD2wQ08ySauqtxMmspn8j+f884m6aXNbjCRObYdb3+d72YwJSn0lXxYoBQ++EFGFrPG9lA5yt5h/bkfctIJb4nBDOP+g3tdBRz+HNfqqvCL3sh7qV331nZnfH4e6zCu48rAw9qnTdDaE63MtG3mawv8xMaOPJu+trEyrk9FsO0dno++JWA+7EHJpF1SPfkZvNcta52owrXR9bL5GpkPbmHfwXKZ4B3r4X3D+5aZ3qOWqST/GHPxOLy+fI/Ak/0Xy2n5CpHBP2ND3tPex/YF0amW/fbR+Nuy2rLW3zdu6P2KSeO92dqJFgGj4ViBJ8Yse6zOb+7jbXA+7VMZRzNYzR6D7cGyDvtFa1s2pc4iVe7sy9EwjqgO2m3jdLuL9/fjuFhHrI/T/gRf5P+8dhq52ssbKlyRI1Dg7aSbFquIzY6o9jhWR329RrBJqU2jcczXK/VHQnfOBr2Y4qctVjHc7JSISaUt2M3J8YmqcW+pwMcuhpZUAR/O80C29qWqt/pdb+PlMhNDSRhFtkEvN97vxAzT6xG46sdws4yL/q0CTxea17FaWvADtvL6+ipuiyHmOHZxNpnGUX8S/c0uE/+GI9Hs0f+WQNPVYhGvV+u4oa/paBxbgh3bkL9BTyh0LrqPrQL1KpgtwT4lSb56oT6dF+NpnBBQ2W4UGBujD6Gxo2K4R6LbRIlDt7ttvNws4+l6EW82i3hMorsZAYoS2L4a/UZZb6jvSBYh8ERQh6QSMXHsDwHE9LGq2rYB86n+4cdnz2fHOuN4QsXcLj44mcbFNLHsy+U6bqMfixjE4vp1HB9N4576p23i5as3cTWfZy8s/CYq2qpHKn4ZgY7dPmnjObcwNHFP46E+IzyXZWl7/pRIU3sz8YVMOrEMsV/nZ9oWFbN0ZlEM4j9ZTlqOeU6RY5YJ6F7GAKaJrPT582ct421X+Mxbj3OW5vPU/8gcyx3bcpb3tkesLy3HNBd1Fn0Nz5XjGu+8c/8trNq6znLSNqvvYV3C5xw/sJztfPCqxpUdVn0NPVbLLcsc7d/C21u9w+cUKG9a77S+v+Vkq89aG8J6BPnu+eT99nm4ngsRrH/8DLYptUfKxuY9V8+DOXpOO/+hzkFrnxqHs3/uee39b//r393/vb/396REso3RDSoAACAASURBVPLgVdeU3ovQXpjXrIgMQhuA4bsYQd54TKQVDN/BwHDlBH+bys+K2grSGSEMkkoCsvTTYFqpIVwX3AEJKBoFO4E2KNKoWsX8GuMgg1ObDbQbAwWeHJjxQTs9OZfRJOC3BEs+X/JIZraYG+EeqJNOTy80LgWKVMab9xVgM+qLM9WAqJW/g2+8DpUUstqbCkeLH54DIASaJBsJHQdtQzNgo8GVQPpeVQalUMjKKxsKpg3kM65csSFlBe/N6fXjfQtSrpMbtugpyuhygMjOkYys5VKguB1GG7yumuE+z59nDy7vIcbkPmOer4OjUA2869rKYmIPVJ8IDgUBRYEjalSXYJkzXXwwBQivsrfXzfVSDga9b6gkIUBxcXEeH334oXryfPnV0/jpz3+eDpAyM6qZOkpQPWN20R8O4zf/8g/i3/g3/+148N77mRkt8lpSMm7iJz/6UfzR//PHomQjqICzBeDN2Gn26Owt5plnSIM1qfJwqF+9eJmVUgU0yQglyHZ0XM0kk0bjrmBnn7Efx5ME1HIe0zHmXvR7Wl6tVDFItdI1/PabpJ9TgOP8Xnzw7kXXD4zxeK/4XgRcqNIheJVBE4zwSRe4GhE4OjmRTHHGgoW3MvWWGwWdkB3sF+ZO50iNLydxfDKOdx48UPDlZDZVIDaB5p3AiVXs87ubbTx/9jKePn2e1U+LNLZPTo9jNOjLUXv/4Ttx/+I8Hty/p2snh3b2cGP+rm/n8dWjJ+qxJEN4OIqzEwC/cZyeZRUWdEdUXmEqKVBznRVHZN5TPfXsxUvR9gyHIymN5Xwexwrs9ERz9967DzJw1E8g5vLqurJjFvq+5gDgq5wsSrVZawKN7E3ODvR97AUJ/8mR5o+gMtfzWXdWHp9rA08EvazAmcf+dCywkT3BnsMwsvE0rz1lRW5lZ8dBRnajbFrg2MYF47Bj6vW30rUssTLif+5lI056oKjEOmOiwG2dZUDafjq7/M2etBxxtjAziZHtPQdYaydR/QsW6fi1xorWvsBKy2KPzSCLDTPLKF8DGWcAgM8mfVY6s5avNkL0rJVl3gYfLKfSMMyeMABo7CeudfP6Us4HMmsvmqh8BpIWADdJZBCwWn2ZCCIR6F6vljLC8UjIBATIRdcp6D7OyjUFqgD9isYDb8jO4bYC/Bnqyh8qNoaDvjjIRaxG8ALAl+ok5DJysOaTxryat+oLYievnZd2D8mILepUPqOAFoED0y4WmEmWee6pbQKWxX+uXlUVeJJRV1n17tUkW6Zx+lvj2TqJ3lW2eZhPjb/JYOYVG7ya8zvZzQ7i3DVKO3ulaGFtdNoA9Jzslk0gqZJdvDfl3K/EHdWdewIkrS2RMrXWyn2Vur5OWZWmZ429ApUyUvm7ggEOPKUOLweRiieA1wLSPVZTwFhHCrShQsCVJgQAq7dJ6pHhW4EnG8jWTzKet2QXmuIi6RKhu5MsUu+VBKZtVPO6dSevLTYJQicQkklApvxhVqZHJ508MLAP2NM5chVklbOzyX3N/zr3BN3hri+KLK6nz1WWs4zuqkb0+bfcsIxLarmsbFcgGao4AjmA4kP47pP+jgA170mPT0cKPLFOOOmqwGCuOM8KMGeWPYFlelDaNh121U9pI0qmFdWez6gbbKcsiDgaHYL+tlP1XNXbi8CD+x0C3OjMQdlZgachGbOmY+b8VcW4zhq2GzKhzpXmptutGXiCykjyk+qUCnApU7X2lBIPVJlZlU7QG7kXJyBFPyuOJZ+jetmUHGANVuvMWNZ8VLVXsawU+HygZWzPtmU4wTU1x3afpQoOMUfKCAdcwrGHyqbOlOmMJd9iqCxY6a3qM0TVjdZmNAy8AV+7C9CZMrT2qeUTe+Pu7wRuW8fc62ybnCQEnx9nersZt/yOojw38GyHtNNhFXiS/GoD+/U7a2FZajmRvlxWNZBF7IpVPWdT+WSda/nq67RyWnrB/XPGudbyT0omcF4JPHU+WdkXfAe7jkXhO9h/SqZqKAF9f4BAGo9LllR/RCU4ABosN/HqybNYvrmOWQAUDgTSsa1VjQUohM0f27iKfdz09nHd28fVdh23m1Vs+rOOElX6vgKPXjOJzNpbtr2tK2Q/1HmxTWWfnO/bHmI+nFyEzch8GpS6nd+q15OBausLPkMfqJPT07f2j2Wp19+6qPW/u/3aNPl2QKTNrtUeLF8jQeOUVS3438oGPu/kKj7L8/lv2yi2/6xHUxemv6Mzucoqsvx7FafHF7LN+UndkNnl+n6PtIa0R/VMPff3OVTxwFSQflYyebTP7u/59fZv72ljH4zn7jN4nJ4PnhWwC19GiYfTaRd4ckZ5C4CmH5/gLD8+P54j39NniPetFwweAV57jP6c58eA2wH7SL+EwNNhjx5ko6h61T/7QP3HNc3a4qCozzCfJfD0/9L1Zj/Wp9t919pz7b1reOehu08PZ7RPHAdixUGAuAFxHznECUmQ4J4L+FO4gDvEVXIRCUUkCIEti4sYYpvYih3HHB/7nJ7f7n7HmvY8oM93re/eT782JZWqatdveIb1rOG7Jr6wb1wql+k4yAsa4PfWsYozaNDPwGmPrdXRfFasM3jvrTd5n1gfnm3d3KLJ+jmfW64bM2nPB/dDT14/nSn3fq2WATfzq8NatbjLkebSIaqKP+V4cknUfPext7bxOlcL4b3YqNhCwkrqy/KQ9cGJZz7hfXVQSlYyyozZg77Q6wkP4DM5dekR2VQsMK2ZdtnTlq7MX0x7uUYp73hHa2MKVC1Lw2fD620bjjGC63GvHEyc2cI35Hi6zvKifHm/bOtZbhz0V6kn2TNW+lS/r35G28Usxv2BslLo03O628XjziguVvvoTHoH2UJ2iJ1aZPAI5yNBlrL8+7V+onBTao1efzgQLmMtJ45sGjLMKTW6WcfNInurjwkyQjdYbWJC2T+CiRZLyUwFA+/WcbVYxpq49EE/Fir3O9C+4Ai+XG+UtWm+hEPK9AvWwvXDPQ4gHO04jHox2K7jojOLu/113NOc0jbEUTRfrBTgu9nQf2gQ09jG2fAkhrtO7BYb2Vh9KlP1+nI89ai0tFzFK7BVylP2BrGi2guOp81O2Ur0PVLQBY628UgB1Z3NLtbYLpcvlEl8MRrGOXsQ9Hraq9cTgVhyJDBHQsT2HclUOiZdxy5u18v4fwfZs9L8TH15ix8i68fIvulUjjKClQmNYv95P9lM2Efmv1R8EB/dZblpaIQ9MF+17gWdwUt0nnfb4OkfnI/indNR7KggNruNq203liQVbNYxYR2pQLTfqU/6zXoTy30nKAN+IydlVgWAXsC5+ImCoZ/l7DS/YG/tRIJ+OBPma4zPup7P3+w2ezb6yzpG8nEC0VOnlJwtWQJ/95l1hSXx9coWN+bv4HTWyEEKPMvyx/JbdmJlYHpcR1wl5YfPt3mo58jfvrbFTcxXTs9PJTt4p9uEJM/IAPc1fb0KAzDvtuxKHeJY7aDVQ70mrWyQ/vZWeVNwzNQrjmU+dZbK2SfcpnSHdhyeJyXVrZ+yhpZ11pWsT3nMlvOWbfRDTNv3WD7UY+QzZ3y191mX87qy9sbunT3PGlrH4t4DXlGZWj5vrtjms8G12v//4b//7/Z/8id/IsIga4HIGRQbLoRwIBovaKvwMhgdekrTXV/rGn63YDGxGKDm/wDQPM8vZxGpmc2gXTtQYPHpqa6RI4q00OFIvxNVMKn0OwQqwNvp2Z08TFX+zsIXoaPom0Wmt6bCSR+hbDKPgOI+O8L6vVRSAJCtSCaDKkBWYHISCZ5pRxJNp+clLNPxxPOZO6A+X8PxuQR0bvLg4Pm140tN4imXYudLeTi11jAXIlwrQtKRiAALbuDK/xg383DfKRlV5SGmPKGVeYwO1s1p+nzOfluhN0hsxxJj4Ln8rdJ/VafYh4L54ZizsWPmwDrkWqbjyQoN91kJ5xrW4/Y2S53xuQH2VhFl31tmaEDIHmtKqdALgTnAWOj/xfOyOS29jrIxnw+iBQJjYS1ePH+TGTbTcdy/eyfeffo43n3naTy4e0fG2r/+45/Ex59+KgFhQAN6zO9hjE6IyN7Fo3eexL/zK389vv/Rd5V+L81gtY4vf/bn8ac//fP42eefKiVadeNny9iutwLNb5fpYHLKOWtgJYu1pw8UgpV94uviPOmNdbg4PYuXl7l+/B8G2zIY9uPRo3tx5+7FIYPR0I6Uov0m9stQhs9nX34Zl2+u45Y+MjsiYrKX1p3ToWjAihhrZfqQYjtbynFFU2ZSp0VLND2P7Nk1HqbzWb2JqBlf0XM8A4cJCghOtTdvrg504DJzev+DM5Wou3/vngx6Yk4zanWnUmM4ntTbbTGPr559Ey9evda7DWzg4NH+TsZx9+IsHty7q+ylyTj7hA2Go8wY2mzlwPr8y6/i1ZvLWFD/HwN9mEYqmUJ37tL37kTPYm1JU8XxRLaSFIbrdF6ROSUHAKVUygkM3zoZDtRfijKfOKEGw7565LD3RGbRlwq6nS2WKhfKO+gJxThwvH3n3acpPEmrN3+Mnhx/8FE7Rbg+jYp0WlNqz47muxfpSJQiiuFyko5ul1jCESMBS5miJgOxFagWugKjGqXFAs7GAevGWbaho4zCkhnmSVwDPdv4McCltUcZA4gqME/Csd4nkA0AjtT+cjgZTDuAWtAiYKwdBtULwrwHYA/HfuuwswJn48XP1BpV1L+Vo/ZaKyU2nKzcAgx7H2yMmR/q2VWWyjLRiiHvyn3YyTniXij8n9Kbu9VagFosyLZbZNbGZCw+RTaGZLZ6t2Vm3YYoHBzZSttQx2it+3g0kcySk09exGzALmWbXgaLVNpzbxN4U3KLm3lvdjFQZlJmPNnQJhNEeVrCZdOQw/Ek/l8ZT+LrVXbLMs7ywWRlx5MU1iq91TqeJMsPvVcy4wnZLvlZjicrVXI8NdlPPHNZpXyslFuJMr2PqcdtwNgZWzU4OWe2x8bmrXwzuGHHkwMyrB+ZzslY9X2mGdF2Kej0cDFNGPixLJMsXGZJPY/bfEe0WY3hTZttdgEkIB5A7fGSyyr3pAa4BWeSjdKUddkaTMZ4ruwzn22DJgaf7YTqK0u8qdNfEdS5hGQzHhmI14xPLPNHigxN55PKlXHmC0TMHigZhehv1sRKvfTR6t+SYFb+j/daP+pUjw6dxeIuOLYsg+0kRQ6ruTDAMKUydqmXYeiypzZE4T3OHNP7m+bj7mfWGij0dCEiP/spgWusZLwj6wgSGXeINCTzqKdsbNEN9N3tBKXFxujDyAsc6shHkgwLEOPvVRxLeOF4ShpL57vOJWUzSr/kf7zX/fjQPU96yfe4VsZOZaq4X5peWM4CRQwTGFL8A6cMHZzUVw4+T78mZE5FFNvx5DJ10oGLHHQmcMhRytVnliCCylCXIaPYnuSNmgsVAiprSHyYyNhuRvxpDrvMTnPGE/PBsLbRlB3lcGLHwcmtzM0GULaxddBjvXZNHwqXPoXWhvu+6EHrTpQqZYydsd3rxjgqowLjFPpDVlVQhc55Axq/zYdaY86/+9x4nJ1MnDo6Z2ovbfyTUSUHEDwH2gEwqYxF8fyKkjS/sqHN9dpTZ5fWOtkJacfgoexhOZvML/ips1j94py1Kv21aQYuHaqCV1rgkDkZUDHvk8Hsfj61H6wpQJYjbomSNhCADgaYzTzQwRSsUtlrjIM1lOym39KGnhwZnInNIfB3t1cj9MXtLLrrTYyxYzv9GFelCsrEkFGp0tUqr9ONm07Ey+1K2U+3+01c75M+3UNNtmM5A3MPM9DTMsKy1PIBJ6Z1fu+9bUk9q8r0oEtxjwEDgx2iUQBb94U7BHGkM9sZra1MssOh1dXa/3s8tk0tf40ZWD+TfjvNstEeqwEo8fENGTDjg/1rvVNnvhy7re7WglcGT3Kdco9lZy3SHk2QexPnp2Ad6TBK+kq+rvuhbUW9p+AjQDHlTF6f8uqYydfKb5858wk/w9LOn3vd/Ll1Sv/tNeZ6eDbYDLaAHYdXV29kv4DBKACiwD+fCYCnFkgyXVvf8lpYd891Sd1QzpxN8kyuN4hpfaTVWxKYSkcNADB0lWM+BpIRfa11qShwA22WL63T0To6TMm0zn05v9Qpeb733/LJuvaBP1XZNcu71j5mjqwjX67q43Nh3mKHrIE3B0Xb5mgD0byGpveUOwmq8mWHDvcyPkWP7whaTOeM7J0Cjr3fyFu+BCJXCU50Muur8Bg/27ZUi80Zc/KeWZe3PUhGk8fX7jvjyH1P0NHZYdIRmtJMqIq2a7xP3+LHVZ3Ga2IHmMfvn6av1NMyqFlOv5KdPhfeV+t7iTMleNw6nvK5lCLPoMqDPlf04Oe0MgT9QHKx+APPJBtpvZpJ75icnggzAZ182h3H+XofvX7KMdY3+W/qaPgoBL5SZ5X44w79hrYKRAoCyvfdWC7W8Xq7lF0zGJ4oW4lvStUtV+ugzOlU0SC7GKCL7bsxSAVfOiF7stoslfG0QkemFKz0/p4qtrB311v6DI9jQ5aUesynHMDulT1A5tNmKadHUFa004/hbhN3e4t0PNXY0IvIdJ/Nl3E9yzYglDA72a5i0hvI8RRk8NJPFtwSBxm632ikUnuv1qu42kbMup1Ydvqx3NFjmZJ5g8p6p4dq8hgChUP9hlcxWtwq63va7cUFfamjE9PdPibdnuTs9OxUwaNdHF+Uk11vVL5w0Y243SzjX1IqenMsNWbHk/aG/tYn45iQOdYjc4xzWGEwa3TVzOi2I0kVH7B7tpnJzT7j5HUZN3QD83nZnzhsOhGT7Ty+ezqMDy+G0Vsv4vVsFpebXSy7g1iBaK1XcvzR1gK7YrGPmO1C6/ZmO4zb2SIub2eyTkaT0+gPRrIr6AWFceV3mp/Kdq9gKzvk2/+1vPH2ZvatoFvrFz4vBK1brqEfy+askqrmM9Y7OAeslfawgvt5F/YEa2NdxLzNOqCdV23Qi/VTsDIHEhp/4X/GpqRj4OAsPdLzZky8bzzNd/PFPiVul/wXHOzVy+c6R04GQT/yHPicwBKe2cppnsGX9WbzNtFU6Q6W/ziA7StgTLzHGJgdbzqPTcla/87z3EPQ47LfoJXj1nss0z3elKHpW/C3x+q/CTr2715z04qfy/7I9qvyt5YNflbL73mG9XSuwwZt9UGu1Xv+2//mv96r5JjKPWVmDxvUKqMWtu3AGBwLaIHN3wDfvNSl3QDDXXaPFypav6m1aIXD/7MABqTmOYriHw4EtKVhlVHVbu6Z4O1YG4tR7V4lzIUUZzkfehMBs7P5TUynkwLROzEcZSkyFDaimgymI4it4BEha0MrhXtmFCDs7VDb7/Ng5SEiSmEYk2kqM6zXzTydKhbu7RpJ4bm5VVQZz9UGFcgq5tHJ1FMJwMrukQJd0SY8l31ylhnr7kNp5vLw4QOtgwmCcXAd9wH8mzFZAeW6VnlzdIu9rQDfjMEZNuq151ImzcHiPTyH63zYWqWadc1InFRqnZIJvbDX3IdC7ewMK0U+0M7Qo3TUeJLZMfTuwvHE/zIDpCvGwfpAa8zZqabes34vS+1QX5WSU48eZCk2mi1Cv1+/vIyvvvkmnU5Eha/XysBDYOF4mkwpp4hC0VHfse9998N478kj1QR+9c3X8c2zV/HN65dxOZvHtUq7XWWpAKGoOwlozh3OG6+DBZgcPoOuIjMNLKB8mmEDWs9WGV1M9hZZS6w5c+MspAN3E0+ePhbd51omtAMNqHn5qhMff/xx/PzTT+P5i1dygFB+p6syYZs4PxvIaaQMq7MzraEdqXLwLTLjSWANpSdXROOk4UYGxkfvPtZ4MJigG+YqhjQY6DmX85XWmT1KwDAjYRnr2dlFnJ6N4uFDytydSyEk+se1rpezWWzI6uh0NfePf/6psoVI72f/Byfj6HWyHrYasve7MtpwPl2cn2lNnHHUGwzjxas3csJd3dyqdJ6MFeqG9zpy+Ny9c3Q8pRNtH6slDqtLldlDQcBxDUALUIkj6mREGadh3CFbCv4zPYnHD+7H/bv3BHqB2WXG0k3czpf6HecZeiD7p2ySfj8++OCD+NEPvieeRRZBKgAbOe6gHfaAvbHQYP1YX/4GeLFijuPJZ0z9CAop1lx3eyl7bQ85G7M2aP8CwNVkWxgMgL4YizOcbGw409G80QoI97VyxIJTCgEZKwb8m2wXKQIoqJXFYLrn2eqF5ubN/L8i4vVZOUF05ilN0Die/jLjxAqJFRoD7DbgWFcLYCttjI31krFaDkIbbK1hL8O5k4apn8M68JxDFAzYPGAZjlbKzhG1v1iq3B5ZT0R+YZzJ6OxEnr/ip4BZx+xgSnSsY4/zm1JZFYVz5+JeTMbJPzFoN6uFHN2S9ZT5m6317lRCsrcLQR4aL8bdchM4FzDM1HsNZxVAmvqtHEECKY12AFbGkxTXisCzYseaHBRd9Q1KZU6GpEsKNjWFNY6DYpVZkO7xJCPDHcGrcb1imKqHieRvRUt6z/jMe8EeUmtc+4vB4ZJg6g1Tn1cZBF3UgNSWdQauDZ56fx0ZuaPYU2XwtA5U1kF8sDJmvAY814a+1mnbjXllTOgdVdpKvLT6NvnMOuIYMM3jA0xz3zQAcRw1GD+eM2toPQ2TXM+qshuiiSp3eQCAGicT9ICTnHKM3lPKexwBK2zdbwOrh3E5s36TtAY9aZ44X8qoIQsZHm9QyTqcdSCVciiwJsHmpCX6RsFbtAeqh1/lBNTHCfpOsEI8r/oHqKQzxiif77LeOs+63a4OPVD4e7HOvwGMBNhMEjhlTAI5KkPcOiGNjdFrxYY3WzmeuhjklCrq92I6nChwgMbO48pOvZpf6z1jeqhiHF1npiwOHpXKs+GJh3iYZYXFv/rODkkQUzTV7QvQMr0hK5Dz7Kd4Iz0hyTQuQ86ZJDov6s+EIzsNG2dRuqQdcgTwmHHp+jVO7V1md1Xp6MyMPDom33Y8UUqG54rmlfWVdfr54qwDbCIfeL56S6KnmR/w3HXqJYrYrCAy9eis+QByOJMSvSGB9gRLOQfcZ93T58gAW6uTynizw7QyUzmD/W2WexNQ1iPSd5PBRKXr41jV2tT7cDyRQS9nBVGZZfRKrhfPMR80LzicrbLJTM8yXPuZ7cuzGKP1acuckwPAmPwbmoWGDC6uGnDXNKy9riCMxWZ5cAxqT4q3aq3Yq37q9tyLPs97racIqK0eMuIJ7nvlDL5qSu1sHYPZtk35W3mClQGWh/fY8Q86WG6W6l+oM8nceul44hs9Hv2N53F+pC81ThDbITgz0f2pvqGy8G+uYgVv2SdvYtyTTk971Scbo0rEav+lewJC9aI7HMW8F/F8t4pXsYl5P+LZInmO+AEyE72ucR5gXxqwNtjQ/o2T0s4kB2xmmfEsoXx9e63SXrbzDKAbpHg7IMIZHoxdQZnObGyiedt9aM+GdJDaQ9uT5qMGvm3Lmg6wowzYW+9zcJvsoE7qkgZ7tMVNYIDfY35qPc3zS9CQSicpd9yHJZ3rZGhnLz3bx/x+0PHo6VQZTzpjlU2hvN/iMc4GeHsdzCMMAnK9+Yf1X+5xn6G/DJzxfltesg7YL/Sa5bPs6zSXvsu3z7h4Tem5ZPd67azLsweWSbyjtbGFL5Tskn7WS3tPdgSlw0qvNf6D3YZtJFtwlpUHXNY3sZ7M+Em9KveAoDrvGz89T35njF4X7r+5TbtQtkRF3GM/8z4HRNqRad2tnZv3wQ48n8kMIM7eN+yNy93bEWV8Rzpg08TdtCneXDZTS/fW3fkpPlN9wfidz7jHQLboepQyWfp26TzW9fgbx4fXigARObOq5Gzek44P64R23lkfs51im1s2epXbShvjmNFvm1K2UelNwgM6af/yHuFlRVusP8C1ZG/Tf9G6BGPhPu8pz28dT6wJ93ltDoDseqXyhcIdm4xxA90834EE4Bj0sD7wgap2kOd5GWendw+6rtfCdqdke9GnxuCAB5fOha9PpzG7uozhoBej05EcPfQaetI9ielqF1P0pAoyzzOeTsLEyG7iZNUNlYsddGJO5hMmK4EOq21c3c5jQ4UjyuyOhnIgYeHt4OkEE47GcfekF73tPobbkPOJcnYE+qGziT6oWgOOROnlQT9uoDn0I9k93Vh0e3F+dkeOpyyNmD1ZsCHhXT0CW1eL2G8o4ca7RzHu0ONpEfcGm7hDGb7RWMEylOUD7+GcYxZdnN+J/vI2RmT6dvoxwpG1IUhjHUtKrld/5xmB0XzvOzFHB+r0Yw3mirJHYCJljtGZulhDBC+RVbSL/WoTZwFWto0R5aZ7vTjv9GJCz+zeIKbDgdZWc+mkM4DgbhxPdGS/WSzidwb7g+NJZ6Ky2iWPcOQM6B1+JruCzGY5ntBnVRmEwCzaaeT5VNkybFCXCx9k1ah33nlH///yyy9Fy06uUOLG+CTGq9v47iTio/NRDLc4kW7iiiCo7iCu1mDAN8GTwbOhhTktANBPoxfPFv2g3PPLN9cqxche4HjCtlP2HNWd6PuEs7SXQQNp42QwiZ0sxvB99q3/E3hjGU05XLTYQQXjSU5VqVTxlybjyefNfMUObp5v7MdyHRlnHsB9dqzw+83sJi7OLg6Yr/UE80IcI8bgeZflun+XQ2uzVm8q8w/zPjl2RhnY5XWRHeA+oGSCnxwzNs2fuJbr2Ft6blnfbeWwxn5zE+eVSMO73g4q1Tyr1J1lXOus8/7YXvUetQ4eB3j62ebLlpHm2ZYf2vRDf8XMArQ+4P9Zh5IN1tSYYJ6Woebh9hcYo2OMdiqaj1rHEb1UkLJlgjAh9xwuvio++ff/87+zN+BhjyUCxYeHh0q5PihaWQ+fQbNAvtf/N3hn5d7XOuIKQmFQKMlWoE20PMtGiRfSG2aF1n9zHd/z6xuNjTFbMfJCs1n2FKaQS4+js560mJsEpvn95ub6oPSMTsoTSDptKQTeDCsljBuhhzLIM+xZaJXO5gAAIABJREFUtVdSymE1N2bcgNMqAVdNodmoaaVP2ynCPKyISHitVnF+mqmKxPuTQYFAk5IenbiN7IEjhh2duL68iUG3L6cB0uHi/unBSWaFxpknKK4XF+nkawGxNlMJZw7jMKNqlVju4fD5MKEomuDsECMq38ZGG23HWuHwHI4S9LFjw9lYrDE9johLaJko43AWhfqR9TIjTY6Bu5ntxL385H0vn784AC+AQOwNEYxmRPfO00HDevI8xsF+sgeA+RK4ZTAbrGK+Lnlwe3kdz776Ip2qZzSxG8eHH34Y9x7c1TOuL2daIyl882W8fPlazIA1Ua+tWfaa4tueccbCuxjXeJrRA6yBz5w97Xz+4s2tnE6M1UKGZyedn8SDOxcysFibp08eKevPfVNevPgmTu8+lLPpd3/3d5X6jOP1zeVVpXSOYr9bam1xfJxOMhsL4NoC5s1NZkrKGbWvzJWKLmBNPiR77MGDcs5mdo+Nu1xfSu30skfUs2fKNPJ8RyeTmA6JKiFDKEvMqWY46csnY0UfbfZdNVz89NPP1SMJRr2gB8d6o4ghIlNRZNgz7qdcHSUVGduAMjCRIP/5nbvx7Ovn8ad/+qfK+qKurpwZo6HW0feyjmTGOWPq+uZWDcjJunr15kqORRqF0teEcRHlzb28gz5VH7z/npyj4pOUDh0mAPrFF89Uag8n3BfPvpLAUk+m86nO/I9//OP44Q9/KHphraBvFCSiYgBDrNBbGEgJq0w/G4kAmPQtw5nN/1xb3/ymBbf9GftsgKs10Bgza6pST6VMGJAw6AHdUEbIRokBsVYAmpaZjwIIqjeZx39aUSpWjt4WjDrPlUrcGvlcJ5m0yWj3lsfZSJP8QdGbz7UHjuywscmeka5vxcPrZRBBfO0277XQtpFqYA86tDD22L0OGl+VHBI/pxdBgewHoALgv4ACKQzV+FZZvPOFIqq87mRHaf8LiJWsHGZZKp1beON8oetZDxw2D3AqDx2Fs1aJPSsjOKJWN0QqZf8LycEqS5PGZxrXLs0kALX4L2OF91sf4H/gpvzNI2ysn5yfy8Fl/QEHsZVPzqdw7TLKLXsMsIheiYKtEnxSuAqc5XcZCf2OssMM5gOqqqQcQBK8sBQj6zhWinkXtG+5Z/DEAJbPxHJ2q6a26t+jd1d/ErwT24h1VLZDowyalq08KoumAB3GZQUX2TPYfzt9n/+16zAaT7U3ZL2Y5lgXaENgVJWy8Rk17QnAwBBTlOVOhheRiioPRbYnvbtqTuYLbXNwK68ut6f1swOh+tXoXFzd0hEzHeI8P7Ixr5Tebj8Q/6oZXiUncY7pfIpmKUVWThuMP/Xw6ap3ivRL+qDsEpiBR+OAhYcsKVFxc6PPx8PTuLpJfQmZPTnNDEydxUE/ZreZ1a85wscobbzKqD3ph53cPxy1KhuJ44lSIbuNDNWzi/O4mTdlbit6WkE1GESqt3+src27zQ/4OcQBxtooqCJL7UGvgNoE1FyMJjLKrXuQ+eWzCFgBIMHfCSrmWnBGbaBhmEPHPofi2cUzrScYnMOjxrwBg30+O7GR0wuHNXskIB3DeJvl9rJ/YZVz2u115gmM4p0qjTfK/8khUU5JO6jE45cJahosbAE6OQQqI8U0eDBoKiOQnjric/1sUi2+WSXLBA6iX7h0VmXJWOawDgvKvDQRsQQCHOgDGQ7oWj3UBF6qfGmVbCQ6hAjfoqf2PWnUpQw+fO4ybuVUSj5HBtuxEsAh666c293l5nA+lYnHGSMCmkxqKkGQedcadOWUk2Fe2TI2FBmTA/9s3NJDAJ2CL82PrLSyd+DlOObE14s/GdSwsTyZnGbEPjpW9Q1jjaBN0eA6AzBYo1aHlf6isqvp3BMNOnqXiOmic/W0eKvvini7m7+Xk8oy3bzT9+Dks/xHX5LtszsCzXJkF/0CYDHW5D3HPnC8Tw5lIr6xW16/1plnfpN96uf0llWJoPVW5ZBG+04sbmaxmV3Hhv4cBZos6NPbj5j19nGzWsTL4SDerJZxFdvYnAwVcb6Zr2Ow6aph+6v1MVALB5jAkcqi5L2jYZYRvLq+EliLvcbYAYi1/lVK0Dqg5YDPmc+d1882rgF0eCo0Y+CI681/xEPrvFg3UkZY9XXyPlm2sqcGhbx/Bnk8PtOqbCayjyJ5p+9r+ad0icImLI+4zvxMMrsyZjxf62fau8lEcgKbwjSP7mPaAbslUKL9m/vavkVKZKzAGBF0U3qX31kPj8n/Y8y2U9mv1iHENbZfGRM8im/zEYB27vHYnanHfvOlvrjlwDEO4nXib/hyAtAZYHDIiBc4V2WDmzRk677sk3h6RbDzLIP/0l21Bi6reezrSjlDrx/ZydK5KyOK+xmvAkQqe4Cx24mGzDNoaFzI9gjvTz0wz691QmMF1m9ML+Y/xqWULVK9s41D+V2mNcaCjW6sqdXbrJ9bloiXNQDbUV7lmrbPNi/lHjCJ43Mz245gIH4yRoIZR8OUa1r7Ueol0BV683iavZdbcLa1s4y3MaejHnfssQWYbl3B9Nnye4G3hT+AJ4mXN1lOCjArYL7FKQzEmre3NGheYkzQOKKvyTOWY3QlJMtT690H8Hibei9j4DPTideEHoetfWYsiv8LpwNju71Vry5KjiJTfa/6q/b3MUJHI3ONDFYykSjB3xvI0TKdL7IXZpXLQk90wKXwpGnSMOWZyQAiM2nR28div40Vpcj744P9aTnFePlW4PxiG2enk+zvyfnbbOMMvo/OsF7F69J99mQrcQ56g5ht1rHYpD253fcOdjVjtCyWrGeNh9OI9Sx6+230usPY7XvR2SziwWAZjyedOCerd5IZDwTSIgNx/MqhPezHPQX3dqKDMxk9qnQpOZNwsK0j5pSQ223ikkwVeB9ZIGBFONGGp2m/VLCx99u2VydWMd5142IXcQfnE44wep+O+tEf9XUGUj8n+Kl0MWWpZlnwFyed+IpqODje9hFDMrrE2InZ20dv38/AlcpgEp3R4xwnICVDh1nmWlUENlnis4f+LIW9G0+fvHvg72+uLrOCVz/LUTKuk03E3f4mPhx34v1pN8a9rTCFKzKbOgMFGlNqcaVKi9lHFZpVsu16E692nXi9XMar5TZu9t3Y9khEGGTwJIGilZRg+vfZsW5/c2MsDz0hMS0wJ9OCcV+fN8n0CmCybsDeGB/hOrVrIWCTKg1Vtlb2XeM4P9r9yXckpxZz3WM90HzRtGi5Zz4ljHYIXpk6vPTlCtzTNVUhwbioHfDoItLZSq5YPmg/3soqPRmnY8qYg/WJI09LRy3f1jHMi1La5+dp05VdWSVlfY/naWwBmcd7+Nuy2DqocQY/E9vDv1t2tWNxYHTLF/0+rkfGe/y2U1g77zHvb3ED3mX/BetnXNEYjGWh9X/zcMbtxKEWSzFOaGzac+n8vb/7t/cy3CrCk8Xg4Y5S8yK3g26VOwvv3IRv1xE2mMRPRwFIse9RyzMF7hGgS8DJhgM/PQY/x8qqjU9tVpXEahsqch3Pdfmy40a5duuxdMEEb3cpVT6EKTiqhMGuKbtSBOgDkg6I04PypCyLAjC9XnPSQEuQkh4pBYko4WpovVutDimAOB+sBDAG9gHHE+UIElwkWrSrbC7uByAYnk7i4YMHYnT0/Hn98k38/Ocfy2mDK+re/YuD0ed980FMcCY9os4Ws5PEUYY+vGS98LuJy4YN43WWnMsyAjjzDkqXqXxFGQdW0vgfnwOyD4fpWX7y5IkInveiWONMwQnAmtipaNDERk4CGlu9385SA8ysF3P54rPPE/jopaGhSDcLXfrfjHOdfXAYqyMH36YfrnPWHsyDcX/6s481D9Xvlea2j7v37xzKIVDqT0owJZtUS57mfkl/jJv+TawTThhHE/EOxirQs985vNPKlumPeX351Qs5HrjXzNOMhesf3bururk4jh49vK/oP6LksDK4/m/+h/9R/It/8X/Fb/3Wb2UESnRjRhaZIgL7MRlnQzkcFpSqk9Ek5SOjrK5ma2XcsF/KthCgmFmA0MNH774jp1caBAmMc7bYy1y3Xry5uo7PP/9cQlvROhXVeDKexhkZhJMTZQwR3byY3cYJGURn54o0ul2s1X/r66+fx+X1rfYZhYayStRHBWwAPFFG3elUc8DxJCAPZWMwFO2Rmv4H//qP4o//+I+V7US5PL6GBfqRrZT9v+6k46r6Bt3czhIAXW/j5Wuy4yg7iDKc2V8or2TScSYePXqgPcDxLQFPGvZ4Kp6grKnL66SFl68OJWAePbwX77//fvyNX/kVremf/PG/1ZmwUdY/GR8co1YebKhzFsxf+QxghH2En0DbnDf+L5CqKbfUAmk2Am3EOtAA2pSBU1HUUkxvbnTWeNfBCKln8y4+9976fXKAuDdKIxtsnFPX/CjYj7XAbVzZ2GsNTBuFjBkQydmRvNMGAv+Tkz8SYPJ4DThZoZot0yi2MsTnNqYkryp6Xke/IgE93lTcjkBzu66Wl5RNkFFazlGX+VJmUTU5teNJxmc5nsSL5wtFg3kND44dzldFdmHspJJWYF1lFHrd7p+f5/wEfWf5ARzDNo5nry4PwIzkB1UQSlHjet7TAseAlVIYK/LdslvrWffaEaw1IxtCyVNlNFQ4mepsswb7Y01oK6gHIAi5SrRf8bIkrpRngJ+iCYCnAvVVQoMJUPKvHFOUcjS44r23nLQj1Ia4wYt2f8mMpbSF9q3Kyqn/Rzmedr2jkW8aaRVXK+FEu7OPreNJxsS+yv5UyZLWgJfyVxFrGHwtQIuTQMZ/6V4CLKvEgPeLdzN/HE9bIjFlc22yDEfjeDqCcgXK08+rzjXG3QG0LMeTeEUZcjtFzFbGmiJCM7pRY+j0Y7dHPu4P4D8yR/JLu9aNkaPsKE+mj7IcGuOUQV9lywRYViCUatFXDephLwNNGJMApXIiyFDCibVJQFz6VTU0Zo0BIHQG+imPqDdPiVxltYxOglKSlObAKNfa4oiprBcr5XKCVY+t9uwTuez1wzhXqTsA9H2k0xijvhuKgDyvUkkEK0lvK0Be8gNeRPbVAXjKqGocT+bXLk/JvS3vbvVrfsdhxDqYF3i82D0qcQsfK6eEeuPhvJXDdyvHk3mhnM2VNa+ye9TYB5AreYo8BqhwKTb0pvY8+L0ef2+QGTvm73xu2aN9IsiqMj7dTwga4R45/sox5OcZ8PWZ749HcrTasBJ/cI8/evNUBqr7f7ls68EeqlJcra3T7rX5kGyjYvq8C50hjcyyL8p55Uovlg9k0NB/AAeJeptVjyFohrWGBu14En9p9CeVPy15xbxZgza4Ip1QKf8s43Bgi8+VM4iMbxvDltl+Fvdwv9YZsMIBGFUyR6XCl2XzlJOgNbBlLDe6B5HFWjtndpGNUdmV/380Aq/yWbIMsf0nvXtYZR7VuCvBW6K/OZeiCbqq2yGJ3kfZwSYj1rIVxxNOLO67JOtpPtP908m5eAC6BHKTzN+z8TR6m11cvnods6++js3tQj06KJOkjLxhLxbdfdxsV3E5GsTz25t4sV7Egqh16ddEA+xUpnHdz/UX3Ve0KWsE4Jv7lACiS5qjq9uWEU9cZv8Tg0iWQaLBktUHem96HViXsePJwS1av0N/Xyrzpk5me0UBMbW2PhMthuDzy0/ZwlVCzmMwfXjdD/v0VjaIz5hp1/pg+07ZpvMsrWd+6eukD5fzgZLZohXprRnoIZ4VOHWTt4lfDCyLjz07neVjsJh5mf5a4Mn6Fu+X3C2e9i1eUVnOPl9cy32cWekGNcbW1sWGMphs8O8w4dJJ2/PrfRfPrwoYxlUO2S+VPXDgcTVW2+927hg4O+rDlrOZTZRAW9t3zuWjq+Ry8TzTQbuHrI+DfhxEYt2dcXmd3a/Rtm+7tqZ1rlcQ4ThLpFsmc49BNsZru1q8uhwf1m1su3gfbWMbD/F54Wd7tij3L/2heju1z9Gzq2906tQlCyuzTtmHgPOHTGVKv2e5Qq2t/MpJI/72nG2v2Els+Wfa8DmxvuU5t3LSdGXHjZ18ZKyxdnwOTzQeZ/rz/E2vxn98xm0/cL9pj898Rj12n8NWZhzshKqqsdtnUIPPqGnjoP9sMuOPz9s9M5iOzCL4wfohepjpg2yYfgHTYG6UHqcCwdlgFFP2bhdxXveiI9kOmRDUOhikk7f0B1Xt6PZiS6B0Z6esFpVPH6YD1HThgF5jZKP1PsajgcrKgRqMO/QR7OKdjtViHqv+QLoBVddwQuwGo1iockFEh2oD+6ykZJvGeAB7InygP1K2Dc/s9oaxUr2/uRxPTyf7GC03wlF4xny2lN6CKBU/pMIKdEiAC85IFZuo/rBlD80XzHUb19vttxxP5NZgu4xOzg8Vlox5Wp8VXfX20V+u5Xh60B/EBTxauUCZ1AW2Iz6F7r6BDmxvJaXfjHpx0+/E54u5+l1RahD9mrKBMejGsDvKKlMu54/+hJ5LHzqwm/OJLBF0RLK5CGrqICP6Wdr+/r2Hh8D45y9fCMcz1iiaW63jwSDiw2k3Pph242xINZx1XBIcR9bTiqpBc/U6Z1JDSiGiU/IughBG07jdbOPVehuX64glwyOYqnpMUtGDvbGs8fk2BoTj3/qRdT0HO7P/TpZ4mz8c8I9KFLF84/m2Jc0D+Kng7OlU47CzOwNWUrdunUp2RrQ6gPmt5yI7Bn23m/twsN8a/Ry7gxYfrcy1vmseafva/ME2js8qiQ9v60HmOzmvdCCaX7ayIde8+svKmWNMLGUA35xn1sY8zPOwTGItWj3B6+vP0F/97tbxdOBvTbCDdPDS9bye1jNMFy1vtazw/Py3eRF8sJWPLb5gHm9dwOtypLX0wTij2DyI66Tf/IO//+v7VpBbkfNCtQqrH94ycStJ7Ya0yp+jZBigI0t8KLz5bwsaJsxnKitVyqmVIAt4gQgwT8C3qgebhlD1tKgIeo8/FYJUkt2QketHpDe61EGBgC2RUTvSz/XCO0IJRebOnXSyAPzb8WRi4p1kPFlhQtAIUK3+AKo5WQLUUbc8m5RNfirjhbIn3Sxth+OJ6FgUZd5BJtRH3/0g/sqP/2q89/534tGjJzJAAM9/+7d/O67eXB5Km70dCYKBkOXN1lLI6HvDT/bLnlmNvyJ+cAY5WkoMvTKdrDBwP+9AKabkHNd+8sknhwNoxdlKCmucTsjMfgPQ5xkGnIkE+OlPf3qI3DPj4x2OAhMN0Ky3xmKj2oAPn99e3xzASK4nwrhVnIlQ8SFu6dbMEUOkVWb53aXKYKafffKp1oi9X6yyPij33n/0QOXszqjJWmX+DjWut9nMWCUSiMb46is5btqzB7PiG0XHTlUrXV475vnmKktKHksftl13Qo4nnB7f//534+LijBxmzRfnx9PHj+PB03fjn/7T/yX+4A/+QJlC1G+lvnAa0r14cP9cjiP2H8eL9meVkaECZQYTOZ4+/fRTlSKRB75AMeb/6E5moqXjIYEQM2tFPkU/Pvviy/jss8/yeb3MTmGOZDzheOI+sqbojwQQcjqd5B7uNvH81aWyjOgRRRq4sq5UCzx7KgC+4DxiPnfOz7KUYq0JziN6LCnyebWOn/z0z+PnP/+5Su2R8STjp5e1pnFa3btznjV9xyfKeGIMl1fX1VdgL8fTs6+/UuYS5wpAhmwScrO57/Hjh+olhuNNZ+VkFHM5IlHkOsqYIuvr9eWVosqgm/OzSbz33nvx5NGjzOB7+VL8wNmFKEBeLwtMK9jwK2jTvBLlGCfbvTt3q353OmJsLHG/HTDQIvvhb8sIn3crsokFJxjhM24jEPqlxjNfpmF4fhr43+4VZuFvYMLgIk4XGycWjK0MsKxolQWDiIwLZ5t5M7TnaBjmI4czqeVVdspCszUuAW5tUBkAatfM2UQG8y0bLfBxPL2trLSybEumAnl3pWi5346eB0hFxlYBQtqDcmTBe9SPC0dBZSOpt5EiwFNpU7mAQUYiOeVZMqyi0njeuCKEMzq+6rV3kjeztrM3VwLUpNBR9pCI4JWDRNKYO2RAV6ap1rEyiTx3KUT1XBxP1gW2RDBVj77MPMjIRSn7nJ9BRhx5773PB1qwQ039ZI61mA34bvY0mu7LSCSCjDn3KMlF5Da9H4pdWtky7bJmBlqs2HKvx82YJMtUgi8dWSobJo9WKcuA3v2/GIxj5dP0pudXGVfNtZxwomPqiRfwY13I+hLjoU68z6KjTH2W+D8ZRlZyrQhaFxCN7bgmgW3KmgnQpK9TgdYuu5eyJ5/lUqqM4y+UYqr+UPofmU/qU5YZE9k/rifAnHcrQqyXfTKOZy7BqTw0XQHPUuLrjLzteHIwD88ju1KgRjTlZ6IvA9l76GhE62EnI+RcBoEAQMjwabMkd2m40SMNxxNAxemdu9EdDVRShJIomku9U2e7aMf6kubW0DBZdzYQtJecFZXh28d4MIwBWd6DlFlno4zecw8p7XmBWOLXVeI2ddOK3G8cT99yzNX5NG/l+QIiqqyNgo2q9KfOCYZMb6//K0rUPRAq64y1J8uKYCjxRkor4kh2fzLORfU6kNwA+Bc1VDYqdDY89gA58MAmo2V6dqH5W6/ndxuPkivD7GEqHmcQopwZvJPsf8suy7lW1uBwhd6tlzLXg7zZHfuvGehPsqwMPt5Zji3rjm8DAHI0NIars3o0nx2AUAY9uU+baN9Oc2Ql+wtfoReVeirtc7w4UtWkm+bheV5Ee+Xgk4ysM8x6eVwOsuLaBApybbXXnYxo51rxTHQ1MiDL0WCgELrmfyqFNZsfgk1UEhZ7rZv6DWuKI6vlV5bdB7nQODsoT6k5FAjEOODPrVy2ruPPLH9taLdrrX1vyvCxHgIDbrPfgOw0+J6BW/pKMP9D9uURIFdPhcrGvUV3n2c/hyG65N27ynzkXakrniko5NkXX8Tm2fPYXs9i8/IqurcrAYjQxLKzi3VnG6+oWjC7jm/W85hRJnU4Uumk9YIakbvoqJRTBucMB0PZL7ZpoUll7SugLR1hnGGfFTueDOibBvw311l/Er8uXc52Bv+HFm1X+f/al3KKuOyl9xvaMLjp51iOWnazRhrboQ9Qgul8+bl+B88zGOUzat7J9c6uetsxYJtutc6y1KZBzan0XAM1gHPWSx1wKh6x38Sgn6ArX63jyfoHMtFy2XqkgXXdU6B3Owc7aswzvB/tfS0mwu+t48/2JM/0ehu09fnlHv5vPfugrzQZYaknt/0f0kmE3P3Lvrym5qM+a+anBt5YE/NQ23w5ntQr6dVkYNN6M89wELOD1MSHBoNDQBv2hGWB+Qdlcx1Q4fFZXzLdeQ2w26FT7IG3nWjGoiwr/Lf3yrRrG8Dj5/M2oIO98Vx4Bo4n2+tk8A37x9JO4qdVspfxrNf0n1T0wIFG6f2jiuJ2flbGrYC8cjx5r1oA0fzR/2sxLdNurmGVzbb8qBs8B+bJmmWWUmbUsX/8zfhd5ttn0nqWaZlxOsjcczicpyYA2GO3DuDxs7bpIE3Aknl4D6AHabhNeVSu54sx871ZVdno0mckkyrDRuefAIvie3rHknL/qfONRycxPc3Aztv5jbAHMo9GvYH0Wk4JDQBcClhrXFnjPDvxjeoZp269OIi2saBHPLo5ZT3HkwMPYx52tFtmT3uD2NEDiOyvbi9OKblc2U7r5SK21UNwTrAt8no0VjbRguAw9NLdMcjpbZrW+AYnMe5GTEaD6PUpJbiNWM5Uau/JeB/T6mfEmuB4Sj2o7ABkN0EGezL1O9JbbauqMkDsY7FmLPu42mziaruLRb8X6x49rvZyqvZPzg7ZnM5GOchjnZ9udBdLrfPD0Sguev3o0JMKnaWP4+hYWhfHk/gfuijdvdCBRicxmwzj0+U8vqYkI0GCO8a1lE41YNTMo1/NZtGtCI7iXCiALvUs967dW+caDeLs/E7cufdAvIy1xPGkLLeqrJTBobN4NOrGR5N+fDDtxd2THO/NahWXi5VKwaNbXN5cy1k4OBnGHp0Sp8dwHIRN0AfqeteLN+t93Cy3sZCunbwaXYH3+1yYz5uvKqatnKMEOYlvQL/l8DBmw5gsM6xP+0xbhhkXdpaL+Z4DNN1WB1yT94M7EpDNddxrvsN7zD9bZ7/nYX1Tumon7bGD3uj+01Xam/P09pftx+S/R93X2Ix1Fb2nAkOtG1kP8llBphmvsUw2v0kdpe1nmG1xKF/Y+i0sQ1rdw3zStKN9qcxu07/eV0FYHo//Z1nnvTK/9Lp6DcwPvb/CVio4hne2a2F5azqwXWBasg7Trrd1Aa+R/8c9xkpsL/hvjfm/+i//oaAXHsogvQC+yINsCdOE0XqzWrCjZRx8bmeBFSxP3ofFC26l08aFlUkbFSZcL0TK6FScvBHtomgxmqa2AFm5QQl0cIDG03Q8eaMSUM9Sbbp/lyCZBaMIq6Iz1IOlGBb3CQxsDhn3kfHEddxDc1oB5mVYqpTWdCpg/qOPPtJP5gwIj9NFCks1Sc86/ceMJ9b+8cNH8aPvfRg/+NEvxHvvfzcev/ue4ipfvXgev/d7vxMf//zP4/PPvjpE7zBGR/9jqKRSvztktDBOxq8ScJWSb0L24WkJXvOtnl7u/eTmpziOyGJxjxOnV7dMJxX/ZJoA885wY5xkfvAM04SMvHJstel9XJvlEo6lPPid9Va2VpW6Yf+IjGV99R6EInOkMXCVwoEOGCfP5F3an4uzyv45RvrxDO5Vv67lUmPFeQQIY6AORw0p2k8ePDxEA3r8KODcw/2vZjPdy1y9NjaCUPKe3DnX+1mHVun1XgIbqVfS5eWh99LBKO924wn9hO7fj8cPHxRg01W2Dvv1zjtP4vNnX8fv/M7vqXwbjhNlaFEyR8peNwb9vRwfPAPHizzg1WuFMW87Q0V5MAdAOK1hAUFy9kzGchrxu3BKGVHp3ISWbmarePb1N8ri0ReCuCImyXg6GWQN9iePHsfMxbtoAAAgAElEQVT7770TTx49VD83+r7hFHz+4nW8vsweSde3czmh5kscVyElCbCcKDEcu5TIe3g/S+XxN5lTK9KZX70SgILDCCfaqzeXcjxBR+pfIyfvtx1POL/YF5x0ABI3NzP1iHrx6uXB8QSwBAgxv73RulFij346GCOsBw6x2e28ymN0lbHF+y+vb9SnCnpZzGeHiAnKC0JXUuRR9oj4qGjNt3mgDT8b8Dprna4cT48ePPwLEXjmd5wNp7s7qxH6Ms9raVDrUwCEDV4+swHJODkD7Dm8xWVEbfDbAGiNZfNv1ly01jTPtkzyWG3ktYKRZ3msvBfHE2vAXJzl5UwvXVeOXWjRssqCV8Lz5C86PhijZZb6IjUR4wcQr4IgKLXXAmeWI/5sPnP/wkonL4DazkKBB21D+JJ3mqfKSOZ6K/OH0pMAyZU9xV5Q8shf38oOwjmCbGky3qB1yWhKQKzToUVgB+XvJCMRh/utADHGTyQmykM6laqmfZXeszy1biHFseSu3yMlGTBt1BcondGjW0Xb80X/v8ko+yce5tA0U+WZOGGlR5TDQ0phA9zK8dTtCcC0w0zKJYAw6yQJdZT/Vk5bhcq0ofWssRnMGgJ2M4a3HE/MR6B043hqAW/OtvUKK7LOmtG7HcW5ThDC59mGOZ+JfrdVeo8sFJwjlR5PkIuuqb4tNqadqetnEoVvYBvHkzLtMCLLOYJRZP3LpfaUr1Jlww4OFPXGqSyzchJpf0aD6HcyupKSXr1dN5zFuFluojMkFoI+fQmc45iqDckyOuU4I2tJZ6b0BZUEJKu9sm95F9Gl4k/VY0cO7u5QUYpW3GnWyhro+uVCJYltnJiXWb/l5+vrlMsYgpTzwJF+dvdeDCYnctgRbGFjhawIG3JqSo3ztvopMKesX59gtspEVI8J90ZjzZXFrr5GWV5vOsr+OKLRpv/nqrIOhwUCJLCURhhBgT5/7s9mXsnn1p+U9Vv9lsTrKrtE+kf1kdjultKxT/r0O0ya0x70ukE2qJxdNRf+T3ADWSyiU8oqdivjE8NT2ccJxLGeeZ6OZbxb2mYeMhxPUj/nd/P11vFECd7WqLW8Y0+43mdMqkWNq+Ul8xqX+BkBCDVHGWyV9Xcw+qqkp55T9P6248m8xOvvs+M+g5pL8TDxP0oT1l5Scs9jNH3T00ENyQkgKEevwH6ANKoV4MhoIvQdVKD5lpOvteUs2/ipc9BLBwDzboNJzHPVb6H4L/d4H7xey8p4cTCGMwBaZ3hb7cI89AC+F21rndybq8AkPlMUddMcvuWhfE5UOmeez00f1i8YI+fTvFpBQJRgIUu97NJZldK1LBGfqv/r+e4Bs8pob8aEgxvHk2gN8Onh/ZjevZBMGU6m0i2xCwgSOqEE6uVt3Hz6ZayfvYohGapyjm+0dy9jF1ebVbzubON62I9Fv6PG4osl9uRGcl3npQJgZBOXM83nhblQam/QHxx6Khvk5Ub/btpi3JpvZUG2wJVtEJ65XAMuZ6CfeaLlovkJ65+8J20u74GdS+LRVfI5df+V+A/ftrUcVetzaR5qHcnP5d0+++LJb2U6eOyWbdqffgLNvt6OqtaGlDpQjlZsOOMglDyjx5EBI/p95HOSDhjPdHp2CPp7G6CxXGjtMX9mee494e+3nSGMg/mah1jmWh7ofFTmgoEen09+8jzTr8froAP/H9uKrzzj5XCqLE7zTOv8dqx5fxgPn9n55ewZZ06xpvQF9Zxd6ok3EY5C2SXJ6IO+l06D9m/f67X1/Lx+9AFuwTWvIffZxuR5zM/lr9zzWfabdM4jhmS8w2tuzMq01p4l3sEz3M7BY7R9knubdGIbx+vP/9hbbEfWQLpC2c92PIkm+8PoVyCZZEplyvIOqr10+6nfm0ebRjwnr5/P1ts/VXG6CWzzc8xTuV4OHGFe6VjH8WQwkYj81qYxZmfbjvtYI/OHg3wrfE14WMl344amO6416O3neq/Ns8DELGt9hswnNO7KFLQMMP8yD0Sfo0qD/++KEtLXOvTXBu+j2tBeMp+zv9us9E56V56Uc9TyD7nM/zSWxTLO7l9IVpNBYxBe2eI4M5DrhSVZnhrMtyN5BN5I1gmVkXp9lfnrAbZvCBDZRPdkouxzWoasCSQbT2MeO5Xay9rmx0CuVo7zu/Sm0STG3X2cUAmAMoM4mtaLuNeZx73hOu7heMeRBVZWGU92PBEsM0JW4/xQln5P+p/OPaQKTrTvxXyXMk6OJ/SywTA2u44cLjGYHDJkzKusQyUO1w+yqs56/bjXH6q/FiUHCfUCDwnKH1ZpZTLxdOZ3+xiCn1CRanASl4NefLpbxGc3tzHbrGSPdPqUy17HuDNUSUKXaaZSBCXsKHXNfDZkuZHd5D6J+11czhfqXXkGjnRx/8ADv3nxXPxkepZtZIQR3r6JR6N+vH/SjfdOuvF4PFTfb2yFq9lcdNA7Gcbrm9t4Rf+0Q09ies6P44pgl+4wZtGN14t9vLpdxny1Vnl31pke76Y982XzGNEw2XAl/7CttD7VvoR1c4Ur6wOWnfyP/bDdyH30a+13swIS/7csZ84t5uL9g6ZH9AcrLNa6n3mhEx0O8rX4UI47g/OW26VsBp8p2dXuvwsPrN6TlrHm2/xsdRnzONkU1QtdPCwTUg8yoH1O8vpjGWzeax5vnkMPKtaQtaBnGvfjeLIdYtnDGngtHVjR2jWWGebfXkOXrzc/f5vPWwf0eFr7g8+8L5b/lm+W/5a/3hM7f21TMebW3/L28837raOb7xvr5n5nTrU2Uee/+Id/b29QWwCWDfwy0t4GvM3c+dzeMmeYyJCqyCkRakUOGOywAWfBYqWpVRhNdPy0cWAlw0K/XWT6lngDvbjePCm65UhI4spmkhxGZxQ9eHhHfW0MrgKCICCOYGjWn/eGWxGBoLJPVZYwsSAEjEexOSiC+zhkEuF4ksFVXkwUoXvn5/ELv/ALAudZn1/6pV+SQfgbv/EbctxgGBM9l4KeKIyRSqXxnHeePI2/8sPvxcW9+/H0Ox/Gdz78SGuxXS3jj/7gd+Nf/T+/Fy/fzDU+Zf+UQ6llFBgWjINyXhAd2VYu24ZjBMK0p5N1VRZDKSIiqDIiuA6Dq60xzXPeLgXQKkLedyvQNiptEMnZRmPBqnMNo3LUEu9mTlyjmqMVwci6mBGLblapfCMIfZgQMl4TPvOeKsKfXkUVpcO64HAQgC66OdKCM5ZQ1b949kwZS3jHUSTZRxw7zA9HiTN+rBBtd2utC3v67EU6oNqSZnaO8d73Hj06OK5a+masrC+l6fgJ3aVz8tj4mefcP78TT54+0hxwdKgWPQ7Xk5zPJ59/Hl9++VX1Fvo6m9F1c56KYOtuRZsqFffgXvbDKMcT456t9jKw+R0gTwB/RUPxnqf376m8G/e7njhp68moB/HVN69Uas/rTuaRDabJ9CwGXRyK/Xj36Tvx4Ufvx/vvvhO9bicuX79RJtT1zTxevWENb+Q4++LZl3Ez46zQOyGVR8rk4TjD4UTWFg3vxUP2uzgZT7Ls4/WNHEfsI04ogvHlhC8wXuXyzhJUgCbOTnMdB0SorlfKuKLHFI4nSuaR8aTGyKTCb5IGWXscT/yEjllH8GGy/S4vr+PqZqax4Pjic95PxCZfdy/uaB2VJdlJkIxnwlNMtwIMK9XWhoNpRo6STmaO4bA2T/U9LaCkSDIAlopsdo8zK+0WwHp2OR4YQ9tTygIRxd68wdlG5t8G3Gwg2rgwyKGotSrH0CpGXG+eoT0q0MDCVEaZ+/JtMuKO8UGjqQwlkMJndjxZEW/5h3hVRZO3MscGkZUZntUanVaacn4pEy1DWkHNZ4vF/AA26n9NLWG/31FkMpYqg0qydI2TKR1P4p04vsXPKMlRUYKVCu7+KlJgqjyd5DXPQMmUMlZK1i6drlJcbsniXGYPHkAw4vYKQCZTqTVmAEINEgF6aj+7KWtFZ2VAk0VoY/xkMhX4zD4i5zC6xWsDRwo9v7L/hxWvtw1n827tTz1Xe1llhNQcFUMCdRu8lrrtGKsqs5llNlr9wfLJNG7QxYrh244nMp5wPEEnyBggFd6j7I59NzadBKms+9jA5TkCxWkYXCW0/A47zvTuXa6pDVLuMeinaPXqAaWzSXGgKvtmOsNI4TPra77fc8ZgBNgm80OZT2pvnFF+jEt9siojQI13c4b5syl/pLNQeo32qgIRcfyNChwh46m/T1qTfrfcxKaDIZTOppx3R068pL9j2SODbQ7agc5Fa+Ww5H5Km0p/LDBE/APg0I4RDIeqoy4a2W7UEzPLynaDjA3W2c3URduVsUO4b6/TzwjZwVAZTwKaCxh0E1gF7iwy85kvZSKUs/iQ7QMNrhOkPT/NjCtlCw16irJVpkongz9G3QQe26xI3uVzRiZf6rbpeNJPzmjxLfUzq8h36+cOZBEATDmZKrV50L/K6cgzVuscP44nxi8jlmArgiaU7ZXRmeJNWq6mJx1lHKts0NZ9fvqDzJwqnmng8ziHNBglr9iPTfJPnyHGZACUz04nkwPAaPlkfis5UNGgLd9tDSmy4XDgH2RG0wxXjahrH6Eh8zrW3+sLTZg3mUZb49F0oTPU3Hd0Ph37ldn2Uc/tcqaob0LjeFIGD1LX2U30UmiaoSvbsni3HH9lm7RjssxX6akC1vmMAAcbyjbw0b0MaFjetXYYvI/19jmQTC3gwOtiJ5Tlug1v/g8w6LHJsSZnec6BL0rXHflPyiTzLgEWf0kpW9sVkq+r1Eu4DyBHwMAy5SWfLbapr4vmAJoASSojis+cZQFQhG7P17LOuHSP6XmMAZrIBBjieJqoj9xwcJLgJDztehZXn34RNz//PHav3sTu5lbA4Xg4iJeUvu51401vF2+6EW86u5jRGwzgksz99bHMi51PsjXLOScevd3Gze2NHE/OeLLdjh75bSA8M7x8xiwbxGMqM8j3KpLZJT4rQKXdU/5P2WbtWSOjTA92+qI/ek+4x4Go5uG217znrR2o/SqHVssXzA88Hn76HS194HjyvKzjQX/Sv7td2V3O6M61PPICMpyyfFPqCHY8cY3HOh5njyLG2Orevsd6qufs82X927Tp8+61433GIGwPWmcy+O4z5/W3PDb4Yz5nfsh1rS6auk0b1JO0oYj74nfWNTwuflrflN5S2W9cL0epggkyoy3fd8z4dlk8lAPutV5n/mAebVq0XWAwzGfWuFHaJ+n48DOMxThLRjzGQRpVUnez28TZ9Exn28Cr5FdTKtvzb532Lc0xN53v6pvj/baex/xyr1P3Ms/0OMXbyPrbZJCrHU/aw4q90VqvyVBIB7h03XJ+p86wVT9h4zM+Hzz7ID/e0tO85pa3VDgx3ZqmLUd5BuOyLFY/QvHsY1lnAre9vl4/v+Nwbso5yto4CMElOb1P3nvLUNOpsSY/27wr6Q3c7YjNefymc61Rk5HW6hg+G4NyTtmGw3FyuA47aZMVlaw3ExymVgUEB42G0V2mc9hriAzx+qMXDSapN6HH49DQXjEq5Ha/J/lk2jOt8j4749Vzd72Kyb4Td/vDGJE5RRAEDhfKXI8mKpW9IBME3fRkErP9Nm5XW2XzDrsn36I9ywufpfW+oz7aU4L/usNY0xtqu4yH/VU8GK7iojfK8tsEZMxpQYDczDkSYHyCLoi3akP1iLT5ROPsC/pODGK+2yjj6ZL2A/DY3kCVGAjK3AyyypLX2PtrXgew30FWRifOyNRZr2IPvkR278kwhmTDVFk/yjajV1MFYMy1vX7cj2FcnvTik1jHJ7PrmC2rrCFyZUe/rolsAmWHkT+3XCnoMvutcr4HwiCUyU91me0mLm9vVBL39O5FnEwvFDTPelLtBlwPmen9w/F0b9CJdwadeDoMOZ4uJiMF2dyqtO82zu7dicvZPD77+lnM1UcW3oLTcxi98UCOp9ttL17cruL51Tyuliv1Be0NR3IwtgEB7IsdK0mHKavYE2yrxFSzJy738Xerz5n2D/jSbQbG+tvnhn1izmCklj/W7yz3oRnkI3uLDsB7uN7+ArA0y79W/2j50WKzEIZmO99Z/NIJ4eslp1q51vIQz8fPtJxmPrx7QEZd02bibR6KfLH+0cqI43pkVTCuIftWeHn2LMmM0MKlfe6MJ7QOLK7jfmxF81tfrwoHbwXbvi3Pv2VvNEEUGkRTbtdny85+8wCPk7G9HSRmGe+5WzZYJ2/9IfYVOEvdeB7XKmDBehRYwd/5z/7W3gNplSX/7v95ciYQM3dejACwMtQaGfa0cjD5vHV42DHDcyx0WAi+UJ4llFeZAv+2YWcF086ewyaV8mDhr7FVKYg0IDLqBWMZosMh8O57gLBZlxLw9/LNtbI+cn5Ho8qb4z4m3Mv3xcX5QflivoDwgO9WhMEJGQ+bAQjAOjg9GTD+/XfeiUePHikDhvH++q//erz/wQfxj//RP4qf/OQnscU4AggXeITRScPLa23kD773/fj+R+/F/cdP4+l7H8aTp2Q8Mc11/Jt/+dvxW7/xv8X1bqR3OyPGB9FK02QyzTJkd+6I6HE8MRYZYItFZl3UT/7POjJuR44RLW2wls95rmlBzoibZDhWUE0fVuIMItsrakI3+A2XdJkuHziexX7JsXXFfmUGDevnaDoTPcY0n2ndcYaWQ5T1ePkm52n6gSbsEIFmVepwlI45AH8LE+Zj5vnm1WtlqVzL8EsFkn2+uLibpXLGI2WZcD8Arv6/OfZ+eHF5q4wb1qo9U24ie7fKyrUKsIWywPRZll/znlnpMwN9ePdevPvkqcpZMYZHD+7HdDpW+gLv/OLLZyqBwL5/9sUz9XWi/BxfRPPdv5d9nTiTjx/el5DdlyKiNdh2Nf5MR58pc2q2WGjt+MbxROnFd955RyX22CscT+wd+/jqzY2cPrr/9la/s75a+8lpDPod9WXiGfRHusDhM8p1VuPaTSjjiR5J37x4dXA8CbAGiKYh5XSis0qpvdMJzdxdUmIX3V6CLWRdff7lV+mcpecDcCgMkqwpFI9BPyYnQ82f50wnCWIQXo5woNY7ji+cYPxEqSLbBFCLjKuMAO2p1B69npQRhwN0uZZTjB5VOKxYH3o88bkbE/N+1uM+5Q4vLkRXp+OJfs5X6exj3d2o8Gj0pWHNWeMcE93O/Q/u3T8CO00Gh5VvRx458tPKiYWOaYvnOtHd0asW8NCPzmBFDdt52wqj1sDh+taRY4N9THZiU8fW/Mu8wOfe91rpsBEOiMTc+byNbrQQ5qzagDcI0xoSgEyZrXcsdyLAzn1Nyili+WjFwnNzfxufSwvsA8iy2wjwOsjBkmFSGIjuASivjCc9uyJ+9DxnOaEsq8/RWkAe8s0GnbMQtR7Vz0+8d5M8eb/IiDHRR98gX5ZvYo63b67Er1DGBSyX48q9oDIKcJ9ZRWVgq0dQGeUYH9C0wIEqAYYD/GBYjDMT0pljLIWatCuqiX5RCSh5fcwj/TfX6auJAne2kMCd3UZzJXKefkFcT+S6ysBh8FdpDtMNczC9pbJeDri3+lEYzOoABFSPp3R8ZZlBZzwtd6lLtACZjWjm5TJfXOOIes29nEh9ms0XqMc7OduMkc8kM7sZjSoFvJYC41hzjIjrKkXsHhwtmKV1na+yFnyvI8cTz4AeVV6CUg6V8ZTrkPoQ2ZiHdc/u6kdAy1Xy3L9hu45hRYJhFHI5z049ch+7LaW46B2WPbKyFYvnkiUZmJ/Hbd3O4BqlWeFT0jsqo91ZiuLbitg8ZsRnP74EkBXluE1DTeeyeqVc3d4cgITT00nqXsquOMkyeuh00DIygT5xpVAjb2xAsG6i8UXKfOQAk5NTz1F0u12cTTKbWb4FyZmhACVlDwFodJJmtV5NKUmcp9KXKe5fX4rGVW+SBNFkXFXfRXQg8yYHD6EPqKxflUXT8yrLJ3nEJjb7lZxJOACcfaHePWTYKYP86JyRQwQnbwXocO6WHcoLpWHF/Jkfn5uWmau/fO7Mjzh/lM9tQUrm1OqQ8GLbGeyR5EY5TWVYDY+8wwZ263ganUwPPZ7EWyrjSfKBsnsuY8oZdh+6LBasYVMOxTRpPdfz8Rl5u0zft2RB9bAT/VWmIHOghIjWSOUKu6I3ZQr00kGC44nsJso9Zj+8cgqXfJCNROk8nPn1JX7TAMqSe5SkqT5jXhfX1LfO4qA867+2y9gHuBvPFdhRgQdkvFk+quROOdEYoyO5xe/Yn2ZsKnnDORbfryy/AutsT7UgtWyUWTqV/G27wrREhmOWKd/n2WIPN8cMKcrtHGRyZS8j68Qfio756R5PAjzpjbBMmdY7OY/B+CR603F0xyM5oCiPBeCifkuxjc5iGfPnL2P2xbOYP/sqNi9eRZey1NGJa3pgDQdx1dvH8+0iXu62Met1sweIHAMDrQdzFYDkgAX3eqP/WjXvtgOH8+AAQDLqLT+/ZfhXOcx27SxbbVeLrqsUmO0kryu8Sr11T9JW53M7CizvvH4Gl6wfGGRsx9PaiB4T80HGteeqPbu80zqrAZBWVxTfqOxPyf1yYPFc63D5jgzeynvLiQ6wl1ElB1rk79TrGvrsfLsUdAsotTL/cEYaRzjr5CAHj48xWD/QWajgXTtATavWVQ1U+XPrVbw7bc7M9mrBPK9R7veBPRxK3uJs8xd7a7nhZ1gW8y50O+skzoh2+TbeS0l3r7szoVAyPN42y4F3mpd67XgG16RjZql9c2WWtCFzpKZxg2mWaeKlVT5UlU7KluA51htMXy0P8e+macugg95TC+RzkXTx7V5LeU8Cw61s89yEKW2zDwZjcBCa6K4AQ5zPlKj22d5WOT7xW0pXV0+blm641zzXempLlz6f1sG8rx6j15L/O/gw1zN1UQOr0ukpW90EA3gcxuiMHRk3NNZirM+y0PYQf9u2O1LmsVyYcSGfVwUV17qbDvwu5o6d3vIl81HTLAFqrLb3O4t8V7/eTjfmK0rsZUCN5Scl8pSdTNm4+Sz1kcrMpTeo15p3XM+vMlC0Q1uICpqIbmb4o++ujxn3KvfcOOeEjfV2MdhsgzDVi24/TigZjm5JNia61y7xh8UuYk1DztE4bvYbOZ54/nhAH8fkaYzTOKYdtLfLdZyPB3E2pgoQjs5d9HE8Ddbx8GQXd/onolGeQXUA9a0u/XVBGUQysdE5KJ/JOqF7lVONNcJmoBzc5XoVl9tNLJi7Su2hK29jXb1ULW+99uYFChIl85Zg8OjGCXyZgI8q7XyfjGcCsTp7OZLQh6niMCGYstuPO5tOzC+m8XFnFV9QmlB6LGdtJhvwZJelb2ULsD3ov+V0Yt8m0DfRZ5S/Ve+sbcxWi9j0OjE5O43RWQZjs74vX7/Knkk4JcsBt1hexVk34mFnF4/7EfdP+nF+wjs76ue7X25VQeFmtYhPvvk6buarQPuoit0xORvFNvox2/bi9WwXL2aruCZQqnoVU3HI5886kmmbNaS6kPk/vBJZzES5puV3Lb8gdK1X2Ld5VyuTLLd5ruXP2/LlKIez5JoDy90+h/OL7eSzKUy1AgcJoLE87AwyKM/+grYUOCUuqfzQ8rO39ZlWp/F15m+SrfQQa/GVCmyzfvq248l87YhVHcsIUjZb414fe0Dezm9jOs7kBdbEWDXvdEaZnXd2YDkwi7VB/3pbp7Es8hg95/bzdk0OuEzZvQ5iMLbR6h6tg449cZllxuDnC1c5VKxI/YCvox5wlLm+x7iK90OOJzNzCykGZAHeCgELh1aw8TIr+y3TsHBlUq796IyMljEbWLAAMpCIoGM8Jkz/n5/eNN7taCoDn4zXygvX7VapeGUj3U05IfKa73znO/H+h4/j8aOnMZ2exosXr+LPfvqz+AIDQdkjKfD4YrN4BxkRzA1nEc6a09NpPH36VP8n6wQHAAoRBMYXpbjspHA5GRg5Y2NMP/7hDzUmHCE/+MEP4td+7ddicHIS//M/+Sfx+7//+/Hq6iqjYVXyYRezm5u4unojsPrf+9W/Gb/0V38U3/v+j2JycT+6MCFqA64X8Ye//X/G7//Ob8dPX841FmXHVOkRE2US+OBgpLgMH9faQ+1sASt//AR859AyB7z/fMZ1jkyy8otj49Cku4jeh9yKpJwNl5cH54ZLIDBGnAVklrSMVRHF1VMJZvb1N88PigfP9jj8nsePHh0iAjAY3dvqxetXei/N7yzkfJigPWdvnU1PDk6U1kFr4AuHDY6f5WJVqdgdRckRCUSGyhCB8/hxnJ+fHZwlQEhmJs9fXccXX3wh2oGezeh5/8OHD+Okn0aDoxjateAZRE3QFwjHQwuSmhFQ6k90Op6oXjHl3nDEQJOXV29isVzF+fmd+MM//MP45LMvpMjzGe+kjMHZ6UgCQllPZ8lAyQJKx88mrucbObD4xvkG/eN4grbZv3ce3NdZwXGEwZZOjMz4UorqJuKbFy8PGWDXtwUSQJuDUYyGPWVsPXn4KO7eOY/pySiG1CNWP4JlrFc4r17r7JKxJOHPXlQqO2eHbCXGw7zpE8XfygAb9FUKkzX9/MtnylgScEh5lAK8mSv0jfOIJp+s5cP79w7OL8oSovjd3mapPkr94XhaLldyPAGy8b4U/t24f+9OPH36WI4nekUhpNhrZ2yxJmSAXV/diCZYZ4PGXPfeu+9qL4jAER+Onc4DfMklJCw8fGaha84V9/Csi7Pzg3F7cMgWAG8aNI+HThzBwGcH0LZSnIkGMjBuQEHGSTXuBXiy4wZen73DEiBkTDZKzWdbI0ZgUYGi/tyC3894W061BqIEKtFBJc/M92y0KNV7naB1C1xYadT1ETr/fGbHVRsVYkOpNeYtf1KZrlxu7VZ+WV7KIEDdx0BV9aR05GksKLpEG56M/oLjyTI5S98lKJUlIqrvWhzrPhsgPRh0SAgAm4ryj2U6RqTYDXs6VyrhUGuC4261nCtzVKA541cPI6LNMwT/piIAACAASURBVKpOQHEBYAaVrWA4O0Pv72T0sHs8CSRWqZ4E2nVGCihK4xGw7dulQPxc06fpANkqhbJASO8HjieMIup2Z8ZJlpNTbxfsjMoG8hp4n61Qt8oWY7JT96Ar4ZhBSWfPyvGkrDS+txGLbWYA8OU98N9S5sqgtQwy+GzHE1lTnquNZhvAjIEG9DhTJLsAqvZbGYqiJfWxyowlK4U+y/yt58yW0aMcIyVFAL5xyOGMrxKGLv+X6559X3A8HeZUDqY0Mm1YH7NDunp39XuRPpe9bZIe+hGLWXQc0VZOHQP19M6ycWMnuPa1erEIvOhm+Qgp19VDczhOJ4sM7e7g0HNQesk2s8dkpBGtuUtAQWeIQCWM48UiAKylLJcDibIdw/4oIyM5I9UTyyCt18OOLfiK9mSTJaw3i2Vm3nXpEZDZp4yHrIfk12wBztuOZAZfZPNjuPsdel63mu4CTOOQmy0a/eiY8WQeYRDfAA2fG3RVuddyJsr5UGOS7l7Ogm2ssxyfon8zOw/DWtlxiszcyzkjvowxTNmVimaHx6y6u8zCwOlIVGA5oXgWn+N4ehs4OvA3nBYVHW+eaV5tPZ994tmSPQXqssZcp149oyPoarnkcyh7hoylykqVMVkZdJIR9PoqZPZI28XDy2MCTZjftwB5w+5zfuWo0rgoQ1NgWbeXctz2kg1NytjwGT2/AFYIhQGoEKjB/OBd682hx5PH58AE7wd97QzymW+0vG6zTZ7GnomP949AcxrL6fRlLK2B7mfMOXOdXGNGxbzQCXSmyPqGVspp0spu7wFBFdwj/lL7Z5rVM0o/8/UHfl/rw96bt3oNvR/8TfaRs7AOGXuFq8uBVsEQsjUrE0olDIufmecDOhHEwbMBKznf/G91MlWT8d5kHCfn5zE6PRNP6nUHcUoPLco+k0G8XsTm6iqWz76M1VfPI16+jridx2K+jA7OsX43Xuw38aa7i1mvp9JEBA3sKqOO9/NundMKiJAu5pI7syzJrDGtVlVhYC890iBJCxixZnbaeP2sA3lv5XArx7XkdgWW8H/sEfX/pQxRgb92cvjZrY7GZwa7/D6vse1Fr7V4TJNJ77Ni+8b8gZ8GxqG/9hwd9LJ96r58WYa08yMQC3Du6OBK3VV8BkdTZCAKf7vHE2fCWAjyzKCKsYo2QNH4hvfOstzP9Jp7LQzq+Kx4Lfnbe8A6WoaZ5r2m/DRIZF3Ff9t+9VyTlzZyu6oskPHk5zkoo90zv5OfAscqU45Mp1zncpIKXEunS/LG0n23qQdud9s4rYw580uvq9/BvI29MG5Xz2Hf1U/lZKK9sHPJ+prX13qA+FJlpngu4AcOyDBt+f0GOnmHv7xH7VpzhqA9j0F00vztMo7WR03bPkPqA1xBITieTGeH9QgCfVz6HnXpNgO94LFpPXwrMMMYhsf4tl1lOXFc72O/Qssvn6/UwfMs5PhrbtWTU59XMIzp2O/3MxwM2eqsoj8C/kov9PluZbvPsnlUS8P83mb9tbbXQU6XfMXG996Ln1U5Zuu/M7Ie3M9QhzPlLteqt/p2lv19yKwpTIDy4ATekJm7nWfgntaJQBQqAlFuuIKgb5eXss26uwp2VUnuru4lU2lcQVvcb0doa2PsRx1l9Uw3+5juIib0USI4bICDpxNbKgITP7bdK3N22x/K8bTYRnSG/ejvEsT3PppXswd8vtzS55demThfxtHpDmIUmzjf3cR0dxP3hpOsECFAfRezBT0dk3rAebDXVJobHaDsK50TZTxBL0Nl716tVsp6mkt3HshhhpxfDUYH+jJfNr2ZvpTZtY8YoA9R7hEdmIoWy3U8ppRb7JRVheOJLsQnlIPr9PTzbLWP69NRfNJdx9fbVex7Q+kUnCPWb7Qn+CadgA7qQT8/6Q3U15Qeyuw/OCFBqLBGemhtaGF7MozpvceHClAHWVlBYToDsVR5wHuxi0f9iIs+5aiR41m68XQ/iO5wELP9Ll7PZnFLuW6C49SnfCvHyDZ6sdz143bTj6t1xNVmG3OCv1mT8fkBixPNFi1b/oEJHH9Pm8H2m/F4y+W39TzLLOtnli3WBY0v+dxaBpsH5FlMuuczn2XLMp7n362b+zOf//7JUT/X86miUIEE6sFVwUrGkSwvRK8O1ind4KA/FXbFO9ZkVFUFDs/f5y/1meTtlieWy5Yz6A7Hr5TRlHy0PGEMCuotP4nn6b1yBjjjNU9jXQ/jB6sox3Erg70+rWzyM73e1iVauW9e6PEcefsx2MTyi7G117V2KO/lOssXy3ieZ6zBczjsZe2DMLt/+A/+7t4EZAOeGyzc7BlvhRCLzucy0CsF2MoXD7WQsMILM+b6NoLfxOoBOyuFa/xOX2Nh0iplLKa84eXxdBm5VpETQFjAVdaTnJfTKpXlX/zFX4x3nt7Vz+988FHcXt3EH/3Rn8Qf/eEfxyeffBKXl1cBiAFI7nEC7rKwLqVGKuav/uqvCpDGAeDePe6PArAtgICInU2WQnLJBNbxR9/7Xnz/+98XmPzLv/zL8d4HH8R+s4l/9s/+Wfzzf/7PlfF0c3WtA3pyAgCOQ26t9//Kv/vX46/99V+MH/74l2PfIWqmE7vlIr762Z/F//2b/2t89enP49ku194KlNfMjiMAcj5z5JGVczuGmKsPC2tgYNqCEuFpgZHOijONlfdxLc9tGZaMSWqSX11pXclUMXDNHgGG8Bz2Tn8PM6KZL5fq4j4cLbzj9Zt0WvFcaIL7DQzz2cMHDw6RKjie5ISb3QqkF61V2rgZnhVej+Hpo/vaW+blc+GDzbjI9nn54pWeqXrJ3UyfBzD64IMP4t3HmaUikF1lPUhVTuOQ93/z9Ws5DXgOz3WklqPyJtMs88f7DeDb6cV+AFBAqzxD4EtFqLEmqmm92sR0OpHzh7I+9KzC4SHn4uwm3vvO+3Hnzr34zd/8zfizn32sOVBqL7PMSHBex4cffhjf/e536YAuRkMWGOvIHF5fL+RMwklydZNrejObaRzQ9C9896NDlhyZelw7mZwce2RtO/HZF1+KFiQIqgyYGOK+Eyejfnzn/XfjfHoajx89iIcP72e5ARovd/Zxcz1XebtvvnmhjCGyrujxRBYjSjEg6iFrbXyijCfmr/lRkqn4LVlGOIxw/NjxlBGdWZaDZ0zHI83p6eNHaurM/y/u3JUy9vz5S92vrK9XlNu8OWRccS/zYd7vvvNEc5CCSrmvAp5QbOjxxJrS4PObr5/LIYmCiiLrrL/pJB2a0MNqvojR5EQ8BfphT6X01XfrIOHs4ASGlqbKMsnzYqFm5QL6Nx05IsMZT1xrxd0GVJZoy6wE/t8qMfw9PT2VsWg+jdPacsGp1j7/NmBbWQIg5gh9y4O3DX0biy0g4bMKwMvz7WyCxvy75FJFc9mxa/BAQQvF71iH1oi3IidFoInuNjDg9+U8v12mtTXQxEM3x4h+iJFsAYBe81ccT84gkPFQGQniecrJz4gYCffNOtO+q2+FlB4y80o7kRzdpfIpMJweUShVBd6NTgYCkhTPDx3gHNhHzGc3sSSynCwMO8kAwTEc9lsB5HaYO1pefBT+VEaLlMZ90g8lJk2bgHQ8h72T0lzOKSmXfF7Amg1Xrz3PZx6STxUV5P2wUqgyVzglWCeyLCprS5kpAImrVKxshPp3zjU0b/DB/N46keWZlGaitHC6leNJ3QsorbYFxYmYb1IxtcLa7r/2BydO07vHZbwEZOBQWqUDhTE4uMbPE4+cY3YVE8PRFLtDRjUZXQPqhF9dHcCh1nEs+qa0xnCgRrvIcp6FwW0QmXIiRxAoDWrcd1bGcchYsYQK9XlTHqDHmtceKvuNbINd8onBaByrly/leBJ9lOPJmV849Ij6P8i7irLSO9bJb6gVz/9Ff/B7PTcjiPOMqE3n0blc/b9kqNAnqppP8zdlgzFAXf5G89qm4cA8u6wK9A/wQFNZygCrdHJm/TlCjd/ZK0ruyYG8XGXmzD7SoKUccGWNkWWoqNFy2nE2BGZ1ujGenER3f6w/Lx5bQE/Kyk0sro+lMA69RzCKnXWEoUxJxgJzOXeOsGPNz8dH3kx5ThkXFdEmY2i7UMCCHBirLLuD80N6H5k46AQux8NZJruwwBRKK+J4gv/LIV0OQp7DWVTZ2G4GM5j3+yzaUB2NM/DIur+NXvMDgjv4n/oLFOBn+mW9Fp0MNjN/MgBj+bCnnwln1VHz2wS1BOxud5lxdOxfLVoSn8FGAgDaf7uxsw1Oy2CXzdQZqufYqSw7CedrlU1Lfe7oiONdEyKC2cPdRpk2PEO9uOoMcHbbUnvu8SQ+WYCQ9ecW9LQMRsdivyzrTifTzK4jWGUwjNlydsj0t8Fvw1J0XuUDFelc1R2gb/6G7uDN1idaHoZMVanyfkbRCzws/qHeD86ArubZ5psOePI6s9emjRbw8PwUZFDAOPuJ/OFsOeCGHpkHoJhzCt+oqHcb1dCPHU+iyypnyhhvxpPonYyoqRzD6Xmc3rmr8l/IAdHdgnJY2xgMOyphtPz6q9h++U1svvw6Fl+/jNXtInqn49hMJ3E76MZs2I+bXsQ3N9fx/PXruFkfsx2c+QQP8vyQPawFemtW80hHvIMDcWx5/p5na6OzNwZVrPPoPFVErsuXco2BBtspvNOOJ9uL3idjAArWKfkE0HzQE8qR6bF5rZWFV84zn0kD075GAQVVctbBQL7WstL2+mI5P9ikln2tjZfgUvWplG2aZRiZB70nKS9lWiMwJ9fw2OOJ3q7iY1VRw/PmGegQ6LimS4/N54h1dOaNz5/BGu+J14vxOGrcmTsZsNDNKPtyBpo3iXevVofn87eDOm278RnBcJY9OBY01grGsI1gWe91MO/1GlsXI4M59bjcQwFM1eMo31EZl+WAOpzhAktb3ileWOUwXT7Scp45Ss/dUar2jsasSH5V6Zhq78zz+MlntmFMN15Xz8E6tHkJa2tbvJ2nbY0SAwfQkvfQE63X6Ymv8ZW2UspMP8Pn1gApZdrteJrPZ99yPOkcVKk96Ijn0C/YAOoePKEyln02eaf0hxq/aU/8tYKEWhuRPWl5q8+jdWjTRgYi7xMHiWOmAzpIq99axtgeNH2zd8ZUOLPOQnX/c9uHpum398U4o6/zOfH4vB+mf49/dkspzQx+5NnO3j2cRdZKAT8VTFW6gOXnrLOUXtGHZldZZo6eQAoGIcBrtZEMM29y6w/WOse8zx5S1TNaskEZ4z1l6QzKJpL+WWXp+d33L2MVJ7t9nG4jLvZdOZ4I3FPA4Y7+QxM5nmabXcwZU7cft0G4UE+OkfVtPtf74eDwgwMO/WqziEFsYzK9iOnZnZjQRvD664irr+K0M5B+IvB6361AhMTbaKlAX9UTMof66ajBvpTdVToSjmE7ni7B39ARyZwjO3q9i9uyDSyT2uBu9oRgZvAKMo+62030truYUIoacH+9invdgYJvFnuF5kgPPO8P4ozssG4/put9POtu4rPeNl52dwp0Zs8odYulcm96V4EkDnZRdhoB7JTqww5SoGTi3WBTlEjc9rqxQO/tRpzef3LIWIQeoFv1jq3A/OkwYrhZx53OLh4MIk6Z+X4VHTLZBr14NLiIOWV8cWSiC3UJVtzEcpWYcae7is2uF6v9IObbQVxvOvFmtY03i3nM15s4vfPwWyXavH7GSuC/lnd2GFKBgvFdXifmdjLMIDs+sxySbrdeHv5n3cH8xLax9Q3zW9nwTVavezxZh28dLXb8S09s2hVYDvCc+XouHcMyx4GakknY/4UvW2fn/cZJbS+b/tszxniQAbN54vl8GReSjVOBKpPJ6WH9zFv4aZ0E+8fzpWypeHP3mCjAtV4z4wt8Zj3WuDvXWAaZt4lnDjMQzM/wGMzP4a/m69aL/HzbVVzD+rVOdzuUuJZ1Mb+0HqHzXTI19YTUNXim/TOMHWxBlTOqp5kDgWxzmaa4z3anys//vb/7t/cM3AafgTcLXZVDqegBGes1SIN/KG08kBdaQbGnLJ0OOWHus0Dmd6dw+WBYyWCS9sQi5EiBxGDPRcxyHXgZmdijBw8Vsdg2UIZRAcLSW4RrLsapFBKMObsBbL+Ou+dn8cMf/UCOgdj34kc//sV4/zsfxmh6Fp9+/PP4P/7334g/+7OfSUDMri4PwsrKJBtAxgIOheFmFf/xf/KfxtP33o1/9Qe/H6/fXMWryzcq+UWZA7LWHQHFgrMWJnrG9c6jB/E3fvWvxb//H/yNePL0fgxG03j2+VfxP/2P/zh+/1/9UXSGx4gk1pX3kgnDfvH73/yrvxyP7pzGvdNhrGaZPfPzz76Mz795E69vl7HQeiWx4LFXg8MC+gb9TGGn5xDPzkOQZeQUDTscxHruEgRpPiQYkUBuRk305HRg7+0c4V5Fs8rrnMzMwtSAI46Szz77TNFRXhP+Z2Ak+2cNYrO6jdPT82Md5EU6PHknfXVmVSNXkVllMN05y9KOfD95fC/uP3yk+T9//lxl1Jz1hNEN8IQBZUbqaDAOE/O4dzE9lDcbl8OCNTK9X94u4+OPPxbobybDmjL+jz76KO6cTzV2K47QgIEg1ufjT79QqT7GYCMQJiOwi/sm45ieZqk4MlUwFKjbn8+Zx2IdctqwnnzWKtbswQXgVbeb5dlOJyr7R48h1kPze/Aw/s2/+bfxJz/5SXz9/Bud1656KxBF3o/vPH4S77zzRPtCP4XxeCTlIpXpTfzZx19I0SDr69mXX6npMgYMtDSZTuOd+2fx3nvviRZYMzd2Z8zM84uvX2jcKLbLUs7YFwvO3n4X9+7fVYbf44cP4vSMMnNJJ7P5bTz/5oWY38uXr+MVZcEArMlqqOg9DHOUQcbNOt67cxF37kJP/Sy5UqD19fVtvHz1Ji7f3MTLN9l/C1Do4t6p5ktm43fefRpPHz6Q4wrHE3uxRO+uEkuvX13GJ599Kgc0fePU1N4lsUaj7DN1//6h51fSCTVyU/lnPV69fK0zjAMb3jufZ3189vXgjJVTMHsn4TzjbHEeGDN0x75aGA1PRlJ6HUXBWkBLElK9FJDKUqOBaQEaPofsAaXI3EPNxqSNJ84RgIwBD4F1pXDbsENpOAjcKnmlchkANhjTFUWs9T5kpuaZtDLC/Xa88fwEC3JNWsFupceGlc+TwQkrSc7mtJPMpWAkb3o90SJz4f80MIVGPAbAfANzmZqfJo/HA6+zImUatlHCM9roGuZnBZX94TrLTild87my8viy8crczRv4nezEi/NM9ef67j7fr6CQIQ6R/4+vN/vVfM3uu9Y7D3uqql11hj7n9GnTbrcdKwgihBTJUqTkFonkhkgkkBgJuCAX8H9ZSgIXKJFBoCDAiDggx45ju+3u08M5p+Y9vfOAPt+1vr/3qe0Wu1Tae7/7NzzDetbwXROlAiqb6rDPskzVLBbHJWUruZ73ATBLvpcDXHKqlxl1i/sHNdUdqWkrJSirLEr/kGX4ADaqN5PKigGEEJmrmuCp/MKf+bmr2dw7KCPNvLpb1wKl+Fz92pqmnspYch1jlSLMzCXTu/uoyCAliq16xPB7a8zKsCSApowF75GDMDpZ3zr6CqRrjXjKjrB2pj0b3u0YfS64zkoq68PPK5WfK0dfnT8rgzayDZZb+bYjhncM+inDVad8lOVkKRkHIC9lc5HBNgIxKoDDvEYg7DhL9+lsF0hMRL3HgIMlwaRhDPtpAPQLQdccm0ABP8fgBfS+PFAONcFn6QGbzJpJnWgokMvv6urdV68oASj9ofQWAb5ko65Tz5RuUf0OWpCuM1BqzF5brldUI1leTcbJfp2yTA2U6xxMz+ZZRgU+sz85SfXeYTbdtXJ/3J3+Lr2ooiL1vl7EHVnFDwkoIUdw/s+r5xyfXRYYa/p0QBV7hVy7+s5HsV2vor87pCE8TJpdkylEvusie9S089Qe1X9oAR4u0K4/kBHPf+kJ7EmBCsqiqbJ3KolJzwCcflWK1IaZznllVsBvJrNxZkBSurOMJ96p7H5A/x3O9DRcRP9qT5TPxqlHngyf+9w8noeCdKpCAH/D+aJAkNlMgS7PzrO+vs5CY/CaHwMQGQzm71wLv+NL/Hg4ifWyAtJwKJaDjfHRH3bf1qL6Jf0ycJzLqOa+Knkqxxtl+nB4TLOMo+ZbTho7o/icrG7Tto1R8wbmwHgVtESZl5J7yorqZXQ1IIrX04CkbbPkO6eGyK3BbAOWKGXTHntEjzGPVzoDNtdwIHCLICfOBSXryC6TM5GxVIaewM7KXtQ+Umox9loL8xzWybYlZbhnz57GxfxM4BwBduLLo6FAOZUzKiPdUaMGEzqgcJW6gN+nfR8k0CsbZZilPaUTVLYuzmAZ+USwzzKIyjyW8fG79qaqUhB0Yacre7jYrmNJ74ReLx5Wm5hQSv7sMmI6j/Ekjfwx+zOexHjQj5v7mxgP+9LFe/Qz/erncfj2bfQXq3i7flDQwg5diyj5Z0+jf3kWP3v7Jn70s5/E+8Mh7gimAoSYUF75PIPbVptYw78JPKpSfJpTyRCdJ5zoiyoF1US9m0dKvvSzPLmcEdtNXJxfdBlMzN8lsR2Y04IUPkfeC4Mjlq3QJe8ycGI9ySCH9SOfX9OdQQtnSwgsxmYFcGx6S3NeHDRr/mLwqJOzTQ8jj6uTRQXQo8TZRkffNh6CXYx8ddafAJhRgpCMFZtCwYbO1Cs5Zd7LcwxwmwfxN4PfaWOnPtnqFNZf/d24i9ezPccG1bym3p923VlPxmHQyPiD9J8NtJ/vF0/A7dpl+/VkK5o/+Rrzaq6n1P1smuViDW57DK2DjGfgkBIPX2eGsvmV+Y/OTfU74m/Yii4Vbj2fax2AentHefp+TCeZ6WcMyboXz+J669RyIFelDtOA9WrThmRelVf1/fwNHZiwHMomef3Zv1y/0z1eB8bQgvwEmCl/rkpSdyCh+sqdes4NKVPmqj0HsiV7qkRg+gCslh4l2u3HfJq2vOm+1V9Zu48//rQrYy+dvNbEQKedhJ2++qinrffKOpr3yGMk6NKgpGncwG3uefWFquBr65K24yy323tMR7YlW5vJc+C7AdBciwRG+UzntAIaCPrxGaT6QfKgtNdSjzz1ZPK54Hl5vmfC1IxVLnAMqu9P6tZcb/vNPNC6qc/QpEqRdzKv+nCbTpB1lj/me94b3rGNXUwOvbiKYczAXZbLmPUGcTbJgE8cPovdJm6Ph7jrHeMB/BSeN5wEtv/d+7TrmQPXM17bOgLiN4c4EnA4n8X5MOLZIOKjST+Ou7t4d/sqng5xnFfGJ0EeFFRCJ6AyAhUADm1A3KnEM2ssXk3WGH27GdfuEO9Xm9gQvDaeZH/WykLrDzNonLGtqgqRbFICK3ipqnAcFbAF9kIWlPpLb6jQUzLusI0xFW4IuNnu5Dy6PHsa73vb+Oawiq+P62AHCUcbbA9E88R4nnuJ/oE+MB9NMsu97D70AZUaPFJWMq81IH9FT/tPP1bGs4Lg391IPyWIGPoh2/qcoLrtIq772/h4Poh57GNND1gyxSeTGFf7FfKaTMfo1NzPe5ZgoEtKdR9iPRzF2xjG14tNLNb9GI/OlZFHcIToUT1nCXDfS8bMZvMYKjgs7S+fYdOm7EgFpidPSzz3w/5+PpeWUaYd6+w+M/zd+oCw2Cor5wAY81fzVtF26bMPiwfxRem55WPwONrzbjzIzhrOjYMpoGs7PVzWjucqIJQArsKkjVsbiyHjyfJBeHOTOMMcdJSq9y/vYG6yF6sSWr93KgvIZ8aYWA+fOevnjMP8mWut31g2ez3MGzVwB2NRgSEOMQLPKSzDPOzkq0nb2nI3ceZTqfaWZxljduBemxTkZ8jevn/oqm1ZRnhM1uuM3/C5g1qEnZ2dxbGXgXx8brktx9Nv/8O/f2TCVgqtDHhxYcwWdL7OE03gLFPVWuZvAkyjaa77bbDyN0eh5GFI4Maf85mBHGVsxDGWD4sCRmmanhk/XAMQTzaGI9KJZKZXys9+8YtUoogk3qVBCgWtl4tYb5ZxeXkeP/zBr8rxRMYBmUafffdLKCx++uOv4nd/93+OH//FT0RcCG/3/ukAvUlmPuB4+qvf/3781m/9lqKn/+/f/5dizH/0b/84/vCP/k1G2hQIx3h8WD0/vn/y/Fn88Ne/H3/lN79PrGvcvL+NP/m3P47/8//4l/Fwv4mLZ1kWi00nywfHAQ4NxsW8P7p6EteXZ/HsYhKDw06GwhvKdD1s4369U5YV2RcPVeccQ5QyERJ2uwSjsmR89r9iS9g3xo7jiYwZGQQubYFg2Kbjg2c4YwkacEmw1omJomQFzMwPQAUnkKNofOCYD89RWbSK8Lk8T+clYxAgvKZh3Ux78pOf/FQMnLFLYS3g++r8Qnujvj5X85idnWtOrBnODZ4DUE800Xq56ZxGZgA8z46n66cXih7keTgufKgxUKCH97dku7wqR1DSNvPkeko5ziapeJnh+NDqUC8W8fOvM9vJwDvz5L+jSnGynF+cpaPzgmyRbBgt0H+7jtuH/NkZYI4kdebXxTzXlM8/+yxLQiYgkSXeDod+/OhHP4q/+MlP4tWb1zJCcJjQF4O5fveTT7WOnFMif+R4ygRaPed2sZZgZg2+/ealgEF4Bu+czefxyfVVt5fMy45H7mXfv32VjidlnxWAwRmyAndOWbx5ljv85KMXchqROYQDxfvIvr69uY272wc5fIgiq0S8IC2e/ZhPxvH8xXV89ukn8ez6ieicMWSW0CAWy7UcmSpxd3efUYTUIT6uBca8ePFcjifK/Y36GBA9ARy9SZbxIHqHZ+Fw/tnPfhGv3rzR8y8uLsVHmDtrAi3x344UgDiDKazHw/2inEiZ5QevM28WsFN7aSDAJdFsFLK+NqLFc4imL+EJTeHwcWNlRSdVXxMLzcfGOdFgBqxlNDbgtfh/RbHDy1plwaAC5WbsDBVPLuAShw77V5jb0AAAIABJREFUAi9JOZIGgx1WnAcrKVKwK1LfhqJlihV481ePw/Pwmfb1UmwrEMJKZDtnGyk20oninp1nfzc9owS7FKf9LmaTWQda2Zi248kARjvWFqQxUNPKXu+DDTsTsteFcdlolZJ0DNUxt+JHzyELehR19fAwEI1jQQD46ZpelXjgmUS4yxAsx4D2kLIN9GUT+LaKPkFf0D+RHBh/x60i3SXTAJYpt7SriGCVggR8comVdDxxbiQLegddb7koOVNZLZ2iimJeJdekMNvhheJHNDz8tSlV5ZJ7upa+T/CzMqYfAzw6X8S9FejCOAwimQ9TYsw6Cdf7c54lmut/WEqxpSW/10CVFb8WwDHoY37X0oeVYP/NNJFBOFUChbA79Z9JB7h4EWtTDgUb3u3ZtW4nh2zvVMoQJ4PG35zlzvGkmt+pxLaOJ/MQn/dWyeY9RAYaENL6kWElesxMB5z7WtPKkpKuWVkf2p9d8hyvu3sn4WjTZ+VY8BnymrOOkqHlqGSftU61h65b39sn0MM6aJ3RP8sZx7NwJmTk6gko4+98iT+RFUPWUzkxCdgQndnhUY5gO0zJkEKeAGRLLpEBVWCQ97Xll8v+QVl1OIKoWd8fZLaRsuF6++hvThGNj0EPrYVKpGRZXDJnFT06zR510r7pA1AZixj3MlJ7xy7rA2dka3CYvn2WhNvgAFZpybxWcy/Hk6Lne7nnutf7wPmhD9kuz6d1Q58rLbAc7tn7y84uSuNYlyK7GKeFz4nBJ8sZ7dmjKG+eb6Cbd+JMdSaWyvdSoaB0dgGuLm9WBqzPro0tQBX2VryL0nKAzT4/KDLjotMqk2ej33yn1z9Fw1tPEJ3WuK03AHxQz5777XiSA7R6fJlvmldxX8rP6svW9MnzfupZaxq051lR+WEaaFc/FcZB7wecd0dKQHIeoQeVjMzSil4PnqU1KUccTifGNDqnnGLupebnco1VKnBInwTK+6EDrDIzz44n+lwBPHkNbNTbRtWaV6lYG8HutZGlZ/exGylPMWms5IcdT8wDx5ic9TiaKnuqdV6Ix1DKkTKzgJn0YNquVWqSbLP3i2WMyXCYnMVxMo0h0cPKNAuV0aRU4v39bezXyxgir9/f0JQ0ejf3cbh/iONsnDoVutnTZzG9firg8Jvbm3hzdxNfERS0IYBwryh5yjRRPpXSTQSGbevMsi8lkBrHQfYBs15mmWFeJiCn+l55Hy3jrHMZqLRsbHk5f7MTvpOXFSTic8Z+co9kZTmYTdutPLTeZluQMfN8dOW0dVIP9nP4O/uEneV58VkrGyWTyOT1/hY4bVlhOYgt5CAmgvmkA2EDHbbspCLTPR8+M58VbyrHruRugVbtPG0PWrc1iMV6YQNgu3g8KRdPzc65xzpRqzP4LDFvrrfO6DG0PMDYiIG+x+uTZQMTX8gzkjI+edCpFJ/5lt/NvBLzSSCu04dKTtr5ZL7OewFFta/rlH0KhqheI9aV7RyyU8H0yN/tNDL4l3Zsyo5WdzOtGKA0oGpa9F54zJ6babgjtAooMy3yucFJ1jzlUIKVDkRt9XTuMwjrPfZ8ujE0+hfP3FQgLWUeBfrSY+yY2d3MkYBJvtLG2Chwwk4W5uOA31wbgoGvuuwi6TMVpCHer2eeer20uq1lMhmT7fqal3CtzkQB5/7c59N6oM9Sx/8LBLf+4HU50dyprJXH+NixZZox/T+maZ8b1qDL4oZ+6AldwW8er0s1mufzbI+Nn9fLdDyZt/h8+jy6woNpSDyn7Aiu3Syzb1MXfFlBhLZbHcTNO1tQ2+u23q7Us+hqMI4LSh1u1jE5REwoZbc/xPl0FpugPGtf5Vrvjse4o9cvAT3oyLsPS21bx+D5AtJJsRkPYzQfx9VoGJ+O+/HpnH6Ny3h7+zJG29R1qdwh/mInNb0mkYfb1DPIkjfNZBmZtJtwjFHlgPLUy8MxbgiYQCdHdu0O8aC+run4JwjHJaoJ4JDDkbLaOHepzkGSw4jS85lZv99tYhKjdLoemfExnlFhhQz9xTLOccLsDnEb+3gV23h92MQa29WOp80hhpPkdwRNUbySoBrpxWTuN2XcWDcH6dHbirmBn11+55N4+vxaa/D119/GbfWdEz8d9GNMsFls4/noEB9P+jHt7xRIRm/OI9lV6tVVVSN2adsTmIa6xjORDrvVTi0ZVsNxvDn24uvFNu5XmHuzWB4Sc2RW6MlkGPGFnqyAg8JvrOPZqevzhn1lTMXOFMnL4yEm4yz55mtTJpz0ddOw5Z2vtaxkXHYmtjyV90m+7vfx7v27oKeT+aSD8vn7arOKyYhkiFQgW9nYjsU2e4sXmb7tWDG2bNyxdTzxWYupcK9sQgLkqoy3bW/zdOtQBKp73i2OwfgcVNLyQvMH80M/j7VwgLTPEWME4/T8LH9kI1cCEJ+1zkHvM5+zHvB3y4dWt7K9cHaRGV0OPDdftJz7wHFf2Exrq1lvanmuZaMCM+gPXrihdUXJ4//it/+zzvHUMtyTAE0By4O5QcZEKQsJ4mWWhTfLIKojuGHsVjwdzWLPIc8EROaA8GVlhoFaMN8vHrqmsAjlbQlcHAPPn13HZx89i08//Y6yK7iH/ig//+brePP2rQDcQT+ffTjiUeaAHqSs/sqvfBm/8t0v49/5/pfx/e9/P6aXTxTv8/Of/DT+8T/5J/HjH3+VDrct/VseOoHN5inb6qOP5Az4a7/5V+L5Ry+U8fGjP/9x0Jj6j/743yj7Qx7cytZibAgwe2gF1BFRNxnFx59cx5dffh7rzYOyJX7202/j9avbeHJ1HXuAh4ap42hj7pRXY83Xi3U8OZ/H9eVMz5JxduzFw+YYyy11Z/eKSnKpPYwWHD/KkFgmuA3T5ouScmdnKWSTmI8x7g/ldJIRV7XNIVJAdgwCettAiAbCfRDMWJ48ueyMEytdZPjwftbC0QEW1rzXjh5+vjgbK0urO2y9gdaRLI0/+ZM/U+NlK60Yr4zl2dUTOUvYo+mkr1I/ZiRkPLlU3y2lzVY45rL/lcfMOO0hvzjLkiDsNeOaTDPSBDpYLO7j51+/7np6tc3hGCNjuDzPSBM7BKxEca3K9L277TJKWmZkAJyeRldPLpUpQxkUBBJAiRXPxToFP/THmgrMKu8+Z/D73/tCvcO++uqrKjmTDJ8zS+PX16/fx89+9rP45uVLnR0BT4oAT2fZi6snoguML92jCL3cD5jSmnJS65UcT5QcBBiE2UEPZB1O+ql0IaQdAWBmpZ5iq7Xmz3oolTnLLHcANJE9rAXOty+//CI+qjJ1GH2Lu/sqabTW/fd3i3j7/ibev8uMJfGQaZZvfPHsabz4CGfxRZaq6dW7OFv9ocZAnyjWgPIZKs2wo9zVSuuOo/mj59cqvUf0Ks+kZxTqDu/i/pu77HHFWjAO9og522nB3Ox4gyaUAhvJ9BVlW7XPpciVQdtli5Si77NpxyQKE8/nWaYZO6ckrFXKqaKjplNl8BjoNMBmp4+NWCvVChwo3t86hKSElbJEhH8qpmkAWkmxEEaJMpBqoSvaqMgRA2RWiG3QWFhZ6ZDTrLK5bJCYjm1MPVaAGE9rKPIsyziDEeyb5ZnApyoxwzOVCXU4xtnlha7ROvX7WSKI33dbOZ5aY07KeUXt2FhsFbfHSpwVmpbH2wCUYrc9AYNeEwGmLgU4TkXcvCMq+ln8YbuWc11Gj3pwZJQY5xeFivmsVUIjlWwcTzoz5eDUWHeZBg8ouF0vFYiAs1TlrFAO9+vMxFAJtpATqnMOVWkwnOX6kkKXpaKk4MS+61WWF5x6nXivACF5pumgq41Z7zr0jwKXu72tXk9SjnAOu7xLXfP4PUSJef6mcRvtoidA9abfx2NwwvWyu/E1CrLp3YCJ5/chiPQheGulzkCqdSefLT43sCIQa500qz5PlMnjMxwNlIGjKfc6jSSfM8tn/47Dx+fG2Z8uHyllkh5e5fhTjyc5ck77ZFC5NchtwPAZmTkeL/d7/3C4QaPj0bSrIS8gsLLxrFjTO9GOJ+aXYNdQGV1S6KHp4j1W0K0/Ssfq9T9wLlqX0Z6QAUhz4WoUbbmEmWPDxLqqeaP5L+8Wny7HBPdoz1TAI4191nNKWZYyXnpkolWWKaCBxrdv1r+igtkj9g5Z8XCg5OQ2S2yyDwSeVCbS/riLfqpuv/RLBiCyvrK/WQuewRiU1Toeq04/P8/kWM9yeqoqX+AJa92CMgYMeaGAme0q+7NVXzPxV4VQZcmVyXimEpv+Ituy/ZmIWZ8dn7OWD6iBNnpoZQZQFsVgKo4nAinMf208+jmSE020p9/b8lw5nlROJTPSyE4TjVVzZfSgVq6Zz/gdlPW1bgkYovNVTipdW85gG+zKwqxAMtHK8QQut7zJ5988RGtaDnI7niTHd7me5ksGCX2+0cVag93ytVuLymxj7RRQWGXmLCfRvxTcRRYcei+9BXBWAapWE2ifP9bMe2fnzvBsqnXteEJlgvF8HE7jq8t02HGOnJkET+6HMrwodWhb0HLf+2E52/HkfdopAiSLJ6hvXdVTVh8rnlfj4VzKiVQOPduxpncBh5tNOpJKZpGVSVb/lgCKyTgoHzSYzmIPfQ4nMZhM9Y4JjiciaO/vsz/aYhUPr17G6vXrmO4OcY5NIudxZL+oXl9l+p5/9lmMnpzHu+UiXr1/G3/x7UtlPN1Snuq4j3vKpm+wc9Afz7qeXK2z3r2EWWOczeLjBVaYN3a0Vutr3VHl3HDEDNIR6fNu+rXs4n7WLXsnJ4/nmhZUstPFuo3fYV3P++r7JC8KY7AcdDlmAyWyT8qJalvcOpXpwmOEnslyQI8z+Ou1gIcw9nxf9sHgi2A+Yxk4mbYbeE+eDZ7BZ54HTipXK/CZ5hk+b+K/5XTzOTZN8Sz4rgGfxzzG57S9z2fSe+h38jn8OsefDjrTsvV0z09zqGhtPgMTcR8O8Y7+qedc9mRK55b5iuWeAoW3G/F389N2Px2g5mwRrgcLSp0lx8hYvZb8zhqzJozPpfG87t63NkAt1zftX99rJxBjcoC0ace8wfaI+EQ5rdq9Ykz8bueXeb3pzs5YficQk2tNY8bKBHACJBf2YLvf628dHl5u7GS3y2oskj+jzAoH2Ece+1yxH+ax7N1okEGltmcc7c81nB0Cg22HMm/sHcagsyE6qGzQkkl2nnrOAN62i4zT+YyKpgDyf0nQoXSzCrhs5brp0HiS6bNVYLwnsi/Kjm/3oJVnHq9BZwddes8tx2U7dbw+dcbkaWm7+Lx5PNY5B72sPuPrTeudzKjACJ/JduzSGTenMmI8x3olf+MZ4IV+VssffYbJaqes3Dl9i3CM4OyvwAb0Dfj7ftCL9XAYD/2IWzJkCeYkSGk46DLiLKM9Tr4rQ+TQj+OoF5RZfzYcxOfTSXz3YkZXobi5fRWrh31WnSLgoUrSqSpO2fqUe3N5X9mErKsylHKNRcOUtAYnOewVDE9vokN/KL1iP8mMXbBXgqRUjYkyd7SMqN5O2mN06N5RpaoJ+nVgSxf0s0MnOcbzqytlOu2WS+E2725vVYLwXQ8nDr2Z+kE4GhlPx/U+eurjl8FT6CNgJVSpwfEk/aaq2RgftK0FRgaO/Px7343RNM/fW1os3N9nVSm1TNjGHAxzeFSZvWeDXcz62euUICJKBApjmdLLPG0rBX0SMEkpQvBM2gGwZvt9PBwjXu4O8S2Y5Yag6F4st4UPY91jX9ATejTRmR+C01cWivEm2fIV5CscszLmLVeFOZRz2kH2PrPWfVt9Xfv7SwIuTG8+q6yP9QFjF7zz7uFO5fx4lwJcCW6t8qG29XyWW7nKlvlM2lbhM/Mc6yvoaObj2rumJYTsxcg98DNa21zPqEBX24bpzEksVBjwQzpWWpnSyucTn2n0/ia41nKPcXtfzOvMl7wnllfeB8t4ywPrCtYFRA/VQ421tVPPuht99i6vrjodz2ea98gWVx/vtH98j3Ujf/aYNjq+W/YEjifzTN8jffDv/72/e/SA2QAGx4RcJ5Gm94DeEBjgrsvgeXEApFOByZqULjnGoUwCzYgcD9jXmTA//vhFB0LyN+7nP4sHwIfjKQH3ftze3sT97a2iICk3R6m957N+PFP20dO4fvFcDVl////5V/GjP/tzZV88e/F5HGn2VhkWgGDXz57I2cT///A/+KtxRkbHIWK32cUf/MEfxD/7Z/88vv7mZUZP7bJfkQWBlWjAeDk3rp/owDzcL9Xn55tvvlHfIYQM78ex4nvb6CMbyeMhgG3Es2uyWXjXQgA62U6UVdgCPJTRQMmy7373uyrN9qd/+qfl6SedtReTQS9m06HW7PziaQzUdK8Xm+WtFD2t+2Ef7Kd6Cr17JwYJYeF4YjzsGan1JlxKG84nGU3PGHAquEzdzd1tKs2Vmm/FyAzMgPv19VPdb4WYtQCcd8YWGSqdUV5KO+uKo0fgdB+HVxobGAqT8VT3Uo6Mvj6KHChwAEQMZeuj6+diZMpamiGAs0wZNHf3sJDjDefAy1dvFJrr0lrtITJ4f3GWzsKnT686wJkMHK7lvpev38mRBQ24ZJcVNPb72ZML3ZfOm2y0yv90dLyO+0XWO7Yy2zI25kWpvafPnsjxQbSy+q+UoYfiORif6TmULWQ8ztSykv23/sbfiL/+1/96/O7/9M81RvoDKWuqDCKiNHB2qr8RKa8ATqOxsob4eT4ep9PtnDJkaZwp2nWQitvDcqu+Ruwp2ULQmL3slGyirj10xXtZB9bNTI3x4qxhP/iPU1AGwD4NNtZJGUajUVw/faJeaPRHUikgep/d38rxKRCxGl9Sco/yew8VPct4yXCEX5AJhwOaLE0UDNUDVymzvpx2v/jmm7i/J5Ntm/0UKvsDw1PrilAfUF9+ICfk06ur2O6zvv7725vkjwAMqzQeeC59rVxfulX+LJzgTckf02DlGkBZviTgiHItY9FC1UZLAsanLCILKGjXJQ2Ho8wM5R6BjaNx7iGCpcre+Gy257QTei6z1RhjVpQZq6MoPEaey9m3oAaAspPJxiAZA+Z/raLDs6BRvrjWQQxeCzvuO4C4IvxsdFl5aAW318zXdAZVKWCtIe4xSQ915iGlMJo+dnKmVplDGV29dFy0hkdrdPk823A2f2yBBn72+GwQOkqTjCcB1E3JilaxmdKvq5wtWjjqjpfRvF4tVLZASpHKwezTMUTSNvOjFBIlRCrQw01xXfNc/LAcT2q8vlnFkWba5XjSuGOXz6xSRvzcZcGg9G6JJqpIXoGBBNhVurii1E7Ac2tQev2hFRsZWrvKkNJe9Qex2tGo+FRqjKgvP0fNYgvYtULp/e/odZKAkmnMymunYJ16bnbnsFW899sTMOM99d9T8Utg2/zMBu6JRlMmWJG2DPL816tTc1grfzJICliBV0EfABh2wsgxQT30KoeVPCXH4HmaRlVCoiLB1SwZZbMyD2UgVHkw8ZwuGjozzzTPKsPhuXtdLdNXCvjJ2vgaB2eJKN6KgnLEqZRS6pyXDooBqnO4yUgwj01GwiiBQL6QN6yxz6Sf6/XmXd4PPa+cQtLtVO4teaFBAa5R7576TGtRPba8dxpr9Urz3vFc7SmRcv3KSlGphtxbZKYcNKZfR2kX7VpHtC5tPjGkPxKBQRWUYXmBLqb64scTcKQXFe+ycQItEDwg3bNq8AsYJ1ihsp/lmCYYg+J9rAnl0QpsZF1cCqYLWCg64ncMCxkn5XjS/lfjbNYEYDJzZfKrzXhibabDzCR9zBf9GbIXPboDCQlCOT/X/qjMT0XierymQ//O/K3P8kwbjTb0iBjXvpbDAj7X9dHD0VfGagsOMQ9HTvoci26a7Cr/TiSqfi6HkwzRyq4Tr6m+Ku3ZbM85PMw06R5qyjrqV3AYwWUForVryM9puCdoxpeva/kT+oBkrqM8K4OPkpCibRzH5XhiLdQ0nCzQynqHdrTWjcNKPe4qMnbbz3KcNu7h/Taw6dsZs6n6B6qXY71T1TdHOLn2XUZhCw56P6UzO7Ow5idgZXUqpahMBMpAqvZ+Op6QUVyHk9XlOjWHKmtrXdxnUX0faBjf68lRe7daZFnS0TDewWfHk9hCJ8MKtkJH7OF0HsXymzfqE9F/WMbd19/Gw5u3MRv24krVJfpVOjT1KIIgrj/+JK4//yzWvUO8uXkfb2/v49t3b9Tz6eF4UP+OBf3t4MfjaVxMs5qD/pNB6H2uvmHOFjbNClBFp+inToHObX3NoBR7Z13IATfmcy0v5Zl2DBjQsQ7G+bLu47PQyjnxicNepf1sU7PeDj7l/c5ytBPD9Jt6bwK3PMdAFn+3jcU7mRc9nqxbGfhgDrYPUw6kjZ08M8+TxhwEbiK/T46pXj/v5evu7uaUBVzgjHV88zvzYfG+CgBxYAvjNmDe6SxNkIv3zLKJdTLob/vUz+d+633cZx25XafWvuWa1L3T8cR1WtdeOl1Sp62MU5c2bviM7UtsFZ9N81fjBd5Dy3RkPdeCR1gn8Xr5u4F/07SvM7DH56bBlBE4qNdylLIm0hUOWaLXc+KdPsumbeZvh9Uv0815tp2ppnPpWY2TNXl/nhXrE8Z4ZJMWfZoWLCu811q30hugNu8ldOdzzJFWgFZlXeMY5Tl57ggCy+wByyfrm1yDjUoFIMas7AecExVoZtASW717bxOY1+k6VfGI57V7Y/7uQAqfrZbuLY+8FozT82Cf4M3W49o1Mg/hmbatvB58Nx8xbXvOfN7ahrxrvcwS7trPavvgMnA8ix7sZHaYhk2Hlp+UyjMNegzmddI7pwlAWz9p14H7wAyMf/rZra7sLAfThM8ev/N8Mt8O621MoxczMp32OzmhpllGQoF1JC3dU9b5uI8bkgHQOyczBUZMRtnj3V/mtaZ/9GPSc+eTXjwfDuOL8Ti+uJhGb7+OtzevYrE8ZJAXJWYryzED0YbSk+52604fkB2BHgD5FmDNHITnHOnvSgWmo7KfjqpCNYglgUVkUbmnLXNCt6ePUvVj1DkunVvj59l0GsP+BAPTz+l0mBJ8fwxVt0K/uMHxR3m83iFWPXDEYYyxY7b7OMKHKnCd8aILgQvRz5R9oBLAGtlAS4aqUCBZU9nOF1eX8dH3vpQuBg0QsIzjCZtMmPByEU8vruJyFPG0v4nz/SKmvV2McGahQ26R5Sv1EpwNM+iHYBSCbVhj5swZFi6yPyjI5eVqHW+3x3i/CwWgLDfpcJLttM1ghvGMPU9M17wX+uasma+alqlB0OJKXOez3crVx/LMPKO93rrgY5nH5z7vtjXt2PU4/BwF/VRJOeZiZ5XPo2U89zEX8zHzett/jCGxzAyck/1awbqWffpOLGThH5ahrU4Pvt3qJ60eJIcWDtTK3OX5Dlryu/zdvK/VcawTtBiY+ZcDEByUYPvdMpyxOkjDMtFr4PGnnnzqy+S1a52AE9qGFEZhjIm/G6N1gLHXm3U1/+p4yKNsNMv/pMvEQMzXPOfeP/jP/9OjGX1LHI52wjGAI4CXOcvFQo5FoUeJFR42xZvscmiO3PfiGkz0wgEKK2XxMmu14xAAxOZ6nkEq2N3NrcB9IkKI0iSLBjAcIP5XP7mMs/l5fPkr34vPv/u9+KM/+dP4x//0v49vvn0Zz148j4fVQc9njIv7exEyY/61X/1B/Pqv/3r88AefyZDFCfGLX3yjfj1//uOfxGKxEhi+2Z8a75pomKcJYlJKMEA90SGOKCHlkfJ7PINNtLJsQKMzpHbbWKtnFZErePqz98F6RXo10fbpCOK5Kh335IkyVMh44tnHHs2Fs44+5cT4+9Wz65hSixjGfvc6ywENkgAB5r99+VLryfMx0qgh7Lr5gOq8L8c5iskwAR7gCO7nQFBbn3fjMHEqr5VMMxCAb/aIiKCWsfEsaMDOFujLCpqZBfPEUSDn1QgFMT2wjJHUUBxvOFtg8O/vs7eSGNN2q3d+8uIjfcY9H3/0NIbjBF7YezJREAqMH+cijMV1Kc1crTCxx5R2416cJ2TncYgy9RrDg0yylcbi+UDXBtoZ70fPn4q22Rfox2W++M4e3D3kWNz7iTF2oBdZaBfnXY8jSuTIQ1qgAkbDeteTI/EXv/iF9od3KoKZPjrn5/F3/vZ/LMfH7/zO74i+cGAJSDqkQ/TmzZ2ypYi8uX/IJrUY1DQ31BkdDvJ8Xl10gDK0Op9mQ0IifhGw4g2LlWje5Q9YpPPZWCUtKRFpxZV1MA0wb9YBx8895bwwoCvzh7E8v76Wk4sxfPHZd5SxxHPmRVc6o5QeXFE270FZV6/fvZXglbCdJsgN4GHGCnDO2rCn93fpVGb+jEFKZFPqj0hcGxeOHhVtOQOMuuHVCBIQFCepBEExY8ZnQWfDWQplpUCTlcK4UiBnlIEcQceqZ69yHun4bR0c5inssw18K9imUd47ngzixfXzzHrhv2qKZ9S4MxksWG1sWUhLyDzKZLICYKNMSmAZvTbqbFxIgQHIUj+X6lM1n4m+zP9bpd404fVSVGWltVvY+WzYwFNWaVOX13zWMs2gaet4skFjhcHKgsdtQ0HPCPo4ZMQs70IpthGG0MbAPYEWJ6Hs/eL9rLsNXxvn7VmwYgZvtfJmY4borlbQP6aDCSULq1yHFI8yZFmT1fJBZQ4EOMM5KNsIaJiVZzXu1W3yT9F0r3hXGep81ttnxgkGHM2MB5R7YEzlMOqNieqrUkXcRzR5ZXjQ48mOJxn/VV/dkfGKHsYIaYANgwSeZ5/AFoIjDE432S3cqx5NTY+E1vEkx2BlT7bKpeUF+yzHlnvOlLJq5U9gaQGq7T0GPrSnajhcpZwelcnR+hVwbKDG4/A9vXKMWNm3YmmaWi4SaPDnNnotZ7r+DJSswE9YvAdDUfQth0Jl41TmtPmQznv1e9Q5dNnBAvBkqByrvnsZm6LF6vGkNWlKEZhPtedhU3uXZQD76oEkA5xyGKx3rwwCP8WnAAAgAElEQVSCyAhjxqwycuUIwOI12AbgbmNjOMlziGOBs2Seah52clp/SF9tqcaksQQSHSnLnDgvNpCO6EMVEKBITowVl++DfgAGVB4w+9/wX+OyM3SfGTFyOvG9zpnLTQLwM1a+xF8qs9KGWa8yjJ2NdnBfK3qDHTFicx1MHz5L3gOiHu1U4F0Y08hCvnC2XExTf+fcIGf1nN6pEbnPhmXEY2AF2SjHM3LAZTAFleV/ZDlbb2AFx1NnmB72cjyZ37Zy0ucdXQOdwsAOjn/bJtK5N+lYb40b5mAdVme8KZPHzwanHYUPsCAwGAdBARpyoGuNMgimc3zVswzSY9i2hrbuKQeUzn85nhhTtTPL5zoJtJfZ8zYezf9M/9CT1odtcRkr0MhB6geAUq38Nbhl/qlm5r/kq+Vh4hNEKwPQlbyAPiV7B5HOHR3fvvpGiH7Ur21bwVAnJ7Sf6/Kum/8fxxOVCe7JoFqR+ZjRxnI84NSZEG08iAG9zRr52c5PMrL0I+1rAbByNlEOsJrJd9HR0EVlPOne4l0d3dEPofimdK3iSZxdAD6cx8yPSOUNWf/HY7w7bJTptOZvOJyIatcROmRA4P0qNrcPsb25je3NXRweFjEaZuBWRnqXY7HKVKIbjQgmmY7T+bbdx7dv38Y3D3exIAtsPIx1jzjdLIl6PFYp/HJwixc0fcnQKU0L1h8Nngi4o1l79QTlc4NVBquttzwGX6wDicYfZVS1wKr1HWEDgOZBL8hThZM2Q8NyibNg/VCOhPrddG5+3+kEFbhjUMT6oJ7dZFu219tGy3eeAkPYF+uQ0P50cq4AN/Nj8dxOf18pyK6V3ebDPnIGfVtgzPZle27b89jpBhXYZZ7QgoaM304/8yae6/fZ1sHOMdDU8lm/g6CgNuNJJZtKH0I2uqcQ93qvPbfkeykzOn210R2tR9lmABPhHsq3Wc/12eO7n2F+zmfMxzZA66SwnGf9pafVe20LmcdzncdhJ58xCttBrQPTtOz5mi97z1uHGPuHDQ6dMS/+ZlvOZ+yx3me7zWs8afARnJqWrzg7uXc2vVB7CK8TtOp3yAlVQTy/DNhMmjsFNlkPbIFKsiZburKstEwio7/VyXmG7UzxhNJvzZcf0z9jhR97X6xnmSb9PtNWa+vwmYFbr+djANO2qufA87zm2veyT0WD5WDmjPs92OumReufduoyF7IaTRMej98lzGtcfVWLd36wNlQ5mmSpf/Men0HrKI/n3WJlAn8p7bnZxRjHExlE+11ckI0Kve8I3BnFFsdTHONmv407gjywQ6bZx7O1jY3Teh7iOcdhDCe9uJgM48W4F1+MRvHpfBrH7TLevCOwmz669FwkuyZLFY5w6sLJ94e435PxkaWZk3bpD5U0or1QUGK2biCQZLdH7h2zZG+vH3fgTMi8yVi6/Ab7lFLXI/SPrbKs0A2k3+3LGVxl8LAj2VPG5KoynEd+Z6zSB3A2UCa4yj9Lt0cno1RflRl21QZKWYMvi2ZY79ks7uj5h2xuy+1iY09GwqaffvadmF9kQDXZhQ7oh77BxQimuRr34klvE2eHlcru0SN53zvKNt/1MvhfAXwq9RMxHvTicn6m6lNzMlCx7Yb9uKVP/cMy3m+P8Wq9iZe361j3qgUAeuQ++4FOJ/Oyu6HNygBvsoTNv6ENsHOfKdOKz6Rxfp9tYyqtDcDZ9lnynpu/sg+cKTu8OAPW3VvHk2WWA02c3OJsasZrHcZ6h8ecffayFLsxldYRDB21MqGV1ZLDg1P2o/UH8zDJZ7anghCYl8doHHc0PPXINqbHfc58dTAEz7DOYYzPPK3lcbZj/HyCKNzXyTzDc/C13jf/3d8Zx2qVJVf5z/vtrLJMxa6w48m80z4c1s24Kc9s9QfvifmXaeQkv6pn2TjlB1+2cxXA+F/9l78tEyuZbAJ9J8FG886MXgcgdj1iTySFSCi63oalI5b4PesTZkQcLxegWl88AyLEiURGFcA81wOgA9aaUeNVfvXtSzk8zs7mcUkNz7NZ9kmZzuLf/d7H8YMf/lr86q/9MO6Xq/in/8P/GP/Lv/gXcaQUwXweX/3i2/jB939VIDMOrXdv3ogZU4YNQPw7L7KZKqD1y1evxTzUc2a1ESC+OWTkFBvG+H3QGD/j7fcTFN81tbRhvk4VN3FYqJko+D2dFXlwWUNnCbkWMvbl+cVce+N9YR1xNJClopJ3i6U86CYqFE2eJaElhyNp6BnRIWfHbWaY4CigzNmeiOlhT0B8lnc59WqaqJxNRbMX4VFWDTqQo4HyYNtM2YUo3VeI+bA/n376adffQ8Z2U+7I8/d6GyBg3NyL40lOlDFz33WlxN6+eacSdSqtdr+QEWgFdblYaC+un6SjlPu/9+V3ujrmjNnl5BgzzkaanRtEsHHlg+3yZReXZ1WGkD2aaJ7cwzriOHO/KpWpqOgi6O073/lOPH92JdrhHh8+M1Guf/v+To4rlT4sBa1lXE8vL5TxhEMNIabA8FLSoZ2Xb251H3MzA4bmPvvsM2UI/a2/+TfjD//wX8fv/d7v6TMcV1zPmDjvb16+ER0tN5t4X5lb1JEniwB6GI8GKmejrMcpTaUz+0cBKGqAuJaAVdlF+hPdYaSl4YgB/NknL9STjPXw+Wd93TeNMTN2zhqOJwGPVT7Gxmf2MeppDyhvR1aeMyVJb+ZZWT7xrRyLjElMvTeI84ss3SBDokqusD7MiT15Vw2tfT5hhh3QRAkzN6IuJRj6tCIqQVUGP/ymM8CrrwxnjnKMpiufAWdAqY9UrzIOqtdJGtoF9gKouvxMGfetsJKxMc9UZ9bKCrT5N+OZjPrKDGW/uQbnmcEAQEhn6Vlot0Y+ezGrTEE+t9HBz11kR0Vs2/CxAcna8Ex6HKBUStklE+viXKAZY4M/uzymDFJSrSvjyWe6FaYeA3Oxg9Xv85xs2HkNOgHeREp6H7inNTT9rhaoBFAFCPfcoQ+tK7xyTk+MUxkGGw0GUKyw2PBtFSQrZx4v6wlf9bP5LoO6IpdtCLOHOiPVmHPI+lZDYt1r4BuwdLcJgH8pUhgk+002Te1lCjnPfHj3vov2w3iA56Hod+DUIct6EqCA4wmTA8eTs5qGs1Fslsn/uY/1ApDU/k6nUvg7QFuAbGYtSXE8bMOR9X6flT7L/8E4S+3xuf5WTibtHQYCdcwL6JV8aTILFI25+8s9aiyHxOerTKHPPPvB3pr+WkPYyu4HQFPVUGc8/tygdxpema1rYKK9l3fsaXL7S75kFJIxtjzVUjNN+IwaXJKB0ICm8F1+V/PS4SnL1s+00qg1p2yF188/N46ndryAmDI4nWVCGWGivir4xvTfni85nuTQGwlQVmnOfkbfwQdwXBkkUjNdBS6koxGjkzgLGRLFZ2VgEMlZJUDd38v04qXkHinQg0lHMzrDRXuaM7ydcnA4M5p65s5w4nqiSU17nBn1i6mXqO8S/Nc9qSprS/LdWZLlFHZJPjkyD2kEcP9onFGJ5pd6Z/0uw2GD0yGz2dS7C0cPRr5aJOF0+LDHWLeXtacA4Rk80dMc0ZmhCZ2B/T4uqxQ2e0R5H7JacBmZnn8Zj7SsSEMksyhVJqR66bCvnEPWloAQsCnTCEEf3l96PLnUnsft828aUmBvlfORUVN8QHwbJ9a++gNURqj5pN/3+LzZTrEORqCXZMg6AQt6cOGccPmYZZWS9rjacSafP/WlcyaTnbWSJwe8/Ekxemc53myooaMYyPJY2/OD8wG5oX51Vf5CmS38DqBVjifLHMspz69tHs/f2nmIBhgaTcvRM/g7/SA53+LjG/VAoA/YTnGoyPDsUQbtIBOoRuGz1PG/ctQyvv0onVkGx3m+gQAikle8FCcRwW79tBGRtzieBsiTitz1+TbP4zqNX8D5ib7sRNT7iHzeZbCF6Ljm51J7XKtG4nIEpnyBphRAVA5e3sN1yBEynjQndJX9VkDPYki/inHgOt5Dp5Qgxmm1epBuOLvbxvZ+EYflKgZk9FNJQHwigThCW5BpcsBXEAZOLUo04uQjsO+GXrqbRdyQ8dSPWAHicY6Qw/SWcqZCMSbzTtbg/PzyA7uiBWegu9Ekqzfo58ocRQ/Z7DZxPj9Pvbnp7WBblO/u32BdpgOrmwAM260aE4ErVSrdeIBphu98ZrDU+o1kZJVE8892PHlcrVz2NYxPjpljOp59TUsr/Jz6/Mm5jKPFuiPZDJSyxQlg+b3ZrjJgQmBKRtAbkGl5i8+a6KcBpT0X65imZ9sorYxmDu168De/w+eY+1tcxetmEMlAGfvr67jHOon7VHm8rePJpfZanmdgyefRrRRcao738W7LDevXvN/9vhcPS+0N/y33uM7Bm7aXTdfW4T1G03BWBUhQq+V/dlyZBzJm81hjUaYD8f6mPKF/59722pY3Wz4nDVNCMB2pPiumS6+z99b7yXM5F8vVMq6eXOX5KpmbOlRm8vGF49NBojmfDDQw/ZHR0jrUOjlTGe7gd94r7jPIaRpGL/O59ZowTsahNdtmqTnf52sMKrvXpuWZ90Gyr8k0e0wP3jOfnfZ+0wxjNH7W6QyNDNMCOei47NPWycg7kVUe0+MeT3n+0zHEWG3Xyk6uAMP7h3v1oPG5s66qQBXxgeQd5jemtW59Kcna9I3yPLgevZPgB8+94+NFe7L1cHzRZ5iAZ/jjfhvzQzqh+tuDsvEptbekms8xy7HheDr2R10gmvkc36VLFG/U2m0iJtNePDkfxUejXnxOsPZsGofdNl7dvonNNssm0wsRXR59WyWbD+l42vWg1eydSpgN0M3OpW2H2SZDclz9IAszWtFjvrKwCJxCl6Ekda+fWbv0cIrMBoa+rMsR8CZ62SWQztdkPEg7B1xDZi5jOqo8Ld/7FbQiHb56EYOpsO70b0XvQB92iXgcTwrIJUBiPI53ywdlUPXphVRBcht6J48GMTmfqzTuZJ5tDpgTPZ6oKqW2G+gRx0M8Gw3ienSIy946znp76cPr/SEoU7jdo3emboImDzdDz6Bvs7BcygHOxjE6m8hR9fb+IR62ocynr149xGI4V/BlnoMIZ7BQKQMaJmfXvMQOD9u0cixUKTbLdWi5xSQsp3yefabN48zzbC/wd95r+WKnkmWgbWs7SxQkVNnxDrxjP/mcZznrqZUTrb3Eu4yrtPzGmJt7PNkmN1/3OQ32o5zVwlvKljV/GvXTsdcm1LBuyCrG1Dq+Wh3DgdFg2W2luBY/tL1sGW2dtns3gbu1Di0PN59wMIT/duLpJ2cPWKgDNvi7f3ZgJusjX0G1X7H8M87k/vDSe6uyj/ee97a8jd9ZP++D1np4qrbg7E7Z7v/wH/w9ZTz5RfzxFNFDNEcqtga2xSwLyE0w/dBlRJlxm7mlEpRApwWEyqVVXUgW4YsvPuuiTXEo4FBhDCYGymmg+HMPjhBOF5kbAPEYPT/49Cr+vX//r8XZxVX8qz/41/G//m//e7x88zb640m8e3sT55cXymyiVBiZMvxf3D1osQHDry8TkEUAybG02aqm5t1ioXHg2GA9GKsJzkIZ4uvhTdcGjOPJ5ZUUIa5VNhClwp4+zT40cpTci0nyN37PaPiBiJeyekqHHuShZXxyJs2yFBBry9oxBtYonR7LWG0yIiPZfqYy4yix82ms0lfp9Lgjq+Uu58XPMMgeWU+ke5Y3lJJyrG2OAYX9FK0KmOKshPsHSpKtY/WQJeaYi959kf1Q+I7zCCehD7mZD999z89/nnORkgDoOR7rO+vGM+ZTFIL0FvN1e5P9qlhLnA5EY1oJ2qzXuZbVLBvH1xeffyygy8xjScmo3U73v3n7Phb32Uy2jcrhPbwPxs/YcXjgAGR/YCQ45wwUk3VFxpBLREL7XMcaUhpxPs1MG/aDdbEhwni49v3tg8oG4nxqFUCfwcuzeTx5eqUxZKNMMg5ScaW/2rvbZVf+0Aoo72P9KG83GY9Vho8yjvQHY60wNrgGZ9dunY1RcTzRF43SdQJHqs8EmXTMmX5o7AfNegGvULjT4fWgkjeMh+yhb1+/kgAW4x2P4/NPP9I42swc5s4ZYLw4UXmOnF/rinhvHC+dAqu+W9SCncTTq6Qt7HecTewn43h/exvbLcJjpN4JclT0UpDauM7m1kPV85WBVPST1yb4IFrYb7Rf82Eq9gh3K2z0JTHz3azS2agyV0QLdmV0UpndbBZ/KWLMBhfvIc1a5/eYjJ0oQxuYUkhxFBQzt9LaGqDHCs2GTg0cWJGWkD9s1QuPc8Fz6PFkJQOl3LzaTisLZubHGT2voILWgGatrFA4o8TvN13zDmUS9AYCq+AdKKDwYwAT5nBG6cWiM+ZuA5O/tSBGC5YwLmfzWRZZiTEg0X4XD6++ATZA7MBizp6/ZRr3Mm6ulSJAmZ7aU61/Gf/cmyBcBmb4ehshpg8rTHz3ODwfKzrm3zaOrfgJDKqIdys+VrRYK9HHgOy/aQcUk/XqsVjBtSEXh2ySjuNJ79psY32XPa407kMqUhgzHfh9yIgyrt1v11gVKpflJu6Ed+M8kHFTGU+cMf+OQWHHEwA4+oKA3XI8cQ5burbSpQcg0yjT15S7QyBZ8VLvDkDuxhh1aTitP5HnxUva/WhBhPb67p1VUqY9Z6YdK9gyZAQsf9g/g2f4vOr8V8NYPjeNWfHXs07tbzpjyuPgO7hp+07rAh5bpwQWYKrPq4SL9K8yPKyDee2sRAJudgplgdnwQesfBpp4D/l0tStd3xSyjD/gr+Xk4DqNtWqVA7Arm4D9wPEs3SKdPzZuyI6zQowByd/JKBPvqUw+9/vxGcXJZn7EdwMEKR9XMRxlNLIUGZW8S13XmWzef+hQMhfQtOhNfFJ+g8zwk8Fd97q02PisapxjKuMIYM9wRNXvOGkFamDkqVxX0j7v07o3BOBzYJAm7wNcDxmwyCAcHXpOleWghMnj86O9cumnKlOi/SQjo/7LEONvW7K1qjG0yj5TOz6zCPWMMgr9DssW7Y0ygciCTIeey3qxtyphMuirnAgZ+T7Xbak9HE/UYDH/8zu6ayuiHB7SgaVNqR3e4Yy5br5FuzYC/bnp4rEMhSXJQC8eh75s5wh0sC3Hjva2so599kS3lBV0UEMFCdjxRLbSAM+lfDtZvkp73vShqyS6jqe1NCA+NR5KDvMsAjfEt8vxJJ5Umd0eX8s/05isUoJNGcCWlwn0qUwnono5H2T30I9MfIceejgRKWVTjqqUIQnkqCcCBmbZCcgAr7nun2RJX4NryBE+l71B2d/ZVLRMr0o3ale2HL4Z9qKCmAzYO3qW8y0+O66yrWykg4SKNgW24/i3/Kia/S4FqECkklXICuaXHVXyu2mI8ePgY03Mb5X1RLbWZEj6e6wPvdhXFtp+vYz1/U0cKZ/38lYOYkq+ossdNmsFbhjYBJiz45ZriNLWmjOH40GBfQCJ9z3K66zj9riXkwsQUL2+nl2LpuCRomEiyUtPSbv01IPBOp7tV+km41PGoQEjbCP6PM3LKW3+bj3CwUHYBQae/EzLP/N/f2/PjOWf6dD6Cte6RHTrhDCIZL2Q+71+kpEF/PIcj0f6mTIGMlvRMr/lE6ZJZZ/V+tk24vln57M47HlX6kNyyJXjSTIlcOins9Sgi+fU8uD2b440NtjT6ovWKdrvXj/rANYN8v2ZJWtAx2CfeaXxGMtK67pt1kkGEDZlQqt0fuoJ6Dan0nYel3WZtOfTeWQg3vvSnlfWhzGCcfBFZYxufypjmbE7GBEdVGXSCouyfuJ19vhTnz5FrFvv8lq1oGnrdLMOxHP8eauTmYakL7gMceNcEF+p8kp2BLU6msfr8+b14r0GQK2zzAofIdspbadV2q2W4cehbMQT8HfKvgUHw/HElwO+HwOn2OJp85/KE/uMph2Y+9vKxZb+6LFp2dl+7uvdA8fnqz3TLcjq+TBHA6ymV79f+nTTL6rlGT77PMf2lnmOz5DtJtn19R6cCt3vu8R+cDT7XJk/2llpW9J8ZUcWSTmvkp+mvLGeOqbiQ1USsNPLeihnAVvLTjvjX1474UGU9nVpzyZT2ue8R2BP9GJC9SHky3oV00PEnB7QZCT2B7Ef9mIZvbg/7mNF8IZ6JWXQhffDeJLX1GPqbXoxnfXj+nwY18OIT/rHeI4jtXeIt/e3sV0d4mG7Vq/RwBYbjmOIrrfJ3omD4UFYCxgbVItzZAGGio4C7rZPWac5l64HzSkgodeP+exC4+QZBJGga3Af8hUZMJonJprjTRt6SzBW9ee6nGZ5M7aUKgPSOQcRd+ulgld05giIwlQsx1P2T0qehK5zNj/LlgZke+M4US/axKxv1ssYEyhH36FeBUYMIrbgcLNJvPj888zYEkY8jdV6HT/9aeJ54ANkd12O6PF0jCeDbZyR1Rg7yW+cT4t7HBgRozEVqxJ3IGCUswHffn4cxGA+itHZLJYKTl3FcTiO2/0xfvLqdfxif5FBwBV0gqOZYMLVsjIx+2BQp1KLPnucCek3FeTts2r5ZAdre0YfyzTbKZZvjx0hludywlVgC/PzGbM+bRo1j2IM9gHAox/LlhaLMt9p+YaxC95v+9b83ZhLdyaPWTGBZ/K/lSFyog0SW/FczWuNtTr4xvqDeZmdZsY9zS+sc3Cd+TzP4HMncEgvawJg+d33W6b5GvN74wLM0/Ix1/nDcsjWkSQ7j3v5BmRnVhUk3ms5JdlY+KP5YbsOLd9u97LFEokLSTsk19gytfd3/vZ/dHSmCn9A+HvSKUxTGDBQvpiUQXoUT0rlcT/OAwisE0ilBMrjXaXbGADXolzybIBsyt5BWPwNRgOIb6NCwmO/k0eaZyzxYm82Qd8ggGeMpKv+Jj765ON4c3MfP/3517HeHeQ552DTL+mLLz5X5gnj//M/+1G8ffuuKw0EQxxR7mdM4/rLwEuMUcdm4HzCsJhczrq+VoyHzAoyp3wY5vNZvHz5SvMigwpFgHlpsYcTMXA7a3BOMD/+O9MApTeVsLHq4bsOMiC7m9hDTNxr7yml9iAgmNvhmPUrKUuBOIVZPX3yJJ7hqKhMm/PzLDX4+u2buL0hmm2rvcLxtKN5dzmeGAcZaKxtgtg4wdKQTFAlFcwHMsKqL9FPf/zTzvCBNhgj9MN/xv/ppx93wCZ7yGfcKwfgYhH0GMIBwvi4V1k247F+5toX15RgTGVFX1V6h3twNtyv0uklptHvp3OEytyjkRwtz68vK9036ZjYAt5LltLrN+/i4W6htbTSyzwZe2bjPYnnH73QWPLAH0S7KIKKzl4u4/72IUvV3bocZKa7MnayhHA82RHFvWaqYvpkHCw3KpvIeMzg+Nxn5nw2jasnnLNLOZ4wjBCOSVP3cjzJ6XOfTSpbI9GHne/QJg4s/g5teRzr+1X2FVsu5HjCQ66yjBIUE5UFwRlJPzQipokaArxK5RtQfyvHE7/T4+nrl9/K8aTSjfO5MqbYEzlVqyQS85MRh+PtbWYgivFXKjXledgHxk3JSxRsfp9Nx3Kgkd7O85i/65OjzDxUPefxBMfYXmfmQGozKfcF/FKaQAphgeSDasQogVvAG1l9GFzs17SfYA+gqARsfyQQyPs3oywhihNByIAuQ5TeanKIQh/J87gXOvVZsnAcU5el6UPiDNEUxr3Yr1fdefIcrOjyLHoOtMKiy2yqM7Re3arHk87FYBBPL6/0HXoFNLKy3ApuO0bkTK6GqAK8KiLEP0vRL8XFgtS0K6cTSkMZmeo5MxrGGc3EC9Q5x7E8m+mscR/nyQaBnVDQeeuoYV3SUZ+lBBwQYEFsA8J/s4Nf4FiBh3bi2Lj1utqw8BpqnuvNB6WelE3iqPtBPy7PcURnlKfp2AaUjQf+xvysWFjpk8JYCm5rbNvw5Xmzalwq8LGUUc6Kgh5UVmcQ52fzDtQ8m56ydWhYuqzyUVImehlZzXc55IjCrp4ekme7qgVfZSBF79RNgPPt9oq+28IfDkSKZ2TLBsWtZIRK6VWPJ/Ey3i3QOOVHlvyiglBmaVC2hneKrTfl9rjW9Ii1QHQ9ayG6JyK/5AvvXaw3ncNYzynwV8/HWVH9Aa1APwahDBJbaTZY0yp2VhbbcfKzPi/HUWu4+zq+r0mVb0pF+eyazkeYcY3hyXP8pc+PJyegFXSvRfcMamjjtNmlEg2Nct5kZJbjqX0uYzA4gmJupRmHgeRcgfc+S929tm7KOa73F6jBzy0A5zVQn8n1Lh3yANiU5hn0xQPo9TCpviqaWz8NevQL8xEyTtBX/GXHE2eXlYKnGMQxwGJ5jowZj7KUHF/oB+iSAN5W2MluEIjUH8RZOec58yjczH8/TVrl3MjhU44nR0X2x9lnSrQA76fcYWUJiC+TvVGBIjibAOYByHm2nLmVEdfSls+Cxn1MIHoN4LwlyjazQ1QRHgeXnbgFrhpYsJzBCWnnEeN3qT39HRpe5/nOjJp0otJXFBqQQ6ZAMK+hgVvTu0p7ViZJV25FzxqIDjGu8a52wFxbEoxghGPxhuIBPp/mAWRUqUyK+zNVJDJjdhm69rxYf5TMJrDDJR0reCPBvTTEmR/BLs7aAQTCoSJeh0OVPe+fHOM+M+bZrIEz1nCUuuyQSsXhKJJ8PJXKhS50dsspCQ3iiPVeMSaDad06TEZZOULlaPKsylFYmZrKxClnT8tD/SzAkNZwfrx/gBRy5kCL6410AvXFq31Xj1l4KiXtALR2W11LZhgBSMLwqs+bZG71fNJa0SthPpbjyQAuWVLS5WYzre8WnhO9WFM1oXpOig8cVK8nJlWT0MargQj2UEFqVUmAdSHwzEaz+hcSGEcflMrEcxNxO6IEQFU/KDmcyvGkwJgCcpSVjoOKnhAlS8W/OOfHQ9xzJglgwcKWnTuILTbJzbvYobu8udW8RP9kzpChN87AJ9ZRZamRaSSfElEO364sSfYYxxP1xjfDgZqjL2Efo4ns26YvLU4AACAASURBVNVmHW9GA323DYTuzrqwTtDMm9c3og/rvHYCwK+0llWpwzTU6jDsmQEJAzfS3R/ulfeJfWRZwn60AJSBX3QjO6qyRHkCLPzdwY7sme0X7Bw+t95mYIf7fHYNrngODsIxIOyzLT1seKo+ojUpXYy/ib8LFKlMOwVRpP3nAM4vPv8V6SzYZwQIYitbH8VGwPFk/MKg1WNeab3SMpLx24FqHMDra15mfum5GAi0Xsz4rQdZj/Qe2oFoPAfdn2u97pKdtB5YLORUax1P9Hiyfpu21anfaatDmNe4VJl1EQNb/G4d3Lby2VmNY5mBxd4v27p2njhI7ubuRoFdnqd4H6W3KgMno+UziE28uJyN0A7ZdZQokpyojHMDmwbxXMWmBeoe62cCyOscGL/wGcozdepvzt9tc5tfGajj9+1uG/1eAsqmIcA/l9hL8C6dmPl1iP1uoD5Cnge2sEFGaBUw37iC5F1lG5jmsM8Zr7MJHBDN+1Oepd1qQNg4C89RkFvdb/vJumoHEu/y+Z6n9QLb75JxLeBY1XvML3hHK59Mw9Z1fU65xhik52hHqnkJ7/S7/F7bKbJPqyyb0ugrgAWMY7HMFgMzypY3ZUqFCVRfKp6rQKayPYRX7LZxXhVHOrlTDi9jSOOyfTxfaM1zSR0sA9ha2d3+DjzAF3JlAMiwXMTs2IvL4Sgmx35iMv1j3NMD6LCLDQ4g9K7dUXar+3aap3lfeAdzuOiD0/Ti6mwQz2IX18dDPJ9lNYJ3i3v1WL1ZLON+v1F5ORwbyKnh9qBs9dm4Jz38UA6v+8023i+WsaLknbDjyqigbN4Wx85QeAfTgiYPyijNLKce/R+Pe8nWHr1zDvRAWmclqDGYDgHGd3KqwHc5a2cVGHbYHWJJD+LhQFnUD7tNnF0/UcAIjjKVusZuRV9WL1mSDNYx3Ec8uXoi3V5lm8lqkhMqMamb7Srmw3HMCOofFt4wCJW77c/GcXn9PJ4+v64g9WEQkP/jH38leaHygVQRiU087e/iaT8dT3J80ge214/lXVbE0XmaZdBo0nnKxy+n53Ec9eI4zv5s64dVzM6vYj87i5+9exf/+v0hKMcuHX6InJ9KP4RW5zOqy+R95o+29UzHh30G+Zqntr2FWl2R+41rfECflZXD31vcxLIZXk5CifU18UECcormjYVsthvxRvNP+lDiEGydSCe5dArGJDN7Ok6syTzMDh3JSIKeyx6z/mDelYuWGZ3GQ6Wzl+Na30mYr1KOlqF2otmuM9/xGtsGgy/LeVr4I/P2Onos1oGsG5gX8k7jVXy3XPI8/btxCj+PMXsfkj8mb/d7+dlyVny0KuTwWWvv8045ZgenCk/m87ZXrMtZt7cMEIZQAUHYlF4/yzXt49/9T/7OEWWPHixc8NVXX2mxxBQw9sqQ4KVW+FoFwTUAeRHE3katayDKCEqiFShSNYRT+cKbnQpULngq6DiY+AK8hnHZiHSWhBUgvn/yyQvdbyCOLCaDR8zr4iKjsnAO4KiBIVgQw8SAZgA/Uc54P4wcoF9CmewICeCpNg6n05vX77Is2P29QHFqitI3R0Q+6svJBbDPPDh0zJPxcPgA9ZVp8/qd/s64AYgEAk8mmi/PsdNC6z1NxZYvQG8xw5s7OWu0HmvW7JSNQWYOa6AsnfO5MtasbMNUZIytVloPrcUuG4jC3BkviqgY+tmZIr5I8Z2MM6qK1FfWAiMb5xuOq5vbN/rZgq0TuKW4UOZLYy+nE/P2+qk30nIfDw93WiNojvfzDPbu+vnTeP7smdaH/eCgmKBhprz37ZvsUWKmZCaO0wcH2qffed6Bwl5HxsB+4Px6+ep9d8B5BmvEWCnFyPdf+8H3uzrXeeCyHBU/f/vy63j/7k7PUr+tUoB90LSPTy+7/bDxwFyd8XV7v1YGWyqd6Swxk+AdlOpjHMyFMZnJMReVWnzIbCE7cpiDFW2e+eIaOjhXBpbK5VUEgRVjnD3QEmthh6oZFfeTIQMtqLTlfJ5gSinY/Gw6hJb42czH9EDkqoWQa2H7HHMN7/R5bpmuQR5HyyiDqqlZzL08l3vssORZAhGrmSHPXS62+rudv62TwAIG+hHIVs4P7nc5Ra8Tz2qBVX5vASwruhYIHpvHnMpjrp2Vc9Fygfg2PFVP2EApymFFC1hRNN+w4cL9BjaUFVpl0vj52ZOncdxlFIecaLNUAs/Pz7oUZmWN1PlE+cLR7H4k3He/wam7EQA5Inqf/aQUDGCTGlmlYOt6/sDrHf2MEk+qLU6P7IyeRtWgH6PzeUzP5zF//kKgrpTxZZbulLFAXs3xGK/ubzqB6PJwjJc0eIGM1XeNa9MQzRKupht4u4GBFlSxABbASHkcvgygDTLqQwpG46QFwOJa9TsqRzkOfwBBl+UESDZoCIBE9NTJsZrOAEUqVxTNtCJGvectACH6XS26+tWSx+UU8rit5Ig3lc/CWQCmtU5hEDaGYzSdiCmfKbewjR5RZASAAP6RpTkexWqziQmBawU+rCU/svSDeAxNQInf2qRjgF6BihyrKFlAeiLAtE+qt55emhE11ssh0jV3fdQbxTx9WPTJWF26AECbfeBsUV7VwAVguda3smOkiDYRhQbJvGYycpseLV3GRlNTmnPDl54LMChwMsFyyfZ9ZmnyZUXdPEB6yTod9ebJLveZ+gVrnRnX/O7oU4JQrESrvruBlk1mTmffrATH6I9iZV1lpeAp5YSQkdtklGgNmzJuGn8Z4R4/n3k9NcdJNq21fHUZ0BzfXrXnzaujyoLiDLFzWhFPHIQh7yLY4ihngCI1twm0YGxSk73HuSPK8N2N9hVdjObF9BDjfdIPmtKBGK+j6URrIroqBd/6JDJxNkiDxOfK8zNIRa4qPBCwXU4lzgfNgskKpNEvJU6qJwn8C+OTPWQtGd9gX72xnC3BWdFiErkJqJwZDf6Sk6bG455IPvuWGTZQbHhgUBJBagcceinRmzjQdoOenLdEZZKNqEjB0VCRfnaqUVZWoG85hQlckTzFqFhtm/JvVXqNsmpVLpAI0varXUs+n/Qw7E6N1BmGDTvAkodFZuTrfxVkwRFlXcl/S36SWYp2NImXYy+0fe4akEZkNRl3Pex0DtlL90xEP2j6t7V6ke0RSkV2PfBUC6bJwKJEHE2ly8mzJ71MGWwpL5DNvTIQ8+ynPtLhhuKJab+0gNgHBjI9Goovivaql6p0QNa++J/lRn4/ZX1S+1/8pnqTiVfh2CwdjTF3xn05o6EP8Yly5rdR4c5cEkCAM8H9FGpNfZ/1PEq7WC6Jp1cvBOtWzvxjzubpPoNcA9gim6T6eIn30OOhwNDePp1AmjcO81pc6X/DQcyfXGbZ2PUmVvcPqZOVE1uBB5ShKb6tc1brqSNaJVw7g7hK1ro/noDuTQIl7Zls6WgFOLbbiF/IQYcuRQ+Lu0XcvX0fI/gXGV/syaGnvk84NxnHnqwpMmInY5XoY3yc6xHOqN1BoNm2+A/URTQ50dzLwTHuiboe9ePteitw6263UZAJfaawaaGIMeVNt6vsF0pJWioNUF4dh6/0ULxnWwl4y1P1k3CzbYCs2gdsNp33Ak7NqyjVI1tktVDZYZ5jYKZ7TgX88Dn3mTZs88FjW1CX98hOvLtR1pV1b+61DWhnC3thu4R7DCBxrWzas1nncLEtzvMMlsC7zK9cPseVLixj4egKMry/V88znsvY6f3kHjqtzcb8/N86qejikYPYeojXRTpwNUI3wGQ+aR3V9i3XYivaLur0pXIoGK/BMcK1aXNUGddDYjHcm0F2qbN6bzpbRDowgFTK0NQRTg3rwXL6g8yq4x5nI3Bt2mcnYL19h+W0AUKPvf1umYO+4fU2vRgAlGOgaKvVn00/zMlBbVznNfRZNh3aVmgdG7YnPG/rRw5Q4t1LsiHKppM8KEC1s83g+5RGmyYOpPYLRJlPsnVDMosMqjU4atuwow31O94Kn5KeSCBA8UD6HU9Gc1UNMQ1bntoZ6+A63iF+WxiKeZrPDtc/3GdwG9V7/MV1dswZ2zPt8Lz37287h5/XXXysgs3dI8nPs91jurYssEy0fcs72r319aYR6yGel/eHz9EHeQ7nuOPtlWnhTAo7ndFJbFPxDtMCtJY8IkfOWHymeAfPkV4epyAu06D1D51399Ms+eXx2H4gsMZ732ID/Kx13x9jsbyXTTxFTmCTErxA7y1ahgznse5FvNutVGpvRSDCYRfr0ksI7NquONuDGPXS8T4kmKqPXFvHfjCK69kkvjifx5PeLsabRZyN4Q/pqF4sd5IpG/QSAmpgAwSqHw9xQaB5HGJNdlVvEIugZ9M+7ncR9+t13NxvIsYRc+w/1gH9iUSEI+Xtsmw3AVX3m7V0oLPBNC7H4JWjWMQ+FnGIh8NS+kxsjzEZEXg9jJuHRdxt0SuH8fn8PLOUj4dYMf/tRmVw0Vtx/Ij3MWjzL/Q7ApvJ5CAD6nBUH3Fsv/vbOwV3gU8Mp5OYXZzF8vV76dez4Tiu5hfqu3jP2cdhPB3FJ59/Gp999kVXYQpM9I//+I91JuGPZKOdjUiQGMRZbxczHB29bRwP29jtV3EYDGOFDYvMV8bvLCZn86widNjHR5NhfH7xTPrNw3GndjKUbz57ch2/WNzF//t+H6/f3cZ4dq5+XOy7gjV2a9kH6AHQrTJcmn64lpV853rLL/ilZF0Fl8xnaf+af0M/rSOFz6FTn0ufK+MT5sHwS7cS6LCy415OI8u/9uzZ3kMHQK+AX9oPwPugAyfJMAbzEcZh/IVnoOKsyBKcZLsTByl2fLZHgkja5wRdENQ3qCptCr5qAo0f6/HWA31us7XQqYcs2IH5lrEHy8ZWXjAPrnOVMgVOlDPwsYx8LKOr6n3K965aUmLo/GfNW9zRvMYynuQa92MVnytHuPhEOWmNH/EOj8eYRMsTPVfzQZ4Hf3OgAO/unIL/3X/7j46OTmfCANDZu6hqZ5eR0oIqrXBoHU+Koi4C9yAwKCyoJMyXWRsVZYXJYYRaicUB4rQzIjuTwOmTkuXhmCRjQwl25AvME0DdPZLsvDHBG5THOcAzuNdKtEAYCsgMBnFBhgapk8+u9TxKoPD3gYRwZhzhIHj/Lp0g/CeahDHzTjZ3Np/ICcVz+LLwZH5Zji1LxN28v+uUDXnFKw3Rwo3n4WQQ6NVLkFAKT3+UkerrrZ4jR8EKsCkjOHgPZfYYA44nomOcEWJGI4Vpucx+V+/excOCsmjpaEoGkkYJis7Vkws5njiIUoQANMbTuLm9DbKuUDogE9bTe2iBj6OD/zgWLWSZF+vGWrCP7M3tHY6wrJcpx2SlJnPvi4+uBTCbPlkH9aZaLLI83HIZtzeZ8WMjxwdb47+6iucv0vHC3Mw4ePc333yj/1UlqmNWPJdxsP4cmItznHFj9RXKep5Jz3zG/V9//bKLzjPzM1NjLGQ8sR/8t7LJGjAG5rLepuOHLxs3rWJ+dZGZHZQNpEeTwMaKvmGsr99mBp4dVmYOBlY+un7WZRlC16yJs9WgEZo5Mg+i+XCeJbNIJwu0RllB1g/nDeOwgHJEFE5QZyry3QaXdGopXgkGcz1jZ+52PEnx359KBRnAtHLKM1xD1YaDjSgbDVxj2uVMWAg5ewbHK+M2zbQRA/xsJZVrLDTN33iHDeLWWG75n9/H99YxJd5W4I6VzdZZ5nUEeDAwLb5ClHAZxtC+ys00zZut1FsZEBBWjhveo1JBZfgBmNJngPeKP84pV0o5zMxSFbhEneMC8VUmRyBpRgiJh5PGv1wqihccjGamPaLW3eS+envkXamgGLxSI+/xQIqbwN0SZCq1NRkJcOnPMgOW6BxKseksF03wzIdNlpSzQiHlqZfpxNAUjU/1vSK4DETYwJpWyQ6DbO1+MS9+70CuakTbRnnYccq4mIeMoepZIZqpcfBdNII7pgxD7UOV+dTelsNJDpQC/SbVnNr0YIXA55AoPZ5rZcrADmezFfAyOAtgcy1rr4X5Hi6ZPEfV10Klk7Jx6vZ+GXuMqQIk2ERKF4zKOSCFpUqBSKmk/AAN4Mkw3lY2Ur/2uMqH0ZsNchLIz3l45HgSLY8+zPixcuL1OSsj2OtqpxKRiFL8SunUGWl6CHZgtZ1FBb5YTqY5mVk4XkdnbEBt5uFWLlPAViZW9a3Md+Z5tWLuvbf+s1b5hpPjyU478TGMw3J65v35HPctEE1URoOi7CtaDAeT6UXnqvo8qDeKnGGZYZL87OT18Bg9X8bvXkReFwMGBskG075KW0gpVeTwKbBhvd7EFCTO2WUyneiPawCeXkeUBiMiMuR4coQtjh50l8GoL6OT0hoEQeCofLh7kKMbwwkjuh2v15JMK+ln44wA1vksHcJ8l9+vZpntbZ5ohdl7Ro8mOZTJxHKvCMrEcUbI/CULpAwrHE845w1kKwKyHP1kCGt/CATgnLv0hZ3a9WyUfI2lnHSWGaf1TdlrA0HnuhxPBCnJmKIBM32iqGtPtP5qneVPIkvwclZwPKmXXvWTkuypkngEJ8gYIbqzyizlGmfPL0XJFq9yBmELwBncEv1Tg74tpVcRqHkNTtB0Wmp+sv/z+bU8BVD25FDQWlQ2kLLjoOFqXt/xRfdLKicWMsRrqbPXlKbVWle2GevpZ1iH6PgH/gg7NGg+XeAtTic5UsrxJLmkMnkl2zmrv8Tx5Ch88Rf6mBXvafm1+btKAlcWmGQLvby6oABK3hWfqoAFnmHHk+icI2f6ruw36EPAFee/HM+tMy/3+DRnnX2X1G7WQnvW/G4g0ECBgmqKp3OupIe47Krl3jH33zaA9TgDuDh+tRaV1Wa+2fHkysBwLzrFuhSILLk4Rq5Qwi4ztjq9qhy1RIy7LGZO+sNSrdat9L4qO8jPyuxSL8t0OnXBGxVw4HHuAZRxPFGGnIAO9CnWfLWN1e19HB8esiwpvYbQWwZDfPCdfgV4DQ9TeVRlGIPV9cWPVDpwmJHW7Ckg/G7UV/bTivKbo37cHTKr8HazjAfkEE4cHEzLBJoAstLpmXRI1DjWoni/IoEVRtHpMfJFmf4IFq0sWGV+1ZfBBp4HMMWzDOhaXnKG4EUrehiXjX0CW4vHAUoMM/vU9rzBJ15le8LOGOvgPsc8e9jPyhoGj22bcz+fzeanUnSMUzZ/43jKtnFJn9gP/M3l4hlLBiKeAheoYMI1qZ+ARyzLbq3S3tZ3ypHYnn3bh3y3nmNeanlkvuAxWV9t7Y/HdqZpvtugD3oenbABaEDrs8uKEtKRi8+2PFEypiu/VqXLi4fZ0cZzwCOWqzs5o2w/qXpqZUsOK0jDwJzpxvLUdmwrT/yz9RGPmfFxHzY0dOUIbeuJth2537qLZX6rP3jvUs/Ka6FVPndwgO00nu294lrbv+YFKScyILvlp6Zz76Wfb5zCvE9zmmcwsfV7r7sBTJxB6O2d46mydpJO6bU8lu1vG8i82TZqx6cKszIWx/ts/zjiH2yOsbeOJ6+RdSqvm88gss700tKQdP5aH9Nlqyd7v/jMtrJ1HgOlPsMtXfsZ7Tp57X1mbBthV7ZAq/VEnx/tb5W9Nc8z/xF9izZO8hsswPTCnik4f5f9bds52gmYn6W+Z1ro5FrZL5RW5LPHNOO5ENhHliV/nwAmE4hKdgkBOdtdfDKaSQe43a3jhuADMFbkEHIEmTymjDoaOY483GSsN9n58KtNDEazeDYbx0fTUTzt7+M8djEbUZ2iKnT0xnFAh0InVPDoPgIM7LiV42m2W8X20Itdfxg3m328vl/G8jiITfTidrGL/pS+w/TNHGq8Kg18HAjXU+Wcfk+BG6vdVkFMlyNKvU/i/riNW3oUD+mvmHJ7XLoApfzWewImhnGJ7OeEqDhEVlIg26ktd63Szy6NTvjTdh89gkEi4sXVU9mm2PbCXhC75WTj5+kxdRocgPPJLMazaaxZY3TY6SiePH8aP/zhb6i1BfT16tWb+NGPfpQB1ZTfHfZi2o+Y0Q/osInxcRvTPryHM7/VuLeVWcJ6KIB1PIi3dzexWm/j86uz+OLqmYJQloetyhj2dr0Yn13G18v7+P03m7i5X8ZoehbbI7oA2VOU6Kakb8RokllD5jF2SECPdsBDJz67DsC2E35I24ri/T7zpufWJjBfSAz3FLySztt02jpQwLKa3yX795zDDwMDOvnkSkVNn1TLGvNn3m05Kf24zqPOFLpSYbrGgB0wLt4zQsepUqb0DgNPqCwhSiujazOHdg28loyDZ3mOTlrwGtqh1/K9VlZ7zcx7LEcYP2torLfVCUzHnS7FuXQpYfRGBUJkhqx5pPmzdQ7+Zh6Lo9a2mNajss4UxD4cddV+/CzL244/FSbsebVzSB6actNytLNr/9F/818fDWYpla8cR2b6D8sTmNw+3MLCJUms1Fmx88Qxlq1EUMoOZTKJPyPdcEw4aodDR+k+Z1sdZNQMKrsonU8caDJlmADXozijeCKYrZjwucE6iARg35lO/t1KkCqB4G2czwWuv3hxHc+unuSmyQAPGR8IdxwspDVaeSF1lOhu5gORPX12leXV5ll6yQo1f8fZgqNG/Ynu0nGiSN1+RvK6DAEb5AwVRV4N8lAp+qHndPlUynES3r6/0+b68OF4InsNBwP6EETYEg3vlfPr5kbPuLnNdHuen3uagJWyxS7P4oqyiFX6bH6Bgj+Kb1++VHk45sO7mYcPH3QgIHmemVeUlXDqnw8S72Yv5Xy5z15FApFK0HMdjJyMJwSU637b+cje4SRhT5aLrAVrBmCFh/VUL5iLqZxw9nbL2XV7q4gE1WEdQUMnL7k99bxfiuZhp7WhBCGfpVKdzIj7X75885cM0+5skLVXzkjG4DWyUabst3c5DxtaTs00jblHFI4wnE/OGmIc/P/2VWZuMScr+C7LBf08ufjwbDAOGzEwyLvFsnPCOUrK7+b5KF5cb8CuA+k7ZSpLZ9gZ7IwiM5jzyyyraYWNZ8qRUdFh0LQB0VYZNc9gvuy7Ff/WKDLDtiCyYOMMibeoX0/2N3OJAfMW3sW+svYtE/WZ5e+twWBmbSVXimCVrLCwaxVnC18DogZLfK2VTTlhysmj+VfpEzk3ESIFbJrh26hKEAHlC+dmNpCVgG2i2jL6O4WRSpzOMjPn8jwdT3wR4aMyDJXlg7MAgeOMFDC2zXIVmzWRRzs5neTYINW8okSkXpexKmFakcQSQv2jFDpMM0VWE3mr1HwhSOSHx/RsrlKnOOHVs4V6zShLOmuZ+fR43axADYh4L2WnFdjeu8uLiy7jyeCiZYMiWJtG2ABEojNKalVm2t0qs3959nqRpQBxuliZu7i6yqCAEq6ij8q40bNLrGsOBa4hE9k7gS3l1LdB8pcMEFWo+zDSxEajeWZn9VS2nKNWTKP8PdczS5y4dGXOgfrYx1jePQi8u5hlzyrxuf5R5RwwUAzo7JQBl8Y2EXg4RjJ6m2j0rUB8AzUocTiDJAtxWpQu4Iwn6Qil9TxWYr3nZNS434bOfr8pTaHmslk/3Mod7/N5VuRaZd+YNnx+OmWwyj7KwK5oH9Oy1910Qz8tKVGVkaS9PqbcslHbKsBS7MnecyZQnQ3WTvutjLO8N/fffWROfd44iZ6/xnPMrCXLwsxSLECpojed5ZG0dFKaTWPtWXI2QWeYld5iWYXjiVJ5JwAiDenkN2tlPLlPDDF76o/iSjEqh9YTMAowK1D9wPnpK/KR/oqb3TpL8PWpS5+9/+jr5JJ2REQyD8kI+EiBztAWazCZ0vePsqupHzoyjrVXlucwS5vwBb92hK/XELmuLIhqtqN1wFAdD7NUXPWZcI8oZcfAJ8rhB41Z9zrt4ykDm4z/zlBrMrNNa5bj1rdtENq4ER9ibapvlHSL6k0jh8t0HKsHIiab7Mr9TlkjZIN1ZTDLgaHIWTsJAI6bjEuc0Clfs0eV1rwcQS241smuxvFkvkXZIH8RPMZQu/mjj+ospOywg9dZLLqunCL6GQcgvXWcMVVOO/MN2SNkqTTyxo4a6RvQcjllDciZdrszXee+k+v0zip6kxMFx1llfdnxRCS/eCpVC5oMtl+W8cS+efymE8nLkjuU2rPjSWNTVmBmhCljDqCkMqC7PWl6DTkwQjwPMq5eSQa/aMTNHvqdfoaNXtZJekQ57LT/FWAh/Zcsm66R+onPif9Pp3G/yChPlY+i3A6yoXopmM+YH/s7Y7OevtqnntaCv51xqkzq6hlVfF9rWZmJvHdBKVjKtW4VrSL6Uo+D3VbZHPTFsDyUTlmONK0pDlzvdQHRdnhKNipDLB0K1jW9l5Y5G0CoKnNKRYjtchXjfcRoH7FfruNwTzno/NKZV48HAnuybOxqn+CL6ZK148yqnwSOPJzd6DdkQKFHk5lP+bjYq5fH8jCOVezj3XoVN4dtrEeDAKpeEQxy7MXkPEvdkUmuMWvO6TilTA3OAZ2j4vt8jtOZ8QhwISK2KU8HLbDH2AMJ3Obet+Cr7+W9LZjfORsLBOeeFqhyZGzaWEnLthO8huYlGnPJIWx/fnawmcfLep2dzzt9hWd0gFqBTfA676kjjy0jmH8G4WaWk2TLPiO3eTZ2M8GkroDhc9JG+Lbj5GcDPtInG7vGZ96glW0ZrvdamGf5OZZ1XOt1Yb1sr6XOlrpa4hFZdogMZj8jS4Ofqiy068s12Z9z0OnQ6BPivwR5DCdyPCFeeYd0IwDmLtBjFMuHxHvMX7mmrTrBWupcFo+XXDC/1/6eou1bwNHzNN5kfc58zviLn+2/tzoQ8zb9mZb8PPMq70cLPLbXsr7t+P1887j2vT4X1v9Sfp0C1bxGvMv8myBlOLgrKoA32U4mwLnXS13d4/S68C7rpa3t6Pl6nC7Px33gc7luuYf+Mm1aZtle5zt9uz7QJ8uJYv0Rx0rL/007Xk/LZa+Tx22at51qfvtY1zJo7ue0vMqlFMV7m75PnofsC7Wc3AAAIABJREFUp5Ir5jmWQ9bj0VWs77Rr22U89dMON836GttQnJdON3qU9Zs4xalHu89Nq2shB3QOaQOgBLl9TPvDGMPL19u4JpjhbBb7wTDWsZeDaLPF8ZS0vRoMY0lQBk6QQ0jHTjCYCKFDnE0u4mo6isv+QU6nqxEOLipFrDKIicC/wVD6u0oIEySzXcfkuItzArIPa5XZi/EkXt+v4mev7lTqrjeex/1qE2t6l8Fv9seYgE0MJ9VDEll8jAPBvbEPAvT6h4gnE/DfedzvtvFm8xD7FNiS6/yTg6jKdaPLTPYZdMb4yEYi0Iefkd3IMTnfaE2xS+eusA2KrtA3fjSKp+cXsaLEv7LE0+53BQb0hyeTefaDpUxgf6hgWQrbEfQxvTiLz778PH7jN35TtgbYNP2dqBqmPolkm0+o3sI49zHar2MSm5gNI0bo2shp7J89mT9UqxlnllYc4+3tTSzWu/jO+SS+fHIdQ4LretjwpK32IyZzZTz9X98uYkWVmMk8eqNp2glUttjyXLL1M7PS9jt02uIlxrl8LtuzITk/ymBx83eu81lrHfG2r32d8RPzBvMSn3uNsbIKfW+rAzJO753lsh0YHmPKp8RizKPMm3zmZ2fZysfjYk7WSbQWk0HqVwTPrLbK8geUkP1QPXtFPyWrjUfyu7Npzesfy3PsTesE5l/eh1ZmSOcuhxnlOwmBtH7s+8yPW9mo+2gmUoELI0pC4rgcpm7Gux2A7X3zWlknUI/jCkLTO8oOkPzh3Fdgmd/L+HmuacK6n3TTyvYyHpHrnHyowyjKqdb77X/49488lIexcDZIvDD0W+Hh/I1BWxC4YRiRp3YcPVYemMgOZRhn1i5LIWVmRhrjqm98DAH6T55edsqdmGItBkqPM0FwIGXmUILF2RcjvXvOeGKSODzcZ4l+M1yfGTrvu+gME1+/PLoI8SdXV9lLZ5rlO3gWC49yaaJiHs66QSlaLjM7jPeToUNJNO73JtirS8YVz2Eud7eZ7ZNNXDPV0cYXY+e/e370+mmE8negMWc8AfTzzNUCUN6R0r2g1B7ZNZn5RVTMVcd0IBY7CXBU8KzNlnurH4SioDI7gvWbn03j2eVlbDdpCODtZ+/evnsnRx7RXgCXzMXKFON0fyb2lR4/7sfCM3i/GSGZNjieKFngtEn3tuIZlPoDVLeRYwaiTJ/Xr7ME364yMqrEmmmR7xxCNe2r9WW+3GvnG+sPtmBlt2WSdsTRVyhLAI7V68jMhhqx2bPr/QmUrcgCnuPShefnM+0Ha+HDzhoxhuwLlZlr3huXe/CeUy5RTk3OyJMnnZEjRXG9jm+/fSUnGs/yHtjpwh5C14wdWjYzdoYea84ecq9rrFsBZIysgYzWLtotHVBmIq3Ca+HgjCKBrsdj0MfHPIUza4OrVRQt9MxkzXvMA7iW8TtSrlVarYh67naQcQ/7xvz8Xr6nszqbsZoOH5dy4HMbsV4Dg/wWqDYiWsPH+8vfEtQ/KaStw8hKrpwAs6mi6j0eKz/FANVX4bFRZUHF3HEcnc3SiSRBU01ktZb7Q5ZNA8gYj2M+TcF0Ps/SSwBzKKp8jmJHyTTAzHOyo8ZJL2Q6AcDtthtF1q+WD2qWTZkpaGvYT6HtPdRel/HB56YDG8OsEYCdwY3eIHsRjCdTAaU4kvo0LMdJE8dYLxL09n8Dk6YV3dMCNzaAC9yHj/BlgAn6sxHiIAivJ0qtlBlntvR6qjFt4wbHk4xCyoSVAD6r+vmKOKwsNwlwl90pkFLvcMmgch5orSo9ugNCG0eY1pRVqIwa0xzXstemI03Q/ZUqXbpVIH32cTzxuevEc7ZRxMkuWT7ca3+JyKaPGsC/QBKBUOk8VJm39aIDehmdorOdAbDPhrHIEBnnVRpJ9CGlJiMDicTqaps3ke7ep86piMJX9an9N2VxFB9hHaBDneNyIOWanYAMn3HzIK+L16wFfVvHU/f3UmpliJbjqVfBHOI9x3SGtLLDhqNobTzpnLjar6aUFwbVsAC8VKITBKTknhU5HBydsd2UnNqUAg04afoANBVY+EF5sZPjqTtDrSFSoLr/ZsDG/OrYzz4AHWCGV7iApw0ZIZSKMnDc+//Yes8eybIkTc9ci1ApK7Oqunt6d3Zmd7ALgt+I5a8gyB9NgJ+WagBuz7TuEqlDeLh2J57X7L33ZExFIhERHlccYcfUayIBMK7HOcw6jGfj2JJRB81jxJ+y1BS9Xh5uH2R48zmZixhV0CSOUegIwPtsXfCQBhXjhDZtuMDjkWfWX6WzlSLO2SdS0U4E6wRaowLuka02VmzIqPyjs0LgZc7YqYwhnzWdaXrf4EAysEPkXjlxRaepyor+zbNc3tTvaxX5VnZ43w08qXQnUeqV4aHeMGQ0bLZZymuQTkSiPeGpGMkYD5xP6Tg4tSvC24EFBp7gtcpEEvjR92TifJgW2rPkczRSBEGPNOJY7/l1KAKzW6/KLhhVlLHnauNXGeHV50t8FoelM6Z+QQbwXJ3fAhAkByqIQ7ySuVZEnnWGVpZqnJRtrZ5f7AN0qf0sQEoyocBxaJefAZ70HPX+6jMmEks+icb54hmUsvB5+SX9Rq2mz73jtwWZ9a4m46mXH0lL2o/aH8swAyQ2hulp2YHuVb1CssPBQAVaS98sPq6fKwKVkpcONHCgjXV4fneUp5zJnNnSqyxzTOseX8vj5SQcJvijNSLDp864eYozNiVDGlDSPH5Xjin18nMJ2EEE/BFnk5J7m/J67c8Cj8sh6fKkpqnOUUNWYUXUWiaY1/P5ijJz241KBVKCl6yrOcE0gPCbXUzoDVWlfnAgizdhdOBgIPtqmM4T0aIN/6af3PmYfbcAlt2flLmv9jvR1n6wiNNsHKvBOT4f93Gv6Pe9sp7omwFAJbCFM4ILrbK6ceJpXxd9RLNS2p2ZWXrkqrKAmLN5q+0b2Y+7DFwyjZnGbbPhDDFNPgUDrId5z1tHls4fpZ7p09f0gWkdWnzOHBxMZqcv9GQZAPBk/s/cnA1h5xv2qwGN1sHe8gnABQMmAE8u7YqtSvn8Vv/0uFsa8btavZ+/2z6wbmr9LnWAtE9sm7RnrgcesmeWn+t3Su5WFg9j93OdrdRmMEO33vOv9Owi9vTF5LlOmy0d4aKH8Uzloviss8MGWYEgZUWvK7f6l9/n8+TvOuON7pbj6X1BfobOaGXltXYZn3sc3Ot1NfDVggteN8/ZPgD2hEw6vugRZZ7nNTdf4llrVYHoo/tNz0fKp48y4NaOPt5j29S8m+s3+/SdmIa43nPSeaPU5yEDL/Pdvb6XbVP7HtyMkS/vvR27pnk7cltHLz/7XJPxlPw599h6rUoElp+vBXpYa3r+WL55//x76lU9MOc5Jm30fi2fNeu8XkdozuWqOh34SfawAR6f8dY+b/mV9JrG2W2Htcv/8recex9YlbTYZ8vbduRzBwgjXxin/HNN1Q2/2880EGf6tv7kNhl2FPOMll+4bDqiWbybzBkcvAQ2bDfxanCUjwXfHCAyPasta5njT6eDgsvv19ugnSegSvp2yLKNuJ5dxg0BqedDzE7buCbQmACxysQSRdCPEJhkcNLfhrt1zM7HuJpN4/loG5PpPCbLZXy4XcXv/vo+VqdBDBZXcbfexrp6CCGmL6ZLBQoii/aUiMV+mFZPquMhJudR3MyvpM8/nA7xYX2vknPci46mKn/04azgWvwS0jnoM6Ym21WlgHL3FeiGnsu60O/K9iI2K3aBnimQZh+zytq07U51BqqtUNJwPpqknQvvGw5iBWB5uYjX338b//Rf/inevv1ONPDDDz/En//8V1XGkk6PrTTObgMTMp4Pm1gMTrGcZBYUIYWb/TrGg3EsCP6tIOPH3TYe4bdxiqs4x68vr+Maf8yMLCX6K8/iOL2IP375FP/7X76oV9QQQG9xmb220DEOlElGz0s77KmNY53L9Mi8zR/Nv+VvrewfATGdTHHllASoHfhgnmpZyd9a3sH9Sm6ht1b1Dmpln8996xv0uC3TzJPMDywffX7becrXUaWgzWM5w/ZJ6azNRsp44gteCy2g5Ot69e3NXnjOduR9Bq+cfSs/XlXWMQ8z7/V4zRvN360nmC/5Op7tZ1jnMj+13PhKTg/6ChlkpzEOgCfGbDnSyhfZOAUcaQxk2zftWdzqQ7YpEFhlvFueMhYBvRXg0upwvIe973wH2v8+KcUyVOP/3/7X/+XsgXmCZr4MnIhSCBECcuo7P+P4F1hQ0W5siMsfGeFiAbc1UX5GSQM4ylqP7g1yllOd0mr0IOHd6ShP4cd1TBKCBTjivTj8uc6Cnevs3OdnnAk8j2s8bpgCmSFWAKyYkoTKPSDOL18+F+hDeSYYswU15cScDQJxAvgINJLTsBrDAUy8uNE4XMrIpdVYV8bO/FECiGJx6S8Qbt5jZBRwIcvkZVksejxZULs/FplGAD8CA3eZdSVFid5Mlwsx7gR76O1y1QEj2o/tVusH2KDDNJ4LPDIQB2jG+9kTgCdK7VUlEDn3KPfAnjJ+nPrsp4W+o8lU4u7VK/W7inNfQ1uKVjXAZM3/8Ic/xPsPgE6rDpCiNET25roSPWAoeh0NtrCWAG9SgE+j7iC1DkvoEaWFviNWPFvlJUGXVaweMyLHjNcOCitwL5+/yFJ9pCI/f65nkgFgmvz5p48dKOv1ZS/ZO9bhmzcv9J1nmMkzHq6BhgBGnQGWfcOy7CD/U1EdKouOPWEdHC3mrLUWOPLY5ThQtk823fslwcDfxeQIFq3sCzOrVCgzOvzuIWu7t8yuVTAd7Wamwpnzc7iO/fR8LGSsjOdze8XZfMd8iO8GvhwB0DpW+LsFDbTFl4ExG8SskwW652Wl0NHsrmtrRZdxpwM0Bba/WmO0jXJolWjTmte0BfzateGZYtCkRe8y+0W8j4gcZzAAXJVTworCU8NKUb2TzPrgi2j2TpjFIJaXaZxmpHtmPi3JsCzawEcGuJrAE/WDIy4vFuprIkVazS9TSVS2C0bZ8aRsF0BhooBMD14f0pO9lzs3ZIWWqyyWeY2U8VHW6x1Sto15ACyQgQngPJ/F7aeKiCzAQVHwGO1leJJR0tKN98X7wPo7WtUKhJV+BxOYPu3kd6k6KVpVakF0RuQYERvlDEwDrvojNJlXyuhqDJmOfuzAbLJ8jtt8pq/3OfMZ2B8ymrUV5h4v91huyFB05H9F7fvcmga3uwRhkQvmVS9vnqUisaUEK81LH+V0vKIP2HQWuw2GcRr6jw8JPIl2M19B/SygP9Ec2T/qg1XGG5FSzugRIJlniWw5ZwGxx3byMSYrODbU1o/ZGNXnxWW1fI/PvWjQNCJfY58l5zU1fbbr2Ub0dOvXOEC4p+NtOPFRUilZUVHbRA224/bZY7w6s2QkVek50X05/jSh6qFph8EvAU+AL3pmgU6aQ62HFP1NGlS5QLnughDKyD4UcGVa8HqZb9rI9br7bNhJsCvHkjKuKbmhnpIFUJzOsdusU09SYEMGFhBZ6ecEPUkAyfgcR0k55XeP67j/cp89XqjLftjHdneQM3VOz4gYBE7PefXTkEx7khnAmNFJHAxlh4rXU+B6BTkZOLMcsRPUWY4YlG1/Nq+HS5QlvVdJMmfx4HxbZqP27vw1Z1B01vzdpTC1X1XyC/2vzQww/VimyBgcDRXJCPCgs9wAT2Q8yblPpmxlpuOgV5bOaKjMCemRdUZxbvvsKTOlQFOdsS5bKaNbtc92VNd11jF8pnBTtKWeOQ+9fkAJlKaUZYE0OHM8Bo216cGVJcUyaIN3WffT+xrHuEsZ6vMCFkRzpc9rPzjH5chpZa+MqgIHAcdxQPB33vkUeMK5kaCc6nIWCFWl6jIftwlc6oEnrwE0b32o4wnN+cR5axqTbPe7KhtU/Q3qy6BUtkv8t8BT+x7PjxI3Og/DdGjxtW2MWxu5GNlpb6WukOzpJCDFjgDrUdbz5YQk26icnbxDzooyQPWsOn+WZx63bc7RPMenAB7AkcqWkgGrniY5eUVmOsDFchReOB2r7KRooIArrWP1ClO+aPN5m42tM92USSXzzmfZYCCZQ963bk/LeSFn4ekUd6uHWD9kcCJjuaAXBaVE1xs5tNB7VHL4fE5bgbJ1RHgfz0FgIesNIKx5OvilHD0DQA+cNKqKlz3m2HqyrNCBRvPrmAA+L2exGg/ifhDxfvUQnwiqOx7i0z6dxsgW5itnxKDPksXBJtEBUF3OU2c5sgcui00k7qSyo6AteCt8y85Ynmv6MBgkWdNkjHkdrcvY+WsatCyyfIFvYRvxu8emNS4fQUtL5vltUIH4bznq7TQz2GOHiZu422dheW8HlWRMgTcKLiKDv6J20aMIEoHmGaNli2Vrp5OTDehyuE/6QZrvtHqfdX3G6jX1uWrBDIMitlN4rx1Y5nH4J8QLK/tZ86vgET6joo3f3Y7BtJ7Zqb2+Y/BKe0bP6QN9gdIG0DuH6XhKR/o+ri+vOuej1q+CnKEF/+4z5/Uyv+NaMmps85mHtHZu61zj751e1tisT4En80E/l/fwme3CNsLeY2FO7V70MsQlK78ObmNtbXt7X+zQNZDP847RAzM8swWeuH4+5ZxlhZy06TOoWdced7HeZICl9QbLUtlI5Ry03uvz19qS5sMC3Ap4wqbxmvB38wD7pFqdmJYZ7b6ZDjqdqPrD+nfLFfkATsdYLrK/jM+894F9bP0Wpk1fazuYNfF5tM7a0rNpoj3XfofGcOh7ZrX073HiB7RcbIFt+3iwmcyfzFNYM4/r2Dhove5fn7c8mzzjqdOZ38kQIpBPJTGRBTEQGDJW5tExvp8e0ydUAU+A4c7A5Ll/2Z7iPb3QH3cqfweApIynaWaKX06WcXO5iDm9bo67mFOGD32h+plStm6AvaiSgTijDzGiJPthG5ezSTwbrmOBT+HyIm5X2/iXv/0UH7fn2A4WcbfZx7bKrE5G0+zFuNsLdEJWI9+32Db0f4VXnyKu55dxsbyMh8EhPq4f4+7LZ9HigopMZAATHIsvg4QBQFp6nLof5ngkHZ5+sa60hU1BVS3JOOQW7QfQvbf7DH4EeB3m5wK21Hd3pkC41WatrGPGxXd6TLEP5KTcvH0dv/kP/z5+/dtfy4eFHxTfNKX2+Nm+NRIvpIoDPJ22MSd7cTwM8pqG6PSxE4+7Wl7EaDCK+9VDfLy9U0AwrU3m+0N8M5vE2+vLmC7xn25jPr6M/WwR/9+7d/F//O1OwFPAd2dLgYQA1UdKqMH7B2m3mR+YF5kW26ANAzItQE059WkFZvVnOsEsf/F5p1uWfDZPMj9LQCSBJ4M4ln08x2dCsrMCVCm/1/Khlu97LA4cbPleC/YrCK90fa+D+b78RqO0K3Xej5n9A9gmPoNPrny1lu+WAdJXy+4TfVYvccsj+/Ost7S6o/fAvioHsvB7C0z5nS3v9Jp7/YdNtTNYQs41g8HNi6WHVy9C+9Ctt0GBarHhgOeyS3VesOerulf7XgNP3vNWt7dcNI9dre57vbKCDbTu//N//Z/OEFqbMeSsBTm1qpE2D1RPnbu77r9KekVfKs4RpSq7UCgi9SpV0u02wQ7+Pz6mU1dgFemFk1EHlkxnmXHDMyzQbIjyHA43/xmbMzn4Gec82UZ8ca8znjAWcT4DVvDfRGflgkbYRKKxYa9fvhL4pGyVxaIEAhEofdNShDPAjUEDQAjPF9BHWT4V8e3Dx8ajQAMyGHgy8qg6ojVXG9r8rsyEy0uVipPDh3T6yPJ9Hz9+VpYL67Ndo/RmVgDrD1ijslpkLSxm6qVlIe3vzraB4Ml4Uk3/cqQhaJkDa0mpvQMKzyjr9SrCjgi+ygj59OmLyrTZ0LTx4VJ7Kju4yPR+CJH5WLgyFvoK/fFPP+r9vcI10HWANfSkIcrP+296YC1s/CoiqAzp7jBWBlquX2aTtQ4nrnevL+qoWskxTVgRYB9urq4F+jAXgEX/DSGsjKUvK2UsufyCn8X7oMG335MBl9EMZrA8g+uYw+o+ywTyM2AiY4CubSw8rFZfZTqZ1pwFCFrvTC6e89S4I5LTDJd32mizkkbJXhv+rSLeCYIquePxtA5wOdCaCCsLhlZ5bs+xGE6TwcP1jN3RFH62lT6/044P0TvRm1U2iX3176wvf7fhCW3zmYE6nmGBZ2eWjVjG5YhC14WGRjhHpolWOHZMuumHZYFjvmda9dp7X2yUdr+Lw2aEhd7RRDgrArbWzH/3WbAwQbC6fIwiL6pMGnsKiLW4XqZj70xZsnE8u7iKxXwWF/MEZvenfSzJNgJk2e9UDk0p8Tg7iOmunnB7ehEQiTsZx4S+UkMieYYxPPfObhsFGRWeczpuj9ksnEwmepWQAr/bZ78DIvqIaKSkEJEVKH84lycZucV9+2NF+DljwM3nOzAiI3ZNe53DrZzUDLTNgHV2JtcZHLRhwRpp36qMFucQx6EjBvm7eE2VImK/qJ/d8ZemKTrgm2nGQtuOw2xQX6VYN30ZO5+n1njbUQqveLsN+paWfGZluNkB25T3axVAgKc8I6k4QiPzISpw8md+vyOQYJc0gZPrNDgqZd9rDPBo582UKKz1rsuoAHhKR346MDFeyDjQGOE9LkGYZkxGFVUUfqfFNk7VpCdCQ/JL11c5PO+THPSVQaEz4rJYRROAND6vzIGxSKly82Miz5uMFu1ZE/nYKn0DyuahpFb5Osk1IvaavhFW8K2A4eOB1m34GtQUf60a0ja6HU2cAS09/ZgeJFtK1ul++j5VLw9dA3jCetR6ib6baH+fSSuKfLfzx2tkHu39OB6hv2p0LD0kgSfJwSMlnfqIcRwWqq2OAl9AID2eyHgCOFHgCrWLBVhtVCaYwAScX3ePK9Uv5yxdLi5EUzuMmHJisSedo6pxdjNf7rGC/9Q4kmFZ/QY8b/HJCuw5UkIDh9g09RvkAPsJ/0M3PY3SWSuHOAZeZdcAavDu2axvxN3SsH8GUBft9pVrOtBJtDaqpuzlkOQzg06soZwq1eMJ/iEHKiU1ifakcTB13IcjZTxRu16BF+NRZlcOBwKeFICC8Vj9oXiugTTmId6pwSRoxE51jh33DWpK77R87aQeQn3Whnug5P3HGMD3DdqBDcsg6rOiOK8AP1yvLOPqScU7tuiepTdZpjC+FnTS3lZWKc9wtqp4R2Vctoa0dQnrGmR7shYd3TwptQfw5OxclZFShmZtJgZ9ZYnp/FVZKFd00BnAUdGU97DeZR1pOpl355a9dplWzZNdqXdpfAU+t8CTzyJ/19mrZtrmadNR6pLac/UgLHCssnIJKPH6AIRzrqXDnNJxyTmwIW890Y4+XVegjnjvsM5K04CaHmKtvvRv9KjFWPJUPJTsNoBOl91CHtNTzV/Vg0lrXWsR0zwPciYxFrIrYUDIWICUYX1e8uAp8MQ5AmTS2svp0Wef8dq7CkDyHMzHvSYAT9gS9xXIxzknIAc6zMCmWVDuZXoxEwi6X6/j8LCOEU3WqZqzfVRJF86pMjlVSojs2lH2wOR8kxkGHe5POuviEfvq3TOb6YztZpM4LedxXszj8/ox3n38FPePq/hpnWXhsrl6RoeLFoYp749CtGqPygEh+UipzuoRiF3R9m/lfmgm9emUzuKZlZnkoC/uXz8mENny5c5xXmCVnSAdz6zrDXyZZqw7m5Zbumpp0nQqfaGAJ587v4tnpCO5soSL9s1/O94r/tj0hQJL64JRDkEPWVd/cbWN1rH11GHFO22H2VZo7RDbEdb1/Lvlcm9/JlhiQML02zrGMninDYLKCPUWeDLQ3dpl3odcI0ph9oFt/ll8B1D7RNBqn70CXfW2z0i8vy1haL2bebBe1p2eOhXNv/w+74d9CX6OZbppwzq0acP7znV+R6/b5JnnWtbN9GsHrHweBaTbcee9t4x2EJd5rG0gnynPz/qmx2EdBCbQ2t+mHd7HeGaUz9plW4YWeGLM6PMATwTqdrZXgTjSU+tcGxh9OgevXQeK7rLsJBqwx8fvAsu7Vghfl34k46n1L/1bP0H2Q+e/z3G7hu1n9k3Y/yEwrAA3Z4uZ1zAnxmR733PzfprHsK9e0/aM+PP9LufW2gjSrSuT0NWXfB5NT4yr9em0dkL7M4EP4kO2R4v4rIvDW3iOZLMyxPr1Shs+7WB8ZOIlA+zugXo9off8/fIk0GSMbngeyG85mYylCyAH3x8n8eHuIW7RQYZTlWfl3ZQ7RxZO6at0MY+L+Simsunpf3SUvko1k33sY0TAgQKEyNw5xGC9iul+E8vJKJ4N7+OK1hpUHTie4sfPj/G3u218eDzGl80xNqfMKBEv2e7iuKPsfvIuHOT0dzqiY+P4Pg1jOcogtlWc4vN+HYfHzD6Ujo+fANucAAz80sRbzSfqaSuaIkCSYEx64JZN6EAO9GzZ6aOxspfQlwHuzqejqmbgK0Ff5DlUUaH3EsDT5XyhABL0mAU9nuazmN3cxPd//9v47t/9nYBggr/xx3JG8XPjx4M+1V9zjE6KXwfdhuccYxanmPE7vpbpQP6J64tLZRq+//g5/vrug+Do4XQUyzjHm9EwfvXsMiaL1CkWk8tYDSYCnv75lmoSxHdgq4wEPEE32/VjTAkAHWXgsfTDCtZt/XAtXfY0mSBoyoosV2h/AdekXKny7lVBxmfBPkhfw3UGkH1WtTa11uYX5vfmDeYLPBc5YV9haxfLFiq7pNNbq3eV5YB6qFepN59r8wEBPaed9C59nataRQVaADwRMGlb3uvA78yh5QFu5eJgEY/L91qvMC1bJ8LPDy5huabg1EoiadfoqT/AcynTJ/l/V92j93fLjqhAUctQ7wfrqp7ZxZMkHyvSS+uJPV8lO82/+Zx5G3/xPvN++9N4HGvFf/AR01vr3xr8l//8T2eVJKvIcIQYP/shg6rpy028rHPYV7QTA20d+840MXhFjxcG+u7dByHBgDgGCoSiQu50AAAgAElEQVTMVxQWSD0OfsACABwtSjnKvWnqifPxozKOnMIHSMLzsz/TawE2Ai0Wi+z9sz0IKOLQcT8/y+FfJXwWl1fptBie9X6ABgCbq8pQIdrEkcgqj3efJfKyH9ZeUeJSEJSdlI5u5mKHtw8O63Z3R4bLJh5XGSkmwGCXfQkcUWylWv15yHyaJxopRnBKZx0l+1gHIY9bhGaPGDMG5p/ZOWSbJFn5sPlnxgNgcndPFHxfBgZGSrYY/8l4OpFGPEojJOufZzQ59/7tbz9262hBbcCMcapc36IaWY+y5B5fzvbiwP3thw9djyrWA0HMdcwfEC0Vr4wos4IohkEE/uOjem5xnw0KMyA/483b11/RpxUpxq8+V+vM9uIZ7vlipTazQxaiK9Mmdl8qKZFg4vqg74BQZqgeiwDEyyzVx7NYGxs80C/vXK+yuSTz8Z62tE+zdStiXMezWiEA0zQYYcFipsT1ZKfZsWCmxjj8TDLmrMxZubTxIsY6y3IWnlPrxDGTZb3MJG0Y2cFjZmMluGVCrTL6VDmz8sZYLMxMY1IOqi4rY/Ce20jgOpduBFwxzbcOYo/ZTNnOdAs5Pnd0obOunNHJ3+zA9n7yWcuE2/n67Fm42gDS7zhIqrSbBloRB+IDOAGbqAoLKysFWksc7aekH+5RQ/FSXlGmZleLjPw+ngQ8Pb+87oAneB2ggowunkNPA/VooN5xRj6jHCUf3cR8Mo7r5YXKZwJQ8c7JiSjwKrVXZdNwDHpso0M5iSYjOVDhHSh4KMkopGucp/SOYuyLZUyr3BLQhHSBKQ10q/RVrZccj6VAY/gbxG+Fo+kMx6b4+s2NeIjBR/bf+2olBwekhS97yX6Tbm/HAE4f8aLqw5W0XQBKAUmOHDZg2BpW7q8BS+5A1kMaGz5jrcKinylzhwGi7MeM7vPcGEtrsLQZTz4/phk5Oo9uvt5H6R/uN3IyzQH5OTerx9g9rqRoE609mGYmk7M1cESQji7jZTKOEfzDjthBlr3CSGJc7C+OPMl79tx9OujbU+vWOpTNt7TvHfBSsq2UIzvwVfO7lFopXU1fLWcHSWY05Q+fOgV0dpseLJ6jgSevXa/kVS+Opu8YwFNraD51gLTAk3hNRfTrmfDnWksd/Yrub8vLOEpWPLqJtMc5yXvZJ/NtlEjJ0ALbxBOqpIHX9KkCa6XcQOhTHjUcQp8JLKSibzWVHsP7OFTGt5xo7pdCMIPhryFzTOCJ/3JSUZedssu3ZDOelO202q5jT/mLJdmWC9WBF7jTlNfTGDs1OekCHucvG06eg75T9qaivbw3rWI8AUwAsKNkCuAYQA+Kfwzl5D3PxnHYVtZhAU/qP1XA9aT4kM47PLRo3DQIDfHVjbsFEgQ89k7vpIGULexTN4/xSKUKDYAoy+SQkZqUGhPwwu+DzERgixTpN53EYpxNnE1vnDtnDabzsEAXMapTlnZtgCeABzvGNI/GOS1aEjNOwErj5RldWcFTnKqxc5735JWUp/Hcstl1lgCTDK6m2AbE3P/JZNeCTh4PwJUNH2SWy+kCXLnkow0w39PpxPDTKpHHZy51Kxm621dPgQqwAcQp4CllNxk5Kbt0vqpfbAs8qeRLOZQsC7zPMrqL/rhGfNLrIdmfAH0nE+roOahBz6uSf5Ih7qcL8KiI+GNMh5lBzRi5z2dEEdRN37TUaau8CNfXmgjUbEokW/fgM43rmPSr+0u+y54i+hjQlz4HTcSp16DTUafpAJPzknKaZBi51B8lbSu63/qUS390ZQdHA4EyOJIAckQH1Q8NHYHeGC6/mOvVsQvtuxqe1z2dod9E4D5WoEK3x00/QZ70SAWL29uuZy7Puri8FA1KP1jM4+LqMuaX6KGn2N6vYn/7EKPHrXj37u5Weh78hnOpdcCJOJ+JF8YkbUvRjHjTSA2wceDxLnpgnCbDOHDOALguL+PxcIz3Hz/KIfbz+iFWa3rpZTkiemlk6b8MAqIHVqu7s2Y6o7N8L/Y6c8feNe108kaZP32fBQMpLQi1rYwM69u24XgneiV2nh2/6DPW7a3PSsYVANA6mlkn2zDWi6yDS1bWvk0rY8H0rTNeQWrpOEr72jqe+YJBiHQ457jkzB8kf841O6qiiP0Zrezk2nS89BnCfm/rnGvtCPMF07rH0sveXs+3Y912i3lud65KB3D/5+R7CQq5x5P2c+xasHl2bJt4vSiF2wJP3TPUH2cSMSCzKW0B3TNIWZNAzkyyvnV4PtWprL+2ulnLJ01/PFM6bJVQ5/muWGD++lS3affaa6ozUyBzx8O+6tOX/MG03vqg7IMwUAP9OCOm1bcta9gbO1tNP9ZFzBMpZez18dhME9p3lTJPvS7vTb4r4OS4i8MxWwk4OM682sE26S+iD1f2Qve6+QzLhqsSX5VooBKJPOdptRTrJF63PI994I3XtfXTQD+2R7mvm3fRmp2g3jvTus+w/Q5eN8+vXTPzCP7mNW+zAW0Xirc2drr8BbTvqawk+1UsL9MH2pd28x7yfUVvw2H6tFr+ZIBqt98pQ9TAU8t/TIvpK3Fv8wT0TOPMJf1caUsBqMB7puiXBDueCHCYxj8s9nFzfa1enSOAKSp0xDnWW3r/7OI+ruPzah23+BtH01ijI5yHcYmPkjLl+3PM5uO4uV4KfKJ0NoGHx81BvkXON4FZ2LU8e46dtb6PyW6tzJ0Xw9u4uFhmoP50Gqv9KP74cRV//PAY97tz3O97+bApEImgV5UDo3z7cRd79KgRGU9kF6WP8T4O8RCHuBzMYn+sjFLeT8+sw1F9FBeU575YZKlb/NHYRC7JW8Gdy+lc5foMRNFkdjGZxhyAZrNTD0PGo0BbKgnIVXKK7SltFgVFEYg5xhc5U/na199/H7/9T/8Q169fSgaQSIFPOhMjsue6+OiJzLLUj09kH+0fY3Q6xGJwjpm28xgX80H6SWcL9Q7+8Olz/OXnjwK+AJ4W51P8aj6Lby/Zg6SVyWiprLLf393Hv67O6qE7GE9jR4nD0oUf7m5FH4dTlb0vHdRn8CsdtGwU+7HxnXWgSinePvumY/MA6bDuWewqH12bnKoM0Lzbstoy08+znWT5Y37gYEOf99bXyBlvnyP5XGfI42X49umZl/vZfL7ZPXaVNBSQoazdPIvqfU0f4dK/pM8WiCXfe4FEjNkl/ygjSIaYdQEBplXa3TqGMxLtv4FuLG8yWCnBNmMwHm8rlzoeVRVxtB+N/8B81OuV8t+ZyAkGiUfCT8rfIj5NhQfb3JXx5Kw4y1Pog//OYmv1nlaXzP1I/mV68zwH//Ef/lHAk51bb9680cQNzFAjUYxWQEtGB2S/ovtMT24j0irbyKXepFREKmfZD4cUxKyXyP/5bKk0SJ7J4Xvz5rWi8AFPDC7wnYmzCSDJAAa+X40/q2yAy5GxGC5VlyX9BlXabyBwgLHL4V91awezmdBm3gPgRfQAGUsANzjOEDwwQsYIgXz+lIANY8jaxskMBAiMEuChLw9rwM88h58xTshUUtqyyuNlhCfOCgsZKyw8j/soV7dYpuEoh8Q+jTwUPUAb5kPGjFJxHXU2Gwd7CFgCAIbgagWan8Uc1KfpEaW6j/y5vr4U6MSYmc8l9bsPWUYARwZzxqAF4f/97/+osVgpaA8Nc8DZOxzslS3UClv2zeDd7R3rmAp1Zp3kIRYQN8IRkKX/GBNfBhFZB54B8MQ6WoFy1Bl0xP/f/va3X0XccZ1BJu77+PlTB9w4qo814m8C0ZZX8c03rzpwgywwR8uQRvjl82PnODYK3gIl03k67JyFZmepBCXOggb95/1yfHXR1DNFuHv/7Ax3tI8AyzJuzJifKuHjSdbhZ13Yk+yxlj2oxNAQjgXieA2dvipaPfd9ilqDwMwGJYavFrjx73yn1qzvs9Dr6FlKbxrV/uqeW8o/e2XFsDPAS4HkcwO23J+NgJOhsg7JvLMUlR1mCRb0QC3rbaDPyrjHZ2adZz0VfPNC7mP9W1DUQrJVtFsBYmFh4aq5DgcZwW5DsRzqGmM5lSzgWvDByjSGI84UXwPw1PERMpQu5+lcRFkjQuniSmXyULaeXd8ogoq/q3YzDhuAJ6KAZpNYADrutor4QSBRqo+yfAAINMRU7ftTOqY0D4w6eu0U8IRjbnrMMlF7hVBVWTzVqk5n7AqlhSgu6iirT1I1J66o6U/rjKRFDuEMUZZHlwIziOkkm0cmaF09YMpJzp6jfLtvnozuMrRML3YGSCBWc3aiwLmXvXsow0mGnHtYlPNYxiAyoMYjh80056EIoFLIOsFcjeO7CHocfefMarCS0SpejHc2n3ZZgXa02Fg3uGqDivXUGJpeHTZIRU80eq2666a38Z4s/ewLRA1vlR7CIXMexPXiIu7Wd3Le8QUdEH3p5T+fT3FB5HQpK65DDg9n7TBGAM5b4ElKCM7a6sfh8oueg8+mzwrvsFKqGkPqVfF16rgd4xhcUoKLFmWgN/yxPfedo6Pkr/aozqGUz3KwW1HSGMoxSHPbztFAkFlFXhkwMP/QmaxSe3YqPC21B/DUK8zOIE1j3s9jDPpfDmTmaX5P2Q0b50QnSYYUvxOPGPc92FpQwwo//EI0U+CMDQo7EeZz+hEmD09nRpZ6kT60Wov9c7/mUPSOymE65lDtDgk6qZweGcZkJRDocbdSD1Du2x6JUsyedxRMwwGt6EQipyoiVIZ/ReMyHhzV5sl2WrZRaeLZ1QPOe+J52QFyvbySYXrPOa/sczWbPWT2BMCTeihVCTL4qHs4EcFJrfYOdKreUPBA9ghH/2Iy77KdRDNN2S8FDFQPN9NZ6ncZEWi+gd7lhsmSqfuDIj/V/BWyhJ+ezoGRzXrgZAZ4mi0XcTVfds4/9RQbjqpcF9GMFTHs4Ab4gw5JgSU0D8egLSPLeqrpPZ2/c+nApkfuNT0AND3ssjRWOtGq71cTKKUygu5ngiPkdFamkx3LOMIbrLPjtQxTufrHo7IzWVvpn6OxbAnGSn8iSoW3OpFsloqClr4Jj2hKy7U92Nhr1pa15Gs8mkrOOeOJMhwuharxPMl4kh5ZhqH+3vT5Mn8bHPtMxV8CnpRlV19eh6fAE3+GjwA86VxPEvBnXQFWBQThlCuagudynR3ozuCVjl8RkvydtQR0tV5j+8/6qZyGFfQiAxv7oN7PmBSYVMCTg3K8DubFp0llElb/BkqHIoexw6RfnRKc7ZyeVXNe5z/OsafG/XYn4JVACcYNwKLm4go8yH6C5ncdyIUeSNBkBZtAIwKsKjvI+/NY77a8aJ2vXPNIydAqXa7y66dTXDy7jptnz7QPg4vLuLhaqhE567wiaPL95xjckfV0iuP9rUJskLcdyEimIr1dsSFnWb0jAzlL197sY/OYDt3DaB/j+SKG8Dmcf/N53K/W8f79h1g9rOM29vHl7l4lfChBtEW+A7TT2Hy7j0VlEHY8vABF0xFONfaBs+K541xxGRzOPn83v7L8kO7FOT4P4mKRwUMOEoNH2X7zz76e6/jM+qzv8/r7PdaB2C87RqBPO1ysg0+m2aPL+89361HYC9jIjNmOfctdrvG70HmkS6DTFfDEe7C7kY2W34zZc1QgqvZs0JVPV+nXqtJgmZ3gRdpAXl/LKDugrOtbz/F5Zvw807YX77INYzDBQEXy7gLo6WVRwFwb+GP+ZDuNeWE/ATZ5TNj/XluB5kHgX2VSqURXZg9JDxOD7h2T3MfnXhfrNy1fbHW0HMekCwh1EKJ9VTm+jMz/Sk+rQFue3wZxtsGK0iUK1LZe5HXmc8ve1j7w+nq9DQSJF1WmpB2NvBv9nIBorm9BVT9T61FxMz5/lmO2Z+iLQyC0bViCwDwv/Db7c8pU/EuMz7av90CyoQJzHeDMO2xveC1TfmUwgnp3VulI06fHzHVetwRJMuCy1Qk620IO1xyv98l6tc+zzlSzX77Xtpr1O9PIU/rwOvn9lAQFEML3I5n3pBqO15HnMbclPZabcnimUe5NPSz9L9Z5TRsAS/SpQR/gDHqNzc+4V5+vHnrZ0/Sp9Dq0GYmWmXZkw/c/f7pXH0DxoiE631DBoQBPNxdLAU8vbq7jgmohCmLLIPLdKQMNHo6X8XH1GHfHc9ydB3G/JUt1FK9fvIwXNzexhX+Nh3F9vYzry0WcdtvYrB5jdbeKuy93MTrvpZPDD+ezScwp2bvtM56uTx9iSY+o2SRmy+s4TS/i9+8e4l9+uo27/TBWx1wfxs/zlLEzzWpS/Lw9H2MHrxgTeDGOwe6k4AhAp814GK8WV9qHx21m8FxO5zHY7mN6PMo+XS3IOFopgB89HIBM+kkF/FwtLiT78JMIMF5Tqm6i/5vVStlPlAOlvYpLi1FlCL0N2xHaAKh6fn0T4/NQNszb3/xGwBP9VXUG90f5YtEDfvzxZ/m5pUsNAYfTp0mA0pF+Tud9XAwHMR8MY0Ig+excbQ3ItpnG7f1D/PTpLs4Tgj9mMdis4+9vLuP1lCCBvXzLk+FF/Piwi79td/F/v7+PzYEsrWVsaXOlFgnnuP3ySeX71tu+J6/lIOvgM2c5Z98n58Y+LXzQt18yoB6aakEUnwlXNGIv+XJygX83f7H8MAjjM+ceoSkv0j/R6oiso+WeZSrnFh1kNs3yfZ0v7MkzpMNRbrz2UUCzAwGrXPB6u+p6PJGkoqBagg6xdaHR/V68RK1Z1quYTzNJBJ5mu5yfXWrPFataPcgBKF5j+dbLx6wqD7VuzJ9rzKeNUVj/9/ta38Tjug8IokRg6q3VM9RVDsofYLvH7VwYF8FHbU/ir8pSEwxIOdRKGEmdp2+7ZFlj2dvKzd6f0/tv7J/TGH/96787sxcGeMh4sZMaRqeLIpWNLO+V9WaToYMmJmEwOK5lc2GYOPu4joPi6KGffnqn8moIKzYzIwVSqQMoAaBAUPN+E67qkZZwIoKLMnsAOI5WR7BxPe/kv0ELHfxRlvnjWt7F97/85S/6zAogyhgKpAELhLyjGHCjXqgGbWZQ8N/9mSAGMo+mleVkxcECmu/M5dnzSzEUAy3MAUaZijf9MnrFmQ20kaEybW/fxvJiqqwtrzljYe1RNOj15Bqz3nRn+rC+rKkBDhOvjXDWAPAK8MnC2Aeb/VKZOrLPlhlpb2VdwmKbvbpA9re7PtrVjIO1ULnC5TJef0PpwUy7s7GbpRdvEygYTMW0GT9rwtwc5c3zAN8Aj4TOFmMy8Gmgx/2qGCfrzv0uj/fmmxedI57nm5Y894dVZksxlrasmg+ZyzbauHB2oJVJ7mM+PJfPWO/WqOfZPEOAamXxtQa8lWkbAk+VMDPs7Nk1yXI0BZxIKFZtUfawFQwGp1ze0ApVCzLxTkccMTaXoGsFDc8VQFpRbK3w4pkWSD6PbgbqiIlWmWddOid5AQs2MFvmaqPfir5p1mNoP3dWkh1frePUQs9OVcbqMdvxyGet0WeDw59xvY07R32at3jPbUDZILQR4vnyLH72370m6Qw6yBloRdsZEXo/hkk1Z87xpmGAM8WGNxFvZB91CnmByPydDKcXb95mKu/hEBcd4HStKCkcbpP9Jojav6SsC/Tw+KD7sjfUOYabVLwxIAVsIA1wSlUk9PbgSDzmkCCKI+eY86ZKCWDgqtH6cJDlkxxpu80ypzgYT0AaUh4nilxSGcEJyeYZWL+g19r1tRTTLdG6S0pyJf8RLdN/poxfxgEdv/3191ozZR8us+ygI8N5Lz09pNRD36SQE/RSWbwqUzfKUq0+P5xdO2FYFqLGuv2fZqQKDief48V0rmi1TqFq+lOgHGvfKgpbdE5JncpYA3jkXtOOFQ7TJjRDRC+Ggs+G79cZ4v7zTo5mxqh5lDHO37l2Nl/qb+qfc0oZz04404HiT5eLpZzBjw/3MVWpr4PqH2dvsWPf54PwQZU8qnRxeiJNM9rF56yj0zLCRqeve1z57HfnD0PS/S6aMp0+U6cK4vDzfb8N1fHi68ghy2kroJSK63iPM7fKQcznY3rYVIkn0WlltOhIqK1Ulrth/c2LHPDS9h5KGikAyTWkCSapUgU8rzWSeV7yvT5jwDTVK3UV4V+RtXbSpZMpe/jtJgls42QVb1GmVYI2UuDGCbBagbeDzY6Lz5v7LmOWsWSpuT6CidJRU8piljGDbuezgkPq7rhWcBCgGMbhen8QGHn7QLnilXiBIvkJbgEoB7Sdz2T0CVQvkA0nePY3yZrU/IXzrabKZUy0eox5wpTggwI2uF8lxCqDCdCNjCmB2USE4sSinAgAd2XDKROhHPet88PGEOdfTmuyRasHEwA5QK4cRAV8wi/hnfAbzo4BhS1gb8lz6zcdIFC9atQnDVyU8hzg95XhxDxaMNp7IL5UOoeAHADy6h/I3zjb8HDRrXhVGXsVTGBQGMAZ57Rlog2fVlarHEPxTwVeqVxZASCsW0W7JZ9LRueMJ58Zl6qyjmjDV/rMLLMGWO/sHzf+qnSljUpo4mKeDtzddp2gArwKJ75LgO2Tz9MX0GeEZ5tntA7Izsjb92VHKMst+YthN0rgZo7hS7AFc1PEBWe8zgfR1Lu+xrxlvPWD9jzbeEvHX2bY5fznol/OKzQkmXVO+Qc9XFxddaUvTEda49KFHzYVTVmyW3yzZI4dNC3P5DPbEpZHdgZar3Uwg3gGZ6kAcZ7NOfdcdH695k2mkN8hHWWY1Qv8Dmcn8Tf6VW6J6q8yT+K5Jcv5uwKqCFSpEqOiPRLAqzy0AOGyGWz0PpWhQ1jgeCwbBKARnr0pWw/77f7hUXqL+NJsKvrWWcQe3m7EM+Cj7356Fx/ffYzL6+v4DnuFfaGs3eU8SxUJRJ/H1WwRsXmMu59+itXnzzF+XCvQg5JC9EuElRH9vXhxE6+/fxOUSqSclcAllTwChKbC7U5nczzJJuhkWT17/VLBieoZu1qrL+fdx9u42zzGh9VDfHi8jy+PD7EqfigQlvJ7pjeVNqZ86kZyTdlIk0Fs7ldxIJI3EmwBuNocE+icDNLOtt3rvbIvABXnoJJClH3PssiO+CX4kbW3A8POKMs+nuF7Wke56ccyyzYW1yo7v+YDTV1epSPNMsnPbp3jKmdY/gL8EdbvyGaeTS/kfLbdgE/EdIjvgT01f7Sd0p6X1v5pbS/LqlaX+yUdyTYffzNgYye3ne0+bzrPlc1jmz0rtlSJYAI6OCOHPrMJmradYlvMsj/5YV960vO03ci75Cuq8nppw6a/RvqldJfMljO4xj0edzr3MsiYZ3Oe2Ss73gziffryKabjbAdh5x3P42fprlX6yWfcz/damDb5O+eY9eDZ/ntrx5oOLN9tG1gHZ79aW9e04fvMG+1D41r7NjbbjQBbeIxlErKSvTVNS5eosVknJBjY/ir0be4X2HomIyX9JrzXmWf467S2BE4fvw78tI7huR/IeKmgVPPhlv87AFdys4IjTbPSkao/tPg11SoK6GK9DMJwHzTAtVyjcTU83/LeAXuWw+YV3gvbAV4f+4na881727PdylI+5177gB7Xj4F9ZrnJvb7fNphkdGU15/nNZyRdQN+p+7Y+Cr8/HdS7DAApv5TpibUz2O1yjfI/Re5v6nXHOKiiUQanK9CJYONx8jk++w/PZvHti+t4TWWkxwcBXUfO0+wqYjqLT/eHuN1u4t3jJh7QfSvr/PXz5/Gr77+VDecS865GgCrDfn35+CkecGyPhnGxpJzfIZ5NBvFmOY6L4y4uxudYDnZBesFsnMHMx+kiPmyH8eePm/j5bhu3+8yiOKwJOMvygCN0ZrKZzyf1IxSvOKNDnyRbRlV6md6v11fXsdtvZMMAFlF2liArlcMfRnypHradfV3y3rKDUt8Aqei/2BDcy/ph67OPV0hA/S0D59Qj6riX3wKnO4G12Akvr58lXU3G8f3f/SZefPtNLK4u0ycySR/mDz/8EB8+ZtsN8SXK7M4IPHiI7W4Tp8MG5TSWk2HcIA8Hg7gZn7W+BJDxXukU2GYqV45/fRRXw0F8t5zHNbobwWA3z2M7ncdf3r2P/2sziYfHXWz3ZD1RzncU2wM9tA7yE22abNTWv8d62ffY+8eqX925dM/yme8InqKljvt+VzC8febMl2f4vEPjHR8t/sZ6YCey5vi9LZOQD/bdSR+sYA345mZHUEbfcse2u2V4q5/KrqmAX8mRw04yw+fO/lrzMd5lULuVezzT/N06dMsLbPuYZ3C9sQ+fbejEPEnzLt/3L9n3vwzWuFdT4hd8+R1+L89nfIzVgTc837KQebKW4A3WBWQ7VOsM6x+mA9vLth24tvWXMofWR2A7xRnj9kn4XbIFym6z/OXd3qfB99//+uzmmQh2hJyzIWhSJiFTkRC5eX30Ao4FDpUcAAVW8AyQUkdJuRkiA3NPoPU6o9NhvABTDNbl8VTebLkUYfIslEIbbBBs9mpKdDmd6ztdZ8c+Ywe04XcbJyqRV+XxTBBsWGZIEK2RDg/GzPy5X4sVWRII5VKoO2DN50TtGRP1PIkStzBlHvxsox/wA+AIxYx7E3C51xzyeYmGWxGCUL755puuxxX3D6kBfOgjnPEVMXbAF9aTVGYTIWO2EsFYAJ5MlFZsOBzMm/Uz2MK+mlBNYBgdKrtYa2Nk3CXiWE8MB5r3GdzyIZfBXP9fvX6mMXlcVnKFIK9WiujgWXbaMS7u7YCvAtB84GwkGnwy8GPjg+cwVoF+z55JYPaKcAJbjJc9wEB7WNEcta9X6vFBn1ZgbSgxhlZJM0OCHngn35mXlZfOeVCKsZW+zsguZc7Km5laq4haQTTzcoSPD7ONDe61UW0hbMXQDjM7U2xA8LmcqU8ygAyCWXjzTv/c/s0OFAswM0g+dySDjbRWcTeTasfejsGKlsfZMnvv1VNgzQzUSn4rBJ4qlF5/M9enwqT93coyY7FBaubuuXlNWoXde2hBZ1rwPR4DxrudkIqiqFJcWgMEWGUb8jtnnb2gBI995HAAACAASURBVKV59GZLj6cmqqDKgkCn0P5gOpMjhchkspWu5guVy6OE5HgyjDklAYajuAZ4pH69hBcG/0hNKmnCKWFC2b4xhqKK3He9HQaUsukiuSpSsLLgpOgXqqLyT0qFJ3Fk2DVUHx0rKg1aJEVZWbLqnFHRy/LuK3NjTt+6q+us5UyTVQydis6HHigNIAclhrZKVAxicX2p75wfrrfS4ogo9x9xXwn3EGK+OmPUel6tJERzD3rgSc6ASm0XfSsjNHuQmN6nRIs2/VHsFJMxhWKLMVO9pXQuDn32k4CBMoZMwz4bNv5oLilaL9DEZQCtNFCDX2AYDckJGKmoH597mttrzaA3SvFw1geZBZDnNNcT4ImGpTgD9yjH63VlO/d1gScANKiolNIrRb98sP8GeOqMvSr/Z57l+ZlnjcpQ4nOfHfMP8a9zOlPstHl6P7TCl9fP62a+empqL7lUYVZyTISQFhhubK/PCngSj1eaejpAeb+Ayic18S0L8r1dql435hZ4asFz8w3uaefkcXv9bKR7Py3LuUcOIlIa6bvFf9Vtp5xWltJiaTD0LB9bueP13pzSCc5/OmylDEvnW54HHCuUgKneI1VnWuOLUezHJ2UlUy8dXkdZiDX9nYjAp3Y6DpJyQAM86T3Q4mScUYqjdD6qBJrMn3Q+s1dcd3nT9zewc7EfS9KuHVLQNEYw4I/0yyr17HJDOxRlHOejzNDRGXZPFc5rOUv8N9GcepplPx6VRmN9qclfst3jlbE7GuvdByIIK/Np31c66gJrTM+dMU3vnMqiUp89yoJQ4gxQqHqamd9YNtnxxHmUs0UlOjIyXQBGBYkBPKKDihYqG9JR6jhZW+CkPYPWfew01n4TmQvPUFPjpKvxNLP3cq0S4Bq5B1wBJNZ/tHZNacy8OA+wS2yKRmvvLZN1n2qSV+82ysQWLa1xmBfwtK+yNWQh6tFPywY2WUnmMQAjjC/5S/IahV8U8IQjwGUVERaZQdADTy6P3Z/nvqw1Y7Bjmu+9QyvBn+QxIwULsCcCL8kciZMy4FSWryJCzS/tAON+RSeS8U15NXglUbaV1aT922cjba95qzd2vPaQZ8jj9/O9PmQaueyt7LQGeGKNhlWqzTrVUx4DfWpN2150tb9ag1kay+Y3lu929pGR1a9V9TJQSc8+at+yodUnPX7kvB0FBitZbzvI6UnHnETDVYaHcn/euy8P9wKSP77/qKBEosNvXr4S8DREH1jOYoKeAs0NRrGcztTfISj/s93G5z/8KTYP9zHEwUgv4f1G912+eKb+nDfPXsR0sRTwFATnYUtQKUTZ4TSIP6i8DnwUQHKz3uqcbbCVP32K8XkUjPGHzx/ip0+f1EsPPiweczzFwznXKW3XZWY8bPtgzs/rB2U6k/1JWT6AYE4C71I/rEMGp9oeaYFc0TOZozgmJwk88XfzJld4aO0W8aem54l5jtfbvNFyQrpJRVunYzjpyXIR/chy1Q42y07TNc6v/j19qVAc+6MhAY+VCacbE1jN88bnfb9Iy3qfo1bXaG0tya8KRLNzxnzgqX5nUKadt+0m6wJ+lmXd1/ZIU14z0s4lMKzTl5oMQo/B88vfq/esdYBygpvf6F2lg+X1fQ8Q7kVtQz9ib7ozVzJBsqp0CtuqzlpzQAXXGLhyQLKdWw7GbZ1klvXWf01rT+3oVsZ6LqYL7xufe/3Nf/huOzCBsKyq431r9THmAO9q97R9B9cuL6okZ+mcOn/Vv8g82D60BFHO8o8pEBf/1CgDXlk3gAONs6oA6Zev6LUHHM2HT8de1niNWv8An8l+KB9JKyO4jrU3cGQ9spVjtnu9Hz5nPpOmC+tu5uvmA5Ybtudt3/MOfmZsfl+7zh4b7/G1PNtygb/zN+zgdv89vtRznfmd2Q05v7ZtBX9PncXPsM/IfND9y+3ENh+QHK+KLQ4oha4ACns/wiHm1WoCWrKpovNJhu9sFt8uRvHqYhavpoOYnbYqQ3dmPJNZHAajuD9M4l31eFpFZqDzrO/fvIk337zqfJeMC/uZcR+2e/kXCUq/u7uVDoZfdDo8x/y8i5vhKa6Gp/jm6ipez3f5+SgBzOHsQsDTv/78ED98fozVcJI9HNf72G/3qcMTCFkl9lfozOpJmhnZ6ODnyuxFzjCu1O8iRmWzEDxnG+auolxNs94z8wiAJwELBM7q/oH0Z/W0Pp/jZjyXjm/eCdgFACT5hi63ofrLXBlPotHZJH79734br757qyzmC0r5PW7i/aeP6nf/8VP260mdCuf1VjzicKSvNf2zdjEbnuMKf8poFC8Wk6wGAeh0pFJB6nW2z9BFrkYRv7m+iDdkzKKnjybKXvv5y2387riIL3ePcYfcHy+SH5yOcSboRdUmCG7MwGQy9FgXvix3zGeTv5UdVwHEzMN0/ZTHtfyQaxyQb5lucFyZXsesckYJO9673mQ5uuStffZlf8ZSTuncTvo+Th5Dqwugv/nc+xwqIIGElEkmK7SJDLaLoRPLhlY/bPVb3ufAtpbHWF+xzHIwg+1k2zO9ftGXAGzXlJ89tlbmdPZ28QjrC5YdXodWRsKD+W9dXr5EBaKkX8LXWsZ7nlxnANG81vqF9YienvvKVgbvvy7l22cKW75a3zO/FR2y72/ffncGvOEPOPufP7+RYONGA092TiXYk6Xl+Dtp5kQImbE7ywSnv69BObPTHKCEjCcyheQU2QEaZWaMI2IQ5urvM58LwFKEVYFU3AfY0QJPRB35eibFuwCxErTq61fDSAEaGBfvdinBbOidApvD8+JFlnWTE4mDS+mHqvnINZ8+flG2D18qG0itUxwYpZAxFt7vOVHjEydoKgZ7jR2GbhCP8XujeY6BJwN5p/NOwJ8ZAI4onsV8eNbDw10XBcQ7eYYJk4yp9lBCLBBRgncJfsEQ2nQ/EyF7KABxlg5Y/jNmaMD38DPGPGi/wRdHa8jRO5vFd99/04E1FiKMiWdw35//9EMHWjInSvgxB68hzwMIdOQK41A0RpUaNFPj2QYAmb/BP0q9GfhKmt10WXByJKH6Fk34UPIug4vspxma6cuMu1VungJPXNM5f8oJaAPJ4B7j8drb6SLjvYkGMiNpjRg/24e7ZUj+jPt4v/tW2Ziw4sjfPS//7aljrTVADCRaOW0ZnBU6xtGm3voar6sNyqdOlpbhtUzXTMp/57sZph1filBVicY8vx6LmaUVWp7re1vlz4ZK+452PGacphF+91q0jNm07fdYmFmxbgV1u0dPgScpSJXhgZOYiBUrVfBa3rlYzjqBSMbhdJx7LYFcpQVF/8u5HL0qIUZJlNEkbuCvc8qgzZTNeUU/J0oT0OMPR68EQyp86906puXscrS1gJoCnmSYzTLVOYVjKi5qOuysncqIlUMXh41L8rk0xWDclXAlsp+oXhRQCWjKHeBwm87lzMX5Avg0IiOB6BYcigBaJUtSOcj1U4bT/EK1mu1wEM277BDG2n4npVKgSzkTUIwdOSNAcJilUkzDzvj0nAGevLdO88dRZWcMeQ7Mw3Tt3hpSTgp4MvglpbmAJ3gQGW84Ftsz0SqAorXqsYNjqIvuG2ZEJ/8JXBAfIjOhyoyizNpZ4ehX1oDeXjKYngBPkqMCRakxPorHhzv1gsropPNXGU/qV1Z9H+S0L4+xz4MNXp+xYQFPLQ9rlTC1o3B2VFMCxYZhVPSu+ZrlneUlBoR5IX+zY6ADeQibqy8DT1qLogkyqrqMhnI+8jcZqDifq/yteZV1DvNS00YatC4n0Jfdcj8mnd06R16LHFZPmzaqWkXZBr3n4Pdap9hPC2TKdmFyI7Ev+T9LRxis8Dq3fH9xkaVIeDfZ4VIgm2bi+1NGOfsL/cT8Db3l4biWI5MoPHjdw2Yb95TI3VG+TjXX5IyllroyeciYU33ziYyOi+VCgInONpGLle3EmJVRNuqBR8vQlpbstNazq5wXkaNEMSrijd4w0BXP4e/llOXdrbFvmWVnVOdAYUzqb5XlPSQHAM2c6YODkvJ81di4A55wbGCQj1O369as6enX0UQ5vOF1nGWyPIbHc4Joh77HIX+zkWE5ZMc+wBNnU7KvslZFbwC7znjSmAyyJJCEU9Hr6jmbt9sp5bNHEJZoFH26HKvq2ecyUjU3v8+f89207bPKZ5KvgBfQrnsKFUBhWrWBhUwCOOdzSso6IxcjnLXXmE+5fkSomg/5nPh360RywGCUPQGepE9UKQu9mz2HSWky1c+wAGb2i2oHT/W09nyLR5ed4gAun0etCXtWveEEOOKgoXSLGtEN5KhpdUc7Lb2OyJhOZxtUSc3KjLDh2zu6+pK/5ivO/vU6mZ9ZluDMsYNI+lX1dhOtEL2sLJ7kYdZjWp7I81vd1IEfLjs3WfbOW9sv1u147mr92AHEekdFQIsPsm6zlJ+/RLtymMwoR15lUyjrR0ZGgX4KZqlSUmQ9oS8IfnTPyYh4eFyp7N3t7Z0A9piMlKU2u7hMUHw6jsvnz1QCh2chW8eUPtlu1T/z9OlLHKiAsdrE7uEx1qt7nZ3pErAq4sXL1zG/vIrls+uYXl7FkMoiF8ty3p3j2eIiTipHOdD4sMmlQ6w3KsM+G49Ubvjjl8/x84f3nd0HYEdZmZ+H2T8jHaMz6SSKxB9lhsnD+jF7neGoIVOw+ngdKOnEuSXSupyy4q8VxCg6VV9iMjWPcgLZEa8zWmCw5bD1VwexoltY5zKfsP7u82O6b50utn8NFlMK08+xXm16ME24HF3aCn0PKEBAum+h43RflaGaNH0OgmhtS/l5ls8ep51Npn/zGp/7Vu5bt7D+4jHzuxyoZVeyFtb3fJ5ap6LtGgLI/F71Z4anCCvO86iKCxUk2svwtEFlayyyR24ro9r1S3Ax5Ve+J3lh7g3VR6hqk/4lnafKOPGYpuMEDswjDGK0zjzba3yHNruxF63pPDZZ6rY7vc7Mr6Uz64H+7nlbrrX7Y97Y6q32DWQljOzJ0dp0ngOy2M/kHe24vEZULLD8tMy2k7Nfx9wrxsB+8lydF+Rt+YPynRVMMegzcMjas3xlLLZZfXYAnlpZ2OqTpk/7f7i/9cN4TJY5rLMzFuxD4d32BdmP5/PB7/YJWMdsfRIucWX5bT7ls8D3zCrq+5L4DLY8wlly3g/TEO/Gcd36BVoZxTNkh1UPy7Qje31NubXn3qnsuZoP5rlJ29g8wryS380X3KNdZ+ycGXC+d1IVFdBVdYYqaIr7CWa6jEPczMbxDb3dJxEzKfkDZRSdhuP4890+Pt7dx8MpYs87KfO2WMSbb17HqxfPYrZYiM9L1z25mtJd/OkPf4w//elPsaci1SDi6uZKQMlgv43ZYRPXo4hfvXoZ//5yFS9vruJySib6IHYxjp/vT/H7d2TZHuIjSjVVECjvuUsAhFQcynGr7yD0XweQ7+gzZD7lZaOgpCHZsgBPZPBC5OjuBEAy1bsqGWr+AS1YP1CwPFmBlAOue9lv9ChkPHbF5SgzPtE3uJeMI2wiWgOcCXrbnGK5yNYp6JL0avy7f/z7eP39tzFZzGM5GMf79x/jp/fv5NclMQFbIv2l2dfpYf2A5RfzGT2z9zEmWQJ/y2Si7+hzZLA/HnZZOQEbwmXz91sBT99fL+K7a/ZgHPebXXzeHuLhcIyfJ8/i/e1dfLrfCGgcTOYZ1EuZ8CAru7fvWj7jswsd9UBx+pGwCGzvdLZu6egtHzNds84+W/gb+dyVx5C/Pg8T+nqpt2NWhUp+19O7zwjXd/LnIsvytmP3veJrZVt5nFyLfxj4jrJ49t/5Hp87yxyD5TzLeoLXRrpggdXWJ9oxtjy/1S0cmMAamDe169bOx7K15cF+f/u31E364Fv7qPy536Nz3JUJzcARy9Kneof9Zubvre5h/5HOUFW0MN/luj4YIbM/+czvbkG6dv2/8tF8881bQhG7LBOQbWccQbhMYjbNGp0ADc5WwmF+d5fNoa2IcDgBnxiAgRNALQYCsyfbB+AI8IrnpcP4JGDBhKEslYvsowP4QUaUlVjex+EGwOL9TIRSc34fi9ECP1YseBagE+Pnyz2GEuzCIZeHg3m/fPlcgIsEqLoOE9mUhgufffzwOf7617/WQcDwYQ1SWQUscalACTUiewY48tK5ypw/f74VuJIOIkCk7L/D87kHYuU+vjtjCgcO19uxatCG9SCVnvnwxXNa4IdeTwhdAx1eD5gD64FQ5e86qNV80sg1c6H0Ic5rDpUJ0FlSPEOA0y5BPIOPNni5P/tUveic4lacvQeAR+/efYjvvvtOz/+Xf/kXgXrqDVVoL2NgT71+ED977/XgOuZhJmGm1Y35kCmJYqh1IFvlCWPQ9GWBZeWLZzs91QqbI3Ja49eHy0KP+/jZa2HQwplDTyPjud6RVZ4X87DCzHlw+QHG7lJOrQImQV2OVTNQGyJmZDYefF4Zl/vE8Dcb4NCR52nHXWsApQKcqfwuwycFrYkusFBqjUXvQavotYpi6R9fOSisdJoJm8nZUPUaWCn1GpjJtYaD528hYKFrQ8bv4Ls/szHgPWWerI8z9PzMVjC277FAljLxCzVo1QS+HIISSIdk4orYoRQpEStu3FvZn45ik0AYTmNUGTYyKg8ZYcd7AZeI2EVBO5KZcD7H84sL1YZ+fnUZz2+exRKnwGgcc/gP5X1obD0GLDll82nKU3k9pNNWJoj6QuEJ7SNM4VP5VZGVKNyzaTpsTBs468sZJr7JtVSK3x9VsklrNMjMIgUHwEfns5jOF4rsnc6X6l0yXSwEPFEbWgYVjtjOsMr5zy+WKkcDbwEM4u+i7aYs5kU1h7XigYPahp3H3NbahfeaF+ncNz0OXU/YpfbEA8qta6Hu7AqdgYqkNvCkpaMcQtWEP6r0V9+fonVwdE4MyuJVZCXOJPORLX25KIF7kT1OZMwc01khABxAr9ZBO1Z9vqScoA8UTe7JcqIUB79TXme7E/Cknl/0NQQroCk8wCMR+Dg33feHrIMnwFN7xkRXx3RKmMbMA+xIIOPJCpN5kM+RzkuV2nuqVPs5ZDxZtzBftyKlM012hh3i5eB+CjyZrLWG5WQWX5CC3/ePa8+930lzUsadfM6lRpsecxX9rK1vSjJ6PZwl5TH6GhunBnLbv/eG6zkOkzSqXEISw02ZD5R+Go/jcZeOE9NN+3yec3WZ/TbEd6nBLqCndzSdVf6zB06y72WeNRxSHx+/KPMJ5zxG1d3jOqihDm8hU4qtxxBUFGJlqQAOq9zebNo5hrfV04TSdQKphqmTYLxa1jgbuZV/AF5dNgWOZcp+qExkZoc725B5Sd5W2TzpY5TMq0ArywHTIu80X5ZDqYAnyQ0A9nIUwVulbxRtcX6kq7gfFufH61URhpblPEs8jewWaJSycVUmTz2oDlka01n2AqVKNnGv9RE5O6BBChcih4qPi2ZEaGX6S9ctIy8bdAj072jNh6q+f2UgKR6hzlLT94s+SN35/gXgyXvVncGSfR0/NmgE/VU0vfaighNwoqSDG56VAyPIQmVkybA4p22jtVBpcEqhJhjkd3h+rR7gteM51oEs14bnKn1DdjD8yeU3AV1Vdq8CxdivSQK3Lc/xMloftUOSazwW0wTAk3rOwVcNnmJWAxiOM9sDWm0BM/Hi+szAVKt7mIb12T71VP/duqHXxvpWy6OtL7MuAE+izQJPnR2UagANw/ts05ZevNbIHb/bIJR4Z4FAzqg2j+plfD53Vz1EkGf6D5CMEYxcpswkmHAFCvjMpu2Vzj2AJ68XADHPp8cb96i8+maXPYeqDK34bTkp2HfWAD3l9u4+HU304CArcb6M62c3cfH8Ki6fPY8jDqP1o+h2RBkceMJ+G8vdKUb05vtyF48fvyibGB6tZvJDQCpAqEUsnz2Lq9ev4ubNN7F48Vx6EZHSwwG9JAcxFr9MWnu4u4/H+0f1pptOK4vwdNLnH9+9UwklyvMyFoAn9YSDDdCs/ZSl+9hH+DA9Oq0/kH3HuqGnobMpow10rOxf04X3VjbSMG1fO6VN47YF/Lv1dtuRsp3LBvK+tefIwUQ+V7Ytba/5OYDgT3UD03j/3b0vOX8ZqCJ6JptMpZgKbKzPGFeeGZxVfem9lo9Y/vvdLU/vznY5pDtdrgFP2jFaZ3rKh62ftnanr23n5s8Yq/htBROIxqvnix1wPqN+JmUefb+dgbZlfK4IvuGztDerXJP2jj1MXcD8hLk7uFXrsM9gBeu23kfL8k+fP6nEk23olh+JFgs0Nk8137PdZzvcdNbqOd5n865OT27sP4+t3T/7Gxx45TUz3ZtODUi1z211WPGvChT0fllH5Z7+s1y/lO+lt6BfxFFgdmv3SM+sDDTZJwU8cX+7f15vkiG8P7apfaZYK/uPDAS3Pgyewd+tMzJeB77Yt+Q5GGjmeulWlf1oW7ddM8bKffiisLd8rUFLO4+9Rn6/z5xpgbXkWo9ZWWJVBotr5f9rdNf2rPoZLfCUtJVKRl6LbtH3lzwSSNj0VE3/QlaN8hnnGXYE87l9oB1dqKCIsxT5e9rO9GRm/uyhyztz/+x4jJvZJN5czuMlQeLAGCDL6LOTafzr7T7utpu4XW/jOBzHdHkRk9k4ri4v4uXzm7h69UJ+RvHNY/YDo2zs7373O/k5FxNAomMsAKfQ5fbbmB53sYxTvHl2Hf/jq218+/JFXM0nCrDa7Ifxty/7+MO7x/i0OsaP9CMlywm2A59AVyKQ7BzqX76lT94ufaPYA5n5lDxB8uRMGb+siiBf85nYDoKoch9oYeTzZX3Z9JwyJYF19H4qyJDhhk4u+prNY0gp4OpFJ0c8oBO+Asy10TAWx1FcXl3Jl4B8fP76ZfzmH/4+nr96Kftv9eGz/NG0gPl8d6vgE/HFMQkOpzhs7uNhdRf0O10uJjE87mNAaVxAJ3qRE4wC+DYcKBjv/nEV2y1+g1C1qW8Ww7iejeLVdBIvaIMzmcT94zY+b3dxHs/jh+MkPj0A8m1izbmnNQOtmslEp7UEwU9NDzbzQZ9/84T0b2aQGYFV7Rky7XpPnvrULDssM/xs0XH1c+W9LfAkHV72bmVjNT5a8zPd3/Rgtrxp9fRHyrWXjeFx2T/jZJb+vKbcbnXZtMv/7ZdlrQEnyzy/S5gG2YP4pKqUnp/re9wGxTLN5761y1p7m/s9Pn9uucPvDup3BrHtBweq8buBfK+hezJafsjnUeBsu8et/LQ8a21d2whf+U4E+Pdlsk0HPo+8S7ZuZdmZv4pPAzwRucNNCdpc6bvQK1Bf1S7vS2CAVgIOJHBBmbXsb8OXwSZ+TxDnpRivy8yRsQT4Y2UtHWwbgTVMlgECOjhDpQWeWCzu592AN45CZ+IGEgCwyFbiPmccWWHBWW8CAPAguyYXIpkT13E/GV989/yJaCdyx0IN4IneRjxLTbeHGYXDPd9//73mwByZD3O5ul5o/VyiDibF/ckcs3yWHZ02wDwW1o9SdciRfB/1p9PQYQ6sB4LQ5des1LF+jJ/72QtnApnJ8CyX2/PP3OuMKe51qTqEHHPxobFCwf6zhkQcGpQxM2EezJ29aDPeWsHO/gFcwZzp48Qz/vjHP2pdGK/7YDEHfmeO7fiNrvJMRxiZiVg5FZJbjuGWebaCCae4BFyVUzETsdJipdt/NxCSgjINdiu33OPD5wZurKOvcaQN+8O42U/eZ6eLDSx+5xo3ZbThBkDHNdCPDzfjaBVF5mLGwnOcvdg6NVpDp1WsfT7MKKS4Um6sjPSW4dvJxR5631mr1onSvqc1/s3ErZj7+V4Hr7mfZ+PCc7MRa2XaBogdgR6/FdWnDNYMnjFZKfXZM41aYeZer6+VVs+9/fyp0SKjqvpDtYqRn+e5Oa3agqYri6OIHOogp4KV9J68BoPYhvtkulQJNOYqY3uQqcXiAZMsOadsF+qLH3bxbLkU+PQCXnd9FZPDNi5mCzXQxAEC8KTeCPD+pkSZlG5nerRyephKsoQ7pYlFj2mMiy7GWVKA+XWgyKF3xAFeyYEvJaSPbF9Rk5payRWBilNlhGI9WygC+OLqOoGT6r8jJbOilhLAGmdzb5TtAmYetxudKfjJvoB8mrK2wh6nMdfwmfgpTUir2b3PrA1POSRPud4SsmQE4RhHSa2Sa0PS1pssBhRS8ymV7gE8bEpHOfJK74DnV/q0wfMexMhNGI5TNqsPSNWwlwFQzcAJ3IAX8XcrFEQwm0e6VJicm+R/svesZJUQ29WaZX+axyoVhnOMGttkimRPLCml0A+AwLgygnBkY83UV+s46XhKAU/mLS0v4LY5zv8CzsxDfIak1FBhvAAbK0qmR7120veYMq/02ZNRWqUp9V5H2rUZagdqX/YR++yZHRU432iIa54H/zE/tTK4qtKrySNtsOaeSTcpp0wrn1oFDfnYfnXvrigwMnN09ppygy2/XkcC2+qWpD5PGU2X+zRWdJ/1BctBzqv1MXiC+Czgh1QWlGN6B1QphDlZ1Ln/Wv/ajzSST3G/W0n/AWjKaMIs0YQjd0+pLzKb1HtqKIOQ8yPe5lJ7REcKwB3I+FSN+Mrekd5RQKDOXZU69PlsHRwuQemsL8mAKlunmuiQCpmUFYnqsnnqrVOln1ra5N3M0Q5SAQ5l5MF3NEca006yX6nvJfLSdCo5WBn91m1a+SOawAFPJqLPJp9BqxjMAMmU4ri66oLF7MixTLYeA9DVlWrBQV/ODUADAU+VSaTs/+JX6YSt7udFhD6n5mGsnXXjU5cNkKBIGh59D1D1FlLJxr40JuOzbuLntPRr48X7p3PVZOwo61Xl7yImHQCU/aDEFyvjycCTePUko/j8nnQouYxk349PMgz9rjINoGOyUIkMti6iQ1H8AQLIEq65WDhZ5rNln9Hb9JCwfGQc3vNWd9Kc0OUynajr7cWYiZA18GQQ5SmP7PansgnSCZM6ifUvrW2VqrNsaPUej6F1MMAp6QAAIABJREFUTFqXNa+jZwI0ZB7s7FDxqTgrsKTl277OPA1Zm4vVl+90lp5k48i6T9+/5iuGCPizyUAK+Dd7hczGbmEM2+pTbJnh9TId2+En2bCr7MGS/XKGHs4xX2bkKvqD+b9LpCqIcf0Yn7/cxgYn2wR5QInJ7Ot6+eomlpQHHuFkLifXfhv7+9vYr1YxuHuUnkaPp/XdQwyh1ypzq2byjwBQGcE+Ikv91ct49s3rWF5fqbTvYX4hfYNehrhwpFMcziqvTCYWZW/FW6sv3O379/HTX/4WD3dfRFOfT/tYwZeJDCc7fTqJxzPR1+mAmx0KeOK56ucG8JTOIvqP5talDmRb2zxHsnCYwWl8tQ5X76FtJ9OmnwfNtACF+a33z3oQ97V2hG0r+wRGldHc2hYtjeeZc7YOzvnsKSbZMR3F6ZiZTZ3udEpZkTSd4IplcstPzMt60LoPNmlp0TLKdqVtWdmulUnjd7d2hPUFO+Vti3j9bOO4f1+ubzVvL38O7yYY5ClPb/UpwFSfX/Pqfv7ptIPePA+AJwchooOzduYf1lMUVFeR1KdDri2fibdVnwqDBPg5HAhtG7wdb2c3NTqgact7YL7K515n62leP9OV72n5sm16g53Mr7f5Uw+yDGnvM/9sHW+t7aq9LmDU+2Vb1vfmfqYOnff2dEFZNkprWZY44KEtpeggRa+9+b/PwPmU/gs/n8+9X7xPffRmfZlMz9WfOZvItMFae02xQXiG15rvClYo3Re9qPWhmEdYVlkm84z0FWavJPsbW3p8evZ8Jr02Phf+3DQnQKLJxn16lnNxyw8q/aXnBek3zFK15k8+l8wh7c7s8WX+5s9Nk0m/OQatRfn8c38SeLJOh3xi7gIEHzLYfEFVAHo5z2fxHFCSI0n/R5IGRsP48+ognfths4/jeShZQf/mly9u4ps3r+Kb738lXx+2/d3tg4Li//qnv6hfkfrLAJyhx5BxhYzebWJBH6o4xauri/ivvx7Gs+Ui5uNBcJa3h1H8cHeMf/nhXj2e7jnbyigi26fKlo/GsT2dZRPcl/+U4DVKwUm/UABUgoaMnUApgmEX1R8MfwflbXVGJpkRbXv2qZ6DDkKmlug7BrGsCie229Gj0enUB7eqLaBbnchsG0TMj6N49uplXD67iesXz+Ltr76P19+9VTYW/okf//jneFxt4uPnT1VFK7OP8xzM4u7Lu1g94g+OuJjRH3kXsV3H5WQSV/RnL50BgAjgCV3iQPsEma6D+O3NLF5eX8TN6BxTfCjDiMfdIe52pziPp/F+N4i73SE+705xezzH+kQWvBqTZe7peNTx41+S0T5DrGVfsaanV/MN83zTt88wNGLezR7YN8b1nIn5IvUweAGaPz+DG/geByaY/m23+HzeU8q0qtDYf9SO2f4L04vlCjTRnZsnGVMeu+dk/me+YlnA74zbujTXm1/ZH8+YnI3o51jX8LWWhy1o1fLcVq53tlQjz8wH0Sd5NnRn/mHdy2Nv5YYxBr/L+28/iO9tf29lq/QDV86pYAH/nXsyaSFtp6f7xr22M1rZ4zUcfPvt92cYHxcmcPMse/tUKi83k3ZvBzRZSzAn9fdR4+FUOuwcdnYGTgCex8A8eBpdoUhwn4kHoepyZna2MxFQeIAL7meSbB7ZVoA6jAGHNxPHseZmbgkcPdd7+c9zbSAa+GEsjB3QBMEHc3CPqxzzhe4VeEW0uKK507ED4VDHm/lzL+OxYcR7nRrMu9hkjKq3376S44UDyj2UxzPohSJowWSitPBl/s54ItLYShmCyP2VAJ7Yu9ZA9MHneawfYIUdJ7xfDKAaeZI9xnq2qePul5Wg32VnBLXKgt8PCEi0QnsgrQDY+W3wokVl2U+PxZE0rBljY82YD+NiH+xMsiPVSqUVU55lx3aroJuRtcBTq0B3iowbiRfwxDxNb8zF2Wh+R+tktBJhwIZ3Wklm/MwDupABXGtvBa9Vsr1mPqA8x2eBn6FXfv/Hf/xH0fzvf//7TlHpHABNJE3rxGLvW8bSMjbe2xph/t3j4DnQQKsMW7BznwFCK91m0LzP4zJDNMMyk7UC7jJ53lczbX+30mmFy4ovn1uJNf/x721GmWnCz7ci6nXw89qx+xo5rsrpZNqxUm4FvXM8NtkKfidrYEPYQs5ra6asDILqwaAxVqSv+K4iZ9Kg55kuazqbZzalBCTqVJV4yntSOEqBPu7j2eWzLD10jpgOIp7NpnGzpMl1lreaDY5xA5AzmwYV19VkM07Zq4HMqYoS8761tMqYtoeMZs13up5+ORhxduKEbWoFt7SRSv1JfUT4SgMvI2ShC+Z3u14pupbI++liHpPpTKATTbzH01nsoPtZlp5QVpP8T1WbGxB7ea2MKUUvw5cXWe/W+0gpJUXulvORHgb8XQYTivYhZY8NXMaVTvVDlk/d7nRGxMeqv4XGWYDtmaincvhpkuUclaCuskTOhpCiUj0vDDwBXNg55nU27WrNZgkMS/GuiBfxlk1GkTEXnGMy8sppr7PlKNR9KmgqS1RO2iBz4ZDZzsRVai0o37Ndy+FNuSCXBBySZlCGAhlPlDKYTzOiDGWeUg3+as+i6Whw7h3XXOdz7zNIjx9f2867U+6a/gLmX+Y1OgMVoeh3+75OgSonuJy/BtAaZjEEFa2eP3pGgaSi4/MpruaXXcRpKu999irvIird87JDmigk0xsAaDtu76X5hUHc9tz5Go25HPytHOjWZjSK1WGbQJNKIGIAJsiT4NMw1vvMkjN4atnBXAXs7jLiVHrUMcEVIha5DtkPcITR2O3buS/TAPC0qVLBGFS393fxiHMXfqY+KWTiVN31IU18M5tJ5ZzirHNzMU9lWxHQ6Jk4yqtXjeirSgU5WMl8uaOZcfJwARcVLSleX2NewENwJFVmDM5cDEeiPKXzFYDxlG97DwCq9HP1rxMPI3Og+MNyOOn6PEieHDPjyvfDm+yU8B52Z0MgTYEZ2XgsQQr67pwzi8mGj0tMPXXsk3GUfCVLLUp/oT9UEynuTCWduXLCiiZPx9gd++wZy6GenjMrVrordfrPyTMAw214HIqPiN4N6JYjzXRv+dDJrToo3INjqD33Biikc7I2VX6Q5TmWLkqkKMC5gMHixdKBqtQe/Xa0jgWEWbdlPN4D64/MD7BQ/KKAJ2c8ERjg6OLkoS7VWBHOo2GX8WTnW0ufdsrZcWIboHVYsv5kpqgELyY4eoD7D1B/piK27fBMh0eeV/GfKp0oGit9z+AJf1+Qk1tGomWif9eYATeKVvxcATIu/YF91JSKRFabBjkT6sXQOPZaXYDPkZ16Po4nInObfhna41Hxof2+AzBaOlQPsyo/xPMIsODvgE9yVE8TmJcseBKgYJ0P3qco2V2C8NCYgnjgU5XRo0ho5l291jiLjPf+7i4e1+v48OWLyogOpvDSuaqEXNKb6XqqEsFnghcH45jSr+1hFXc//RirL59itCOT7yzedqYSCKWM0MsAR0/7uDxkXwb2bE/GCoFFlPi5yODI8asXcfX8WYyXyzhORzGhpy0lZgBA94fYA2g9rGJA1tH+FOvb2/j480/q3SHeMhjE42YdK/pCzMZxmk9iM4i4P2zFw3b71AX3OKQBn9CvBDSMs2ddOc6tn7cOfPGxKgVGub0x91Q2WbsX1pUsPw2iYIsaQJK+VFmmvKN1jre2sx1aBgfA21onb9JU0nxv+6Rtn3ZEZoRzDb1Ud9vMbOhoCICuvrIEX98DqX1uq2d43K1+YHliZ52d9Y7W5nfrqV4fO7C8hj7z5qPmny244AyNfF8FvjQZTwQIWLf3mLyHkvlVEcTr1c7L60ClA/NLZzwlD6MHT/IPxmRbzj4BPptPE3hm7HxuG84BmV6fHEv1Jis+5n1t7VvxudK5hg5SafoYS6aUI5J1zHJ5qc8zN/M++QfQjQlOKVDVejjXOjiH0nfu6+w9tFzhGvte7FPgGXZUKvC09Hfre4zf8oDPch1SF0mdrK8+s92tddZ7m74vpegxOJvZ+9bqkVr3YdpCloemAb+P6zmHfLUBNIwFXskcfsnxyPVeUz/bY/AekDEA2NDqv5Zf3M/6ZVZZgpmmG+87z1H1hvry/rXnnWvwBzAGV0nyWdb30m9a+m7XIv2gvexQP8xOXkI3mUVt/sQzW/rCP2db3c5wn1/LH+tf4kejnj/xOTo38t8yFOCE8eH/5LlXlwsFjC4Hw8yimU8kc2kBwt78tKHa1B4JI5ASef72uzfxj//x7+O7797G8vomrq+uNOZ3P3+IP/zrv8b/+//8sypLYftv6bk+HcfVzTUbGqfNYyzPh3g2GcTbZzfxP7wdxJJEg9lYZcd/vn2MP33cxo93p/i8kcKdQONpGCfkF6GIAwLRTiqDf1u6YM7P2bUGbsjqTd8Z9uqElgIFZLI2uQ/uEU2QQ+rDLY1TsYMAO5eaJoNdOiT6RtPrVgAGMVjoVGQ145chkOw8Etj06u038eb77+LNd98qQG11/6Asp9XtnYAnfMJf6IdV8gC9+/LyOm4//aTkDDKe5lP02U0Mt5u4mGbGE3Mg+A87zGX2WAvsDuTzm+k5vn35LG7moxjsssrXdneM+80xdjGM/XCqMoofqS6xP8XdnmA03CoDBfRt6PtIFrWCODPI1r7MFjBizdBblPl2HuisbLD96FGN/4bAt9LlzK99P3TIuFpfmvdgXIGfCrov4IlgBu7lPCOf+M468Bzzee6XTGh6eHU2ZgV+iB8W/7CO2gb1y34renmqW/PsViaZn/HdfM6+096W6QF66dblF3LwlOfR6vi8x/LV57210SyzW5q17m6+aH7kjKc2a5S9sP3Oz13ATb2Xs2/+LLqq7DfLmY55Nj0GzfvNi70eX+tMKQ/a0sQODGl1vJbGrLNpPN9//+sOeEIgkvFkh/8IFJsSbBeZtQGz+/jxs77z/+HhMRaLZLpWFnmGwScIiedBxOnoz7JsgCd8xgLSONGOPmc7sRhkugC8GFiRo6NAF8AbnPE8y4TLBF1mD9DEwAnMlzHxPhhFjvuhaRiPEZoExYJQk5jnANo8f3GTpYUe09mofjLrnZ7DcwGe1ttHXc+asQZsBvNn7BrT1VzAXWYrbQLwLbO+QAxxDvYRsN5YZ4vxDPeIklFVWVbOFmL9V6v7TiCnYpIKK8/49ttvu2wiH0iX5WOcP/7441fZM76PubjuK9F3rL0VEmevuVyhjMtyjLcOBB9WH3g7TU3wfiaHy+XauKdNh2YMFugJEk46I4KfHU3m93qMJnAJ8qqVamXDB4+1ZC40A27p14zKWQ6tAWBFMg2UVIINnNmwZd15ButjpUdOylJWWyXLjg4r7VaYrECZ8bEvAIi/+tWvBDr99//+30VvVshMu2ZireFgBblVzvyz19Zj6gGEvnSSgRUzFQsMK4FmpjzL628BwfowBzPOlsl6zt5D32+m6/3iHu+9HKEVEcd7tX+l9Hn9zSwtGNrn/dIaWMC1zhd/xrNsCPleK82mMTtjZPCUgsg1NjZNT2b67RpxHYYfzjXeKePXWTvqH3FWho/XE6OYn+nxxNhU9m1HzeO+lKT7Z8iBvN/Gq2evYj4Zxw1902bTeDafxQsicSejOJ+OMZsO43K2kEME4ALHr0rIqMxbxNUsgWAZhVV/mDmYV9EHSvOQIe+o8T4DQ71ayvCzgddl2aCkRxpxbsLO/NzklJ8fDgkY4SykrNKI5tzzhZQ6FMD9OHndCCAOBYmyM1NKDGbWz8XVcylTOFecYYhCyb6KF1RGGZkjqktMTxmcI+WcOO3S4cRYzN89D4Fju8x6gA5xWouOq8azzu/ukA1DjTpUhoboFXOAtalsA9YQo6HjkTSMLN4rXlbrLEW+eC5OXr5smODAkqOCKLeHLAPbrXv190mDK41NerqIpuX8y4glSlXhhJM8waFcfcIApOS9xRCuXlQEXrhcWQs8yQCjrNk+a/J7jE/P4JA2s+WYNJ2b/4nPFjBmevOzut+7LLuM5PezfO4VufYkY7NV7KhT2Sm0BTz1GR80pB12pbR035OMp+Uko+HtiDUf6eZSwFmOwU7YPgtLNNsEAPisWaHEwdc6Vtp1FA1xbisyieus6Nph80hULAAPEfMqsTfK/VKEX2bSmG+1CqPpDZ4juUtmFWPBCVmAjxT33NnO0Y2dYFkHaLY+beWoBHi6e7iXcxanLc7T+XyhQpvoGHOa7Q6r+S0ZJCpZRYRiZg/Cm7SmBSBxD/PGIWwZ7fPh75IBZDMVyMS8M/qyH69KcrnMoUA1eHIF+hwPKv9nWWS5yhp3xkg5hARIVlaSen9VQMyiyixb3hnQMj/RPJtSZa1RIplA9gPObvd5UsbNOZZkVFButHSiDiwvA9D8ZlxOM2XqEHxACSsBwlleOmVVBS9heFcGq0ozno8qvdXyHZ9fG1PIBNGNmgDTl49ntuVocq2TtxUfKEdaS/etLtIaaI5I1hjc56lAJ1FeyT6A8936UWsJ8MT44fEqy1pluyB5eD6yxDzG83mqu5jPUHdfmTAym+GFRODmOQZ40lwr4wnHSvYIK/mIU7f4E+OXE6vpg2NHpXXJlo93fBL9G/lzzPKnMsYHZ51b0VyV5rUu2ekRLuWInlpgEMCTaNk8LM5xOchqDtZfvC7eD2UNP4kIb/VrSvUR6GEeKzotfRdat/7d8ePmWj7DdrJDkHJCnfO29CH4j50l1jklW4rXzYjw3e3SaUE/IwLrKoiEnynZ2coVn2XxzirxxfzlGDklwA0t8S4FnQ0y6p9r0dXIoGNeWhN00PuHWG3W8e72SzysN+msGk/janEVz589i9H1VOWwNru8ZzEYxQGw6sP7OK7WdSZ6B8lum/oUgLgCgB6z1J8yuOgJRzYq53iU5Ua3lAO6uYr58+u4eP0yli9u4gT/wtE1n8fhbherz7ex+fIlTo/r2GH73t8poIDxT+k/TNkYZD7ydjyINWeJEoanU/w0OMYe5xV8BZrHZ0eS3yB5tfqNVaSzgQXLE+1TZeyaXzy1McxLLc9NO3zO+Fl7X+N9N/BpWmXvDVTYrmStpbPuMzBK57WCbTwGnze1a+yidjMwQH+DFwaBPU2T9eKPSe+ZReQvj7OldTterCOkj+FrB5v5q2W/HT+tPLO8EB0WfXd02+iGfoblDf4Fr21XArSAIj2nCQzzuFsQhuw9753PuM+OeY2znHN9ez01ywSnQ5IvbFae5cBc8epRBtCZ3xpIMNhj3dtz6ORaBVRwxm3/Wya3jrNWlphe/PcsFd0HNnkfDRKZDmzj2YZr1xj/lx2QLZ16zbymplnowTYr7zHwZBnJfQpoK5sj+4cnv0sgZtL1L6cHmdTxDvhP+eqe4PxM1p5swV/oG631GPQ9jlq+bnnA+rBv6X/LCi0+o4ytBX5Mcz5LnV5dMs+OacsWrxHffSYMNrFGPNvO1tb/YH2YtbSj1e+ynG3PO34k3uEqNOYj2pvKyDadmMZ99pLPu5IHPDxttpS3ZNqkz63lAR6fdSv3ejEva4Gn9Gf0OuZ4UiUAtWZb7a/8TsXDNC4S3ivbfjzJ7Jgh44hhLKUTjlRdQD3Y5T/ZR5yT7yBvf/13v4r/9E//EG/ffiObnWcyNvyqf/7jn+K//bf/M95/+Bzz8TDG6M5DqjfRXyhivH+Mi9M+nk8H8etXr+K7q7OynW6uL9V245//8EP87udj3CPnJpcxOGwkp/iHLJD8jEHKE0pvR+s/dI/JDGoQDy9fGwFn9O2hoyQ6Bb5pgQdV5tPnx/Id2mCd16sHPYeeUOo5DNCIHdC0NyBYkmoLDmRTFRoyl6eTePb8ZXz7m1/FyzffxJtv36qSE5nEAE4Pt3fyiXz6SMuQd6oChm2kc6BKU8t4uH0vH++EnrH0zt5l5Rn6aZOFjP96c9ipsgmyVCBClR3HbnkRh3jz4jqeXUy1lgQfb7bHWB8ididSbidxuzvGj9tDvNuf4uFIxhiBV4MgG31XGadPz4XliM9J8vJMMEFBlG9JQTDoIX05cH6Wn6pK1Nn3YZ9Fq0fL91cAoUCKKuHnLFqejz12IHNwkIA8z+VM229JYJ75G+fKvJtn219mWc91oony/Vg+MSYFLpY/z9f5WdYDZRsUYO71MW/ic+bA70+vs4xnHPKfVACbn9XrFtW7rKkc9FSmWr5Z57aMNz1zvYEg1qv1Q5qv2cfNOnL2bSN2dliBUtKP/n+23rTJ8Su7zzxYE0Bm1kqymmS3yG61JIcmHCO/mZkI2/PKn9522DNjyZoeudWSeuNSZFXlhh2YeM65D3AL7mQwshL4L3c595zf2VtmmGNk3eXT7K28y3Pld9o1xRe97OVa6cPr5PVirsEXX/z0CONjcPyPI4gJpfNpXqCAchEMmoOl46kiv4kGr4hYjWEwebN/ygh8zhpgEXgGzhcmXJM+ZxPhKMmGz8djOo6q1Fh57PjB8YTDiTHwnDwcrVQd7+V6/7fUHguAEwsm/Jvf/KaVdyshyqbhvGH+lrszogEG/ez5TdYBZZ5GQWFE4d/8//btj1kvtY/KcuyffvppPvPZ80VGPRpxz/swCHI/PZoQZL0SzL+ZC/2ZcH69ev0sM6bYh+rHtEynRvVaoowhfZ4qHVCjO5uN0+rnP/95fsZ99n6y+RtjJp2WDDQPiofMa5OA4n92PAliEvANzkoTc1Q5VNmXYBmHToseXLKffCe44ZkCBa7rD7lAMQ1eDXT0YEliF4gmUBwWbTKu8tCWYOeaTCOfn5UArr90tHCdWVg6nnSA6ASRMeZZaenAvEtnH9/3ynuvWPBvD2UPgntBwX5wHhgbfbCgfegDJ2oPYljr87mqM2090F4BkiHzmYCWe3k+7+3Xz3EzN77jmnKAVqQTgljDdm+A9VnSlu/UMCoNuRYyxX6dPBc68XpHHM8XyMm85UH8LdAXFApM+98KnP6+XokRYDJvnqfQEZT77F5hE3xzjcJTQdcrwM4Nxc/yS8wJwKVASOdAi6ApRayMLJTa81zoeHKM0cqGJl0MjnFzRW3mUXz6/Hl8dnMdLxfzePPsNp7NZ3HA+DjaZUTQbrlOw4ZnzPJThM94dstodwbJubddM1RBLMq4AoyMD5+ZYydav/EC1mp7ODefXFMOYFu1hk/K3Qy5c59R1VeLayzDMRxXKVccPcOb5zGnDAAp5S1tnYwozAHQzfz6eb6fdwPGmQNzU4kig0e+R1TX/OY6nU4Kb8pZqYAKaDwz6RBrkfVcf0PpQpyjzTCVJf1o9t20kuRPnVEWI36ey30rU9bKfwniduxPMwr2iqzrl2eJPhAA+wYmMM4iu7j+3dsfqhdDc2wlqGlG+ARx2eumRfpiHNhXdB6ZckSRJz8i84NyY0STjQZphMU4xpizfNu4HE95jo+HpN8rnJrpQNykk8ozrXFBmcDv0aC+9zOBl/KM958NJ+Uk6fknhjMVvZ7PeiaJQPf7fF/ntEu+0TmmzHjC8XTiyYcqBelP81MWGMfI3poz+1zPrgA9e37Y22ZoWb5znWWz81R05V3eT48Fz5IGvd7ARTkkATXXCby5NvnlmEyNyg6BTrK3EDRNuUUMGfRBa1iIvTdb1DFv92X4zZ5L01n1OlmtTyV6jhiNWjkt7unPfv77uI2H+6esXY7Blqs5y5zXCRlOROlDMyhbzTGHwkd5qynNuTfNmZYG/8qKhEfQw4z3za8X54ysZlxRMcq1JCOnOamqDwwctYxjGfGIItUMByiR6Twy+j29aEWfNbfKXpMek8c3LIIDqcqsHap0aKMhMp40XKeC1HiD55VSvyfaOpW4O2eQsTY8NyNFCW7Y7XLcL26exatnz3O8jIvnyWeVxylT21zSSRJljIbOKcXleQBj1/nNvs+nXkKFhctJ47k8KQ7NGYFjhizRUjDa+rW+bNUjsPBV0rcTxcjdlbrro5q5JLNOGpb5KANYvjxoff1Yi6aYZjk61xZ9nKy+4TAdnifc2Jqv43hKbNgZpHvDnPvNnFethxDnp8rFYLhoTX4TE50dT2lYyeCMmi80TjQsz4Fu+3nxDiPGxa09X5OPTOeLKqO621dTbDAbjbZb5o2BD5cKe69Ipv6UPdbKeJllJMcl4yabMpRI366LWDSzjVsGlZhKXpW0vtmeejxxr46nNB7Qy6idNd8hVlMmcM6JHuZZmTlsptLxmPv2/sOPJyXWKgClUJducHMYxWpN5uU05/SwIkilsk6R9/NWCq2XDWIz1hjaVZ4j40r+laMhdcLhJO4eHvJ58BpomkzPxIDQxyPNw5/i+7sP8YEAS8rQHQbx8vZlfP6Tn8Tu6ph9Jtdgq9E0m5Fv37+P1du3MWglbwl2ZN3gDTg58jwPh7FYzOIxyycP04i0p38ExurBOOcFbks5NZnG7moU4xc3sfj0dQwXs7h+fhsvX38ST9/cp7Pp6UecTz/G+v4hdhi/cLZMJ7FfVdATfanAKVswHeOArEej+LvhJlb7bTwd9rHO746V8RSjxAQxq4yW3tghXuIMcyake/GwtCku5noNz+iq/u110oo0qmzic6K5rxdVpYR1Qzfix6ySx6fau8SaXVULbQpF782RnPte/D5pbLOMZ7evPqoqwpTPRhbGPTsZ4qUxn53z7xpzK9M1xmhY73XAnvdwL2vXZzqJDXkGc/Q7WStr1/Obhwf6i5wDw5KPN/5VwuwcNHypnxTOaP3xugCZfozJG5qNoKpXFF8rfRO+UhUD+MGewZywxchTpuOqRsAz+Yxr1aNTVrU+OMoQZRvPZ3z+rVx2zZVtGgLV31gL9TjsDIz5hPW7rDpxZuKEpierw/qOwgElG7Ut9I4SxmcAq7rzKQiilcg3I0BM7/72DjfoU3mAfY51rHLh6+Qt4sO01rQsTTEvVXu0Vzl+1z71t20FlsgD5f98p0MNW5LPgEerB1kN5SO80TIJpWnWmOejiz0tn7JslviHSc0PAAAgAElEQVRVHZ5roWV+Hp8e42p6lefZgALnIh0zFgMHe92A5/BseQn3wU8cZwYXNFknDaCj9PqHermG7byn2SjLQWovsyrLSak9eQvj753Kifd2FTjAvVWa6hwkKv3C/+vaXTpUtBvRvx59l7FmZl4zyBOgof6/3L7PIITMxt7V2Bg7Ou7940MmBmSvofUhbm+fx9df/1n8/BdfxRc//Ul88uaTkm8kFHz/NgPs799/iP/+3/8+fv/735exfrvPoM1nt9fx4mYWt8NDLPbLeDmK+NlnL+P1ooJxXjy/zlKz/9ev/in+328jlvR8unoZ8fhj4nsdT5k9e6Q3U2Hzu+bIT3maAQ2s4SyxKHRF2BzOVtaK9cEZV0FRlT01bbqvtpqyjxyShliz+w/v0xawoFwkziV6WlJ6dlwO16fVU1xfLWKe/ZaKXnABjYfTzB7+5V//dXzx5Zdx8/J5vHxV/eoJ5NjQc3a9jfcPd/HHb7/PKlZpEydAqDmXj4NRvP/hjylrZ+hPo2M6nkb7bczBz6mPb05YDgdfZlK3bCew0yejQ7x+fhsvrscxOGxjRQ+ozSE2x1EcB5O4ms/j++Umfve4jG82h3gaTFiV7NfFQq8H5XRWR7CNAHQNPRoMUOe16fFND5OnanfjenGRtKtNVJlsAIjXZXjt8VhlCC1BTbWG1uMN/wAynIwqnFy9/pr8k/1uFS7cY3lLnrfxufSo+lnSCb19W4k+3q+OkYFJFw4idfeTItbk9omHtmQCZVPi3GbfU77wDvXnotMK+NAezrNZc/dBOdRjod6Oof2D34xZ/4R8mbHIW8VVyiV5UAV4VA86+WLy/C5QVp2jPz/uaQYutaAQMYu6rPZd+Bs/+o/4t+MRT/R4je8TJ3322WfHBNsN+FuqjkkJIJ18OZuqP1D293msxl4wVo2wMHmcLtx/qVzyN/1p8A7zb+7lGbybSX711VengyBw5H0+C8CCo8IScSwW92eN0ubprKytMjbymWX8AKRkKim0dJK4SGn0bd5K7rMXCJ87FgUxvwXI9o7yoFmmzz5TPQhm3MxfAnTuXJMKRCMQ51Bl76p8IHtguT7WgbnYS0pi8oDxbpXt2ayU1T66h3fhcPrmm29yH6sk4vgEkpg7fxdYK1Au83HMRiSRRupBFPAaFQO9qHRIfIJzD7mE79+9gigg8BrGkMLi6Snpx8MoIzoD7ALT0phgXAVGUOoc+8Mvs+VeDx2fJSgYjZIWPfyCBZ/bK0iOSQNgCixqug8G+QxoQFCamRYt7dY5Q2MZsUkt2JbdZN8rrmcMrgPj0vnrWBkv/+vE688i7xD8Sf8l+MvIW0pDMSgBc2/Y4F6VC51CMspLECeAF9Dy27HwnFSEuuabPZ3wb5177HVmmDQlVxDts/pxyvh5tiDOfeW+HqCqMKgsum5cL4iTUUvnKpMqLI7ZufQ03iuhl3PLsexKuXRcCitpF0sgDcwVVIeW9ZSKyoimnaMy9hDFTF1nDFqjYcxG1d9sMTjEm9ev4s0z0rVn8ZwGlZl6XmUbrqbjdDJgjCTjgJ8szzMcBP0zZi3VHQcZRhrKrwAeMUykYvDieUXUbcgsaKXGiNLfVjTFrhmOU8FtUczZmwAAiiGgpV/L+1TyAMPwKFL1mTvX8uM5gcdwLp6O4zRSJ/1dkfVUgPT5yxexmF/TnCazQsi0eNquM4UeIM74AC1ZPu5wPGWost6Ll89jerOIEWdyXUZZjV1EQ3v+BTEKU7LFMmqnqiuXYXHTmo125Yy4X5q375S8yGiWnpeYMezZVAn3DPu752ueHfaQcT5Q+nNbRvhCmGVYw+icfI5U/OaE2tPngAizpvAkbwDQU8pqSw8Y+svQlfgQmyGG2DrDmW1FD6A212P2gqg6/55JlGjpfbV+immLuGO8liqs7Im6Z7Kvc+jZk48Istjrk5G0OQbk58XTMOIX1kgZ1vWEzDIwcS4TLN/rI5tYB6O6OJMqvLy/DCbl9FOGy1tP42t9/4ovl2Mi+4+1NSIavud/0pI0ciSiujkr87u+bFSWX+tL+Z0zD6SRw7EcTo6RLMqTLEgamGd2To2rjOXyaPjAAseBtNsaypvBB09Yrp5SoTgbLFq0HCB7d0xjLJiNdROcKjv4jIxK+aXr3BtG5kSXpj7WSh7i/G7GMpTrwe5wKgUjzzwrqdsYtGCKLFNGRk/2uSrjIYbTPMutz0WC6yiZk2OCx+LcxllG5uOqDM5ZCjD5WVuz5ljJ/aGMXeegenf/IeldjN0rL8nrj4cshcVPzjvr2ZdRDQfb+/V9NkQmAyKVcYK1jpEZEAsitluWSBpUmnEQvqZhgsAw5qKBRoXJzwhUUG4hL3Bc298t1xGVsMOmaWxuTiF4/vC2ZJfy1feKv67mV6eM3sRnKh4ZFJQd/k7R2H3gi2Mi85YxZTZcMwBtjtvKdJrPYvNU/X2UC5xXZQnrB48TW/c81fOxH58zFjDc5RoMK5gslazBIeZXizJy0ksgS6NVFhfpH4cWOJayvZ2DU618HF+r6k2qMYJ16o2Uj3eFCfPMtcwk6T3XqwVxJJ/L8pT4Qltmb1duuPjLuRSIf0O/YllxtFiDvxeTq3KU4ixs5yxpEOMHZdWaUzMNBccysFaft4ospTcRmEAZhDyTR2aWJIEdOFVUdsdnw6BOWx3mVeaXrMTiQXwOf0DHEkezBr4raXnf9juzOTFwDZJeGTsGpiXZ5LyffcqnVz8p1pV50uOKue+owAM7xSHO+wnQ2OzS2SQ/yUCTJtd5N3J1tad8+vugJ+UdJW2RjeA5nOnXi7iZ38YIRxiYiICOh4fYUPHiaR0jgtpYf4J3aAZOOcUWUV/O8ojdhnG2UlhkHxIV3fg5ZWjhf+ngIzCJMkzjYdy8eBmvPnsTVHP45sfvYraLmKx28fR4Hz/SAH39lDQ8p4wOgRjww+0heWM+G/kLvjvss4n5u8MmvottvBsPYjUZxuE4iqAEHbKrGeUTm+DAn1QpSM4t9HJ1OGf3Qgd57lrwR/KkLDdf5X7pI8Ja44yXl5vxqINFPqpeoM4ubfMcZXHqHl22kjxPQ5P6G88oY01hDo0pXEdwp9HSleGwT+e875E2lGHKdfmLslSZ22M3ZWavn4o1Havv6e9zfvI51qaXfeoZiUFaYJgYSp1OrHM8nEvh9WNmHMm3RtXHS121dyIWHm1leLtyemKY3jmkzsg4PUflWDr3ghBX9zqfPXW0vfh+xsfz2Z/esJoBd11viuLnOt7Kwa5unvxvsTgFoqLLWiofzJK6VNM/Ep82ud7r2mQL+nyf3dOZ+L8Cl4dVxee4S57GfbzP8SgHpAHnZRld7uEa7GtmihoMoE6qnFf+LuY3ybO5FxrXNiP/3mzIuDnja/ZOvTz3f1jlCB2L72ENUv8hiaQF5/Kb8bBH4n1kp/L3zH7PgV1ZorjphfJ8z2NhlXIWmQHFtQa/nuRmey/zMEiYsUBf9qBxTqyFthyeY9kqZYrnzTME3VkOFscZDo10+pElul7HfFGBNTpXDWouJyyikq7JpX/YesQ2H8+e3WTmqLptL9d6mtKILS+Rvpjj9aywCmvFfHpaeXx8yiwTsqiYA3bEn/3sp/FXf/VXrQXHKOWjVaA+vKtqVm+/+z6D9LEvotN+dj2L5+OIq/E2rmeDuJ4O47PpPL64fhaL8Y8Rk0XQ+elf3i7jH373Nn542MRxNCNltGQsfJiyr5QFbqX2CMwigObH1l+VtbrkP/QHHc/KtsyctZv29IrzFTsGdi6CjTLLa7vPYNuUFa2NQfanauWKke/YRwjcOBKoAhG38t4wd/Qe1v9nP/sqXnz1Jr74yRdZOSp510M5X5JXrbZx/+7H+O7tD/HhYRXv2rvns2n2cqKayGFQwZf04prhFAYrtV7afE85u9RXCVbCUUKFkaC/Ig7xiE9Gk/jk5Yu4nYxi/eF9rJ5WMZqM4kA5b4JAhvMst/fNwyr+8GEZD8dRrAbjWKG/DMcZRCOW1k7I3M6YsDK7+UleSrDY5NwqQFnjMzzDiX+bjUx+7x76t3TK78flY5ba9RyyhzqC5ae9Lc/3mpErD5G/yWuhd+3CvVOJM8N5nbTyvjr8e1mZAcnskf2Jmx6nrSHPVHNQ9te4BurMvf4j/9Duqc7LNdlru/kzmL9/6ztR71SG+XyDJpSh8klKlRJ00/MN11DZa2Cj++W40l6WPaYJJKqM47RntnKVuf7Yi66qDPXJPtBVtyv5W5W9tIUm5mjBNr1dxPeezvibN2+O/IGzBsakkwLnRS/MNJTzmY4PBaGCAiLgOdzLM7kHQdtn5MDYcMBoNBcIUUrsz//8z/MeHCIy0R5IcC8OJLOdFJISc4LX2SwPUmYsNQcMm25fIp1nvN9x8RwJRGHmnGA4Gsr4jnHxLBxI9vGRETEOGTxChmv528Oiw477+d/oLAnXzefdEs6bN5/n2GS2fcnAXqD34It90OtpM0o90VzH+xg7DkCe67U9gTNmnk+6qKCfdeqdMeW0+NiocTJoNAPDJSDqGRnPd217ZuXBTsHd9Q9jfXm+Qp17Fco9uPSQ8ZtrBegaRWSizpHPZcaCS+51XwTpgl2VDcFND2QvBWgBznIMyRgBm3zu2GUcPePOaI9mrNPJ1ysv7kU/px749sKmf24vJHq6db49cGUM7DfrLHPnuYzXNesN5X4ucBaEXjKiXsD0tN/vu2NzXKUELk8OR8+idC8vcB89G47bNeDzVB5b6ZuTkaRLP+2VWB2u0qKMVZrS2NMLZHmIY5cevcZ9yr1oETL9Nf2+rFAMmuOprj83N8bxdDyUYTbN14PKQpmNKV1Fn4Bx3AyP8eb1J/Hmxct4Pp3EzdU0m22inwNyAKVkOwFQcAJIV0eyYHHGk11ApiAGH4xYrB8mGow1KJuWfGslrDCgJG2vK3Jxsbg59zKyRFUr9ZPZOKfyfGWA96xVdudjbLOO/pnvCJL4LIFDK/lCGbDrW94VwZpd39xU8MB0kc6mLU1MMQpbymLdjHTHiga6md/Ue+IY189fZPmaq5tFrolKJ2VuVMgZnxFAnimMwxno0NL4k29nD5yWCdH1njo5MxtATsNmS3PmfdIDn8M3oFM+S5DaDJW90UMe4/dG3zw8Pub8nh4f05mUEUKt3FqBpDKgMTecRslPWkk9aTyVW6JWaYKLsYmofuiQuthTNM9WH58AhVayMRczS/fNTwadNFrGufwmEcVEbmusydJM0FFzPDHukVkKLTijXwP3ojc2yQeUM5Wxcc6qwvHEvEq+j7Nedn/e3evLz3ojijKu3l/8UL4gDft+nDR+z7XFe1oPLJShdub+FO8rPlDfSA8obDlGHAIo7JNzkIUGLHkf39ML5NLxJH/JPk9jatifS8+lU7krycV+C4zTcDgaZmmmVJaHg5gvZrF8IvO8DAScZ/6dQTLUlz9UprbKvrhK59J1i8jqZbRrzfMmWbvtnEGSTrDGPxgrhm1L8npGlOt5jjAoZqYTfc1wOlWpjuT/zYmS/Myycxr/WQMUNJxLXI/S3EqiYpyufieVLXJp7LF0ZtJAc5Yo86QvA6DgqTxX/Gn2a57DwzHePX0op8UYRXmSJVfIfKEHTPZ4aooHZexOSkVzfPP3dHw27PUKp+uN4znlc+v/hDqZ3yVtjMshkb1aCuf1JUrY09nLyq6Un6mguIcY28ScebYboWe5FJwXzZgr9uV3b4iFX2ej5XQKkTFGz5lt8nTKuOJ31VmXZ6RljypbxYy94tPjlwOVRZpREX989cE7l8tYZY+AirjFoUEkaTqe2kzkJ5TZOyvn575GNMfu14R3qfOkM2ddSh+BHif8luUK6xnQN1mGeWZb5mXygHYmPMuX/EOeYWlH599fx79T5pOVmSUmm2yB9OHtrd+kPNVsJniA+t1oT0bPuc8GzmAxdGX/nEs15nls/fIIQuG6XIMW4EQ2ZuLL1ksg8cO4FN/k+00uiP1Yo81uXfTaHE8ZDZ39Clsk/7F6KWZJOA0M4Ixm6KlSL9VvAgc0a8FZg86zzlHr/yiNJ09qAXApr/dVhYNKFu8/3MUjgUHMieoAi3l88vLTLLPD+Narp1iS7XR3F4P1LsuUzifTKrU7KGcZWeqVXdd4ctJb48nZh6JKk5aiXyVKkd/0ahpOr9LxdHV9E89evAzKbO5ANA+r2N8/xXa1TFpiLY7bTRxxCpKEzVnclzOOHluj1lMq1+PqOt7vNvHtbhnf7tfxgfsz+oGy0BF7HGp5cIYZrY8s4fmZ1cpZfiqnUmKrlhGa+9ec8Zuns2Oc8eY9rb9e0nALEpCmeseTfL7HQ73hh3u2LSJXutdIos7VYy1wQv2c8Rry7PzTytyRRdwMb71+K6/pdaT++Vzb8yGeoT7iGZMXiTF8pue5xzrc6/nx+hOWaplPOPkSJzTngvp78vbEo2WEdH0vjUWjYZUR0wZg5Lhnlv6OYh/m02fdKlN9v+dGnZExEBjUYzoxMPMoR0kZ5nVO63Rg7OUQOfdz7fVjaSKz7rss5Us7gUZPzhB4HhsYGF4bFfYN3qme7T7Iq9UPlXG+V8xPOXA+S3vXYZeGQs4694tbpBFpirkyHvmejh/+7g18ythL2SYN8PnyqcrVSZPS2zkQphxF6h/us7ormY0Gr+bJaIGiZXRcxghHdHN6aNR1j5gXPbyk8572TnIQLNVVMXD9WNfMWLn/cMKjqQ80W4q2CW1XylidXr1tT1nq2erpRFuAdJG4ocs8528dTQYCO7/EtBQBadk43KedTSxKtSicI8o6qpaY4Uf5usf7p1NbC22TVV6xssTcN8fs+WRcSbuDpjM1vMB1Ov1qvcp2CG/7+uuv43//P/63dDrJRx6enirLh0Dn9u/vvvn2VFmHvlG//OzT+PLmKhYjaGUfN9NhLEhUiHHMpuvYDSbxuw/r+B9/+DG++bCNB8ToaBbX11VGN/eKwNQs5YyTZ1LBY4OID50TpLcLMc/kfS0Ipee30iCfbXetNC3B8oMKzt9twNOtFOx6k3J/MhwGuoa9FMmUYl+Xd+/TOTi7XhQGQ+7zeziIly9ex+0Xr+LrP/s6HU/MZfVYwfSMbb3cxDe/+238kWyx5TYezWgBx+zWWQFkMNylo5lg4CkYJvvGoovsMugVfJz0aYDgmCDbZRwPZHEP4ovFTTxbzGM23MeBUr44xcaT2KGHkaG1n8QqhvHj8hDfPW3j/S7iaV+2jqwu0RI8tCF6FuVPVAxTF0sxngHNhX91pvY8T1l42p8uqE2a6mWF8pa1kz+I3zzD2vj7cyl/FWte4lbPtHpD4osu8Ipn5TiozNJ4BvdoV+VMcM50MvKdZ0vexDPQs3iuz9a+clq/7Tr7YDkHeYf8hOuUvfBv/jfwUjnYy9xejstvlQ+93tLrkd7T+zBOWCNtbIVX5OnaB/ibvm9m+Oc6Ebxln1WqfYwr01B84DPOY2p9hy+SB5gz49GZ5julpcEXX3xx5MFffvllHi42iw3BaeNmKpRUlqvX0w8nxihIMNtHZwLPJS3YTA8Go/MFx4cEyv28+7PPPmvl5CqLqY+MTca4Wp2YpBtvxIcgzDJx9lnqCYB3M3YOAQwK54/RDAouNw+mxP+MifmforIo//D+faaiagjvN4O1s9Qg88XxJtEy1nN/rIdTryeJXjDs3/x+9uxFbp6CmD3oHW8yZMbvJnt/AcGKWOqNYxog9Lj6jJ5AXTeMZEY7KZSdL5/f3FRpxJ6w+4OiAJbg+sPEdRq1PLC90czvXT8VDcEC916CsR7EcL3gTZAmU0lltRnCZRqM1eiT3rECHfB3D3Z8NvubCk4Dx73wdF37eXhWetrvlSXm39OTc5Z5sn6OkXGbDsnzesbu/vWKUa+0uE4yUscqQ++NST3w7kGZY1Vx8F7Xg31jjNJD/2zpQTAq/VwKGAWQPIjvjdqSzmWMzo97emXDv6W9XsnivSpT8pLLcfos1+qSxi6B6uX7ksFrSLoEtk1xu1SEPa/3j0/peDrtU4vgzLkTEbvFEFvVj8F00xFNRqdxQ5T8ZBq3o2O8+eTTePPsedxibCf6tjVIJVIIo0aWG9gfMm2dsROJnAYiov3Xm4xATXqajNOgUA6jMuhstqUMsCcILaPriKJI2h2cM0omDbBhsOUnlbnWb8M17eki+dmkFBMdhMoW+cr19cs0aDAespwQpPRcmEwoDUbfhyoPSDTwbhiBIZGIKIy90M20GdfIHkjAvj/G7PY6ZrfPYvH8NgMp5Bk65h0Pc9X5lIrw9CrlFuugPKFGsXPzHPAd40/FpeuB1RsA5LU6qbm+542eE3mFNCYIQf4h2z7c3SXYTuC3XKUR9aoZzqqxbvETjHXEWiUfwFGDkas53ylrtqURMOV50u+0gfDKgUN0V4sawjjNM3hfjicweFBHv6JgCmgVvSSd7dYZeeZcTxkkLbKfezAQ9oBJXuNnGiQ82/061B4ApMpim8aBVlO8eH7EcnUu5dsrNAI7FXTPp/zKOdh8m+df8pVU8ruG1RhZih+XgTfpoWUZugb+PsvDsxMSo578UMcT3V6kG/e+f8Zsfl2lmk57UpRT+wNfYsfqJ3l+ZxzMDIhdK6XbjN7wBfhD9k7KB1Gu5RxVxxwF2GQ8vX+8P42Z864s0TGqs7unZ0FrGqaW65OxOhle67OVc0RB3FRWL3PvI7P4PpWjybR6jWGIo8xnK2eZ/JPsiGbEd11PfZqgFwxz0DBZACwShuj2XihJR6m0oPzl2dJPrlcL4FBZY51dIwzBOMCMtOas8ZxUMoi+HLRoNJqcjydpaIa/YDBPmXk1SweUss+99v2z6bl5t2dAPlYYofoEKcvJLjphYYzKLdsuk+vs0dTKdaacm5cTVfr3DLiHR8oEtkws1l6613hODzh+xCuO2zFIy1UqsrJyKO/KvmAgoFQTdKzMNYst59PKtShLPbvivTyf48KBNa6skXgKhkjc2Upl2uMp+6LxuTZqMmlan406s+ex5Jlqzs0eC/Z4iAwq6PjE4zonKGui4dSSishfz3Ked0r1diUmT3yuGZttWK2+1GOjlM/0f+Bc4XQ6GUGismAwFDWHZtJ0owUcQDwvo8kP8NDKRM+9axmo/P3w9Jh7c8LejYfke7vMN/ca9wS0eXJKovg3WapxhO8Zk9UOdDzxWWZK4XhqUc7IIQznOEKyzGejQ2g8+95FK6NFJteOcnj17BxvHowz7xWf9rIo5fhuHe9/fBf394/x4e4+KD2J42mDoWkxj5urm7i6okzyKB1Pjx/ex/7hMdeNACBK/yQvSv96ZZkREZ37lBlQBMVVy/Lqy1f8gIxHjGtgPPDOnrFOppkJOLu+iXkrzY3hfPPwFJsPD8kHh+Myqu1W61jTE21EE/KW5QgeaPtlVunk+lmsYx8/7jbxdrOKt5tN3JMlnQEAo1iNWunUrsxi4ppm7Dlszz08+NwSzhkgSkbCXZVZzOtb5LWlDPNcNoe4MquMqJWVyo84UBrreW8ajsAnXencXs64p2e90v0v/l36SwU3lhG30QZr2PXl85m+h+dhB0Auca+6ZM6/lQlTVvd6YK8DyBN7We4aKKsdo5iH9/ouDdAEari+XHeJX3Q8nfj/RcaYZfnUIzX0n/+u7BZL8FjKSX6gjtbPrcfDBu70jjHPOJ9lVnoz/Ck/fXZWFFiVbuLcXE/tOJaWvjR8yfP53FJo2IP4N3Pg3xXgWpkk2incA/daR0dvnHN/eLY9pLPCzn4bYzwVg3omtgNxfb+3YmXxRK3DOfizt3n1pbJ6OpDfPz4sT4Hgnhu+0xm1XrcenqdSZhVc5w/8pyojnDPreY/OFxzv8szk3V1/vaTH1urAOfHcPvsAx5y2q95YyTPRpaio4708j3s9r5ba1ynIPQYmunbaH3qM3J8p5Yq8oP/OMw6tpG7YSllz7UkXi+J1rpljOcm0wTj2hwrgFW/5b0qp0s/YjHj5Q2I/yt83mapzs3hQOcKd6+P9uxN9Ml71SvcBPMI9BBj9zd/8Tfy7f/fvYjbn3FSrEYLIpEHKMcOffv/b38Xf/u3fxo8/vouff/oy/pcvv4yvb+cxXt/FcLCM+VXEFbIoAx6G8XgYxG/vlvEv75bxbrWP5ZYsCoIQx7EnOJZsXuwEUfMa4Dhp+Pl96zHnGadM3mhYgdrp3NyUnnmSJw07s775rGHRZZ73YQVpIufkN2T0sWIEsFxTMu04SCcYAWgpS9Yr6sTkmUe3gPIp35x9mqezePWzz+Iv/vwvTnZs8JpZivcfHuKff/Pr+Pb7H2JDSfZj6ZiH/S52KzJ8yKAmmKn6jqLpDtMJBoglI+chxqf+x8N0cgxHg1gvH1IHv14M4xevXgX5SBOy5iw7j50ljul4+nE9jMfNLu72w/iwxwG1i7v1Ngh4ok8jyGE+m3/UP8n9hoaydGHLCLUSByBb/qEeJc0rJ3perMyRh1uZCd4kvXJWDbYn93zSMoncW89QL1ehBdQu3+XZ5LfyXjnU4+ue15vxJj1xhskUgsbYR7CG5+2sB5yrIGRZ+gvH0xkvlJPXilWMizmKfzzD/Xk2+aDnGeoDPbaUp4pvlHE9Zqn9K97iedBnoh516kd64Xw62dsIrG4B0TzPDOHkMYdjZjylXaDrEchYtPFiQ+z38KT3Npun+kaPkfLZX3755ZFN+eUvf5kLSPQWC6YinMKT+peHQ9VpfXo6OU/OgKwYBdfZY0kBccm8cdrodFJQMRGN6Py2p00Bi4pEUXDoBOFvPseRI0EiII1Y4f0KazeRseMw0wvPfBQqGjZ5t04nwaPgQrBINAyl7rjXqAQFjw4iUwBtAKZQsL9TKi3NWeChcIMZr6X+MJKy6YIfDz7zZz6XgE7nkyDE+sACMRmKhgqv1zjQAyvGTMM5hahzkNCKNsr5w2fOwz2XoQnK/FxmBp2dBLhR1kZ0tygYU5c9eK6z43dsMrhLI0k//ewAACAASURBVO+louFYBOmuH9f5nYyONYS+WHtTuJmrtO6h70Fjr9jLDNln7unHqnFJBUPG3hsvZU4CccGv50aHmKBIg9IlAD2hyPaPfh/cg0tF4XJ9XX9Bdb+nAqd+DRkD42eerk/PPP3sHCl/9sq7bvxWgXIt5BUyZNZExnvJuKWJfv69QFWAsY7cq+GyN3J43lzTHnRKx+6569ozWwWjQs0xei2KNeNXkPrvNLrSJLFlPJ3ub46npJsB2X/NQTCkUe8gU7pv5vN4MZ/H4moaL6bj+PzVJ/Hy+jpmWT+YclNVq7poEqBUmSVmwiCs0mCOA2BX0ZDHtp9AgRTEp4K9JYQEhiqhjI91ffd4/xEoV2if1rNFuapEK4Sls5vnKB/n8j1VnuMs4GdX1zkWxnBz+7wyC7cYbpvDczaLIwrQYpbGNdZT/gVAPVAu7RjZlDVbuhz2WbJviuPm+bMsW6N80djPu3RSw4Pl25QlyF5sAOsWfYNidfmjLOO32T0qss7fv+E7vVPbsfSC3LPhWWONLH8r/eF0Sid9iyBDyUh+lM6hcWZSAIhzbLvNKbuD/Vo+PsV+t036wrBNyb3dpkWhg673LSKmczwlD80SSwDHs2Fax1Oeo+Muo6yd68no3/URQ1Howaj8sjc2eM6VDZ6xkgXQYRn+0ljV6J77KZ2z3VWUIj+9Q19Zp5zwPPJM+B2fQ5fQmXvSv/8EhD/qX9XqG3dR1M2X8VGUZc9PjCgWCiewa9lOBfJq7Xk3czSyzfOTvTouHE+evcrMiyqLZEP1lvWQNH2oLMhT1FP2hqns4GzAOxjEuw+UpKloscJSZZBOTHAYxI8f3p+ihRmbdak1zrG/vQx2f8U7q7uHdDDkHtNHKZ155WhmXMNdGXEYP/Svwi1vznITuwoMSTyTRt4yVCUfILOAMhsNjzEv6WmDAZXyky3jyWwa1t8eO86b+1XmMeDzbN6ZWQMXypNYizGAhclgsjT0BoNwy/BACZjcXKVCnZk4rbF0Gs11NhE92gwRnG0xGEpDYqvmIVFh4TPpPGXKsZQK5RwEIc5NvtKVBfW707ohM4/luO3xQX9G6VJYfKZzXDVjMmeKfnEqZr1y65w+3qdWcjZKJkEHOJ6Yt/gFHqws4XNoscdJPFdDDnrA8KrOTBm0K9sCY6s4gYzVXK9Dywalp9+qggbS4dX1fyv3QP1A+3kGLRPZRYuLixknfW9Pe9POdf7djAFkorI+0P2JhlsTZOXHJSaWvpLHtb5XxSs+zmzI/aWUbCvVa2YhtEapvSyE2LKEEg82vgwu4PMsmbWhnv6ZB/Es1/fD/d2pv1r69NqzwBI93pF3sXqJ61q5ScbM2eAnjRsNo7E+npftkayqFsjSAmc0NiTvHowTHyRGaOvLvPw/x9SyzTLTRsdeCySgx6+4XaOixr3Ep8ddOp4owXPXHE97AuJozL6YxeTA2a6eN9vNKtaPD7Gn18ce3hOZhZzjJIsJMws8iZKNLUt3dMRYB89qspkgoFbujwAS8Fn1lCsnJ9jlxavX8ezV69RZ1k/LNLRtl0+xBKuQtUnW777KDVMaj5szEAenHsaGVnIl6ZdQDc4XEfjHQ7yjmTq9OQ7bWMY+loxhWAY7qsKmcQl9ZzCKGSUHaXLeeluKk6SR1D22pcfz75tnz3Kt3999yN+ZadF6gipjez1Qnn02nJ35uuf3+qYacHtGPAfyKL4zS8dSehmQ1Rw2lt0sGq25wFOl5Tyb7fliNz4Tg+UZbc4cjTXyW8YgPlNueW2P73qd5YQrGp9mvfv5y0vlgWQ8ic+5l3cr/4vnl17q2H2+79xtW7CFGa9dWbY8n9MKrGIcYiP5uM/qnWGuu+Mzyj7XteNR6o/QvnvRr5X0QKahMo/PXFvXMx3Rba2UKcpsrsF+Q3CZ/1b/Pr+rDJ/qookhMtvwXC7ZsWig7OUnATrn9WgVXPZ15gkMkwZ6/bvXY3ujIvfo/NCeYNn9S73pZMsYVjS+uoFrcc5KqvVxbTxf7gWOo9SpmqPC+duL/cN94TuDQbVR2IYD+exe6xTsbTVZjrX9KBN0GlVmSeE0eUTJ6cJoBv1JO9CsthlxjuuTBudGo/1ZU/b2+MU1cl14Vo/Z/Jx79oez47PHLNI550cMVt8XvqrvKZk8P2EN9z2xRXNei8vlMydsSNlweEsLIr3kC55x9sUsi3//7/9t/PVf/3XNJQqnD7ogSXg/6/TP//RP8V//63/NNhxfv7yNf/3FF/GXL5/F/PAUsX+oLJ71U2zu7mN4+3l8c3cfv314im8ft/FhDTIeZ8+p/WoT2zGZPqOYDcdxNZymDKdE3HK7ySzj7ztdxjPvfiaGbjhW+4I8/3wOK7A1vx+Wjoc9Qz5K6bibFohLoAmZ3CnvmjF9MZ/GZlP2l3zmZJoBI/QGnt/cxhd//rP48vMvU59O29+wyrJm1a/vfoh//pffxLv3d9lviUcnVtxvYrW8jyFYcjwMgr8ovzcm0JAsb+T5kfV/iH2znRIgu7iaZVX15eNdjAfHeHl7FV+/fBZD7L9xiKtWZhhH2fJ4iM3hGN9vRvH+cRnLmMQyruLt0yreg08pYUsJ3mHpFjpkmYM29KKR4kllQ6jx73b7dJCrF8u/+jMgrULHBm4re7KCSut3z7vhBWYgssbJBzJAtfiq8stnco3ypy87LY17j7972cX4eZf0kT1yO/sU/3Ys8AaDXeXhns0TPm32osvv5Ru8j/n369vrV47Nteyrf/Tryr97Wyzvk5c6pl6OyTP70qLynN7WSOBZv1eutfyRQG00FflMOj+bLCaD0H7lvY1Bm2s50YqXeT6VZ85bvureuY6Z8URWD/2VIAicKm6ayr+TwwjPgdN5wkM1qjshy+1ZaxThoDGE+2BmCiA9oBp++U39WiMsjJ6pyJMSkJY44rel6lgUFg6gylzs+cRiaLjTMMAcVBwYW98nCeLRS8tCMW7+z74dDTxCVDiveA7Xa2RhDIIR3mVEby8QdDRJ1DoK+me7NjybdUAx5Xqdf8xTw5dGTw+BYEEjQgrGVm9RR6CHgvX00Ajs+gPj9xoVfL/C/vy8avQozfhOwQFE2jto3EcJtRfyPSNRSfYw6gwQyHOtQlgi/1MGjEtQJYhgnL3jS0an8Y5x8lkK5+YI5B491j0jkfZlBs5DgMU4+Xd/GFkT3t8zW/fxhMRaJLAMv1+rNBY3p0t/vevrZyVQzqVweubUA0AZTy8E+LeA+HJOrmvvNEmgoIHPJpfNiHZiOM3z7vikOefeCxWBnDXBFSCCXA0BKguu5aWC0p/BS4DGmBWcRoJIazqjL4VOv96948y160FsP5Ye1J/2qYE9z5kgKg0VrCUGx670DgYJ6QB1f3soGkpH0ugYi/Ekns1n8WKxiOuraXzxbBGv6O90NY8Rpab2FfmPAyDX8UjNYewP1SMB9IQBZkvmQ3ZgOlvWeA/f6QjKMz6p4AB5Htf0BnwigJ33JXhPhbc1jpQHSZ/uEyXvsuTedpvjlffJ87NQDDW215UVmgpZM4QnULx5llH7lM0bzqaxxtiCIYtMrM0+duunnPO8lfzK90+vMurp2euXEZPKdsxIEkoNRpX6ZExEerM6CnGAL8qkjic+J+KRMXn+dVideHSLHtcwIm31f8ubvEdgwbXMUV6lDPqo1GpzghkcgFFRJSzBTotQ1/GUYGi/TYMV9xBZnQ7ZPfXeqywPfcb2lOph/4nWb6VxzJrCQJ4ybsD4KlL4DH7KQZIyj5IjmzJaJk03I62R9SlTcHS1iJxLXp501UrxXAIeeR4jxvEkVqGSwvm8r+KwLyNmv5aCyFS2qcfdFGsBcc/7r1qPIsf2P/HurmzHuWzPuRQXGYOXwLIHmDuzbJrDSb5RsWDlLFZWCl49S8l7yPZrjpbkrV0t9aKFs+E4v299vnL9cMJihMZBsCvn1IhMMcujEHW3pu9n7WG9t/pBZPkOylkOav34Dhxlv0Jp1eawgmzpXlm+fVifnFwYvsla0JhDtiCZA6yXQQNmQvgcDM/Sj/w5naeNplD2eC5/p2Gi9W1ibXE8ZdmN5JtVvitpoPXESYdYK82h8S0dF+15Gn/EGvLG3niQASit9F/yPPivka4of4ui3TRMN+U6HUzp2B3GqPVfgKfLO7NMWPvB2M3PJTZyTGQc9YZQqIq1OCmjjc56A57ZT8kryLbtnBP9e3I8zXCU/zbDzNJok0lFfTZD3kkmdjSKs+/UG2bcnD/D4ymLjTOF3HIOOp7YDz6HFnVSuK68zwCJ2XU5BTCvZpAXND8sGk+5QimnZqyl+bFZVFlyLw2BxX/7klw6nZIum+FRHu26yg95Z/67lY9MXtCU8TQ2Nf4M7f0pwx1rI47r90FdQCetuNc10PiKk8NSe5Y1SZ5Kqbpj9bFLPpNytRnKu1J7A7IdmyGNNUdRVdY9Liswzh8yCOX19mrSSZQ8wsbE4JGWKQ+vlR6z51QzMuU7OJNXrWdhw8rO2xJ/1IVj3OlcahlbWdKu/b/al2PPXhQpg8ygoEdRM8ypF/B8jbA1t0N8ePc+VvfLuH9/F/c4l8blpBkuruL57FlM4VPQ3H4Tu9UyDsgV+ikQuEC/PxxhvLetOzI5+S7nOJ3l5Xinh9t2XecZpxMZT8hp+Cr9NJ4IUppO4vWnb+KzN5/HzbPbKquH3vzwGB9+eJuN0ennRAnOjG6dlY7Ic7Ic2HZXZT3h81GlylPO4nwaT+NpOIh3x1283a/jnn7P9Jsg64ksqkAn26YzDTyJ0XnVMmOTrltmX8rqZnCcNfzI/K5vb3Osdw/3OabsrdzkO597xsUPYsBed7j893pTkf187n09juK7MnCjJ+mA78vHnTMMgCxJX4dzOUmdrJ4RDZjqevKaXo/y7Pd6uni3eMk52Ea+IUbQVtDzSvGCz+ufT8azhmw+7/WR+ndfSvDjdyfP2JXMUy/zLHvO1jgZWynSXqdXj1E/VDd0nVKXSAP72YGj40Y5VvL67Pjp+bf3YzTuddbLdbnUX1zn/rd75tx6BwXLw/MdP2uic4P7yFDudcqe1lgPeKD7QuZjYqltGWZ5jhV31Judi1iTz51r4uEWkMhnyjX3xnHybG1c9Oji/fzd24AYW61/2Qd8dm+TyLmOKmjL4G9pAVsbP6sNfU7PPf/Uybk+DbKT2SlIz3Xqz186rVvQlPR5wi5p1K2eXQbqSnfao9Q1lW9cq+xgHxmn2BJeJvZS/vm3Omq/l+ImbSP9uVSO7/bnjO2zjnOmmQxiITii/Vj2u64Fo5ROaykybY06GHs+IsZ0v1mT5y9uT/j/T+kR89l1Pvv1Jy/jP/yH/xB/9md/lg4PfrBhSm9p62208Jt//Mf4L//lv+T3r8aj+PrFi/jLF7dxO0ZXeYwYbMuOsFrF3fBlfPv+Lr69f4y77SFWe5wYVVr2sNnEI+UlJ1fxbDqPq0E5y8jGeYSHxjH+2GVTsE+MI3FXC8r3735fer7JGrJWzIMgleQRrWpQXke/56t59opMXYHSa2nHKP1mNp+kHSAzjVMGPYvB1YSGVvHZF1/GV3/xdSxmixP/u13c5juoePXdN9/HH//4x3iiR/Z4kjYI5M3wsI3N033sCIAlA3k2jZvreTqe+Cwrh2TS0zqi9SQ9tGy+Efji8S7mw4hPXlzHF/NJOqnmlNBF78L+sI9YE0wzHMcf14N4/7CMx8MoloNJ/Pi4jqddWW4KO5573Hl2erwvf1V3K74BBq4+7vKGSx0z+SHBqGCFFriZuKQFZfbOYx1Byi71Im2TPb9PnaLT9+1RKgaUP3ne+2xM+cSSvl0Ja0enUnlJHw1Leua16SgzEr82++WJD7dWGGJabfbqOfg0tA/09lTXzTOpj8Oyltpw5HnqY9wnT+O5zq+3nSV+akFkPlee4Pr5vYHP/u068IyUt628sjwOe498DBxINr1yhbFpd85znNjwf6704lhSf+n6HffYYfDVV18dSfllAioZZju5kE4eJ41ZTwKKjBpsThkGhdOH5wm4ZN785l6e4SJY6g0C0IH1l3/5lxmBQmYUz7WMihtvlpOZU46bRWDcr19XpJebxsZ7CASvEB7jMFuK9wiU+igUIyUlEoFupk03BYh59c4YFRPH7qFzM/mt4Yv16DdV0NlvEOq6Tig23pR2mDT3soY9MBSEXoIB/lZhMhpeg7GGdomv/1uCV3hfenM1KvbgTLAkk/C5gpLeOdEDRYW5+6Qxi797Z4D/5tCn19oSGs3g2R8+D77MwYOu8NLZoKHK7J2eAQjKpJMe4Mt0+UzgzDs0pihEPYTOUccTczEDT0DLPdAoY8sUYMsgWbe7RSjwTCPeBFKup4xPxUhm73lMw3BzSjl36VzGr0BgfWX8PWD3nZ7nfl28TkCnoJBWpdMTImsKF/f5v3PpHXe+0/Xr914alNn1Rg/XUIEi8+a3hlHptAfwrok0yW/5nevmub0c+5+aW/9Zbazlt8rB4/o4Pur5EmN5eseF42k4uU2nU9Yib46nF7NpOZ4m00yVf359E1cAXaKrASVEvA5aP6VhRf1TZq9MPyVIKGZE1hP1+wqUtFrq22qMezJIzRfVI4jsiFaSgghowc3j5ums2FMzFod+V28eY4n3SW8aCJJGRlUmjn97nfuV9EZKfJbcbL2vBjXe+mwdRxxu1Hu+nsdkNj81cN9vSjkjd4GIYEpKUBIA0IzTaTSbxieffhoxrYbXlIFJ4BLHFMZPrXY1EVz88CyMg1nqtTl7klbGBeB0ZqgQnvgz8XAd/1LhlG9Ja54x6UMe5zw1LkivApmbq2oMfPoeY1XjLXmWGthKg16UE5bA9tVj9dgCiOQ+EDkv7bUeT4yJ2tlDSwNhoKAcQFNEMZhhuzcqpvb3nPmAUwJ67I2RzMs+Q8lHB2UY689aTyd/yvHkOeI+MnaJmj0pbcM44QPKT+y254wno0Ll6SkbWs8faa9X7ooHVYZFzwMca8qaFsXLNWRHFV88O54AfvLC/tnyCRxPyXtaCby8tsuiwAnh+rkuPXgfZrR86xeTlfHOZUj5nFIUGLr9sYxmjpMMuG1lW2PAzkbaNL/FkLmqmt2DcT1DjIWhyrOPUQsDp+eRs5FG0q5n283i+iQrVYx649hwS5WOprh3jqecK0rdsbCbASHgNwMy8qwcz3Pveb/nDHCNQVr5bRnQXPOWXaXjCVrMtcWQjUOPaN3Gv7OUF/+3fSJDpVfaPO98JuZIPoa862QA+3mS3WQ8zVumNFlO1CXP3n2TKilGD69nz0+loJLftNS4xBnJt6sEmu93jcUoGBBwFii7s32LhsZW8vJE332/MZuPDc/0q+FRjMU+0gg596r1rEkc0MqL5T7tq6ygMlel5fQ3zj4M1hmaeczsNBR39qSUQIJK6x39/FOut7PRK418Li6AbgbIv0kFb+BkSkdNU9Zzn1vm0rjJFRwBe6KYmyzrneTFJ7syPJkOVXTg2RQPyS/IwPUnabIz8mZGn3vQSn7giBNbyRd6nF18ppUyxWjZsu/cd2nL95NxyjkiUyaz+7I/Aam/+5wjsldayUw/1qyV5Euc3xxP3Md+LzdV/YAfGxu3yZ9wBI7jk4G29UNMvNye0Zfas1RtC6xM+uYccA1ybHpzLgPV47KkBQzG63K+Z8mxFgDBnDPVk8hnHHetrJ6G7XS+c7aHg9g+lhFDhVve5To/rR7j6d1dbJ7W8Xj/GI/rVTwNIz5Q5mY2iefT27iaF3Yg8p3zFmRCPjzFmh4eyMrW04kyPDj8KH1HT4jE7mvOR5URTPqgzO2BICMyoUbpMMKZf4xBPDwug96cz168ik8+fZN6+PUXn2UiXpa4/+a7ePz2+5hsDnGdcnEco3kFCt0/lW6efSAHo7gi6HIwis1hFYMDvURxLg1jM57EPb05Yh8Px218v9lmKb4NOjRGCJyDlNc7lNyBtyjPkye1s3Y2hHQBefbabRns0CoZZ/4wTv43wMiAxh53yz/UE56Wj6csnz+lj6ZD9XQ+izfAMw0QKvxg34MKEoFneJ64X2OU4+rPGvuuEZV5cI16cM8XlEeeS36rc4kP+nl6vXql13qffG40rmzgXg/z30Xv535VPV/x+VBn/2x1K88BgSDTSa2Ra6+uoBxWf0je0XqkJc5rpQyVF6yjOv8Zx5Y+8qd0tKKLkv9ijksZTwT35Zo6Pubo/vNZOjpbPyZ5GIF52lrUocUzaQ/YfNyc/kwrLbNlWD19kpZbEBolpvmbOWq/6DEj/5bWGbvzN1tcfcigam0Kvf7rWm43FQjAvLSlYTOSV2JkPsmCrsyieMFSedp01OM1Sk9n52wqr3FvM5Mwzk4r7TbuceJseGwrm8mae77TqZfVZVqvH3vGtb3m2dyPDc+1lK6VfzrNdT5xDi/tcdLkJQ854YlmG5SuvN413e4q6FJ+I45y3+gfhKNa+aFzu/Z4nc556M79Br9yrY4o3stcXZueh/EMdRXP6yXW4DmsO/2d/v3/+W/jJz/5Sa4Z2Z1l/6vSh2mEb2Xx/+FX/1/85//8n3MMN5SEHI7is6txXI93sTus4jjaxxyd+BDxTx9WsT8MYwkOiEmWp2N/M5OdQJLjMeajSdyMpjEh+5jKADhPhsfYjiLeHc7lwnrewHpoE5ZWe97mfrkurD+Op9QVGzajVNs49rGYXMXtZBY39BPek0VFb8NBBdDRL3R/Drwl+IE+iTGfxk9//ov42S9+FtPWhzgD5xa38d1338WvfvWrdDzhWF7h/B6XHW+5fMxgzv3qIR1L4ysCV4exmJOZP8gMJ8rl4ngCD0zBnGYsV+pJ7Je7uB3jeLqKP7ueZEnexXSUOAV+e7/dB+EnBHr8y3oQ96tt3K2P8bgbxB3Zzeg8KPHpuC/H8yXuk76hA3lWdpPECd2Vjha3eu5znZujqXcgKaP5zkQVMEditEZf2s11ACnXPDN/yv44W1TFF2WYvFj68F3Ku6S91pYgn9f0JPmZ59LrrXDR2/k8S0lb4KGWgCKtyb9YN+Wh9hZlnWNWl9Lmz5nDYTdsuNe1lL+wFicc2pxlYiXn0OtXjMG97fUv14fA55RTrVQo954DbQ7x+LTKICPfKd7imQTxUT2oP3/9OAvDl/1KjCzvlW60qYotpLvBT3/60yOT14BNTyb+Z3Cp2LQyUGymUQ8ycAaHEVJmZ8YQjF5wJfhwwxF6RszzW6WTf3PPv/pX/yr7PeFYcoH1ovIeruM7sp004jFO/s2iGO3Ne2HYTtzN4bflAo2I4D6zh2TyjNeoDg07PMv3CFjcVJmmBi7uZ9wCAOYpkQgQNHRdEs7HQK3Kp/SHsjeQGZ3TC1+J3Xs03PnbNRKwuQcyFwlJYvGgCSgEKtx/fT0/ZbRxnSC8B3vugc6rNPi26J2eIfYGCA+KTk/XLqPwATTDYQpQaxzLxGSAAscTADCioMsAkpEoxDw8vKsXaO6Hyqagm/lKmwpFmahKSO+klHlyT68MMKcC4VWu0nPXr7sHtldCpCMBf3+4PZOuQ78eXu8eOeYe1EjzZhd5jUqVjNbz7R73e+j4HafXyMg0Prhn/u73Q+Ems+Q7xqAzynH2c2KsKgcCRWnbcbuHjrdnrj2I6/e8PxfukTzC/b+81+f269+fDQ0q7peMW0FAjxLKIflDveDTOtG7IGbZ22kyGsZsMogbIl7ns3h9fZMZT1+/ep69h0YA9tXm1LsBg1kqczRKzr4C1b8n55G28erhBLhhbRVkKFoYKOTde0uNNCWOLATsbSrud493FUFLOaOWWm1/EoxHj10N/NMcTz03jpl5JQA1ukMncu5BK53GelFDWpB11QAwfQ+GRDBNp2lcy5riRAy1dPADABgHFZH1rexaNjEfjeLV69dx/fyTHBafke2Rc6O8WYuqyvI0LUKLcjWpEGHM7oxvOp7KqFGOFmmcZ8mve74v3Xkm5a294s+/AcO9HHT+ghAcT/JtfhtBlE4DjF42o4Un70pBGo8Gsd9sq3lwy0gjcmyzWWXUNWCDrCjWfJplixpNMmcMaxq6M1MP4FtzLAW562dy3GXNbc+wRqneEK4y5P3yQZVtlAz5S690MbfiAxhEChylYtwynuqcUVbwY0N07nWL0k8e3bJ7VBzdK8+/YD3XtiuBdRpvK49S+1nBItlLxtJj1Fi+aGbc80N6d+TYKX+JUtVK3KlkZ9Pe9nPJ15MGM7ruXIIIx5O0yfnbY8huEf7J208dnxoP2O1D4+8KmqHc3bHKLqdsO+K0qNIICZBbhHQFyyzSScCPZ0AZJYBdzIo+pX0xiudjehxnHe6UPzi9MhOpyuZhHL5qhn5xmUFTJ17dHE++9yQPdd6R5dL4a9JMcwQnLml/wxsoPUZEaGLSLD/VFNdtiy7G4WpEIuWmWokzM1VcA+Zp4E3KhlbuT9mIoczzgNN3PCvnFhTDWcjMp5bpx1yurm9O+NtMJz7P7KhWSrWXPTy7l9WpJLNvLbMm69xjjbC8YTOAnjBCc/KkAybpsXiZymsv25OuMyiiMsNy7ciwazyTczabV4TrJa7w/KZMoo44Sjvvygw+ysXCr3H2VXaI2BK+lfPPjMuKVO9lMvsg7fGO1bpKNRVdt8yjFi2afDpqHYkMx+lDdKw10fk7HRTN6ZVV+k7nqwjfUtd8Lo4/yXYCh1oGbs6/L3mF04l9Rha16EbkdNIlhpU2D+TjJXYRi+SedY6nng7E3ZTD4VzxHh1Plpa09I5nKTP9MLI150FiAAw5nWEbRVX6whHrvlpeD9anUp7r05yDyV+bfNRJyXVD8EQrkcn8GROKMnubOuuslP+e95nllVhvV3uKcceyiGYWZZnjYeS5xqGV5eZwPLIe08qC2z9WYKU40b1Omh6NglJTqw8PcVjtYk3k8XYd93GIHzAuT0cxO07j+va69ZCgR9M+xpzB9Sa2y2U8PtXzyRAaUmIPQ36QLVQ93TZPl2c6hAAAIABJREFUlKJsWC0dVNW7rM5UjRneipzI7FnO7XgaN89fpB49/+VPY357E8PhIB5/eBfr37+NuHuMacN6gyk9PXfxsHyKu/v7xEWEOlEaiXWJ8a45s8ckj8XmOIjleBhrzstoGH9YruJ+u4oP+006n8CDWd0zk12PsW2lpQxoSJpuGXOsJdmyp/PTHDPQl3o0a+D6i0ENAjGL2/N8PnuthyGGt9HZsK1eZ3Ysf6MLa6giu6KMSeXgKhl91tvth3E1K5o0q8OgC2lC2aX+rZ4ttvBz/k7c2hzFnjMxX6/DiTvkleI8rpWfio/Fdqlncj4bvxUnnbBDBjLWWvU6l/wy5x9mxrTKAg038ozEf9MqO+wce16k7tjjGd995vfnZubKxV6H1HHfGxyVNyUnz+XYXaN+DPZpk0Z8v2Pq2xXoBDIgONc4SsdnnS/3Md/T9TuUTnt5huHPnieU3GRuBFtwjXNyL8WEYlXWgz1ljFxrLyquN7O7r7hxKeuSRp8q60ediTloa+N7zp+yvZfdJbsIBqgzwVjUX2rfK+CKjDCdG9KNWI4xY9TXRtXbsDwrlrLtbQG9fLY0nfYfZQt/My+qD2HINUOj32dtb1ZOUk9ynpdGUTFiT6/OSd4hztTofDiWHtTrBz6feZNxtt5U1aeyZRVvYc35jaH3tBbN8e55cvzaWKSHDEjoyub6Psfq+WBM0A7r9Itf/CL+zb/5N/HpZ69b6bOn5pAv5yf/IwOhjb/7b38b/+k//ady/E1vYrLdxDMC2Mb7WB1WdSaOwxiuD/FAX2l45HEc/IfzB8cq86T/L5EIZBoRIMb3KASPw4iH2MXjcRdIG+m/xyfS8lmPq8oLfN7bD9kr1oLvsDOwFyfHE/rfcRs301m8nC7iegg9VqYTQSgEj22Om5jEOHtAgZ8ns1lMbhdx/cnLdDzdvLyJa/rkdj0Lf/Ob36TjiR5P4AT6qFGykPVa0dcSZxZOp9jHaH6devPVdBwLekehx2W5XAIK9zEjUmNMgMehAuwIft1GvJxFvHl+HT+dD2N2NckWCgR4Ul4Px9PDbheP2138bj8NCku8X27ix6dtrA7D2J96Ng1jOK5SwdKLayy/Z5+0YVImPXXmlgXrPdpblZNpy2l7YTKD2Jbnm9gAX3j/4X0s5ot8Bzb7/XEf86sqL8nzeXavD6WO0AJNk0delT4kf7iUqdpLxfXSi/i2+lgXFlc+KG/zDGY5wqKtSzs7368SfxUGUH6qn/E8A4p7Gdrzb+VNH8zqHpgxdvnsj/B7J5svZTTPkSfzb+ch/9VekHy4nRue7f6lLkhP8+anYL6WlmZPqAYCnlcu9XJNvN3bdi4DNFxv+elHtPf8+fMjXnYexG8yllhMI1M1wqSnrhkJOdw2X8T4L0iDiIxEgJHZhE0jJQNDCEOAZttIzNxHf6bPP/88x0mvKcaTi9GyPjjYEDPl+ngvE8EIyphTiWxlAQQKfOa/eY9pbr7b/kuMy890CrApMGwJXhDF+Lmev/voCQUe4+0N7FynoGYtjWRIod55Kz0oCr+zEKyIYcbBb2vr8m7BgcCX53uoJAwi1QRXzkdniPfzW0cJ7+mBq/WsPbwyfRlEZlp0DR8VogpWnivwkFnpdBG8SJC9AqHhmuw3wTl0xrPsn4UDUqYpUzgZSLqMHmnXg3lShpuRQIbjAemfxXroQMzDuFicsin05mt0UQj2irDRSeyL4E26Y6165UnDpQyF90LnPTApsNgMb100TA9enYfPly564Cdz59z1EQIyPRlZDyalAd4lkDXzRXrrmWP/ftdGwK2AUNnqQYeMTmHCfGXcngvPlOvb38OzPKM6aXvhJSOWDn1Pbzj2DPssGfylciBvUrD14L9fQz/vmXGuGapdc97wndEgp5IAF46nbFipMIpD3D0dYjQexFX2dprEy9ksPrm9jk+vb+N2PovPb6ZxNRxnLwYaSmNUkA5S4GWpGiww1QA052ek9XCQafG8j3XOzKbN9lRqlbG+b6V4shxSi9LFGEfkdq5h61UAIMWIkIAD+m0pzPQP+EhQNoeOdBfTMkLYe881tTzaZrBLcI8hlH0lwm+zWp2iOmhpynzIXcEJdZ1GGLI0dmnAeTouY0dUNAb4I0J5lkZYHELPX76Im+ef5fUY368A5+NRRUw1QU8/A9Yzedym1ftlz9oe9c0re8VOerTHk0qroKUHFb0jhP3pz3GvROb+NCXIbF0cOyouCdCnlXWjEja2SWv2mygZj/k9DXHIss02+S0l9Yjm2uV8q0zEhmim5nhKUJJG0aqxnXR0pCwJGamlaBW46zLoKPN4OKdqn8bW+hbJU3pDufzJ9dotq8eBn3NPD+TKsHLOysDx5HoCmoaHc7aFMlj+n7R2Veslv+I9ypwKVjlHJqcBu0XynoDgdHpSNHU8cY/fp+beQHHPA098jswOosaN6m0OgpwDuGBdRgyvl8/4NxlPGnLz+V30WxqYKaHUAX3OCj+8D1DOmdU48AS+4vsWxfu0ht5QpM+l9ihTdpZX07hpRjqz0Dkn/Pi3e9fLnV6WTA6TzK6CdnFq4xhhXMlHx6OYFqmd8JGKQCpQKBTHchbxo/Mu+b310lebPOvKJQ3juT8YXFAG6XsSg1Rs+eF6DP7wO85HBmRB6yhJccxsSK5JjNdKW0o3eX8LvMlziWxr5bxyDC1qk/fjlDsMKYs1qSwPtg9Ha/piip/Se0VewXOSbzasCH+mNJcyp1e4xEKbVZUCku+zvhruE7PgPKCPjMEco4pshz7IkjwOap09MzxHbJDYj+bFTcblfS07LmUdht+byujuDZeeo5T79BibjtOgvjmWMThLz+KQpV9NlqKtqGB+yADh2XlG07HashSaoyD5VJehSBkcPmPOW7IPyYAhi7H1/flw95ClVlIuY6TbHTNLrQYdsW6ldvKZx+JDGKs9k7Amsbp8ozd8M37Pv44ny+flGUd20Scz+2SVUxA5k45IjOTNGeS6X+JD6LfXLVSExX84nngfnRk417l340nMCBZppQpPwW2t5K8N4dGFKKOTJWdbafLsp9RKRbKmjAeHdZ5fAkpaGcrE6Tgg9uXATBnbjBnOM+fdSh5mljRe5/0hHU/Qf+oIg3M2bPHEWiN50HxQ2ZqcV8eTPaQIqEH+H7aZRZhOFoxSjBnn2KCCXnBsK2/lrbXH5SzHiIzjifo3T/ePcb96ive7TXy7fIzNZJAZT7fPb8toTKk9mlljHIOWNpt4//AUU3ATvILyjcjJloFOMBH0TCBIyk6ysVu52+RhOMA5A+kcPibdgie2OwzTi/jkzWex+vx5vPnZl1kJ5Hj/FMt/+TZ23/4Q+8dWgm66i81hH/ByStzRYw6ZfIUxkUJFYwLiMJjTw2IUy90u1mRfURJpMokfB4P48fE+vls+ZKYXjiecAYdNlSe9W1fGWB4XHfyjKntTuOQcrAi/zchgnFoGMbYeT+rf0KI6fR+4KoaUj7hX06vKSJI+k0d0PYl5rsbk+bycKDqYskfWuso48S5KVDHm65uqsoHtwUBV6a2Xv/Jbz7eYtpdv6oR85znojXjqLx/xrGZjgM6xkbgO2mzsO52G7kM5hXynuEMe3tOy+9TrKjjTtfsou5xr6eUlD7QBsZ7JT9uZ7sctLvvYEFr41HuSv3c9ldgLdTltE+5/ZRJ9HEhwIrb2D0vQ+rl8+YQJWgad9ME71GmRXYNRtVxQf5eWnAvZiXzXY3vlKZ/BK7GVsQ44nvIctCxfgyl7mu2xJs9h/7UTaVeQnvgc+4i0o05xkufYF1bbUwA116XcplJBy9S7uqKdQ/Xn0gYknaYcnZRjxDOincFWGjjeN9tNXC+uKzO+7bt6PaXk0sDZ3is9+A4yGhy3zhl1kwoc3yRt9QGwyjBoH1p3fbUn5bo3Y6u2D95xKYd9b0/3rq2/fZeOJgNe+Tv/PT6fD7Gn5x46Wsxv4u7+fe5R2QLPQddZqaRl7PdtRVwHxqv9ULsi48GOxztS/2gVGdyX/ryxby9fvs7Avy+//DL7O71582lOF7sS41rMrjN4OzOtWjDHf/u//5/4j//xP5beMr6Jw/Ipxsdd7AfbeEodchjPRrMYrXexudrGaD+I5+NFLIZXcXhap+NpeJXNZWNG/g/Ba/uI2egqS9jdxSG+Wz/Eu8029oNybPY6rjSU+zg+9zXLnn8t2YFr+jJkrBP4PMfcsviSj+3X8frmWTqexmaqo/8PDlkG9jiNuIpJvFjcJL4eX13FJz/9PL745c/ji5//PJbrx7hZ3CSNQmcffvwQv/71r+MPf/hDZvMRFPX+w31iPgJw1k+PcdxRbm8TC3Ttq3k83t+ljeb57U3aaXA8Je6kSsy2ekqTGYatAPk/H0R8tpjFZy+fxevDKntEzVIvQxc8xsP+GO9JwHhaxh8HizgMJ/H2YR1v755iy3p3fdDG06owoTzVmSmfmeIQa61k7u8fY7VeZfWXlMODQTwuHxP/cp7Sdr3bgJziimDmFijEPfNZJSBwdrmXveJdZsyzl55TM/wYE3Sn/Voems5D7UAf9VCtk9rLJx1P6jjOS54DluztevIGZRm6ba/397aVslVVYIz6Uu/8VOZpi3D88mNlrffKf5U9+g/Ojr+a9wnL4BRrpe77Obg2iT9bEMClLFEGEKTp83vHoTZHsCL9zd0Dgh2VswSsZ7BnCyRWRusfKLlYsr8/s5f6Rr9fruXgxYsXR4QXNzNAeizxQAinHD/nxlNcY2YQD4Oofv/7354iDFX+GATPgqGpcPBMGDXOAhWvMkKUtxHGKxGlgax5IJ89K2AlWExFZrU6Ob7OCt65fE1PnCywkSKMXaDFc/hOgdgDEx0pLjDv6D283MvfEhC/BVMQgxvdH3Y/516NL2Zk+SwPi8THOGAGfQMxvYpuNOPXGeP7FLqMqzc6egAEihre+wPzpw6JB8F14H2sDeMDrCsEmAdAgO8UJK6hz+2ZC+9HqRFQ9YBT4NIbDfm+B+WuuaCae8weYmxmA/RgkfXvDw7X6bzg2TwT+uLfll3snYV6/3mmZ0YaFIAKEnoG2nudBe4CKkGDtOnz+LtnigJQDbE+s1e0pUUPuFF50nlfZpF5CrgVIp5XgbU0xTt6BVwFQebag9UehLuW3st3Mky+cz2953ItZJDSg/d79lwffzvvy7E6PtcqjYItIohrNdSzJwoEQV9/5vr3uCYy+UvDnsK639fLPTY6R4Ar7zrtO0agaTlvGdvN4tyPJjNT1vt4XK2DyDqiFV5ez+PL57fxej6Pz1+9iFcon+tVGhKur2ax36wrS3UQsVjMYr4ADJ+bjlMaQAGz3x/TUQUgwjCBEKMp6P3jQyyJNibCf7VLYytz1WhwUnzGo7yf5yUgbtEnROMzXz7DuOPeSNfy2nS+TccxbmVFk+9OK/IvzyrYlpIuF4oftKKwHGE4p2knvB6gjxOOvgSZOQGIHsTy4TGNeShJCUi2+yrjdb3IPk+k0fNeDDujq1n+j4GLEmPH5uhxX5UpGgxsji7g4Tfjk8f3Mki+wHfMPeXEqOSjMqIHNUkrGKHH1cskjTKt3n7yvGPE65cvzyXDWhYDpX1w/BFJD3Z2b6BFjMlEYwO4ch0H1MQm2o2yd+VcwniG8sx+jqCJ5TKB8c0c+gL4U66nZTa1DAnP6wl4mOVCHkOLaEojN8pCA3pJh+tzxM2lDMlxE7XWDPm9/Djt/+YcLdUbRZRll0Cy54c843GzjAn73qKSwSsnXpW+2nIwpExt4+dcnGRqwzeCf373ihZ7kc7CbNJeyiRZHDg6k5evz+sjT5AG+HsyrXOUMqdlTECb8pPRoIw6WSaODEkcSlnuoYW8N6NPntFmbDcz4FIJF58INHnv/bIiJ9mDNMpdX59wEettRnIvo3revJjdJr053ix7aXQhBuxR4c+e/5/5U/WoEBOc+E7DY7muHf31MsO5ULbOdUvaa5lQjof7DYJRyc9zMWzYCmUWo2E6LnbpcMqeN2TmECnX+oIkreLgx7DW9XQSm+QX7Xv4o4bZWdeDQwdiOQwbX22Oe2UUz9NYlYbTTZX5Sd5pSbrWN4xnIE3SeTEaZPYHTkjOOA4fDPyPzVCS47Z1FD0AW/kLzkb2fNrhTW29TRdXGU2ajW1x2nUBVrxTBUhc3vOGSywF3WYWR8tQpHwbxsjEtlfTGGAQR0nF8N6whZkxeea6DEHPsI6R5MnEpTZ+zP5m6bzOkbvD0dRkFUFcZciqiGP1F3m/eLRX1JA77KfrZTYs18Cr17t1HFv0Lf2gWP/bm5vMUibaMrNxm+InD/EsJO8io6fLYrzUh5bDCh5IrIhBppVjBANAbwRkJP5ufAkZnrRkdlVXqhwlNNewKf/JH7bn5sUnB3mX0UvPg0En7zPaWEcnJfuiAuP4kXeoY6YyDWyAJht2SCN0M3bn+6HtprxlaUSym5pjkX+TuSMeYE5cj2xjnVj/vMdznw0P8OxUD4jEdzgZt/uM2qbfU8pvcAsmv+EgbhfzePv7P8bq7iGOm0O8f7xPx9P9YBc/rh9jsbiJq9EkPr15nsYt5pN9MgmEXJVTKQMBCSCg1C0ZuqCTVmJ1Qav2VloQR04G7EDnrfcmZzb5Qsv8HIAXb67j5vmzmNKH5WdfxedffRX76Sgd2cOnx/j+7/4+jn/4PgYf7tJxt3x6TMcbOOLh4S4eVssYXU1iNB3F9X5aPesy47DmjauLkn5kyv4wLfn1uN7E02aXmVCU47tjDegNmfaDrtzkYBzXM5zNg9QVh9dVRir18S4zl75q6TBpcpfvdUAob5K/tmyMlIUNJ8rbuQfHk+fbc+o54h4N6CWvSyb25bAIhuV9NgXvnSepx+zLkKw+5PfyNJxTjEuc0Z9dPlP3FI+csHJzwBhkiDzgeg1ENc7KfOEaxmIQnJVpku+SxdlnOXfR33xeSbf9NWc7imXCmHsadqfztg5l3+GHfhoYHdXbGA/74jhxXGQARFcmkfsM9DXjTFtEv36sBfy+d4icznLj9et1yTcNc9oeGJ96uJiLe9VHzW5irDoT+Cx1khbgikF13II5fIa2IWnMz3t9WbziuBxbr98wt/q76Fo7DZ85DoKvMVA7F8bWZx8U5gIr1JrnfBseKfpr2cuNt3O/2MB593p9PxfX6vb62SnQVRpO434zkKqP82wdnK6Rn5UDt9pbSOdFe2Q/FvNWJmj347NybJZ8FzOK9V2/E05rGWkavg16v7t7n+upk8LyX+pj9Y6zPtrrjtq9tLX1/MXrbm7LaJvVIUajDILnPt+TmUStVL003+NVMqKlWXVBrteGuHw8l0X0c+53f8CvBpJf8plco8Mhbbo/+fyz+PrrP0sHFMFi797/UPzjapHl925ubmO12sT3338ff//ffxV///e/yuD/ReO/dZY2hbWGJZPUew6bXZbeW1ARAGxJVi9BCATJ7QcxHU0zmCXPM/bbwy57PKH7L1spuMSEQZBVZYal02INb6lsQ9f70k6FvARzU+LWgHQCbAm4JCj0ze1NPLuaxxwH/FO1SCHYFnnIfTeHUcxvbmMziqCf9IvP38Snn/8k3nz5eUzGVzGZXSXGeffd2/jw/n384be/i3/+3W8T4xMIB38FU1UiBkEkWUOgnJxg3wmG+XVmNF/PZzGjKsahgl6R/dvDY4wn89jsjvH0uIrp8RA/uR3HV68W8ckt1Y+2cdxs4mZ8FdPBOO6Xm3jYR7zfH+P37+5i+OJn8fbuPr65f4oHsE0LZJqAfUaT2LQgKPGn50g9t8rKlsOjvis+wg+ZT9rqPK/yefZEGaCjWPrzTHEW+Iy1gZb8Xvv3br+rfqoto1zZp7wq+i3ZJgZXfhYOL6eIP6kvN9wmDsYmpk6UOlDr1yzPIchF34IBDbxD+YVNBH4mb+QavjPYgzHwfGmWuVsSlbEgO/VrKA+4pmzfk3I2tioYvIdrcOTj2BNDuPbaQl1f3unY+Y4fxtLPkYov8mrmBa+Qj3D9ZlW9+LiH54odTkEAy5K/jKXnmb4XG1naASjTvNsl/xOniKnU/bWJpL7x+eefHxP0jUYZPSFx8O96UQEMhacGUBYer/m33/6xDnNjljJnBYhKJ5vlvQpm3jufV1YRP96rACuvazma+FHoGn2vQn2ivO4fEiTX8ByJSYIV0Lkovtu14Dfj5XM9mxK2RMuccE5wrWMRDHtQem+ga+H8dBw4bNfFMfI5EVdGcqSy1EqxeXh9rwLY9yrkjMhyPbxOolboeeg95KwXY1coJ7G0qNGPGU0ZRj2cvVHqpGB26YIylZOyoeGgi0jVEMn8Lc0kI3EPWCuVDa5zPt7LuBkT68BnGrPcVxWZnj69pyKpDpmBx+/+MMpoZNSCgB6wOFZpqeZRvTh6R5zMx/3nepUkn2fdaa7xO5mAwsO1cA18H3OznrPPZhzSkJFdPaByzAoogXgP/npakil6Jvzb9/Gu3nD4p85qv149zUCLgo6ezqVhgW0Pgtx/nynQ7hVGx8O1GEYVBDJoBZrKRc8b+vn2wjgFdQOYnpUeMPXCsd8nIyocr+fPOWKE1vHEXBakr7eoTYALUde7Y8Ti5jr78dxORvFqNo1PF4v4yasX8en8KiOAKN8yn0wzIyWV3WFTYgj07R01LWMBp1PygKdVGhBxPFHPGKPEkkwHFA8MUYemqJJ9QOZji1BmbXJOrWknY07DV+PzqEW5VzjP/kQDwry+ZTUkb7KHR3uPwpBSDvKfExBuhlbu3xARnD1CxlVCZzyJPcp240mTq3Es6ZO32cWEVHyA8XYTx9E40pl3exOT6VUacrh3jbNqNo8F0VdEm1G+sCl9PQ3I452HckH+Je3wtzQrAMtxt+aqmUnWIuzlmb4neQqAsRlzk183ZZNnYWjK8kWsHQveStxkHxjKdwHErgqYYOhKZxNG/nQelYGQsgp53o80YK3eGAcahrdG3NfjUSpZNEAlcjvLQB33caWBo5Un63n0R2che8OXYcpeEPm9MoOSWjpUuj5wJ/kxPdcnlmf1fHLWyi+6Zr2sZl2Vj551PhPr5HPoAdN6vhSdnjMGyXDQ8cTzdTzZAyV5Nj1ommNK3ibGyu83VapjkhHgV2lo4cxbIosoQfmTdFJKYMk/ygO5FpbJO5ti2abCdulstHm6fWRQ7juwrpG+dKnCNMoSaVwlWyyHg4E104GSPc5a1HPysuYkEdMou858bpxR+yec0aKz833bXfZbY67iNa9zzgBrQfclH+HvU5aIWXhdPytllmf0VIqrOeHy3G0LB9lnijWxjB77SoZlPgd1k6wKjLItazTnQE+WrsdR/vusK50yXC0ZmbysGVC5FsfTSd62sqeuab337IT6k7K18fe+FxrGa8/DBB4Mj5kWf8zsF/D8vhw5G8pqZt137mn3deUIx/Qt6xxPaRyeTdJQjYGdUmz89JhXOk7FtWXAKC+U0+4v5R7y3+lMrXXGAOL4KQXrmmZvOZzkGJKa48RSEfLWPHMdlsWxW3yuxlnvqa6KdQa6iPxdrQXK+RnfFy6Wli7xC1GwOJ68hvF5nnOMrDfBF2OKr5RTgnKLGJQSGzT+Jz7o8U3hlI93XVrx0wei61tG2Ha1zlJq8Og0WlIeJktlQkWlf+l4Sn7ROZ2SBppjGpnjeppxmTixZWbyPT8p2w70hSjHZ64Bjj17lhLx23oj8Hz5hvpW6hStlKpYwufgKBFfOdc8exeOp8yM4+zjmMxY3ZI3mTHYqlEkViUbh/E1x1PKTJwdNElv+4AzNvcd/thKbaKfPL77EPu7p1g/rOJu+RirYcRydIwPm2Ua2uif+WJ+E89mi3RkJW4luGS7yZ5PacjN8okY6ojSroxw5nzbyqxnTzP6PSGziDYmYIFycAQetKzPNGBPZzGZL+Lm9Yu4fv4sDl/8NN588WUa2rgvnh7j7h9/E8Pv38Xhx3fx7t0P8fT4UKWW02GwijVZnpzfAaWAyjDEeU5ahR9AB6133/6KPm3HWG62saLs6HAUq+EgPmw38bBaxf3k3IOQaO00mjRjEwFP8Hd1RvZTxwVZ8dAoWVDSixjK86OBozd4a7wRA8zAv62sjzxF3YRrdNbU+Wo8gBK8zRmt/sU7kh6a0VfDy3hSgR/yI+Va8pIWJNvLLPmD58fnqOuID32e+rk2AG0hjIMfzqvnRdzS/z2elKFMewHX9PpNctQ+0qQFiqX+EeDL0hfS0Dg1MrocPYxVp43n3c/lU/SwYeypSzSjGNfqQNDhou6lccr1IchNx4zj9l28H3qVnycPau/og5h5tnLFtXH9iuYra5x39k4VZYX7qw2h1/PMDBDHq1v2mFW819tepMFj6wkpdtWoyLvZa2JFuE+81/PIkkVk0swqEA851nhB6kytv4nj7+fBv6UJzxf3pPxu+C3nsC8+7hnyGj9z3ZKnpSOtryhwzjz1zHqf/H7T+l25/wbccD3zxz7oenOvTrjeiaP9URyqLbLo7NzOQ/rwLDtv6avXxXo84tq7R+orOfdRq7TRBSIzB8+cdOyzeW6vC/aOU+2BXsO962WNX/zg8xKHdpkG2kDcB/kMn2Oj/Orrn7U2Jq/i6ekxnpYP+dxPP3mTNhAyFx8fl1m68Nf/4zfxD//w63j79m0cm+21eOe5HxiBiI6PoJ+byTSekR1HyelEMqW3TQdXiT+ShoOs9X2s+H9AGf9j3G8qYCB5Jdn5QSZ8ZcPmGSEjufVx19ivzY5zj0wGdxAQy7on5ibQhroA+33aQcjKviIual2ZGTEZZB8nZNnnNy/T8bQeHuPm01fx87/6y/jki59E9hbaVBnup7v7+IH+iA8P8eP3b+OP330bG5zTO0q3jxMn43RiPzLQlGwqcNYeJ8IyS+SB6bHj4HiiXUKW1cWBN6FU8SHuH5Z51j57Po9P5qN4PY14uZjE1WwUwy09tcbpeHq/XMcPOAif1vHt/TYhBw8WAAAgAElEQVSWVy/ibrmMd+tdEL5jBRkcT9kdfFr4WX1NHsTv4ssE0BcGLDlVVRNS/gzKuaM91LPZ0xZ7YbKBVWkM3LanHGuOY0K+TdbU6BRQV7ThuMRy4l0cT/5bHiSPUR70er+2rNNzugAqZawy6oT7ukAqx1jYv6rg8G/HyLvEGKxLJtHEIcsxeg8YxrF6Xg28UL4pux8ozdiCkaX5pKPGg1lLfSlepy4sn1OmqQcr44sv1n66Rj3PSBnRBc6qZyc+PgVDFF2UrCnbiLynZMy5SpOyV1mU+ncLVpTnMe/Ea8+ePTtyIcwJZ5OAAC84DAlmxE0KWBYCQiNzCS8m5Xd6gSYDlJBUDriHFyo4GGQtXEXL9JEqOjbK0VQghWuNiMODeukw6QW9hMpv6+NKCHr3NOy5wYxTpu3GuaEaVXrgw/Mywrw5ghTICkkPZ3+QBKMKtR7oqPBJVArR3tAlKFAo9+vOWHjeKVqA8i/7/akMofPvjTNpOGn7oGDzt0QoMJfwBEE8p9bsHP3Ur5PAsxea7pHPqkN+TuUTHAre6iCf6+d6AHoDXK98+q5eETgpCM05Jq31YJTrpSe9yIzBjD0zg9xr/1Yp0WjpnvdMVLoSeOjMY6wCtf56GaeMTibL5zJ06MC1ENQL3KQxmWyv2MgwmCPP6L/rFZ5+HR2nz5fZ9Axahuf+eo30x7ilDZnzWfA1pNyl0HK/yprg0HUR6HquVDp9ZwGk5vRoQNo16c+fiqWlHC+z2jzfPKs3hrkf/XmR3tzjfl9l1NJ8L0RzTZuBp6ednoeSlUN6NvTJGpJ2faJXol2p6RvHmC2uY0Ed8Mk4Xk0n8ea6ZTwt5vkOHE+AkXQwYHjLpuqTBHb+EOEo/wKM8L7V41NGBhGd++H+Pp1PaaTLaLVhps+nMG0R/kmb9KWwdAjvbkI0+TjNwZvSTEQShi8Fo5FyvZESA0/ygyb48qx0WUCANYW7wrIX7k/LKj93HI4ypZ1QLHp55DMwPO03gUEOwwsGP5TtLOU1pkzGvKLtp5N4/uJlDMiOXG1iMp/F81ev01BVzb/LuOIZkdd6RnslxvWVjlwn71XGyH8tA+Ye9bKDZ6WRu0+lX52zUV8+f1FZTQA7Uqab0Y89SEM0xkaMxK1vyCnjCQWyGTwPgxZ9TZRWM1ACVjCoE0m/mFTEaFBnneyCbHw+CMwiKWtadHp/buUBOefxOdo2P+9S65lbxn93hiPPnec8o85OzcHLCcLffobjSXroeYjXmKV9AppdWT32YDKfnmpel8J67mej4+kE6lrGk46nxBMY8LuISvbR851zwaBoDwYyKbIkVF2T9qDtuX+S/NW58zeGT390PFlSKvndpoBjYZtNK0lJyaaKkFo15TXpVydnK1fVy0iu5Rr2Gn7OWeZ7ylVoFOMdYLR+TVG+xC3KiVRqWpRbbl0ru5n0bCYWStR2l45f1l1c6n1n/ltKuTTis+X1KL09/ZwW6+RYKEB9Moi35ZSn6xhMemkOuaSjNof9tvohpZzKWMdswFLOsCzFtzo533LszVHiHuY+t+yGVGpadLzzu8x4yvk1B1SeKcrwdSUepS9+J5YcVJbEaV1aPy6VKfrNpMGeGv5kdXa8DB5BYACl+8r4Uv1eWlBlPRNjfCuBxjIkdp4Mc60wCCB3NDqqKCnTcz2a47ho2X5KtWepL7TyrDzPRuM0fPd8o2hnVhTyBkWr9eIS69iDSbq5xEebRxTHs5NVHpn8IBW2Mmak0nfheOJZBIb50+Mf34fjCQugym7y2CYroC3mjwEjDflE9uIASR46KrppirO4QXlxxiGmodUo5GvS13ZcnasTx6036azgXKW+AG9lf7vSdJxlx5pr1ZxUKYObc451EaNlhHM7S5ay7B1PhyN9uMrxxE82ve4cT2YU9jiu5w+MPbFsyzrLfW+f5b40w0CfuURGks7z7bKy+nVI5vnT+DdsPReb8TedjQSpNGd6zgyHEJHLOO/oF9mCizLIIJ20myxjjOPp4d19Gmm2lAcaRdzv1vHhuE8ZRq9FMs4tO6keNSQDbEdGF793WYaYUjw4K6H9/a4iTnMfKJU8GseLm9sy+j0t04iWZYMHgyzrhNNpfD2L21ev4sWnr2Pxi1/mZxjm0OWuIYe3b2P9h2/j23/8dQyfVrF8oBH6NueZXIzxE42+forhtslUsvJg1Wwfe0i2WvamwhBRDtPNnqzJQTqe7nfbDFb69WBVxnCCUmIYS7KpicbGCTedxGZdlSPUJy3B2vMM11yepX6o3NGQLP7jOp6Z/GP2cXP1XnZCS0ZtFz1bVvEsc6VzcRfvSFzcAhrt95S03ZwXPUaRT13KHa937Opr6hB+n8bV1twcGYg9g/Npppbnxud7zvwbR6Rr4blyfCUX4V9nHtKXCQXfINF0UJABUDiidDb11jIwnXuw9GtMjyD3ST4j1ur5Vb926lxpn2hldXtMJ28t3bT0It/JemgcVCfkezGItgMxIe8QWzAe/s2PMrXHXBrPEqc0PdPnOD7n6Bi1FfTGQ++tPTpnCvGXa8nY05CHLG32McelDCjcWY4n5bYyqsZTRkF+XKPeccVn4DVtYdK68o45bNcVVO6eKaMdH9/1+Fq6dW/FfJ5Z5+hctvsqzaWdpD8vNc/i//zwLAPFPH/Mp69Y4zilTUqJ8e5eJ0+23oKZnGtvb+j1EzPyeoO2Y+Se7W71UfuLXs/p10gbgnTiOt7ffzjhHmhOuSAesqXzSX42/YTxaLNSXve07fsYA8/9i7/4i/hf/+Zfx83NIt6/f5fzv7ldxMsXr5shnQpWVZHqd7/9Q/zjP/5TfPvttwCcE36us3B2PuFgIduJ3Xk2nceLq3kGIBLgVmu8ifm4Sr3RH5Bs2RU6xOCQGUZgjw/3lJIrexT0qK1XGxf2CYOXtXFqU0meDD6KY6wNkm9BUFn5Iwbx6fz/J+w9mCTNrvPMm95Ulmk3BhwQAklJXO3y//+GjXXB1YoSSQEQAQww09Nd3eXSm43n3Pt8eTo5QVVER1Vnfuaac895j59F9Q16UhEExdgi0GpUyxi/Gs3KlCyNm6vy9ld/Ub77q1+Xu7dvQl+md9Pjy3N5/vxQlg9PkUH16cPH8tP9xygvzHek7EXlmVa1g0wv1omxRiDncVumoxpMxjiGg36ZtExvAjRH41KWy3X5/GldqMT57756W27HpzI7rsrtdFReXZMlfYwMLuTs5+WmvKfE3suy3K9K+bgfljWy+tgvK7AQ5XjDuVWdCodeDTS4tE+w//Xs1oxkZSv8v5NlKeOJz7LTgevZIzJckEna2c3W5H3aefiN40nbpzyu8sFzf0H5omcozkLLeFIuZvuoeq3ZgdrIsiw8UHUBqw72n5YlJZYOGj3WcfLu2LNm15Yf2UvU88T32AzhOzhpl+uarQ8NK1elV+gg2770Jyg7+Q57mvyVd8ibPNOMSYeffF99lt/a+3m398jL2OPh8Ix/5IlijnCgEUR8oTe4PpV3nHs48r7OIdxkPnPic+W/68Tn8OXr65pYJH4Kice5XSwWJx06Gv74ksakr1+/Lj/88D4Ovg4jHmZd1do0saZ2hWL2M03AHJQvz6nYlfnXqCMBFH8L7HgnYFBCzZ5GAYbGvZ9T+hgTTio3lOfI8BXmAk+fYwSPDg37I5ltlSOHWMAcuWNaLdf4uWvqwXE9JFKZLU4O9kHir6Cqro+bKhgSqGtw4VobYnqf7xOgKkwzEWQh6WGVMNxLHY4yo8wA+AzBzjuds/MVgPm8jpmlfhxVgFdgFUpMqvXs4UB48UyZi+PK4+Hd9ZCl9N9mwFJgZ2CcPcR8nvdQJSePX9rMig7X6aTKB9X5CjBk1nndZCRZucqHn/X0zEVJlMYYBI+et8xgBbp8ppDxPhmu7xMEO0YBuvsgWFR4XIL+vKesr9cLyKRL7+c3PxUon3ssKDgy7WU68TkZ/Hut54e1ZF003mZexL5xrgTWjENwnYWPjN9189nyi6xc5Hm4Xo7Ztc9nLHv/8zul4+jjkfqu5PlXwUud7ZpqznxoOs1PzLccwzix2tSoEEqYvL6al6+v5uUXN9fl69vrcjUmUoaMh1MZRjTtMaLoIqMieky1klst0pGxEOmjs5AMn01TeB+enyI1mOyMYWv6yPu7eaXa/TUyvYKb4J3l3M/MXimc22Wr4S5fFiRV3jIOA6Y8kbJFnRICmMOhdTqXrmMcKunSGspXrB1OEaI/okkCxqVaPu/5+XMYVim5RFp2rDnrFI6ncURp8TOZzsJxRf3k6ewqyvBZJ8IzLn2pZJ3HcI4Wkf6lQ2lGwSwtqhhhvFFplj9mABJr0rKm2DPKBlpO5Iqmnigz8EX647RG8xiYItU/HIa1CXgnH8x66hxpzaByOpZBy3jCyUQT1ciY3G2qTMV2T6P7eC4lEKvzhzhulVOBj+Ov56Q5npvxPtYDQ3gzVGLwy/wsK7qZ/2UenPkFJcCyXOEewZMYIhtrPPsd/56OIuPpzFcrHws6pD47EX44QykL0HpYmPUX/PB0Ll2TjRWdYtyMn7XE16A2vj3U/kVheFlXo4pzuuSVOAPk865bzniyFGXFO7Xfz2g87PrfbOgX0zI28v1ZbmaaVM7L4z4/PnYlLhivZTAv73fffNeZF/arM6MZ7b5I4aCfS+oBoHLk2lU5VOVJllGeMT4X+2VaCR6XjJ1VOH3Za6eTjRc1xTGqd/w60icqf+iyxPQDmlnV6Dvkc3MYBY9vmSoqY6EsNjoKLNQyOjBa+2N5LX/X99ayLPLNzonZnoVhqpN7OmhQGiJ2oB9Kc2TZcb5beWsdaTwfx3eHueytxflu3qce5bHIliCzr5XE6w17YaBmrShPxnqJobKB51KuimEyfqh7XI1PlP6q3+3D2BA01DLecFjG3OnTR7mTQwsMm9WIz4x1xSzwAcuASa+eAXnOZFojGWPPSlVewazKY8qy+uMZdR5cG4bN1tcs9IV1DRALmUHJt+Eg1h4jDGXFotwfMloHY3MU5vF/iafORtDMJxzzgH40u2p4s9Qe70VGEDgQAQnN4e874ow2+sXJAQatWdItGzQ1gCabx/fGPDgfKQ1rj2G70SLXwd86JRQHd8usVWZmGohjyXo3+cS4cMh1/A4jAQYZncU4VTyv7bPl80vN1mgO3Tg7OMtSlkqM3/J8YIPkiEZ+BB8Bk4+qEzLrINHjbH8s24fn8nJfjVM7+lDsNuVltymfqaB6wjAxiSbO8ACcR+qbU/BGy0ih51OUASzHKLXIuaZUVMivlh3L+HkW68C1wxnOG2QAjdFnZUTm+81Nuf36bbl5/abc/vrXMd3n1bLMx5PyajYp4/WqLP/0Q/ndf/2HMn9al+2m4gai6xksDiEdT9Nxzex2jTjXXYACPHujIZLUjGE5Qu/0uTvuw8j43w5PUbq4EIw0GJYlGb4EH82mMd7Nct3Jtk4mNHrx7KuLazz2t05Sebnniud4Pk8dvj33Ro2znKJ1z/yh8kSj9cX3gQlbxpMGKXVIAriyrMs6jnzr0jYhfxMHeV02IDsm5qFhnjPLP+ZtmX4NU47LsSjjKAWlvieGkX/IS5Whdf3PPSfBLugK3fq2wLQDvdAatse+YCYC48rnOOZVzo3Z3c+On7besWJhcYZyO2wzUdK6OpfUL+UL9SxWp6Xfca/8XZyQ91H8IQ8J/tycTVyv3h+8upUPzuPNOEY6c16Z/2s4Vzd1Tu49z6n2hBpwEbK2lYzWzhBlkVrGcjihmnwWf9TrMJxW42DI2V3D3WGLq4ZPnu/6aUPjXYwF/VhdT9nsWsYzW7BFYJIW8OrZyvqxstwz7D64XrwvMifoH5vKr5Md7Xu9J2NwHE/8ZIzjO8Q1Zj9p/1Ee8f3t7Vn/l24CqzdnlEZi8UngsFRermKEVna80ZbrU+mv2p0yDezIhCm9sOetN8tYZ57DdTyLM8tn7AWZMtq2HH8OikeHE3Ozltrj+Iz15B3STgQml1OUvtToz9nmjP71X/+6/G9/95+ivD7OpePxEH3/+Fd5R+kynv7H734fGU/0MVpMqz2WcnFn592ZlxJYRFbxLdVWKENPlEEEUtUAmwE9FglCwrB/OpTVaV+2rD9yhGzhp1UZoYu3wH/Pn7xqRtnmlk3nufa8h1OVYIlUGhfvDL0SkXXI61fRR7I6biboWNgD0FNH/bBjTE/DchgOy5tf/UX55d/+TVm8fVNm17WH1uPDc7l/+Fy29Fk81QzjH77/U/nw6T5sIsjU6AnagttYI97P+LaUo9/WQGHWnDK2hTOMk2IyisA/MpspYLvZEPy6LteTSfn61aLcDU9l3tuVq3G/3M6uagDKbl9eVuvysNmW+/2x/LTk7335w6pXjv1hIbxtfeiFjA0HJrVKdtuyPZ6zVOSzdXzVwY593Z7DVS6eHU/RgbzRbtYvsvzA8cQ12J+Xq2WUiMvJCtpubbEj/bLP0CuJJ/LisBc0J0XHu0u12WebpOdenpd9CvI1ebOVHrLeoTyIOUELtn1IThTfx97WcVYey/Phmbzz4eEh/h92uVYmzzPqOxirvFF5n+2MlnZnDS71IXmKDml5eF6LfI38xT2r+135F3Pgh3G6f+FvWC07+Znxvxj36uq62jZahZXsS3G8Vs5iXSpPqziFNcDRrQzMc+y9e/fulA89DA3C+fbbb4MZ/OEP359rZzamKQjjxS8vT51BOQNylTGu1XCmQAiGUWB0LxExeHd31zHPbNznPjKqFF4CgC8mkCKcM0AQABrtwuK5cZcClHk6pkidaxF6Ah4NKjzji/rjSQnhfRAj10iMjNN3yUgFlAJfnp3T6fhe4w3rY8aZDh0JwMNozUYJXJBoeqoAWYUugzHmyfjyQbgEUfmQetA7RTMM+7Xhn4xMwha0yUwkeg+wDrdoRPszjicPB3pABhRZyRC8ma2i4pEBrCBCMOPYXY+8L66N1zCufDYELh44GbgGBhmCc87rK+DkHh1PCnJpQWOza5VBjzTvczKTkKYcqzTCNZ5nxuw+5+sz0JahZ+aSFZpMuwoLlSbHVYXX2Rjo+c/7kIGdz8zzk3f4OytTfib4VMAIShy7YM3+aBksOlYBjfungqnwErxlIHzJnH1vnrMA2jlJT3lt5JWLeQWO3vOvfmNYHJ3LjTS/UzUmUhOZJtuURjn1y838qrxdXEV5vb+8uy3vbm7K4ETvokEZRXguJdJMu0Ulx6BXS2bE+I9VwFRQW53npMXD8zhjlNjDmIjAovZxKL2tlBrqQbeOaby8thPa68pbQ5DS6wDH+oBeU/N4v4qM54f9IMoY/khUeKcYNUNkdSic+/QpcDVIBLgfYvmh5M+pGlGJyqfkTDO4RY1+Sr6UfpkMa1nZiNxGdaBHFc6mXgUow9G4zG9uy2A6jujdkGut8WbeQ+VG8JhRNbwK+uRN8p+83+4D6wCfY31wPGlosA9ZKJhG8QEumtIZJWhfKpCI5x6O5fb6+l85nsLojBk11vycyi4vBDB3hvkR0eaDKKFQML5EePMuAMsmelOsQu4RxUUZx+jjVY6R8cQcKa/jmcngz/FjRHbe7JProQHYkk/5/IoHGK8GEM9o5hlxvlt/E8+8CrT3Omf3SBnQ8Rnkz6CVGwqnQyp9eOwFXXRAMM5TzS7r3terZ1d+qdFA3kBEPedjPJuW4WAcEb5rosJb7X/qo3uPPCMr6FnJttQfRmPngVJ4Bta1X0yfYB6VuX2Vcfzj/lB6WxSU/DDjJUGlWIpIQ/YfPkvW/GXEG2Y8x+3aZ/4f2XiJ/9nng/UJp2NzcFzKHs+bgSvun3w4G6Pku9KZ5yf4DQ7ZJrMwPqsc2Ium1mw/lx5kv92P+s7WpMBn5Iy9cHg0p0Uynpt9ISYNg1IL3uIz5i2+Y/+68TcHnU6r+nmlNfGu58q1joynFhnaKUBkWDQeSkR159gfVaUV+oksoF4t9xPvifE3p0HLfKnrWR1PKObj1gMIZ3ZkRqC0pjJOma8z5+AP1HlPAQVi726vWqk1+GhVko9le6gVEBgrgRExd/aI7Dp61SAXmnxxv6Qfn6+sigJnyVEiv5F+Bk0xDtky1MBXjYRhkGpxG57JzOt5B2eb8naegSiX1sp1IHcockf0bZQmxHGN46NlkMFrWff8zIxdAo9jS8nO0JTtHbQ0n8a66Hiyh1/wd8rQplKuZg11ZU57vfLuFaV5qvzvem2l4KackWqp1Fz9j1J7Op7i3CXHE8EvrIdzyvP0HGb8Gfi+ZWrGPmJctcdU53zq1UzR5gzm+9hrIl4jCriVAWznSj7Z0dtFM2tKPV7qHMhbnleN1utCTwkcT7vnGjFL/8tPT4/lebsqy1nVdQ2IiZKG3NsCDia9Xs0gjdI89MboF5LUoGEMTvTQi2jp5kwlOxsDWGT2EXF8Ow8a5B8Z2eOb23L71Vfl5puvy9XdTenf3ERGBNl1lBoabjdlTLDPZlOe7z+Uwx/flwPllx+fy9Pnh7I77gKzcH63x10ZT6p+F5ik7Z2OKGVnzeLCcT6KgB0cS+BGfn8cn8ozYwZr9AflabcvS84NxrqQrZOQdZ7LcOBfZA5pUDHwzvOq7srY6BfBz6hlgMrrosdYet7P/X2Wz7WcHpjIM5Uzi9QHnXfIMUsRpzLAmZ4Ze+Zp/D/rCvk7ebj4jes4t/LHbOTiM3V/caE86yzvd+H00/7iuNTz6jhw2px77CjPYlz0tBumMmvNiWQwF/fD33Q88R7GmNfJigTOO8+XcZoR5DnUyK9NJjLAW8Cgz8jzdK/Uw8R1vEecyLj4P/TDZ1Yu4V08U9tJ8NMWsMpvg5AvsaXPzVgyY3KfEfw39SDLa8D+Vf2yZg6oizJ+vmOs4aBojk3XNNsE4CnwHxxP8kkDnSod17XTKCp/lZ8ZTG6wSqYj7S8ImEuZxhjVT5yT+oy07RnNtO57XU/eMbuq2Vrye96V8QD2Ia7zPeJ9z5W2SB1HuXIQ62fEvTYRz7ry2j3P/886gHxADOY4z3p/Kymb+hrKpyKIfk8f+7MdUP2a+6v+Wn+rD7j3GrMJhmQemXZZP51T4AXXz/dmO9CUTKS7u/Ldd78ov/71r8vt3XUhywqH51dffRXJBdVR0It+8vR4+u1v/kf5zW9+F3/jdDnrG+eSY4w7MBH4fHcoC6pmjSZlQIlYUE2vYundPjoWhqNp0ytlRU+h6BPY5PTujLmPp0BDXyQKzK9q2TL3V52Ez6KyQnM8ITNqtvA++iRSXg/n05Sytdt9ZA0RBBUBU62K0ng6LdeTq/K825U3f/XL8u/+7m/L7M2rWhmEMnnrXchxsqYJ3qXU3h//5ffl0+ND9OKkjHP088V9dKjnlSASnJEhM3f7cDxdzach7+mvPer1ohcygTDovuHQ2+3KhFY3k0G5pVXCbFhuJv0yQBaX2puR+dM/cnk4lnVvUj5uduX+ZVn+mYZP0ecKXbs6nkymgPZqCFM9r4xJJ4b0G84ySvJ1wY3nDCSBlEkXmQZ5lgGu2G/4jtY7/Gjv4Rr+5n6+sw+a8okeXvPpIu7xnGXZx3Xbwyb67Gn/FouI57newIzOJtIOeciAhu/l2c5TbG6AtHxH2d7pBE1vy44nZUiHi1q2nXxKni+PUg4om5RxwdPHlffLJ+VProN7xvd+luWgn2ebsrylzrniD7NClQW8h33DjqNMVueUXsKG34KxvSbL0pD/VAlqPhh5L4FqnAWeD76QR6vzhTx5/fr1SS8eX9zf30czOlIzSY/7x3/8584wKANkYlzLi3A8dUrav+GZFCTqZOH+6vkfhMFCQlYBYNFYpOWyZiwpmIPZpVJjWeFT4Lt5gkzuZ1FzJAFjZ9ymbyr8M7jNwCOi65sh30PLbyMmBEcCXgWJAkthmwWZwjofOg4p2WZ89sMPPwQoFIQJnjKQxOvqWglGPfBseI7mkbBcS743ckpDxCVw+DnQ51x4NhlPAhOja1g3ozpkKtyjATUMDg1YaThyXzNor/tYgUgGJ66/4M2IHe7VCJjXn78znVwKefbwEowxt445XURIG9kl45XOfI/PzwDLdZA5uQbSQJ6fB9XnKnR/zvlotqD7dAYJdS04w9mwrzKTabcznKZeO9JBZ6yy5mlT4i6BovPjt8/LzIrnZWDEc8PwlxoEOl/XzXfk/3vGBYcKw587X37mGcyA0nVS0CgcMp9hvQXleT3yejkH53MJuDsB1piSgs95EL0qz/Md8oP4Tak6m3pHBOG5tE2ktLcyVRitb66vyu1oUu76pfyS/k70JxpQjaVfMJ+GEToM5zVKKKLGzchovXDquaylRDgDUaufUiwt4hNFEMcTZ2a13ZQpfUFU8pIB0dJ71HS2GXg8ozUJV8meXl/F81hHFVieZ2bpYjbv+DaGrY4WNPQ2w18YpZoBXQHHkk/JyGqRLWR3YFDpY2wGCEY0Cg6aU5TDIRI5otkButRhxoGAsk3mE5F3o0FZXN8EaMaoMpvPy3Rx3QEtzz9ryL+gk1a2TN4k6PLcZ/rI/ELnFc4y+bvgIvNIak1jCJOfYJjyLNKc/gqlojnAco+nKOPUGmlfKlo6wOv6kAzSjwanayK8Nhi9qvMJo+EQ+kKBAmzvttUCdtxHWYFQvBpwky94dgRfOLSivJEl7lp0dVYEL2Vm5klnR2pVkC/lmOfTs+V7Mq/uxmLWTXOaxZk+7sto2GqHx/PPlkl8cdV5W8F9NNNtjif5Cj0OLnmNZynWYnco4+mkruFgFFifvmSMs6bRV2O/INc5yit9dhjfKHOBET0Z2igFecZD1ZmA0qljpd96pAW2IZMNJy89zi7qWgtGDfLw+zhjzfFExJOyVAzCdRrMmK9lXuXtOMAwtoohOYOeA/jGqq1F3jfpu46hRpGKCTwbfoZymNdMo0YnL8x00OnUHEuuJQ6VOLPooi2yOhv7pQcVG4zKGW/Aa6XfGG/qeUUWRZbXGps9I+wtwrAAACAASURBVPDKcTNUBqawxN4XPaKmX2RsK981pmkA6PgP5fOMKgxj8LH2sGnGkVCaTpRE2QUfpF7+WY7WXk/Qj+MZwl8JZiBAouE0nhkl1XBGU4ql8SfeK67S2KJilY0nKoHqCJ2Rrl+ztyi/Ak8P7J35C3IOp53ZWKx3akydZa/y4olspJQRxf2djMFh00p0BLbta8Cs0bxclx2j0of4L3g8RolGn0EHrUxV0HNE35YyoE9OqT2Soswb5WMi86Vmy4gVlGtf8BOzUVJ50Ywn+gRJtOyvKEsHlsURQBQkkbzNARhyqpWSzD3KJq0iQfCf1tsrygcaaBJGl7oeZnxmxxNO7l37PnCYZex4XisrKD7Lvzt+V86lSmNd2jw9Rzh94ryZ7ZScTtK0fd4IQqCvYex9v2atil1cM/uvKRNn02n0c2BvOqyOcaxXsxIJjNy8LGvZO8qikk223ZVPz4/l8fmp7K6msS7DyDyu2VvI0+ATe5TyWrI28HhzkCFfPevwaYJngm8SfbuswSXwDuTrgBrBOLG4YzIt09dvyt0vvi0333wVmU/9q2lZTK7KYbUpTz98KMv3P5bT02OZ93tlNuyV4cenQrVWHE/okmGsIlAnEnpPZdsyyrOxJNNff1KDiKozfRiZY6zVrmWNHaezcMRtcWT1h+XpcAhD3wuNrNkP8N2+BtlERt24ZmiHfCAauRki1WWzft3xyRZE4ZmEt2icWW9W58CW1MvB/c6OHaR55Y31bEsDWUfJBu+gh1QqWDnbybauHH01rko/WVdRlnmexA3ykKxPSPuMgR9ksc4C5TPXaO/gM3Cr96njuIZVb6/lzJSXBqLFPdg0Ww/OkB+t/2sEG7TgwqyjBT9ssqVzsrSMGbF5Nizm9VJmhkMjms7XXhpRdSD3fWy6uPPk/EiP2oUi6DDKVVYsgf7Le61eo2E2770OKB1hGtiQV5f4WFkqnnHsvEOHTMai7n02+p7xW5Wl8iHtVNqlcGxKf75XfF7tIjWqXb3i5xxPWW44Rt6p09DxGbDHWLSH4LhQt2AteJZZNvb+uqRt5aB0zly0F/rsDt8PvyzFrj7vWKBNruUZ/Da4W5pwDzWs22OUsXIP5Xk96yGjWuS+62/GoIHnWRdgfc/noupYjCF/Jp70PnEN7wq6QFtsdin3Mdt3HJ/n3TOk7DIjOOPtzBMoga9emPfN9V3Mb8urV7dhU/z226/Lm7evwtnBe7DzzuezKJdG+czPnx+jfQoZT//yL3+I8/LDn34og5bpHHyD8nqpdG4Egmy35Wo4LlfwXWwMvXOlgedlLSNMyWb6hdLzEJlGufug+4Y9HS+/z3izlPHkXCrOvfa8ycfifOKsbeXt5sNxmfWHZT6elvlhUzO9qRyDA4PejE3Xpz/upD8th+m43P7qF+Xr//DrcvXVm8hmwtl0NVtEidqXh8eyp7fShw+R8USmExio9pSspX+lUQz57mWUye0Pymw6DtsCOvKEnls6nva78rRZld1qWRaTUXkzG5fF4Fi+up6W2/m4HNfLgvoWMqccystqUwgDOwxn5XF/LB8fnsp/ftgFn96SxF2obDIPGUroLLyR85NpyvOjfoDj2j5A9dzWgNFY21O12XGmoF2TMuSfnmvs91xvsDf7xI/BNrzT82gmDN9p/8/8NetDjHu9W3WOJ8aQdSnpQPuwup8yJp5la4lkG1bniOSMU02a4NrqCK5zlr9w/rS/ywf5Tn7Gva6lz2BclsTV0SPv0AYq9rSXM/933ZhP9kMoO38OH/N8A1DMJsvYAf3Ud+WzJT+hHKPPdR8yfqGiRnagZbkYeAL6ntn7sVavY321jUNGzsV9inHQ44mBR/QUEfKDQXn16lV4wmkuR6k966rqxFApqMCvGgl52FlYnL1cRmi4GCwu/1T8EJqZ2Jw03/NeS8nwuQpYBk6Czbwplxsk4OJ+3q2HNGc3+cxsqGK+OpYUVPl9LGgdYwWsEqugy412k91A10uwI5DUWMNB5904Aa3f6708KzIOIhtsFUZhxqbjTIEnkMkCjb+z8BW8ea3AKCvQvlfiZY5cZ3STwM/D4T4poCu4rcQv4Qm06ntrxBE/AiQFW2UCtZRTPhT5oOT3fQmoq+PF9+d3ej/PZ50Fpu4338tceIZr5hj9zP2XAWbA5Vwz6Je2VZg0rmtY4Xdmnq6DQKMTCA2oSgueKceRgaDCQUWhMzq1iGHmIL06/vyeTMN5Ly8BmPvgWfN9zknay2dYutVwIa3m9+vAzIpO3v8stAR/gjZoFAGQ18V78/7kfcvPc8zSleuahcgXSl4DtZcMXPqVrvIaRDZJM7rnObr3GKZwPPGeKkirITDWm2ieSPOtEW93i5tyMxqW61LKr17dRdm9yWQQ/YtwPE375PVUkGSks4ZTs53oF2DTRGjjA41I17XPH++IKIjRqBMwpI3Lz0PItvr6ZAtxrnDgBA21COOgIebUymeSPaSxWt4cRjGbKjYHkcZro655T6X76piW/7jW7gHGmgBeGDJQslm7MIrUskYjDAeHYxmQku61xGy15uGUsYmsJ5wjo3EZT6Zl29L1J/OrMlnUtOsMgqWnkH0pwjsrgFmJ9G+foZElAJBG3uRYywYXe4h0oGldZXHwzs22OpfsrdH6cMU8o89T7engj2cYw1HHg4+HMHJRC3j5+Fj2y3VEj1GfGlA2Gbc+GZt1lHPEWUD/p95+XyPpWqkt5ab7Ik8lujvOZyu1F2NIzieVNXmgZ0XMYM8MPlehy3LGs68MUg5kjKDS6ti+wBkoUSnj6Yua1ESYtYyB4O2W/xpUgybPnYxqqS95mxhEPkl0Ht/j7EEZg9aIPuQO6IqMZ+eQFT7nqOwMXtUyUTT8Bh3sqrE/SkK0UmU0d405Qg+7asxnrDg5QzFPpQ5VyLlexYJ3qVTwOfus8isw9Rp5uxjD4BRlIf1fcK44N4ys0iER/+tmqM806t+VD1YZLm4Tp7iHOJ4yvhSHdPKwKdH2xYp3p6yH6MPTSuHojApc0YzwXqzM0vF0limN30IDLfsvznsrJyV9hyxs2Tohj5uRXcdT3NP4U854suzbpWwWk6Jcyw94fvBC8FYzhO56lHY81FJ5GDT7vbI57MuGaEzOeesfE+t1rA4+HE8a/pE9OJvhs9GXCGM+lDjsR8bocVON6s4TOhM/ij3yuZMOXE+Vsbpv9bxx0jA0VGdt7VPK2oYsxhGC06a9c9aCGqQB18Xz90imCeekOZuVATYVPjTjZciXQS1TgTOYn8CBKSMv07r8BblHKVRpWidI0GuNDY7apKw1dIdzgvFjkCELLpxTzcl1GXAXeKLJB+aTcY7zLa2sZshTSi2SMdb6HuLEwCASUbvNubqF98MrMGqSubyqGUmxrzjFMeilPijsu7xc/mOZvth35vZvOJ54v3ue8a/nl8CV2PsWuRo8nqjqNqYhdp/Gr5DxkamX5Ed33lsGHHTCmfIseTY6OdEywl1r9o7o5s4pwrnd10y0cLigWJPJTd+sdXXcgy8wWN1//lSecFoRlIF8a/0qeXdkihNVjRMVfopRbFRLoJboS3DOICfrOzK3wVbrTQ344BngrQNRzWCTaRldL8rszdsye1f/4Xia3czLYjQr+4eX8vjHH8vT99+Xlx/+XE7rVVnMRuWWSojs62pd1mS1nQ4FGuD8039x1fY39AbXPXkWKVlUy0KSUVYNs84X+umVYc1umozLdjgsT8dTeTmdogfU48uyfO4RFb+Pe0IecU/jt8GTW2CVxiDx9qVeyXvFiNoW+L1tRlb3V/3H84mDgiypakyrejy/De6k6ojGZHGaMjz4Viq1l7FJ1qUyBvGcKsPUJTMekfaVO/zfsyHW9j51EnUL3su4dL4R6mAglPqWenG9FsNQtV1UjFINvYGTEBOYMJsDjR6wNaCqZsZqxNdGoP1D3h1j3J37d0Ovrr9yyLG4Hn6vTjxfXHWGQK4xeJh31MCcWkWBfxoII2huty3jEaXoqr2E3zqV8jvzWNU7+EyDocHHyq/Mq9TJLvddvOe+Zx34En/0W5a/AY48U5wVa3yorQaco+NwvyjjpeE4eGMDL5VGq9FU+uFeHUrO27HKB9WfeBbX3ixuY2sYE/1Mhv1hBIoz50vHU7Yj+Dx+c4Z4rkZJaTQw66nSnedFXY77qj5YS3Fpe8xOw3yu+J4xoXPGuW+ZdzlwWZyrPOVdOtOyzc6x5LPlHnv2lf/5XHK9drjOudSvmXeee9ddHGIWt/qr9KWuSGle15JnnO+r+Ae9If9IJ/Kq+bQGg1FyUMcTYwAXUmbv+noRGVFPT8/l/fsPEXzwm//+u/Lf//tv61lbVWej4wz6QWY1Q37o0vtDWQyG5YoeoQSWIhfBaqdTedweoqTevtcPWwA4B8yOPEe20itJWe4afaHnDM92POlYepFPxVhYiyj9fohsJ0oAzobjcl1q9hF4jnLwyN3JYFQmo0Fgn8P2VCav7srdX/+yXP/lN2X+9nVNSFivy6vFXXnZrMPxRGDGjz/8UD5/vI+A2zU27z5BNduu5ySyhpK1lTZqwBH6Hc6zKeUEB70yjbK/yPkSpfAI7N2vnsv1qF++vpmVm1Epd9NhuZuNY7zL46A8Pz9FcAZVW1aHUnoT7Crj8rTclP/r01PZrI9sQRmO5rUvNe0J9jVLTt4t3tVerQOotsqpWdmV96b+6pQXbPZyz8p6U8s5IvX5DNoysN2EA53HvMtgeZ9P5hP7wT3wD+ZEkEE+f5l/0uMp29ikb88Rv7P9SV6lLAKT6PjITmHHjn3m8vxkGWWPYvmovMvzKU+RF5lNi91RnVjeHno+vVWTfDGg0fX1O8es/u15U25mjMC7+FzHk3yLz5DtYll5umMPW34LBHP8PrfTv1LFFK7J/C340b4+X1qzWpuYAz6TA0/1dfTm8/mJATN4CIXGWdwEUdTNq1GqeWEZnCXnhigWrTk2i6SA5xodGTp4GBQvNoKeCFk8svYn4v8KNJ5TU4HPjQF9XmauHCCBpsaYzOgZJ8/KhK3Xl3G40DrNFCgQlKBTwtao4fMzCPRgZXCaHVeMTQARtW5b4zGeobB3jSX8CmzOThsZL4KCMeCYUsAKvD2krLkOw6ywZg8t77U+I/fZo0oC5Zk5I8rPuU6HHMBPQlco8h3/BInui0Lb6+vntdSfexQKcGrcmUsxqbxnYOCzsuDumE5zGrm+0o3PP4ObWkIlj0NwGopUa14qmJdRyfQyaPYZGdBmAOM8uQfarYrOudk69/Gj8JXWXFtp3XFJU77DOfl/xpyBnoxPJqUjgfnquBEcZ6bO8zJgYzzZe+/eKOAEyO6nz/Q+5igDDKNnA4rOrwNeKeIs75vPc6+/kB4pslHQ5pp63j0nAk9BnedfWhVY+m6+51qdA4BwFZAM6sNQ19asUwIbLQUQasCtZtn826X2EA6+A6N+xyf22zIPhbkaE1/f3JU381l5PRyUX929Knd0qxwca6RNb1Bmo3H04QjaCt8LVrxBKCsBtlqJvSjZtl6H0PqwPqfNQjP2HEOZC2WC5ui7mh0YvIJSM6saSX19d1tLr1gfv9VCRphzLc+gD4IKEb9ZT9aRsUQ2Hz0AiAZvUSgYJ5QzGMB0PHlu3D/eHwbOiLDC0dYr/fEweqJgWI35D0dlMZtERBQClGywoE8iw5szJAKzaEw6GpbhdFZ64UwiGvdUBqNxGV1dfeF4ymCY9Yp3GWXdossFVlyrYpvBlXsR/LYBI+ndc9EBMM4tDo5JzZoh8pr7Qt6R3QD4bI5G1i7WJcJYyXarpcB8VtC8WTMdnW+j3wT9m1ZPT2X7vIxsJ2gqDLz9alg4bjdlPhmX6/lV2W1WZb+qkXjjWU3DlwbcJ+bIP5xV/hhxnx0f8hF5pPywO4/N4FxBVjVy57UkokgeoXNOniuP14Di2Px/gDkisFs5tQzMY59pvt0cT0E3ZCyEY7OCeMZjxlPm257/cOAOa1bl8/IlHE+hnKPot4xbAk/kXYyrU2gb/7AHZIzdzKtUDo4eImCgKBU5qRHAa8pDnVrvq009r1zD+EPxb+Xn5OlZfioDoDf2l+fJC5QzXh9gumUkqFx2e20PsP4pSkp5Jkjdl/diII7yEam2vvz8jMFqdJXKTqaX4OnNiaThIPPloMGUMRLzhS80QwG0s3muzdxRMju+jXFUB07yUsUZxZmQSmGCjzu80Po15WpeYrOg2ZbRpDOVzzi/rl12PDkPSnFI11l+i0fJWnDNzDzF0aQcO42qgozCjsGA9aAWf/RywSi2Phs2CHRgbszIPZ5OZ+F4Irih67/THE991mlTaVa+yHuhHf4PzU3mX/Y41PjgmkEblvgiOjicJCSSNnqHn4dB8VSix2FgFnoXNecoTg/5m2uS6ZSeNB12aRlGOp34fHS16CIicTxVHaDKiaCvlOHGc90D6TkyY1q5Jb7X0cLf4aQvA0wjYexnvciMWS2X4cigvwP7n/mF9C2O2Z3OGWWZtuVhNPSmnG/IIPo4PD+Xl8en6mSkjB9yrzme4BFrsk9a+VBk3gwObRRyc6iTAdRhwebQiXlbgjFheDYG2Su+MhAjzhiyfHg2YIu1MvbFWKWsiN6EOvH2VX7QAyGcTVHGr2ZyWl4xaBkcQU+kVn4xMmja+GIPGu9Rp4gehfRxJMOIyhqlVx3ylBZqjlUyx3F40UkBNytryBpRqogspyjl2++V9x8+lGf6Lu62YXBjL0LZp6wvDj/Wf1QNPdA5jcexIBGFCm2EwfD6rsnyU/RgwlnINfZlnF+NK98ez8vizdsyfvOm9K7nZfTqVZne3Jb+GEPWdRktd2X9w8ey/PMP5f5//K48f/xQFtNRWWBowiG22YYDGn4FDdB7E7H3pEGKd4ZBcRD4QR6G4Yp5wJuYV+gfYBZK3k3BVscyoPfH1XXZjPrlAb2atdodyv3zY/lDK4UX1SXJxG30In0gP8SHsV/0F02BCvSVmPL8pr+ok4uTGLS8Xx3K8yQPV5aha0IvzIm9NyPE94kt5Rd8bg8X8fylviAfyBg/6yq8Q9qT9zk+1kC9SNtHNsDzfrN4Mq7SThByq5Vakt93ukPq4QmGCOd96GR1feOcoRcca/Z+yPoyKM8vz4GHAtu2TBarbvh/16DKr1rmJ2i8zVV+osyWl6kz81vHHw5JeQ2fc482nxppXXVoPud9jgvHE3TBd/Yw104ljw4e2H4yFvTzHCCs/Op0mVZFR2dW3ruMVd03xqFzJAffjKKE7LlHtu92rNCXxmLlaKZHzmvOWLjMeAoaXa/jHbw3Y92Q5Q3rSIOBSWdNjmJ0Hk3jHp6R7V3cq+2A/fT5VT7WYDbPZBiYm43nQAWMYQ02DBxOTzkDVlLFAjEv9kGe5zq6Lr5HuSLtRbBjq/RT1/KcAZhxmechMGrrISaNSmfZhiadKOO1c/AO11Q9P/Dofhf9btCPHGs+l66fPTjlQdK6RnJkS7azXNopToPqAAy50gLCs61iMSWbaR+Op1/+8i8iqWA0Rs+ex983N9fx++Hhsfz4409h8/znf/pN+Yd/+G/1TLW+bsyfsxbr3z8FjfBvud2U025f5mTyYMuIuq94R6oz+GXfD8fTrjmdIkginED9MuqNyvZUdUP+STPSQ8z1VM8/z/LcVB59zq6IvSCDZrWKoBAcT4PDKZw9ZDyZkQQ3RO7ORqOohAI2G/YnpXd9FY6nq+8oUftVlD0ni5n+uD9+/BDZT7vluvz0/n2Uo8Xx9LJcBl7DMRKlpgnKpa/j41MEbwQO3e1CvxsNa8uA8WgQjqce+tkWG8eqrIdUBViX61GvfHM7L6/G/TItu3J3NS2vb67Lejgt33//x/L0Qn+0UkgQ642nZTy/LYdjr/zv949ludwW/I/TyaKMxtPAK0/YbQiqaP0kPaPahLXJY7+lVKeyEHszc4mz02zP7o10rD7tfnjmoucRtqCWrZptjPJE7Ufc87x8LtTi8X2Xuhn3jJrOmrG7Zy+wyGjUlQO3LK6B04zXHmmB5VtJU2Ud/8ehxzi5Voe/sjx4RNvb2M8WWM57dLbIX6Vhg5B5lgkkvE/5of1Vu2y0gWiVn+BDXGcGEe+PcniN3pXxWR9gXtqQ5O/ipJpVVuUi/6JdxmoVz2ec3IcT1HXXThN2j6bfP6+qf0WbSXbexZotz0Hp4izPL+OHxuVpOTGpd3v76sTgZehunsxOpVcwUsFJjXyhYRgZL4J0QU1WHgUtfKeQ1vHDQruYmVkq/Jg8WVeZUDqFv41DEOOkFaSCzAz8MuBT8KjUeDBcC4UEnyuIGQefZ3Cg8UVBmY1WGpsUbhkwCSpzjxUJII/ZtXZeGtb4rcPO8UiQCvkwZrToJZ/pOuffEhXX66HOwsC1dX8VEAEQh5OIytHoTuk9I5sgOpja5f7xfz9bXN0FeGc89d3VaFfpjMNeHRzulwzUwwAtmWooCJBGVWChJ/clwHAzEAQwb0Yt9z8rKd4vo9P7nA2pHsS8Nj5DWhUsdMp6y2zKB1LjCNfyfB0iGhocq4qHe846hFGhpccyz0vALCOSufIOadqMOc95PruerawYKAA6Y1ZLmRUYcL/KkgBZAeX54xrGyTwFoPzfvfFZrkFemwxKVADzHl6e8fzOvC9+7h5L084v05try2fujcqRQphsUc43iiCKjmu93m7KzaI61CN7C6dG268ZAm+I8fYcCQHQUpAAYEqPJpmt9AiRz61pJ8+YEM18rA4GgpNfzabl68VV+Xa+KK9HkzLt9crdmwrE46elhM9bho5K63gwCUMCJVwAOGQ4Pa2X5QWnTyu/ozCWFtjTUDhPlMWgHnErg4MhfjIq48W8jGiq+bwNp418td8EK88DwEVkvD2mUsmjjg4P52a5P8fDMBxyBoNGWko9lkHWvzpl9+EwoiZcGH6iB1E1PqFI0xgcIC4tRQBX10iR0gLDMpxUhxoGORwpANNwLoRXqlfmlDRczMuRqC4yiQpRVUQ19UuZUCdf5YSsk1E5ttImGPwwNrm2jEHlkt+czfmoOvCVOypggq7npngHj8JpgHMvSvjUSK/1dhWGT+8zgj6DKqN+AlxhIGsOnB7AbTSJqNd41vIlnE89shbQL7abMujtw1BKSTIcm7FHzKn1b5m2EkWW0+vkZMsE6zfFUn6SQYvPkk/K81T+uZaMKRVg9jsbaoLvWnarZQTIp7+gpUbjcfaTPGB7h83AXOVD64dGExtLPe6O/ypbS1nCOphyfmm4cM/ZY4ydi8msDPs1i3mDAXA2qf2HmuNFpfnSSIPRKAM+HRnsYfCRKBNZoxZxZmFIYo68h6Xp7WskMD8qJfFdkxHhGDarg0jwyMqppW/rNYvOGBiGbKKzm1ky1jitp2uW+XBk1bTz730aNev+n8vgyoeVBzxvu1sHrUkTrDnzDqV5PCo3k0Ut6dX2yz5Wwe8xyuAMiP4veFpaFiWR79BE9NupUcOMBTrM+DKwGMacVoKG7FUyEswM4HqzOYnu5D1htG6ZR9F/bFaVPufmusr/RoMajWgPvcDLOUptWHvGBG9HK8WBxN80eIYnjipvywYmDX7hwB+cag38llFChljU4KcmP7wTow+NkJl/yzaJaFXGcTyV0bQaaAMHn1qD9BZpHcpVK4UU82ln0IyaUNZbmQvPQ8YXsSZUEoOXz6YhR1Cq2W8yAwNrrGoTW/m9ynGW5xkneH48//3DuaSWvMnveP5pNqulWsi8sOwEPIesMHqh7ftVDjbjCfcYTQomgITlp55hsUPQ77oqhiigOsmi110rP4qTX7pTB8s4Mnol5mCBVA5IR3LoBWQcNz2PNSNoIM48/QH2u7Jlb5F9BCI0Hs4aY7iwPryYUcW+goqz/JZms25BaRvxKOdNLEw2XESH7uiTVWV87H1zBIcuEn0ka89CnFTwQ/4GU3F1RJTuyWo59yQ0czYwfjjSq+PX8xfyBf5kicZNrVoR+7Y7Z3fxPsYQQZeNr8U5ss8aZxa+ta94gpJ/lDVlHuCqxwgkOJaH4y6iph9fnkMWRUYrByDKaI7KuHcsE3okXl9FWVpofDyali1GAQJj3rypWcmHY5Tk2RAx/LQs4z0Z7C3qeD4r01d35TAZldHtTZm9fV169Ny7vS0FuYLh4TQo/fWm3P/z78rn//pPZfb0UsabXTmMD2VIdh2OvN6hrFrgzbg3LpPBrNwPXyIAabfelt2h8ZEJwRXgi33p7UZlt9/GXHDwReYg1xGcs9uX3bBm8U6vbiIji6ynj9t1ud9sy/q4L59Kv3x+eiyfls+FWGroYhCZ+bVnWwQINZqmn2Dof0SMt89wTMk7s44srp9MayBDJ69bdRIN5ZRK1Aik0Uf6BsezlwTj8mzPgXwieA09xFpUfqX/VoY09LFSXta1rFU+G5nfq7Nnvcux+13mR3mOyqSOl6XMino2Id1z4Kr8Q5xZ+Qh2hGocqudg0Nlp5rNF4AV1HBzvwbNaaUgxqDxXx4Q2EXW66OW93ZTF1SLWEv5ICfjg+b0qAwxWFbfqCBqOzyUxnWcn31PQQF6jvNbqoPJc5848+I73hnxt2NvobJ+n7SDormEevxMXaBcSeylvKs3h8KlzDEPfZBx8q+IPgj6qY9Q9N0uANcKQi5FfvZg5RPnqhu1qAB74xICIY9nvzrTe79e91A7kHAO3NGOkzjCN++4p42MvdDxpU3JujKWuR8VM/GTbkTI5+ubSy68FsxMk0Nn/cGgSTNKcVeIB7jUAURsha+R7LO0FXa3W6De1tKa6g/uhITbr7zzDuYhxfS7P4FrtO9KFNpgw1hOUYR/JhmeyHUdnmzIfZwQOUN6lHasLnCQoYl7pz3lqO/DMaSdh3TN9dfpSy0iVxzk/rmWdqwyrzmQcTN/+4uturd6+fV2+++W3hXNOW4/dbl8eHp7K//l//N/xf5x+BDYZQJ4xmphyf6i6Q+w9QVe7fVce9h5epwAAIABJREFUNea1O4WDRvugPY/D2D4eBbYMp+aBDO9aScl1Dxo81IwoeYr6nWfmsK/VnubXZLqVsqQCFI62+Sx057vTqSyfnsthtynz/qTcTOaR9RS9oXBs/OJduf3mXbn+9l25+vpdWbx5Vehht3x8Kod17Xd7/+Fj+fjTh/Lw6VP0KgKngdH4jqAS9N4xuiGYg3O+34S9gDneXE0KfbrodYpcpF8jYw9djGDf46b0jtty1euVN/NR+Wo+La+m9HsaliuyhDe9suyPyj//9GNZ7ddl0DuGrrJ49W1Z7Ublv3xelQ+fPwV2mCwWEeSz35AVXvk/JbNDJ2uOZz7zfGSdwDOSdZywz40r7Spr5JueWRIHtNdFpmmz6XO9laRqAkmtjAHff3p+KjfXN52expkyi8ozyPVhmz/tyhRHW3OaiyXlP2BEeZWOG3l6OGx2VASqpfLlXc4n5BUVBprjR7t1JKtENZzaK9bSop5Jx+ZYq4OntpdxnFzL/Bc39FR76oI0GIN+ENaD/6uP8Tdykj5n8kg+C5wMHRNA2nRK+ZRj4QyQuBPOtNZ/ljkzJh1u/M2PQcrii0t6yPYEbeuX2Ep5RasOzybP4V75Dtf4fnkc4w8csljcnDToyFhYNBVCL+TFGrCZINe8f/8+nAO+SKYnUfAyy/hJHJmJyLAVKr5Tz31mQBKNDLYeq5p9wAJnUCBT9rkupIAv/9/so8xUXVTm4abrrMhGL8FMHJCUucK4NI5ozPEax8A1VQCejQ5ubgahrAUE51gkNN/BM7roiKaACyIU5FnwdgSTjL1ZEGdw6pqHge+iKarrH30uTrWObb2mApEKPGoElf933TNQPh0HAW55R/WQ14PI/dAWOoOMQTAqXUjoPJc1cL9lMtKe4FPA5RpynfsmLbFWPl9h/8V4G6PIYMO18D73j99el9fd97IuOno1Sriv0qMMX7rJgoG/BaLOzTWQTqUpjfOcMRhFZuT5PGTaU8iEw6QZIvntmdFpJP1cKkXcn8+mZ0LQwBgdlzTLNYImgZpr5/Pye/L+uU+ZN/i9c3SfvUYB6rM9l/z2uw7kpSaofp8jLgTzCpNg/LttNIcU9Gt05H4i+lebXfnmm69COAFqUEbODBzgAahLhs9WDiScTeNB2W0pb9aPzKPbybi8mU7KV5NZeTMZF2od395V4JCbclsSKdYm+g2MqmFjvQnH09PLc3U8bTBUnxUZBbbCC96GYyNKxQxHhUbcUV5p2C+U0MNY2F/WKA7PBsanAN6WnRnVUhAdP2lGqEvFT2HquksD9BII+WUT9pZAg2Mpoh9p7tqjJFJteD8YjmI84ZwBoNEAlD4FTfmJ/jdNOYn62/1RzINa+RjyZvNFGV/NKuikxv54VsbzWRkSuU8krtE+w0kARPqdxPhCSenHvFn33bYqaxQGClpI4EhZC0AhYor3CKq8TnoeXdWMAaKrgtc0g5q1wYlaDgN0A3K1DEKNFMKo2PHmVoYPw58ZJHEWSanHeEQ21WZVHu/vy+FlWaY9Ip8xHOyjRA+gmigy9o054mAkWvUVZQpR6ptx1H21VRIOyy8V9XN0fFzbjOz5mnz+yZiqsqIaNTk7yqvglS2DRt5zST/BW5Ljid3IY8Twfv5pJTNaX7T4nHI0qUygTg7G2NF4i+h0DvITron1Bxz3aDhfswe3RL0j+8IDc86YkXfJo/OaxLo344hysgLrf+144jr6buBrOW1rxpMAV9pjvwHcRL93z25GwJDrDXNNprXsr2WWgo82x1Oc6zYun5HnEHKgrV3It3Z2s+OJ8yRAVq4buBKysSlVyiDWPCJYyfIk87pfy/soBywjCX1ylnA8Re+b6E3WMY9wVEfpp5b9oRy+5FM4t8JRBz8Gg0QmYRBRVcKQGURrUp4onNG1H0qsM0bLScUtYrRLDAhNxH4n42WW1zj+LccXGYgYwtu1zIu6+q6fPE5DSzXC1ybIrj3OFKJToyY/Ri3OluXUMPxSVq+VxmAtZvOakcePfXN0YvFegiPk/SjjcQ5bKbeMaRxjJyca5kQucV3IkuEgHD7Rg2hQ9ZEoedYwm+uSMZyyx+emw1z57uBcxijjGHHLkv1s/8xIix5f7V/vULGxEaTQlPQJNts0Z4RGsawnhCLbsiYZi7wnei+i7Pd70ZOgYunqCInrGk/iM0sJu5Y45QJ3Nr7Y4UrouxlXo8fTtgVztRr4UY4VJyXyCZ7YSs2y39lgJo/1s1wqPZ9x1xn+fHl/YFPmhrPyWL/vFFL6KsIX2hrsWgPv+Iw1Z+5mUBEYsDvVoJBm/DRQJgx2UTq0zlPHU2A0HL/tqEffy0Q/8j/oyxJdIQ8ab9Dx1J1T5O224ggcTxogcDbByx/328hmA0/Rrw7DG8Z25h318Ye9MrtelMXtXUSGjyaTMhvPwslLlPSOczCqwSSrp8eyfXgs/fW2DLeH0m9zHs2m5frNmzK6mpfx3W0ZLxZlPxhEQMzVm7fh+GHZds+r8vzH78v6938qo/vPZf3+fSm9Q+lvd2WMU21MdPqwkON4wiF7GJTPY6pzEMAOhqtlNMkI2h820Udi3JtUAzXl6jCoB/87tJKBx7KkVOl4VIaTWRlcXZUhztirWfl8OJSH1Uv5YbuPZu3Pu030/8CpSOhOGF7I0FtV3TformVNhBxotADuVLZ7Ljy7/F6taxkasTnXaLysZ6oa0NWrzHLiGgxH8iVpWwzM/+P+iN6ovRWrnlIDQeoY6Jt4zi5Vj8ny/1Jnufy/Ms/PL2W/tJt1/hpwVY0+Y0ovpQoi+frK75D/tVxdNSDVcmz8TMazrtReyPW+vYTOPMjxODeery1GXY73a5DU2KYR7Liv9gJtPur+nc7Qa5nZqZSo+6dtRmyb1879CBx20V8r66H5Gd4jXhBXZmOo+IVr1N/ldb5fOVuvYV3PmVU4nuSh0A2OJ+mWNWA8vI91qJkz54w/dXDfzRkhCwUeLJ34vCoPqrFVfUbcL+7kHRoNvS7keLL1kLGfnXHOkWuq7t5KmTWad72lh96x8m3GwD/4n0ZVSmxSvlfnXqYbnXP5zCifzVC4NHR77sTB0BqBXeoDys7sfMqOSffZs8T1jk0ak0+4hlaD0kHE5zrgKt1Xx7h7xhgdf8h19LPGOxina6NeFmtm6dFmY8z/x9nj/dk2qSMueHNUw6gtVL759qvga1a3ur2tpfZYp/V6Uz58uC//79//f+Wnn34KukJHdr08665PXe+K1gP7og6Rbc4aUBqWjIeG3zoM3vCM/ZqxGejoEyNlXnc4Vt6U8ZP8DGfVzeJ1tRf2qr3wBMbcbMpiMi5vb1+V4dNTyGfcYovxNHBuGPqhw/msvPvbvylvf/FNufnFN2V0cxX6CJiNjCf6OhGE+4d/+X35/g9/LOvnWjKSHtHIqYenx1qCN3po90sf/h8Yt+KbCLJF3mOLKIMyJ/O6BfJgYwl3S38fJfVuJoPy1WJW3s3H5WbUL1eDUiZEVZ5G5aUMym8/fCwvW/46hq3n5u678rjplf/n/rm8rFbheDqS9dv6EHPuKMlL8Fi2p2faDlzUHK1co71YLBZyl3mlDHHPWOCx1irFAHHWRt8Bz7bCGc81AJPfL6uXspgvOrntmJQdntOKleveZ96g/IyzNKv0o8zK2N/zNxqcHZrOueMFrUqJGMNz6juowGFgSodRU3UVbalmS8kvuDZkXeJ9l7JdzJ55nLKq4xmHfZkT7Nz0itAZUi9q9VJ5h3sgbkE3NfNMu6I2JOVO1ok8i7yfuSjLMmZx7eIdyfEEHYROFQkkNfPVcaiHyJt78/kiSu3JVLhRQePkM0HAsIg44BqYE0I1C1oXgBfoAZRRXC6wE4AwBSf8FjhBpPYzCia2qU1xJZKskPmMzHz1/nVKWdowF9vFEVC4kS60yp5Ek693XfJhzmNzLgpMBYaMvDLs6rFVaebvvF56YTNg9B0K8xwl4J7xTt6nIa4DchcgVKHlOx1LPoj87f+9viPWUz8iqhUOUXG9AT2EnaWA3Ot8sPgMvdAGmhVsVMMv1yFIAMJZ2OfDIqFnwOG8+cxoHmkjwHMS4q6Pc8l04nrIdKQ19ye/MwtKn3XJZPy/a8kcoWfo2znx+6zQn3v/yDBkvtIC98PcMn3ls+hehWEw1XcW+BjZnhmPdOhvniH4QZDwY0RvPl8/ty5ZGfF790DBlSOyNEAwJ8brd87D/XH+QT+NEasQupaeTdfzco7+H9rIxiDp1HHKD/j/JTDlO51vvNe/FbLMA3CS+xgAyFQSBhjUpvPy7t2b4KWUzrxaVEdCpd1TOR0RmtVxExYASrtYsxjH0/4YkT1Xs3G5HQ3LbX9QXo1H5fVkVhaTSbm+GgUIVJnA8OmaBW/BqILxHAPTdltenlfl8/NjeVotyxajVCt/kOUDf3NvRLK0VHjmGCW3iG6iBwjZPNNJmWOGtodVU0qDRpux3+bB8gXnHkZFI+Sb0ySfM8/naVTnJ41Yjop3kNm13hFH2w9jKmBwNK5lnjC8Ub+alP+aWdnS/Vt2BNfQFHS5roaTaMBMD6PppPQHozCAMtZZf1KG0zFaejkhC1Ecp7XnDYp6x9taeSn4IcbdUGT2tSMFf3O9Soy0yZhwSERkX8tC4Tr5GWtEZhlOANYq9rWVI4Luoz44zU9Tf8SuhwmysNR9DLCRah1jnO/kKEanQc2GIYzq4ePHsnp4aKUbifLaRD1sDN6sZZxzovVRtk7HspB28wFMf+sou+Sh8g6M//K0nwM2vdT0XbnqGgXfbApQlhuZxwXvTLXPspuJzynV2NGaF/6M40l+ZpnAoN0WbZ9lQp5n8LNTywQnpb83DAcdda8xHOPchNYyFlEGqMjJ9wTM8i3XrPSHIZ+5L3DdsRqVYi0HvXI1ntUyeyhjTc7L18Lw2qJVa88ccvjoP1WxBes8GpOpdXYsQ19ZUcHpcokx8vqjxHVrouOn9cQK/m55uobdmKc4MObe8FLsY2uCHGtDaUEyal5q0ESsG84kHYvts01EttReIhg6A+dggB9Ux+EJw3cqR+Ne8JzAGqNhlL+KNRvipq2O01DCm6GUPY61ohRJlKprdespc9bwc8YeGQvSV8M9VzZlDHWknEYKuhErZWNZN440D2XeACdTavAcxnqOMRmi8ATKarLOOOqb44lnM1c+n85qyRzGxPzi7KW+P/NZLWPB+aOef+ColLHAszSyZBnDPYG9yXjttfJ8yBYyJdseRpmMJtvEAsppnuVa5PXMf3MtpUk8S5fYgWuXLRssaKM59aGNKE9H0MS24vUcnMNz+D/jXzba0PDtup+xy9nQ22+OJcvRhcGsGXYYS3Y8SYdZH8IhI6/q+i21sx5NvJscoKwaRolQBpsDKuQ12bi9UvtNRZfp3helMvPa+Z7BsBq5XcOMc2PMtFfv8Pw544n9zQbyUOrJjGnZR+xt3Nc7Z+t1ZTOzPrI5Z0wFD24OiZB/OFFbjzfOI3QZa5ocT/RZ0qilgUN8FEGDZny3TPXgJZ7x9jflRnjOYbMrq5eX5vimGfiyPOw21KAsz2SRL1fhXIqSjaxNr19eXc3K/Oa2XN3dBM+hTB/j47zhyFn1kL3joL2Xh89lS5lE+MZmX46cp001os1vr2s2No3AKT03Gpa712/L9bdflzIelf2g8qX1T/dl9S9/LKcf3pfnP/1YRvRWIhgN/nU1KX2yuykvuEMXOZWXGYY0Jg8fGgWfXK+X5bAj4Khla+z24RwLJ1BknVcdPbBz6HdUdB6VE5mRd3dlcEvZvVFZHnblvj8o7z/8FE3WMVJ+enosh8OxK99K6cIvdM+mK4decjwUDEPKPs+WZy0MXptV57TVyKxxpfKK5qht+rIlaLhGfUdHh8ZcZS7XwH9wIChXLA1fx0zATdXtM+/27KrHnPFF9Ybmc+aYM37J8lQDvfiV/6sTghvnVzVImH9igw6rREnY2oCeZ1Y5U50VcY7BOS0iId5PyekICDjj7WxvcNzez//FteyNFV+yU4GMT65XXunA1+i12a27TA/XS52OvRLzdXixgS3XSHuA+qC6MJ/zHNc37wl/SyPndTnLk+xY4P3KX51mGZPVnik1sKTqTDUQN/S7Pv3/auAd9zhnxxb03KvfsXaMJUoxN4Mef3MW7csVMi85snqN3+UMsaxbky1EFtoXeC0FLwUmSRkvmbfrJLPHt2Pq5HaT0RjA7R0auIWMxtZ7m4ABIDJ6pI5JywqKh7JNJPhJO6fdMxpde/bdi9DfZrMI5pQf5HuyDc53aRvKdosacFedH66T9B3nv5XpkmYCBzUjfpXxNagi22jkI/F9s51JHxm3GYiv3M84yTMcZYUbvnJt3GPXrj57GBkR9HV6/eYuMg/hb/M5/Z9ug+cS/Hp//zl6PP35zz/Gc1fPtS2IZ1va9TN7iMbatXNj/0Hu2e7PxmdLkMfZbOXIcTwxbvmb55a1iXFParnRkLst8Ne5kx3y7s23sT/Pq+ewjRCEtd+sC67e1/NFeQXGO/XKnMolp5p9veufyu23X5Wv//K78s3f/FW5efu2XL95VQ7DflnS/oJMp+WqLB+fy9//l/9cfvjTn8vDx/uQy6whDitKDH78dB+0DYucDbBDVHxP+TrwF2WT51GqvRfvxvGEjIyM6OenCKQYjGtw0e10VN5dTcu72Sj6PE1xPA16Zblcl9VgVN4/L8t2vy79/aFcUSrt+l354X5d/mF1qKXZI5hwW8gKpjw7mWrL55eo8gKNsnaZBkN+Nlu6Dmhp3f543LengkJq/+G+uAfwHitm4MDkh0xNeZW6uH3e2Gf+5nPPirxD2Sc2rvi9MnT5t7qQvAicwzyUCZeytuv92mjH+zo6I3g2VaDKcjbsO5MaWMfzuQf+pC7t+WcuEezY5InnnWvBgNVBX216zMNgB2iRa5ShXJNttcoT+ZdrrqzyTGS95XL+7q3vUNaGrGjOsezv8XNphaoNykJ1kMxvXp6WHX05LulNPnnJa4OXmPGUBYeM1wVjEPztorMRcdifn7t6lt5/CTSCeLsMmKqAylAVUgpqvqvA5lyaiXfJ3F0gr2kYoyNMCdbn6H3MBC0AzOPtgNZFrxWfnxV7wZsHV4OuROGGSRTOzcPD78xoYRIeBt+nIuc8PBiuo4qSG8r4uoPYGIxKt0xDwSFh+i6uy4BRIvYdrpO/M0ALQ1VvGBlL7A3PQsC5X4CS9bqWYtTA77jcq8n4KqJ6zgDxvKtmTHno3TsVxGwwyILJOcls8xpk8OBeuHZ5z/gugFLq/aQC5F4yJxleZgaO00Muk/P/GluMFAilu0UZCTB5l4xNx4/n4hKAxz5c9IZyLvnZgjMBmA6SzIwFYdKEBhQBkXPJ4My1ujxnXptpLj+f71mDy6gBDfCMTwGV98h9CGDTmLnMMNOv88zzyzwjr5F77d5lesrP9Ny7lkaoOSaALtcQXcR9RLZEaZdGTzhGPM84nhY3d6Gg1rKl+2hE6RiWy+cyHMzD8YTht46xReejNI9QDIdlOhyUxWhYrgf9cj0YlNejUXk9nUfPnVfXta8eP2Y6Bf9tyj09iA40AKXUyn5fnp6X5dPD5zCUUBrGDjyZR3ZGZyL0prX8DT8BMkiVb9kz0SOiCXyMWB0fS84sjF0apnSgy0tY0/22Ptv9kZakrX0zUPp/jJ/uXTjWqMGMokx/CowvraxWzHd7CKdNjfpctYbutfQDe0ZG2Zq1ab2P8MAAmIl2wuAWJVgYH84VokUnozIASPBvNI7IbOo787z5fBERULUed40oZ97yEH4bDaqMCdmx3Xe1eRlHVlriDA5r+Q15iqWp4B0AXHgwwFdZGw3mzdrc7QNIs95hXMFF13iJEfNkN1hOl7IYLw8P5enjxyhRCN31j9soC0SJL1qJB+1GBcLaTL3san15a017TsOg7Lq2Q5n56yVP8dzxubwy+GnqyaNcVT7w/aGVBVOeeba+UHZSH6D/meMp+HxzpsYY99WhqZyPhuitZGT+PAPazA8xMIbRGsO2GWPNgRc1usfTFkld98YzojHJNVPJFDMoDzB8oAjhdKkGtH01KAff7JWbxU2XUadcC4WvOZZxDEd5A0pDjauz4XSoWWVRemtYg5bifLZsulAQWxCFZ1t54TuUAzqegkfjAIr1Pf9gBM38+0ujIU61akBCAYQuwqjVoip5ym7ZmiMTdd/4oM50vo/eLRhWo8ltc3JCtuUYiiFZDJ4decwl/oo1hyooc6kTJpVj6bKhohkrWS6Vhnmez8oyTTka69qa+KrYdw7hFgUYGUkto5JSYYFH4LXNuTM4VQWDMXq2Pf88i4jMwFcYAnB2tr9xPHHfJgxb/VijMF5y5lrGU8y5ZQzEPNrOWYovsFaLuOT9y5ZZR/aSeJDn8p1KDXMXQwevaIZ/5ETw88aj4C+hVLWoPBWmvKbBMxK+FdNkDHBqPRYvcYnYkoxX6JHMTOkSp3qVJdTnr+PlPLEGGs505FK+RkeGY8z00xvUjDnGKm7mXnFbcLCUEZexpbww9jVlY+O8lob4HY7aTXjIqjOAoAtKw7Wo/Xh+y/BD3nO/zi+Vaa7ReC3/DZpqpVayfpDpd4IDs81HGrePkkF1YQw61v49gfdSlGh/csbYfOc4xCCHNU23K98I2mml+oI/HqH7lmWXsuPCOdwcSZTGwcGez2P0RmyYZnY17wzx3hPyuVEDspW1xAF0XG+jz0TIU/qibDflabMOJy4lSx/JYChkJFZn8nQyKW+ur8vVzXWZLOYFWoSmoj7jsRcZTxt6PoyHQX+b56eyf34pfZyI2330VTxE/5TKR2wMPhqOY07fffddufrF12VLwM/Noty8uivrh4dy/8+/Kcf3P5XT56dyuH8sOK9xEM4mowia2aPXwMv6o7Jb9MvLCv1uX/q9mtG53azKEWNglMjZleN+FwEy0aJqu6sVMPDxY3Dbt4ykwShw0ZaSOWTD370q01c35Xk0Kd//8Ofy4dN9eVqty8PzU1ltqzOdgB9pjjdJV5QTkhe7T+KFS12DUnsZu+a/uZYs7g47towT9eyaUbJNTpnKAaxigoEtyrQOq1O44ttzz0xwpY6njFvzec64IJ/ZL3hUl02V+mE250OuqKLsV2cK3WpSS7PlsysGq+efKOWKCSturjI+sNnuGHvZYQ7KCodhvZYu4hqdBurvyhblDfdi4OZz+21rbAu+sKtyqdJv1Qe5NwI1cE6ua5ZBnLkm89wfAx/lPa7fGfucHRXyfu7RLgTf1QmWsae8XzuCa6f85FnauXRsuB4aCx0LgcU6Z6quWNet8k7iOqr81kAbmKQZUkNut2oyWUY4vtoLhFJk1ZkTYyBWpDn6yXgKHapVcFDGur88RyOo58LndPaEfeqv25yi4lDGjI4acj6VItYeVR2zk8BmnlPOsfId/mCpPe1CBsF7LuoZPQcPuRcaaA3IU+5nO5NOxTynzDeyvuD+Z73AeWVbh3qWMl26VefkWs9CNUjXYHnHJy273uyvMlb5r61F20u2+13iI0vGul7cq92W5xo4zXtxEpE08M0335Svv3kXe//mzV2ZNOfP58+PEXj6448/lt/85nc1wBge0OyyzNFqGOezUPld0Avnl0CtXjWuB+3t6nqA3xhDYM1mCwisSiZ2+wkaisAidABK2aLb1lLbnl+xYmD7MPTXspW7Iw64UibgQRw6BCX0h+V1b1Dmg3GZnfrhUCIDaPr2rnz3d/+x/PI//HWUso2M3OkkgnAjCG+5Lp/f30eW09//l78vq5dlBJbgNIoqCrNpyPTIaH6htB+6ME6mcehJ8CzwzGg8DscTpe4tgS2/IbCXVgM4pbHOLIal3E2G5fVsWF5Px+V6WrOlPj98LOvesDxuq0Ortz+U28VVGczflt//+aH8Iw2ph/QJ7ZXH5apV2LmKKjYExFHlJctG+Qw05bnSDtHtT+qTTHBs1jF5Vj4X8Dcds2/fvo09/vTpU0cT6pGcU3EjfgPPmbIhn3fPUOUZVRb4zksdGH1beRbBlM0OBS1FmTeqTKSAykucGqWPm30p66gdhm0iV/mYM1K1XcpzdOTJ3zh7q83ZhmnghQEt9mZDHnKPTiLWUBuYpWnlEeJU8a6+CflJPifZbixuls/KByN4POFn14cxiGncq6wjsT5cu3qp81P+yQfdE54hffi8OMM3N3cnB8VgOuW81bPPoExFwYFU4l0FEPO7LKTdUAW4ioPGegeSM5lkzE5AhS6DJQVoNsJkhqSQUyh0gLUBOMcvw3SzXNgKICvIlOCZ1yUIZW2ck0rl5Sb5DDfK/3N9JZ4qtPmXgY3rfnmfwITfCpVMjApbDwFzEah4aN1vAYlE5n6dQei5LqbPyOAuAAy8oZUa4DsiyBwXoAhlSIdlBkDO43rxqqxg1C3iOhpIdxEcVbBILwKmDEB1PAgoeS70pPAXQMk8s+LhgfMQZ4XAtXA93R9+n4Fdjcr1OZmOPMB+L110xrEGML1OBiLzZI6eJZkpc3AtPOgykiwMpDE/k5Ydn3vJuzPtuO95HYJ5t4wpadH58pu9zeeZz3QUcp/rX8VfZVauBe/D8K0hhndZU5R7pQn3x2dkBigAzMJD3uEaZbrOz/I6+UUHti+ao16+zz1i7cxYc6/4DTPnc5xJlGwxkj7OdCu9EQBxMCgvKyKjz+Ug6FnCTxfNdsSZU78HZFZ8V42lfB6giYibUyk3g365G4/LW5pSz6cBXL5+9zaeRwq4599o51CsyTDEubKpyunz8zKytCgVc8AA3kphSaeZ9waYxSiC0bGVEzNqORqn1xotZ6dRUyCDfqJ6VK8r91Z5RwUJX/KJWqYg83TPP/dTDlAeF2e0NUrnOfBmDO0Y9AFnGAv7DYhEqb1ti0Q71H44GKTm1Aw+ngK0EY02mdeMxH0ryQPQqXtWa2ZTYgdj0YBIZaKNyQwaD8sBJTAySmqpw8mchr0iwUslAAAgAElEQVS1XwaGMvhayEUALL14WgaJfEZn/fLhqQMlnqs8f/YHepPvYTT0TMecMA6llOdoDG5kfCu/FOubyjlZ91jgAuDlHThFnx8eyuNPP5XehhJf/TIblHBYQj+DFt0b0fYaM3e1OWXImJYZY5+poKnk9JFPKWPymeZvsUE+rxg2M/+WxwRtEa1IdHhzTnq+pSdxSc54wqjl++3x5PORZTHGlvEUcnSz/6Ic4KXj6XIOeW78jZKDMh68qrQmnjiYBjUTk4y+S8PBl1io3suPgDcrCiQ4YfjgGhwTcR5oCkoTWMqV7eoZUBZ0DqcWtcnn0FHwpElVAHhelImazUqvNaYN503DSzhzlQNipqxYfLEfbf/i++Z4CsNr+yHLULnER5drsW0OkbiGLCUz1JpDkgbG0pW9ZGI/LfGHwd1sp2bghyYpM4fjqYfBtfGS2K9UypG/jfazdFdkeNHjqF9LB09bZJ97FGeqV3mTtKr8y/TvHnJExcmRsUIZRpt5U76vla3jzFE3npruzK3X+DFZiMpc5Z3zYG+umpzFAYeTBrpg/vbNApupvMU6GX3YHNjDVjItcDD9hlrWJWePz3BcVT5cM54YO7xQXPQ/czzh1BfLxT2UV2tG3u78pt6AnjfWlDGsG+1enjvpC709K1meI421lJJkTyklGr0MOWsYw477WC/KkWX8nmVR/fuMh9xv95a1IuPZYKMcYMd6BU84Vfq7xFG+s8qSKoMjQ8+zQ6mXCNyoNKrjKWhhu4uMJ9YPehEXcurkx2ZuyhcYu2dZPFjlxjmjQ/rtzmCrWsD6yRuieEvLLIw5tYzK0N9aWdWQC+pD9PVqxv8cANjpMi0rW3xipleMIaKqq9ETGaWRCzrVicQ7iWpVf4vgHHpVtDFTBq9ir4pjxGFfyBwawD+vogl59DXaUKJnHVmXKxx8/VKeD9uy3O0rX9kfI7vr5mpRrmfT2iNyNo/PIouOM4/xbjQua3o60AePQA2eSRRzC5Ih27eHk2u1rXxhX/vV1Xun5Zuvviqvf/VtOZLJdjUtV7d3kcG5/elTGRJxff9QXr5/H46jPoayAQ7rSSnzWWQmDRc35Xg7K5+fX8rLckMMd+wjpRo3L4/hlB8OyPRaR1Q5WVP7yDAjGKdmo442tUzoYDLDY1M2o2E5zCbl+utvyutvvy6fe4Py8fOn8uc//7m8/3gfjqdPT0+1rPHiKt7HOQnja3M6B35JWURZ78rylj2iFGjgt2Z85/vMb7FfqM/JszT0atMQ8/qcDpvRCwJ8MTjzJPF5lan7CHxxfJ1QazwUGpaHyRPUcfMZyjprPmOMxzF6vuRf4h9KRHs2lLvSOu/WceHYwKXqnltKUZfa+ykww7oGmA5aZqvP09mijPP/8q2M65lLDjCj1J42FMajPude7FpGiPYM56tu6Hwv8YXzETuE7tV4KuPkfiP7NdZzDZ+Ls913Mbn6pGPUVsa7fAbf6Qypkd8EFrzEuyvfbLocNDAohTXGGaADUVmtLoz+xDqqc2YjZa2wQSR+DeoL3E+JLXuhtaAK567envVj7smBAe6V13KUM65UDrn3T08PnX3AdVKHi4olvWEtO2a2dQvMivESpAg/bJjKZ4csa3YWMxAzrTEeDeg4CjwzrgFrxbv5HCOvZ+bn5BPXdvIzOXg9s3xvBqF7yGeM2T3LssCzxjNr0H3L3E19Nt2PWC9ooAWtSE/85h+fO3/lsLqde0IZf521zJ9xi0uhxaurGliIQzz09cmkfPvt1xGUwNp88+3bFgR0Kh8/fgx6xAbwT//0T5H9hB6v0Rs613lsVoO2hNBJInDp7HhyXxhryG4cJFaoabasY8vYyjpNhxUimPrs+BK3et7qulfPynCCw40S+vtwPE1wbh1LWax35fXiJjKSohT1bFze/c2vyi/+078vt7/4qsyurmN+IBTGSZbQ0/1j+f1vf1f+6b/9Y1QMIbCktD6fQQPTSZlczcPWEKXR6TN4pNT8MBxP8FQwePQlZc37w7gfGR3716P33yrwOsEaBE/OBqeyGPaiv9NbstDm1Wm12T6Xx10pD8ttlI0dHEp5/epVGSzelt+/fy7/+LKK54FjsYUQ7EIyA71hwXniK9ZK3U4cylykHW0CfCc/5gzRb1G+Lo9lr6Rh5IU0T3YM+4xjSXt57jskb4mefy2L0DOUZSPPVielxxNl+bhXnNxlxUeAT+uR2nQz5pEDLwgExImpzBcfcF3YJRq+9HzJd5Sf7K3nMfMRZYVY2DVwbfk+9JWWFV5lbQ1i1JEWsmK9ilJ67oVnmP9zrX0mdXLpVA68nALS8tjCLtEw02VGpvd5PWMRG4kznDv3apvKNKBMDV6zqQGf8mzPrvTEvLUPnxNS9qV3fX178tB7oLk4pzwrqHihTNKoBgRfNiRkB43CxkXMigPPykAlEwyCW2EkkeXDInhUudTRwAK46ApBFykTdidUm5LmOL3WzfdwXSo+2dBehf85lTYLNz4P4m6GIY3TnSGhqmPdIZOQ3LRMXB56wY9r6juc03lfzrWmHZ9AyjXKgFGmcAlyLxXeTFAxJmrUt6jMOraq6NX9RFE5l94R4CvUmf1oOOsynhiD9ZArAMTgVQ0nHn7H50EN5YLI6wbi3ee8dtLa5TUKwXzgspKfQav7KGNyjjrZLhlBBheCY/cqe/Cla+nGuXoNTFxGwG9pMYNeny/NZ3CSz6DrLqPJz8hrcEmHl+tXgUw17LLngmLXQmOc0UuuowJLxY5nALp5Bv8iNfXlJRw2PivTys/tU15nAWBW4rwn/85M2vPknLPgCGWrOQVcK8Yub2KPZNzwLOegUS3AL5k2+1qaKvaP8mcNBJCa/bxcl+vrqmAH393WCMzq0APQjCOiMhotB8/shdMplKghjpJpRPdcHUu56Q+ix9Pr2azczMYRMUtafaYxDKIdOCabZUgU/jkKmkbDj6uXaJpJY2IjTbnH88Kcu0iL/a7MicAhcqSVuprihCm1xvBo1urztt4NsTetfFrsgz2JkiBlvJ2B+VDH695mo0GsGeC0nf1YkxbpH/RJbwNKHUSvpRLAl+gu9gcQSpkPwON+uylrFJhT6RxPAFAakg4ab4k1KzWylb8xHsWe9msGTDhm5ldlSCmM0aDsA1GS6TSP70PZHmC0b9HoDbxRm1klWjnB+hqF/XT/uTOKcc7kIco6PmOeHXBvTozgU0QM0aOnOXtDbrYMoKB39qhFmFYjYuWzsbfQbXNYEU0Gj8Uw9XB/Xx7ev4+MJxyb5CCEQbw5nsJoQakmDAyTcdSpjr2L+tct0rMZ/gIEjpMj7GcUP+gj81qVD3kS/c0Ek9JGVtJZX7/Pv5UTwRcuSu11Mhwjd+pxppLDfvoTfcKaYh30eJHxpNzO+IO/5Ws4nuI8YJA71mw68u0sH0kPs2w0Uw7JS62Bff5/fbbnlYwMjDcaGOgJpCEDIwh13eV97Dt8J6fKU0aqW3+czOFwoERKDTDpDaqhyjUzuy7oiTPWekR5hh2/QQn2eAr52fiamRnBBxpwV0awX+KWmGfrY8A55rtQalr5Oea8X9ca+WaEBC2mnlw9tD7ofH+I8x/zIBCgldo7Llu/i9bg1cAI5Z4G7DBsk51P1lrj1fB3eGHwpeYIyvI9aLk5zj3PWYbFPqUSYTUTogYdBObGatEMU5w3SniGrG2l4Cq6PGcHiA+4V5w+PZW4D8fT5nQIR41YhjlZ6kincWS1tYxQrpu2SNaYX3tXZELZ1+xY1593++wIlmgZXzRmznjAc6JOcRifSy0H9myy1Pvt2aUuwHugPQ0/0ROq4Xx/Z/mfe6xm2S9m2TejAYeTNQh83atrRv+zyalm4WSc5XkJOZN6JHkuxdChiI5rRQh+OPN8d2iGw3jm8PzsTBvdWJsR+4teeF2ecs2OjowicEeTAzihOJs87zki5s8l6vgbGeoahXOtBYJx7vhcXSGUykaLWbGHLjQcYPCyJxiRv5EV1/pKQc+9Uc38s6RdGJ+b/hCytpUarDKk0r3ZRnyGkxu51RkqvsiMwVFcZeal40nccfvmVS0zzNwoidmMR8wzygANz/Il+IRYRLmC4/dYyvZ5WXYvqxjjdr0uz80gSukbShc+7zdliaPvuC9rHESjUcFQQ/mdq8Wi9Cej6BVJhmvQBfilPyyH8ObuymmzKycciJTdXb5UftU7lQmGrtU6HMIU+rwaTSIAhMAZ8N+7774ug9m8cAX9H4gIf3c1L7PTqXz8/k+l98h530d5PBxcZGON7m7K7BfflMXX35Tjq+uyInv60CtQKeeFZ798ui8vD4/lSNDgy0sZ7A9lSsk2HE/ogwP6jB3KeNer0e7jWenRKxO8entd5m/fldntddni2D2dol/0n/70Q/nx44fyw4cPQZc05uZsEDChTA+nuqWbI6s6BRs0x2A+3/1GP2KZS5yPvnnpUFXeylM8z4GpWnmizvDKuSLPrjm/2RPPd5Sdb4E+Yg/xgHOQ1zqurKeo4/tZnrefqdPyW50pAo76NRN+vWk9zprzWn3e9cApwp6KpzAkKh929BGj5FMr1YRRuup2VffLRqvgGw0HOLaMsTp50AzwfBd2m13NmhLXiY3Eof1hzdi91DEvHVGef+93vS95fzaSabxXn2FNmJ/6rbqhWEU5lbFIYL5UEYi/wSD81Gj+mlUX+kgEYp6z46n0gv1Ex5O6Jc8AZyyjv1l1avEd79UJAr/S8UTGo/vP8y4dT5kfByZIJc+Zu46nTIMd/z5VPcB7zrRtIFjVZ878/lwSNs7LZh96l/hU53HIkMiMr5kX2vmcp/hVGpN+IoiilTdUJ9e4KWYInrGB41X7QqbHDts3XmE5f8/FJR3zbHQxbaKeDd4RgTX0UUsR/9Kfa05pRTGJ9JbPcfRpbvLeteUdnmvPhnIn28FC96MnX8r04BmMKaoUhL2gBq5Vmq1nlMyUv/zL76Jix+3dVawRQZE/vf9YNpvqeP397/9YPnz4EAEr2kB4tv3mWRPGaJnpwGMEbBEk0oKRYi2afi8+CTox8xo5D65qdlt5UrbfcD0/YkjPps4RPo9smgmOPrJ8lqHPz+hJPhyXN8dhubu+iYwk3nv91Zvyq//1P5bXv/6unObjcn11HXNCz2Hem9W2PNx/Kn/4/e/LH3//fRmMSmQ84SAzcIUAEXALGdWUpj7tDiFzJ10AYK0gAM4NByn8FYdVC7x8Xi0L/wjyGZVhmYz75Xo0LIvhqdxMe+UNgRnTYZTg2+1X5WlTyufltqw3ywg0W9y9Ktvhbfn+06r8tNuXDYGzh2P0kKy8n6DmcQ3ka9UfWCeD3bIdslYtqzqy51xn0NPzUwSwZJmhnDhj5RaM2SqTKYPYJ5wqr1+97uwXPsczrD7yJR5vWfmtcsT+uI09gkYiaLdlaXJP8K2kb3uulDvBl1oZcc9UlqVxJkb1uczd9dG+H0EOlBG2L3nLopKHcq7Ewp7dbKuKebVgMB1BGT87ls6W1uwfYoIInGvlycUi3K++oHzKMtNxBOZtelDGHq65/BT+wjvO/KLq8vJ7xsI4DBZRBvo9pfaUh+5vPr8+N8uPmB89nnxop2w146qMPCvOGh9lBHiZ9YJbW9SIAO53E/PGZ5DgIAUyWfgrvDPTYYxulEp8VogEMAp6N0nizkQpQ1Ox0jHSCcnmEZbANAZqAMzGBMGp82Gcl0YnicLNr+CqppJmp4zjkQBr5ESN+lLICRZkFt7vXspc8qGWAC9/fwHk0wJdHmTnplANwDWsfV78wRHJ56wNguDSseYadMA7LMJn720Y1rtSCsy5KnvMqyryNTqb35aKs7yJHmWfzT0qETpJpF8PML9lFt7nAcp76Fm4BFnMszOSd01lq2EyC1L+7x55UN0HQYZ04SEV2LiePkO69fMMbHi2RhnnasSxBu7M8DKjdA8zPVwqSmEYaEDG6LOsPAkYeVYGhjLcvP98ryefPfzlL38Z0RK//e1vO+ClMuNayaPkJxkIKhDkF66n+6iAlVE7z8yML/c3CyrPpWcrr3MeD891bwAmOJucv4Iw6BEjDvV4BzWFnWtwJqlU4Xga9+eh/BnpPmpAIp6P42lIKvmo3A0G5dVgWG6Gg3I7nZRb6gDTG2Bco6fCkVnquEKwtKjeLY4T0tC39CdYlpfVOhR9jGoRLdkMOe4795puHGdosy5TmlqTft4M8IBhIu2j78+igi+Uj1j/lqHTrd22GrOkm6zsB4g61ijbTJPSe/D/5hiitE3wieaEwfga53+7iRI2YcCiBCAlxMiAIlNieyjj+TSueXl6LpTdGaPpxXcYog5RO9mxBjhpGR5k0jCObdnHWlJSIhyto3E5AsIx3o2GZXJzVRXOXs3mqutQG7jzf5/DvKVxnhPZJDgqMWY13qGBJPNhy1Ey7wAizYkiuKchOYbibv1UBJpR2r4fPDtAQgOQGIvirNJs/lCbEGODe/r8ubzc35fe7lCzLQ7VSEZJQMB3ODgob4RzdTopYyKfNTS2zAEzALnvMDob9uTt+Txyr+uiLJMHxHk/Vdng2c78ONZ9dC6183O8Lp79P+nxdKa/lt1wPPdSoRSFfaiC56cMHcspXhpl5VMhZ9a7WraLkmf0zyACszeoDoz9oWybAzBjJoFhfU41JPgjbcBDopTCnsCWXQDsKn9qL6QqKzGGVEOTY8o4LDBG6wFTsz0qHfVbek/sR7+C0uDT9k+KDMtmDKaLWerRJh/UAHRoax97ag+dlF0QDqBm1MvgV1nK2Q551IzlNANWPjGn5WPNuKHsRdBzy4SSz5+C/52qs6g5Rk/wilZ67PBSSy2pjCGfxAKcvS5bgjHABzj/OCtbGSL5rAYDZXc4vIn+PFT+kpVv9zfkY9B43d1YKozvzXGL/DiQUZpkwhc45dSc442/KqdVWCKAgihJeH2/RPYr5T/iOhy+6AGHWvYq6Ar2HZU9qiGJsZAF5/mIbBYcYvD+lpFAqdGOvzfsBo9SXuJ4ykYrz7o4Zj+qhi/5I4YQaSj476EaVVw/5XWHg5ril+W46xv0cDiPRRnHtRo+n4iSZc0pxdj6lyHDcIjiYB8fK+9xPllO1rNYg1dce64V07D+q1amMe63rGSj/ygJNz4HruX9c02JGg98I99v/Mc1jeAC9At6OrXow/i7ZV4/toxU+y9c4jSzBDWaiV27Pf2ZqEvPe9XPqoM0nE/NOamDORxh8l4ztFKEJO9CPkj/0hfnLPazBQXY84vPLDMo1qDUXijhLeOpns163vn7+u2rSuu7KscvHU/bxus6+jGjLPX7Ipr5sNqU03obfZ7IeFq1qgvlcIr+kqzz5826rA67QpYm/ArD9PV0Hpk94AJ6PWGsilI0lNLDQUUPOPj2elt2T89RWu/U+kvCy0fIVBxm6EeHUjhPlM1bP71EiZ/ZbFwoF7ncbCMbYjaZlHe3t+VmNikP9x/LojeJMkWUT60Nd/tleHtdZn/xbZl+83UZ/eKr0qeP7HhWdn1kO8bkbfSbeqTHxeeHsvn8WMrzsky2+1I263gWAQ7wjnmv9tbD+TW+WpRyvShlMS+D65vSv5qWwew2eCjGevqK/PnHH8r3P70v9y9PIVdZd84PmNRzm41NCED1rKzHeR5hWuoc6srqB/BfdNSQk/Sra/0bNK50vDpFeF/qL8hH9F/PZpbHkfnVsk7ka1mfUp+QtrxGfsrvcL6m0tQZA4l5nJc4NQfGAp/EBPn5voMeQVH6ufE8ouXFm/QLoqpCNx76OQfOPjs61LnPGKnKAPF8JwdaH0KNYVzDvWBwg3fVT8UjYdQbVnuAe+Lf7pe6gHigA0LpD9dcmaC85Td9bcQiXFcDXquzjnfwt8bFbGPRDqPti2ssW5QNmZTBQ487y6iaUcC4l6vn6MlkxSB5asg1y1+fqnxzbS4dTzg66RvLvWE4TY4nsJ1OjUs9PutTGY+yP84/sHQrNa5cyDTEPs3n1VGubpKxS9hrthVv+lz1Mua4w55FlkqrnOI55rnOV8eDGN+1FZPwDvZFOpSWdFDkjArnnPVHg0ilU/dJfMhY3C8N3xqordSk4zLj8HD+bDdRTlXcGvTebCdcG2eOcvnJBiXOUU/nO+2dnUxPpcOitGmq0OIYlNcGOob+FqWma/+8b775qrx79y56KL19+1V89+Gn+2iNgX6K04m+04+fPod91zNggC3P4GdD0EMbI7iIgJzgmy2wCMdS2Giag4DsV43iQSvIwtRjR1oMqNvsftpD3BNtBCHvm55DLGD0m4ry2Osy7fdDtn47mHVl/9Cxvv7Vd+Wv/u5/iR5PyHZCYZA9y6fnwIKMiRKq3//xz1Ey7uP9j+F0AgYY8BJONIL29rsopUY5a+wd2A4C7xNyQfBl600aeLjhduZEmb0lQcU4Po6D6M99MxmWq1Ept5N+9HtajMHRpWyXL+V5W8rDptl/J4MymM7L/W5U/vS0Dfy0pqXJ/lCWZLLvd9FbejychO6m01e6UpZI5+xnXnPlAL/5btIqtnhmlInyAfsDykMNmPdseP7kuZw3z4H767l0z7/UF8/0IUvP8jyX4M2y0WsNtJYv+exOhyBbrJWCzvb8jie2jGVtz8xLe1p+1uW5cyzQAX9L81x3Se/KxGynVf5k2S7P8LxnXZ/r5Yn/P13vuSTZdWTp7tAyM0sCIAjKljM/+v3f45LdM02CYDcFVMkUocW1b7mvE14x6DQry8oQ5+yzt4vl2nJC+Lm0GveeVHvFWMiy13rWz1h1Q8Upfg6St+u+e0+8fn+uYh2d93Q6P1uQWrHa0FMrpixb5TNExnnPvQlZCD04AcoC8TcRmXRrFlcw1JtfL9IZpD44G2YmZBF/VhW5hBnAzudrf1cbimw0a+bvaFcVrat+6sdr8YE6SFWF/09ttgnfzNiB3BSWZk47waxE/Rx2MkcJ+2U4mpnBhGnByvWssPiOhW11aFVQZEVmcOegjZQ9ZaVpyNcAnozXMkTQhOPXLbBM7H5dg3LVfSScxwAhKZpswxg9jg9635lTDtRI0Bz7nfKNa14izGSjoQiteAw6fe/r7AcLFxv60In/b8XraxncWNgZxF+DdAN/M6ABtRm6BgX5THUwmXZqxpT3wrTHeVjg+FwsOPieeZBrme78XT9/NTgc8DA/cU34ltddlh4AJNZqYHfNH1YGdmzzvgOujoDzmQrcLLxMOwYkFmbXPM51WBO/2cd//dd/FQj4/e9//0krIq/FNFj5Cx5woNvPZMeaFZvPwWdcFW2la+9LNXJ8vt4nK5HKH9AYe8x7zoAyXeFgJKjRAchsM6MzI5unzwDyR8kp5CftzGzsKHvyOFI5dkcTNfBENtxh3+4m0/Z6Om/Ph6N2Q0bMcNhul9O2mM/b+nyQHCS7FlAk4NiLFpFyfFEB0QYCKaxztYl5C8x+UlAkM/TYkyrHvFc4RZTBPpvEbwyw/rAtx1Nl8z4enhSU6vitHwa+7o8jMtvWcQ5VbvM3tPHs7lWntK1w2Vuf5TYDOJIpWWXjqifoas+g0elMGcUaaJrZU6wRo5CsJWYVEBzEYdTD8NpiEO8VaMEZi4zu5ANznlJOTqfz9n73AJYX8EQWkuGq2VjjoUryp8/vFAzj/AUIZ8z0C8c/7awoBLczz+BE1VNk26iVU8hlG3fWpdZz7pEsmYBD9HxSUMu65PHD+85RrGfwHB3WQyvFPGPrFA38dXVGO6sNEM6JkK2tHahGxjG23mrGxOh8iDlZu4Oq3LTnOPtwvJPhvF+L7vT8/KM1U3GkE/j0eZoXqx7EQWjQYoPY8lSyeLuRIWXdVnmY6zBw3fLD9/E+G9QZvIpniyDEGYtb3fIWepGMY356Zr8HQUWGonRgrTYoc7y8Ln/PZ+7AEwEW2iXIGTYcy1F7om3T6DLzzU7tygejcTiGvHc+O/ZKmYoHZHz0eo+5LcHTkRkHL0a1sPfGsp3rKRv0kzYFTByiXWXwH4GxYz8cLjKunWyTlUvik58InNnoETDOlpsCwzl3xa0hhQUn0XJVvOAZTN57Mtp6g/a4igxj1uEWnjKcyKTtg08iqKvrZE/wizFMW7x0+h+jqnNHGzUc+FRw7mJv3ZfbgSeeV4kv6XCSTso5T8h1aOFmsZQs4fvCBWMScRIr0Rpvu22zEXMfLoEnyxnjXyreuqxR9gMCperJWaPjrGiilUeZkcp3pJvn0WvfWFJ8WFrZ9FcbyXoCTzjIHXjiLDC41yeyajNj+RizrHhm1hcVIpcMOVeM1apKHEud/k06RUaxJj1jnrnXxf7YaSKdkY7HLhsxK4aNeQg8WZ9Ug8s0TSWh8aL3vtojVMR5ry1T+bwNr4/sIedaqjRVdQFfwve7cIoae5q/fY5U2IJpkN/mW8t3/n5Mxyb83lWEQiPmBW5T5jcZR1gmImcdbJEMyuCwZFy2fZRu3O0VfJFDgCBEytXHc3SsqLaG906Yx5mlpVVvxZa9bBlpGem99hkuFrOQLbRpxMkE/TAXB5rq9eSEUXZwBg9JWLB9oLaK2UoI3UH1oLAdWazpsKJCXG1dU4ap2jYd9chiMs4lN7F7ct6W5jvuozPDcDGNVmLqM0i7HBKCwn5R+1ACN5fOn9nYJ5SEzogqZlrtHE5qy7l5XKliDWwjrEWSwnjQPmxW7fvHewWeqNLknHDOPV/ctNntUvR08/yFZNjHj/fKwFZ1/PHQJuiV1bbt7u9D57qlEkkf+32bjSdycB5XW1UtTQYxSP0Ge323kQ11PBzb7fxWQUDa6t3dzNuINZyGbcuM3f1W1UoCSfNZ633xqg0/e9Xmv/lFW7541YZ3d23DzKfcJxxiSmpZ79vqx7ft9OG+DWn787Rq+x3Z4wTfNm3Up+7p3ObLu3bz2evWXy7bFpmwWLb5s9u2OQ4UeEJm4vj8+/fftW/fv23fvX+r+Rlu96LzSFmDHjN90VLUNFfxfcfrWfFknYENU2MAACAASURBVG+npW1JdCMO4kF/IBmPXK92RsX2rMFOZGS/8Ih6TV7kGYHWjjdJwrxqtWc77lqXeX3Sg6Uixbxp2XHNZwWuBMYq3VVE36OQ/8Im2bVAejW7THBOzO/iNWSsZ07LBqJj4jjsK+kwbH11F3D3hcvsJdZR/Sc1GCCbIH047Cf/97m64sn40w5u27E4cR108B7xm9ewaXASs7aqMywLWBPPVH0e3i/b1gSeKj70tUwDPg/raF7nesKW2ULW+245bbwSdib+nUvQFMxl/9XT6qGbF2rcZhxrfw5Yi+exH8P2KPcIPYIdd5mxSzW+g00EntA9HdYsONH6iuva/rYtXe2wh4/h24tnudDR5Zkv+s9OZ+5vPwuzZtQGGL2j6ufwy8kfsV618SjaNPm5fHbwl9vM+X32xv48V7x4r82bXJv12gdp3O3nrXxw7YvpcFqZMW95wLqUnLfbtrvbO+0Zrek4S9O9aZe//dr+sGuLeSQf2uHe6SpkWj/4znJBGDb9dMKoGaiy3OG5uA5/ax9JjEnHts+92kBHOoEP+2UcStDuy5cv2+efR+Dps8++0Bm8ffNeFU/QLF1nvv37d+3x/mMXeOK6Djx5n3eboG0lXQ5o4U3bOs8cPGsWIH4BYzMSZTpZDDbT/cL+sI+lw6fHQ5uVVoKmP/Oi90Z+ViW/M4dp2M7Y1od9mw5G7atxdNQhkWx6u2w//8fftN/8r39ui+d3ape8ev+gZyKANpmQrDttP/zwpv3x66/bu3fv2tPjB9mtJNNi7yjw2WttOp+1wWjUHtZPrY8KAN+AkTT3NBI2w55kRuNYVVFUJgufkLREJwcSK3bHNp9N23LSb4vBqd2MB+35fNiWEyqeMFqO7eP21N4/EVSiMnDczpNZ+2E/aG82rW1XD7JXCDzRao/5WKPRVImwrlQzVq50anldfZT2V9u/If2RM/8qPqz+aUTDAYyS2Mx+VidzmA/xj9XqGvkzDju10bP8rdjR9IJ8i4TYc5tmtxrjQ9kHxyjG4BqV/s1DdBGwnS+bJfWgcQC2Y8UP1st+je+zFr7na0L78D3XRb7+lO3SfT5nD3u/ub71mX2FVIYNB0P5/yy7rId8H+9HvRefgV6Ribxv+etztu7zd7ymDjsl3/6Uf9byqBYXGFNZV0nukHhbfCTet2oP1cC7bdTebLY4+xD4bYcFF+ALMBoPb6VkgMLvcF6E0WCDy0KPxfiG3vS6ISYAEwy/7eQ3w3DA/i6v2SFbW6tBwDZafE1vmkGaDJ801DuHUSIQDs6Dz9hk38fMVYNcVtJ89ZIVEtmgVSl3hnaCSAtUE4bfF+PkbCOvtTqVvG4DLe9PVc42mi0YvI/eN/bHgNpKi8/YeWewbuaygmUdZui6jqocvJ669uoACxB8mfHyicMjGXC7ObbJ9NKyjf6orCHAKU6nyIjCCe11GEw5CFdB+fU+GpCYIeTsyjJEKcts21DPxPRsAQe91f3lfuwrP4BfO+UrA1s5Bo+EsPG9nR3E395jGwVVsBjAGDjaCKnGhoGwhWsF3aZLCwqe2yCc9wwkeD7W4ef1npgm/H2vsdIKz1UNgmo4VR6vPGihVA2sf/u3f5MD+Xe/+536vXtvKn9w7Up/lkler5+98p/P38agjS5/1nxc+ffC2+FUu35+77XPxedu3jOda78IYKSjzjTUGRU4fIgX5KBqydycTSEgpnY44bQfjjGwcaBs22w8lhOG/y/7vbakrcNm1162XvvZ7U1b4mwfjmJmQG+sAEh/OlbfffWcPbfo55/DaHleSr9psyfapE84lVqAgxLoIouftXbD5XGAyLHsCseJQBfrhZ4ASQMCUqkfLKuRR53RlpURnKvpge+b9pcvn6v6A4cvCnaRgQRlnigSElUmypwms445TrTbIwjGcOo9emyiDONoyxJVDzgs1M8eIHiIQBOZUgSf+I2j6kxGU5ZaG7xVACCayrONGSsBuuN+4WSe3b5oNy+eaR/ktFHworUxjg7me/QiUeJiLEYQtgtWryNbks84ScMGGUb3dB6GimiRWQ6aR1VaTeEMcgl3lq+TgdU5uzPD05lP7LuNC84BgH484bCnCmynJnPn9a49vvugVnvn1UMXrtH5UcDq+YUE9Xoxc0L8haMOZyaOc1fdia6jvN7/qnygjY3lDeBfciSz9YVXTpeAhGWMjWQZ7LtwFkl2utWfHeBqcXUSvYSuulQsST6w5izmtZ68XisZnXaIaZ1ZaSejEQe727ex7gzi4ig1WFOruKwEkexMWRCLoQXVpbWQW0rxzB3YS/4UDeQ+sz/wCv9oF9XJupx3QiAGGhJo1UyO2Hvrbss8yb3aYpMqLGRwOsvh49XuMvhZn8+qSoNb+IB1eP+4B/TtKmVozbqRoCd8xB5K/hEEPTJwOAKp7Ce0zTV19key6k9d2zBhz5z5VPEkn+V7ltsEnyxvCLoQNFa1iWXRmTTxqHo6704ySrk2zl3RXjq96345UKFjK4k9BO6sW63LrCOFK2hRmU5A+7drRdDqEH3BkXU632xVRvWKdH8vHBd2UlQ5KvmUfeUl/3JPhQOyaoLEAQak03MeR7j0+fkkvmIP2R9VoWfQaYK8A++qUqvfTtmGARrGSFPw8Hhqk3TKUaHLmZoe3GrH+hZ57apGyY+smtKeJP+ab8TDjFhLWqV1mI1J84OxgDGS+VoyhSo2+KVW5uXw5IqbfIbIwsXirlFN632tLUj1XLt9Zx9V56CxPZWh3FftLDb7bL8SraU4bxzTVW4Zv5onkUjiA3h2FNVlCqI4yJiJXaLFHNrNdaE14ZjeSW1QmccT84d2MceLu+MoojrFjrL8vvlPjrhjTxWZ6FfpWZxKBI9IV+F8ToFvqu3FsxtrTgeXVoTmc3+Wz1CBo/PEtaDEkJgP6AouJIptNmEPkiVKcIpALG0iCQCxbjl29jFHTfuFziCwmokzzCAyhoQSNqeTAjcOpMKvbisJr/fAMMVprzWkzofW16yYdoZPK/HytDfQbyqOkBOr3rHRTnTbO7UP23V7c/+hPTyttVYCLsvZbRvNpm1xs4y5ERrIvpeTivMabJ7aw/sPmiE1Sv0wIEt+GC0GZ7SCbBEQVns+Zqid+M2/1ibjufR2w1FNJTrVR4OQSSTE3LRJ2xzXbXdcS9YPaLvcG7TdfNH2ZGL/yz+351/9op1f3LUd7Z+Zb3g8tZvWbwfmYfSQS63t16u2/fih7e8/tqe/f9uO7z+0CYk957WqJjj7uxeftfmrF6337Kad7hatv5yp2gYdcHtzpzaAf/3rX9u3f/++ff/dd+3Pf/5zO8xuRK+03htMx+JdzhK6ITD3tNtoRgJnAv9d28p81pUo2JAnAnPjHHxPcIU09/RVWHagm/ghKEHgtCY+1ORJOT6ptEVfuFURDZlTZ5NCj363LLBzyHaA6YjXqw1RZZidgJaXtoFsc1FxYpnh1/w87Pl2dwnEWhaaF7hWtBoMjBS2YcyXlePrQLvmmDPDZ2m9F7bQp5jNNmyt6LANxG/j1mpvX3TRZb617QTrybhu6DcHM+xTcmDj2qaq9jz3IJBme65LVkifUST+Rss/Y2g7/thv42zrEuMH74eTou1/sBysOJbXnDSGxFdiz/jSeo495vOmq2qPyi44RNs0YfFsb6YgTtd6j1a+gTmkA7MNdGCTwOLWbV5/DUyYbo2xJRfSpldwdRszjnwGxnIRpBxLfzj4ofM6l1mAamUVdCXd2GhXm6283dUmE7U4++ogr2utvg2eu/oHvbfmLfvr+Azn4y5M5mGezfTPPU0v5iFjOvtHfG/pXXUM+LSCku85OFUDQtyPVmUEtP1s6iyv+YWXDkEOYnI/ruPglWnIdGi6rLTI/4f9S6C8+nmEN5j3k50OHCCzX4Xr/upXv2pfffVll1jJWvABIPeQlbvtvn1486YLGhl3GQtJ5h5jBhz0y/dYJ3Sq+5P4NQus7gAE58F9eF/B592hc+KvVk+tn3rbNiR6fetuMNho2ZpP+J9Ay2jQpv2hbPjNea8OJrPxqN0de21xHrQZcJ258zfz9vN//G37/Bc/16zDSfp97+8f22QeQTOwBx00PhJ0+++/tvt379q7v/8QsgE573EeJGxoFuOl85JtN+mfbK+qIPuzm7B3qWDeR2WscaySbNQhat9u5pM26Z3b8/mk/fLV8zbDDkIe905tczy2h82u7QcTVR5/2B3am4+rtsJXkx2zuP/uEAFXkg3YW/Z5l4F+7VfiRu7f+cNqpuVVG07oi0CkZaNtDGNtY3ro1piO+9pfajnF9xyQgoc4e/tPubaT+kxX9kMqIJszwnnNdql1pfWJdYl1gnUE14NGfV3rYfvxnbRr34fsxOyc4+ex78B+H8tO1u1r89lPeCLlM/vgmIcxftXttlGrPraskG23j4RRyynjdN+b12uMxLrD34lzi3b6xkV4G/mc7InJXKM9rKttZ1Q96VavDkBxdpYhnCFBat8XOWD5alnJa5XurG/Uas8PZpBTFQAXt1LsnAklY9Kt0Xzxagjyfx+kf/Ma1+OH79gotzFuIGFiJcjAZ1ijDQYZqOkospPMz3B9wP6OBbZ/W9EEc4Vzj03i87GhoQhs4JnwTJw+SEoNzYhmaINEKyuvwUqlOix8XTOVCU5KJStTKuObcPmcGa3uiw+27qf3xsDUSrXugYGHz8zPZ2VTn7GCFWdrWFj4vpdASxjJdd31XudTDFC2QnerAtYBbVFVgIAg+8AMY+K3gVvPtgJP38cR5s7xlIEnAfMMDFnRd06gDHL4LC1cfBamPz9bZxxnQMfnaAebgbOFjfnEYIXXzUMGi3VNBo8Xh8SlysxrsJC0QvS++Bm8Rp+RjYL6vQ7AJjD0eqUsy9A/03q9h/9vmqlgnv/zU2WN18Ee0XcYsPP99993jjjLHtPthUYuw7Yt9KpAtwzweqpjpILYCiKv+cpr5fpBi5eBp5XfnKHkZzHPO8j72avXWob51QLZdIZR3c12wHGdQQTdkzY9DHXunxVEwQg70faMDLFhZP7etXN7MZ62F+fWnvXO7W44VlADp+lkNtcMCbVhm0/l9PIActrIiaYP4XBebTcCnapm3Z/kfJQszFZFzrB3uxv/xmE01OykcN64bWY4l6MXcjV0uGcYfOGcIhvIsoN9Ml2Zhlg3gScDWQ+6Z804QMm4EC+yHzhICRaMo82deOoQxt5wTDWEolNyPhJ4kgKV43+vwNOBgZ9U9KwB3VsFnmiLY9lX6dt8eEzjBUfZiRkH+Ks5q0EEO2bz27Z4dtsGKGCMwHGAQlysmhmR+2s9YLlvp4RnUTg4ZWBi8E5A0nqZAEpn/GYlCa36OiCRLZ8YGGsjH8ezjYJqWPF/rWE+VeDJ8qtPkGK90zyLyaDfdg8xg4pAZvDQWQ6wTi5ETmcYv+xltjrynuI4r3rTvNsZ86PLAG5VaGXgyfzm6gnLxyqPeG2XbUiCCcNoFN2knld7htJ3363ydB8+e46AVNWVVb706YGfj6s1lBkUOHbdqk7fySw4/b9baCTtdGfoDOmseLBdIHrLdUgOZws79Rj37B87GXJmCWdmZ7X4Ke+qc01AaxloGWW67nRQBiCc9S+ZXtpryeFb/maP/TzCOQnK/ZmqT6y3ZAR5sHcGEpUNyHPRvimNe/aP55W3KHHbIe8neijzjHAKS8ZIPl3myBhHch0ZUgqm41U4yajV2nGC401Fl5/DaDZFUwVBOz3klhwqqR/siLHcMn7FSWscaeOp6r3DKoC8sKFnZWUFHdd40pzLmC6moFPOeOrmYI2zjWpmx1Z9yH1womsfHVRIJzqzt6C57cODZCuBJgJP2ldmqhzD0EM+KYs/q1UIPLlykTbbR9YtObyXHkO24IinCjIMp8I/Sf9yKpiWacXn6h5oq8ygY88pKDDfSL4kvWltJQHM7GQ97t8OyrnXuttqcu6c9Ww87ZJ/Lg7C2p4qZIWq36CjMs9CsrofhiF7bCPT+k7YgefJtorEi9HBtN+TrEUkpUyruqU+i2swJWPToSHZaAdYuwyrRw51eimfb7ffKPB0psKHip/dXnPX0O+aOUj2rVoqhjNM+Cz5S/yp4HfMWlNaRZ6R2+cR9LETgb3mx4lVwka74DPTuPfGWNTySXJX+xGtTy2TVfnp2UpZNaW/E8OTgMPzMEdJATOcQgTGBkPhhl0O+2bGlc4nW5+EDD82GgOxBulNYnG0ksxZDJpFla0iwT9yLtT5ZbxGAk+vHzMgqPqltd7Tuj19uI8Zd5O+Zjedp6N2v1m3Hz68ax8eI8uWey7GcyUGaRA5eEntH08KFOqsPryPVj+0rMJhwOyK2USBp9V63cbnSCBi1iE8R+CJNfRJiDhEtwPOvlGt0/oKCKPzFKQjY/Y8avsGPewaVjkNmWlAdE/g5Xxo06++ap//4z+00c++aP0Xz9sBRw6zOwnA7w7tcRft6pjVcmL4+X7X9h8/tMcf3rQd82mfHjUHBDt5Nl+2yd1dGz67aaMXz9r4+Y1mZZJcSAIfe/Dh/UfZerR50syn1SaSoqjIQqZkkIfMds7jab3+pEKIc7Uutc1RE2dNq9rndPxVe50zcZvjCJhcrmeHC5/pdJwSuS7eO+NqYQb4ZRDy0diq2svXNlW1yyy//Bn7DIyL/GzmWenQMuvMPMec1g5Ld1VOEQiQ/BriiLq0uyMxyz4Z7ABYwTpTrfck7y9V//ZB1H3nM7b/WZODFX7NWI2zcGCo+giMhXltuYwqNAcvvB/Wpfap8J36GvvH3/gPvHfGccY8QQOXhBQ/pxMILNfrXhuX85ptQ5+JbVvLYNPVJSAXCbW0V7O+GI+iq5Dlo9fG8ygpZ3zRn9WGFCZQgm4k50o24eDNmSyxH5fXvTb7LbxffKfaZ1zX/hIFRZCJrnhOHWcbWmsmGJzV1iKoxGNhE5DwE7zhwI9xtPERsts0bIexz8t2AfvDazXoWHGkbW3Wo1m0JbjE93yOPjsnZZlnbItfYwfr4Ws+tewwndoBXh3fpvvKn6D+wPFhe5tGTZcdDiwdCLyGeh3WL+xCYn5p+119MnZSk8gtOzs7JSnwmYFFWu19+eWX3f5zf2iJRKSH+0fJiPXTY1epZT5g3XyW62yyVX6truB1n1l/EPa3dTjfZf1UyVDBwgw6O8+ZNyx6RJ86kDoaKvBk2Qse8d5Bd9iPswEt9qI6H3qcjoYKPN22UZscz0r6nD67aV/85lfty1//UrOYSdoIvqNDx174GPt5v1m3dz/82L7/27eq9tq8vVdynhJ28Sdk+2o+T0LSYjZTUqx8xqW61cmWq/NBuHiEeUFQ4xB8qiRZbA+Seo77Np2M2vBE95pR+8Wr5+1mNFYb3dWJ4POx3VNNfe63XX/cPm727f3Tuh3AzUO6QsXcs2OC2/Fkpv2KAA/BxwgSCzMnlup4rHdp8V/p0LILvW0/qum10q5lA7xlv5gD5NARr/nsTAcu7ggMdqn485lbf8sfn0Haa/+05YHlsPGUedXy0XpJ8ijp0IF8B1M627sE5MxvXr9p37Yk9+f/xCfsc7He4yygh7onVYd4n+s9QheHnVplpWWT/TV1rd57y0X7j6s9QoUt5t+Fd8PW1Hd7BFPjfC0vqlwN3BD4vWJ783/4iC4zer0eqYEyG9v0UmVZ7+bm7myC9CbXCKaDMlZYJpbLRSKoUKNtVqqVQP2+MypYGIcDKLQAr4LNhwPzeKP8mpVXZQiDGYMsr8+frX/X11iD12nlbAOStRoU8BkTtTNkInofwMXAyVkLdY1mcl+/AqG6V2YMlxPbqW1F14HJBJhVkJgYrORlIKZyYJ+8V94nKynv+bXSNJCp++n7cy9f8xMQngEmE2AIqsio9o9Bmdc76E+U1cNPANNsy6RqoGH72c9+rn3/5ptvJOAN4h1N9nOaLuse+WyvFZ/Py8Cj0o6BmJ/Rn/VzOlhqRW768Oe4l98jkOLsOTtuLYSrgHFgtUa06x6aPr133s+LcgggYwFoA6Qyej0DX4/fnZGR2Ty+RwVp/5NA4fUa0a/38/99fYNVyxb2Q8CWIc7ZOpMKDuiqts6CBywYLajNDxZuVZBfr6HSbHWsm158rr4Gz28Fyns+X8u/GiSxsvB3fR5WPHz3+d2zziC0nDPvSZmQQZwzMcSj6ZCQzOv125FWk+p5AdhjSGXM1pnB273WXu9aez4Zt2f9Qbs9HdvszPwmWsAM2mgya6McXD1azNqAeRzZ+kjPiKPVAYrdrj0+UvX0pMxG0/OWCqLieK/VWRglbmdjGlbMKzOCWS8OK2e7eL9qhj4OXNNrVVbey32/RduxDLR7wLjonXarT5s2Zvgx1T418OSKk0E4lQg82WEtazpBBtUODNaObPBN26vs/knD2JFdVChZ1lX6M68eEySrioohuoMIeKmVzmDUhr1Jm9/dtMlyqbZRg/FEsxxYEy1wzBemadOe9Qj77XtdgynRUw62Nn+zD52BBt1k4IXPAuyl49N5Jh7I7Bz22/xow026RK0G8csfo+KCvtP3T2q1x0yI/ePH2F9mcRD0U6DupGx4yVcNQY9MdbXiSl1gkA6kt279KTmH4d3JO8/2yPla0i/ZtquCG/9fuiJbFQZvBW3KIE5wSMawgzjaj9L6Ta0bcR2XqqNrPEHgib7mlr8yKDxHjeBnmanF9ZXR7wpsHeintN3dK1XmMFsuGnAShLHuIDig9RbHvdvVWQ6ad/iOZGFWd4nerpJbLJ9MZ3z+eNh3AR3p2qsMWrL1rT/1XA7eeJ5POkh8Tct/O1iEidJpBv3xTJYDko3HMPiY0aSZWRmY4myU4e6KMua0sO9pmHZ7nJX7lnPSWQwFTt1DYEUzWnDOep6YqmKiinLSi4peOaHhnV6/LbMDAJVQXAt5ZoeH5RR7ItyRFUc/hUslB7PixvvAuh3I1BkSRHc1IOvLXvHSOXyWbM6s6LOeNL/YOLMjzXKYz9kxQJBdBiqBuEzmwhkETUsXMgB5NIgACq31cDYpIEd7lRH9DaUflN05ivl5buMWmaoZWFalxSWoYZyBPnJAmTNxwFC8Qlb3cByBQGPIDKBJH2cyTNX513JAeC7n1UmnpQNB9sfh0O4WN12rG+m+DCQaFyA/RLsZ1BfvlaxIAk8VExjjG0ewb66SIgSPfMYhKLxNMp2D8mmsdQ6BbsD4pRWNeDgdgeJfArvt024LBBC7ver1Gu2cHHhSQIMB1PvAFEpCocVnVkKKJ/O+5h/ux/6jB9zGToZoj2DHUNVGdcYv34OeWJ8qJ7KVjjFBxag8K3pC98pDVJCRdWWQ0gO5dXa5b6545SsEjTa7rSrzzskLSqygEgcOGdAe6KltaAEHfWWgKJ6PCtVI1iDY5OC6ZFzqGvCL8G9to57BQuECZAR2C/5VAmO7Q1t/fGiP7z8qcHReThpV2+PlvH3crNu379+0dx/vI6N8t2vPZrea8cS/CEr2lFDEetePT63PzDoCuK3fRjkTwzzFWQ8z8UaztOBNKp2Qg7ujgsXDUa/NCa6CeRiCDuafTtt4MYtA3Zng3K5t6SixemrzFklEq3Zu77Hd5sv2+h9+2xa//kWbffllO8yi+0QPeYFuWxOgxlmyVQBmMUHnsQcf2vrhqfX+/kN7vH9oq8e1Wrf1kXnLWZu9fN7mz+9aP9suj6czJSlsoc/dTsGnv333bftxtWvvHj42Kj/Xh6PaI6nFZQ+5gT74tM2abWLrMiX5gEuK3qw4k4onztefR0Y6MTawWARbra+uMYoC4Rl4Eo7Jz4d8JrHoUt3Ca3bqG+f5vl5TtbUs18zP/m0MIvyTlS+2T6oO0OeYsVUysnk26M5jCiKwxsiEqHIi8MQa5RwkeNm/zNR2dQ7yi/tht8E7xqe2GVi3nXD83/4S4zzj03AAftoq0c9vPUqQ1Xamg2XsQw3y+7z8vu2LsNWjIuzajyH9kudre4zXFITPygBjporJfX71LHx2xkH2BbFud2eJAFkmZzFXMnEU7QvtG6s+NtYR1QuXGUPwHWupidj4SCIPIa5JO2/zALO4LJvt17APq8OTyNCcbaYElMyG9+dwmvMa16+2O9/nM5PF7CIr8SEgA514Jn0bNF9pwzY1wWZaXdkGqrqh8puxSn3fNOZzrXtuHcw6nAQh7JYJPqZX/t7Qij0T8bimfWZcz1jges+8v7pOthlz8M7rFo4rfrrg5Uxi7H86E9Lyxb4Kyytj5uqTsP+L9+BZZqx0WCoFRsVAbpPOZ+1wt1+DpITPPvusS4KAV9gnAgYfP9xH4JPkwrQbqy+ls9kGEfjwe+yf7RP9v0UCk2miYk/WgbwnMKJnTlsB/W65JnySgVkVQJSOELLZe9EeF320Pe2El5nv9KwN2jO6vdDdZTZtN69ftNe//Kr97De/avPlTdtkFSEVPVQVgYFUHddv7Zv//GP7+v/+p5KpRocmHnLwicATiUToKunv21u97yoa8wvrBwu/Wz+2+XSmamMSSJSURYABOxqsmTPORqNe650PbdHvtS+e3bVbup7wGSXHnVXxtNoTiOq1D5ttW20PrQ2paF139hK5c+w9FU9d8DX3Lnyroee6oCA2yjDaPF770iyH8WGYhzpMmBjRNhRn6yAOz31HcslwqOSRKvMtOx14Mt3av28eciBNn++FPDF/O5hj28ZBfdmIaQdVeWxd4TXaz+EkBZ7T+oXP+v/sk6vGHBDiGv6/sGvup2lee5/BI/NMlQsdLi8Gi9fHNVyZ7QosY5eqn65tdJ6jBtu9Tz7nmUY7XGQR6Yvd9c79Nl9E4gPXqTRgfnbHBeN33986lcCT5ZN1csUwfL7zR6nDTGCD3u3ts7MXa4BiIa1SyCxDtuKqB2njzN/z4XI99cJUVJ5S4J8GhyzUPQz94H5gM4MfsD5wFcxVyVSg5kOuRCEwmErRRK+s4Om0W6OcZRlIMrN6Q68DQwHWAqxcsEJLiQAAIABJREFUE7LX7+/43lZivn9VOn6vgioHhAx+aqCAa/us/F0Tj+9fS92suA06fH4GXD4/Kw4rjLpncu5kxoMVmPe6np2MMn32EnTy9Uz4YnISXnqRzRLCMtpOse67u5v2+vXnEuwEngwIuS79MHndDh4retMp+2AgakBnOrcAtaAxYOzAm6sYEnzU55LxmoKXs7GgqWDGAsNnZrr08xtUG9iYUX1mFXRVpV0BRgdcc1aPaaYKaa/T9NyBhQTiBpNVEZkWLETrd7xvlZYNmitv1f9XGqv7WJ3pFmrmZSse9tHPdc271bC8FuimV8sOn6/Pw+9X5XENGE3jBn/XcqjuQQXV3nOflYdv+vVKa1Kek3HnrBX/leoqHC3z0aRtdut27AGccT6c2uR8bsvhuC1Go/bVvtemrd/mp32bHo6NJiEKZDHDCJ56fqcKILJ++hhxzDpqkcXNP88doWx9tdpIbmNwArrknGfQUfmp8w4M1DuDimqm2bgLJOKMoBLJDk8DfxuG2v8CSr2P7J1phQYNGsyZzgNXrYgWFUw5RrYwLQVwAABA2FOc1ICHxU04jtRmKVu1Kas6DHJlA3MPnAs8M07YzUpl/EcCT7lXpsNKS6JBhnvSruyEQ2ciB2UWSUUlFuezXLSbly9bj+zEfq9Nbm6U/Ytzl1kOFdB7qzs6OtZslQDw1sEKZh+j3zfP3ekNKtzSAMAZZh7FMaUzXUfrM2Xf5rBMywDLGxll9A5WxUg4JyXX0O33j40WUrvtum0+vNX9ZQwTw8tMF1psST/k8FlngClj3BUytGUbBKi0TqryRv/PeULiw3QG1mAOZ15lZJW1YeqFPhd/e75aqd7EqY4Dz7oBOrEuJbgxOF2Ga//Ufc60o0nHk2gjW99pHYNw0Eo3ldlPrkzQ+vrp9MqsUT1zZs6FDM72djm7RHtVMpvtoJUMzKCPwF0CajlEs9rKutGttIJ/L3gH2rActEyGD6x35WB15Xny5BCaL/upSorS0m00yLZ4ObDb1Y7WPaq0KfoWnnBSgsB/tlfEIS66T8OP71BtBFWIv8+X9sfMIPIa5NRIXtAe5fNaj3O8yFkqM2z4wks7qiGg+Rb7b9pBPmNcqr0W1dL0jp9Ou5YurNkGmY2k6lCyDjXPU2HQGQLJ2w606PxpkVpn/mRwzC0cCQjU/bNMNg7AwFXGeRq83Iv1KdCm3TtpTgbzVEBqymzLWXHCUOqhPox2hBl4kvO6h6E0av107OJkV7CcZIkM0CFTPP+E8+vWeSmIlAHuFppKFMJZnhUFONwn03lXpVv5KHgtnHLXGMV7zP5Bj590bMh5Qsa4s8wQh/btjHXFg2yfrDLSGRbaYa/02ikcEOxVOBeDTjv8QFCTFpEEmsgwVPVTBIdo90JFjveFfTMPWldu95HtW1tI4tDgPrHPOQMug3OSD3Zw9Xrt8SrwBK0TqFGrRQroaJeYSR1UHVrPOvg57mH8t3ZkBljKIAXws/Xj/hgtp73n1/8ncG+5Y3vKOizwbjimLKOUeexgFI7aEkhWhnM6QX1Nqm7UglOp+RFgEF0TMDye2uL2rm23UclN9albq0WwnlYsoSv13Gmq1EQbdIDP1QFgrT/nwa1VsT5UYAidSELG5vGpUWmsGX2zYbtjVtKz2/Z02Le3T/ft/mmlwArDy28ny7a4vdE/O3YJuFIx9XB/36bMM4K3BkO1TSKQJ52fdIn88E+fYelqsdfTbELNT2u7tpws2nw4zsB6v41vFu321cs2v71pxz4VY9v28c2P7env37fJ5tDuZot2ng4a87/Wu3Obff6qLX71y/bsH3/bzstZWx13UeWFY//Hp/aOKq4P75TJTyLHdMKZhw46/9f3bfXI8PaVWpbSGlXB8uWyzReLNrxbtgXJUeC341lYbr5ctNV62354+6Z9/eOb9ub9u/Z4PLT7zao9IlNSJ4bDKugfunBljc9L+CwdwLzmQAm0QECAmTPLRcxfcWLg/2u7XaqZqv3lPQc/M4dLNKdZgYE19DfVgCVD3zJfcsyYpGShV7vP93J3D8uDartUOfP/4NLEYVQ88Z4duW4fZ9uZ5DACT24fx9dq4An53dF/iySZ7TaSdUkQZE/tuPJz2Rdifje2spypfhXa/FmG2wdU5ahnPlte+5m9P7Kh0uFYfUiWw3a0WebUfec18J8/axrw+fm3sSl75MoOruPqtYpdvQdcm+eg3dqIigetMRVfL2Q+/wjGWn9VzBKy8aTAn8/PSeCuEJF+pX1dyjBhD2y3rm35JYNeOKiMhLB+sg/D+qTKV9FcP+wAfozdlPCTgZwjFSfZzll2RuJC2Rm0xxyEbdDJqJxXxf2ePXvWntYRTON5K46pr/kcWDPX9b25rjsi+R6VhtjzLsEmg4nGteYjBfcSL1qH20HOc5s2fR7mc9Pybr9T4Mo0eK3/TG9Br5lkl1WE3vNKk+Zz87PmOB2jdbZ9gT5L3tvQEcWth4vz2M78a7733vE6z3ZzE/LPDmRe3xLkINhC0n/KDp6rFg14n2/u7kK3Jj3YPrCfkEQP2592QNvesy3jZwW3yydItW/O01Mlc26q+LUfFRva/90+Kp4IXJFMRprroK+ZiM97w/ZyOGtTMNl41D775c/by1/8vL388os2v7lVa2l+Dlt8eP1oNU2y+7Df/s/v/r3939//uxI95oNJW23WsvFJ1tmR+MaswUxgQy/zrLtMtpHPahe6iOeixS5zXMHPBJ6w7fBPgLXoMhP01NO4kSHz7Hq99mw2UeBpQLXqbN52h2P7uFq1p+2hbc+tPW4PbUWlGYGn9UPHN3s6rsBHKQ+4tlte23bV+WbQTedxDvu7yjzzIvtMMNL8bhlqHuJaPOfFdxv24/Pnz7WmN2/edGvzd7hXVGJFQYLXFfeKIIa67jAbiSTenHFXfdbGmtzX+3wtd23/GBtwX87GPnPZQFkJyDmZJi2DZXslnfl9v+Z7ec2+h+zB0inNQXyv96fwA+us/OF7cW0n3ftsfF/7Mfkszx/dhSIB1LLAZ8qM033OM43zi8RYfkbDiejOMt8+o2qDOFGlPnu9v/VI4IKQRSFPLnPR+YztYt2X1oy02uPDBkVcwIazgyZWZBbINtqrUK5ZEVzPhIVit2L14VooWfny+QoavAG+rwVTKLMwdLzZVopWqjacrFgEPgvI64yazGKy8997wPecIQqw4plRblzHys3rj/24KEMfghUk63XFC2s2k5m4KhCrxF0VsEFcRyxdL+YYLGZlZOeGn9cK0Iqgnq/PxgrXwMbEZZBnZVNBWwUEUhIZxfQZV+INUHMxjOpnOsW/ocVLDCfku8pOZDbFfN5eMBtlMJKBRv9YMmQk5Hc7gV4cJlawFjTXdFzBlhnYe1Vprgqcuv9c1wLRz9qBwoyyGwz5dTOfhUEFc1Xwu6LN9Om1V+Fheq6AxnR2DZhNXxboBjHsWQcE0oHPPW0QVCDHfapiYJ/rdS08qyJjHdfn4L2tNF/pqF6H/7MXZODwPTJuzOMW5gZp9cxsoFiwm8e8V5UmLLT5XXnF1zX/VwXm8/D1K2/5uRwcY12VF/w+jltfpxpU3ZnQUiqH9UrZ5Gwg0dT+0OZkSCuz9tAmo0Gb93ttcTy1Zeu3m9Go/fI8bkMC/DjYKAMnmISDi6GQOKxeLFoP8EXgiV7GtDmlJ3I6qszDalewiWDTaR/gQMkDGNZ1Bk9WhPj5olrrEnAg8ATNhNN1r9kF5qfK/6Zd702V+dBlALJ+o+LJ7coEfIujgXlM8+VtGA604SKLm/Ol0oSsJJRg9kXv0XIq29oRjHArH2b00FVLcxwOEXii5Z4CT7SY2waYqrxdAQR3tDwd5CwprYMxMQTdeiOt5eb2mQJOJwIbs4nWRbXF5jEAsHnatGldSUBL7TmKIufzzlq1Y0AyO2Wx9HI+P4Ef0/w4W1AQ7Oqc42m4O7jgtXA/7sG1MP4B5trn07Ed1lsZAAwj//jj9xF4yoCNjKJeGJECbswAyqoUtdHKoAr7rXVNolTbYMc00vFwZoeK3tIxyHW6M8n2UlUG1PPp53BUf18yr+AdzU3LtpK6dw4w53qaIfMTrfYqEBzQMjFnEkmmlsG6XNeBH60veUcyJq0pHEMd6K1OqqyKWm3CMBZ/UJzj4FA68tc5Y0mVCZbzmVXE92i3ZPnczZjSqLFw0hJgti6uMtl6084YMmy8DkdWvV/CGMZwrijJuT6jXhqTSZvoRMtl0Zgq6i6tU+F16M70qLYbhA+zHR97Kjk6jFZuVJGYN2i/xY8cW541levp5HNx9GlOima8RXUANK1naee2oc3mYd8Ww+jTDYoh4ERVj/S154zR2iN73ItmrvSA+aniTtO4eD4rurQH6QA3bXAeBAmMk/Vw2cqm03W1TWQ6lxzYl0zI+TZB97E+ZqPwt551v5W+JfBEQFNGw3jU0TSGvyue2FPPeFLbrslI7T6cqSfZlYFu2w5utSf5ab8bvF/W7dZmwro5P4vP44AfkbHuaim110uHXLbaM+1ULFDtjH62Igx9dJkvx/7JvsjAn3El17MTVkY1SQzZ5tLfUXVYYp7++dJixHQYuDcMR/a6mylGkIgWZ/9D4Mn2gM+GaxxyhpJspGxrUwN81PV08lPdIQNvo4P0TIetqqZJsFA1YgaeoG0F7ceZGHi+OB8sz8RL6rXVl0NHQVpon6x2gvhqyxhD7rlvpwczOM3+kY3svfIZVUxrrCoZVNqUdjJJM8YieO9KRdsp0i+bnfiGamcFoHBiwgeqrgUL4PSM52Z9O1q2ZRWugiNZIeCqc+M/J0e4tU7XsjLbXtqQ5vmRHbTURC/uHlcKPiF3STVd9U/t7uWLNnt+2w60pmSdp9bevHvbvvvuOzmkqECaZPIM6/DMKOZEHZ+e9PzgHs2D2OzaaNhXNjXPhHyNn8BM8OW4Fy3zorWewFkbHqmMHLfRbN6mL5632y8+b4tXz9uBhJHWa49v37YPX/93O33/ri3QU2PmUh3aZrVvx9m0zX7+Zfv8f/+vNnh22/aqau+3h4ePbfCH79oPP/zQfvzx+7bdbtQabE5F03IWjpM39wrAEURGthPk2MOHVDoSSJuG00QepkG/3T67a8vbOz0LlXl/evu+vfn4vt0fdu3datU+bjeNKnN4qk81ZOryzqF12IEwuioGt+NkD23Pg3VxrO6P+zbP+TXG9tXWgwY9c7j6Far9pQBuaReGtjJ+5ZwIPNlR7GsY+/K6nVv+juneeKYGnvz9ah/SWs0/kpnpxLd+cIVwlSk8/8VJFu21bMcAvZ3pTas9Km4sXybjmc4KR5aD9Oyrn++n/CO2O/2c1/OemPFlh7QDWPU5I7ASwWvLdb9vG7bKEO5nn0lk4QdoNHbhHjWA4+rBqrsr3q/2IfviZGzu49kkdmJe29/VZuXztCTXHIzxpcod/FKft9paspezo4Hp09hB+gBcQkcI7A5XM2wDS4fMDQdgtcWtL6+vw/Wq74b3ORe1IM/r2ZdlByP7u2LG2jRaewmPZVcB1kvbcs1JzYQa23rGsKowGYWdEftzaQFuOraPyvxgX4t50JUmpiF/z/fi2j4HO4I5N75fZ9malngO+zVtIxmvms5N88JSef1qxwpXF5+L+ZI0AK2bzheJ9ewbsv+B562+FNbCOrmPA7auYtN8cVqwlsBT9U06gOy9tX9C55p2BNfH7yInPvorK2SoROR7T08PnaPaCaT2EfO7+uQ4I9v6wp5Uz6mVZ7RTrIGnzv9UnOU18MS9hZ/oKJAJ9rJHaaE7CcwCttr1o9Uegadj/6RE11mLwNPr8aLd3izbod/az377q/b6q58r6WK6WKrCH9r54vUX0p3gX/yJ73/8oX3zhz+2t99+H/O2T1ThxuxmktGYaavg1mwaSYYkrFFZ/vQUVU95rprPTbeXm0UkTPI3s/SYFUsLudOpC36R/AfmDpx9bjeTSXu2WCi54wkbYLtvD0+rtsE30x+01Y51ZIvKXpy/5AM6H9sHvZgJcHe3t5ekygwiKsEr/ZoEGau/xTJWmGPEvOmolDNfWWdZ3lAxSMvE0JVBo9AEP/hsjd18PdYqX1NJ1jIPdHxGMh2zocF3LRITLWOtC/is8ba/ZzrzZ2ynV/mioEfyp/nZv/267a2qk+v9rW+rbDJPcA3jYX/Hsqv6DXwNF5LIFsmglYPY13xd9Z6f3/GQOKvLCCPz20Et1QPbh20QwSnph8FYiYGyi0qrP8sGng9atV62fvPnbePJz3AVQPOZWPZaLnkveqPR5GxjxQ9jZQWBhOMpIvXVYWvCJWrGRZUpn8OwfD0+v9k+dk4obloP8AJ2MiM5s999QAYUBlHVeDchV8Htz/nhTDiVsUxUPlS+b2HrFl8wDM9H5JZDoMUb1zBB2JDiMwAnGWN5mCaOChQqmLTit7CQcZbRSjPOteKzkPa1DawkwBJo8Z4jpGqFkLNUTJi+r41br9cAo4I6gxr20efP/ytAMhh1tZj3uJ5B/P8yjLHukfefMcVk9VwU8VY0wn3JnmN4GZFzfsiQsUC1Qrbw8X29176+XzdY4HXvrzPkrp3e9Yy8r6YTM9mFsS+Dp/ksn7Ox4Aw7V17xXd434KFqy042g4MKoHjNirzSkEEj97NQteDgNYNXv+azrXvk/anna76p4M3CtQJiC03/tkCqa7wG716XecXfqTwd/BSg2ZF2PyvXk+MgA8/QnbP36jqu13YtEwwQeb0CMgNvC0zTe32Oa6POMtF7WffI//f8pqp86vm4VZYd9aiGTnZgM9HqakjWYq/NR/32fDRud4dTW+wOGvD82XDcZv1+W05GjdHL9N/Hwwf4EHi8HUc7JIJOs2kEnoajcPK0gdqssOcEcQxi27EpSxUwReDJQSqtO51bPDvl5ho6n05s8fcgMuNiIO1Qjjufoferggfvu+ncgN2y/4CjpmRAYeQYvOA0v3v+shs4r5ZpdZ4Jht7tbRg+cvZnxRCHkQEsAgdyQNHSjkzw9bptstUecwu2j9E2yGfmszGdHXrHmJOVznEqqeQczSDDYr6UYS+Az1DTxbK12bj1aHs4HGiwc9Uf1fgTcO9PZOA6SG3d6MDTlOHQx2gPwnvM7qnOE87WAGFDJhF/5wwLGSLJT3zHzn7LIIHYMxVd9ORmQAmzXHbKulbwZ79r64cP4RhXlV0Lh5+wQgDDkfua10qNdFqKXqCvn0gM6QCwaD8z2TMw43YL+l4GE6v+qfxI2wHzPEax9imN3NinCDx5DZ4BI/2MruiNPhEp3n/Tw6g/UrY2PwJszPhyuT1O0/2lnaU+VOY8sU92TH0SzCkZ0RgGbp/IGnHGVV3hlhGd3Cqz9NQakcCG2j5my508D+u43SZ6VFewaxqPZwzcx//ZO4woaFEgXVl3WU1IMNTPny2jcDD2t6HDxHJXA6T14mIiR6vlo6oEkpZpw4VxKVya14QOFVSlDYX6qofjhh/2x20ku+q4DAryWbIWzcsYftLHzLAiSzereIR9aR1FZuBh3+6my5iNQzChz2y9oFecygpQUNU2jnaeptmqBwiQ2bBhnVqjs53Jmi4VC0TwtT4HyFPn2RmhPXfVSX7WetVnZlysz2J8ev4ICWXb0J84kwgQsU61YsOIJ0CVTkvoxa3lotVYL2bf9PptxrNmq71IKopAjWW7ZZGdkHzG+FX608FXz2qCpzOgLHlwKZBXpitG93ASPepFhyXJQTPY0ilp/Gi93u0HQf4yo4KztOGkIDijjpI+rzE765ksL63A0S3dGWdF58AVcXkexqdcUw7c7U7ONemzDFLjuIWemKnlVnumy2tZeDgfunZ0ssOyatP0Pmm0qwnnoMRLJhzYKXYanBWsCFxwFq8RzHTgqZ8ttjr5V2fUIauEJYYKFFC1pupOaCdn9bkioeJrnlWYQkGZkN8+H8sd/ybecI0fP7GXUq9KvmaLTPS8eWgGx7Ou3rlRfaR7wsvZbu/jw6OCJJKPBJ/2MesJWoau+6d4z+uz7jD+I7BgGutKmWPzuz1XcBHeeli1zf2jMpupPEJG4Bij4rm/mLbedCJ6An99+PBB80yFp8j25T2S7wiqbHeNoBOtKo/Mg+p0ykkyl9mKVMLznMcNM+9ij+WEbjEjg/kQyMLb+VSBn34btuls0UY3t234+nlbfvXztvzsZTvPx9qr/dv79vY//thWX/9XGzw9tv7o1HZU2e/ObQOtv3jZXv/TP7TR3W07DkmWOLS3b9+2yd8/qJXew8f3WjMMRdBpNKGF36HtVzmjLmd3dPI39dBBrScjuQceZyaPdFULB/BqOmpvHx/bw3HXPtCCb7NuaznZYsYbGeDGkOwBttZ6t1bwaUrQmrkdpUrOfMNnlVS6gj4u7XT9f/s8SJ76Kfr0a9AkuLHDsb2cBaZ5OwMFyWyv+9lNa7bvzHvWkR3eyeQTr7nqlc7maaGbK93a5gmM/un+mC+NY3B2uuoonPqRBCgcfqD1Zlybv/H1RLJrVGBInsOL6MXMJvdnzVN8jv9bH7gTjoM4YGN/p/qZLEM6HKkk38Ag5k3J0AHrj2Rk62A7VsNBfXl+zls4IMc34O+hGtL+HH57f0wzxsKSGU4myNZEfL8GBoRTsnqmO5+0acOujX0gmNfhlf6nz+V98v09hqDSjJ14kfiM0/BS6dnOl2u7O62xX6Uv9tp+FjuWLeeq/Y/+8vfifokDs9p4c4gZxfwEHotnFP5AL2WCq/ej0iZrmM4vjm0lsGV1lDGDfZF+ZuMd+58chDDtWK/U+9mm3GNL9/oKQLMnDp5WnXsd+PFeGBtYl1UdZ/zQyYAMxrIfpsmwT7LFXtF5ln3VNq7yyIn1lo+851ZlwuxI+dJKUhgqk2L02c0u7HgStrIyi+9x9vLvTkYKPA0HIwXjwzcVTmz7l+yzrb4Tn6P5034oY3x+279mWWkZVfl1qFaRQYvgfe1XYjQ55dtZVTvGM+BvO+uhTSqK1DWArhWDcxvggG+tPT8PFHh68epF2xz37dUvvmwvv/yZbO/bFy+7JOfXL14LH/z47m375o9ft//609ftL9/8uW0fntqz5bLt1iQOnSPRrZ3akxIfWiPwBE4GT7q9HvvsUQl+ptmLOwWcNKeRIHvO18U/wDMLt9GevQTYl9NJe/3shdrjviWgtd+1p/VGOg+/DnYMFcHsJ7LENEZCiwIr/Qg2i2bT1nXQ0uuyDGUute0TX0cYKn1wmoGV1YKyEzJoxWeNoyPAH9Xo0A2+H9bmAg7LZj5nH6mvCZ34Ote6Q3+Df/MzlveWAcbYvG7733LD+r3bh0xmrjjUMqLqZ8t5Psf6bduYB8zrlvXWR369XssyvMoi880nOjr1K9dUUlnure/vffR7/m61Of1d232W2QSeqAq33PYMRz5HYsl4EvxnPGAsYRkimyV9G6aTT879dOkAZprqMF4GtPw961L2pTedzmXqXYDI5cFdanq9Sb6BASJ/Wxj6YL0R681Dp7i8KXac2HHM3yaUCi6sxH2AELUVkxWCDZ7qFDbx8dtOtyqQqxOca/OPz8XMpggMcO8AJhGdtULjmrxnh72BjfevglQ/rw2pCqz4v5nCTh8rIROx13/N7AKBqaTN8KzPAtkKFYelhb8Z89r5w7q74X6Z/WwF4Wcx43gPrHTt1DT9eN8rAZJNYMcQ37OC7YDPaC5w658AUhHkQqmRzUNGbqWP+ixWjj4X77lBgM+Fzxk8GBihaC2Quec1uPBrdiSa4SqNdwZ/Gtf87YwgAwgLTNNuLUm8CIRLSw8zvxn4pwwRv8ZzV17gdZ+D99rX8x5Xw95nwjUqeLCQM69cX8PXqvznczFAqd+t4M704HUYpPg54HPTrmVPpTleYy9tSFwbhqZH87z30X9XJcE1fF+fV6X/nxLKfr8KaZ9HvZcUbhkIzn2sJE1DyvrMDFw5UzIjX/Sr8uxtG9E3vx3brHduX4xn7fM2aHfbY7s999tSw9nPbTFm5tNZji66y4+G0QZ0Mzu34WzWhrc3baAh1xNlzQCaCJKQUe02PlT/kL173EerVIZCP9JTXwyZTtF0HApGY9loWOZlvpiDyJwfgWMcN1ZiPjP2uRpS7FmVEZ/sOcC0ZFguZjEsWEYT15lE1SdATorYmYDDMIanz591Get8hsHIZEhTpi5eOXJGkR193G7aevXUtk+PCnZpYPb2Mu+q0qLP8thCd1FFhRNC9yALOQMMCjDJuRoO2ptnz9VmpuFIp71MOs0rOKn663QMuc53qxwyzY4GMazVlS+SbSX4bKMfmfPh/fuoFp3OdC3xO1mJ2UbDBpr5F4Nkv9601XalgBavb3cxrF4zsHabNkz6kBwh6MR8dwIM2dJqkq3npPvIQM+qp/j8WVVfPm/rJsswydtsSyK+Sme5qq08iy3bX1X9W/URgSefm/hJs0IiSy2AUASv/B079sXjyiCPoNK1zPT9asUTn/MMGa2PNoWUhFzN7XFwi9e3GXRxC0n4388mwMYsi2zzZRmtmW8ZyHF7LMmODNBJHmYAEAdoPEv2l8/Ahp+3nQCmOX8nZY9lVOjQaBPDWmiVxG9V4GVLNehdDgkMKYJCmQ1ItaX06VMYSNdGq/HP4Db4WU5xHGhZmcCJCPxnxZ6wYLbPVLALWqTNST/WVltyeS+rTNZcmzx3Bxpl0CDPqLJR+7DcB6pS6E5/PrUZFIBcocKJdnUZhAOyKBhcgnqmY+s9OUvGYQRa3vEZ/m+9Q7Zmp8NTCKgF2lW7Z74jHZgzfLyflgO+t2WrZSTZntC9cAktUZi5kwHYHZnv2crNrUmFQZFhOdOI/UFEkWDAmS9oN0Sw58iZInMvM1FkMLFvJdhN4pHX7TWGHA5nGdfULJxsbcFZdIbNaNQeHlc/GXiSPOj15EDoaLkIUfMnPf+156ljNONou9WeCMOXilbzuDGRnFCL1C9ZTQYXSU5m9jIVT/WnYgcgjyzUAAAgAElEQVRd73RWUEE8TYKCzjafEX4jOFz41uv2bwJP4p86W6205Ryfg89w8HXfwRlux0MJPCnAdzor6OTA0znbm1heWdZ1lZ9SrBFcRlb7+VTlo97xod+rrVD113Eb79fPGA+IXoj8ueK3tEH3mVKN7GurZaHn6eQ1n41n4mFm/xCEF97AQUNAgnaYBF2y6YL47LDvAtS8Pjjm3JUMinNfyb8MbplfWYN1WMjXC52CkwgW7R/Xmu/EnCf0HLhFM+Qmw3YmCDEaatYTcx4fn54UfFIQBzw7nYRDtNdv64dHXQcMMmSu0T6ClyPwAk4hqi2GY1WTUZFtbKZ9xblN1ROYrNEqaCx+nU6Wbby8beMXL9rwi9dt/PPP2vjFs9ZfRpvA/ZuP7f3v/tDu//2P7fTux9Zr23YcHtuEIsHBuG1o7fz6s7Z89ULrpfpq9fDYRlRDf7xv2/undtpu5FybziZq/fuwegAddXRJabl8BrmXolvNGDpJ9jKvi9aRHFfI4lHb3szb037bPnKfXq+926zaPdnSvUi4ISP8WqZi1/GaHGIpa0yDxjjmcQKRoedSz6besY3gwLmxvn9blpFYxWxQ+zRc8cT3GRgP1ra9B235c8h/6wXLf+Ng64qKN813nVxLoYNMuZZ/lmOiU5yjWT3AHpBEa+daPDetfiIxKmRGBJ7k2N/Tujr0veVX6LasFk1bM5LMojK0JkLaFuI1nteVVPVv5pwab1in1fUjX7SXmdzgJE4+4+vwu/Kp9G6XEX9pLWQdWv1NVLT5s3aggqftfDVd2AcVFV/hMIZf+YfD2a0L7Vy1DDT2iX3LarjSag9bwftmbOW/JYuylanp13RgDEHgDGeiacWOwqDzwBpObK5+CN5nzc6Stx+p+gz4vDsUWH6b/kyrSEpVaabdhU7okphUcRv6y7YLe+eWhdiYyD3225jBAQ/7YqouqRiS63Dupouqu7u9SBpwxyLbmE5isY40vXjdpqV6lkrYSfxYn8W8ZXrku3aw8h3TXOzbJfBU5Qnr9bM5+GeeZo98Rr6276U9o2rh6sf6kmvud4e22qxU2e0Wwr635MAosCiBJ54FfvS67a8yf1Y/i2012umbr4Xjy5ysGtCstqX4tZ2UGNDPjkjyoyWdgLNNq+BwMDff556zcQTFuTa0RmLHUPMV9yrBJpGRGtDbY6+9Gs7as5fPVaF7++qFWu1Nb5ft+evP2uc/+yJ8Dntk1qb9+c9/bn/4wx/aj9992959+70qqV89e9Y2q42SvWSrZ3ILa+qhz8EIFFnljEgH89zNQ1h6OtJsRc1brIYfdgPXpKLwdFSHBScNTQaj9vzuTs/3sF5pT1Xh2x/Kd6GKXbXpi8pfnyuBJ/njsp0a/189PXW+sqpDTAMC+3lm9mnb3x1JBiGzbJPXJHrzmXWhZQLf497shwOn/F1524En01QNatvvr0DeIHx90j9JA5Y1/PZsQl/Hdg9r4zrmWesiy2PzGa93vpwyRka29n7XZlnNWe0r750DROZL9siyzPtV5WWVS5anFY9cy3i+6xiJ/1/vWfWl12e9wOdDh+GbS/tdrfDs92httz2o1Z6xjtdSsTytW13p6v23TJa/tH+ZD1ZtT8tv4yy/ZwykGU82XkW0JZPLILEqHR+c39tu9l3E1e95YQJQg0/nN5iAuKYdxwZjzl4wsdaKHhNSZwCkUjEBVwVvBcM6fFBWLtfA10zle7tayExowjFjuEzbQM29UQ0e6/54P6sjwkxuRa8Idan08t6ZSFmXK2S8X3xGJduZuWDFZaNJgCH318rV4Jfv4RRmnQ6qAZ6kpDIzzM8sx0wyoxm3KhcJttWqA+0+W9NTPNeld6+f3ZFaZT6chyo95ieYJxRM0BxOjDCo7fzyfrEnDpi5x6wVtDMqlF2U2edcT2CaoX9ZkggIN7BkrVIUxQjhNUVns3zSCt8CwhWB18Df+2Bh4D2s6/E5W0B5b6wcKn9U+rDQ82uuDKpn5/OzgV9xiQGaeZrzq4rCtGOa/RQ4xZV8jUp3vqfv5c/wfc7DmQEOaPk5zPs2IrzHBsuXIbiXkn3vK9dwsMhKz2dxvU/+joW15ZwNQMsXn4fp3M9bZWBVVPX+dV+6fcrWQVZwNdODvRHwXl1K6acl4wsn0WgQmaBHnPy7bftqOmu/Hs3bZ6e+snra8Nw2ZKie93Ku6TujcRsOMJCO7Wm4a6PlvM2ePWuD22U70iqKuTIyyKOHroe7E3iiJJzAk2TDZtu+f/h4yVjOSgMygDo6VSuR4Fll7A7DkRPBkgAMpmXTfwWwXSujvOY1iKYtHc5IqlDZdyqezDu3y6Uc96L9fi9m9aXxizNGQxdvF1K2vM5nyP5QEGVE+45h26xxXv904Kmdjwo82NA02GaN0KuSLU5RnalWf/RXp70a2ciZeX6/37T5ZNboAkAFGi33Zre3rT+l7c207dPZbZ1VZSevPa6iSkNBNFrSZNUwv6WTjpG5Jv5y+7QEiqZtAzdAqIwKqrsyQD4y2E+gxvv8oxpTFcAq87+X85c9XG9Wci5pTtSRjPajZhx0wEd7HPJbGdjI9HSKytmbmeiiAcBRzj8xQHRw0vtBxmcHjHIuDc5qg0+1gXI//MxcN0aQfBhd5sS5TSMVT9b7mu+VgQzpz3Tsa6PRQRl3NW9bD5pOqXhS1UziERyWMqIk0PuqeLJM8mwnVxCKjhgIVlrsOfAkY+9wbEO1ioqfLiCR2eIpjDv+cqsKOwJ4fmbxOLkGGhWoz2AdtDYdXvbPWMFyXbIy7y9QmpUaBC6sN3EEy9CG/jEMRsM2W8yVxS9aXgWfeP8MXlmHZOEssmh1L80Nocd8OPJEI4eT9pcftSwD000i6YCzmvSjUs9620F08QdrSF7Qs2WPfRkn9GrP9nZuzeVqKehB7cYIbqwPCm5IflPJgOM0AwdqETeObPmqt204iaapSEwHhPEU7zvwxDyWDqSnAVgDoeYlPT9ZhTlPRMZuGlZV59p5YiOY1l7sK2vYUAl/jJaCnMnjw0M3vLdrU5YVo5YlyCiFU/dRKXkzn8uRrVZiOV/C2ExyMB2dPl+qda2LhYvKrDNcMfTnd0BTQfNT4FL2dIaT73DqKv50BqXiC/5ERhl7Vx1vjMY8GcsWdKsCT+uYmwQO3hIsyEpQ7m9syL34zCEHT4udOfvCO5r/c85WfJlUZYPW8kmGYLYTXa+2kZiQySgkCFDxZH1ojCFedyvkYdAH79FyhuuqDWy+dt5chncTfBKvF3lM+xlawCnjNtvPqXLoeIiWkul4qGfDurx/4lt4ATlLkgDnR4UglVeJmatNVXGYzoVWeK5YTUK1cazkh+NlxpPkTlawGE+eT+X7BL4I5JQKpRs6brRzF3iCPhRwYo7AetOevXglPWWjmh64HTY8HdsoW6kir+wwlFzKwJNkZlYI8zy14ozMnuCrtRJwTuudKp4IPPEcqtTmfshG+IBg7nzahtNo36nknsFRTiT2CHpEBjFDUbMf0QtgMlVFDdrhfJR8ZIbFtD8UT87Gi0YY1LiBwBNBqfl40qZDWgUR0KGV37wtnr9st7/4ZZv+5hft+OqurYb9Nr4lSDdop7f37eHf/9QefveHtv32L22/f2iH3raNt+c2mi/aB+z85W179eWXUQEWTVvaU3/f3n77bdt8eGhjknjQOQxS7wWGHC9uIrt+D1aKxAQFo9O5uGKO3mgsh2IfMX88tdlw3NCrqiT77EXbno/t/nRs2/FQVU/vV6t2HA7bZrdv749hsxmvWxb7tcli/gmkNDYwpiPj3/LZNiLP52ALGObaJq/8ia7b5pwa6cSseOIasymBr34371r4IitnHOSwDL/GfZYJNQBybYOIjk+RkWydXW0Q6dVhBGigLb5P23rWYIcdMhwb21VOnvEkOcL81EnwBd/BURUOpEuWNOtGP/I84oVNJKd4HdwHO5t7gylZkx2b4c+4VKBWG0nyTsGwqBrx+u34ZK/9/+q8M0Y3HRBI63i/tCC+nEXoB9+PtcOXrNM+IdbJvfhcOGPDj4Duubu7U2IsTlKuYVvaNuIncjTbxKIF+ZGO6Udij+mx+il4nf33e6zJ+2oZpjmL2HGe/bq/+NtIQOTHdoP9SG4R6GCZ5whhY9m3xPVW65Vsl4pvrBfNA3v8NWq33vWO7j4Pzt4SEGAN45ijvjvs2s0ibAvoAvvX3ZLMd1yr+q2qj8bPbZ5knz1rjPfcls46hnvfP9yr0gn648eBSutQBznM89Aw58C+cG3edzDSOEB6OOfEcF0+Dw3grGamF/fnffsAA+Nm94Z01ppPrDOrfWn5ZdvNfgNjLa+diqf6U7GW9O8h6CESQeehc3Iuj3yjp4Pawju5EX7hXIJu5poRaXxe5Y99S9h+5n2vmfvymnE5n13nTKX5bB6yZL9TizYUiXDWVeDJ31XFfpbu6ZwnU+3zertuk8G4HUcxW/FMgJYkuEmMHrg7tPZiOGvzm0Ub3y40Z/Fnv/11u3n5vM1ubtuLVy8Dd+3O7U9//rr9x3/8R/vrX/7SHt6/0/WWo2lbTAiKRjILyTe08yVApKS0dlLl0YSxBW6ZeohgLrrRAdHH405YYMJM1KxE4tmpzGKWoeyV01GVVFRCywd5OCo5FHtje4p298b7nAszp6yz1lStZFcyWu0pCNWPqjjWRbWYA4j2E1gmcV5UxPHbiQF6LWcVwQ/M/bb/hv0yNhdWz6ANcoKqV9Mqa+D5WSO0ZNvMtonOP5MFvBbzC+du39/jCr0Rfhw+Z5ud3wrwHGldGAkN5jNo3bLJct/7ZzuB9+2HZB1+Lq4HfbLXlvfeG+tjxwHMf1yLNfse9kU7Udi85O+b181L/O29sK+a/eE+LoSxnlNr0tR7fEf2fZ6vZGuORqDVIX/HvbGywgYLnXMZfaSOR/vouHaNQxyfIL6DjnMcxf5gPz9tY01rrMU2bucDSZ1rWrH87N3c3J298VZSPtiqtDpDwPW7RdrZSWRB6r/jOyH4/F41Uuz85f42xvmuH1rfGWTfygyKXQv+6TgGhrHJru5xxQRCwACD+/rgLHx9cI7EmjEreEEQm1iqUDdwMEFZEVog8wxcz4asCc2gpX7Oh9UJsDQguYcrP+zYlYFYmMtA1g5wvmMF4M9Zobo3LPtgQgJc+lmqQLLix/FnoVcBiL+Dc9mM47O104jvIbh8tnYgWgBIoZHxw1C9NKqZ8cQPa8ZAOR2Hyrq6AK7LzC6CVPQgdVDDhM/arwMdZkw7vkyjfMd0YyFSHUMGpHY027HgZ/S5GEybwfieM+94FgMG75WdHA52cW/TfYD7UMY8h4wYnOhlvhfPYwXhffW16nm5pzbr8fmYRvhtYWdwcQHssc+s1/TiAJKv5etYUFpgW7BXkMx7vp7XC4DwDKkKWszjfM6KwXxWQRb/9zkaEFc+rIDe1/Q++9m5vo0FB2K5prL6UwFxTYP+ygOclwerWpnyPvf1M5JlXoGzgzaWp4ubWz0jRvZsEvPkbhbz9vjxPsDgi1lbbg7ti+OgvWK+U+/cnk9H7eVo0MY4JVoEh9VTmKz8bBuFc140SNXgYtb6y0U7zScqNcfxgUOZtUbG0kz35Yee8Taanp7W7cP7t5GNw9wkwCSyB5mobOeTsok0GwUHYfLtcDxQhtBgOm6zXhhO7MEt/ZVpT5VVMqYJA5MKHgx2KCmvgLeehXiTKgicO2ozhDP6pAHWrHdMuwDmuKQTaTidRNsjfFdZdbA6RBsizWUgMwlDFUMj++AzXNOgXzRYZumoLSLOR2aiqNVYgNIIakU2EjIqaLQvgD+aTNtycStQj0Nq8fxOVRMHnoOsSAJjOCZP0RpofDqomknAcDZtOxwCGehTVdU+9JPlnZx5GeiVDJ1P2vppJfolo3i3Wrd3b96G4Yyji4Clqyky07vK6x2dlfbh/OP7+91WtKl2JTi1R33RXZ8A/f4QPd7JPBsF/ZF1bdni6j8+bxApuk3gaz1oHueZlvO59rjTvbXVIy0KslriAqwujlzLc+u1GChPJWF8xljDckRVfL0mejGdkdFW5Z1l3kUeRasDrsu+W7+Y/3lWO9slD7PCS7KevuRcP53Peu7MGtT6qA47DdTyjb8x0qH1dbavoU1Jox2S2kZFxrZbzFmect7WNZ4RBY/YMGfGjz/rqiOc//45T4baY107W99BO7rmcKQgtXzXmcGnDH+CjzhNphPxldqbqcVh6PGotszP5XBe04NlgAOgZAsax3j2jIMv4v90jJg3Jf+zslTgeBR9qgXY1xvRLcu13rChU/W2sZmDoNYpHd1yLq5wzhaAweER+FcBt1seziad/LjGyeJpHMhJ367mcHUaZ7CczLrhzazHNGvc8bBZddmhnIOMlE/mFO0UzKFCsZ/zsR43j+2RTMpBXw7uil2MN+wYFU8eInOXoP9sQj1FBGXGBGEOzHWJtrecK/EoB/iYM4jPvgt8llkb3lOft2SEWnD2Pgk+uLJI9DqJ4e69bJMqLJyR4eD/KG0R5ySPM2PAjkVXfiGHjH+PjxsZ8sJSBB8IDIyjupMATMX3DmBZTrFvw0k41AgIEFWSs3A46WZdUTEBnwd9k+jRl5ARtqMVZ87okUMevUHbzkF8h30cUx2SmZ7CLikvWZf4kCQShmy7BRWVNonbCFAdJl25T3cOXKOTb+7h76xWglH7nXhae83g7jKDzXLBOlk4oMzdYs86LHs6KkDie+lsiuzVNdDPWREox0TKQslHAg+naN8iGQX90JotW+5xhswWtKzlOnwO7OPAa//Y055Kx56y2gn5hC44RHsYbEjJcM3AillYoieCI5NIqJHdttsHDmfeUiYXHHvnaAdKC0MCRo8rZUsjd6GzR1qRkHzE4G8qoUbDNnl2047TYfu4fmqPh3Dcqwpts41WnlR4P9K2RznNEVRBb5HRTBs95L3+9dr2GGdFsks4YIZtcAIXxTy6L4Y3bXy3bKtRr/We37af/cu/tMXnrzWU/UyV1/SgwFNb79rqux/ahz9801Z/+nNrP75pI3Bp/yhMskFnU0UunRM0xv2QBszGiDMMLECVhmwN/rGnJLMq2BmB53PyFue/XQf+PmVLnUgqCf1Ea+DecNFuX8QsqrfbdXs4n9rj6djer9ftcbNt744R6JAcab22o8KNwBXBXgVaoxWMnPfpEIVeoS/OHDzT4ZNs22ksEfI6rm1HqOWi7ZIDZzaJ4EHg5nAI6bu9k/bOdhfvV6xrHq62qmVLtaGtn22DVFuOYDZ/e822HbmmkjMXWVGcjGtsbzsFR1S1vaqdY79MZxMeAof1MvGn+hdYg+WsAxn4ZHCuqr3nZtO2u227mcfMV4Icc+mMSHb+KRkhrJUVj1zTzjZXHdmxaKcZz8uPE1KR6cvlbac/q5/HNqp1n8/Ie2GfFe3Cq7PVzlO+hzN9MV8kbItn4H3Tgh2G9ut4H20fmoYc9NvlPEfRTWJiJ/ZWu7Xa6JbNumY/aHCbrcmNa/0ZO2hroq6dprYZuI6vL/7IYKNfC4h6sYcrbvMe+jz5bduEeWpU3dhR6uvtj1EN5+/4/g7qWM/4+aEx87sd7k4AdlDQNMznhPfSv2isYT+J/zb9cA/JIrd+y9l6kr9lfqefofpuvC9+ZvMh1aqm20kmTCHr/By0aZN8zOfyWXEP6HhLW3N3D8gAh3BPYgLhi9KpqMMB6Udt59CPDh5zH/OBKkpylo7s8ryuA5UEVFkbSQMEDu3QFu7JRA1mQPnaPhf7QrivKwIJttDqrwbSeAbkdGcrZdLfIPGEaPl0ast5tEaUDMaecvUTQah2aH1a2CnuGXpm2u+31/1xWxz77cVs0Za/+LyNvnjRPvvlV+3z15+1yWjaBrOJ5suu331sv//3/69988037f7Dx/b0/oPmPC9747aYjNtkNItgE5W5w17bEKjLxBfZfElf1z4Kyw9hl+wWQCIczxBBpoFk85aAdbZqpzotEl7Sn5ABjc7JP52JDmk/7TPfny6tUa2TTdfas92lVbDPt8pbcIflj2nD9qz0ZvK/7VufsXWXK64kK7J7mG0T+99cSOLRI5KddF9IHcx3zT++LmsJm/PSjc34scoE0wXfMw276sg2q69lHraMNs9Jz2TFJv8373q/LJOqf5U1iDe24R/nM76+ZaL30f6jSiPXerb6FY0f+Lz8LOlf4DPWbda12BTWg7KHM/hjHsS/7v31s7EeJ4jc3EVSpXwTGUSr/i6S3ZyAYT+e94rfzH309/0Mtmd1XuDHklTe2Q2TyUwznmxU1axqE4GBTlXOBlG+mRd+/XftkewDrgaIgdj1wYcC3XaZZ44oXhsuGPq16sOb5s1y27z/GVhERrE3p4K6YLZLK4m6/kpE189TFTPruCa8yvhWNN5PO2MtWBw5tjPEANOOEoML74ufo/52UMcK0NHeSkD1OlbyBpZc204TbVYxIDUjI5XmNcOGEo6MjI7gSjsN7u8BZ14L9MJ1uCclsJPxjcr5TF/c7wLEqbQIoMT5+nvef+4JwDXteE98LQs+V4PxukGiBSmfsbHh/1tR8tsCwCDTa7MyrqCqCk7vo40G842vx98GvHymRrtNCw5MsQ7vnxVD3e9KCz5Lvw9N+HmuBaYBhpWC6cHnbBo0rVYDyELfZ+F78FnTfA3MmrcM8vwZf8/79VP0bZ7w/TtFncrAvGUa9nMYkBnYIYwNlvgsz++gZL2H90O0kpkedpTaOehzwJFs+uR7nsfAHkb1YWQL7reRiUT2pNpYnfZySPQHx3azObbPD/325XjS7mbDNuud2ryd291o0rZU2WTgSU54PNk4KdKBsyFAtZyrNz/9/JnZNFBAZhxGnZyRMcCUZ6a1pQEE1UDv3r+JgZpka+GA0eDuyKKXcTwdaQ9wqvQ9B2/Q1GIGUHk7i4wxKgVovadAfPKw6ceB2SpX2D8ZyTkc2DKpnoPOr9diRo/mTxHsoS9wOMIpSyfwJFCAUwQ5hONnRol/9q4le4m2cU8bVfdQ/cA+EuwRTw/C8MRZ53PE8WSwIb2ZVTc4EhmGSla76BnfujP8cXaqbRlVYVRsRJYOFVkEyJj/QHUCz6BWfQSeoJ3tWk5IzXmaTRV0IENaMnw8avtVBIWqAViNyON4cBlK3x8o8/3p4VFnDBA+7SK7UzopneWWL5KBmdksvUgQiTZO2zCmcEgre5l10o6WlpFXgacJ8yOyIgUji2viYDafO5Bn/WyHi58J/tEsMYMjtzBUm6oWDt/UR6aNSkfGNZJ3GXjCnWQ5aEMxzisz+nHwZlUR7REq0K06JOghAKd1uuUWf0t+0krMLVaSJizreJ2sowr8qAIT8MzgxvmAMRWtDtSWUy3tLhm6OOk6TJQZrtqHdA7gfDbQVlDNw8czcEI1gNaTzlYB4hJ4YraL5al08iZmdpDVLtxIe87hIKqQqIojGMjzet4MPIVMwjkY9ns7kkWee8EQ2bqnPnc5eslEzrZw2t/kKwc2pH/V8i2CnK7cRP5Z78DHqhYch/NaxkPujem+8o8z+YRNsqqow7Q5KN5VD9p3KoLKfnlekbsHM5CYH+sa38u4F1e7n980VztykP3vjDKuYV0fsnqk/vU2rNTu0Po1Ez00QwMHO+eW1VIEnh5WT1EB2i5V3azT1zJukc7MKnT2kMAT8k94i/M47VRVKOOMaieqS7MNXSPocM5e86UNi/fTOtI0J550EDbpkaBrdw4ZcCLw5KDg/hj0GLxvB+yl9RCU2J1fzkdSgNAyYHts6+0m2mFxnuOh6Flnm0GUin0rFg4HyMVRd2ImSlYD9s+hH2ll5blXbIHmZ+EohiWyekiLoZonK4u0jzmbxYF7Ya5smSjZmZW+PIl4+hC4+Drw/EQrXTFd6FM54DNAo5dzL6gMxGnjQJ9pcH+OAJR1tDGy+QtcahwqXJVy2tWdaoNTquQ7XZM8uGRmEA6IdI5pLl3uO2dCK1loDdwkPYK+z+pFGdlu/ZuVtbpXViRKfpTAE05O6RfoE5l0jGxh6FlYhIBctpeyvtuNIpioPcvPs8f8zc/D+ikSRPqDtntcKfCkDOz9QTLn43al9pZUQQmfkW17u2i92biR9EJqJGtATnFNMrpZx+bxSQGr0ymqtTRTjtkbakfX0zXRL6MZfDdqw9mkTdRClxlsI82Amk0m7WZx20bzeWs3izZ8dtsWn71qg8VCTjeOZjnthyOOtkU/vmvv//Tn9viHr9uR4errTduTmDIZqzJ3j24YkyhIOCwSbo6rrVp49qgeAwem81Dz30imySHo0j0pG7gO9CYZmzNhmEWgPU9ZLmcY7VF7kzZ/RkvAeduNh23Veu3N6rF9++5de3xat9WARCNaFTGrsSmopblGp8AM210kfsnmyxki3BeHm2RGqaD056oNApdyPtbxXMe6SUEI+D07doRdEbo6bJFj25EElQHsanfYVgk795J1zn3sPLYv4NpmszzTZ3dRGex7XGzjsJnRyU6orbLLPEk3AOsfP3dwbGCkGohQRb9k2iWYxrXZNwcBeF+Ve4OBKoG4P/wiLH84yInMdbHLoU91ySqJIrxnec81fE610sg60H4fnwn7yI/Pi/s5ccyv+7MV03jPOp1QEg7wQcQzh39BojrlkzB0Jhmyd7aDfX/WY3xpeWlZWq/Ba2FrRpIQc1ssp+3YtG/DGMC2k7G19FWLIB4t9ryPkqGZ1Fv3xj4p4fEMUrAP1vv2jSR86fwvFZ+Lv8r5O+Dmc/DfDiJxLyd0+szPvUtXIvteWId5wP4v3rNz9xoP2S/D3lVflO0B773xX3Ugmw7Mm6628FrAz8ZqphPvmQOHki1XATn7P6Bf79kwbU5se9OFq9E9g8lygWfB/r+ngjb9W9UX4rWYPs3/F4d04I/RMLpkmMf5nOkznM9Bz656sCwSts92vQ5OukrS2DieOWwR25ys0ftd9+narhNWgY+yhdX6YFoAACAASURBVL/wfeJTEpq8p+idqWa1XewpPyt+hw/bpzbqDdqC6v/zQfMrCTz9fLpsL/vTNh+P2+LL123xyy/al7/9dXv5/IXa3pN4gf798b//1v7j//y+/e1vf1NiGjYsyTITkoiENUhuamqVS/BpfQp737SPfesf73H9Lbucubg5X4u/mUXJNdGfT48PsQ/Z+SAC7bTLCxuGYJ/wsVqkhy223YVtxA/6xYk5vOfgsmlmQ7V7+qCsl/gc/3ROZSYx3+GMuZ8DE7NJVAybX+1n8Pmw30pAKTrS67W8IXjO992li7XLp5JdLSx/uKYDk7bboS/Tk22oqoPtm7U9xHuWndZ31adquWbZZP43//K74gDLfstby3/zon2k/tv7al3itdZ98/P4mpLdrhhNYrL88HW4rnnGvB/Pl/NjS7eXem8SyUUnJSnWcpA9I0ncss57UoOC+Ij4cfDr2j89Tfrw+i1z/XswdLLKJdlX6xsMRucaUbNytbB12amFiEGPHS0y/pMJ/F0Lcf4mA6gazJWIBCxSOft+vn73ANnvXqC0ZMewSWoZl31sTRBsGoTuYIMNcTOPif06+OI1c/8KwFzxVDfWTG2GMbHG8wZTmYlqAKMSdCU+OyN8wNcgxmu2AvFZ8GwGp36v/vb/Tdje00qYflYLi6pEq8KuYNzXC8ZJwzaBqgESa+NscaybGeu+eW0qNR+HQI3slAA//I1SHY+Wn1Q8Aewv66KaIKLNpg0Dj05xZX/pqrQrjbH3DjxZofmcHOHlmSysOyMmAagFyjVoslBxplYFYwbOFiamfdOBn8Wl8exVjXRrGORwqExDf9f07fUYwPhe3jOfvZ/VwJTXDZytyJxJVEGqDRHzv6/Lb/N5lQ1c184s3vcze12VlqywK31eC+Wq1M3zlZd8byuia0OsKhjvkY0A7lWzIZypUa9f16NrA1Sy7zf75KwLzltOzHQk+3tyyGZFFWdKuziycMAeDLfc7+gvvlMvfzIpl8Nee30etl/1Ju1Vf6iZOqP+sS0mw7ZkVsDjWmsQj5EN7cHf2bZmR5Yq5eZ3y3Zm0DQZ+gR/BIKp1gBERblsyMSoAGT99Hh//+Ftu189yXlOxZMGujN3Jufl9KmgysCTglj8v3eKKqPRUBn7ZE2EozC+RyDZIAjasCy2fDCdyKhKZyJnYNqpcqRHWyEVGkTAifVR+cRrarOVGdFuX0WbvdF0ItBnWqId0IFezlQ+7aMMXFWxu21bZZsFB5YJnnBuN4ulfmNYhCKNKg6tM9vrBF1FNht7PFFP67gvwSc5V/qtzW6Wbbq80dwn+jOzdmei9rc7OaX47OJmqWci8CQQQrb45pIYYR3pwCH7uM+Ed5xxXcs7suJx1GBYbFcdCLRsM8CRocd+ZWANxxmOGpwt7Mfq6SHoBycejqPDUQ4szc7AIzgg8/oyPJS9E6DKghrJu8w6T7zVBTlsAB9wJpTh9KoYcFUvBoFmjNnRcwk4WL5Zd4r/MvAET/p931dyIf+oFSe1jUiVPQa1Ll33dSxLOAMF1pnDgUM3gaMzeHW/4iDTM5RZmzXwFAZaP2gsDTXOPozDpL/ybJZ52qd0fPl53eZPOlCO/jJfKYNOFSecsxWfPp/tkRR07WdFLhlx45Ey4cngY50ExtTui/trsH1UGLiNltq6EdhTYDarVK4SUjo9kU5eOfuyTZbbYEFL62zlJdrPli+0APMz8B3ub8wED1ifsT9ODOL6/N9tiJEBVR9Lt2X1nudn6Z7DS+JS10Yuz6hiSYH8TKipcoxWiJ/Qs1vdJUER+Kz4ybTu8yTwZONJ9JBtH/k68xVUBcScGFpjprP1afvUnlYrDUvmTCqPWI/bJtC60/mPg57AE1W+wcf06Y/5dnoG5DDy2l13FHa/VNRbr1f60p6UwJ0DJ8KbyJVsbae/sy3pMLscBF9cWlk68CR/stvBtnBYac/JPM3KFs5bdHwKxy+BDQfMJH9zdpf5+VrGGHswzN3nSmUSM1ckG7SGaDVN4KnDpRnkEP/nzCVtngZMh5NDjg23u0udYtqWjs8EAcnvtL3YQ+tIVd2lzHzYRhUA37HzwPQnGsm9j+rcmEGlIFjyIzOS2L+aHFJ1sQNPunZ2YhCuspzK61fMXTHjgjmCZbA433UFkpwEFI5ktjPylAxyO1uRO+imTlZ4mFNW2YgGdlH9DN4Bl8jOgWJZV8pGYxk5GXHWeQg7LSnTryRcnZV+bjkq+/UUrRvRgQSdGlVN59Y2j9Fyh+dWRdQ+8Bm0gBOrNxnJkbXl2c4nVd1x/qoW2ewUeOI6vV4mHaR8Qx6gvzhjrWk6VivK8XLRRrN5V314e/us3S5vFLBhphRVVpNnd3jl1YpH7URJqjjs2ng2baPeqB3uH9rjf/+1PX39TTv+9dvWPnxs600EDwjqqM3pfNb6OKfQ6+3c3r5929r20MYEosh5IpFNSUeRJAFmED6DtjPwdCQwSFa7zidavVh+m1YnWQUxmD9rU9b+6kWbvqLyadL+9sOP7c9/+YtmZBGIYgbUe9pc0XmaNob7YwM3jAeTtto9qc2WnWPQNTQg/UyrJIJnSbfVt2H+Bt/YHrNNwedtM6LfqVCxjAb3XOT8XvtmO8M2tm1Rzs92Ir9ty9v5W30uP2UHybbaX4IM3McJcHxXuqzX1M2A9drusF4LWykUzbXDqHMc1dlne8/7cCv8mC/KT7V7lCQ1wTZ5FA5wohb3o2qWZyHwpDO+CjzZnrVN79bHSlgrGdlcgxZndmBWHVn3Cv9A9edU3Me9alKpz8f4SfJneEnq4nX2l/Mzzdp+8Xv2A3Cf6iyUI/d8UoWU23CZrjgr3ifwxHMyd4O/2SM7IE2bFUeYjo3X8aVw/4OTELISzkE79qq2wcJPhi/BesH2O5/rnnMcHWXs2/PrlyqtS7CP+3AtV545+dv6ovoJrU82u0h4rDa2fS3ck/W6BaBm4OV4B/vYzDP299V72AfnQDHXrU5p6f9MTnVwrNpA4lPL2QxGQoPmb6/BvqbqvzCdeR5r/J0O/JzbJTuXbgBgttZTdRA/9rlG5WDIKtMBz2B9HGcds6csYxyw4zqSa+dLwNS+IfMHz0FFFa9zL84k6PDSXq06rO2zMbYIXg2HsvfVeIn34vqRGGT6FU+0s1qkcWboPa+dwJPOzMk5qmiPFsM8I2uhJat5VvORhuiwqHiivSvyZjkctS8m8/bsPFK7vMnPXraX//Sr9ut//ifZ7ZvVtt1vVqo4/u6b/25//Po/248//hhdZwbDdkNrfOyadm50/FC7v8lQbbW3tChOrMQz00Kvys+E7SVRPpKBqFIO30joUdAmWO+w37WTk2uVVJm8kH4i7zX7sk1bOXKL0Z+nNhzHyBXLgupP03mdwlbnjJ2sxf87n17qP+Nht+G0X34xW3aJFh2mLsnUToK0D8d0Z35GvqAH7A9zgkL1KVp28l37Hn1/6Mvym3s4wMUzbbb4h8P+8j6Zlhw0tU/e9vq1fWO9aFvNnxM+91zXkpB7rRftM/W+W3f4+TkDY3/zht/z39c+xYtvIXjLz28M72cNfXhp81/91OyVOn30gzacfFL9wZI/58tYHr9nXub6DjxZLsK/lkWc0WgYCZ3VpjMPiC+UunxJ9PX59Mbj6bkKW1/ED28D1K/7Bt4svts55TLqWTNPaOVko60yqF+rZXFW5hZ2WmS21vEavSmdMZQZ6QhthCfOePWOzZKz/5+vN+uRPT3y8yL3rPVsvZHdJIerpNEAtmXYt4YhAbo0DH8GfS5B38CGAOvCvrFlXwiQdDHSjMjhkByym72frbasytV44o3nn+8p9rgajTqV+V/eLSJ+sTfm3LzDgzGr0vj6lG0XRwbHu1sEheaoIzhj7gppn+1m+D4BlAvt8xXCHp6jZ7cpGB6ePnLBewVXRo0YcdEDHNe43ycBrkKWZzu+7wKd/cFxvD7DfTi+p5UsEDz0BM74KCnVE17PoPLZ20OcnLaIBh1PEi+gb7edpKHaNUgVZohoPjqeUsHrGkBKpIDTHvgMIK2i4BSaMplewDNuzlQvNGUarq/nmPtc396ZKv04Bufh+UEp6M8K71KQmG3DPTJc7nvx4kWCChoiGl0mo5QJ+7d0+hhwOw/e5d55LmSIgmoVIaNiFFwKO51R3Me/VX4YM5/JnAWJGsq41vPvOx8L8XcMx33mQx3SnrF7r3vp+3qe1gODFOYFjOQnMmmBU09Pj3kf3wF+3C/30XXp6dl5EOXHnnlWqOf/3/93/228ePY0/p//+//CJRCkmuOAYvzvjcfx0WQZP51fxNl6F9vNKp49v4yz03lcv3oT19etRB5GFN47RNyX4Sibb1JijnNMrdyzk5icLVs9YQBggpYq25O1hOfpuE+F8jCOm9ureHNzneV39gAZzicOMB0KNCcFUIGGRq2+vzSaAD1iaMJL/4Gkv0lk2bbkdcy1MmJUNt0j1o+MhiO9HwWc53q/JitpPDieKJc0pw/UKLIsXT4DflelgyyDN6lshs3qvoH/h3XsHzbp8COriIwAHE80ss5MNBT3UjqgAwBspo7jLNLpqhJTkVttj4/KPcYeTP0ow2k0I2Nhu4nT84tYnp/FmKyMLFFD08YWvQ+ovi1wjuOJceOIyvOEE6ZK7an8CFQEK2SgSIP0vYBezk9Ok6e1Pd7kfnuO+VyZhlHlkJH2ldGDEwF/Eq3Hy/GEYRWj2xjnGqCkHE9pA2R8OKMqItYsOZxFfJYRq2Sb2ROplCXpJufQZTwlj3iU8eSz5B+PjfTymuS7lWmlQfAx4DtK+nf72P19imVb1yb/VMwFvPIcaMNSWzmfMsgmyZJtp+FIo2mNU7kyojwjNGpz+8k4s4v4PjOLzF7osnj6DBydJc2Z2YBsRoRb8xnNpAxP6Zy0lHL9pkdOnsMq4cV6ZhN4SiGlg7oZ8HE8UfoP+kPZTvnCe4i+JQsOTlBZF73jiYwnZZMyUjyTWKIrbck6Ji+ojJpcgy6jYshk6QxpiwoK4NlkVSTPrkyq3Dei+Qs3WAdfp6EGIX4zX3uLaYBun7WIM7MuNdyb2UI3FPnXY9mTe1xO2Lymy5Qczty6KeO9IuNZ4540ZGe25zGr3D5jaYQ4jLNUG8ZsSpzynPX2IbNYURrFGO5Bj21972Lezjf0i+MJ42HydsqazNseuN9ZXs/IXqLpozmGxVA9bkrMhOzoSmlKo2LGPtIdwZF7Rj8Yo9Inx2x4S+3t6xznu6qHgI6nnFM53fn39NDkg7TpPojneiWxNwyL0zg7zRA1OcpgJHg5eph/OiQPlcnTGRdw1OB49ayk4wlMzPkuxxdyNvfRkmXoLoWzeAf7pyEsHRt1li0nuDKjEWM72aqVSeg+7Kv/F2cTBwb8CSdczi97Ux0zxno5PMjfMkLoKMt97hyv0IxYVAO/2JfPe6MIkc2uO+NveLQZ2sTpZqclPSPr5y3Yj/NAP4PkCTg7alzbVZUJxvk0Lv6GM5r+SRoVKyMDxxPyhgCJNGSOxnE/6ZonV28ue2wl/RO1fHubWdP3YDECIfcRt2+vshfXORnkZJ2SyUX/pof7lPk49JHNlD/GeYyDMKOgyTIm02h1n/35lmC3kg1ZCrAc+fRZS+xO/86Lyzh//jRmBKRRjnJ5kpHS6MSbxSyz2nAuzSm5nKUdx9lHifXGAT0iqhVsRnT0y1ex+fTzePj9H2L99bfxcP268Uyy3kcRZ8+fx9n778duOo/bzTpevXmTMn5KmefbVWzubgPUQ++ktu8tYIC9x8mZQR2ciTIubu6u3smmO2zbepu9Onv+QZy/9yLOP/4gzr7/QUxOT+Orb1/Gb371m/jm66/jzfVdvLm/jVcPq9jipZzP00BHpjAOTCO3Kfuq0SsDIop2lidN90zsXHy213U7sVznbZ7XD8Z5nJHV17Tpds3p2+ifvpt/2gNQA4+GcPbRM67RnXfw/3fpr+qQjBf9WazA59pOeJ6BUX0PnQyG6+YJ9vd5j3Ud10T5ZxYZxUyhOXF70kGVA+Iz3mH2yS0VHMYN6/E8Mvb4gWY4wwSqyP+dc69nWfbUMaT8qmBlHR29vci5HeVYM7xp1+FzI++dt44X5yvvbvpvwwy9Ts7frqOGONYgMV1lE2jfcU2HDILqf6J87+1aBBymfWTWgmGxY1mBqOfb6kmM03ElP66Mpw36TDlTWTdlKOeAfTBYgDHxb35zvTYznXkpa+m1VkGUjNVg2L4Sj46KrNBRvY40ZPf4u8fmgx2oqtk4XvUP5qb9gLPCvlvyPwMQyFAu50bi066VQG/rUG6IKR/L8z7Dwms8j9x7dnI6nDfxm+svbnAv/X7A0E0THnA3Zthcg8OxLyP0wJqqQ6bMC0pYtZ6+qAzaSHxPk3vHLEy/TzxYtDHg3CqlJ0/rjdONJhu2lAcxPjFhGqbLWcfzehuNdjIzPJ27sl79E37Q43vHob3lzfXb7A+UdFDVQbB/SLPYKZBTjoOMYDMECfigfxOVSug1nP8d9s3xNDuJy8M0zs9OY/nRi/jen/8sfvCLn2VG8c2bm3j55nW8uruOl3/8Mv7u97+NV69eZUn6OQ5AejQ/bOMUp8xsHm/vbgI9iMoxYGb08eQjs3kGrLovYqL+/LG/mYFdPXuT59CvcXTITF3tE5wTbC+5b0m7zRZ8c3M12CBv0ZXJMBsdA+0JKul5r3Ym94cqK9K3dmN5SfKmqpLAmaMUYm/v5Hvpv6fjnu+DEXt5JA8Xx7HP2BcMbJbetOMbUPCYnvUhZOZ0l9TgXPleu+Jj3UWa5xod5H/f+W025yYDH6+dNNnzUjGwNg1toz5fPUc5IL0pW3yP10vHvQ7Uyz/tm2J86Uksg2NaPui75L3os9gXPGPKqsRilR0M7tOGfFzzlmjB2hiE5Zi0W2pj7endOfb8MEOMhv5Sx8ppo5OTs+zxJFjqjc981htVe4bcM8HHjqf+74eHVsrHQUkQbqDMrCdeJiVxEA2A8cCMDxnXcNgoEbBex8cff5xA+9NPP80U795zyrN4r+XKPLQ+Q6LqAWEaUzICoEV0uMAuYu+gcO0kEP4WILF+/Zh9DtfwDjfbQ85nzl0w0xNGGn6Wzcutkcs9495UvLqeWh46fnvIe8bR19B0n5xve+8RGPbC3XcArlknvjt6qZsxqe3xsaySa9qvcyrk1QegCasGLHn+yckiDvsWUXYUesfmwCilKPw8j3vdR9eceQKG+K1C/hhMu1e9UqzQ4zMJvheeAp3+XoWOe6XglbYExBpZFfQKhZ5YBTY6FvktLfJd1oRfr+PLL78cIq96htYzPxUalRO/c69lzD3odowqFP2++h7Pr2DW8fO5QsS03R5UurZcz7t9V79+j5lw/91jfiGv8B0pTEuJ9Fx4f0+fPYhyP7lOpxnrBj+Rl8mveiaae1rZRu6Z4DUBBFH0lHWDJjdNUSPKj/0zxX52OMT/8j//T9kD5X//3/7XzGSaYRADfM7m8XyziffG8/hkdhrnQQPqk3j+4bPYPDzE7379NylY3hlTRVgO53AySoMGBib6OxH1ekLkK2Bu1KKS9lnJxdJSLeOpNZ6l+fc6Xl29TbC1xSmBwQcwq+OJck1V6jEdT1OMRM2og6GXuXMOiJJHiUs+VFGkjBFjl+drUHA7QaVh+buAbfJVoqSIZk7OQbbTNHuBYMR9qMaRPc2RheV5YNz0K8JYNNq23jDsEcYYHE9EY92VY8xSe4yfPYQH8z+NF5vRsvFz/p381RT2XQP12VuqziWOJc8fGVD5PU1R54uYYNSl3jZOd3x5m9YLiDEnyOOM6thazIMWJypTgj55VSoi+8bD0qG2WuW7UkE8NOWfrDp+M2ajWywvkdk6OM4qqwan4gznGWV3aKy7Xcc9PfnK8WTGE/vPCxgz71XJ0JiIYTDng0GxHAu9LJZnJv9NB8uf9nhK+YIRt8vokUZ73tsDJI3aRIwPPEGjXjpXjj/SD+e95x+PcQwRg/JWeaO8KD9nfqVI5dPL+Zp8kCzC/bFMjtkevA+jZ64D5oSqAc6+Y5BOOV4OVUvq5Zy77ALUOPndcD7KOZEYpMZElmJeV/cmL+kimLL8l6WyyvidRtlyPJmRCA2m4WI2zf1yD9NJgmGPUlNlEMno96wu0ZzY0oLK5WMjhDLLjKchOwNeNKMXZJur69ePH0dtc8A0I00quJURkkZenWSUslo2pdboMCMrNQ5pqOYcaTghD8q9zPIYZqyUYXW/bkFP/ig3xY+UrfSnL3M28O+HY0Z5zrErF5X7Wo7Y3LdyMvM50fyp/FAqBGMG679tpX+IcsP4bfZIjz2kQ/ec5+J4yrUbkY0yS2NM0i586bBJPsV17H1GYJZjlBwRSl25v/InaT/PBmXJ+oi5og/xHDxjwF7l/NQBxRh2+9YcOP+vRttH3+kh9tXIO59xaDJZOklFswzdZmkNukqVaH1sXJW/O4fMcqkfyqQqw5DLid94fzl9MfrrlEuDT81bRwzX6bSFKlM+xhFXZxnYijjMTAsaTa+rB2th4DQaFn9NpbUrvwn/IBhDg5nZl5Qz5Id9gyYxrvDuptw2+aLhtsfJPJ9eiGmgxPlWDsek/crIpJTkY4zNvvnZ1S0NpMdxcXqWeCt5ZmWltGjUVvpEBfy+epLJX2CwGs5Oq/ky89cYt3/YJY3AxzITm8yszTqdJYlRyqHKvqeMh09UKTF4N44n9YqhH0f1FWRMrFWWkyMT+e11lqElK4nyc1mab0NwwSYDcjTckrGc/cMm41gvpln27o6+H/SRIBu0+k2ekhW9nA9Gt6zuUVlXjnHx4Ydx+eJZPP3gvVicX2QfplE5zqi/TxZU0lJVkkjD/34UC5xPi2VQShDWn/RL2R4Csb7+Nt7+5jfx9tPPYkdVBaK8H1ovpcWTJ3HxvY9jdPkk7tC9Z4d0au8wLr15Ew+v38Rss40F9MhaV1kp+xmmc71wYQYMre8aFpjMB32ROU6rafjh2Yt49vFHcfbJRzF770nMLy7i7vY2Pvubv4sv//BZfPPNt/Hq5ipuONvTSdxQcQSHD8E9Wami0WHSf2XHpV5dAXH0gOvxc4+hOKf0HOZ3Rg+XIVbdV7xBn2MNaJbRyvO0o5zfsYxOTztiBc64mRziYHU2/ra8lbp+j21SLu4b/vZ52hH8jOAp79E+IG9tbOtY1ko52+s6GpoS94Tl7KsM+cP90FS+17/lh/APHK0Z8V9R+fb5BIvieLKMcmKS4m/aSxgPwSxJZ9XDLnl+2TfUO3pHCff0hkJ0GPbeYBLew5r2BjS+SzxbvFXZzn1XV2+akblsLr5bOSAfY67uFXNjvXSMaZ/h3YzZs9Tbfppsr5JtVZ7Wdyk/1VPdR9+hEZez0M5vw1+eV3EM71OnH3SR0Sj1Ap/lPfxmHejBxvN1+hxLss9aRv9iMWQ42a8Z3ZF7eEYGl9ErrnQx11aZMl+2oAL1ZteT8ehg8DsxkzTKmg3O5MpO0HmW2KcMrP2zPeOuz2Pjtbgn9Qv2cL4YgiO8l+9cp3fAXffHgCOqWkSjwdI7Ktoo5VaVIpd+sXeSoanDEcOyDjj3Tpzc77EYSF2XMWZAxqgFcLD+nBsd2RksQWnX0+Ys7PEpY5cm2C+N69KM5wiDNVWJPJeMQV4jD+l5U78P7iX8SRtbpudAI9XjKedChZHKpEundpVZTtoggGgcmWmbZfH2m1htHuJ0Mo0fnF7Ge5OTWF6cxvn334/v/eOfx/d+9MOsQHH9+jq+fvltXK1XcfvyTfz+D79LW9rdzW0sWPvxNOa7iMvTk9jMZvH66m08UG6afq3ImXLEEoBFL8deP/SMMI/EzsjbChgRRyD3wPpkTxkkhpxAV2nngD6ILQOWKgXavtPxRPnQReNfrPX1XSsl29ONNJZjKMelcoHxif+4Bx0gsV9ltfe8JnXnOPY3TLzeBTckLz07HfRfz2XOuxzcfAaf0BniuD1fqetWRanEIGVL4t2pn3WJK7186nUG9RcxIb+T368f4oQg5AosUY/r5aH/TlyYlWmarOodPcqj/iynHWvebGWORb4gP3O/fYc85TGG9v539KAiSAM4xMzyUWXaycnZO/JOPuK6Yttj3P0aME9ttMjXvsKVPJWxZFBbBfspL5Tj/K29S17b807PP0EUPb9Wl0vHkxvuoXTQ3OxmeLhlUC6SjhIHwu/eEYJzoBegbmgDZi2aTUfDoGBW/jd/A1zMtPC5pukyzixjMBrFz372s3zW3/7t3w59fZLxPnLEqCQNim0ZJjwkgr7jYTgCx8cL6EGSIHrgIsHBNCQ8nv34+R4ICa0RWwNC/Sb37+BzPcfcZ9Sgh7NfbwWQzOWxkO8junoCkJiNIm3A6AhSXQv2V4IWHEuATdFqqbZ85rhlbjzj4vxJ3N5dD+m9GC2P6zWJ8Wg59HhqYzpGaLd3NwbcE7NMOJl0V/f3OKd2ij3nrpECVFDpNYIgld8UjsXsZeIpJIoYmWeLBm/CXiL0edJQz3SlNZ7nOfFMmrpuRqBnpt8TgZwMYgB2FRkzAKFyMqeCXw5SadwzJSDuowVcO5lMzyMeCwSuYd5mFPZCUbqXwcmU+zXh356vXqj0++Gaslb9uRP8KITkAV7PWHoeJF0wLs+da9MDKsfUr2OObd8YtKU8dFRxPhKwTUYJXnkmvAqIB2BJZ+0h4r/+x/8w/sf/4X+Iv/wP/z7+3//z/4gPnzyNyXYdU0DpaBQfTyfxwfIino9IG1/G5fMnmVL+9edfxLdffhHUcGVMzq8v5ZWAaArQ2KcDgmjQ5bOncfre88x6StBGlE1FY7fz2+pk63g6jA+D44lGn0RD0+PJDAgcA5TCyeyLEUALZ0KLKEZoAXRdRxzJZ2kcauAHQ8/i/DT3o+el8uxUNiuVvQd30mfKjzRkUI+HXLFWxx/HTmaTZD+HLtOj69vCM9if+9u7ZogEHJbj6eZ+9o01VwAAIABJREFUFVer2zSqrSpKTWN1NvUuhYo9xInjWROYSIPM6/b6Og0Li5PWGHQo51Tvv7x8UkaRlikwJRvu9CwORFuNDjHZthJMCcLHo+wHlSVsiIri71GVkSp5Ku0JCjBy9YDHsXNdKv/LWZ7LlF2sFvK7+jIknWAcu2/lms6WJ1lGZ01EdpZHinQ8jemzUxlPWcKInSC6vB3KZtRizapRPVHbgzJZJRs9A3zuXjPn5Xze+nZ1NamVLxk13WWMDDTQOarkGdJq7k3neLKkVPL0cmCYNchn0E0v9+RT8giUBGWAMoF3yKOzn1VlGCWftAwZxlxKlc2aY9reNkkr9qJB+S3HGvSVe04mBE7MUtazzGFfoi/LM7UebPJCzpx8ts98yvvK6Oy83K+2TpGRfskjiQ6pqDCcTsrC2XyZjtBUUrqMNPdojtKIUQfjZJUJy3IT1edp3vXIUXFRlqtAuK5ZnqlKWaoo6HjK91V2BUssTxz2ofi+WUu5zjSjPxz3V6eBQSrizAGXVvAA/IJrkT3gD/fbHmlG8yfPX7WMlAFwd0FeKjSufV+qb5B162NpNdfhsby1HF3uWRlXleHgN+gZmiM7NI1UI3qPbDOz00ypXt6Kpxgz+HVOVmuW3Jym4wl5lsoZ2Y8jInhbJmtm6RAtWg4I1NbtrjmGetpUBqfCeXvfMoLk032ZFQw1lXGT99eZzj54ZlHhWrFG+kF8WkRGKYpq5K2DIflW8fCUL7vGW/rz0mNJ8Zvjg9a5T3qaJK+p0n6ptLYIVAwUYAFkHVLIvabMGfuYmHkyzh4tA9/onW5VzmWLw7Arb0GGp/SdY6kMi1zjTgYgr/iMgg1ZAhF5U46nLIPZ9UzLe7M329F5KZ+iH4JnQ5zFWkjfWc6WvSD4o97Ps6SP7H/UVZ/wXmldbJiGjwxaafdSXodrFifzlk1dBg8cT4wnz994HDf3NEhvxgIio5ux5th3llJ7yX8pX0hSWjme4Js65zWGJ69NOVDOCMrnTds9qTeahVU8mTFhuIG+KNFH9jpO3sV4mtHT8L2zfcOBONOYK1gxMWnpD1eb++zteD+LeBg3zIJTbHYYxUnxloHeK6udsVhy6OxHf5aleudPcDqN09FI+U96M7Dul4uzlknJGi0XKcNzLLtDZmGtF2Us3B5ieYg4J8r56iq+/e1v4qvf/TZWX3wdnPHJrp35PRmP3/skzj7+QexPz2P/ZBHr1SrW9KK8vo7VN9/G6O1VzO4eYnxPNvV1nq02hknbi8zrbw7Zh9VNOk8yGpsSgBmh3/oCpd7/8cfx/k/+LMslrc/nsaB/0O4Qr/7weXz9+8/i89/+Xby+vorb7TpW+328XN3FDb28CICgdOHstGXrVwaRZVrFROvKCBz4Sclu9dW7u5vcexujS/vq0fwG11pWbLNtjp6mJ5D5e8wU6A1+6sB8puFHPU8jv3YAaWaQ0aUfJU+KY98/sZMG4jS+bRr/bbKqGaCcQxvDd5e6Vc9RB8x7di0jbzZrTkKd8r2DwGBCxmKpP+S+eFTem7wRDNPpLr3dgmfmPCqwjWBixm4pqOSB5ZDqAyPFPInn0iHX8Do/Oq96nMbn6sryaA38/CbjgJJWZGW4rvJvZYFGVTN+7JHR27b6d/a6ovaypvOX7Wd7rBJk9R73b8AiFQyQPL4ydu0XauCFZ8x9156gLFPfz8oHtV6eXbHQ5qHJCm1wOiHUbxkX68q7dAINWYbljGOvNdBqf5Onkd8rlnQde3uBsrg/+9KDa8Hv1I+qVJfnws+U7z2Nq6OJk1xfP+cZYmD5P595RqV/r/M+x+k6GnDYxlBlU6cNL6UMfGj0qaOJ8Wj4boGCjbe4Z9o7dKYvF63HouvpnNWh+/PNWH0Pz26Ow2aL8CyLeTP4dHWXpSHdAwPXsQ3wrKdPn8bt7fVg7+VdPEf6YQ0eZ7hoC+DaJt+Xg+ORgBC+n1UAVeJqemh3pfbQQ6Q/8OjN+j7lwRwZEy1I88l8ER+fXMTzyTKmZ4t4/uNP4qN/+NO4fO9FLKezuH17G19+83WsDtuYbg/x2R//EL/+9a/j7es3sRxP0vG0PFAmfhR72hk8rBI7PRAUXz1Hsxxwd+4GHaDkzMA/kWkVFJfVYAi2KKcTQUYPFcyH7tBw8vgYqMQ4Zo2ueB6Op7R5zJcDP71ZNdqV1rlOvJXnwtJ9ffBm928ySsVcnhX1lbS37459gROzlt452Nym9O5ugWh81lcQ4rNBb6+sRGlbZ7lyVnrw+ZydZgtvPQSV172McDyPeZa2nc12E8vFsceZ50Z54brKg7me8DU+53/GIn9Q33eflT/yw55vPNbP/K6fw1E+HXVV91F9RhnLfKSpQdcpWqOimPPv72ed+J8eTL2MkF9pFz27aD1WxQ6eAfmYFRd6v4ljb7RcPVe7MtvOk+972fPO/M7OLg49w5dxcGiYEAeJgbvw/aL2A1BxezxwHRsuvkoo1zkwhCvvAnDxnhbp1pReCF0w4aHrgQHKAmP98MMP85B89dVXgxBlLkZ7SCiCMJ00go4eFCpgWtRGI0zHLUPpDQnO3d+PmYDKBs/1QPfC0HmprPWOKolC4vPAGAXBbwSBgqgXOCrNvst9dA/bQXjXMNsbIBoT6EuZvFtusBFf8y4L2py7gpKIcIlUwvcscc352WWW89KTC1g/rucuM57sCdP24Jjh0cpwNKHp+90fz1vP0GSoGlZkuIJigZlnxfVTgHJmjK4ShEov1m3GyAwApS4x51oB2zMfPpPxCgRkDnzOe3svdAqAitjmO5kd9/rcfk4yd89Kvybui3vgs6UpzxvX6UATCEnbMt8EDhXR1DNS3+F1LWX82HzV8fBcads9l848h9/FN2SK/LaMgMxZpnc8f01wOXb33Pey3syBv/t0X9YFcCZP6mnaZycdYZyoqF9BeM9wN2XYTONGq/yTBjzKnSGwf/HjH8TzyyfxX/7Dv4/bb76J90/O4gIDHorZIeKHp4t4/+wyzsazLAs1OZnFy9ev4vUXX6ehgIhW1zkFUNnc5FnZ3L36HwHipufnsXzxJKaX59lngLIsRjK2s9cELjwl+wyND1lqj4yn+90u7lBScDRUvxOUx+zB0Dq6NAMN/Z0Y26Qp7BrOLikLk80rW7QS46YptkCp563SrRkVngP3UWFJin2W9sF4P50d50qUOY7VSmdP3mfj98rONNvQEjbMHyPF3eYh+ygRCU6Nad+FoUr5gfMw09IpfVZGKflrOtirn4sZgUnPBdoyKrbA3+nyrKLkp2mYof/W+GwZYwz29AvYTRKs5lipEZ/ldCor7X4Vp7MW0SPNM1bWs4G2YyQngFwaTRopIqI8QfJOxkPmVwt/HvpZ6Hhibhi7qMN9e3VdGVLjLN+l42lSfVRQAVACBBoqQ0SMp9ytLKfcYwziBTKVXa5jzgXjdJ+BU1k7OYfxKI2V7k8DQn9a2klZjcMgr+mckWbn5Du7rBn7QeGcdTyPZUuTo8fShCrrynPmj6Mjy7DZTKGiWlMuxCEdTykfdZqUwdh3Qie90SydGkMps9arJOfkhpbhVPoXOJvhlPTTr2HneNJhk7zYDKhZM1axzmkgqMhj5przn7QM7Z7/yp+zhBj797COzf3D4ERL5wiZhId9Zjz1NO1c5bEq/WlcqHWEx6koY8jnu8QW5ZjonWf9mbcuX8qYWrd99eTwfWK/XoF2X7k/z/K+Aep0nJSR2jKFGHXduyxJuWuKuJirl9c8SxmePPw7Su1BWxoWeoXSsy5esI8Y78keW4UjMmuVtach8bqVDIWn43C7ub1Nwx7z6PfQtWXclOzCwcy7UbbnZAJV1Oki/42DuRw+qfwfezzR04Vsdc+itOnfee6rb8jgfNLxZFnWcgzlulf0HYEFnpnp7NjPiwCKtr7HCN7d6Eh7xx5vx54DHPV8djk31Ac8/+K6QR6VYdo1WkoH2V+wAWp0hsxcSYNQ62cDn0i6SsxcmXc4QypjjvmYvebc2lianMRokecty/O1M5bYjabX1QQ8eYzZwlVGbr2tkpdVlnGDs4oMluqx5rkfyozCn3IfSz+rNRVfysfE8jhKkhdMG59AX+sVZc94OoS6THTmkdkeVcpI3so+sOZkL3FeTs9bjxEzY7OfEtnylUGB40ndiJJ0yQuqdF6uP+TKvtDrcVZVGHb0byDbcpI4x6y63vGUfGizHXo8JQ1Xb0P4jDTjPHAy3V7fZNlZ5Nzq5jZwkj2bLgf6Za0Tu5fjindQioyso/vZKO5wCO8Jphlnc3PK7DIf9RYzRqFFjH7Q5vjjTwLjHf0n7rPvA0bM09RBcD5RMgh+O6OP02kzWBEAQjxBlgw8rGO/3sX+7iFm621ckOm2uY+rLz+Pb774Y1z/3dcxO+ziBDm438WKuX/wUVz8+Gcxff4iDu+dZdYd9QXBYtuXr2L7x69i9NXrGL29iZubt0mrGWwAlspCUs3xxJ4T5MM6nJ1dxGLG+MimnQUl99JA/9Mfx4c//VFMPnoWV9N99qs6jUmsvnoVV599FZ/+8q9Tz7q6vkkD4ZvtOt7st/F2v427/SYulhf5foMj0vDSBYLcb5p9w/M8YL3K+DDiWuOazgvpr93XaDsDaPdHfbfpqo2/uvfy8t7+0OtAjsXPtIUoU1J2dYEVltLpearfp85V2YvSiHqYmBFe1P98l64oP7IsMI4n5b/2oaTRropFGr3IEps1+SP9G0Gdzo4cX3Ok+w7lmsY/xs/Y2WOeYWm4xKMnJ5mt3zsDHtsfrIjS81R5nr+9x70/rg08rcnSgU+WMV1ngEEqfO+YmYP6vc9yP7lOfVqdl2ua46NlkiExNBBmuaOKwO/HzTlSZmv7mE6q1GiVNOZ6ddvehuB+K0+0e/C52U+8M/XYUcN5j428njHPi9coJ/k+8WI5IpzP470aT5tTNIMA7++HNeRvzpYGbZ7X27P8W/mifFLXH3SOCjzWsPqY1tQ5ehp1LqmXjJtc0xHKvqrP9udWufgnZ9kew3kmmgPc0pxNF2nGbd9PlgZ9a7JMVgbOt/V//Hzmn7Ju3PQ8bQC9odxxajT2zChPGobZZWCkckzHE2uvE0Hc2Z9J/o0MwjF7tN01rMq4dDqoe0kTjts5UQKVnxxbOZ7o8TTsI64Tg+yy/9OxZxtyjGxhSu1hcyCwBAz1bHkS31ucxZOYxfh0Hh//+c/jg3/w45gsFul4uru6i8+/+hIDRQaJXN+8jb/8y7+ML/74eWb9kml8MV3E9n4Vh9k89RTsG2D57FlXQVgZzFU9iHp6FOcwxyX8tbKo0Z/5bLVdp5xHDuF4yrVIR2TTAdqaNZvVgh5WlTxxr65McJflXKvsab/O8mboCcfksL5Fi9r2+f70/Gywt2rHBTtwDdgIx1OPfbUbcl7y3I0ig4sNPpDee11emuh5vHqecrDnC/zbM2UPsd7+NujSxRM88xm8UrqMziXttMxB5zLzZuw6yhlX8v6ykUB/rqF6lGdfnt3zPWlPvtrrOfIh1821/C6e6mf9XA1G0UZiAIA2fSB/zxfVhaXn05MWGO16OC8x+vK0VXVyfbjWc5A67rgFTg36bgXpSZ9DEHnJcefp/g64vrO5JFa5vHx6aA4Wm1U3Qa8RVQHjRCUqD3p/4HmZ3w9gZdsGPRBKDXwwFlQUQQq5UtBl7gxQQ2oa88rzaykUvqfXhkKIqBg2mvJHfCdxuMi9M433s4kajWWM/QY0AmiMtJ9nzzxloAJD7pH4BCcChMeg0ef6vQDD+Rlh8F0br3ER5QMnB0yiB0c98+8ZhwDbfR2N3q3B/9jwMxo154DEJdErzFCss0dIOfncoyMoOmZKCY7d+2RO20OsNy1dsYHiBlKbswJhlBpPF3X+pxlPglXmJgBJBWuxyLKLPeiSIfYKtNFqCk3H3kdv9WV4BIo8CybGe3UUPX/+PD744IP8HLDM3sis3H/PpWCd58gEjXjRIUXTQ8fHnlm+zigl5yGBH/elnX8BVw/IpdMj4O1LI3ZG0s45rPBiDjJzn20EDGBJOmceKAVciyBjfCpRnr3vMtQ+BnOeGelLOuyvc3892/1696BaISDz5Tt5h/SvovAYQA+G1q7RIGPJBpcVcdSDa4XIZEG5jlZ2pSn8LYuByFNo93Q2ipdffBGj1X386MV7Mbq+jo9Oz2K63sT5fB5Pdg8JhDLSZznPOvb0sdtd38XT2UkanqSdPAOW9amI8FUZZg6k3OMsWkxj8vQyFs+exPSUEqZngcLC/DK1lnfNWvk1wA/R8W9vb7Kv0Gq7jVvqUW92g6E8S9YQqQcApNQekYqjyIhdQFeWExu1OrJPLlopnd3m2KA3S251BinnIv0+rJtR271SuAtUKAGDMWOKcoZjBCMD/QZwCBFxU0Y5HAACaAwuBgOkEZxMhvsGtJnnHSXkdpsEhydn57nHQ1RlRcToYGYcCWjKQcVcUwGtsnsY1jBCeo4pXSifSbre7JuBZVaZTBiyT5YxOTtNY9Lubhsn500xoCzBkoyxecuoJBt4MW7RUD34EIBJb+wl85KGcoyVCn99X4Y3fA3QA5HgGJdKZt/d3+Z+pbyczWO33aRRjTlMaf6EY7UynnQ84YyirFEvj5LOqmxWdroqgxqGRGmUz6Q/lWKahFuOJWm+ouGSh1CfeLEcHGwqu8p+6XLgIZWZ0DueLKWXMglAhG24ekElIJ0cS+H1MvAIQJsRWL7L5wJhPkNRwujleXX8OVemc2iZOvIzS94l/+AsIAOrHBxG6yxnZUkWMk7ercTWxq/zAyWnolkTj1XGEOs2YLIK7Mm9krjKaJ1/zlsGgXgDx5OyHgfEqivr6zU9KE8nSDmeLFGH4wxHCd/RI+m7QKpDsWRlAuLq8WQGRwJksi87x1PeV1hiMMiU4Q9FkR8zdvg3Dhj2STmqbDO4g7lCT/zPuc1nlgOb++4qKCTXnRJ+WR6tZYQyZnrsKBd6pVw5OcwTxbPcwX3wAGW7VMIMglAxkEY0zlgyLR0L5YDGsIDhj5J2u02LPKYiHTXmr29uUl5oJBD7ik/kwZiJ2VtKcy1mdK1qPO50MY/dZhU4/9KYQZkvFG3L/40mie2k9V4PkJbOJq1nCmujM6R3wDBu8QI9mJPuKvo831k1xNuZK+eOC8hRmDfsnjoFpdS68rhtPNVLqDKJxDk4fP234xYr9HrEQaNRlaFtMvho3AbDIosaTbaSsEP56lHDc/KGNrd3+2FNK6N1UFzLaZGGXKJlT2aZVWcfFx2fifG2u6DSo4Z2jLzr6rljdh5GsDxP8Oc5veRaUBR/pz4SLcq7GamOAWbqKpSlpX/QYIjdNlmZc8FjWY4ksblYOem5IuXZl0G/ol+QTd8Phzi/PDsaL0fj5CXwaZ6TgRWHpq8mry6jl8apxNLRMl/IeMLImbhuu8nAGK5L/a96N2UpuypvmjypHE9iOcaZxtByAvJ8g8u47/rtVTrZ+Z6Se2mwXLVzrbEvjTUEE2yb443PyXS6nezjKpjPPhY8f7OPze0qMaLrzx7wbAw99Hnlu6+Xiyx3Mz89y+hwrG/sRWY8TaaxSCfoIRYXZzGaTxJDcOaWi1mO/ZS+GHeb2Ly6isP1bZwcDnGGY/rubVy9fRX7L2/j8LCKEzBM7OMG49jzF7H45M9i9PxFLH/8Qaz265iezeN8OY/D6zfx8NvPYv/7L+PwzZtY3V03vQ45QIleav/gGFaOnyxjvWrBXzhBFtNlZfGPsjLA7pPvxXs//WGMPngSb0ab3Mez/Th2317F6pvX8dWv/nOWA3v17ct4e3MTD5NxvIxtfL6+jqvtQyyjOduSxqrPJ/KUvUv8bmBYV6a+59PbbesTgU1BBwjPGqpPZDb6OumvGYmORmr0Vgx3BthpzFXf00gm/vGZXCcNqU/3erm8gN93ty3iXZrp8QfjzUoEXQUZea2YGyflEcu82ySczw2cymdRtjWzL5tuzTv5vjfyyRu5N/Wx2TTAeK7B0HsOPSKd4I3elZHqpupynBuDG9Ej+ffLly9zzNAB+n2v/7g2iXcyU+fdwDztWL0dRPuGziKeocyn1B4/jl9sJz9Tb9f4bwlu9V9lKGeqD+JWT3Ccyc8xcFPpZt6yOpDVYnbnKC/qsfJgLwN5pK2moQpxIP+Wdz82XKojaG/gnZ7P1O/tTdg5Oz0vjqE3VBoQrc7mOev3KCVgYbblaQs8ZByt9HfrbcQ4sJ2gZ/WZgNxnTyRxC+eAzzWg+m6N2r1z0L12bXi3cogx3j80esL4nPaRcnRotJYuLb3I37389rnOF0x0pP9WBYdAajEFWBQ+7Hm0lGFmCxamYRzSiDpN8i5sbvQQLMeoeEW8JS/w2bybazOLvdacwHDtMzrAfDbvvV/fx2LWMtylTe3FyB8cT6kLFv8Uq/KM5AuB8+7YAkRepb4KLx5sOdWvlIwn6WIDrq6znHJr1s5K2t2oljEdZ6m9JfoUGU+7bdpNPslSe8sYny/jJ//NX8SLn/0wNuiLk1msrlfx2Refx3gxy4x66A3H02//9jexv3+I8/ky3j9/Evc317Het6oXlL5H9wJjsw6pC0Afi5bp4xmT73lecGxtkDXRAjf5/nZ93/prL+Zx+7DO7Odm+2wyyuBfgnpOKlgm8ZclNMkILsfTetd4ho4B+Qq/oafTk+ZYcu8zqKecmtBX9omu9VUOaT+n75UlcNOxRpBpHDOw1mTTjsetdYSl1w+HoU8UZ9lzkfis7JHyBN/ruWXMfcB94if0z0c2N/7W0cc6yx/gFfztXOUz0ryYNXtOrR+yj5pjSFxYzhNpje84Zw2btD3SPqEcdby9Dut7pQH+7m2T/XvkE72Mdrx85/O191qOWtsxZ6ZvIaSsStolaGHanJS9DVzaSllJH+9aX/0vroX8z73TziG/Z2x9xpOyKXWsLvOv5/fKjNHp6ekhQUVFhlun1tTYBjSOhmkf4mAgEgbAYATSvHgwxo5nWW5DgmzN1pshjsZheHz5aUy2wEqNJ4V8RXMLrHoDm2NWUeZ+Dhf/DwCsolMlVI3PEqoGTZm3Rn4+b/NqEcepIGTpjJauqgDyesfvpqSiftKi9WTGjstD5trKeB8DQJ/ZO0AYh4wG5YOogy+++GIQXhKS6yRD4F0N3BxLHGZG2bpFmcCkGKd1ej3oKu09iHGNmQf38A4Pdh+V2x9YniPj6aNHHu53GQHi2BgPz2XOp6fLePXqzQBSeoIUuDyeF88WFKcCVqUOj6nFrZksxnuBvudH8DgYsuocMjbPtOfFveE7y23JUH7xi1/ERx99FP/xP/7HfA/PFTS7zqyNET2eY9aVMRuBAuN3fQfluisL416r9PcOQNe7N6q5fr5PhUzGz5xcE/4t4xTACTx6wNnTI/ey3syZ84MAU/AIvFNod03e+zPiu9MIVU4hz740wnfSrsx/MFp0pWb6tfF5CpQeOLEHjNdzAwjkeoG4wFMeoGCT18lXVBA0EjBGnknd4eRvlJlaY6xv/MPnXpycEmYWl4dtfH+5iKc4TNYPMd7s8prLLBcyz4bVGDPcF3SLdDJVxLb0I+hUQbqNdcynizS0ZL1zwA8ZOhencfnsedwtx2m4wHmEw4bncz3OBAyWb/fUMJ40sEcU1HYXVzetNOZkNo/z6UlsM6uqlbSZMX4i06ltH/s4q4aZKAeU/Uvj9Lw9j7HimAF88pOO9kkTkslPqu+EgtJIY4CcYIMoIPmJ/EjDAXtAxLdZBQ3INIVC5QXHGQbYPBPzWRrn6e+USgwvnjbHTk/vnElpIhYt0yLBRRCJTWZANX7d7uL0spUalLfnhd0PDirWgQh7kkxG82ksUKTob0fUfy7NuEVE4TionkHZ5ybGWV5IUJRnvpw3yZeeXGZ2EnuVwQwF8rOkX/XloP9XGmHSWN7AIRHb2d8JhSYzno+NNwGCWYaBHmAkY61p7EqpPSKeMbS0Pn3HUk3HjCEzasjOkV4oy6hMVna4Xsoe8YcKpXw2AVX1ExNTsBe5nqwFzu6K+E2ePvRNOmbuyk88Y+Ib3pGGy+pH0hsqlKH83mANL2ApDcpvmGNmiVWpqzzT1fsrMRd93A7vNh8XG7g/0vHjMyQ/pL9EGmAr6rHHavJrZbd/C/xzD8iIqCyHLJJYWRPVpisdM1yf+GveFB6dyc1YdCxrJs/1ffxer+46+jGA5UgPlq9CYbRPGkZJzirrdVolDxLMluMMY5U/D2vKCbRIwpRrlU3H99Cihia+7/EX88lslsUs6J0jTmv9RRpOyhJa89Y7KOdkaaO6xh54lu9LA0Y5nnO8m21sKbVmgMOoRYKSmeEZwjhstlJmQZK9Wcpg9sLaNFmk8vBYOWOOvVwW92qMoga9BjXLolmqM2XyrpVClj/1ZyRlAfyIbKclTifK7M3T+ZRKHHyPHgYY0u09xFhRxinBgBH9YR9j+urB1+FYRAAv5kkTGY1/12S9SqEK1RF3Hp3RGuIYizgbZ1hT2o8OUb7nmfAoyouxv8w1ZXg5v6Grh7vV4ETzGRoMxKoEfWjQauXoWj8/9iHXGJ2AklAq1tTqt+Y+MnDcym3JVygrJj3N58vG43GUJm9vdJHlyCorgzIyYg+eYf89eT7jOfYGaOU7eUdiWoy2h3E6G8gsedhv05Ge/Y4IGoDe8UyNG20wHsaAzpPjZZ8r4hEsMBi9ugoQyt7sHbXfpQwlqwoDjbqKuIvzku+p9co97PQ+DHINmzZDOmtxcXaZDpQca2V78XfSF4aC2Th7MfLulB846zfbmO1HyRfe3LUSXck/wUs4R2v/eOb5/lga3h5VGHzkG+PqoSjOU2fjXs7Fy+u36Sg6rNaxenMVm/tmbOEd7M34ptGXTnmchOqDyU+WJ3FP9uF+kxk68lvwF9/PSlbyDPYin31omf7ofqNzsp1mcVjOIhYnmSk9y56arfwNPSPpeUkJzMl43oJKYZIY0NYPsV3thpUgAAAgAElEQVRfx+oPX8To029i9/J1Bv5dvncZ5+enWUYprjaZ5YrBjyCc9WgSbw/jWH70Ubz/oz+L6/eexPLiJMZk3m1WMV7dxfaLb2L16R9j9+oq9ldv4+7mOu5Wt5npDs4cLZYxmp8kFp1enOW+bJGj45bRMhtDT/R9msbu5z+Ly6fP8lp4zeXZaSymEddvXsXV61dx/7e/j69+/4dYvfw2+32+Xd3GV+tVvBwf4ibbzc+TDjBQggXGs6YfEjzDPsxPjjKi11Ua7+M8NQeHBmp+cwZev36d6/vee5Sbuh3OKzob38uDeN/gGOjoRn6gMUf+K98THzNW9TZxBdc0ep3H1XXL+FMPy3NSxjfGeHZ2MjStbwGtzdCbcx1NU/fWdsNz7ScihhYXpfE8JuWwa7qNxi0N955xeRMYGyNnb4hSP5HfYvhWH+zlmJ+xLsoGxqJRUSMXNiR1Sq4V16v/ug/K/8QkGMQ7u5Lv5fnqHj1ecA34LHUUSw5XsJ5YVvyjTQhdkvV03+TjnCfmZ7Cw2HJvYE0cHf3sEevLfqnn+57EKBUgIR56LL+xJSA3MRJTLtBygO5ZZj12BldxFM9udp2jvq5dZMBKOP8Pm3QQJxbuytgyHpzx0JwYW+eFzi325ub2Jsu5MTfGoawV/+JYdC8wFvODwVhMxXxZT+fFmooTUv8uh19iydPTpEuu4X/lhbY8z5n4VfuHZ83zof0kaaBCScQf/TnjOsbHc9u5avtIFRL5i+v9mPc0bE2kTbObGXRkn16eyfnCEcCzlbHaB+QjfOe8GIt6kmca3dLzKvZyL71W3uQ6aKBu57DRHOPjf9ZV2mqBrE2/7e2lrmPqQIeWIZzrs9ukjMtgHQLE4H2d0dxzb7lN7DZkLmdJ1TNKqu1jtot4MV/GszFlZk9i/d6T+PEvfhbf/+EPYnl2miW+v/36m3RepzwdjePJk4v8+9/9u38Xb77+Oi4XrZzrYjKO6wyY2MWe+HeCrkpXR7dEZ351h1wrHbB0kORHZC3jRK13gPnRsMEp6IwPVBpJnX6UfTf5SR4+7mznc6qDNH02Hdn0S0Xnr16WyVcOxwofPa9svKE5xFgv+e3jc8Z4eD60hYaDM5FroEPuv7h4MgQ1iWu1cTVZ0wJd+OEccI+YUNzj3iujelrh35kZW4FEvW6vfMnKMoW3e9uhPMrz1j9HmSvWViZJH8rU/swrk6UlrjGxIHFX51DxWm2JrAFrpj06bSePnP/qFMkbq9y2vJ01833aHdi3+/tjD1vtnL1+vbprPSKhcffFMfD5pioyqfPLN7WREDSjLizdp65f1b2yF23xDefMvd4vL+Qa9QODDxoO+tOKJjn++Xx+4B8+VOVcRU3g44NdNIE4SpUgRAYoY8nN3aN8HQ132Xi+ABhA9GHzbikSmVsPtnrG51hTkSiPoIug0UZmnnPYHnsQMa6BSdTG+xwPihuoMmwpHT537myMDgE+640bPM/NkNBUNFLodFlhHpAeSDhGx8UcNL6n0C0iZzxk13Ddt99+W6WxqtZ+l5Uiw5GxuW+CVxw9Er2MK5XW6jGl8FTY9HPz2X2qbu+U4p0pHIj8LsCWRs6Kdk8GPV4MgrjtY9PS2zV40y8Hw6lrp0BMw/J6nQ4O9yEVq9lsaIb57NmzeO+99+I//af/lIKaser8MbImlf3al564ZDSexZ5pydTZD+YGk4DxAoD+6T/9p/n+f/2v/3UqKAAjxsA7KAXJ+wdFFOeqjaTrTHoGeyEuM+yVhJYV1px/ApzeCN0z6TR6Fs2wtseIrqshIse5y8AE74JA6Urh4PP5LdNNxbFK6PFbuvKZ0qhjERx6rqTvfk1kaPKVfpyCEPmTzxck90BLwalQdQ94nvc7XulEY7XjEzxLu9I745bee36A4wnQkc2lu7JMqaxMIi4nlA6JeEaKeOzjYruJBeVaxpREmcWMGrcYbPg/WiZK8ohchFH2EpBWFcTuB5esp/uW0ZTAZ5LNOjcYYJbzOL24jHhCT6HWEJ6yWbkvu4j9Q4sQH19QynIf17c3cUdd6G0z6GVT0MksZgfA4zaNihgGKMWk42ly2AeONdYSuqM3Ve5LNRxk/RN0FvjJczNtQRC5hgjoWRNceQbKCIPjaXB4Vz8cZYpC0vP1sGkGKfl+r/ykMN434MwaYgRkLFlWkNJ22ZS7jUelU/7GM9NwPbfhcjM04xli35Je2bNFU1RVTh1nfljyKAU5brpyPNHE9IBSU6Uu2OfMPivHUxoXy95PxFzyr2pcK5jnmSmXq0ZzKov29gAklGF/TI1nyiJm1lYrN5mguSJhplWbXBmGIVoeRLkespyyzxAGzCpDlj2eKsof+TsAJufb7dm0gLZnl2t7BUne63o9lv8oEpY5SxlX0etJHkQsbVv9+Tx35SDkc8+DoNX3iD/kB8rsXj64l6nc0Qi2y9hTDg2yogJfNDDbU0e+sZw00P73ySD7mzhe3+WZonmnQL6XXf3zHK804TNSvlEKdzpJh4COpzToskfovUQUlvJoHfI03paSNelKhblHjo1rALbiiWyaW6XQ5MUZtQiwzdJf1Si9jPEofDjcB9qufmuJSer8c/Tgr/Jcz23y53Ep712ErWdBmUbTYHgq40oHaJW+SJnA2T1BtaXXpHXwWimvpjjMggzGpiy3kquEGysHcMhQF37gPWbqdJnZOCahy5TP8InMGirHFHROFkZXqu+InRvOhP49c/JNz2rO6b71dSJoIOdXpRbFdRiOel7kGTnKUQw9LYjqBEU6eXb1KBJnsgkVqJJOEIzQJLvgWN03uZhG/SzL2iJH+XeO76b1RNHh4xiZZ1Me2/qJiZTr8GfuQ66oqwwOny7aDvnhWU2cpKGuyiamOaAyojSQuZ78pt5/yp4qAajjKWVrBsa1DIABG1UGXu7hfhRbisHUGU58W4aChomP9ectPZY0iKPavlebo+OXd6bBsM5fnjmyUet80FT+seOJMjSUv6M3Y8Yfl+OJ/oFkwnC65VXZ7zGV65ZNyhizRKb4uPaCuc6KJ6iYs+/wkHRqVj8pxiduyneUnDFYIp9bz869IxMvs5aaPOKH8mtDhmyV08RYJB2DKViDdMCBjfaHzDoiUy6dyKeVUadR1/4RdegXD1Wyqgw/KX/KwZ388b5ha+UD85EedTwReMF16+u7zOLIba7ShotVM8jKg8nKynNV/Q63BPWM9nF7WMfN4SijkWmM/6z6XqWuVA7vJttaX5DRclbOnHmMTk5icXoWJ+cXcX5y1rIUnzzFohWH0Sz25bBYphMB3Xgdn//VX8X+q1ex+PY6Rm+ugp5GJ5cn8fTFU8JdYvOwJ5Uszk7O4+zZ09guT2JFc/MPPoiL738/ri+WmSm3G23j7vpNxO1tXD5sI16+jdeffh7bz7/KHr4PD3d5PhZnpzE7O48xvQeoAPCDjzLYZoOs4Fxn6dVxBi5RhnbxyfezTxkYlGwuHCnnZ4vYbx/i+uZ13P/q9/HH3/wubqgaQLbddpvl9l4f9nG1W8d6voiH3Sa2OAkwaM7Ap7MMyFln9ldzUj+WkYNhZb9J/RIdjh8zFNHrmgxoximvt/SbmFMnf+7fQKfHyjDqmEdDUMvKlCfJ79S15NvD+T80J7P6odhJeYRhkHL08lPWMemXgJrRNEsDapwX4yoLeYfBs7wfPaLRQpNPKe+KJ3lvXldO497wLA9RTxL/tDiXo/4tL9JYrk2pH5POv5ZBVKWGK5hDXdG17oN2+7XxPeiPvSG0x29iwf7d6g985rPFkOI4dcfV/SrOz85zf3peiMxifFYEOe59K5lGptygz1apK4PdNKgqL+H53/WjHDdI2kwag/Aan21Bgj6zx9ruI/ujfsm+prG7AmkY48nFyTvPwFns2aDvXQaZFP/kme67Ngjpgjkox3tdzrOpXcM90T7H2FKP7OxL0gOfIaMdM8/QfjbgjMMxG0yDuTqG6+G17lOvnzTdrNGga5q0VXqMY2lnrOkiuBv48RxzX3/evSdpvCoCiKlZP+krHbvV46W3OXgO+d0701yHHuNh3zTjqfV1bk5t13132GXGk33npAXm03DmLp2aOANZ296pq1E+ddLOCefZzvNAIF5lne/22+ol2/gjuBNc4b3asMzwyEo7FYhJL0iwGL2Zns+XcTmaxpPlaUx+8FH82c9/Gh98/3sZZAZOeP3yVbx586YFimYwXXOa/OpXv4rP//CHzKACtxL/tZ9Ms/w+LRMI0syzeWDMjXZe3rY2MejOqSdV6Tv1iPefPG3nDwyJaRNdZTSO+8M2HU6W8h/2twKOrErRgjAiA3kMQjQAMPd8dDTss2ZHum2OgHSuVjYSf8PvpIvEkhWEyrN5nkH78jR0Ns+WfKY//wSq2P9Qu5oyi/HIX8WB8lefr+NFGup5hbJRzCVNDfx1tRqCFrT7ykfk7/IqdTCdKp5jaaXX75Wt/BYbcF1/jfJW2d+ffcaiHVEZ4dl1bZyD++7cpKuWeIFNueFveaK/h3HvjuVUvc65ZrBMOZ4SM3Y9yY6OtOZf4Fozss3mtMec7/K5PqvHLu6f6y5eierB6/qpV46Wy+Whv7ifJIuuJ05m0b+Ua4mgkelzTW98TVCyphlaM1Q0Bn68hkPLwsioZTASjxvPfW5c/34BlIYRFW8JJMH/fSsx5P88U2Dnv/u58W7f18BLc24olPr5aViXMD2wjkNwYoq1wtP17oWuwu7xJic46AS+QoF79WSbnaay1gMDD4cC+7HnVuDmurY9bcYIvbius+BV8Mg1rA3OHdaM6JRegDJfHE/8Bmzxbsaqgs9zTk8usxyLY86a+DaSP+zixYv3B9CmwZO5a/h1jfkO5QCisU4x7yEq8J//838e/+bf/Jv4zW9+M0R3OJbHBP14HwQTj88PnzP3TP8tjz1z+/M///P4J//kn8Rvf/vb+Lf/9t8OTjdBxmDkrigJmb300Z8hz7yMVwdvH/nLPHRQGRndO6Jklj2IVgiwL4zH8ctY+vMv41WA8Wz+571Gczl27mefNQa5D/0YBJ7SgCBKmnGc/bl1vEce0gAA4xQ0KQwdr+uo4iJPkL6NrJLBm+ovfXhfX89/iFQto5nXenZVBqQhmSwGFfnHftNqV2Ms5d3n9/t4vpjHB2Q37TZxtt7EkpIgZUAnTnyMc3/c6hGn46mi/zHs4YxyXP3czQi6PZBSfJKl37Lx+2weyYVnk4xgHT07T0PgdDmP2eIkjS7ZUJayRBifz4jwPGRUMe+h9N0VTijq/wLcRpTnwXDcHGGTaXOQZVbLfheXp03JykzaKr9GxpPnJ8sFEQlfgNdeEXlmsh91i+hJgVwZWTielE1EDPU0zNp7Fvj36qGBfflbGtMqCzV57bY5uSyHlg0/MdRVWYLxvEXX8wzOtYEY0Ew6sdctwlnjM8ATxxMOtQQTNTeNoo/5SyoZFYWfwhnFZDbJyPTtgRrPi+yhlSnR1Rdoh6GrQLAyaODJZbS3HBnGAkFBOodrPKyRBknO5kUpw8hLvlMmjzBcr1tpA55zQoZIGenh1VOUynI8HXDepeGeetvNOEjWiPK2z3hS9hJ4L7/vFTtxiEqLPGBwgpRRE6MVIF/exfr7Q1QapX3kBTqRs59V93+/J82YVKWbyiCl0eAoo449IehpI3/r8YR8bLeuiN5yJiTQrDOdZxiD4NCMvBkRuNfxqciLC4bJDZNsxl3H5hikg8dAsAePyUNXD5mlkE2QzdooJy8GXsp7uh5kAiSt4aSqABtK5flMx9yPMcvlFn7D6NUUjmOD4B54Jxi3h0VtIzQvfSdOq7KD+S6MyJNZZj6IsShhKk7BCO16OCYVD40gOJ7IwBiUYzJTBfokBtC7ZChhQ0+thh8bPU+Tp+HsYmzprK6M3DzLu31mM/g8gg9SRnTOVfiGGU+sv9lBSWP7xht6ZayXnzkO9qgMOip+np/EDfSlqf4JaYSp0kvyyD3Cpfvp6aKduYbv6blzulym44mAIDMLxSZkfSRerixE3GgUbHtyet6cvo/Kbcuv7u+aYqUiJ5bm3U1faBHqztG1V2Hl2co/jWoY9MSFGSBhxvq6ZQbyjAwEAeuT1ValSKQV6SnnU82fc/wGRRTvyMjE7EfQHE9k4mHIyb0ni/AwjvWeMtLtMCcdHdr5aeewOQ2lbbOe5O2Z9fTQxiffY03kp+xhGhQ7x1OWlcPhVb2cNqv7oJwoBhcMJziS+b3FqYChgawSy5/be4r+AtVngXIsuX/loMo9KWe6NMP4lqetSTlylDPA/QYjMc4M7KggQBxPBic1R1cZ5cfN+YsxX50SJ0HKyFHL7tWZbPbU3cNdrjU8NfeIAA6cixU4Mz1pgS3DuRrKHo6S3y3XRCA3Gs39Kfkpz2H9xVXKAc8T83t1c508lHUmUEcZY2DHyfqQvZ58PkhEI0kaqaI5ae9Gm7jetf6SDw+r5gCPiPdPWhkbjYbwGuU5+5A6H/Mn2GV5EtTsT51kfpJ8af70MiaLZUxPz7Mf6Iw1XEzisFtn6c3bX/0m9l+9ieXrm4i3N3F1+zqDaZ49e5Ll+K5WLTARnH323ouYPX8Rm+dP4/De+zF+9jRuU15FbLYPcffmVTqeXlCO5+4+br7+Ju5++XfpzLpb32apw+XlZSyePInFk6cxp//AD78fE/p4zaZxR7EkytxuRjHbR5zRv3KJ4Zrs5RZggTy5uDyN+XIS13fXsf3NH+PL3/42rj79PMtVUzppFYe4PezjbrePr0a7uNk8ZB+tW4wgGEgxstzct6CLeTMuqdfLV5hz6jmzhvt0OOlQQtdt+tPtwJ99hlgzv183PCX9q9f4mXJafUZ9UFzXbBAN48qzfRbfbbZN/vNv7QTylGbXIGu7ldthbmYz5nMJRKMcYKfz6+B3TcyGyOdPzP5vvNmqD31g7YDjh8CBY+DRYHQaAo/ha805IH5x7Ly3VWRpumbi1Srhqc7Y/m74oMdg4j2DxHhmYvx6j3hPGSE+kQ/3epS0p81C/YFnGHCrfuC1ymt+a0NRtsj7+a39wPHjmMh7K1A792/THIU8xzPJ50fd81jG23kp/5mPGV99JpEYIvlQ9ejU1iCW8zzhBNaB4PlyH/m9PF8m33Ofsjzmblfl5XfZW2+AqoXtlOGebY2wOsDcP7Hh9c11TAs7SSc4O5aL5WAwZdzav5gL/zbbK3FZVXTinWKR3OdDs2Gp80Dfjqdh1WNQk/oJz3ePs7xwnT9ljO9g/P35JaMtr62MJ65TNvJe9rjR6GbIaBQvvINJusyas5OzfKZ2td6eIt3Il+QfzqPhnuaM4N9plyg+4jj42yDlIw9pmKRhrxYAJMbr8an7J3br6UKelYFBVbVlT8/21IXbidHWIf/TQaydJde21nBGGizZM+NpOp7Ox9N4tjyLxU8+iR/99Cfx7IP3Yl+BpXc3t3F33RxGi9OT7PHEM19+/U38+pe/jIerm6CwNhpROomw2eyqi3W2maf3WZVCp1IMfKXKBef4TeQgg+j0tGVppl7dguu28OLYZwk/ylQP9N/1YTZQkeAL9YPkkZ0tO9e6Apke023j/UeHZo6hnLTsp3KHHpPaFaVzbatc9+WXXx8DDx+VT2vPaOeH9dM22PO43rHfyzwxrLy51yE9T8oSdTsxo2fMwAfPXi8jvZc1k7/zPTJFmeZzpQvH4NjSflOyW72oP9N8r12kD0LgvPvsnif34xTPybN8t+/j83QcVcW1gd+U/8L9s5Se34ublWFEc2mHlQ6dX9Mrmj5iQIXXav+B/8unfae07/r4vMfr32QlFZMaflG+cn+W2mOQEnMvZHpmJzN+F9Qcm9/5eW/4SOH6sH2nmV5GQ5dhZbfbZL32xwxdxn28rit9YD3/AmQ6BpiMwrP38gv6PTD95gvgnKcL5KFofx/LEKocex1/e/h9Pr/7g4zg9xqBie/1Wp/Xb5DrKRDOzaoDotOjP+B9tAbzEYgpiLxfoXt0nJDR0KLwPEjc6x48Pog9yPUelBIIECVVQlKIpcJZnm+9wgLVPFP7SQriIzFUs/s07gDOjoyNZ/IefpivxmsBy09/+tNkgr///e8Hgf/P/tk/i7/4i7+If/kv/2X8zd/8Tc4rIwVHo8FR9njdZTIKY9/lvj7eL+bMMxnPhx9+mOP73e9+1wQbZR1WqyEjzYgbQQprj8OMawXyvaKZNNQBI94l4/WMuKc8ozfc9OOUJnyPzsVeSKSwr2i1xpTa+e4Zi4ycd/bOKK7Jcjwl1JizJSgEfQoO380zeqVP5UMG6dn3fhmbNPx4P2RsPf1JM45bPuc6MU8jQFhnx8++JGivUkeC6Z7OBcgKjR58OQYMOxnNjDKBIY+oS8rCTGfZn+bs7W08m83jw9k03o9xPMEolknPLXJ4djrNqGQcT0T/ZwQ8YK2aeaM+SqOMnzH0+7baUkpzGeN0PM2zZAnUTrkd+jvFs7M0FGFgznImVd4NxxFGlPvDuhmyqv743eoh3l5fxd3DfVB16GS2HBxPWcoGx0ZasPfpeDqjzEuB1/GsRVMBEo1Sw/CXDiszUC09BMjJnhfH5poYlFjX9UNT5tkrSu15ttkHI0bYd555VxHLfKcAFVSzl5RbwkiWCgCZB9WPCSN7PmvcDHPcazYfa8z4s4wnGW0VNc96ZUYAadMFprO0VIF55Zxno9Evhu3sSt/kIo4YwDSlqnAsThpfSccA0YQYZLPM3lGQCzAxWh8Bhz00mrGb+wblk+y2Mra+fP0q15FeiQIyZWruyZpsiVUGcDD+5bxFdTX62bWmrvQdaWHJf1Jqr+/foUuoL7V3qCws5ZM8TTrrwUzPh6T16ckiz5ryLtPGLBmXnTebYpi02WU8eT1GWelXudwDLaI2ez7ag6c8U+PmdOhleq8EuB95NkvxTCNyOW/Gu3cNSgI0eTml1Prx9f/OeR6aEtyD5n7NHs/J8bvOGN84N5wv6C2V6nKGphJVNcwTbFoilfNnhgvGq0cZWz1IB+MJWFmmNtb2dmn0MX3k8zRO1fqTneGa2DMt8QelDMvxxN84nthrDeTunfey9oLzvGbenPkDvu2yOqDhhz2lDtocs/9WOQ5wHrH39MAje4GfVP77euv7Q6x5SM01+/Txrr4GNs50eyJVtotRtPACMl+lDfmHcpK5qUzK+9wXZAHyl4wqA3ZQoMW66YgAJ04arvTHc+QekgeXOCtrw59k+cLZpBwnlAmkTxeZXCrcPAsn66w5auj/w086MUfjXB/KjfHDsyy1/Vi5kUfi1EG+9UqT5zvlM/ypMGHveOL+jPY+VKnwikRNY2VlYeZeVN8uMQZz5Rp5KlZvFWHGnAp8RXxzDWUHGSMcoPHEyuqqag9kPLXcy4qWLSdmw2wtYCHnU1lOlp6zL9S+HGNivHxHYXX+fb+ix1aTHRg2skxfOZ4ILNBIhizJYARKP+J4IuMVfFG9CZEonOc0aJZzI2VElY8caHzTIt7FTwYZJRYk86WCFhJTUT6zgkbSCYWsJwq7erokfioMmPtfpfYeO55SH7G8Jeereh2wdg9bSh02/kWAxgxZG63cHu+DfqX93IMuWy8x6+4YaW95w6Svwh3T6mvDvT0PYezM6Xq1ykoK97ct62Uo98L6bvYxv239JPlJo6aBEfCGDFw7Sx70MI242a7i1e3bfB69K5FrH55fNrm83VUPztY30D24WDRDL1koiRPGZLK08qBEZc9ePIuLJ0/i7Nl76fSZLhcxX2DsysK9cfbyOm7/8HnsvngZcX0bV7dvYn1Yx2I5az066VEymWY55pNnz2JO5PgnH8XmgxexPzuL9TX4cBur66t4ePs69m+uIl6/icndKs5xVHz5Tdzd3cbN6ibWh02Ml/NYPn8RTz/4MM6fPY/de+/F7MllbE7ncTuOeIBWNoeYbSOWo3m8un8bF6fncbo8y1LTZOjMTxYxnu7ymfvffxVvPv8irj79LA5vb+Jwv4ktspbeZKNxfBoP8eb+Lq7Hu7gi02DRypnvHrZZTprAA9ZPhxJ7xfdgpiyVVj1o1BHklfDWhlkb7+z5h3uTutTfk9EtT1fn0JGjwUl+0fNj5bxyk+ffPzSaYiz+KN8IDsMwjOOJ73vHU9ppyFam2JNlaiv4S97LWHS4JKbFSZoZL1W6sgS5znzH0OtY2gGUr2Il7UQ4nvpgVNeSPZC3iB8GHtQZQDF8qi/zbO0P/b81omkXUZYwl172qRvTZJ6ydDptvM/naM/pK72o4/BMbWh81u+Zc8+1pP/japVnzbXZFRaGD7oOlloTI/kMvm92m3cD74ZDUP9Q51YO9OcknYwVaPMYY7ouYB/Phzi6N5qO563vHuc4A1TK8ZS2DBwTXQ8fz7RjeIyblSna2eS5VojRKcT63q3u0hlFYDHZK9yLHYU5mYVrUCrfex7k4Y4BTKJDUmzIfvR2DvV6ZVnvaDWjesCmXQ971qu36YxLt4WH9XTAfDgHZqe5lvn3Qyuj534fcVGr7LOl0kSXLaZDMmVmGcCdq7jRaxpdNVwixpGWdKa65toG3SPPI/je9eIZPEtDv3T2XXov1w16UGWfI48aRm5nGjlGj1rWQf6sPVEbWPJy9BX48HaT/bCfL07iNMbx9PQ8Jj/8KH7w4z+LFx+837Kxwb2bbdzf3iUWpc/1mzev0m54fXUVv/rPfxVX377KHtX0qs4eqQSuoPNUwGDyDewb9Im8PM/zn9gGm1lhYWRm4pvKnkZ+Z49N+APYkBKhlG5GRSWr61AVE8BHy2OgAPxxcHR2Tgekd+L/dXP6Sa/uC+vjfToV5EvyHPYLW448U37Ieuug+eqrb4YgIfmg/KrpHq1kuXiI886/laHuj04pz5ljVi55XnsbDt9p7+R71kkHl3LlsW70WEaqCyqjdKJq/5BuPbvqi66jtkptfWmj6TJ0pQdtJ+pf2k1xkM+mrf1PT0O+T37t8wc9dKLB/gYAACAASURBVGDk71aAeawnEVTe02+v2yZOmM2HxARpWdkin0lMXlV6tLFrW7dPV89DBt2/sLvYR7nW8wgDQ3q5lHt2cnIyOJ6Y9GPHk8BD5tEDolS8Cvj2xgYFVDKhTVaqz8VpDPRYbx3Ptkq9YM0NV+gYue1GNbDXhKGCwIOggbDfZKPkFaw9kXK/URx83wtEBQPj6w8M703jaddHyvFwj84vFUUV2V5o8y6Zf2/Y7w+385PAGCvf98CK5yjYXC+v8/0SokLH9eNvDh61vI0k6A/QYLyxzFUXddWDIGqC8gM4aOehObIU/r6H+VoarilKVet+skxlwnETLX8Uytni6536vRoEmDtEYdNXnv3zn/88hdAvf/nLZJzf//7341/8i38Rf/3Xfx3/6l/9q9aXpMIpesYlUfTgy88kTubsGeUZvROS6DfWgf9xvplC39dW7UEu/+Z+gCtj4t/uE/vLfuhEELy6fzJO/mYO3G/qsWcvBXoZ33y283EO/dmXcfEua3I3UNuUbb/vgaKCH3AnU08B2tVp7sfen13Bg4BFcOy5kA7da5/veHqBxDp5dvp9lPnxGQyRZ3Gtip17LcDqhapnk98Y3Ps1kUblgxrpB35VDmKvw2kEB6Qk02bXGmOfzKZxMqHt9SGe3azjYjSKj+bz+HixiKeUcCPymCyE7A+zjQ0gnvIjRH8T1YnBhJIli3ncvH470J6OOhWmHMOiZW2S+UGjTpRxDE4Yymi8O3t2ERjvMUjwvsx+ms7T0IOBZ0NsNAbjwyGdTa/fXOUZb6VtpjHCijU+JIjKn+q5g5F2vN+lc016WZy29GEcTwOvJaOhopVzDSvVPAEBLy6nVD26OUyqbBT7evfQIiL7M9ODm+YPaVkM7pGKE3surdpUHacO6f0JgHathrLnTb7nGWoOoZb9kZlb2Yy2GWryXTRKnzdjXi/0VR7awSXElyh1Ipxb6QHW8lB9Udi75OXsCc4njAQYUcv4P0TcnBzBH0bLVCrTSNkUaJ6Rqf3FezFCZ9ZaGWGni+ZIUx7KrxZ7Gu6uEqxnTWyUAvvo7FHcD5lVAVC3xxPKiJkplkdMuduV2lMe4ngSOxxlbmUNdKUIpUn54IAx5tN0CAwyowx7+XfneMrrVdK7bCcdGvK5Hh/kO7toYr9z/5JnV88W8Q2/5T0pw4sfWFIqx1G1whOA7Y+OJ0Evx0I+TdQ6P48NA34GsOu/c51c0wSfHWZ6jNNS80GhSiWoOSOyt8ikDJzYASt4BCNxyhU8zpaPhP67Hp3KMd9DNqT4zLI6Op64D3nGmesV5sRiVU5rXf1muDZrrXf9WlKWUyawHDB8Z0ZAKjJVxk/5JT4UnCe/PF2m48r9z75F/lC2a4z8m7Syg1VznxknTY6madjGucNPZhyV4ykxIfyzHpf74Pnrg5PIAikewRnJcphQbTVmp86U567HsL28EZ+K1bkXbES2OeuRGKzK+aVRoDJAUuZBvN2P73D/KNWUJUkwBJbjib4gzFlnQzrkiMyzPOp8FvOzk1gQdLVv9J3O+UBRXqcMy1Jhs3msy4Ep3nVe0jkMUQymUsZeabDl+sdZ9D1Oy7Ot06f4RMqDzsHoXD2H7CPP9+8eA6UToSJ8kw/A/ypqNXvJZAuocXMm4qSkbsuhlaZKei99os13nLLe6xNTZVABB6xljI42zeihjkFAhGUm07CAwWPIkGzyk/fxHSXoLH2XjqbKesrMKrSy7FPQfpL3UDo3FeTmhFYf6PmZ2XrpnHtYp5FkkLell6nE5pmn55M96Cpj2Wbh+c6KKs35dT2epNGUf9WbzyygpL1yGBIIQYg0PauQjYk1oLNdMzBxvsV2zDMdoMXHUperUrTKK+ZCjyrly6KCLPpz6f3pTBtNGuZHlk6nrezMrK1JGuivVs1xWlkLyYu2Tffi8+cXzyJL65LBs7uPV29exptXL2N9d0vjo3hx0ioIMAcitRNjsEdFtme8Cx6Cfo0TE7yzPsr5i48/jrOLyzi5fJql7Vif07NlXF6cxtlyEYv1Oq7+7vO4//Sr2N5ex93DTaw297kXc3p/TRfpKEzMc/Eklp98LxY/+0kcPvkotudnMX3zEHdX1/H2qy9j9c03cfvll3H92ecxvn+IZ2dn8ST7d2xivbmLFZHjo31Mzy7i6UcfxrP3P4rDi+cxf/oktpensZpPY0/fs/04xptDTHfjuF69Spy6oJf0ZJqlRQ8BJr6L3X4dhy9eZ2bVm88+i83LN0kviKcHehMcRvHtdBevVzfx9rCLN4d1Zj4RZZ4VARLfVl/LKtX12PGE/IL3qcspo8FOynx1Lf5uUcota4F/kxHLv6Ul+Rz3cI58XzsvxwBg+bAl0qT/Qa6WEJ3Nl0nrynmfy2fZPH5EYF0LXuL5WbKwbAnIr/uHNg+eq44mvtGIP+DrgY8dg0Y02g94rmwb6p2OTb1bXnLUo5oDl3dyD+NQ72PNua4PBNC4xT3tvuZ46vVj5YP7YraQ16gf93YI6TvfRTDFpPVU0vDI9wZamkHD98zbwAhwtnqmOgNjVD83QNB+RMhn5qu9qgqoZxZa26vtUGrN9VIWJR5Kh0UL7Hj80+M/994z6P6nEbcqAvX3u1dtTdo3ve6v/pSOpsvT5DdDUFtXuo8gPMuT+XyxDM8YaKQrycqa8lztCM7TsyH9qfd4RrmO89JnHvAu9gQ6YD3Ubdx35kSPyMRERUP92WB8BimrX0rb0j76nfhWm4i0yzW9HUfHE/srH/C8M2fPm+c/nd2ULe2qIGiX0bl7d3M3OIfdN9eYeTab67GVgHTOZ3xP4IN4SbzD2q7p/VK4puct8gp5BBkTOgO0a/E8bRFeP8hPyuqPWuAm7wMzicVQLJFrmTBe+iKVVk6WJ+9U3nK8iSspFZ8BYbsYbTbx9OQsnnP9PuIJJV1/9L345Ic/iGfvv5d2hhw3JbDvVvFAidTlPLNW2edXL1/Gr//6v8TNqzfZ46mFeY4DzEUvYRxPOR9wbjmeHg7NWZZaEDaP3TEbqtGsJboPsd21LCccT5SIR89frVt2G+PCvsJP9jSqXtf7bVVwKfs0z8ysdismbZsu4nnq+bBnxbXnHtbdAC32meCwHtt4jXyWwP9ef+rlC/fTY1jbhs4leSXz8l18h8xUBxPL82zpUdt2L1N4lrTnPBPv77aZ8difL+nEZ/Jc3698VcZ5n7QvXTyWhcorx9HLMXEv1xiw7hh0wMk35Q3OVVpTvrhvvZxv8upYUaWnQ96TPG0yH3wCfKbcTf03S1k2+ak8Uq5IozzD8ovStHNgrr3jXF6lHJHPaIPl3Cbm6RIg0B97m8CwR+fn5wcXsD+8HrZe6VJwHwUlE22p0j6wF+55oAH2+1beoh2sBsQa0CCyoItQLs+bBzCvKyJrStsxukPB6nt7wZbEaXPwMgL2CnV/j0xTQeJBOR7AZjQU/AiQ9OSyMa6HDpxBKGnArFJNAiEPCH8bDSew6OfYj9MDIwG4VxI543qcndIToIT1GMByMPiO+QkE9N7yNxElvRPCvRbsEWXCHHQ09ffy/lSAK2tG45JExneXF8/jYd3KeLU1aAIxler9Ni4vnw7l1AAQggGJAqJhDBx6xkqU2h//+Mcs//fJJ5/E+++/H3/1V3+VGUiMje9ZK56vQufZ6AmuH6PMZjBOlWNHZsL3fidj8cyoiHBN7xGWifCbtZMB8JsIHdaDuTFOAa5ODg3J/O35kT56gCoQaGv5bpSaxnDAsGedc2zPJISEAEh60rCloJQpDYbtKunDdczVUnw9EOPfKmKst04nwZvnW+Xe66VvxyCD7RltzyO8nnVkfPzoZFLQSmv9s50zn7E2ZCa5/gl0un4grps01SuYg2Nyvc9sJxw4GOQXk0lc0uAYMLlex4e7iMvxND4i62mJ42mW0aVEgy6fXgSl+ahJjBGC6OSbq0YDZxfnsTw9jdu3zRHEZzpTma9zPT1dZvmSW0q47JrzaY2zIZt3nsbujF5P53H25DJmlFvD4TWZZbRtW4tJlnxjrpRs+vb1m8wUxDhDtN12jeOoyodlJMEhM7Mw/oxpzHx6Njh7T85Pkubo8cSapdAlbb0M8UmX5VDJf2MEnzQnb9KLxujOMLjuoi+l2XdkF6W46uyr7Ci0E2CXMxKHT9ZyLgXEgAdqKKsM6XjibKuEHqpnIUYuHIQAUsZLNH/OcdcysjSw90Ap+fOBviOHNNoCX8l/woiWTbhxqrCSGNSI1J4tWj8F+DURVEX/qYTM2zyJcue98pogih1wXsb5tm+Nx6biWk5Z1jrndXJUnqF7Sumt75uRBoANwG+g+xB73jVrhj4cT5NywFHeJZ121QxegPJdGU+jyjCTJ/egRrrUcSKg6a9BIdAIl+OtDOrkBRhPj8kc6TDjp3MtpDIhf3ScYouU4+UsGOZQRhrPEOdf2aqSJ1hV/qnMauJPHHCoGtxD+ZqjMiF/SmDZO0I6B9QR/7xbKs01k+fKR5Vhj3FTnrnKtkhHb1bMbEZM3g0C88zyfe5FnbUMCNgenWI+W16e6zJtjjXWRCOGpfZcU8eYa6pDoHgOGfGZKVqGcJ1eyjnKVJGx1J6/zzFL7/DuHvjn3CpoZKBD+otUhksqJZxx1xmFdtycBcP19CwtZx5lBjfjo7MrDVLVOyGfsd3FtiLi890egM7xmRGe82bw1/GUJfYqy3Fzc6xj3st4eRwO46T7moM8yqAU10VMpdMplQzK4R0aP+jPTX9GZjRyQxmeL+Ls/DQNvzif+TvlzGHfaCRLq1avDrJFyDTEKVg9+vL7rrSpJQK3VQ7RM8P4eyVxTG+7CtTR4CUvS+NFGbqYv3Q4nNd0rFUpNzNmwGrwztJBmNsR6zdZw7MGLF2ZiTmuyjqBr6ij3NODkaw0Am4TZzWnUT6T/laL5oByfgYSNBqPOKUUal2PQUHHkzwPOZyYkmsIDKxyLLl3OE7xaw3ZOGCNlu2SuBt5VoFc6XisLKfWT611UyUqPekvMa3lElsgVD5j24zm/E2mzYBFC29kWb2uWbKGCflN37Nx4GWDEw7nQON7OYaux5OGRjLIkn+Wo2noy1AZbAvwCWeZYVQvP/452jWn2oh+koM+0TKnxGs8k0xy+XXyGJ3vFSAww/HX9TTRcML+JnaYn8Ttw33cUm4Hnjlk/bdsxMV+kgYX5KcyGT7Ac+AX5EDhpB0vp3GzuYtvv/0m3n77VUD3o902zinpe3qa14PzLF0r1lmOKJtHT9BJOjGzdNS2smDgKy+ex9nZRY6TIFD4E4FPz8/P4pzenpNxOmwO376J/f193OEg2t7HdLwPnFo4/tk3ei5N6PP2ve/FyS9+EvOf/DhGL57F+HYbr7/+Kt5+9lm8/fSzePOHT2N/dRUL+mDQ462ygmAjm/0mVjgDcdA9eRYXz5/H9JPvx+n7z2L89Gk84IA7OY09WcQ4kDLrCVsBfu1DOp9mh4i7V9/GdnUTl6fLWN5u4+b1q3j92eexvblO/jSezOOWrIj1Jq5ubuPV6ibL+F2NtrGiJ9NoH69urhJfxqQZuXsdXtrLzJZxc8joVOCsa8BWL1IHUceTXqCV2/vbIbCzx6fKIfmQzlr1R7GDfPkxbpRvLZanGTzFj4GdGgB5NoGlltprfK1lIPO8dIx3Zd00yikrNPglTmWtDi2SHfmtzYgzrJHL9ZAHyI97vaw3bjUbwrFSDfcp59VP0SG1m6j/yqMzcIqGtCWveR7j44e5aquRF4nzNPrJB5Sd6oP9GHuZwh7xP+vKPVzP+3QO6vTwO/cscWQ5AOQf6j+cMfhC04ObLMIxoa6S/SUr4Jh7lUvq4LPKtv4u+S1f5Vqe57g8O8ljCTzqAmEcq+PFUanh0nPf7ys9nuBtjEt9zjNMaV4Cg6QHz4V4hevZX9/P754OeG/vcMoSunFIR4T2lvuH+8wocC/dI+bbZ0p7rlwT+TcZWkd8+qcl47TBOGfG2ON7dCve9Rh7iL99bzujLTiR8p1mnejE9Ez6bNefDFavkS+Jm3OdD03OeL80wjWun1hROSZd8zeJA85J3uY5G/hEyXdtGnwuFsOmYWCvfNTnyeO0H/p56seV6Uept6GPKc4YSvxTwh16KXmsjUic4Zomj0Tg7QlSaI6nFxdP4tnJSUx2+3h6dhFn/+gn8f4HH8Sz915kllHygIdNZjyRLU4PMhIjeMcXn/0x/vZXv8pSe6M1ZaoJ8lhkwASZ81kNJgMYkW1NV7jJXtctEOawxolGFZBx6/MMtqjywY1/ZkOrWGP33W8zKMuMJ3Cd9EnZYuafGGHVbOvSbJYXt38Y2HvU7AzusedOHt7Ts3xNW0Tacgk4rCw97+V71qN93r5XTqmr8Rn3LxaNJyoDtYHJS+3/xLpDv3zvfsrjPCd+zrM9q8OaVFZVTwvOTWzt+VVeaM/ubXbKKm1KjEH6lS7422fzmdf4mfJE+eJ73COu0xanHOeaXn9zT5V56qzqb8oOA0X6M6Duqwzvg5o9BzyP9Xyg73gFePJsZKYyJPnu7jAEHPN3bydInefwbqnc3nbb8wv+rV1MOmcPv8s+m/zr8vIy1eHeqM7fPbPwQX6Whq5K7bYHkgvWb2Iq/ShdlfGUC0WD26E0DAK2GTNkpj1oycM3PtbvHSjwUYRtPx6JR2FixHWvjLrACnSjJ1wkGVwDVy0aV8+kz+0dLB5iBWxvSFGBU2j4nJ74PLD9/JqgOkYdCv74TEOWY+l7PfmeXjhKxD1hK4CzXFL1kErlct5K+6RRaTRKZ04PfFB+BCKMkWci4HvwKSOUgXi2nJMCLA0Kk+XQ46kxoN4sSLRZ86Lyw3sUphp+uYcIIpmLZe3YHxxSv/71r3N+/JtrX71qpaX0zPZEKLPs90OjhwzCsyOzYzwfffRRggPerbPF5/Ievd98h+Gd8fJcxsIPz9BRY6Qya6ay4/l2HRUMrolCoQck/f73DO9oAGlgmOucG2uo8qJC0Wj2+KPyxHP4n7HbeNc5y/zkET2jlvY9u5433+Bz5SffNTfHwNiNjkpeU4yzV9J04KkU9aCpB3s9f/DfzIcSZM7H5/eKR8/0vwuATjDMEnRE+4DDPuajQ5zHOM4Po1gcRvFBRDyZzeL9ySxezKZxcbKMs2dPYvH8MptFn43G8fbbV9kkHucTpUNx1OB0wki1enudzlSFOOuWAgcnCBEugK0YpePpHmcBYGi7T4MTjiciQOenJ3H+/GmcP32WJfcAGxhNuT8dT0Tdk21zOMTV9W28vbnOFPj7+4d0PGFczr41lVoOCMNJxkdEtTMe7sXxlIrktClsCV7JpFm0SFz2EADmGcAwYA3t5MlVTgZD8RBR0hma2acehCUNVJks7tfRJD/RCW3Uj72dMNDJC0i44JyY7i9/VcjieLIPy676UDnOPHPseUUZqUz09LjdP6QxCOdTGs0z0WyUDhHKnM2myxbdNB7FfLnIPlw4U+7v17Gi3GEX5cL4B3BUJYUms+Z0tbRWygLLHGDIvH8I+qCkkmbfNrLjds15vCTLrhxPGO22RGVVNknstzFdkrk3SgMojieMsygjOp50FuZ6dhlP8iocTwlwqg+IinmvqL8DtB41+dTxJE/IqG9ryed5P/ZLsgwf0eHuL+ssKHRM8iiuwaDX86bHMpoNk/fI77xfAKy8TvlXhm4dTzgvHvM+MUzO6Tt6R/dAGyXt/298ynx52hF7NSMHZ64VXUpPTwv+qHJWaSDNrPRaQzN9KMtXzo79QzP8fNcccpw8fUhxakbu6bQpKrk+xbcx5rM/Ob5yPmU/lIroNQMjn0k1t8KMa3qGfofjKZXgKnchvfWyTDrGcZWZOhXxrVE48Uxmh0JTdaayjGPVxE4H5zS2EwyiLSstz1E551K+rTfZS2/YzyoDqURlPOnoquwW1n/Yiyw3SHBCM/ore/gtDsjzWo4RPuv/F3sh/1QcMUiLCyzn97A7Krby3Xd+71sT8gzsubxIwy58nXOF8wmje/YrBCfjJMUogVJ6aBk2ZIErP8WhXHfEBG0ve6OguDfl86QpwPygNKm4Mtc8Q9V7SJpwrZ0D2byJZXVwEXxhBk45kHrlSL4jT2AejN8+XqtbnAjHHhsP2/U7jieCNOQjOJ4mcxxux6g/9YmGQ/axHJWzZ9LoED6de13lWTHEpIGJM8I68T3GgsJeZ6xPOYm2VbaRTIY0NG43cbtvCi/PhdYys6eC+XhG9iOkBFwaRlvmI/e7B6ttM+BCk+pmKQdKYcdpmg4Ygisyu6XkRkX/W2qMOVlWEBqRJhk7/869LMdTZtGWTGBMg26InElcUZ9loPMmy9fgeMr+RVU9IIMh6F+yb2c+ZWyV7EveUQEFy845nfSn0aMCXsZVqjd5d6eP8Xc6JliryTQeKKkG/sier61nBtHCOIPst0l0vboPMogzdn91E7OTZWLEq5vX8e2XX8abr76Kw90qZuC3iihm/DwndczqS5mYiLnglKEcXjl5OSNkG56en0VcEpR3FvPpSezp3Xl7H9P1NmZkisBXZpNY3G9jQcnVPaUJN3G/W6XTiOetKQe5PWQEOJlC0+fP4uRnP43zf/CzWHz0QdyNDrF6/SZu/vhlvPnt36XjaUKWx6RlfO/u72OWmVPwTQJmNrHek/W7jPnpWSw+eBbPv/+9WLx4EZuTZazJGKKE5x4sNIrn58tY78lxahn492941+cRV9eJjS8O09jcr+Lm7asge/rZi+cxu7iIG4x2m21c/f6reHX1Nu6267jebeJmss//v72/iwcy9ffN2dF0z2N2gLKCwBp1JI1eBrKJtXt9QxzD3mTQ4b6Vu/QZ8j1pSQOewUkaDD1v2hnkj+658hP3ap/9wZk0kJFxEXhmL7mWJVR9hMrxRP9tdTENwo5JjCSOgY+1DJDjmuj06h13jpHn9sGHzr3XTaFvebXyi/ulE7Pw+S4j3SsIgbG1dW3r23SVZpeSd8CX0LV7ndNreb6OYJ/rGeixqHhamZvZCGVYhH5Zj8wcqMDSxzJY24q6poY7bUbKs/b3nzqesnRm1+fbAF/tFy2co+7r7GLKwQzOKPtVr5975u2DKW/r176t27uODfdOm8HmsBn6RFFWCs4qNiPjiQA6+Jb7xnfiEd5pmS7e29vPen3cPUVfw/E0r/LTjEHnlXuemL1sWDrDxBcbAuUohVb6aK5ByQFpIOVUlcXi+x6bDHK98Gxi5enkHSen8sd14n7G2NarORTJGO8dpO6FOMmzwfk9O71IOeO+66jTID+rwErPgDQrTkzs0PWMdS1db4JMGxZpmYM6KT0r6tM9xu/5wu1ta6/h+XHvPX/MxbFqg+EzHRvosBkAgo0P+ZBlmJvRnJM9rb3QoSY/TKcJmNssKSoN7Hbx4ZPn8fT0JMbbXVyeX8SL/+ofxcXTJ/H/EfZmPZIlWX7f8d093CMit6rqWrq7pjls9gw5C4Eh9CBQBKUHfgVCX06CvgM14jwRIAG+EAJIAuSw2OyttqzcMxbfF+F3zH7XLUMlKoBERLrfa9eu2bFz/me/fvwosTLvRU9GMp7QfdGpkUs87+uvv46v/tN/iu3dMmXe8bDL7OW0C5CZVUsA5hmpjqdjzajH6XTYbDPwA0yRQSDI+ChB9HnuU1nvxwb+cTqk44mo3eSvlTbAeZwJ5sPPaln6brGelmpPWqeKDrirXzBPu8furbyONTMYGQzNWmOH5AfHnzSizIHGsid38txSRtOxWvoqZ63occpL5Zf777P5fxvMzrMYV9un76sscC58z/ieF+3nyqSWPuXR6rz8X7p2TTzT3qcukLpYXXNpSzp9eI37wbtyjcknidvrWrRO89Ye0MpAbR18Jv/hb/lPkSUfOoPUBZWPxKG1Or5jJdatGU+uAd+5l+4X+pU8S96nLpXnunRvzx8/f2hDkKeI6Vtbg3zI71yf7PGkEOciCS5BdQVPTlLH01lpLI4ZiaczJlZjdjJfov5GxZlQ7q8LkiB+F4ddSWVvmVf7or2aquWCpzGmRsZwHcTcemgFeAIzFMWWGbbAQzBg1odCUbBRhMe5x4jCnme2xN0anNpNUHlV6AoA3ODWENIqzG5sMpumIRzX+35+x9jsGdfxHsxLYOw6PWTaOoq4lqwinQ2CJ94PQce4PIffrbPE9/ddebaCn7917LTeaQWNQIv/p0EgIO6z8Yr58P58D1OjTEBrKJCQZYDMDyaqgPMAyxQUiDIl1sIapjLClpk+BMGcg2zWO512xlHHKsC+ZCXx8zCKpd0vATTX0AcKWnr58mUKO/7WeUP6Pe+rEsRv5yRYFmAzPtldnomWuarYPGR6rWLUGRI6Jb8AfteYPVWx4G+/k550+vC5a0npQ/7PfQo0z4oGpE6QkvFSfwQ9zI8117DkeRVAu/byk4d8oaV5z4oZWdKGwksQZ9ZY+3+FAsYLhWmrPChYFPoqHK1CyXvMh9Ms10TdYiLFR/t9XOyP8ag/isezi7jab+PxaBRPB8O47g/i+uoi5k8fxZbGzvtdjJcFJB3X23Q6wUmhn8lsFvTnIS28zVrjXaEx1xDnAEr73X6b3SZwPNELAsPMbHIRx4txOjkuHl3F9dNnWXbPBsQ4jYb9XtyvSkZeNgzf7jMziPdf3tO7jHTt4nhCRGUGC7WPAfjUVK7pzilbFqWxI8o8/IQf3gnHE+uYCkmN6E4wTBZQdXjlflTHU/YJqRGHFAZLBaBGXntWPBMrDCr1Ox3Xlk7krCU9VfDIs9dE7tEgHedElvEqAJB5w2cEz9B0jjMoJaTyuRhIKZt3KDS8Xa/jybNnXSSIdC8NJ3iKbRrFaIqNLOUHQwsOE9794mKe0b4YoSezaYynF2kcvFsuc+0pW4jyY9YpxjcBVPLnSQGYCRzqfmQmWXXSZR+MzSYBKNHrvFN2EemX5smn1To2fFf7dm2W9/meZJOw45P5NEvtpWGqliBIuV6jHH3yhAAAIABJREFU+1TsEnD8SKm9zJqqQSzKS+Yvz9CBqkwWMGr4zKwwDfo1K07+lQbiWgoq+US9DqOfAIjeJ/IYx26VaxyoD+V0a1zI3hPV8NGCf/lAZofR86YaLVnG7h3I7tufM7nlTyqiuX81I7zFRNJ4AXM/7nhSprmOrklr9PGaLN1AxczK47O/HJHpu33lB8V4jRKYGKaWast3WhUe7hqJY+TLRHzL2zGAFcBclBV+MHiXvSklMFJeEQZYDdL90TkiNrNBOGe1/GYC6aAcTTFCcS9ZGSocLI14Np/V1O5XmTlwfutZSNC+KxnaPAfeT3lUHU+MlxkYXbmuYdzv1x+U98tssfpOKLa9dOTXPk+V/rIHizSIUdWeWUQu4kiq5xQ+tBiVHqGMocPc/2e0NRGXTalC+KIGap7hWsAfyIBJWiXwspYnXe8Lzk/+UINJWvxJKSacufDrJ4+uszQNWY/sKY6nzCjEgEOGSbKNtJ5lphH7ZOlDjZk4DTX4JUY7FVyhQa7VAxJvw1fq/hgxybNb5dCzJiZov8NxahBFnk/7CeT+DtJpITZlbQruLFlkrMf6UPhTnqPjKe5pSl2z2opM7EWf3nv1fO+qgyvXPvs9lVKNKm0YeuTPZKBMailXeEQ6HXlucxbhz4m3CCRARlberOPpcjRJOcn64XhKp2y/OOvY77vDNsfjh3syAKE6oZgTjqezwwbtrPR6Sp2QiNqa3Zg8rzo8kobq32TckQEtPgOrIDeoOJBGg1Fxgnk2kw81pS3NeMr1rdHB6ojc08fISDlejBxEtiNra/nnLGl73MeabLdBLzERMpOsIGQS13eOp1pCNLN3aq+1lCmnYnhP2qjnjuww5U2/ZnTI28WUiV3IEFrtM3DnRKbwaBCj6SymF2CbfmxX21LikpKEtdk9jttOdySQ6P1tDMaD7BX35s2r+OHr36fjKe5XMUtHVoloTiN7jcS1tBVzwXCW2VSctdoPLsvDXS/i6vo6rj//PMaDaYz7IxrWRdyto3e3jMPtXRxWy9gejzE/9mJBljqZFgNKDJO5uQ3C/bKcHo3Tt6UsbFwuYvyzn8Xil38c859+Fq/mgxhhoPr2ebz8r7+O26+/je27t1lmeTwaxngNQjtm0BUZ8Iml6WvYB7eM0zbwk5/+LC4/+Ulsx6O4p0wo2WRgocEwLj+5TizUy14ep9i8fRfHl69j992LuH3+fYy2+M76WXZvOB7E008/idmzJ7Fj7+Hnv/0hXrx6E29vb0rJvdjH++ExXh5XsWfdV5bALIYn11odlH1J2q1VT3LNq2E7+Q7r2si/cg6Lsz75SP8cUa1NQnmg8UyZ7BnSwd46bToZ0jTqLg8uQRHiZ+517uVdoL3S4ylpqPLTnEsttSfuENPyLHkoskZ7QjrSU1csfAr5A4bmR92X+wouKbIHvVbe3uIr8QEVc5I3PYiq1/jGGj00/LlPxZBWAj55puPLXzmfllpSR2AsdQfXW/4kJinrdM6kYq28xrJExYlXqt0Y3a5c893VES21V3pu0ddtlnNtnXYFA9v8smS5pmMLHa3KIj6T/pSBZJ+19NfKcv5Wb2csg/XUkZkn/WlaQ+dDnIS86rBa4wBjHty32q2yuoPzzRLNNVA4y4vOLzJTk2c/XO/EELPSo4758Z585v18/v7mfTqauE4HIdfozJGX8pnv5TjahHgn9WHxBfSSTkMCOZsqJlzL86Uhz4H4ljkxPmND88ht5tU6EPm+dTCe96yUriKjzfPos6UZzxK/oY/LxXWeJWkF2crY2ue262KYT92pOuVcB21HKXNrYJKYX1xIkETa6U6HuKCkKVma9/dZam86LqXMXFvtIIynUZ4yddqFHtp3lJU6DwrvOJcNThwL1sEWQeZb75SZSPStZc+BLQRQJBZp2lPwrgbb0ks0yziTSXM8xqePnsaji4vsN4zj6aN/+PezLcHi6jKxSDojl+t0EkH7RT8oNsFvvvkm/st//I+xvV1mBQ/6LPbJ6idTnJ5Ko1r5gMA4em0j2QgIYqboLFmVZpBBIPyf8QfYV6pjjyolW/AK/I5M/EEv9ocSSOf+gPO6wHL426qcT74H6/ODvYS1TYf3qTjx3APPrzw9MVQ9t8kDtpvMGISOkgaqLscai9G19xYaXHW0rI6gfCk8/1wWXowrb1fH0W5iqT3PdxvI4ZlOm7D9fSumlofLc6R3z2KHp6sezvhpZxoMEpvKv8R5rRxOp/hhnw7pPM81ICjXuTqi2jMvr1SOMBbvoR1Qu0Jrw/Wz9gzKl2210vJkz0mh+Q8z2rSReP4wlxXZUXRwaYV7+f/i6rqriOR7p55rufIxvXsv8lxwplg7dea0a1NiUv21sZsoZ5RnPJe/ta3K1+QJ0qV70RuNRif+o2FcBi34IGJRMKEnVieHilqnRDeedZVBMyc8AIIGmaEgTqbmdS0IEDSo3ElAfM54Cq2Hhh8VSt9JcKSjQLCWBp5G+LhYuZFDm7cWB5obhiG5OHxKyqFMVgHVggE3XAErSOKZNtBs36E9eK03tSU65+tzPPQarVwrGyx6eGQKEk7LsNyTDwxfg14qkfzjkMCcs2n1rBiRuR/wyV4AMhm/pSHn3+5Na/hnj2AObQaZ5d6YM59LfwnEajQAh4QfQZxgl99mMjx9+jTH1hliBIxrId0zBu9mE0sjTHwfQaegqD1U3KuTVhAkEFFosyZGEXDNH/3RH8WTJ0/iq6++yhKAzJMxjQxiPJ0J7J+GLMZhbexrxXVmdAky3N8WcLbMsmUE7Rl37wXSrLWZdAJxz4kCiPdrm88JkKV3vmeOgirXm+eqXDGmjgAj9RQAKg4ybBlge7ZU2qRZeYVz5HtpXNAjczZS0GiK1sCncNNYLT8SUMK3mPdqRUTth6VE5S9ENpEhshhOYlibio/pj3Haxcf9fnwxn8flTSl1SJPyi/Eom7Pye7ddJ+1u1uf+I/PpLPee8mjMPUvsYViy3m9VTDwTeUbGRKCNsrHlarONLdlORMHRDByBdXGZxosLImOvL9PQ5FoW/nnKpt0YpHQ4YZzNPgK7Xbx5974r7ZIKajXuJo8bAYroF7FP4wiOrPliFouLefZ+Yn0GpxLFTWQ5c8QohoE3K+fQX2FQolHlZypTgjlq2OqEEBCrgBZgdW4K7rlvBentqkRR5rg1Ypio3JaeVOwFeI7PNfDF/XqbQJZorQSDk1GMFxfp0LusjYTznhoNk9Hr9W+AtuWKGC9rXlsnfzIGZXaG2g8MGvLZi9Kjz3swDsgvySzpT3CcFPmW4I460zXFHoMEGSnQvUqtAJ9r03E6mcdhu8meGfvdNg4ENyD7RpP8TT0cjIfppKuAhuw8HKUYaonm1uGUBkUiDLN8WXHYYXz97/0o41U+xAfKkyx/0JQuc6xOWa6Oyfy8KvD2/knegaEWo+egX/rr1HJtaZysPd7suZN4oYLhpAl62fRGaRDsnFc1myP5EGWPaoa3wIvfrYKGEbYFxq3RI9eoRjTme+tkbRqc6ngSd4gd/N2uh+eoo3eU9WrrQPmRLvko+8HU8o9iC3mp8iijp2qPNRUXsZn893a3zuARFQGt4OUsjWMw7mc25/aeKPta6ozI/F6ksrjenyOabeTM3KQDaMoSb3m+q5Ga8cc4V2r2R8qmqoCjSCrL6XnnXLuSjY1xD31So4LgWqXEdVF++O4aH1knDM25jhl9VvtA1SzIPGMEFVTlUP7S8ilKJYlnxKvyo6T7ce1vgVPrWAyGjIkzKI0bh1Pcr0umOM9nDaTzDBbo1ejSpk+WWCBpukZzXz95HI+eXJcIYXoDwMvH01gSFVrLtSWPYxr2OkURH597gEmLLY3CI8lqT8dYBvnMO+VvNBxHf1AyR8TYdMJzv/BX0qeG+1LRgt/BgyjvXUt4Lm/eZh+iLPlWDXuZmQU/25QeSK1sQfFvdRQCEdJJR5DAtmROJZ4g+4LgLAziWfp0l4YBxsMZwzjIM+rUZnQpfJcIW8qZotDWnoAYf9UdCOzgb89h8uI+peSKERRewDXZ0qA6YLf0LR2UrKlinDj322Ds+35x2iQuN3K1XwzVRSYUecE1s3nBmuu63vmMml3IPKSL5F81K/E4KoYXjRaWmk1j1Sni+uqqc7RI184n9ceKZVInqL0JuzK3OMZq/8ecaw0CsFyeclh6OPcSLvKV+WNY1NHF9WZg5z0Yh1brjje1hgFpuGePKMoT1wzRLNVYy/2O5tfpYKTXzgGncX8Uk/kiMzVX0OXbu8wqwjk1meMYm6QMHMYwDVR3796WPlS9U7x6/yLevHiR/ZLuf3gZFzgbcdpUrJD7QfnOahhnjmnkwnldMQz8Rmz66OoqHl1/FP2rq5h//lkM5hfx/u1NbH94Hf3XN3F8dxOD96+jDybEIE6psukw1qd1rGKXGCYj0A8R04BWRukUOixm8ezv/Z342a/+bvz+6iIuh5O4/eZlrL79IVbPX8Srb38fx/VdTMaDmG/PVTt4D8+q7zRcXMZgMcv+U4RDTSezGFxfx+mTxzF4ep2Gr4snT6J/OSsVL16+iuH3r6P37Q9xevEq9ptVjKbTuMeANpvGs198GfNPP4n9ZBQn+tu9fx1f/+4P8R5n1bvilNlfTOP3+/v4/fpdjAeLLHuEg5q+q7Mo/JRMwWUcYlHPifJV/YJxpOcsH137NbU2kdQVosj3VsaLBbhHw7ZnSz3Weyi19PB+5UzqDeCrWvaxlJ4rAQrqLxcXpbqG94h9eTZ8ju9avYv7WsfMdlPozffnfvUz9GVtP+5nyyN4JvqrBkPXiHURj4o7lWncry2EMSkTmbi4OvSYswGx0BIZF9xrYGjqHdXJpsNIfbHVI8RgvIsBh8hZDLPk5rOG8lTtFdyvw4E1ubu/i8W8rK/nT+cK46v7GmTXBctVR4vvnLyy8ivfXT2n1wd3lyCIck0J4C64mKoRpVqK75zyozHccq02IG0KrT6egXIVP/t+0mpZ95INrm6fuKrpwZRl1h86Q+3/mSUqC35xDHuzMEb2XopDGsKlL9aI7zhTfK8Nr8XFnodWJ5fuW3uW50tdQRujNJLG4ipLUxeutMf1Gsf5zIxVbSzaVlLm1cA5aVQ9zP0sNocSvJa2GZrwVR2AvSPYMM9xtaXx/toloGkCwHTO5rxrBaZihyTovNjHWJ824JtrsRW8fvOqO6P2omQa0qxr2fId9UlpWezFXui40w5ijx+u0cGUWGNXnSTVcen+SkcdFmRtKi5L+utaIpW+Tf3eODEX85vOxomnl8u7XKNcn1OUwMg4xrP5VXzy5FGM9uAuHGmTuP6Lf5BVm/gHDkwnKJl5g0G2tFhMJ4mxNqt1/OE3v4nf//a32d6A7Gzw2rbqXGJE5tg5hqCXTeXPqTQdcr/6YMRaqjxbPGGjwKl23MeS/lJIBfStPj1iz4FPi8VVcSqutlkpIAOie6Ucn3a9Y9VX8syBDStvZ146vuWVSZP7XVxdXnV2WXU4M0Hh4fbS+7EANzPO5SuJr2ugDuvP/qdDq2Jw6Yl5QQ+57k0FHmmf+adjtVai0h7YJq84R2UkfJr7tJN2GKIGBsC76c2noysdlPd3cQnGqGXmOr5aHarKNh1eZoIZvMd8PNNiXM+ZwQfyF67jXdUHUxer+kPLc1MXrDItMWlTRlD84Dkr8rVkjebZqQ1e2WsqJiyuKMtYHJHlXQpN8DO/WMRwWuzKyh73z/1cgF+rU9ozKa/mGvV26cx5KdPHtZRqizHE5QWXlKB1+Uun+5Hx9BBMeWNrINGoLsNSaGrE9cV9IZkzYxupAOPWaOHiSGi8tELjofFFZsUzWyHN54InBbNKiPOTibbCtRVERjc+NDp70IlwlZB8R94HhY1DkxH/1knX8NakrbLhrqcbKvErGNuN8f18j04pbVKRWyDKWrXjC2oFxl20UmOccz1bYuiUtxqtJDDEo41jxOgmjOGtcGWsNrOpBaCCSgGC68TnAgVBHfvAOO16teteBC01RSedM0ovc+uQkrFyPQ4xs6G4po284P3ce8Es93IdAgkBRQk9hXpL1y39sL6OmxkC1fHFOBqKWkb4y1/+Mv7JP/kn6VT467/+62S+MGeYP3+/fv36gzVwzdwfxtRZ2zI+Gbp06/550KUHQRfXe840QnRMoZ4z1kUm354vn8Hc0jhSU31lYNKA9P4QDHZGikqTvDvzbc8g96YRvypt7blvgbAM/SFja8+7a8f8CmCvBqoamcT/XQ+u0XGWSur27IRoeaDC11R1z11XSjRKz540tu+OMTz0YjwaxGw6isXpGE+Ph3jSH8Qv+tMugno6HJR+BLXJJOVJdoMShZnAYlD4J+9MY8wUjqey/gJ0aDF5rNmg85K1SNZTlvIBuGTj+tIviJr6F4tFXF5fBbWFpSPXidLGRPvgELHfg9E8GIwptZSgs5Z5yx4T9kDBUA9I6RcghtFnMh3FfHYRi9lFjCfDOO1QPeiBRSR2MXRl3yeA1Sliddh8oJQ9pMPhuJTs45/fKVyTHmspj9ZQwHX+3OEk6ZrPFNRb7ivOEct4tsqOZ9DfgFZAZ/ZXoLY8ZfEupunQIJ9TWiQTQEXdvh6lpnWB3gkYa6lBnze9vu74e2u484wdKv9BCfE5WSqxKqr0uCgKA06mU5ZZtE9OKgO1xnMLHDqloGYQ5RzpNbLfxe7+PjOdxkQsxzEW82nusfue67zZ0miiZEDQX6pbbSKfAdxl/VPlqEDKM9o+m7+lJX4rN3z33LcfcTy5xmUziyGibmy3Lnye46XDpTgFWJd8Xi3rQ2ZXOqmiKP2p3Dc9QLI32aFE4Hc8sZbuyLmjMNWM7TN/+LBRM+f9IY8Wd+U9tRRG7qdlVT4oqVLud61aHu5nD89FK8s4y3k/zlD68lRaTJ5R+/fk300DZtZCHt6ubyt78gxC1TnmufwhPXtSwaw9ZU7DU2xxlOwOManlKdJxYIm/2oMr36E6Ny3HWYAt5V3KuXK/fW8cDB3t1WitnHeT0TCcFv6Yc7dfnPwgdcYS7Sx2Fa8oM6RFfjOOe+d8oB/uSQzUL4EYrKsySOMW1ytfWgMJjhUVL/fBuTAvlFiNJ8iqPMdkq6WSAu89Z6hlpkuTVQoP2tSMJ+nGd5DXBNnHvYj5YhHXjy4zC4wswClYHmdE5ffeb/anzkBwcvvzkFaJ+hT7FRx3UeVbwc3UGHd/cOQQbV9kfY30r848ev0lDk4MXhwzPIsAjnTsUwrNzLL0QJa+epSa9l2hL6OdxayUlBXv4XgwujWxRO0X1PFtyonx/OrEha/0K3/LrKt61lgRWGAqnZMSOKADLMetzi/5ubKNvYTPHuoa5HNwEO+LERw5qiELJxMy4d1u1fEGMhoTL9UIW75gf1S6cTylUXF/Luti9q/7qu7gmTvQw41I3mp4gt41hEID01rWWp4hBpMOMpHWHgO1Ebd8PXluLcWazsBeOWPdOa1R6+41gSyJ2falDE93T8OzLfOY45ApVDPaWz1EB3P2bqk9wjhjSe9gxs02y2jysyaypT+MKSWZpxNOY5yIFB+OMlCHjB96OI2I6M4+jfR/nGYfTDK3h7tjZjttDrt4/e5FOqKWb9/Ezfc/xDAZYckE8J/ZvR3fwWnUVEUwARaHKMar2cWjmBA4+EdfxvXnnyZ9nN7dxvr5y7h7/iIO330X+IYH610MdpvoUwJot45tb5vZrtAzWbljetud+nF32Mdy1Iurzz+NZz/7aYz/7E9jPpnG/ZubuP3hZSxfvIqbb76O/e3bmGFUXJbeL2JYDevKZBzXgRElsQYZ3lcxvFpE/9mjGDx7nI6HQ6nZnBlsvft17L75NvZ/+D6Ob99lKRjOwxIaIhjs04/j6ovPY/rJsxhdXkTcb+JbgiVfvMl/y5vb7PH03eE+Xh/W8a43iPebZVYCuL5YxKw3zEz12/0m+/NdVceOvFe7gvOH7jUcaYz1Xdmz5aZUXFGnEF96ttUjHv5f/Aca8afV4cQ4y/Uqn8/42jrUt8q5OmNBZQ7Xtc4dZZYYx7nwjP2u4KdWJxKryTc+YPAP/qO9R56gPu37qeN18rveL5+hxzPz8T4Ne3xfjINF5hlU7Nx5J9ZF548yk+/5jPHIELm+KhU6+Fxdt7V/uT9eo31B3Z7vc9+PGMkL71P/0EGU61jtNG1FIfmWayuNic9yj3FK71vDXXFilL3CcVgM39KV3zkW72LwrpH5Yg6uMQir46FV13QbbYXhO3R6RQ1+ouJCa/sT53b02yt6ve/oXvH/7Nl0KsZNf7wWmwl/397dZg8n11ssxTpqM5GWld3Ka8bUBvXQMKp9BOeCskLa4H6dq1ynXYjP26ytNPTWagatI0daETfieHIuBkcUTIMDsQSA8NNibIOQkK2c4U7uVsdTyvHEOQW/tLY1rmWe0P9yxRrXjPtaJhrNS3nCvdKDe+B4Wf2i2sQYo5tTDSxiDHr88MPZ2R0ou1hsK8p06VF87Hv4eVYbqYFkiUeq3p2Dng6xmBanyW5fSs4VJ8aqoymqgxCcAr56uljEZ0+fxAmMfb/K0tCf/A9/lfa1tANOxukEhe6Qw0lLx1KS+/b9Tfzmq6/i26+/jt7xkJn6OJFWuxL46zlqz31i9trvziovWeodXbli8QG4k72lskYc05G17R1jS6DEkSTkUrGKvcfxxM/dbanilbR73JTS+3UPT7WUfJ75XgkSEFPJexjLM8F3BLnr0PRcqr9wxqR1+VVxauwzOJxAMGnTOSgvitO+BH6Jn1reyXUG3GurLM6Rwr/ul/cxreWHvZ8xtdUaECAPbscWE2t79b1a2es1bWC5/Ela951a/sx3raOm9XG04k2+qx3VMygvbuVoy6Nb/TsxauUxJukop5VhBH9r16N1ET+c7eTNI3BuoZXCG2s/9NQtZtEfFf7r+xS+cbZXjMfFsSb/b20rnlXf33PgmiW91SoN7bnOo9uNWcbWNuD4vUePHmWpPSYmQFQB5nOIDwALE+IaG9mbkiVDkdglSgmABeKg830LPgQtJWug1K4WPCQoqFHfH4DupjeFL9cKGQmzfUn/dmG4r118Iw0kdgUkvzE6EvHB70w/rU4kHS0ubgrwBpwp5DywLbG2ijdrJzAS0HqA3KwWJLQEzfW+r2N2Cmo1wgiS2me269kqgb5LMv8aHc9cdrtNOtgYi733ua6jjj/300gRBY9OEubm2Pwtw1DIJyNqmqRKRwIV5uQ9PgPaQqhAP9IY4zgnHEimafKuLWgVwHA9NPjRRx8l/T9//jznyeevXr1KgaVhwnf38HhYmRdzMkPKcnkCIZ7LPPj+z/7sz+LLL7+Mf//v/33863/9r/M++yBkxFVl4gp698i95nOBHmvjMwVYMgXPn3TkeuqkEAjxfOYvA5TG/dx3b89Ne8YFLi3YkN5d85aGuU5eIUA3Q6dVnLhXZsu6e87bsy3vaRmbtC6d61x0r+QbntfOKNjUMPV5/M6SU2ZKPEjnz7Eou1SjUBJIdoe9GING436MtqegFwPZL6PBKa7iFB/3RvH4GPFlvzhckz8OKwDFWFaj+FZDjbQFzIFWFHAYsO5XJT0W+sIwZ/QiRsZ05O5x6ZR+QcPZRZxGw0zzHs0uMgWd2vo4gshAwhBHhKtCOOmWptTHQ2mweShnGOMHTiccLgCozBDclqyZ3KdaCgta25ICPx5kOYZ0nI36Wa4JxxNOqOO2OC2yNFMtd5N9+TAcniJuN6VUF/uXBr7KR9yjfu3RIE26/9KtjidpxL2U361rhoTnKlP/a4QxhnMzgQUDvD/vZUlDnkM51ywXUMEi+0A6PJlkp9pXpQMbTQRtRnbvSuAAzpvOGFDpgHuuP6YLWPkRXCRd1cgaIpB5J88UwKSci6Ls9sclm3k0nKThtfATDLrFmUD5AX5a4CiYVbHLOQIkOAebTTqcRtkH6BhXlxdpzNZ/lOtK1BegCGdn+rY0PpfPLK2amW1Nj6NWTvp3e/ZbcOR6qPi1eODh+VWxy3dvGmii1GHkxeGJgZX1SeWmXxq2k9EHreqEZFwdT3kOcNYcSu8qf3R1JFgmNWFcS8lVucp18rDc9wrEW/4mLZfDVozF+a9mkxD2elYCSrZlB+ia6FOukUe2/FsgrxKlvM91qo486CPlYKUvjVUtUOczsl44v54v1sSzkhiOUlBV4U2Z1CuZGQWsUzavOE4YZ4CRIp3pJZss51CzQHLNqpNDBwLzg/eYqZQYqu3xRdmzWvpN4G+ZQJXYNuPJyMq2BxPuPvkh98h/fEfW0O95vvIkDfi19GYH+ms/MebvfMwqFv/J5zpZ2PAj+V8rq7PHmf3xMIjXLDV+l0AO+qnUEp7Uqic7vzpSWU96kHj2jZhUF2B9BzgcydCaTBInTcbDlBVkB5yOh9ynDl9mm7CyejomMIy0+NO/O55W+0WViMmSGc7PaklBEhyvZ9omW1MlDycM+4FjCQfLrlNoh11puaT5LCtX+k2h/CcfxgGUwQ39vLZVmjq5UmXAvgZ2WK6PbOMsCbkr+gw/Oac4Jc/HUJ8Nr/PoDmJwKvSTPaZqSdbsiVWzszJDtcrVHKtm42kYgB5yfJzi5L/gIGcdai8oyoztd/SzKXtPTwJosmQDrGJN6bRavoSyNYzLGZAHERjj/uP0Yz9VbskS8zvPtzxYnkGJOxwxXf3+QSlBlLzkcMzs7I43VOeqmCz1pMqj5NFZms7APRp/70ogTf6rZ1vnS0dD1XgGnkh5vLrPr5DROCsMDMi513KXhTYiMYk8WZ2llRc4PpOeyWQlrrpmiGRkM0GVq130eOfLeUzml7HHGJS92jhbh+wVMb+6jMF4kvtMucTF4jKdXugs090pMdRyex+vXr2I7fI2DvfLePv989gv7zPjSZ6b56FG6PvulGLt1rsGU7BnZHuiGyzmj2P87El8/Mtfxkd//Ecxu7yKWG1j+f2LuHn+Q/RfzclGAAAgAElEQVRevozd7X3cv3wRx5vbmBBlTgYQJSYJP7+YxICgKXq3UJptt48liPJ6HvNnT2Pxp7+K2eIy8Vtm6L95F8vvnsf2+fdxcezFflvKUIlZ1VHVs7f0laLE3yli1KM3xjRLQt9TXeRyGl98/vMShDAal8Alzu7bd7H94UVs376N3vwidusS8X8YjKO3uIjZ5x/H41/8PBY/eRbT+ZP45je/i5tvv4/b71/E6u37WG1X8XL5Lu5P+/j2YhQv729ihbFxPInFAJo7xQ6D7riUi1b3Uq9Xd0g8ULNPlLPKVt+XUrMtT2mvO5/BspsP9RiuHTKfKu+lz1YPfXfzPvmy8qbFxwXrFfyhfCk6fQnCbOldvuy8ldFxKsbe1jmibOLzDmd3fbsLfhaPtAbF5D21pJp4Bz6l3Gl1VNaDa8nY6nhgLXOoUbZEge9jvVlnaS7PrbqwhnPfXz3CfWSOPtv3zTWvZb/VpbQpcI1R9TobjfRXT+de9V3lClkH/BCN35aWc528h2taPT73pFfaVZxprwQZFpmfnKujG+1QGjLZY7ME0vC73aQTR0Ni0m7TI8r5yA/LeGXvxTatHSdpalxkRKe7NHufPLZXHDet05O/iwOBoL+i//hj8Cl2F8Z/9/5dGqc1hmdZRfQyKoNclGyqfDYYBR2zcfzxXGx3qZ9WHdv97egdR0C1N4rJtJ0wLuvH54zheKyHWQQEa/K5OpNykb1PPpwVL85VN9B9zrYc/i6OG+lPzN4Zn7PHY8H7eV+1MBSegl5cMh0ck2eqnzLm4XgOSATslHcsjif5irYb+RG/GU+br7praxD3rPJ8eQqOp2HjSGOO2pM8ey3PSQcdGee13FvKWbEptBPHuLp4FIdjzSbPoJyavV3bNDAG5YJ7u10sBsN4enkdfbDZ6RQfPX0W13/xp2kjNEsJnATNJJ4Yj2JdS7G9ev5D/Jf//J/jLRm1g17KGmT0bn8OJlPOtngGfEGgQvaqBgcQxAzGwE6D/kslF2gB/EmiPToE2U9gcTKkqo2Bfbu8vM5z8e7tTafTbbb3rEjBk2lbKYF7uY+9QpfyHvm09lWyCznvVqvi2ta273uwFvIe7Qra+nWGMT/3XB7AesznJRNZumt5H/NlPM8uY3pO5LGeR8fkWuWT2UYtHlPXbc+LdNvqnYmVxPA1K6yld3UmxpPn8hyxKWO2dmb5h0581vJhhS/9G6290GeKAXg37uVZVu9S1ukLUCaxJvCf1ao49rIyVO0Xm/a+HVWC1ikjPcPwBPkYh2swLg7W1EEe2AZSJoGPa5Bea0dw3tKM+ET8wrVp268VeqTPFkuzrjgmkw/V0rXuSe/JkycnHtKmW3szGwmhkLJpjVXApUSmZ98XdcEVIjIwweZDAMfk3Ugm5ku5SIIpF4zxWqONSv9Dw0vLVLlGoKQTREGjAH6YCs382VgOLO/N3zgxdD7d3S07IPAwY4t3YP4CBecocxBwqUy4Jr6j37vRGjsUPHzero8brqDjt0BGYNxJ9R9pPumh1vAqqHVeAANBRzsH/3YN2T/Wl3/2iPLgergd2/WRUWhs4D6uMYuI9eZdNP62xlHGZt+++OKL/B6HEY4i5uXzZXwCT8sDwihL1tq5nvCf//mf57P+7b/9t8lIofkXL150jiv3S2DeMjW+k2GzDvY3EmAxD5iUApAzRH8n7oMWFfA6sDQ+MR/nrlBJ8FtBUAuIpfmWjhQmraBUaPmZ5681pAu8LN3QMibeT/pjTpba8+x2ArJ6uQXaGt9UGvw/1wsWVWLkJ2lIaRondspQ03y2PesPmR/fqRx1hsbqnPG57dnw7LWKSpbXeVBz1rOchq9DbTRem0MCETAGqSxNZ6OYbI/xeDSJ6/EoBsd9XJ6K4+lqH/HZtBgo02CYPX0ukg+afXGzXha+WJui8+xUwGtqPnuUoK5mrqSjyX4T9H3bbnLcIeVAyGhCWExHMSWYgDKOj64ygr232We/geXNXWmenuX4RiUKBwMl5fCqkMF4k6XlcD4dStPrPJvVAJ28r1cijplLNlOtjiecUKTL0x+Ev3t4JrJbPUbvEpmewK32elntyzmVl6kwCyxIPX8o3JVfrBWlBeWlXqccyf/Xfi32zOAz3rtTUjEeVccxdNoZwRoFM6M2Kc9BlFSN3k7jMGUGKb+E4KV3Ro0+xPjk+VuvVl3EJcZTlWEAOWu6ePS4I9FWKVXBebcpEa9Ji9tiUFQpTTlns1KMoigqAliwMXOtQF5ZzcMsLYHy9+7mNg67bfZwQREIMupw7lfH0xgDEWe9GmhyrXFUHU7ZCwe6yWoDeYZKH5jMcauORRxPKoH+dr/c4/8v/pUKkc1dmzrELQ/U6JVGw5rJQm8XeWPK56STXZcJg1E4ncmcA5xQ1RORcqwpOwKtUmov65/UHyPO8/04JzlMMfwoM5xH7lN1fHq/79rRatdPiIFqllZ9j3ImzqV4HF9ZJd9uZYO0L+B331vQnnOo5S+U3S2mcY6sP1Hiyet0apKtUZX/PEuUHavKaL7voRjCdTTQIgN+kA6sGtmFIZczguFWQJ2yoWYP2gunwz6pnBeayhIXmU1VSh2Wop3FqKfBPUFzzcSAP3ay3RYLbc+qqOXP6v49xJ+tAiVNiRFybatymPtPRmvlBfxf+dTKm+RZTTNfTqzy2D2QlnIfTPSqzjzpqDMubg8xwJmAk44eT6xTzSzJnln9sh+5dnXd3J9UHPqlvCQGJsbhbFxdzNL5lH3pRjUCu3G/6nQqmOBDx9NDXmyQAkoUz8voxFMpp5GYclYiyPksnUcYKYgA970pe4YhNY17yA97shW50DsdsgcQ4RfZewojAAFkR3zCw8KfqsNMmZ0YuhogT4PIwCDWnixj3hsa45mjik1S3tQzw/uQWSSNIlsTH2a2TDm/M0qUjMY1YONcWhVe1imIlNQDv2SfsRr8gtP2Qdbqfo+haZSfpxHiUHr5MT8aQw8vLxIPJ5aq0ZWeq4x0rYYr9th+Hhg65A8qjGZJ8S55toa15ycRvbW8XxrAah9Gz9+wlgDkPuWfuFa6y/NS1zKNJjhoanTzoOlhZ79A1tIzIR5NuUm/w9S/SsZTnk2yddsIzGMt88ozyWbdlf4O6ok60JD1iVWPpdyhZ5vxyITV2Lq+3yZN9sE0l1fRn06yt9AOOUdfxij90QYYCmqgxyx7QJX+xOMdZHEIHBSvfngeu/VdnNarePvd97G+u49BvwYZ2MfQ0li1VCP0lbikcbgTMME6gCUvZtex+Mkn8fRXv4xHX/48JleXaRQ73C3juFzGkP5Hz3+I999+H6e725jh6KOn53YVw1MvNlOcpxGT3iBlHf0midg+Tkcxml/E5U+/iPHTxzH66HGWu9vf38fm+xdx919/G8PlJntsifU1iLs3qQ8OD3G328Vyu8seVQscT7tDrOgbejWL3oCsq9IXEHw1OUaM6HVBiUn6++Cc3OLYZZP7sSWQ5NE8rv7oi3j25Rdx9Xf/QTz/wzeZ3bX64YfYvHkf6/v38fbt63Tm/u3gEG/3q3izW2Vk+cVwmo3hQS1rjIYVX2kEU84onwvWOjt2lI3iOBz70ijvLW5T1/C8yxeV1cpyeF2HLZqMeemf3pytY0D8pw5lf7lWZmj8S75V8aIY+6z3Fyc/RSE1Jjp/9XDouisB1ATDtDqyOqRGNuWn50nDtPqjNgK/N+LeNVSnZm6lt1Mx+vO5eMd7DWSWz7R6hPxNY59rnLi9BphY8gwDLuFF7pn2FfXTFqO474wnj3iI/RK3VqOsTgP3UB3YdbqYT5KnazzMc1ADHgi4GI3O/QPFQx2vqvJU+41r7VqlvWFYsEGr40t75ZyeAwdaHOl60U+u1ds1bHNtMZyWHqieE42unieyV9xzfqdxerdNJ7C2NfUCx2xptvuM7Pwm6EF6sceYmKrdi9QTapUK5drDubAvGs55D/7WaQZ9zC9LKUnXwPHbs5UaT7WbwKjEWTgNwcbsbWLSWpa9Nc6XvqdFlqW8pndg19qDz4oNRhyv3FRf3pNRWn8yXzsz1QoO0mYnrXq+5XHaX10baVTbJtdvtqt0Amrn1NbrGdE+IQ8RT/A96wi2IeNJ+iPWodMH4xiz8axUREFn2FVbQAZqFmcndAW/vhhP4hKnKkFrh2PqE5cX83jyl38Sz549S20mMQkB7utzT7j9epX4hRJ7v/7qqyy9S/k9s6uPB511RV9mbu5f6hRgLgIYmceY+woeQsYmvxn2Synm4yHLrhdsUFoLUAZb/MvYOJ4Y++Z9aSPC36v1bco/eQ+Op45HnwpfaPfHdc7gsf2u6+fEPphNqA2j5YvKLfeF+UBXlEkXF/v+7mEJpp+nvTPxcHWI83di6KY6k7zJktrQFvhEWSLNF/xW8K62QmVZp6fV6hLqT9KrfMszLB+3xKj4g+uUDdzLHPjtc+RXOhp5LzE076wTCnturnPdA2W7562dt3ihxavadOXXYoEukKjihZub4lxPP0UNZGP94P/RP2RW+NnP0fQY3u5jSMnharP4f/G+DBL8sFqKc5fXu+eeT9e4lRfui+e2tQ/MZtOO13S6Azra48ePTy4GL8wLWfJM46aC7sdStlQoVKTddImVBdOwzMK6wW6KwlsFXmHNAkggLobz9AU8ZDIUBagvLmE+dNRALPzoWGMcn2f2hQzm0eNFXF0+yo39/e9/H2/f0kyzlA8s6W41C6CCQo0DzEnCUlAIFt1UmYtCSuL0kArGWmbuOgucZOwKdsdswajr0RJICt0HxjAFoPcWAX92dPkM15/fbYRJB4ZRPmokkyC0fTefIxjV2O4BxDEjs7D/j8xA4cza2gvqL//yLzMb6ze/+U3uC4xQ0Fg8w8XjK2NQYAFKiH7AefVP/+k/zfv/5m/+5gNDoRlTLU25PwqDh0qw68xvgbIHlvdibTDqmg3YKgXSoWv9UFBrmBKoyLhbRtDSUyfEm8yIFjgYFSa9Ohef0zJRaa8VwNC2568VDAKb1vEkKBcstufOOavESZ+8H9e1NCktcY3r056Zlg94jUYPBSrXsP4tmHY/fT/mSzSvDgd5Wrt+6dTBYJfRsNv8nQ3V+6c0esymk+jfLoMk6kc4ZoniiV48osLIah9PH83SOMv8xrNpLK6vSsPSHaUgImanEqGYPLmWBUgHb43UZS58v9yU5vHZRyizOIqTPiMgiErH8TAdx/DqMi4ePYoxQoyeBBfj6K13sX93F5s3N7G7X5XSYhgrh/Sgu8xIbv6fpZoABbWGMu+3PZYIIuarQYnyRK7vhgjVPo3ch+lsuphPM4vENaLHE46n3njYlTzL8gK1X8v2VCK4PA9GzUjvADH3W1pv6X+zKxHLrUBlXToeXIEc42Gg5POMXKlZAvb34Rxb3kEeJB8UNCXNZ03uYiQhawvFqgOGZEFVozwG4JQV61JKEMMedJeKQ1VAUjbOavR4DTjwnPIdfOR2W+pBkzKt3DbdOuVtzZiwzw5ZZVmioX5uxlrSX02xh55UdFb70rsqHWjsezqeiE4exJHyitVFAc110VREe9WMJ0A2WSdlb0qpPZSv5BWZkVKirTzv7pO8RBn/0EAiP05HZfPT8jv+ltfnJdV4l/y6Gl3yrNdMHx2radjMTMZeOnyzHF/N5MC+JZ+ANqYDDOVNOnk1bCYOil6WUtCIIL9r/8/4D39a+sSxqnyxl0eWUKtrWsp1nCOMOwXlg6yo8xlw7JanKqO792rKzplxJLhvZRvzZq1SLuAvhm/AqyfFQcu6jTMCqyhOjLGtJShyz2MQo/moOPcoFXmoGYaTaZb1hPZQKsV99j9rm/HOpvM0Hnfgv5ZEzPVpshuyzGh1TmHk7gxMVenN96rG3DajbFANL55heY2yTHntnrZymznA9zT4wFMYx4yjlCe1tGYrd1WEGHtstlu33+cMlVQ2jufG3GJq8U7yOAyX1YmR68e617rcZKn2hudsNWUv84K3gFUWk1kGA+B0oiwbzuSri3lcXszyb8pviqtKadlixNJJoGO4lckf8N/a7y4NNzira/TlZlMMCxhWkDt5fHEGQ2tZ+rVmLyFnUR6r0525Qm86iLMXT/LB0ocu15y6/BiwyaLHMGxT4kF1gtcznOd10o9HV9flGetNlo6D5uGt8siOPtnLepj5i2fRgydx8qBghOStnJFe0SH6w5I1ZeZYYv3KmzUmpZyo2QvpVMJxQARhnzr5dzGdlmb1ODZQRtNJRllUZN+4ND9OHcg+ImR3TCapyJK9qiw8ZQR1mmjyHMt7O14jq801rlG3ZCHWLJzcwzSU1ZLG/ZLRqROHe7hGOafO59nimcpuz8iklirN8yX/bkprWqYmxxyWCNshAsrsgcbxlGe1OhmT/zX7yP+ZR2tIyDNeHdk8X72FM10yyu5jv9rlOSFzmuj3i6trLEZFKtJLqz9KrH9B4M94kut6ooTy/ph71N8VeUJm0Isfvo3N3U0clst48/x57FbL7JGZ5xnjRm1ons71Wl6rdzhnPGZASG1Ezlqxx9PhLC6/+Dye/PEfx+JnX8Tk8XXSHOX1xuCOl6/j9vXr2N/cxIjG7q9exfr5DxHvb2MaEe8Hh3RADbM9SXXcUt4RC+FwEJcffRzjj57E/MvPYz+bZHbZ/uXbePPVr+Pw8l3Keo377j/7oCw8HdfpsCICfD6YxmJElvgpHUijq3msMnN/G/0Thr1ZjHAmL+9jfDpmL9S3GNeh222pBrAfDWM5HsT4s6fxkz/+Moa/+gdZynW42cX2/btYvn4TNy9/iJsfXmZwzP/9/mXcxC7eUO6Qin6DSYxiGDSCp4z0/lACA80ckX61ZRjY1upPYg6+I2PSe6Cvh8Yp9ZcPZG+Dh7abc6RyK6fFIzql8+zVTIUWnxItrTGR+6Fvg4zFFc5LmajulnrWsZyl9p2Uo6wL9gd/5BPKMj4vzqFiJ9Dh4d6r1/wYtpNG0D/EDuq6vAfrX8r0lafzjm1wo3YZMa3yOnE+GQoVa2sXUD93XeXpzJVMoXxGlQ9eg4NkfjHvDKQGbKFXco0Bedo5mP9qXUqfkokgVpAmWhqQJxO4aMZTmXNxhPA9MhLHk+uuftrSlGsjFua+xGaV11Htwv1W/mswLmvaZMx0O13+SNxHv5qKq7RJec5ZW7JoHbfMua5l1el0PD10+DG+tgOxfmLqpuqIcuMh7StXtMW1emGni9XAwbub287OyPzcQ42/xfheaFdcpZ7Dd+jG/jhPfut4KbiwlJpK+n3geELWerbSsVSdb9q7igOkGJPzXDeOp5KNVs60zldtGtJ3liKtvAEYVWjlrDO7V+p83q+sSx7QZCWnrGp6xlERSbtx4o5mf9krA7yl9Vb3SfyaTt2aIZ46U/k7MeJhl/aHpLNjqZLEXHS2po2xX6qpzNGt0UW2hwykvaQU43QWH//Dv58tM9KuXEtyai9hvEmvly05fvPrX8fzb77JPrOX81kpxbzbx3p77nMjLmc+2qMI8kg9FqyAzs9cK57MYJABwYqRGbTIuBV6O+iAIN1qe5Cv8a68Nzy/w8Hb+0AH6dak6oP8n8x31kN+Kw9jDO1Cbf8m941zZRWvtDFUzC3P1IFU+EhhsO2etw6Si4vpOdu9cTyVfSo8Tl4u7zWLBvurGVvauOX13i8fTOzWlBR1TGWHZ1we0fJxaVB7P9+ZJSyPdh09K8pMcaHz5HPPpk5t5qK8aOfJZ5zZ1Pkq7lWGe08r0+WjnnWezVxJdNFmzAnxrFMhYjLD/lieUeR6r1S4AXvsDqmLt/yppRd5jfTjmhUdoOhx7j1ze8jfoVvfTx4vDXr/sOqa7mO3P9fX1yc3z/RhwITKss4VsyzSMFajQnzYQ2Ag8GGyjGO6qgpQy5RbwNYaFVVs9Lq7Ke3iOG9fViZZGNVZoWo3W4HpZshMuAYGylx1tCUoGR7jH//j/yl++tOfxv/5L/6v+PWvfxPPnn1c0jUH41hTH7qmrXowWiDnGnBNu25e470/Nl+9mL57C1pdH5w0OggVfG66gM+xZfquh0JHoaCwkREVgViElUZl9oi/+ZcRH9WBwjP5P/e0wkVCcw4eUJ5p/yWu4R0QEMz5q6++yvWlNinXuUd4mGGYLXD8+OOP02n029/+NkvXKZw0BnvQWmEBLTMuY7Hf/+gf/aMstfev/tW/SucihlwcWf60+9qCLIG8yh7zcp8V0GYj8LmKPPfB+DxTghLmqideRuxeeugFlwJpGUJ7Lpzjw8POWIInGbcg1Lm0EUvO1zWUCQtsBYHMpaU9zx/P4v0Vmp5TBS1r4HvK5NqzxPgqE9K7Y/i+Kj7SmcxaXuA785t3k5FyHXPLOv41SroFjo6fJVaa95PnuS/oZXkNhq1avmdEeaDaJ2Z26sWUJovRj2vKzA16QcLs49MgFvthDObUaR1mP6Crp0/j2U8+SQPbzeo+jU2f9MZxf3eXGZcJgofF4SrN3by9SacTfADnDw00s0xVVQzIXEroS3mD+Syuf/JJlm+j9B7GkgM1xG+XcXpzF/F+mUo6ZfU2/VMch/3MuMGgQnPs7IMDqMKxUJvZH/vHPCsZoV6Nu+nYr2f6dkWPjeJ4orze5dU8S/vpeKKsCQbBh44nwBtGLHpYFbBcrF7QThsd06vNH1v++cHeg/rqj59LY2W/S8k0wQFr3sq4UU0VVj7As5RnAnIcVqwLUfc4nqbDUf7jb0rWML6GfspecV8CYYyQTcaWZst8X3ubjYqRXNrU2MkaZJmJftRmmqVm+npVeJs8/FgjcvtZHrBm0x0pBFTk+P2+ZH/ydxthKB+id8L6fhmHzTrTqgdkgPUpR9fPOtbbzSr3mvfSqUYpq4eOpyJ3T6V/Um2wm6XjDmenk/vcAh95kPyq5XMpv6pR+qFc7+iFcmB1jfPs1t4q8ijKJIwwJk/GHf2mcbKWe0xjZy3xlvOqjo3kw8dDl/HU8Y7qSMo9IOOrKWulHGnlsGXi2vm3svLYZFXYCNoMq7JeRfHwfX+M1n2e7yzdisNc7+ShtRwYZTdTjjSl7trnyG/TqEepC4z6GMx1PNE/DuVqBV4ojnXG22zKWcn7+6OYzIsTHaf6kVJr84ssF7amdwPZPoeitHu+ku+asYPRcTz7sHxWW7IIA31XXqSsjGcx9y9L3jX1qM0q6DgGJgOjRM8Knutp1K7KCGNqiBQ/IweYexrE4ctN9qM0pHwVjykTU+bZ/8aebfT3qxnPPF8+kntaeQsOJde4ty+9y1LxKZaHXL80EtBkeVxKM/A9YzmXNJKtVjEb0sCZyLlifGG9FtNZZrrB4/a7dTFsVgdk0lLrfK1zanlvy3/PZ/4cUUpUnzhxWHtIZN4kAQpkjWGsqSXZVIhzHTLdp8jrLK9H76F16amVmWE6qTEUwAeI55+OSsRmDTAhKIKAAR0o46tS8SD5QUSp/c+eUEYuS43UiE/KmlQ+TRYdPxmwUqN1uY+xc8+JcHaNRsWIKMbI4JEa/YzcRg6mMsz0M7MJGXzoHJarzSrLV4rFssQbgSrQwO4Yd5sSDZ0Yp+IY1kNdh4hfz0Sue4kNzus9s9299tOzh1WVyRhYOmPypkSAprxM+ihBDBnMUbOfVNylm9y3ajxOx0xTE77rB1gzlJLPVccb78XedEp/r+hY43GRsTznYam9LFZUZaulD5UtngPOl3oMRiz1I400ysmsbLDcpeEFWUymJjpF8oBT4cmwFD6jesbi6jrLCd/vN7ECG1BmKIZZ2oeG5u9fvYzV+3dZ/ufNy+9Tvh57p+xfAT9mvil7yQjNjONzjxbohOclDVaDFH9fT6/i8tNPY/Hlz2Pxs59m9lOWhMz2e72Y7E+xur2J0/1d9O9vY/31t7H83dfRe/U2+stlLIk/IiO+GuKyzClbQGnkmmU/efo4Zj/9LEZPn8bFYh7DzSFuv/su7l68it27950xUnpivaV3AMBu2Itd75SGw9lxmBHjjD9YzGJwTcP1kuVIj6n+7hD99SqGZLmAo4aDdO7iFKbXGb2gVoNTDB5dxcdf/jRuP/kk6J1KHyoyt3Hm3b16HS//2x/ieHsf32/W8fywjO9jG6sxBtlexBZj4TH7oRJZz36rO6j7KKNZc2hNzMj/5aO843pXS4ZWHeOhLuFaPJTbjJN0V2NG5JMthshzXQ07zMv9T/7X9T09B5jyDOSSskE7h3igDSLVCEmPJ3/EsL57OmU2mw8CWB/qZ+rj8ifnyG/PmfNR9/T/xYFQZGq7rmLbcu5L4KP2CP42kp5xqFziHHRIdBmg1Y7h3NRTO0N9lblpB6rBj61sZh0YU2M9/IDPxM6tsVKMwP3iLg13rW7b6ZXVprTbrxOrn/fgnIGG4bFkzdQggEa/Z720H2mvkU+qIyfuJyCi6VHuc876VjE4uq8aUKV3BOmZ1s4Y6UzPhf6Yw4/hG/ZPedfqeKwdepY2qXZeng3Ha/U9Dcbqc2ZYtedOfs+1WSa9llzkHp2yngWzRNhT9tYKL3yfmKP2C3V86eNDfapgzOQdvXOZ5VJN6Bxs0eJw34ksGozJnX5Q+/2UNSVJoMxf+xLvJD5M4/qkOMzy3O8Kj7B8Ivd5FuhqPB6WLBT5hGveGsS53/NRZHZ5Nj9ppzvRF7folq3eIZ9s3zHXLNORz+Vk+zVgNp8Z+3j06HHRb4gLI2htt8lgNoJ3cHpdDMclKIBsckrsVfk4r86VR3/vF/GTzz6tQW/boNwwP+wz775br+L1y5fxzR++jlvKOg7HMSUIll7IGbBUqhS4H+ICM3bSRpEBN+dWImYfpz7AeiETTscMpLtnL3A8ZU/dUllDHkpwaOqoUYJAU1/a3qc+xE+evdpXNG0INdPKs9XpoBU/cb2B8/kuYPz9Li5mF1l9CZuR/MjxGUP+VGju3H/M/ZTGi935nIHXzkP9kPXSMQl/NKGAsdWV1DnkS62N1XV3vO4c1eAVsXbilxkAACAASURBVGT7OeMqM1p7M/SmbM6gnOk0cZuyU/1Y3iatyvPauRScWXiAuPbsGC3ySrkhFmUc+QJrqR269Ycod+XZRW4UvpPrOCrJLgVvc36gu6Kjln0pjqekn/0x9aUOmzflElteq19BHt/yWubcyvAOl9T5T2pgQWvTcB+TfrAj/lipvaurq5OC28l70NIwVkvVucGtsVkQJDPSSKzjSQVExqjBmTHdZEGCzgVf2oV/6EBoDcu+rAurUbj9v4Knva9j4k3Us+DSw4qyAME8++gy/vk//1+zqfH//r/9H/G3f/tVpkSmEKHRF43iauqrc3ZTXU83znVpgZZAVqahktiCE8GIALFdP40arVD3/QTErWDmuxZIeHA8HIIA5lGchiUKo2VMnZJbvaCWsIOZY4RmLBVNy+e1eyUQQWln/hyqTz/9NP7kT/4k3rx5E//hP/yHXF88yhoWeOYnn3yS43INP3z/z/7ZP0uHFU6jf/Nv/k3nFZfRcl1miNQyWTxbLzefoRDiaHr9+nWW6pM58e4C89ZA59kQrCk0+FyQ5H3uLdfKCKUV18czxLoxZ+hOUG60lvvptQ//3x50QUHLIB4y8pbG2DN+XGfXiTH525I30hLXtkqXNC1zaZ/LmJwr75GO0jERxWCuIHc9XUe+F+wrPBQ+0j/X2BfM+9tz7nnxGe130iDv355L10Z6J5pG/iUvYi91KN7SvJOsnjimgo6hKY3b/N3vx+W+F48Hg3jcP8W8d4pJ/xTTU8SzwTw+mi5iMDvEeHoR9EogWvbZ559mOby3tzexwYDz4m0xbFT64Lk4buQtb1+9zcjZ27u7dHyQNUUkKkY25knD8KyjzJwpr/focUyu5tlMmQige3oKvLuP4e06RstdbJfroLzfdtJPxX9KdtS0GOYBSzw3S/PVBu2nQYkShk4ym29fjJf0LEqgTtm1YSlDN6cu97zMn+wn+j0dNocUjjjCzDxJo191PFHKoT3LggDpg5rJ0t5D2s9zVDOeWh7oGS58tRgOutJNzLuCopQJRPFWBdR9VymRly6JKMfBwDrvD5nujzGE8nRAxeS3FQCkrKwOugQiNepa2YURLoFFVWjTKVkjXzyDjMc1qdgSVd1FMJbMjwIgDAVtavgCdnulQb21gFeHUrvcdxQL+EyaiW+W96VvE31Mguj9QenfVBUBykyxh55LHE9ESLel9grPKo4nwEinTGBQetCjqN0rcYLnu+UliU3sO9b1kRJBlN/208HQLD9WMUg+RhkQ8AgOlpqlkHMkip8IU2i9OiYTiFYjR/Kpwz6GJ/oWnTM9NPolr4Ir1Ew2aUW+4v9Zo0KHZwcSY3c03/RI0aB/7plVqlO2P4Jlf7e03irfHebTsbQvDrpUHoxqxDg6LLQmfThX76fkJsocjgmi/HEWQes4QTB0H+5WqeiKyQ7VaJzzO/VjMOl32SB8l/tLBtSwlN/aL4niqlktKvmMXYOLoGdLu9WF7BTF7EVXE8rK3p2bQ5PdVoD/efW6EnGVHvmGsk/M3fXUeMW6GtksdnNPnVuuVc2iSrk6rlGzlIWpGDjL3TWlGpV13Ms1xxok4x60BqxUeFJBr9HHNTAAuswzjYNgW0oM+n/4Mu+edMH3ZC40Ml3Z3vHZHZmgmyypN8seT+PMNLicXqTjCW6WcloHet1DlZn27HiuWxo9y9uiOKWBuS1rWG1uSFhoK3/zDqcS4W9EPfeS9WR2Ikq50bd5BsnWrU5qHJ0ZLEJfmYtpGp8S7w2GWT4vy19i1Ic45sN0oGTQGLyAPa3lMdmLUoN9lee87QfBmqaxqpZaZX1wPOX+VccT31NizLPFHMVGBIzUjcnejbkm1fEELhCvnXqn2G5wUBScC1/HeZU6x7GXjifpEqdOyoYqi9gjnA7SpvXjSZJzD7I0qo53jB/ZIqKWn2GsWjJVnQB6V7/JrOzqAOId0/lao2vld5QcTLlNAo3la5tmxxj+nUs6XJCFnGsdctUolPx2aFmcszEWXs8Z6RT6GjGs/HFtnL9YRmPEEAqv8tF5cN6k5duX7/L7Jf1ZV+vEOSkbd4Xx9MFr83lmzc3ni4x8vt9vY4exdzqOwdXjbKI+oLTN+7exvb2L2/ev49Xz7+NYM9lT7lenU9IiJQKrwYs1YV7IquQZZJnV+bKvn159FPOPP4nZF5/G/IufxuVnn8YAJwyRzv1IQ+Nxu47TZhX716/i7ne/i8Mfvoveizexe/02dqN+GqfBt8WwiGAv/DlLOtPDaL6gHmVMnz2N66fPUmc8rFbZL+Puv/2+M6wlP2vKxCqbjpNhKUO03cVo34tR9GN0eRGzR1dxWFzEdHGZUd+r+1Vsbu9jeL+J3v1d7O/u4yJ7CEbemxhsNIgtRDudxOLxddyMh4k7JxezLLeJXDqsNvH2N9/F9s1NnMaj+PpwF787LONllH4cnJssOzmeZMbTj+kUyvFWl5KnJy+qAZjben93PqpR0HdPOvyR3gsdJiIHoCmV47UdLwVzNmWG1VWYA/8odaZtpeW7ym+NWBqd/J1GSvZ7f9bDfGfvZTz1R+elbcFxWqMT93OdmR06Ztr5Jy03WOh+ueoa0Hvm5SNce39fAkT5TFuGpfp5tj2gk95r7yZLk+kgUi/12a08953lTa0tR1ksrnKd1VMdT0yugVIeqG2qpQHn4v4ejtvESdxTbAjnrNHikLBvawkUcL7OQTkhXTCu+i66czqzqxFVnNPyVrKHlU/t9zwnaXp4dkS0Z/v8TmVOHR6ojln2g8+2tZ+xvMG1Qec1sEe7h7SkHsS17MdDXFsCZGqp3UpP6oYP54hMf2in9Oy1n7fP4PvEyfR+2pUqGf6In7SflPNV9Oa8rgbdFYy/jclkdg56rJlE7Rlif9iDDqMdzlmTyHocT4lNmr2X/zPHSS3ln3RAufTEVufy5joCXFMdbMzPd2Qd5BPS8FnGlIzc5MHZixK5UgLTtU22+NZ18oxlH2TxKXo2pY/V5U6HmF0uEmMk9sLRt1qX8rVZDq8X/T19ZGZ5LpIXd9UMCtZ4/Mufl4B24gm2xcmZPYmrffPl8+/j1YsX8e7N2+jV4I4BAWlFyEdvdpE8ruVVjMEZYq02y1Vn2xNjtOdkMRpjEUrsuolDbOgbhSytgQ2UseWnrFE5w/Rj5hms8Xpzl44n7ZIEJavvb7bnyiTcp4NR/pl4oDrX1Su45mHGk7y6Pedn+VZ1iya5Qp5S+HhxLHgGpF3Pf7Ehz/KflaygVzGi50J+5Vp4BrlfOvQ5LY/keZ5t7+Uz5sY/6fuhDdQzbIaje6Zex//bzGDXwzVq18znasNR1vMMcYDrIx+U/l2v9vy22KD4JSbpIOParPBRA8lwPNPjyVKc5WyecTSOZnSeNnDDs9ry1NTfKj/zfLrGrW9DGmxlC7TZ7n+HW+oZxtbzY/pxj4wnPYQsNP94WSaDYFIAKvj4/8MIEoUFm8vk9NYyFgTH9RrlBQ1OxnJjfM99ekFd3BSO1djTAgQ3kLHdNDdewcP/zUJREMhwWGAFG0xFQzKEiKJAXVCe9z//L/9j/NVf/VX8i3/x1/Ev/+XfxOlI+tsg712vtkGlJw+6wr0Fo3ynl1WG4ebzvi1TbkEaY8nkPZwyfx0brSOPcTRO8L3p3Tpp2rXrGHv1ort/3O+hZS6Zylqbo7dORQ+6Zex4Hs4bxn379m1HQ4JBrlehFnTyHNecPaLH0q9+9av4d//u36XjifHaQ8BakAHFO9N76enTp/Hll1/GX/zFX2SWEk4nnDfQm0quadKMIwOQgfBb4SETZE4tKHU/pDX+34LLFly7j+0Bdu91fJmdw//N/iMiy73zkLOOrA3vwv55mB+Ceu97qNQIxD1rlveTTlsh4dlxrVtGKFOXfn1fjVKM1xoSGNe1EohIIwoQroeudErJZPmcdZHuBKaWUvFst2dI+udZMkPXoh23FToKdMG19J4gsjZqNLox+Rz1gufz5Ev8X2XBTL/396UHDiAFQwuOJyJvAErj4SA+G8zjilrF203MTruYjfsxPERcHkfxbDKPxUUvnv3k4zS2Lnf7mFwvoj+Zxi3lW7abWH3zfccjMIplVmqQfnuX9I4LAMMQ5e2yMfl0nFG1WeaK0n2Xj0pGymQUw+ksdr1eGrsosYajZ726i+O7+5gu97E49OO42cXdYRu9R/O4/uRZbMbDYkhOZ1bh7VPKxdWMLgQfBlXWhpR1sq5YY9bp/e1NDMYX2cuJyK00mtS/MQbQk8GMJ+YHaMw+UUTs1rI9BNxwVpQ5yiOF5V0tj9c6pJQXKcNWJfrc+/x95i3FcZVAqStJVSJTEtCOSvSWsokxW14KPd7c3WXD0FToiGTfHbIZNwYUe1SlUUIFpBoLcpzdIZUXgb8Gccaa0xuCXgeNY4brWkMYPbZMh89zgImqglbOxxB6ocE0TgEcCNE2VCa4t8js9ky2cmc/GX3geBqejiX+8nCM7WqZ/UoSyNfyUDnX46nU2m56PJX15l56oFTDJga6/x/HU7vfrdKTAN0a4Z2kaEF8fWKdV45DqcBqnJMmoGUMu2msPVT5RxmUpO/So0fjefLNxvHEPTieiL4TuEK77k9mD/WLwilgdf94fmKlWoqrlXVFKS3OAzL6OtquJR3SIF5pmvJnD+nb/ztmi09awJu8tPaDwZDJfqURGgBr+brad6ZVZuTNybNxaJPaT2+TWjIJWsO4Dd8Z05y3NugtuOicnQHd7nv74qzNyNtSwgxeSAZkZqosS0R1Kk615xPPEmvFqTiefK8sB1kVriylVpX5lP9RMoq5X2xo2Y7cn1oyzIpi+dwK5Fv5o+IFL1aeKYOUiSpXyAJ+0sg1xNCyTUdQp9TXUnvSuQqi74BBmj0RQ2s0kh9aygwnH7w354YMqmVRh4eSdZfj96jJv82+f/wQTLDZf+h41uDoeyxvSzYHQQfX15dxQQmT8SguRpN0rk/GxemUpzsduefIe2jjWA0/Lf9t+eeO/nE1WyoV5005g6wfhrXtYV160/UiS5Wst7vMyE0nMf23aj8fgijIjMgzWo1JRZeZZaYUfDJLC4KtxpQgGyWvXh43SX9mk1AqLLNWKd8yn8f73V0psVqN9bwfcjh5G3Xtq+Gb82/wGs/wvJApmucMuoQvknVdeRGfE5jB9fl5v1dwYZMBRbNq/p98lWwryiAawYwxlQyPZSkdlfpEr2DYxPLDcTHGG7FrFlb2XSuGGjJAVNKjV87frvYRYk9Zh66PGLKnOp6KPBt0cjrpCccSjh576dVSe2Jv7hFvahDJTBrlL5nPmSVUStckT40y/7xGh1gNIug+r8bs6azoUxgzmQtOlfVyleX+xPhgkJx7zRgCu7T8kbmKzblmMSqGJ3WK5HE1WAu6ePfiVTqbNvfLuH93EwRdwDsp55g9vSbjIPr6YjpPR/wGg37/FIP5LKaX89g/ehInMg/hb8u7OK7Wcff2Vbz47tvgbODQzzMNpqzOpywpVHlVZt7VjJCUKTXjjblDsx9dPI7LTz6O6WefxfzzL4rjqepIrMXquM0s9KvxKJbPv4uX/+lv4/T19zF4+TpWz19m5lGexSg6HOfsNCwOSJzYi9Ew9v1B3FIGcHEZ82dPY7rgXU8ZyDf85mUX2VvO9LmsEvt3d7uMwfU8DqN+Zif2KTPEey7m6Xi6+PyTdGbNrx8nb7j54VXcP38Rg5u7GBEMU4M+M0OpT0mjY2ZP8TdPApddXV7HeD6LW7ASval6o9i/eBejZXECvhwf47exij9s72KZgQaUyh5GKQJV8NFD/VkZzW9tI60dxGweHPvqVMoosQCfq3NrCGrXJz+r2Z+cb37Ur5zP3fL+A/2wnWcZ8xyR3tpeNCZ3sqmZi/ab1FdPRV4rgygVR/8d+2JjTBRviFOdo+vWGt/UtzTs6SxijM453DS7h/dzjr2es6d8KLi18Dp1NvUCo8mdt/YG1rftSeKetGvLtcor7UW+k3xE+0ryy2p4b/Vlrld3ZR1bu4r8MfF55UWpfzzIXM+5nXZJA7xfcQoUZ1+ZB4EExbbhPnrG5GmFHxbniHRn2Uj2jnJk0ox2Ha8runRx7nC/dsLOKZmZuOV8tHqRNMycaHzvuNKHdirGWy7vOvrlPbQ9Zv+7WnJc+vId1PU9P8oU6cd5ikkYVxp0rt0e18Ag59/agrRn8jw/b212mflK7566Pu5f4vZaFrDscaMf1P62jIfj6eqq9IlxzbWVSa8EM4BhmF+uW6oghR+RDZhtkatern1KPgSdj8jeqfojmdHepx1LHCq9ew65rg0o95xqf+n0k1pxQduNhn7xL2ukPpTyqeou5f332SPrWLPXU8bWQMqcV++UvBzMRa/RPmftfhWzwSCeXl7HDEy9LUFU/QHllUtAEr2rLxYlaP3pL79MWyE/q03Jcrq7LzyT5z3/9pvMeCLjfYqzjGzbzToDQlMPqhnVZpHJ67VT8X9wIu8FTt5uN5k5pp1zBCY9RTqeKE97pLpDlOwngmLRlV0jMlvgK2a1JK9avo/RGB2+9j7qiY1Psd4Upwz7BH0wx9ZZ4r7bTsMzIC/xWnUXdWqfxXiUalW39ewoi8pZLevY2l88S57XtGXM5yUwuQbSyfu4trV7tnoW37Gm7fspb5mzY6iPmt2lrbqtaOQZk/dxb3uuPV+MZXlC+CPvzD3tuVAf5b1NnHHefKZM73TAhh+4VmJ+eW/LQ9UB+c0Y9FlnLjm32aJzPJEhN56y7+VdyjvUMtfoXodTrLbFr8J3ynxlWVnDUoq33TPlE2NCI6kzNeVjlTXJ55uMwPZ8K1ex8bV8u5Nzi8Xi5Mur7LIIAnCjQloBrbBUuLUgpn0BGTC/uUdvusb9VrDkzjYGwlZYFQF4Dk31b67Rqyk4agGam6xAaoWjYNDvWoKAmMiEIaNmMDzFm9fvstRVcZ6cDXfUv1UIyIhl+qwpf3sIXGPXTKagUFSx4R4FiO/nwRdguP4KKQWtRM9vmQhr7frJeDSYpIK6O6Yx+AyaS6O1Mr+SaunedwKsCj6FGJlIOIpgEi9fvkxilUG7LowhDfiOecB2x/jTv/+r7LOEQ+nXv/6qM+6vyCY59XJs34cDyHt89tlnOR6ZSgqxVsApSC0VKTjoGHiTEt8KU9dOcOWBljalM/7PNTpqHde1a2lPMNXuC9eZPinAESTKlPy/oEQG4kFWYMj0ZF48zzqfz58/L0a7pi6vtO/9Ck7XUScR0WIIikxJroxaumZOOmF8Zz3r7RlkLtKdwt7rBT06j5mX54XvBKg6CJmv0ScCe67nPhUEBZP03J5LhYvv7zupdEgHgjLmizIML+DdoG/Gs3xgRmVVp0R2ODnuY0xELQ6gwyn7c3xGmY9ePx6fhvHRaByXGCNWONMjHj2+iuN8EvvVJnq0bKjRjUHDV5xCZDAtl7GfDdMRBICaxiDefP19vHv1Oue0WlNeb5ZK9v12nSAHJZuIac4Ojk3ei1Ikt8tVGh5vSDPfF6MGTiiyFq5G07iqabMAo/H1ImbXl9GflshrjCsY6RPkH09pYErF4VgElzKDNcqeT7XsJIY8S7FhWCPqm2wnjCdPrh7FaXoW7NCTfJB9TKBSlapUKCt9WB4ho2i2pbFlUSR62acJZYm55bkiSrym+sof5MEp72qPkMLHC68D6ENzSbejYUZNckY0dEnnST+1Bx7fKV8EYXneKRdWy/uksa1pVI4xEqAsGLNkh+Uc4HvbmpGQZ1UhWXtVtDJZQ8hD5WtlZgNKbaZmn9PnidPL3KWqWNl0HmOcQOtYa8GVKP1SP3u3LcZq9vL+5n1RSKGBWsYum7bXYANcOPIr0vKThwHAq3OFSGaen9dQoo9opWqgUtmTnyj33T/Wu+X58uoWCJ9wnJ6rxeT6dziAZ6IYUA4Lw1WNtuOazFijwfgeBbiUQCh7fKYnFIRUejQYaES1R0y/H+/Xy1RgWkVXOYDTSd7dYh+BH59tyC7IRKta8okyW7WsEoZ9HCc6DVvl2XH93cpuMUuuO+e/Atx8Xi2d4/lJoMi5Ox3S4I/zBGMFNL3bbuPi6vIDw5wk6jPo16Hs8R3Fmek4PJLxQampffIVepVleSxk62obazLysiReP0YTms1TZq1sKHOh/BLriLOAe7gu+/tQxIosrOr4YQ6sj/KI/6fhwL51GFb6dZ/s9YQx3YxKoh8HNXO5ZpTm+Vtt02Hg/lgGMPEHDuaaAdQB7sa4xGf3u01XKjDHaCJ0eSeM/mQZHdbbNG6XdZjk2OkQYHzWpPJJzm5RGEsJTJ2UfG/2sooHz7/ZlobNYg2xiDI1y2NURR3+tbiYd0ZHnBJPHl2URsqc/VPjICQDshqOWqOXZ7g7TziUtqVcRcr/6rji7816l8o6DhRkys3dLbUcszRt0tSh9BDpMGZ1olJ6Vry575/LpIiPurOY5UqKwZN1J1AkZVkW8yuKHKVSpOUkulqOkc+QR8Pss1DkTb86gVHGNfJOquPW/YFn8h3ykSzm/uSiMzwoQ3yfNCL2yKw80zt1/WmOXZTbWnYJR2+lK5zoPCsx43AQBGakwwt5bZYdThx66JDFvC0ObmhIuYYxTZwXmxrNnT0JanYcdF+DJ6Ql7k1s8CB7jm56jJ/XWVamlpROvEXfsJqJsN0Vo/J0WmQC7wG9Ldclk5r3yX5w9IDE6XCMWDc99MAn8Cay1NWhUmmufRVbGZPrBY6pJRg7Pa5i5dTLjodsUH5zf5c8KAN86Fmz3We5Sfby7v0yXrx6VZxt+0MaxoboVNtjTMkW2K1jT5UFsrihLXqW9fcxmY3iyZNHsRmUIM8sD3jcx83bd/Hqhx9iDa1HxLLuLY5OzjL9liwDyx7Pa/lonk9kbMr/Wm4leUB/HL/4xR/H/MlH0X/2LGY/+zSmTx7HFQEpOKHRrxY4Yvexffsy1r//Ora//TYG372OeHsfb9e3KfPQ01ardSktNe7FYEoWdy9u6SOwO8bV6CL2g168O6xpnlpoerONLaUcCcqiHCSBBDh5M4apGNIOo0kpaweN9EeZkUQpSX4IaPj8z/8qFj/5OEY/+ShL6KHv3Xz/fRxevIq4u4+r9S4G6130l+s0Gq5Ou9icyjOgleWxGt6rPEjdE0NZlfWz3jBu+6d4ftzEN9tlfLdZBV2LCNICB65vP3TsIIyT9iv/ZTxlpjxHZ4c6orr/j+lh7LvyXDynzQUesZg/Khl1y1LSXyOYhjQCs5hDCc6itHnp0y1GOhxqRn/j8FMOMx79s6b0XMWIW/WoVnc1w6aVGRpVmRM0ZgCpOjbPdyyxpbxNWaPuybNafUvbRuqih30a2lqHmVgn5X91PMl31B2YHz/qkmIg9TuDOLhGh1WLTdS/Gff9zfvoN1mSPMMf8WZrX2F+zlee7xokL5qWcqvSTOKVasdiHI3B2sZcn8IXy72sO7/5v+thYJw6Lf8Xw/NbmeD7eh1nW/7czlMHFvhSnZrfOtHk2cxL42Tr9HJNWvtJa4fzbNwv77N3lvo6n7ufYnv1A8bnvTSwpz5VdU+N174397Z2HffUscSgBgZpm0hbJiXF+8XZCr8T27U04met7bOlXWmOGgAt3k6bQnVUaYdrgypbo3WekdPZCfoQWzMW5bQ0sLdBSeiraYdreoBhiC70W3QydTB1AzFE6trVGE1GofQhPbmnnmnxlGOKsxiHd5O/sX/KZek56UnclL0bT52+hE0laR55AC+gPcZgHPMYxBAbJUF+jxadrdo9h0fy/vCBq1/8vKsi9O7dmwyOPRyL04u5vfj2+zTqg/NzvzclcBbZUQKRwUKlDzWha2mTgm9Qprn2l0pZR1nc2h8am9F2v43FxSKO/Uk6vOytip6ZLQuOh7jbLOP68jIdiElbaVMsQXus3W5bgpLusRdFyeKRb4qPdAh4nlp7K589evSkw8fSj/bEwj+LY8k9ap03Kc8m41jTRqFiuCx5WIOcEhutCk7x/HKP8oe1JkDBylWsN/9KQkPpA5yYv36Wuk3FMx1+r9U2zjaEgnm1zxbcc+6X5xjKHysitPwxdfZqw/b95cPyKHmLtmrlaUvj8hftN2IaeU2rx7e8I3VD5cipBJO7fw91+OG46GYFQ2hLKRl3+CnQseSTylbtJWn32xWaVV46N/4Pf3BfdchpT+W6h45J+YO/W1qUr7a6HvOxB3WrG+T7TCaTk0zGRXWQNC7NZh2I0BAskHIDW4J2QWVm3iNBcI+MV0Yt0bYGFI3sRrg48daArsJXHELnOqqt4BeMONfMVKr1Pb3f93m4kHxuxo8EYVQlxhIBU1ngouBKjAprjUzeL6jzehmI17VM3EOsUGwFMXNVuLWCkc9aA6vCwQMtc5bwSOs8nkopnUJQ5Xc5HIf0tnrIWwJW0UT5Lc3ti3FAB53AwwPt+nugXXPKozz76EkeIoTQ+/dvO1CWzayJ2qyZWK43Y7SMRPpzTAF8u8atgVJBn4anGi0l05ABO0/pzzGl4xT61biqoG33rqV/6ZvrU6hVRZuxOV/ukQDRa6QJhYk0ruCQcSsIpCX70DA+zN/72vXw/TRyO1+u5RzyPQ4X1txMIN9P/uDatPe2TEmaksm385fXGF3Xnu8W1LV04/u1QIYxH/IGn+dZa5//kEG6hn7e7hvvjSEDwcAaWw/WCIxk0hlFXFLhUawpQzYhiiUbi4/i6WEf0+jFs8EontBoms8pOYYcoRY94Iz69DsiZY/pbKLEx2h+kYbOOcaWq3kML0t5ve37u3jz7fPS+J2yjBhByRwg0hOQhPHUsnVRe/1grLq/j/v7VV5nujeg4qY26FyMpzHJpuzH7AW1+OhJTK8WnQMGAyrgLJ0M1SjPfDZRoi1cP0GEEULZL7BGhmM44l4icTHszykzMO0n/+AsqjwIGqAvHEndubbvTO1hkApcry0vR5kh5lOAWxqbSXV/UN5EfpHCvhq7NOIVWjmXGA8nJAAAIABJREFUh8jI2xlGiJL+7tlUjhGC5rmSx7d8ul+L9Msj0nBWI96Tf5zOjgSBOevA31mKdFSi21qazufVJu6tXEllvQI1lYf7CqQBzkS85Tj8XcstWKM8z2M9S6mQ1OwSMgWyoEc2aYe+KRVVMphxEFAaIZ9J5C/ZQVn251iMZCgv9ITvoi3LWW3r/vYpaWMGD/dBY9UQzjNa4NfyV8/9w8/cI8Fdb1TOpj8YvlJO28NksytGJIyqtaRU9s7A2UNGVg+j+LnH1hn8UYprlEb3lr+0PJa5cN5yTk1GiHPP9anuRHFTS6tJY9XAokx+WG6PpWsBrvf7DGWOwNO5dvRUSza5BwJPjQiZnVEjx+lJovEXZxjORcrsPeTvLchtI649Ay1GPNJsuVf2qBgBemmgLjR+ivXpXGqBvinp5KnOymKwpPwji8CEipFcx1OMMHuXM+s6KG/EQSoxiddq5k6eX8qnpjMCnlgVhepg6pxLlAfL/rvnGvwa5JP+mG7dX3lYizFTHmIYqA7LXJf6rHx/ypZRlg9Fa71NJ2HSezb1xtPTL9k6o1LuhHmnM6EapwgykHcwnjy5PSP0iMs1q1jGdVJ2Ije4z6wKjPpGoPP7yeW0GPBxax/LOOn0G4/SQZb/N2Olier2fGqYkC+phOP6SVlyIrhsltlKGfhBNk62+cmuR51MJgMqz8u+lIWRBvEsdLzgR/joaFz7TGbmAuo9hv2SAZVzapzR7mH3XUYZFtotuLA4oAjk8jxRkjD3tekTYP+ovA9ZX4MkXHt+S59kzGY5yVpeckvDazJkaXk1KAECrm9H+ziWqiPpluzy7a44B+s7Qb9kalHmRv4M3SrD3TPGm/SLE0jemPTNM2sURGu4beWUa5XZP9Xpi0xIY3CN8k0cXJ+ba9SrmV0NTWZfu8RKNfO0ZhQRKYyLcF/5H02+GQNnEHITHpJKdVMWKfUlgyOQZnnmixMhz2ItEez6Z2+0bcnmZf1R8nmX+9vb2C3X+YzBoRdv378rtLfexGmzi4se0dnHdBINcHwSrJG9Hkp5ut0eg9Y2jYKz66fVUM18d0nP72/eZQkl1mldM3YzeALcU7PzOI+pV9QzXnTFYpjmhSgtl0bw4Sw+/vjTGC2uYvDRR3H588/T8TQnuGS9ifFiEZNexGJwiMluFcfXr2P1u29i+dtvY//6Jl6t38a4T8blPtbL0j8SvNsbou8e4v5wismxF5PeKKPT7wbH2I2GuWbwqzRCbem9UcoP7zY1Mx8AnJmIZd3BG/RMzlJ41VkP7n705d+Nx1/+NB79nS/jtLjI3qd3L17G+vtXsX33Pk4vX8ScIK/VPraUO9xtYps6bOEHa5q740zkXw1gyLK6VU+eHQeZ1X8zjHhx2sXz3Sbe7beRyD7L0LbN2ysd1ooCefaaEk4acTKgogZDcY36G2unvpEYqxo/E49UI/pDnYmzz1gG57XN4vlcft9iUPldwdHnUnzKHjFCyrnj2UnewKQuip1sVJ0DPFse4XlJHFidHAYYtgZ4K16os3q/76mcYS7t+ohl4XHaGnhHn+G12UO16emNPDf7AvoHuyv3kjc3xm+e0RpMW156rGVZR2TGNmWcnbf2DbGMTnttUY6r3OU389IpKX9vnXWM0drGfJZ8teNRTelPeX9mStTMaOUI3xnsraNLx2WbNcW4rY1C3aHo3kW+qJO5Zvy/NVq39ygPPQ8PjY7KRr6HtnB8ui/OXYyiLJd+tJ201/kZz1WWimPtpa2jrZNLFZOgj0mvjikmzPerpc5bPavdF/5Wb21xFX8njQwKdmztoD7HoOgWc7HW0laRXx/qL9KbZxUy5Z2ZK3KP56JzO/ag9mDK+dSyiWRFuKc84yEm/VBHKHN33fyba7TLtWdBepQHpcyta9Eaxl3D8vAaWJMZzaXEcVnLU2IU5OiUDN7eMIN4R+hm2Dr2x7gd1v6kh2LDZL+ytFt1PD35o591Dltsi1SJ2WzXaT9B1r55+SqnkOVkkc2bbf6NnrvZ0IZhWnoZUiqvOqyYLtnCBP5lkFy1L1jOXScvdLXNCllU+RhkFi72jNQLKFeb+ibrW3XEXNPSjzTtyLQsrM5l+V3r6JSHSHft2vsZpVb5XEznXshLPM/yUJ5rBlYmLRDIVjMs84xX+0XigMEwAwP58YyzFtzPb9Ya2sTx5LyVZfJLkxSkIZ1InKnW9vqQRuWJrX7b0pk6H/fJ+/hMftIGR+hT8D1am4Kyjc/83IACP/MMtTJYWvd5D2WI57c/OON/MYNrWXhO4R+2RijPKDI7g0WqLdn1SR2gyY7mT8aVP0sH8jOrgrUOe+bKM72vHVu6at+n40WNQ83rkM8/ah+5uLg48QK8iEBIpsQNLYBqX0gh7QMk5FbJk5hbwekh8GVcEO4TIAgeHm6ews+N1/ngmAqANgLnYfQJ72pEqN9JeEV5PHtPi8JUFNCStVIYfFmfEq2skV6B0M6Zv11LN1ribK9PANh5Nc8OpfYehblMTkHcEjbXt8xdp4qgTqL0utzP2qfqDLpq4+8ci4NamWJTMoX91FkJY9ZIlc3taxkKD6lE7Hu3zCGZ6WCcCuc5OqikkvPdo0dXsVyW9Fiewed6ek3BRMikYlFT3l3LllHoDHTNBa8CQRUDD2ULcloB+mN76bnxvQTHgiCVbgE216mst989BD/SuoJHYeY5a8EdYwq2uS494cNhVxdUOuL9HKd13AmK2ggc7iFbJiNEqlLAZ17LZ9J+e2YEsS3Y8nv3RhrVwN6unWCVzxyfNf0x+necVplrz5eC2LVpgalG7XZc913gyfwAFhq/dVi2+4eRHIMVpkAA0YzUXLKOjqe4GE/i6W4bRFU+GU3iEsPI6ZTRpgiU27v3MViXVHEcrBgmMPTTF2BMuZLRMK6olz8gYnab9YS3d8ssH8MPxgWimCllBZjBmDSo0fCU50FALW/v0ilA6RdSu1G6cSFg0EOxvqevWI3e5TpAz9Unz+LxZ5+UflHb0oONLCOAGTRCFDLgLGm9X8s41QgO9521Yo0zA+r+PscqGQoRi9lFGiHGZCYtSoP2BDu13wklfKADlSP5u30MMEYJZI7jEgBQ5NAgjcQ6jlJ2kT323/nZbZadAa8YVUrzRn5w7E2uLjvgrHGA7zqeUXtatYCuVWBiX8pg5Pc6ZlirWpKNKCrpuz3bAovDuPB0gRnXtrwOAKxglw8K9ssZKmuDBsl1GEqL4ylj+mN9KhF5CdoBOjXqkrWbzKbpzGSuqXDUPmY6nhjhejFP/rzFWV0jQ9N4W985i9Z1inuNnq91zlOWnc7ZItBGzrHKGkGx66MsaXm80VWtXBRvMBaGTdef8XmvfLfap22/3pZyVP1eKi0pBzHu1ay+0wD6Ls6LAsbO/bDSaJOVvWo2EsY2DOCehTZbqTo/cu7VWcX8yP6TT7lO7nHikhoVlvKDKH/7BVaASbmONgChpT1liOTfrot/Z1P2GhDh2RWT5bpB65Q1Y33GlMMsGY9ZUhKFrUY3O/cW/xUDw4fNZ5XFyloiojhzyXOzvF/JfCo0PYhDr5QbwNkCFslIdUoh1b5bedbJ6MiYQOvMn0oPEvvtVX5S+GwpPSKWVTaIvzDsKuNQslolPDOYaraHuHdKBlx1euQe1T5heZbhydUx4bpIi/4mo5S1FB/Ag8UpWTYLBRua3Owyo4L54FxnHdiP9f0y5pVHZQRbdZQknVfDpoqMPKvFNH3kS3U6iYvkb/zfqDjKmngOkYkqlDieskRjLf+VThV6wU3GMaYMZ820bnmc9Og7J/1lGdJBVxYQtoMMuf1/+HqzHenSLC1z2Tz4/A8RkRGRmWRlUV1VHLSg1QdISJzAbSBxQ6gvgiPuAE5QwQFCKoEaVQElKucY/9FHm4fW8671bvvCK2iXXO5mtm3vb1jfGt41rZcxHGfW9BPZTbU+ONUAhcnyFQjS9kVzD6Jqfv1ja+/3JtPzboyUdlHvJ7ngs0/jjv5WDWBsR6J5uTMCuN9kko2uKS/hNTwreWIdDd6WgFLaGsh86xvma61x+LRZxHgy07UECZAd5vVqHU+iSzegrvWE1tcFpuAE8LkSmDbJnmOabwE91p3EAwusGOFStMOQM4eTtfi5HDJN0F2r23d6fzmepI+X4Q9A4yoA8GfTBpmwuW7sbekVOMxwug0Hyad3+yw5p36a/RjMJsrIEwiPMT7KrGwBKKOxdJbkQ5mt5s/Ufw87jsCROr+acwGS4slk0K22erblA99/vH+Ix9u7LPH5uOkyEBRdu9ur/xmlZtWDAq+O0lLQb7I/GD0tjpulStiOBlOdFWyt9WGjksmL7UolepkvPeo4X8qqlW8ue4gyI+1dBbYwvWFl5sK1Aew4e7PpVbx88Spmly/j4qdfxOzLz6I3nwnI6y1X0gGnZNJsVzFaPcbu9kOs3n6IzbsPsbt7ivvtbQz649hu4Pk9ldald+V2+Sh9YNMbKAsfebkZRKxn41jg06K32TqrA6hcFLKOIMLNKlbbVQxG/eiPR7HbVPNpOdiz1P6mgBOdpZev4+UvfhZXv/xlHK8uYgMN0tPsYRl7dNvbt9G7X8Tm6zex/P6tyhaOJqPYHVNv3bj8IhmfVWJU5RUrI2aMT5Yyf+Nh3PUi3h12cRf7WA56cRgO4olzAy+v4AIHGZiHQSPWU2zD2k6yfdLx89ITWlnJGC3TjVu09untxyxlZ/2P/1OPy+AoeIKf76CKFhjroumbvkkt32XNrT/43paPqVdn6U6eZ8eT5aPXoMU8jA2krpROqedgV2vPmc/YtjYgaV3WAWHPsSCfY5dqM7+Ar9jZguzCtnBAs9fNeo71/FY/anUwxmRbzzzRa2T8w3Nz6T2ehdzic2MDjrp38FqrzzJGnFzjUTqluJ91E65jnv6e8S3rUNJjK3j2+XhMH3aEWcdzdD3jTBmYDpJWL3M2QtJh2kL8PL8Htp3p0kCur+F6O0t9jc+B15L5Kail8McWn/B87IjTGSy9usUTjE1YfzMWZZvQ9oHtRZ8l9ll2km2OKqFuXZzrdA5Kn+pkSK2F9WfTuffM9GOZORqnbWXcxXTMc+woNO7gORoEFig8zCwXj6fV3WSzUYKucFrwGp7LvnTz3mVFGI2/IixUYaDknNfU423nmTpNOkPb51tf8Pnp7v8s29nz8fWeZ2vHie6QwPAnVYpIuyLXN4c864/icjiJy+EoZgTPVGm33WEbt046kO0VKtE9ndNL+kyy5+LVK9nxjIGMJzJmnxaP4mmcvY+39LgcZullglo2u8Qm0NtVPgZZkkG9q30Gt2AXKHiWjP5jZo4YY3N7Gp/97T4d4cgPeDWlv/e9LLkMJkKpUGxKnRFliO26vjxk00uva7J6HKj1nM681q3tn3KleiBWUCrrbdrw2eIZ5rvch3Xju9CRMr3arDWVRE+aBhfojVO36t4r5y+fW264l7t5tJ3Cnpvpw2ezdR57XuZRto157Uw/y0vPzfwl6Tf7PJkv+a/tQGEEDc+1LPTYnBjgc2J5ZZndyn7Py7yQcVgWt2fYZ0lzi1N1HuFVdVZ9fwKQ3PvLNrE/0z66WkyTidvK115v2O2Dg0B4jtfTmLr5kvexs4Gr7K35Qzv2Vla2fMRzTV6VyRYtfeoe0+n0aEHDBrTOHytQZka+uTfNhrwNWhMOf604QEQWgt7gdiAWtiZenmXi4nlkXXAArMTwbP6X8dZEt/h53Mfjs+PFxm8rAD0Xf8/3sxA0cwRUTsD5BD5hIPO5N7A1vvy/nQot4bUKaKsotETZEjbXeG15Xgt4e619fwtCr3XLsFrB4YPne5Fx5J4bKYxS0UiQta8siRZwNfMw4XIovGdmZHzmcQiwbDIizBitBJJxRQNhXweh2oi8vDyPDx9uK8ouow2tdMDgfZCeE3Z7CHyQrRh4f6zUIZQ4fF5HK6USMG523Bijvp/pw9EBzxmT98d0YGboebfglwULz/P+cJ2ZmtfVjlKuaZVQ3jfd/JgC6vUxYG0FwPtqh4pp35/zmh5TFkxWcKz8mFG2zLpVyKwUmj68B+31vOfXLbPjGfAiZxt5TKZrr2/7DH/m8fG3vb8Zdivw2vPFOLxPNqAAGVoe9pzBKnMCXJ8yZMeIs17E9ICDqRfn43F8Sh3Y4TCVJkpJHSLmpM8eduJrZ72hgOvx/CyG83lmuMymWYcfo/b+UangOAABLdS8GqOT0jfDfuyWy4yGINp6MlYpIqK+WTscTTic1INGzoCMssGFQCcQwJRHMrLoJwYAjnwYDuLmJ5/E1WevBQzsbx+zLvL9Q+w2NEOdZKPs2TwBv8GplJFp0Eq+6fT+4SF73VB2rtdXs2eASjLCrl9dV9ZWgvaiwTKmqF/P9S6n5EwYgAzT3nGUfBiQRvkFVZe862lUfLsDz55FL7o5L/sKkGf+MBlPJXsOFTHGXDuwrBQVyYDG0W46N4+TEbQvx1NT7q3NcACotlA2b7XRKmVgkqnlrcxFCbZMc3k7n3HLWOaj96o0FGuTZfay5J4j3PeVxWanH89aVg82ZfYRgbzdpV5w2Krs276yCpjneWWCuW+Jzk01dJfMriyr1CEKVO+dmr9vqHNdQIrBXF3pzF035X1WH9z8AJp4Ll9yL9NpQGkDgRqURqgytoeSIwpaWG+zvxMZXsoeTMeT6JPG97FRmSHLMxx5lo+AOhSdU+Qayjg0TjYGzof621tniTcZJg0w7H1x4ISBFyt+chywfrN5GomVqaW1KiCV993PxPqI5ZZp0XTR6hitDNsssyxZqyyah1vJFF8YZAS4nJZwEkBQ7LIZTvTUjcw7/b2UkRllZnnrcfmZm/VSzXQNGFBm6bR/ZHpk6Tzx8mOoDxeOdmVeCdyZiD7teIJO5WSlpBUZC9uMarZOyfP9mvV1WckKukwjZJPOWoMxrT7T6nCSJ1Vb3oa8z7MWg8yS6uHVyqR2fShrKmDZZY7KscLzlbWh1sTRZTzxXZwsKj84Ggb7Nz3LHhhy9qvnW54fHE8O4vF7zI/PPJ7eNPtHtVG7XMva+D2+Ix2j+o5pDfsDgXovr85ltAvwb3rvIDskjzr+kxTm53q9KNcledz0idruMhCJ51MSlrgTIkWRa6wG43lcLhSURMaY5bZ75Um3LeOYTKz/3Y90vXJAwJNxPCmbFz9B7QlBHua/zohLHpq8VH18Cign40kAZJXHED+v0oHYOfSW8lidPbyuzDrrKi3wxTqv99mAHFqihCANpbWXPHrPGaxKBQ14CA2Y/8PfVYaSjFX3SCLats6ynYjiO1XirOVBCQZVxhN8p/oUwgdEi5VhK3otWdLqe2RssI/6vHRaOCHrIT4zyub1aSwnryZK0jaeomfJKnGPrmMI9IHmyLDrj7PUGT9yVFRpXdtL8HGd2ZqHAJ/WGbzL3m/d+W0qRnD2Rv1RRjuT+TvoZ5nHTTY5554ffvutno9jSADHdteNT7x93FPZtovLGzmG2IfBZh+Ljx/i3XffRm+xkZOIxonb/SaW+22sevtY7Fex2Kzz+QoQTNpUn0wcogBJm636reX5gUQyY31fDjb24fzydbx6+UncvP48bn7x8xh/8jL2w6OcRfRIuv/wLsb0wXrzNhbffx2bxUMMccDi5H9axeQcN2xPJSlHI8oLzmL/SADUU1BGcgUotue8DOI4G8f2ahpr+o5tN3KKH8havX9UD6s5eqscfXv1iUL/7BNnUPYV2c9p8+615pylyc11XH7xRcx++mVsry4j5heZgY4zb7OLeHof2zcf4+FvfxtPv/smeoCuOI1wHu1W8YTTEDlJ5YZd9ULAkVn8do78roy0xzjEx8M2Ph73cdc/xqZ/jAXX0R+TvlFt9pBLbnKWCuBqcRBjA9B3+2P+Z15o28c2oPtxuKw3ss6fWcZzzlx26eHpUZ+3GS+WnzwDINM/0IPtVutXlAtubVJfw/jTYZP2mb/HXwdrIFss+y0XOV8t+N9iPtbJLP+ML1nvNQ/hr79nx5P5pq+1DkM5fn78vmyZqiLiaHrP33zG8s/PafUXrjUf45muGNLKLusQBuu4n20DBWFVxQKDz8Y2PE5fa+cP3zdoKplUIPH+sI8ZtlJllDkIpMNuGseex+25WmY568Djtx5r/vjw8NThOx1NVEn1BLmz+gLjsjPHtMdcvVatg0e6bgWOes9NVx6Hz7zxEcuclAMnR2trn/t/9pd9ZnztGlpn8zN5zTUG0lk/O8Ns06NXW357f6zvCNiusr2mHevGzzEL0zSfe278HU9OPXe95raLfab4rufP/3YOqhoNVRUap9tzXebUt4nqROdad+ZpGrm9/xhn8+xBtF6lA2laJfXJNqOMpMdu7OgH8rufDsR2Tzx3v+89sw3g+diWNsZqm62zhyqY73BMnTRLotOy4JT5vAFLiUFcDUZxMxyrv5P2lUDcwy6elP2dPa3JKBrgWDmbqc8TDqir+aUc5vzcP9yqB/1i8dT1G6KfNfoIv/SRmlB8HrumKrO8Xz7J6aRfJCH9JEdj4SUqgb3L0pdeEzALywPxpF4GhsrGVAWWlNHcL/cIXbcwsHI8oetwxsajDLjqbPlGf057+kQ3rd7Y0iL2EWM2T+GZ5o9gqLKRq7KIHdx+nmwIgmTaTNOyo0W7yIZZZoSedLg8u7yGPuALPM/zYGzmI4yJbKi2lYdpxM4bY5+sbxtQwDM5J6qKU857slPNqywP+I71T+OklsHmPaZH24i2oY01W160/MEygLk4OWCxXARj8DomLzidWMvI9pxg65i/20b2+IQHN4GM7t+dvD11pVYGtTLKNIDtoB69paPohNWgTDPOUOMaO/2sv7Rj9f/P3/N9zBtbHkhAVUsf3RqQ8dQKBRumHrg9oe2mmOitED0Hb/3g1lFgw8rAugfPvUwYKpHQRFxzDV78544nj9HKh19b4LSKDPOw4LeDrTXy7KVslSILf+ZHGSgLNzUdLYAla14v4+o6exx4Dcy0TUStUDNBtYqL0wD9fB32iuBvFTMLLR9cK5cW8j+mVFmhMvhuxwbP8B7JWDlkfdIcVyqnqYSQPXPeCT6DAe3BpEZ0C4q2woX78Gwf7HbdzTRpGDscncAggLQTOARglZkHrTfYdYZNoz7arVLffsZcvIdWQnz4LPC9juyjlRM7tlqm7rNiOjCTbhWTVlG3Y6Q9jD783hefIwNdHY0VYMf1BqO9/zb4W4WPsbVRU2YorSLUrlHLaFrlozWGLDBaRct7Z1r9sT1v3/NYzTf8GfdUOZBqjuyzwnU2PCxIvMft2TeTPLH2U1kvM0E/2047n5v2nHo+FtCtIH64u9f4vDfcj5/OwFLTZ6J19jEnWwiBuDvG+fEYV9N5vKLW72QWUxwXKDTKgqCsXoIxylgicvhsHuPLy+jNJ/qfzCXA8NXXb+Pj+w+xeVpmqYZpOoi69T2itBD5kAriYrVWtCnrilMZJQYlCiWpf+gncEuU9WQUg9Eo7isVVj3BZtMYzSbZ1Pn6Uk6o8TqDEXA8raq2OE6nq4vLTGEfODshlRs9t5Ql1onnkfFEtCnjAhhCaQMQvJidxdXLq1S6q9QZNEtJG8Az+CtgmSMWcfLpGctTbdoY5XNXZKLiUlHT8yz1Ij6+Tse3ZYV5ogUg/C5LRqTCoPePPSlEaojpKKdSfPi+ndTQwJYGzAVCtnLPPEzoYCmMKk9mYLmIlmyS9numrQ6Yo2xiE+GK0koElvkOwLOBAz+n5VeApTrzGkMq6BqvYqYjyKiy8xzl2LzH0eyz8awz8GhEKfldzjLx9gI9oGMUUckuoghLGSU62rKNoALx3XI8Sb6pQW5G8Lr/lctSMT4AZ8sr8+gWfODaVnabP3T73KbXN4qaS2xgeAJoc9acRaMMGrI4hoCOGxkXNtgBciyLcTxNqcGOE7iiou18AqySE4IsQ0DXtqReE33ssnIn+XvKlmAt52cXneOV0g7mUSpvRhAOzsAmWMdjY88NgJguvCbtX86O+bLPiWWZ+SrGEiCh6t1HL+jtI7oCVKeHVgNoWb74Xs+bj5o2WU9ofLV8ktnn89l2MlPPtfQFCvxjvZWBV6U0cT5R7pCIPMpxkEkmfY6SnvNp9vKo+Vn3sCzlb5utrueXE0IBH2RUVOBPe75avUHvUz6rjAOtW5Nhp7KAzb63stfnDP6iRsYOenA5UWgERwFzYZ8Xq1g9Vr8Rzlr1GFG5i22eEZ2Dcp4qq58SGcUrvKetfi+9FVC9orQZk8fh4AEc+lonnMllsLjvFfz/ajaJOTX1yXyv8mYqg4djgiy5cuC0st+6smh+0pSLq0hc9pDehXJYktG62XeR/VvO636nvj84nobTclpWfyfJ9wp2Ey8vx0+rD7b/U4pUr3E8DTJDbTTsd2UXbYAxf9ZHfLdAZ/Htrh8qPCwdiE6w4fP1ciNZcnF2dgLvjqnPCZgpXmp6aHUg8edBZvBC95KDlFuj9IuczulM4pnSRyan3ipZim+Q/aGqPJ0dS3YiQ6ucQYNU+rwyhGTvbbLUqdbHWbJ2PpUDyno111jPN6+0rmXHEGsomVH9s3TfCqTheej++Z20G1Iu4xgIOQ0AAZmvHU+9ffbqQXfxOOFVBu6go6vJvAOlfc50TpBi6AfbdScTZfNU5pzmr9LJU9GbHHWcrUHSBvuOU/LDb75Kx9PhKL0Eecx3kR0vXryIyy9exXB6FrPzq9RL1vvooae9fR/ff/WHON7eK/uWZd3GTuXqNoNjPOyW8bhZxXhAttFGfUfQmabDSV5fvGpUGWMpgzK4xOUoFST04ks1sL96+Wm8/NlPY/DqOg6DY1z0hzHc7OLh++9i8813sfjVb2Px/juVhhqfZQnG/XIdn3x6Fb3JNLaDSRwpcTqYRJBxtFgHsdQPiyc5gNBxh9eXcjzF5ZkcNQ+3d3H39n0s7x7i+LSMCWUzsTGnZPodYrldxnSfIBX07cAfykkSa8ADAAAgAElEQVSyhuzj/Po65p99FuMvfxqHVy9icHUd0/OLdOhv0AXfR+/+KXbfvIv1b38fq6+/i939XfT6ZIQO4vaY9hwy3hiQAnBwIqJz7NJhSolqyiE+xCFuyXo6bmNx3MUtNNuj5CuaQDqf+FG5zWM/dr2U74Cbxkj46yh4slHNS1v+6iDA6aRKaFdQ12effSa9E4cHv3zXDh4DVLaPAA7RebmvnQG2XaSbEpBV9spzHdhymIwn8x7NqyKuPT76RjnTyUEMBi7da8hyje8KMK0eU36+9bfWLrZ+3MqCli9bTqGz2vZt9Rzr7/AKfhzcwrytz3oPnuvH/q7H3eJGBtOZA/ehdUCny5Qe366l72U7te0p0tqYfMc2rWycsn0tFzt7oTKFGAdau50G4lUNHtDp6U01EDtTfJ3pxLhPi0V4r5ChpkvTr2VTOv8zq0q6+OrUO9Hz4X3bwnaoJDCaAeItXuK52gaSXteUAbP8aHWFVhc1eA49ttH7Ld7nvfY94M2uAMP/rshjW8J6jWgV/Ra9vykd+TzD0Xvv9ff+W1e2juB5DUdpe3rOphPtbwU3W+b7XqYP0eLhVCrYNl9ry9LjibkYS/K4/BzKtro852qZARp2PAGU01/L923PmdcaueSx+pwYkLed7/VvsUjZPJWV2SYzeC34jHnmulcmkWzVvWRr6hMZtEEPQYJ5L/vjmGHf94+x3K2FKRzpUVY9+8TXwSzmM2GGOJ4+uXmpteFcLpaPGZy13QhTxilLxrRKfO/2CmY5H03Vm5GsJwKFvrn/2GU8ybGlUvCZEUVALxWjdN7KBkBPEd7szJVhlr91NQLhN/SvruxbMsqo5JAyCCxiq+cpAHeYPMiY5HMs1TzcZ8T72Np3OO7NB7iPHUHcy45j24c+x62TCt0HW976mMrou+UCQT3DH5ZobvkS44OmXO6U8TGW1vHEPrl/ocfJPXwG0/mdwZsuE8r1fo8xZ1DsXk4fnuezZ97E87hOeFUFozMf4zg+b54j3+c9rrdzruVxxrhsS9oJ7spcdjylPD0FVrX2n/nFtko/P5cjXjvWR3y5ejXluTrZ3NbdW1rw/nNPHI/W0VtZI9uk9GuvmdfL++/z67E+t6GsL5i3tbyx0y+GVW2gZKdtyN7l5eXRL8w42o1r3/NGnYCkFIYekBfPjNFMxgP3AbEi4s8tEG0wtJEVrfLE9RbAFpz2iJqJtwqXGWS7yCh1JjA+h7DMcLmuPeSME8dTEvmpBJ8yByoCZDpLY+/EqE+N+7yhXg/WwQqV19yCmWt9vcFyGaZtdGrTeNpMxqC9hbivb5UpG4DtwfaYKRcERHZSOk+MBCEAqN0axS2wl/dI5tIamx1x1Xr6cxnqjaKh9dgdFSFqb3ar6FCTlRqlfEbWB8yI5ziFnr1XH5RyFrVGe6sYmPHbmGk93z6k3gcrX14P04SZpmmwpXnvk0DZhmlCu9yv3f92P72HZjLPHU9Wgs30eCbMwgzDDM6M2+vjcfA901J75qwc+Tx6fK1yxJzsEOb9lp6sqFqRlqD9kYy8VgjwDIPpVlisMAlcqKj25zzh+Zr4mVzXzs+8p6V/P9/GGM8x0GpQkXt4XF7bVHqqlMU6s3ysyFmp74wPokuJjKUR9aAfN4NhnO/2cXnsx4v5WVw+PipCZjSgHBHRMjScxrCmDMpUzbFx8Mxf3MT89asYXcyV7bQnghbB8GGpOsQ0eARkC5pQV5rzAFBfPZaytxHK1GJBOaI8zyhF7x5u9Xx6VZH3RNQ05c24l6J3GU+VlZtfXSgDgBJ/fK4eUxV1o4aZq5VoD/AH5xNnL4ZpeHgvrSjYAOB5C+opLxdBdKajdokqurm4ivE0I3Bm9LSqSGyUfUUFoZSuUkHXvlemq3tkSG4Ms48OjicAFxxPIIiA/qSu7yiV0/T2sPDthGnxbo1BkZLpCMqyJzge8kybTix/rHQcV1l61fzA/M2KNzxUvKRxOgHume8Ajnt+vo8dnVrD6Vhgl85FKdiaG2A/jX0fM2qpVTZaY43YX+hAZceqQaXL7sl4ZG0qalfrXZFYPitE3BkcIPpRZ6myDBgvsDE0gbGAMq6znKHByQsrOzh5fzayR950xlP/1COl63/VgLlEfZt3+Uy2stPlx7wGrRIunl2KqDMDtKYV5Seew1iht6bXh8BclzRSRt8pagd5deIPfYGojkqS4cM+lfPBGX6dPlWolfSNkpmWEa18sZzke0Qki79XA2rJAJfaJNtsmDLVfN7njvfM90zrppFWkbR8ao1P3098fjyKMWXWelk+ycCvHE/bXZCx4/PVKtZ+1mCYTa49J9NSZwjIUMtMh3SwDrsMBOgWx5p0gzjGkkykfj/Ozi5Es+LlvWGC/9zD/apwSE3HOv/UJzf9eHwdb6fkAPyiaFU0VOfU57cFBZyp6OwJz7vt8dSVZKpSe88zftq153961LhEpWi3KRssI288UtDAbrmO5cNj8iKXUwV0H0/iabXUHAW+A0AXSAVP1Glr+iy18pN14Hy1xl0bYCEgCcC/ykG5P470J2cNjrJXH+VaAfa5RuA3WQKUz6q+Qua7fr7ldG+STkeciuINBFCsd5qTxq3tSYc59PzwtEgQWf2cqr9aOUF4Dzpp+SG9E3+M7n0NGVV2QsAlVQKvgq+098fkvQQ9SKRWf8FuH3fpnEkD8JS543MIbavn5qT675Q+aJ4Pf7LtYp38JDuOyihmbcjY0PowjtKjt/tDzN3XpykvKL5T4ACl2qBbsvi6sprDzJBWGRUaqbvcnrK+0lmon/1BQWEqYUOWF3II50sFCvCe+ZdpzHqZZRjZJAb7DPI5iyrPVupxaU+tU2ZMck343sPTk/QUl6oBJFLGFM5aSu0BYM2mp+zE6vHA+9v9XiV6xOPc2wmAx5lf0N0uey6YN9ALqNNrod/eOIMS0LsGKUcBpLjfE/rW249yQB1Xm1g+PilAyADty5cv42d/8kvKisSRDPb+SHEow90xtnf3cf/uXay++1r3ypJ5Bz1j2z/E034Vj1vAta32JAvjZrk9ZcsBfOEM3m263kVHzp+y4bMPHLbr7NWXMZvMlXH18mc/j+HLy6Cv3pggkQ93sX7zTSx++1Xsv/o2RrtVxLgXG0rhbvcxOfbjYj6O+cvXMfrs0zieX8R+NGHVY/e0jKf7O5UAPaw2cTk/U3bS9mKiZxwHg7i7vY23f/vrWH34GPsPlJXeBJx8OhvJYfOwXMRF7Y90uSqTuFlnKVH4/tnlq5i8fBHDL34Sg08/jcHLmxhVgGryvF4cKMH59k1sf/eNHGjLb7+J2K6lG65G2SRe2ZLdudllGVT0Vkr9ZmfBOEAPyIxhxIrI7N4xfr1cSMYt4hiL2MdOqY4D9V5hP5YbKg6cHE8GYe0sml6kw9m/qYNVtiQ7Xqo654j5fvHFF/H69WvxXMpCvX37Vte3+ifXohMAHE+mWVZdulzJDuMett/Mq8yTWvtPfSqbCjXmPZbX9NtyhlMLfJp/2x6y/tLiGL7e8tdz92vbZ63+4rGe7OR0PNm29bV+bhtRzfO41nZxG3jT4haMw441xu2AZMkUlXBN/dRYUqerNtUSLD+MiXkPjF2Zp/lZrQ4ke6B0dq9R+54cpZtNB7aaprjGuqTHZ7vXY7Zd6/syN+YKPbmkX8pb2zXJH1udSHpfyaUshTxOeVtBYJ6Ln2VZwzXPnaSmI89PMrQy7G3rW/9gzdg7j896fjtH2RyVVdeuR4tJ+hnGDhmn9Q/fy991YNBzHdkyQMFDrshQVRQ6exSbp9bGZ8/np5tnLwOvjQ96LD4D3Ns05HNoGpZ+uPlhKXvrnKZJsphanNBj9f5tdxlMqDPfZV+cHGFcZ/ryOeO5jIl9mc8zs8z2gWml1VWMqbTOAtOX58dfB3aaL9l5iOOJn8xEPihYLHWiflzcvIo+evr2oN7ZYCgELiqjdruJQZUqt56Ovsx9p2Q/j8fx4uamo3/KciatpTNfei2BT9hl1deXcrDIMsbCPZ+wTypD6VBtV1SCOyM5g1LNjFXlr+G/h72cSugRiYskf+V980juZ9oejcB4kx84mAi9TGtJb6vqL+5sR2XUV4Uj7uvSft4faMGYfdLgyXblGssRnm+HoAMFZG8WPdtprMooJR/yPG1VO2cynigAiCAWYz/mQeZR5vfOTDLN22lkm8WvUwdMOcivx2cb1eN0oBzzcxCE+UuLffjMc/9WfnrtLRO8Xj7X3MtyrC2Fa3nlQGjRbAVumT+aF/r893v//z3G0Sv9XdbL/M97RRa47JryA5DpZPkuXbIpEeoz0GIh1jvMa73WLe82L2xt3lYumTe2PNL/c1/z1NbOOuk8KWd8nde+Nx6Pjz4Q9p61RoQ3pWWsFtRmUH6IF8fMrzU2udYMshXOFmKevAmoFeweeKugcC8WTxGuBR5aiTDht0SgqDRKD5QH0emogLVm4s8VRI8hCb8ikavsjsHqDfWqy0FkpmwC9vu+vwWLjTWu5+B4/du19noZ1P+xA+Xxeg3b57R74jX1unj/EjAELEuQML9zIhSUOkrtcd/nwtt7bcbaKmcW2j4w7Weeh4l1Mp794PkKqKwIDuqfuueKGaEPh50OnhP38363SrgVFdNv6yQzfZpJtAfI1zt6yvf3HpqJtllFZv5ey5YBt8zA9CzjuCkb2TpZuBe0bYXWY21BIjM9M2gzy5bZOErtOfji1z6LrdJgxdMKSWtwWKEw6OAx/++Ykh3TLQ2Ydp6vqenMc0zw/9RXqj2PrSLUMbMm5bdVhv2599nrb8Fh5bh1FHJ/jZ3shybjyetmZyd9nHDdTI6HuB4O40V/GBfbTVweB3Ezm8fN00JnSs9CaNB4nLrRLgnK2TqbxsXr1zF/9TJiNo4D0ZfV4+jwsA6yrjDEhxfziEn19FluYn33GLfvvxNQx9iTlhJ80/yHk/iwWwrYJCIdY1ll6+iRMBkrNX04m2t+F9dXAYBD1gv3kSHC2MYp+FC2iLRl3kT2AnwAqJHx1Co7z4UQyuHD46OURNLQAYcBKImOv5yf6+yfnZ/H/PwshpOxgBeBp4rcPaiev9faPZ7aXj37Y0bDEGm0oXcOkXYoepVp2S8vgPft+TmwEyYVkzR68jf5/XhWJYHcW6fpP8Rch9X/yMrRcznm0qV2PKGstjKOclg2ols+bj5FHy+VNQL0qibcKK6iYeSOexA0PbZ+yGOzV4VidDGcFTGTNCRll/JllSXCaxm8OB6Hw4zarea2yZOz/AqOJ3r7wAtwKyBDAfiVWYfhSDR2gd0o8if+WkZUOfNyDklfkndEkvN/l307VKm8VqFq11c6QEWuP+c/5jHQkECLAkkNnnO9ZCvZB5SUBNimnBLAPhFFh6Mi/gdDgOwmigonXtcwd5T70iiG5lEdrymnnnkpYJX4XBmxft/nxvPo/uJ8IYuswCeMJBtu4tmDU5kZK/rP+WFL+75vqx8wHvM+K/c2InAIDwHVC6QGeBfoizMAMCIK/G9AGdOx99e82nvXAjtDDCD6ArHnUqIT3M1DwrrvOh60oqTeeBznl5klKUD7mKUH5UCs7DIMRM4M48Zhb93P+pjPn5Rwl7dtyrvoXgUOKZKx+rE53N1l+QAsATOdDSLluhw/oon6rtf/ub6hZ+Agw1njxqwld7QfZKAMcIRkdP9+nSADPEulMauHGPzAc8M5qLNE4AjgARmuTXk9/rfM54xjwLc6hXhCk3WlvkLVc1N6amWr2PFEqS+A+PloknRRAVScJ57tUnfmSab3Tr83MFMl6wBCkRUG71eHLLWHwwMef//wmIFg45H2vpMJKrdSTlgcBZ2xk4b3j50NxkCvQ+2LHM3Ze0lR9GUE49js9q+AP6+D7tk4nlR5r0rGcc8E804lURR0oV6xOOezXCp7yXdscFrf7/ZhmM2nkRMqr2daUds+ehMkKOgz48hb6z/7YzpplA24zMAR9WvD8cSabomqriABAgfKMa+MP3j+MXmi6dyZIpabBqVa28xOZYEYgPP0PqpScVofdJSussMJKEFPklwqnsa9F0TZsx2VEa0FwCFGyZfod9lNzIfnOeOPrGkBGEriIkAnwVTOrnVY2TQ9dZjozgh6g/k5TtsBoRXDbAxOuT10E2UA0NOIzOtyCFNObvnxPvqUN96ksxbeef7yJs5fvorp69cxvrqJyWymDKHF+4+xuL2N7RvK263iCAhWdLveb1Vqj6Cku806gXdKC7L36DjVf1BrRakesoUq4IZ5h7K++4HjK24+j/PZeVxcvYgXX34RvUvszb36Oz1+9zYO330di9/+Ifrff4izwTE2o0PcLx9isOvF9TijzfvXV3H5Z38S8z/6I/VZOpKFtVjF7fsPMdptY7A5yjk+OJvF/nIeg6uzbKT+sIz7X/+vePr+fWzevI3B/VP0yGKn0HOVFiR3y7yBIEeVDy3Hk8qmzV9FnJ3H4LNXMf3yyxi9vok+FQHoEQUdU4p2v4n93V3svv42tr/9Xey+/ibWHz8GZVw3VWoP4A+d2uCgzwvOOb23LXCH86iy0D3pW18R1BR79X26D/4/qGKAQk7kwEhQtrUTxVcKb6ActnU56MrBhNAqv2Rz2taEb4MHkCHJPdGrABad4WGby+XcdKYmWSqvtflsu4hPNZ89l0OSy4SjPetv09qv/SpV2cps66suodTy9B+z0azb8JnPlvSsptKFZY51B+spON1ZP4NtrRzJ9Vx1NrLxF5WILgzB87d9ZNnoNdrucOyeemZZb2vHYdnR6pjGQxz9zl4aJDYPtw5hvcd6o/fK9r9xN19vB89zJ4ztVNvNxqBMV6KHAqV5z/gA47E8ZYzc5/SMWUerBiONmaRtn7Zri1N4v11iivt5LC6LboyJ9W+DNU1btvU9dj/TDjvr7+bVXjOvgZ/pfWzPmPfLeo31zxbD8lnYrvP8shfWfZmr19Kli20vpUw/BZAb/3iuV/kaivl6T2xXmyZ9VhTMWRlC1sPZe8azqcDJv2O3FjEe9unUNu1Yx7T+QwxJdz6pICD9MitmeE4OWrPDy3yGcc1mmZXkc2E+0J4vY3N2+BqYtw7D/bw/5nV8xvVy9B6y6gKVFOjxRIYv48PxhGNHZdKRxXjOjlm+mFYF4gUEqpXMBldAF1WgML2MUciqVD3X4niCn5Lx5B+tXWUoKwCJzCf0hmFm0iBLXWrPvNyOJ+yf8eRMt6KMHrTCtVQa4P905E2T55VuaN5gXC87U6WOSN9SBfJPqtdhU9bd548z1+KEzjr1/rMvpqs8Myfd12fO9Me42qxQ38M8VnxLKm4Geum1eriCBw3leCKAxA6Z3LN02DFPz1ElK5f0sspz5bPu5/G+58Say3FYZfRauvZZN6ZoXmJe0wYT2D/Ae4zHzmrbQuYRHs+PnaGWRnz+PAafV1/Tyj2fK52Vcjw9f46fP5zlGXCgAZgan/mcUfnhxHvSfkinZNrs2IZeB6+L193PtGM49ZVTKx3Gbh8K/8susR3qKj2NY6k7NM/+8dx/cKYquAb5bHzQPERyEMeTGYMFoBmNv+DFtpFh45IbIeR5X06MrjbnScHw5xYUXGNG60wCg8tW1pxeiOKFEuaFNQP1plk4MW6PQSBTKR0WUlzHmFHg+Jz7uN6rQa2WgNqFTMKtxusQRJXdybXqxXL12JWq8DraCDPBtONtFS8fKs/DTMNCgdfOyGqJ0QqJn+Pvm7nzfWdveN3tyW4PPes7n53HdpflsZIQU1HONceA/7tZVy3dKSugGgG3jg8req1Sxfe8FiZCSg1Q6s9MCaPfdIbQc41K9s4H1N5w7sX7rQc8owwy9dhRJhxm9sLPMBPhWtJtDQZY6HsdPU8LZisdFgLch+967Ux7rWLZAoveezNoM2wzGb82vTPf1sHW7q/vyxh5ruqc0nOlcayambf7YiXQZ9uggMuVOI1VRrzB6aZcomnNNOb1No9gPK1BYVrmr9ep89jXufRe2cHjZoDMhc+syNgA8bMsUBiTgR4+e76e5i+mfdOglVzWzlERVhK7Pa/oX+85++2yGowT4I3sHRxPZDu9IiJ/tYnzY8TL2Tw+3WWat5Tb8UBOIKJc1GibbKrRWODj+OYqYj6L5WEX1H0l80aK874n0OHy5U3MXl7HcZ5A5e72MR6+fRsf3n4VT4/LbvxEvHaK83ASm9lQipwcH7vkC2Qh0BdE5ejKgYTjCYCH0hIqZVklPLZV6orSeq9evNDZWj4tMvOB8iJNtqTp0/Qr/tQ7Bj2eAHEoj8R3WQNS2WejiSKqAZNJQR+RhVVNzwFOSKGnSTfZjqwhji+dh006QMTHN1mCMJXDoyJ+V0TqlzIzrohO7/nzvziqzBvh5850Mt2eX2VEkwWz+Zn56zxOoH1Lg/4OGRsus6az0zktsrQcGWGtw9OGg4FD928BUFOvid02y43BS8kirBJYLW/5gZJDNYCK6HaPL6ffmw/CA2U4z9MIZbbspcCzUfbykkw+ZKRtf9DTnskh+JjyD8cI9CxQuEBLyTc8W12UYzkpKtBBMg0cskorONsEUDaVdkC05OWt0W4lmDXC8dsCN+ZZ5sGPi0Vcnp93jjT1A1Jpo34C+2rKPpKDC/rkh2w+1hU6OwZK8bgrW8MaejwYFT0cxZVpo3Jd8ExHNVMmkrKCTdaHm9qLfzfNq9s943/WRkY7wF9TKpIF60CgwTA2xzQKrAj/mGHne7XKtp/HOeN980CBqgWwW1mHzshG5Fr1mtrutK+A1GRHPlc8Lee1xlV+zefHeowBBRxP6FfqUdI4njjHWZ88y2lpzeGd4hUzjZEoQ0ppUoKwA6Qpj6c+Ikc5nqBHl5Sw7sd62VHTAiMo8Tp/h5MxD9AsmUnJttpfOSfsgEb2kGHlaFhAy8rqlnMIoLhpGPt8Dyj14T3VutVZ0XzJSgBU5vusd2VtAKACpGpPcNhUNqN04G1m6PJMSpyqN0npZzY8rF9JLhYYauOEMVhvEh1QamWVJc8kE8spB8+ajsdxRYlY6ppXeRIZRrOpHNw4nggw8Hq0epNl/cflvc5Xp5dUhq2civT3O9CXIZ0f7OsCsD8ySp3M3X5ly6msXwWAUZ7TOhblzcznrBv4fPG+HU+Sd+X4GOLkcENwepiWLKyDoT+m+V6VAZE+VWUl1CDbzq7joCvHJyCwKW2T403e1uqgPiuS41OaO5czBOd4lQaVfJjMYv3wJGeIdSP3XhLNEZi33CizmueS8SRgELpkiuiOZzPxOelt/ewFCfgCzUk/IvvluYNVvCCBd58t21rmTQbWGdtzx5OdbtJvhxl4l/polc3an5yh4+lUfBm5h3NJ+lJlpJKtYp1D4APOSAWt5Pv8Tg89nREDEdCvwR/4BroYZ8k0j+PJ9KGAjd0wyFpBPiyJHi9+x1qiV8V+pz1Yvr+Np/e36hOBQwyZyhozpuvPP4/LL7+Ms5/8JM6vXyj77OHdu9gtlrF984d4+nAXm9u76EO3+0Ost+tY7FaSHdtJBmbo3JXDTfKVqGs5CTOzEN5Jdhnlkvs0Sh/04/Wnn8T++rO4mF/F1c0LBTbtJ+Po9fcqXbR48z6G797E4//6Tax+/1UMkSWzQawPmxitKRc9jIvBNN4ddjH/sz+JT//v/yv6n3wSO8qrwn+Xq+g9rWKMfxynGNnF1/M4zCmVfFC2ev/tN/H49fex+/59DD7exerDh9guaVreU2Py1QPl4pLfwu9xPO22dSZm0xgPXsZ+PonxF5/HxS9+FpNPX0XMKHnIee/Fd3eLuLiexxmA8Pu3cfjNHyK+/iaevn8TT3e3cbfJHm3wYhzaAl7QOyhZvNvFdH7eOW0JspHMOhzjsM2AoLvzi3g67uLDcRsfDtt4POxiLX0ws2NpTC+dp2xO6RNVolXvKUHx1AOjk3t20O9Svlgu8j+8wJHc9DDif38uuVc9OGUvVi1a2zYu+wP/5HOyA6yvWKfVga4fKp64Z47lg/Q6laSiRFFGbFs+2B7lPexqOzBantjeH/7gzwx4ehyWAdZZrAe2uAml4GyrWjduwTGCoWxvGlQzEGmsyXa17SLW10GNBkRP+McpO6a1da0vmTf7Gcx/tV6pZBlOTL4DZuM9ZczYSbzmWeZD3hNKRJE94B/jFLz29zxfj4d9Mn8z6G++y7wMwHKNg0ZMd9Kpm6b34CtuXeDv8n070txzW2XPC+/gXvxCN95fO/t4vaY33TAriXg+fr7nyTrY7noOmHpt+K6C4sphaT1WNEe295QKFVVeuQI9ko/ks61TtLik+TzPV8ZNOZ5sU/i73RqV/ucxMhbW1fK/1Zs8Rz7j/xxnlqr0e9b/WlqXTV4Zym0QsUqULXP+1i+lkzVVg9wHiM/t+DGdp450KvUOX0279OSotr7nbDjvI/dIJ3nyD/MwlyM0dsJzZTNW5qD5oPUv972x/riltH9kRg+/wnoOyT/p/WzHU2K2/XhabnQ+ppScJ0hkvZXTiRKzKjNNABy6+TGkj5IBLgdWrdPDIflg0lIG3uyrD6rOUSTeeE7G7mSivoTMF90gZUW2J0DGxijXGH1XFR9UpWGcAbLoiwSB4OQl46mCwajY5PUxrXqvkuYyqYH/cViBeUxn2bN1UUH/lgV2TrBnPu/mDeappkvzK/DZlt+aB3MP62zwCPbC/MY8RWeXdg/sUTlv0IX5nO+yzo/rp+4c8x50YX4ufbdK3DlYwjiFbRTGIWynHCrKzCy7uMVVzQu8li1WCE7Iaz5zdr35s693phj39Fn2urS8vZU90nsb7MdrZ2zQr1NOnniO9VmuGw6y0oF5t9e9sw/GWZJUush0KvyW643nclat41INRHgr5eW3Gdx0Xo4qy2jrHx4bf6WLVnCM99x8iHVnb7x3LZ8zj2rlebsm5kWWz35tPFb21fok88zHxU8uLi6U8cRvCsZTjVwG5c8YfFtblZtwfR6cU1SfJ+K/fDaXO2kAACAASURBVMZiIZR9HQ3eTDgmzhOYk8wIsNELbkFnBcPC30TcKnatcOZ9OVeK8bOxOLLY1A8fPnTM0oTRAlpW9PAYO5rJzrVkikMRSeuMawU6m2GidQlBp0tKISzhb2FhZmJhaWHD5wJwy3NrJc6bbaI14ZiwLGwVod6kGvt7Fox+jtfAApLnKOKiBL8JrgW5uK/XxMZae3AZC+UzGKMVGc+lJXwL21aBNDjk6/z8VunkfzP2VjH2AWjpxOCL3/OaENG6WqdynApqRlLkfuChP0XCGJwzTfse3ptWKTHNtnTg98wUk4Gl0ct3rQxb6Jsxes0t7C0YzGztwOU605gZoc+wFWwrnozFygDfs9Osdc4p4qOcyxgZXGcm5u/y13vU/vVZF/Nt0rmtqNjA8tnyeeP5BlHME8ykLdC8V8zRwsnrbAHp59AjzlFpFsreB+4DkGFBmkDQqRug5082Do4RGRmLJykrAG0AAYA1s34/rvqDuCTrabuLF9GPa7KMKKdFzeLdXo2Yz6r5NUDHarfOTJRhX8BebAFHAE6IsAk5oOim88UXP43dq/PYvb6Iy5+8jOn2GJs/fB+bb9/H/bdv43G7yOhhgEoid8FNS+lS5tMhGxRibPfHkyrdNlT5GNbh/OYqjSEiG3f7rC1/e6v/Wd9lL6M54d9E0MLzrKzK+DhPJUnn5bDVc3AmSRHj3GPEE2yw3cTTItPbyXDIzJtBnI8RtlmzG2CJjDCULxkQ40HseimYcRggZcQ/AMqqKftqv1YfC/H9KoPi0mdErW72m66ZuIR+RTxDC+ezeTYkLaV/UI04Aa7Mx4ZzMsUyOwg6dDk5jUOlALPflM5olfCxcyF5aioU2qMqnwGwbcMUUA36cCkgOYsBMAF3RsO4mM4FbIvP03OiymypIeeB8nap3PE9oq44/yqfVHPar7a5/y4fCajq7A7KkkQ/lepSZtVHw04PIrX6J0cyafYy2CoLjDFt7xMYkFJB1BdgaYHtAmAoeVN9SMS7q3SLDJRN9lEA5BU/iqMcSVMykDDcAFiKtsxDOJM2WiR7+70ETM2Hit7EO1UVJx1FVgY9T59zy3J/3/Kl4xXr3F8ZUjUW90oR/68eIlbYfB/rJpYllg0nvaJKH6JMMlKcV+vs1SMaKHCsRw1wHGAVTQYgbHqTQxMHLUBA43wXgFTne1xlGvm+yg0B8pY+IPrkXJVhLz446Gfzdsr4lf6k/m9liNng8Xfgn4y5BQsMinjPNBaa/5YDSYAdaQ3qUzV2fpPcLgLEK0sRuh1R3oJyemTQEAgDsFtlQhXNt80MHssMy4MuqACjvinRDP2ZvgWyAzCW4Sg+CHhduhlApeiryiKqjByOt7oH5degwRklR+UIy+vVf4l9LIes947npjF/yv7HiDV4J+cyTqUy9DUeErkqUrA1dDrjBl5LjfrtPvtJAZTgoNltlM10EUOB9gJaI2mA91WSjhJmq3Q6tDq0z0Ce15QT8BbTtHSzyjD57PJGhov1eMZqYI+zav1DD2lKdvC/dISqNa71qh5F8CD0djkmzqhxn2Uj5XBnz91viN5HvZ34BFkkKvXHuaHk3bAvOj9WDX6BDKV323BkfZGbWssqZ6aztN2ptJ6CUNZpVOr81N4xV8u30UWWXdOe8hfnJKXgCljGgWBgGnBDOmY52mXfUOKrMXC7Hnw4rykBOhid+h1i7M9nHYjpWFnTs3mMdXzp8juyGk69BaHdljfNri6k0+GcUfQk/QZq7shYMsuIxBUYQ3DCWWZIJ03gmE9HZUvTPo/wDUrZ+Hla93L8aD+32zijXEsB25JZ0wzkkjE/GauHEDI3+ehB+hpgOvcU3yd4pcBAyQUyg9xTY3+Ii3ECsfx0nzWBDA4c48zxI91MDctT7hH4ADAkQGlLBYJxTIjG3W7i/v4hzo/9zHp6dxvb+yfxU84DnzP3m/llbC/ncfXLX8bNF1+oTB4NzIeDXjyunmL73cdYPz7E6uNtbB/uYr9cxW71JJtkuVlpjgtsKGmDqYdk6eaBsiAPgGGjgcA45jA+v4zJy5cxffEyplfXEf1ZTGdnMbu4jIsX1/r+sH+Is/kk1svH2P/6u1i+fx+3v/pVDB7vYgiv2G1iOB4Ejd2H+3SyT88u4/qXv4jzP/2T2L58HZvJRYxmZ3EYrnRGesh1IurpVdU/xn7QiyMBVpttHB6X8fDrr2Pxu29i/PAUvcV9bJ/ulKl0vyDwZh2zCRkjgMXoVQSeTKPfG8WeMoGvX8X5z38eh89fxfrFecxeXMUc3n3/FN+vdnE2GsZnl5MYPt7H2//532P51dfRe3iKzd1j3N/fSvbgriYjHl5PMCW0DV1sdg8xn2ZAKjTlM2RHwS4m8dSP+Djux7v+Id6QuU/wypDSzGdxPKw64F78ooIAzOsno2nXfzX5ZvISfjjL8Brzd+vRtn0TPE/e19r7fJd7SBeaZg8Q2/+M344HywjbN3ZuW16bb9DnyY4FSvn4euSrgecWWLMO4DPP9V476zf8tU1m2WKswePjc5fKt8yx7cvz4B8fbz/KwWBdgmfasceY3QpAgVE4d1ZL9UXiNXwt+1Sn44dxt44Z3jevae1GYyHeQ+MSmufx0DWQNwZmudJiI609a9lnOet14G8r2713tpldisx2rx2SDnoz77K+ZUzH9ryzBlrMxLa0bXWCHK1Tch9KwvJ84UaA68PUL01Lnpf153YusokaWmTdVqtFR0+t00u2VDmmTO+sj4Fn9ob9JxCyfZbxLdOXnWs8t3U4ei+gLxyBDnY3TTIf7kGQmbJgcGAOskyb9T/NB931QOZC6gPWYbRWlMSvXjk+f7z2uUhdList+fxwzzbwx3qzx2O7w2eczEp+bONxvcF02Xzr5A3eT+mMDb5ovYz7+1mm+bTbsjy6sK39Li7OL7pMpNzLtONbO6m1kdB5JYvLBrX+feJ/Gehv/mAdVueRnn8EGyAr0DUVCHjo7CyySamYYX7k9ee18bLVYi0nFP2ZpuzfMOevfoz9Y3z/8U79E11Z6vHxXjQqPey4j+vZhfaf8QqDqJ7IpuXHfTpl0BPh3bLj98c4u8hgxv0KnCYDW7hvBtnuY9jLPqzotOZ/LieNPdPyU9tl4jvVd1NnYbWKWTmGuYexF/X2q2pZm23aw6nrpaxAV6ccnvvDGaPlTHEP8x3okPPF98F3TBfOirTOKxyn5KP30fgdJbH9Y1pz0ILG1QRd+DrzV+51cXGWmEXtqfauKhdYx2a8DvY2v+QZvtY01fIJnuU1arM9ubZ17krfaPBXyxlolnGstxTdjc6m4X0HUknmVCnMVj7zOfsL9vi4yopheT5Tf8NxJDpSf7NMLhBfOiTuRLCHz7Adh6wFn/nXa0gwsHka37HD3U5Kz8N837q4z2Trf7BeYN4pHj2a/iCw1zqDeYCwisLr+J51G8s677n5U/f6/PxcjiczihRiedjtPDIz9cS8wRArETl8V4ZCLSCOJStwnhjEfH19LUXjd7/7XacE8Gw+oxEr33NUCP/bWWGliOdBRPxyX4zTdkN+bAFsNEJcPPvm5qZzPJmZ2ihlDtyb8fDs9DqmomNC9oZbAbKy4A1pFTAfEu7F54zBn1uAtRvje3iTPDdvqNf9ufLQAWMFKPl6KwlWaFvhxndsIIoJV7kgG20Wdo6Y8TOfE5aNaoP2rZKSCuKpOVwL7Puw+FBaMPqg+CC3c7Yw9gFJ2kml0srLcybUzs1jbw1zsIzlKmmYfUJR9RgQgr1eerL5UQZKo1hZyFuptcLhNfRe+7kedyuku1JcXWmWv1s6qVWEnzOeHHMKdn743LRlZZr3DG5ZeJv2rSj47LYMw3TUKhOei4Vpy1Ce02VL44yF9fJ4LTh8rry33MNRN1zDGW+BTwuJlm7ae1gJM/9xmi/3srLq9eSvG157Xc3ruKd5mgSxSk1tMkuCCJvtXiDTbDSMeW8Ql4N+XO8Pcb07xPXxmI4nASZZvkfXVX1ejF8EBgAhThhFs0rokFDeU5PjA2d5PFJZkfkXr2P8yU1cvbqO7ceH+N1f/r+x+uZdnA3Hcb95kqNGUaP9BOUArbX2OBQOA4HSsiFp5D0dR48oRj6nROBs2jlMAJ847wsUdXpFUQaOUk+U4ru8FO88v7wQYOn1H1bPKdEFafAFEPmM9XAaVb+m1TqjqDRnhBVg3R7HVgppHHyAStoLKYa7IF9I/IssBJfBIeqb9OTlSg25KSek+ymKOx0pUvoFbKew7s5+ZWAAOsshRAPTAglx+kkZr9ei7VJkTVculUa0kwCt4j1teS6XzsrzXsBlgfO6Z5WVMnjXOp7EI4kGZo0nIyneyv5Sf4/KNDpUNB3YZPUgEa93LyyX4pMzqPrnuLSJS8M5ar+UBvNm+opJthUAb/kmeTB2L5NcX/0uTg2EEZbixZyPcl4BsOmcVeaDyteVo0r8FB+bs1RpFksPD5WRysyhQ+Nctny3k1yyibKAbamUcjyJF/6I48kysZUzLe80/zSvprxDZ0wWbxVfd8+QyampeMsbzRfdw0sKZzmuLK90DWX9nM1SALZkYfWJAsBT89tyVuD8Ml/WmuLQKceT+VvSgsHZLLXAd9z7TWWZSjFnHp4f5xywtzXO+cxrIuC4HGDeA2VANen53nfzB+kVOMQheztAMeJVrgidiCY0LocG78p+G+LRVMoYceIy2w/HE/01OBvicwQF9QZdcEwLTlkGk/komeZs6zabqXqvWR64N5f4hdcfh0jRK+cWYLl1XsGT6LkkHZiydsyxnLvKFCsFzzqkjR7eZj0Beiz7+J7u0+iJOJ5ahb6VXVxLxg7PGLCMZLUqR++gsmDqk7KLzvHEHmTQQ/JknJa7p2wY3uqcpn2dkcpGwfA2YGJeyzq9mmdZKOtCLQjCfeykMV2ILxcdic5ctgZWW0YnEaOKnF6vO8eTwEo7nsopo8jdUS/7Lm13cppoHtTNV7kswJYflqLxWlu3tqwEXDdfNv8C3Kd/Tws4WS+2Pji9yP3jHGkf5B7IPkniqQDxZVSz1wIoypHM+s0USGAqSZnd0SMyfZQZneqvho5aQDNrY7nWrn2r/3Kf8TCDB0VD5XTSflOyjobxvUNmBFW5SpeakZ5GfyGck5bVAFyV3ed1xAFpwMI8qrVjRmeZRcvzybrix681bnrklREu/mlZp/58Cbrxfp6bbUYbj/oqhYMNSDNu813oB6eMAJDKdJtXRQbtWzVlRnab/3OeRe8VnCO9tpqUM76HNRG4mR3G3AV0A15Q2pd9fFrG5v4pVncP0V9uRYf0tFwTxT3C8XQRvVfXcjxdvP5EMml8pAwoGd37ONwvYv30GOsPt7G7v4vdchmrx7t4vL+L5WqhPQbc4+wmz8MZPxT/RC5QmnhGn4rjXmd+eHYRs09ex+VPPo/LV6+jd6Qs3SSGlK27SNCJ8rEXlFDaLGLzm2/i9g9fxcPvfxdnRKcSvY6DbTIWH4LlyqHaG8Tok0/i4v/44xj+/O9Fn75P51cRo9PZg+YpnSxeT/DMaBBjZCZlod/exuHtxzh+vI2n77+NxzffxX6zVK8oHE9EvaOr9YajOBz5O43pnLJ9L2J8dhGj169i9+oqDi8u4+zmKmb7Q2zf38WSM7/bxPWkF+dUznj/LrbvP8Tq3Ye4/f6t+lkhgxeHbTyR8Sc6SvqHBsaTvsozCUBxyV/JpQTfKeq4GEbcjQbxtn+It/tt3AHE9kcCZeLozIAM1DT92J4eDcaSB+ad6JaW/5xl6Fl6YPXPeQ5QOw7O8vY5aE3gEnvK53L0lq1nOcN4fG8HBFinYxyyRQfjLnOFqGo72JGvbB80x3cFdJcNzP+W8ebntv8MXFkWSJ8pIM9OoxY3aHUFr41ktgOgSl7Isdxk7OS1KR8d4GD8xnYf+APPbDEQ2+uMy84Dj9myz7qUx8nrVv+xrDLAZ32K61rw1PxOvLjG3gKddoiUmtABi74fGSM4PfgxsAu/ZT2T/50Ci1s9zvM1NtDqED+QgQMi6NNZqXuq3Fnqizi90blaXbmVL77uud3fvnZfWMtNr6Np1rLA9rplVWuPG1Pyfa2v2MY0TVoOelzilVUN6YTpJD17f7H/vZ7Pzx5r4ioQ4hWNo8yyjnsZIzM4b7plDdebDGqWbl2OK9ORz6qvt13EPb0f8I92vNLty/bivpPxCRjmM+jeweotbRnD8Ri97siz1qngyjd8nnwjMz+tL5kusd5VorL0A/MD05nn4L6O/n5rA9m2wPEkmpTdmAF+uYe7HwRk8l3rjz6vscPplJUvKPdMgK+eTaAVFTpUVjCDaPkBrzYt0FvqfJTOQ++P+0dzLe+v+4lbLVbr6nEJL0k7SRjEqrF/k2np+dKv2R+CC4q/b7fpxBz0khaMubn/E99Dx7W9hR4xRt94VqqQ5/r8oCOY30jzVCAXDg2CI/IZ3ntntrJ2YOrGxLgXCRnSMymv3wRg85lxMMs0r434cRMoxLV+HjRj3d/fs572A/5DoHRV7GhpyPxfGEvxPuFR9XqDjlL6pNfRzzGf4HuWN14vnznjuNifnX1f/bFsq4vejkn7viffc1aV5EqV4jbfap/N/2TKp+w+ZYIRnWN7azbP0tvYuCdcoPrJKqs47avnPKB7b3DKXGt5knmmgzj9vO781j3NZ70nPr/tfNtrWl5sWWDZ5T1r/xpLaOWP7j2bzeR48qG2kIbY7CyyYCca3sQKYyICHmLGG0l0ybt377r7mKlAFB4sDPEf/IN/IC/rb37zGzmC8N7ikPr7f//vx+9///v45ptvuhRe3mccr1696sqsMVZHMLRKkA+flRxvjJUVEz2vBX5i1I5GUrj4LnPlPe7tOWWZu1MklMEMKZeO0m5qCbeCmGvNJC1QvEHtAWwVLa5rhVsrLE0Yz/8abBEYVh7RllBNBH6vfc39eSbrYIXLxMT1VjQtGK0geu6tMmlm5fn48KK4dkZeGXxt9AbPtdfU6YVWsBirGUR7oFtG5v3xoTNTbA+q594yECvFlDFZVzmG9Ba3jjKEXzJTAQbF+Ky0PFeOeLbX6Pk+PacZ3w+haIZrhaK9v2nFz2YsViwQHpyhVhGx0JI3vZxkLZD4fH9NA36Ov++14lnsixVcCxO+531rmVVrbEjxKoDE+2Na8757v3jt8cJP+PE5Z45WjixMLMy9Fo6K8WvmoR5EpRg6e8lrbZpQP5oqvSRBUUClz+9+u43L62spWBjIRCsfl5voHfZqqN4joo6Mp94gbvbHuNlHXNPU+tiPqcq+LdUAHuOWKGjxkH4KJBQOSknk+RrK4UFT5j4OqrMzRRcvZ6OYXp7H7PpSStX7334VX//V/4ze01plXT7uFgmUCMTO5t+OoFbGUx9gK0ETMp4UgTMaZwkmxrBKwwzgTNEypXCa3jL6dKh+BWdXl4r0QZlCIZchezZTdiop6iiNOBGGgIjV74OIDtMn0XVS5ighVfRJtCxwKTwe59PumHIHGlhtV7E9JIBnhbuLwHfZoAMgaiqucr5R+q5K51DuhXKd/m7XnwRF55DGtMARl2c9ZpQmfRisqAJy28Cx00m0UeVIjtBLA2a7rN6J52RJtY73V7aEFRjTmcE/QK3W8UQUF3sqxabKkbk0EPtdlQ7zc2cuFI6p98rxJNkyLYBFvaKqPEBlU6jnR2VtsF4GUQzC6vwOE+CAp8tBuVjEhB4Y5cQApOYstesxKcekoicra8BwvAybQTqaARK36wwqORbAKN2h6fFmnmp+rLNKL5/KSNPngNBOj2/6vpj/WEZb2Wx5mOWc5ZuU5+rZ0/H2mqv4EM8dZ6koy0/Nv+0X5LVpGmz+UOaPBCACJCoiv+qFOyOFMg92aooOy/mlZ8C7yIpoDNGW/zIueph4f3RP9VBJ55VAlaZ0AmcOg8pz8Tza8VquW68CmLdstuzwPvF88WMcAFV2U7omTpLKPtRyleOJfhJyvlT/DDmCDrvoKRM0M1noCSZa5ZyQWRLV66mMjFbPkU5k/azWX/yHcm2l+8A6Or2pDqnooM69wPdyIMnJ5n5ULp8ovpP3YJ4qe6UsiX72mSunt/XTNoiDMVDqxRmR6uNHFGUjN3HMW2a3ctbzJBtCvLbAKclFAgCqPjuZQOwfPBHHtWQPpUOI5CUzaHmqd2/jxLLV4Afnk/8NZPBsG4BXk5QD1vEcWWr9Gn7ms2P92d+1zqj+Pc7KqWyxzpkxRo8+RetSTsw/7H9PvV4yY5C11Lkcj5TdJUCpsi07HlV0YH3MZ958wf2O3MdrV2UGmXML3phvD6YpmyQbAAicHVu9mKAF6zXoAPpeOTv4n/Iw6p9Uv22/IcnnKsPSOY2VpZUgoYE25ua9e/4Xw1i0Uk4n9ykzj6SPEJlO4oOU8dxsBfxI/hEQM6gyP+U0F2+oCF/RdDmKLM+ZUyc7AC/pG1llcbkn4/P+S+/AAVB2AffAoWMew1pYNxO/PiRAhHOD9eZ/wHGfBescdjxpLPU5z3V5OnQ48/+uL1w55k8lP9MBtaEXEUFGyESCdHoDRSLnOAexvn+I+3cfYvuwiNmhr56LymKGPxM40h/Hxc8+j+s//uOYv3ip+fY2+xiMca7gldzHbrWMPb3L7h9ie3cXjx8+xN37N/F4/yCZS3a6SqJW0EiW+kyaZ40o94YdQfb26OIq5p9+EueU9Xv5KvoHHE+p880vL1PX6x1iPiUbeRPHb9/Gu9/9NnbffRuzp0Ws3nwf26cnRUaLlpBJ7NFmHzt6L/ziZzH/kz+OyU9/HtOXryW/c29yT/wjB6X4NHWhD9EjIxFd7/4hHr/6Q9x981UcFmR8vZFevV4tdf2U8to4W3EsMt6bFzGazWN4eRObi2nsz8g0msV4tYn1mw+xff827t6/jePqMaa9fYwpVYdT6nEZd+9v4/LlhRyFy+Mu7p8W8aAeHxkYw3h7o2NmzuE0cyACOgRrqx4Nw1gNevEw7sW7/jHe7Dfxlux9ztSgH+fDLPfFmWBtpbNUGT/oD2DSpY4lZ6r6g+wfAsvK/kAXsk0lp2+BgARW8r3WscL56WRtk8FuDIfz5jPW2vbijeWEMY9H5j93PJnPZdP75C3IKJ7pqh/PwT7zIPNVn2GfTekahW9Y9zXPa51JPu/mt9hwruLBGtgONKbEGA2Mar2rPD3jTb0o7WBne3VlzyvLw7amdTg7ITxWg7zMr9UZLZMt9zxP8ZnG0dXqhebNXiueYbu1tbeZI++7f4v3mr/Ge7y/zvSyPc2+tHqYdUPrpT6f3XgpkVv0Bt2ojGcFgHA+4Ck8S3pbY4cZLH4uR32NMRqcyczF+9rKYZ5jPbSlfeMG/PU+Ph+/18K2ncfIPa3T81zLuU6+NgHWknEVgGGd1eOXzgQGWuXHPT6fMes0/HVgiZ8rvdtVBHanwB7vjWmN71o38HlpcSKeacdTa1dYb+K5OJ7a+zEG27O87zKKPi/tdxNnyiwv6z8eo/Uv8DA/29e0Y+l6Pja6s/dU9kPZfaZvnu+zxJjSHumivLqMp1yHvfQRJwLYLjvZ1sc4bo9yPM1GY1WhIXRXuiol6febmJxdCtPz2aOtiNcLx9M4kme7nKmqzzQVCbZDcJIMOoePgzWgi3mv99vS2ZkLpd/nc92frH2dGXTRoqXkp5nxYhxKNAp0U+ui0toV6EamOfZ7WwmpW7OyKzbbLNOo9a2MGuQbe2C+ymfCcGaZOcpcHNjljFOX83N2EGvQOkr9DO+97+9KQK0zzLqgcXVjSbZfWh6Uwf2Z6fMcp7TvwLLDMlJ8vhxP5hGWmT7zxmxkAxYu3tKe+bzb6Jif55lI+y0Nl1OZvNb+8j0JzGntGuu/rLkwxyH4Uvbl0jpQzqj0dZ6F4wn567NV0EWn0yL/zZvMw0zL4jOAbfVjHuh9VwAJfXB906ayQrsHvq+f47PK+8Z9n/N+879WDnhe3YAqU8wyyPJT96LHUysUUqHIyZBh9MUXX8Qnn3wSn332mcow/c3f/E28fftWk2GCL1++1mds5F/+5V92ioF7EzkdmM+57p//838eX331VfzH//gfuxrBv/zlL/Wcv/7rv5ZDisPL4Hg+E8cBhUcWh5U9tZTKY6wSlpVeauJ5Dj7wfRYR55iFhL9DRoUVRnmwNxvNwcKfjbezjXvwfb7bHgreNyDvg8u8GY8Bbx8EM11vrg3YdgMtfMww2o1s5+bNb4EnHxgTZyuw22e2z3jueOK+PrDts33YLDDNENqD5Pta8SCbwc81A2KtWPNWMfBnrJMA4aaER3v/58Rtw5Ox+fBaMbdi086hPbzaT+rnHzPyK/c3BU8yXRwnKRxb5ZjPWybpubbjbJW/di2tqPJ5jvMUKWcFzYpfey75Xqu8m7EhlFrFw3PlejNKK8IW3C0DsMJqcLF1DPl/C1kr1ZwHxmoFp2XIreLJc9oyPJ4zz7Ig9FisbPLa6e6cTb5jI8fKJn95vqPbPC/mzn19LhwR5rX4MTpCMfI6cx+fdQvd1WIRrz75RON4WjwoGhSwYHSMuDo7j/FhE7P+IK6jFy/2PWU8Xe4PcXbsx4TeKbGOOYbyII1JAf5DmtAP0vmEUY6RPsyyLj3Oxpzo1MuYzeexuMyaxUT2P757F29+9XsBFJNDT7V3H47bbBbucnHMH4dEneEVpbQoi0TEIk13J2M1R95Qyg8Q9v4pgwWqF4r5o3np4u5RoC/Ru6P5VGVm6AtB5tP8/Dwury81Dvr7kN3CWCU+StgdBwkaag/AJ1RqIMvRCMikTN5xF1fF48GeyXyC36Mwrg6nSEMLeCkgZVQQwUQXHfYOhZC+H2qIqWaf6XgSzyUi3uWWCoSTA1x95NIhQ/KF+E85nnRux8kXDCiKFov+FDW2SkVWNNdkrKgsF4rBIJVWKVZNvxsirSUjJ+ME+CqqRoBxZTzhBFBDegFe2TMFkM6RzyqRV83Ttd91+J2tkfOubMj+KRoOnz4tQQAAIABJREFUoNNnljR/fs3bXXZPBgrgSpWakqJc2WE4GDl7nM/LyXmnWCv8NLsf6G8qw+kIEg+qSGJfI8WoaFf8svqdAOGbn28LOG55O/93zieMAECjCgax00sKJPNsHUVNGr/loowD9+cpQN1rozWpNWU/O57eOBrpIeO1M482v5eMaBxPlhnm8ylHRgJ8iSp3RoCylXAWIyN0aJKwpKC7f1QBZ2RESf5Uvyor8Sd19FRay71g1OOiMp7tyDJvdZ8tK+AG0Xht8MbyXDJ8nUad16BVirmOuu0qk1d10vV5AXvKDOSA/IjjSfSsbC5oE6c8fT0wUtMRi+B0yaSMzMy+TeZblsmWYdL3qh69SmtQE54a/xVhKMe8dYjqOcL40xWY/Mzr3PZ6guYpbaHvkhXL/SorhGwrO2VMOzYcLVMf7+4F8gp0r/5MnHFH0dLDqDUALa91tgEnt5XJW2cOALTLmqlSinJUIHcAKSnn18tecQI9qtF0qxdJLnQRrxlNDv80+MIY4L/MAWPfejjv2/DmWoFiFflp+uAag2bm5wZzyOrxeWR/U14CHmX2ks4AvL6cwfJx08aEc95kUknPqNcw4NbgNO+w3m2dynTb2RKAboAJlUUlMKMydxwYpecOEmQyD7JzwxkVEJr5AdHkGktznmmhpExl94SquUnPj4hFlTnS68YppzIugGyUyP3fZBwmT03+wHg6Pc1KIjq26te6x1KW26WEbPKm1MWtPyIPDGAp07RADK9dq2d5He0sIXvGul53FgDrKZlWjlvOAKVboCcFCO5OOh68EbtU52afpfh4LvaZ5HP1PNI6ql94yp3zUcp/y1/Tij+fkkGJbO0yXI7Sx5irnnE+7RxPyGqACiKR1b+MzPHdLt5+/W3scTzFILbL7DPQHw8l2weUXf7Fz+LFH/0yzq5fKMBAJfLY+HKa4tjprzexf7iPp7dv4+7b7+L2zZtY3N/hepPOSElmzgR0qHJ9g5GyEVNfgz3tlSF99vqTmLx+Ff3r6xidX8S0fxmjKXrfNK5evBDPU5YmlaJxWj8+xt0f/hCbb76N3tu3sf72+zgunqSzkhm7QnazR5udMvF7r15G76dfxvSPfhEXX3wR4+sXSU3Q7SGdgPzAaymRuO1vBX7o3NGTi56W79/F4ptvYv3xQ6x/9evYLdcq74e+O3/5Ivb0NpmM4zibx+58HudnlzG/eRm78TgW1WS+d/cYm+/ex+i7P8SHt9/H4vZ9HNer6O83MR1NK5PoGOc3ZyrNCoD+8fEpPt7dxmq1EY1wZsmY53/WdNTDAUUjtXKkqfzmMTaDfqyG/fiI4+mwi7f7TXyglGkcYzbMLCP4q3RwIsBpMl/8EcdTl+nL2W+y71VatZzQlqmtLZl2Z2ZJSh+rMl12DGnZsRlKJzBv1Xkvmcz/tm0N3LUgkmzxQVZ3Sf04gdLUp+BLuZ8GpAXAls5kGWTdxOMw77CdZvuUZ7l8HPo/Y3NFHHiD9MGKbve9LZMbllXi2E3qM+vH+otli8FazkUXBNHLfnPma63Tx2NsbWN4Dd9t+av4SIHE0lGKz/gaf24b3vzSNpD3JVWKppdk8SjrWAKHl4uuj1EnQwpXUuWf9Spurm+Ea/E5egTPtXPNPZis63ps5r+yuTe7OKtWFJJvuwTVtf8E2gyT5/j51sNNr+1adDKsATjn86n21evqNTONGAfyHtoBYB0ZujNI3NKA5YvXkTFaP7Fz0rT6fFwtDtZlJjdZt23wt3WSVn/xWhgT8nlr6cHnmKQM00iLAbY2xvMz356jrISSOqjPpZ+rfSF707qD5VyDhxoL8/pwbYu10VfPeJv5Sos/YV+3Z7ClJa5jfVrMyAA7a898CaZ7rp/4rHEvYT2O8lHQIM5+z/kQa7J+KC1b+JzXWroPTrb+OKhKIRlKkFbZkKp6QrZKj+dn+UPprdInc82O9GE6pF1jxz46uO5bPcKWkRgWPH0ynkm/f9qspIfOKdW/ST0EfcGOFmShdUUFDnZVRTIDSaXDK9hG9FuBw9K7m8AbdCZKERrHNL9qAxMITLFdSak90RLybDgShoKNzvj4TltJSL0+qbhQfdpaZ4X5uxNDvOa5ZqfsG2HgVRHE+j776cQOxgX2znN4z3zEOgJ/wWdarNJ7Yx3QMo91Mi82z+Av33VFJJ5h/N06uuUwYzcv9hnIIIXce8sqrjFPE603stXrYuyBMeHk4/3n9p3tCwXGmp/Sb7QcW1gyun+/9Hhdc8qEUs1it0do+Gl71k3TvqdljP0n3vv2vJmH+j7ei5bn+D3pFy5b3fSdtmw2v30um1uZ6BKJrW0gfjKbnR0B+LzYNFultwYE9Omnn8Zsehaff/55/Nmf/Vm8fv06/uIv/iL+03/6Tyq7xAZ8+HAbf/7nfx4///nP49/+238r55QJzAdYBvxoFP/kn/yT+Ef/6B/Fv/t3/05OKp5BlDvfh0D+6q/+Sk4tCMk9ZfgeC/iP//E/loD9b//tv2msbohlQ94L1wqVVKSSiUC0/k7LaK0ImCifM1EooyVGAwJmVFZ0+B7PtqPJUX/2QrZE1Aoa5uqNtHAwIVu4mnDaQ29lz4K3PVQ+BD+m3JhILEj5nuf8/JByrZleK3DMgPyeCfS5gEoBfUqZNzAnELOccvz1/HyAfH+PrZ3/82fZ8eR5mcC971ZmvV4+cP67We9iMEwgU2D1NgVpKjwYkSk4WoWQ114XKwNea9/XIJgVBr82vZgRKrW4LX1Uiq3BHyvm3nvTt+ndBomVodaoMCOykE5GearHbWbruXiengs0/P79eym03NdzzXWqfi/l+PL6mgZM4z6fVhwcjcdrZ1NZIbNDi/dbhdPnwWfMZ6qlc9ORmaHnJkO96g+3DNjn3o4nz9lOAq/7dDiJq5tLCc4PH95JyaF1ZR+lYDCMT+fDOIth3Bz7cXOg3N4x5vtDTKARgJpJOmOS3rcqh0LmEb1bcDAMpucxns/k1CFKe01GzGggpw488GEYat5MSZaPX30Tj28/xGGDob5LMHCWjhEbFaKHKr/FHuwM3Kt020RRmoD5gDqK3FmnY2Kxpol7KYtNacneLoFMRfVj5FJuZjIWTZCRtcFpdH6RRg/9WCg5hCJoMHl8ai4PMMH+YPjD01F++mAqo+xvNj87UwSIFAn1+4jO8WRexF/RSTUI3SwoNZjKNHPC8cQY2WscTzSK538BjBUlLSOoZBKlgExvOLBkwFYGFOsi5a/osQX9VXYL5bEMU5fXk9AmqrkUFnB1GVWRsohnAwIyHtWoB2ChxEA5rgQcEwE1zrKIfA9HHDTMHgFw4Ihin5fQwSYd4zyPclg686x/F0GUZ17rVwEVUiYM5PZ68bRMEEByoMmWYu79uj9rMD9LWYUx4nvOR1lKKY3Wcu4VCMi1NJfk3l05PcDcctDZKJJiKzpNsJOIdjkn2MMqaWcFyHylk+v0narsE6+9eZEdTy2Y0CpSlrstr24VJO1hRUzpjDUR3d5/5E/LXxzt1Sl2RX+WbYzRz8hrKtoaZ2g5j8jCw+kEZKWo7HJian5N2j/LREkjr4l7jPnspUxs+i9V2Uj3ZbF8lXxweYWiXQPnyoys7FaDOdY15DCoMoCmQf81/aukVzlkoG0Z9WwvmRU9ymKeMp5QvOU0LaUbWhxNCCRIZ4P4Pf05yljjOt6zIW055zUWr9gnTcKDDZSvq5kugU2LTZYB68ADsoJw/FRwBVmt3dmucmU6S5XZQobDumSherHhKCxnKo4nR+xaLrf6oEDjYzYRF9C0WmbgVumR+s42S7zofDe19jtDSn1LkofLWVlBB+yL9MkquYgjBnmD40mZHPtdMD4cK891CvbXstgGlM5wle6w019RkspYPZUHtpFlPY29b+8vmVTlMn6gfwDwlgORvmx+Lo4nubI5K2Tf9BMUU7YWfvcKMmANrDfK/qhyn5S6s20j3tv0lrB+5LPKM32WkXei82WWuLMMYfzWy0WPg1MWgenCOpn4W5X641p4oPSg4n86I5x7SsQ6UKNAiKT1XqxcXrYpOedAAettlv+tPmTjbzo49emFd/g5ktNVCsT80Xo5uoVBjuuLy5RlZNy4JGCTNeY9k9ysCHYH74hu3beMaE/ORjLnpBk5EfK1AStkHP/LmUlGTvUElDzrpYMMIIn3uQ7+6/1wdHXuf4KlN+fZW1h8qfio10E0LXCdKGYcyFvthfhagfyLHsCCNiUzBg8kGu0z+7g/iMlwKMfT5vZBetr6aaloZ5VRIyt8Po/LL34SF1/8NKbnl4rMHuJIHRzjOASwCt1jjJP48Snuv/s2Pnz1Vdy9eRMr+hStFxqXS5WKF/eztJDmo54iCdihL8xfvY7JixfpeLokS57+pDie5nH1ggolc63NcHCM3pEMoY0cT/d/++vYffVNTJ8WMWV/q2/mun9UDw16OO32x1iNhrG6vIjx3/t78ZKeT5//XLrKcUwfvuTnfBcH24CeT0MyLbNUKrQ+pPTwchVP334dH7/+Oga/+3083T3EiH4P11cxuXkRvZur2F1exWY8iMVsEhfT8zi/uI7tcKTedejehw+3sfr2TZz//ndy0K0fb+NIZt02z+sQh81oHLOrmfRUembePS3i7ft3cX//mHoYYy3HDWuKPq9MMnQPzrnAoZ3Gv+v1YtGPuO1FvOtt491hE3eHXRCHJl5FeWP4R+N4Yl1mw2nXW1G2YFPmUfysSnK2Nq/5VOoqp/571mtae9j97mxnGnvxtZxjO418zg2cmS+7x1PqjBmZ7WeDB9nuMx81n3EmY6s/me/7zBmA5dkGPyVfyWwvO9ry2ryp4zMFtreAvXm1sQQcz201C8tXA5cErli2m4dbFzPftBzwetiWbHn+83l5HNYdjIX4nvAmA8ICeav0leU492OM0mUKuPQ+sWeW9aYLX29bhHmyhrwmkIaftgcM30O/oRqFx8Z4ntvClD/Hycx4WUcCiTx2guPQ/7ym3udWnvs96yOtbph8OYNETdNet5Y+vYZcb8C4pYnnjifTTfL/FKbGzmwXmMZ8zXPa8hlyliz34Dm8364RvLzTZdw7udEB/Fl7Jj0f3ptMT20sfC1rINux9Gpf7zVp5Tg9ZJ4D494fydCmVJjn3tpK1j+dNegAeTvl1LOwAd6Nl1iHWSwy+NdnwmfJ7yGb5IAoPcVyfItdRiY+BnD9tHvP2vArntJLezn17CodXbQDbXtP2oB0nqkMnn0/euj49BUux5POFEFW/WM8PFGKMnUXnfNyPCV/GMVQycwS5hXoVCUVR5kZtO0d45YSuCrVmyX2CFZXGevJJJYLQiEof5uVGCR7qseUedTpTGSmE3aLz7icSE2PZRxPtmPQM6aV0dbqqtaNWeNRVWYQDZWuicxgfvADcBZ+uKcxTD/bPJk1hk64puU7qjqjdjMn+8h0a57c0hr3d2CBsSSwC+5px5N5h2mCvo7+jPdsJ1mn43pjuKZZY7XGTY3VyRm/OvVkMl5ovdSyyLTMuC4usse5+UVrE4tmKpjW9Gr+zljTFkjcuMVdvTbCSMrxhLPRc0fGmgfgeMrrT/JCFcXLzreMsJwwj7CMtKz2HBmTs5Pxl+BY856ZDls+1MpaP8NzFf+ix3Q59Z/bcdy3tfe8p+aFllmdbVO8Wnzg6urmmCByNpKET3AYrq+v4he/+IW8cHyO4+mf/bN/Fv/5P//n+Df/5t/o0As8W2zjX/yLfyFH1L/6V/8qyERyxIGZPtfitPrZz36mgf6X//Jf1M+JgePUor/T999/L6eVGYRToLnmyy+/jH/6T/9p/Nf/+l/jP/yH/yBnlQ1jK0PtZK1Y8BleXwT/KaKnDNemLw7XO+LCIACvs/lkAnsmYhO/ARaDGVYe/NdGtTfWi2/C8WF2hIeVHBvlNr5sQPpvK0BbRt4yBx8C3jNjaDff78vAKoWQv3Y88b4VWBO0idYHz8+2YusDYgGUSuwgNptKOW36W1iwmjm1iusPQbmM0jfTbcdwGkcyjXadDQ4oarKiqNpD084BIaLSHV35oZPixdgptcccrRBZybWzjjG1gtnr7DnxVwBTrYfX9cSwExjzr/eO7/AsR994fqYDz4Hnt+vX0gfPQKgI9GjAq1bp9dieKz2mY9avzfbyXBlHy3B9Hlrmw/+OgDCzM3373Hr9rLA4g9Hp345yMDN3VIMF66kpbip4rfPUjmbXPW6V2U4Zqh4nzxm5z/t8PBMPIW374e42+oddTAf9mB6zWfUX/WPMYxA30Yub4yAu98eYqoY8hu0+jiPAsn6gW9BzCOcSpfSGZ2cy2OP1q7h6eRPn11cqqWInALyH3+VyHV/9za9i+f2H6BXAv9mtExgiav/mulOMTWMWij7Tiv4+0APgIDAbMJ9x8ANYIiFYrw3wen9HQ8pPJojjHiQ8B4cJdLHarbU+GW2X4BNRLBZ+/dEJGKcfEWNaLzeiS/Zuv97EeJaR4Crt+uKqc4Rj9K7ilPEmI6wcI0RaiacDxkaW2MBIwPFENDbX4njaV0ZA1o9OkMrN3XWmz9Lo0jkbpoMwsynyTK7WOT+iAjV2HE0Fhsk5+phGX2dskL1U2SnsO8BF5/hBIS2nk3gajhrRRkakiz4pFUAkONlO1c/DZQ0BiwGlW0fUtqkxjeNJRlo5nlIpqPrtzjoCuGuATqLwUU75js55l01Q/Zo2p+zEcTWKx5lkQ3Lcy4jEXJcEFtvoc/VvcEnXpr+Bewu5x0Hys6LFY9GbFjIjek9KW/J7fgVOoqg/6/Hks63o5XJMtHJZtNyUp2pfWzadwIieIrf9vnsFWZkDOWQcln92gni8BpVtkPBcG/KiMfp9IBs5m+ss56AsuEFfJdPIuDGgKvnXRDNDM9thrQ0IZmVS4HjqSj72T2XRXAIOGurkCKUAan5qA0eGSPS6Xm+U+fTaWTaZl8sAKsdTK8MsC8RTOXejYYLIJQ+YAyUtFP1PH7yu9EA6nlyXmrUbzrKcls9ujz54XfTVUGfFupPlnPeulb0y5uossP44AeCvlLPogJ7KItG8qlyS197nE9BaJTtxCAJYr9YCEyWDKaumSMukL9bZTvDOuV2AQwcc9RJs0RmqaEv3vNF6V6lTG5t/B8Ch352yO3ddvzrR2GYr5x7AkRyNNS5K7QFWImskK2serf5kHcwyQAECNCueZdknHE+8hl8jY32+rSv6rEhvmqbh45/u3JQxDA/nezYG1a+wzjcyi1KRrLhlW7+MtjSOerHtp2N/C2BRJUd26Hy71H13Tfak6cbGEq+td0gWEnBQAWTOGlu+v+0cIa1hZnqndJaNdhts7Jtpknyb7rmuId9khJIJzd54XU5nIffJpY5kF1HCZUlPnG1XztFOrHZsra1B4Ez7Y6e/eQU8xvuWhmbWnOcZ0Chlgrsfl91DZtWb8AyDyHZMI4sNqgmcKfACuax+Nw6EQB7wf5OdgYwzb4am4Ud2Vrv/I4Et3i/bZ3IYeExNaZGzKnMiGVLBDJmQXWX8yOapnhBat9IxcCBrHgQHDeg7lFmCZDzxf/aRPMSYPlDvPsTm7jH6611s5Xhax3g+jbPLi7j+/LMYv7iO8YvXMZ7M5dw4n8yiPx/FDt68WKvMrNpZLVdx//b7uPvq2/j43Xexvr+P3XalqHLJ9goiGPcGKtHI3qs0lvok4CDpxej8MkZXVzH75JO4+uRTZTqNJ7M4DkYxv7xShhglbafjYYzJhOex330fj7/+VTz+7W9ivHiKM/jkJgF7zi/Bcep9sd3FcnuIh2E/Jl98Hi9/+Ucx/eIXMb48i+HVeezGlIFE9+3FkBLJ6Na7hZzdh37K7RGA3X4by7dv4+0ffh/n79/H3Zv30d9s4vz8MsZXNzH8yevoffZJ7Gaz2M+nMTwOoo+eAb+lQgSZr3cP8fjt9zH86/8eTx9vY3P/Ifr7bQwUbHXQ8+DHw/k4zm+u5AR8Wm/izcf38fDwlJHqOmyps+q3SolZN2G80CN6K+eF0KXVsBd3w4i3sY0P+1Usklz1TGWi0zePUs9E05OZ1h+Lr59oOiOkxSNQTyJLDUvXrHNi3ITXAEf8GBT3Z3YGqS9qfS4+WJmA5sHmSbb5ravYVhJ42/R4wplqxzFsG13ez7YNZtvXvN8OE/OdjldXZQB4gW19V7MwfzDuYp3BNpplgOUe6wMfMMho/AfgvNWn/D3r9Oiq1s2ME1jec2/slo73Puvl4TFbfrU2rteCtbe89B7z15/zXTvoWtvZ1zqAmc+8rnYSJH5yygIzRmHbn7Vq6cLftw3M3mJnnYBvHEEJcHZANuXJmp6r6KB22qkSw+jUA8l6eKsvsyeW36Yp/vpMgaH4+bIb6/nWN2QDlgPGctN/oS/mYDC8lWNc47PwXKfw/Fg71tefe/9b+Wz93SB2KzvFr5TleirNaj3FdMY8jBVYN2OcPm99HPzlaPLzvY5c/wPZ3Dh4Oh1sT/n6zPixPW+9RXK7nA22Lzy3dh6yhcv5Z77gPUJ++lz5nJpOk7b+bo9X6z56RgWEtbhTR1vVN5M5+uz43t5/4Wm9U9a4MOhaU0rIQr8eq4P0jQnJabPYKjACWwJbSUESFZh07B1isYAG0sGbOEbibdDF2dk8BgSLbLNiQvbe3ktnFz/erKM/yVLBzE/ZS3DsKi9Mf17kjemEuem8Vl9s77fXg8oNov9+tjbhV7pHBeRYD+mcyyphe8qMfE7H2sty2slGow+jAujTqWkHqunSfJp1aM8U8wPjsB3CZ8zDfMB8xmu4IVGll8FhLtVnLJD5+d7SJUcZyGD6M+862QiJD/Dj8fK/dWY/k+t9X59vY+Tmi638417mEXxXsryyrmzH8lwyijvbo8Zh3q1zUxUPWpr33jE2AlyM73jcrAn3wPHDvZF5wooUUJAKQ/LHMR3KO9smeVBiZHlmuOZUzcWyvD1P6FqtPLBuwRgdmGD6M0/x9e33Wj5k3Tj58un5rQOqxZwty7xGvpf5XisXu89ubl4e08tdkWTBwwbx+vXL+NM//dO4vn4h4/If/sN/qIylf//v/33863/9r7sokz//s/8z/uW//JfxP/7H/4j/5//j67127cqyNL2xvTmWNlxmVWZVdUtolG4EQRCqXrJv+zH6FXQhQRe6kNCSymWliwgGGSQPecz2Rvj+Mf61J3dFNwGCPPusvdZccw77D/cf/6OIDALmOxaWCAyqp2iVJ5CrFA3XOtCDAnLE1MaI59f8/d//vYJNBJ1+97vfyVgwMRsU92aZYG38OPhg4WXl6MPnWRy4laOjqdw/MwFOTrEFiQWGBZgNBQtXg+pt4ECCrTLCrajOQf9WeJ8fon9n4mud3FaxWbnbIDLT+fAtvGzoWDl7P20w2PE8j7i2+yvHvtqmWeGZuL3/7rFsQm2J3/vpoIgdVu+jBHoBAS3TfaGtq82Wn2elb+PPgY52b638JPyOfc14suJGMXldyiIcTOTsO/DkACa04Xfxu0lxNGXp3J/reC8/s/19rvU0uNEC0QxuQXZuOBsosCC28efnW/jwPbc04P82QFiLM19ao9R05L02f9qw9zvY4LMB3xqTLW/4/d2r2grCtMdzvD/mX4MYVhwyIkoQ+/+WHwh0eKzlFRvF3ovW2DUPmCfEj9WWxUrK3+faBOacJUbbrV30cMb3h7icDON6dhFfMxMuenEbg7g9DuICMEtGBUEClIqKJvSnR+bnYJyBp8tZjGkp+u9+ozZz85srZbUqO45SbrJ3WMO7+/gv/8f/GYfPT3E5n6nCoTfLdoLJu+m0ev02Lpyl//bNTwIlacm03GwFOO4AW0ArAL43VPw58JIOSRpYqRwXNZ+B+4nHKAd2azmcpZqhhLE1no4UFLm8udRMqKQ5MmvTGATSlhzc7LNl6modGznXAz2T5z0HpJmms002DDMudJ9y1MUTvQQbAXhGgPG9dNCoGCAr1wPR11SEbZP3PEydYJANMQFls8wIl5FV/fQ1n6Gy7xTomc9jWvzOmn29QMunRQaMcE6qHZV0S4GMbt0pZ6FKqcW3FbDWAO8KPInmmMWC0THNwJP4qZegKO/FetSCD0OGSoftaRi95zY5OJcOTjpBEKLkSNPKSXyzz0Gj5lXATe1PZbjbERVYW9getM01MjaZa+G2AQ7o1HknX6ZzbPpUpR6BqCo1B0STHFWmeUYVmQvmCgZRTQG55mXLR/aEqi/NaCjQyFntMqoUtzo5ztYr1h+tnmn1mtbQZflkBhvP6K4pR1K6r6q7rPNbo5Q1AED5e77GOkDOF600umy/agHBLA/2giABrdYIzpRuUSZ2AQXw5FO1CpIxCo/WX/3MHlerS/1cDhWBaP0MgOwZEVTk4cz3B+IVZr3BYwSevLd+N5+D9EUFdM/tFe8x4OMQPaQB8rS+nIn214+LBDwAtrv2gf+24mmgjNGUH5JttCasDGEMd9qV2taxTefgn5M2vtBJVfWgWX2Vden3Es0U30o3V2sz6ybJEMCpQt1VcQaA6fOguoOq1W0C78hVt4VjLda5tlHk0FbFkGikqpXclkwys1qp2FFrnXrJgKdlBsmoAIJm4Dnonkqm/SHW9OIsOqTaVnPwqJKrQcaTCuq0zhf7YV0Pfy0fn7T3BJ6OtIbaFRixT2BW79oAQaJrzz4Yp5Pd2q++v/yDAkRSrlclTFVtSmfK8yYZwL3XszVjnl1PYLwCb0f0WrXjo2qYfYNn1IbsNEw8ZeKpPQ1zl5B/7Mt0Pk/nm7aQVGUBJN8vvng323zmHwJPnkHp71mucC22QccL7jXfzD0Y9oaimY4Wm6xAFdqMM/PWe/pUQJ1n8tl+MV1oz5o+9YNqc+ZAdMqc0/MAFltwTsE3Es9KRnDevqf2zkCTA/eVkWr/yrLa+4PcFPBKVjDVfFTbqTK5kr2UhZxAiWQIQYqiFwVyPeOBgCMJYmpXm0GR9A2qzWcFkJD59gUEIFBR7Y6zmnHdAAAgAElEQVQCuwQQ3V5UNFmthzz/zutjz6Er7Bh8QM1dU3vKrIKGL9brTRyWqzisNnF8XEXQVo1gL3phOomrZzdx/ZffRZ8ZnS9ex3A0VYUhfDS9msXyuI2LLb0i4Y9DHLar2D48xMPbt/H+z9/H/fv3EXRd2Kxlt1lWE6gigAUfSiYSnN1udGa90ZQSSlU+Pf/qmxjdZtVVDMYxu7xVe8AlLbxGw5jPGMg+UxAo3v0cj//6r7H66W2MGIJOy/E+FUAJxMmeJRi1OcQKQ+DmNuZfvYr5X//7mL96EePXz2J/Oct2fLtjDPa96G8PsV3cJ++OsLOkWGPS32u+0+cP7+Pq4T4e3n2I3adHJXLRUq//zVfR//arCJKqJpNsx7ztBW2PsH8vCUat1rH++UMc/69/jLt3b+LxpzfR36xiRhvrYwbpAAbX+01cv3gWs6vLWB0O8Yl2hk/LGmRPlkMG0BUQqRmp8msr8LgbjmNIt8DlJg7rXez6/bgf9eLdcRMfN4v42Eu/HttdrVaRRUiTap95WJMYkFUBwhbKRpIPB9/vDwL9oFX8JHdUsX3vVnsOtLA2yyCdvav7q0oGHnIgXPZH0+bIQKJlM3YZzybw5KoZB55SR7H9CXhbv9t35PcOgtv/NN+2wB3rtn3MPbjW9iJ7YHDMGIwxEuM0xnfsk/sdWHu2zTtVDVnHdLJHoxjSd7fcb9/d65Ft27Sfbq/hefYJfY1lnd/bfrhltPWbAVJjP/zb6knph+p44+92vkRjoxlT8345sOT7t/Le37f/YrC11bmmC92XoHSti+9i73dnTAvos4oE20K2wSxrvYfWY9YZmotsed5UFNsG4nfq/FABKd7NWMXD44PamX1hL5cybffRvzd2pfcou8L+sOnpXE+hX1qMwHZ25yPiczdt0cwHrb51crTxPNOJzueQicy2Ub1vLS3ZPrDd4D0W3R1Ovr153zwiHKZs4xZMtz0GfRqD5J7G14yfZEXLqcuJZYXPInHYU8Wln9tifdghfiefqflQuE3bVrhJsPY+CrSv4EnOAT51I2mrLbjeNNYGTUYHWqRGTNGJNeOJdbjV3nqZ2Lb81f0uBmW/sDfq4LHNwLB8ZoIbtEnFr65ZUYNpdvlABz4+LmK1X6vNniugZiU71P67OixYPrc2L/9HVgnX6icWZ15x9xbxbs0K5PckvY6HpIacEmV8T/kqBFRIuKp7DQdZUSUbpZLdHRjiHvzONGS5YF6RHqjEUGFAZXM6KcI4G79b43MP8x1a29FnynehXc1irOTZ9sy8dta0Wi30fuZnv6vXa9/MOL5p0DKw1Q8tlml+8zvzzHPbPfnu1JHB17YyrPKIu0C6+Yj7yf5k5mfhJ8YVkQfCJvArqgIp4wqZuJzfzRaKJG6bttH1lgsOUrpN5Dlv2T8jKabVXa2faLli+WUctftu00bP8tp66LRXp7EHPovWn/I9/T3TQCsnvY5Wx6niiRt6QCmgT7/fi9evX8bf/u3fxn/4D3+rPo1/93d/p436T//pP8V//s//WYGgv/qrv4r//r/7H3QAVCP98MMP8e7dOxERv6f6yUoHIQfR8NIQjY0BDA8IFcL3gfN9PuM7avc3m8WPP/6oKimD3XzGIZ63ImuNBDNZKxjPlRi/Oy9lteHCRs1mF1oXRqENgFaxeK0WCFbwVu7c24ECByCc9cP6bZjZeGgVSPs8E5QZyoRhIrKyshKV8K0gSEso/r4NEwxOB1Ec5Wa93mfvjYGJ9oza/TVxtcTOtYDHNqYt2No94noBKDVMM/c8B7Z7MGJrWLX7kEIzQTS/j5wGV2g0fZRbgd0BdwSGxrP49Pmj7oGQhtERGCn4CNDMZZTbcbCQsbEhJ7MEuo0bC0fWwrs4a0kOfROYSmav+TDN4NA2y8k0boHHOrISb6uIOuvwmZgWWqPGe+t9Mw0qW8RtXKrXdgrHJuO0Ss+dlexzMX9wrXnZRkEbpDLd+/x5f4PQ3Is1QV+8h2WDjSMbP1Y4VoTnQTa/lx0TvmelaqVooW1aE+BVw3ud0W5g0NeyHs56PpioxRmg+M3VLKaUhG5XMe/1Yz6ZxF9ttjGPXtyo6mkYc6XsZ2uB/XEfs+k4GEDJx6PxJI6jaRwo8Z5PFXi6/F/+x2wrR7sSnFiCQ4tlPNx9jIe7z7H4h+/j4af3MesNYjKfxIigzrNLGUfKaN+cANS2hQwVPjK2lmtdi3GjiidASgxAgjEA3A6WoAwn1dKpgh/s5ZIgFGXsGBnDUYwB4KstmADqXgYNAJUAU9QGbjqMMc78fKZhn3JOyCztlQEOILHOnr8Aj4Aayp6MY9zeXmt+VGYkzeI4muR1LTCLcVjOMJmyACTQFdViBJ4AEHR+VJDsd6ro6JRfZSiyJgGpk8zIgTZnFwkAAA7IMKX3ec2GMV141o/kiQDO3H/tdYFOqhzpMgvTsZHTSaUEPFCZN6oYWC7l+DlQKLoh5jAda5g53yWgBs1O5jMBYBjFcjr6zJ6qoZXIFfcEruCSjMS1esGcskVrQLl0ApUPdw8C1Nhv/ho8FZ8x+L4xQidqf8iA6dSFyBlmGNhoAfTTvjTAJq3S3L5DfFfyT8ZnteURvx4BEjOLkXYIgDXa1x06JFsL2nBxOT3y+v7pUUGhzsB0Kr5MSkgj5UFrdNkesE7zvX2OrTGFfpGzwPOrDR28YFk/r4xk9qA1WO1EbuLUpsAOm+i56FczWEjE6eUZ8T1ARiodqBQKZmxVlYectKZyjfXc77ONo/dT84fcyoujGGRmv35fIJUAynLkFMws2lTlFS0kmQtXhjWtjbz/duZbm6N7dlUJmk9spBLYRDYsd1nxRNKQKp6eljHirHE2u4zIDDC0rfaQKVQZpOPGzKzkpVz/WHtkO8TAjuW/7Kx+rwsIi8fH2c8bGnp6TLDT7yObib23XmSOKc5ptdX0LLZujhhONeBvVYkoqNvP1pWcMfPwqGq1PreDaNqQM7ZqhspXoFlDhQugJPBkerX9YB2uapK7e81/2Q2yGlRVVsgf5qlELx52a8kwZOsScBrZDjhbzvlwf5pxZoCM5xnE4Xsr2m9NpzGbTKWb3Ep08fDYBce93tapYT+hZfsAlsG+vwCmquKRs1rBjLZik9kvpodsK5Vz05LXerHcZqXH6pCtVmW3EYgWWL2L47hmNRXoZQe0e8c+gMKjZOrVzY1kIIFDdCZ7cNVPoNT83tonGfg4yndRCxaDvxW0l/2LMPd8tpL/4jPPHNjkjEY74434yt7/w0Fm3tach0VbFdGLWDw+dd+1s+fnaS/2p3vrGRWgSVDrqMoc22luM6ezqISLPa0Gte81Z6Kd2YUuW666jFHbfrbFpeuqilNBXKqM+BdQp7LI2Qv+zzO5Hh1nOYot8fTwGPNJyf8m8MQ1VC0CDGBbeH3Qk/eSz60bxNtVxUPgybxI4FR8qLaepd+YFfBFC84MdmYgOgQIMYtqtVrHw7v3MQXwonMC1cf7o2iHe109u43Jr17H4OYqrr/6LsbMiHhaio/Gl9N43C7jr26+ifUWH3gtuxF75vHnn+OnP/4xPrx5E5vHe7X9dBCSs5oNc/aj56wFwV/a8AL0DSaxR6ZdXGqm1MV313F1/TwGk1nMr7M9PnxLjPtiNo2by2dqtTe+f4jj27exYNZT2WaSs/uNgmgHJAgBFBJNYhjr4TgO00mM/vpv4vKbVzH77quIm0vNQ6Jidbg9qlpzsHrMM6Jq7BCxWS2DUOuov4/dahmTh8dYfbyLxduPMToOYv7yZRxfvYzD65cxfv1KrY6YvdQ7DGNxPMSmv5ddOIeWPj/E4f/+Xdy9+TE+/fCnGK4WQU4WgckV9gOdLHuhiicSKLB/HXjSoiLian6T9uZ8llWE42qntN+rgn5wfRv9xSbi8yp2j2lLP/SP8dNuGT9vnuIPy8/yD7CnCfyrgpas/dKrVGthU6HbU7akXSMcZL+L+TQ7KiBf8Tfo+mJ/S2e1yHZqLRho/xn7hzZQrW/eAvLmKdkNNejbvG77Q3jBIEEy/tDyh+vTh8z2x/l5tbitJC1+Nn7hKknLSdu+3MOzvhNsSzuK79kn5DvYBKyDa+1Pyg4qmeCxC7SNY+9kQxyP8fj0qLXbrvK+WAcJ+NeMyGYG6Nm8DJ4pgLQJiBlLMYDf2nWsjxpc2ogZYGwDT7YhO/uq389kwmr5zpp+SVcaHDTW4fPmXb2HbmPVYg7eJ58vz7d97OsdJOHZDurwmcDb0UQ2uasskNfeR/QntCzMggq+srNbrMpZ/cZH5JdUklS+86lDgffEe8AaWP/9w73ubfyBFoGs/f379111lm0++wCi23qWMTRjbQ6gmM8MTrMvBB+Gg0y0lK9RLYlN44kpJY+Krqr1qnmsPTvjLKyVZ7ZB484W3WbgM2kxbSHjT/KVyh9tfQ7rMn7Xj0x4s06VTVX+jHh9kPal99J6zWfkZ/NO3ifvZfobp8ARv1eyWQHn+Z2c/WbeNg15n9DRpkeus+yQfCPhsLIVzUOtLcj1qvir6cT4LYx9kT+k1nAZWDetmi4ti/h8ehx1FU/YvIxCkB1bM56Gfez9TFTdx14YBt+XL8B4g2V2PBjS2h4cspJ0lRSA/1mJM9hhG8/zGY6UcCXsGRov3ER2R1X4OJhFouqJXzJYgz1rntQzqjpW9EbVctmVYAO02rNdzr8OvHv/Cdp5P9wOxpiocWbbZR3NV+cWB284dweYTEetLJWfX7KY5/J/39vzboXxVIKoqxjlM1xnkYh9MvOP/WUlJldA0nKDNVhfGmcQNuHOKrUG6xnTlm361k8SD9XazBtcZxuRxG3OqpWp5kv5/P3yj0t2tnzOnjHmARnoohnP12vn7Tn4nZ3yMwBpzIHEmJM/lAnXbaKlWk82c6ZaHCMxibTv7WOKn6qanz3EfjDvtu9tGWSZ0O5T55tIPp+SBv0d+1C2Idr9t4/XyulWf3a/Hw7Hx8y6QCD2NO9mv9/FX//1b9Xe7vXVNAG44Sj++Xf/Gv/r//a/x/c/vInr69t4/vJF3Fy+UJs8qpkgBP7wf1cwtYaOCcCKuhXYHA4/OxBlIBijzHOj5MhUn3uDNN5UC1MbGVbkFoRtcMDM5WyW9mB8ADZeELwQioUv0WT+aH0jgMMc3tYqC2+6GcoHZYDTwTILVCsfK0orKdaOEj5vZeGSwtzPinw3FVXtu7pNjdfPM1sCbM/HSsHnZGVrgdI63T7rthqI75uQLSBVSlvK1ftmJ56fMSp95q3RbAJlnwEGLBgsVMysXNcaQl6rBTvfbw3JVok7qGGjl2dA6wKR6/82JFvDxPtnAdUCcdyTc4NmLTxNs96zFnhkvRbq4rMCxVhDGlYZWDONma4FRE8mHW2YdnxmBkHgqXZ9bWDIe2kl067P/GQlw7P404KPFp5+P9NNK8QIFttoMr+xVu7H+3K2XivfM+16383PrfA1bfA7K2kbdS1ta88KaPFZtffROwrUrZk8AIxHWmsY2KLVz1QZpeN+L6aDY0xQ0rt9PB+N4tn8Ir5miHpvEJe9Ycw0QPkYhz1Zrxl8ulQLj7Ec1h0OJ0Ob5/MYXs1jenkV26tLgeMYL9rjwzEWn+7jA+1Wfn4fu4eVWpHSQ389HcTs25dqD7d5XEQsNzHeHru2pXwfJxj5y56yP5ebbJewOO5iw/tRVfW00tD2+XAaMYlq4UPJe85wwvmcX1yJ5paHtTKJlHm/zr0R3RwPMtKONTwdg2lcZ0pPfTKF5cxc0JJ1I5BIw6bJpCUwIVmxivUiQTXPHIFnbp7dxuXNdWdkieYxJKPaSg57HVhFBjEyObORdwpUSL4oaz3BNctmrRfFf5bhqJlSAleSDvg/7yJ5NE6nX4bqJIO862Ua4/AWM6acRLFeLBVUaoNTqhxiz0iuZv8Z2AsWyecY58tVVxXhFj4Y23LS6bte7wXNQyNyliqzX7wxznlodkhctm95b9lrGcn3zTPKWF0nyCA5SeY0gN4sB5HK+X3KyhcbUtY9NloB+uywaO8KXHBQWjZFAwxy7pZVBFusc5I/q3qLobBuuTUYKkAhuUagj+CP0VkCdlQMlE5r9Z5lZm+cbXIsH1ytJ93MrLPDKfGEQC7rccsdvkObKIPwNvC/sBfYL1o2NpW5PNvrB+xHzsk4XCY4CC/wczpmp6BoK9dsOyjQWHvGZ15bp9NoZVmzoTTrquhMNAefFn/K4KcSgjaUVfmkc6BFUBn+rgSwzBTtENBoqjAs821MTo8Z5OVznoEu5//WZa52lVypFpiekSJ9w9orayvX0cySwe3WDLuqlGStVKBO0pHv5m8WP7MOtziSHQBw31S0smb23DQK3cJ/WkczfBZayxlCX7bw9ewPtdor5/XpU2b0Z0/50ywYtyUdHTPwQRCK57I/VJ/yTPHoNgO4di7Np7YNHazufq5KTNEm/Futyc6dK9MMQKjfxwEdVQGSiLBea+YMnrl1v9p6VWIY1auL+2wlavASmedzZj+n8GYFNHk3EgJs+2WruLIJd/tODjjQLp4eZlYu4JdnqMGH/Cx7YHpq/yn6IFjulhnjUTxtcrYKe4r8lhwjwWK1VvDUVZSywd0+sWQU96FCBDkkJ5a2lSRVHDKZiHZmjw8LVcjYbmgzeHU2E1dinQKirQ02Ivx3yEAe78d7+Ux51mhe2fga91Tz2Kp6Qo4eiRQlT6BtBUa7RnfZ5o53ldyu9mv2eQiywvZfBGZKyNgmZPaZaV08XSCzdAsVHMsE8O1vuS2N+J3Pq6JftFjghIO7osFxAlu2W02XBiAOChRksJc9alusC8xk5mH93vrFvCObXC2MUz8LuCQ4Udm6BLwZOq4AFABYBZChE1pOQrfYNh8+3HWBJ2a+KqFjPIqdqolD166YTTRNpx6ggYpQBf0en+Lzp0+xvn9SFRL7aRtCLXq/+zoGw4kqeaZXNwr6po3FrM1tzAhYHQ+q4jlut/HzT29iif329BSf7u7i859+zDbJ+OfjTDrjLzpE7S/X2WXhjjkUh31cXl/rvOBj9ml8fRUvX7+KMYmdAMeDcYwHo2D21+VsHjdfPYvhbhfrdx/i7vd/jM27n2Oy2YLUxfrpMR76BJz22idmwchWow0j7ZGYg3H1LGbffR0X//5vIr5+FZvBKPrHnuzSAPR481PMpqPYrp9i+XivOV0EhlOn9OPZdBDbxTo+vv8Qm/UhZs9uY3B7FYf5NAaXs7h69ZeqXOoxO6nXi4cVMyv2cTEbxXg0iA//3x/j8LvvY/ePv4vj3cfYjnaxHVeVI23yR2kfDKezmF1fB1Liw+f7WECrVH1993XcvHql5y17x5hd3cblxXVAedhsAPH8JeAOn7lVMjRAIOTz06f41w9v4+NhHbsRYGvSMYllVFgNVju1zjUNu/WQ1lS+KXSrdt7bbefPcaZpgyX9O1hDAIBs844HSKwoQLv181o+g14ycfYQtze3ahHphFO1my3grcVO7Ee1gJx1k2iA1tYAo5UUZEDMCY3Ws5qP1vyxjcZ92+eyB8YiWuDfs1F59ueHz2rxxFgHnv20fKJetwua+J6WhfgfsgkqOZR7GI/gWbJR9wmiOjhhuWT7VfZgM6/JtqaxCvbPATMDc/axZauXXPMZ2U5s99V+MbKc53kt7IPXxvVZ4ZVyzhiFMTHOpE2gNj7C/vvZ9sO51vRE4k1rd5oGbN95vwjY9HuZSGt8iv3kOq/LAUG394em+8NelzDO73m3Fr+ynW5/n/fn/k6Ek72EjiM4UOfQ4lRKvkH30HK7ErTsrzmY6Pez3S47uu7FvvLOxqTkH1aSW0s31v+2hX1Pn7XX7L3x5yQUtPRjrMXnSnJ+iyP52V7rRJWizWxGR4LLJlisFuIJBxS9N16fA4LwK3/tK/q9oV++w+cOkHa+XyVAeX2mb9ur4oVi7xa38fX8XslKTYuzFp+T/0GwvzqYINvGZWvxDJJ21Rq2Ag7yl8r+Nb1AverUQLt1dSDYyacQTtHrx1OfZL2c50cSCvaqulTIFthFbziKI/Y+yVjMs6PNeLXxJ2F4daRKKpMeLRu8D7JrtoyimDaVP6eZ7cvFWn7+aruKUT/xOtOFz+Fxnd1GjCf4HNg7jYlZrKoin3nVWV1v3E58TaV/yTfmfaWNlF2WLK/t37V0aL5SB4rGz4FujE+jM3iWq6Y8usK+q+yvkke2UeVrNPYc+k6JTCVHuY718sfvbd1hnMYywLiKZahxYtny+FTCaE5BUctmv7dltDEQBZ5rrzqsc7ONi6tMZMBWzqS/nLuLLXk1y+TgpL1RzrP0IOx+T8lMlg2dH13dH8TLVWzgd/QZeL/M794L63DLRVoX2362j+d94nPmxne+ZJ2jcQrZEJVoyRm4bSWyx3iuYwteu2W65Q/JUD4r+7z2o+UnVrKkeaPVH/6Me/pzv3fv+vr2yI0AAefzaTx7fhOHw16VKr/5zW9iuF3Fw+NTPC4XsViu4xHQrU80eprZp7sEbvIeGT1GgGWZZqbLmFBMqK0S5jNnaLCBEkYVobQC4WcTionYgscv0iqj9iWtVCyI/T3f04KgVSjtIajJZpXjpQI4zRvQwDDctkYxtM/5JaXavkvL8D4kg1w+XIjExGBjqN0j9UQtxWmGbhW0o6esxcTk75sgvrAMu3kL+Z5WlF4PZ9IKCN/j3GDxz6zJ9GEwvKUHrmsNNStun6cNRBsEdmD5Xhs4apnRRrOfc86w7ftCTzzDQsmOL2uy4dIKbgsxPuP3OB8+s1bY2/Bu36/dE583isagjp371phBsPp9eDbXOrrt4JMFk/fGtOyzsaJsf+898bNsjFkxtDTSfr+lMRvRbTDKtOpnOyhlZWA6bJVDex6t4Gvfw5+b17yX7fUWkF/IBPf1L+FnQe9rmANEMARjRFVYKmjKSkR4qxeTmIyHMRv0Aol3dTzEbb8fz0fjuBwM48V2pwGVE1pKYTRraDFgak5NIlu346PBMCZXV3GYjOUA7weD+Hy/EmCJQuuCaE+rWD48BoEMegzfvHyu1ny924u4+tVXcQmIQKb84zLW7z8ryIlRYGdQDh2Brt0upsy6mIxifTjKiGJNOLPqLT+dxtP6oasYGlDWPRoEczTot4/RNBj1s23Tehu7xUqKVmdQBmev6FPtgqp60YEn6PnqxTMF7qS0alizAUYCdPvNXqChMoQqoA/gqd7zNUdKNANY1EsDmTUBXgtg2+KUb7MXv+YlZa98slV5TzKDTdOaM1PZ/FQBmAaUFTamnV9m7fB/8aJaaKVOUsUWQZsC2M2TnnYBOCNeqkABwQBkJVVLANYYuhjHapuGoQ3wywDWLsh5TOCRfawsOwBVD3XXu1X/6nbQ+7EqNiyfJVfc5qXW0ho7rRHAtevlunO0qKVKvkx65HvbxUb7ifEpYK+qdewIMqjczn23J6y104lM4DolZhiG0HOqDZXlEtmp+l6csny20UuQTT0rmR+RZ6E/vGsFPmxbtPpeBjKuBM+q7/DNL+QkQdVqlabAQlWMdDKkacvVGoX+PUAy+6LzKYDVhqhsIrLf+T0gViXNEEizHnFG47kM7GyQXyqHbwJbh/Hgi8CTWg26gol5DZW44DkqbqHo2VNTqqpORks6wQXQiu4xtJvWmucGZDs7jTW3+iFfMtux8QcwV2BMBdJYA3wBJVh2t4EnAk69yYkHCd5zre9ju8y8LIenKixZpwIt1dKxNcbND3KIC7R3azHrcgPYdhB5Dzk2tXYPhV98fkjHA++5WjVpblvxIIC3nXzW2dKe5EMFjfm/7QDbLXIcJjnj0nxnuvD1OO62lexocV7mSVo/ye6rYIaOBDqtjE7AcvGM+aICkeaJQbV64X52CHm2bZ35bJqVVjVfkWrRjk/62QpP70WQxbPSSAYox5PqW519zeBB1qD3ZPsDcEYOce74pUAhtSTF8Tr2pDdUAVxrV/CIgF5TUS4dXEEMEj0M2E1nmWAhuu5nYgByCDkvebcl0/uXA08COyZfJn5ZDlnnE3ji3bWf0GJVN3a+DvrVa7PuqLPSPhbwLN1S87l4BjylMyErvcnQ7gKtkUkAo8GpVQu0az5z5i/3EP1WlZbbXlok8H3rRQHjm1NrEPYcmrZP5WChZ8bxOYF3728nMwuYEKBwkaC89Ykzaa2nh6XzWplqecT9mOHktqzyFY7ZOkfyhmRGMpwr8OQ2rEpiyS5rEbSV2x/TBsE+qJlr8DPzXwmkKhO6qlh4NrYWQTaqsQ6PC1VvPn2+11nNaR3KDNDZLF68eBG9lzcxv7zSfKD+aBrXtzex5VmrRVZ0//heiTnSCft9PH3+FPvNWhVMd3cfNQOTSr7lIVs/sj8CDrBZetihGQwigYtgiNtVducavZhfXWbQTFzHPIxhTIfjuJhM4/bf/UXcUoG12cXip7fx9O5tBAPd6caxXmoeKIAdYS54lD9u06k5aFe3MXrxLCa/+XWMvvsmelfXwdyy9efH+PT2bYze/CxwbnjYRP9Iq+pMpDsq2D+Iq8uJ7kvwabXccGiUYsXw9iount3E9vJZjKlwmcxiRfUFLRsJGI4GMRr0Y/3ju9j8859i/f/+U+w/vo9dbxO7YQY6SUqichgZSEvXyeVcs58eV+tY8Rntka6v41d/89u4/fWvond1Eb3ZhexfcA2yidFv8PmKLgSfPmdA+5gZ9Iunp7h/+BC/f/tjvFs8KLnrqWaWDWcT8ehhsZUOte9teS1ZqlZw2YrMYJ8DMJavBLKczGkdZn6XLi2ZZ341r7U+IdfJnznmTA7UuaszWv/aPrTxGftorc43H1onGRw0TmC5amBQJlrZRZaNDrRYp9jX5Lvcx59L/jVJHh7fQACD9QOkWee1GIj1lEFug42yCZqZzOKRwQkAbX1UAbPrlYItLdBsANHPxU+RPChQ3M8wXmHd73+duCF/53jsgGTZ4kUL9gP5GTyiDTS1dqbPxYkGtuir0JcAACAASURBVFWMD2TSbSY4cX8nhPA9PpNerhml0ikFVhv3MC7n+7I/nY9a+8h9+R77YezEXWHUmWWf/oPBY4Ok9hWsO4xDtFiN39WBi/Z8rANMv9zftG/7g3+9Fvv9LS1yvTvGmJ59buYFnt3eT/KvaNQ03vKe7TQD8qpkbf6c4xYt/tLZ/E0btlG1kmx/Z1vIQLt5zwFLr0GynoTPcc5BM436+16j5Y8DwdC0rzdG6f1ofQFhL4xxbWzDVkZttpu4nF18YZ+YT81HanFcgXn2eqKkjJQDVOWqzW3ZmzxbCf8VsJfNoNlGdP7I5JIBrXfppEFyK62mh5V8Sp1uBZ5kz9Xv6cTQJ5A7TFtTHRjqnbbrXaxrBqZt8lZW5f4SlMrAVFaAJm4omcv31enhqJZ5PgfZJoV12w8zDxv/5H4aKbPdd9ik8IdKWvTZM3fZ50madZ7Tqf2az9zn0tI/37M8t13YylGTrekBXjId2s/jemPUXpN/p7OqVnvdeRfvmO4tD/1824h+V9OhA5v8bH2YXdSy2s9/LVccJLEM4fvQVKv3OC8C7yQy5rkOhSuRoCE7FAKsVuL8Dh3NeeETYB9yFg7c+ExdOXrig0yitU61Duww47MZUuYzn0tWip+6plh+GF+xrrO/0draPg/LbyX4VSKE6dmV3+35W8blfmXwscNImjiCdUprj7d2ut/V6/d1oqHnz18q8JS9cIdxfXOZ8zOWCxH+S0p9FfEjukquUU8GPRuirMnlKr777rv45ptv1Frvn/7pn7poJMYwG2VDQ85kAX5WFPwOQvImcb2NGZfsYSzZMDPh2bC2cWGGsmBowTaYz9dLWDY9362kW+XRKgr2BOPppNiafsCHXozGp0GNPjw/QyBgVfv4mf6dmf5coLeBJ9bsQ+d7zlronDJlzWZGpJWhGeBkRJ6ad5hY/WwTiYm1FUIGM/ze7b6ZmW3E+Vo+t2FhQcDeQ0f8cTl/+84+v3YNpoVzIm7PuGUwM4UdWO+PA1PnBomZlOvYUw+wlOLTXK80zM6Z2GdhA9EZPDZubCCZ0f1uLW23TG3DoGVMGzl+d0AQG1wWFl8ADZW9Y0VmQW16Ozea2rVYybTXen2mEf+u5QnztN/PgSd/x3Tfrrc1fL3/rVFj+mrP/lwIn9NvK4TbM2YdNr7a7P32PE1Lg9E4VoscYCmHnqyXrhUWcnEfF+NxXAyZ33SI24h4PZ7EM8r1D8e4XWfwgEonstsJRafBlIHbLogQNcR4OovFbhef6OdO4OGQWbrK/6zMccAvjCPAoc1kpODN9OVtDJ5fxezlbbaIe1rF9tNjLH98r4rT+8eHTgYgl02rq/t7Od202FvsNwISTHfpND1mgIEAFSA0ANloGFc31/oc4HNH65XFKtZPCzngDiBnf+cE1QT4lONC4IngEd9/9c3XMZ0l+EUmu4J5tQYCDLPJXICJjJqS/a74cUBIhhzOey/lKc6igjL8/3BU72UHkAk84QhmyfOpzVGn/AtwlbzEeaoqDNbq50iejHIQKJlKUpQ1tyg/q1lYyIv5ROCE9Q5P5N6Sm7QOAPyGR9UGIJ1wZZhX2yGys/RZAdqunLDUZh0ObLi6ASAD2tczyNhCjlUASOuoihbzYRsYaXWUnMZVZsGlDAcMIRCRZzq7vIjl/UL7aQfYxoMdadr9eG/PjatcYw7xNu+1IK7L9C233Q+emReW6SsGuFeFgqrXKpMtzyRb8VlmtACB5dYawKtaPVqeoNC774xyjpb0ZlXbAA53Oq2cIMuq1q6QPKoMzVantHKJbHmMu+5+Bd518rSyp1rjzXJUZ1XAbmu08XlneI6yEkw6T/PXQuA26+FnBWsqkUd6G8C1Akk82oEnfVbBQt+Pz9rAU6uHujUAzFUgzWds2Wrd42QheFjARTOQW2BmU/FEKzWdrf4OIsYAP+lcKdhAIKR4k9+LB0oW6B2qLRj/VyWEA45NYNB0IluSGS1ND38Df/o+wBS8VIE42TQEAGr/uPf2cVGBp6wQ4XqdfwH5dqK9BwYH0kk9ZaB6z7zH1sO0YuI66/xOjpW8ACxv7TafS+eIea+JjbkPPRmHVKgiV6tNIwC7nRI7Yjz3YjzrMtHNM+Zz8QJZf9VOTzzQtpzsM2MssxMdMBYPqmqxhm4XbXqf0C/KzKPdI4GnY2Y26jzKf5AtXNWrzAB0BZ3nsnB/gtoFk3ey2QEyAk8GrMaTbKUtWu25uoZKxJop1ht2gLuIsGYWyNZl3lAvs3BtS5nPbY9fjDOjWEEqri+bHt2uPxlz7dokyhbUvIGaXbRPOtSec4YKEmblnmmic0zdYrN4n2snzPzRrKzk+25WYzmTbeCpk1slnLie71ufoFNJ6DCwwpwj9JhBActN7X35WWp5ZrlSfGPZJx6fJshke9t+nuQZ9EWgocAz2RDNoHe+z4xAB54E2kTa9JLndAUgC56kIE1m6CgiZ10iG3eHGM+y8h4bijmPHiiPrGGO5ORirgofz0pTZex+H4/3D7H6+Em0TeUjsoSKJ9lNlxfx6qvXsbqcxc2z54St8JzjEjCWSqK7j3q367uFWllSaQ9toQNJ/NgfdkooYqYRPL4gSacq+rDbqD4ikPvy6kb7gx/+4ef3sXh8zHOuSn9aRUP3KaOPsaPik/kLo4kq+nZf3cZXz17E7WgS28+f4uH9z7FdLqJH0OTADMehAD3sF+0espA9rkAvGek7kiNfvIjh11/Fs+++jevnz+Pp8SG+/+Ofov+7P8fT3aeYxS5uyY7d7WNJgglBXSoiB6GsXEw77EwyfA9VqTV/dqN5TxcvXsZxNo8lw9xneT60VFJCy+I+Fv/0h1j+l3+I3bu3sT+s1F6Wc6VKfzvOJCVVCQ5HCjxtACQPu9gdjnH99Xfx9W9+Hde/+i6O1xexIytdszSTMae9bGsIjS6fnmT/qkoX4HK3j88//TH+8Oc/xQ8/v4u79SI+bhexg9cr2MSIPbfdkw1BK0Lrj6rycXsePldiVc17gifm82xVZCzAyYnQOKAX97N9ZzCvxVgsj8RPg+yqQHKHMRHbRNbVllu2n8zH/v25njJvi9+qitfvk91DTviE7ImSO/zfoGhrv1nv2d5iBp+BbXQm79oOtG99TX/X9/OajFPYTjF+oeePKonprCWT99cy0ffuzq7ew116fD62A2W7NTYHFTlwkFvMG/MCQ+A79tulEqotm/EI+/aWm94PAaHNfDzrIONsqTczEY/PWtC+26PSZ7YbbMP5vqZJ/759J/mNFdRizZbdbSBsVfOzTVfc3xgLn/E920I8w/aX5fx5kFJ6t0B7n6vXZvoyHXJ/J8B3tn/pQdtMXNtiDqbndh9aXmhph3Noq6rMK34PfrdaZQtL04Ovsc6Wbi6foOUl28AYVLYJ2SvTl/nXFWR8Dr9xje1Fr7VN/G5txTYY0bZldGWO7YvuBeo/Xpv8uybw3b5Ha5N4/8x/rZ8oO7kquJUo088ADteQ8OtuBw6Ksjbb0Aoi0F627BrkNPoeXYV+Fn0MM3meqmKSicbMjEYGl0/2tFnFiFaJg148blaqeMJPYc0EjrA/W/lqmvNZUKyhrsU1q4xWqlQmyb6sEQvsk9fc4s2in1kmJrfyWP5q8dN2UwlGVc3i8zd9Enji/5KNtB5XNVAG6KwPvP+W4bajzB/mJ2PPriCcVtI0e857O1huOWO6MN35HYwPqZquztb0YPnJ/cw//sz3s+3HepxExO94J77HubM/aXemTWiZaFu+DZSIlqT3EhuyDNEojeksk5qV/DHLpJpqr4/exkZjP7Xf4F2HPCsHnhyUsyyz/j75lGlz2p/kc9ODOhSt0n9r/7b8RjWdda7Psd2n9ky9j+ZD29WOp3iPTEPSWWUnmp6s72w3EHgyXVhPWTeL/z0yoBbVroHrW1n9xe8mk9nRAyTzcAEhs+chhDPrT7oMUyKBGm57zHI8XojKKIJOPOAPf/hD/PnPf9bGemiiW+55E2x4WPg4g+J8c31QPshzw4b72QBphTn39bUCRCtCamVspeRNaA0zH2hLBMz5QXmfDJxTpjzJW0Oy78swNEFboPve/L5dvwUCa/EhmjFbxWpwz8zk60X43RyRDKSdCD0NFxOQDb+WWE2YrRBrFdIXxmop+XODi599hlaYFpgp/GrGDFUXNYfIysPPlWNc2azn7+B9YN2tMWxG87nakGuZqT3/1qg4F0Z2ut1eDyHnaxxEspNtuuL3DjS9fv1aNMhsMwvLlhG9D78kWNv9bNfO/53VkHRVwGkz46RVJKylzWQyHbTv3RrPrWFlvjmn+1bA2Yi0YDJvWJiyPw48+Xfeq1ahck/WCS2YjrmuNSzb7xnM8PP9PO9b6wjxHBsC7XV6j6aipF27+Y05IRqcLOMEx6iyn5X4n0p/PhzFTb8fN8devIh+vBgO4vrYj+F+H8+pHoKOaQk2AOwtI1PPPcTTYRvTUbZtA0Alo+ZhuYjP9P2OY1zMbjQzQC3SMIjqMNhXZXSMhnH91cu4+e6rGD270kyiIe3k7hexuruPpz+/jTdv3gg0EXhXc0rMP5I9gIMMvd8fNGtFVRjjbHU4HKQhv6pZDHLQ+z3Nu8AAm0UO+AawAHDB8V5XP/gM7OacPbXwW620ekAXAk+sgQzf6+vs4Z6O5qmSktZG/WPykzPLbOTZSQLwUQ/8+Sx2tAvUvIOcGyPdQLbvw0LZp5JbZRhoaP0unVvRuQOBBUgbuAsGmBcYyH7YKQJsY18Yvm3+ccBMBn1l7hB4ahUxBi9r5CzEG4DXOBe0BMRJq5kktNEDnCCjuQ06qfUA9y+517ZFcxCT79l4pEc763cLJDKeDRRaJlmP2GC0fFHp/C7pN4fGp6EAOsnakW0f39990TbXcqADLCsbx+DouZFL4MkzYdiTrm0eYOQuAySW74BukluRVbX83RDUdasTKsfAjxycUH/sdNp5rmVAa+Cohsyt4ioApncoh48Md2dQAQbzTNG6MyjP5vK1gQnJkALDvbetnJSRWY41a6QlRHcdbCZg4tSK5lxPSPc1be46u4TIdv1xmyzpvKadFD/DG9CWbS7RDEHuAtpT51cwF+O37mmAVs+vQJXPtdWh/N6tN+2kWp/z7pLtVWXiZ54btrrvWcVTx2+9QRxHNcsJ54wAB0Be8SZOqZ5b69baauaT7E0C8NXm0bqufXfO2I6gg0udrVVnRTDdOkU2TTOjTOdRM87gO/3s+T4EHKvKi8/dBQAgjfezzMtA7wl88FnZhrQNYX3V2kN8BmDOnjuQYpCps5OqDaUD2uI1ZdtnoF2ZobYfS0dzbtCJgK9+VRs2szFaHt/vtlkp4lmpZdNKl7MHo6yIaVtk4vTLW+e9q+IreSFtSoFyNXvQQTDPJZP9tcmgHe+8YdAz71gBMMm0IwFV9dvqAiCSDVU9KIeywD0gep1505YvaMFSNgVdDcwX4k/PeSOhjv7/u1MrHctkg4i8CxU32puaLeCkEvkhBNIL+PR8Lp1FBZ5ET01GpFrtla9herBjz55aJrMu9lMygApBgPyqNvM7WNbQEtfnz/07+VXyl3YznvEkMJbB0gWOUyWEfOl8KrdRdYJFzSu0TWofyrQpPqcVatN+xcC6dRcBEK2/5mS0NqvsS/RnrVt2ZVXf6T0ENOVMSmbNeR4de90FntAnw3E8PD0KlBhNctZPvtc4nparnFNw2HfzyqSDev1YPj7F+x/fiHaoeiIxB/rAbrq6vo7bF89j8NXrGE9nmiWLXtl8fowBlRSrZSw/38fLbS9Wy5xtQ3atElUm2U73YfGkLGwqntrAE3r58uJCSUH8n7Vgo91/vIuHu09ZxUDp/uGoGRFrwDVlew9it15EH995Mo1hvxebyTyuL+ZxBaizXMVm8aBW0SQ0ioa2vThud6p4osqKPZS9X3MmBwTwhuPYzS+id3MT199+Ey+++SoW60V8//2fY/TTB81wmm53cTPl+4e432xiQRBsNFRFHIDggNlRSsKRMIw+CYDjUdz89W9j9vx59J89j+PNbQxvb6I3mWZb5GPE/LiKp3/5Yzz9P/8Q+x/fxH67UFWVKsyZx0X3ahJs1EabQPhA1W7rzU5Vbjcvv40ZFVuvX8TwJX9vY3h9o+AXnZontMKt7hbCKra7POfdQTx9//t/ij/96+/j+++/j7cPn+OnzWMsB7RzHktuMHMU2WQeczvn1BWn7H773KmTE0xLmVotjys5Fz5wwMGdDWyz2me1LLXdZ75jNED64lnd4mfab/dzWz61Xjf4ZFsN+emgC5/Z3uX/9o+hTSoALIusN6zTWIP9R9+j9ePkCw+yWss+pmWB9aCxEMsU6X3sbLXlzUCP8ZfWdunsf+bGNRnd3rtOJ1p/NsHzTjcUftHuu+072UYVJOFZ2dGBar1MvjnZOEkbxlJaH9q+i2Wi/WO/D/f5pffnfnwn22hFN5/8PKiTdvCplXJrJ1o/GEQ2aMk9/Ifrvcbz7/qsaenuPWkDUsYG1K68zlfnXXvDu3K9fRWDy1xjEJ/fG9hsacs6AlowaG7/RDZZVY4Yy3Ewwe8m+imA2AGZFnMzjfj+DiKaj3yeaTeeWjWaZn3v1mdoeY/vm1Z3m7RFfO/WTrKM8PrVJaRaSNonxR60fGiB5+7+hU1m9UhWRZmu7AOJ944kcWUVOGvweWh2ddPxwf6c91mB+tpzn5XXoXeiFRv6kJnLtJELEkkfdf/5jLnD2QrObd5s63K9KvIKC0VqoqPQJcJ8sDH3tE2vrk3o7EHKk6HswL2uoZX4gGSDQSjwtCKpQMlwJGkcVOncBp5sY/Eu7CH4sCuMks9PM49J5ppNc3xGy+O2PTe7TfRqtpnP3zLDNLxp7md6sW2k4NI+aTX9S4+EOVVU2Xfhu7ahhBess6U23/W72OewP+1ROHzOM+0nW0ZZRnich21T6x19n+SeZiYy62n5rJW33M/3bHUSZ249ZDlpvZGFIfn+lgGmbetS8xPPNh/7DJQMVnPBsPc0y7OCveBxdCwS1kwiDhAdukLJynmmtH1tfTOfm/HvQc2A7vR/yRXvuenJ+str7mTsMKux2r3xmcq+r6RMX+/9664hCa85P8dB/BwwznbPfbZ+J+Z6em2WX95n82CrV1s7xnpfft5Zwm1vPp8fHeEW8dZcmTR6JoHjkUxx6nnvjNPRcBLPX1xr4cwV4a8NEAtF7mlDKYHHE/jSblJuYv7OBMxnCCPu5aAARGsiI1uEGTItkdposrC2IcKzWtDIBOxD8c/tOpLRMZyyyimJ55QxDGCCfe/1WnGagW0oWICb4fy5HOeqErBgOjcCzZj+3E7caZ2nFnqdRdD0z2zbBJoAWiKwEdN+17/nX5VLN9mVLYH/EsGeM4iDDJ1TXOdnWnOAge+14KVpoQ1StGdjgEJAaf2xMdcypg0n7tcGdNwvlM94R54PjZluJGzKMPaMDq7hGdyTz371q1/FTz/9JOCf+9vIcTDVtPhLQqHdb9Og9wihakGfpbyN49JkPrSCtRUGvt7Czu/kffG1XsO/EQpNBk6rGNr3ML/4ne04WMm0zzCd2GD3NXzH1WZWLK0BawPNdHuumFgbZ2YhbhqyouFzMkH9ffNQu284RhgP4y6LattVEJCGeYXxczjG8/4oXg2H8eLQj6vdPq6Yb9EfxG1l96bALgUBAFOVLKteKnYALMmT/kAVT5RwY/DQC8RGgIMjmsVSQ45pzXf77Vdx8+uvI8ZDVQctPnyKxcfPsbp/jN7dkww1wDi1YtNcojRAAIlo5yHlD6g+GqrKijYjg+lYc5imk7nWt94spUBZC1k7Lp8e1cwkKx9azJChCzCo99nltQA+BNDYeyqeGDqqfe734tmzm2ydx9yMqeezZND+4893Op+WRvK67ENLqxQFhGZTzXiS4YCzWHN/qIahJQ5Z8qvlMo2Dqg6ldYuNZNFrte0RX1TlE8CHZQRrdCDbQ8nplyxjsMA83aeCDdIn41OFnHi2nEw7SMyqIri0W+YcE/OiW/2QnSW6BXAC7KPCogxVPnNGG88FhHUJeAca9DLrEJBdIGRTbZEVLTk42kan/8/PZFTTSsvGZ3+USRVU8dIqCF68/5TVaJyF9Rrn0zliTduO1qE6yaCs/OKPHL46N8nGal/m8ydIlaDBqQc0eaLnM55cxaKqiUHaA638afUSM2Ykt0+FvwpGnAysBGG4xuAs52SdDZ15r+2wto4X/GAdxnu0RpocwkpU4J4dQFuDzRNkOSWy/JKe0D41GVGqWKpqCF9vPSOwsZmnaMPP/+o9AGELVBffbxv56FlPzZwlB6osz1sj08/nM9tkzizjWbbVWpuvNUytB6h4OsnotAFTl//XA0/5TtVSwhnk7GdV9cjwB3wSsJw2gp3xc33aOQ6VBSncv7IO2wxF8WkBUV7vSAmXldVdMqWVZ7Q5ZR/QQ0oSqfkmAsxpezDLNnK+X6urWAOg8zkgwvoVBCDjvdrF2JbkM/OhdEDpR2SBZASODxU/pSOoCtCZNEO0CUyZlmldYnvVerOlJ0S8A0+a91HzJyQn2Y9KmCHIgjMvWq2WmTqTSkTwnlnHq0pBWdo5U0pyodaoDGmqhcnuPeSZ4CSi5zRfgvZiZGs2bb7Fo+WAca3tSmerSu45OYG+Dg4MV4uxzvaowJNAB5zWpi2oHeAv9ksJLZmoB1ANuC7+K/AGx7nTR0UHAqor4Ot1SF55RlEz9w2HuLO5POsNP8otDPeZTCAbqRn0jezkuRe0/lUwMqs8dQ61D7L9Djkby7LfZ80zCQRbPlovim+YZeX2OBWAPbdVvZ+jGQPOc8YGfwyy8n/tccXYLbPOZYnm9zUBMyXvuD1qv6/Wd5qBV1Uq2kdohYA4wdUVrZD6spUWAFkFBKGDkT+r40F2EgFogQ9VvcZZ0hLy7Q8/pi3EOlY594YWwVfPbpUsM//2O83yoTIo1tt4ePsuth8+xmSRwadgNhl2QYHP8J5mTQwOscCmI7HisFerPewBZAE+8fXVlbJ1eYbmEK3Wmle3fsqKHGZfmb+2q6XsgDk8r1kttIAeJxB3nKlKnyDNAN1w3KryD4lGAshmn3PJxofkKc62bZ16fFpEbzZTRdIKEGQ2jen1ZSy2y/jppx/jBTOvVusYrJYxU/vHYTzsNnFPa2LsAXQN4AhJIfpbVbklrye31xHzi7j89ru4/Iu/iAHVT2qJN9a8rIvjPpZ/+D6W//jPsf7hh9g/fI4Ddu8+7/nYyxllBJ0UfB/SUnkYKwJPnPn2GCOCeF+9jKtf/youfv1NTF+8yHbYtAcdpm1r20tV7ItV9PAb+oM4/PCH+PEPf4rvf//neHP3Pn5c3cfdcStAU/wTp5mc5jPTttsitgCN+cK2ArRpYLv164yzPC0XHc+0uAn3sRyyD0fgKQMxp6xx276WIf5Oi8XwO8sQ+8X2dx3A4vfOSHfiVYL2Ke9aX/QcHzEAat/Ptpn0XLXC5fvQfouhtAEf+4Cyhau6yHiP9bvs+PLz/F0bhn72F7aS9frZnM2TfZKBEtuf1t2tL257zNf4PQygnwcAvVctfuaOMa44sCy1HdD6tbZFWFeeR+IaLd7S2TvwOB0FxtmRwoCxK2SMh3BPB42Mhdhf9zv7zM71OPvb2ue2xUyrxgZtmxnDOff12Y82EOd95fveQ9OVAiXlozEjPQMCuQemZScUd3RQ/on3gX9t1/M9P9t0JtlagS3fu6Uvnx8BDtOUecD83/K979fyLO9zoM190+o6fYZTFcVytdRsK/t3ZUJ0/zgxufVZzrEw2QENzsq13sPOtqhgmPlPewIo3WC2PNSJZ95rz59t982+gs560I9D2TCijWptJp9NSac3en9GWshGqypRn/u25hBhT6l1u9s4V3t3ddrDBvMcSHeJqrm/A3xefLxRX5jMguTaannJHal4aulAPl3JEdktlLQS8KoZv+tKRGOt290+pjVDyzKOdTug48ouB7bMA76X5H4lHrU4qX0r7cE2ZzBrL6vVnqvE7KfzO+7JubMO+wj22yy7uW+bNGseNL05mGIMo5U1rXw37eu93GWh/BX52cwireIEy49WblieeZ+53gl19stPFXoZPGv1lnWnn2GaFU1VfEG+F+deM7eTzjPpxe3tsHPs8+Oj4nOwlqura+Fs/zXMsrM/pfdS953rBO8XiW/WJ9a53u/cmy/xAe95qwP8mZm+/bnVtZaTrb6gR0Xrk/se1hH+XSuDWjuEROpzzNb7bDnS6gbfv3dxcXE00G3maAmHiLMVj4zu8gTs3KKIAD4hfhgBAcYfItQQCwTCwXNPBI4Fp7/vZ5ogPeysLbGzMsjnJ4DrP1+W3Z0ApdYIsKCz8LMSS8c2QX4D6WYqEwGzrwg8+ZmuINJ1ZEP2T8NveeYvKU6v5UuHPQ1TG35WPGY2Hy7/2jDwHBcbgXlN0xaoma3h9/hvBZ783i2hnjOBBGi1Kmyv8/05ExOeHW+u82cCB5rBhlklkWCv995C0QLExG4aafe1I9zKAjEA2jqmNkosjM7PpQUIeN/zjCIb6tCNf+cAnYFp3guDkKATtOqqKRS9q/2gTb+bz7cVQBY+phkrHoMiuUen1o6twvYaufacdtkLG3YOtpn5LQR/STidCzWB3dWGqxVOreFtp4jvmjfPBZmF35cCOfmG31ne2CDiOu7LvjoA4vdt12gl0oIR3iM7KZ5JdM6D3odhj7YaJ+G5Xa86RX4xm8T1oKfA04vBKL4ZTeLFIWJG+8heLy4IWm6ZjJOBA7XMs5GIGYDj1EuwjWrRI21fMBboVT8aqIXLcJPtd2gzAoChdVLRwF8GbL5+GTdfvYzJ7VUsVsv49NPP8eHN23i8+xxU9dwMpwI7yEDFOe6R8U/Lvirf3hfAxXB7gRQMI6Yyaz7VwGUwcM5tt10LsKDtIO1asu3LVoAEIAz37gKiq7Vmo6C0yZqVAXM8KZnQKgAAIABJREFUqOJJMhpQo4BNvsMsA6qWcnZTzkBIB6AfT/dPnSHNWQnobZzMy+e3CZpR5uzsRLLEK4smz36ojF+qnshSQjsA9NKCDzogGNTJkgKmTKO0fbGc4Fravki+uhURYEmBUTLeqVgq40kB60NWG9nQdla9ZFkcUxZU9lUOND2oioX9Un/r6uHr2U6Oj+jn41EyxkNfCb45yGc6O+4qYA/dAVjyfk1wgrWzNtbBdzyTztmqfb7vvve0+CFwOMuzllO2TWPUfGgd3NkITWuHVu5b3mkGYQVnpRNqXorWX4Gnk15MB2+3zyoTGY4aiF4tJgBt5VhkdQmWIm0k7dhaLrUygio5y1dVBDnIWZUeHr6stbu2oTEU24qj1nmyEU7lm+9vPWN5Z0e+zYj0DBauJdDFwPfzP93ZlqFcm5HVQw5uFDgs8OtsqCg/ey3ax6aqRY5ZOU7sKxUbnU6tPe/2Vzf5EjRqZb/tB8t9G7SWrTq/GpYtneYKo6ZqBPDXgadc86laWwk/NeOJ38EzXGtnhteUw9y8LyBhdzYq6ErAyms92XE1a6QGGwPeug2ZWg5W+0JdX3stmm6y8gAyaa/a6tTWdtH7VM965AbgsLIsCcpUpumhgr0t6NbSEXPg7Mzb+TLghD1IFUIbmLJjxprEF6WXoRvkFH9GVBNUW1cHnkQT1WJE3ysnf1RVZebH1m6AVwGSHdCSw9fMsVIVb9nraunQzscqXqPllR1F2eWVudhV2u3SlmQfpI+4X1Wpste0jnXbUrX+JnmIQM9wJLnBEjrQrdpfcW7c0/JKtp3mMNXnh1MWIH1dHcTRuze027WybALDBqnYL8kBJa71g0o30SGDr8s2SBCjZqDUjETZ9LQoLD7n2k4/lR5ChtqGZVagZek5H3Ov0eHUulJnWEEZJ1KoFWhX/Xmax2Jb5vLiWudrvreu45kEnrArDEbD31xnnSMfrqozW7pp/0/ihvnTetVnw72ekbhRQciTT3PicfmWjd2l4IJn4KE/p7PMfm4CTwpEVHCPQKVbdqql/P4Qs/lc+m+BTJhO1LJvsV5lVXq1e1Ub5OUqPn28k700DFopZisXgq9XtIkbDmPy7LVmcpIhGwCfD4u4+92/xObNT/Hq8iLeP32KCa154A/mjWr2Zy82zBoFtAyq2JnPue+SU5AHV5eXqnhCr2sezdNC1Th9gDb4tzKlNeMwDjHrj2I2Yi7UqfPAYDyMi/1IA9mp3qceiXoGslxpvc+57qe0m+kp8KTq1gL0zJ98r38xj5hexMN+F4/brRKcqF5++HwXlxfTmOCrUQW+T39qE714ABxmcHllDkMz8ltqhihnD42vsSkH43j2za/i9V//TQxfvYzei+sYvrqJ/sU0EADrN+9i8/s/KPC0/fA+1g8PGXyjzdhwl30soQsSGdCXx57kCUDSI7NLSUq8uY7Z61cxffUirr/9Nq6+ehXj+UU87bO1K/TiRAb2qb/exX65jpvFfbz74U388Mc/xZuf38cPj3fxdvMYC3CBMRV3U52bgSKeyR/5bWXn8jsD2/aB/f5kYbcBFoOU9u+gjTZoYp/SOsn+ueT+MLvUrNfpWxn0N9Zw7l9aLpj3+VmBnabjioFp+7m+h30y4yXGf7gXzzX46HEKrLfFTqwDseMNIPIdJ7bwGXTv4MgXgac9rVJzZm8HgJeNZFnTgYajDOyxT9zfPo6SG7aboN2Uz6TFhixjWv/Yn3nfrKetZ7x/55iDfZM2KONz47s5l+vYjSpQQKLpNNCevz/3Wgn8Wd5ynfepe6eu8v4UqPT9W4zGWECL7/n3tjdbjMGf7Y+pk/nDeTjJ3fv/S6Ckz960JbvrDFw2HsD97B/ZDnJ1GQEZ/JbOHjzrHsB9OW/zUus3eK/aANs5wMp9/T62u3z2xuj2+/Jpyt5rsR7b7aYb86zfX/Y0MutsRpoxVK5D3xhj5Wf7Zebp1hcwD7I2BxfNr23gyXTq9ZhmfB7tebvlmANVxno72tglPml8zvfg3voMXVFzI6X3d+mPS+ZU4In/kyTpfeE68ATW/vDxYyao1AgXt3QmkVjY16Ztm04BvvG0XRzLDlfV/WQYm35I558CMyMlWdif83t/EXwM7p+2nmyizSkwxedgIaxT9zweYk6r2AYP517eZ+N4lvHpf6efYtozLdjXGo6yY4y+g61aCTPsfxsE9H7bVpNtWOsw7uZ1OhDF800n9pv4rMV+rctMw5YdxvY4X/5vDDhxn6wWM52Znr1GBxeN78kOKBliHnWg1e35LUPbfbLMdLDcchee4a9wdey56qCBrARXItmY/VNSVwyC4DWzqpLH+zEmwU7JlrkuB6c6n6swcQX+dhnYaWmX/1vm+N1bGW7elSypGeWtjGj1C8FG+we2Mdrn4bv4fq0ctNyVi+IxD00rbOsRvt/iy9brlsfyZ7pE0ZPt7bWYL/yMbu3Ymc5mPjFAGjN8jgFqAs6NT0ASJ1KMXdVANpza0lQbF95oK2BvDN9XhljTZ9XAvo0bZ5xa0ViI2TAzQ5gZWhDIRNoaQzZiWrBbVNH88ablYaO4T84ZToqfSTYgVRGtwvBtWufKa2oPsH1GC4aYMf2+ZhbeGyeJd2kDNWqZX4TdAl4mdEe/W2I0IXqN7b/n+9hmW7WGoYWVz90Kpd1XB1DsJFtYWklBH/zO7+N9bO/l87LiMi3Jwa1sI6/5l97LhG+mOxdQ/tln0O6T99DCmp8968SBETMdils98CvwxPMEDFUbnNYoMPO2BoXpxvfz79xqz3ti+mgV+Omsv2y7yBpUIXFW6tg6J+cGga+1YDFNtfzhc+Rfg2FWQOd82gabuaZVDA7mdUq0eoS3isrv1tJeayC2ittrNG9pryrDvOVRvz/veDW/is12lVURGkSf7fUAhWfzSVyulnE1GMXL4ShexTBuDvu4PBzjot+LGUOOVzu17tjiaAKGl6BX657oRQJDvQxKATzh+A37MbycBUGV0WCq7FSyKB8/fVbAxLNCCEJQ8TS/YTj1MZafH2Jz9xDLT/eqcKIVCa1kCPzjgI7nM/nYzHNy1jLymb0THcJvBLxuLmN4eak+90/MdmJmBJVhBIgXy2AuFCAJ2YZ9hnXynOlEVVITwIvoZT/+1Tpm1e4BYIbAk5TgIEvoOevL+YUqlDAUb57dKpDqzHWSOZghQdaEZPQ+gxyADfxRlu4LvjPOoNowgcER7QZryKaygPuZ2EBZ/369E3ghQ2e50bOU3NAEwwF0rBNWyliq2R01BJ4qKoGh4Iw1l0b8VkY0tOGMOQZn60+1qaMFoAwOWvNgOCKvCZ4APAE6E2SsPVKAkdmJld2uwELN+LBhgD7snImaX+PAHdfsljVDo/a8PX85svVOWlNl/plXof/hIQ0TnkvZvpwS5lbVEHWSK3gHO5ysxfpa+rHmIdmw8LpP8jQzgzvjpJkBA5DF906GfVaZ7g8JzsjwZL5EE3jS+7hiCUNpmBmnnbNSyRf+PhUJrVxQ5UWdd8qEk2GmNojQSVW7cJnnlrXGlWUJawf4t2y382kH2LqkM7q6YFcGuWSkVzDsS5sj12h7STJVTfFOAUu3dpvQvEieT/YFt17o3r/Ox+8t0Jv3q+QdTb+wwelKgbYl4TBBjlbmtrLY++4EjdbJZA3IIvhY71rJR5qPUYFHstZlR9UfDPvTXg9iOGd/s4oBXh/Q+q3WhKNAYBbetg1AgKXTKwQoNumAWf93DmK14ESublarTAAiyAwQ6sontUJL+SlebQJPbfWkz8p7/IU95TZiVeWjSqca6s1ebYdJf3b2rD/lTFMRX44v92wTgHgf2+HWgfCOaYZ/+Rk56b1zmycAcQGxgJGNbSueJegByFM0MaE9bPE81/sZ4s0dAYmszumcl0oIks1HO5MK4KsKpoJKandSdA8ALDkFsFt05uChQNptApK0xZJenmYAx8+j4gmdyz5xvT5HRgCWc90vBJ6gEdMB/8rXoC3LsK/qSjjNvKuMxNLpnZ4oe4p3QO/ZFuVetl18DgD9/JG+wBapwJPOTOBhyhwFmjwXpEBuPufrlv/oEeSN5GVl7G57Se9uean2Xk1r78Eu6cupeloXM2jcSnJfyS71jg54OcA9n2WbOdvWBs75mTPpqnORwX5uL2WS9vUs0ePf+Gn97KxhHmqBUT57fnvzpfyubG+fP3vvVinax6aqGXqCn83XljvSs+hc2gPXLEgqjQSqUwFAdS9tcGmTVgk0zIIwbx5pH0bly3It+/fh82fRHLaRdMBoEPPLS9lLz158p1Z7yopfrWJMkOj7H2L/9m08H0/ix8V7JZ/Ahz2Oot8LzpRKeTKw6cIvnY6pADFXQJgZTwQzoUHe++nhMXYkiIzpLXdUO2Tp1j022jRnNBGEJ/gwncTk4jJIZJnfXER/f4zJsR9T5PJiHYv7zxnw4dxHqauo7FSLQSd91DkArPWobp9fxCJ6sdxso0+CwHYTq4eHOPSZPXjQTCbaKEk/9YYBFK077zJZKRPkmvlcVWm8Ybh1jOPq4llcPX8VkxfPo//qJkbfPIvx8+tYxDQOn+/j+Pan2P74Jlbv3sby0ycFnqRHhk5YIPhEC8WQrFALPHTKZKA5CwcS/GYX0buYx/XXX8c3v/1t3L54Ge+PByWI0TKU77EHF8NxDNf72D4t43qxiLsPH+OnH9/Eu/c/x5u7u/hh8Sk+DvaxnY+it85zc3Ad/mFdssdqLAA/I1dtM1newsfusOIACv6ck4Ienx5VcWiQzy2P7F/bFoNmBI4NUw+uqorI+AzPtb9n/uQ7PJPveV2+r20L06LsyAJQucayJbGbTDJjr20rtMmY1if2Q31d59NXYEQzYAssdVIhvGed6HeU3kFn0lqyguItvmRMwutkxhO8KVuuAmL8Xx1RtpsYF08bJ7B8sg/Z+p/ndpLshQqYeE9SZ54qbm2v8XvOI88n/R/7GMY5DPra3mzPqN1T7UHZxBvaZFYL6Xb/uIb3Rhd3/kXpANtK3N/As+wjEiiY51YzZbgHa3RwxrRiIJR3Wq4XXfBPFdFnrautZy3/+dd063+9vk4R1DW2d9vArGnNmEJn2zYYiM8EOplNZ11g0+u2/el9Pl8P3/ffm5ubL2iwxRnShmtnRlcr8woQWU+bls59J+3/KHm21XctX5uebC+aJvzetkn8LrKhKsDaYmIObrqqzvKG+7Q6uT1raI6kFCddmz7N0wpmkXDVJH7a7pJtAz9PxrFcPHU21H6T7dZ1BhV4Yr2uePI+sO+scVmVUKKbajdubBJ7Cz3Q7h2JsuK5Y83NJDkcGpiMVFVM4AmbNBMs0v42Tdmms6+js+5lUrGvceApfcCc+cp18DT/GvO0bIUnvOeWfey3/XUCT6So0jaUQKpltd9pNs9WlXw+rpEOrMcy2Ri76cT0YXnps5UNXjLf97bMsz7iHc/tf75jvWP+NL1Kpw+yuMJ4vv1c81iLD1oWWL5zP3/XMs1n4PUb/zY9+T1aGYgMs8yFNlwUIz+ChCSwPCXm5rQxKp50JmA6g2xZiq1EUiR2Yuqm3K9WVrTPtBzTQPL6Y741v5u3fA/LM8sQvVMFSltd4neV31j+GZ9ZT3sfdb9GaFru+fepc78MPPl8Ol32C3NZfUvZT+vTjKp2L/yOTvT4N/J9NpsdfVEK63RUraT2x3RmFbHdkeGWbZwQKBIiFOqTJV0At4d3OZPAjOYAhRWPCZZgCqAkxJrZZymcWyEMsQt8rECVo+mO2PJdC/Hzw7XglRFewIyFspnYRo4P7kvCgHGy7UcKtMyI1yEqW/wUAT5XjDYq2kwMC1X/zspah1iOeQvs2BgxqGWQzu9M6yrWYsOtFR55n3SGTWztvS2cTBQmtpbwTTg8V+BRM8zSazv/fsuQ3MtAgc/ICl6KqwxVM5bpzmeD0ICmrDBtpFso8j2vzXvis/LZt8zU7pWNRt+L66wkTSv87Ah8y9D830FT/m/ly//dt9jZWOlUZRWS99xOrA0C85zPx3S8WDx2/GDhYuVtZdIaaF6jlZdp3XvgfbbhZH7zfnsd/N58ZoFiGrVRa75vn9kqRsmJmpXidVipcA8b/FZ+Vt42iKxkbES252hes1HeOjVcb4U1rhkLVgTnPM4MBE02VjYwRi+OcjrzGCcv97t4MZvH68EorrcHtdm7oVWJ2oREzNcHDYCmVJtMVUwE8RsgNqXLyjyZxXA6iT7ZV9NxbMg0ff08Xn33XRxnUwWPNg+L+PmHN+rTryAGlZhojaetAIyHz/fx+PPHGC63cVhtBE5Mri8lM3Fm1bZjCEA6iNF8KoNO59JLh4Z9WNMmatiP66+/UuDr7ukhloBEDHxmkPV6FYcn/uLsh1rEgesReKJlFIAFxiQtXvq7gzJ+R5Xle//02AWelFFeM0Qw/qgavby+ihevXirwBBilAdFUk42megcAOYEmEWqZB0iiqpzeQRknF1eXqniSsh4P4oKM39lMRqKrfgiUbZcbBcxED0daIWWmoDJmChTlM8v8h20CSugzlCh/VEVANQqy6+Y6M7L3+wKpjso0hmZlnG+3WoeMr2qTh7HJ82UQYnhudqIHgYPIZKylqkxiNoSDhG3gSXqB+x3TAZXRt9vmM7sZN704LLZpIAGQURVW8ytUjUFGUwHvzjhqAQIZq5EJJvx+sVrofGeXCZTpXCooAMDfGsbmZwAuyyzrBhuFaTync2uDMMHW5DcPoTdf02qPdcB3ljnMeDqvePpixhPzLZq5O61cFa+PMmBomaKKqQosAcBmq808a1UdkvldgUfWqBldRTetweU1zyqjUhmylQ3WJoZ8YRDWOjqQGPlYpqFleGug+bvaX7V1qIongaYVQHJGVbUPk8wF+CujmEBHu9+cBUC6bZxDyT49q8DEthWhdX5rrFqGaq0VqLCOcwYY+pDrHFhoK15UxVHBYWQbNHbSU18GnsaXp+G9misyGOcMFrVfrqppt+UChKtBsTwbGUMg34EnO3u8S+ck02LMdhdnwRlV5WlWpNXMv2obCpitOXj1R1UQDajxRbUYn+8PsXh8SrnSH8YWAHqTc8/Ey7PkbQGDDhIVzfEz1bHW1ea/1pZDVtrxY+9tT1n3esaY2qJ5tlFVR7JHEwLP1Q5DtlHREfu7JCu+5m8ZcMIWs00nGurhHJ162EOXyiSEd6hA2lcl9DHUEkz2T7Wp4xoqEmULxzFn8iDrhoDBS7WVnQ3noiG3EyEoYB4hOCAgt+Y+0TpL96J9Br4KM2mqFansoap4UgCzMi4lO7oq1qG+45a5yN4tbcAqo08PrqCpzqyX9G0+9Z6bzjIbeqPKTNmo2BWqEq62zwKgMlimNqnF09CcgymusJIM4pLOTkm6xPaw86e9I1heLW8JhMQ6/Rbbs555KXlD4J98iMqoFg8WvYvHAQ02NavLnQ+ocqq2q0426XwSJwA4tl8AqOVta0fax2DGVVtNa4DWYKNE+Gj0RQJX66/p/IrnZbt6RiJAN/RMuzQy3wFfyzaDZwk4O/CEHBGgIDrOACj3wW5jMgv87tlWouvFSjTDv8w7/nz3SRXgDgpoJtDFLGYXF/Hs+Tc5E4AAJy2K7+5i+vgQ/Y93sXz7Np6Ge9l/Q1raM4eqR+b1UbNBqcYmmMO69sO0ZWwTo3ewl1iDfCTaLS+XcTHL1snLp/SZXgx6+qxPDHeFLzOJMRVd2E+XFzH+zcuY9Ydx2RvFaL2Np/d38fD+vZKK2LfV8k6ymoonEggIPNmmhxdpSdenjfLNjdrtCWCiXfP9fTx9/BjjEXbSJkYkWw2zXc3xQIt6WkCjyJbiIYbAs+cJRJ1sF4C/C+ZMbwggDmN8fR39V9cxeH0d49c3sbr+NgaLZQw+fYzD+/exfPtTrAg8bauVDm3vsHsJQNLqkoA8LQWZfjYaxuNxHU+rZRz6oziyb5jM81lcvHges6urmP3lb2J2dRmT6wvZVwQyR4dejJh9xvyVd+/i/uEp3r9/Hx/ff4j3d5/iz0938fNwG6vLSQwYQ3LIzirQtgNPCdrmCAGD99a19rvSx8w2Si34a/+Wc39cPHWy0UPeXQHC/XxvbFRa7WV3mk1myFfySetXmUc5B3SkE4GtM6E/B0RMi5Z/tnl9b57lNlSWEeZ7++q2e+xjW8dZJyIzeXfrHcsy/kU/wHN6XypnK8muo8+ym+0j2l/mX8tohGq7n8anDLB3vij6ibOvllW2dTu7tmSo8QXbB+4s0PrV3KMN2MinqVaFPJd35Y/lCb930I/zsf/NWml3RmDJ+FhLQ7L5t7uYjLNNtrEH20PY9/iFnf3btKLjmdCmE9/A/9o97s6nZphyb9O47RPec7F66vBE2+Y+hxZ/MSZk2W46affJuId9fQdgZbs3c15NS1LXZ0lT/sw04CCM98e2nOn/HC/w/Uy3xnrMF8Y7HQyj4sn8297L7yd7pdbYYjH+/ag6YrTXtO/FPR14aJOivUfssYMF5jnOn78O2nJv+3fGrPx921q2QfnX78O90YtZoJCtDF1hxr1Fv+AOjV16jsEqoavsMa1vnV2CeMZq9RQ3189Eg/C6MantfhvXl9f5vEocErZoPqoAjXxMZgfWHBv2t50xje013OxienmpMQafV4t4opMLOQr4XLQZLp3b0nRrr1BRDA5sGYo/yZ+k7V7XTcT7Jh1QCWLZMSWD3LaRLIsceCJlyLgp+9xiqVw7qhlH/P9ifik+X61yxrRslWo76fvz83q7zvl306wI9X6bb4yX2B/Rc7ozqSTtkkNUcV3ML7pKUdOY5Zd8sKbNpfVIy8MtJmFZaF63L8H+mgagB/aQe2BTtFimvyfa3u/i6vKq84X9O2EMZZMLKzom/VNdnLO104YeUe0+GHetpmezuarZOVftZ/lTnS/txLmmNas6dDRdXoQNFg9JP1fg29dYHnT83qWMZQJai3VwrSsurYstG0yD7f2ss9rnxzEx6ZP/fUrE5TPsD+tcv6d1meR5+critcbP8LOcsODfcZ3082QyOTow4gOxcjXhWrlaoRtk8IFbWfOSMCULszA0kzlKzEIcbHGP+hQIJ7CO/3ONlZEVlgWehaEdPQPYVr5WRN5gb4INJCsZDtGK1Wvwxvgg2XgEhEDO9fqLVkWtoeW1/Nt3IfAy6bIqIFo7V5pHMjyVp1nZ+F/WkgM6szWd//g9fC7+nQNiBh/8bi1jts6fBbmV7fnvzNgWYjaqbPywLnqX+/4+n9YB/yWDpDWODHpaELUGKvfhTC24vG8t4au1RWVv+tz5ngMcGL9kR6QiW32RHe82FefK0PRm4eR9t3JplbEDY3xmQe31+V/zlcEl34d/DRJYULSBSO/3Of3yPdNI16rFw7qLl7wnVlrtnntvvC4bL5yBQW7W42yn1uiwgGoNNK/ZytnP5prFYqXAMn9QaL6GZ/IsywDuwXuxXtNvKp2aO9BE3ts1KDJSZfw+Y57hwIDlkR2alnfYh9WaMcc5L0RKjzzM/iEmOL/DiNvlLm42+/ju0I9Xg0HMcJDJguwNYj6YxIysVDpAkWnLvIaqcsLZpKXHcBvZbm82if7tVQyfX8X0q5fx7Ltv4/b1y1g/bTUQE5Do7t37eP/zz3Ka3RKn/+mTAlLLj58FTnBmNNajjQeBrv0ms6IBIZBTBJ8YnE2G5mg2zZZDVe2yQkkQzJiMZWgBxD09PGjPyXBlWDZVQwRZ7PA9bXJGH7MS4JeL66u4uLlWRjDv+PzyMu4/fVLGp4D7zVazDwAtpMEZlF2zii6vL2IyZ3h36gn6H/eO1b5GbQWopNoHc3NEf8NRYNhxLhgGGoRe5fl2iAGUqKo4UCp/2Ksk/7jaCCgJ+vjvNrEpQAyQiGvcXpBsXeSDjTMHQsS3BdwT4DJNWh61+vFynBWF7AVG6pg9v5zLgFGyxVNmU7bKHjq1Qwtw6Kok6c0CDcXjAFGjofjHctIOc8crVCEYqCb7WLNOkv7J0gGAsr4G9FBgvdJgrKcB2OEj9l9GNe0PEgqNPYFI7leVX+YfQEneYfXhc1aj1XPFQwC1VA/u9jG7vegSSmhjKNlX4K1shLZCosnUt4EKWC9gEf4qAFjfkYV4jM0ug4wGQxxQsEwjSKhKIQByfx98lUwy5kzUjJtWxlqHy65p2uSoZV3NbLGhyPnonQAeKrtOeUaescBMiZLXVLrJsa4sOJ1lP9sPWnc5KCUDkqxtAjNVEafPKqNfTixVK1X5INocZJWhK3Yko6sSyve33OZnAVw1Q7DVKVxjR8VGqX/md63xOxycgrgEubUXTZYXM9qQBZ2OreCbeUztOivbjrYEsruawN9xmFldJ9AhwVfZKr1hDCoDVzxc4IcDKdyXilMCS7Yv3GpDDgDBZqpDm3Yg6s7nYbX7TCIx/zqgl33As4qPqo8OiNslkEhll4Ek6JEzsq3FM3m23p/ABtRZYJ7lgkFG7jUZpDwnQKA2dtDyZttVTZEoZofki4qZak+2OuwkB6BTkiCoSlE1UD9BVIIn1smWE76fnOBqRc0a3WbQ8kO0zOimfupt9ocKK54l23i3jVk/eb7b0yaDFlraHNMf8DV2YPh+2n3ZSs97ZlBA9DSoAdOVHc4zkOestQMHzobCm87N76PZPBNFeFcCm2qzehq6PgDP4P2oOKn2qNxDSSqHYzx8upNebB1k249OWnI2MZV1ur+SMdJxZu6ObTm9ZwVEbHOKJrYZnEMfIlckNyOdThJQdAbo2u1eFVuzIS3VUj47KCi+KseQe5qm29Zf2/1RoCewvCv13eJEwakCYThnAzIrKlKc0Gc+0jivPDP7Pj4v0UHJ1LTRVto7DRYvUMa2tPhrtw9aHhvQO1b1lfif+UuzC1V/U5l6sN1PEIFWmbt9jCvBw/vZtk6Flj6//yQ5yqwxar95rz08UTN6Rswoqqoz2dLVKlPtWh6fYrOly8FaCQpj7KP5lcAEZDzy6dUTEhJOAAAgAElEQVSL13E5z6QNQLrDfhP9z/ex/f2fY/39m4heDXOnYg+QEt172HftDTf9fiy26xqCPo4NVepPT9qr68srzZWSvSygLNvXomeRc9jbNyNa3R1jTMIFc48mk+hd3cT09Vdx+9V3MfnL38bochLH4TGePr+P1U/vYvDTzzF+/ynG98tYEHo7IMN2MRsNZGcCbG3WdFOYx+C4i8+9fvzqf/qf4/IvfxvvPnyIzYdP0f/4MXYf7mK7+ZTJGwBk/V4s11XNAS3vD7F6fMoZngSxdjXDs2iVM1sNUk7T3u64OSjpR3M/0kCL7de3MZoxgD5i+e5z7D58ihFZ6iPOcRu9x1NFpSvGNOutWsjeHQ8Kcq9UUXvUDFTmyl3MLrWfvZvrePUXv47Zy9fRv7zS7C5aFq4+MWP1czy++VGJWrFgvtZjfHx8jA/Hffx82MWbp8/xMDwqKU3JW5tj7J6Y8zeK4eU8DrNRbCrbv+V3+8+y1eI0n9D+qLESBQYKbDSQLhuh7E35m/gJZXfYB3SXCnhoOsk2bv6OdWvrw3E993LrOv/sQBezvSWfqrLYtkKC2AmA2oZGx3icwqmlVQbiZdOcBQv4yOC+E5Dt5/Ezz2z3y34l77Nar+L5zYtOFjk4Yf9b9u8ugTU/v90L6yzLN9vwvtZ+poKI1U3AdpZ1EGuUHVLzo7Hl+Z0TdIwl8JntrnP8we8nm6F0qbEB/441Wue5BSHXjwbZgcHPJ4mP7xo34f+cI3vjRFr7i3xmPMBjAwwSKykGmVsV88Z+vH/87ICfn2U8wfa16dK+kN9P+rWSoOzncI2BdyXEHY/CdXiv9vsthuX7+d9f2msngUg+V6t44ziy5eIQ42Em0rR4jHWUbULbyXzX75lnnxXVxmFaO1r0pGF8J38QnWGsdE8VbSXLWD44oZb7yCdcZ+IL9+Jnd5zi2cZ1jaPymbFVrkfnGn+yDe49MF2RbLpgjtwo5wtzlva3RK9l/3tvbad5z5mRZ59MvMHcnOoYonPbZsWU6Z/18QyCS+z7DTP+SucqkEpgqM6EmYNISO0JxQn9bK2ILcd9Zc/20+eVrKviCGPTqois2ZaSn2Uzu80wa5pPMpmCdVM+K1mA7Vw+CnoEvjGft/iZaVjvU7i3q7strzljV93Z1rKts9qkrqTdov0f7tlihLbl7IO0eB/rB39brsFjRl+07Tc+Jnu0kt6MvZrGuJflimWhcXlj7pdXWZHO58YTzbPmA85ZWEjZZ7L7qxsMukB+9tmcZl+73WSim/yoCsbzOz9rO4jYl4/VG2Z1klpgb7NydDrLRBnWkm3Ztwpg6Wzn83h6Gulfya/SlaviHezdUX8u+1AJubRurW4Y1qXjSfpfBDFF+9id7iICXlCjDnKfs6KVloi2dYFeLBPOfXDJSUaBNMm6vsYybzqdfaEzzd/WQ7uaheuffVatneBgZiuPeaax91Yu2zf0+TBqwt9rMVzrMvOaecFysjcajY52dC3c2g2wEpIR1PQu9HeszK0AnH3JYk2Mdnq4P4v0d7mnGdGCzgtlA63M3Rv25IymUOFz9wg2Q54rZq6zMOT5rVLzeqxQvHEW1AlenQaMCaBdp6HifbGSsvNug421p8DlfdsBuqeWOGT6MiPqXCFaCEvoVOTajG+FbmMO4jgXNgbubQieK3aDZuwF++d9aR1T1sBfMtb9Tq1y4P9JcKdWPNyvNR4FXNReGVQR4zUZXBY4rZHQnkdryLV7YcK2Adf+zt/3Wqxw/KyWDvjM+3H+PdOq+cJ7YuYxXdsg5bo2wtsxWRMo4rwcpXZJvffdwoD7tgZUy5et0ZzPTSe//WtalOFZBj33swHE8wyUoBQRquZvAH7+D11IMReo3T7Xho6faUXo923XjuJrM86917wTa2h5zUrUdJO8mwHXlie8H6mU02hr5ZF53MrOP3u9ph0Z+Ko5cPvMvlqCjHq0byMTtRffHPpxuzvGN8devMBBoUKA1iCHnoJPI8wgzZfsqZqIfBccbYErGEL9sYZF73E8ry/i9tffxPO/+JUqnRgefU2rPwZc7w9x//mzgjY49wKxyeJ6eNDw4tXdvTJjeadHMjQnwxjMyHjNFnXT8TgVKEEmkBICT9MMFgE2Uqr++LDQGsnsxBkmCEWgiYCD5AuA5mabgHe149pWy0AMdM7x6uY6bl++iItnNwqy0J7v8f4+Pvz8XoEnwB4qoXgnqmF6U3Yo6XB+OdN3aA9CG0MygkcF8klOALJtDgq+WNfgGNrgIPDE++nacYLRmptExc98qqxgZQuut9Hf7FWxRVYKmfvSTwC9zOKqNiuqNCrg3jRhueq2QR6e2upEO6p6p2FWLCh5l0qv8SiGBBnd9uwxg62WLZZTlskDekBXJYCeUdWrMt6YdzBKXm35uJWxO9rq2KgjoNinMqqyrqiCosqq+k+7YspVIeYzzozMFc4X/qcNEUNVVYFA1lcBmNbRklPVwnD76VGBJ84DcFJ6HxCsAkP92SmBhMAIfNoBTPBvAza0zrT13Rj94kofZ+MX6KvWjLukFe+R9Qt7JHlfw0MJgOTA+GyBCQingfBkOFelK/q6lZlaQ2XjYcxKBro6gC+yfvia+1agSJ9VFZPAYAC2kl8OPGmgbgU33PaK7+s8aKnQAPHQtjP6ve+WoYBv8KVlqOdk4HT5M2dl+eysqyzD2f7/lnwkyPdLerHTocwQKb2PvBN9t+2Iq7WFaZYNlxyuRAnAWzmIAMTMEcGhrlkA3Gt92Gporm01z4yQszQEMM2gRTqHmZlnUFFOEsGCJqOU/c6b5awl673umjorV4ZYB2oPmnZ7lhdq9Vk6FoBU2ddVxW3b0/eSDivHxU7KppcZpAa3bDebfkc4XQS1uUlVvTnwlIPBU0erfadn9VAxU5l1GnJPa0L4FV1e7UiYBUN11/XFpfbHNnJ3lrZZKijqoJPsvqbiS2B37Ytm7VQVnPX1uHear2XeNCCibMt52saWu7bRFMjSO5HMkTSqY2syUPNpCWq2Ot82pz7/xbmnp1lGzF0sBtVg6wyEJ19Jv2ypkNip7RlyEX6S3cA5qor1NOPU79zaStADcpU3ZJ+hSbKALRMILJoXPftPfF7vpqoWWpujk13l6FajOPLTSSd7NOiXhB74j3a47C864ax9kZ8tO7H4U85npP7c0H6k1mvdQXWG+IWZFfwtwIbqsM7n2mb2pHks7a0EEQXUVNs6zWrr2pQk/cNnBjXsH0iuKyP0VGE4dCAdO2ND0Goq2s6gXbVupZqlgqoEE91WUvvcgOysw1XR7DdtG52YQuBJuqKSMpJIADlyOLfsie0u7j69V6sdgtGT+TyYiTWdX2ie5mQ8ix7VCAANBOUH/VivnuLxz9/H/o8/xOUTjX6zTQ6zs9TWh2pOEi3KZnqk8oSKPxKcBr1QfdfxqEQlJRpts6W3Wt9XK0d0Fb9n/VfoCGqFaCXZH8bk4jpGL17G5TffxrNvvov96xeq6BnPRwHIs//wKXY/vI3Hf/lDPPzxTQxj9f/z9Z5NkmZJdp6HVqlK9XT3bO/sLAxYLGEAYfzI//8TSNA4i9EtSlfq0BG0c64/b3jFNphmZZUZ8Yor/Lo4rlyKuX/cOhjL5QQ3GlPuzXYd9/1BvPqv/y1e/8u/xkr89vE54sttPL//EHc//7kDHjWeTVYI0bncHDZ2xth+UI+r1B9qD7PDTOX4DtZ9VVZY+ypno8uGSj4sJo5Yl4PzqCCZ+8foS3/sbWPfP8Rx1TI99QPNUg5b+/+gkpEKTnL2sZyDyr4aGbB3QNBiEdfffhOTV69iIMfT9Y0Bzs39fWwen+Lw+VNslEX0cGddeq0o4fEgPsc+Pi/X8XG4i+fDzqUSh8eBe0MZaB4PnNk2zZI9VUcEBDbIozLcqc8RGAAwaFlRK7CkbY0s43rOv/kWvf9Sz1QOJbIHnQS71vI38Y5qkwICUn5ZjgD9EOSHrmzgbzrveHQFX/UuHB3w7mobct50xgEmye6xkzL1p+ocQQ6Y32Zwl3qkwV+RiaxH47MtGKj+q7Y0WAr8UP+jn+k693DNLFOu5X3If7AsvcNnNoFX7GT2njWutkYda8VX+Jx10LMAvbU/2L4CLsHhdA+9fKguBBagd+MggOcjr3Sf9hIcCNtM75jOT6XgkAPnQCT7XrE4HFjoHWAW7AM0zFnQ+JCrohvN9+bmpquaguzlf+6HjqpM5lnm75nFxp6gf7EeYBuM0/ZLKZ/oTO20K9hH1sn8LrOwGQf71s3zKIzw1LNLjqfT2igEpAWMQM/wAmhB5dWg+0qXrEPFt3A+4nQwSJ+VO8BecERhL4h34uAl+BEHluXhoTmzKg+p9CzHNjq2dcdSXtRrcmgZlPxYFkq2HvZ2yMwXs9YbNYMRJHOXq6WzDy/nCzue/BjpR6kmSP/Wj4MOj6d+wU2ef72W0okbHzjhsF0fXbXWmGSPMFdJOQXWWY9TUPyu6QNaZ9skWd2o0rPmX+3SOleV0utso0Ik0C/0yH5UPszvOG/YczvosvqGVDx+1/7BS9Gz90dl4Le56F/FUTVm3StMQGPE2YNubrslnbK6l32GVnkfWIfusy6be6k5wctr8gi0aP44aLq67vOezlppTJ6z3C3b2LNSm67RGTJtqrfWstGn8YFxO2erdFbb1hzNrSM7WNdVhnp2RtquOuxjMb1qmMZ4FPPZ4qt1UOCygA7LCwdUpoNZDqcs8d+C2lv5Po9J9K+AdOzWXRsfsoA97Ph+6SEMeSBfzJ/zXmRG5Z+NLzTHFmePtecZ8MKKKVUbkH3xupaSvPrbfOrQdP42xxZkAq+sejw0AP7QWywWx3PwtyoCupnUOwxkXgJwrIdVwmEAGM8cEBiSBgzDQ1ixOLpGh1fPEKEDjsHwqwOM51eGglDgs26zc2HYAAR1ZbTV+D8t9NeGLXPR9xqfIlj0DJQOBCUe7aMjOptx3YiqpN6l46kqOh3B0Vz9rFQZa8eaY6yxJ8xP84eh81kFFwDqzXRLaiB7r8/buE71qU9gwAkI4EAVnvnvHCEIJl3D/mlsRFCw1no366b1IpKI7+sB4jPWC8XiNO7GEPSe8/WFPquiBZ1UuuG+qiBW5xWfs5Y4ShFAOGVRxDQfxoNyWAFl9kn7URlIVYpZZ+Y7yoh1Pq8KOc9BIT13vGmcLs+hSICMwibDjv5U5wrh+fqinMKUYGTQFZlEdQ1grkRE8Q4UOPa28YAW9fG/+pEhDGDM/ewvjjb4VlXoGYMSTny9GjzLISr+o74ksXOs4e8G47g5RHx77MUL96YQSKdmzK0/xmioesGtIbhBf/FCR8e0+rDb9S6G03H0ptOYvLiOb//ph7j59tu4327i3fv3sVYfol0D/e0v6g9iMZ9bmVHd/sPyKW4/fY61yt+lEqHeTHJYKHsoNq2EEbRukFFjGQ8NiuuMiT/dff4Stw+PrTSWlLvjviltqvufjZ1N7wmo+/xJsCjVWw6QNGrVR2pxcxVXr1+6afbVbNqcWvcPbnDtKNHDMe5v7xx9Ppi25t8W/kpdzv5MziK9mMVk1Jz42kdlfh22px6Clj3r5w7Y1v12Iqei7+ADlV5S6bn51FG1jqRRBPLT0v2qBGKLlhVpK2DNdCpQLukdeQFfR8lBsRHNdNFNCVrxmSPTlKUhh8hwYIeaQFg3q5xI0RlHf5WllMqZhtdYGZXDRqW3AI3PHE+Dq5ZRiryqho8VIvVLSKVMCpTeLZDQZ6rfc1lE3kcPFAEuKIGWH3r/bu9r5dwzyNgP05doHMMGhRIeoLV+UoSx5jppSpvXMR3CjhQfNmDJCo96RagvX5ZZs5KeigpzrPLI66weRsryqJkAojE5MESrWX4RGVP5VRfUkH1o4Ocal3peyOGqnkHIcvoI1Mg4lzXMvkOed2nEaV9AlnZiTXD00b9KEU981zkHzhxP5lvJ4HzusieWaVHZBfqXBhv9vbynyrzMHgT6m7451fFE6TStD3IeedJ4dTO4qmEO/7UsTGWz6j3IFfPN46kfF/3kuv8FlKsxO44f7Vs6EOTA8/uVhZiZeDIYBNiqpAHGxXA2bumkSSc4nuxcUNm9jHjG8WR6ltqf/MqZqPlOwE3TSDqA2BvzgVKysfYl6wwqZYtmPzTkhzKe4A96pvlGBmjpc/FxR8HRhyr7mnm8cvKPWikhxoEu0clRGZHF8aQ9r44nlQMjUtP0nb2b2GvJAd0j0FU7LZ7uEoIqH73e2HiHNuB56N96nrJI/ldOJ495l8CdsvjSuWVazZJ9Altx8JlflZKCet940UrnMf8Kqjb9qpW/6M5QOhINIiboQ0Sp5qGx49gyaFqaN6OvYWTpmWuBy+n4kuNJ0bLKaOY5cjwpC0KOeMlVlz8VUJklLmcZkQxvgdYxugz20DstM6XQ4XVPdTzR4wrHjL6/mM5O0fR2NDa9WbzUtpLknlNTFQDTHNd2/GRAhc4ThmTlrdAvWUw+N8ee6VV9jvRs7QVrpetlnJv+0unUAJqWvWfbQHqCAw+aIW36aTap11OZd5xP3j+ZNL7EGToHh+TE4R06v2qmbb7jsyZAqpVokyNDjicDbce+x+BM3tTF4HEulVkimwUwaCw6Y5q3dDeJFQeluD9BC+yBhyhIhF67Gs/T833r5SC+LR1vrH4Ac8vR2XThTFt5xkYJ7iwf7+Pzv/0x+j99iNeHXmyOrawWzjydGzvSMvvuebsz7Slz0WOTAyNBL5cDtgNuY/mB40myx704B4NY4EyVvjqex+LV65h+811c/faHuPnu+3i+GjuYaLyYxkEl757WER9u4/bf/hIf/vz3mH75xc7V/nYVA/UqykwhBbxIZ+5tNnEvPez3v4/v//f/HvM3L81btnd38fDubTz88X/G+vE59upbo+bdynAftQzC5W4V02jBMd25KX1mrHfMhg4S0dxUKlB7MRxPTIsGRUc9l7GWg2Ms0FZljVfPsdk+x06Orf0p2xbHE45s7ftyPHIAWFtf7X8LFDUIp4C0UT/mL17FQM3sFWQkHiM9XZHq/X5crNaxWj7F3e3nWK2WEeNRrIb9+Kxgr806fuod4na7jPVQauoo+srg3LeesLJsFqX8P3K12rnKQrTulLzNtJqOBX+uflMJhqNDsZbVtoR/Vl6r6zYqo5igI7pvxVykE2E/1uejA7dnZIWC7GfMZ81p1TK+GROBl1zDM6ttpjGizymjssporQ3BzXqvsjFUSk5rYN2/AMBex2zx2XjRKcACm1A9Wvic93LW2Y/6N3vBmAiqBCxX2Tvmy/O4FpkAH+ZZdVydMKSPYOoG5/pZvQ4nU3VMsq67zaknq95P9i0Bx/B3aA7HBja0A3mS5qrjqdPPEsxFxtS91hjRW9Ep0KW0X3onWR7oO8wTJyGOPXi2roM+ydSq+iz3IY+RJ9BXtQ/0mSp90AOLNauBMawPNM56AIRLvuJYYBxf703LePs1UNZOgP2qywr0GkiCdz3RDqEMX8v7s6wQaGg0bCX10eFwCoGdVdlKCUeeRWZVte9YA12jtVSWrsZl+Z0OX7Be08CulcbDacH+YHtNxi2jnHdo3P5OVVBG4062dnZBCXixA3nQs+NJ3ztJ4ZBZ2WppMWoYiMbMmGQDmQYy6H0waI5Bzj96nfbMARtyKCWeYGwgq0tAP9IhqDLhtiW2ZU49WVVuuGLS6PLQITSB7sla2M5TH6hjy97RD3htpTXsGM5SlRHoNDoHnMdK53qHEidM5yXjUs8gWIBnIF9wiNQ9g/+D4aHP616VzNVa1QA9aJH5aL+hp3MbG3pgfOJPOKi9KL1mO1X/AnLK/HWoUn+XvqcFBJ16JRp/3TXapC+wH5n0oH2bTVr/XlXbGI6nzgg/9kcO6JKteX31ssNGqWyAvdEC9rO8twKDFADocv2tX7DxEtsSzcYx3ac8N+Y1mcQyKwZAH+jF0M0++4dV+cg1pokslciaQ7faY71vREWW4hA68ZeWGKL9RFdA58evUPkuY8K2NM9XNadSbYtzBj/X2iPf4An2s9zc3BxJva4OAj1UL+dQIVhgLFUAw2irYIUZQ9gwyircmQDCCeYDExOx4UnV+wzQlNI8OqDVmDxXXvQ3C6fftbgoPJqbDiyCz4cIAzQn1J7XgDfmW9+hZwHsovCYeSXQ0oC6pnydDLjS7uuocON/X0qMDeZdAAJaC0A8xlSFexVuCFw+Y99Ya4QhNVmrU6kKTplAMCNdg9f7ZDyfooUgeu6vDA+GD9NCkFSAl/1C+UGhRkmEhmC+BrMz44v1OAcXUJrYX5QWlB6Yal1H5svh5VzoWZUW9DkHrAp+zgHXIswpC4BzTe9EmNfDW4VM3b+qTLEmcsxwJjg/VZFFKLB2mhv7iCKp7yrD48xCQ5zTKvS4F0Wn0j3P03sEjFXls52JZg0wFoQ0vKGeQzKeqmJSxyvjG9plHczYytn/NZpgvZXhZL4ip5IcSbGP2fEYiqkcxyF+iGG8OPTjdfTiQsCTUssV5C0wQbVeRzoh2ZTdpTpaNLAaTKumuurJK+xgKFD/+spl2NS35vbxKe4eH+L2060znN68edP1TlD2khQDOW42q2UqKEc7drRWUramGflhQ1Yl9A4J8GepPUXGKkLb9fOPKnn47BIpAlQ2SsHerh1hq6igSjfwOUeIqJzCiiiO7JGnCIvxMKbXl+7bNEmjUgqaAFHzrMMh3v/y1mXvNFb3TNASCSBSdNSoGUDTxTym4xYl5EbZjnxtDgXTnnpobJtSZoE4HPg+xkuUtJ6pLCM5e0yHij5Rk9ClejC0yMpWNqE5npT5BI+GP3BWfcbTKVWNMui90pjflVHeGpscTfRu0lisOG8aMMeZqkqwxuDeKyp9lVFfral3o0mtw+jFZfc3ykE938MY2PFk46A4gPxC9XnK8+EzkpHmAgwBL4SyCaST05WSaHJ2qKfX1c21x+Cgimwq3jlADs1B+Pj5ttU6loMh+YgcOu2Zg9j2m1JjmZYl9uQYwZjRuJAB57JNa66I4Op4Mg8UkK913ymauRkVVWYif8yvEiiGd1u2CGxOZ9Js3PgTwSOdQZA09+9KdZZ+iiht6CVVLgGmSXntFD2cipnlYIWcTKpsjgt9Eb13dAnDlm3gn8GpWbcjs4Yto1s/AufM55XlVcqyVGcGtAhPJOK3ynzOl89g8mueB+9FxvV7OS4T+CkikP1oCnz2vEsdjtKCeqbOiNbehke/lfNReSvRtPTSi+uLGFDiwrzmlOErI3162fiB9U2VepN8K71lBCZbfmemUx0LOoHXLKP72BPOGnLTeiSyokSO08PKa5xR+84qSrDBpUlKeT0cBgbJxC+nzTBCTyVaGz68VxmPX8l4UrCCy2Nm+QbzhJKJ5OwjnZWkH2d3qKSr+LoCDWQA6RzK4TxvfWEqKKR5O6Ajo9i8DlV15XeVrBS/ykwg8Wvxe8tgOeOjORYIAsHAhQ8qM7eeX4J3tKc2GKMZ+xjCOGXgb/q/BsZp/TB2NH50SPYaXQ76VCk361Leu33LxBNPTjvDEfPiBTKw1ALMPcEyM9EZ0KdgKmgFQxs7hnHQyN26r/rNyE44NF6oHxxP/O3zofO9OTVnriAPZ9Y8I8sedv3Z5BeQCCAzOG2bc0PSDo+sZqEsFoOY2SPBeipBEXKIpEzRuIgQXm1bzX/Ll7yWHnwVELOhrTK0Aq8KuKOej7quOuO0Rxi+6s2j4CqX7nWA9CkrVJ+j00jHOua5lONJhr/3dLe1HISnOSOPrCftXTqFxTOkq7nMTjYFl0wXMO/+j9kXht501hdUCnfQsrrszJBDaKT+mlMH2ej3o/Qb6UyZeaHSauuf38bwl89xsz7E4+pTkw86T+l0kk4gOrMOqz6Eh30LFOpltqHmQ3T3upX6VF9CSu3pfIsOtK5Xvb3fHb1hTObXcfHm+5h++13Mv/0uLn/zbQzfzKw7OQtXfTaP/ZiuD3H/44f48JcfY/a3f4vjehnbu9s4LB+df+hSNupR57IxvVhNJxHffhvf/x//PW5+90M7L8tV3L7/EKN37+Pp0+d4/uV9bO/uo6d7Jr1QiZznwzqmhyxVmzy408szFGPbayCiaEql9rROg9HEJQeV/e6MaunhyixTppLk6WYVm/VT7HfrzvEEv6m8RvT0aAfYJlSGemkequcLZJ3ZcTlSFruyWhaX0Zs1WaN+XofHJ/f3fLHR+d3Havkce/WmnE1i2Y/48ryM1f4Qf+vt4vN+Eyv1NlWQ0VYlII9xFM+X7vL0/BUwDW3qHNrWjpbJAh/reEWCudXxBDCIvYaDEtu02q7wZJV6gqdgM+kd2JfgOESvSybruwooMWbep2ejTxFoi/7Lu9C7a8US+Ij+17MaeN6A72qT87tk61o9ZrKHkYMWdsqQblhPk/uNb3Q6WOmxoWt2h2bf6J+usQ1SIrsBki1Lix7P8+BTYBbYDNi0lJtC36p6lq6pAN+5DlbXGfqteAlnhX0HywCjsX66bbYEuAcZA8wXjIP9lSzVO1gHMA7ux7Zmr7YqHZoVbNCZOnlQHA51XaEv9DbWFpnM3xobFVhEJ5RpY/+R6dxX7SI+Y41Zg4ph6H71yBxkdjP3VF4BvwA0rY4nXa/ew2S8oFtU/O9YSnVzThi3x3RQRY+WFeF3peOp/S1VpJU7xDZi/DxLZbuwrzQO7T2OZHAR9lZ4gu433WcZRdv46fjQfDrbM7NMkEPIZPZM95vWXdGpZcxUWoH+NR/ogWdY9xX2MJ3FIQN4OB8VK/JaS+sowbBkcvsc7Pdx/eJFy2JRwEztF0+f1kmzDzm72PHQSj1ztQQ9ATn0bDUO12sl4WzTDRv2yFnT889xQtYIXqbv9RnJDl6PQVt/63rZv7Q68h1UkoFz0JXtssS4NH50J2xpsJv2rlbKF8cNWarnvVr1HMZvXTTPbrWDKh9FLijjVuOifKreCa0is6BJPZ9sRY0R7KR7yEgAACAASURBVB0epO81PnBBy4jUL+uacJb1/3bz5EARaFdAEzzbZ+XQnE76ES17LybpyD3so799NnaxP/RjNFvEYDKN42Ac49mFddzZRK0WWkCD1sJjW4t+W8Ch1omqUw6o3bZeZ66q4mCo5rQ1ve0aL27yOVuZxKniFjIFntMG3eiK7yoN6FlaQ2Qdch9e0vjJ10GlnIOTzG72GRhGlWPIFf1/rjdxvtW7s54vnst76rOxj/ysi4uLY3VsaABVEOt3PH0oKwi8ukAcLhZWCwKxICjq4Dn4RC2waBghWmiUEpilCS3LClWBXYGSCgIhLPkfQuG5ejflzupmVWYko4KfqlTAaDikAEYYdja03MBveUrRzMZlHfGIPEupPebBHBCEWkcEKMydPWC9eX+dBwKU52nMlYhQGM6NUQhdz1wudbCzd0QamHqH5qZ/t7f3HejHOjFumAEMuEZYoHxAb5VAq1BAINWDB5OswooDUwUk80UgITRRMFnTqpTybMausZwLFPYeGsRbX40D7te1NWKlMaoTeMg9dT+5V9c6KqIozvWQ6/P1WvTVDOtKN+wF64yiWSO0dA9nojKMCs5gtECzVWli7yyUM1KFsSK4+llKojoeEaYoTJX+9MxK4+cR+XVeflca4OfMEdrgPFQeUc/3SKAt9aSVyns8xlUc4roXcdEfxG9jGJf6TIJCwJQcKErRVS3mQy9WIaWhZTwJtFDEpAScHRGTWRxUCsu9LyYxGI1t5H65vY+ndVMoBHTpXLx48cLDMk2mokC9ZdWydsm4TXPEv7y+sSEuIX41vWiKWfa6Wu23cfv4EHdPD/G0XjniVk6dVloqwbPjMZ52G0eyq6SI+VqW9PKaSqnKRpaqnWxASdkK9DrQ/CajmEynsVkvbaDLQBBwYfro9ex0Usk9RySl4ndQdKG+Hw5iPp/6O/cvEmig0oE99XlqQP1ImUMeV4vIcITeoZW2YG+JhnOZQ5XgGes5rcyGwIqW/tycClo7NQFtsq1Fbvs90RrEwz/E7gEAkTfQJOer/q252qDPiCUBsF7DQYtowonG+axnH4WLvj6ep6Kw0tC2kj1tBnjnvCnn3Ar9ahuqSWwZN2rgnoATv0egc4KWnp9AFBmj0ZxG/kyRuwLKBOwk4KAMMjmxBOprDLq2EWcDFMjgsCzeqnF3S0rJ4HaDtgaB5PQanJrRuqeDIp+VZZd8rRtH15D1lFZvg6bfyoQ5iyXLbHlfFV2vHk27UykFzQ0DqOMTSmk0c2rp8IAv0JBKgWG0sK/wDMu5zJhFJtEjpDOkM7Ku8j/LXXoVZONZ83RKqGaPJ2SB9aLkY+bvpAloTaTcnmU8MT5nEvbIpD5lPOF48l6nvKmGCvts3j44lbE655G6TkAea4acQQb4mS4umsrtmeNJn2PkWv505bVaKUbTLz1bXDIgSyTkkCynxReUjdpFjZ7mq9J840XL6DAwkFkCKvmIzqFa3508E1iaIJOt+vzR/eYTy5PxShYopRR1n7Imda34HvqpeGWno2SWSS2X6TOeZ9C6RAKqlnlyno4bzSIvzx1Pu6enr3o8mT85C6P1xnO2rfuTpKNJ9FOAfUo12mGZ5VMFHA8UtRk99/WTsUcAD/qO/ncUd+oWzgDh95JFpvOv3lHmN862zNKLSXtEvGv9MNJFE5qn9acsFcxe6BqiIjUmRazjePJapvM8BY33FpDW9Fqav0Pn6Ezou4APekajylYeUxUDW1ZcK3OrMU8n81b6LHmQs/NUwvWopGJlazSewpnARtK74Nn6Xhko6F6U02yyqZW69hnqfjv9MtjsLZ+09gCL6J96Hnqd9pRMI/efsvNfpX+/BkQwGDmz4iEEISzXzcElwxzjH5mOGUTWEyUs1dkQ3if+6rVMp4fXL3ukaT3sjNGeZtaMxqhm3/qptoH2h7VTxO5k0pyzcqzIsLdO7Z6W03h8XjZnvKOVM+O2OJ6U8VTPw+nUN0fqczrLXM5VGJc4t/iYnKbuIzawXqNAIEcJy9mUZWdUJnQ4Sme4eJsyf6Yqs7ewLBboNliMQzJGOod5koKWHh5j+PZTTG+f4uHhXdtDzWHYegoqIMil5HTeBiP3kVNRPvWDlAxxSb4MNNIZdQBOZoH5czlfkr8u+sdQn43ReBHT69dx9d0PMX79JsZvXsf8xU3c/ONrv1vz1r3z0SzGx17cv/sY7/72S7z4+W/x9OljLN+9jf3dlxhtN36X+YMcu9NZ7C/m0fvNN/Hmv/6XuPr9P8ZRMusQzti/uH+I53cf4vMf/xxPf/8l+qtl9EbK+GnlA8fHU6lLbBCtETxVPT5VtllzEi9wqcuxHE9N33FZavdUzHLHosHtOobHTYyjF6vMsuV51X7SZw/7nc/ISvNROU0FEzooRU6nQVzKUX9xEdPX38Tw4tLZUQq22dzdx3Gzjstn9Wg9xl4Ozt7O8vrpsI+H1cbPets7xMfdOj6PIzYqoyhH50HBWxPv5/a+2dfVDtQZ9Zm007TxEesUlCIsJW1UNhpgCxsaW6hhMqcy//AKbDqCBqsctM7dVTtpgK16JQkkdoR29uklIAfeh/0K6Gd5bEBy0T0PHom8PQ9qrvrFaZ9aRhL6lkG9BOKcTZyAr3X+UvIHzOmwOwV9MW/WwY6tfdOdAdl4Nro5awG/5P9qc9fvOj1RQKOyVSatB2x9LuuNfIIn17VHfoCLsa4VU2OMrA/AteV26n2y7/QeMD74qu5hH3St9lP347xARp7LC9a1+7x/Cgjv9IOSXVb3FNyFvbLem7pXh4mV/k5aJzAWgG7b3pnlXmkBGXROA+rnUmUL68JaO2u0OBStSyXtsk84m1gzxmobJmUZtI0ep/Vrsq/pB6w/Ogh2oDKejB+gjx5PwfV9Be5tWql5cC32krOujCfpb/qb3lfYQFpbzrh+t+NJGRgZ9ELmIJiqxqTxs5ZrZ3Oc+AE8FJr0XEbNpqwYL/xHY5XNzR6DN1Vn9rFkdPJ+dFDzxZGqoDReYhs6SwjbJlHg3aTRLRgB1zlAwaX4T6Xs2LeqB7IvXTaseGwpTayMDs87ezZaj00dANsGOqkyBrtWGAV0zvy+4nu9ZndXvsLflafBD+t38BTsXn2n/Ya2yTitGB5YHef3fE1OdlYLzsUJjb1up2FpTyJdSc8Slq7rCbJiPnoejid9JhrUD86wymfQcXmO5qPgZv2P4wxZ2Nkp2+ZsJeiQ0n+qNGL7d6uKOQbtnCmtcnquQOYg6L4xPAVxH3vDGE0Xsdd8jj07nky3R/kc1ONS6EYLilZ8p/vzGhdp+qBOSbNxVl1PVmXrcXZVUhE9V48CM56qGhJ2FWX8v7JNm32pa9CPkBv6fLdu/Rfr2dHv0IbaVpz/dLzGGEU7H/BN9Azk4a/RnZ6HzFSPaGQktMTf7Bv6Dc+2/JXjqYK2MB0Oiy5qUaitgWIluio4OMxMEsCvGkwwS10DcyfjhvcaeE2QgQOq99SIDISProVp8l4IuR4aNh8ghsPZHEMZpX/mlDmtw8nggymzGRhnvBOhoOvE/DW3jZujNQJsDJjeSIpSVPzYqTZ/ZT78frrvlK6KEgJxMHcz5qKgQqB8/msEwppAAxA5hN4drFKHX2vL/B4eWn1nfur9+kx/V7pBQDEvgAOUiEr4lcnWQ1eBA/akGbGnWrMwVpgu44KmoLFzmmTM7H99F0plFST6nhRmFCIOIIe5MksUdcbKeeLwVwZgxpKRWAg1hDgCYDY7larRd79GQyg++g4B0jHudKyx/xqXFYYSjQX98PzzveBzhL7+Rimmxj/nFydqFZq8j/vrGGoPkvr+jrllRHtV3qGbzvjIDETWBsGsv6cCpBPxUfbT4hhxExFvBv246Pfjh9E4Fsd+zNXgW9Fxqgk+kONpFMN9LzY9ZZs0UFlOHpXaM5gq8GQyjXVmeUgQyjckEGG52iiQoRmcRwm3ljkpQEEgm9L3DXRu1nE9vYyR9ljOgPnUDVWnAiMen2L58BQvrq8t6LSu+qdGyQ/L57hfPRuwUqklpaQLaFXZBTnZBCa6BMygH8unbHiu/gtZps/luTK6Q9cI5N8v184iEojaGbAuo9UiNrxnmamkck4dzzn2Q+UszPNVzsaRqk0pVzbE69evQ1HPbpyufieKEBm0TB0J7vFk7nnZCadI88xeALw0wKMxyoiRIjGbNkGaIL/qPRMEsds28IdyXRbWjl45ZZPUclF2dmxa9J/+YZSgQFfHqb4zT8k+FigTHl/hTdB9p2yq1Niy1Yh2xGY2gDXQJuVmfIp4Re7Ay3zG1jtnh5ivqLyjItxxVGUUM7LW5QAFGglEpRzfdh8TGVAizsMx5LgSQChHnsukpbPHgOyuOQC9D3nGR70GNmtvVWrPRoiUvMx4OmhbEzTV/a4tr1I1GS1EZgbrhVED/QwTDHT5IQD1dDzJIJHjCX6j/zGm4OsCdxxMbr2xKPhCmQX2rVtGHDJNz2C9zCtF0zhBMysB/i4AVY4Z+InHnnTn8Yq37k8BAXq76Xd0oiXkk2V1ls8yL8bQMhDWpKv5ZMlq0eeUj7OOw/0Z7WfZBRh71kcIOXccnYzeqicg/wSfMl9ol7XV3zsH1rQ5quyCaVMlmEqUnmVazfrL7Dm9QzwP3VFOCp85la/M8zyRYp6Zio3uTzJe+pP6eCAT6YtSS+0d9m1/DFwCKmQEF2vqPdi1ZrRa+65XlmTgpEVy2rBdN6BLjidkM/2NLFvkCBIN5NlC/yJjQt91vcK8wMdY9xqoBt2jF6BPHUrGkyL8dcb1PBlCOkcqD1WNAzJR/Ph0gJNN4RITWWZQuaUTOYYzY4I11LMwTnUO1gDgAEJZys/6oV6yTnmQeqf205mX47HXUz1uoHFHLWdEJDaFMo6Qy5YRyQc7+tRcCxjF3trwyQw07gNUYl8t/xOA53noc9BnX+Ve6E03aFm2ciZZZ91sY7K4cNats3YlH2WMrxTEsGsZ0unYrvwLvRxjUN9hHDorJX+8jxl45vsBPIoTWj1h0I3Fm3WdbZbhwHaZ+Vrq2T6fOV+XEVWp4nTsdvRUdCF9Jt6NXivHk4Gq7A+k/Zr0h6fyjSp5mvpNB1yk49ryLAEZwCE9S70coSnRhGk9+RnnHvmAraD/cbK1vgrpTHGZy5ZppLkp42m53rQz6hKbCQaomtsgdYp04nC+alaZM9gw6iUTqacvLST7CQqoEG8QYCIQU/snuSCZcfv5S4wnMrzdKC8G6rM5u4jZ4qJlAO8jphfjGBxaKRdlL00V0KO+mu8+xeDzYyw//9T6FMuhqh5QCoJRQEFmEEojEv2pFJz6tclJAj3MptMuSEb0aKeW+LV01WPruaMSurPpRUwvX8blm+/j5vvvY/jyZYxeXMf0xVUsrmcxcpBR2yc7fQRYqkfn8zJ6f/5LPL59G6uff47Dpw/Re3iMwb7ZzD6roo+ri5j89ru4/s//IWa//W30Li+jNxp7zovNMraf7+L2D3+Muz/+JXq3d3HcrWK7WzrbZDw8laqyHlncr1ZRRy2q170Gpb5KFqv3rIIMZpNYDOfOLJPsEH9+eLiLgzJle8e4Go7i07EBL5ZPqbO4QkB+thsP7Hx+2K7iUZl/CsBJfqN9XvSncfHNb+LV7/4xepdX8enhPu5vv8RxuYrefheL+2X0Vc5x+awGYM1Rs9vHWrrKaBSPvV78sn2On3ubuFOGnfTb3sTvWaonW5ah1ngAc+BHlrvZr6/yEGxenYGn51bqqvK8ik/gzkbfRL5UfKTTBXNNkJPYgNrnmkUB/em9BBGig8GDsWehK/jPV7pS8iJscj2vltFrAcINDIdf6znWMVMfx25FRzm3VXvHU7aP5oCswP6tpfbg4cyl0/NSd0HvRl7xd5WZgOq8pzn/asWbpiNUbKZiAtCB5gigru/ZY0rkAXpbDpdSaKa/1GOaLt6i8g3Ul0w21hPnHfvLtchJ/gaX4XOyNobjU1nVOg/kHVgb7wcHqDp2HV/dA3iM1gQdSeursVSah7Y7m6r08pG9UbGHijOZlrI0G+er0xELLgLdcO7AaBys4wbPpz6plQ4bTtecAZus3DEcnLKD9M715ukrfFDBVNCT+gvKuQL94wCrGJbEhoM+DwfjUMxD/6N3cUasj+Xn+gxngX5nX5mbxmA9Q8GLGVgDzXDGPE6ppC6J3MBx5t/pOHl2q10Hf/JYFPqZ90LLvE/rqx5PCo4CU5XO3OTlPib91s/VfawzONV9b7Pctt5z2K7t/PVau8+zqkS0UqroG4zNYy/BcbYPs1Zns6WGls3u6egyb0PrgRVP4nf0WPUhI7DnnJ/omSrlq4w71g7+hj4O3cPfrasd1ZdcrRxOAXnQZsUpsJfYX3RHZJ8+V3CD+mUhF/ifc8i5rZg8PN77GA3fpYSnaKw6IRm/bcXdrnM81cxL6FTjgsZxsL9687rbW3iJ9zXPp4K/pMN6TsN2HtWnUc/UO3bbB+tn4+k0Lq6uHfCxUynpXnvXxezKwUIhu3zYdBZliansnmSndAPPVxWEVLliq4zCYQwHSspoQWNeK1fR0fetnxe9T6FpbGZKOztLcnuI+aI5nur+6lo+U8Zu/R4ex5lxWb9SzQBeiQ23X536PTOW+ozVugW+cO7J0NWeNvpsuh7jY7663nJJ+MqZU4zruabSVMcH5HiCyBEGXMjBrC+G6fCyaixAQAgpMotqWnY1ahEsMFr9D4Mhikd/6zmkm+JR1WIhNBFyLB7vr3+fNupUtobDxfUw6HqtQGW81jV6AOIwmFAbXJeUbc1VPZ4IYG7MpQFS+l3NsdebE3DDeGDaMOi6ZigPKHbMsSpD+p0NdoTh/yJNnHXnWv1diVN/yyNbBTsMFcWoNkaEodX1r2vLvKvzCYbEwYSp8CwUDQgfwQmtcF0FFHiG9hNGxhxQCPUc6LIe3LoG0CL3VsHRMYYusjdBXQDDjB7h8Hm/00BAsFpAnmVAIUBshJW6vqxPFSxaGzHBX/thz7so23TK1TOudyCUWF+9EwOI71nzymB4Ds421pxrT0ynpZl2jDAdWijOv7bvX/OIXy+j1SkvGR1J5Ar0Dt1Af+xrNRb02YVDY1rGj8ySy2PE6zi6tN5lrxdvlP7b68dcYOKxOZ6kbal3xUjyTtGbAhWyB40+Uqmyll0ych33pizI8XJsze4NVGSkfJYsk8NCkeMazvRi4RJsmsM3s+s4KqpgNo7LFzdWFp/u7uPu7YfYPa/cd8IZKGlcuD/PoBdHN6/qx/Kwa5HPchitW/Pqnho1a7wqy7ds5Yh6cpAoE0OR7XJQTBtI1JuO4yDH09PKfZP6272bVXc8ftuUWc4T9MP36nHV+mK07AYDzcMWtSbAyI40R9uNQkNWD4HxUOnSDTQfjWctokVgsbK2EjSQM03jkwPNNChn2Xjs3gp2mEgpHg2dxeAyg3Iu2O/mvAsDLFbElOWg8knifdmnRPtg+nYDosar4Tf17HIW4T2mSTl/Sk1vl6HLs1d5FGfWGUUCMtm/dDzZqaUxTtr5QSHV/7qWzxpdtajQ1nBb0VnZ5FRZYJmx4vtzLI7gTz6lfliOaROgNmilzlQmUmUatT+6VvtgXqVyNPePzgawzBVIdFBDbin0AstaZLroTZ8bgBwcvD/mwwJkVPJw18aPs0zrgg7CuDr+qkCNzKiif40zl5TxJIAtU4VEI1p/oj47uTEbR18lyQ5qst6MMUU/qXm8AfnnBuyyvnpG5ZEuy+fI9xb5J+DSY8/MC5UCNK1nppzlcKb2GxjflFT5BE10HngPchw5pul4PDiw9H8pF+hePZQdlsM1yxaa72apN32G/FB0OsaD9qDpJKe6zHI8wfsxIKsSrDWDdyK3q16lhvS8C8eTeBs/KK700SGzCz6ss4ohLSeA12PfeIXeK8PTcY7p3CKDxjxHZdjS8eQ9y4wnnH6W68d0gicgL8dLleN6hwECZVMoWlBgJxH9AjzTcWwekA5b0QBzViBBR6uAppTyync5MwmwqaRcuL9VOh6qzoQ+qzmphwql9hTM8GuOJ9b63zmdcsz+PLNC7AAUTR97djxBM4zvXAfdVkdTcYBSsmz/3HowOoJRPd9Wy5hfLGyIPgsg4MyVYDOtL3MUSAtfZAxVf7Vfo0QEih9pXcwvk0aQOYBKPAfnfcdrC0ACjY+mLSLVGZEarUvUNaeePx+O3INMPMgO4/3BgQICr525JGdV4V9Vz0RHQSdREAN07HKw0oXG7aw0ej5lcOOgmijjS7JPPDjL5tnhnPqhHP+cz3q2XTpVwHD2YzqnecYmpwb0K8eTo2SL40kZwab97GGpAI+mz2QfqMx4NE9IxxMyR+dpKv6bUeqdwzaz89CJNRZ4E/ogZ3A+b6VOyPDRME60Kn1KmUYKUlEmb/LOdDwpE3uviPGkYfg3+q14+DaDCnS2bMtINiqZMLP6tO52ECtrerm0DNOPAE31sVSpIYHrCtSR40k9nuR40l4pPX426cW4P/U5UHk1901UyeOf30fv413sP/1kMMa03O85MEk8nr3eblq/RRVdc8m9LM2oNXUPK5yhybsUwOMxKohE/QpiFPOLm7i6eRNX33wXl999F8MX1zG6mcfs+tIyWvTZgmiafiomqDUdDPrx/Pd3sXz7Lo7v30Xv7YdY/vRj7B8euuy6z/tt7GeTuPqn38Xin3+I4TffxOjVqxjML+Mo/nJYxXi1ieVff4rHf/tjHD5+jP3dbawf72K3WUV/OD3J25Q11gGSDw9HDfjUvFQK0pnq0vem47i4uY64eRlXs8sYDUbx+PQUn2+/xPbxISbPzzHZ7OIpVqYdnxfK3KTMVHCM9Gqt7e3zc9wJmEweq2wD6aXj3jymL2/i9T//Pi5/+33sMoL78fZL3H78GLPbx9g8PMTg4SlGm3UcBDwpoELle0RTh2O8G+zix8Em3u42sZT+PJg6S+thKZCulQaq+g/2qHWE7MfJWam8TnS43pycEtU25kwpw6qCktVhgxyH51cZpDWHn+o9ZOIiz6sdChag90jX1t+nLF7y4DMDIXkw/BdHDTYi2RrdGc3AIvhq1aE1BiLhwTDg9cxJwB0gmh31CaZ1esmoRXtXnZp7+Z/1g8+jozIWSkaxh+g26KSArPA25Bcgn+V86tjoxfBMzafZ+c1pJl6htSBDGdBQ/4N11OwAMbJz2V5tYHRf1hfaq+PR+3l2p/dktpks3wriW6blWLQ+lIJyUF2W8GOd6jtYY9Yc+dRA3FNAmZ0O+Y5Oycxfqu7C/fqfKhkaC7SArBSfhBYIJNTf+tG8uB76qrib9z91fei5k+9JU+NxK2uHTaHrsAf1LGU8UY7SMk8Jm1k6XY6ncfZIRUfgPfytTApog/vYX13DGUHn59ziLICfoHNBs8xTcgjAHzyoOiEk/9Dn0CPgK9AuNFUdzPrMNtqx0W2nH+fn1v3n8xhPRg6A0PeeZzqelLk1HbYzQdCuAg80NtmtWm/po8p4qnZLPbseL9VY0umk53m8WdJcjif0K2UfNxygZUWZX6YtwPrV/WeN4XHQZB2DSvnK8cR6Vx4OnXM29R28iutE26Lrlt1Ell3jZ+1ctj7u+mGd2R9oou5f5QPgcMLZ4elVR/c56Q1MH6pcox/xfxztzLOj1ax6wNmCFnUdNAaP7mxW9Y7OjCd9ht0A73haquTdxMGAwtCUASxHlH6X7tjLgFzp+dPZ3DqJ8DpheO7BPWpOSPNm6dKZbaz+wVrDTQsHbfsu57EcdcJ4BAcc97FZN+zACSQZZC4HlPq6Nlpq+nujixNWyzmfTLM8ffKwc14t+VXXvPLHdssJn6q6MzxW2facO3gH47Es3DX7rfIl7tWc8bdw9tnTdg5UavnUQ63KSc4DOgQ8CT7aG41GRyICGGAVsLqQ6AZdhxEFI4U5+8AnkG5DRY07l8umvCUDPxc8KAFMWgPnGt6j94vwcTxxwIg603scPZ91SxHiTJTDW5UqFg3QHSFUQcWTIhg2os3IigOsbibCX5uEAsX9ap5bI+ydHYG3djSN5+VjZ4xWheDXmBTMCVBNc2azYZgweRQYrqngWlVsIUbuZ+9P728RkTCPqhg1JfEkWHnGOYM8p69KhAZ98ud8X/R80VAdE0Jb89Z+UG4LmuseVg6yfsWDjsKm+wEpYbAon4wfRsda1PnxPq6BqUO/BsUTIOEQ6h4MbH0nuhZtoWTX5yMUKAdJSUjdjwOr7UUDDirtcLirELm6uvIZksHMGUKJRLnSc6phwedViau/a7w18qgyPvZS9IEyAx0pQkdjoTZyNbzgBafz15Ty+q+OgVR5Ule1XvAevQ+FmTWq50PrbtM7M0HcLPh4iFfHiDfHQ1wdI+a7fVwO+rFwhPc+tv0UWsdB9DfKhjhakNl5YXCmb8eTQe3+MB6VmuyoY5XXUIqv+uGMXXpPCtJwuzPYIHBEhrOAhfnlRSsdE8e43I1jOJ/G6GoR05srz+3D33+KTz/+4jJncjJpDWxE2+m1t1NJYIXAMmU8OXNGRvX2YGGrXgSKrFXT6qvFi2b06nqBLnKYqWTdPPn2VKjHLnYPz7G5ffDvo4bsmlb22ZxXv9MrxBGq9IbJ8ig6Y4pwdf+rQWsU6p5Mg0FcLARUzmKivljKhlJEicB2N69sdZRN38oYU2mdrEvvczrode+Vkjydz+2M2qokx2gYl4uLuL+/j4f7eyv17ay33kze/1nLqJJDTKqC7iUDymCbgMbNxmcG2VIVbI2L6H0bGLUxvWrwHlppkGpsVB513OycBYHyo1J7GpeVNwEx/RZZI1qm8abWWu/Su1fK1qI8ihdM5Xmy9IF6CVXgYdyiy3Ca6PeNnImtPbrL1lhWS9kWzV9dOitNjieNX1HQ95++mJZ+zfE0mc1aFL72RX2GVJovtiHeYxmZJRP0HAxI96HKiNBf0z+Eyxt71lwSQMTxpGizXkb0w2OkC8DHLPOnZ1ZAqwAAIABJREFULWupvzs4O8n7L9qUb0yOuuXXpU+RASh7ZL+YH7scU3Myw0/c5y1LVTorQrxKxqhKV8qYWZ5qOGOseC4ZUWindzo3WVMDzXKICEzNJuroKDq36A8uv/nUmm9rDG4unyC6/xaYmLIPw60CT57TuOlq+qd7zhVEddnh+dWAwxg77FtzVRvhNBIncyCdeMqARIajnOs9ontlpGFkKDtGP/sECk0z6umSpfaa0dGyxbxPApjnpyhmyi2cO55MQwTf5P+sk5ym4p/IG8qgWT4rM0GO95QjygTU5+LTut6yedscnpZbxfEEHXld83PTQzpdef9u0rJo0IPQJ3zeNpsYbdX0fhd7lSDN7DdK7dlJWTIEcDw50yllpmQPoLbBcfFROWJVTkLlKLJ0CbK76snW+dS/BV0qsx9r1sj27tHyQufuSeDt44PLYyigQI4n9YKp+iY0pkfaKMmybpwHdATxAvHcC/UByP3Wmop3cTYpoYauxTpCH9ZPM9ON9aj0retkkPpHQSG7LFnaa0542xgCqSXWnUk6dJk9ReBqDWeKnlRZr9RhARigdWgA+0EBBhqTyu5189y3UqFe6xwHvfA0vuvBpPWVEu0oWIpydekE1T6yd+olhK4JUECGTLVXuMb2VmYcan3IeKLUnu9ZN2eZs00z41TBLTj95PjVOG1fpONJuoiN9nQ8ac7u6Zh9KZ3ZTSmorKQB+IFOqjHq/ouLq9anKXXNoZztyR/FOsUzRBOmyYycNlUraEOg4mppcBDAAlrS3KSL3G/WLTvdTvlRm+Oh12WWytFGVqn1+U3rPSc9Wrz30+f3sVhcxkx90lR+PB1Pyk4TeDHYSce/jIEcLKNhjGZTn+ndT29j8/ZjDD/+0sBk0dhoGGpWLp4CoClgQ5nuksePm5VLNUP/zmwatQh6ZVlq/RfTmeUAATrz6zdxcfkyFi++ias338bFN29idH0Rw+tZLG7mMR0sWi/Mw9ZBhuKnh94xlrtVrHfrGO7Gsf3wIcYfP0X8/Et8/sMf4undO2fCSYf7pIj+YS9u/sPvY/oP30X/9auY/ea76F9cRAwmsdk/xqUAnXcfY/2nv8bh7fvYfHgfzx/fxf75OTYEYCVfcqkvldYbtiAY6dzi3wYXdwfPfzCexOTqIl795pt4+v0PcTGdx6g/iYfnp7i/v43V7ZfYvX0f6/cfY3bI/pf9QUgOWeYpMCMd4s/HnUHGu806nhW8oKAbO8Aa8Hw5exX9y0Vc/u53cfPDDzF5eWW9dflwHx/evY353bNLCfZu72PyvIzt05Mznp76EU/7Tcz3/bi/GMXb2TF+3Czj86MCNcbOCn5erq1v6j2Ax8gS7L/Nvtl36JzIYDtCV8sYDltQj36Q4dzb+FKTI/oMp47oGHBdIJnux0YXbWGP6h4HfR32cbG4MB9X1p/2QrLPGYAp+8m6UIltANCGU7Q1R19gHvC8anvCl9BdNK5Pnz50mJPurfa7HevZn8b8M3En7GyD7stWCULPpKSs9f3EakaTBuyhU7OGFc/q+E0pcah3QKNah2obsM4u4bzbeu2s16TDhHfVvig8T2PR2PQ3pVT1bMr1i+9gc4AvwEsrDqX3ma6GrQdLtVnAB3Sf9lHf+dy5jGbThSwbqXKkPkOqmpGODH0OHrHerrpWHMjsiklpjhq7vqOELvQALf8afUCHyHawR5xH6A/QfrXv0SW09iorB5jt/ciMKfTpxay120B30P86V3ItyJkNNqT7WBPTyx6Z1CobgWWCn7CGcjxB15Y5kqkK0qOvVL9hAx297VrGWrPvxLO+ziiDtrGvVWqv6j3QOuPR+rhEbDq8RBPaH5XPXMxbiT72i3mpcBgBxdKpda3WUWO0TpoYlPsEReMf4FrwIfgYjmiNF/0IO9b379qZ5jtwXK3R1eWVM5wJwjENZ7ls20BZjUG6pmzDh6fmlJU+ipxX4NyprFmzDZ0ReNi3koMZSOJxp35Te5lOXEo38c+0b1RGFn7m3pq/knECDcK7bR8lJgIt+e/s+4Neyjnt7JXC16vtBh1oLb98+eIxgoVqj4xFHHbx+uU31i/0TmMuiUuCB4M1IH+YK/SoM6trCR4lm5KzK0eP1lc2vsakPcURjd2EPg6dWY/PcpavXr3yflCCT3IEvqPrLm5efOV4AivQehkfXu3dK3wxv7TOtA1VHWn9MrXmLxav3a5B/yRzt7IFhQNMJj63j9vGT6XXK5BH+ykHk+6VrvdFgdmy5ffqKaaezHJAbZ0JhwzEplXFHgIrJVc1bzmosOl0zn0+e81XYvtneMI2OTvVVlHwEnaEvodOOp4pC7BkJJ3T2fX8yu+s+80+WCcenMrS615khZ7pDMF0YBq/Szz7K1lSMq6QgRXPrf4ajR1+Y8cTjAviQ0ji8IEZIBAxHlk8lHoWiO+1OCIoeUOZCIPCEHIt5XQacQgQoG0jTs3ZKzACMbNQlYHCBNkcDjoKAUyRMbGQ50oRwpvrtLA63FZo0susd8GQOWgoOJ8+fXJa5rkxz+FBQYRxIRxgMBo37zIRJ4CD4SFikFDBKYfyBfHpOjzQ+g7mznMgdAha4zDDSlCz0cNJEaqEyfNwEPJumAqMUftH88S2vidwS4fqKFZxVv6DZ1VlDUWh0hjjqdcj5CuAiDMCQJx9rkYuivC54ERxRsFGSeXw4nCqNFUZgY3vLM2DsouSj0ILo4Eefk1JNyNMxyyC3owrI9g5T3q2S2y4/5PA8qZ0QxOsKUxE82F8MBqUOT2TFFrOEvNkvRhDp9Bk81nRWKPfprCerw8MFJ7CGvBcxuzMhszEq+uE8h7q2ZtKkXlCNoI2/Sni6rhvIBIK9a5F7PrMSTiNIgSuygH14jiMm902rnereDk6xgv1Fsj2NopgMJiR5Uwoi9PPqEQLbJXpEeicTSgVTTw89A0cbgV+zGYxv76MxYWcgFM7i97dfnBfosFiGodePx5Xy9YQcjCM+WQan5fPMRuO42Z+ERfjqbOcPn78aGXDqfOjprh6jVUeJpvptr4wLVukK3Mlc1vN3AV8jVp5mN7iwmVc1BR5uMgSJsP2bgthpSQL5FquY/35PvYyfNa72Orvp8d4Vp3l7NsADRpESsBP5XDgN4BRGGDm0+NhXF4tXC5AtKvSkUQIqrHw8NgilrS3a5Uo3MmIKj3F+kffq0wnmp/LWeJeT8NBrLenElpyllFuQGvfxhuOlkHZEeiD8kUfKDmudDbkmHFj7TR2cXKIhjVn8RnRFYa+sw2PJ8cTNA+/snGSWVj1PGAImR/Lwb5rZ8ByNrNlzDO13xltjxxEdurZrsOf0WSA+5onTi4b7ZtTjx7dW2WJ+ZFK8WRmhIBTR59lw3W/UxHjGams8QpU1bt9xmSoqv9DGrIoJhghUmrn02YI6R9RzgLHO15YGXPJ5EVmbDen8hHaG8uvLI9IJhzXYpzq2cg5IaoNoKmRhtmMVAq3lNEcD/IT3qTnycGpv1HU9S6UPNHEUuW6UuGX08FZ2vsWvafPAU5wTHJG9Gx9bx5ayzeqDwg145WVJuM0HU6m2wL0C4zUOUD/wYiGFiwTUvFljTSXyv/h2z7TKWtc5zrn3J/1TRP6mU7npoWlynLKeSqem6U69BzAA2S0jcc0nKvCWw0V6Y4CiPX+yXhq+nePNjmeBNbue52j2PuUvYisKyqgIDPMeX49g+iMGOk1uIM9l2OXNUD/RIbqfmUhSEZaR3xe+lqV09J30n0nl2qgvG/ZeVlC0Fk76RAayxjKPiPKQDWNKtGmLye8MmwaAG99IwFIrQeGmzMBslyaZVrO3zx3NIr750fvCfOmWbJ1Pm/EKcvd5zf7BnUG53Tm54sG3W9MZ1UOXxl3yrTNDFT37ZGzQH1StK/jBmYu10v3GdG87HBQzf80CjUCO5XzjHudsxSdftc6yKmAweLMSvGJNPStu2RfCgBMrtX9OF8A4c0/s0+hXikgmowRjQ/eWc+LnHlEpsuYbNc04NZnfdUcM1Wnroa1rh33BjEmkCAd2F6+foQc1/RkE/9yBG5mgYmX2oklnSP7G7DHcp4LKNktT1lU57St8b14eRW3D/cN9BOvlkMz6cX9KZRRk/w3K8jYMEdnk1NGtIquel72U8Ek8H/TaDrRfVYkF3LNJItUQlh8z0E1ZAM66CDLiOqM9JWE0gASg+LTlqWAY8u8OnupiU9pDU3LclyInszbGw/W71fXC/OHNv4GSMhhrTOlCGkcaCo3N5nN/SxJLn3e9OHMeM3yc7pP+6T1lH233K1DwSPjQz+u5ouYzS9ioD6Ul7MYKfNJAKYCjKbKiup7v/uP61h/+hKr2/sYfXgXd7e3Xg/TWWbC2YY4HOPp0ModKSDIIOBBPSZaXyIDZfuwfrhQn0aVvVm1qH6VHFbj+1H/OiY31/Hitz/E+MXLOEwnMX91EzdvXnjdL9QcfNBzsJTy+bW+Xn+936V1VeZoG3uBW3/8KXb/719i9e5DLAeb2CyUJT+L8csXMfzmNzH7h+/i6vvv4zBuur/wnt1WvKcXvf0m1p8+xvOPP8Xw05cYfr6L7afb2D8+WK4IwH48KHtq4P6e4+UuxptDPGUp2F5/HAP1Wzv24/FpHYvLq/jd7/85Rv/th5h890089cexfNo4kGbzdBtPf/9rvP+//kfMPz7HaLeNK2Wujo7xfNg46+yiP4nt/TLWAn4FYB128bBT36ljLDO4xGDb9DrG334bl//h93H1/Q8xn12rc1dzgPcjPrz/e8x3hxh8vI3jh4+x+/w57j6/i/X6OaaLqRIC4m63idtRPz70D/F2s4o7pempjFZ/EFfXL1rGWwYtuWfvoG/dzTSwbf3lOrstabkRfSu7Cu9B76r2ksBrB/lkvyGfmQT+uF5n0kEqGXjI2dErKpiEHo7tqzMnmYl+g16EDqO/5fiodi1jg7/ovTpn1dkCH9a7RRdgDDojgJrY94wFNREdD1mNrmB+nwFOVR8UfUtv1w8l8yXPdT/jArNiHmAByEutr8B5/chBo+81LnQpdDzAfOxs9OJz29yyL2129BaA3/O9EXGwBqyN5qH7NA/9YPNQuUf05lJlCn5MZ8JOfePiFBhbsTAwD40J26yCkuB2rGEH6ts+aE5j/dO42GfdA90Q2K790dxZr0qTrKXtQFVNyOBtPQOdG7te15oGt5u4vGjYI7Re9VzvscrobpvzxHrgutl/eq5KkH++v+1Ks4G/aJ6sj/QDnHesOwHNGudk0pwq2G/Qhp5h2Z6yFnAam0A0ZVmfNg84D2PTvmlfry5apgnXVd2DcTJ3jcM0muddv1+/uDGWoO/AYXHOwVc4C+p143EoLCMd2dhS6Fv1jGmsCr7A1oKWoXc9dyusI/FfzjfnzPScfXLqGYK/mE/s0y5O7LLaEaaR0u8U3MxO+8wCcpDa8RCT8aQFV6Ztr7GxJ6w9ZxLHoM7CePo1/8LGwmZQEAvz0/POsTZrSWcZfdAx76/2mL6DVjmX1qmyn5f7Alo0NNoxfrxt5WZnk6ZLgS9Y38gAJuSNvmsVaCYOLHA/pLQJOZv6n3P44uaV19I6R9q0YIsa58PjnZ1Seq/OB/wLPr1cNfmlUnjjcevVJT1f66Z7apaqZC6ObNsOwvvGGfQzVtUbOVJGsTv0rXPd3LxwNrP2W+8A40EW+MwoSFm4RvZCkp6O/FGAiuRxJy+yi7UcUB3+KBymVKChR7nWTNUQ1PMJfME9fSXDSkWcY78l6GiuquIDDoIdczi27GH0ZT0L+982cQaxVhnLePWZyw2WjMtzG2E0PFU8gWbhbegDPM90VbCZRn8t047PkUXgGdtdC0zlp3vHYrFwjyeYMwITJQOGxGFvzLI9iEl0C1uaNCJUOSiV4WLoNMbYFlY/MDMzpDTs8BzyPpgxC61ncdgrY4PZMi/GzLthIoBELExdJBg3hMja6HPWDIYLAK/7ReAI2gaUNiBO//TDGupvnsP8TbClnwiKIsoI68rYEBIwAw6YvseBBEjBu3mX7gFoYH2ZG++T0cE7+Qwiq8QOk6sE2PZTBuSpp5dj64mQVhrh8RTRVZ8HbTEHxoABDGEzl7p/9eDAdKrg5lpo55xGulNimjyVGqrAXaW1qpCi8DIuveMc2ESRreeO6+sh58yggHF9VVQxDBgD9MM5EeM7nx/XQo8ILuiEeVZ6Z02hs3MmVZVfmGOLjjlFTNd15XmiX4QxwK7er7HpfjmVoM1zBd3rMWr1VS2EJAB2jZcZYB8O7cjxmVBZEv1IUByaImrDYXiIy9E0bnrjuNoe4sV+F697+7juHWIcO6ff+qwVx5PLtHVR5aU2uz4VSJBRyO45Mp21uvxyGEzGMZ7PYiJHyXTRsrEmrczdvt+PJ0W7rlrqvYSQgKeNnEv7o509h9XG5e6eHx5trFr5H7ZoaIOwBl+yXExG5dBzyHMQQC1BNRlHTEYe6+jlS4MO/XHrTwQQqHwbRYsvVYdf96i82dMydjJqntex+nIfT3e3rZxK9iOgQWfdZ5USgddWRfokSFstc/WCkAJ/cTH3/yhbw14DkKRgtrPR9k1lSnXN3f2XFtmnzByDrS3VXiBpMywy8iTr2NKAVfTQxqBqSu1ay7gE5SxUFeGSpTnoK6EoKyv3KZ/0PedS8+A5oi+f+2Ebb5WbX8ma/anRJNGcRFDqb0dnCmjKchyUDfJeZzNynq33IauQpeq1AO9EgWROojX1UILn6F4bXOko0X130RwncsBIcZKSthO4pd5Yqv2vflAJGPvclYhJy5vZ5KtoS/gGypP6ebXzdaIahydk9Dq8i28r79LvAg70v9c767XjGPF6ZvNM+PK/k5+kyif/gNfwHkrtIU+RoXU/4aNVLsKH5Xjq5kLJtezLgwyv9IFOoOfDRwX6d/zWDcqz36OcOptt15PIukhmdZm/al1Kw2B4bqdISw6PTmUzkWlVn2NOHmMCxvRya/TdooX1I2d66++STVh1TymlVxVU5lPL8tU9Qh5yntxPK5vC1p6ZZHqS7aPreI/1rk2WoUzdi71AjqHf6m87BUuzcsuUzPJhvKwH/EuGjeSXSpuxDuLbPE8ZXaZHOQSzkbL2T5mQok05nuyEytKnpndlJPX6DpxQc3ADYLnGWhcyRtDHKv05K8/9j9qZGExayU5+cDx5P+34bsB6NRgAWLx+RA+qzBxR2zI0skToV44n0aOcFNkPyQaTS0Fkhp8Q/2P2A2xJs56XAhw6na30N9I6KBAAehRI5DUuUaYtruKUgdhEfNOzu71WiCq1+1NX8NqIx6QhxVkEbEGf0P4DfEoXtm5yPDULFwjNvfCWavitnp98PvXPjiUbuy1IxE7S7cmxWR1PGrt0n7ZP+r0Ez8gnkKVV56NZx7+rToxhLMO2A/yypLDoRz+Se+vMmPR5cz8lOTiavm79T1UsMsusLeLJUHWmUUZ+c57sjMwsIY19PmuAjuVyNkGuPbv6bhR/NB0acFFfx+xdIBeQemFiH0r2WmfKLF49X45OZAS6Wmsp1whJzc9bWcimp9lhkC0ddVZEU7YBbXeNDcSopE5zcEt3OGVSKAOyi/R/bo4nNWdWOcjZYBSzoeYycNbM9Po6Ll7dWHebXS5iejFruoGcXfdPDuJZPzzF8OefQg2goRlF2cIHxdvX/eao1ZopO0ZBTJozjif1sFH2kbJ5e3L6HVtZNAXiyJE2HF/H1es3MX/9TQxvbmJ0eRnDi1kMZwpAGbpXqXpVqBejezSqp6R0XpV481gi9tt17G7vo/e3d7H7w19j+cu7eO6vY38xiYWee3UV/TevY/zNGzu3XBpwpZK6mxgrql5g2H7tEn3bt2/j8P5TxIfPsb29j/h86z5z8ggrO3mr46Syv6tNxP0y4sWldVrpmcPJLPa9Ydw/r2IwmsSbb76N6//zX2Py/bexVebifuCenY8Pn+Lplx/j9g9/iv2ffnTJvYuB9n8dd88Pdsird6orBgh4G/biebuLx+M2tsr8k0M5+eJwchXT77+Nm//0H+Pytz/EdHIZo/4oeuPWX3A6HcZ4d4jnv/8Uy1/eRn/5FF9++nvcvv8lpsrIeV7GsneMh0HE+90ufl49xxeV6FFvijjEbHxhoK3ZI423u1dnBsOopLdotpP/BYzWuWx7VII5T6zev1FqT2cQPlaBfmzgiqFUvYRse/Oj7NGGbNaY9SwcBshOeIHnkD1reGYdnuVLBuowDpwn4l/+t1dPjQa8odN2OkHR2Tr+k3YZa/JVa4PU87/GQ5rssZNrrY6GRzuPsLmrvVt1AOZRs3n0PWsBaMz3+q5ialwLfgM+Ab6BTqjvNT6CpsGrOjsjI+I1HkD/WiFBn+OowaYiKwanDZiY1hi9E1lmG7y0a9B7q73QaOzkRNK7eX6TKS1wRO8mIA87BxyE6geMT3PU7wT06HuAYfZAzxCois5l25+KA0lXjJ29qjQCPboXX2IGXod0QjmLqdeL2/v7rqISelGlZek7ZJowD+RVCzpujjHu6eyKpNNh4huMXdeBfVY9HNkJvfAOsqfPnTvoMZx17BG9vwbQSU7gbNG7z+kL/KrRZVaQScdTxUU5+9hFHQ/IkmWcOetdiSFb19g2/Ba65/yAG0+zhzmZNuc8TMEmlvNp+7J++t/PlWPRGdrKcm2BVfAcj5/M8RwT9KR7wR6ZJ8/EeeKxZMWXev6wz/QeZUDr/+rsAdfTczerhn/W4PRf0+s5Z9aRCr9njNAVuAP6q95RHY7Mi+fQw7nSGvaT7ptM2vixe6q8MDaxbnoic9CaMH9ojvkyNmx/5Id0LduOxmhaZRHhO8bQl49xsWhZxspY0nhG44mzw41bTq5jdrFo2Uwul62ALOn2IwffSK+oWVrILtZHmJc/27UMfQLd4YP7bcuStMO8lLXbOEB8bb3cP5k1e0y8vLNB41QxjOoLpu3MsldgF/zB9ljan5TcVzUlnQl4LmcFf8PGgX2nKljwcg3JMlu4TfplOGPVPqmOJ3gU+jRykevPeVizgU8VqeCzTZdpOglO9/qdn3N5eemMJwQKQoODIGaK8wOiY0AMpBItz2KD9Z0NmASSMGiYnEAKIkEQsPpf42gTPhlm3MOzKwPR8+vC6TsOBIyODcBQhZFUYjxffD0HhYHvYKIQBPfDNPW3wNNm/DWhA1DBpjB2xg2j5nsYTWespYBn7CgGdS3OFRQdDI2jKh4oLOyTSxhkRC3EwqFsa9gcAwjdapjDxBg7wrOOWRk3OJvamE+lfewA6DfaOAd06jrpd9awAiQVyOJwcB9GuOaONx6Fh2s1b2gD+qw01ta2Kcc8F2X5XMmu4Ad7Wumq7m+dDzTFtTCH+rnWX2PQPAx8JG3zO+sHzSC0da5Wq1aKied3f5SoHeb+a9eIafP8qjCcXwtopwh1XXdi9qfmeb82Dp2lmqrOmdX/ZJlURsbacp6Osvqztqr3IIECK+7iI5kV1gHFmRUgkEeCYBI7O55e9kbx8hDxSqX2ese4EKCwXcV+PunqtTo6XD0FEhxrAHkrT+jsmOgbqFT6McbjWkCNyt2pzMx8GpPLhdOHL69av6btaGxAQZHz29xXGyn9UYvIvnuIT+/ex+0v72P3uIyBwEs5gbLc2m7SFEnTY2aXNYDlBLx5/5zdIIBhED1l4C2mLiP1rBJCRGDIwaM+DwKjVFJPESRzlcRroJEVIr33cRkP7z/F/cePX2UzOjLXgbL7Vo5MfZeKs71mPOjsaX8XylRy5kMrXeXspVlTOmzo9hQl385fUwCzgbiUTZXh2556jMgJIlBBiozpxONpvAXnKrwQfqMaugCq5tfZu8c8kGh7ZSwA5GZpKhsHCnpIxYMzVJVC0+2oOdo58/+Oz+9bRCKGqPZOzjF4k5W0LLXk850goN+jPgxZPg9ltdunfouaVWo5vAQDUGPR+H2+BHyXev7aI9Ze1z9Gayztsm/KJlR5mM3GjicbVvOmmJKp4DkrdpL0b/UnKyAwcoT1lKIm5wGGt0sGlQbS8N7z9YOHOxo7s1I4l2Rx6Jnqz6I1qUACz9f36kEGSHu+Tx53niP9jkFYZbbWCn0AGsA41t86hxjFBqCzd5eVdkXPp8FU5R+yS+Ox7pR9PLyPmfFmPpk9nvRc5CNZY+bPPlctY4vvoRPoEGDg/HvGg9GlsdCnCWeFjZrj+pQRFO3cCXwlGICMJ/ax0r+VaCWKllKx7EGV7dbb4uiSewbIsia6dZmM+CZyz+PMM+E12n8d9FNlkMaivcNh3DKETxmKNuYov/ErWdn6vmXUnpoDk12ELN6JDYmGNE95cfTOdDzJsS3HkwHEdDx5j7M/mp47Hc9iqTI4qQ9rHaCnc3laSzjKMaGfC5VnTWeAdb7MftLayVmm79DRAR04Wzr3W/E+l+9UQEV7t0snKvNTvekUISywPvmtM231bvfcU/Sg9JXTmAXqo7dsVHZQfLXoIrUflohD/BiASmfZZ7A4BwXa1whQbI1qPGPwmfazd4z5STpm2St9D6Clz7zmEt8JfFLWWO5IwAeB0NB01d3YG4Hu7i0nOZS82OuVWSwCv/WjM+xzmj24OMdNj2mOJ/FJn0uBJSmfZsNWxoh5V3DRYN2gzaOV+3W1eoPb2i/NS7IeXcrU4b5gzVHo85EOrs5mOnM8uaFy8myXzkw9VXSmfRtL3xAtJB/Sex0UlFHXOzs/W3CIZXxm7DUeqBJ/WR41S1n6/KcDX2sh8L77yXQs85+UP8vVozPRzQ89n5Nj0uVQVXMhwV053vS3nBq2ea0LnLIFJaflfNLeK/Dny8dP0RN/Vim4GLgPkUOSlLFyfR2XN9em7dnlRcyvF14Hy82Hx1jfPcbm8TkW7z84gxCwRk4YdAgBosp4chajZImic52Z1PgFvMINqOV0UibtaOL3qs+adL75i+/i5bffx1CR8fNFzF+/cobTavfcood70+gNFYCg7FQvcithpOyRtYPiAAAgAElEQVTE7S6uri5a6af7u+j/8il2f/wxnt9+iMPoGOOXV3F88SIGVxcxfvNN9G6uY4+sUnlmlbYS8OLeR6sYKDP2/i6GD48Rt/ex+nIbk8/3LlmoMofjq0XsJ9JHDhHP6zjeL6M/b4FbB+k741n0p7PYSr8YjWOmOf3H7+P697+LwfULO4S0x6vdU2y/fIzbP/019n/4S2w+f47Ro8o6Pcfz+tny9GI0j8G+F/3xwDR2v1/HkwIAeq088madwRSzm5j8w3fx8n/7z3H92x/UdLNFdi9msVcdnf4xRqKr+/tYfvkUy0+f4vavf47nv/8cw2c53Fof1lW/Hx/X6/hp8xxfehH3o4iH7SZmw4YTuPqCoplT/6TU4mI8d8Z7h2WU7Gzxw6/0rrP+Sc2OPzndAa2q46Ha7ugt6B/YcdgXBCVhAyMnqvzgO/M0O4lPPa3h48yl3gf/wvEEOLnZfe3YAiuC5/A/PNy6aOmjUwNHeT8YlOar3rLwbfQtwFwcOeiHPLfO/+bmxjyv2hU8X+8Df0GvQM/iWfq/4h+dLpvBajhrkGd6DrZQs3dPjiDGC8hNJhe4l3l7KXuIbqf3w7d1Dboy82LNTzp3k1kELev50oPFTzTe6qxUYWpooQL2tvlKL03bvGlj6nmiAzmesFPg0fB1jZHsIPTbSgvodq76QFBq6nCd7pv9UwnWsl61a+82tuWs2FN/eXg0sspj6bfKBPph3cFDNWbpP8g+9oFz1talBSmxN2Bx2AVgPeg4fM9ZPPWV+bpPGWf43OGjd2LH6J3SCwCuOXPs//OyYUcqC9j08ubgUUkx8EPOGzL43IZSBRb01bpuzFfOIOiv0oB+N/g/ajoPujmZf3ZKy15Hf0qdgn1nfL20l5X9pow+HHbQHz1mO30nzxdj4jyA13YOhXSgyTHOWFk39tn7O2xVLcDRKmasuTw/PneOZe9HZmp3+ERxTMA7mBvnh7W0PpDjsu1Skh3gM9WOtk2WvawqH+KcNxr6up0LZ5k9eX5q+KDmVXFfnqHPyY4UP/Kc1XN7tWo6lgKbR9NQaWK9a6ugIjk4hxM7jpR1pJL/yiQfT+YxWVxZ9rt0noJcxwvzHXF9lYr2e43DNQxCgSHQCnwTXuc5D7Ik6aDhIHacr1qGmOY1m7QeWfA0xQDBF9fL51P2UsoAO82z76vtjd6pH/e57qqMSo0bPtzubfzC517tINRyM4PjoDN4gj9Pxw/6LXZ2Zz+nUx3aQTZxbvu9k/7M2cUe557KL+t72hk69RD8NRpDntVx+T2z2cwaLEIZBg9R66UcFt2McMDY4QBX4gfkhcFqsp3xmPV2eeZGPS6yuaYWEsaAl9bRcBm9BnNj8voc8Abhw+LVzanXw5BhUHWe3WYUj3JVMhAGNuQyKoN79D/e+EbwOHSagQATQMkAgENocVBhHoy5KgK8F6KCAVWGA4AHsFvXFmZajVSYHUIbIj8pK62HltZLDKSOx4Zfpujqc8A09lFjUUS6GIrG0eji5DhxAGw0Bf9cYEHs0BL0VdfJ4EkqKzBahBvrjEKgvylBx+FDGeTdDTQ7pQU2emuZEPVQ1UPEvkKj9RlmPJmyC9Mw8yk/KJJVKawCmvPH/HQrClCdowGKjNLgvGm+cjzVOTHOek7qmkF3+p/n1f2pzAm65jrokb1rZ/Jrh3CdJ/ef7z3rq/vFfGGEXFeFqjKeiJa10E1HQx66077lums0A/GxXt+A0GRwjOnhGK97w/h+PI03vX5cql/RYRcT1QNWJGgpAYSh56wnNwRvzQy9Rsqi0d8b9d3J6FwpsYqquJjHQNlON5exuL6J+eLSwNzdw8pRrOrjdPHyZfQmo3hatdITGuPo7j7+8D/+n/jxf/45Rrujy+3FtgFfon05nppxklGSAjdSGRPw0JTfBN5VC346iv5iHuPrCwv2j8etS8gJtNg+r2J1/xjPKoGyXMdMDufJOEazUUwUQavxq5SgmjZ//BIPnz/F9jmj0BWln42Z5URT1KsM6V7Wl+f8OTsggxGa03HS9fuZL6Y2NsQT5/P2+zjROvi2o+Tl+MgMAAFc9HaR8mKayXNnIzbLTlqJTTlDLWcbTOrTkWV1nFlQDDsZ/6I/KUqso+gHgNbRPQlWwodQ/PQ/fKMqe5wNaFoR85xneJv+9lhSzrikXvIm0RogtMAK9QOD5/NuzqEUsj3ZdxlcgnKI/FOfF96j+2vGk2h6dNNq++uMOSV9uYoDqdu71gSd9cDZYEVUpWQEyCQwyHt1bZfWLkDXzTqb8SHQFXkq8MvyKpu817NfFSFFbXeOoyzTVTM83DujyPPKm/zOQ6v5jVPf9FP4PeNgvfhOf+t3RWLxGYZ/3U9FcmHoKfqoZce0c6l1h08gh+H3yGFFYAkU5AfHk8ERncXDsStraUCnOMrc+JbIqmLUYBjbIFQPjeKY6tY/0+er8SLno+WxSsGlw0wAJp+ptGfb+1O5GYNjJQq5ynXzgVSsq3xH9lQ90vcpqt8GcAOzrX+sN53hr3dBwzoz1k3Uzy0NMM4XY7AsVZmNzPDDQNS40OW2mWl5rndAj+q9xJpB/5ZfZO4IeBewoLXJAAk5ZuxMlrMpDS2XRNW10j+UIaXsDpc3bBlPNrwz8t1jyXNh/ucMpywfK/6UZ908U5mt+V7vA3LLsrI5idFR0AtZL98/HHU9CEVLBjJE93KCqHcgAWJZ6hUnmulDQQ2uj96iGJueMXBEYntHWAaJTtHXBfx0urL8dOmI8PfOsElnFcFI2Q9PzwYgxQjmzJLt7DOTGTRaZwIHOMvYMvUcC5g42SotexzHk35XRgK8HtCAs6rnLtQjS/JIASMAX7IHlOmpPZCDRrqIHDNZZrHSD2eLPnyWA85camUVVWoSYIdzw7y9V71DKyck57xIKx2XXXPs7HXY1pd+dW1OXlPziFOPFpfnSz7dQPK2Jzj09BydSf3Ylus1m9HzS55i4H7een+orLDKdfh6l0rJHrjueyhgoQFzXhN6v6UDTmuj7B90VgWoNJ371KdEjjHK6ckOcX8/l6xuZwbHmZ22OJ6U0ZIOlEGWsdHx1BmULiCdQECEShTt7h8djKGydIvx1DqT9J7hrDW8ns1Sb1KWkfSv3sGl+ZQJs3p8josPn0N9HS0LzJBOPTd0Nh+yVInOgXQqZ8+L55CNuVOD514MDq204XQ6i8VVRgGPhvHi+9/H9Zs3cRzPVPPKOubmuI2n5aN7Ok17Kg+czv+BK0/GyCWbNeNT0KQCiEa3T/H855/i7qdfnCl78eZlPFzOY3h1GdNvfxO72dQ90VTeVKjCcbmKu/c/ujTv4fnJzqvxZhsvlCG/WjlwaXT/LIZloKh/fRmjb17GthexVrbTau/SeQfplaKd6Swm11cxnC1il/3ulpfz+OZf/mOMb65b7UqNeSJ/z3N8/tOfo/fXH+Phbz/G/u27GGmNezvT4UQyZHuMgZqXjwbxdDzEozKRMvN1tWptxWcXr2L6w/fx+r/8a8y//c499STTVTL7MIxYy3EvJ6CyIJePcffxXTz++e+x/dPfIz7cxeAo8FZO+4jbzTY+HnZxPxvEh8E+3j49xGx82QWuqfSe9lU6j2S+ddbMeOpsorRjDBLLgVz6F2IDcnatD2T54XOb0nI6y+tVfQW9tNqW6C/Y8JxHdJUKnMGH9UyPv9+ASzABkTgYUwXToX94N7bh8+qpA+I0NgLI2txO/VeqjNe9jNVrn3y32rxc3yqynAJL0b11Lc6NXwtMQqcRmKq9qE4HsBONgR7Negb70/GzDKZjrZGB+h6M54TDNFwCPRWcTOyv6lR6FlkulNbD/qhrxO/Yhnp23QPW1rbvmc3DOJBzGqPGo7nqd/PIrPTik93rdU4krRP0aeA59xH7ppP9ie2wrvoe+439xO7hc+RgpX+Cdqv+hrzwPihA8ticpL4vMx31naqNSJeCljodpWRWcU5ZI/bOrNxyprVa0DPO6UjPk+OJtdI99MEigKSzc9P+Y444i6gIw7mrjovqmGA81lnSDjbQvlm5zBxB2aIB9B+NBbutnZ3M/o0TmI7NyXk95zMKLq82xLkdN8ggEegMWuV8Taat1JvGqrFpnAT7OSBim/2QSyYetKt7ZuqPeKYbtn1pdokCXdkX60il1y1jAK+Ab+GYbDbJqecoY+cZWkdlBOH8q+e8e08GpWLvVV3OOtGo9ZXlenQ79lF/Q5/Mq/Kz6rCtPL1b7yzVVnkm9myjidTvSlAD/N5tXJzl3bLYWGf4nPddQSNpj1Cmk4ouwnfUO2k6mTuAVUFparklXUAl4pXdNJuO7XQazRYt8GSiQJSBr1OWk+SxbXbsoAwsUp9g/UynjW+wt/V3B5TtW6k4/8ueYVpv2d26R/RjLGZ5KhMoZ4+vUaZ84hde+8THZU+q5J5ldPaAtTaVQRFUhWk6d8vutJOJzNGkd9sVilwtrUqqre75TVomKQEKnFfkBno5Nn+VMe35LeMOWuf/0zlsuj/0guyCn2rs3VqUam68X602Kl+G9/Sm06lL7WEc1BdoMtoQjHAMMzPlNDg1UBaDwwG4XoWIPtN7dB9e6+bFPtWsxOBH+DcmdooGqBuA0EOgG6QqCgSMkLHAECEyFpBDfc4cOaQwbxQpM5Mzx5M2CYVA1yMU1BvkayOogQM8E6fN+cZW5q15IISIdgCQYT9QFqvAhcgRJLzzfI/qfrMmVTDbvi1OjQpkw+jYTxgPjKsRsU3cQtxET7jeiEvtVcZchaLeRTRypTH2CiHP/Bl/XT8EPuMmSqfSTT100BVroPIb0Ajry/O/YrBFuf16/Uoz5GRwlY5RyqvQ4kzpM2rRIuxYWwSVrsF5pblqbChzbe7rE7CbDAzaQEDzN3TFGqDssd5VKKJAsC8II7I3TpFrTalnj1hr6I5zWvcUo0h0r2jISt91bfUMOUUkJDrGm1kF3hsZJmtFbLfsG6fgKppCkW7RmtvPp4OY7Pfxsj+I70bj+Kbfj0tFsEoZ7ffiWY1GC+Mlm6Kjk0NmZNqQU2mhY2zS8SPw4nJ6ESq3pB5PKrfXlyKl3j+HBmRMYurvVXf/1Q//ELMXV25yfJ8NIWdPz/Hnf/uf8f6vP0Zf2aEStusGJAnY2w9aBLPWz/200hiTvdCcLdljSeC1opXGw+irNvHVwo2ubxWOr1r+dw+xvn+M/dPKkbjKfFKfpy+bVYymI2dqXd1cx+JqYYBos1zF+lFRu6tYPT3HdrnqjGBF5O4HvQa0bBuggqJk0Em18zNCRnvXml82BV3KyWg8sKGi7LnZ5NQjqtFBm5d+RPcPXx68t0RQwwNU49clEIZqGH6ivxbZ2yK6TZdKmEswTjxhlXLNfHwybqVSsoaxz1wCcqJ3Iu5kcCEjNa6qhAEQn9MtNN0vjifOtvZS58jyMTMKOGcC14mulONJ60xNZngEQSFW0tUXoSjU9Yx7DZRVUDKe9KzOCNM5ublsjqddc4Y5Fb2kbitV3Ly1ZDRLsSJLAGcAyjGOJ83f43XJLZW/PJWjQAHU+DCwmT/njjM5GDcw3Oc/G8XWniNyRlajEwO30w96rVa6nlH1FvYRuV9lI7oG37FvVelDpqnvEXzTIHNmLsB7RR8ohb+mPArErT2eBIRrPlZ6BQIL+EqHjBX8fIf3TCCwyiHKAZuAa5WZvj5rPEOf0Ap6EjqH9ZDMWqAxu8a92TXjVD/7bdtD8SHN1YBMNh+tzgD0NN9XshPOZYDPUfaTaoB3233NEvkxHrazr3PZGYbTZgyJXnW+qrJc9Tw/LMsaodfRHBfAAnlWZQBrYzoYpnzP3jZ+V3FcKjpfDic3Mc7MSV+TWUSSbwbAlUmS0Z0144l+NCo5xxgMlqSxhyHR5pIZKzrXmWVix2tG/8HveI4cYhhBOI9xsgBejSfTWG7WzclBrx1n5DZDTdkaojHzEAWJZSk50axBQo21y6Rp5fWaQarhDltUY9oFBjjPskudQYujO+dN5pVoVT2eqtGOnNE7sF8ox+gznlGv1uWyXn7lD9AHtojkacfLMrtWzgqMadEX7+fMc7Y1vgs5npQpLfpIY9h9BUTPvbA8t5ym/Iyuyet8n0MsFcN52kc7nNPxJP0G3bGeH86HHDPO1NEeuvRRC9SwUXzYC6NP0pFDq5X2U+42hqMdNZmF0e4/lTXW/dKROv0xM570bDkuDLxetL4CDkJJ2Sm5pTV14MZeBvqmOeDsnGo8remAg1BGVPf8pGP37MyyWcvsYWqemGUL5WBiD1Tqtzne0o60vpxgkeeS/QW1zse+10SAhvis1nC6WHT8Y71aORvZ8ma1dg+EzafP8Xz/ELvVxn2WLlTejizTQT9e3bwwjTsoRmvQP3quAi8Uzbv76y+xUo+YzHqWbtXxdzVS97AarbgsnErfKbgpI7ktw8Vze8PWi2Qyi8niIq5evXD/oOk337nc3VFlBNX7UqXvYm++rcb1w03rJeVeVOLxvdYXQ1G7Q+kXyjZXST6N/Wkdd3/9Me7efnCmyMtvv4nlNy+cSdW/uYmVyqrudzFT9td6F6vbu9j86d/i8e42nj5+iu3dXUwP+7hZzGKs/s8PdzF2v8Op0iei/+pljP7xu9hdLOL+cRnrp1UcP9w7cGuoaOmLixjL8TSfx3K/t458cfkyXvzTb91XS2dhd9zFYTaI3n4Xj7+8j+2Pf4vnP/8t9n//OQYPD+41ZRklruSMp1EMLmaxHQ/dY+pxo319ckCV+Obk4mUs/um38fJf/lNM3nzj3kzWUy8WsR+pB12zEzbSEY/rGMY+1j+/i8f/+48Rv3yKzeMHOxoP20Os98d4HPXjcTGOnw6r+MvdhxhMrkxzWjeXCeoP7FzUuReot1R2WPbEs+6SAGDTRVtJw46flzJWJ5ut0fq5DVXtsco3mhjJxmn5+7m9WPVJsA5olv9tm6lvjioKlJ5FYATwab0L4LfpDpnVnEDdatN63aCvow/Cf9Hjqm2KXd7mcWpozjpUfqmIbZ5fHQPgYdZrUn+Gf+k5mhs2h86u+IJ+RBvY5HputQvQQ7DPwWTAmpDl6GjVzmGe6KlkISljH92N56BHEmj7/yefNNbqgGQP0HH1v/W49cp9Y+hjSwYKdj84oZ5HtRPNnYwQ9XnRvOiDBGahOVPxBPnZ6ZNZUpp9q7YL9Fv12QpwVp0vRVynM2EDWB8a9H2GOr0BG8I9Ck9BPOx9fYfGo6CG+gPWwZ6s1suudKPmV/GeRtNNf0SeVVwKjJX9q3ozZ/76sq2r7nN1H5X6Et9KZxKZNowH3VXPsvMlM5jBjvTOqluyv22OGQAiPAVZfgY2c9Y7+yYdT+gjnD32p63yqWcW55zxvnh509kuBCzisBQtDTODXvdhh3Fu9LccV/oOzJb50AvpYnHRZfvVvYGHMG70SY3LjoXEs0fO0D1lfXO93mP86rnpXaxH5a+6b65+kGcVKdBHvQ8qIVd6hOl+dHXmqf85r5WXgkPoefV8VnxQ9AvNabysI/OXvs71nBuua+vf2uTAy6A3HDyDUdPz0Ik0FjBNnPbqr6keTwr8id4ohlP1p7yK+ezCQV7zi6sYjeexPaok7iGelU0dg5jOpMu0vQVPkFBUhrB+fKaOp1Kt8G1oq525LCudLRk0R1eCSMzveGjVhKwPb1r1LJ/DLLtHy4HdZtWd42lWSDBOs1tlwkWzNzhbwp0sVzIw1lhCryVHeP8z8xJeyrmo/MUyULGniT2f9qytsd6v/p/IMmik0pccf/X8VV7WaPl01jv7s2SOmgemfVZluuajz7Gdqg5iOlKPJyIdICwYPABWTW+uRhWby2f14WwWBKFn6z16JlErLYOmObaILtH/+pxeHM1xkWwPYig13WEWuuJcQLHAHHYWnoMEAzsXUlVJq5vJ5iMgWVQ9HyOXA67/b29vrVRXRsghZbwoNWx+XTf2AcZUFSAYf3UoMQ/9D+ODEfCdrtd+wowRRHp/FaonQXVyqumdmmczClu0CgxY16M0VgVKhh1ZL20XT6CRoiFUnQIj14e+RGNonfkb2mTdqrLMweqEXSJUVaFDaJG9xbPPDx2Hi/lr/3A88RmKOGt5rrjXA8reI5AqLf+aQcD30CACkzPCWa1K6zlY2DFNn5e2R5WGqiHBnHgva3auaNV14RrOk9bHRkZpzniK2GmKGQyzMk4+h4ZQSgG/TaOr5jirc6hrpFJ7REn7bJXSLI4037QmzKrHLgeUDOyp6uIfe66LPxse4no0jte9fryMfbzoDeJSwHkjtNguT6WkvAYZ9dOd14xkM+iXGT/SRWVMWqHUG+V4il6spWOpVFavH8/LdTw9PMab+csYLWYxeXkV89cvY/H6hfviPD2v3BT88PnWPZ2UiaSyRjW7yxk5WW85K2o0hTCVQu3zxfWlgQ6fDQFKGoMzgcY2unuXs7j//CW+vPvg/lGKBPX16bj6/KiMhp6dVJfXV3Hx4tLZTy6hddzF7nnjsjFyXClLynuhqFwBJGqeXtYLPtwymlratYx7elC4CXVGX0ymrcb3xWzq/k9kJQiMaoCVghjW8XjbIiIxnqBt0ZDeIYBCDiTRkPueqMSRyunYsTSJrcoJZEaR+XhmFFlG6NrlpnNUWbEVIECTYvWIkHCfzbpyscgI+LhqDUPz8Il6/lQqAyOOM0q2k6/bH7oeTzYWst+T6W84iOfdxu8HyEPh0zsdYZSKPzwbIwae4fJ5ioxPY5pnIQ/+P77es0nSLLnS89AyZamu7umRXAwGuwTM+IH8//+ASw4X4CxGt6quqpShJe05188bNwMNpllZVka84gq/Lo4rlQoDOExQUWNKx4ccTtmHqjhUylz4/2hQyrMK/E++rj2oGltr37rFsG2A7yzrIHm125cSQOk4rI0W8yPKBNmIAsgzD7AMIpLqXL6YJ2s/di9Ll9U6g6+reaHPPdcxZp7v9fP+mdcXJfZUiou9lLJI6S3zZGe5/Cfyd7/6aceTaJF+RvA7gExnBVSlxOx4qp0+tQKrteqdAiNq2VrzXMu/BhxPlaycqVIuEKCZ6CzRUbvUzdYeZOBKPQY/T+ubjievsdfO8s+l4CRrHPl1hPeUtaTakc8+0alWfuHTkvGCZQtYXusljRzOUhMCSbZb8SKXm0TWLslmyB+vnemZeZOt2tBilm/z33K+ZbYgWapySEEDGBs4GrodgdcYf3Y8idarHk/rbTEMbVTX2ScA2UTZac2qPnJ6XkYZivdV5fXqrCzOcR19x7yYO+9yI+A2NcITCCVTS8Y8+jqf44TGwQPosSPcoGRiqM9W9tobsP5ZSpNl3AGm45hQ891+bFvH4rzK0ikO7BC/IgOgVaK8xR9SPjAO0xDNgM0XGpppshZKo2Q7okUvqR9It66a5Zre5ZDJLH71kMhSjKwxjXLL3pb1lWG/KSCk5pZ81HxOtg6ZedkTkuw78V+IFnmM09njUTOdUrJUNOCMObIfyIjKkntFvpdSeyoqsi8yk3/sjWnFa8Gu2PGkTOAs1Ykjk2uHVb/ewOEih1apSqB/cvS6v2LRf3yWOIOA7lr/zKqTTluVjxqR6dNUOyhz5nqtf4f+RABDxXkmnpgFB3SOac5cNVd3Dz/20/KJtTRQeSq7U9xplikEP9i2WW1O+wtwQSkUgf6sZ4IWOJ4McO/73dKjK+2d+Wwm25SgQjKehqssLbXeqg+iSgUqY7HYYNPhRHpMARTKu9Wrqo+jqBeL738U73SgCb09eZfOA5lj/eLUx6mL44nfrLv0yyxRzKLK8USJwOEoxtfX8fbLr+LN+/exG0zjCJ/tlYAnenyyozjAqIK7uyfjaBud9SY69FVaLeOwXqj8IYFbVzevoj8ZxWg8Fv96+OFjPH8ufTVvXr+K4W9/HbthP5aDfixVeqodI7KsPz/Ew7ffR/fPf44fv/k2nj9+jP5uGwPKW/dwMhbAsX3cRb83ivHrN9H/+n0cvn4frTevY74/xN3nh+jeL0pg0XgSg4uL6ON8mo4DSf+8mMdlexLdm6n4J3o9Ov66i0zoqFzf8/d/jeWfvo31v/7PiI8fo03JJfgjsmqzlSNrcHMZx8kwFq19PCyW8fD5Qfo2WWTHwTimv/o6Ln7z6xi+fh3j8TQmw1F0ht3SLzUOMcBxh17Upn7HNpafPsbTv/4pVn/5Idqru9gvNnGkDFB0YtvrxvOoG99tF3I83WcPXMpzKwuyS9Q3e1x6sBH4ZMeTzlmedZ0VgtngwVVFmHMdaT5faK8cwGldyPLBNqj1Gsu6mqf4u1p/4zODifw23/RYpAPS2HxT7E/Ld/OV2r71PVzXnOXUCckokO2S8qwGssxXLDvMk2tbURm2WVLXuE+t/+H0trPIergxkVpnsO2i8R8paVkyfBiDHU+Mk7POOtmxgg5he5bP5Lje76LX7TWl6YxteG2klzm7PANLrU+dO542q5Ll7X30uxm7q+nU8+f/XjeudQaS98NjqWmKZxvcddaCwXDvrdfH72eteQ+OJ9YVx5P+ThBdVQYSIGYtza+534FSlvu1zlrbAh7zT+nntr88n1oHrOmZABn4LPOQXZn2kDCOJueznAqvszFH4R0pW7xnPn++fr1ZRZc+yJkRcj4XSmFaZ/U8vNdecwcDGWfxeZP9QbWStPdrANh4Ed/V9qXtv2a/up1mb2vaMe5mO6fMq9hKlMXne69xfWY9l2Y/6eNelan2+vizQa/0XPI++YxanxlPRo3T3LzL51e2Zcu9GAtde37NOLI0moJHKXuc/SMZu2yKxDBtG9T32yawrawxI9dzP1nvwahgEX6e987rC8ZpWrCDygGijB9xbNp4wWPcy6l1KnX3U2ezft8LuzYDOc1TjFWyLuZNjEP9ZdGtU2erMebC40vgfS0XzM8UqLssQdB2HjuAxmedsnj2H/iMMCZ+hBnSq3s4UsCM9BR6TlJSbzhS8A/v7/WLU4qADPzsix1SIfsAACAASURBVNVOGBcZ5QSlyAGW2aXS07PKj/j6seh2thdqp6FomRrorki2K5id5t30KGKPTn0AcT75/OsM7LZNKb7WsfA8naP0daBnOSBWuFEGdZlelDGX9CMMp3vab517+monz/TZMR2Ing6nTFrPw3uoPc0qJMYmTA+NjZplqJsNrrKrdA05Zalz+Lx7/wpdF/zAa2JszLKTgHJ+/L6Gjsbj8dGRomasBvJ4AQcWYcPAvQB+iBe52bgqsqZmWCa8moBtCPR6JWLRjMKOp+KUKun+tTLlSUsw5JhqcN/CqD6QtUfXYBjXuSmgF6kWth5TbZDaYPaz/R1jskPNC8valANRPI4+8LXQ4lpHp9TPMvP1fTUzqIWTmaS/rxW883Uwo/d7POdzpccKj+eEgWBnR2OMZXo015KqCnjCflnY+fDK47+cl9I4TQm74njSeA6t6HRfOhbrA1ALce/N+WdWcCz8zhVbP8+ggJUu76GfV9NYfVBwPJlWfY33x0pSfZj9vvqgGRjz+TETsACoBYrv8/5JOJ6VAlCkShWZVs/B5+KkeJ16/fhMWtDb4cNvC14B8gnmSLBkaryfa6XeY66BjnoPzKxSxrwwjmohxnUGbqAh76fPC4BGrYTXdMA1m0OJTPQ1/N9zITNjeOzFgaiGVsl8whEyPrZjiP/l0Iqb4z5uBv140+vp/2NKL8nxkiniGQHV8IZERjy/yMbUEm4yPomiKumnyqQgkpdyHmQHqBwfTrSSgk2JFRo5U5YFYIAyeJPryxhdXOrMPT4+xvZpXpxAgFfu29TvKoIY0GW3WhbF5UA/K4zQoshQMk5GD6nm6cBAyWWMe3o4EFncacf09jqe7h8UWdnZAUaUXlByLB32sVoyA6Jg20EPpf50GL3LScRkEMdBO/rHrjKkVnePsXucl6h+sg8oW0IpkJeVJRuAyVEw0/HkFNEuQLGARGQ9ITcuJ2MpNZPpKMvwFZAPpxP00muVetz8mBYNFElBx5AZDXM+paax+nFBdzi+HG2aEZpogjxHQRL0YDmmMxwnlHuXkKlB6RucXxnV4WCKc/oEEKr5hpXPRo4BRiSwbN5uQ5pnAVIBEjr6jT1pFAvG1D2VTOF+rwXjIWNsvSiNyy1ffdbNAzC6/H4rbzWfXwFKVY5rKUxVuU8ilcz7ecc6yzPgeDL/OHd81DwScLHh2RnpLxmVWTwqJ/P/43iilJT1FhQ8GdbtAjZIsczIdRt8ln9+Joa718yGm3mr18zPsvLK5zxbhl/2uPLza/4txZSSAFbcrNhmySjGwtk3LXj/Xyj/25c9nppmqAkiu+SZ5XWTIZQ9ngCq9J4Ef73W/kxgWUV/td5kY6VxFLkXY/YM0rpHWT+cUjKyOCPHU+ZNm1JvKau8zi8MtWQQ9f7U8hc6cFCDG89SoKy8ijrYp4xerZ9LsGV5MIILfP4sF2p5SuYAP440c09T3glIZPnlMXkurKd0vGwMr+9rAzv70Byzp1eLviUuI1c5nsj2lPEHhAnw6L5iZOYoo6w4e0RXFejPqCW/MwJP2bxZfqpeX3j2ecaT5yLoF9C0KnXNvNlv1zRvtQluKD0L1bsvezxBdziezHfh9YwPxxPguHo8dbsxIeNUJGHeVOSK5tnqqkcWhpeNl7pniRyqWdpNe5g8F2cQP7I/KtCt5p+1vuceVzr7GYTB/8ngM93VNoSNQj5bb4pjX/PcZdZQ9p2VbrYu0cpeB/HsBJng2SQU4niCDp2pI9mqWM7C39XLka0g6pIMxsr5Drhsx5P3URm6SQ/FcVN4nflXbXiScWhwwYEXKtuW13eyjEuhryylSe38PEfr7F9pHpVtlIoxT/8tZ2weSuQpCoj5PfeQkdrwXOaS4LL7MKpEXJZ6c89M2TGUEKOkT9a7F/+KEgRnGpFdN8jMOgCVzDTH5mJ8DgZ0qT34ErJUgE+nJ2fKflciVaUXHELfY6/gGOYZq1bJur0gq4eeh7NZPD0+xt3dXXz+/Dmm++wRlc4mnDg4GVATcSJ1D62YjMYxoqQvmfmrpeZGYA0gA5njRD0zBvGedgHfZUPhzCOjEvsy+zrZ8cR54xwQuEHmIHpGu9uL/vgibl6/iTc/+ypevX0X2+6wADqUxFFvBBxsu+i0jyqbvP7wKfb0+Xp6iuPDc+weHmI/IzNoJyfaeIqzZxzD62tlPi1XG5XbZY8oI/j6n/9bdK8vYj7sx4xc1F43htt9LL79EPd//zZG338fP/7tb7H6fB+X3X4MWOfWFo9rtPvdOM6XAg+nr7+I0S9/HvHLr6P9xdvY9UYqOd1eFvpFJyX4idJ4w+lFkEGGUz6Wm9gNWgpSIWCMPVp2jzEgGGgf8TS7i92fv4nFf/+3WP/5LxHLBTmwup4+qcPXtzG8uYy4nMSy04rn5SruPn6K548PcVhtYtMbxdWvfxGDr97H8PY23ty+UVANa4gOPRn1ojNfxmiLk/YQD5unWM1nsf7+Uzz/6dvoL+5jt1pHhykD4nXa8dxtxcfDMn6cPccfCZwJ+lJREhKmTjADve1C5YbQ++ETDdhT9wtVZtrprNY4hs/vltKHVaUNy3/jAfCdGjc4x1dqe9rX2R6uZSGf1fgQPEBl5hYFF2BfOI+274xdYCPVz/HndmR1+0W3N27ioDPG5WBlnsHZYf61rll03Lrs5iniXPxLZZ+XGmfj7E3b2nqQWyaIl1W9HLme7+wcMa9xlpExJ+NCnv9ytdR8cDxh3/g62/lef+sXHqdlthzX6STRumxP/dm9jsbZbJNYLtg2se7HOxwMzr0GZS07rVfz2xihn+n94LcDmb23vMcYBcAq2VIX8JEMUuNdvFfyMWWw6dBy2LpajbU0NncFZNaBxPW1Xjdjl8YTjDE0OFhmhNsxiz3k54AfEEx6rp/X9pSCLFOG2k7y2Sr6SCn/Wttmtf652xXQnvF43Rv8Ih3KXl/rFsZxeB8ypaZ51r3Gd7hXfWuyx5FpuJ6/g7JtG3ovfAZMo6oCXTmePE/rO/quCmwXhltVHOB5tS7OfMZZEcJrZzrzeuyyYoIdGx6LZSQy3/RuO8E2mHhJRvDY8YST0/gW41nM543jWTK3ynDknXwG/ZJFxjvrtdUZ6J5K6p/slJPOTuAp91jHrs+77K5dKW3otXSAi7HmVpzKrPt813ZUzZ/9jvoz9p0eXV7fc3wC2ep5ef+sRxdefMo4972siwMAdtviI3Cwnktjeh6bxO+sUzuA2LZ1b3oT/SFVbsZxJNsbft3uCzfD3lNPJ+xtYS/dYD3BsLBFlCndOTb9okYDlyUsPEmyomo14DHwOf+X45Is5co2dgYTjqfiPMtSfGmHSLfOku7CkKiKlD2rihJfcDfsMq0foeFZitp0h+5hHoM+pu+zQoDOXtqsjJG+oa4+YX7svZS+nfiH6dbP5V38I9u61gt8NkwjvMvn0mfTskbPBF+tKmnUsr9cX+E3iTVYhhc5cCrlZ76m9/X7/aMFtgUMNxp8gqgcxWHwy4zUgqQBfs5Sqq08WFiZ2VlYF4bp6PVMgU+lm0FCPESJcZ8Xo1aM2AB7O32ND2cteDAWxOTGYx1AHw7XCjWD9Tu8Afyu16GOXjE46XRBxmVGBaGUsZc69jWQb8Zqp52ZnZUBj7sGvZSyl4qWhYOFkJUK7leZqozMc6ZMk7qXwq++3mXnLMiYvyPnDT5QA9n38Cz+OYKC90EbOJ6Ylx2MTqVUxNNu05RXKYyrZK8U0KAbi+VTc/CtvHquOjhVk7xaYPswWBBYcauVJgtE04QPm0Fv19OtFRoRWuX1hT5rRcK0wj31GGrlpH4Gc2IdGIvPj73CVhJMb/VcPaZambHy4uewF6qz6gyMRMnsAGItiPyzIKkVUCu2Au9T8J0rz85WYJ7+V59D74dp0mtiA6NEXJ3SVr2OXh//5v56DvU462htr33NA5DLBmTE0LLmufY8cDL1FCm6bb90PFGDngjJXxzbcdntxLthL1712tEnanm5VkRpp9MNgPcXPxn90PCIVE7ZSxqRqsRRZsk9z2ex6pESXEq+YVzi9FD5iV3J5upPBqUvlMotdXS+KM8FCIVjajKaCuBDQMBrRmQbUW5L0ZGdWJFV2RvqucX4wrlVnBmLxSqOONzgQ9tdHLLEzDbLy6m4R7ejiK9huyugRDybYizU2T/sYtyfStC2AcDhw4NOHC+GcbwcxXHcjdvLmzgs1rG7A7SYqRygaP2wj8VmFWvFpr7s4Vafj1GP0hQl+qgIzyIoFaU57MXVVSn1xhni/2Q/ocybBkZtXIjFkOEs4HyoDeTR1VXhiQmedocDrZUMo3Y7bi6mwT75HOCk4kdZR7ttjDun5q+KFs+G5ObPBoCt9Fmw+3xR4sc/5m8G+plDv1OMcu7zuZaildlCANZkE1i5djN0nREizqfFaK5/zD/hzcB1fq7PsM8p90GDNgJZN+jPkZJSsjIjxEqDipdUpQEAgqAfn9/lnJ5+xWmIUYSsraOMGKcVZ80po93L5hcjzc4GjS/T6M+VIq/zal8UR/GldBIbuGX87n1jHmi68f4AjNjoZM9rw0f8Jh0Yzfwzs8Ry2oreC+U1I5Qkf0hMMv/k3OGcyChH0dCoKMv8eB4GcKQvHYqz2nINYM/0TTaLojUrZ7szFTVfHDPpdLQiyvtt/Gje3ZcRkdblfGYZg+gAUMdlcNKpIjo9Yti4R01Xjif8CpJVKKzZvNuyy/tgOiDLwHtZy2HtHU4OgNhGvpUsD4wP1kCZOPuSaWP9yQ4p6Rrw6l0x+i07PBefAfg7/3ckb13XHsf/ObBXgwgyTCidlSC164LjaOA92td+ybhhHym5J8Vd+jqpLCXiWH3biMInGAA9TaXViuPJhpMmkMYPzm7rf6w3f1sW16VTiOa1TDR/OO/xxJh9Pr3+jJtzpzXt9WOxRo5QUz3BQzKWyKLKflHmRXJOySlCMa+yJxf9QWzT+FHJLMDXzMjCEUB/Ffd2095kVqD0OnpISQ4X/YDniy9nRCN7hsOT93tfG8CyW0piaWyZFaAzn5mb4lGUxNiWrHrTh+nU5wQea9pAlxWfSceTdLMMTDD/PrelOjYqCdzAQQDQ1mmJd2M8a0xJP8ogS8eTzjhO9CzVV5TopGW8Gsqwbsd+VbJFre+bT3lNKFXnLAnLQJeelSx5fjzxJ0pkynl56otGj6fSC6nwZmediV2zxwTqZIN06f3Ho9ZLYMZ2Fz0CVFyhQhGs2fsrgxkoaYaOKv1dvWCg+0K3RHPuU5cR/8pMLJdylYw8nEqJQmeM0w2xXe2B8yWbFj0pjspiFJ+HL7dKthW8lCgZyQD4m/tCDMuaCBw8hnQMwCpsSuyew1OxfQhggbbanEUAVfqX9Sjj3FVUeh8+yrndkEmUPVzI9t5tYjIea74Cm6h8nPIAh5VK63HGcdAClrQK3eBQxPHUlmNsqOxBok+H06u4efcubt+9UwBT/+ImWthRnX5Q9obgK6J2aSpN/4TlN9/E5uk59p8f4vD5Po6PT9FZLWPcIWu5H4vVOrbtiGUnYo0u0O/GZHoZN1fXcXl5Ha337+Ly6y9jfzWNZ2VStaOzXMfyux9i/uPHOPz1r3H33YfYPj7FFH5CaZzjNtatomfe7sly60RndBHDn/8iRr/9L3H84k20RxfRH06kG6KHtSkDid57bEVnSEnBIjeZ/65Hr79ljFFsI2LVaylIqkW5v9hG/8f72P/+D/H4+3+L+acPollorN8dxOFqrHLCcTmKdZ9Agm3cffgc9999iM3zMlb9YVz/+hfRefs6eldX8dXbL2Pc7ceSrDCSA4/LaN3NYvvDXez2m+jeDGMwHkZ7vozj3Szu/v3f5IgctHrSrzetVizax3iIfTzt1/F/d8kCpWzgPOZkuKXj6UA1BvCKY0j/a/SMLFHNmVIT9nQ8WW4bGLJ8GwxKr2ljCLU9yfrZKWSd0zYp15nv+rMaWK2dSMZIGp6T9ItcIbDH4L/LBp1Hndf23LlNjX6iuSaobXxDukGvVEUgQMTVMmzbm3/Xgb88x7oY9xfdstgazN96sHUTruUd6lmEHEoA18/hPgdIWx5zve1X1k+N71PneqHXJf9rAOaqSoV1wQZcz76zBcgrgKbXHGXC2IfHZUyp3hfzYPMZyznutdPOGVznFRgk29Jx4b00j2LNuM9jsy2iZ+x3KnWGs+3m+ka8H75pWWLMzDiD7JUM2HbgS23bFPzopS2pPrbp9PRaGo+wk+5ki5U95718xvogG7AXCshMYEABmoU9pW1fY3SSS9mzTDZf59RTyzZgo6vLVjgF7Pt7P4/34HgiQFB8K0t+67xxtjP7wWfUZ4O14Rla9yxLy35aD8AB3m2XKiC2n6z/ed6sgb6j1GD2F7RdZh7h9WQ8Ba/MikdquVf0rnNnC3/bGag9JH4is6cbHbSidcrDnp5f1qrBuZQtUXQel7M/pwtKwXrcpn/ZBnm+91nxRzY3pYG7pd+87YvDYR/jEX0OT3aO+Z0zIRcEK7RPlaIa20UZ4SeHuwPvTSOyaw7FlodO+WceY8wVHcE8zXRZ69/bzWl+RbcpmXn8GEc3FlHP27zLuKz3q7Ebko6XOIUvLhoHNGfQ1/Ke+bw4yq0jMxfbuoxzOrlUZS/ex3o548kO+KVxo3yGHYjMWWd3eKmSsuBje4IQu4PoOMNpf4zNoQSmg8XZ7pXe0y542GK9VM/pgj8U3Ab8AJyIa1bb0p9IenfyT+8Te9HrYE8W7EnyK6umcL2cPhsSJ7JVg7Pxq+BfbOIV/StT5qGHuFrbeDiM5Wre4CXuUcr4TJ9uBSAaTvsQu4S/5XvJHujm36YR5iaHcZbaq7FVy36dm07JoLJ95DNoO6GpsFDh2b5GNLZbvXA81We5vKeqjlCV4LNN7/0+1y9avV5PPZ4MFjEhiFXAXFWz1o4WPmPjTORsuKNWfCBs6BcGW0A1AwPefDNfN1/0GHxgeE8Bwgvj8YS9qF44MykrUZ5gzVx4pz2tZrJcV+Z4aj5pocZvgT5VeqwNeysuPNPMo1acagZvxu/DboDLigmfo9SwOTLUspRJTRwen4E97rUgNePxJjPeIiBOhqMzxiy0eLbXsgbhasOZcfI+r5Hn7s8Yg+fkjBgLKwMuFt6q0w54miVhakfOoD8qcZ9ZQtF76zEWmkgwJg/GSWEsEQjnion3xc9k3hagdVQz77Jg4X1Wbi1U+Jv7iH40PXg9auUPeuJaC2CvjRUBPq8VjgYgyn0oBuMJfDuns82W5rSn8iQWsg0zOZyiGUyPZrTar/YpisPzMEhhhcYKnZmvaaxeHysEBqVtyHivagXEa2/Fz+tbn2FfzzW14mqhbaVGJX2qaDreb2W+KU9Cym0qGzh0fEbFOBXR3Y7WcRu9wz6u2qEeThPK0LW78avtUcDJhH440FhLmlKJEj5so98dNs2ytZcpNLTGeif1Zo+xDqLWCzhH+TRKIDG+0fBC6cC741GG5Y6ydcORnEz0zqCsi8AaMmNS+QRoIJJXGUnHUYxvL6J7cxGHUenpxDgo60IK8HaF8OzGerGM+dNzqKTTZqveWADxmy0jK7Ss0iw0dqYWf2azHQ4YX70C7va6QVNGDH2Vg2qrbbLGBXDKCBslZ9BX75nu2+vmDEqpmi9jt1gV5916o8hZ5g+ASJSuyoOkgIL+VmR9ZalVn10Len5fjEYxHg+lHKn03nSsLEsZF8edFBZHkADc0W+Kf4oqprSMIoJLbXyVfwJkzKwn8dttGVMxIkr5EpRxyRH1QMlSHYw5ywRRIssR29BWzf8BNHzexd8pj5i0wnfiK0TVbUsmj8vWqaQRGcZEV6W8U9mvjGj3mbLssJxcdYps03NxamJAZfq8zn+V6t84QNIRIr6TipZlvg0TK7ZEDvvdtXy0omNl0DLfe2cAmDXXGh/INsygg0zxx+FH9LEAO/cVyJJN4sNkAwzL3AyoWAFraARAbLnS2iloIo0KKYJEW5FtmPLF+/RSzqfTKoEcr6Pv8fukC3CeABWz9JIAhSojyyWgUDAbmax0/yLR9f5sHm+Q/dg/8W9lNFJip8rYAnj02ppPW07KWMqIRxvbdXAD+7/NUqWWQ+alPIPPxvQx2+8EbsmFQ9lJnPc4AXd78TjTjemyHgfgpNfVulitrxHNVuuD1vtsvNgxVt/D85t3Hlo6u6YB9b7Isq5qwp414q3vwXP5nn8yQgCULd+3RDivBShAKyrFmY1iucbGFWtokMiBMnpGOjYdJSa9olsUb/NF61GeJxGfPqtcZ6DKegln1c/Q3mUZUOm/yqYt/McOI8lQl5TsdGIexQkEb4ZHS36qAFTJiukC0qa+bqcO47eO2MkUFu0duiPgLg6JzPr0XlivNgBqnaV7LEY+9INDSH2e3AeIYK9+KUVpsMbAoOW8HduMR/wyowdtWELXBixNw+ZVrAUlY+Gn7J30iMOhMfzITKAUL/zHRrv7PcmAxxjNZto6j45MzeAV+Crl1IqDtsxTOlQV+Y5uW0coIst9DuBrcn7Ax+B9ZD0NcAB0FWjCmtEPpz5Xpl3exb2TqtSodL/sqWQdbrsvRmy9Jn4/a4gsl15nHYrzzVzSCFfvoQRd5GzMHljibeu1HCPKqsyoR/MyATlE34+Kgc/YiIUR/9yWzDAZnXI2FtAgRZHow5+1N/D2rWQ7c5/NnnWvssxacim/iBi2Lm+9fwuN49Rzqcx5Kb3L3wp8ADBN+c5Z0rz3xfkO7zmiDrRK30z1/OoPxQ/n61UcVD50p3MxvphKL3h+fIrHu/tYzugDtIreahufH+7VJHp6MS5ZbQTOQEO7fVy3xw04gK5I76RJbxA4JMmEme3bMez3ot3ZK3tzCD/dcA42cXlxE3uy7MhQa0XMt+s4EgjYjlhw7XgUT8tH6QiUdO5FL8bT67h99z6uvninsnSDyUX0J1O6UKssKLQxIstmMY/Fw10cHp5ic3cfq2++jeFipnJ4fWik34vH2XNM9l2dae5dAVZ2Qs+9enWr7PzLL38Wt7/7bXyejmI+nsgp1HuaR//+Pp7/8rdo/fnPcf/tdxFz+O4hNq2dHKHHzToGEMRwGrFbKxOqfzWN8c9/Hlf/7Z9j9/XP48djxK0rhmS2P2dHEc/wzaq8qO1LA+O2gZ4W8+ju13H3hz/Ew3//fYw/PUTraRb0BqOv6s3Pfh5L7IPb2xi8fhXzxSL++q9/iI9/+HMEZe5ev4qrd29j9OZtjG+vY3JxJSfjfj5Teb3nD3+L/d1DrH74oDUdXoxiPKG8dVu6+Hz2KSB8ernRLJ1I7tl+G5tuS32pfn//EHfbdXy7eIg7+rOIXw8VwEUZT+m3qXdKp6hsQQVCJS3XeI2DXktm3yljyLyb88E54vvxeNI4VoaDKpI9nR3GVeCt3A+oBg3pfGVfTOkZaU8Y5zEPWi2WutbAn3UFy3NKrxo7sM3N7xOWUcDEhp9UAZwGSK2LWke0Y0v212jSgNnWwexoKkHLhXcwXgU1VH3NGTPXiLelHXCOQ7l3nPUVz8W2OM+vHSLGR6yD0g+YcrHmZ3U0PHwNfcyy13tcr2ctn71+tT7GnKzXWEfx2KwD4CCifBjPtd7q7+Br3Gf737a3A1OsBzBv6cYph1l7/jYYbX3TupjtCz63Tc+77VTh/3ZIGDSt6eSFXu4KOlWLhVrnM2ZhhxD3Wv/jOgKMuAYaxzEmQDqDnr123GM6s/6rd6CDpj4g3SB5knEq77NlvGj0eFC/LNOMdRPTgB1/0vOzmovf7z20/mTbz9hhbR/5GutWdYlHvtO5ymAexgQNFF2hlIIs6/Hc4Lc+A94Pnnt1faH58ywHb5q/FLrnPcVxLj20XYDwol+fghg9L/MJ6eAEfo5KUIb5Sn1+pOMvCzBu/Z91cKIE5XAtJ87xT9tQjR7qns+VU6zs2al8Wm33+AwRHOPx1XqXacI0w3w5C+AY0Bj/FOQJBpr2Dtf4vPo8gY8aCwMrLGta+JFtUeN1zNHn1P/f4Xhrl57ZfGZeKt0wHY6m0Zp+T2et8B/za8sQ66kOQDDWZ8zQ8hf6VX9RAi8ml9HGHqDkdJ/zNo3+xYUym8DDOvQoJ9Afqid7udOL9arokXUmqfmg5tguvVNFm2QXbQmmKPyUcncUfi6xV8VrRHCI+TFJFdeTKwU4nfbpFHzK98QN77fprFagmYyDIgNxKhPcss7g/2jFfP4sG5+x4XQiI6zbS3xDlU5KQGGhLRDDqgdhBkFSBcbjBYMz1mv+ZX+BsHd6klal8GyLWmaRgW++DK8wjZn+0Y/tKHbQtnUK7XuW2mv4Kfyr6sftcZ7/Pj8rpnHLYDme6sE2ANBZY8la4Npo8KH1YXHGi4VXERwlo8lEbQL2QHiWD4uZsxetEPl/7nhiI/xOngGx2bi3wBABpofUwkxGZ5VuZ+XMC1oraxp4JVAaAq6MaQsbrjNoIY9pAoLngtNEzrOs6Fg4mIjM2ChFaIXKm2+Hi0EO3+Ox1oyEVHJ/XwNI3mfv/U8rfaeyeGaqtXJj5cT04L2tGbFK12c5Cj43PUgQ9YZiBLVC4bXywSDV0bRS70utRHlP6nmfE76FE/OtnUVWnr0eFlAGTt0c3s/zvvAuxuMsN99XM0V7we0M9D56vFY4vG9WLrx+ZX1P9VXPhWdRNk6l6M6FaJlTycTj2c708/t8Xur3nQt2CzWfae+BFUlfb+Hks2wg1HP1/V63Ggj1OWA+Vvh4rgB8op6zFJTPrRUgz8kOUSIf+MwR8ZqXGrtvo73fxNWgH28Hw7g8HmK4O8Sk3Y1fElGspuPHGCkClut3ApSJZhn0RhJmFrjOLtC5ycB16stvFMlZolJVV5zIbaJfSclCyKi3Qzda/YHAmkCxVXmdAiR2ieSkDxTlBlFME6jpXFxFdzpQVGYPw/xqorItCLfdahXjY6kx/vT5Ph4pk7LaqBcUkVviv0SUJ/BkpU0llwAAIABJREFUYFNZO+lYJcVXPwgZlVMq0bVEDavGPI4jwPBjATebs40DCyfNhAjPUYynk2LAEaE5X8TDx8/xfP+gbKmiFISAbYEodemBjOLxnvoMm64ux2MpwDicUJ4uLvh30Rhq6lmVGRjqh8S8cQbv9qW3R/bTEI/BYQTIlo44KaVE7icwRTmX2vHk8yS55Ewfos3p2+HysP0CDGtdqt49DT/JLDI1AM8SSjgL7BixwaBxZSYW7yuR2cvoH04R/eb/tTzd9IoDHXBCn2fkG04oOfSIMU7Hi9fW8pV3zonazog0rrNC6bmPp9NmfuZP5+CBDeGav3n+Kg2YjieViyTLh4gtUtQpO5SKk/sUuVdIrUx53DWfb3gmNZKzb5Jkhh08CdC439n5Gnj/HB0vh97hVKtbzsWqBr4MiUMxhg3c83+g0Ua+pmOW67xXnHk7pGQUJq1qDel3Q5BXXiPelf14HP106J0yRms57v+TEVcbORpTnikZY6x9Ru424EblKMExDK2pYb04HlkMScsqMFH2zOtXy2Kd2f3L+t+1/ih6oixR1ZPHekQD0CQv8HrVupH2k7DyyvCx44m5ieY3BRgxeMT8rY9pT12mKLNFdFbrJq+9wj8t52r5w1iWm/I81qTRD7MUgmRCluCs9SM7rURjlAXM93mO5nWK3lR9sZNhBz35p5Rufel4quUzz1lQ4zsdT/Bo7RXPw6fNoynLmuAjoJblr52bg07RmRXswHjh6XK6l3NlXuMx1WdcNLgrffGIQtQ9em+ZA+8fpLHcyM8MjmpoKtfPa+t36qykQeX185k1vxJfyB4F/F8OSUeupvEHcFYby5xdGcXuG5lBd3lgyxokn+J5DqySfp6OFdFQljYkor/Wq4WmpNOc8Yse7RjE+UTGIuA5+sJ+F0N6NKU8kQzJcnTcy/73s3yozkWKap8n5rXengLg/sPe8P7M9mFUznjiPS7FC33IVnKpPAILM0ACfWGJ/p0NJKVDpxOqyLtQqUTpZV2iUrPf3qYEArB+ZBBb3kAbDf/IIJABpXo3pReX6Hkx1/rZ8QT4YD2V+dlOsqzC8cRakU0i+65qjq61rxxegAjMe73NDDGeN8BhRgb6vpQJrBxPyA4AIp4xubyQ05C+nA+f7xTkQ5DN8Wke89UyKAk2nYxUOhnNrsvjttt4dXErxzljB4jA6X3RH8aEQB/ZfxlV2iIqNcu+7gtYNxpOY3/gXB2V+USg0qHXUcYcJT4p4UxqFYFOnR0A7jiub97E1bsvYnB5GYdeLy6vbqM3GgclP4FhlCEFT1zNY02J9A+fYv35Lg6ffowhIPt6pXLUOOxxjF50R9IV0QlJKOIZpd9U4cu//od/itf/+NvYfvkmlhcX0RoMortYxO6HDzH75ttY/fnfY/bhcwzIetwfYh1b3deG9mmcTnATJW8Ije92Il69iovf/S5Gv/1d7C8vG0CYkj92pLj8FfyG8qUuDV30hBL0wdr2O2ALm+jCA+7v4vPv/0fs//5D9JcbOZ4GF5MYvP8i2vSNevsm+tfX8fj4HH/6v34f9//+F5X5izfXMX3zOjqXV9GejGJ6cSXH4vrxITaUXfz2j3G8f47ubB5D6D/2MVst1XvtYjCOdm8XLFxpHD6W024/6MWyfYjVcR9/el7F/XYZ38yf4m63ip2CKQe6hwAyADn0zcZmrII0ld2aZXtr2WLw1kFK5uHGDcx7C89tNWVVHQBmgMvX6XwNSyUAZxw4aLHGXHiPZRvPtv7RBIpkwFlt/+IElpyvnIjGGMp5L5LH8tXn3/KC7zxey4U6QIE1t73v57gyTMlwPzlmeI7ljrEMnmWZazlkflbmkQOsyojV+ipnupZ9tUzV+gLCuudd9vZrsAt0xQRNzfOt69SYVS0nX8jGDGCrbSvZGQn81xiQgrayd67XU+vRKvvoMdW82Nga77Szz7aAHTimS7+LsRoXw6mHTWf69DobL7Hjyva/19V7b5qo7Rdf07w3yvskT6uysowdu5Jnk7nK39CFnY81HmSdtN7Xxp5wU8Lcf9Ox6cf7dG47ec88Tp8B39fojNX59jrV+r7xp3oNat3JehGf+Rz47Ar76nXLmU5nmPTqF+e0BP0xPtaoYFKn8oGA6nZCoyvV2G2hmVL1yWtHBpDHRxZLPf8aR2RfrEfzTL+bz6yra+7ZA6d5fmXDch2BnP7x3ngO1pesv52fzaK/ZQ/bDIzyvplHudSZP6+/l46UQZ7GoO2ILU7/sTKVzdMUuJvlSJkv11LeudHBqRAgfSd7hWZ1kAYrSzzZ5+I/2LSpT3uPLU9NT6Y9xm1Z4USB8zNQr7f0riwBaicvmcni+2TPow/1R8rG7pB13uoqoIIAi0O/BC5RJjioLqPr6SubzpdWSYKw7Wq6MA8gcMhVDLBiSznrLD+L/SI/0aldD8HK3FtoqqM+jojYk0ysS9PR/7P069QY4dfwkJRto35PpWTdZ6no0MURChb1PHuU/efnF/vL2e7gNfgsCr7PP2xp8QEgu8QJwCd4ngPNzBuZQ7FLX7YiMp+2rYR9b8cTa3jueHJFCdFqOoLR03zmD8eSgcg/85iaFprDVcm/Giuw/PRZ4Ld422g0OtbCvGF4GSVaA8ieTK0IcL1TZe3MMTNh8CzsuSJTC3AP0gyaRTKTK+9JI7ZK1/R47TTgXnuFeTbPMHO1wPGEfUAMVMAs7aW104DveA7f1dEinn8tRE5EXDKE7LAwSM79JhpvUq1o1cLQB5738HkRvGONxYCSCc8bWTtOzDg9prKmRUg0gjIHUTPKmpA8NwsQ76XfZ+ZUK2iOqPU+14w84Y/MHqLO/0mRw0EA466v91hOn52UQRN/Dbxaia3X1p/Vv2tl9/zgnJhOYUhyeGS5q9rxV+8733OdhEOWVjID9v7WCr+FnWnfz2oYRBVp4bUtgvIl6Od5eD9xPHmtrCzV4xwMSlkiCzUL91p5OykCxUnh7/w8ny+fD9OCM8jMBPncwJ8FEMqlx3cunD13O2stbFk38wGYtd9r5cMOPQtM759S43NfHNlMRDHW/eB4iLfjcXw1ncTlMeIyWnGJMbWcFeZNvXjq8x92KnEjkAmlu91vUmBlCCUopTXW+ySlY986xgIjA6wwwSOEbqc9KBk+gEujUbR4J8A7JRB73RgcSNVdKjqSptSqx5yRKAKDv3ytcnyTm6u4eHUTl5dTRU8vn2Yxe3yM4WIfD3f38fz0pH4BKitEVAI17DfbmEzHxemjUoArgQmsu8tXmXYFCgVg176UN6LsTr9k6KgBOg/ZAXIUoEfleuiM2euo7Mnochrjy4vSUHi3i6e7+7j/fBe751JaodxTSieVPljZ/CkFqPmN95g1gP9SoqZExJWINJxOrIHLpgKCGNh3c3YUAymo9C/KHi5FuUknXDp42E9HyCobilr06XBwSSGPnfEaLG86oHNWqhq7tYJrJXc4PhlW+swZcwkoSuFwo9PsW8N1gCqK4l3tS/mfLEFQKwDixb22ACh/LienS26SlXYswPU5//fZw/FkGQRvMO/zXOjhZD5QyxefZYOB5kvmn428xYELOERUUoL3Xmdl1mUNYGcJab1TATLP9Fr+lBG32ZVSoV5XKfgZFMB9lIqq527ebJ4EoGWDV3uREYxah25Jd+dHe58l1KRMp35gmtJz3T8meYT4YZb/bHhflQ2Fckmpthc9Xaz8wV/oCdQ7ZS/r3LrcXepnOJ78bPN905P2OMfifbHu5HVYz2c6w/AnZbrgjKUnDRGwnW5sMtq4ljv1fmzXp1T8+hqPiYynWv8zKNTImXR81zLYyrPWHf6dNC15SsSYM3hwsGT5UNNubZxzPyXsXE5A8iId7s0ZGQ7EZ6ycW4e1vGwBqOPAzojXuvQrn62zeWqtX1hpl4GXpUa8HrzXOqWie7M0nXVqZSo1PZ1Q+E+Oba4xrfI85rPCRMsegC5/p47FKgkayniyziZgsOqZpaxQ9LHUrTXGdDzprJ85n3ifQSvrqofdUX2QNOdOidB2DydlkB5OBkttFPn8kclxrlf53BtwMnDpc+y1lG7K+7IRPYZhA3Ii/xT4cXK2QdN+difBzj5ZAynjEOXcw7pQ1o3PbTgpuy77PcC3GAPfrdPxJP6QtKzzl+dO+42zJvmAzg595wAJjns5ntgr3Z+ZSC4dSfZZ62ne8C/TBmOk91KZ30v+7jW2TmeHontlFb2mOKQMTNgWkhxIh514ExG4lHQjUzvLmbi0l4A6IihT/hbZGMoQoiSh+Yt7ezVAqTKpCx8jY3rSoTzLKatgBWifMl+2AQEwFRhmEFV7RpmTLDOJ48l7pZ6Wqcfa8SQao0cUmUY4/Bkn/28RfNIpUaoqD9pT+T4yntDbOKPqJzAaKsOITHIynhbPs9gt17F7fir0Q6AhpRQJYOr05FhCT+v2RiEZSklj+tEdjoqUpfMaa0255/uHO9lp9Ltl5Mik1SpLXbbo81bK0hGdSsZTdNvFuSE6Ko4NnE+TyWXcvn0X119+Gf3rKzmbrqe30ZG+CaijivzRQSavF7FdLmL+l+9i8eljdGezGCwX0ea5lAJEzhA53C7Z6qI10Q5ZYweV39xsdvGz11/G9a9/FZP/8r/E4c1NtC8mciQ9f/tdzH78EPO//im2nx5jzDHc72JJVg/BFpSw7PRiCfBOxgU6P5m33UEMfvGLePvP/xLTn/8itmQQkW2T1QCk33dKFqvOP5njOGZ6WS4HfYKI/WNLzizpFZTbOx5i9f2HeP7zN9F6XqscdncyjMXVKIa3NzF68zqOo3E8fnqIv/6f/0OOp+5qE4dX4xjdvorWZBwxKH0zx5Rf+3wXTx8/xuKbP0U8zeNytwuCpLb7TdzPnuSQvxxNo4XjSUFoJQhj+upVDF9fxyIO8Wn+FM/7bnxcPMXfnx/i42YZG2Xe9+Kw2auKAY4nB8GIpuvMC/TFXSk5Z95sW8y2kW0yfts5wF5aRgFiGlvgOayv9UHriDzTermDNOyo4HruR15yvc9gwX4oV/ayVJR1k0beZzBbbfP6O8ZMBLnnZxlZy1q+szPM8tHjKHpbCTyun++IcT6H99T6ra+zTOL5sk8zc5TsAevIXAM+UweaWEfmmcWRUwKBbDObLzXvQTJUmTrOntU9AIAZ2MTftkXq9bC+Y/3/XNc1b/Lnsi0qx5PpxuBuDezuFPRagFKvvQFgz4n+N6Kt/qCptlP2rQQQcL0xKtbDz5FulmX67EwwXdaBbN4H6xuNrW87tKqGcE4f+pteaZnRVmNtdjTZzix7eSrbLl0pbT47KGra9X4gw+r99ZnxWGrdpsZczL/qc1rvpemk7sFZ69G+z2CyzzPvMz5SO5prTMX7IFtJcumlc5R3a63iqHLE9fMsi42hAeTjPOS9LrPm81loksC34riUXnsouFnRF17qtravPQdjqYy3TjAwb1FA9f6U4W7clu/9DjuerBfVznVn0jvoxTiU7RvRKD1+qmCb2tbSmrcL/tbYd2dBenxu56BpymdM8+qXNhymMdbVNieyBmeKeTjZM2VtT317HahpHmbsyGdWpSSr0oL13HiWK0Q0ui1Bu3EMemEVh+KprYHpydeaBry3VO9p+EMU3IYf9J/R5Cr6ZK91hiWYgmAfZFt/LD2Qcnt8vt2XwGRwNJ7fH5b2OJ7PC1sdvklZXQWYUJ5yp/6LlLeEdgguU8ZStm/QGrUKL+Z5OJ7Ws1X0B1kCWzyl7Gdx0CylM5LJL3ulcjxJR1Wbip1owHyfvpisE5jN08NdcSyqmnj2aayCEOkHpdLjjTzO/tTZFwqnKvizebb5j+1DneOc2zlvMb8nk9w+D/siXmBJFeakDNuz6hq7/amHsufQ2KdV0Ggts2sZZFrx2M3X1OOpLgFnBmbh5NRaKXwZ+WBGZKDY6bEWfjaKC/M9HSozJL/DxieL1hyUBNjM4JoKPBl92Rg0yWCZkFPL/X6eZ1DcAHZNuGZCjI//14LJAo7PudfP9iGzQDGzsTA4F4y+DqXZwGG9+AaCrPR5TBYoPmAQnpU7fjMe3mlFz9efAzdeWw7XufAzYXjuBvZt1EkgpXHova4Zq9fN47LAaIRlVYe3ZKwVx2A58EVQ6x2tbgxHJSOuFt71XHC8+KeeR71eHk/927TGdVaofWAMvlkh4j6+458VRq8F4/W8zFy81z4PXj8LTK+VQIw8NwY8dLCrnhO10PL8PDeuq/evptvTmpzWx3vu+ZRzUGro1lmJfF7Tj+nBZ6tWngzEIaDsVPI6G0Djb6+xmZq/cw+2GnCU0Z+AAdeZMTqThXtKY/dSxsZr5vNd06ujp3S2sjEfNANYqH3CwG114qIV8arTi3eDftx0unEz6MftdBqb56eYjIeEwipLZ4GhM8hUXaGGp9JXmj+yLg00HE+AEgB9hzYgJynDpUxJl6wkyoccSlkdIjx6k1H0Li+iOx4r1RjH09XVrUrDAe7w7/nxUeUdDBjPr8kmGsX0+koGOMDB8nkWz5/uY/H0FKtPj0FKOZJaTJ6oihRu/N9KprJpsl+DeFMCjOss7dbp9koZvONB86hLWsn3Dwi+3JS61+l4EgiM8kAU92igCFJK0hAZTOYR81p+vivp3Vm/VqWHcO4MSpNInmeFht8OGGCtdW06psp3XSm5V1dX6vckQ6GKFtcaZDQQ76RHFo42/9Q8wTwHQElntF+alBM9y7x0BgBwq0g2nwuAO/800S6ZtQAdmrc7ErcoOQUcaHhUZmDQb6KRaU3yWWmmyRk9rE79O5p3Jr+U4piOez9D5bIqRZgeQ56Dz7mNJimMVVldgwteGylqLqOUoKuVJCuwNob9fp9zPpdBSRbR/iA6UaNsOQ8K+KpeL4BpdoxBY3aauSFqOgJrA818uMiREmQiWZSNgbXeLpObTouf4nHMYb0oGbUuAyUa8f7zzOxHo/ml48w8ST0CaxpJxxO8xzJgnY40/60yds5A40y0Tz2vBBrVjieVgipKtI0Wr69lRXtfnIo1jdsI4TNnL5gGatkjvopqLf5VHMMAHYyfyH2yR+DDJ0PxlH3VvI/yjmfNy1+cmezXYnrxPjaytGqWbjlb6yd2PFk+2/Ek2dtuRa/bbxz1ltleK65x4AP/5zQbaHAvLEq12eCvnVfwnlKqZ/TizPKHzncqpsv1ib9Yr6l5wDIBZPbNZ6LWrVTiMCPdNP5WGaP2RiVcTs2ttT/ZO8o69r7fCdEAwHk6NSUn1QeoFf1J6YFARofHBU2YDjpJ+I3ukBlIjYwmWOBMJzfAINm7D5XSsA7PnjAf60hkBJk3eH9r+gDeMJBXA3hcY0DTgKl1cF8vOyJL4JX+QJmJmn1yBECwPunw97lw8EQZVwFvBXYRFLDZ6rfoK8t3ks3lM4Z8NL2wX7t90ecwSps1Td1Di0DPxwzcEAiLfMLZleVex2qWnBUhsgytS93KBrp/OlUEgDYElq6ULarAtFHpD+F3W740PAZnoPukqgRjybArMjzkQLAjl8zrBpzLqEecXThb+FzgZPaU4Z4JZVjTyNf7DrsMEjooA0kGczvL6qVc0vjS0cb8xl16xpaqDPy9q5x6JQ/zVGrPRqzlq85bFexEJjjv1BxSjqCfuVwV5VuQ3TiedI7UI2ojpw1nR+sYHTmTcewsd6W3xWw+10jQawgSmj2WIB+ChdazJ/UCQL4RmNPdH1VK72o0iiGOOZWUGctphaOIa+FEx9VG+sl4u4vPdx8VlYuurzXYbxSFL/usM1LAEO+HV5DxRJbaYrVKh2Xp5Udm6GA0jas3b+Lmqy9j+vZ1dKfTaG0IhOpHj0x7+AlhSNtVHFeL2BPc8/cf4uGH76K/WsYAXXBDxhMxviGgiMAOA4bmW8o+2pbo7N6uE8N3r2P8y5/HxW9+E8PXN7HZbeLp/i4WD/ex/vvfi+NpswfFi82BPkZUIthHP9qxhEe1IsYAUftDLCDQ25t49Q//GK9/8+tYfvk2egAs0JlGXwJFcBaq91r2yVOA5WEbx+Uyeutt9Fab2M4XQSnJnVKtd3HVG8Tsbx/ih798G8PJVbQoe/nLNzG4vo79ZBK7VidmD8/x3f/zP+Pu//1jdGbr6Ly/iOHlZXTI5gJAQ8+lN9enj/H444+x//bv0XqexXizjVGvE/s22aNqXVn6C3YLDfE3Z2ny+lVcfvU+dv1O3C1msYtBfP9wH399+Bwf1otYIaS6Azn1yKpr9crcbbPieLI9pKxWyuFmjzpjCZZj5oc1v4LGzdt5Dj2gatu7tnEtTy1ruNfgLN/ZtrDda55v/VE6b2YH17LR4xJfShDVtp2xITtCOBvuy1Lr79anGAM6im134wx2XgCc1vKm0bUTCHeWIZ97Xfi/73cJx0a/dj++xAsuLq6aUrCNHpqBqHK8ZQ/TRq9NJ7p0PbJHyFJutLcS6e4fTivypubpYt9VqWw/9/war5VkYOJ2rLdxNWMftr/9TNkcFR5H8KV1L/bcTjtjCvU+1PcK+E2e76AeV16xHDddem2Na9le4ro1ZbrgRb1+6bOX/N26gh1b3v9a9+W+UnqrBN9Ytnl+7t1oR4DtT2c98bfH7DWw7eQ9opecbaAauzPNwdd9b41jWD53szR7fYZqLJSgFeNrfo5lpffV617jWlxTOxOZEx2Jhv1StoxnSY9LUF1rVdmVpqchPZF/omKV54yMBrfh3caBPfcizwlCKRiwaKJTHBpFvys4o38a+7o5m8UeZB7WAesxap0Ox6Z8tffZZ1a07YzvfKaxBs+fTK/RsDh/5FTPMoPSXbQexQGps5q4inSnfJ6yU17gnQU78Gd2rnKPadTv5vdoWErg8eP3cI+TOcBH+Vx8d5N9tjMQTljw5mVGis9FQzNZ+cRny7oz72NdZ5S7r3rXmZ/YzqTHk/m/6amRRZUzXHwMPVil8gqPUlBvdxjjySRG44to9Sh9XcrpkTG9JxhjfF30c+QcjqfdIVZk+qraA46sUoHBtGG6NB3Y8aTzFCWwjj2TDajg6JL17L1z9lGxWVtxWBNkXZ5f/pX9LHbiQsEiZCLJdmKc2XpCZ0J2G/j6XgFX3A/eSgAgdudshu4OflwCtosNcQqUln57KHIHzI6yrJK5qUfz+XhYSsVapjMu827RP0FEP5GUYzk+ps1FZqOZjrQ2LsGbFUHEu1Ivpicpf+s8U1Ej14Z1qbEXyyLLgJ+SQT4nPg++ptVut4+N4WHQ58zBZEZtoWVD1AzBJbx8WM0YCzMrnr5aeTHozPW824D2+eH2gvnQ+lDUAAP3oNjzTHvu+YyxeVwGTiyMDeSwKBD2f/bjMTeGW5Vi6s2w4K6FqAUr17iuopmON8nPbgy9BI9qEIlx4RHlx84gRzi4nqrX4lz4WbCR+ueDWzN2f8/9BvLNlGrmw3tqwqoNXBOix2bGb2dfUcSK48l74/loPVpdeZvrg+MDcVrz4rzxe+v/e84m5p/aR95rhbBWanm+x+ln8pmYYAWyolhyn8dfM0Erj3Yw1fRr5mVlj/tqurDwkhP+rEanacDvOj/QtQJzEpCnM+Znm0nUgq0RYlma0utdr6/3lfsdzaIScKnEejw17VkYScGxUl1FyhVGf8qoMg/ws5zNwr0Y3TBurV27GDjc63Nb7zOpua1MNwVsJuKA2H0r8IN+J677g7g6REw3u3jX68Xr8SiuR8OYjoYxkuIxVE+ijx9+VA3/NgKg1y09ifYl+r85g+l40l5DF4AcgLaACfQTGvblWCIyFaVuNyfCk4jMfgwm05jc3MT09jr644k+344AXopyzdypNw3Qw3wBKUg5tkACGJo9PiibaH7/qFJ7i/mycSo6Os+CSWc8HUWAmDJQAQbpt5QR03Y24HhhjCrDx2w6xRFDM2oysfbLdaye5wL3AV2VsUR0BzVsR4PojofRGQ/lXFPfCIwmnIuLhbKzAGroN0OjziNO7dFADjkEMjySfzZUzO81j4x8ORyL0sV1ZDzd3NxI4R2Mi5DUT0Zrm6c5OpN1/Sk+63MkUAnlFieUn5WRKy5vVPNlZ7bonayPU5GzLAa0I5olGnO9knxyhpaNB0e5L2bLwm8qQAEs2EawSq6k3PE8zG9YL0od2djmbyLUbJAILGwXwPtchnk+dT1x00INAAPUeV/MM2tDhHdgyJjHek1Nz+oxcjjGMME5nWGB6iWrizKYotPcI/EOMjiSX1gm/ZRyozml402lJ9PR3/TSylK8li+WeTUPX85KRpPGm/snfmlwltKQmYFixcz8APpy9pvG51KCCbZIBsghXqAFXXOW8eQyW42Ok4Zgs1+Z0WGeWjsw+UyR846mqgwgz9VRnP7b++41wemOk1O9eaB5gHHAIAAQHOkuDZDOTL/Lz4Hf1rzd77F+ZGDJuod1C+8B7/baNPuQirT0zp/IeGqcmy0AiVMpYtOKZYt1JZ6LEcLYBDLQxD0NLzIbGL+faTlmWYPhqrmmo5j74H+eX+JaDbDhs+jv11kK8NzxxDulV5BhWjlq3F9Juo0M3lPpE2WMVo4nlQXtd0VTgN4Gz0WTScPwWZ9/OUDSiHakJKKyPg8uJev500+m1vd5liMyFWHaKnXjrVtJTmbJSt4Ff2PuNX+odWXKa9XAKWtt/ct8qNZLrdszDgHf2WOMOXAu+Vx6f4IayIfGaE0+WPawgAmLLeU+j4GxhbyFj/Abp4EyFZInGDgppXTLeVZ2ID0aM4DNWU7a+3Q+s37KpKFnSzqekA/sEYEX0+FI4zVAwrOczaRxLrdNxgNmKzoJMoV/rA/ARb1/9RkSL1YWVZZNbDK5T+AlJdvEU6pIeNauBtrcQw/ZC2/12aF5MkE2sh8wWg8lwKmXWYmiu26xxRTUUQdeJJg+aBERf8qWwDA3P7DjyXqn9U3bczKgR6XigDM/ZKNmTy/2QaCcI1bpl8O+UfKNnhT0JBl08baLQ7NnACjILNZlyff0OiLAhwCJVsgIv+yWAAAgAElEQVTxpGwnekJtdrFfLWIyHEm+0Zensz8q8wnAgM+7717HaDJW1K/XYdTrF51qtYl4eIq7+08FaFJZKLJENvH09KB9JfBEAEArlIkledHvxTIzLXv9Tun5diCymn6gtzF9+yZGr2+jN50QDaVo4qEiq3vRAcjerPRvt13G4cfHuPv+u+hsFjHA6bovjlfpDr1BrI+ZIS+nlUJ3i26yLjQieQA4c30VX/2v/xTTr9/HEgd5i0Sgpzj88W+x+v5zDOnxtFoGxU87lCfebuR8WhBdHW05nug3R5exLf1W338R11+9j/5//ScFNFEtYI8NEK3YcLbT8bTtt5W51druVCZwd3cXnYfnOD48x+rxURnhnTFBXq14/+oNjbLim799F8fuIFqjcXz5v/9TtCbTeIqIhfZkF3d//Xt8/Ld/j/3dUwy+uI7uZBLDq0vp9XiQDvNlLO9+jMXdffQ/f4p4nMVgsaSoahzaBJlRgjaUsXRsrWMympYoaoDDyTiu3r+N7vWlgobWm1Z8fH6M7xez+LCYxR3Zt/B8SuAt1spGbnqjsdaVjaoMyewVarls+5UzxP5A/w3Pr4KoOJvFNi5R6eeyVzIzZVSdbWCe7Ou5RnIg+bF5ofk4fNVjqfVK28M4gS17fV1th5PxxLPtFPC4jR1JxiwWDcZk+Wt7Avyp4c8pt2t9iYwM8/PaTjBALRmTpZ5s35s38hwynng/n6HjG88ytqBMxsRYuN6guzETZQmkg0YYVhU8Vey/l9UKajukxg3OP/ff5p3WyyxbazzKQKSxLK5lztJJszRVjZ3wHX8zbwcKsjbP2Z/vYnrROBr8HtsW9bPrgPUaW+RZxWlRAiG81zyDH9bWwTnX19dNYHejc1ZB6gDRtbNNmAjOQHhtv/SLtiOA+aIvw4tXOOA7pfye8RM72/Y4IxKst53gdzM/659lv7OUcTpvGluxKW9eHADGcWr9R7SXWdrWS60/s+6mtRpPNW1LH8rnypGRDjz3cWPOwvayjKfH7fefsMKTfs4zvSf8v9itu8bxZHvb8rvQExkTp4wnMD/bp+vszenrvc6MwY4F2QBn+rl5APth/uJnmK+YfxEgYXzgPLDJ8stnknXix38XjLUqVV3ZKsbWkL+1bWVdjHfyf57hzB+ff+bpwDbWwzqt99h8hvMxGGYQNHZz9i+nJ5KfhT5S04Z0LoVnlP1xBQ/pQceDaJ5xna+FdMV08HgfWAumbKeHx2V7opYBpDFTlI5gW35Tsphe3N0h2Me0lPulwlWnH53BWBlP0p9704JftIodgG62WJXAO9kMmS3Euxo9vnKSgk9RnUBOaYobrdZN8BI+JEr41Y4nspNMKzie6I/pPl1lz8r5Lc5cMgJ7obIVitdqRQ982E5J0RYZsSvRKzYDjifuZ1/QawnSwTGl9RXGk2UqwQra9EMtcpifAaX/JHO3cmSxzuhtPM/yyHiNZTrVmur9MC1YRpGBb/5eyyGfCVdAEv9Jh9/FpPRQJ6Cd832uU/jcnNNMffZMS7YjLdMLTR2iNR6Pj2ZWFhI29PicDTBTrQmcgVlQFSW1GBdeBA+CyB0zAT/XkTk+5LXjyURhAeMDbEZkhmclhd8u72Sm7LFZIbHA8kL5WWXxT6mEtSD3eyz4TPQGbPwuZ0RZufGzrSjZKOfd9bp6I3yYrSj4+d5slyq04DfzF6EOCqjgf563QSwBG2L82fy3aoJoZmkGei5wTDjem3q9+c40w9raOeXoYAFy2VyYQ4fgsacWx1NDoOrfUCJ/bFQ2IF9TV/KkGHr//P5aefLe+beZouuYep29Rjyrdmx6PrUCwfOvr29LhGkqt1aSxVxWqyYDzcrSOf3W+27Axe8o5+LkVPM+mhZ+ak7n11gJND3Wz+Y5CC9HClmBt5HAeDizBjO9BrVgf//+vZbSUUC+hs9M4464KfSWhmpGdlnR9Zw8vga8yWhqaAd6VqYKNYdTyGNYORXaCpaZLs+kXj/PAgCFccNo1ZOAmsXtdkz7rbjtj+Jqd4jr3TG+mozjHdlDQwR+RGu+UjT4FsfIspQ0K+VoChCN48lRe9q/rEmuRVGUBSkLpd49IGBvMlGTZJoE73GKt4YCflTOqN2JwXgSo+mFypjsD8e4A9iLg3okDSZjRbUW8KYYdO3PM2VhEWU7f3yO5fNTrGZzlXk5UC4nm427T8gqI9YEzlCKhSFnppP4HQ6zjHLgN0CHwLV2KS0mRRpjaIgQHRbHyu4Qm9lCzi4Eu4DXDE5orbfRHWLE9xWNy7zIImIvmUO3FcrQWtHQ+WlWQEqWa9ATOEHGDe+x88IC1gKKe9iTopwUUBJn6DWNrS8vY3o1bQzX+ryYTq1QS+YkoAZ9+Hv3aCEaWXSWzavlVPMayoFX7tH5TgeD+JBQq4xZZO0AUvslQov7F5ulFDDGLJlG1DLKYWbVtA9FsUUJMz8TwJy9egBC/FOfSyuru05LDj3zmW4CywIdlpSRLU2hBbhnJGatYCpbLgEJO5h89nSu0ulr2a/IqyzN4D2yEWQZaf6u85rnEbANcE6Gi6KZSkkunMaMXTSayhbPhXb0vMzM897W7yjvLwCY5DS9yLJcIEAkY4Wv1HzNe+g5U9LGpcbEW7OklnkMDplGsUvnlo1B8b0shcLz7GBytiWf7bIEn99XlxRsymhk1pRkcTp6tCasTVVb2Ty3NtAmRJhVOoDlun/XhrNla30/Tm2VUiKzq5XrDgxL5uR2rxKa3me/p8itDCTIHl21UWDeLh0KkNWNXasSP5Y7OMC9NvW4rEed93iCbiyv1E8onZReGwMWBn6gO/MPyZ6MFpT+Fa14XhfHb21U1YbXdlei5ayvueyedBai69BhUpmGBq2jNGvWLg6m+gzb0SK9qYvBdopi5/9+DnvvUlfaz3Q8NRlS2SuIgH7wTpxrklXQU/JyZT6lUamzkRnEPgcdLLusJ66xVxHXcLVl9lBrgIYKYOR5pZRF4S8et+fK86iBbtvAukBNR71Ribj3GtU2AntoEKCmEe+VgNOMOOZMeu+XyEc3vh+WTFPWptH7Kwccpdb4UZk01u5QSssOMrPH4A1jdPasgCzbRtlbyOtmujDNLzHcVOu2lBv1OCnNyxhd8x/AUWvM/lAmMHksYxEt6UjuVZ6PsyoemmXZzvVE761pRtdlaVyX61MuEY4ZOc+A8UtgVCmVdwriQ7YY3Gasg14JAmINBjisspSSwKQoMge9imvWZCwr+7uAJ5IhSRzW+Vvq+VDGUORPsS203/Lk2Rgv++Tgtkb3H2RvJ/fScnQ/5V3T8eSMJ4EIRMxnlDSOp96wpz6bgAo4I1Xhiv5bOEUocbvfKeOJ/krIbno8KUMdgGO5jmGvHSPKEsOH5HQq+vR0Skngyxh++T6mlxfS7aLT1ToPekPJQoJq9k/36iuEM2s9X0YfvaC1jfnsQTS7/PEuZjhWyM5Vv6eD1lS9E6WXbGO32ev908lFXL5+HaPbm4jpUMFPk/5EvXSH3YH6DuHs6ey3NMeT42n38SEeP3+K1moeAxqpk8HKuDJgtDdGPykgNDqQSu9sq144BDLRQLzbjvf/+A9x8fXPYj8ZRu/2Op5Wi9j+4a+x+PZj9B+e4zCb0yEq+sNe7HcblbZedFrRp70TewBJd7qx7rbjQADT1WW8+t/+j3j1/p2etyZQi4CVrGcAaPe0X0ePAAx68T0+xeq772P1w4fY3N3F5ulZPfpi2IneqBcX/VFcDqeKql50ujF59ya++Jf/Gr2ry3hsteMpg7RmP3yKH//wx9jePca6EwqmGt++it54GDtAJsoTPz2qWkL72+/j8PAQU/a+1xKP2KCn4oZa0xdrLudyt10CYXfwaqoCXF9KB14f2rE47oLCZD8sF/HXT59iRlniAf09DrIN3BtNekyVUY+uCsBVn3/zT3gn7+M7OxEE+FSVawp/fel4st5gfss5q+1664Y+o3J+p45lJ5fHIJ0gD7x1NOlJ2S+Fz6gMcf5O6xJFLyxl/Bi3AVzjDc5GMWAsfcvBR5kFb9Db4F49Np63XJZsKebl9xpcx7pzNkTtsPG1RQ4V25gf1gH+xPMMEBLYzPozRj53WwfjamghBIvx/BNgWYBGskbhRbU+znssK2usw3qHsRHrvNbT6jl6L6SnZ0YV82TsBgqtA+2qiHffZ/3LdoBt+uVqqcwknEHQHn2eTCfW92od1utsu8RzsDPL9Gvdy2MyFsbccPa5PH29fziH+JmOJlpLj73Gu3gP9/OZs7gdrFScsiWIr1mLlIvGUfiObO/abvJe+T39QVXlImVfbZvSOdn6Z603+X70Af94by0H7Xjy+anppOYJ55iRzx/3qTpJZlF4bwxK8z0ZyLXuZVvN8pvsXNZQuh4ZVOkY92/wR3r5+PwAtJ9o9T9WFJGuk/qg+ZXpi2ewP9wvnGi1jPFg1ODQ5j/eN66dLxepJ6WNWZW2tx5Z8yPzS95R+OOpUkl97rwOBM77/94H06Gf6zNrHuYqPTyf4AKuq533DsSVTr0vPaZ0VtWGknkU3Y/PCQrifp1vZHeWL3TPLmwG69DndgjP4l2yvVP2eezeA/BnYzKMwXzEGAJz6GY5uANBWOBI7W6MJlPxgWNvpO873UEc0al7Izmh2p1BbPdojKUUnPgE2fmZAcS4wYrRJWv5UHTek02O4wmdSk7/QVf4FKX1dCbhlapSUniB8ZoTXUWMe6PYkAGe+Dy6qHk17yb7qkfVAvZApd8ZZlZWQAdD96FcfUQJLs5AvbKe7BVVZQrv1xyzbHE5H8Wxh37ND05M5sKZsYzppmPSfJT9MY9WMGMGIHl+xl585tH3zK98L8/yeSSgyv4Rgqm4f0pQfPY3rXmv1932sOm+wQLO+mvzuWnL4/P+tV69enWEYVh4m8l6s62oeEI8yC+ScZEZDgaf/CIPyhEnZho+hN58T8LM24qDD5MZqA+CDZRaAPtagZ0ZjcH7HBmhDUpwpjZ+i9OkeIw9b57r/zfMP0EWHzwTkTflnDF7Y1kTO564hnfXhMFnKCtm/J6riaysfQFOvA828G3MW6GqBU1NIM7osiHsff3PfjP3WlH1ftfMtVYALKh5vqNaTUtlL0gTLMpY8dyeMrhgMjiezgm3FqDOCKrBCe83c7dBa4Z5Ps9zYey9PjHWEkVjujV9WSi5x1MNXpme+Ay69R5YYNfKvxl0Ta8CtDP6s8o0bpi6BbPH6t/eA4PSJ2Z58uLX8+edrLmNda43k4EuvX5WJGuhYgbx9ddf6xlkIaHgmW5YPzsBzAOsGHl+Vix99ny26jF6f6xs+lnNOd2dUp1N1/VzNrtsfEndfKJ3iC7AoMkslul6Gbf9Ybw6dOLVMeKL0TguJ9TcR9C1Yv3wLJAHYMhl2twHQSXBwD6qni0ChRJgVE+HTJVnvNTUJ/NncHPZGJZX/Qsp4LNZKVdDRC3C5pCReOvLC5VFunrzKl5/+YUcVg0/OB5j8e9/j/u7T3H36bMcTntqam9J0cWIDJWaYT0BSOTUcNZDRhT3Onn2iELP8jpSWtI5oiBWVWXqKjqZ8SnzIdPb231q8B+L4+nuQeCIykylstOmNxYlRjotNUzH+YYAxtFCdDSljsiWktPquRh5XEckOI6qHYpLOgugAYFbWRuY9Xr8dPdSeLWLInVxMZFDh9/wUEr8ObvDQlsGH2viPdsVBQtBrz1kI7K0FPs3oBwOzerTeC19nwp/aLJWAA5S+SlKcolMUeP2LNmH0477dMY7oXFRLsbN6aWdZL3+YX9SDFNKbmVKtKKyUxmTY6QqRVoLcgn2zI7CUaO/DX4nuCZaqxwT5/wQh7rlUq28+Py7x5P5FffbiWU5aHlgGW/+KOOa8lGbrYBcnAAaf4LogGhUUjVf0/lIkN6OJzfWrnmh+YfX34oidES9Z/HadDIa5D+Xd54fUKD2r0pXt1OQ9wD2WXbLQQ3PT6eYndSN/HdmU5XVdFBfoVNW63mpPRudcnSn40vrmQ5lN1Kv9THLet5LxpPnUu+z18iBEvxtx32t78hxpxJc2ciaZsaUDyPDh0wQenakol/vt3k8ZQj84+daDvA5pQr8U+s1jYFjkLmKtuO6BgA5tgW6NvIzHcLSAeA32XPB58LyzToIJbDMTxv+XtWxBvyzXme5WuiqZND1+gW04Bpo0t/BD6Rjbk/9ZLiOcVl2SW9Lmvd9NgL4G70bXuGgATtqvZ84F/qdvhyD2gO6leDkYc0BqHvFAaI2gzTzzTKjkkXIQspQZUYhDmmfBdWCSsMVV5xoi+weZErSrkvHzTPirdaJrbNLl02aN9BpncQZrwSeeU1+6hkELVieWg/0/vMe76ef8R90AJe69BnL/j3NXnaKvOi7T1CWpG10cVrmZJkJAiyUbck/Mo3bBdjy2vucKys4wRFKhkjfd939ikbEK/HroaOgX9BTK3sR4TgAtGocy/RmZK04f+mo0hz6SXM4HY+Hkk2mDS/OUta35of1/xmvytlmhqnODKV0yeJzRkPjCirNhU33dnyRtYFj0naBx6/zr/0vurP0cMoAL7GninFOCazL25siX7Lkn9YwbQzZfGqYXc5X4QkZEYkspb/dsZwzgybWZRVowPxTz7OMdLYrzhHzPPdJwQmOo4zQWK4nW313LNk72m8yfVgYAJZ2xALwnswnAs/Wq3iaPSsjHgOd528Xq7ieDBTJipOBDk/T0TgG43FcXV+r39Lg/buYXl0qsEhtquk5QgPs6GpdycGaPT7HbrWLxf2jSvd1D7tYLx5jvZrF/vN9KRdK6ZPdRiXuKG1sZ7Voc7PT2b+cXKgkM+Wc2+NBBCVTyLTvDaK3b8d2vo4WgT7dttp377arWN8/xW41j8N6KccT/ZYUEEFvqc0uBsPcl+wlVs7+KYOXvcNZtOesvHkVwy/exuirL2Pw/m3ck4H0zQ+x+e5jdD89xfruc6y3y+iRZUYmFToK/Z4IBliW7HYipTediGX7EIdBN0Zf/i6+/PUvYvrz93GcTmM77GePiLacOc/LeQw5t0+zOH78GKsffoj5h+9jdvcptpt1jJg38BY0ud/HpDeSnj7rd+Uku/nFr+P2V1/H/vIqHltk6HXi8cfP8fnPf5Oj7HG+iB6lEm+uSz8UMmTJTls8x+bhKWZ//GPs7+7VM3Y67MVsu1CpaiKV6a/Zaq91Tug5pbKkBMTgrB925VzaUcoKehwP4+N2HX/59Dme0Fe7fWXkKfAl45q01xlEIL1B4ylR+tYPrE9A3/BkOzrqa8xDiz146pdl/mb5bXnN2ea82QFkeV4cN8XxZYwCXVyO+XRyuRSU3+lzbj4DQKmzmIFWxjk8D6LGrQs3OkM63c0XxH+zSoltco/BGak1JsE7uB7eTjkkyx9jUB4PzzX/t37heXl8W3rzJu9qAOIqe5/APniWs0FULj0zIZgPpVrJePL4C3BabF71LqlKPVt+13pYrWtZL7Q+zXUuUWbdz7qO+afnY6eZcQ7vMaU2bZ/xHZkzZE245UPBdEqFB+bI/7HLlDW0KpkAxhnqUnuWv6Yr0y9rUmMBtd5bY3QGwxkn/NHv4Ln1XOn5YlrwPluWQNcG3qEP2422keqgE8uXWofl3ehiPmOusGQcTHQbRU6d6z4N7gE/qrJN6rMpnbNTMr+8T94Xz5/vfA6Yg/Uv73NtK9R6uD+X87oqMee1OtH5qQec6aDWwcDv7LBU1m6l/5Y54tA94V04nowd4fT2PT571pO93j5nHq+fz7y5d1yVycMR1c4MN+8t+pKdwN4D6+lcY+dmzfNe6lCFt0jX/Ylebe4Z1Bg5Z/9hXj6vfMWzPFeeR49Q8w+vq/eW8W53xakt/kC1WtHpaUzYubrOWTOUv86g+qKfl95lPq+uJGSMt7aLa/o4nbssVV1h4DVN6dz1qRRTgnpwPLV7w5heXsWrV6/i2J8SA67SepTZa/fJkh8p4wmbm0CNsrYlsMp6Jmsjp1YmKpzLr4Ye6O2YOr0cN9LHM8CCigYrKnadyhiSwQPtlDVtSUazh95z4zlFFh5juSbrMM+v9PwQv9b1BH4fseMW4tWcA5xY0uuUnVkCdeRIylLnVO4hs4ifYtYWR5JKv3cLjW1XRabqGQTlVD26LAM8h/3mdOZMw7bPNMcM7K0xafZWsodA0Ayc1ZnIfnjul208wXLX9FljSMasZHNWmYrnmHWZ7ylIs3V1dXVUA9UEqO24sSIg0CxTXC1IfHh8YMz8fAC8KIV5lQHxXS2Y/ZmBL6dzwyRq5hlVRKkFg5/DYjE+O5iIMJOXOxsb8hynOvogeRMFKnDt4rGpW9sADOmoMlP0gnlhLSjq+Vv5sQJhIYcQ9nrUjM+bx/esAWtr4M7M1+vHXph5cF1JAS1Nd61oGRg0YGMBSV+UWpj5czMZz0GAcAoxC07+9me1IDMjNkP1M88ZdLmHyJFhQ5R2PMkhtzuqx5Pvr8GF07tfZgSZjnRA0yHnOXhOBgX47UgCE74PiA+V6dCHywfGz4chOuMGOvNBc1SFhEc6X80MrbB4Djyzpp0aDCyugxP4aqbh8bBeFlQWKB5HEeB1fdLTwT4JlFPKNc+sx4uyydjNzKzgM1++Y5wID87T58+fm7NUAwHuYVYzFtOKadoGTU3/Bq/97tppaQCKeaJYWFH0cy1kC2BfFH8ynogWpWFfkMnVaauE3pfbQ7zuD+Ntqxc3+2OMAVq3q9i2ttGhzCN8r1Uagx/ZCmUm0f+ggCqq3Z/Ai2hnVxQZ1hcBRBSHaYFmiTHqR//VTUze3KpEyOLzc9zd3cXsaS7FAZACZeO4zwzIi6vYtiOuv3wXX/3mlzG8nCq61o6++V++jefH+5g9ABDQK2mnskrMudNtx369EwCpCKB1iTBWCT+iZY4HAQissQwQHMEJXsmwITNp1JfTiWeodAeVWAAfMKYAarpHAQLb+VKOp9Vs0QBOMjoAHsleQf7z30Gv9DTol4ynGND8ahdLAI7nhcZNnggl4mJADfhT83now8EDjF9GrcrfljMiYZ9ZT9DnhEjUcUnpvn51qwhjGwPMmWuaqDsi+RNcRQnYZpSXyoxlHWccT6wdjid+cB6pIXdGQzvzrXgOS9QNslSN2tGuUBYGfYHJ3CsjKms0CzzPbI3uoK9rC28tEUUNb8mIrqaB/fEEnJu/mEdAg0Rm8yMeRfTNctkoYjz/7tN9FU1+4kOsr5SNboki46cGgHm2jNM0im10+AwazBd4nv2rLBdr/sb6EZUFnRDlLVkkZpElHWFZuZYysKp64gUILJGo/mflyrIHEAvwReeRkijtU0lOlU5KY8Gy4VyBVQy6S50mH3YfF+kPh2LYSVFPZ15TRgs6yZJ8eobD+auMOhxPvl5zyGsk85KvNHyRtHnOUGZ5Sf5TlqsClmrjR+9Mw+WkOJ+ap0ofo5eGe2Bl1ptlKM+lLJace/TQ4P0AtpSMSiD2kBm5fn4tqzWfzNYx/7du1ugcWXbQBoXlr/k/Pcl8tm1kmvaKMnxyPGnu6XhiPIx3PClljJBR/DPt2XCG7hoayBrWzuCQXKVUXfIgG6SMB/qG/3TJzKwcT7q26pe0FVJ9Av78fhvGBCaIVycg4mhty1B4AfttuSxnbAalwIfIeNK+APhyluA1OB9yHZRpm44n5qp9Sl7DWtnxJJ3dfc8ymEO6UcoS6RtMBR6Zjm7euSKiMDPCvKc+g/o7Hd6SP/O5zqEyrCmJpSjvU88Kn8GTbnKUzLC+XzuseYd1Nxth7JeBKsakXgUq11o5CtMRCX3BC/etg3oROeqTaxt+coyY7VfRl4F3kMOVKHPWkXMKaMW7rW+Yp0tXTuN2SYmvdEKKR2bEqXgZhp10jH0c6TvTaksuykDdbUvJvC2lazsqvYaMPaw20UNPgCdudzEn8IO9AXigJr2grFKqlH0myMZnsrZLzNPU1zEznlX6N3tO4MhQGXCemPxK+neWyLV8QOeoS4Xi2OG+Qi9ETNOPppSzIehH5Zcyyp/zePXqtjkfTQnG7J3BOqiUZlV1glJ7tvMoM7PZnuwS64q2M7THrWNcjItznDXHMSYdANsg5YrBWzKe0IH4LX0cG2K3jvWSPk/F2bghox09udOK5Wqt36v1Oh5nz/Hp7nM83j8U5yTrRMYT3kT40vYYkwGZ2NfRp7/T1VW8fvsmbn7z6xiOJwrk2cFqoysnKIz+sN6qlM78eRGD6MXi80M8/PBDxHYZq+dPcX/3MaardcwJDul1pRcSwQ0tOCtf531XSq726eU06KsX0eByGoPLSeAOw/F0XO/l2IrVOqZ83z0o6CfI+uIMbhZBfgX0Bz2MB+NY8f9DAZO1V03Q4EFjYY1HyPXhMLrDkbKR2q9u4vU//kP03r2OzwBH81Vsvv8YnY8Psfj+x3iePUQb9SeKswzHtrIL1weBQEMCMbuHeERHb+9jfriNd7/6Zbz5h1/F6GdfyPkEFNcmkGU0icN8FS3KTX//fWy++z4Oj/exePgUDw+fVULndtOPHU28O8eYcj6PrXjcrGMxHsbwq7fRvXgbv/qXf47B11/GU68Tm/ZRvV7vv/k22utNbNaHaI+GKrMH76Ws3wgAajmL2Y+fovPpU6w+fozJdh8kNzxv5tLnx4Op9OZ2dxuH9U6OJ6KrAeYWOHE4d/1+LAedkOtoOo1ZuxXfPD3HI2XMdse4e3yMNhH1qWNwGTTrcw5/h95tq9oxZBlkuWr76RybKOepZBj6meaNelfVC+I8IJBnoW/zbvfk5TM7amwjNTpzMn/b+NwnwI0swCrj2HqdMaY6o918obbhPUbLUzsgWIOCYRV+r3dVMoX5lmyZ0kvYMtprYZq3nmLb2FhDbV+7uoHnZH5cnlkytZyVQ0Ae40FvFi5A0Ug53It30QEgsj9abdlinrfBYu+ncYVaJ7NsNvZgx1PtrDI+4nXkfp3vDCSv8bw1QGoC38KWDtlt1UAAACAASURBVPSlqaqTZJaTM4+8/pbpHluNT5nGjDFqrqkH1vvJ99aNa9vH+pjvUYWULCNWB9mKJrbFMeY58y7rgz4ntVPR4zX47zWp6d82EHwFx60z/pB33M8eNzbdruB6NWBcOyIG/XHjWK3XyDoP59vB642dUmU9cuaN2aqMPaVLk0/Ta6/bBuAvNmKXgIcsoWhdzqWdZatmLyxlLvGcXj8mk1JKEocjvdYc3Gl7dZSl7hmjx2I9rWCstNmosi5aZS+KTVX6s3l9PP8av5PtXdGG//YekJ3BfYzZJaC9voyVgA+qejA24zSmH/4GZzFPsg3sUoqsFT2wrW+YR/pv6eybU39K03Wt3zJ2/jaeZ3zW57TTLrqI8WjptJWzFmeE7RK2kb2AZzM2PTd1fvN+Z6c6C9P4hXVraATnnGnGvMXnrMYfC385tQip157r+Mdz+gNwk3Q8gWf0B3F5fROv376L3vRW+08wRpA53R3GAZuGghpkla/moinZGoklgOcwZ9pO0CPKa1fb8OxBsQH60pPl9O61YzIaq48S96NnPTw9R6dT5iu63BcMt/CctgKGyJSyX8DZ98Um3AWtPJylRNRQH7pNRxAOIjA/giOkEx8j5otnOYvhh2DfzJ3vtYfqUVls7Ob9ONwSb2q3shR8Op501tSyvcgnr7ltGei9kz1ya9+K+ZtoLDOifIYsl60jg/uZ3rB9eCfBIj4vtU0hnbmyN3wGvReWfz5f1jdqmjL/bUrtyVBKQmKT+JvNZBNH2YDdB8hGSfF0n2rEm0BeGJakwvdKOncBtrL2JIdte5DjwQLUC8D9ngy/BYCl48oGOn87ZdHX2yBice3l9ndcb4bmeRSGd0pdMwNqBEsShB0Pfi5z8Zidqls7fMxUeB9CiPsKoy0ghjePdcRQ4W+P1woPY/RnVopqBmxlgKg0K25WXqxw+vB4s/1u3+s19t77PWZCnqfn5r+tfPm3FCbX/q7KzfB8aMRKm9fM+8l362zO7WfVypTpsR6/GaWFCIfagKnn74PKemE81c+u/2+FtGZoFsi1Alp/ZubrNec7K0gGSsq5KZG21PUmodTKHIzS+yCn4AEmXEpCFfovPbVkRFOKYX1qHljvr8fnNWIu3F8r0YwBGqpLEtQGhhmYGYr3kflwlm5vS5lBhDPjcTk8/n9i3l0ZILzHjehNC2LmyWTr95rpWVGxQlXTVaNopoOYvgfMTXOhKfaiZBCNu30pF61eOzbrZRwXq5jEMa6pz9zqxm1rG7edfrw5duNqGzHCkdBvx+y4jsfNIq6PxbEn8DwbFwO8WQHddIthBj7eb5eMCjujtG6dTtAnhCbvlOQ4dksW4yX1bbvd+Nsfvlc/pTXgDoIOQQUvSjB9vt6p59Obr97LUUWk+pioQYzy51m0PnyMDx8+xOePn5qyp5QX4ocoXEoEAR6tDlTPL+WYBKIQAQ6w3S/9d0qkb0sRlIC9w0npO/TY3qkXASC4yg1SY5x/GUnjEniARjhxAFt4NkDaerZQ1hI/BrcASHDgCIzA4QVwrX7WazXTJqoFoHu938acRtCjSeMsYM8nGWEuBQswcFCikzHI1H8my2Uh/MUrb+ifMIjb65u4ubmKESXuKFeGctXpxuywj2EC74xdNYBxumyyNNQwe1QkE4DG7GSBxvvjkb6RM5nsHfhb1fdjCM0kMCynAYAevcMS7Nx1T0ZdbdTY6Nt1Ttm4AJRSGjIjQWemXUABZQm54RQqTDpLxFtZf8oDZT8loq4BMh/u7gVKEyVrpUXl2xJoUKbLutSmtyLLdZbvcuRkiSTtsRsdZ8o953e2LY4nlZ+DLtizzBBjrwBvG17l6PrKWdMnw4ya7ZQdI9JakfQliom1BhR2/yvJpaosnXhdRiNZMauNWfHLjD4yT7XR0+gc6432zHyT0mfwMu39cKCxqFSmwfiMPtZ6ooi2S2ab5YBlq/UdnUX31RHE+jI7FSdPLa/P/08ZHtNNLW+ty0xbvaZHkBS9KmOAswj4ZZBcBnhVyg0As0fKWf7YcVaXWwNEtnw1n/R595qZTpylBdht5feyV8qHGlAAGLVOB1+En6rnDQB/ZvaovBj6BFkgabRJqc2yYGQPNvpc8lE5H3fFyQYN4lj2eijjrt9X7x7tLc/JHnXtHmep7H/pDZO9rWRYgSfvSgm73EOvkeYHz0RWUz4Bh5F7rBF1tyGTYhMtlVopsplsBbK8UfaLjomeewL+TGdypmQUNYFX6gNFIIFLrGVfLWhfjqvKt9M4P7Mk6JFSVllCx/LTBoHO0y57tmTQEcYHn2udADVGBRhhr8T3cIqmc744pgt/1v6kwQK/tW5OqVCXqNOZSMey9NvdVmOH/9h2sE5mAMvN1a2b1iAA71TghBs/Z/9FnDGOPqaHj/YuM5eR3fAqaJzxP7d2ogtlJWYPJjIzcWAzL3r1+Kz5bNaGMEEH1kmt9wvwyh4YBAaIp9kBnQ5nP2t/LEaeMlVx+m13klE4dZSh1xoouIBeNe4bWfQRyvIRIFNo1/qVdTjvyf/H13s2SXol2ZkeWqUqgSo0WsyQI8j//0v2y9oad4ec7mkABRRKpAwtaM9xP2/cigE3zYCsjHjFFX5dHFfXi4lKtZHdQ1CInZHsoejimLJE2U7lUM0gnNRZyfqw7dLOu9OjCbBAysCLS7YAViJb4J+UUsTBQD8j5ijHHs4RwFZoSdnNmWmndCBAqc6Jn47mLY5wMhNlJB+1f/CNw+6oLCDmYUDNvMxGMIFBrIWB2FY/Ft2MM9qWa7R2xwR60kaL+PjyIPqi7+ZXslEeH6U/MGf2tU9GTK8f17PrGHC2J6O4fvs25m/fxO3338Wr1++lD0lGHCldiyM6dSb4xWbzpPuwkdGHPn36FPH8HMPfvsbDv/8tVpuv38gXeACZbzhslZFd0eTsn0rVbnJsnEHW5XCFY4KMxogTPSJwUvVOsRizhlVikdJ5lIPZb1SKjwAudCiBD4dynMOjCWgigpxzS9YajusvX2OCvkHZT4Cq+SKu//Au3vz5T3H95lX8ffkcg802Nr98isd//3scHh7iihJWg55ApzkZnZXd7ehm+KL5/tdpPyZ3t3H1/Q8x++GHmL56F/3JVRyOnLFToP3uAajuv8Tx44d4+uXnWC8fgyI4og0yqcr25kxLbxKpJdMk6+n6L3+J2T//U/T/+EOsRpP45deP8eXnXyPQg4fp4CVTiTODk2582sdwu4kvv3yI4y8/RX+9i9FyE8P1TkFW2+M29ijJ42HMTv2uvCnvVSnkys7kfD/1T3Ek8Gg6ivt+xIftKr4cD/FwOsQDvbiWfWEI0KMCIcYDBZfhkIAWyPoy/zGfcqCJotsvGt+3tpb4VexUStE2IH28DMLRgwUQ0LpTa/NxPfRBr9X7+/tvghLl9K3SeIwpm5TTAyNtEZ+vll/6/d5362c+rz7Dfq6xEJ9zrrf9bRDWUf7W+dhvvrM+73fxt9/ngCruZd2Z2+/hWrJDyqFlmWRcpwWm+cyBXe26MA/hBoNRZtw6+KXpTycZ1ESke5+tP+EMwAlke501cRC5nWFt6ahO5sDbrIdGT3Y+z8S+c2CMdb3n5UsX+NrOzzKXZ1rXa/Ez2xteJ++1Pzef9h7xt518Hjsy3JhDizmyR3zX3tvpsF3mbAbhqDT8MIFgxsIcHSjhfW1xB9NmJyeqBDt/g29Yh4J2DOInjpgl+YwVGauhdKzXqsXR0n44xnRyDqw1nWTATgbU2rHC/F9WFOQkICazCnkeNCr9rAIpzdekE5TzKHXNlG9tkKF4Qen/3M847fhwQDL4bDo70o5psTyeSZ9lxmDasS3Es/Icpt3anete6r5pE35bRs30Y1sKnoGzi/cwX+NsjNH/lhxqe1lVULD1ddk8TaaSz1m7TtaVPEbvHX87kKjlEe05OJ6y6pHf4TUynXCf9W/G3OKGsqOajPPWvjMdudSaHUfQoJ+T402nbdJYriddzr3GYALmi+aDZ/xxrHKFZDCansxjbOO5WpXXGZvXfEz44XET48k8povX0Rsu4tCfxNXr1zG/uZZ8ml29VblkesFSgk8ZT4NRrAlG3mwD+1+2TeHG7froDLIH5RDVupd9y/iUrFJBS4zPenarp69Wz5ltr2DyCnI7od9kWWtOyWyW5QbhFcRKO9AKpylxc/Aa4QEO0gVrq/ESVGush37VkpEoW+77WmeGv9F5+H718tz5WtB1sZvsfDLGpfOr3st76cYdXlTZUnJokhV22MekqgyJJz0nVpuYDOUZzzyJ67WmVU5dZ7CfmIvmsy9ZVQGa7K8dw7zfvL61N2x3+Mx43sZ8fN7MTzueO51O1ePp0nBpH9geLDtPLNzbVDgzfw8sDwbe7YyozsOeAlsHC2WYKoldP58Em8zkusV2BHqluBnEV8ReKTk8z/d6sgbL/Xwf5lZIOZr+8jsfABiqgRUrR2ZC7bjbzZBBb8Iro9j3WFnpCK2MUit3fG4j24zYTO1yE1PBOdeQbcd3ZmIJYnSKTQMK8ZkIuJRwH1gTmOdgwWVhaCOvZVItwbWC/HLM7TOTDlIIec6/p4C2BO+1MJNBsbIg8Lq3xmUbcdsydtOAnaw2TE17fj40ZmbfRkx4LTw/Kx9WhPlcSvae8gjZhyTffy7rh9NzNFwo1ZP3cKYo/ej1lkc+ccnf/emEU52Ldh08rjaTkLNiIeVrLYwsWHiRIl5OJxkdrIsVIeZj564VSJQAN/jEaPY8JbSrBq2Zlj9rHWE+v5c00wmPMgrsePJ8fE4w+vX8/in6x33MThE3MYib3iBmp168in3MD6e4i0G8GYxjQePfYcRueJJxuPvy3J0Pl8FyTwzGhEPHY5Ezw71nakdodkxJjCMpv+OhsmXgaTqbOH52IzULJ5JWjZH74nhyQAG8bPenGC9mcf3qTo4neiQxRwCoh/v7GN5nJL8VPvFUspPK0aiasIABp4McUN1YScBRRkxGoBOZ7CwTQAJK00lhpOY+gQabrcCVI0KQJoM4nlBYe5H9p6YZ/a1o+PU2Xu7pOfXofGE9W8pOOWUAKSRkiGgFbDr1BNhIAlAqhvq5ivreyzA33TAWG5ms9eZY9XFxaFREtg140fL1OG5vb+Pu+iZubq/i7uZWQCJnDqVxX0qZ6v0CsODcodxJBSfQm8rvM49u5QOZb/yk8y5BLOZq8JbyLTqHNW8AbcAlwDXJkEkGHFiW8awz7zrFviLAWG8BffW8DkDOhJD8IftD40lFSvT5shQgpGyz4SB7cBBPvN6o34bpBsBX86zSHZZXDLwF7Twvvrds6MZfc6R8E4aJFDJ6gBWYo8h/OfwGXTk6wFR93ziIrDyybrPq0cG85TRijwCAq3RVG8HYlsCzA601QKxsW59hyVAmHc1p2WN5Ij3CWSK1xBgCijA8ZTQXSqgdi7kFRedV9oaMKT/Xxl0rb+WIa0ttXDieVNauaOz3fq+IurqISPY82aP5IM8LP9o7KgBwRquHC45pO570feN4QhhdOp6sC9iZcTyksWS+0jmZnFXQNqSt/iyS4aVTzGLUOZQkIwW8piEMTQIgQ7fwBcYpGYHjBiW5wG/ri+pvYkOznIX00YPmROelOGcvkr0iiVVKkwwf7nOJLaWeZqYmjgkBnVWG046nnO8g3OOgk08GLaskHdHrylDjP/SZchzjUFSG3IlywMl7BZ6QIVUNnXWOaVbPXAtgkg5DFlrpj8/LdedYEJTAetNHDplfWWra+6JjR0B6v9aHLEds0IOzYCCEORFuoQAZyodBTzj+9wly6r7q4cReye+tTBucbemMdXae+Nsh+YK7EshGwHFWkcva91JooFM+n1EOrBw17L0d4Dxbnzf9r1oQy/oHGY/iX+V8E616bMr4S/qFpnDCQgfIBRzbvH89yGhUvtP0qr+Te2EB7PpMmAZMj+L7dZ46Fl1Bc/zNGhKUwvslCwQJ5I/3SfINeYvTh+AUzkU5XBnDaDRTpgWlbAnycOyBy0bSr+jSfjN/Ew+X4yadluKfOIoIoMDQpkwQWSMAO6VHwX8V1INDHgdG09TZfOebdYCvE8mpiM7kZTv6B52Ocjwhl5TRgoMdfj+edCUiJTPL8QS/Qd9gfSjlm5kS7mt2ih4BLgr8yHIs8DUcTwqksVO4AR3ZWzlPLxLuvFbe09ME/bEJ/qhyNqmP9GM76iljnUwn9gmZ9/jwoL0CcKDsGj6GGzJcyDqaL+Rwun7/Lu7evY3p7EY6nYBPGmqr/0AGO7EHk3E/TjsKVg7iab2Mjx8/xu7hPuLjp1j+/UPs948629b1xd9xVrPu6I/LlRxxuoagEUqv0U+s9u0w7MWMngo9eu0Nshz1YR/9PY3ZM8hDZWl3m4gdcznGnEAseDm6L0n27GvxN+gIupG9Rla5YgQqeAGACb40n8X169dx/eZNrN7cRCxXsfn4OVYfPsbp+VklavTU0yFmyKcOdErZ4F4WkoeLWWw5xzgx717H7M27uLp6rXNBHMyWjKKnxzh9+RTHr19i8/AldtulgrDohzZcZhCdeETJLJ2LKslEP6Xx++/i9X/773HzL/8Sx+vbuH9+iftPn+Pl4T5WldVHyVQBWAA9yKHdJpZfv8Txx7/GabmJwfMqRhuqESB7D3GgmuBoEBPUxZIZyrYsJ694tjK+aLQ9oUFXPPQiPqxe4rf9Lp5Oh3imzONu0PWwfl5nzxx0TPaDORFRzY/BUwdNmR+RLdeeV2MKBoDWG+yfDJzRmPoZGZ70lryx5SfWM/yZQcP289bOQwYIjCvQm7G0gSy242z38/0ZSM1yS5d4ivU57nGAgfUCPrNzyUGvtnH9br+jxWyskwuArJJltrG8fq1eaVnUgtodrlUR6rbBW7s8MZtWh+zJ8WT7gLPYYRyV8eT1kH3Q9KK61NF5f6sP59omUGxMpN1LxmGbnmtdocTyWAB1ZWC3a9ECvLYvTG+XOrj3yriXs3d4h50g0iMKEzSobkeDe5SyJwbz2QeX/Tcd+zfX2J7DscOZJ+Oz7eVkWjVAa13LOoW/lxPhkCAu3/mdxiAYE+PzO61ztboA/WacdWYHkc5wZblxxsRLL7L+pCPgCEJelq1vurSjxQ4Zn33fYzuC97RztJ3g6zUv8eHMZGAMdpJIj6NH9SKdPK2NzJx5hwON3S7E58x7m/Ndq9wY7xC9jTKDJZ+XgWJet3YNzDeMN5t+uEZZGYWT8pxLm8TftRge70evUTBF9e7yvrX7fkkLziht+ds3eGMvcb12730mrMu2jh+PyecReep7rZf7PAh336d+Z77hZ5uXEahuerAc7veSx/Bj+vWet+/w2rb00vK6PG/zDv9zyXPzHb7r9yhHvojp4i76o6uI8Tzmt7fCtNSyYDiPCWVnJ2Q6DdQTl/LJmx2BePtYND1eva7tefD+MhevlWin7PPZ2Jmt54Bh60r8HoPL9bN0skorwwuxE9HV5GVC3lRSCtmRo8QTMzgF4V2l+LGpq2z5oJe0zPPRt8yfUVzybKecZ53ABo1tjahQJAdX9rBPu6WyiAonsd3R4dG0BKlSgjrPF44ndHocXR4DpYDNX+j/OehnkLrku3GEpo8vpaaZr/wRBHcrGz8DlRmf+YBppOU13XPN8Jrfrc3kf7dnpDcej6VxWJAaaBbTo3xPUzuXlxs0dtm9+fyqU1papf78ssxyMjE5ulTv7A2Vquh3Wyh64SyMLThbhcSKhpmvCLNpXm2m0jYXbydu4nTzMjMfv9sMAseTGbIVMjNiz8n3+tBaseB9nQFdjgeYEMyP/yzQWmXRkQt856hRKxwes5+ZjO0cMev197hy7/5zjVkTjxma19/Pt0JmQWLHo4nQ6baOjmmJrN3LljBbBc00lQcyQa1WkWO+/N06xS7Hdr7nHHFj5mymngIuGXf7DiuEnp8Fb3udhSBjuVSc27/b51rQt+sGjZPRZNpz47ikEZjBWOU2oIv0rGeEjhkYQtvr2B5gn3HTq89OS5OM3XRsRmYQxONuQSF/ZyWvzSg0jbe0yjPJdspa2c+K1uQZjkTS2SzGbZpq75di25TWas+N5+zxW2mzUtMZU6VU90/HWAz6cd0bxKvoy/G06A9isd/EbDCK6+EorkkLzgDG6A0TDN89Lc9KVWWaqHeTeyeVgiOacXJAk7FBFKuinokcIsoHkKdqtgKATUeLLiJ+TwQWkd5ENst/MIzNIcdBZDD9LgBmKWfDHjw/PsaoyuC4Z5ANARsHPZoXUj6v6dOicknkMgNEHCrymNq/gBYo48NBzBcLReLu1Ag5S7Qtaf6M4YOQxfGEo2zUU/kT+hTgiAS8xdnx9PVeDbH3RDKXcaIxnRJ8FF2OaPb4ovRnFLiuATuR15SXilO8UOamIiwsHH2+yMTqHE+O8lZ0dQp+DLZdfx/v3r1TbwUcae/ffyd61B4MsweX9rL6uriJOg4JGVrzSSoI1SA4jflUtKFjnIb8CLCtklj/yfFU9AAgwDUCPwtcvn590xnO5uPt2Z1MM61c5xPA0QCkIt57co5K6CtyrhrdNoqlDNHRUEoVNCVHDannT5R2PDvl7XiyMWlZMagINIMBjpZtDdzuzBYgDujskq99HHflNANgUTS6MwgL1LLTSevSgOriQQVWigczBzIkK8JHUe3liHPkpx2cXsNLx/UlUCKnQ5Nx1CpQkjMFTIrn9nvnLONylAkQrkgpPbv2VfKIPUKRbvtDNU4iGa4AuG0plXqWx0GZz/+/n00Zhq1sag2FcYF+ekdTos9ZM63jSca9HVNydrBf54wn3tFmzLA2ZJE62MDyxDXt4VHW0bo5tGWBaF57TGdYx6/bMRYAqB5HjeOJMyoluZx2VvIlQ6pet3QIFPGKHpccKQX9XAYzwVllklQNaxmwZAxUttyIjMd18WyMiUMa67xT/R1Vf7XGX/2MtBelvON4Em+mLCdzqGxKHIqs3/N2qT5XXcBWyfOkicy4V6nOpq+cASTJvLq+6+lSTlyfKYIOJPPLUcu9Lm/E50T9Q9uWtTZSrY/heNK5dKBUlSaED2mtyqHlM6CMOsma/GHsXJfRj+m0Vbna4hE4nqyvAlRbN7PjiQwYPafhs+3f0PTv0b7PXH9IdkeCM9Jnm1r8jGm1XUlmsSYCmwH5KqMSfkOPGd0H9I9zsuId7YjB9rRe4nNsfVHzgve6H1/NW07B6uOB08j0y/pI520CvYg4NO3yPbQq4KFobjyai16R0zgb3A+MZ6In7Eo/aHVw64Ks0csqGx+Lb1XPQvYBfirnrEs5s27w8c1W2ckGQG8qW9j0Yb3Repnmp2wp9IUMNuLMKAOQLBmCIcrxhGOE/WZPlYXLWZ7NAt1NZ0zyIP/TmpfziuAZssUzKzL7cLFP2pvxuRSpdIJm7VWC6UL/vLTRcAwDoLB+0uMoZ7PJcuZ97h0PVPLl8f4h6HfFM8ncVnDEYBDXnJ1DxGI8VfbR4vYuXv/wh7j67nXcvX0Tw9FcQSgqsYW9S4+mXvVjPB5VDppeUcx6tdvFb/efY032zqevsfv4W+yXn6QTOBhKOgb6E9USBn2VMLZ+g8NJTkzLULJORuOYL67joHLKI+nrPSJll08qiaiyo+wFZWM2mxiTmcI5QOUg004NwCtLt3qEOUAAIGo6ofx08jrZcgTHUNKJrO/5IpY/vFZ5v+39Q8TTMgY4BFdLlcGbLaYx2ia9py2ajid0atPzZDiJPb30qEwynkTAS4ezGA8oTtiP7W0/YrWO/dcvcXp5VB8nwBQsLhx0ZFsJmBwk7zHAwt5BK18eX+I0m8bdP/7XeP3P/xzD169i2xvEw/I5Pn39Egccz+r/uVCfCiKsZ+gG23VsXx6j/9PfYvf4EvHwHP31NgbYm72jHE/0Ph3ts1diJ1vRY92PjkoA6N84MK+vg538efkcX/f7eI5jLPe7+Fj6HeMGxOr0tgJgCWjjxzo3stpnFTn9XG0H/k86BqW02z7cOJ7O/O6c7WwZ6OdIzlSWzCX+YV7MWI0d2J7nWgUkVA8L7ceF48yBUNCFMQfrdX6veSrv4Hm2I70+8H5nRlj+dDKi9EE7W7Q3Bf63ugb/tly+tE39t69v8QrPiXkYzzEmcAaJkybo8dT2X3TVA8skZ/y2+26dy4Cmx+55GPBW2dPqUXmJE1gOO6PNUf3ONnLptLQ7mh6bFThnPst9rT7qcXp97FgwNuK18fkz7VhHN/ZgWetKMIyHa90CgL/JOBo4i7GcecaRPKbl8iWm43OPG57vsTvb4xL/Mu/R79JnbaNZxlhnamndc2/v3+42yvSz/mddwfPbbjMjxTqa9SCPCRnvHz+3Pcu2Ka3PeV39fNbJDj5fY/yPzwejBNZtRxmTlG7AORmkbmb8hnfrvsrk4HPTm2yiroxegtYOnu7wv7I3c9/PPcdNw4zbPMJOZ/42Jsa7WC87MC3P+cxr7IpD5j3gAfxQuYdn2hFonNH71q6z18j4VcsfurmoVGY6g42dGWcz/fFdewbM2zo9uHQm6drV2sR8U3tRFQkuzzhjZS4Eqp9xcat6Z52oxSoueaR5kYMHzFtbXY9rwCD5jgxn9BRdX5gPGW+Z8fQqBuPr6E2mMVlcxWCS5aQPQT+4WQxHE/W4RFphU1DtDN2VFfTZN/34jJkWjSuJBnEiFa7BmGi3wH7bNvVa2xcwoVIAZf3L7rXND7aAXsozKYln3km5uw7np586FRKqrOF6mQHgYxIGXLKy2jeIXnAAKaClgjWQX03vOBxPou1yPPEesBKtJ3pbBRXI/q1M0t1pm5V/yr5xz0TJgOoJTXBox8PK3tA52m8r4KjwTNt4TcY3gXlc29rPzgjvMMbCQ3OtztWgPMaWXi71DMsdy4NOPuB4apk1i+CoA0dHmumK+KofhIkVpf3yxT50/D6Sdl515PPePGD8DAfZjMvv93NMBD5sBgJNoK2iY3Dcz2iZqBlPC/jZ8bx9gQAAIABJREFUOWHiJc3Oc+H9ZiA2Lh0B4LFwjYWDCdRMqhVg7Rxa5YTnm8FYAFoYmYFYoeBvHyALHQsA74Ujnto9aJm4a1a2RrMPuJ/pdW0dASagluGdAZkUhgaePCYLAROkGXLSQUUzFyjJuzKzJiPuBSQVYZvxMGYLxJY2WkFBqRozca9nK4QpRfh7Qrl91+Vhaf/2HC8VUtMJ4zMDbxmi5wSDxfF0NohXenxG8tNrphdX15kGjqIIE/S1Wfv+nI7czttnrFV8TL9mJFbinDVgAe57Wrps19C0zzj8066Xz5CVDo8doxxl3+na0AugkMvitZFCrcLSKvEek/ebv33GNwAJJchNUxNs4uM+JpQ76fXi5nCK68Mx3g4n8Wo6j5tRTw2Xp7fzOPRp5tyPxWgUU7z66208fvokGlM0UZWaMRQrQVA9IRBeymWirBqGOMAhpY5OVabJgJxSZDOCSXtEBKSacIyyxBwZFUTkq7s3e55OKF3bOrQqpZmMEEWcVg8m7lEEZz9BbSKNEeZat0pD1nzWWS4MZ4VBSqKPVS6NEit1DgGBmCNnEeeTIucJsiDzBGfAfKT+BIub67h7/Sqj45freHl8UkbN+vH5G6XVzTwZD3SwXD5nxpMAmlQc1NcFhRelYzQR2GVaBSD2mZtPprEpxU4p12SbldBUqSEAid1GWU6L2URp/9+9fx/zm3lmpozSgSseZsOkoocBaHR25xnRZWMYWrYhK95fEfo6k2QYVF8f8ytyNbR3lYmAE0h7XyXhbl/fdkqE5URroMxnWSdfpY0U+U70cZVdwiDoZ4mXfGbySVLX7cCRU4AeXzgqV8uMXIdvLtexqcxF83v3B9DZcpByZVHZuLBMsxLkmtGmL+4lm8UyczibZKZW0YtKVgkUrd5io+zhpzk2DgjKvFk50vecvTpvuV+ZMadzWZkFvFtr3WWMVC+UxvHDPa38odRfqzBdGplu9ElfLp6tCFpKVFQkHueoHfel44lYc9PuJSBg4MH8TeO/iMBXH7QuG/wseSyb91WKzfLTa2D+fwLsYi1HVS60spo62U5FuNprrU1lJWlNqpQjz+yyPbV450FSgsl6oPW29m8MY+ljlWElPYMsI9cAP6YT1jqG6VZz5j9AVQwDeE1ltwiYq3FgIIjmqveL6ajTZ6qsRKuDXOourDkZjvAfGadEw1P2QmtGacV0NCc4mc4T7sFg2p3S8fzNvjXrQ6nVrpQDS4diTlkmHEaHY7wcyHjJc6s5ZIBj0VQ6nnw+nPXE3hItmHrhuUQEfN606N+WHdKZXIq0ypGKnssoMY3Ziex3piAqoL/pVeW+SZTI6PRDzOzKmExaonlv6jPiG4cEFc1rpbvZ8VT8QLyvnM/SoyvSTzRYmYHshXV+MtJMy61+6fFDi3aWIyOs+6g0KyWsKB9Wzjg7nnD26vzAxyoDPSOjM1sUPiQehsOk+GN7hjkHzFPyY5IZs9aZ+Lf1JvEFaLvOgkHF9ixz/D2/7gwWfankx4BMlV7SDjKN7NZ6H+8G6O/2sgi/1e9X+7XOn4AZdAnmTKlJHEKTSSzXW2UIM2cCSnA6SeepPleDcmx6/qYF/yZrWQ417XWBUL2j3sFYF7c3Xak9nLK8y05a8VIBa0dFiIoGag7QEJ/Dl8HWiVhFf1Fj7dJR1P+tHNmtLcNY2Rvx8nK6OrBCsqVplA19jKfU4z+kE7U3lONJ5aWPx3jeJrCKbH748jW+fv2qM64yLcdj3E1m+nsxnWs9r1+9jjff/yFmt7exuLuJ+exaupP4DtHLWZVQP+hBzHL7Ar/pqWzz15eHeL7/Eqev93F6eIzN1x+VvUzpTvE8sh3nU/UShSYo84YeiJyiRDJBJ+zHdJAAHdlVo9lVHIaDGF/dqOcWzpP181M6C3eAJSpzEEeCLDfrGFJKb7uT4wnHXttXSIELTV8/HFToZWR90a6WQBb4Ko5CWOD6/V2MoLnnpUrXjeFJS8pdrZV1Pyn7LPW01AlM03ymjms42mbT2ONoxcm5O8aJEuZUbb4bR2+/ie3jA+nNMZ2M5Gxcq1frIIaH5N8CQCojTo5n6xJkuFEO7/o6pu/exfjVK/WRWvVO8UxZtvE0lqzFZKJSgvTcuJnOYr98jt36Oa4+/hLr+6d0rC1ZO+TYIY4EDHHuoGhnfaO7AlJWkAA8Sjo/zvf5LF76vfiy28VTnGJ1jHjcrOKvsRNd6jyhy1e5Z0UnI3tGtDtIWWHatpxG/0bOef7WO82P+Htxhf5WzdhFj1n6SPRZsre1Da1LweOgd86J9Vq/n+d2wF81uxcPrpLExhFa/MQYjYFl3u/PWpuw27fiEwahrb9ajtjx5OdIPpY9a93BPKLln7YXzO88Vt/Tvt86WCsbjDVwPe/D9uV7rzlr5p4m6mFLqcw2MKkciVpLsu0rQKDFhFpcq8XO/G4DpWfg/9zDivFbfnhNrGfb2eD943vKhvuelocyBvazdQy2+IS/N3bY7rlsmAJWZQMUcC+9h6DsHYBpyayqgOH9bR2Kzy/PcX11fbYvKuir02eQm9XjqXXsGP/Y7DbKhvJYOzld8pqxT+dZCq9dM+8t91F6lT21w9f4qelwu81AYtO+x8a70vGRWUb82KZqbRjsl3bvpQtUEHuLD0pfqhJfBEAYf7Jd6zPsd9kJMZ1Pu0B4j9ljlP60y6oZjN+ZRs6Gx2npgE3bw8hcn3X+TQ9mBxTwzu0mq//kGlagwUVgOHTU2ZcVrGT5zvhVEcY94upsmR/xbAWcFE7Ec4ynec4tPtY6hcwn29/CQpr1Nr16jXA8GQO0vWfb2XzRmDn3mOfZ6cX5am2XFhtWNl3jeDIfMb9J+yDXMs9oBTiUFqVzVWW9W53Q++xz2OLPLX9o8T9sIQKQ6Wm0Xm2zbPjpFK++ex+z+Y0ynnpkIffH0aeKAVVtwHfGiyw1jv566qk3I73D+bfPCu8xhuq1MF/zb8r78p3Wr5xIjD97iJ2/6xxCxQtwykjnBUsluKUqX2B3Z9AntuC6qxhB6xb0hMQC4N1VXQKdcpNnAb+Sz5f5mAK1ThVAU/qR+ZplCk4t2Q7rVXcGwEk6h6P1hOL9PHt73GQQeDme3J/YjieVMT9l1p/oo8ogy5cQx+DrTk6VzHQgjGiil8qo+EMFdBvD6TCGwm9a/Koe1QXVtby/5b/mHZaf5rG92Wx2MgFasJwJGSv5rKRZATDh8zLf6xf7O/+m1J6zNpKQqywKQOJgLFCea1tm207CXmwpjo1h6kUwMzRj8oJYwNsb6oPeOp74DMdTq+B4gazMESHmaJB2QXk+nnTV/L4oBdgyEjM53mvhZyHgOakGchmsZlL+zkzQa2TF78zEqqF0EY/Xxetg7+vlvngujN0Mxge4NczMlFqFzIQqw4A6364d2eyjx2Gmb8ZnJmPHE/Tg+rvOovOhttJyqeCZPnKNzoa732UFLBWj9Ga3zLZVBFunjO9rD9W599I5Xd1KBNc7oqRVLBiHo1henml8eV5jIhS4NoUnTW/nsbiaZYbL87McT95zhMp4fO6R0p6xy4PvsVvJMTgiBlTRFNxj5w9rzTtZayuqrIv/7X33XvPbYIMNDJ7t6JJ2zT02RUtsd13TR9aSe1pBYYPJe+x7vWdm3qKJUiQ7BeIUsRj2o08vtV7Eq8Ewbimrd+rF2+EoXs+u1Cdr+v1djN69irieqOfMDeU+Pz+r/Mevf/97x/jdW0eQR9G0HU+AJDiedifKlaXByGeUCgGskFJFSRwBvRmdK+UKw0HOHqJ/h3FAkQLzojzKeBTrTYJ1Ag6qxE4rfBc3tym0R9R2R2gP42ZxJYceQihB0nO6roUYioHWufoGCTDUIegpO4v1BVBQr6QqVcXzoFuBKlXWgYhw5glIcPMmHU+MlehfZdQ8rzrngHiXo95d25hUdCI+y6knPkgkzyAdeVdXNwK8HLHpOrSsHcDf03aZkSCmP0AnwKcCRIdVmms+ncXd69u4ff0qpjdX0V+MYzgdBxlhNhTE2+0EKYcUDhDzX58T05d5Bmsl3tI4nmz8kTCic+lMDMrsUU6sjCsaV5qWzcNbXkwNXvFi1oiIcxxi6rG10/7uegkS6uwNM+sKWrJrQAo/DlF8nO7TyJk/nGLzkn3QZEg2vZ1c95/3IputDFsumfZ5tjOGk4EmOAj9+13OArN8gN5YP+6FVhZ2/FQfLJ3zkuOst+oQ4wSh3A9O1MpMsfLTOiq6rCfWq4x1AC/Lao/fMpwxcU4Mgng/rcfoDFTGpeRALyOHxd/G6VAhitx9maSjtD2mKMND+aRSfFs9yrzUGXOt47Pb79JpLnleq8sA/Hmc3pdWD3ENeynuRScyTovOR+V46mjPmVzqmUR9sQwI8Zgse+x8UlmmWutWDneGQTly9Xxn+1VZBNZ2dMyyQJYdncNT/SXULV3rq/iBOktiopXhCE/0e+180ljLmeWG95draH1S4yJzk4jZ4m+8B0AuS9bh3MysjdRlTrGGtymSc6JSe91P43By1sqx6IZnklUI/apXGXXEe/3Y9KDrkgGV5W/nH04lDB3zlk7/aCKMX1YJfFNiT3yjsl70WTns8mjm9zL6m/KROAbMb0z/1vcEBjFOZDLgdjVcZw6cA/ZsVcCNHGdk3jS0nt9nNrcMckqYElFcIKOArP65Rj+yy3wCOuBalQUrkC75UfIB64tVyTLp8yIqnWscoe3SYjrHVfJPdE0pUGc1VinQLvOJqN0yBqER6RjA8g3QMKgeSK3NwxhZH+n95ViyTmmQgvEqSrt0CcuI9ux6vnp226fLGddVKrfToWt/iSRVCRXKjw0ThLHO0OpNouHrudZNe478quxal+pSVGqVoCVIhmAS+jFhmE8B26vR8aXDyWdCzjB4ME62fQZhkfEBUM7aUOufcsj0HmJdyXiCt6rUJYE4OFSIoyiaoUyr/01/Q8mv6nWCvkD5O9EBKlUMJNdaYK+TQxXEhvOg1ZsvDeABpVX6I/UtUsDBaKp/f7n/Gs/PL/H15Sl5wWCoAJnffvstli8vyjaT7lwZidfXN7G4uolXb7+LV++/U8m92WIe11d3MbvKZvNyOiu4KOeIHiTw5UX17FSa7WW/juf7z7H/ch89HIH3v8Tq6Vk9NZkz6gK9RGM+iU0cYnYMBZjIabjayElF1g1BO+hEu8ksJtdXMX37XUxfv1EmknTV1ZP6dV73RkGOzP7xMdaf6S/1EgMakNPoG37M/5o+LpIPTfDCLcA5e5KNJjPIgX097mO928b8L3+K+XiiQJjt8iUAX6Cx1epFmWCUxu5kTpXhB3L3nhGVjMPnQC+7+SyG9CONYWxf1kF/hV6so4fT8IVeWQfZ8wTmkIlK/7NBL0uZii6KT9nxxHvpocF+bFV8YhSjV6+if3MTR0ojTqexPpziBRv5iv4VGUQxpcTh86Pmc/f0VcFXOJ566616aGkz6c3Z7yXt7zJ7QGUN6b+Aow69jQAF+gQSS4TzczaL7Xgcy0E/7ler+O3rffzU36uP5hbn7HgiZ5p4jHTgoUpNGlyWvVX80/JZ56x+rPd4vWU/DzK4UboYenlTatKguHmawWU7KOC94B9axwLXudY61CXIbR7i93s87I/HbXxAOis9Pht84fIcGwRuAeXWjrRcsY1p8M66QeuskyrSBDyYT3+jR1zoQR6PMQTjFw6G4BnOCDKPbh1POKVG46l0nU63q/KGAlUBeUu+tnuWuEcGZtm+Ny50aWuAN/CZMR3P03yyBeW9juK51R9IGeMXwCPPMJ4l26zG0u6P38ccW3vicrzGGzwe7wHXgQs58MxjMJ1avjr73utjzEh6yukYV5SSLcCae62/8Dz+7ewX/228wbRCsIZt6u4gNVlflJtrg19axxO0uN+n48P4kPfH45xMqoR940gxTrjbU4o4AyP5acF5Y0jG2fw8P7/FOWUPNBWX2r9Pv1OK0XvBdbt9Os6EC1RJ5LbykXEin4HWEZk2YpaWZT0ld7ZVQUD61jnT69J287zYH/MUaJKeT+47zT1eb8baBShX9RIFyf5OXyXrXd7/lr5Nw53NU46nlsf5GtFc7OUoZVwKVC172/M1PZl2xGNLN2E9cd7ZeW/npZ13ZEk7cL61LT2WHEdWPODfzlx1QWftOeVhC+uwHLd+xe/O3q1gHOu2PFN0TY8tlTgfilchU7EbsUfAJic3r2J+dRfT+W2c1I80dQB0fXAQMqHMcw5gHJZ9BNo0/e/as3XWB/I5okPOM/vvtgV1HhSuWPNr7f6zTXEUD1XJO+4nGAVsBrueHq4EblRiQAZgL/U8rsk2POkY54fsLK15YbR+n2XFSRni/LfrnDit/MBB1DqePC/p56X/au5VBpxnDUc94YL+ce91yWLexZiOqV/IBil7T3ydNjT7c/Um/iX+0FZJqMA3yZQmqLsddyufW9q3HGhlk8dpOdzyA/NUnfWrq6uTjSY7ZwyqpTc7gTE7RCys7WHzwzwgM76z4E7F5my4nbNfUDAr4Pcbz5kVxXZivt9jbUEYL1LLXC1QnZJpxtZtUDF6UpFbAmoFuAiw8bibQflze7hlwNdBNXO2sOd5Bvh5lgWpBRG/Lx1fIvLGyXb5t5k913D4DThcMtAkgnMz+Q6YaOoMOyLA4+QOO014nsfW7kW7RmaIl4e/ZR7tv618WlAilKw8WHHzHpmJm6Y8fhN1vjOVNq/RN0yr6SHVHo6WRg3CtM80bfEbweCIdgO0PicC4atZaavweq1EC6oFdPYqO6Mp9/8Q89ld0MAR4YOSRgbXGfi+7I92drL5fPms+LeVHAtlxtUqdz7H7Zzs3DUteJ68w9kfpmfvt4z/ApdN0+YJ7bNdk9Rr0o6vBYQvBY//VjPlTdZSvsMgpP/E80tlVYxiQg+HwyGuTqd4OxzH29Ew3g1GcTccxhXN5Ae9mH3/Jhb/8H3M371Sk/nDp/t4+v/+Hvd//SlOpZhLgXYJjGYw5inq36GspwRsXfoIQIJGzkRpUvaCchyKUoPJD7MXAYJvuzsIWBhMpjGczdS0nb5JJ6LGn57j8ctXAQcqb0UKNZELw0FcL25UVmV4NSMkW8L85uo6rqYzGbTKJqOp+3KVfTpwXuBkUHbTKdYPT10jYvcHUb8R1pWIq0p3V3+JciSrN1IpUIdelVohYnY2lSLAD+Ad/Zh2LysBMlbulV3guu48+yrHqRThAndxCFEmRqV2yFqiVEq9D8eTaQQBeb95zrKBqlxSfTIqC43rpnuiSIk4nqnR8eLuKgbX8xjdXSkyeFZZAK3BY2UQeoXmM/MylQob8fBW/9v83k4Wfp+dtem8YM9lLE7GaoapcwLwUHV9JdibXj/mZdtqQoGjSE6bzTl6WXx+WLJAjqd0aB2LfxurxMkImDcGKAQMZb3IqttkUEcqpQftuXml7yVj1s5o89CWl/h+Kau19+pZVink5pUpi8aaM++ygdhrIjhTGuWPZFWc1BjTCo9K9hG5W6X2JC8rddxHkqilZPYJtI9KgbWhYqW6kzOVidXKr1QOU2E1PzSArDVvymuol0iVgtK46zvJQKLqClg3P9YcG3m0JVLZ/Wcqk8s9O1Ra64wLdQ6gb3SoKiXldfa4O32qSj7JIdllPpYzD6CX/g3lMBT9VX8gnsc+EvRlhVTytMoCeY/grdadunNpAA8aVynCcng4+6cBUgDu295cdiRKXgK4k3nqVtdlJMlJrcaykdH+rT5ULledNUDuMgykA8KfBVSnbJLMyla7XRlHvZeskcrAo+ErMtqGCqX2utINOBXFyc8NZ3WOm8ygXZXX5J04s3BwMScyDuhnsx6ksQ1d6R30e3JgA46nQ2aU2QhBtlgfRfbZmHTQgOmly2JzZm3jfBJvKVmmEqz1TPM461cZNFPvpjdMgGdnhLPBDkrDtjqbz72BJxxb57U793gyL51OMptEmRruJ9pkPBF12OrKbZkUrckpHWKmbY+9o88qFWgeTWAJ/5ZBjfyZpyNK/RbZe36fqLYwUGDDVs2vi04ced4EKvVy+5MGmmxK6y7rbZWVbXpUfGN0df1SzhmfBu5FBxXNaDvK77EuT+YGznONW9V5h7GiFBxZ3vRupIRJ43jq+GSB7adZgjv8yPCuEt6cOZcvkpMZBzBBD+uNnETiwfD0Jgu7lV9+J46M7BNEuZDMLmOB7XjCMTXD2VQ9tJDT6vFYpfbSNjzLRpqdd6APuofAk2HsKI+JjB2O0snK3lIxo4KnfN5N66aPR/r1lbPNMsD7KH2HcnM4hglAwJlNoESc5Hj67eOn+PL0oMAUABh0nvv7e5XaU/Y1zlaa1w+Gcff6ddy9fhOv372PV9+9U38rMqnIhGK+KluPrFBW2ERnHh70vH6Mw3IXA+iMjJ7eITarpzg9PsWAsn5fflUvTfoISaazHldT6TirOMSQbJfNVnwSRxJ64GG1Ef+hxPHwhx9i/vp13PzpLzF+dRO76scFXx8wf3o80jPlt4/x9OPPEfcP0X/m3ZtYjEexiYxgty1oO8+85HVvVP29yrnZ78XqsMu+ZLQ9vXulMoPoNhuyno77zkGt3raNYwRHvGis5x5DOPx6cQCsW8xifHcX42sALjJJcLato/dE761NHNfPsgNwCkl3QxdXvNe5B6XpQLyggB7oD/0HepWuMZ3HERqYzmN8dSW6O7Ffdzdx4jrmddjFbrWK3WoZi2f2bx27l5cY0DtCfqds7JRz6UkP4wxCMzt6jFCKsILyyCiG8w4off3ubQxv72I9GsZPX+/jxw+/xMNxp6y7FUExw4iVKhz0Yzqaiia/PmfgK/RkfdZ0Lj2s6c/oPbN+p78jqyLYUUC1hjMecS537333vV4/65a2Bw1cWrcyiO5zaVni82m935hCJ0sKe8Du8zWtjtXJHzL1Gn3rzDsqg/KiaortOa6zA838EV7SYmCyTcq+N1/289s1dHAWNjzOjsk4M2A8J4/fTjXxjQKfVYKq+JPGRgvIClKGTrADW53PuoPX4jJIt/0emsDB67Hbdje+wDg4m7INyrnBGO2c4X7LN7+v1SGMsZ0l5BmfsH4K7zRtSQY1PcbNh70etpFMv6wrjk2vebv/npMde+2+W19IXS11YQfYtniW9QTrX15n24o6P1Ve3d+Zbi0L7Rhp98iyO+eKM3yW570ypU2vaQNWxZTKsm73E9rjjJt+2rNjZxDr266P19dr4PNkevP4+c271tt1HI4HOU7sFOlsf0VKHEUjjJW1ZgwuYQn24NYrXgfrueYXBFa1fdyF+XYO3HSeeszmIZcYrzFSz8Vz5z4HAJnfmJaMe/G98UXWyuPzez1+24R2uvYqeKtd/9aB6D2MXjoTPLZ2ff3v1oY2bsB3rVPdzk2Pm985ptRPzaNa7JFnkDls+ewAgkG/9L3q6exz5Wdyvcfh7DWfAZfY9DhGOJ7R0QiUHo6Fb9E5bba4iqvFTRymNzFb3MSQlhJUNzhlgLZ0njnZhJkJjv6ffCZ7+yb/PAd4mp+a93U2RwUWeb0p9yf6AY9SpuC5fxjrYb3c9iHXwsPA4GxHEqzqXubkZblHktYHXcIYFO04wPUK6xiXjU0/TGP+sjWr+k6fIDTNEb9J2gvGYGQT4AiqXlG2qY0xiRcUI5VuXQHjo3E+w+eZz817eBfBZ7tt4ld6R1Uo0Fps1zEcpD2nn6bHk/l4f5RyUGcPO7my+Vk/y2zrTd6j8+POZQkv6b61gcy3PW6N9fr6+mRG2Q2+ifh340kDNPaQ2rv8ewetFUSHAxHE6Y3LyaZyqXceIkbjcw13P8uL4sPpe23s+Pn+3Maox28jxA4aL1gy+oyY85wB+tvP2ncbDGi9/RbKHoMFNdeq7FEpNLzz0hgys7Py4+8vQVFvGu+wQtARWznMzEzseDqvbzIqzykZf4IPZuwW+Dzf4+S3nYoGIgViuiRBTdhjM6P0s/y5FY4WrGgFrYWK98o9nnzfJS22Qsj71wpaGM//STFLujg32mMcFqpeTzPyVqj7oFlBs5B2RIOieisih/GybjqwBQJ53fRMaqtTZayUO+jNCiBjv1q8VkM7Ghhz33SapVv44douQqQx0C7PnPfRe9kBDSWY3aCz3U/W0hEh7DdzspJoOmaN+Kw9l3xmuuV5d3d3UkgYsyNyLMS1x+UksOLDvZfRMe3zTQf+TUQuUf0qY1IGLGCNynsA5K2fYzYYxF1/EHfRizeDQbwbT+L1aByz4SCW83G8+eF93P3wXmVDVo/P8fzLp3j68dd4+fglFuM0UMTYy/niyEjmKuDYfKOizXVWmjqzV9QQRkBh0BKVSLkPIjOm4xjse/GyWipyXDXf54sYz+cq8YbRQUYMvZWePn+N42ojgUMUFcISB8Z8OI3+dCxHyuhqLkEDOMgaAEi4Efh+mZHKPgsY/djAGMU6UziikH1VEtB1+wF52ygc8aISQFI+yIY6HdWomahLwGLtxdWVgI3dKvshAFiJZquMCWAI5wLHk/sWKYulmmLT+wGgR7yqQFKuB7jtjGgyq/qp2KnvT2Uv8B43h56tj4rMnk8mchLPX9/G4HYW/etZDK/nsShgWryvSTu38kXULD+tUdAaot8YI6U8ZYmuLDfaNaZE2QJcLQDAAPu8Srma5/usmkcfB+OkO5QNosK3O/XNyghyaC/rjLNWfZqgq9xSZc1V5KGablL2kTHhPCNqnSiZKi3GuzrF2k6UypAAUreSYZ7AGM3P/G+vH3/jsLBsNdDA50QoUprC50lGQGWsiI83sqRzuFR5CPclc5kr91hZbTMDSY5fOzSqvKHGdCiFq5FPNgKYl0tGWvZZzrVACNepnE05nUwPXDNXn59zVpAdTxoLtHs86w+tnPNYBVwVHySqSXyr+pRJ1yjHkxVL6xXd36NzD6jWeDRPcj8sl9nE2Wz+zB6Skdn1phNwfc68XgPaTqqcaimlGmvjfBoawC7F1uA1SrKgAAAgAElEQVSJ6RjHtXSAplxM61zC8eRMJu1jlUmUviLiqtKlfFfRtepToj43vbDjUr1NCrBxlkPKrzRk5NTopb7EHvE3ADKZR27qLge4er8NRE+cGxzDgG3Sc4QZVpaFspfIMEi9SWMp46DVUch4UmlB3g0IXCVbcVhSVuwl4IMlzxX5ei5NqH4o/dwv9mpVfQwE1sFzt1v1n2FPtd7Vx8+8W/y2etrwb+k0da5dJ1zlVUs3ac81c0kgIeuc697KXpOMr3/vGmc5WbCXjicynrheRuCxHPdFS3JsDTNi1Vlv7FGre+F46oy4cvxbxxDvHaSD2Pripa7OaTK9O2tJ19tAo7mw5QUgLOUkKFPVS+Mb+f6tPgkrTV6jdxLYUHxHNFJ6mD+j1KDHZr3R85P8awBI7V9l9eF00LpfZHElIZ6DBSi/RsaIgi+Y0zD7BOF4WlxdKaivNQitN5kHryfnqHjGBdDiLH70DJxY8CRKueG0YN04Mxjn8M45QSIX6+9ny0DHwUK5zSohovWhbxU8mh6ap+M3jid0F4IkNH8FnmSpPf+42XnyvwQMCbhgn8juGA3HOqfwqDH9f6oXhcdkvmiZt63yTc6oNmhl0HS/WceWdUV3B2SkZ8igH4/PT/Hjzx/kgFJAGFk9x5N0MwXH9BOUHpAxPB7Hm+/eqYwdjif+PRxnyekxfYuqrCEVPlR+pnoZEYX7snuI02ofpzUlU/oKNAkaPtOfhbJrn3+L5y/3EfTCVEPubfSvZjF8fR3rwEm1zHLO0Mdmp+wbHDyA1mTG3/zzf4vr797G9N376F/fqGScSvGdIubQUv+knkXLXz7G49/+I46fP8fh85foPT7HQj26sswS6yk9rwBqB4ssTtlDj4bb8ADrzIpP5rnRy3JLlXWqc6nsqKPu44AZD3AvaNbJ+zc87aNPpYQ3r2Py7n0Mbl/FYTCKl+e1nE/x5VNsls9xXL9Eb7uK4eGguXO+Ae16TfN3A/w822ARWitVEdCzdK7E8+nrNIlTfxSj+ShiOonB4ir6VwuVySYLII5bOZ9GL8t01BJZj81/4OBQsvHs3EI3tuMJ/VZlfqpyAAllG/SIq0XMv38f0/fvYjebxs/3D/G3Dz/F6tNjPO7W8dw/xnPvFI+qnUPFjJnk2v3L0zlQq+wY8wDZ/OUs9/kwyOvfozH26Oi8B8fKrBUPOvM76x7Woyz/zUtawNvXSv+YpT5o7Ma80va2I6J9TafX1D12XFm+tefcgLR1W/H5KulqW9y6nPSNstX5t4MgzM/Nu7negbd8x9n3j/l6Ox8D8XzGteL5VUWkvU6yuinxaZ6KTg8/6Zx9ZS8LgAXkrSx8xue5ca8BVvN0/va7WwzKFVRau73Fnxw8a0zDzkv2S7jAPivG/N79XkPrqpeyx+M0YN/q3gaGHTjgPTSGwL38G35r/mDd08Gw0NYlxuexmo6cIdAG93TfSedaqQeUdTDf77ESSGjaudTvudaByR5HJ1eqXw85MciBS8eT6Q6t0/vR7q9luku6Xq5xq0O1573FOn1WPTfzbp9B6c840elbUyWLjW9yr/QvsmpnWW7Q1X0ccM+1dur4M7/f3xFcbR1F4+lXufhUdP5TYLuxMdMDWV84co1tWVdzuUpjT+YP7bn32Te+6jNifdfr5t/W6do1VB/N6uHp82vZJBodp+OM/3xGzOvM43w977HDx+cWnoHdzD04WbmWlgHcq1KcvSwlZ5qVzlUZdIlnnoNLWWfxDelUqfdjR5h38Aw/y8Hmxu3MS42PdmcZx89gFBOCWAh2pqcxgQ/oFjd3sZ3dxWg0i+NxGHt0cUrroysNenI84YjChgGb4F22H8z/DlV29oyJnh3v4kWHfeLqZf9p/SoYSvrG8ExDXufOkVJ2VZb5K1ubQEfoeks7g0Oc6ONE1Y/qoyRxWcGyYHO7TbZqEf25VUCTzOGeUwpms2Nqn4HYOkNNxQ4cT+IhVW/9UvZo7d3zvuxNCiU5sFvypOwanWl03/Eo9rvCSNSj+IzZ4yAb9M89Hx1garxNz6M6QQVFohNJn1afqqziZN5hurAN5P2zbGztIstoyz9jaOb5oi0yntovLJwtKGnk2Sr39tApYguPapXKuzzEHshm86JUSzMy10wUU6BWM/n5v9PjwBPC2+5D5Eh6KY5FiHxvr3fLgL1AVppb5cGCxMaNhbgZQwvcsCl2xPg9ED+Mj81hTI6Kab3G3rSWWXlMZu48F+bidN+W4fmQGgRtBb8ZZwq5BKasOHkvLZjaUnRmXvz2YbJw8r7bMcD3joi8FNq8lzWD6VvwtGtqxc5Ey5hMT5fKH6XwzAxhwNzjurFtJIqf4XmZvjAYrPSajnzoUwglYMV/XiMrNeyjDdLWeG/fwdi8hwLYmpKGPE9RQZUx4VJyHquE8WYvx5JpF8eSQDFFaR3j9avvxfg+fvyo8VEqgmsZI6A269Oerfas5DUJHHo/GSPv9X543U2n7dyYF+X9UJ5sWLbC0c9sHVk82xFeKRgTtGsVBu+/BB1lw5qIUytXpsGWbqxctWNULdmuaXyWviKqmWwb5rQ4bOPNYhGvRuNY7LZxfdjHd6NxvJnN1MvpcTGJP//5zzLCf/3wS/z8H38PnDTz4Vg1Xnv7BI4kpAH9ASabUgL7CkPw+XMEFHRh3iDFbH+KNY6C+SwGi3n0rxcxvprHcNuPl/VKEZiDySQ/o1wIvQ1o3Do4yIlEDfzDciNHzpeHe0XPU95utBtmxtPtIiZ31zFZzOUMuv/tc3z4298FHLEmgBLKPiAqluhNMprIBCpDTFH+p6NKI9lR4T3DULfjxfvpMzQ99LJef596swn+wK+u5otUqHvZm0zRfpSyGo7UK4P7Rcfj7MukhoUY7USM4vwA/B3TXHGk8jvQBc95eX7uDDccKDHLsUkxMBMn2pmU6eEwFptTvH31Ws640WQUt9+9if7tLPb0prqex+yQYKhAZhuEpbiwp9An84EPYOSY/9mx7sgTrVVl8wBM2fE0XWSNZn7seHJ5Cua5mOZ5Ns/mneY14if0iCDTCdojc6ycTwKSeC6GX/X/ojyjMnMACp3FgqI5HilaF5pR3X96bmyzNI+U6cp6EJ2X00bvrnR5PrcMY0+1LgUw2SktntaU2rOBxnUuN0tZ2uvbG62hZeqYsdb5suPJzg8ZlMcsW6VSX1b+UKDoeUUk2TgNFRuf6rFW663MgWWWBGsVV/Mj7oEWLRNbOel9Fng4SjnOXCj/wxmQcUsz40FGqfudbX8puQP2VYaxDLVLOfd7jicABcA/PbPKFpm029/auwLqzSdb2jEtdfRW/d5s/DLuyTEbq1pRdDk81gRHB8ZBJ1N+JyKKiPRWdvLs1ugjm8F6BQ4S8fBy/GiNeyPxoY63V0S6ZBbzo8TiKQEyl2LjHKBUy5HQ9uOoNVY2KHurRuoZsYVh41KJKnFUvXfo6cdzOBfQlAKncL4hPygNNlS3uIxApjQIYKUdnOV4Ur8bl4d0th4OORwYN9fiLcwRegGt4/zBkzFgHg8EbqQi3zXnLeNAGRBVyk8O3NI1yJbQ/ihaeHR22HL+7ISu88u5d2k9yaimHBCfP+8y48PGtw1Nrs3MrswW1fy7PldJ7+hjBExYVivA5qLUnh03ojmmrRroGdyl6/eZ/SKDuJyDHRCAsb6vvlB1hq07QS/SjRfpqLsEXkzP1/PrTp8CZEplOPkx9PECIE2/wdFY2c7QA4anAxfIzLC+xLvVjrGylNiTUaQBZmDw8nyin5g3GNiwjqOAiYbfy8lM8Eqjf1PD3+dV86zznqDCPnrziRw3BJVQipVrJcN7J/VPWhGsUvzQ59DgDGMdv76V0W7QznzU+sty9aKSZWTL4JBTphNZIGRlIG/IUGlKaZvXdvyo3xOPxWCmdn0KwiwzBq+Bf3OGMfR/r9ReZvSlkS4+VBloyZNSvwbMYJ9wZozJGKwzhuPJvMs0YlCGPZP9UpHmkiWlG3u/uXf1/BSbXWaPwX/Q4Rg3etXff/o5Pn/9It1GjufjSfqy+4HJMUwPgPFYWU43ZD29fROv377LMjSzaYx7w8wUr95FyGrmLJAafjPZRm+5j+1DlRse9mNAae7NSv2PVi/LWH6+j1jv1I+J/lPDm0UM39zEtn+K5ctD9hBCnmx3sX54li6JPvTq5jamP/wlFt+9i8GruxjfvYm7N29Ufvi4XMUU5/u767gZjWP76XM8/e3vsf/4MdY//RTr3z7JOXV1m7oZ540eoPAMgTDlmKaHEXRC8V/RjzJKk7er3yfl8eB9ZNGjMy8pjXcUjckRNMh9kTw4pKODjDDex57doEeSNX53F1d/+lPc/PEfon91Ey/Lbdw/LmP9y99j9fA1DsuniM1L9NcryWwCRuD3x37yNf5DD5Uu4T6f0CxlYIe8MwMRVqs1edgxGM5iszvF9GYUOC/X6Js3N9JbD6d9jLFTVy/Re0lnLdlWlH2G75PFRJiNZRR6rDIZen2toR1PnLvbxVxlAcnomr77Lqbfv4+4uY7P62X89Ntv8fQ/foyvm2U8Do7x3I94lkOP/eiJNihZbeASevTZFy9zVnEXZJTH07xTPLWXpbCsAyoY2OWMiAw3gNaAqw4cbHVE3mt8pMU8LrEjylKJL40yQ4t7Wv1O7KMJDhZdFH8zLmP8xPqPeTJ/m/f6vks7s8WvjH1IZNT8bGvzDsZKNuPv2aW+Hhnj9dI9lSHlORnU57kGRNv1I/gQx5N1VJeYlr4BOVWVAtvUPheM2Xq2s5Z4N7RgXMk9o31tp0M3pWRZL8YoHapsReMPPLfN6G3X3xicQXm/w7LMOj+ftza+/zafhp8wXtufLdZkWuX3HgB6PFH2DfOCbgDovaamgc6Wr4oGnHWe7yBb7mvfzb+deSJ9iNJwlTHCv8fj7AHV0qHX0TLlkj7aMYgdNkFTvtb6ljOeDMryfevoIMCh1f09T6+N9966h/hcBQLZiWhsh6COcZW98/7RF2q9WaunFmPA0eP+WrwD7Ep6XBNYjJ3MD+vvsnB2PFmOQ0PgSpn90fTdPST/yTVJrM96i+nPa+CzI52Hvk0VNAnveP36tZ5BBnLL07zWjNf4jGy8waDL3GodxPQJG1QggOm7s/Wq0oH5jfma945xTmejjnfyt4PTpTsW3tBhIYXXcR1zllO+epFaXzY9cy/zRiO1c828KXHNXjkCz/ivK4vhKDKfwLa1/u97zPfMm41Hep4t3jfo96Rzza+uO8cTWU+UFb559TrW41tK+8RmS7l/spwWWRkFOT6ljN23lQKMo3X8uUonYlPy44wrywH0ZWicMyy7gWz5sgfQpcjYse3us/ENHgwmB9ZUQcO6liBpSnxD37LbdimHetiUow57wPH0/Ij/os5/2Z0zKg+5kkEvy6lqv51FfUh+yjiR9Wf9Jtu1OCtJ51qJUKnra/3rPtEIfYanWQa9wzw6B1mW7ZUtXJiccIvSwVPfOKnHU2c71QLZXhTNHRPH1L5E2mzwHNFe43jq5FPpEtYhTK8+95f6hXhK04PLwUm9xeJapfZMqDKWGuC1FRx2EJhx2zi6VBws7HPgWXvSh5Z/O8qFMhz0v/HfPFcgYwOoO+2+Zbg++Hr+MDM3WGg+b5mECcYOFCs0Fo654Bmp4vu5xs4sO1YgVjMCg4heQMZlQaGU/Yp4gVG6/5RBR7/Xm2iAzyAm8zbII+W+AdzaPTIjcU1Qr5nXvWVejNfrylidAm6mY4XGyoeNMj8DRcZKaUuIYrrFLCyYLplKzudMwJ6vr2NsToWFCbMPfq6BXzs5eAfr4TW1AmEm46w0K006hLVvpmE+8/UGHk333wj7iihgnA8PD9oTpxfzDKcVs65+nxllq3jZYG/f6bNjenbGhJV4rxH38h6XnvHzWyXGdOXfFkgGSrjHUUFmCD7DXgvPxYzyUokyPXJ/KhJZmowzwndWWP1OC2/TihpPUwKjon7aVF7zGe8Fz3IzVmdUki0EIxxjkKMc9VJoJz/px6texO1qF/80nMWCUi/UlafUGpkFvWHcvrsVA9+u17F8fJbRi1EKQAfoua4eJwILid6v31pvjLSKZpdSZHCzosAQsFeHfpA5QNTicTqJ/qvbGL15FdP3b2N+dxO3p2n89NNPoiPeybiZG2WYJFwWc51PHGmsjUq5VM83/t5QjnE+l6MHgJD2v18+fY4PHz7E8+NTDLcJitnQbHmGBLS6PqfjRwApxjblAtFX+v2YDyYCpteUpMHkxiGGsD6cgkyuwWgST8uXWFLSkN4MrAc161HoURpwAuG42W27VHyApt4+wYnHSKXVUYQGFq1kiI5GQ5WJA0R9eXwSgDIZjFRajx/Gu0ZB3m0FHk7hKc/LmMYwbvuDGM1mMbu9jvl3b+L6j3+Iqz9+H6NX13LYDR4f4vHT5+itd3FLlCjCmNJe454ay49PRImce2So/JkB9OOx60XQGQQVESm+f9jH1dW8a96eETjpaOGcoBRc3912kT7muZY1cpzevs6eMvQHAIRz3WoMJxp3k/W4yUwNnZPpTL9T9lJ+KA0N3mmQwAa5eablA/fx09LK/pDAp8+5Za+Vpa4XC0pa1dsHlOMMcqbXzy8d/TEvK4k+y+Yv5iuX9HkkOr7o1wCam1xy7tVXBuVQjUqzHAQGOTSozMcau/m45abn6l5gXh/rIay9FHpooEojmgdaidI6QcdNOTUZlU2pzcPuKOCVcymHSZVsIjONsSuboOjJdZwxhq14t6C6wIb/lJGdEfjWtYDULWM4zzZiLPv9PD/LDlvPqX23sgbGqci3IEyrg8noW2fUaZadAFRLMIEyD0RUWZ5bR2nl7UQ885xV6n5Zkkei76yLrjUume0sWdFvRX7p2e7VUU1QJSsri7HTD6sPk4001s7BJewTn6ucY8nxVelH2usqich5FKis5uyb6FfwSs4vdeX86as0VrcfZTRwnc/PinM9ylJGKimojNMKFDoeOsdcZyyVc1d01ujBnk9bmpERrKJ6CHSlOapnUgEWDy+rwCHMj0ECnw3pAI1T3AFQBtXEe/c9ydJOtyyQiu9w3vSm2RhbhlHxUUUUupdeLwFY0UQ5QBT4EJE61fJbsNRn0CDivnfurWmdxTqHdMMqVScdgcbFnJ+KDBQIQw33qpGOjOWab0pflo7tc2fbwjrtcJrZADwL0NjGJH8nXVVksCIqq8RllQeBr7ysnwWwiEdjZOIIrnKRBEXte7kWpnnNu5ytOiPOxlHftuSFOvPV44xEmU6Xr4AIyfjtVtnocZcZB7dX13F7e6tAi19//VVBFpzNIT1dcPwv13IE4BBAfjtoQaO9yPjyedeaFW9KXTdtt0yATOcj+hVOLLKolLGF8wc9CV2Csmy7rZyCWmNsvy19T7O/CffTY5IMRwOSyB6ulVxRqdbsj2rj2XaZgcx0JaaNZrvJpY90xrYbBXdZdr+QbTnqB925fnu4j/sPH6WTcXZwQPEc7jc//W44l8yfLK7i3fc/xNXdjf59++at3js8DWNxfa25slaMdbtcB02lmevn336WoyjI6mdfKb22fFEwCqBf77TPDPgKbvN7OcOyP2aZ2YPuICDieaXnoidNRtO4+5d/jdHiOsavX6vH03RxLX1tSi9KQNHePnoDguf2sf76GKfffov9X/9X9H/5ENe7TWxuruVUGvSOsemh56ZDfb4bxvwwjKffflWWDzoZ/bEOg1489Q/xNIzYjfpxS9TzaBJDHFCnURy/Psf+/jH262Wst6s4zU6SndAhv9VTQXp3Txn6BA6tCPy4uomrP/055n/5h4i7uzhMF7EfDWL713+P1dNTbJ6/xvH5MU5PDzHZbGJCRhVZ93RmIEqcDMeqWLA77uW4JdhhsM9gHvfLM+8zje/HU1UyeKGJPA4r+AxVW3YnOc3pwSDX6YDnUR72GL09dsgu+vtD7KazGAG+ESBQiX1cuxsSQNSL8Z5sMPjoNK7+8kPc/Mt/idNiFk9PL7F5eomf/6//N3759Ft8iVU8Tnvxa28f+/4kxsdhHB82cbw7B+Wgj0pOFL/SmaiMUPP8FivgMzKeyMiFlwlcHk4au34flJLqbLq9yz5lRD1nfrl66jLd4G3oZ/Stsf6H7cI4FMhTAagGmDUmeiqWM9M6i/UxrjfeYlzCjiMDf8YmjM8YvzKmIh7aZPx7DJbR/EZn5XmMw3zEOrxlldaqyWQyXtLqjuYvvLPVJY2lWPd1ILOcLhWkZxvO59pYVv+U2cTd303wa2s3twCg9U3JieG5wpCxCq+VeHWVkvM9pn/Plz0x7zEdtLqieasxCPMnaUdVrtyOOcm50o2sr7cync+49hvHXAXpeq6iueWyA0XtiOI57KFxFIPpYADec4+/3Q/sQeOELXZousIxczW/yuzoKsXY4oecOZdr6wDcss98Rqzbed2sD1mnbz+3Dt1hRpV94HX2GrVYYkv7BsH53raXcSjJo3IusgZcK/C++lTq7PQqy1gBM4DhqW8Y+LcuzTiZrxMQvP7tnBiXAo/IGKIiSDm3xDycoY98L72ZQKyU8+ns4l2cD+8p99iJyJjQa+m56LXw3LjPui7P849p07QnHW6/lRPceFOLTySTS7vaOr/0wxNOi6oUcsoKLa19aSxM8plgjBYz2GRpbTmoaCFxdf2N07u10b1H8FDroMbceF8GAKbOle+vmZaRwHzJyLe+YiefeZZ09hMBq7nHaaPkfmh/SBg5YF+MYjCZx3BCxZ1FTK9uYn51oyyoVdxmD3NsK5z0wgVmMeqPhGvQ69L2JbQmOi4dlvc5u8sBmF0AInaS+hCnfS4aL/sfeuDcsb70sQQv0xp02TsZ4JU2XOLXtk3EZwn0Ljtm//zY6XKK61Npdvd0QmfNjM+8/pwQYIxFWffVIyp7pW+7KgY4XUVPFZAjOi1dVDxIcSpb6eTJF7EDwDdTZlHpyXiG5ndIW4hgSevX9EhFR+d50An6B/xRuEjgDzln4tn2V5CSnXflc/F7bOeZ3nluhwU1Jch9zmWDlz3ts9bKGZc6td7BNZJ/s9lCpfb8IgsGT8wP9WE185IhVff5sLTP4LoEuDLV0oocSrIjczAaYHT2SLNYrZAQkW5z4VoFQgK1PG/zRTZLteD2GAwwcZ2jUCwILNxzfElUPtAcUr4HKG4zkcy0zAStRFyC//xtgN7KgsfLPRa0EvoF3HOovJYmaBOC//b68bnXT8BICUOea+WsdaL4ud5H12u1ADFwx/rZoLcg9r0wcQtHg5YCAEsp8di8RlZeuJ9oKj/X8+2U+qot6b+9tlYaeR7GnjOJvH9moDAtr4e/M9jqNfXnFnQWEDLwS6kx2NDSlefu/bJwNx3ym/V39MfluTkLgwRefH5keFdGUtJ6AptesxZI5d+mawmJpreGFRTX+G1py0CEBczvOV6tFHo/fW6s/Huepj+ua41604OVhnZ9+bfPJ0zeioGZndfK8zazE1DUNNmzwKIcEWAzxjVMligMn+93/V7cbfbxX0bpeIr9NibzmZ6jkh69isK0Q6ka+gJIa19g4rIc1VkvmwK6jUw5ngA4NK6K2EbQeh/3T8tscD2ZxuT2Nvq3V9QvjfHru5jeXsfL//ygMooqiQcwsErgxJFplNeQsj2dCJCitBivB2Q3mGeBBQhFWb7ffv0Y91++ZJT6KiMGxSublHDzX/pKAcoh/CQ8K9sIx5MzOoiaJFtGmQLQJlHPp1BmGX0UyNhaH3ZywmmvuubGffUHQCFQdOt+l8AeDhSAk15fdeltLPosMR/GzHoQDYxDb7qYJxD1ssya+ASGkMFF5Ct7Pp9q7Kpri2L1stEYr6Ifi5vruHn/Lm7+/H28+oc/x/Ufv4/B9SL2g16cPv8Wy3saZz/EAIcZoB4bzrpMR5lVVM5R0W01WNTaF5gmuRQpt9ib1lAZT0cC0tTDweByKXFE2SgLqSJmWlDV55f+ASgeQZP1xvGk8lqAVSgVu1Qs+JsMCL1HUZJEllepswICfO5aQ9Uy1XLUvETnj+SzKtfFdVZAzbN4p41/yjzxI550Sr5FeSa/02eiDQKxsXfJX8yvdifVskrjg+wKaM/OhhPVg7ZZkrHAIZ3Dij53aUw/y/MyfYnPVI33du1bA1QAVDmyLStacMJgkXqmOXNMIHryDzIWFKVaUeeSgSi9cvJmBqBljkpFOiOl6KyVJ+aLpo3OmK+SlDJG2+zSysTy+vs9rSziDPFe82Qrn9I/OKZVFqCVS5aDlj/b3Tqd45TUOmZGKNdTxuV4OCvBXr9LXdIGoc7yBXCOsWnl1kq5M4z0ufvupTbeKcymEZrOt/N2hKiNbTeHZmzK4Cj6dWbLrgJ8tOfltFLk9raMagy7cyWwb0r3YqasDvRJas9kllOwPKcsEnxA/Jj9goOUPqCmvc62qrPnrEKBrxVBqZur1J7nav3iQEZpUxrPe89aaQxF29aRW5DC8sK6Zgv4dSDhoDI6qwyt6i81GdaDSWPYl0GjprdVx51SGD5vzFt6xz4NKBkgSgr6z/q99YC1MsbOJZ/Mo6ApgUHLVYKdRNCXk1dy3GWiKCXoHoGVeeF9xhFsWvUae32tq5yqTLL0m6ZcE1GIqTtVj4YmsjvLqSVQua2KEDasxcsVxZ77O8KxZT+mB6EFTpsMw1b8oDPED10WJO9Y7TNoAv3Buhuyg7Oj3jo3k66soBpFKzMpIzTFv5YbyVuMXGQ2GWHIbY2pyt2Zv7R83numjHRntKoZs8i7GwuOCjn8cN66tw4ABAEalJEikp3ehaVX4ChX0FDpb+uSb8hYrlGGdwE5/E3wRWtf/SfgprLfzA9aQFX7R6luggcmE0XqLsnAHPYU6PL5/j4eP36WLQhPILM3+7CmHcf+vptdq/zhaDKNdz/8MW5ev4ohkfm3d7JbpqN5llWrtVGvo/VSZZWfHh7j4X/+Wwb6bLbRRz/BKSv6yBXB9eQAACAASURBVIjZmGTggg19G/A+/7N3t5kpVM7WbZVrZk1xPI1/+GMsXr2J2+//EFfv3sf4KscLJyRSlhaCo9lVHE89lek7fPotjn/7W8SP/xGT5TLW9FIA1KXJ9bgX2/GQJN8YbXox2kbsnx6UjddbV7Y9QMRkEL27hTLO57MsVUeJaYqbbH/5FJvfPsfx+Tm2m5eIGcFkvXRM4pRtQD4+IiuLjKANc3n3Lq7+8o+x+NOfov/mbfRn01j9/GMct5s4rJex+/o5Xn7+EKf7rzHa7GKw3amUoMrqScdHfmbW95Gm2jh+TgmGiT+XfG/l/74/jef9JugV9nwgW6cvUG0SwyDbazjKzKIBgXEDMmt76aijiuDpEI+HY0xO6Mm9oCOh5A+6JKAQozlmL8A+FQT++D5u/+W/RP/VXTw9vsTL18d4+R9/i59/+xCfNi/xZXSIX0+72NKP5TiO49MmDossjWf5Yl0G3V60QhXmyib1OZXsLzur188+Ij7b8Cfb0ACIm+2y489qXSX79VzBZrfP86j3VhktgOPW/vXZS97QZD8cjyrX3dqn5mHcb4zCz+J+YzfWKb58/aL3T+mdW84jy5aznpzyyPe38qa91oA1IDlgtAIHVnneW7vc8t33Grey3a29qPf53NoR0NnFFbjgvre2hS/Pt7OlvQa2x3muZXnqYpnh0erveZbOfV29T61+htywbtzRUY2dv72mfq51UmM01is6XbVpCeBxtfq56dO2YKevNPaL59jJqCovZrvCjjA7qYwfcp9pyfsFb/c8jAk5CCHffc5wNmBqujEeZdvOOk07HzLCPC7WoLWlJNOa/outfs9eSP5XCTKfydZWZP7orO2+tGeX+cqGLsdH5zwubM54itezte86HU7YxjnxALzkjCVR7SkDO9pnMUbGYdzU/NPzNabEex1Y5nHbrjQdEFzR0V85yV2CT/tfpQi9n67I0SYFtPZtZ2tVQJG/M+3btrJ+Tlay+aL3u+VRKrFbNN3yMZ9jHPPGEb1GlmHsC5iIK+iIL+wyE0o8Y7uLxc1tl+XDuqOHmI6Zo50u3oM2ED/3vQnyclAc5cVdcnt07tnmeZj2GO9iPut6LmnexvWrUsYgGzzFYDyJ6eImFjdvYnJ9K32Hz/vz95Jn6k+p4OYMxJyNZ5prr6rZuHQ48wbrEXZQwX2iN7ClqnohXkiQFZkykY53tzfgfuxqnQ1aCxxT11V2fb/4LsVpyiHipBfN7ZDYufapqlgc1i9pq6i/9FZjFv3Wut7MshoEwYrYuz7D6ZTdxXQ8U+ldrbeCKFbdfnM9z7J+K1os2as9OBwVfCMbXRgeuii2UeoUjMW2mc6rHV/VHkh8HPuDnprVy4zgGmFF1eOpbTWDrJFO2QRat4HBjMG8wjq1z7jPtj+XLV/4vd9nx1OL49OfFjq+DHrozedZaq8VKDYULTTbw9oKbwswH9RWuJuxnU4s5LeOJ0+GCCkYHX9bkTB4ZAa1WWemiwWVBTNEx3+z+aRLvTUz88Hib2fI+NBZmFm4cHBZGIDgdh38mQnNgr1lsibu9jfXwxyYh5097Zw8NjNinmtG7s/M4CyETHwWUnak2Uvvv+3Q8BqZIZpImLNL47UOAxOTmXP7HCt/3g/G67X3e0ywZuZWUsQk6MFQRq4VkfPhTUTHxqLnLYFVkew4VtibfFZm23Ad0Q5v374VqG+BayVIIFkT6fB7CoPnbFDcivilYmxB52d4jj6gVpQ7QVQE4r8FCpRiYIXJ0ZupKKZDR06JKjtgejCteV94V6uEmK5ahcbjtKLLc1nDdg9MV2ZWPt88z0qa6ddZbd5r/61omXLc+d+eB8+wYmoAT5GeJWisqLfzc9QCTlu+78Bu5owQAEA4kmkTKm9Co7/RcBh/iF68Opziz8NJzNWMfRuDqcxqCSU5RoqeRGetk6FKehnkEaBaZeFkJBHx7TJR6rGTAlL0OUnDhOhUeNSRVO5bypncKPPpQErwcBTPf/sg56nPaMu/tM/DqZwvV5Qom0+jPx6ql9NsMZeZOtllySHAj5en53h5eoqvn7/oeWRAPW9WHa2b37QKOkpBlsw5KrJZjhMi6PohpWhGmQ1K6VEqhTWlnj1CuTICxrt0PCwx7pt+NfJYKADglKnV1TtGc0KIr7da9x2186t3iY0nG3KSOUqXHsbsaiGakXOMCAoAtS0Rmz0BdTjxAA1wvA0xlHeUNznF/NSLBeVt/vJDvPmv/xB3//jnmH33Kg7TkUCt3sNTHNfreP74ObZfHwKYQf1PBqF+RJRNgbY6Y6wcAvpbAHLKH5xeFp7QgXnqcJxr5ihGR0hKYZxOgj4OVjRtsJrPQ2NbZgh4BvjEnCsAQA06MfLH1PJNEDnHeAZpibbf0wOhAW5bOWcAoeUTrWwUD6OfR5MJZb5ofo9CZ56new1yYOhS/qjKyJintAq++cklH2vBA1K9NQ6ikCg1qIieoc4h74X2OWty5hwyugtFTlkBlaLeggLWAbwmGA7fGprn9ZOOQmR1U3qE5/usyogk5Kqyc+T4xJhvHE+AZaojX+UfZQxCKwVy8X4bQ5J1TdkbZzm0QEC7l14/eE5nLJTiKmOp9Yg05YotD7SuZBk05Ws6QL7OgR1PlsOWBeJ/JW8oRaA9o1wSjqpaL2QXZRb8Pp/vdj7WXTrjoiuplVThHkA1wW+MAivJrdxz1pN0DCLQZxld7fcArjMePpOeWU6f7hlNtJcMQkVYNqWHyY4t40SONhrCkllYc3Yj9tyPnhxP0EkLctmQZQwqpeOI0qIJMn+kz8JPVVGz6KpqiOd3CVICvvpMt4ajzxQZBu33PgvWJ0YVnGT93iAkf1vGWl+DT1lHsy4/m17nelStcs21AA/JsgpGEL2UYePSQdqTUUaGmnfwfBxP1iPpAebxt3Rj/Wl7zIbW/JgPtfqOyruSBTueyGGh81k9eJJvpxNHfAF6xqFTEYhk1Jpmuz3ostly3Q+9o8qrQUsKvKneWDYolXXaBMIpq6nOKGtFqT+Xt6SHz7nsaYLFw8pw83624+A5GLamA/GRAq9Nz88EZ/SiKyMDt3KAEL930yozLf6a5Uy1h/QPQb49p25omUu2k/vQyZlxTPnS6sctHbrUYI777HiyTfCyJbtnJJ7t/mPq18eZIA6a3oQF7qi/H06Nynbi/TiAeBY6Eu+VLoFO43LSBYZf2ojMSTZbozNbtvm8y/YiOOWQkdToMfTw4Uytj/v4+vQUL18f4tOnT10pXvV4qoBL1vfd4jbBovEk3v/hB5XaI8Z5Or9S2dnpZKGyn/BNnSkCgFarWH59jM+/foz4t3+T7ECf6dEbCGf0IPshUg3k4ZAZVrZ/fGZtj05fX3fl1pPvJK+SrTeZx+TN+7j+7l28/uOf5HgazrNSAZG1OJ6UCbRYxJbgXnT656cY/fpL7P/6V5Xd223WoX5180n07q7jeLeIPaDSthen9TEGZAGutgqAOm4yMzlwpt5eqaz0+GqoHk2T64Vk/OrnD7H98ec4fP4c+8eniEkCTqYpBzX16Vehvn+92BBwhQf45lVc/eUvcfev/xrTP/4hejizdqs4ELgjx9N9LP/+U+x/+TWOX77GDt1vmpn36m+ght17ZTmLb9FvV6UeM+AIwDPHUWcD4GJ+HS9UItgs41nldzmzo5gORsrM223vdZYoKYxzFXo624SneCIY64iDK51r6qNAsGtl3sOfFovrGC6uYvj9u7j97/8U8+//ENvdKV4eXuLp//5/4sOHn+Lj/Zf45biMD4d1rADZetM4LrexH57LVIoHN6VsKeUIbXs80nfKsWc5sN0tVRYS+uLMrNnLknX0/xuX41N2ZZVCdF9APuu7ogJ7Jess19HPF3hY7zQPgU75nP8IbjO92qb2+XJVEz6XjY+tXG0bpCeWvSA+WsFT4g9kSFYpP64zL2BMl7q45Z11rUsMwo6Fzp4t/dy8xFiI32O55TW0PimsqvpdeTwC7uB3FbjiNTH+wXjpY2Ze3+1Z6ScGqeFDvF/lyApvkOxT9aCzQ8qBJX4/Y8UG8h61OE5rpwq3oF9mlR2UXVI9bo25WL+w3WD9scWWbIe0+rppwjzZeq71N/OF1mZ04LWr9/AOj4exdroFAXqVpcdz2vk7YJvSWsZbjHUZ/7T95P2wbm47TvMpp43n773wvbbbLnUby3tXSTImah3M8yejw+fB51cnrAKKvL5cT2lIysYZF2Q+pnfuYc6U0uOk+j3oYjievO645W0DYPvOZovurHJNG4zfnmvpShVw5PExNjDe1v70XLzv4L+dztP1lzvbO/BWY1e8w/3KoXU7EpmneZz/3fY1b+W+5+Y9FHZRwWgG0M1LpG+pz3LKhXYf/BmOJ/MQA/GmffEn8KPC1bTGpX/Z5h1VmWvzH9OYz5UTBVwFx9lLsi3kADw7nhzMpHDLGrPKBq9Wnf4mnl36nHTaEWESLseWWdmyZQ6ZmUQPwl5/qIyn+c1dXN99J8dTf0D/pojRzXthCGTvojtRLhxn44xA3OjFeDrPoOpq3UJAtbOclJ1XZbjRAeQDmKSTaVt4KA4u80c+N18jq5/PCaLiR5gqWcTVwsRtEcDm9NzS9XVO1Y8pA9c2BM5U71qCyeR86oIQ6U+aFUFUEh65SCBLYQpU/JhN5l25dK7ZbNba7+SDlS3Y2KTqXeygj1PI8WQZgG6yUbWj6ntZjrKOHivjKat1Jz2y9mRA2V4j48n0R4+nLGVdNkll/7v/r3mQ77UO3fIq8zHznlZO+j7/9jh9DvibwBLor8XZxR8otWcG8o1B54ZaNhovsqJaY/HMqM5RJeeDenY8pWKREdNi5oOxNs2Kh433buHcaMsASDE2G8otgC4jrfoumWnzmbOPfk8QJlCbwKivy7r6KbTtwBCBVzkHGzw+wLyT+5UWOsnyWRbkBiS8kd7odmNZews+Cy/vhz83I7/cfNYQRtSmqnOviQWHTRuh1xqM3msD/m36pQnQPXycWaT65iXA/Z5OgDTp5VYSch3TEGrnfmkAtkqd18BODQt9CwfTCo4nSof8/PPPncPQgqEzYiqq1sBjq/BYIfBhsXLHeyxAZZhWyrINPu+NmFYJ9laxbwWrlTDTqcfRXo9BaqXfkTs+O77fe9WO0cLazh6DHZeKH8+2MuY98Jyt7Fhwto4LKyoutcg1jM+KNs80nbRpzWKGRdO8B1DWyje/rRD4zFgZ95lxSrfnp3JrNAAn60VOp17McPIMxjEZ9OP65SXexCi+Q4nGyOjtVGJNnn4yYpr6vTKeSlk0jxih7DSgrTKrikGz7ihmUooLADToLMUNoX2iTEUaUYPhNAazadBwfgdIctjHZr3uHC9kTHmtTWOj/UQZQxjmo8UsYjZW2Tj+A5wZ3C8Vafvw9T6Bwl2WXkFYwnueDhlx7HPjkoZcy/kls0eNoHc0oM5SHES8UspEvTcw6EeDIDOK6PXhLGvpus7r8DGjFXgW+4yzSQYKoC+G/CjksBrPZ7G4vsqyEJt0HhE9TcSgnElt7VoLTUX0Zm8W7lcjV9a//iMSm8bqyqSqUnyb5aoDajD06dV18/5tvPmnf4xX//yPcfvnP8Tg7iqITcVo7D0tYwjY8/AYK5pmk00l0zgjs1WKsKLLtTZV/188WuBsGn78zTi8zuqPfTjE7asbzd9nwcCg/gb0vqivf8kHT4NxZvkcTsqy2FO2EYc0AGafwAmimkrpFXDS1OztDWLjaJvmPTaCLWc75ttE5VumoFRaMTFvaw0HyzDmZWPUJaUUCLBcdmUYTIftHM3L/Ewbz1awHXHIu1VyEJ5dQQNyVq/WUkZVDpLeCZz/ApkBw21keo/MBz0n81Yrp1xnepScqGwivrfBaQNEz9xmGTiVlKqsA6KJO6ePPjwJeAIwZTzQCWWClAlYpYOdZcF73AOn1Um8Pl4Xr6UAMfqlOFK46dHAnrTzbvUMywqVbCr9SZ81GUSAjq3h0hlTF03KHQXJ2aB8wK56EGpIp+Rpfl8r21teBz3DM+WgHZxLacymWYpBfNl8rKLRLIulA1T5MdFoExVPiQfPW+NwdlHpijgrZWSQ9Wk+78wcwCvKtamMQcqG/Hf+zjWH7jNimvUhg9trjnG2PaXjlOut53g9pKT3hx3dKNsLOVI6NX8TkSsjuDEYOF/WI8j29L44+rLdJ8UE8v46dAaPcH6mHjj8ppT1eR5ZXcAGQXsuvR+S44MEBqULAVI7W7sce9C511VOHdbvm6yFBAjFBwosUZ+/AsdV2raVv0Xn/owsAuuHdghav/MzpKNVxpPWRg7eNL4Bdrt1K/DZjifOhfe8nXN7jg7DUNAHRqmBPtO/Ak8252a+itq0Y7X6CL6snjP7icyl+h5+bn1isD0DG3I2tLRdWW7W/5QB25StZJz7Ah1lv1TUOzobslS6X8/RkztlE8OHlGFRzlkcBpLjOKgxyNljSgOWPGmjPNtzbn7l/nepW7lMewLPXG/w2PJRNoxpBp5QQVl6Xu2beQn01PbYVH+s+mEtmf+kn47jVudv9Y1Ns2aXsjeN6CxRo8hyZaqmMwzHwNNqFZuXpWwMdC7bgK3t83ZxI9txMlvE63fv4vr2Vs21+VuAyykUOMecjoDwZOWvtvH85Uvcf/wUo3//9yy1Uv3VIH9lxA2yDNbDMunOIJvpw2dyN0QfSx0qz1j2KoLHUGbm7g9/ies338X199+r1F5vkv2m0KsBLAAW0TOWZLQfdnFNX8qHh1j/2/+Kh3//91h+/EVrM726jun3b2Pwpx/icPsq9vTuIxm5HE+n1T4ztxgDenHplJNX6MSTmF1fgbrF9tdfY/fjz7H/8cdYfvgl+Q97KTSlHI+U1yGziIxSSjX3hrGhl9/8OhZ//od49d/+JUZ/+D5203GMFhMFOg1w3FGe7kccWz/F7udfYvXlUxx666xiEFluD764P2b2PkAWzcVVOvaYMpb+GJTnRMYjx3e9ibL9n3a7WB13Qb4v5f9VNpcieYNV9kTDqbTPSgGS3e7HN+opeIVgKTLaucf69oEevkt6PM8iprPoffc2bv/7v8bVH/8kYO9IT6+//lv88h//IefTzy/38WG/ikeV6aOpODrot/YJ56zLmpWsPGdZd3y6Mq9lnx+w4zLrSzp6Oaqgr91uH9c3GZDr7/KcNSBz79CB0VSngT6RORpHAYJ2qEj3KQeRdVSXGTKgncGYKXttRxoXss2u863M6168fvVaPMb3mXdbnlmPsl7S6UWlc/Be2yZ8x33dfKuksuyhZtwtj+Z65IDvafmzdTbbypcByXzvQBme2QZbev3W6+yJxXMtf1RqjmA8sg5qTX1/6iip06f8z5JozL91QngtXRrcz/F9/p5xbChh35R84x3WlU03/yf8QXrdxY/lCB+3/27XtXU8eU5c2zoRWQ9Xv7F8sY3vfe6ETTMGy/pck+o92fRWatfPuh3Pd9A2+2lH6Gx2Ph/Wbz127mHt259WV/U6KvCjshSMUUlO4kRUlYEzmNzZBbUHjM+4kp/HvZ3O5h7PbYmvohGuRxfD8dStV7UeyDUioCvtIuu2rLn33J9bv2sdmDxbumZkcI9ltMdljJAyZeZLBOYkTaQ9rXPf6N48w33g3ZLBc20xLcZux1pLf90cm4x9MALLV4/N503zpPRuVUUwHmtgXY6lfVaD+j0+o/GrvHLZFZWJ342DKIbKaDOv8FqYTvzOS9vubG+dKyz4qNnxxDXu0eZykKwb8+VvYb9HSvr+b7repEeyLMnOFJ1Hm32KecjIqix2LRoFbgkQ4IoLrrjhgv+H6L/CbfeiV0StCKLJapAEK6uKWZmRERkR7h4+2Kjz1PjOlfP0ujFagQg3U1N97747iBw5MhFwlmtMf144Cbgv9gZZ6v1BjMYnMTy5jMHJRQzGJ9Hpj6JF5u3kquhUAvboAQ4/REZwdyAuZXp60mSMuj+yZGTiMirCeL7h08hA62QWINnttBbw2hbdVva7dEO/11QQ0mfah5K9RRUVYWfkZul5bVlDUKs5De3/2azYX2ucThsF2OH4cblwKVnpxpINpbJ5irAr9p64QldVUiDspnE0YltLfmTFBe2T5Oe5puwSJToVTo0R40gj40nj37rPb5bTTccTAUOWD2yh8aicSTnOKenbnB0Ceav+zmlXq6JB2lmPgw99Xc+XbSyf58ZGruxdy4aGA6sSGMQBp23tcyJ5MByOD8dNXAjMAsgLmLfgrQ+jD4GVrC/4eADlcxDPx9Q/GV3uKQB42pUo51px+N4ccDtzfE//WxuMWsRMU9SBqeoJ20FQKy9PIgePHgdeKJNYSrGezXQwnWbra1r5m9Qj68aOH23kzUbflVGUQrqecAvhWsDUwsWAy6BLBn/V7JjvMT6/x/PVjifGZYcIBhHOIgHqqkwSY3isqOvfLbTL/PTloebFc1noWqA728X7pN4zfBbjpwE5SVB5/bmPM9JqUsFAk88ZtNmQ9VrbC15HIPqwyCBPohuw58PVkKgZBcX163rtPnRWIvzOdwzq6swlkyGPjXHvy/r9+jzVilepuKtSSkZCLNfJe9yg2KRWc24ycos5cSSE58XP4PXxwfcZ937y+K+vr5vsMoNH7y2PyfNkgOOoHgsvCe7Kk1+DFEge9iMvG88ip3KNvCYGMXa+OWMNo1J1mNuU3ejEuNOK01YnJmQ9RTtOFou4anfibEd20w4eNHYCk331Kpi0O1pjkUS7kv1lQ4U9Mm4VkO7zKNnjMj3+Q0YE4ahRFGEVeUzGyZBoi+jEkkwfyp+RRTToykilybI/LznQLjLC1znrnpWI6V4nMER3vXYMT6cxnE4EWjavr/V5R3lBCFk2iVhqZ0bRYS9DxHvUa0UWFspU/RuSjCMqVQ0X+yWLEIXfHg2iNxrI+aRsnSxLtX9Tysws7h5iMS/EFeX0bBhtO3uNszcayvEkA5IIUJqTd7txS+QpRntGPXhKLROUUUbJk9FQJRIhIXB6AXgwSukPIVCeQJbnx4CnZOF0OIrzk/M4++hZXP3513H2zWcxfvFUEbwEejDu9f08WoAB+ra8v43V7XX0iDpSGdd1dAbFcWD9plJ87lkCYMy6+cdIdZjMY0SWSiX1SvQM58FZYbpI51if3Xu+BpAFgLF3ShlJnpdUawhEonILOAO0J2kOysgMCcm6KD1CHhvVNoIF/H/B8WW9rfPeKYaN5YXH6XXis036P03t03npck44yiybawOD6zl4ozZim3lKMgPHmuQCaefZx0KGTEbo4WhlHjl7OJ7Y89PRWCQpTinLFRvCHoNlONeyrq4NJMsrl9G0DK51iPAA1bxx2HTaTSkegduk+pX0s9v/ouMJ8pdz28xl7fR5FInv/WeZ6nVQ6Ue2iXVnZTSpR5KbnFbGzQdYiUysJIFr2SbDT5FbRTZb9hsL+T3JnSxdULIktqUXi8rotoXLrVuMc4wBdD/mLYEn8+HMQPrisd6UZLB+A5SXfX3Enl47PX9m1GivZmYKjW61/+osIuRzErEOlpBhko6RcsAL1o2q3G4prZnYt2msDgFQPlvmpjhRdMYoS4SUT8PT560G4ESk2blZyuxpMYvTR/XDj0ZrMZTKsysbhGfslbOvOc1s3EaGiJgvRJPGlBmp3M/7yBjBa+Lzy/siSLKHWU14WP7xzK4Rjj6oDWavqXr+pf536csms0WBG8WwL8+UWUQYqilHcNh6r/k5/XvBqccS0jVBaPzQPKd1DmVMMrNZa0ZzcDfozshFZU9n9qHPp+WF5Zaf79A/lu9R1o7JrySKIEuKHK/spQ8iiPN8SGeUuSpRsGXdoQ69NshUOyB9dh6WJaNO/1W9tiyzB2QCg2PReVm+SQEc6aDa0nuG/YnBTPZmltjkd/dUkmGepIjL3Hm/Ucq1fnl/et7teCq4txjMdY8nMEBu4KPjXiUmk+zKnoha68qB7b3gwCrwUqOLsmE29+wTvJjZwLbxtNdyT95lKUBf77H+LaWossEzxAn4jfpzOAXQw8u1HE9uaO/sbQf34cSj0fnZ+WWcXVwqm5woXTKeZHcQEDUoeGpHmcDFMg6zedy9eRMP766j9/6Ngonchwi/hLAGkfTI1+UxcM9Y2XuV51xsqTzQL2cLxyakDXJAJN00Lj7+IqaXT+L0xYsYXFxGqz/U5wY4a5XhPpIjpmTHrOIEm/vuNua//2O8/cffq3wd3QJoLj7+9OMYfvNlxCcfx2F8HtQf2N8vVO5ydTdT1hbZM3K4dduxIeL9pBctCKUpZZvbsbu7jsNPL2P++9/H9bffxe7mTvhXz0y/ytYhhod2DMgeIsOdxSGQqzuI9WQao88+j/Nvfh2d509iRe+wE7KfezHCYTRbxfz7H2P5/Z/i8OpVbG9vY37/SjgPfEX2OHOnfqbtfQm0Kt23VfITwo616w5HChyj/9h8TxnqXTxsVgpmwqnW6fYb+3k03CuTqY/TaU0kwqZkryfWb/WzDO86+8dSGqfbjj0BV/Rk43tgsP4wOi+exPjrL6P/9ImC2Po43G5exbvv/hSv/vjHeP3+5/hxNYt37UMsIeBU0frYJgEc3dhk1h8pnx7jQMvy/oAePgXXScZ0SvZMOVOhjKaGOMLRJsLqGBix3uA4K45R+LJCoB+JbPdGtvOjxoqyq7OPRb23a13lz9sedBCln7POGKmxm+R76rgGO+Vz1fa47yvsXpWINSZBlj7G11zbDhAHYhpz11yauRxzJNihfM6yg3sTMGFbynaer7WlVDNOyXy5UorLtj8uAcf96muJP8uIfTs2muCfDDwgY9VOAOs260Rjao/XtqXHwzz6O8aPfmbLW3MBNR9iGWzc5OeqHZSex5rz4Jreix6zHU81d1HL/+362F+44JkPHQk4bmtujHvUgdBcVzZy9vnmvg5A4LMOLmN+a8eTq9fUe81yu54rz2WD9yunMPfEJqz3H+/VQqgoJwAAIABJREFU8/dYN3vfCitl5p/nub6O8RO6QvF3WU4SEv04ThzOJTDe6+g9wO98h7mxTcc9i11Q8KjkiFLOq9YLecZ4DsmMQ9HrwnwZkYITxOfy/u5Ofxv0B7qfgzgIxmUM5u/Mu/FZyxpxPhkkZ9nQ3Mvla/fFcV5nqvla/AvmciaZg7AV0Jv90xfLucbvc+fv+j5k4dQlwutS58r0rhyLXgPbF55znqHukc7nCndIm4VjtYa6x5PPj4O87HiCO5LcSactdhDOnmIn7+W4KXizX7LSaZWBTh9PYzA9j/6E/86UAYWDqD86k8OJbKcDeKI/LM6YzDWAgxYuAwNlhioOJe6h/t44NbPELbiE/pPOkNLayTlztIHcJ5O50ZoRMJXBhtimpSpJBlgLT5aykNYp8FK2dbBTusnPFYfQSgFmBItvshw1wTKSaVtKVM/liGTdnNlMBZ5Ot2D/kkl0ENdWzkKZS/g3nwvuaTmnstKDEpxf5CM4lIkr9ia60bqjYPgMfG65p1cpg6isfXANyQD0xUw9w3gJLLJeayo/ZGC95Yi5H8sJ6wrr2Ma+bJ7reH/Lrfp81fNtPcy1LR+0N7vd/sFkw2PBaMXtATagpkqd9oJyAz9A/bl2G0F2jEhzqSAJI7zhbLt0hFhoGmwUoZblM5Jo8OR4Mh2BaoFcGyE+fBY+3nAWEhxcN9fmUOBg4aBcXV3pkPzpT39qDA4WlXtbKXkj8TsHgMV+9+6dPu95tOKu58NC2PPFnNXXNAAy0SHhV5FL/Gwi3dfCuWSCxRuQsSIobawbeHpTWYm7xKDnk+87+8nkHL/bCUL0px2CjNWOAm8sC2EdHGXIlDRLP6edD3yXe5O55FJkFuh8xkQ7gtJKygLZhvgvKRtf30Kbz3oOrMxMLnhMVhJSftU+a5RjVTbRe9QAyySTv1t/33NhIOd19rMVp1txvJpg83it2B4TIz7gfhZnG3kcXEdRhLlXLRi85+u/8Rnm3uvLZ7wPasDIz3W0T70eNlgcZer5b+Y2SxfZUehyAKw993VGHtfnPqw343At292cc0eafyuGnVZM2604PXRisj1Eb7+PF91OPOkPY0RTasqmUYu+0yr17duU4yzXkpJrt+P+5lbntIDyvnrr1OtuIOfz0uzvJFCl2Gwos267VYwGo5K9ifOA9FiVUAuReoP2UIqV+UFp4mCxEwWctcJYRRb2SsQtpb+IArZTCOKjNoqYI6UoY5QQ7T8s5ekMmJl3O/rkQOoPZXi7ljg8KPXlMbqHlD9RKkLJWOrSJwLwAHlHBAwOr/c3sXqYx/zuPrbzZYnOyFIaOo8B6NiUUnuAi0E/puOJmpnT22HxUBpj06CbtbYstMxHdmGADygvOC61f7UeKPpFKavJM0Mmcj+IHjUkni+0ph999FlcfPZRXPzZlzH+4kX0Ls7UFJPoW0q/AJ7Ws0Vs5rNYvn8Xi3fvorfdBZ1JKCNDc+WmpxeGWzqedI6RW5nxJnmNw85p90k0LjdLrakz+VxGSjoMh15GlhiI22Dl78zzbk+b0pI95pq+TbNr+cRwX5YIdM0L2wWQp6yMlgiU2jizHLYetJFjvWn5Yf1DRkZDLFS1rA0eCjgqxjFjdynBxnBpyq4VA8O62wY2cspymrl4DGImRDhlGnxNTvj6OCA5c0Qf8y9zxh6ALAUkWs5ZR/p5LfdwsNaYoD7ftf7y/QSSqxrmk36JKlWNaiKh2BPZlFnnckNd5q16PDmSSOc9+/moF1ZVJ9x7zbjpMXCrz4cwhmK1jz0ZIBj9PKXn17EHiK9lHSVigLIaGQElOZPOLxkvHRzPR8eT14+/2UgXKdBOckslyw5Z75pSBzTKONagr+9v7IVhrjOTJRx0DqqITCLAvWflHOecZ9Q466CIzCSydCazPrXXURGZ/SyXwpmm/nf2HyOiXaUaM4JSer76vuaa/ZkRadqnVSmKoqcB9eVuMg4yUKGQQ+yJIp8f6xDvf4W0ORMGmUF0fxofkD7GR9RG1/pU/Xw0n70yP3bmqAwqjrkc0zpLTiDnlEHFeSQDM7NryR5E/taRbcYueo9SDVm2+jEOYj4Wi9I8WZiwdSTn3HsLGdcYNpkp5h5g3IdSEg7AwqGutYbgT8fNdFii9Xzv+jwUeWeHX2V81hmz7eIElAFNSbfBoJTVcBnOwbA5f4piZK3tdEzcVd/b62Y5vR+Ukr2NDZTzbowvN2nV14K1tg4ja8JZTgQP8B2cTpAxes4WmRLpJMxyjMqm5LxnFu18W7LMmX/3O+A5LPMP6dgBR+vcpo4qTg9Kb5W9qUxinpvsbPrCQmjt9jGkDEg+k0vsCre6LEeS9X5+r5XPtx1lRcYnlsm+eXx22h9KdlI6lhJjtgWkCyjdaWdp1f/F9xAOFEYumBbchM7nfWcf4+iQXnoUMe71wXFXG9Y+p9ZFu1bJOrSRv0HGgcX6XfVHY7+AF8FUYGUILxvQIty73Xj27FlcXj1Vw23mbjie6Gc+j01Z5PhBwS/7h1lsbm7i5sfXMb+5iUGL0jRlv4qgoM/moK+MWbAEZd2E95LYtGyWbCejbLOUDEF+CF8OSi9MXuPJSYyunsfk6mlcfvppTJ4+i+6o4GB8o3BiKnULgYrXYHEfh+vriDfvY/Hjj3H748sY0MNiXyprjD75KIZ//k30v/4q2pdPFWC1nBeyZjNbybFJXyBj3BV9ELJ0U8H/h2jTw/Tmbcz+8dt4+49/iOntXQkQWi2EY5knyvvADJBJtGNuBqPY0OPz7CJGX3we519/E/2rJ7HFCdRTDYLodYbRXu1j/fpNbF79FLvXr2L17l3s3v4Uy8VMcyts19qrEoFKAnbaMVVAA+VywVERLeTHdBrrbjuWzGl3pKz9GwKnmKfxUNlf3WFx4B3W89K/iT4Nq020FnNqWkUbp3e0YkWpUG51QI534gCZ3G3FGlzSacXF8KIEek0mMfj4RQw//zj2J2PS3WPQ6sVi/jbu/vhDvP/d79Xb9eflfbyKbdzSG5tSr2QfVXyMy7r6vOJjN2b1v7W8Bf+WdqYZ9JH6rXy2Hbt9sU+FBzN7gUAM60M6sPKSDukO0vld7E/Ox2PsZVlpzIlD1gFHNT9TdE8JfDUHwn3Mw9TlxIwp/Xz1+cTmsO1Z2/0meS3HjHeMe7kX71GKzjZIjdls71oeOdDPdrntZzuqsW/thHPQheYCvcWey1YC/rzxTQcbtQoM4jsONLbDryb8bSs2QaJJyvIZyqxRLs9ZI4zxYV6I6Nr5Y37CTgb/btvecySs8ZhQTIeDP1OTmF6nmiPhGsrQxVZcLGI2n+l5cTS4mpDn3TZMLc/Nm/g+dsZ5fSi1Z36zXnPrDPgXB6R5zczT2EkluwS5RInv1LfMM9ebL4sTwvpYNl2VSe7PGXOZi/JYav7MOss2CPdyT2hjTF/Pe9LcDO97zb0H1tu1uAnbAz6n3JvPLtcE7hWyvLHN2sey7uJdCGqosjS8T7wGHj/fN3aTfnHmOuWFq0SGI27KoDl7KNLxVPbNsVQcTgCXBmT86CHm2L3VrV/ZO9If6STjOq4GVe83j8syTdnBld0r7JM2lXiHdpkr3rPjyRwve225Kj2OLWN8FhmrZF8b7qpgP8nMzBbld/DqPp/VdrPPfSO/s9y85Yf5Nj4PFikVUdz7tjggAJYNJm234mH2oBKMzrg0dtAeoueUsuMz4EC4IgNpCRjpDmQjdQcncjyNTi+jPT6NVm8AaSWnFP0r0antfl8BKq1DWw4asojHJyXb23OKzeM9C98DZ8SYleWdjlzJHbCJgnAzG6gK7CIAlWuIp8rsHXC1y0KDoL0mdpxK9rjHEfoqnZsEvilQyr2gNytlIWs/CSevZP8yT3BO2/Wy9EHN8n2L2YMCM5lL9H0XvZ7JHzi1eXaXjuY5bccpyGC5Cnrgaq7EO5QSyHY8cfa93rKbkysuFnS5J4EnZK4zv9Kj9Ey13lWbiGNgse1oxmkcbjzpfWcdaf1uucC/lpm1nV/L4ubMVxVTsEHMp9gPI3nb7w8PjwFJDVQsfBmIDarHHjEfmvqAWzDiePrA2ZTR20WbUt+5AjF5gHyIy72PxHAttI5jPKbKukYrG9cP6wnzxHrDulfNeDwUIcrnnz9/ro3y2WefxV/8xV/EDz/8EL/97W9V4xuCtBYKNtb5Lo4qjI+/+7u/U1kOO3w8HyJTKoVsIW3wZWGujVlF3vjAWsH7ntrMaYyScfXy5UsZR1ZmJvD8Gb7vexrYGDDUGVwStNmvwJuLZ8ao5ZmYA+5jBWDQZoDCxnd0iAWvU/18bebdisj9fHgPAIejj/njZ5c89HxYcXMdr68BEffypm5IjoxS4TkNKAxsC2lUojPsULFyNjDwWntt+N0KyM/g6z7el/U+sZLnMz4nPqxljxYh6XPm55SxmkrUwMl7yErTQKIGZhYOXMfz5P1Tz9Pj/egzp+yWrAnbRCqn4WHg6Xnw2nictYPN8+4ID+8/yw4ZW71ec/asmB7PE9GPh9Y+2q19jNvtOOW/fcR0e4jBbh+nsYsXo2kMVuvoQNL3O7GOQww7Axl7m34hDEeQBJ2unBAP9/ciruXsylKABvfNIc+oZZQN49SzQiar5m0BRiJ5SEcnGldNEMdx6HTjYb2K++UqFtt1DFonitgQAU1927NTlbrTGW1F3K9KeTEDBdcAZhzKzIK3zJJdKnXnFwQF40pi3287moLxKhpwWZxS2kP9noiNba+t+vuj06kMe8Y3mIyydOBBtepR0qT97hYLZTut7mdy0hHVavmiSBNKw5EVRGmVjLQHDJ6enJReUZCPy2WQWWcno5WmgPVsoWhxDHp6IqlkDNhpu5Pix6jmfhCoAhlJiGGwcZ8Xn38ZF19+Ele/+TqGHz+LGJZmoZ31IVqrbRxGo1gtZrG4vYv5zfvYPdxHa0l5FIVnRi/Luxhw2kmgM4pipzROvrRG7smRZHK7d+z3JZkqAFRIIYgNy5naaK1Jsj2EBM+73pbGkgm+1HtIxAcgUvR8cT7R9JN6w2TX0RMqI1IZYu3UsYzh7Nf65zGwhhi3zLM8t+yXjk1SsnZ+GBRy3i1baqOjBu6Mq9nbVbley7S+s8eqEnI6i9krhT2nsmEQtjaQ2Ac4ULJ3Sx1QYJ3rPabMvpqozrNQGxu/hCusD8YAbCJcyXZMYh/HU1MLGxIZdgdCO3vHcE+IVpwgzlb6MJPuwyyC5kg/KlnHGADGJSqxGER22mhes9xU/cx+bus4DKfa8eSoJ5ENHZyCR3zlfWtsgPwhmp/gIOnXHfu6ZAo6KKjXHX2wvg2BlTLSPfHce4Lx19jikMSA9mDiDxP9yDfmUGenAssunVDWNaMNmYt0EEpGpyxqZFXKIjkU6B2X+vGQwRa+vvBFRmyWaDOMxqPYBbMegTflKArJ1uy3dEyL6BFhUeSAXkSkIzOTJMAIo8ySwL4z1rIMmQm7Xb/s3xJlV7LU2EveT2SONdlerBRGVJX95RKDrGUdpOL9geFiAqvehz4TOJ7YKyZncNJJvtoZWPU4aDLKqgnb7HjGcoao2y5ckBlPvEcN9droNraxLHKPNWNb4xZjL5WtymwdzVEahHYuHXA6Zp81DELJjOwfh7ytZbvPvOdGNkw/jfksrSGMjhOnyd4/1lu3fGKukBFcp9m/WXLRUb3OkEKfSlcoiCMznoj8TBsGXd0Qp6ohv5JhW4zcbqyyAbEImcxWZoyzZSFtKUklRyVOp/VGTgJ0DbIKfUKvGstoBzc4yUmyn1Jhuae9z/2v97TktdbcvRKPPRPH7ZKBQ8k8MnjkWEMnqdxb99g30pgqg9R8Pl3a1zbMYFgCAVx2dTAaN8Sw905th84oJZh2VW136UyBr1uUGTyoDCH2DefBpdDamW3twDj6yRJAo6Oc8oM5xm48Ob+I8Wiq8m04w0aTE51/snOZ9x7kxWwWq3fXsfr5bTy8fC08tWmvo0dpG8oBr4oTm4hfnF7KRhgW4kB7/FFJH95D/tBHQ5iiTQ+MMh/8bTo5jTi/jJPLp3H+2adx+uIjlcmR3qB8tUr67SKWi+jRJ+PmJtYvX8Xu3fuIu/tYElVOXBIyoteP4bOnMf6zr6L3zVfRfvacJpmxIygGmSinPU7iQs46WETEpPoiddW7qkVp0uU8Vq9exs13P8b5q5exuH+Ih5ub2CzmikAmyAx0LX3U6sdhMorN5Xm0nj+N0edfxPSzz2NwehF7dFssY4HT6NAN9YubLaJ1/S7Wr39UmcD+q1ea18XsXv+yPvSrAgfjvBzvim5R0BhZT6NhdC8uYj8exqoNodeP6/u7eH9/p/KLo9OzmFxcyFGkUsqU4gXbq4TiPHa3t9EmCpqoboJjDhQJBAeXTKnAqTgaqEygqhuMrrRH+tNJtJ+cRuf5VcSE8m9ccyfH1oo+sf/w+7j96XW8WT3ET9tlvNmvY3mIuHVgZVXFRBmVzghOx5Pl1WPcQ6oX+7WxQXfFiVTsUEDW8VrovqLXslUCXAEVJpJfcD+XdepX7CsHEtr2tow18VX6Rh4j1D1u/u72BTWZa1nl6zhI1nsePeHPIxNtyz7GgJ4PO3yMfWx/N3ooHTcel/Wix++IfmNhO5GMqRVwmE44xuYAkAYjQ/xWvRVtCzZcW5ZhOvJpJfhD2JBghCrLiff9N+s1egj6uzWPZJ2L48TXsD1vZ46vb8eg58a2hufE8y09VmXkN3wF+DX1lWWw78mYVCUjiVPbuCKV00627eQ1q/U09xNOpExWckN8zrgPx731E/eonXwlCPbD+eezXhvzGca0njOPg3/J3pC+r/QW4/P9befwr/CAy4RlFrP3R20j1ZhEFUayD6nXxcRy3SaD79S8n3TDeq1A+hrPeDxca7UB2zH2Y4sUHPPGViUuq2QUGwNYD3E/27ENfqicT42dSQ/c3K+1Hdqc48rx5B5x8p2krehAOeaazCM7JM1B0W6DeXAWoNeGe7EutezwM3iPcg90bL1n+b7Po9YxdXJtY/psa39nsI3lEOPys/E59DPcRYOhMhCbz9Cje021jAzs8ppZnnrPsLeEazMg0rKsOP3SYBAGOzqeGvl/KJVE+I6DY4/r2y4BWlr/4rwgENVnE/02Hp0oeLk/PY3+9DJ649OI/jRoEYD+FYZST+PSr3s0mSpzjUAO7BX49Wbv5FA1x8n/rZP/JOtZOI0ehThvsrQ/eMy6w4G84jjT8eQseZ3/Q+n3Cg5lTHISH5Irr3rSuW+XzgJBIQrCTOcYOGy9VGAW17y/uy3ndkVmN4HXBJIW7kH9mshOOpTAKHDzEA4rgyZwPPFMBMpaL4Hdm9f+oIoQKoevQEHK68FLF/zmMo92duN40t7IjCft3zUB6KUMqPj3zCYrdixyMNuLqMR/ZhLayZZjqc907XjyfrMeaGxa9x+uWnzUZ8vyVjKx6lHsc6F/6fHEIK14LVytYC3kLUgscAzm+a4No+OMFjBSnBCQJkePr2ouVqmVtePJAqBW3otFyXjhZQHK9+1Uob+KCXE7IhzRYaFuxSFhqyynvvoDsVgXF2d6j0U7Pz/Xzx999FH883/+zyW0/vqv/zq+//77xuCw4uAQM07u+eLFCzmr/uZv/kZOKveL0ubJFPZaaftnCzAvrA2a2nnAGJ0pwHUNXrgGDpq/+qu/ir//+7+Pb7/9VvNjI59781nmghf34O/OWKrnzE44f47v1mDjq6++0vdxxPF9ExVWDnYgWQEYABUgUBxNVhTOnOJeEMfc5ze/+U18+eWXmj+eA7LL2U88g51Z3jeOKsEgrJsIck2nlDrrw0Lahib/inzKvlPe7/6cz4IPkmuhes2s2Fh3gyM/r9evBrkiC12K5hdqGhNV4ufhmlYwPqQ1IH4MuLxeBl2MzXNUA1KfA4M+f4b7eV/4uZg3/mPfXFxcNPsAA8KZdo42MTj2ffkec+uoFNXhPRz3Hn/zXvdnPf82Puo9znvTVLY4noatQ5y1O3F56MQZ0ZVU4diu4jk19per6ENW92hejkOhF91tK9bn/eyds5GSwalClC9kFFLF4Enyrsp4s4NBjZ8zC4cIVAxqO55Qbr19qcNKevjJ9Ey1169nDzHDmOp3Y987K7JmVBw7kEM4arhvISm6MXt4iNn9Q8zIKuI5aOacoOnNfqk9Lfl3KKUhmUOeUaAqQV1tdNRAfb0ojlo5hyF+aKg8Gcbg/CQGk3HMiXgFCIxK7X/q3KqfynYfy4eZGi4tbu/VhLy7LeQVzjhlIgBUFkuRnWRL4Szhxd5B2QLaqPHL/kNucNZrucM4ieMmEr7dp+9UKammjCr1RNhGa9iP5WweQ8hLyrHNSw8+5gGH+NWLT+PJrz6Pp3/5TYw/eRFB1tauFb0Nhvsh3tGXabOO2d11rHA4rpdxmM9ju3hQKcb+fvNBFgjK2YpTGU9rmpmXl85NOp70c6cdo+moiTCu/y5dRfnD3jHdvylJkvKQz3SHkxLtTLkTpZa3VL6BuaT8TXdAqSKK6mXWAxFkm62iZQAVnWGWIvwFx5PWk32WpdZsQDRGLfuH+a+MIRuffl5qjCMnuA57V5mI9FtaLpvyib5ebfxb1tT6T0A8szEVQc21VG6MeMKjg0qAJZ1M9CBRlmHxuRUn7T6bouda2eFmuW69xPPibLVRUMt86yTrcIN71tCGkmRoEjdqVgoxzLo+KrXHHKk05JJmniXjhAxAnoEza9mKLJTOT/K+BmLWHTbOvAfteOJ3nrN2PAHQbVg1hk0GuBhDQO7Wjqemv006nsh4Mr7iHrVhyhqDMXA8SZ/KCO4KcNvx1IrMaKqyPmr5o1IPleOM8gyeYzWW3RdngYzmNLDsNJDhmEaxDmCS/3Y4lvuUUgqqpW5nHM6QNHJMSmj+MnqRTEqemf1HOS0b9Fyfn5G9XLtES5eOcCYWPJyi88jYKAEsNYbmnsaylGmC5NSeRGQoszV7gal0JM6BQrL6M42eR79MC36zTHQPQjuEd0pryebH/EuWZe4LRReuV1pDnsvBUz4vrPXDvDiGisFWXjXeZt0dpec18PqiJyBvG8xhwqAp1cT+L70IeUnOQ06QeGYyI3twNcZVzoP3IfrahnitO4wXkJM6X4rHz3J36agUMZDBClo/7p89HBWgQU30yklmm6d2YNBjhuuLeMhG1zgufVZszwjr51mnZj6vQu7gmMzAM9X7L+tV9g9e3FJK1PNCiTX2iEqrYMSOBnIQ81qvVkFpD8bOewoMokFxlijFocD3XFIYLHV/f1cCEiAYFis5yHE2oU8ViMNZqMqx2nno/UUpV2PJ2ja0jHXJ0bJz3Mvg2C/ttDuQE57yYmTvIUMJKuGeKudrfZqOvELWlLJfKgdzPwtKwViGMrc2gIucLSS58Xktu7nG3V0JGPR+sty3PN0c6G0Uwl+cD7LU2VNgkRakynaryGLOAcEzfMbElGTIeBxPXzxXSRP61ZWxdlVqj8+tCdg57OKEKNS7h7h/+TJmL3+Ozc37OOkOY81WwQkIztwX3AO+JIyWuXq7uW/K7Nj+9dwLu7aRycOmpOtkVHrm8ZmTk7OIi6uYnF/F+ccfx/TZcxFIdjxRJ/XQ3cTq7fto3dxEi0oAr15H934WfcazXsc9vZHA2q1uDJ5dRe/rT6P7qy+j8/xZtIbjGJxdKtsfLC2csNmXEj0QR5A/9EPCmZFngDYeg9Y2Drf3MXv9Kjr/47/Hw/Vt3L95G/vZXJlORP4SbIbsb++7EaeTiBfPovX5xzH+/IsYPH0eneFURFt7cR2bPdlDAznAtg+zaN9dR+vmbaxv30f/2++lb2f39/Fwd6sMlqtnV8Li98t5xM1SWWXsgQ3YYjKN3vOraJ1NY93rxHrZiuvbm3h/dxvbdjuml5cxvryM7mQYe4LgumQnkV2/iPUNGVZvY/f+XXQfZtHDqTwsJTa1RymnR+WF85OIs2m0RoNonT6P08k0Wv12LAft2J2NYj+iafoq9rNlDHAWf/8qFn//h5j99HO8Wz7Ej5tZvNqsYs7+6BXdqT2eARMl+tu9/4pN2GCQynkpXqRV+rg0/E5mKBT+oNv0MBEuCfc/KkSZMlLW80Zv2KmOXPN5U8ZxBi5YJ9bEJ/KMv7vXrwnk2raU7shsBnQZL2xQ3oN7Yd/BBdi+5O+M32X8ay6Lv9k+98D5O/qPMXANxsDc8P27h/vmWWr94Dl1FoSzkGz7MjbrKM8tzy19mk5rjVPBPB/a7SIUscM3q+j1S4+TI592zCYRHtzvZW9xD+ZkKUdSKcUluy5Lu9uhZWwhspUSlpnFbxnpuTNfwme8Jn5+XTcxkm0M/mYMaizkuTZGNYHs+XDAssdkW9w2SO2UsQ42TpD+rkrg2bbguXw9fadd8D/3ZJ/4O5bh8Is1sWrejGfA0YHDjGt67J4f29voaldn8Tm07jfvaKeFrkkmcuLco4P3GFhgu6m5fqvgVMbvwCHvU/a8nSv0/PJYvQ48C+eF+/nZvW/5Gxlw6C/1pcngDLC+1wGnhhzg9NTOTOO63Yb5RmM570fve2HvdQaqItezXLP3kfZBt2Bj/dwmKxb7u9hgGvdqpe/ZRjjyvuUcEfQPt2AnofW6nYHWlfX+tBwS9stS1cJXuT98Frj+knYrA5eiKxUvvD/ZH2TB8Z5tTNu3djQsN/Pmb1qXbAHAvZH7wqfV+bedUeOY2mGkdcuebaXM6DEw1gkeJDw3GIEeTpml53mvr306PYlZZtbwDINhkSV6ESzR6cb05CxOLp9Fd3IWWyr4tPtx6I1VVrgPV0FVGWy8bmmdgo2EPh2PkF0l441nBBvJzsjr894se2jjdVF58XRUoMN0pjfFvwDWa5zRyd/qWslzr+BOIsvvxbGc6WR80ug+YSuXgCR4F76cLMZ0UpIBrqC07bpp17Ocz6SLyYLCIQVnhLMJW5+9QSlT2gWJoz9ETCZjYduiD8p+cXYVP8/J3t6xAAAgAElEQVQlowsPNhmNgx6w2C52mGGT0GNK41RP73L+eO02JXvfGU+Sc6z1vmQ5Sf5gU1MRgDKMVcai5Jr3GlxFJT99NryvH59n+3es03RuUsd6bT1G61Rz3mB5Pm8dzz1UHnU0mqjHUy2wraR4+MV8JUcKn7Fjh/cbkic2TRSBb/b45iZTagVkoYvjSHv8UcSbFSM9cDwRtQKxMWonFQDHZIsFrgkOCxIrbw4yz8R4+c4//af/VJPz5s0bvc/Y/u2//bciNv/9v//38Z/+03+S8WGBLoW92eiQca2//Mu/lEHyX/7Lf5GDyorZTh8Td37G+uAbENbK0srcjgHmwka3jT/u/cknn8QXX3whhw1OIc+PCM0k7PmZMfI9ZyQZeJkUtKFipaRNntEzKByvFc/MNaxwXB6N7zMW1uDVq1fNpuR7rK8BhMenw0jJpOy/9C//5b/UnP2H//Af9H0cgPyurCciJpOwYHwGDnbocJ0aKPLcHzg1YA6rGrPem/4XxVore+87C3jvHWfTsaaMgbWxk8/z58/WAIvm0wYzRJOU8R/7HdVK0Afa+8xCsgZbzIVBvfe3z6LBmc8n98LpcQQSKcDSWeFzryja3DM1aebz7PWvx2egB3ngrDmfQYMUgJFJpxoA1GvQH01jv9tk5hF9iEo5J+3B2Me0PYlRqyWH00UcYoozimyXTjvGGD+HrQgMrk+UAsRKifLPvhdkPCVxqF5HBgn9Qg51k1Q3YOHfxpDj3PVLXW4Z/RmJ4KhdrcW4F+3tPnobslKI1hjEetCLFSXwkKvnZ3LK9JE3NEOkoel0FBMIAKI7Wt24e/OuGP93D7G+uY35+7dxgFzqd+OtStz3o0MvHNXapSTdVGQVhO79/D72OEExwje7QFEyfXJeHLaxJSJyVRyMw8m4ELSDrjKecBwt2hGTk5OS0YFMIzpju5eipXZ9e9KTbLu9vpFzBIoBg3j9MI/O7hDzw1oRunzfhJHlCGtPhLKBkuWt9y3nFiegyHj14+hFHzItiVMZkjhlMt1a9dapua+GqKUx9q/+4s9j9OnzuPjNl3HxyccqO3NYZpRHtxs/3b6LyWAY++Uqbl79FPN376NLmUKIuM0mTnBULlclkIEIERpaUnqQaPH1Knrt0nwYApH7yiCjrEg2b++fTGI5n0seCLj1ipEjII+jwXuGM5dpx2Spab/iFNpDMhWgwn6CbDTwU5mydnEsSQcKJ5fodYMA68aaWLOM4JkWq2JU2AiyLLTeISPB+t4YwOtVdEiRuSK3M5OCcUGKqQwq6171ebJRxTOwbwCyPBsyhjOpgI0sR6H3yOZKx5jlpHWXnnFXapz7P8sOxs+L69lxVsvx2tj3sxos1XOg7KUqC8clxIRJRLWUclCSASB6CKQs34cjesj6VES7nQCSnaz9ZiejjWei0auiFFvlTAtQZ3RyLcNt1Gsu94Vc0JnKSDDIAmOCDVFYJlMysUY9OzIC9Jxm9xlIYr3tdZZeoZRi9mxTM9Ts0aKzSuQyM0AT9nSuqBxoluWxEwnmimtLhqp0wbG8l7b3o94tkqW5pyEGan3nNfJ610aZy6cJbeczd1pZzjIdgxg17E87ezpx7DHlPcF3G6xIJkaej6YJbTowRFYsjxFqzsLT2HLP4DhykIuBu85+Rn/KMZYOa2Sv9pL6mWBkFUKQ86OMWJxSYGs+k8bavlX62GiOCCBqddVwWj3O1tt4OJTAK9bS+5BrmyzhgzjrCRgoPbr2kmUYi0VuH/Ud51Ljzsw9ruGMp/p9nB6N/OqWZ6j3r9eOMZkQ0Do6CMcOGjlSS2QfQSFkF/IsKlVJcIZKRe5loGlfbIuhCAUqTIhxNuw1PQzdG4y5ZP5UcjHXQlml6TBVTfXMYttsjmUrVJsh7RBdg3sMCmYyhvVYRDAgh1UqPLPMOJ8QC2ls0T8PHdngtCQMREQlJlE2BDgAWU9wxaAXXUovjSh72xVWkD4hsrvbVXDK/OZOPXDIXNpmNKuxouWWyS6CRjxf6DsbuTgNWbNBbxBZXbZkkbIiWTIRebDLsy+9lwSG8a7xpkkhRY+zNyjAmwGJ0h25z4U97CB2v8vU5VrfJGG1xi4hCjkwLOVY9ZksrSjZ2MfhjyGexK2ykDtNKUecIJITKa8lRzvF8GV8BAPNk7hhLm6u7+RcYhaaAL52S6XW0HWsOQSH8SHXveiPhQUunj2Ji6fPpO8482An3W+7igOZ67f3scQpcf8QHYg+/kOntErmF58Vud4qzkNekG5k2UimZSUKCBnGIRlDcEPqEr6PrSEcRfZ9tydCenL1JAaUAfzks7j66lfRGQ1idncbvd06ertNjHaH2F3fxOzbb+P+22+jNbsPlb/sdmK528S00y/9FVf0apvE1adfxOjPvo7Dn30V7S8+is4OWVAaYXcoG9nCEQL+KpmUC3gmOXtxroFh9tHJ0q3sk83f/G2svv8xdj++jP3797GY36lPa7dXyrRF+zyGn7yI9bPL6H39RUw//yQOyqAsPcpiMIrhYhPjh1Xsb+/i7t2rmN28jVHs4qI/jPc/fh/b69tYXb8v/Us/fRLbq/OYg2G6nRi8ncX2fhPDTTva2150TybR+/gqtlfj6FyexO3NMn74x29jcTeP/sk04mwcgyeXcXJ2rkCI89NprO9msb6+D3xMm9l93P/wXbTfvo3u3X2cDSDuH2Jydhqt8Sjm/W6MPvssTr74IoZPruJ2s1eJuh640VmRZB0wR619LN++j5v//N+j/d0PcX/3Nt4v7+PusI+Xm1X83NrFw64fM6KcsQ8GI2VgEPDlXm1UfDCx7sou7CWXoDNZXHM+tn2Fv3slQMj703rNOI9Se8ZtrJdJNXMktkWF8bQ3sH8L5rOjyEGccvos5iLQuSc/D8gSq4IhuL+DJe9n95JfxkvGPMYfwtcpN2zr2gYxR8OYec9ZNy4F73kxKWd9ZzvRv7sHlPGPiXHfhzG5rDzP6SABY17OCn/3/B55sRLE6c/ZJrBNbh1LRkHNK9XOFWNE817mUWp8aWzmeWJ8JtTt4DBeM6ZwBoWzTYwHuZafg/Gas6r5Ea+l54nf2YvGfbYdbVPwPt/3utd6znuotldqHpM5okew8aVxn2Rklp9230n+xnPaMWSsKFyVAbNcjz2JI8IZBh9gwiqIxfdEp5kU9j73uI1hbS/yu7FcfZY0OY9exqwO0KttPK+ldALBTQSfNVmMRc94HcreKRfX3tqXzLGyDiXjyWfZNq7xEP8OB8VRYYxjrqR+Nuav3teM1YFOXgvLCa+152S/xY6CFyrOL2d7WYfzeXNWtgNNlDMG7mM+0Gvq53mYP+i65jHrPccYWXsHJtqhZD3s8/1L+9N8RuEKSuC5dbb3J39zIGott+p1KrzdXjy0ryF8nA5sxrJYFvve+9n7xvLZ1ZlqG9pnTOPrIHuozLGP0XgQy3Vx9oynZ1hz0RldKIjm6unT6I6msdodot0fRW80lhnG+sBZkCVOBhSBb2h74ZjBQLjV5bgZ42hS9ov2WDpIXJ2Cs+RWFtIzZCWv4MFKqxfmotgZJdiN67n/NevgObAs4R6PnXbWhcazOO7Mjw5pz6GS1sfy/POHB9nsO3qFbtaxWs5jB36ED1ouY9ApdoLwT/YhljzCriYATZ4s26slS2qtEpdMWVelOo23KV2PDUYIpTiTRemFxX+S//RXZt4ywEtyFTdYvi8dRLBO+nPgUgFTj8+k5SDvd0VpHAMfeK/mebERLS9qHtpzhk735y2ifP8PdH/qBsudVq83UI+nxx59b1QOrT36jtawYCsLXIhwL7YVdQ1UvNhWYB5gEUClt0stcGpFxmarf6+FND9jELDAfMZeZ67HmCxIygYtEQ98DkXPRi7X3ce/+lf/SsLpH/7hH/Ss/+Jf/Iv41//6X8sI+Xf/7v+I//pf/2sTbWBByb9k7HBv/nMZOv/dk28QZ6VvxWlywgvRkB9Vo7raYWCBy/d5TpQ+WUI4y/74xz9qHhi7N47r5uIIq4k8K3DG6eyv+qB6/fxcfM7/+XA3SiEj6z7//PN4+vRp/P73v5fjiHkx2DBx6XmxQkKJIFB5ro8//lgRS7/73e8a4FrfUwckexYcleIxmp95sjD1fPOcJbvq2Ny9Fr4+LOw/fvYetEDyM3ovefxWWggGK5FfIja9/kR8ePxEd1iZ+BA/nsvHhxjFYYXq73hf8DsOUcZkp15NAHl8Xl8rI9638rJRUc+fz6Lv5/Ndz5FAStbA5bsWTi5d6DF7vQxOahBY0E9RzKXPBs0csbPTo47jqTeJabsT561OnO8jzg77OGu35HgaUkYLo6tdopxwsCDYMbpEprbIpikOARsj2n/cNiOfaY7rOfdnvHel/JqGuiHHA/Ors5vA9UCPIAJPCVxudaM1HMVuPIz1eBSbXjs6F5ciJsYXFzE6I115HKOzMyluMieul8tYXt+ql9Lh5j7uX72Kt9//SfX/Vee+V0rodIgeGQ5icH4ak9Oz2HZaIrLlOKAG8XYfh9Um9kQTZHYEwHExW8qJ1BhhvY7K2vEf5MIhHcCQC6wZpCJR0Mv7mfrLbLqZ5QFJReTRoRXL67uYXd8qSpeMGwBEIQpLtofOU0Z10aPBe8BnmHnl/LB3yd4x2IZEUXk5ZGC/yFWiYN0jEIBCzV+up/KcJ6fx8ddfxuU3X8Tlb76M8ZOrGBIheChO9juiUAY9RXrjnIvVIpaQLO/exn6Jg6kXI+lzlDXrRxkmiAAifQoaX9O7wJlOEFtW0hmpTZ8snwtt52y87FJUItssXypCGFLVjqc6c0XlENMpJUKyU4CmyrkBrlzOQqX2tg2pVusTARA7I+RK+F9f3vOW97WMsC6qdZKJcsmZTluljhS5ktG1vr8DQdC1ADZKiZnk51jLGK76EpHd53PnsfAZA/u6+Ww9Rp9R9yh8/PwG456LegZskMsZlOfFuqEpM9WUGTyWD7Hjiee3M5Km5s5Y0ZxnCUbNHQ6GdYlG0l4i+w7MkRkqksPZ3Nl7xOM2wdPdpSPHJVOA8k3GBPlGx/UlmlygHodzOnZEzttxlXtX+zkdJ+xTZGW5HwYegL44TjkXBGbYSNT+huyUU+1YCpa61M3aZc1yzSellwYfZkTVOpjrUeaq1gnWh7VMbsabfXukn7JXFc2jhe9wiPFYjB+yPOcLT0Atz2vDTnvsUIC21iUJd59jTdK+lNbTWibewVnp5+gNRx84nqwfrDPJYrDjSRlzmQmAkeVMSq09Tsps8qzSfLluQalV/pd6C5dFKbl5iD39xYalVB33aPRzlvbTPBFRmhkVfEfkF31W6Ks3GsrQ9P7A6DFmcFaeGxYLz+TaMvdeHzCNz6uvwzgcINScK2VxlLlEV/ASLmXNyGCMUvaN++j7zLjO4C7Gw2ywTlkS9Ho6bZCFKyoXKkpxS0pVkdW9jnQrMorrau6yvB7OK/dI0jofiuNPTi5nzshczub06lFbnNOWUy73aqxt8gd9iuOJbGSaIos03JUAA7L5jP0tk/QskOGjYQxHk2gNespKbpFZCslC9kw6FxiDMoAe5nF/fRP75VolcHfbkpGlnkyZEcjzOSsQ+aDzmvKANSQb2djuwIBbxVHaOJ7y7CIPtqnPa1xc7KZjSaKj/EZ+gJmOPahERrrEKrIx93YjB3jelLXGCcyL5R/zrp6XLlXuc837A3o5ljLHWvd0PHGWROZsS08tzrzlIbKB8a+zBNY29y974NXLn1WxAmLcZJS+l05IfuZ7tuUgVAb7VgzGo7h8+iROLi5F1DG3/VZPc97bUK54Fcv372P5/lp9njoQPTgnWafs4eK+du6t5TNEwJHmO+1C9wu1DUCpGuSzZMg2e3XQcDqzSM6efxTjJ8+iffEkuleX0Wbtd5s4YW+S7Xp3r76XD99/H+s3r2Kw28Zk0NeazVfLOBuOhXuZHzKbzp59FMOvvojen38To28+j1mr9FxUuUCcobSKmpfenMNhRvSmXOt3C7bHjap/6UP87jrm3/8Qm2//FMuffoqbN29iuVtFf1wCHlf9kzj55EVsnz+JwWefRvfJpcpZs43oV7ZbbqN9fR+7l29i/upVLB6uo7Nbx6QdgdR4mN3EYTaP3WwZnVEvRp9/Er3PP47Os6sYXlxpTebv7iMeyFraR29yEr1nF7E46cRh2ovWLOJP//PbuH93Hb3xONoX0xheXaiUIlmE7NMxWV30nG23dP+bH7+LzvV1dB8eojtfxMPdTclaAAufTGL69Rcx+PzTaJ2dxiYIKqVHLBxGccwi7iFbd7tVbMgG+5vfRvv7H2M5u473i/u43W3jx9UiXu7XcRsD4QocisgS1oxobAdktIZFd/ASvs8SnnUp+1r/PtbPOMV4RrAe37fTwjIM+S85msSS9kn2DLJdzr8itwji0c9Zoimd0/4c13RfJ8YpR6/su2NWiTBnciB+JvM7lsd+Hut127P+XG3f4nR3Jokd6JZDfK7fK2WSanxW24kud2x7mL/VDnrGYvuGa/CszKPkE7KpO2iyvRykYaKxxrS+vue9IRc7Bd953bzWltH+ne95HWryXDoq9R7XYH7tILFzxbjCwVLW7XBQlB/167F+83zXeNN6xGMoa1yyVzxmPmPnl50K4ggqHGuy1CS/8YTwb/KJwrjp+PF75v24FmfSTjSP3U6smtPhu8bAfJ5rKNuPuUr9a9ziPejngzw2d+d9buxtUtnP3pC5iZP43d9lvDVPa/vIFRUaDPsoiN/XsAPN9/DnyxiOPV1xPHns6P/xeKrzhnOQ5/XZ9jre35WKVPWZE96qsix9ZvluIzfSxmMctePY42tkUoLk2mZ7vNe9tvWaeb/YSe0x+TxyDZ6J9fae4OfaaWe+4rFM9LX417LCzi7rbc8Ppfi8t/w9n30cgnZ4G+/UHFs5486OL7wv44NrdlUiMrSNxWv5YtmBrK3H67Pa4Pc2WhKsjQMJW5aAh16cnlyoh9Pw/GkM+qMYn5wJq6wxXwfjGIyphIESDjme1BoA7KfAxILJKTFItjtnxXtXAdHgr3SqC8PlSyWZM2jMeI6gY9ahyFDb4sUBU+a+PJ/lrteslone695D3oOqGJB9R/neeFB6jHNPguG8NxcEHS0X6kO5fLiPDSXt1ssSsNzKlgzwzMwdcooqBvuCxXr94rgGj2stlbRTSuZZ3h7L3xMwhCOnOCq5fq2zcDxpLdMBJ1lFkFGWG5csy6pIkkcbuMBjGVDPk/eJ5i8xTM3B1HK4sQercs9cx/qIrDif1RpH1OfNNn3NW8vxxB+4gZWQL+rDywIxWCbDCk/GWDbE8uePm70QM3zeXl2+Z6VbHxQEmyI+q6bOtZJXw60qPdwH2gviOqd8XxH2OVbGxOEUeEhgrvSzTjEqTJB98+sv45/9s3+mcnXfffddUFbu3/ybf6PMp//4H/9j/F//5/+t8m+Mie868pHnITOHZ0L5uhyeMgsyYs09TWphYiXshWkI4apBodfCAl/gdlwORS2gUPwYSo5eUpmNjIZj/Pz++vXrDwQ782Eh6QP5GKgxNo/BpCHPwOG0EGEemE/mkawrnhvHHe+R/oojTBHtveLg8x7z2vM9nomyeghS5tD7xUqVZ3U0gAWX582H1gaiD7KVz3Gej6CsViAeB8aRhVit0CzsmujGjDr0mGqwbCcd37fDpTkn++KU0Wf6Zf+46ZyVs4HIL/1rp2pt7BtccS3mDCeencPshcfg3+fJgN0Am7PjrDzPm/cq821nlvecz2k9bqeDMh/eH43RnOCi3vN+Rj+PSyW5MTXkP0ZlO/s2TIfjOOsO4qLVjtPtPs73+7jq9eO031Uj4s26NI/XM5LRhNM50+MhQWi8RxYNZJQUT7ujbB0cJ/SP2A+LYq/n3s8rA4VatlVGA4Smz4ZChQZEiBcCi2yn9nQSh7PT2J9NYk8U4tPnMRiP4/TqIgaTaWwoD9MjVbkj0BrdvnoRtR7msXz9Ll797nfx6g/fxu5hLscIUc2K7OVap9OYPrmM8fm5ImEpFQJggHzZPiz0XJRHacpp9dpx3hlLPrx/87Y4elSOsKPyeDzL2dlFkLlgpc/cUWJvdnuvtGIqnXB/9gJ7jEiW+ftbzV8pjVVSxXE6iSjsdWKD4oRcbLdinDWiPWdW/qyXGjjSYDGBNmWbZEBU0VmdBBc28CBKue7J+VlcXjyJq68+jatffxkXf/ZF9E8gAyJa64NKQK3WG5UuJCOJknltSKTZLOY3t4peQWEPMvoehQ1YUn8B7cEC+jbztcg/ARqiedBFWfKNZyAyvTHGKYGX8lcRpxisVQ8UycGsJWzwRS8ylXFLINI47hTtC0VTMhAafZtBHgJWRNn0j6XwagPSwAvHlc9rrUf9d8t663fteZO/GaHP2rv5p6IzyXZaFmcmkds8p+Whm9w7+5GeDwYqyAqBnarnxjAjWq2LavkumdI7nk1/xriE3znbnhufY8+lzrSZ8wS3NdZh3CIgq4wnZ71oHHJulKAVOQZULq2UyoI8Z63JeHJ9aunRdDzJ2EjHk+UtcygDlj5rGSwBAWlniMnRer1iU6IgebGntefIjkgDG7K+wVPpeCKnpsFwaYTbaDGGsyGqXjFNlhL1q4vjqSwakVeV4z7LUgi4piEsMqM2NNPxqjUi+3R4NCxqvGF5sM4edI9xUWONVD/4mg35otKFWYqg6hUmx2CSxaMqsKk2hhsiI0tBNL9jPGTkaln/EtEl/ZLgW1PTlPIbfOB4ehwdBhks4jodhpRDUp89HP25NsyFMn+yTAKOCBzc2iMQe8WPXGRS9lOR/qTfW784nZrxV/JF56dP/kP2h9uUUj8riO90IiJPPS+Mw2UGhS2UCVoyDzhbZFFoX2dfRPbQerNscIKxOZ9nn3mP2i5QOQ0yO5wRlHqjGwSR9JTNpAbAZIOB+zECV4W4YZ9yliXjsmcR119iMBO8stlKl2gMg5KlgYwik0rr12TxlAjEhkzrDkpEI/i2OleAEEW7ZkaosRBZKMJR3RIQwLXcU0zZqRjPapRcnCxkQ9vgqo1IG8oUch2fnMboZKr7bxAv2QtyfDKNs2kJ4uLso3tVkvf6Vo4nsp8eHu6bLFgF7/DfhlonxXkm2Y1TLnuF2KlzPH/0CCsYSCV2YRKaZtU7lRersad1tfFtbUzKYU2ARKvIShN2mmvWIHucaV+YSOyXACHrCPeusq7Sns+SUpLr6Xji75AWm8VCjifNbRed22tKOXL2FutClgmTVrLWmUvqs5N9Z1/+9Fr2knrbZDkvy1vbr3zPOpI9Qjb1eDKJ86tL4TtkNZGzODzpG3VBT0zhzetY0v9ns1aNfiJTpYOz/xhz0BBdqSelv7pFDjB/tv/U8zAdYDie9D0NOUtgsffI5oFYGZ/G088+i+7FU5WR6/T6MWlFTMBodzex/P6nWD3cxvrmfcTiIfo0p0aGpCNSOtKOp+jGaHoWnadPY/wX38Tlb34d9+eXKl9HAB/Rr4ilFeVxt3sRVu0lpYDIZgdDtcmFU4Nuonr5ffNwE/Pvf4zttz/E7uXrmL19p4zM7mQSfYK3nj6J6Ytn0X3xPAbPX8Q+bWsy/jazWexfvo/Fjz/F3e++jdXrVxHbZeDgGkJosu9wHq13sSf4aNCNyZefxeSbb2L8xWcxuHoSt+ubuHtzF5u7TWxX+xhOT2L09CIe+nv1YBrND/Hj7/4Q92+u5WDsnp9G92QsWaVegZ1BTMi6OZBBSk/CZcxufo7O3V1s372P5R++i9ntTYx6fT1P/8mTmP75V7F//jSWo0EMJ1PNU6uNc7TYyUQ+73frWK7mMX/5c9z/v38bnT/+FNvVfdxtFjGPffy838eb2MbrfSvm65VKaFPae5XBGe4LSo8226Rcm73OXjbZb17DhGtNDMsG7JXATGetW25YJvis17yEbXXrjYZwzzJ+djw110gdb73rsfA9Zesmh2NbmI8bM5n/MW60HdfI18xuNM61DDZWHgz7Cno1L1Lb8Pw86A+biHM7OWr718RpzW35HsY7JusZgwI/srpBkXElu6vOuvD1bVMbG/keXMdOi2N502Pwj2WpcFo6/XjPa2vHgudEuDUxhIIw0pYvgbvHICbLJ+t2OCa4m1qvNVi06ufqtfL97fyUDdT0Cy361HtiS1WKXqkKIHyUfJ7kcWYANPsqiWfZW1UpMhG/me3j52Kebes4e4TPWd/UPJJkX8p7B6/aKecsJgfR1HMuSezSseviyPH8itsiyzdL6Jn/s760bvGYzDl6HevgehHP4IW0nz12nx9jQmd91JVtGKPlwiDJfzk+ybDPQF2yQZDndqTWc+/vUoGktle8l/z8jMFZfp4HQ/riOMhe1Yl3jSdsy5FRY5lTywfvRcsy7uPrMzZfx9mEfE5zX50HOxmbwI3EuZYhwpfq83rsr2QbzfLFe9C62XaX98BafbSO5Lz5Q8u0D89ylmKvHKxgKnOvLjOKvLLDDMdTvXfr/VP25IeBfeY6C6bYx2hwkoFrlMrrxJ6euYNRnJ48oZl59E6eyMYeTU+i06diDtn5A/2H7CIoALwNnwRWxBZRoHD2JsPucflR28aSKWk/klGj8SenomoQiRUtHy0TwAsFhx8d+PBX3ufWAT479T7zfMtmSY6GvYETyI50KuiUvsflTFG9RhhN9sMmZvd3cX93Ewf6qrr613JWsC5lzdl3qt5QvgMex/EkOStOsgR0UsrPslBVY8xXdphP9mkJ3KMyg+WG9lkm+YAf+bsCJuB3mhBGEOARJ5JlvtseAxN8Tq0XGAP2Uf2+dZZtXv5m+eszhdy0DG1lsKDPu/eiv1/rhhpbtMbj6aEmBPxFKxwWqngGs7xFkrQ+tKNRcSw0xFkVTcv7BiEWdAYjPowQz1bo3jD1RkKxmnjxPU30+9DKO5jlfqx8fMD4DpvV17QQ4RDj9Pj6V5/JUfLb3xTbeToAACAASURBVP5Wz8DP9Bwii+i//bf/Fv3eRJlP9eRbcTsVmb/zXQMjL4IVdL2IFsw+JCaCvMEMBhwlUwMBC14Lc28AviNSOMvM8TtrxjjY2EdFUiJtfglw+HB7/b2mnk9vzsegiuwmC1P3XOJ+x9KEBTRYwdQKmu9x+N281+S258IHxPNohWolgiK1k88KwSDPAMQkmufOwshgjqPqA+X7WtC7RjR/5/tW8P7Zn68VY/1ZGedtyg1mg+5+IWhJtfT9a0Vd7w2P085Sz5v3FmN0xlp9Hqx0a0FQK1iDLY+T+bJwrYVELXBqYGOw4HNNWQfmw+Cy3l9ed+91n4NaXmCkqzQLREmLMiEl+pk4BrJriL68GAzj8tCO6XId59GOq8Egpv2O+hDhaWjWBYM9CV05Dum7dHmq/kU0t1aEarsb96/fxvvvfhR50z350LDwczNmAfBO6Y2mevMZzYaC9jmJYRHCGN2t0Th6FxfReXIRrctT9WfYTc9U0mhMab1+PxbIShwa3XYst5s4753FoN2OIYTnzSze/vH7+Pn3f4zZ+/eKll51FPstMmpycRZnTy6jOxrLafWwmMvYxfFESZ3V7UO0cPjQVwSjadiL4a4jBYjj6d27dwXcd1qxVmPplsobOVsAgoeIjMXDTE4s9Tvqd0OR1zSBRxcgSzdbZUSRYdbOyGEIIRG+pAnvtwEhQvRLf3tMWbcOYa84yohryMAktXhbZLUzN5VVKEDZVxaDGlZDlHY7cfXkSTx79iJOv/okLr/8NE6//Djaw6GcTmSg6ZqUz/npVXE2zmfx/s3PsZ3NYsj9icwh6mZXHCfdJGzZfyh2BehjqGfpvBJNXUoeiRh1bwr6PFHKtFUi53Ve1Uz6GAUmoy8zJiRHM4qcMU6G06bMoc5hZrPozFBOkb5aVbRJXafYMu2xs9vnTfNdNZe2zPE5tHy1bLGc+ADsGHioX1GJusdxAqEnGQK4yohyruOycr6W9UoBZ5mllbKUeR9RGjFJylpGG5Owh3X+0gC2TGnkoKKnCzhqjJWqZ47KamXq+S89v2TeLzieuH/J0CpEJvfFUWBDz1H1JOZLdlU9wCzHVYaDPlwZsMJ3RHLiMM/69I6MsrypdQs/UwrCz2XgZgDPmMhoaNYzy9rhjG72TCoS4xfr0iaoIDM/y9wUxxN7X89wCJVaE/7KLC3pjyQVjA3seNIcZAkzrTsZGJlNYWPO62ccRsbS41etG+lzpleS4XquyonA+njtRWZntor07G4bp5NC3DdzlyRLo4vSMey+UmXd8yHkuMz+TM5yynnQmvBdSn9isOf6146nglNCmTcC+egfiD/6ciSZW/c9akrkDfrKqNVe6ITq5DMnBCKQ72O8TFT7Pc1p07nqfaHBOKuOtVOvOnqLFRxDEOk2StShs3Vcpk74KXtuEbAw6JWyXzyLevJkyTtjyNmy4EvjQ+MJ72+MMX8fR5IMlsz88zojO8mmRTcL4zGvqU8io1D1WZNZ6RjgPQIwIN3RSegSjSN1BTIKR4yxv9Y2s8VsH1DG0OQSY7djQ89L1H1mxJncN1ZUZg/Xw4mGzMbBjkNREZtF3iszcZf9t1yqEqJlWKLoec3b+xhPJ8pwomb+jnKs/Z7wAmVJJnn2jG9v313H7P2NHF5kP212JdhGUZbrrTADEo3ecDiSwBi2w0wAmOATbqJ0Cn0fMygHo96yF1xGl4uajDPuMRay7sBhKccCxnKb7I8SZGU9CZmgz2a5Pe2j1IsNGcyUuZ9WkmnaZ+k4qh1Pep/MRgUOpK4lQ5hyZdmLT05fy4MP+t4cM/Y2tIlKDPz+3Y0C+ZbLUhKV3hG+D+OSDqqyibn2dDSOiydX8eTZU2FF5honQ4fM8Pk8Lu+XIs8Xd7expxeodF+5PyVR3ZdB+7bCDe5XRrm7RudVOs59fECHktVE2Cp7hhLLISJImWKjk3jx5VcxfvpRtEYTYesejp35LB5+fh2b735Q4+zNehbdwyYG2NuHlhzB6ObVdhf0wRIWhpRqdWM3HMfk66/i2W9+FZu/+CcKfgmwY2cQHQUaUcYYXdKNsWiRHenk0em1VTp3uZyrRCIOlm0s4+7bH2L97Q/Ru76PmC9iudrEFhnAs/zZJzG6uorhkycxvHiiqGrIksGhrbLJ++9/ipt//EPMf//H6C4IliKjcRMdgv2Q3WcD6UjK4qwO7Tj5/PM4/Sd/Ht1PPondZBydp5O4v72P7fwQq+U2OoNh9M+m6n26ae9iuop4890PsXz/UGzNyaD00WPOaew9OGnKRXeGBIghF1bRWzzE+u3bWNGb6d276G0LIdR7chEnv/5VbD9+EpvpOLrDUckqwE6knwV9mYkg361jMbuP3fvbuP3P/z22//D7WM9uY7ZZxLLVirtON94ctvGn2CqQAPfehsyE3UZR65LjaVvV8s17nT3ln2uizjLSmAm7hnHb3qztPz5DhkT98l6t5YSxCI3eC74pQVl8xqX5rCPqIGdjCErq8RoPxx+QuMaNjUyuMpO4vjJEs+8w12pkS8pe7j8cDZpS/c5MZ0wmlLmHSW6uUd+Le0ymJ5obO1AYZ+1oMNFdk+LIRb6L3iSwhzPrPj61I81ZaeabhEGrjMvCO5QynJZPXmtjUGcOGdP7eRqZW5VZqjG29mrVq9C8ncaQAYKUnDPv5ft7HbmPuIjdNkbDUcMRyS5NPtFzyTXqrCCvq+1Az531Fvcoshj7vDx7Hbxl20Pzlnq6xp3mzaxTvf+t94zleJ/9w/vm0PiOuQ9hyuyhxT2ZY6+VbRYCVGqbxfPCtW0D13aJ7+31a/ROVdWnts/QgQVnHjlYYwvbdzX/V+9nxrhcLVXhwxwKutvXK9WCjmW4jPn415iAUnt+GVP7GaTjK0dgzR36O7bd/Fn/7mdczks/HH73mbTj0nvN+Nfno+agvK88xzXXV+8h36+x3WxvqAJKqb7i+fR6ep5r/trPqPVXSfRjGxvPi2Vo3apEtl6eOdtVRW4W7F/LAOPZco8in3j5uZtAWFUeKPav/7Nc9lq1W/3o00caLK3Mp170hycxGJ0q6LJ/huNpFAOwAwkclK7sDUsllsO+lDoluInKCgQwaiwlkIjgDAdq172xbS8zJmwBB+O60oPWIgP7GAPPVc5XOYfgBj/H06fP9Tfz5J7Her6MUT2PXj9lLW5KGwCwF9VZdA7IXqYHU/bGRcZie2Ff3Lx/F3P0MhlX9Du/vy32xXYnjgksRSAdAfRycGWwqWQeJYtVynTZOJvAmPBsluXYnvR40vmq7NyiC5PLwMmXiT3RIkilkj3ug60eqq0PHE/eA438JCM/q1j4/FmOWGc365dnuZbv5kdt+/mM1fLAXLrlSyPfzs8vD7XCqb9UwEkR6hbKPhQ2tr3JvbgWAgYubAofDCsOC+4iTI71+msB6k0CSLUTxUpXpHIqRRmf2RzdY/B9ak9zY5xn9hTZQp9++mncP7xvUhdxRDEXRHLwr6I52sMGbDhSxQDFytip2oyJn11LGcXpNFMflFqhMF4TQV54Az87E+xI4HcfQBMtOG2sGGvirRayvp+v7/W1Yixe3xK97ecx0VUr4Hp83nwGdzi3ePmwe5wcXPoQeH1MNllx+X41OPNnvK4Yac5c8xxa4NtzXWdh1RvdYPPxs3t++JcaogUMHxWEx+M0XSsrHx5/3vP0S4Clmfcs5SKl0i8A3jVKa2Vr8PP48DpaxGeGZ/Jz1/NZgxcLAoMWj7c+hxbQPiv+/fGY6v1bj83jqRvBG6jZqLEyfLznrfT4d4wCU88LYiEPqgPfw7BUndiIaacdF4NRXB46cbLaxEWrE5ejYQwUnQGpW4gRPQfkS0bDOQus/+I8pqcncoIoEnm5jtsfXsX19y+jvd7qrpYlApIuAeRosTS8JPeqTBc3BKc8DsK/3etHdzKO3uVl9J4+KQ2EJ4NY90r5SwgRDFaM6dZkHLt+N2abVZx3z1SjtUdkESTZ/SIe3r6Na6I/b+9id1IaBTKHRD+rtNh23WQUiuAjGuxuFltAGhFQRHnTw2PQjdVsJWfReraI+7u7MlcYDxAWGB04qXCidNqKXFHDeCLycMphcHZaIku3LUjkKCTZYKjGivP7BxEFkM0QTYyRngk814bFoyHkciuwYIeEwaONWUhZg0oUOT8bKGuvLxeKpgVg4yyDCCEj6urpk7h88iwuvv40nn71eYw/ehKHVidG0YtRZxDXNzfx/auXsXzzVvoDI/7Vn35Uf4PJcBQDUr4325iO+9kUchQjahVnVPRwUBweY7LNVIcvy18lkdU0hK8MKcbfyFATdtksUzKP/Z1yxuTYsDcSCe1zqN7zdcmnivjW5nRB7gQCcv4koVrLJzvglzmnjcJP4t2yC2BvHePzbWBb5G2S9mRlJXmodPlWkcs25n2mLRd8fbIQLB9dLrAu/ge55ft5jLWuoZSLz7eNHcZlfQfRW4Nq6whfE0BYy8P62nxGuqRqlukyYppTHE9kJ6o8WHF+iagnaxHjF/KMUm6pVDUHDWAumVGt7E+m8WQ0kuRQEj82sq0jPX82cqbjgkUsw/V8WXZRc5+Gte6djic2tNdDpUcro8lzyXWUjY5nI4l8O55s7Kg3XpKhAqRVWQyeRYSHaN9jnyRfS3NO9uS2ZMnXurLGD5Ta+/97CQPks+t5qpIyBuX0AvFekEM419L4povxU5UC9PnzXidavMEHzTzYdEIcHLTXjR/tePSeWm8LGWQdZ9LDRIhawTpTirOXQQsu3cec6u9sFxHnpWQgjifh1/ZBJC4vjB9m9UiYdGORTi2MNweVkDHAnEhXKPKOXkAlIk/PDWFI1FwSJ8bdKnmX2JoyYHL8twrWlv5LQ4g953N2aBeD2efNmMMYSjk0zlTKyE83NG9kPVGZB/pXFbKL66GfOCfDJAldYtTPbgenev5wLsFxGeDEjsJhpF6Mmw9LRXPPxjGRNc6VsWS5mvKxkYW9sndLKeAkFfcl4lJ6iwhHHAIEE7Q7TW8pIke5D8Y3Mts2FjKBjDZjjt5FKdfdpbciwR29rhwY0sU4RFgD1c0vr/ndfcxu7qS3+XlD9hq4Aeyz2cmxgDNcGbfo8mxwzLXc69UygOfqqdRpBkpob1ZO18Mu1vmsNtYZg9dTsqpfytiVvpotOZ7olYiTUmtF9Gc6Qd13S7I1CRkcY7pOZj1JpiUpbb2mLEGXwyQYI/Eecz6Q/M7SoPJNluxU6bTNPgbT0pNVciFtRY2XcoaUJu9gA5TyUvP5Us6m+XwhfEVAHOvL9Xz+GYvJJemeQ1ulwp9//JEc98vZXFGzQwgTemu+fqfSxRvK/tIPoUPvgnLm2d9yROPUyghWxkmfTTlBs8qI95fnnhWyvJkftiWrb7ePLiXfcBqjryBpRsN48skXcfnxJyKQ2sOxzknc30X74S6Wb3+O3pvreHi4jeXqPthmk167ZO8cunIGb8gqxZkDRiWSeRux2rei9/QqLr78Irp/9b9HbzpVGTkCr7rDUoJnK71bMnfURxEHX49ztIkD5djoq8NcHDZx//PrWP7wOvqzRfQ3EDabgAraQfb85uMYENw4OYvuZKr5pm9ad7ONm9ev4/DjT3H/h+9j9/2fYkS2UwdifKVKAYx3cdiqVCdNu2erdUw++iSe/JP/LbqffhTL4Si6z09ju2/LabZBF3UHKmm93q5ie9jGZraK259+js3tndaJLCj648lRTjZ0u69Sgzt4jGE3Ysze38dou44tZe6/+zHe//RavVvpx9im1N43X8bwq89i9MmLmBMRPj2JdncYq5QpY0iq7UoEF5UQbv+f/xGbv/2fsZ3fxWKzjCUZ571+vNmt43+uZrIrCGSbHfYx22xigc7t9GI0nCiYz2eXvcHZMSfjPVbjr8e62nZhLdet+/ib5Zh1rPeo7/kBiZrZEa1scm57kXFYX9T9jqQHVmv11SFDxJmJOr9Zzk84LHvEGv/aOWDS2fLCuMNYRBisdwyoVjZ6EGxTsvm5B/yA8YWxmrEbfx9PSsUeO7g8Lp9dzznXLeRisZOMCQicYXx+3wEbfKa2/T2PxolHTHvs4WUC1nJT493v5JyxvfV4HPVcNLq1wtfGUdzP+4Xr+jnd6oK/2372WO0EMz9j3sJ41A445sJrZfKc9+oy2h4379d8n20BYdEMDjCnZm7S68Y1eM8ZLvpcqrsGz1SZWny+5gR0/pMj8F5DBx2J8aMTUPKd3lDdXiyzpwvZIQ3WShnuZ7RO9d6wTYaO8qvRgfmGdABZ1VU2j/d4bQfxXoNv8rs+54VTLbyJbKEqaA1uhYx37wuPw3tP32kfS3lZjtSywJyT7++1EPaostk8r+Y9vc5reIh0rFgWmX9l7LVDkPNiLM71PU6fKfPBje2YAa/+rMfdyBEcR1kN4rFcNB7w3Nd7v34Px7bPhq/v/ctzKKs+s/4Yl4ODPE9whZaxxjGWU+KdleV97EPqfSTuhIpj/eIY9Pz7Wf07PebUQ5Nse/Uq7Ud3SBbUJFqdfpw+/6Q4dZHRWB9kuAirlrJ/I5w18AGU/KQVg3qnt3WuwL7wRg1HUck/VdjJ3tmSi9laAbvH9pbwc684t4vtX4K/cTyZa4Ybkm1aZUuaF+W66jM9KFUbmA/e877TXhuUvoPMB+WCuRYyn0AeOZ9OJ/o7Oh45Nnt4iOu3b4QPdUbJuiYDareNxexBzqc+VZHo97ikl2gplwkHx1oqqCETD3gWsuLteBL21rMUe9/cqvfjPjOlsCz8zDgeqepkueGMJ9acLC0ci9Y19R5uZH0jXcoP3qMNf5BBjTXXbH0rnZCBw7a7vddqe9h6z5/R3+x4qhfOAywPXIgbD9RCgIexgqk3tq/D3zggXngZUVXk6fEhi9FjYeBN5g1CY846vbR2CnBNNpMVTU2qsGnca8iKgQf3c1AS6Pnz5zGb3WdD2WjKyHH4IUrlnSSKMBUOm4172CFhh4gPAc9k55jH74yVWrF5fmsg81g5yACjeVyCIJdEM+ixorCC8nq4hKABppW7gY3nvSFDKiOmVmz1Znm8CevNZYDlw1xvyiKAj3VQmTcrDZV8Wa00zxao3qw+aDwDGXVOEea+DYmRIIP7W/l471m48nvtNK0Vop/Bjk/vwXoOrECswCzg/Yw12KkBST3XGL8NGZ3ltnHmGgjWBv0vgZ/H61eDbO8xCx2TG94LAu6pnH2/ZiyZuVg71epz7vNrx6aBZ63AtI/pA5SpzSJQ6JuSEWPu9/RItjWCkLk+7WUGQGxl6NEMfHhoxxAHBH2dWvs46/Xj6tCN8107zrqdOBlQtrBb+gERuV0Bf8aN4xgnMqUwd8+ncfnkSuO6e3cdN6/exPUPL2P1/i76Ga1eg+/HskzN/iritO71IcNrMhLhhABuU5f+7DS65+fRmoxirxTkjkgFRc4jcCF7z6ZyPlEm6EA8JiAJEqXbi7401k7l7lazeaz2K5U8ohYrZlF7s4vF7W3cv7+R84csphaKeUmvp60yxlTeTUQmkRpDKb3OvjSrJmpDEfgcTMgfjDYIGwBsEuoi66n9eojYEJk1Himihc+fXJzHcDIWmaKU73fXsaMBZLuj/yhFs4AMG3TVX6m9OjoDPc/WIapJm9k/kkfqKXOsj2v9A8jh3pDQlBKhvN3F5WVcXFzFi19/FU+++DROXzwtkTazTWwfVvHT61fx3cufokM0LxExyJv5Qo2eN+vSfBm5cTIuGXfnJ6cxYS33O0Uxn7p3E/0GUm6JAIOENlEJYUfZJ0h2YYZCELvPUwOyqwy5OoJEYGpfym5ZJzhCW7pktw1K8blPlORXdZg0liREPbe1/mTc63S8eF/Xup1xL2aL5rzWgJx78dm1M5uyJw3XV+nHHkb5KnrZ08J6hWsY4PPeajE/ktJNCcxjabCBe1hlxFctA/k+EdKWObXxYhCzz1KP1hl+Ts89ALLWddZr1hEQG+krKgA9nQ8Gfq3M8oCkF2GezqNSUoByPll+L3WTnR8aKwA0PVHSHVliT73Q0rhn/kwYME4bXgbK6H0bKnI8YOCng136p+q34x5PteMJ2eOsYOsoR4exP8aDYeNQUKaTDO9Csqv8U9/9qUovIBk9me2ndVaLmCxFV/Uikz4lCzDrUj82eBqg6tC2KqKqBrE4u+s1rLPTdN5aRzLHa29cWgzh7BdYZ6VVhtiM0hvVoXKvFR+zBosk+ax9VZ3CQrKWKFjWxmSLHU/83T/zOXpwmGiSA9fkBmUMZbSFysQRFKBMonbp3cJ9y/4/OmIh2enrYQzBGHA6uTzIkMAkMlBo0IyczxJe0g2Mt9+NzX7T7CGd+TyjxlqHTcnS49ouq4vsNCZu9QvxUeN+43zt+cw4koxMx9MHRD5OLM4+teI73aAnIKU9OEcqL5eZopZN3ruWNzgTkO0Q6j7HDqyA8MaxKblZHXJnn2qfrXPtqgwb9SHK/bhLR4PLC6phckbx8twExsk+6fYlp0sPLx67GMvDfglc4/44OyjNxLnB2Bc+cinKLGNJdi9rU17taO2L08TkyZ5ywji7tod4uLmNh5ubxkjFAcE8apeQQb3bC19Lz2SfHeR2jeG6yqjMcsMisbLPjO6/j2XqZO+x/8VGIJgGrMC+keF8kANK2dI4rTIjp+l1yJnkTCdhxlr57OgeVS8t9hvZ4nY8ab3UQ6CQFlwDl9whs3qLg6uUrZQeJMtkSFbBUk4n5p2gQDLhsPGwAcnOdqlFavsXh9ODsI1KcG13sVhlVGyW/bNM4H7T3jjOLy/igkx3MNJmFyMIGJzu97OIt29FQNBjkowhMJJ6ZyFPQH/Zc4f1XVAS+LCP8WgswtLkm+WH+mg6AzQdpAT4qFzKlv6oxWm75vn7HZVvvHjycZy/+Dj6Z5fqX0SJ4d3NdfQe7mN1/S4Or36O1WoR280sOsLfeznIcDyV3n/d2Lf3cj4NKL2zPcRyvYst5/TqIlpf/zrOXzyP8fMn0RHuncau1VExAkj1baxLYEZrL5zaoa8UDhj+W21jt6c09DY2Dw+xu5+pT+l2c5CTbHB2GqtfPde4d21qPg+iRUlr5mCxjJs3P5fx/+nH2H7/XfTnt3L6KGNyl5nv+02JXN5QmvIhutPTOP/iyxh8+UXE1VkshsPojaYxuriKDSU7e4VgoswUpW2u7+bx8OptLN69L+RVe6cALOTU+WiiPU65W/WiGA+jPSUbaht9SNB372Pzhz/GzavXcbh70B5oDQcx/PhFnHz5WTz91a/innJ705M4DEaxUc9BHIjso6UamW+vb+Phb/42tn/3u+jSVwKCa7eLWbcXrzbL+H43j12nExQvXPeKs05/J6AIp0P/mBFcHCmlV5MxQW3zsUzGbiaRzdtYfwsXZGZRXaq9tn/Zo4/JXukHEkRkdxZh7HPPuTaX4mwY/q6KMusSzc73OAcePzLXPIzxnWWTOYIahx7Jy2PlEj3j4VgKzTrGfBHff2wfe15se/f6pYepeR++wzh9dhmTeQLzG55zngt5b6zt+bA97zlsdNGjxu+2j+wQ8lht65PthMPuA/latdXgvuY0zBf5Pb9vWevnNQ4xJ0cPcesT4y9jeK7Jzw4cNwFt+enx1pya9xH3Aft6z5q34H1zgMyz9EDKdmHjDBDjZzueSmYZXN5ae4r7m9eQnqpe5ogec0U1Z2c7T/OM8smX94bnwRiYrCIsNzuebKuZm/G8mD8x9t/uCegowQT1etT7hft7v0jPVyVZfQ58Prwu1uU+U4vFXFlsOFmEN9MROhximxx7g3lf+3qMmzKhxns1bi+26qFxevpvXj/GggzyGtrG8fnxHLQIdkhdZ9tSWDQxgHuUs77MMy9KNPIdOQyq4H/LA8syr6P3tG1Gnxdzt41dnzy1sbHnseYB6/0oXYy+S2zpPfTY0VTvG+2ZzGwu61W4AZ9P/92yDlxX28Xee838DKeN/e39UZ9TnpGKNn2CUggeGk6jNzyLfWsYw8E0YjopbV6ojKOyesVJpV6WVKehxC6BD/RKIthJQVKlPQDPAWZhHQCWlhno5xLoM1dWv/kv4d7E3tjIkgvZY7Csme2gIreKHirY1Wv6+NxybwczoK/4nOUR8zY+HcueLmtMzyr2f7kPn6WiEH+j7J55ZqoNUNFLFYTofTZfKBicss/zu9voxi7oXb2iDUgVyEZmUjk7ZDOV5yuBm2WPq8y1bNZyjtUzqqq0hcOqZFGV8Wr/EdCeGFtz4JYAqpZC9Z5Sscl73LLH+pDAVJ9N2WiP5hI+z7jADk/r6qITij1kmSCrpXL61nLbsl3nazSayOyuF4wvWtgBwHhZOLqshgWcD2t9eGtD2M0iLbTqzV++U8pvmIjxoTYwwUvog8h7HjybyWXavKFq45fxQzzzLPzdgOWx44pN5msybkAq43G/JJ7fit0OkFrRcm0LHl/Hc+RMBQs8P3t9SOpn8ue8EfgcY0KoOgVdhwDDPDdeLQStSPw9/uaIFCvhWjnxHo5BC3srMAvaGmTWSsX35D07jWrlaAXH83OYfX0bUFzfwtdCoQZ49fX7bs6WEakGMwZXFurev/XcWvE+BhNWZEUAH9M2awXjfS1Flj3CDHBMfjgCqwYe9SHWPsm61lrnLEuAM4254Dp+/S9K26VJkoz0GeTfei2913jfBGY9Rz6nBrteU6+Rz36tsPx9r5uz4bzP/R0Jqozo9rliXezcZX7sZPB+rf9lbGdENFD3nciIdDxNWu2YdvoxanXjRXsXk1Y3zg/duGh1Y0rEMH052pQT2Ueflgb0G8v+J9wfsMHZJ6txeTmIy7NzpZQSefgunU5kO7VximbdVT9/LUSlmGgILNL5mDmBsjfApTSHSuqgIIkEGU6Kw4lG4+pRtsoeUGWvbYnUuziJ7vmJsoLe3izU/+n0yWX0p+No9wqp5wbqOJ+IBqak3ep+Fsub21je3MTDu5t4uLtThC6RjwTiCAAAIABJREFU7Op/AeF1KD2QMI4p5TLsj0ppknZXc4CSVY8NRyED1gDszKfKMKGwIHRacgRxgomcjVFf4zt5chG9waBxNi5e/hzL23tFYKvfDcAfYhbHIARUEqXNRs/9y+/ItdG0OPjZM8qawtlFBus2Sxuqh0np2bIiMgtycjqJs6vLODk7j88+/zymzyjDchq71TYeXl/H3ZubeKCUDH2c2nvNE9csTuidZCLjlExVOYGI4ahErhIxcjIZx+npVCUI4lCM9OGIPgb90j8CSJ2AD4JI4CDJawBXff4aUjoJM90swZWUPw3QlZJfgJQzeNh7kMjjXol4M9mt6OF0augP2VC+3r8fGKBVDV+DCn9W190cy4QY5NTyF6NE5137KR1riu7P0gdRgJzPv0uvsqYyvtMYkH53pGs6abgfOTMe72PSQzIqyrnzf5blBjoHeoQkUWv9a3Al+Z+Opxr01ESAnLq5OXWPR44nytaIjVWGE71byu+WE0N2TFVe2IaoriVitJRgVGBGrzjl+Qxj0B7sl5rzj41G5oTvcfa0n7JWt3pv5IilMzL7SWtUldrz+Hi2GlfURiJjZM87K0zNT7U2JeIKoxzHm4y4jPSEODdOEIBUqb7y0prQ88Y1ypEh2fzaurjWzwV4/7Lh3wDZbHzs59S82skHBmr6U0nBfkBCFJ1aVrfeN83eYd4zmvJxpluDwdIxzu8iixN3qQ65jIKyjsY2xogN1vn/+HoPZsuuJDsvr/fPVhWqgAbaTJMahkJBSkGK4r+fHzCKGJLTo9Gwu9FANwqFcs9dbxXf2rnO3XjT4ouoePWuOedsl2Zl5koco6RDkZ5K6h/WRMBWVkGKJi/lgmJxCRChPASmu+Ije2gV/XNUdr5tIFdO6tnT+AfKB7zjHDggrn587E2yHDOwYWovzVPOoxy73bknaEnIOxZar3RQ1ofSN9Xz5exMPqf9kfJQNn4G5+rAE/eCXgpQHj0nQBG5DPYKUpk9J9h3tpnkyGbWuOxPgiObrYJrkm0kJWWfQWnSSl4a8Lc+au/O/fMEWDvjmfkhsS3HKlvHMp6xpIO1OWwVHOmReYluSJo9USlikxzKlwgwoLfoh0NPRb4jkLVKWGCdz6BImetep9jY8+WyyIjdProUV7Q6MX98itNidQ482YFNucDnLyezcjazGlD9CqFyNBgiYCfBi9Jcs7zHOWufYkWlXGaT+ju1nSzbB/lItZzAtY6CFw2FaPYokv8oSsLSi0lyqESMzvLJlJFJh8h3qLBmPRvfiUBXngXGsieolOAD1+U8eh3ZPlTOKcElAR36fjGfzjaeb9dF1kkenxRsms8X8ov4P/bSE5msmS3rqinmlHl8Nbtp6IGpZuq1WjEbjKJHX5z5Io7LJ/WZVIAzm25bvspPIyCZMkiglZkj6r5XFYVY00w+fWECTNh3BIuoTmR+CTxRbT+9uozu4CJefvV1DG9fKsChRJXHh+jMH2L16WPMv/9TWbfTLlr09IBaanvQWSQDuN/qxZ4qoqD3UyvGbXobHWLO+kG7Or2Oq6+/iotvfhGd1y+jd3sTLfrmKiGgFy2Wg2Dmbhv7+TwCOui7eWx++hirj59jMhvH5OVVRL+tOV89zRV4GkyxiW9j/8vXMbm8iQ0xYnTxqV3oLTcbgTynH97H4ts/xf5Pf4zu4l6Bp5IxfYr2oSPqOwGVMHqsCCa1okUv0NevYvjlq4g3X0d3OovBy5exobqZ5K9+P3brlcCh9eYUy58+xvzTnfpBbIilx15ZxhfDcfShdEM+E6ybjKI1UKpz9FbL2H+6j8c//EssPn2OHkHUKMld+8Eg+re38ebXv47W3/yNKrpa03Fs2p2AWvFEldhuGwFN5mIZy//7d7H+7/8c/e061rt1rHbHWPQ68eNqGfNRJ9bHY9xvN7EmE/xiGttTO+7m81iuVuoRZl0keZb9LUQzlEwK1o+Wif7NuXC2eB288H51b2n7lvy2jC5BlWKb2SfkPBZdUWSbdaDxAOmItKXsx2EzKnCcgSrLIn/uObDV2B4VhZz1k4ND9n0LcHe2xYytyN7JKkn+X9vznitjAWxwX7/Gd2wPMcdug+BrGjgvNnLBFzxXNcgsnZMYUI3J+PmL/VHkB/+XXqzmabPdNCB8Yw9WARnpl4pOz993ErF1oX0Yr6PXmd8O2tc4Q72f/Lpt9Ea/5ibzc9serjEbzxv351+NeRkTtN3hubItXe9FruPk1Hot9JyV/Vzvez9nfX2PwWuhvb7fZTC17GnjpN736HcHI7xuta1Y9OABza218t7wPTwfPw9GnDOl6sBT7Ud539R+k6/ps2O9t8lkKNl0IoAoNoCoc6H7TznBc9d+lPZP99xqRbZX+mr1HvCefn6GkS3sfc9bvX/tYyBXfdZq/9Dr7T1pTI7Xa1llHNf2qgNc/ozPt5+XObR/SKUaiUPed/W1vVf4vPvmuQiCe4lNoteLp/lj4xvxd13Z5zWyHKz9QL8mForsNca9jEUyDu2VTLKRPZI+hdeX34t5kZ2NvZt2u8cvVi8owEmi6A9jMC42w6k1jNnli3g67OPy6qYEbHtd0e61qeLPMQ7oUd7F5jiKBre0Eci+VCRdHzNw6QrVTFpkHyE7SNrBJtc5w9/PpGnLKyfTFLvY+76wnJR9UWxZj7mWEd4jYMz8/zneymvDaVlfVbYnO4mDXdJL+zOrC/PLWk/GM53pz58/x+LDR2Fw9BDfr5fxdH8nrA77YE/QscJxwX9LYp8MlIJJkdjaJMeW/tewzOis5uusnbAi9VwryfbGH0l432UFlQJqJOzleR32u3E6mmWrJJOe/Yuk5rQ/mz675YwxFAJP9b73uvha7uFdn3evhV/ztWrZ0Wq3u6cakLLyt+DcbBaNk8LEOwBihc/C29n2dWwccGMBis7UrZopn4XDOajle9YHkMBDPWE2AgC4AJbfvn0rw8QAvDeeI50vXrwoWW6rVZON6mwf9SQazkpJYgoKxkA00wGR5eqxeX4LQ4+Jz/javGeh4EPOvBi857pWnjX4wvesMGyA1IfH/zf9n3l/n1+jVppeYGcTPFfO/m79TJ5XbxLftyign2dc2MDinq4249nNU2zjthz2syC3gvF6cm0H1bxJ673Ca8djaeZrZWAlzl75a4aejTuuUzKkijH21+agzMO5TLU2vGwQcR+uY6OVcXodWZPawOY5+Vz9jG7OyrPSLJbrUlnBNVnLWklYcde/eUYHfngWK1/PobPBaoXv79vQcRb2c2PNa+ugrK/v88d4yOR04JbP28i2gQ/w7u8ZWLOC9Xx47p8bnTzniH48rYMyJghAUfE0bXfisjuMabcb31AJdDjF5bEdNy3oLVpxPJFHeYhd5xizU/aooroggS2AB/Yi/x57h5iRQXoI9XZaf3oQPzyZp1QJHaYFNLfi9rp7zwGKeR4B3iXbEixkPlZqANiJNv/IUm33gtzrLRVGp0MMu+3YrNZy5mXVDXrRuZzFfjSI+X4TndZYgafR7VWcxv049TrqSUUghOvvNvu4wCjYH+Lp/Yd4IoN2sYjl3UPcf76TrNrtt1JgAjIJPPU6AhZX+3VcdEbKyCAoNE6QWTIeyhoACjh2AXbaYCOlooPsDsaNMoaeBDpBKrsmL65j+uK6oZ2TLvh4H5/fvY/940LUJgpsHQ+xheP2uNe1GIfls+eaZxBV26BkMTLHVBqJomdbsrz5zmqzDLA7Nbgmg3MwjAsyjF/cxvTiMi5pzH51qSDew8f7WH+kkq2Ubh9Ej7fTHCGny/5tyVlokghEDFMMGpoxAh5NRkNVy07Hk7i4KMYxYKh6SmTFgzO2ocUx4C1ZXmVokhVLlZb3pWiHsnGmjQkqntbbMn7JYzilU3apGbpyusuPssb1oOeGruzH2pi2MWsdUDKPzSH88yC7HIc4N4q0LLcjy9/rTenhggFJ8EHBu1ZZD37W0NdkdTDfe/MGyqFQNhDXpweH5UbTF6WmtsuKWJ8/6yTrI3o82dh57nxrDrPiic/Y6asdFAB3f99z7POs5yNbv3KW6goiDL8Vfcxc9SBK0EKtJ9l22CsobpBfeyMzIKVbBESWcn/mEPAcWapM96TlxYys7R7rKtaUf+gYryn7jMATMpcfOR8ZiNCYnvV44hmpkuJzXOO5TpODmTRNfB8KAweetB70RgOozO/KxslmsNK9yFxVqhTAXPPsqhpTFQ7OFMF2IOs9imNR67t6rbU+GbCVA+4gagYdeE2B/1wP6d3jublq0Tc/d4Y9v9ZJBJ4a28CGfmXwux9bXXVIlYa/g0zXOYKOIjNpmZvGXlES25mqy2P195FpyFFkS7N3yBrMijqy29RnLJ0PaIoM3G83JYmAe3MPKjP4GSQ9i2yr0TiW84X0BxSpPJeCIlRVQT97KkFG9iAUYZIn7PmU2ZTvNI5/jhVKUb8/3ywa4Jx7GzixfzAZlIofnd10EE01yefZy+oPBDVdZh6ijxToJkCbYA5ZmaYlkQ7JPbDM5rwEnqCI5Uec86cyH71uyXC2vuM5tH4ZMOkfkrrHlYzoJSqtoFGi/2jD/14oU6j01XMnLdOxR/XDREEI9XsgFkyShHjnC7WGABYqdxxwIpED/Xs8xovp5XkvOYR7qKgr4TaD/mmzUYIJa0lVCC7m6mkRsyh2sOa3yna2XTk4lkoznbmkCRXYQ2APGnTZv2WNRbnLIXPWY/sUyxV0IcVprZ17y1LGqrnIwBPrSWDAFIQEN5fr4nsxZhI41IMLmpvtRoGSBlQraq7py8F9yYh1sEcyoKrYco8nl7OVSuSSha45OZReR2v6LqaMotrJ+519uDkVBgveh2qPDP7tpshebIaHz3exyKpdJfydCMatlB0+nk1jtGurAlxyGkBgtY5xtxuXo4kCEsvVQ+xXm9JPlEza/ZmOV/YavZiS419rlJQwsq+JHw1HZ+oZxk/gMGUWoICp9gg8dU8lIWRNFvx0qGSmy6vX8eKrr6N/dUPj30K1N3+MFoGnD+/i8S9/Duoue1Dp0WOT4I6aRJXM30l7HNvOLranrcCUq8FYfcvu16tYQml46Mb0zRcx/MWX0f/6dUy++kUMrm/iRIY0Z3S/lk0HMLP9fB+nj3cR7+9i8acf4v7PP0aMOvEa6rnXV7Hcb2O9gv6qE6PL65i9fBW7L17E9ctXsaFXHtWL2D57Ekp2sSc49Kef4tM//1Ns//j7mG6X0e0cRfe83Ryi1x7EadaNPcDqdi1d3T+14pGkjotpDN+8isHf/vvoXk5j8Op1rIf9aI2L33AiQWS7i9XTPhbvP8eKyn4S5PqdWB7WAe3NsNWNyRAGhonmHsq79X4Zu/ljzKh23O5j8+6HuH//PtoknxCYplKRCrjhML785tcx/b/+swJP8gn6VCvtClUgFQjYEttNLP7+d7H8h9/FkDk8bGN7bMVuNIyfdpt4v5nLzv2828QjQf5hL+ggASU1+4kegLaHrCd4nb2MXWzbrNHfqdv4u2ABSfOaADHyrPb3nLjp4ARnySC/Axja59BuZr9XgoLGUOxPWr4YIzCeAlBnwNC2oTEq24MOnhh3sO6V/VDRAdo3TzEjmdkfFPtLzDLYc+OJ5MHZJy5VNVzH1/X9BQhnRbD0aiaWyK7K+bMfwzWMByErkE/gTwTKzQLj8dhHYh8y3/X9bDvZPiSJ1bgLn7UvZXsYrKv2541nyHZmj+b73JNret6tx50g7LWsP+Nr2P9okm2qPeTnsY3r71h/GN+o8RzvCfd4qp9FNl8G4msgnuuW/XpmxZGczEpfvucqJ/kw6X9in9e6zTrOWEWt+6xDGt+EHmK70uPae62xJTOAWlP0am8jZzsluO39YCzFa+v19772fvX9+VvnKSuZG3yiwjF8nj1HfMd+gH1xry36v/HRqNptrg+V3VBnw/aen9U6CP9VNlVlI3gdvG+5nn1LJ83L9shghJ/VPrn3qHTyfKk9aZ/Y/i7fdTWT557PGZDnu9zL1RnemyXxj0qaUsHCd4z72T/yZ1eblT7nveB18Nn23jVmKZwuqS2bs3Aq/nndF81nQP7CFtaQEpDi7xrTZIwkqThJgOvXFV58fjg+j7HGaT1nD/clcdT4oJ/dfxN0xN7rjcbq3TScXEVncBXRGsbN7ZvY9DqqDAdPgdat4B5d2ZSiBaTiBuYEbC58EwU7qDg+yI7j8+BKDorhe/AM/M3ZEYaaldxK5svertoT4IP9UXO+0EXl+YufUfbNmcrA8lO+jHpBleR+MzZYNrAnnEh0cXPRzDvsCNo3veKzqKhkUJJFuRY4h8aevhG27o/ffhd3nz4q+IPN8PD5o+wS9RA/4ANsCp0952+/kW2lBE8lkBbGGvvMrHVyLTRJnLbtJRPkC9KPvMQMpO/4RrLSlWue+01T8dSKor/qfSW7LH1Sy906NuHz6/my/WA5730mWZeJqTX+XMtC7mvdUcvG1mx2ebJQlgOcStjGyXxejBM7Wgba+duTUh/MWuEKnMnIrJVFbSxo8+FQqQdK2YwWvv6cq0o8cd5wXJcNQfDJSkSOCo3eoRzJkvJf/epXciAMPvKZWrBZyFsA8b4dERsytbK24vU9qazwa16oBkSExiUzVmyMeNH57ee04PKYLYi90M8btvuaPKsFvjeHBXx9TTnMGbn0fAr0bbc1X1ZAFlb89sZ2hJ6xeQPVisZOnJ/5X68vFWHZJ0O9uM4OrAzRHlUhxRnznHAtb2QHBRlf42CbBkVrdS6H5/n4jI011vFnYEU1Bq+VDWbf03vZShPBZoXEZ3kO0wHomaMIORtuniMfdjVaTlDKSrE+pFTEWAHW50COee5vKjT4jg1M3vP1ZTz3C7hfnxEbnhaUHl9tdJc9WYwY9oONUM+5x80+tfKSsswzy+cBszhfrnQQsJrRc9G8rHGWW+o1QAYeUX+BTdB4AHisdxLuhxbA4j5mvV5cHCNmh4jLbj+mrNmpFZNoKyDVBzCjqaiMFjLGC5gOWAS9jenicNqluHerAvzjjJNdHW1lHsITD8ay6BZaGJ9LVQ854wdAQDmzBbQhOx1RXveEWMw3qoqCnWpFPxtAwP5QgACUFy+7BRgFZKFsXZUzk5EAXQCZ1uxCdDRHGiZifED/NruM64tLzdPTca3qLwI7858+xQHKuMM+HrYrzen6tGzOL2vjigSt6W4XN71RAgDFAOoAHidwTZConRUjUJhoTwmUK70qMAhavQLc0wCZjNn2sB+Dq8sYXl3KSNjNn9SLavnwVJqbb/YCWTTXrU6s+gm6dooOkewiOLWBYoWKhdqIKJUfGkdycc9pyk3WPsoaQJYEgdEgxtNpTCazmFxexIjs2vUhDkuAtHa0kWndTiz2G/VAAZQkWLlaLURbOLuYRK/dViNx7GX2CaC7Mk1UYduKq+uLuLm6jqtxkSGAJ94XdZJCQROqPiJZmSIdUFLJFbThR7org1dyzndkthaH9rnus5JWbzBXSGFmZD8RzhiUiWcD7Fy569fk6KwKDzavPTcuiowooKXldu148ZrOLJNEPwYCTttCneMgnOUOe8qZRZukh5UBAxXNcFiq2gR2l15pdv6GSdXJsxCk1HNuS/BeOmeQVEmZ0eV51Jlar2Nx3IkuzjLUVGmSkRidVLFVtKK+blnzXtmraYjVtoFtF/o5+P0agPBrSAYCrbJf4IhGTrhaD31E1nJFwWiDk+eXw7o76hxj2CNXAMvV6JQgNmehT+ZcCW6wz7rs06wiISPxuC02gHRMgh/uQyQ5DqCctrn0toOsym7sCMTWj8aZlec0is1A6PBQstas51mPxvEHCE2FomsrCP9zeYp8sX6vgRvPpSqWGqqBM62ejNdMOCF4a7ngHknSpWTT4XwwL5wh0XuR+Z8JEuztrHjSemXVB0GJRlfSW6+fFIYEXfKsNrZcUgHaHngOTDxmXyQcLfGaq4ks9HjFSVh3C8AjnajqsGc9sTqhrFGBDFSqsrYJ3Ki5L8Gg7A+mR1FGYKFxZDzY5wZ1cJw0r5lZLvs6G4E/d549DtkiWdWl7yZQI3v4eIgRArrq4YUT5bMrIKNXQEyDi15rgzGj3tlP0N7IIK7PpHjg056x/ef9Va5R5rE46yfJb5KZanll20uVvJk1z5hktzNlVBngqKHP1OvxXJVqcML2rWRm2u2y5fL5CV4oEIbumUx0bVWqnrBD0v46HUULpwzQ7VYB5/YuojvsiwefhBBVz0Jd2Cp6kOu4tyzVOA0otitVkovVkyq6urujbCX6ONK/hiCTzgRZGRnIl96sKgBVPZzVtD57tZ3LWAttSlVFVPkr3H++LVSp9mlsVzavQSOL/5kOMTJKmZ74jDilxDHy3InisKKqVHCx1y7B61NLFdnq9YSuYb3J5u/0m95njNeV7ZLfg35snp6kYz2uOkCs6lQCdOnrsG+0v9uZ7NJpxxNBPBLBRkPRYJLFSpX5ab2L7XIVH57upWcYr30qyyLWfTffxGjYj5uLS4ENh81K/UfHUGASRPrwSXaA4nlktZMglElzWzJekXH9XgmwZwAQmhYolaFJVYV8+toCKivqLOb8bvOgwDQyskW1zmAUS3y9Xjdef/kmhq/exMXNbcyurvU5qvyhu9vc3cX88+fY/+m7aB220dnvonfYRRddpsNW+mXFqfgazG+d2c0+4LnWJMYdIlqTi7j6+psYvP4iLn7xJvpXs/jx7mNczK6VAbz+/DkGq3UcP32Kx2+/j9bTU7TWm/h8WMd4OJEMGY5moqheDrvRubqI61+8jvWvvonx+EIB5B3ZXNnsfr1cxOPDXbT//D7mf/xDnL77NmY7ANJ9UMW2O7ZiNJnG03reBEok6zJp2jhF97e/icHL19F5/XUcb17GEQAOm/i0j9ZhF7PDMP7y49v4+OmuyFKA4xbZBJtYL+Zxe+zEJoEmAo6H9VJBthJ83cR+OVcfB/VBRd+yB0kgUVDuEC//138fr//tr6P71et4ot+Eqj07sV9R1XWIyWkTd7/751j+4++i/fEj9eGxakUsTu1YHyM+71diWHg87uMOGr5+R4G1ByrX+DT2I/oie5TKj+P/SXW5Wy0b/VFkbNFVzI/tyOd24890RyZIGGySKVHT9WRfJ+uD5ziOsYSCH5S+oeAFtiWhYTTOYdlu3cHfll3WUQ7ISP5wbqArc2/BTAptbPEMwNU9nYx98BnpNOwxeu8lvZflqexNEg+XSz0rP8aBuIZxGfKzLDscSPDzG9+xrW/swPKG69qfPvsD5+z+YpOdqRQNqNreL0GfYtNJ1ldJtAb+0T2uWuIzDvJxb9vtTpD18xsn4nr4/l57+dm5H4xPACzLDlqvFbCn35QSH9LncCDC+8b6xWvNc5o5pbYTjDcZr/Pci1YzsROu7Tn2ejiAUWM6nhvWmx++7zF6bP5d4yi2qbQ/M+Dg8fB5/i92jeOhqWbytbmO7PO0Lzx+n0HrW9s5OrdVf14/B/6CA3QO8nl/2efzuhnPtL3iZ/Ga+dzXcwsVpZ/lOYZkG9nyAb3qc9zgZ1HOr84nAYk4xXBQgvu8zv7x3vYc2J4VVpCJbLY3PAcOWjmYXGNnPn88V13ZyX022CZgQLkHkTWWZ5ZFngfhSrtVDHqFbtz7xGvi82Hs0jaW54Pv9LNXtNfAa2Q8kzWpA2DsFQJRZ5/9nHjvAArfsR+b7lcTHLNfK1uJ81/1FTP2y5zbpoYemHXrdEfR7U+iO5pFd3oVrcEkTmCdkxeyT8F6SHRDd5CXgt1IUvqxW/xB7F7TIBdK+rJfwbzsOzqJj/d5T/I57Vj5Bv3iW0CC4XXebss54h72z138Yvnm95gXvg8WaX/Evm8tP+v9fVElfvkcWFcJ70m5b31g/4Vn0FnfH+OHH36Ij+/exWGzLtXY0PrOn+Lx/iFeXY0KM4GYIqgQhIa5JF3jA1A9zW/tLzBM8BUHkJWIXBICFEBNin0F9MyyEmWd2Q/IEslKrps+s/0Jy9taT1vXWY7VNr7tgB59z6sfY1U+D61jaeeiPZD4u6swJcvAGM2+UfkRP6t4MkjPwzkgUcotC7jhA1cDWRIOVdPn2ijwYG3A+GG9ER14qg2K2hCxoe9r1sLHDiKTZWHPZMsBSiCP5yQDm+xrMtn8nLVisZL3PRinv+/D62vyN5vbRjjjsSBxxNoK0MEJAXVVBkizYFXgiee0IKoVk8C4bD7HOAmyce9a2aPY+PFc+f4WdDo8WW0lQZgC15+zAHruUDpi7A1cK1n+z/X9bN4fNujqAzyFPgz6i6b/VbH8tX7QuPQTVEtBZaHwXKA+FxzeJ7i1Biz4Ls9iY4NrsI+tnGyMCjTIjHKv23Pl4/u5lLDeyzXwwusKcKQhVSt17u896Tl5frgxDG3U2sHz3qmVqpWxBHQaSBJemf3js1kHuUoA6Zwx0IAylaNO4MsGmo14ABPmDcXC2fFceJ2ZRytZhJ3pNG3geqzaa9vSrwIqPTWKDxpgt6NLpqeaYJdsFuoIyGK86nRjcoy42Id6Ow0AVU+nGBEkJcynXkDwEUMV1JEx44wxHEOvv+UCSkAGMYEPqrOiJaoaQAJAkjlZXtknRXs9A08y0jvd6AHCJgUdChfwSfs3Ndrjbh1D+HEJBGz20e72OWSlKTPN0TMABmi2Fmh/EkAAAAOwd4IL9rBX5i0NmvujsTJpJ8OxKqX2k16hsHtaxuYe6pdt7E6HWB52pTqGiTQwmKAyAI+A2f1eGbP8eIylF0NxRHh/TGA1KYbAsAQMES8g2Kam9wQAsnSciqTxMAYXF9GnTxUyAMcGgGuxivndQ6zhsqffFKXL2120hiW5gPm3M2lHj3VnX9Rn3QZHozMI6lCZnJkwJ9ZkNIzL6xvJQ/5PkIuKMh5VtFS9jnjv2W2AeQA4gPfc6mn+QNqp9huy87Qv6wvsQ+YX+xPYi0obzsAvbm/1mwo0PxP7WpndGFa03Ex6Ns+8KdIlAAAgAElEQVSzFS2AE6OT7AQrVqrOufJE+y2zbPwdnzXPg4jMXJ7O3sGpT6oigFTLfctDy3ufRUKntW6r5U+5/7l6w/euDa9GlgKqZdN20TAB4CYgxTUdhJaxntn5Mmy2hWebwKvkTxpyHgOBJ81b0nY2usQUV3kf6xZ+W0fIwO8WWWRZqwom9RdytOWcfWoZbTmo9czqllpHWx5LltDzIqt5bOzXhpTARmcZRQnSEDzQc2KMESBwIMEVOxWQT+CJykgMeRn3VFu0OzGE9geAvFX6bHKWeG4CTzY81ZOJrP60Wcgi0DNmNYec9qwesc6tA0/aS5TEJZWis5tFt5Hz19+VAAc/sosSqJZzJ1q2EnTj2TAyGycjKVgdeLLTVs+t9ln2grF9UVecsYKyt+qmtNnzp8imiB1nrAo8OdNOepEAYLcko/jz2pO5j6Wb49xs1nJTtlDavDgKjZGfNGy18b7OHlMOPMmJPBbaGwDmRavMTyoNOdJaxwT21GMp6XoI5rbpAdNQUZYgns421ZKidIVeowQU2GsE020bICjLWIu817pU9HGe40bgVvaJAXv2Th0gbG9LohY/BhAAz2334yTaGavtwMYGgG6jChzWSTJylpKq1Oe7vjfPu00qtCLfUq9ti41nR1S6LDnhJcMSVNX4kwrHAUX31XKftTpj0nrUstf7U7IJv4L+TASQCBDmXhj3S9CbKis+h0y2Yy1g7m7eVCCzvnxOiQuZBUkfGfQYa4ovIhsWmsCkYV6vV6pWa9ErcZV0YSlfZPdS6NQEKgtdoQFA0SBnMOOsT8rqey9oTM8CT817qsgpyYNe+7PdXfYXlVwNNSPbnMBp0tcyRusUyZ+s2HVbNwWeUIkEf6F2SypWyRY+Cw1dp1SS+flFc1vRzbaw16oN7fcl69HmSfsiW2NfquAAUJCzqohfb3UfKMkIBGETYLucdlT+beKnu08NU0Z9Dvi/AJA1oGInpsORclBau32MelSX9wQktDbbktikXniHQrdXgbOq4Oc5U10piIfNqFzVtvqAlmcnkajQAlv2yq8DpKEynkxaQCASNUiQ6w/i1esvon/zIiaXVzEhkak/VDJQd7+N5cePqsQ5fPd9tPfbaB+odoLGEfu8TL4DT5bptrO9H3R/kr8Ordi0ujG6fRXdm+voXV/G+PaqSbgh2LL+/ClagNR3VKV/jB5JSsiwPhY5giii3etHF+B4AhXddVy/eRXH3/w2xlc30Z3MYgctPxXgojF8ivndXSx//60CT50f/hxX9ONsHZRsdKQfRW8Qj7tS6d5POS65WFXBbl++jNEXr2P0i19H64vXcZxdKLmqQ4TutI/uph0f3n+KD58+x3q5iuN2FaftOo6rRew2i5g8rmI1X6i36sV4GCPkxHGnYBTJWN1Jv+hFdBQ+C5Wd6IDMCN/NLuOX/+5v4+KXX8YKW3Yyif5oGgfsgvUuDqv7WH77Xez/xx+jc/c5TsdtrE+tWJKw0+rE42EjW/fhsIunFhR83bjb7+KOKi8ly5XAhO1OJzE4mNJOuWlspfYzLZNtNzV2WlVZYlnS2DgVOC5bcJ2JLZXM8VlmXdhTSkoS2H+m5RctOdRSpuWsKipqfAHMjs95j9Z6ysC79y1+B3u39pFdrW9dorOVSbDyS/E1s/ciuAtyw9gIc8lZ5m/ZP/k928+6/+7cM8dy1vZAfY5sX9VBZsn3Z/79c1sE/8D4lDEN69BS7VGa2/PD+15DvmPmH2NB9WeMi0Aj5XXit5N6nWxSs7ZYDHt96nms3zMm9hyjev49j8Pftc9aBxn4P3KcPcA/vsN46G8FdZ2xDetTBbizysv4in0i+0z2efy6x9HgNFRtJC2w18N7sMaCDH7bPjdA7jOm6yb2wHXsx9he5TUzL/kM1mfRuERtz/k6ts+834stVaqzPO/23xr7tMLguI9sWJRa/tR+ofEm71fJirYTuM6JXb1+Acl1/01J3e33SiCB63vtasyu9oVNhchrfm7PgfG8Gpv2WGp/2Bid1EzuET+37T+PzXYO1yl+TSlE8PmWHZP2ls9ILRe5PmORjY/9dCi2Ux2Usu3A9zg/9uHrPcTnmbemh2j6zZbTfl7vPz8T1+Z5PdbdvtgPfN7jqCvt6KE8Iql4MIsTFcLdYXSnN+pX3u4NY3r5SoGcHZSLnKnhILodgkOlaKEzmhT/qKmYL7aak7vcg8n0x3qwyp4zfX/xWYsvQTLbWRac+w4xjhor154BT0z/3+vsfWK55r1jP8V7u/hoxW73mbTtbB2lqvjEWTmLzKNZDNRDnn7sy1U83H2Oh08fYzV/UvCJjGZwp8eP72KnyrmedAVUzNgK9KXFLlzvS6Kpfkh6FMVeYtrooigxB2Eq9HdNCr5GnrZLsqHG7sr5tG8sb3wm+JxlAK9ZVtV+oefdZwwboj53/B+dad0KfqZ5zriL5HD2sOYaSrSsAk9afv4ej6eqePJBMZUbk4oRTuCJH0dZvUB+sDp74a8JKB9gK1AOIfeqX7dj6kFLiOVADGpb6Pvg1RPEZBho5XlQLPy2kqHaiX8OAsi5qzJ7HLFz8KdW+BZEOkxZGVIfblcOWQhZwdVKtRZmNoxqpWYh89x447OMA+XPmH7zm9/oGf7yl79oqvke5dr+nByBqtlibQB5vWz8WJl6rB6fn9+Zma5u8XzVCofPWMj6+rWjyTWhlTPnZ/lscsJnBgSCr45oe2/wW4LBZfpVRZSFLeN28z0LWm32ivOz/myt0AySOMhTlEwpmfYYi0LJHgG5uQVWVgEuO8G+rxWalY3n08rJWU18nvdcdmlFaaXke2DsOtDrMyi+1XZb59OKm+/7zHiPFWO80PB4bLWSZG6WyxJk4jP8RqiYPtJn1saMn9nPgwBW+kPVcLY2qrXXdoXHH8fe+FvpN3ES0DAclGoPMj+h+7iMtqqdZsdWTMn8AIhtESjqBuYzDhv0Q9q3PcCK7MF1oJS+VEoAUPEcKsVe71Sd0R50NDYJ6DjFNTytu13cf/rccKlKgFfl6mqu3CmBFfAszWFWwJkW6aG7j95gGNs99DoFyFSVCpl+p3ZsdoWaQvRIp5JFLjAoe5usabIMHRU36WdPiW4nppOLYkAPS/Pow3ITByiQMvglQLzbUZURxoDPPmXN5VyciuOvSp4zlZKM66ph+OW20IcJ6GG9ANLV/LsrQGOzLFSrZQ+UPk/96VTUe2R/Q1dLxQng2N3HTwo+qQF69t2gLJh9y/d5TgA7BSFaUTJoe+egrZWSz6LPljq18NyA8FBJTcdx++JV3N7eqqEzQD9gFsBLqMeDUmYK7cyhUOYwb8QaF4snZapCy/T09BjD1qDotgOgTmnIKBmWyvPNq1sZXpezaVOyTY8xO6/qS/YseGKjBXOiAcUyeCQDNsFz/T+prGo5ZZlcnIescnCmOCBoViiwl5wtxb62AVIb38NeodqwDLDebQxkMWCdDT3LIX/e+lrVbW5uzkFmbskEx5Ho92MM8JZ88QAtzfd2e/U18R7AQLHuYX92dsUxtiGjSrjcrxhSfMb7wfvDhpJsAAIxzkbdlEww7bWsrHDGzdmROFPvcZ1hVlz4meq5430FhE2b8VcSSAAOm55de1PtFUOSIO6QzHfrlJSV8Dg3jkLWVDK/7Atl1OLUwv3MGVavtZJ1KKM8K1J0vvf0MCu2j+bIoEkC77yOC1JXPDlwrj0K8JOVfEVvZ6NkMrrzp7cvlW6eP/ZeY0hiF67XPws8uLeLPsMls8eLnQKvpW0ijS8rBnXen1UMSn9WiRIOnEnGZeAJWSO7FBSqMnYJPFGx4vmvK54am/NYgCNX/QiYy4oY5C9UhfXeee7kbrMvj8fDntV5y+qvNfojwTiPs/B8576F6i6zwhWYoDFy2hcA5egg3RNJggBT4Kk4gcWeOjeHxbYquqo4+gK7qx5VtYNhO812i2WS7IOssJSzmj06mVvbTAoS5LwQOBOwmQ657dLGlk9do2shJ7JhOM+ObUngyT/1OTuDL8UOtF6XzMy+AzWoYrlqGcGe0fVOxTH12is4iw5O2jLirs9lr9dLeyyddq6B/hLtZFZskg24XxUqD2Qc+4TkEp7Ljt2cZBH2FP0OoVClt1O3p8xHJbZ0StCe6zpjHXCTfa+9TxXV/hjH1TaO9Kgh6zTpJGXvUTlVNQh24Mnnr2Iiaea5ttHRv3VWZG0Ha42HpS+Msypr/4336cEkuhCBsKWKnMCT/ub/BmPdC+oZj7/oc7PSSdXKBrVJNsFG7JZ+X7Yx2c+2b1lHgH73W5MOTDpbnXn1YiwAF89K9SO2wNPjQjYI877MYJQoVJN+kAppEiZI/Hlczpugm21y+5HKLj20NW70CAlSncMxht2O/g72Ae9RycuZVu9KAi4ngQ+sIwktVKbbr8WO4t+w0xObAElAyFzR6tGkXvNSbALkxTZBH7USQ+cNhiXw2enJPrr86suYXV7H9PKqqXhqbVax+PBBgafODz+WiicStI6l4qkOPLVhIkiQok7wsPzc9siY7sZu343O+CJOE3oVnUSRSLUxGfPQOW8eF9EiGLJaRey2MeFZW+1Y0LcA+bbFf+lFdziKXb8dMRzE8GIal//b/x6zN29i8OZNbEaD2CBvoc9dbWO/WMTT93+Mu3/+lzj95c9xs11HHzsO+kz8gd0+5p2k9ml3FPhRhSA6Jk/Doj+I4YtXMfr6V9F982W0XtxGZzbG4VC1yOYRO3EhP2H5NI8TjcSfnmK/uI/2/hDjhydlN1OZczkaxmQ4iD4yZrWKxdND7CelulF2CLYr+gj7CLsHGtxON65evYjuxaWq9Ak8ja6uYjSeKci9Z+5++CF2330frc936v20IjBN8hrrfzjGer+Lh+M+VlT593vxfreKD5tlbNgrh1KtwxpiL5L8pz6uWX2PL2S9UJ9tB1fsVxZ7I6vQUyYa2PP3LVeMbfB7tSwJR/Y7a9nKa04MddB9NBo3tiBynsBTrbcsq/3a8VQS7PhbfmTaoNb5Bre5FwmVSnZIWisnEVtG2Q7180pvALaOCvWSMCRT44pm72wf2J7j+TyPAoBPJYBmG8LnnM85EGS5wmv27S1v/xo4aF3LtWjubr+f+xrL4ppi/dlvRB/Itfnb82R8zLrV/gPXMG7GfT7ffVYAx2wr4HHW8VzL9+M1Bw8M3nqsXhdjI8wjP2CM4Ff282q/zxgbvz0X8gHTNuOzXI978ryWR8YCWVv+7/1VgnDHkiCXVMR8xz3Qaxum2Bgl2V4BkqwapxJF48Qep3o1K1GlW9L/8tg9z36uev2ZD+NwouFPf6cOCHE9fpTcUOFS3tfeo9gkjNVz7L1mLNNj8Fr5Xl4v26G212zbey+Bf/hetd1gY8LjkH9Ckoj2QQZf5BuWQAjXcxCa5CqN43SMy4vLZq4tI2R35Zh3mYADtW0doLEsEi1qRd3+3Mblb+svj8nzX/brz3sjeX/Zl0YH1Fiu5Y98zH5f9oTPH695vWUv8v6q9JNufKasnDbuqKr4ZxUh9R5C21te6TwnHaYx49qO9zkyxsg8QpXsSqfa9+L7wpd265hML2I8gsFmEO3BLPqXL6JDP8hWN2bXrwoWBT03iez4+SQbpR/aG03lr2jeksqZyhf+5nmRT6qSSryzZjtREBA2FphsEsvFvnN7nWJnlbPN3Prsep71fu+M28osSlvF6+T9b3lnrICxaF3oi1n1vbKu9JrYz2JOjXez5swfCWMX0wvtv/nTY9x9eB+Pnz6pCpZKWeya+cefNM/YhEpEIoECuQm7Adg2PXZJnJa/ViqhzSICTkBPR2M12A3azxXeBG7V6NeqB6/HW7fm4TlcaOP9aZlq/eWz1+hXtaMqgTDbBD4/SojaFFpxzxu+i31hYeAVA4Nlmub2N7/57YkL3N3dNcElK2cBy1GEtQ0PP6iVtgNP3vR2CjwZfqB6I/gBeM1AdwHhi5Cqg0xl85asHU+OnRMLd67jjeSAiTcTY+E9cXtm5NmOljZ+0v1xfU1kZmfaQOLQW3BwTT+7D5Zfa4CEXCQL9jojoHbq6kPCPX24eAYbGw7q8JteVQSeoIL4/e9/38wV88OP58gC2fPlMXtdLNwbxZXR8XrDeYwW2jbsPEZ/lt9W2LWy8NgY78XFVAEBFHx51hJpLSBaVxUIlGPztyu56gylWrF579WK+nA4Z1TVxh/3ttHC9bxPbcR4vR049J7yOCx4AH88V76mjcsa+LCBznW9F72ffC2+5/PA54vhmU24MyvESsznzYYg8+A+ZS49d7aE96fX3MYHY14nldTz8dmAQbHyOY8NkN29y+ifZkPYTmetRBknZaSsnw0+j8tBwy49CNDuZEb3yeEkzXVXMjopux+01Ch7EMeYHFtxcSz9nKatToxxjuDT75TPIpRL470MPJG11W/Jgd+sNipTlSKhRxGB5/EoDvt2dIfdaMOFPSmZUYAVt7OZKOLeQfuRQSWtcwYutUfbgBblfBFEcjY+BIsC6loRj+21Ah6bdHaVQX+CEhCapL6o8pQZB2XWoPSekE2Jsjkc1T+ArGO5Zv1uPC6XovS4vAYo6MSSII0aC8LZUIwozpDAYPbauhje6i+RAIb7IEj2JcjGteRYJWe61/EGp5jxkHlKWThgP+CNwOZu7OcLAUPOlKCfgQyPQbf0a+hmefTxFPTbIPuTZ5WyAiCAZgQQUEMutGRUL1EJgZFhw/G5UdsYkABNAqazKqbXjensMm6/eBU3L27jCBDe70WH7JvxMDr9gagC6VHA/JL9ilyB9gQe3u16JfBns1oqoN/dkWle6AoLZRFOB8ZAAXSnk4H6SAHiXEwnqpzSvs1KG7JzmNPGIH3WgF5kP2lYNr0nMLqzoTtVn9Y1tcPu7whEBj/FEK96PLFdFGxLUMEGc62HeY09aCPeclnfNS/36QyC87p1kQ1vy35X4whUTSCXeSWwSeCxyf7KnkrN+u2LI9vI2UwksAyFOlLyDGAkAWbOnQ1rgdOV88V47RQitwgMSfclMC6dmYa+5vAZtY7XyfKPvmcO6Ntm8Hzx2WXKGjta/u3xtchcGpSsKdZSWfpZDcd+72XGrnSqgyqVI9lTT7gCmIoCDkpQaHnIki9ioslaJQgCECW9y5ncrWOQzX2l37MKwxVPklvomCro2TRy5T0CT6n/i2wrlBjRKs/Az6hdZIt/GgA/w1ToddYHEM3z1mReZV8ZAzHS+c+aZathfLVn6mx0MctBSaJ+OSXb30C5bAEyx5InW/qLwDRrn1lWBJ7AGX1fQCMB+kn1IFBhVwIT6ivkgCDsmQniMCW1I+ex2BbaVM1ja9vKlU3IycamZF3TvrOdQWDegafCn14qnkrgJfvdYPwnzZ76i6mSowTITs54k8wtMrJD3zFnmFf9Lf+ajLX9JnvDPeiywpfXBknVRLaeZDrzmVU1sq+y+a7PQ+34CdDLoKIdF9suvCf72zQTVcDP57vYVGfefmwxObDZl4nvGxRo5j43qvZHtixSpmdWfjF3Al9bBfRkHi3rahua7ytxJYPO7unH9/jcZDqV3fP08CR7yTarzx77DPts/vleTjs6jz5V6E7GDJ3akEopAswZlOE7T4tFs1/UowpaLoTKZiewXUk7cO1n3wOtX557vVY5enVz4tp2/ZmTWVWM2t73+5yLzqjQ0j0PPNl+nl7MGjocB54I9sn5PJTkKvfTErVnyhJXUbIWVAbqPOVekH4y7RyJE64GqoL80l+nY0yQf5nIoT3lc5F7mEQHJc8hV6mGPh5jsVwLRBYQ2ysVF6wvAAivAQbJX4EaLp/Dehb9YvCHfUAFEcH7OvBEQhWWFkks7Jey56FF3QXUZgQsqHzhc5l/VJJXWEeqYXYHyVMCTyQC8VzsISrjCUSRdKR+XVCAMX6SFrgWFHE9AllFjk+ns7h4dRs3r76Iq+tbJeWQvBTLRazuPsfi7i7a3/8Qp9062ttNdOgVeiryk+gWcqlXVTRad7JPfH7Xw2OM2qM47QgWTWLXG4r+luCqgtYt+iEVOaDqmt1ebAfqiRYkAi1KssEp6VGp8qI3AkKw14nZr/5NXP36VzH5N7+J7e1VbLoFaB+e2tE7RCzefxeffv/7aP3lbYzvHyJo7p06crFaxUO39Jrgn6pM0/aW/U1iCT1eJrNov3gVvS/fxOCrL6N3ex2daV/ziv+0WW3j/sPnePz4OY4P81h//hDHpydV+w932TsanELnrxV9qkaR4gS/0rdSVSDVBpx3U+W26SfRUw8MeYJQIQ6HMbi8jNs3r+Plq9eysxdv38Xy++9j9+lzaWJOJRN27rCv/UJAckHi26AXT/1O/LhfxbvtMhYkJRxSF4g9sSSZSQ9kYJ6z53X13mZd2Nv2mRVAedanhWsYs2lsvUr22qbFJqpxG9tYtr+wNZAz/lzBZor+k2x3so4r2PMeja8PcUVWQ9X4hO1b3pP8z54+xkNsf8puyu/bTrAdLp92W+w7dATyvNh3ZU4JeAMe2uf19xxQ4tyzE4ztGL84YwtFf/nZpG8zCcuy2MGiWnfbTgG4HwP8Jq7QBAsSSOU58GWcnMb3/Ow8v21s2ycOzphmj+th43N9f9Z6R3KU/opZicK1hbGRTFZR19u/8zUU7FkuRLmHT+VgoAFi1tDzaFvf9rlft673egtArwJNXMtVCsbSngcEvBa2X30v+0+yhzJIKbpDaHaTJpD722ZgHoyPOrmuHoMxvOfPbjwG6mCvtefYNqbn2uerPmfeD9gUPocOJhj/8T24jmW2bOiq36vvaXvRz+nxK3Gg+ql91VofaA9mv1YCT7L9VCmelT9gnDuzA51+1gvJ6+g1KbZvCbyJjiwrOnxuavy4fp56jPV8O2BVB3O5VrEzzwFrnsPjNoZ37itUwgG+n3G6x6dHVb95zb1/mFfuu92V9fU/nt0ykGt5f/jatXzk+cbj0qqhXkNjjcbcvDy+h20VrkXgycnpnh/LAQUs+2Aw0+j0RhGdcQymNzG6+SJO/VEsdvu4ffFlw7S1obcriUr4u6TOkPzSLzTbqq5Ntg2CScajnAQnXAHZkAUlUsP0mBuPCj252AJKgvIQvYbJi+/fK2xCPLNtTuOckhm9sj98hjx/xpi9Vyyn7O/4HLAn/Z36t+eQdhh1/MG6wnv/9vZFtPEt8ElW63i4/xw/vf0h7tDV6LBDwZ+UfLNaqhpKiSm70vtJne0zUEvgCRulSUylbcyu0DxrbtNmqanpS8J0+eF1nbukf3dg3s/aBLCqIgXPpfWx95C/Qw8nx3rqSifmSgFN8qQysaLGIFk/PUvScFvPeu+2bm5enH7729/Gjz/+KFotLuaSZD6EweyKCAdq5PxlFrsf3MrPB9cbpRYMUtbpYFpwOvBjg8AAlp1PbxALxvpgGviX4ZIBI284f89KiPtZAdfAPJ8zKOaD3ExkKhgbBHYurfiZAytrAwoWPFZOBlpqgV8bYhJOydn51w6WwMN+P16+fCnqs3fv3mmtLEy9URpwJbOSLFi9Lvy2ALeQ5NqMqTECK6Xk+a+FG//3dX0tCR33MEhnuDHMjsd48+YLNe0ls8WBp0bwBs13S+N1C+FmYybQ4fmslY6FDOMg65u/eTYDlF4TPxvX9x5xAJLPs9fdP8lKur5fWbt/zXtd72OAEe9NCyuvZ8nEKaWu9QGvFTZgX/33c8XDfNgJUCAhDSwb002wIQNtFlJch/uvyJJNJ8P38f4r1y7ZcHxWlSHtdvzt3/6t1uQf//Efm+eW4Etj1d/nMwSeCFbV+8tVcoyZ5uLmfKWfF6ALzYFdxdTvklUdcREdBZxmh2PM2t2YQY0HULB8KkZvUpQVoyz7galPSXEsD+r7QHCr0NX1ppMYzaZ0S1GPKegzFIA6HGJCJdN6Ez98+11s7h8a6ioZKynEdW5abT27GgKqd3f2+2qVSgRo4qhoIoACtR4+ElVBvWMnhu1+TPrjWA5oOH4URV0naTMpmeULe4zOYeHJVoB9OIjdYafsVvpA6ZxCCwOoKIo+4AkM85LpzA9UgexZOY3ZuFF7g/geCiH3rwDBpIywUci8Xo6nqkY7DXsRQ6jvki4os4F6q6WU6nqxVIWYZCDBINaHhu/TcSOLLAd4HoPFradFCeztD0H2EhRWUOF1Bj1dR+CWs/9TwTZGK3ua5vSMcU9D0IHW9PL2Oi5fvoyLmysF5sZXF+o7FVCVQKfIum12sZkvY75bS7EfAJwB0JbQ6xWufuZs+fmhZJpDa5gJAPtdyYYpsrMVl7NZ3NxcxdXlLEYC2TvKxFSSBBzJGXiSjKp5f6reGzj6PpsuRebzVMrZSK4NUutHBxklczLwxNrKEE0Qz7KrdsAtoxzYei4/rY9o9Mx7NsjsvDaZkJllo2zwzHoSXV4UR3NydfEzML2uWOFAkDnOGrtBLUCLHXHpyMzWk06tMmodSOKzduxstFvXK/CU/d6k/6rAmanG7GTVTkNjVAnbKraDn6nWAzwTga36u5b1Xp8DVeGDErh34ElVK2S+qk9RCWBKr7gEvuqLQC8N5IiCTs4Yw5EBsoAbH8D5dFCAiGtAvaUeUBjrbTLnzxUABJ6KBVoCoVrz/0ngiT1JJr71Q1vgLL3Jzpt40h01wK9suwxky4lJucOzSOenbWfZqXlW36Iyh3ZybW/wfCtlgp+ptBzc1/wmUPL/F3jiHNSBJ1GLkQWXlRPIDHrpWcaYwoy59p6HJsp7RHR2SePF2LTPsuqaa9SOm2UWesDjq/eGuctL1nrur+xzV9tH6EFn3amaAerHRm4U20rPlz2doKZQUgABd5KmtqUHm87GKbm/T6UKRq97T6Tzmurt/MvZopVT3VBH1oAFARB0CEHh5BgnGLU7nTm8a9vJso7Ars9bsyfzujpXz6gu67PJ+6vlvKEeJEhIXzvoQ+xQckZcEav5r4KkloGSlaqI7TaAN/YEcoXAIfNk8NlB+nUAACAASURBVMbJQnyHwNLDaqWzZvCV/cz/+S6fdca3nxtKDdZXSTnzufoFqfI4aelktyeVmigL2cNZ0ci15jipaYcLdKQHEdXHu4P6J8omyqQIAbPZS9D7uQ7kmaaG67FfPYYCSBb9hu538M4+m8+nQLvume2i9t3syAN8uZJP1WWcPQIuokQ+NEFeVy2KNjfBb/Ym689elv4xbz2v534cDsaSIZahDo5KtnVKgMeBJ+25KngqGyhphzWXSUuFTf7p/k7+LnQynE8nPM6XCyWkADiohyJyOEEkyfhkvbAPMmh1FCCajsYxJEiUgQ1SrBSMz33Wpe/XZhXb+TxIVujtqQ4rVJLaX1nhCrhgcEZj7GG/dos9x1jaMC5u9GwaP4G5TjeO/U50hqNo555Er7Cu09vLePHqC/V5UkY6FVXrpXouEXg6fft9nKCPo//KYadgStGkLYEKnax4sl60rmBPSe5d9FQ1ftq24zSaxAba6UFXgaf9YhX7xw/K/h2SkGVd0C4BEAJMw/5IgIpUjihKS+8+EgGwdx+g3P7Vr2L27/5tdL7+RcTNTfTHk+i3egJxVg8/xvLdT9H56YOCT4vvvo/udhfjYT+29D06bqVfSiZx6bWlhChX6fUHsTq1YjscRf/Vq5h+/U2MvnoV3YuZAnnR7cV2tY2P736Kj3/5MebvP8Tjux/j+HAfI3p5TWjunddjv2DrS0aW5JF2v7BJOEu51k+8fgnVdiZkYuueOAf9fkyurmN2cxXTV7fx+OFDzH94FwdozwjkwCLQbcUWfQLtHn3vsLX6vXjstuLH0ybe7jdxvydwWhJnlfzHquJDqE9HkXvYFTyHwe5aP/A6621g0AFXYzT+u9Z7z31NdFt9be8j35OKnKYCBXaMtOHYf7L72BuV/2o5YPtLjBSV3PD7llX4SvWPsRvrIoNz9qN9rhVUJnMfektYIFLmEgS2jUwgfTQs8sPBJs6u/y9s5VBwF4/B1zeOYlxCCV1ph1vnmwawfmaPxa9Bpe91MtZVX4fEUv9YxqGb+I6DQvbnbUd4fV2FVgO7xk34DpiOMSvuYbDefoz1Dr8NsMuGyuCU+z/hGzhQ5Ht7HT2XfkbbXfZ5zczEvc10ZPzSSeN1QMc+hG0+1sW2nZ/f+8mBJ9sy3JNr2kbgPvzNffmsaQh9HnwP+171HrD9gv9Rj83fLb7nOSjs9a73P/+n4ti4kNfCgTj5/EnZ5vPifc9a8z37fT6Png/bTq548n29l2o7zWMh8FSes+w5nfVW8X8kK5LWmsBUCZqOmwBzjc/tYX3I5EOYNFgXyxrZLGmjWx97v3mOvO8Ym/Ey70+etdavhdms2P2eI6+B5GWeH4/XY7Ucc+DY338u/wwI1Peo5a2rkepntm5ljaj+eb529fmyHVc/X/35LUksWRF4lolFpjOnkxn4zTCiRXX1MPqT6+hd3MahN4zV/hQvXrwKkot63ZI0LVutd67CA2uTXdkBywCDSvaJXqEKXCwKvSm+le0o8IMG68CGAVPqkHhakrz7YFEpT3qdYmczJscc7G9qPMnOUe/1eo1IDKjxLp9Fn5WHx9IDsg7W+Tl5jVYNxpVt67NmXNOBd+ToxWQq3+jp8TE+vPsx7u/uNO7V50+qhtrT8sG9IEnw3m3S5qEXZElmwuBSVbYD2+gVKqJSV6tSGj2UASjmiFY1jX+dAX/3HPdZrvdbvce953xuaj3tfUxSum19z1F9VtTXGjuhU3xPyfnEp/T/tGd5z/pF1768vD79l//yX+IPf/hD/PGPfxSIbAFcFqdkifk1l1sZ/PEFvfAWMgzKDvZzxV8/uA/kX9s43N+bphbmVtoMzAEXGw7OqHRg5Lkg5942BOxwOdDkQIWFPp81GM/m4n3zEfu+ft/BEwc9eHYbGTYMLKy8Ufjb47dC8NxYOPJZORDTqa5HryofQP52YKgOPDWbxr0fUgl4ThxA4lm9Rt58Vsy1gregt1FoJcB3a4Xg+9YHeTDoKWvMUVOAeSu10mywZKdwDwdT/FllnKpBZgFtrczkEGfFkDNiuacBSleBWeDWY/Na+BD5b++T+j7FgCvgQj0v/mzZ62UOvX4lGJacmwqIngNPNcBpRfG8h5qvUxvT/N971caNq5QslCxEbOx4zRws8T4ryvQM9KFYpYCSho7z/x/+w3/QPv+7v/s7ve4zYwFkUFoZXRnRtoFYKwjudTGeJFhZACplHtJDJ4Mn3SP0GKe4bnXj+tiO8QFnrC2OfJy17n5T6IIAvhPA01hLCCbW3V1MR7MY9YalkSJKcDyK4fVVTG9u5JhT9dPq4XieYsCZoanx77+Pb3/3TzGbTX4GfJJt0BgR8MF3eqWHT2ZuE2CCSmTXgWP9FBedQaFoEfrViTZ/K+OgH1PGPhuo2mlyfanKHIKwJyj5aARPNmXs4v4z/PELZTMTSJV8EKdWO6bHjnrAHAj6AuKJnqcb3VNboP3quJeM4h/OpUFWHHv227Q/PPegSVoWyzdA0UNvEL3pKDqTUbRGfTnavL/fohC3cfj4U0A9A80IirMYDKXnEkYIPPpUQQFAqUwaEGU4EDDyiGOy2SoT5LDaELkoRjJgfr8b3WHJXnVg2HvHMp970cOFQB0AO5l4FzfXMXv5Qpm8o0t4iTsxubyIwWwSe1VYUEEQsV6tYvW4VA8JAB9RuFFRs1kr+ET/BtEBrovTQ+YZv3frTVMdq7EmFRJUezdXFzEZD2Pc7xZ6JQJ5ZGwm0C25V/WpENWem91nIMJ608qZHhQ+87VBeT6vZ6ozNe90JjdnuHtuuGmZ6rX139Ab2BG1HLVjWwDSktFmg8xnnfMvwyGbuxr4VtZY0lTxjMx7I/uqptIAPHoG+uwkxRH3E71MOtmy6dlLvgc6IAORtiOYz+dJFg3QLlLo1LNVVpgBVztuNrb+mgHvakeBM2k029AVoJBUZs/n1bod6iCBOazvvgBqgCZykHC4s7eV5tgUazXAemwVIAkaQ0rtoQXl+8gQ9Qg4ijnSzjH7lnvzN5njpoKVbslsOlfISRYAMKdRKP2dFQHSYQkeav1wwE2pR9/BLOfvtXo/qzhoQGNVHBTQWJSkCcq6UtA60rra+qnR/XkuqBR14El7MKufpIdtq1X7yv1hyqZtlTNPRn0Ci654kv2VFU+W5z5z7mekeyTHt8EFMVvWlVqKGZjvvYB1thl0z27R99ar5iyXvkoKgsbYz8oW9ovtj6DSn+a+PK+yxKAgKdl92B5OivL5I4mhVGcUYOzh6V5rp2ekV1RW3mFD2U60LWG977XRfkjbRs9fVX0RfOLzyHIBTweqJwug7OoMXSf3pmWLx2pnh6BJLX+KVDjPKXrVdhHfrZ0brvH4cFfsP4LA+4Mo0pQdn9We3qeuINVYPc/a1119x4kd02w8zOeV0Z+BF+RdDVIIlCUZJwEt21+2M30ebX9ZZ7m3nJ3DtvtziRo45wLwGzpg2HV72Mdr2TYKVpHo4f4AAJaHY0z6Q/Vi4x+VNUriyCQQUe7m+sthzt5RdlDdI8x6lmvbh9H+HfX/p4GnzanQHNou9lnymioIis7FbjoW2lmq+PSTFLh5OEqvxiroJP8F/Yf8pDI0aT1s3yH/+lXFk2x+oiEZSBMIQo9GVwQn3Yt1J3tmfSiMGVCm8FXGTMUcQcEPHz7EBqrbnG90AYGnxWatZADsqe1y9bPAk0Fnn3n6b2LnzcaTmFD51us3gRQq2qgy6g26CojuNsvYQddGFfhqrUAiSS7YEpwrJUt0O6rUx45SdcXsRvPC/qV6GwCHsSDH5S/RB0hZXH1VfFPtj3nFP1gFXn/9MqYXlzGczlSZr/nerOLh/U9x/+O7GL19H4fdimYT6vE0THYBdBj+WSSVi3W85Zx/H6aDmLT60W6No3f7Ig6vruN0MdI+mH+8i8dv/xBPd3diMJgSdNUiQIW3i81xG+PutPGtGD9ngB9lVbda8fHTXQxevYzhN7+M6a//Jia/+mX0rq8l95mHyWAf6493sfnLj7H5/Z9i/afvo7+G/gia5a3oBy3vGkrkrKhhnyj5kIA21VlXlzF582WMvqA31lW0SayCjnG5js8f7+LDj+/i/se3Mf/wPo7LRYw6rWiNsg+Pqrr2olVkOQgOo8tIlpIN5CqDZHAxeD3VnswkpnYv9pwj2dZ9nZWrr17Gcr6I9dNTtJbb6Of7dHBatggr4Qeg/9qx63TiPk7xvnOMt8d1vN/MY98aFJYBdJ36pJbAk31ind6UH7VesJxmn9v+Mm5ie90y/vn3aj2D/PV5tOyobYBTQNNTgMai88+YSLFxisys/eFGn6qPZkmcquWw78P16Gvms2qQ3X/XeE/9zNZPwp+w37AzMqsbfUjAgX9Qp46Tpt7BHL7j8QpbeUa1Z7vR9pL1Jt/xPBemISoWp429Yfnrc+cxQmVl3cNnjH14bOB3BhSdeFC30/B3/Bmua2yBMRnj8X1lE2QVXx0QMLblfeP5NG5iv8drxee4Nj4dAO56s1awwYEnvud/xtLstxgX3GwLjaBlhgNNDpg5cFcnTD8H6uu9ZT1X7wWuXSdsSDYlnSPvGQR38FF2f2IIxvdqHNTYpc8SdKQO7Pm+3iPP8U+fgfq8sR+xBUz5Bn7DD2tcAhclYc3r5/E68FRjkrZr/bzaxzTfyx8/Xz0/P5szqmAy8NTgue0S1NZ4s9/wPu11z6v9NOaTNeVnOCiUiAbl7ZvVPqztgHre7G8bgzQrkP1a7SlYhqhUVnVhoYWrQXePt8iUc78mr4fn0Ge28S8qWj+uIZ/yWHAvywRfw3hZHXgyhmvZXNbt3KPJshi5wDWNydf+iO9reQFjhs+wn5tn4NxpH6mH5DDanXEcO6OIwWV0ptfRmszi1B3EeFAo9Olzh/1K0EmyRUwBxxhfzH6W2Oc+5kqWH8J0UqoReR7ZzGZOwN8EP+kU/77MC9wf+LYlqZoElG6UljmssbHPmmGgA1NPlcjpve59jSXKvW3/8lnLciWOYVenf1fvc94TPgJbQe4Pyz7rbhUxZEBtQuJRr9/s18V8Lnayj3/+XsEoKt23y3kMu62YwkS1WsZRVPml9YXkEkkr6GcHmqgOXS/KOqkMOPepqfmQxYOCwcuWhhWKxJX0qezDGNvwebGutTytfbZ6/oS/HYp947jPcz/PtrdltJPftV7YcqnXLPcc+2j9x//4f56ocPiv//W/KvhUg/1FeCRXbDqo3KCuLLGCs6CxIrMCq4WkhUIjyar/ePGtbHjwAowV5VcfXgvgWhk7eFFzyNcBnvo5vFEtNC3ofeBl8GQVlZUWAoIfV+7IyUsuS65nZaSyXANAqcQtGGz41M9lpVkHQuqDYoXNuKzo+aznxYaOHcH6Xr6PN5NBE8bC50sPr7JZGYOdKsbJRuNf7XQ2wjSzcBmzsz48FzwX93MmCD2EED48V3ltXIBtNbanIW5L1+B98wjbeDKnpveYQRhnSHHwyQh4/ow2Drgfz2Ngg9drIcNz1uBkbRifwZKSweQ1qQ1LrrfZrOS8eE/ZsPIekL2fvPVWbv5bwiINQyum5wawjQADeIzZz+LjUxtPdiJsiEOXVivG5waIggjHoxQR6/369ev45ptvApq9v//7v28CT76uBYiFHYaTr+/MHxu2WlMcYQEDBTBA0A46PTlMNMWe0BB4f4ib6MbNqROD3T4mnVaMBiXLAc55ynsx/qGgU98OyjxbfYFsq3E7Li8uYjIszRBb41G0prPo317F9MW1qo4Q3l0oj6jowvH/cBc//eO/xOPbd9GbDRs6B+2PipqoBNWS7gHmGMywdsSm145Nvx2HTitej28D6JSARwuDtNuLFaDqYBDji4voXIxVGTR9+UKNn6lAw/kn41VUf2//HOv5QpQ6D+8/qUGhHPOkNJsMxgLHCKadABfg2x6MdY310yo6p61kkitK1Hw+ARrJpazGsMI3x65oD9vteIq+KoZ6F5M4DgpFIVl8nV3EhqaJf/ynWC3msX1aKkiDQ41Tj/NKf6PjoTQYJ4hEldZoOonBZKzMXMm20yF2T8vYPMKPv1EACOXE3BE0wFB+LoOsA1iPJQ5ftGLcH8UMTt0XtzH94jYmX9zG8PoiRsOJxqiSYFEukH24j926AHmtHnSEG2XOQ+sGOIAxu3p61Pgg7EKuqEpvZ1rWrYJt7L/taadg0ng4iMuLcVxNJzEdj2NKI+lBP8Zw+GdWiIzdDDxJzlSZ/dY/VHxJDicAR4We9dhzAKDoo9LLRvqBc5AGmT6b2Ze1IexrWJ4DHtU6wXLBshAnwPe3bEReOgtR/RLIxqHvS7vIajh9mXMBeu0CxgN4IpcVtKkqX0wLRQNOZUv2+2VfZICBAycgIMvDZYTWFRFJg2k5Xets7jucTjJbKHv7Jc+xx2d5VxunNsAkh7Nfih3H2igXIJyGJ9+pHTJfn/3U9B0iGHzEycoqKegckvZHusYUZVXgiYAqgSdkGwAR51IVBASnAVwIuYJkNYGrArIQYCk0EMU2Yo3INpOeSOopGc+ZjWSd8zzwRJaa9yxLTLgfiijpIQBygKDsVKb9UfVY4X6WL8xjE7yrKmUE7ps2I5Nxaj1IwL6uEnTFU1rbJWGlykhjrhvHDICP8SawpyBiNm23AX5Kqg7ZQhmQUD+tPIcOPBEw8jnhc5KhJDYlfYh1rfW0dZ6dOvVFco/NDPQBjNb0YQoAukdWgmn0NnS/v6InS0Cw2AFFljcUSQ5eKBGjAByrTaHCQdaI/kLZ9yWZpDHyK5oi24KNTVA53ZIZOW72CX8PZ5NyvqP0HSMYoDOdttQhqZIamy6r2zxfotjKzFs7c96LOlOtc28jz7/kbgbOoEflb+QmAQOdr5SJOscVPZv63iSVB3uG+wA8ItuhowIoRD/pM/3SJDdGxc514Mm2tYBF0UEXR9C2Ip9V1jMVKtkPy3Oqkud0+pCB/BzRI+y3pK/leaEvpG8j5xxdy72pchbwQkJEBv0sM6ZUsmTgaUTfHAeeRkMFI1wdxLM/p9rjTBjkckC9BklP/aTKzQWzfWsbc9cqoJEBO+8brynykeCWHNLDLgPmWW1JNZvpYZPqS1V9VXYxdqArqBXsyf1DZZco+Nr0ZsqK0azytf+nwMyhJGb4uVQ5msFh9vK+VcA35By6kPfxR5hnkvh++ngnfaPebElbhm2ivpunY6zuH/+Vz2AggnvOsoH9aDQRJQ2sFLaRC/DclcwkM5cAz5GA02IVx8fHOMypMiq9sOzv9sejGF3NlFSDTdW9fKNnB1hUwDApQPk8Nnt7tVRV7o4+CaOh5pLKxw6NOo+nePlqFsPJVCwAJGb1CUyuV/Hw7sf4+PZt3H56jN1mEaflMnpUINGLjEqdEzIQY7isPWOyj2uglL2y6ERcDy+j15vE6Fe/jP7/8svYXIxKP6HHRSz/5Y/x4x+/jd5mF1dkse8JtCNryYxFz5WMZM4jdmUjg5OJpAMRdH8YMbuN3hdvYvT1N9H78os4zKaxbp/i5qIfsdrE+u27ePqn38fqD99GZzGP02kX69MmLvolsMVe0L5BtmeAk9e5L1R3x1Mn2sNxtCcX0QJMu7iMningkR+LdSyenuLu4/vYPN5H57iPXov+SiudOWxH+TNUTtFXLP1O7EbvV9suzKNwBeTfYiv/QX1aFbQoSWtUTurcDktvJv7f3R3lN3C9TfcYKyrHqCg/4VP1Y3dsxefjIT4NTvGutYsfFo+xpDIsaUcLRWuepewDSYWZgT/J2QwyW45K/6b/ajnn9/htANXyvpH7tnEyU8R253M/l7Y5RbacK7etD/lsv1uqyWvMh2s1/mj2oLE+53XLMJ6Nc+l7+tlsf2geq0CgbczaBydRDZ1tfAlqKK4LdkIFLRVjfN7YDGde853yv9ctga8a3/J4eN2AnT9jYJpndDIz//eZez7PBJ5qHKNOki3n9twvx+vsNUN+8BpBePlKGYC0nva5bxLFErexrOK3k1CLrj0z1/i7tpvt03m88u1zrpTwl8lo9Vpbjnrtbcvbl/I1/TxcswFhkwHHus82o/UW1/C82pav97mviW/tcfls+HPan0lDKR+mYoThPQHb7i+YVTXGcbz26OfnOGVtLz/fk/VccD/7J15TV2Q19msmaTN+70Gf83pfWn/W50d6/1j2RXPeKoYE3V/tIhJXyyCz/R/pv1YmhckXKpXQUJHbZ3GwtZYPNdCN3+g1NUbqdSOANBqM0lX4ecWS95FxUu8d7rPelsAu3/X5aWw498dOOageOvSqImkjK2+4tmWfr+8z733DZ2TH7jb6rM+v/SHPvWzE1E217PB6uccTn0P/85mLiwthjsyDE0T5/3MMWdfOxFae0+efZ+Ma/H2gxyw+XmsQrd4sYngZrTHBp6vojieyc3VW+70Y9EdNxaySvMHhJoUKz1TU6FLsFWyeUghQZCH/8LFsm9kXAxsTbqLEO7c1KawOzGWvVZKT63ly4oPWcFp6qzKfCgSl3LStcqiKAByE9Z4Vxj0o3/f1fRYdA8D3MoOT9bZlic4KmN5iUVgQkt1h2Cu4M+xkDz99iPnjfSwe72Lx+S6CZBv8fRLFdxvhoaaTJTEeW7Sm2rt/um/On9khGsp+7NZe8f1lQ7WTOSADVLXeq3Wax1rjTrxfywDv8SPpSxmLaea0YQPqaK35kc6FxjyTLTEdheOnjLROtpxs/af/9J9PGMz/8A//IIoBoqmu4hGwMyyN4XyQLDD5m4X2AdAmSRqduiqjHlBtlFiA+gD78PnzFhTcuxamfnALZAc++L6Vp4WkN1pdUeOAkhVS/UwOUPA9O6AGmxgnrxmQ8z0asMWHp8pwl7GYFC0W6F50CxYbCrUyr4FCrs+4EBR2/ph7FCKOs51CCx0rdC+0o+JWtLzvAA/XcIWYDYIasGjAqkqpejw2/ur9IOFSNfrks1Q8kTFmBQwQYAMBRQRdkA+AN3ttWDAvpnrkeZkDxm2lToWI94wNSgsNGy6e83qt/X/vs/pvP0fZA9koMavLbBh6H+LgeD4Zo/f1GfQpARQ/mx04K3+cLe+FWnHYyHHQtQ7sea9wTc6qAV/vhZ8bGD/nlPU4LZSo2MIAdRNOfvPPc+1rWtjyt8+HwJkUdnwHOcLz4ND7eaH2IHhtnv5Bpx0TsiZOVLJs4/WwF/3tPm6jG9endvQ3OL801QRwOMZhvVB294mqAMCXUyg7dNIdihLk+PpSWRmUfEJV0aOJ8s1FdF9cx/DmOnaLlegckWPLz59i9cNPsf3z23j6f7+Ly+jFlsSPqseISl39Dzo95CpGG0ARTisNfUfl36Hfi8vepdacBstQgHQm01gRmJmOY3J7Ff3pLAB3xgAS/WKIDlpdZS9C3/H07m0c19sYnzrxw+//EB/evhUlCY4N9xtdXooGrzObxGk0jG5/ELPxRQyO7ZhDE/j0VILhNMHNkmfLFPbOsp2ZsZm1B6iJk6v1gb6lf1mqsWaj2EKz0unHbDSO9v4Um4d5PHz732P+QMbGKo4AH5utMprh1gUsH3RG+i3qvYuJgmynfjd6I3paDRREY3zrTw+x+ngvekFxwbZOaop8/eK2UayW6QZ2ZJwB7PSGcTGdCdSZ3F7H8IubmL15GaPbG4FTMkS3pXkplHmbDRk2BGxaMV8vZRBQ9TS/v1fVFY0eT9n76fHxXhR8TgBgUpRdvCoG7yMgBiBDp6Og0/XlJC4mk7iYcmYG8eWbLxrgSPsmg1DSD/zDsUjgXnKg7mVyOsZwXLIaz/KigHb+UY+55JUn60hVNO5RQ8Xas8aldgIs86hIqwPnlonn+xUaEQON1hucYzUS3pWKVFVp9Lral6vNRnsIufG0L04je+2azOqknaCSQnJ8W5xubAIoiQg84UycjdEzsMX7ki3p6LBHCRpaj3IdJzZwbZ6Lajc1bc+MKvMcS7+roqoksFi/eayW8TZU+b7BZlOHMgcESmtjlHW1Hpa8DnrOFKeT7N7SRyiNMQGPVY/Av1LxtFvv1MuCM6QqDIAq9sx2p/4B6EiqgpUFezzFhB5r6ciIyQKA1o1iMzvZ/X8EbjEPCTLx7D+jolJfqFJxJIcc0JGeX1XgCdI/xmRww41gmQM1FU1KBemHzGREhlrn2dGyvWS9531KHqR70UgPZqWcz49siqrKiDNgJ080qDQuhq4vz97zwJMqIBNsM5Weg1c8w/ZUDOvmJ6na5MiQ7Zr2m+0Ef7Yx0k/F+VZALnnjS2Z52asGEOUY9rqSjwBWBgaux2NV8GhfQgZW9XiCf150cPtd4UfPLEL1otntJPMN1uo8pWPfOp4rmr137Vj73Pn5BZpSImrnIcFHfb7TjjUZm2TW0ceGJAxe35XkD/bXen+umneSD9ey3ULVha9tyjrmUIFSgMF+6f9mG93ny/KHPcnnSCrY53lmxzZ7PB1jVd4kIEDyhJ1sqCJsTyqAScJFtyN7+sWrl7HNYKTvzzXod0sPINHpRWE5YB4JEtkPcLIByRcNPRD9ebIPlvo7zedEfVRJ5oAI80iWPJUyBDpIfGCvqe9UBhlrkAf5PwVc2e5Fk0b1k+1sbK4FPQQS1OJ7XN+OvIJO23N/NIM89n04m5sowLNtaMt/6wOo9uwTeA9ZFsgGh7PePe32WwXeZB+QzEYFN/LPzcJd8ZSHDXk3ObZFR0dyDfmugOzIAAAPquUIFvncyq43rSlzxr1PhYbO+k698jJQhq7tDEsPLbE7dPrSxfN56en4NJ/Hd39+K31DsEC+FroVGuB+V1RwBE98bY/fMoA5uhmOVEUCgEXPyS/evIle0ktLJh2SJrpN1eA+uoAyy3Uc7x5j+/QUbdggqAhPP3d4MY3x7VXMXt3KLlv1bs7+Q1bds7cYI/M/Wq9isd/Gqn1U8IlAe/vUiS7N7Q6nGE9aMb28UsWTAhoElbabWH76GPfv38flT59jv5rHbjGPDn0HweCP2wAAIABJREFUlA1O45yS9NLPHgoCmTL50tn0si+7nbgeXMYRaul/85sY/x//LhZXhZ4VGsT409v4H//w3+Lw6S6m2120Vovongp9bAea7fZM9gRxByVdkKDRLTYJ5+dm0o/jqRub6MemP4148TJ633wVva+/iPb1NGKzipvJNDpP8/j03/457n73/8Tp8+fojToxmA5iuM4kAwKS7pPXaQkEkwyUroNClOp1ksYi1u1etCaTGM6uml4T+yOA5SYeoNBZP0ZfeTgH9ZpiHrAhsY1lw2QgShunhy9TqhrMMGLZxO+LU1+0jlDsoRcIBBGUHhJwOVHFtC49vEhso3p9U3TdYdiO/aArUGvYGcSYAMfuFJ+g2Bt24333EN/P7+OOPl3YAb1imwjkz0Bf0c3nwIR1wnNfuAakfAa4phNT689bT/o1+fhVRrr9YPu67AHpRoGLJQmBwJOTTVunDGLX9MSZmCFfmgLDxEh4tjphFrk9Hl80ScvGJmw/8Dc2rG2V2m8yuAk7AhTo9gegNuNHtjGJGdmTyUkDtjVtZ3Y7Ze3tUxrb4RolMFao8nSmD/sYZM8UYyKehxqX8dwWrKcwyLjyxmM4Yw5nqmfGxHi5tjE67s8547VSAXKmd/O6aE0yoOfn8PrxnTpRmM+hu7c7+i2Xs2Hb22O3buFZnEhb2yfWL04Isb1tPcX3jaPY9+A7JTBfaNqMK2LLM//275wQzeeNjRl/qTGWMrdnmkj+ZmzPsSZf33NkW5znoCeU7OpMYue5jUnyfwH/SWVe44P1PjX+aPzF9ht0hXgGndT3xl55DifHeL5rn4fnMVZazxWve3zyE3LOMr/mZ0fc2JHXyXiUaTXxf3g2UqGomLLdt6XCFxaW6UzzAt78vMez59f4F1R7Dm7W+JjliJl6PC9+UOtogkxUNzGPdcI9n8cGRP4Z9/WZ8zXKPiuBIVd82Hbi+l5z42G2aW2/aSxKDiy+gK/D9X22vDaeQ9u/tqFhJHLgxZgj5wacnvGAtTn4xOfq/VLuX9bbAXZfC6yO719eX8RisY4lsEx/Fq3RVez7szgNJtEejNReQHKVJBiqR+ULtmKUz4ANJ1kCRmE6eKpEs7elEq3TvsRn0dmnciqTEKnutt2ODSD/8FhwVNkc3ULH6L3m57e8aA/BmM8VUbUcE1aJLs5Aic+3cVrFLp7156pliz6fwRTLLOsOrxdjxl8gGVmyYFMwf/7NHx/j7qf3Ym14ovrpxx9ka1H1BPsOFU7H9arp/UzgSYnvxoOOx1huSvsT/WRSm/sH89JofMZ3TOerxtAZDH5eXFKfE4/Fusl+kudec90utOK85j1sf0d2tun58XEyQUaHJvEZqIV9doTTZXyg9c0335wQAAZ3eNPKi4d0KaAXxIEHOUsZzZfDk5H/uiLDwpr35IRFSPFZqFjY8TkrL963Y2rhYWFZC3ErHEehRTWVxrsFpxWHSxNdwmxDkGeqq1UsVPiehbONbS/Kc+PMGUGOhtqgsNCvhbMnvXEMKwFfByQ8LzyvDQFvDgtfg5UWRlYGPIcc5ozOe+M9fy4+b+HH562EOTzcS400nzXOrgWbM1I9f8y/x8znXG00mYxUkukqmOn0QvtAQcLoqEE6z2GggvF4jOwJCxW/bmPXa+29Y4XlfcH3yhgp5c+MzIquz8Kf69RGofemDx/3E7CUQIuNNt530LU2tr0//BsOYr7PWDwGB81YX67jMT7fM7zO2XSgTdmwVemiFSZzZ4Xla1hYMfe1wVSvkRymzITwua8NRZ3X6SgW0Kyl8Wyhp/3OvAI8nsq5Zq6I/pv7FEBiu9goSNGiFw68vu1OXHZ6MY129Ojbc1rGVX8UV+1ejOlhwPoreZxg1TG2m6K4yazg2QQQJQ2BgJeLiQJOVNlcv7yNy8trgS3zuwfRxUG3cXt9GZNOX/zsn777cyzhtl9uJPzHw1asN9vCXUs/jmw2SC8fDCl6aMAOsqVx/eVFtF+8iNZwHN1TNya9UexuRzGZXihARMbpHj5wFA+0K4CGBNayctCN7MH5nEWx/fwQ++UiNp8+xfztj/H4/Z/jdP8YAwCK3S4+Xg6jPRlH++oy+i9fxOz2ixiNZrFZbWL+MI/dTx9jv4SuMNQ7iwxxQBx6R0EThg5gXKyXmlOfjjGajKOfGTPt1kRBoA50eyPOzF7Z1VyPJtj3j+/i6e2P0Zk/xfHuPvZk+tF75kiz62Ps8Ht2AAgdUc4MJtNojwexH/XiBDAym0Z7d4jFp/tYfgbk2MRmvZRCZ03J6OF6chgzOxQDxSDmZHqjgCYl3TRcvv76TYxev4zu7YWaWLfWB417+7SI9f2TKkUA38h0WaATOq34/OmTQHGy61dUvdFjo116axF45UygNJWlm4AuYIj+T6WWssUoqgJs7cR0No6XL2/jxYvbeD0sgVpKnrmHzmfyU2MIiAalAv5/1o+CSsNM7Chy55w5Zvlkh0SNxHtdBSdUlcBaIjfJlM1AKffmma13i9w7c9yLyocLu9qIirIEmuyoQa9o5+jp4TF6nXY8LUoQqvSWKRWM0jfQvACoHPcxu74ScERGLcElVQtyZo7rOKy3mnNAZuZkBd0hwcp2KyDuskHCWA1oWKbRuBPnzE4BRpkNR4GT6fhaRtsJsDzjM54TO+d24vitPhyZKWkZV9N9PM7L+luPSy6lE8q9VA+EsQzgKbCO36VKRddP4FzGezd7IR3Omf17esR1ShCX+ZRzBLBOJnO7E9tWoSq0LUQ2lPVNqYfKYBLVNFTZY9wJQGxrHaB6srFpneYx8EwrEjey2oxgv/ZsNiwVbde+ZJ6VnkJlrUynYL3q+XEPK1MFKOgBfSfXp8pTAF+hlCuVKwRVzzR24oNmTOkcyw5V1d+5GqnWT1o3ak0TEMjdTRitqYoStJ8ZhQL84hz0kE07pAdhObeyd7KfjNYRozp7aP3M867+UHZaRakpitTMYlRABzAxqyfZVyRN2JZknIxZtg9VEd6HfC+rd+hBhCy0jPRc217CvvG67jYF3PQ+U4bkoNgvDqzY9vQzQkmqfdw0W87ePznv6AzOrW1iRsc8ysHN/kwG/uXIuGcU3yeQmlSFjfNR9UKQgzYZiRZV9nsGEFVlmdU/6CbrSj+j50P6P51Uyax9CaJAe2HHS07yaFRAXQXvujG7vIjxlIbK3Th1S/9P7mc5Qd9K+v8wf5NR6e9kOkmeAf2iM7/fx2Q61jwIQCDwZNrQ3LOix9iVwDS0emoonBmJXjeDD8oCRc5XLAQgArwPoM06HAiEUw2J4w7lRvZy5Pr12lpGOWNVtrCD4BUVoUDplGmbfbFREdaWNwSGsT89PtmuGShkP3M8DAxI71H95P5osusL8MFeIPAn3yzpIg0EMF7b8QR+PA7GNmqXjP6yoIV+uK5woueNqUQlD5JWzHP7SA+0BK8FtJ9aStTB99sdjzF/WirI6KAAc1EnahyJwaR8sBySXEvwm4qI2fQyvnj5Mq4ub6I3HEV3MIz2aKB+S8dWoRMcQoNJYuZxH+uHuzh8+BCth8eIp7kqxTYrspnbcfnyi5jQj4kkm6ub2PVHMRwWH2q93avC9ES1C/2iDujW0h9JVXn04lyXfqHsaeiPV7GLG0CRpMxp9YSkRXe5izE0hd//MR7ev4/T4yK6m50SvbDJuqMikzqicTsHsms5KLsoeJ5exMubOH3zRbR++VWMvvk6esNJbKEBvNvE/uPHWPzhD3F4+5foLeaxJ6nneFCFPIEUg2tlzxVZrzk/HWLaoe/pQXpif+rEhqD+ZBIvvvoqXn39Vfyps43LwTj6603c/+m7uP/uz6IyJHmtR8JLNjS3P2Q57/1BRRr6jv5Z/ek4+rPL2HKfYyvafXTDPJYPT6Uavn2K+81SAckBwf3NPnrDQqmrpDT0yfEUYxLrohXb5TpG7b4Szk6IS3QL55Us+GMowWsgKifooMFapjGYTArlabcl0IkDhp/S2x7jsFkXCi38qekkTvQa3dAbgoSNdhygt+m04rET8dQ6xuK0j4+HQ9yvFzFvnWKOgdnrx5C+ZsutnoHKKZ91Atje28gNgdnQlGcFj885e8BArv3nGh8yNlHkavGvJSsyYGM/2HaY8Y5GB6c+5X0YBYyxGNdBPhhob2g+U195fzZjOpXEI9vTtuMsv7F5/FPbhd7z3IvnVVBjv5cuMYYlbCX75noMBp91/gg4Zt+qs41SbGeBdgJEC0hX2zXGiWocSHongV3bAMZA/DnPe2MfQke5KRUX1vHGN/x8BvUt8xy441oG1j13XnMHJXxN38M+BM9n7I3r8oNda7wE2UvghJ+b6xutr5M7bP/znjHGejyN7ZR7oFDMH6LfK5XLdWDM/oRxEvtSxkq8D2sw+/8j7D145MqSLE1zrcJDk0wys7JUV9cOsDsLNBb7//9CN2awvdNdKZmKZGjXcvGda8f90ru6NxKJCLp4774rTBwzO2a5YPyP+7HmdfCAz/t97y2Pq/7t51aQMq/Db8ZMYGZA0sLBdj3qGV5z4JM9Zh39md6p+n0bxLf94u+yDsb4vLcZr/Enri06O4PByazR6xefiPf5qTEjn8HaH/J8cNZ5nR63HtNqPT9W4qQtSMWT15dre9/4O4zZtgG6rWZCsu13xIRLcM/X87gYJ38TeCIABiWjMUljhMay7Svax6zlgYKDGbjwWntPF/xscbCHa//bMspn3fvCe+4z8D4DDdD6l6SEoku83rZ7vZ+9xyVfYMmo7EXLhuPvUk3qfSY67iySkOzpNKPXH8HpG+vGIKJ7Fv3xVbQIyDcixtevlXSqfYAs7XaULOugjM56Yv/af/Q2TJtS1Xjbgm9qLQhGJ2sGv8u5K2utuSUBKe1Un3kFjyq6yFqO2cbFPuUe1k81HrpcFZntPe7EWOSNsIKU39zPOErtHwvrykoz6xw+a8y2jf9Y9Uyt14LPLV6mCkA9gu/xP201np+VkAZmtnn5ILpz1hwGHYJPc/rCsm+zwt+y2f1b1bM8bdBON9nDMjhX2znFb8iK79xjnjP77q3GVvimdIeYFmgXYir4grfKb82kBMuRg5xMdgbvc1/fOsJn7LD/8qw2rq6u9haMBuu9SBY49QE9ACAJmFtx+cIO3lgQmBaNB6gNEB9EKy3/2xPH9XzQ6+AOE2RqNiavlPMV55TxWklYABlMOhVM/NuKul4MCz8fXCslj8+vWzidCmVf08qe+fE1rPS9wX0NP5/n2XPg7AWP73RTWcHbiLIRWDuTGEmmrINz0kJXTlgGYhxcZHwOWDlIZ6UiJyOFhYW6n5Vr+d42Uo8HFhCoCNKi9I7UbNBoUI3CexY+3j+eCxswdXaBN7mDfc5m8Txwb75X5rsILgtvOdZVo23PrZ/Jxq9f5x7+vJ/N1/Dh9TrWCovvW0DZAPBe9H4wIMSe9V63Ymc+LUAdSLQB5es5aGTDs94HNrKgiquVkZ+zfs1KnnvaaLEgJmgEAG1jwCAoz6DoPEAA/R88x2Qm5xyXXisoGBxX5V4EkNB5sx1jMvG2EVfNdZy1O3HZ6sRgu4+WKCuEdsa+yZ4rdI9kWLjCj38TIL28voopzQnJmujioG5kLD3cPSrAIVC525SDR0nr5mVWhD5VN1SSbNcxHnTVrJkfrecuOU3pLUAD1e1KwZQ9/cbOhtGgiuniJi7PL+P67DK2F4PoUHE1Kk2eVxh7CG6qr3r9eJ6VQI0zayQ/90eKglisRLm3eX6JzeODHOf5p48xwOnqduIDAbuzUfRvrmP0xZs4v30tQ2G92Kly5P6779TAvLVYR3tXAIhWrx2Nfgk0LaBC6nZkHLCGNFymEon1oky2txso8NToUWZWACBiSYAlNDafTT/GE42N7z7F8uOn2E5eSqYWGQ6xj1VzG/v1Xr0oSjPlXjSGPVVQdegP1mkpU34/X8VqOlEQYjmfas4tzw57zTQVmcHMvA3Hl3F5fR3nN1dx++U70ey1xkNRKkIz1N42FGxaPU9j8fSidQcAJLihrPPtIsi6EKBOkGQyO/TEWExnB8DAlUiqWNluSh8FnMNFyVQSrRnVic1Cjzk+Hynr6IvhIC7G5wqOCVQGZM8+WFrrpBrxszpo44zbQ3WJQJc0vLJyoTZwADYEivO/uJmLtFE/gL/Tg8ay2qX2kmEZeNLZz6yYZVZTIWuQsYsZ/RE42yVzEeKv+XxRKm40hrbOGbJH/MgEw2IfHVXjUU3QjvFopKATAeBOm6rFEtxwHwsyh5VZToR5fWzsaplVG2+dpBN0OToH6TNHoKJ4q41HGcroHIy7lEfYN5bnls92ImzoM298xs4p8sTOkb9rnS+bZ78tdFIAH5wZ/S5rgyFHZvRBX1DpCIizPvYJgsoIMBEwFioxfR+wb7cX2Nzqdw40Ljqb6WSwPnq+RlP3IZu7mZR86rVC+yJkaDodnhvrMNttUEpxrzL3VDtRRlXAKM7zbnUMyJhmT32MspKMfeC5rKv9TE82jxI4I6RF4InrA4BrD3Euk3ZD14D2MKvCkL0CHv4Lfa1nSSetnNGk5EmgmX1M4Mkgz0HeVM1ZoUWtAS8HjlwZhqP2X/2c2gsOXLkiRz1GDvMLsWLSJqrCrAQPpHfQo2mTAsqaaoKOJ7bzbJsqYJPZuADNtkMIPLGuBJ4MlLgxem2n2rGSHZVJNbWD7Pdl3yEfGkeqI8Zsu8QBFI9V8i4zFe00DU/mT4ByJvvIxiPomhWmTs6p5/RlVs4fY6ptQdv39DrhXlBc8ZoDT/5OfzAqQTMC9vTF6fdiNB4XAJ/zBPVeo8hd6YflUkEJnD+NI5PrOHd2tpAp9icOYBCytZT2lESFpAg1DSTzVs7+RiA2cyqbKYN12v9OUEiqRs41wD/7B/54AlcKbK1Ls3rOlXtw+Xl9vm3bk/zD33bodZ8q8GS7nO+ttqnrMvAkWZR9N5ysoDOV1WpaP/pdAi6i/wEQMsO0UIGWynUndFC5yDNjr4mqN882e+bguKZckfzc08OmBMakK7JHnWxz961bHwMjoqR00CKrjFeSv0We8b1F0n5zvheLZbw8T5U17GQpA00eG4Eny7gaeJJ8xA5Sn5FxXGCPXlyruqg3HKnqm8DTlqoswjNQ9YgSuBGb2Ussf/k11ncP0Xp8KhXA27UA7eH4XIGV3tW1bL3m9a36XK3obzZfSd82WugKgoTQA9Md3Q0Vd7HKnpXMldYn1qquuxqeRX/UVyIO+6bP9yaLOH9+iLuffo3F3X20SOpakXC4jQZVR/tNDFpHqjjPoeyO9G9a9Olt96J1fRX7r75Q4Gn4h9/F4OqWoqloLPaxvruPyb//r1h+/33E3X0sscGZF/qCyg4pGbrlmtXfVOATUJG8aIvGmkAo1nrnbBTDi3Gs31xHlyDQfBGru/tYPz2rcgtpig6RnVHLpCpxg9ehXVQVHVR/BJnPL8m2i8W+GbPlNnrtbUwfntTri4Sol9VUdjVVSYXNASaGtewwyWF6+pJggc+73gQ0mQSSoJ52RjdBRr5PotaoTVIetHrNaA2hROxHo9+NwXigs7VdbWNB8tN0FjGn1+qLklQIPiE7RdWK6ICyl6BpuxWzZsRzYxfz/TaeqeBcTON5t4lHqtORo51e7Jbo5VbsOsU+sf9u2e/evZxB6xfLFOvDgzys6Lx8Rgx4U+VQB00cYKhxldo2ceCGayvg3y32W42hWBdIPqcd6/0oO7eqYObsM6bDc+VesK+MX1p/189m/9jPbt+bfxsnU7J0JprIZk7KpxqYPtDoVgkZ9X6kp+PB/6moiO2P1vflHs46LwB1CYAcQdwjpmUQlvdr/MNyy3gI12C8Shinx0i7cwgSGlC13ev7OMBhXKnGr/yexyY5XlF1Mq9KOq6S1Wu56s96Ph38qDEz2+NeV2NDXNNz7yQz6xXraX/HOtFzb3/BPgjvy0bOKjTPl+0o7Z+saqr3W/239xLVXwQ/HGzgunzOSXPeD8ZxPBaP3fPuM+C19R7x5w1Q+xlqW4C/a7/K93QCebGnio1F4Il7kKDh7xhzsl7xtX1d3ifwVHyzYzJZo1nJj+yxSJWWr+f9y/cOAYpMuBcelftRupvKmqxqZByMndYd3mN1wohtVOtxMzu5ctH7ycFQy0CvmW1Q+4LWT5YVlg+F7rzYx7Y9DrKLZN/EpW27W5YZc/tsX5HcKhlQKkP4X3S6mRTmdfWaCf/sHbFX2y6uSObfsLK4z3tRsnVlWwk89Qdn0T97Fc3+ZWya/YjOILrjcQxH44guyUUlSITeUJ/STNZyf1sSQ7wvhDVloB/ZOJ2WxDbtjwwoHnqd5rNaZqNDdX4y+c+ve6689rJB857GRpkjn83aT0C8uqqU6/lv9oqCR5lM6fXm2pY9jEU+aDK6WP5yHZ6J92mv4T1hv8z7UXIKe2U6i+nzcywmL8IfSXxHj4vVZD2J6fRF1dKYuCTnk/wLywn+N/aLzwq2v+RVsnhIDkQJ7J/uT42NPbmpklYrin9/JyED2S/lJ/uIY1ZmUNjPZfvPdoD2ea/EXxgLc2W/7CC7st+rbPaql2Sj1+vt5azCUdgvNA4W3nKgMtOCIVkROTjgz9fGRAkuFOCmzlR05ZArmywYuKbBHu5Rg/oWDgBgbBI3C3Q/EzmUmalqhefInKYwD6wnpHaofVCcWW+Dgt8lYFEEpr/jhf17i+x7fbbhMsvk1Gjy4eCzdvockDAwYuXF2FwaXStEO0K1MWVFasPCm4TPXF9fa9gfPnwQmOjqFK7jiKYDPR6XN5cPuA+X18QGmbMmPJ826PhcybLlsBQwrwiEYxaGA08OeDiizDW82b0etbEiIZbK28aPN/ZnhoEc22J4niphr2e9vhZ09RzYyPX3fSb8fa/V3zNe/R2va23M+jXTHXo+bbzacLfi8Xr6gFtRes5qA6B2lAn01XvD97Vic6Dp1MDl+aQEG7sgA5hriNKvVeZSz43TA/CcFEuav+ybxbMqi5OMAtEg7aJFBmMj4rLRjgvaBu738QV0A+1WXHQHMQDgovx0t4l9m34ijdhuikPH2a/Xmr+V4US4vtmI2aIARgQTFrOlgB0aPs9pWEggCwMdYKrZKHQjABMShsceNQB2gLUAUVQnIWeeu824/vJtjN6+jd3tVTRe3Ub3+ipGw4sYDc5i00sZkRynOMaE2HAmyeTdzjkDVRY8DSrSyWad2s2e6DIIhrXWq5h8/BSTj79Fi/4PnXbcQacENQ/3fPU6uuMz2i8GION2tYnWdhVzAi6TSTSg6SDJvoMT2lDw5LllB65bGlNvCi0aRgP3v+yMFEDCMSYAxVwN210pwNV0Hovn+5h8+C22D/ex+vApNpNngUsAx6LJIvCEQZkOFOD7rtdWz6je2Tg2NFMcjaJL/5vFXBnbVDwhN6BPMlAnpWSah1ap/OD/3vllXL2+jYtXN3Hz9k30zscyhDAY5lTSrLaxni9i/jyRg87fyB3+BxD4OH1Ww2/JESqp5gSiigIHHIMmh72qSqTsPyEdmBVFAJ8OsCNLGtCRkSXEmgy68fXFlfbmxXgU0AIMu73oQanlKsTMdtf9ql4UVAbpZ3cERgBXOIcATPxwtm3g1IEnvZlGBH0xaj1lfWg57cCTzmyCoeYQlozPbCWd9aS3kU5OgHyzWSvwRCBP8ov+BQQ0V8uSzdopgSj2G/2WRNtJLz+y89eb6PcaCjyJgomgxm6vdQH4k+E6P3KIW5Z67OV3AQzdB0hytnK2lfWfYK+f3bpS+r/ODkodZFlqOV/LcN/bxpQzXZ31Y1uC72iesqBMY8hKG0gmDvpgf2zOK6AHeyVlAPfqdUslEWAW4KL2IgG9bWkW2h6ULE7pu5St0hXZywrDVtnWyqYuNouorqDQEX1bAWxt9On6CbLzLO0BhEgZMCNg1YC+Jo1vgWvFJhNhVoJrUFgC/NoB8DXrdZIeZk76HYFxkg8EYJIujbPAGVBvPANFZG4DjFEpVxmz3t/WfQ48yuHLHo/F4E0aPnoQJTC8R1ZV/Y685p6TKbQgBoWSrk12XALXOGr/1Y/3XDkbZZ41dumxncBAnOcDEJOBJjn0WfEknYzhbwAeWqj8vpIYMtjjea4zjekxaSAMnSC9ncEejSMz0qyza+dBc5YOmx0s2zcHe4m9lXQwkkcVLZsrfSzXdI9MTpI8aTbirFWogFgzAwP1fLrqm3EiFxZZGe5xTzJxwzZcbf8wVrIo2S9mNWCuDSYwr6OLy2NfMsmcdtCng+shg87GpQLfCVdUv/C/fZzty7EPqgOrDh7qmaioyD1MEEl/p2hXKUPqen9HQOm2BEIIRh16RaXD7bPgRAiezYE/1oq/D1XnUPmk41z2f7FFasfQckI67O9UPNWVPtAG6gynTNN12lS2H7OKOQ01wELF03pRkv5kS+Z5499UxNP8mWui62XT0isgqVE0x2S55llnrtAn9kXYD51d6cfl10RJmr6ZKtagIGRMptvDlsm9Jt+lT+JSkYtcj0CTEvM67Xh5mcTz00Tr7QQDz99BfmfFlv/tZ7e/0e+01WeS6tKL86t49cXbGJyNY82RRt+QGNUslaTYWIiTJgG+x4dY3z1G49dP8UxC4GoR56MzBVNaBEbPrhQUvfiHv8qWpCJmNi9ZsCTAbLfL2NFjM519nVv5zysFsgAvVOVNgg90jQRcL86jNSrVi93VLnaTeZxNoIP5LZYPj9FcrjW22FONjLWzDzpYWlZ6L9e/6WeATdA8u4jdzXXs3r2O/p9+H8Ov3kWjN4wWyTjPLzH//odYfPNtLN7/FIsPH2NHYpjoe5H12fcyE3wsq3hOqocVnG+0C4DViCCLedkgy6oR13/6o4Kxe/oxYlPO5pQUye+zDPP4rQMtA+WjbAurC3S32L9QdV989YfYn43jebmO7mYd07v7WNw/xWIyiel8omp/rl+C6KuYrxfRbLVLZSUJH9CBN9vF3mH8yNCZquB8AAAgAElEQVSqbxvJUZxl1rtLhVx/ELtOL/pXV9G5OI/22SCGV+NSwTydxd0vv8Xy01N0FisFoLBxt+uVGtfTg40z3kbmI3NbbfW+mlEput/GrN+P58UsHtbL+Liax5REmSaV6diyhUpIOiP7aNgPFADdKzQ+0rMnFMM609l/u05YNnDn80LgybqY+xg8NjjpNbLschIC/0ams8c9Pttctu94nWriWrcdbIlUMvhe9nmNDfh5GCPnpZaXNbjvzzvw4qBPHbxwAN3BANui3EPXqoBe++F+ngJkFvvDn7eOtz+vZ8w18N/8VrZ+YlXe38YyvIYO4jg525n7zCv3QeZ5jfVsGXg6AMV5X2MTnlvbwNaZxmJqe9Cf9fU9l8YXGSv34VoOCnAdJxF7Pzgpvp4PX8tYo6u5eSbPlefHdqTX2Ne1DKvxonp/+HtreqC6d0rqvoNuqIKc9R6scTxfx/pCuior8G0T+j3beXymPofWdzWgznf8/LVOkp6HrraiOTTm6n3ghGX8VvCn4/lKCrh2scmNA1snGpu1/elnOwR51saOjxWyzdaRKg7a3PKsx546shOzcMDnjPvYRjCLgn0W7wOvNfiW9/1p4Ml2Jp81Jm2aWq8RZ8H+vfeIz6DPZR0Y9bzz2RX9CpOC0jLF/sCpzvFZZYzeg/xtfFe2SlKcow+9pqxRjVHytwKiyUCE/DFW6ACNg10lMZ/5LUExyaak4S7jayqxsdnsx+jydYyu30WjexaLaKltxPjyKraNYsdzrR5BPtokkCCO7eo+z7btsnfqQQ6pqrHIQe1nszVlBZX8314JckqmZNIRNq3XwHvc8tXn2mfIAWbrEesG3te+bxwTBXhmUzsac677Pcr+rIoruFYdC+DfxlYd+Cex0OdXvmsmOXi/kjBGEttyOlXFMn3mSTSnl/tsMo3+fhEz2hfArLJelT6p27Vs7n63rVYP1r0EqvixzyB5uc5E4WQtqOUcY1nOsw1A6vDaltPzwq6RvjzVTk5+BKe3Tf/37D+/5sCT5VWtq6XvhP+XpCKfEX2XwJNv4FJVKxI+YKFSK18rHhaPg1sfZhss9QHhcz5gGPllw5VMKk+qF8zCzd+3cjLww9ic4cB3LGzqaFttfAh8qjgeeSYbEKcGiRWsF68GoaxsfG0bGP5dK0YZpG5m6kqKNNy8SS20LSxsFNfC0gKYazGWWtHb+GDu6zGdbn4+B90bn4GLEuPDc28j0IfVBrnXRcI1m4vWxroPJ/PlqiwbOT5wrqgCyHavAtZrsSg9M6RwoDPAcc0gkveYr+W58ZycGmfe/BZKHjev2/nsdktwUoK9oonh34zdWQK18WeB4z3lvWnBdKpkvAc8ztoI8d7zGnmdvfcIBNYGiJzirGDw3//VfuU9V6e5cspAW1HqVf+KQ9PyY98LP5uVmdfZZ5/UXRxZxlRooGw8lCZ4ZApS2XAQ2ClgZGBCC0OGJeA42f+NfVxEI25anbiGWi8a8W6+VjXSQL18ugL2acRMpYyou9aFe5oKJ+232fxwfhnz4unpIEOgm9DeVuPuohwBhuYLKNVKOSu9nggclPWgFBuQPaIdbTmLVEk1yHbMHg2766u4+vqrOP/zH6L3hy+j++5txOiMNhea2zY9BBKcBOTU2jePfUMaCdwWZVxkT9lHpcIEDtX5ZMqAo4eMWOJAz2I1m6ovEc39CMK1z0bRG4+LY7lai0uW5724OVMfqzWKCxAfYCsdecCeBUEkGQSlwpFglPYXnO+bTVwORgKACWAs1osSYCTLBYf7+SUaq2VMP36I5ccP8fLTj7GjLxyGQRoU6w0ctSVYpz3daMWGCe22o4VDPx4oACjKs+VcewKQhT2r3gZ1T7jc+wSV0Bcqob66jC++ehfjV69ieHmucQPcAzg9Pz3FerZQRsn8ZSqHnMwR6wSMik+L2RHcS4DLDUsV1KHSwHRZBq+gQ0kZ/jSbxXK9KFUnOwINrej1u9GHXq/bjfNWM66uLuLNza2ynvvtjvYziR5yrqBWysCWFfAh6MS+y4qYIn8Kp7jpHl0+znwIqBbnLnz/x55xzHOt0G1gWs4oCGqqHGfhZwa8jOhsbs+SWZ5jKFm/rFj/pMKiQgWBLaOfwOO60JHNVsvYNvZx+/q11owxiEamQ673Rg2wd/R6UrCvBPVUnwJoWgEHtRw9PK8DAFmxdTCs0uB3MM06tzYeZUOo31cxuj0ntS6zLjyV3V4rBzEd6LY+5Nro3k5WCZaxO4BzzKJdrQrVhOwomrhiF2Dr5WutZglY0MiePhIaJ3JFvZaaMd+UykCq6PjRs1QVO1QrAeYSeDI3dr/XUc8S5PM617y2U/ys/Gb9RP+VIAzAMbSRklcAl1HkBJWADjyRSGC1ooo3BdMKeChdXAUDoVMS0J4A4iHwJD5V5qtqakpsKw3kU+fPz24D1/YY4LPthV6vUJeslgXM0XmBdrOixtLezcQirsn8aK0rNWkQW2MoZsN/+mOHBwDvYNtVzeuhP9I5SDuUSphDVXFWeRWFUAJPGhOUnxn4hq6UHzvodjh5rbAFFMrfom+TpjgDnNxTFGeV02FbyGeCQJLn1jZA7SSwL+3wKAM9k734jmgTqyCb1iSz2srcN9UDxRQaTkRjzng+jV/4MTo/lN1HIAnqToIRtpnsqNtBrZ9B1b6tluwDU28KCE3aPqqFxU9PoCnlAHvGttVgUHpeKMGn3Vb1C/87IY3KENk2OYeSId4znHmqst2XTBNJbx07+bsYpjx0EIrPKoCVwSoqFfipbdfTvc8aeQ/jyHK+7LPZNrT/UdtvWvc8/5KPuUfdD0vrUAHLDjwdKidVHXVsLowMsvw1zWK7W6hIeF1Jfw0nnJV+K1TN6PkIMmSGvgEtycQMPB38Kyg93SNuv4v2/piBanll36qW4/X5VYPrpE6Edlh98LIf4nQyL1XDe3o9TeORXktpQytZJSs4nfQBXbEzsc20wbgZg6gY+704G53LbiTw9MWXX6niaYnl1utFu9GIs95QgYHn5TxmW6pd1tGZz6M5mcb+hw/x/Hgfm+VcFI5Ug41vX8Xw+lZJIaM//2M0W51Y0XtyVYJ3RWAlM0BS0+2Ta59EFoIv0+cn2crNx+fs97QN+kedv74JfKJYkG27i+3dneiTd/O5Ep8C+3SHjVgSmGAl8I/PYy0Mu0psw7EaxnZ0Fpvb2xj85Y8x+uufontzHRsSdVabaNzdxerHn2L2t+/j5fv3sbm/V6LUcIxdmv3N9GxH6lQFnpJqF31Izy/JUZKEsJfaLSUmqVJyuZIfQqCiyK+CXSAHLOvsVx1kNnaQwLkSgFlQtXd9Ha//+tfovfsypvQoo5L+00PMfvkQs093MX95jsV2EcvGRjSvzc06lhuouksPESV+Ud2QgSeDvPb3g7OfPczOBsNY9QbRHRFsPI/xl+9i9OZVNMe9aA0LY0FntYqHn3+LyS+fovE8j9bLLJqzSWxnk9hg90JzECUgrXODz0PS536r8c27vZhtV/G0XsWn9SIeSW5r7GJNgkSLfVxo0CQfs+JTFeyZpOO5s25n7fk8c+gEYGM7RR8VWjfbGyQnSVdkFrxBcPv61j2Wfx4D11ECATb3gZap+PVSl+kj0wO0tus+kwnQPveLfOe6xgkOvqowmRLItr1wANGz4sB4Cu+zlsYu/DkBsZkYVMulg82d/aqsvy2XbCuwHzw/0pmJXVjnCzxUAu+xV1atDw3qGmeQzjfInN+pK7T4PJgdP67yrOfFAL2DQK4Q8LP5+gZkeb++93GfF53mYInXTHZK9nqp18H7wJ+rr2N7pMbnvObel36vxg95z/usxmS8N+s5rWWE5VyNG9XYk/cg96xtS9/D2I7/bX1e41SWocaf6n3tZ6nPhve7E4S8P7hH/czFji92oJMWa0Yrvsd+4nqc23rtwUNkX9Jvr+pDWn/G58vngv182I+b8n3MBr4vmbIt99L3MvDEnq91CX/XDEt879B7LRMHbXfUayd7ALadTqFL9jz72vVnfV6t3/15yyqvv1RrJjJ6/n0uPc+eGwJPJFn+vXX29erEce5tGcmcLNfLOD+jz1TBJ5WGJ/v5aLNzz3rvem/JpsLXITCayWmnc1P299Ev1b+j2FdlTUrgad/sxdn5mxjffhX77llQn9cenMX55QWNm2S/y15uFepVAk98n8ATz8eAeQaeD3vO2C/Jqa5Ik2+RyUmy+RIfPzsr8lnz5arhrG73uTfuzb/r6k2vlauefJ1azwOHeb34vvWQZYMS16uAk+fXa/J5dVYJbPs6wig6peKsfr0ufiHhbDJ9KXS9BI5IrptO4vnhUUHf5uxZGMUKjHIxUwJNwLKk5OVO3D980vgYz8HPqGx6WtXU/p3taJ9J4j6H+XWVelXVReJF+WxbSYPl7GQipCb4GLT0nvP8SlelT+F71HvVssavWa5pHw4Ggz1/1CC3lasX1o4ZEw1QzoX4PJON4rFD6QkqkdZC8UADNybYUVheU/S01zsocm8CAcUZhODhHB1ms/najLUGyeXcJEjo8Vqo+171wtTveZG82Sz8Dcb7/Voo+Vq1orIitbFm4W+FbMFlRWfh7XmuhfDB6bKD4U2X0VQ+6+syTgNhpwaLDYQ3b95oHVg31oGxWghzHYBCO9neWPX4bJDVB9LP4Q1Yr5vBAQN6RO9XcJMfmpEem61jlJrDme9ZWdWHp94PNka8/yS8Ae+rHgs28LwniKjb8KwFhg3c08BTbXjaKbcA9HsW8KcKznvLB41/+/qMwQrCe7neV95DjujzbPwtgD4bExqM9bV4H+PRYBRzzo8UQJZy09zPQuig4KqKMubJe8X7yutbMgxLjwKfaZw7n0syWqHi4TVXTJqGRXuJRr071BjO2C5GVDs1W/G60Y7rZjvOG634Q6J8jBcOfKifmp1m7KgEwHjimwBDUNd1Ouo3Rd8rejJo/qaTIrsys6zTLlSOalItWolu0LvAgScyQFptMhDLAEXutNnJQW1vGiWjG9mzIxtyE2dvv4rO6xsFnc7+4Q/Rf/cuNu1OzOVQAQgXQa3xH7hzC6AqYymzJGgab0HM5xkb6zbfhujNmCuyZ7ka2YysIcqo1xkWEI4AQ7cnB7kGVpc4ZlQSQM+1WZdnoddQZvKtSLN14/g0+nHYDwYX9HGi5CrBBOau121rzSdPz9FgHM9Psfr0azz9+EPsnl+ixzNnb5IGgQV1fU9u31ZHDu9KzU+b0boeH6qXAAVQvig7VR8tlrGZFzBF+71fmtsCZgMkQl83fvsq3v7uK2UC7xqlSSfc+auXWXz49TcFLgQ4oNTXBfhWnwexaEesuwV8q88QZ4pqPCVapJFZ+s0cQVBnnOOgE5DTd9ar7HPUDgA3GV+7fby6uYovX38Rl+Oz6GGkNRqiSaQCCio9ywv3gkl9XvQogGs6tDQKlpzNQKbkau7jem+5T5TOKVRpFU94bXzq9daRKrRuwm7Zg/Fpx9nZZTKCs4qR/QUl0UT9sOBwLlRpAutWpWeYzlK7GTevXql/GOsB3R69Vrb0KWA/kpmOgUmAIr+j3ldJE2TZboPU8kYZ4hjKWeGj94VvF+cFWptTZ6zWt6aIqmW2dZkM2f6R+rWW39ZtGIWsvTOcrD+RxQJeTG9XBZ6w73y/xaJk2DvwJJ2P3EjHbLmaKXAEMItBr6QawCD1YujGbD49OgpV4NDgNvMBVRCBp9WmABQEnugzgXxeVf28TveGdAXgVsomAECCCVQ8aT3oM5Xyt654kqORtFaMm89K1mXvGu3LBOORKVwT0FA9v5LyTIE2+s21S9BE3z+U+2eATVn8DuZ93qvQgIOdGNac7Ed+NutSOVbWsFS22LbhXIsaKd934En2k4F50SVmL63/n4on319zkFntvpaeK0FG21TQTRq4QwYeqmOSQpPvOvAkR7fqMWk7yw4w18e+MbCEHJZjtTtSG7ty6CCDqqCzzlCCgswVc8pet93DtabLhagYbY9IP2XiEFWNsltyL1jfWReKBpQqrMzKxBH1Z7gGMgSKPH6LGhV6U2Q3lBtJO8fescNiB8/BR9maCTyen40LjRvVlp2SSa0zNywJAu7FYXsWW0PgZrv4Mf4Mcg6binPIeC+rwBD71zafncBWv/Qw0w8BpwzCSr6iIwcl6KUqvuz3xDWokJEPhd5OweM1shyS3gYESFrFst6lT57OfYLFtpe9x5wwxZoR9Dzqn9RFqedqvcH1oNrTPTMxR8+Q5U+qXkpgtA5mYU8ZGBXIl0As9+Tfi20BhnGiazDLNrzkSqW/THEpAIZgVaMASgcbvKqGlL2aiWX6TFYbyrZflwQU9a9sZcUhAf5V2Xeie12t4/HuSfsZWY6PZH/KmbSz1eKz5srMzwFYWSyUMXp1eaPm0q54oscTgafuYCC78nwwVlBpulnFlEQdAhXPT7F7mkTrtzslGe0BmEjmIJnz+iZe/e53Mbq6idXlVTSpGqTf0D5iTXUPABX+If04ZauiUwGogPR2sWUPPzwos7bz8BKb6UJJOe1RN85ur0uAkGzrXTMWZLxzbxIMoahD968XSl7CFBm3i0ytAQWfAX7vlIAC19sg9oNR7K5vYvDXv8Tl//nfYvjV21i0ttEhCWy2iPUvv8XL376P6bffxeqXD6KXHg+xixN40jrXka597NAvVDwpoJOleGkrdnuDiN4gXl6exHZAkIJAPPqMedAeSrvBZ6T29eUXdtpKpIJ9A/u6dXMTw6+/jta7d7EdDWM73cTq8Smm73+N6U+/xOLhLmaLSUx3y1g0NjHmDIs2uCSd7em/RiulrHZqd0slFIlwAnwb2I5UshfGhmV/FIOr6+jd3MT517+Lweub2NFfq9vSHj5rNlTJP/v4FJMff4vF+5+j9fQQrekk1i/Pse63JZ+9Rshckh1WJJ8RHAUjaDRisl7F43Ydj7t13O3WMSfhkwz7PXR2BV8RRkOPDigh0490MrLnT/5Bgq3ISWQCGAI/6I6ih499DMH1LKt8TZ992w22RWs5ZhlIzW4NxPszklOi/fwcmOV12xOyhTLwVL9W7+d673E9Yz/WMXU1Vx0w9z5SQk7+GBvivofATb9QvTpIcQiIJ/CKXyj5mPqA7zqo43sYA9F5SxyBv7mWMSDPsfEj2WAZ+KkxJd/LPr9xBz5f4y/G2IynnMoA4zwGhXn/9GzVgRn54skC4XXX+Uy7w+M4HYN1hm0Kj9vfdVDF+KXsi4pRxHZ7vTbGhvhsjc/4mn5WftdBHetX+yj181km1t/1Xjyd/xpf9DVtz9o+cXLS0/OTAiv1Otg34bP2Hb3WstvtT6ftCNUfP71uoRr3WeA7+NnIzhJAKtUp2P+WB96Lvr6fyeev9qU4CmW+Cj4s/b+cHgLD+LXl/BbfjXshM2omG+aGZ+d/9Y2nD3jSmiGf6rNQ9lHpt2MbyRhuvVY+G7xm29WfPxzekz+8ng4onO5/z/PFxfgQeOCznnv7654frsfcOFDH+8btDro1yRUIFvk1B8o8PK+DZaw6LVdJifU+4jvYZ+BNB9kKKesh8NBSYvhgdBVnV2+iO7yJZXRj1WjHgESIq2slVOBfyvfYlF7YJCNJJmeAiH7hxrMYj9eDz3o9ZJPCikLSQiYWWR54PE4I8jN5Drz+PI//Np7Dc1l2+tx/JvcSaxOmkT5fbU+eBp5s4/qM1ElqtX1uXUGUlmsr+SV9DvSh1wfGFvrewxpFcoxYIrADn19iOpnE7NMHMQHNoNubTpXI0mnSKxKGkG08Pz0c9rwSwtHLi3IOJAupend/4qrIxWPttErCuZ/fctqYsMdc+spmv0P8tqTot6yu58+ylHleJKOP18pr4P1KDzQ+X+tWyU8HnqzcfbDZFLWx4TJNKpa4iaktTLPnG9vhsHNtI50sQhscPpwCEavGyT6cFmr828EtO51yrNMosrL09SxYPJY6mGFHVwI4G2X5NW8SKxm/bwOiFtSeJ7/m4MABjM+sfW8Gj602TmpFxOtWrn5uCzUrwnrDe9GtAJzdUCtkGzp8H5o91sxBJ28CC1LWyVndXp9auVhQnx5IGzZW+N7AvO5KorJpEbbFQSrzWoBSPeNmr+yKep5rIeN72lAwQMo9RWuQistK2Urba1OMnSPfrBWD16L+vIWS95fBTO9frxO/Ldzr104PnBWXG5HW8yiHp6Jz9L732bHx6df5PM/ifWphbuXlQ83nvZZ8lnvDsWrjy4rPithzzffrPe5zwN4gi949nDTfWXHENQFPlBG9Lg38+J/G067CA2xY7dfR2G2DnELyrG4ajbjZNeNVoxXjVjv+2O6r4oaKCWj7Budn0RvT7LCA7rtnaCWKcwGoA5Wem7XrfJOdp6z2zNahjJdsnXZTfLRUGeDMiuIGznj1py6vSQBibPHWel9oMlCw+4gNl4Ge5PXX0XlzE50/fhXDP3wVvetbZZ+Co3egE9us5dzakDo1AvaieilZv9rnyYNcznFLILx66ewKUOO9pX5JzaYaNOv8JzolkKFqdvk4mQjUgN6jkVkRBGMQ+ABEm+zRwvh4XgPnls8TZ3wcAPRijJO2xLjWk1nEahb7p8d4ev9j7J4forXZ6nX1ChgQDMpGuVIwHQG9AChAarth99BXoz/sleqJ9VKBDYDX9aTQ4jE2ggAyWPs9VWkiu65/9yYur27k3CPHJs9TKV5A8Ye7e80r4TplkCcADpcwvaz4Pbg4P2RnomucxGAKNahWpJgJhkCFl8LB2eGzzBRX9Rj0JtAVQZ2Smf6v2K/tTpyPRvHm8jJuCJidDeKsD+VcR+XTkqcWOifVFYBN1rMEnuSUNLLyCUMmQQDrAOs26wGoDA+Ga8XhezCuyFjKH+8h04hJztDjQCXZCwGukhu90jBTXNFNzhU9swp1IX0bmMfnySQm7I1mQ7SDLQDw0VAyh/M4hCqx24smgTOAEarUCDqReZrN5jl7BN4s72rjxjKLEKL1AN+3Y+mAxCjHWoMC1geSaRlAq41NO37SgVnxZn3mtbCjzF5zIN9nyMkBSrhpHIEHZI2uWaXfL9fzA5hBYED6OqsF5XTvVtp3BHCgxdO9cKbofUTQIqnkTA8pWZ89aTxf4qkmAQBZjSHeacWg3RXdI6CTHVXGVoP2Bwea8yN5VGQpOpnPccbo36b3oLd0SX7Sihr4NZ2X5jszzL3nkNWA1rouQSSqgcis5P/GPgbN0hRW65oc3w4ASWbmmtf6+dR+snGcmIOMZttppq+ULqmqcwiGaN9XVF020Pmc94Np66rj+9mf3j/IBdtU7vmlvST62GP2L0ERgzWcBfd/UvVXgmYEAxWAQS5lVbkAAZq9Zya27QuAVjtw7D+tVRW4Nkf4qfzwWEngqMEeBdgJfmZy2ct8pv12ODM5NwII2slhn1KzPG9RVNLXyEnooRKIA+xHL7gvnSr9skJVQX2q1KBVI/nD53JTgEevp4IGOUadJQp893uBn7ILu6V/Ia/16KE0HB6AD9tJvhaf6VOhy5xmxYj2CHtzV5xJelF6L0CNp/lNoFe2NMBvBoQJPCkI5f1DxQQFX0ktw+sOJLlP1LbR/ryCqnYiCUll0M/rV6+VbVHPt8/FZ2BZ7j2dJfcF9O8MDvk6BJ7kc6QtUHwYy4bym3Ms2x0bhKB2bJXJyo/un9V+2gv0cdoX299z4qo0y2gBGVXgif16AIfoGdgsVM62gbF1+BEwSrLJoAqsIX9MtZfXQS4CvDigRdY1e634rbt4ui8VT4Bv6D/tm/QPdf4yMlyDfZ+BO9tNXF/dxvXlpXo8Xd7cRrPTFdVeBx1Ib65GJ1q7phJy1g2Sg1axfXiI7d1DbD89ivt/v1rIli0ytRc3b9/Fzdu3ser2oSVRRcyu21MfQO0JxkWvoUY31oG8ICmkMAvEfBGz+/t4eXyI3vMsZvQ8XSxlz8awAHujaEZ/XZKrFCyF6nm3jiEVZ8ge+p7utzHORvCWN/ZJbXPs8OGxn9vDaAzOY3dxFd0//THG//0fo/f1lzG87Bdq2dU6lncPMf3ux1h9/3Osfv5ZlHvD7VzWkfWuaLbz/CjARgAauaYqztLgnCzj9mgYPSrqL861F2azSSwmz7FZTKOFv8HeFvtASYyof6wv+D3dlR5YrJH6wV3fxOrmOhpv38b4d1/FrjUQDfbs199i8u0PsfjwW0ye7uJh8azA0xlBYWR/ZguTAIVMUqU7FcPdUgnFR+gnBSMAwWp6wLZ63Ri9/V2Mb2+je/s6hm9fRWM8EhjYG5JJrywKjS2mm7j/9of49K//FruPv0SfPTN9UXWok6Rk12VFPPqV51uI2ratqqfZPuIhNnG3XcWk04jpfhPrVVM2Jp9dkgAFkTeJMAQ2SFLNvkIGg20z8Bv/AHmEzWesprY1is9W5KdtOMsm40v2Ow9AX8p6+yrYIsY2WMMah9Df2T/R+1O2dpVcoezt/J71pGybQ2LvkarZeqa+hhvT16CybW/dJ4Hf+nzYzkKu9LqlCtsytrZxC35RKkIM1Fu21fPM90+D9gbO6yCVkhIyYdu4k1kTbD/ZP7UuNM7hzx9s7TyD+AC8Zr/pIJszGcK2guUz15c+zf5Hp4GOU1/loAcqu+Y0MOM9Y7DU+tj38r1tn1u/OynZz+o1EAheZf+fgqrWp97TB1lX6ebT5/jP7MODLVRV0dT2Rz1v1qt8x3reZ4z7ec/WeKWfw3vMss14hM+CzwDf9XOxP/Gx0X0Fvyz2I4m53sPModfDe9J7iHn8jKpuW7CxHSwMGcRdb5IeFvmIdpKPnlRtiXcYQ61xLu7Js6PjwQK4Hv4/QbR+LysuF/MYDs4OQTkFpki+zcAX37FvUZ9Z46OnQSXZSBUzBt9xUo3Pj9fO8wqDjufc9/J5NT5X708Hm2yjvkxfotMqlPqtpPUlMdd70lVp3ttcizXk87IVslem78lrtf2O6YXePNj/VcWTkhwckcIAACAASURBVKFJjBhfx2j8OpqDi9g0BrHv9qNNv8E+fcp7wmP0LNuCQ7U6JdCH7FMAJJMoNcb0BRQMyv5T3kum7LM25jn4vmWf/IWUqT7r3McJ9VzHe9+BJ8ulU1zEa9mq8A+fRZ9VnamqYsdnxvfWOaEvbFX4UmMHZX2L/3/A7SpsumDzxacXK5yqyfeyC5ToNJnG5vkpXp4f4+nDx5g/P0Q3djEkWAgrEIlQy5lsVcZChTTryPeM49X39vitL7XvKtu61pEHuZEFDiTC8Dyyn8FqOKckoVStWmpZcpCJKUdP7WOfF/sFlgfex41+vy+qvVop+wGYTEcvuZADRbzOBuA9hEOtjLiRafF8GKh6+vnnn7WpeI8glH9qpeDXfJB9yL2JLJAthH3QBUBnVgmLzftWSrUANoBUR8jr0sdaeXhifY8DSFPxqFtZ18rfQvl0DH4GCfbkNbUCNBDBc9fgcz03NpZsBDCeOsrqa3J9R4AZA99zJp8FlufPwsjGDq/Xzfa4jjMAPR8Hp6DacBYszoRyEK4Yj4DKxRhUsKJfjFT+TZYZKJszHlCA3rD1IXJWh9dCvV96BcTmNQeHLNQttMtnCrBiZWuA0gaW580HxIfT17bC8uv+N/dwpuyp0eFDzW8AERsMOthVqXktLP0ZKxQHdC3oasUphVM1zK2VYZ05xHw78FQH1HwvrulzU58xK2SMbrLoXfHEZ1WlsikVUA48OTAlRZKRfwlvAZqlj013v4vLVjNuI+J2x+9mXIpyDwUWsYJer9WM0dVFnF1fBkU0zzTgu3vW9AJy6N4Y8zjzmakM3zp0OZoD+PRHZ9EgwAFlX6sRjVVRczjSBGRayC4Uznoj6jccXYI8vX1bNELk2D+t5rHplLG0b38fw9+/i/6fodl7F73RWBTyayh4WqX/wWHusim3/m1APfsqaO9m9l/Zg+Wc7relgsw/B2qKZmlaSAa2KMoUqCW7IalrEhDZ7Us2itY0q2MU/ANE4Z6pzLV/mcMM9Is2ESclK7OK4jg2FCx9BLbqI0UWxubpLu6/+0a9nmhCvXqeCFDbxuJAuaaKBXo5JQgLaLSCSqzVjHN6VF0WPuVNBsVUITEtSlm6YVD6OuEIozOurq6ifzlSxcT0eSqFO4f6blWy2QGQoGU0SG85jAFDxRWBom6vyBtlGuIMJQevaXUWGazCeT+sW3LyM+fPSTMJYDrfQLcHcErAsFR5jAeACpsYd7vx7vZV/O6LVwo+DcnwboayaYtBlmBsZpt7vdmXDt4Le8cJzao9Oa7DwSGj5eAsZaCAzy5ax+woy4hajwI6eH8KFDz0kExneFGy/QkoY9hzFgxwc38qnqCAUwYn+2AHPeVKn31+npT+G/2egsZkqJ9dnKt3ARm/BJ6oAFNgEOO3CjzJ4GsA0FSN5U+MGK3btgTGbGCxZ/ScCfYSeGIdDoa1aQXT2ee5LOOtwx040kWTdqnWy5avDsjVBpf1K19lfjatugT+88ATgaN1lPEzvs2qcFlLMmbyRafbVKWHgi6tcubb9MxAd8+XMRwVKhMH0ByQZkzFsC0BeoAmKhUkBwnWsZcYZIKojFtjyGap1pEaWxrPZMcJWAZMJiiy3cVmUWQ9a+uKHrK7PW+Ssdk/TGcbpz57VUlHKShcKMhEEUa+PnKiU3pbtbel4k56n+z2XA/hZWR0Ja+1HULrzHqP254hAM7nejaidaZLJY/pmQC6FWRIsAcwUOczAXNTbErnaPyZZX+q5P3vylnSOXODXPNa0xMRDD7BG1eX6XmSelI2I4Bhringux04Ki5t19im9djKfj5Wm7o6hMCT7Rs99wnVZO2Y7DIT0PYEc+UsS8kXZeBlNn+O+WATgX3z/ZqmMOWi9BXadFOy7ZAdAJuz5UJ/O/D3MpmUY5h2KzabnUs9X9LW8Tx25NUfMKu6lVyxKYkvoirrlcAT54fXmoAUuVa1Q8nZZIytpNJTfyn6RVEJRd86KEXW67jAPsnsdPc60l7NSiQ6HUoumyZTvOmFTk97NTns0d28PuiVSgeMYlVADM9KYNiVfUkto2AA48uMBduf/FbCUCvPTfZW9Pwc5GSCVyQUHGzFzFA9UO4lIGxZpFQRVckWO8B2isFDJZqY1jEB01Jlgmwo82kZwXnSuaPHg3ve5f00BxnAIvisYGQCPgYCGEepUsts3QzAHfrRkbiCPdQrusEBJ93TvawABEor0pIMo6SHshnYP/R4mk8KowCJee534aQcgSKDEhi3rcy8fFYV2Ig4H1/G7fV1qXy6uIxOfxBblH+rFVfjK1X8ks2kak/+W0xid3cfu/vHWL/A//8s7v9+VvfC4dAeDGJ8fR2j84vY93rRu7oRxfNCQQ7oO+kbRZVp9u7cQzO3VmJVc7WI5f1jzB6fY//0HIuHZ1HowSZAQlen1YjzRjeG0YqF5C19MufR3G5iBMU1183eafQ4sv1gkVfL4BY6hazi4Xl0z65jc3YRzS/fRfcf/xjtd2/i9vZMdEjbPfpsFqvfPsb2l19j8cP7eH7/UwzvP5bEsIPcKH/rTJEohgxp4L+1gzQzqH9a3Gt8Fp3BMCbnwxhSdbhdxfOnD/Hy2y/RmL0oya3fbMaEvlUV1Wjt8/Ics+06qCGMBZhGL9oXVzE5O4/m77+Mr/6P/x7L0YWCWMtPn+Ll2+9i9tNP8fTbT3H/ch/zWEcPXAS6owQDWWtYB6jwRW6i8WR/SBWVHkwrzvuwr55br/78jzG6eRXd6+voXV/Hvg+rwTaG/Z7M6QV7sNWXnpx9eoinv/0tNj/9GHH3a6wf72M1mSlIzhkisMl+h/7zkGQEnX2TytWV7vvc2MaH/SqmnWY8bZexWLdLsDj7m5otQLJS497JPudM4Ms6AMPcGRCzL+EzzBnhR+CkKMkL0Gwf3L69P1frJ+8Dv9dIn8o2gjEGn0n3IrV8rO2CYi8X+XGKpVimH/2pY8KEr+XveUz167aflNyYeIb9auMN9vk+s8dT11kmT6eFQcjy2zYa37G+8t/IL/tvlsnGkPisAVon8hm0dZKdkkXQjVkhYTvgtFLDfgbjApOpr839uI59BONnNT6mpIDECEzFVyf91vPo8dS4iOfCcsaYhm30g21WVXocdFhigfzbgSeDoraZva7GYxzYqkFl2yR+Xr7jZ6jxFvsmHtOpmehx+Wx4L9Wf9/jqefF1HHCsg2XW8ca+amzI62CZbbvfc+m1N75l7K3gQAUkt07nGvYxarvCz8/9lZycOBxyWnZfJnNqXxf1XGRwFJyC920PO4DqlhMer19fLZdxNirBJe9r24elWmp4CExrn1MFHCXJ3deo58Q4JGOS/VXpBsuh+uwZT/a6MQ5jtOX7Rc7VwcAan+NaDhI4CMz73mucLwdeVCQrH6okYTF/pq73vDhQwzhkA2fgSbhBp/iPCgZloj/4a93jCXzG54jA067bjf5wHP2z2+iNbqM5vIhGdxRQfFNBPhiNlBSp8VI0IIr0IvMUhFIf+KqPXgZydIY7x6CRbLWk/UZX8eP5sCx0QprZDnjdNLD2wR049XkwFeipf2gZxphreVF/TmfE/luls4yJcn9wJGOyjEF0uom3FX1WfHB+eJ/P8hl+FBzLam4zp0hvYQulLI/pNGYvk7j/9ed4+vRBtluvuYs9jAskl+xKayHhY+2yvtj09gltz5w+v+UH/t3h/FVJgX6faueyf3vFB01/TcmwWtey1vxfzu6xjZDOTuIKvodlrOz31De+l9dZ6+HAUy1M/EEmjoirq2J4WAsaJqM20H1jfnvhGORf/vIXRcX/+Z//WQYMf9NryAfFXJ4IDSbPm9H/JtrtTDQDOJ5sxsdCW8lxzTqwYGOlVhQ+dH/PWLCg8kJbAdaTbYHBBPO6FS8H4u8pMh8AC64a4PLhcfSbz9SBJysdG2wOdDgKbo7ez4C5KlvCisyBGweebNxYQHoOfX/WyWvv8debp1aQFggCSVPYez34riovMqu0CMPBwbEgG2h0NhClFs92d3enPcL3vD8c7LQyYI7FKxohR9FGEc/i9bYBiFAiE87KtjaObHT5PR+u2oDxNWtjl7m2881YPff1nNTCgDF47F7HmprEY6rXgteUTZ+BX+9f5tWKkPvW6+69xBr7dV4j8GTFaIPYe5ffzK/3tM+t78E8L1ZzBXxsKDj7VBlw0E0BmmYGi/Z4Nj3U/FImTQskKk8a+7judON1sxmvt6GKp+tWT1mWuAdzBOxuH72Lsxiej2M6W8SnT5/idYsqqpKJqz4nm50ysMlm5rVZm+rL82J0A3KPRtE6H0YMe9EZ9mMzKRVXy8ksFi/P0SQDH2d5sYz5y0vsditReMAhDxhCwOthNdP3b969jd2b38XwD19G+w/vonl9Ff3BebS2bVUSqfd20lLJ4FKWb6F80b4ChFwXMEfGs5J7MYgLrzjzO3++D9PwEXRy6fh6vZWcJAMcwEsgpbJ5SgBXUyEQuXAMz1dkjqLM6Yu1LqW9gMDDUkXlPi4KJEcBrySLGr3YrpInXeNcyqCQESPQcxd9ogbTl3j84ZvY3N/F7nkSLx8/aS2mq6fSXJoAiwKrZVwFqOkq8ETPBQUUr8ZykuldRQ8aVW7MCr2TjKzxmcBCrsNvaABeNhOtDZnzvWbJ8pkulgJQyEYGyGHdCCQqCYK+EFQJtaEZ26hizD1ddC7SULMzs2mUYLArnnSOFXgqP2uAT2hE1quYzmcxp/oO4yspxqCwacY+Rp1O3JyfxZvzi7i9OIvby8u4Gp/HgObZdTCkphNDua9W5ZnFmV8MjD49ITKjEKOv1q2meLKRvM6KJ+sVywoZVaokPJbZC/QXM+SxSqpFs1GSpOfzUqmYwUnWkDP2vJhqDhSEUsUXc7KVTn6eTOPs/FxrSnARQ/Py5lqBJ4IM0O21STiAS5pePmSuY1g7EEC1YgKUBhrsCFhfbho7BZlt+IAc+hm5B9euHcsDIJBANbLLRrsdTOtqyWmacaXOtDNvPcIaLKelv52vy7nx2vC5Rr9k8akKIinO2DyuiohOMc5lkGW1owNPkvkd4js7gazNdrdkHgbBx7Knd5u1Aq+W0VzX8ltVkr2uwHwys6goLNnVGwWtkAO983Or7sP3rHM811AAyLDtFVmD48m/RVO0ygpINZUtZf2cTzeAnVal9If+f5mFzPXJWKQBr94TALlTkEwBKyredqXiRGAAIA4BrrofF/2h0mC2/qv1uJ1vHpL+kbIhu0fD3z0OuS5GsipZNoC0BYyiUhaZYHvQILiMY7jISef/L35MHegxfRZ4UoYefc6KvFXAIIO4XFK9e+y40KMrgz4EnjijzB/1knYqirw/UiWXyvKyt5Rs1Cq2MAEo72XNZ2aAn9qestOyhwTzWNu7XhOChAplpr1LBryvzdkqeqJMkPZ4Bh811t02BlTAZo8w5DDNcp+giCJJgmDcqMg+VQLlPuceclL2IbpSB8IYH9eyjWi71XYxekCOX2Z+y05EN1XJXsy3n1X29fNE9KCAx9PFXIEnqF75N9e96Zc+CIyH9ToAI1kFhtyTjWw6OPdwkm5tqPLFNqXoaemhloF0zsZ+OCqgqJPR1L9xVc4EsjNlipzbDMoqs71daGpkG1RJSLZZbXNiOx2AhkyCkK6rgvUHeUq/KtktJUBdgJUCHsgmZD2GQ8lx7s38beCjT+ot9LwqALLvmwBIaEMIKrbaekYBEJtij/A9+lcu0tbVOFLfyR5XLwA7wCU4JzrDBLYEsnRLsN8+jemCy/ehL6WaLSvZqVperg807z/9/IvON3OBPiMhkvFZxuuZO2Uv+mxwL163T0igB31N4InKJwJF9HjaU6lK9Wm7F7Th6UUBbegXOb2/i9Wvv0QQGEJeId9Wi/I/gBh9EEnKGI7izavbiP4gurc30Tg/jxkVaJ2GaGxV3bTqlv6cu1XQdUgMANAMPj7H4vE5Jh9+VT+nPZXNULwNqULex2jfilf9USyovmk0YzGfqE9omwo1qgz3O9EFN5ZFptb/1+KwTTJKpxU9mpNfvYnGxXXEF19E849fR7y+irMuyRehCh9WavP4HLsPv8X82+/j09++idGvJKQe57MOBADE9aVWoZQhkDeI9tlF9K9uRU/Xxn7+4ioGBJ5Ws7h//0M8/PBd7O/voz2fauwb2ABcqZgBAsn2PDNQIp41O7GdQHHbjM7lbTwO+tH8+nfxD//3/xWPg7PodTuxenyI52++jdkPP8TDjz/E3eNvsYy15NuU5LBOu4CEnN/5UoGnIZnjvaaoX7lfb3Qu6tQJ4OjZKK7fvIqrr76O/uW1Ktr6tzfR7pNotFHCzma9ikaPYM82GttmNOfrWH34JRY/fhfT7/49pr++j/YMv2mjyjUCTzslehX7Tn7IviQATgGrmq2YNPfxMTbx0i2Bp11nXFohrFfKbKdnL7KPMwH9DgF8kow4q2A3SrbJoIL9VCfy2J6og0SwmuhauQaymSqKNcmQTBbmb96v5bvKvxMkZg+6uso+Rh14sp1Q++KDQWklYPtSNnEVSKbHkz9f72vjAfKXTprGO7AivZyV0wf79IRyjue3/e45sG1bZHCRXf6M3+N6tlMtb6yTXZFp39366QDW55gdEMQvWq6W0WZPwkiQdGuWYZ5/J8D5fozJn6kxNIO/XLdmD/KYGZd1su0q2yCeVz+n58T2hezA1P+8pmTWEwozz5V1sfEir63t7cVyEZ30HSy3d5kUCX2dEu5U+Xrs/y0g/WQ9jM/5s35+22LeN6f7r/j6xac73UPWKR6zn6GeD9t1DhzW9pn9Edkl6cuf4p22BXwv4z++l8+ez3O3W+Z6nZTd9fzbBrWu9fPYJuf9bseUa5mAhm7rl2CUZEMU/W+wXvo/CxqokBuflT7e6GL/2KeQDZHPWe8VZKP3rc+lMUGez7ajbTDu5/Wr8Tuvg+VEvQ5ObGcdeN3B1Ol8WtgcKuzXWKvnRz7kcqmxixEIGyTxDuPZlpu7fSb8JcbDdY0VKlmpCmLxHY1fVeHFBvJZrfcjjE+Htg8iOfycam+228VofBnn1+9ieP4moj+OTQNq366SKQg8qQ8whSYE+cBVMjiBPereqB6bezxp75P4280glfqhFjsKH4wx893V8qj73UuqfiYHerzPavyde3rtZR+nbWYZIjmXPYRrXMH6X/I38Zj6jNSfxb53kJ3Pm2nLstj9zLx/vM5cT3shk2pYczEIpb8n2nkqku8fVdU8ub+PTz//ELP7u2hSbb6mHcQsmlQlZyD/QK+f/ZS5h4OM3gP1/pU+zZ6lfp3vGOeV3yGfpqwRfgGBJzCigi+XwhPLHdvYtawiBa+WRQ5OGS8WHlm1Qjr4Kufn5/s6kuyH4eIWTAa5rVz9EF54ORMZMfSDARry/+9///v48OFDfPvttzooVir8Ps1IsOC2kqo3CH97wvi7/owf1ofdyoPXBZ5nUMsbszaCPIm+Ju/VkWMObb3ZbbR4rALoMkvTgt4LwRgdnHMgwUrs6OgXI/EUcKsVvp+vPhw+aFyX+3MvP+ehmmG9lrGoElSV0maT89ywNg6sTOo59WZzIM8GgwW4x8e47cTW4KeFnwW/59CC38Icai6CiwSf3r9/L7DdBoGyWAE/KbHNwJYNEe7pgIrHaAXgdSjOUglIMW6XoluI1QaMn51r2pE2yGEDwIad55H72PizgXVQspnRzus8H2MznYf3zt8bl88P1ynA0pGTtzaIDLay5j4nvm5t2LqyhrEeAKPV6vB3N5s+10Lb553XGAN7iLHimDsDgWfR+gyGAl0AdMj2U1Cokxn+yIVRM4azZbzebOPLXj9uh704o7Jp04jeJkRFJuUBWLHfl6oSHPvslzFeFooSKiqgxKAhsoR8uxnLdsTN9WtVOO2G/VjjVF+M4+zmOkZknuLsfnyKfacVL6tpTKeTaBHEenqO5fuPsfh0L7oO6MQIYZAVuput5aw2r26i8/o6+l9+Ha0vX8XwL1/H4Pwy2utmdKIXm3Yz7jbLGKTC8xrUv7UwCRYx/953NnQl03ZFMBdFlg4j4H4qG5pGHwzxrCTAGWRP6kxnRUstO22oc336YbGetXFqQ1PZThXVW72PrMiWzwSidkHJfHO7UEPsl2++FVd/vEyjOyw9sQCQyA5RVUzSFgl4xqnE6CRYA8BL08R+L6huwrChMstGpXpo7EMBi4ODSU+rdBwt8zw3kkn75KZP2kT2Bs/ENVVdu5xJmerZEsiCNo5xcTZmqyI/WSdR8BDcIyu4VwJzT9Nn0QeKEnG5iCXBk1xXKAN2PDOVVI2I0bAfl71+XI/O4qvrm3h3cxPN7TzoP0IvEQAzyQmChoAD7Vb0o6y/jKUqM9xywAGuWlbVepgeF8gA9gNzRs8U3rfzSOYSAVHLjjropH4Ai6z4WBdA14YuASLt0wYkmcQYtzFfLePx5VngMfNBib0z3OVEJABNMAqZp/VZzjUuglgAqmTrSE9QLad7HPt3SC9nFQXPCyUmGfOyLRTYyewdUWZmX7Xt51SDReYf/ycD2PuQaxqstt5mP9aGFPcqe6PYG2SWm4rC1Qo19RNyQ/RcMq5K5r0nAgNu6GBSBsKgr7NO1PxmFYKCMDgwbsKdwPcoe6xIR2cVJYDSAcRgHx16XmUVTfbJIMhBood1W/3bNoeqEzOYJycF0HNTAtHKsGpkv6c0Hr2PbA9wFq0T5LRWwJJ0SvaNOew/GwYG/xpd9VuxDKh7vDCvg1bvkIRhG8n2kC6VVJQ63752BueKoVwShJBB7vOjiqK0b6FVNTCm/nkY6s1i82nMy2Pg69RO0l5plcw975v/4BglL7dkMPSJ2a/sMA0pE9j37DvGRlCGgL2y0KEjNo1TBn9sawt44aEr6hJxiCewRkXyLqmmvN581+Ch5iz3v4CFnDcHUXhtToChyuhTD7Ds4cFeJnDFnkUuICOUNDKfxd3jg3qHkDIh/bYqgOKcqtV5SZKQf5GOvO1kXnfyDGOmh0oNhNWgg841yTnchySQfbHxlAUKAN/vRf/8rKwvLjfzRdAiq+gU/KCqD8oQAqLZj6/0k2mIvlb9JjNwp2tgQ1cVYLt9CaCI7tLZgKakVPPnIksINilIxPnKRBr1cNtvYjwsfUCQ42T4Wn5hU0EzdtB7ua7oJoNr5tk/3Dtlgx3h9rZUjcongtpwe9zf/L1dFx/FtqH2QSZK8NxOdNBZSBAYnKP+jKsUZXc7iJxBJBx/dAXz4zGTdNIrZVWxgfTAVFQ5z8dsS9aL4GjRxWXti2y37qBqRGAOwRZ67ajRUalg1Dw2ImYOSPd6SprAnxD4AwXZZHroo+o+uPYtZP82ix/MWnEOtJeTq1/rst/KDj6/uIrXr7+IV69eyWGnHwJj6YzGCuIADa3pd7texP7xJRofnqPzOI2X5Z32I8GgbupF0UC3ik94dnVTqtt4jyTQq0sOiDKSB2fjWFL3pCp4SorpeTaP5csk9vjau4j5D7/Fw2wS3WE/LkYXcdEfaj53g06MXl/HWbtXwFcCCtOXWNw/ROtlGufbiM52Fw+bmaqSuwQjZ1ONs60qQOydcaxbnVi1u9G4uorBV19H58t3sbkdR5yfReOsG1REjfpD9TSiX9x8NonOfBbbH9/H8799E90P97F8fIntciHqOeYbQK+12iogFDGL3qYRg8Y4uuPriNdfxP72dcT5RTTbvVj+6Ux0USTWf/z+u/jtX/81Nu/fR+fuLvYvL7Gnx1QfAput9gQBUKZrv25Evz2Mfbv0CEYHdgjbtYcxOz+P5j/8OS7/21+jc30jfUAAePnzh5h98108fPtN/PjjvwU0utHKHiSitd4WqtnUW1Ttk9TV7Laj1R1GczSIXX8QMRzEgESsy6u4+eufZYfKJur0RFncwOdTPRu9aufRCtglRrHbNuLl7mOsf/op2vz/66e4//hegSPp8U4rZqt5STTLIHl3W+QHsnmx38bLfhcfF6t4pBJ5OIqP7WU8zSaxIYFnMFAyV6HHayjhcLctGIJ0E9WvAvPKGSTQBgOB/X5jA7UfwVlyZQGf5zMOLCF3AB7t3+geaesby7Fvb5loXWgsBPvL961BN8Ygvz3ZA6y7rXePvvKxxzH3tl7SlsiKDicXG7uxPmJsJD16zNaLDooJ44iCEcgGqSj3DrjTviSGeM7qccoHIzEssQSPzbaJ5O22BNUMhBq/MhbiiiX5FxVobjp8XjN46fHXFVP2FWucx/gHr/Fd+6Jmy5nNZzEclIR1/E+ue7AZMsjD2AmGnY9LYpSfwc9h/aK9mzqlHgNzi19hDNH2pbEoz6nn03rNe9X7YL6YKzjlOTWWaQzEvrr3oQN3yEy+28oelPaXT+1j40P/2fW5n2352vfwnBGE8VzU+I7Pg21P6/8aIzrY+FVbh3oObWsdA2llL5lq79RWrNfR8yx/1no7WcdJpD3YrPu6B3tJ4jhS7pFEUnr0GGNyENRnzras1417oR+4CoEqB4brdeZv42N83v4wv+skf/bnw8PTwRT3PJ+eRfsHtl/qZyew4r1mv8Sy136ek8+91sYNGaP6/2W1r6/rM6zAAf4ACZ9mOcpq9DLGfXTa5fuWEfV+0t7rlIpvyw6q0vx8LcrR+sMYnV1Fd3QVg/Hr2PeG0eqPo39+Lnr9HYlHg77Omuz1pAAX9oo9tYZquchQ/i0fKvXE4Gwku+n+/l7nf3Q+Lmc5fT9kEK+b+l9rlv3HNYckbGYbD9aN62pOKx+BwIruncE/Y2n8W0Uy2+I/cV9sROYKP9DyyJiMsWTmppalbRI5M3Dq9a/xgTpeYP1xSMSiMIZk9iwYsJys5RntKGZPLzF/eYqX+4/x8MvP8XJ3F9v5NLbrZZw1GvH08hjbzTw6XRxCbIxdNLfZR56K7fQ/7XtbFmhOEmfRHmmWYoVmuxTJFP1Squ8KplT0epF9Jdl3tj5SH/uM1eeB5DhTwPo5NwAAIABJREFUZWv9OiXRR7KMfbEtvrTn1fuwcXZ2tvcBUUZmBiWsqGql7oNho8DOkg/aweHt93WgeB+BQiXLx48fD5mZNYDggMhhIlIJ+RDLua74WG2k1IZIDUT42j7MztazdLEgssD0pvJz2qCRUld2aXF6ysIcG5TV3/fCWWlZ6FngMWYrsNp4KUrgSA1Yj9HC3J+vhZ3HUxtRHi/veR0drLHStHL092xwWEGdCm8LqFNlakNBjmlG22uD6VRwezN7LRnfsSx8HV988UX86U9/il9//TX+5//8n4esQzvczqCxgLHytINoQXAqfLgvHKxel3p+rZys4BxoOzWCrey9pt4vHgPz7r3rNfZnfQ8Mbl7DQVBDetGaFWHI9bxe/r4Dn3W2Rn3N2riyQeP97nNxPDOFD7bOxPD5xagZEQCoMozq8+Cz4jF7Hyu7OgHZ4dm4gOk0bAcYiQJYHs5LaxvjxSrebCPe9jpx1W/HsNFS4Km/a0QneYUBCADd4BUn0KTnbbVivGkLnAG8IItwYMU56kf35jyanb76KGy7nWiNz+L89jbGV1cBt6scAGXdhoJLZIfTVPn5+5/i4799E4u7Jymn/rAv/BcHePE8i327G4O3X0T3zatovn0bwz99FYPfv4vo9qKxiOhThdVpxbMoBIvSr8/k6Rqcro2VoxzERsn6KetVMlekJLO3TCcFuc6cex2ksScHiAqwVBzeT3zW93B2Tb1/fW4VxCW7/u/8HAzYLVnI9DRax46qquenWP/6IZY//Rrbp5dYLl70bSnVbWkOrz5UWapLCS/r6IoiaNlEqTccRH841BPrHCeYZzofAH/JdXrXpOFsWVPLe8A5xiq6kfwce8nndoJjlgoVAAfluswMOqhP6E8hwwCFDtgDQJdUe4xrvl6oDJlrThbzmC/JYim0YBjYC15bkdW2j0GvGef9flz1h3FzPo7r0Xl89epCWfvsXQC3/qCrfgCap9jFqF2o1KSQsxeIDFkbkxmYsCyxcez1Ycy1HlC/rwooJnOpzE8GbCsaIl0zqUgAkZ1ZJ1meIPdsvhZYx/pxPnlWAnAKOLVaMV8u9D3WRmualCwYoTzXRa8nWwB6TAUMMYapbMimnG5ASvDkoEuSTk/yplky0sXlbwrHKvDUFuR0/KllI88t0LPKdJbxnPtEiQjdUr5umajvVOXpVC14XggcyIhKgJ7rtgGmDzRBheM6h1k4kvclK8n6RUFhKh18n84xw1IOfXKw8xyMo1v1aDlQZFWBJwcSi84tgSdASFdcYb/Ylqj3jo1TBJ+owZJqU8D8vsgE0cI1SwDmVKYdZjyz2Pj3MVh+bHhLLxLvVf+u7YPdtpwFgxmqRjL1Mxzr01IJ7/ctH71mR5LSY+Dp0HNHdAflWTjXogsEfFdWZ8qNDPbqzFB1lNWaVJrqHCyOgJH+feIkNvrFiOd79TpbdzahXHIVctKFmW5PDui8VI5w9gXG4Fyxi0TVdezXVDv4tkM1HgKrSb0pPZAZ1LIDcTLoQ5h2q8dfy9NDxY573fHZqkcG+piAjeUpjgzX1v5B9rJWZGaKhrNQuz5PXhSIIthHwJ15sQ2nAHLKfAU8+8XncKagnRbb4VQU1DaX7Vw74txbVKsA4hl4UsUqWXs4r73iBIkaL6uwGbfpD3vQXpB2QqAiRalyc/cl+CTdB3iRVHo6J0mjp32VMkH2Tsps7yW+h8wkYEXQCVkiHZ5950Q3R3CsU7JZBWCm7GGNCNJ3miVYaWpXyZzMctW56CTVXK6Z3s+gqdZoxf7N0yo6T+jekn6xgd4t+9f72mdTOkO0oMfEOMRB8ZOKvuIzCuJWAVGDCg4eYYf9vcATSUQgIrvecW9R+Sm5mElHspGVqV/moMj2OkmPRS6+lfuiSU6xv6p+VotVOZtaj6yY07/3Dc2xE3WYf2xi+xPaa+1SecAakfCjJL5FBuY73VguZoUW+Po2bm9fK+ECmYuTLyCWCcc2VsYvc7aN3dNLrN9/it3Hh5ivHw9BTlZSFRzIITJd6aFxea1EHQLI6PLu2Tjaw0E0yNgf9mPX7pWG31C6YecS3Hl6jjnVWwTIPr3EguDm1WVcX97Exdk4uoNBbLqt6F5exKDTFzguM4KkiKeHaD5OojGZx3YC+DGPNcltS3oUzKJPP4oWuhyapWFs8fPPr6L9xZvofvUuWm/eRFyNY9tvy+5mzvutQntEYhJ2ZJ/q6R9/jE//+u9x/jyLxeOLGAjQxesWLaqm0ZitYrgjsDyP9rYV3c6wBIG4/pvXMXj1Os7OL2M6LvT9bTKxH5/i4W//Hi//7/+K/c+/RHe2iNn0SRS0UDLzf6Expj0WQeROxGZeEkdb3ei2+rHrDmJ5fhHxx6/j7C9/VkBNSQqYIPdPsfzux3j64bv49f03cT+5jwY9bMFMVkVukvVf7ISscEW2QUXc7UfnfByjV7fRHAyhmhEQN3r3tpxtUQ+X/ewAlGyNxjp2tIbatxXMXM9n0Xp+jMZPP8f6hx9j9evP8fjwUBIgCUgmdaJsqc02JvT9Eu35TgHYl9Uyps12zAm67vbxdNaK5/k05uon2AhRT3Pm0fvohG0JNklnEMzvdOSjcTZILBYTg+mqKxoexm5QDllhuX2Kv7Ae1i32WfwZ20y2x3wf+1v8e7kq4KV9IMsvAV9Z/Wu75xQ3KbZEAS5t31jv+DV+/wf7LRMA+A6+Ae+Xv4uuqgNYJO3V+ra2RSXf1sU+Nf5ku8rPqu5mlX/O+/WzujqtnjMnv9gm8/zabze7AZ+zL3g6N75/rXv52/Nj/eC1ZY2c2MvfNcbh+9eArm0Ig5K2h2uMsbZ5uE+NEXoP1HvDOqm2M/2adHXiLqd23Kn/frBtc2/7et6PfnZ+G1vh7xpwth3ptfUc+Nq+Z/052+l+Vq+P58bj8Br42v6e585nwJ87+JdJM3+w/U/mZJu63HredprHXo+PubTde5jj7C1apYDFbm86u1KRIlu3VewdjWNTEmtdDWTd64Ci976/y33xx9bbdXSzJ7L3O9+tE92dTFP7c6cyBD1WY8p+Ru8VY1613PL8lf14ZCSw/LI8Mu5aBwZq39x2V21zeZ96r+FfU4nGGihhbFsqUIp82n4WeLLMs+zV3moVZh5f1z33ir/bieH1bXS6IwWeoNpbszadYfTG44JTRAmO4dtrDOmfCTdT4nKp+tS86ibFB+b6JH7RL9rBU3wqPoeekj2Q1bOSPZmYhD3r59P535TiEc1h9pRyWwTty4ody2vFOnB9vkOFu+WlaGQzQdlYg23l2r+0zCv4WJHPp/6nz6jf836u5bN9FPtf1g3GEyRPo6PWE7SzWM+m8eH9D/Hp5/cxf3qS7dujAnjxEluqEHerwk60J4EGum76AhdbvNahtQ4RgwnnLJPa68BTkR+uMC12NGMimd3zg51p31bvVbqoyPwjg5neS1aFA9VvVnjV+k33HQ6H+xq4lzKsgD4b/BZqFpgeGIfLEXNPNAtuJcQkmJPdSo5rcI9aidVCs1aCFrb+fao8PMkCp05+bEzUgsUT4M1Vj8mK1ZuIMTKxFqwWYLXw8HxYOXhDen4QoFaufNbK5JjJk7zqlfHhcddK2M9d/7ZirjONLXTq8TDuY1ZDMZT5nMdQr2mt7H2APR7f25u8FuL1vNaK39erlTbK2iWUOJL/9E//FK9fv45/+Zd/if/xP/6H3uMzUK35eSzU+bfohChTTMCzVqwGLo5gSwli1PPhazI2Z/7wmgNAPmh+fj+DD149HyU4WQ5qLbDqNVdUf7s9ZM77/nbY/VmfCQtKn8v/sLGrF2rQoDYMbJTgypoe04af17FQtRwNW1+W7zJe/idwTNYUr+FoOMOEv6mAokzTSlDnf58gItZLRIz227ja7ONNNOO23YhRqxl0XcCpHO5b0SdjxCAG1Gg0hc4SWK472LVjScVNYy8lNur2BRA1zodx8e51LJLbuj3oRZuMQYAqmlwuVrFerqN/dSZgqdFtKkMP6q/79z/F3Tffx/p5qh46OK3gfLuXeczuadjbjN67L2L8uy8jvv4qrv78+2i/vY05lBdLHOlB7DrtmIMRJJ/u0Rg4UmGxH7z2lk/eSwp2QFkB1V1WPJXPHPcqXMglgbc06BX1ForTNGoALkkdw1zb6LLB5czC03W3nJNsr5rjWmZ5H/E5DDOQafif4dHfPD/H/p6m2HexeniJ6f0vsYe+iIb00OCQlNEqTdUB88jI4bquhOoOB3LEMWTYQ6InSSBOcihpqfibXlUAo/yc7m2fZ74r+q6cT1dwWXbOoR3LPiGMjeKnIx1P4ScmQ5/xQdGHUaT+HlkVAV9+o1V6ftCjZMmzJsUGK7Fal2pS1rDVakS3DdjairP+MC5Go/jD7VVcjM/jYjCMYbcn+hrLigIIlLPG8yqjDN7lBPJYZzLxLZ99Pms5vNofHT7Jc+ic0umX3kpnmMDTwUFJHmY5S9DMmOIrs03rPfoyXQpsoyqFrFpVY5CFlQFL1tiGJesJbZWr67jnGOOTTG3AVYD3dCBdau7+XrYFMKq0x5OujcCT9EkVeFLxnMH2DDxZ53jdLaMFzFfJK5ZtzI2SH5KKzDqxlvW58Q6VDIe+LVWv8g5UmwcH9T8GnuhxY+eScTg4Yxtjx/cT9Cf4AJ2Xg7AKHuX66wy4EWrlMBJMOcjtJIiUMXmo//m8Itm6Blmhitp+79DDR5nz3LORYAhge1ZcWefbFjrYYzl/9fxb3vDZjqgeyoTVdoHHDABoQIt7KKiZvUBVSfPp4eBE2HaqAQwHnrTe7mVU0deoitSJQ8gJaMYy6Cf7blT6zh3sNeiN3CMU2s7tcfynzy452q+cwqQgsk7WXqKvTyZhiVqNM5eJGZIbSWHmyhKC0QqE4NBCt5c9piyzva+tn0WLWgWbHRiSjGD+B8NDxVBtV/q8EShin/l6jOdwbeapCoLX8kq2CgFYVUUClAPqr0U79TKblmAitE3ZoJ41le2wP9JjsO89V6wt83QKFlAx6LPpz9brL9CYpAVAjX2RoVon9KboUI/VpJa1jJmxyy9wgSJCJW1wAgyMU8Gpdvnbtq57OdlHAXjU2UjKDtluGciRXCX7kwpqVVuVoJPliAJS5+NDlafkhCnAlktV4/TaVOMedSD3qcEY9xjx2nquLF/WcyrKS6YqY+gNulorqnuRE/1uqYg89fkO9nZWlsqezH4r7ismHZxggL6fIAD3cXCrDjz5/CoBIwNP2+6xYvU/CzzhCB/ldulLWuRYUxRjjEM9nEh4kZNdqgV1/hjfdi87HzvWFWjaj9g29CwEyMrgqCt+7QcDxtf6lwzbeh8vFtMY9AdxcX4Vb968VRLdcHimAAd7c0J1HVXUJL8oW3kTm+eXWP98F9uPD7HbTwtdLIIC+zJ7RqA7oeWLJnQ3QwV0kXX0j+qfjZVd3CZRtDuIVVY9sFcb7LnJJOZQ7c3m0V6sotHuxNXr27i4uomL6+sYXl3FttcWJfV2X0CgXh/O101sJy/RnMxjc/cYLx/vYzibxvzpMZYvz7FbzpRAwp4HMCdxaDsaRe/VbbShpX51E42bq+hcjHX2RLtJj4QoSTfS5c2I3n4dy59/i7u/fRPns1XMVfG0iiZJMh2SeVaxe55Fd7EVxTIyvINt8Xvs8S9id3sperqz84vY7BcK0ivITB/O9+/j6f/5X7H+5rtoMs8f77Rv11vonCOoECcVYbkqfadGUCVS8Ycd1GhHc3QpqsDeP/whhn/4OuY0SMdGRha8zGLyb9/E/bd/U6XRb59+jUZW15PQpEqnwSj6JBqBgQxG0SLppj+EVzX6l5dx89WXeo1KWwKABKDQjrJhSdLg/Cv4VPZ4hzlDLdMLUf0iNtFZLWL788/x8u330f3l55g8PMV2nr1CkwIa2RrLdXzfnMsmBOplzwPEkdW+pT/3ahsfBk0lVE32awWfXgDASETBrtg3FXg6+PCwFUAVOJ2Kwmc4Ggn4s31uHWVf2uCi5bbB5NrPVp/nHJtlbG0nMI/2ORmH/+ba0gNxrO6yz19jRFBtn2ImtR7HZq99M4+F35aln9kHWZHqJNfZrNgrPGMdeOEZGCNn+HRcfj7JFfUvK8lJZqxhfgyILmYkvpUz6nFyLyd7zxalP66xCb9uH8IYBs9jnWUblGv62Wz/2C6zr2Acwb89l6wD4zWO5Lky+49BZX/PNoU/Z5vcmEe9Bzz38k/z2eQT2EdKHW+ddbD1K2YH39d70jKc3/YdPTd+1npejQEZO/H9i57bRQ9fbjj8bN1KALwA6nUyfz2Xxgm8Bz3vfgY/ez1+j7feN7UN4HPjufJ3fS3e5z41TlvvyeO9M8Esjj0NrQeduFHPY23TywbKwBNJmIdrNrB5iw6V3m4Ve+6wzzYFn6txEp9zxmisj/nkdTFrJBsQ6wB9pM8Lnzem6cAIvqmTy702Pitl7xc5a9zQvrztY1ck+Ww6CM8+KOwZpUrSMo5xeh/5DPI522OeP+9LV4PW61nPcUkqKeun89s0uwZn/vPAk/eJ7SOepdEsTBz+ceCpyOhetM/Oo9HsxfnNW1U8EXjatfpFb1GNRV+ntG+5v/ZvBhe4ZpuECnQkSXPY+qKML4lMVL/Yjxdmnknm6Gp+mEPLHweehKXm9bUGjWM1k+07FPlBXlVJo5YXzLt1EPrOMlEJ0fgraUPzeTNv+ax4noTFdDoxS6p+6WIzPZz0TaplZH1+a7nk153chD0qW3VLL+y2MKPNch6T+4/x9PFT/Pr+x/jpxx9iBJOUGiXSo36uRCcS4pTkAGFKp/RlM75uzNhYA76H6QY1n1TuZ6K6z6//TYK29zLnQvspaff42zKgDj6RYGP8CvxMtj/PZVwx8Rzvd99TPZ5q4OvwxRT0Vnj+opWXLn7CwXq4aAoIC20vMFQGnqQ6i6QGXn3o/HC1AK6FpYWXFZf/XSsaXuNgMw6PjeseQN+kMTscyjSirJyK8VAyxq04eRYbBVZcvreVE/+20KkVvj/n5y3Xz4bkJ1kvtSLyga/v4zHzPK5m0aH9O82+uJ+VjjKjUtBaIPtatRL08/pZPa/e4B6Ls338nN4ftbLlWla4FgoGY6Cn+PLLL0V/QcWTHUQLZI/dG98GHv924MkGme/t9eJ1etagrPie94/nqTYmJESrkkArJx9EHzpXoHntPYdecxtHvpbnlD1np7Y2DhmD10xCscpoqt/7zwwTn13v7/qccl36xphKhc/YKPKeolLJP7UA9foxVuZPSiyNBwOpzCnARrNd+MTpDSJFAicsdGXNVnzZ6MR1tOKLRjOuMBybW/VYgqF+uC+9ivT80Pcj3KAjAdjOjPRhuy/6DRxSnmNIA+BBL7qvLmP4+jrWfbJR+4Wn/nkWzx/vYnJHs+aFAN3LL98UZdgtjgG0IYvniTIK2tu9MjPJKKEygUDK8293MScg9u5djH//ZQz+9/8txl+9jd14ELPVOtqbBm50bKme6TSjuz5S01hueO60h7pHqkQbhkczIFQ2K4OJjMlD9VRxRrxeh/2cFU81FdJ6VZq9WpF7jbimjX8DdbWM9Pq72oC1tAKqDdnJjB4/22j32qJb2U5nEZNJbO6fYnb3GLvJx9jOFrF9mUYsNwKt9+0IamJWZFRHoQVSJUNQgdgXRRtrQqYwFJtFDuYz07cmqz7kZGYmDJ+xUj19XmSGnjGro9SjLisX4L+nKkxGi8CpAuArIxowJIN+4rfldTIW95mxh7HUwdktlT4CYQkMZWXEKrl2QXi19nHsM0clIYGYm047bqFUuSD4NIqx9mAzuupxcaSRUqVgUrYa6OSZOQuWaz7j1kHMKwEhOzzaR7sSxLL+TIp57Q/bn1pfwR0RzU328zjhwWe9OPNUPGG80/+E5///+HrPHjmzJEvTXOtQlKkzq7K7Z+fT7GKB/f+fB9jFjqjt6qqurGQmk2SQDOlaLp5z7bjfjC5MAAQj3F9xhV3Tdoxnu0+OeE/283CJvBVHGwP0v5qMx+ncob8JfYSKYso/N3Tnvj4VhelcAI5K5ygzekrQKhWjDDyJX6EZVRk/T38HOqb+zGeJNVTgKeWleZ958dGIS8VWa5ZQl/Ca417gnzkGVUogF0LU9UD7REnksRzQmaQnVtLzLnv08EQ5znECEsx34IgqpuQFDjyp4i4NEVc8OGAkeZVKn/Y8e6TUtGNeIV2gR6a3+Uf26wM3kns329hWFQ+1Lub9s2HKd3WltQ3AWqfgnqc/BFY4ezJM6PWX/eZkrJEY8jg/ZpvZsLDuKV0xYQZEK8aSzqoa8RUqLgn47agiXcpBTUDLTWVJVJCczUwu0XQmY/A58Em1bH06fpyFjKPObrQRyue7feF5cpStS9WFAiWZ3AFMnKsuxJM7bSn7ix2VhqVfU73Wta4gfthsyBnsd9pQkz5CICwDT+ad5u1HHgH9Wr9lv92/Jmmd/irbzOgWj6atjKFPoySQSU5Rrbylh87quIdUttIDUnShHlzFSTfonvSx5q7we++/5ZDPx4imt0+ynfnbegmhBdFBVgbWMHjib3l2DGOqPmOqzC4822eJPTd9i19ksKmTgQfx97yXsakqSjRbYGSPjoPszWU6Wa7XAeQhP9KVs8+T9UX61Djwx9q4ukyOyDlQPsXw1/uPDX9L/0jzNa+d9cXaMNwhk7NpteA8M1BaEgdYuxMv1nolXzGdME/bMjg6RDftE/y47QT3UdS8qp5fDjzhhLAt0SEZShUVVBRV/C1lgiueNG/Oq43ghDM9Oe9K4El8QUklCWfMdZlwAE0SPEcnIFEKvcA6/Hyx0n64p63tQq+B9PHuKTP3yIdJDEm67wDD1unEsD+KZ89eKPA0Gk2i3SiOiz3VLwn1uD1Q0biMzcNjHD4/RvN+Frv1o3pmkclKhYp6nXWoviw6MXJX0HhxEGwMfKsHjFX2Xt6RFJP91OSgEnMvPZ0OnNPNtuhaV89ieHERZy9fxPlXX6jHUHsyjhVvlDOJxtKbaJCMsN7G7n4Wj9cfY/LuQzyybvd3sZ/PJJ/anQLheX5xFbuzcXRfvojmV69j9+wiDpOxEotKf8B1TGfz6O4bSjZT0K1R+lDtHx5j9v5a1VXr+UJ6MP1ZgXvbsh73s2g8rqNzf4gVUJEXkxj/5++j+0/fxPpyEA0qqVmX3Up9kZrqbbqK/c1d7N68jflff4rl2/fR+3wrNAaq9Q+xUf+j1WEfjzjON9u4iFYM+qNotHpx6A6i++pV9L/5NprfvI7286uYIRe6GQSar+LmT/8aH//yb7F8/BzXH9/FbrGQYwc9q9PtZVCQiv5xTM7PonfxrFR18t3ZWZw9f6Z+V+pxB3oDUKhUY3GeyRxHf6an5mapvRt3mtHa4yAbRIOgMSyHvrvX1/H49m0cfvop9tNFNJalFyRBOCVaUem73san/j5W8znMR1WcBFtXaKqsXbMdN72OKmxnh108bDdxS8UcPR6TrzkpDH6AgxGaBn4VXq4Eo6pheS3fbV/YAc+ZdUKSdSvZ5NuTI7XW02xDwTOO76ICOhN5eZZ8BK3f2+32NRxtmYT/qsdW/w5UVp3IwHf2adiBbP3N31n+FBleEg2f+oWOtjt7m8GTWo+3TuG+OMyFwDj1mgSymZ9sk/Wpeb3HfeJ/GbDMRHE7W+3jYh7wNiOu1IEtrrEvxra9nJnA66ZT1O+px21Z5EC99RgnjLhy2cF8v8N7axngNbf/QvItK+d8bS2PJWeAhQL1ZDA4BgocfLJO6DWy3mme/Y9km2mlpkfbng48uRLH9MgY+BkNRxoH9ku9v14zyxLrZfY1WbZYP3DApR63dQPrZV4Hz8X6oO3m+u9aP/WaSl9Jv6X3y+ORXnqEMsyg3L4gNGAfsUa2r62bmXafjovAUxlLCXIX/bsEi/mdnu7SxVV9nDb/EW2h2FT2L8qWTaQIniX4R/rY9gpCj/VU7rE/s14v+Xq63WPRg3TEKpBpnYnzW++J95n/+VFVZyaoS3fNPk1ucbJaLfS9dQoHyBxsAo6RIKV9Fl67ml6f0oRpleciu1eZjKeAEj2jjz3IJOqPQWfukw7p/sZAhzZOLRxEDwndWZL/B0GH6lZ7EC++/F6BJyp+qXginIafpj8+OyVe0hogYZml6y+XMRhNJO/Fq0gYpD9iJiNiW67mC62N1rtVAj34EWo+faTfDAgp0A6CEfckSoT050wyEnpF2u3oy0/9I8zTgSND7XE/Pg3bd6YP74fp1fvuNdxmAqzPtc+U96z+23p3fZZre4tr5VOZz/VPNExfSZKV8YmACLOaxWo2jfe/vo03f/97bD99jsNmGaTnN3crQSkrGeRQqmUH4yIHfXb8PttPdUUxCdQOoB2yx5TjAV5PAk6eK6xuudsc+a0gmUFhycQIrVXaRAQO3R6DKj3vLz6dOgnhyDsIPNVMyIfTG2Dc1hNzKgaaieUpE/DnbLyjiTgXEX5A7iFcfSi5l8n4xwRkBlITpw23+mB5I2sG6E2vBaTx433v04yPWuBZ6FlxIlrvTfxHCoaDGD70Zhq+p3ZC8J2DH94AB55qgeHfPa6ayP0erzPfWXhbmWCvLDj8Tr+P+xy5RaA4g8AHz+vn51v4OChiBm4haMeT98rKJWvMP/7mf6+THRWuagIjmR9owzBNDkAZW7p2Xnl/vDZWZDy/mpEwJuDV6hLoOlDD7yoXTRgOHz4rmlZCLCwlPHFWZrTeQtv31c/xmGtHkRUAC72aVi3wzEB8X+1M8DPtCPA9tSLqfTMdrjLi73JfO414loRlllfXzLLeY84rwpc1wQGN4OVeaEcONbxkQLAYwoVMWtY1YXa+b3TjWasdr5vdGJNJQ2NdqpcabfW3IeNMtAREBIp8ozjb1eeJiqvuMGb7jYwuMc1oKnvz4rsvYz/qRWM0iNV0GY+fb+Pxw6eYfbqN7eMceSv4ola3pax+5lr69hTIOpx7xj/jAAAgAElEQVTf0Nes24iz84kM9eu//RJ3H26ie3YVkz/+EO1Xz+Pi//rfozUZxZaMhH1EvwFobiM2CP9uOwa4eSsoqiNjTYMMmjBfq/fN/ImgBvfrb5wAR956cvgc78vAkzP7dba3RcHzM2p64z7vt8dlhcdGChlzFrKmI58t7pczh6xxVTXv5EQZISSni7j98DE6i9tY3k9j8fkmdjOgWTaxO2y1Z8vdKgaN/rGPDQqJ+E0GMIfjkfofKeiQyQEoNFaSGauUrX+AEWu+xphLoCkhTzabmGaCA2tJ4IlMDpQWfkcRUf8HHZCWnMGl99NePQjAAZaDLoUrWbqL9ab0meEunGCNosTQNLr0kzoptaWyK6LbL/ABF/RpGI7iYjyOZ5NJvDg/V98SelwAhUWFlGUtDmQbzHak8p5aLpr/2Vl7VDo6JSNHfZsy67vI8pQmVDYYY77KDNwsSr8ryaW8lHfyXAWpNwdVMKh6Lg0DOcHS2YVj2fzVVVBSaqlsAxqo3RH/MNzekH3el/51zHGVjWw5j8dM2OyDVGg1oSAz8CTelBU9OivpWPDcakNTfDqznHzeLH9tRJE5Xt9T6zbsC+M68l1DXVZQWwTbvW7SFVSOmIEbejw1SrWc9SoChSjePpv0quMHGDCywukjAo/LeFm02hUUFdU6KO0VvGdt0BD2Kny/QDYxFxRny3vrPV4L0R20nn2ASNJwlYfOF4ESQ2Bm1ZDX6ii7gDhKw/KYWWYoSwXBylrUcqnWdYA4quE+BU2WhhMZ8wSmat2kHrt0joSS1PPT2DWcm8baKDyVcylITDcXTuMIw9O6C5VRlrfwKuk86nfx+4ot/8084CneW/63fsC94mNAdNk4qqr56nO8JHC+zh6cVAkRtE8oTvqOeP617uMzS6CKM2Y904En6Yk4x9sluF3PwbqcxkXSSAZV5dzJqhyfEwJPKwJ2GTyFPqzDEbDEgOLdhlxj3Qg+Wfdr0ncxURSA/uJaoEd5JzxF/WPSMLVs8tlk37qN4gyzTuI1sPySEzuZnORX0j1UJyMpeTP321Cq94+gBN9x/mradl88jqdsgcap15ONYd6nqsG0dcp5Kwl5mkMXGI2i+/Jjh6aDY1rvVud3EKvKh3DfhO3uCMWEfmQ6qvv0Wdc336p1N82TCl+w7TMQA9yY4UyAc9utC53Wsr9eb8P7Fl0zYcHT2ct9VAGL1hJW0HuIDOV7DF8FltORwLPd44nA06p5QnwQRB7vycAVcwECzn0sy7ML9yhrVKqqpfMg96jIxXjPwJPOp+R5R7RGvxGycm2zzuZL9dsy//I8TAcyyod97THr7LVljPB0zUVw3vRAGMfF2WVc0uuoN4x+byibFw7Wg47hscA579exeniIzecH9XraTG9iNZ0ryACtwi/VI7PVkN5KAMHVyoIFJrGEHqnDSfSphKJHjJK2Ei6Y5JDdofQnI9Em9c/J5VX0Li/j4usv49kP30X7fBLd4SgOnUFZu2ZZOzxZAkCeraRTd//8t5jefIr1w0Nsp49KDukM+tHo9GJ8dRWbySi6zy+j++2X0Xz5PPb9rnRA9MP9ahlzAkizRXSw8wl2tvbR7raiKVi/aaxvHkoguNWJztVVdK/Oo9HsxvZ+oaqnztu1gtdxPozxf/o22j++is0Z/UHbgv3b7pYKWEWLAOEymlSI3D7G4u8/x/0vv8bg7YfYEngBvm+7UiKLeh2t1/G4WsVlq6+q/D0B2NF5jH74LkZ//EM0Xz2L3bAvB1yjV3wZvc0uHv/6t7j927/HenoT19fvYvU4i+liGevdLgb0Kr58EQcS2fqDGJNs9PJLBZXak5FoCX5Mvyt4AvKVisMCQ82eC+8gNlTn3dzE4nEaY3r9rXeipcmLZ9GcDFQTu3ucxub+Ia7/9P9Ec7qJ5rwklDaHg9jCb+kjt9rGstmKzWoRy4c7oRJAWwt04UZLWe3LziB27UZM99v4vJrFzXKhqieF1lMGmh/BQ2Rv5zkVX8+ExFpv8jmxHu8kUvc6cZW7bFLQKarm49Z1LYvgrULmyOQEV9k48ATUnh1htR3ks8z68rnlWc3byphLsJrfrb/4b+YqGyi/9zrYfi8yrl/0hPyx7XTkUZk4Vb+3tv+lY2YCdB0YsrwgoO0xWKewPIU/DUel/7K/sywVjxJM00L9lvjcDkCvF/OyD8Pz57460OA95P8jb6+SpL233g+eY58Kc2YM9qMwb67jvfb7+TvriDUtSAfNpGnp8hnst/Obd5lOjrpL1S/LuuJT+9j6PJ/Xe2vaM+2YbqSfpwz3eBi3172mfe+732H7v9Z5+b2Wt6bNWnbb5q8/q/0/pjN/9vT5/vuo92RSiddZstV69v8i8OSkDO+r9Taeg6O59n24mqaG2iOnTfprBjzKWp0QTKy7ek1s7/Nc6BU6YZxeI/sXTQtPz9JTHmD/oGW8dXXpljoTBUXmqLNlAmzRI7YKdPEM7ucHHuZxlWpMKmlPvKO2hfjcgXIHdc0rTHu2eT1uxlHzzwLpXxK8lLgepadkQQdoxe3NY9Ffj316TtCBCo71sZ9OcID2MUmekQCB/tkZxrPX30ZncKVq2PbgLOa8b7OJs/OrklSlcZSiC/Wc3BQfAYgRrrongUXVT4k1T+CJwMRxzbN/Ezoj88X/hr2rc1bPO5OUZFdUhRJOllUPz+TLIxK3qipGnsUYncRL4a9p3lB76M9l/r0gMaw+V15/8w76YFkf9B7V+rKfXX9me0T8hH6zmRjgs8i6KZCqjWkHwUt8Gj3onMSPWUnGWSxm8ea//Slm9zfRoNqc9KPVIjYKRGYPw17hy04eYM3se9f5Tihtgk6m006vf0x8RD92chtzceDJPFDJs2ljOxB89NWxdo0SuBZvB1I4ad4oJgBJ1Ikc5umqeKqFopT4ypHqv58yNh9Wb7Q3/ymTlvPt4kKDJ7iA8m+GVyb6HwWaB+cFdQmzHfuO2tVM1QTg/2sG5ENpoVALUDP42hg1EyzCpRhGnm89PzMrf2+mUmdw+l0mbhvwdhQ4D/3p+73eZrC1sDoqgpUDUcwhIQytUBjOjntNjDIGE7OZQ22nlIVs7ZRw8IrPfHh+Z7RTuZLlxk+VN2fEsP985zVxdZacksoELVlM7DGNefmefmD8eO5+p2nRY6wdFBbEvtb7So8nr5fncDTgK6I2o/F9pk1fwjt9cGu6430WfhaOViq4t3b81597nKaD2rlkBchnymPz/zWt+9DXa/N7RaZUwXEvQpz/bQDIyZaOGzNL8wI7U3As8TzG6QozKlUseEZAJZCt1yl4oQSd2rtdDBvNGLRa8eWuFc/bnXjRaEYfYz22yswbgIEfnej2O3Kk6gcnKxAPKJQ5rsZyp+zv9mRYmt1vd3H14nmMvnwRj1F6IS3uHxVwAjqPABJGN84N0Tk49/lDpgRjBcaIptSvvngd60GBG5je3Mb9bx/jsI4Yv/4yBn/8IRovr+Li//wvwj6nlw7Z50ByCMoPZarNPIpjrOYP5jNa8/Xqd/yuVpTN3B3cFs9Kr4vpg+9Mt24cT2a/90nVPFXz0JoXWbnxtf6bMVg4F8idum9CCWKdlLHS8JGAzHw+FWTa88sr7fHtp8+xvfkY84f7mN/cxPphKscFDqr1dhWr7Tq6mdEoR2E/M38ISiZGMIEIIGNc0k4gzDwW4aV+QKlU1Tz9eDbUt6kIXgVD8ncJdxwWCj7Q12kdc2DxtvtjPw8aO5JxD00QbAEmCsMchyHl4NAgDp0NUFSqvimwPTjK1cwZpyyBETJMU8ORktWi+qlAZY0PzRgO+zEa9uNyMo6Xk/OYdLtx1unG2XAQo0FXGe/myzhOn/KGp7KXuZuX4LxAoRKvxiGUEDfiVzj/EqpLdJFQbeLnqWzvFqVxqZS6VOBw0AtaD4O71ZNzWdkuadQ5s5xxLrZr7Z8VY2jFSQXs29nFuRRMgmrwe4JwOMQXVM4FAbpiwAmCCsW20j+kB2RDUPWAcpVWDSWXBo3PXK27iI6bJePO/LyWHXym7KoKauGpfCM46B9XQdR7TeDJzbY1wgw82Rnac+ACOj0AdVMUTuhHjgYcqwTIUdppVJw9ZDResqgrWAM5qDLw5PnaIC4VHOmgzx4p0gdoWp8VF85CPRoQyWeVnW7HMmRAhSm8iKqX7Pvp99W8zQYP62vlsqbVwlfK+tX7clxPDLYo1Ui+RucvzzsGCoEpGxnWt2zEQXPbqoqK7GvJyKx+4XeCxuYVchbzooTvZD0JbNRVhTaAuEdOA7rzVjCBJ75cZJYDZfV+aFzp1MExZGPGlXLiF5mFKmMyM6ZlYJPdCU/ptuV4JtvdvNj/104W8dQMDmo/srGz9An1yCv80eOzfuMxQd617odsOTp/yLw/NAWrdEyqyUCiaIhqKILWUQLJPIfxiA9n0lEL+FI7bYAdc4ZqBvkILNT8zGvHHithDJSJundSlbzFfeNuacBM0NB6GOOCpnGKuufdUx3+JD9owFsgXl1lqHMm3n9QMKDWu+qgJvcpeOaepUDK5lohQ5S0tTlVrFrHqw3dDXpK7lmR/yfaYDyL5Yl3aR3VwyX1JXhKBixt3JuuPL9WA+N9pftQLZDLsp9w+h7o0VXmV+uw7L/lEXC3fF/oxyH2Ys1bT9DaZrWxnHGHUwUAhqlgNxK7n3s481SCij67le7h/r4V/8Izbai9Qv+FXsp+hvi736+qZWQbz01ZR8AZSDV4H0lUNMxmjPyttd2ferJI3lTJLryPILB1Y76Hh0Cj4ttUDSyX2udRfxSX51fx/PnzGA8nMegOZBstN/voUMVAYKXfVTU4Ga2P7z7G8tNN7B/uYjmfBZCsQEnjgFBlIP10er0YZsWHdGSq9TdryRtkPfyh2SjZwep1lYE39b0ElnkL1ONKOsDF1bMYv3gZz378Pq6+/z4ao6GC9oPOqEC8dYrOHfQtZTMXazW9bvzl77G4vY3lDYlFjyUAcnkVW2hoNIrG88tonU+i/fJFNK4msSegQiD9YRr72TzWnz7F6v2nONzcRHe/i06vqYAZPJCgzXpGb6detM/OovvFq+h99To6o0nsZ+vY3c3j8U/XCsj0L89i+N3r2L8+i3UfnbAZwHBuWyW4ToKE8iig3ek0Vh8/xfzTx2j++d9jffcQcXcbzfk0duuFYLuXsYvpZhPn3RFaSKyow7q4irN//ucY/vhdxNWZAk7wX66nkqhLotFv72L25k3cffgl3r/7VRWxVLUy78HZZXTOxrFtd6M/Gsf5s+cxGI91f39yFjHoSg/tdfox6vVju1jFZHSm3qj8E6Ye/OP+LmaM/+4+GrNpLB6mQWXs5ZevYvj6MtqjQXQ4s+tdvPvb/xf722ns7xbRpgrsy1cRZ4PYrLaCKVyvGtHc72J+8znuPl8X3g4foKqaqiGCYZ1uPOxW8XH2qMDTlDGQLCOaOiXecpakM6XtDo9YzOdH2X6UcxlgsF4lGVH1RfLvCr5ts9+ck+9c3Z36qdE2bMMiZ8yvJJMOxellHlXrNjq3qX+Z99rWsQ9APddSrzVftrypbepaBthmL07xYv/5nlq34R6g9syLLfsc4OIeO/PEa6oEHssrVYSnTOYz66t2fvcrKF3rYx4f93Edf3NunQRsXc3822vhcVpHsN1fVwHZf2UdDdtASZ30/sqeLX6/94S/fZ9RkBxQEAJGBSVrWrGMW61X0QElIVEw6r05yYHC9496S26C9/qpb8Wyjss8Dn9Wy2jGZb2nXgP71UjEdSBNamUGSOwE5jr7TOrn+9paZltu12thWfRUd/a8raM+1c1rHVwyyhDUTwoGHJQ52Tx5FiuoPcbgM2e/kX1CDgL5+VkMhqZwlNEcZ9sf5TnF9uce0HgGqR9at6/PMtd7jX2uxTOSrpnn0zNrGjY9kPTI/IR2kA5yye9MGMG/4iAT1XSmR/svfWblK0vfqb9jXvg6+M7+TdOL5+G1ZVzyUwDpn5Un/O218Vm0rn7kT9KPqx0lcSgDhhyb1fKEksRVnqN4z2oVkzP8r+V86Dxkj/TiQ+/GrtOLXn8Sk6vX0e5fRvRH0RtfCqKfwFO3NzzODd+CeTr+AegA2F8nFOMHkA6S9hzXG01Deh+w7lkxy3jgSVRQH+m5ql5y8pHXX/wwdTp0feufA2yEJwhj9l0qqO7+3tB+6s7qT53BOgJPSth4ghRmuqKPdy0HfE7N/yzz6jPp37mWoJx93t5F06bocgWPpu6sEb1uO5pZRQSkHut7/be/x+37d7G4uY7WahH7xUy9n9QPkkQl/A9ZEei1Yt+hQwWIsvLe9AjUnoOdVD8bkhrfxdEmbJ1Q3pTYmD4Anxv7nriewLH8j1H84LIl04bnvuVidlxr24HyKw0GA1kTZuj1otWC0S97ygSZYL1xbJIHwAuurq6OJZssZF3Gy/cEpSxEfThq5sM9Lq115pmFrwWbDfJaOfDmmvHWwQZfxzW18VQzLQv5uvlcLZRqIV0vqBloTZgWINzDXE305dpT9ZjXtlZenD3iIIwPhA10V3PVayGCT+bEOLiGdYeJex8tHK1c+PD6PQ7u8b76oNRr7EPoNawFYK2Mcb8j0M6kZw/5Byb2zc2N6ODbb78V5N6bN2+0Rhbcfq4FtQ+IA2i10VyPqdDTKdupVrCslLAOtSJoJbQef732J4W1KI0+7GZOPNdr7/NTr6nX0+P0WamNWwtU76nX12f0JHhK0M7nhWdYcfP8gFLxmOrMs2P2U+Kxmgc4iAHTcGTbASuPw+eRs9nZgktOP4VGdLrN6O0P0dvtYxzNGIMtvz3EsxZwe4foZBNkVaG1utHft9X8W/srGBiEYF+wGWJgKOOfHmO+XUcLeD2UT6AHyKoYduN2PY/l9V3scS5udtHBicKzyJ5InHQCUHymdYGpd1qqXuqdj+P8+ZXeTTAcnPnujiDBWXRevIzuH76N7jdfR/PHr2VckLHbRmhvCzyNAlic3+yBYgWjVjS0pumQMdP2+a3PVFH0KwMsirAr9F7GLsUn+wEB82JFiGoeGwo1D7dyZnrzmanpWnTUKVBO/qn5u/hIwgUq8LRaKvg3ojlyVkSsbj/FfDaL+d1t7ObzaJPdTGQOg45gwnwqhw/jgKYYF+eN8+7qADvCeJ+DRa44OPbDqMqra+VM0FQZGCfo5DNAua+rgYgtoShNyfwExkV5Q9AX8dLiPBW0HAopyon/kRHXQEZkIEmOu70CWKWfRav0suK+9alhvXpC0fOEfmerTQxpzjnoxWjQibN+PyaddlwNR/Hy4irOu0WZA37K68G62Tgxf6jpynxBfMJbB1SUmh9leMYO02PD13QwZz8sIIdEQ6sCz6fn00ci+38UZYLKMDJySvWTHcpWpKRM0wMFB0RmhUsBTyejAk0XpdqZyiGypel3JUVpUSrt4AV+voJLGSSXMxj6z8bsdeAJFdQVYbtNMQjM78yjrBP0RkMpcJaJRwU85RpraNnke6zDaH2rSgXwkjVnHHspY3F8qKdINr5XZUEjq6SA4Fqnwg+dQhM4ZuXULpmlOBx91jWPJ5VFgwwqMBYHngga+ueoUGaj0HJeTvCCNEetDT+fP+tF0AvZ9paV6rGFQxr6Bm6sriiqKk9O/KmMpeZntfEMVLFly1P9RjRO0perMaCLbalI4B9rhWb81LCodatNleF6hP2pEP2oPhR/TGND/Z3UyD0rJej1gZ6QRpXoKHmN6N0pc7ngnoN1QQd9raNwvx07CsD2Sj9K8Wb6hGSA0XzKRj2yjXUj2KZgLsHqs0nsliUoZx5v54r5AQ5oAqHWKevKnIYCr8XpY/7v9550qhLo0HOTj0pfyb5j2LUEQ6xvQl9ef+G3Z8Wb9cmaluEDMk7SMQVfc6WjgzUEbp/yOhkm7glwKBl8jNF2Ri3vCDxBM/A+Y8cTeAIHHccuukRNL1qHPGNFhraVqNI6FLg+rTUVJA1SZA6q3D7y3gxomi/wuSuaSjV1ypKsqrG8q/U276WNX/rKoKEceXrlxGQvIb/j/WDmO8s74TQFpVY1Dfe1PnOkHhxwnGcfJAIRrjgGpgqoJ9OH76ltmG3aK0Xvd++Gk910NDYzUQgeZRtBOvG+VCI58MSz68DToX/Sdf5RxRMV+fBTfso4T3A8MpbTmaDebU6iwqGblWckScyXpZ8dcmu+XAoeSc4zWNf+hF1vumLfCBoxt/v5VO9WNWSjJPCho4j/CxbVfQh6cUmfp2cvYtgbiq6Uzd0fRo/ePxl4im4z1jgVPt7G6vNtxON9rJf0x9yqgge9igxY9eRCLwACmqpn9PRWM5ZUVDdKUIA5jjqjAj1NdRTp5ThhcMwtloJqJKBBVRs9qC6/+iqe//OPcf7dt+pRSqbrpFV6GEW/ZDXrTFDav97GejqPzZt3Cjht7x5idX8nWX724lns6dnY78fomy+iPTmLw2QYW2ClWw31PaUX6PL+PpY/vYnlr7/F/v119NeraHcbGiv7uJyvYk2l12QSvVcvo/fDt9H7w9fRubyKWEVsHuZx++ZG6zJSZdV57Cb9WHfKWaWS7NAFNhjdB9i3lvTV7WoZ6+l9rGbzGPz091i8/xDb9x/i8PFTrB7uRMf0VlxR7bJvR7c3jtbwIjpffhX9f/pDNL58EetBV3rg82Zf/Y+E6Dtf6BmLX36J3/725/h4/S4O+2aMzifRGZ3FgZ4YvW7s+4MYnl/G+bOraBP7aDejNR7ImQcN99ud6JMpvFypUo7gx26/ju1ypqDT4vpjLD98is3jY2yo0rt/kB7SI8D3fKzKKiXzUOU1u4/958dYfLiLfa8Twz9+E53Xz1XN39zsI9pnsSOYdH0dN7/9qmCWzii00u7E6jljH8T8sI9P82ncL5dxO32IR/YevbB1sg8UjM/KePsHHCi3XLGcqf0PlpW1fWKdjcBTzbPsV7HMNH8xb7LPxny0PzglptiXYYe4ZFpiTZu/Pv0f/8vTZ5t/mQ9KF6r6RJvfwk845099L9YjJbO6hXdZbtsOsi/D9pn1a661b4T3PNyVigbrt/Z9QUfyJWVPWK+h19Xr5/fCz/jn+6w/2n9Q31frGk76to7gtfA+4RtwKwPP0/Kb5/j+OngBD0X3PSaXpGddMiqTdrjXPJ+x2Zls+WeZXO/LU/3S63bUv6reMP7MY619LZLvlRPcVc1c4woWaMxrZ93HerYDiA5EWdey78309pTun+7dU5v9qIc4wSoTzT1P/+/n+731uattHAdxTv6z1BObhd79HPsufOZ5hhM9fZ3WL6H2CDyd9qdOajklpLC98r21CkqAz5rPNc91BaBptQ5wssaMx//zu/2wpl/+N2KX+YZpTPJb9mdJlOL7+mzy9zHZqrLJzOeYb0naL7qx31/736yz+tnyyZCM2y7Of9uiT+nU+641xSanKgX7mSTd7OlTKma2MR5dHAPnHlsd8B8MCQif5uceW4W+W7E4NGI8uVLgaXj2KrbtXrT6E8HCAp2x2xd933YmVUzMGx0If7IqePs9tUxodTrql+2kHHxGJCrbnsa/pz1LNCyeScWS6VTzdeJBBtvqIg713cbnlv2WxBOrtgLmGfU9jeYJStI9plyRxf34QWq74mhHJfQ7fdaf6tdeC58r053300FqyaNO8Z+YR5hveqx397NjuxHsQ2D3CMayth/evVciyv2HdzH98C7Wnz/F/PazIIWpLpPNs1keA1t+tt8lf1KjVGtLzhxK5aYCpofCy5qdU2EGuno5E8B7p98/e4jzmc8E87aMsq/K0N8J9nKy4VcnRKWaxzaGw6HMLS+EBVz9mQ++r2FwZgLGKixGXHEA1cqHe3i4XJpnOQuDQ4oiy98uPfP7mZzfZ0c3wsrMvlZIzFR4v41MOyP9Pn9nZmCm5bn5cNhhe2IaJwx6v6deI1frWMjURr6fIWMrG5OZmXI915IN77nWgtObhLLA+jhg5SCJicDOSs+jHpuZKxUq7BMY5xYUjohC4Caimilb0DuT1QpHHfTgnRhxdaDFTmEzYuEWJ0SdShuX5aCYhgjs1YoL47eDs1YAamcWn5sZ8vxa4HjOJwFWDFaeC83yXubuoBHX+WBa0NSOCisYph/TOffV2SxWiEyzFtoOHPK3BXwdsLID0IK63kee6Wt9tvy/r6uFlwVPTeM06uUHQ8VrwnXQA88fDwdVBmnJunIwzooq68HZs4BgPa0AU2VUMlphmO0YUem028V5ox2TZjtGQeCpF5c4oDBkmjtlaA5avejsW7HeFwWiO+jHaDyOwdlYggWjR9lgt8u4X84Ej0EPFGXxUZ3S2MXDfh2vYiDHKZUrGHSUJauXD06IFuu3UqAERzZBg2a/G/tBJ5aUgGKA3k5LkLPdiXF7INiNxrMX0f+XP8T4j9/H44tzZaIKv3TXCDKAEd5qnA6GfpVdb8bvc8z/0A/BVP6xbjW2rAIem1LqW/a1GCmnknVoJjMKMvCkPa6hIWk7lE70mkfwbAUGn2SiPQ1kKFu2yuj3Hvv/Nn0dyPzKhsPMcQ4m/3ZXnDOqhJrH/PFOECFkYBB8BJKPbOXechafPn06BsoM0UhmcClVL4F41gmHWHG4lGCpzmP2GjkaulmCb+GnPiKJSY6jhvVB+bE8kUM8A08Pi1ksyAQmGEhmznavwJOUaIxx5hl8XrL4tVZtFOTSsJxx0fMGhQrliVgN/ccUBKEylkqGfcn+9jtahUCi0djHoN+Ni/Egznv9uOgP4vnZJK6AjCEYNZnEmIBeBjbM49g/K9Lm7bXyQrY81+AkUXY340ZRTCflYZOB4cx2M/ScDDyUuHWBDRLf4hl7lOPiDGY9UYysTFvmmCexPgAQ8sNnZGWzT25kD88hI0p0EqXS8tnVlSp8qERk/xebWWyWJ8VMfQqqQGgry/brHk8OPBUefGqsWSuENrDohYGMsGFT6ymeB+Oz8WPnheUsjlfLbAJnnDX3n5IylhVPRWxLNXsAACAASURBVDcoUHtk6IvXEwzM5tbwC74T3SSPEkwZziEtdmYJ2shJaAMcj9YFjhn9VQaj9JZjxeJBa+sqan4j0Cr6qGBFrDNw9jAGWP8y71IttM1m9dDWpnK41HqdlfHH2fTYY6w2jK1HddulGXD9z7JLMhFHcsJEimetlqXyTdlqZIMVWWN+YHlnfYCqw6PMtB5LBnquEZnncjqTheczgCM8YR+2i1IpKf6bSRgOTEAfVDzZMKzlp59P0MP6h3mm5FZCuZINb91QEK/0g+kVeB7D1PEsICd0njLwRLb9YDKO9bRkTNf6Ra2LEfAQXGjyUAJDR0NaTOTUR856pnW0oo8UY0580k6fDERKT9iUvkP8rnlls1+NhwqmVkl+gX87+9cGvM8aZ/+ov2VygAzpTjc2+wJV5+8tCyUbV6sY9sa/y1Y1LXitgZ8Q3FundQw8QbddDKvFMtqDYijz3BoGT7C+VILtGsfAE8EqfnAy70koaIQCT+YlxySIKsOSsyc6Tmg962Dwf/EjqmUz21TQIw6gZODo0OyVitkj3G4JNIklRCO6vcHRKQLN8qN+iWlvIXtqw9jvskw/0EMrE3mEcX+gGrkEM6k2HQ3Gkp9O0rBzTPMhuziDfoXeDSl1Ci4x1mPTZsmMQsc6K+qFlT3cEmqP8RF4oqcmFU8xKNmm/HOvPIO+iu6Ry1GM4JLwUGRM0dHB/CsVAZJhWRHLez0meObDtFTs8kPg6ZYKHqr/m+2YPZ5kg/Y+K56c+UyyiuaeFcz8js6moDjBgGZDCRUk0J2Pz+Nycq5qJxxaQEp2BqMCx4eDmv47zb0cBwfONcGhj9exW61jtwSiesvma4+QCjrTq5IM06ZaisDTbqVABvrK43Qa58Nz9elTNvGwH91+CZhtFks5L6i4WD8uCxTgl1/Gs3/+MSbffB179rfZiVf0UEXHo/cXMHnsyWYX7c1eCV03f3sTHYJ/s0VMP38qSUOC1OtHazSM3cU4RpeX0ZpMYqWzQC+CrSpsbj98iP6797H+7UO03l1Ha/agiiqChQSLtqttLNDbL85j8O1X0fnjd9H75x+i9+JFxL6lwFM0egqgEByOXif2w24c+gCQNqIFTGpjFa0mPeOKs0R0B+9Y01R+ES9v7uLxl19j9dObWP/yS6w+flTgqT3qx5rKp0Mrev2z6J6/jPbXX0f7j9/H7sV5bPqlD+nF/BBL+i51WrGZTiM+fY7lr7/Gr//2p5g+3MZitY3L5y/UL2tNReJwFJ3zi+iNx4Iy7BOc5/yB7JCw4uicyP3Dkh6mXTkTm81DbOb0vfoQs1/fxur9deweptGhan+1jiaVec1dLLqNaF2M4+LiSj2uSGRq3Ezj8f1NrFqNaP/hy+h+/SroHUdF2G70Mh4/f47Vx+tYfPoY9+8/SH+BXrv9QXw4b8X44kwVbPfbVdwvZvHh8018uP4k+RRAY9t+H/R1BkEGOPo0qn6Ttf1jncV8iL9te0Bj1iXIwK/lq6+3TLcTzfoDfMKyl/tYO8uvI0/MShXGej65OAZtar35NIYTYon9BJYXfq59Qw7aHJ1uyjQ/JcocdZIqUaQ/LOvHPBiPRHIFi+UeU7VvSfNKHjd7nP+HjHzLEJ7Z7pSM//pf7U+SXM/EXzu77XsRL8uEsVpm11B7hlM7ysDk1Sd+XNoViBdmAIH7ra/Zd1eCdCR2DsV7Z+oXd6pk8t48DTy54s3Ptz3kvfa6PfWd1fRnXcFrxLVel6f09nQt+Zs1ElR4rydbwoEGB2Qkq1NnrXVV+7lMr7ZhpYtkVbjlvm0X032tL/vseE4ev/08tV3o+/0/7/H47GvyZ/77NObSV5cejuKjCbvo4KF1CwfY7Eez/HY1Df2bTC+dTjuWqyJ7e91Cq5wZepm1SKo7lL5J0oErSH3pwquV/MPQiwN+pgfTtP2vHqPPaO2HrINT9vFZn+6lfnXkR8eE31Ols/Vt5iAd5ECrhuLQR5aYtn2+vL5+pn0Vvt/8w2Ox/7TmT0d6RvanP0R6PW0njlWh27i8eHHU970f1sVZg2YLn15BYJBPl37oWSGKvJxu93F+8SLOn38Z58++jvm+EYttQzC6VFxvt4cYDAtUp3hmwq0yFwJB97N5jCZjoVURDHmYPkpucv399PHo0xABECjBNwFca/r3z4Yj6TKmF8S8+a2SaNOHJl00r8OOO/pDMwBo2WLeaV2uPyj0o2Bw9pCyrc09JPLUdMd9deCKHnvMhWsYo8+Sn++15m8H110MIvvxSeCpll/M7f5xkTDfByW0sr/ok6z14+ODdMPl3U0srz/Ew9s3CkIBtQc6FHryEAj55LeM0fzccKQkDtu/DfqJ9PpOCfRKJ864BEFj1o650/tL+rgqBYvft6bRmt/NHmcKPHL+uN9VabKDVBFV5L7toqP86/V6h9rRboZu4na038KTATlQADEzeAtJMysPtI4Eco8bs8G8mSBBKZ7H37zHwsAM2geX61CCCHJwn5kLQqwOWJlgeI6FAs+oBa7nwXjMwBUB9EYkdqkcTAQo1ofodE/NoDG+rGDsdpvotEfF+WRDMP0gZQy/N5SeEp0FhoVnvV5mdtxj5zGHx0TktfE9tVD1IeZ/Ks5w8lJVRODJTloHtCy87Bwx07SD3PvCdTZG2V8LTq+vI6J20jGu2rHsNTPDsTA2wTpgJwd0KmplD4qDW8blZnN0ctUZFybseq34vuxrcWDUtKHMgXb7GDSTkyuzgp86IHmm6dIH8x8p0BZktZJxdDglbVipqtfW++hADnO3gmongCLTSQfeWytMtcJSK5xWmk3n9XemFTH4xqm3gZ9px0dh4qdgHfTckxOwOEZYN6DphFF62MZFvxdnrUZMtrsYRyPOgU/cNWQkYnx3DiH4PaL6nCMEV7/RVTCofz6O9ngoBxLMiyzQxXQWo/lOjn4a2uI4ctbCYVuU+T4OXT6Gaba6DEqGXgD/RZXVpsD+UFEiJRqUd8rHhX89E+w8vnOyP8fPXkTvi5exen4R7e++iOc//hCzfUf3ibdFaZDpvRZkU0PYL+qDIwVx31TGKBCECI3NZqGKoOXjrChXBHp6HVXKEOToLppqXiyTBGfocHDqPYSAzSacBDQEwYKDOOGrNP92O2azkmXCXtNwEKi0IrxpuLwozoQU6KZB8/HpskAFWRm28WW62lc9K8x7LeiENdxvx3K7jvWBAEAjes1DtAl2Ps4FQ3Mg22OxjIdPN7Gez2LcG0QXCBPhARcBaMfZsZQ6G71L8D1MlUlzytoo+6dzJoTHU6CCwIcMok1xUhUeRWikoSbkVEEBI4LjjSbT9Gvis2OGGhm7aYzhfFbFZWMf0/mswMf1e3H/+HiETyzOrlP2t8u6D1n1yxwZi84bDsIm5Ekz666cUszp20Y3Ls8v4gJIukEnBt1ODMni3G1iPn2I4dl5gdLaFkcQwQ3GhhLFeQBj/mi0JTyJ5Eo6AIGk8Z7XSpP5J8FZ8z4/pzbKpotyfnC2UTUmZTkrFGWstksygfp4kAlFk+T5rDQ0PzuLy2fP5AiCVpDjVA2ZlzGv28f7kzMbWKPNVsdKsnIDlFpiVu8LDBX3UL6Ps10wDGQTp9NeDs+kHSezNPvFWYLTXw5wqgvkEC3GPXQBXUunyeo/FGEb5wS01/+gx40MNDm6fl+xbJluxVgKa0IESN9IJ78UscNekEjmu/zv+30mmhl4FS/uFlhSAoNHowZopDy/rBc/wBryLifp2Iix/Db/kjFChnZWtGhOdjgnxEanhsI6VnZlTzroel/gv440mMaB3gnPXBc5bMWc/62YS86lUSV+lU4lAhrWN6QbAeXKs4gT6Pnl/Xo+MmRYnPPrVQmE4JDWXNjfxIjnWmVw69jT0L0EHg5rHNulcvDYHwgIM0BhlQV5coxbGa/XC9hWy1MNsjKcxEOjVGRaplqme70O6cRWoIIKIYLiXM/f7DdwHJl1rnPG+TCUEfS+o1q4OPut+NtAUhZaVnRYz+M79G0FHQmCDUvFixJODKlXBZ7arcJf5ORK48uJKXIi7BaSrQpu7vY6YwTRtF/0RKP66Bgo+D1ktfjAoRgmCvq5cg7ItAwi6HnNE8a/MeFlkLbacXY2lm4rGQ/ufRq1PlOD7MWg4CK03euezjnQKwnFoX3LyiNB9WUAWIkR0KgrSZNW4MeUbRgmU30CDSmp5N/syVT1oCt9EguEn/XEXToZLaOtrzl4Kdx3Kg+zItU9Brkf2Fc6jtb6mnhgBYPn5Cjxk6xENSSbdGSyHLud2CCb+l0FaGkILWjUZkuy0o4oAnzYOqJhkjKYcVbU2W4QXGiOQXZC48RrCTSqUhq+zn4cQrB0ZU32WjPJNirO3LuLancqTXHWqVq39Dni/LraQHooukLCwwqq2fC7HfqRFtjYzWYbjw+zmE5LYgoOmfW26EfS3ahqzx42diSSTGJezfxlrANhmwEvqm6gnLPBKC7OzmPUGyqwPMJ4b7QF5Sn7ZLsVzKx0NAK2+73sj+b09pgI1wBWEFgckryWm5IUE5vsTVoCp07uED2ybqp0LjC7bbD7SVigt9ghZDMDd0cvo+Z4FM+++SaeffN1XHzxZfRoLL5ZqxJKtms7M11pWp0Vj/DjwWEX7z99jNnnz9G7eYjh7SwmyPBno1iMmtF8+b0g5HajYfQvJpBDNGh2/fAQ12/eRPcvb2J9/SnW7z7EbjmNZjdEa8jg9qEVnUYnlvuIy2+/j8E//RCN77+K5hcvo9Eb6NzPl9h9O+lPxZlSZEmpjm7Hpl0q6zv0bYBOCKIhIw4JEXW3iO31bSx/fhPrn3+N1cf3cdguotHeCh68PXylsa/OzyK+eBkX338Xg8uL0tuUTPNlOw5dquAP0QLm5t11PL55Ex/fvo37+1v12BpcXUbv2UUEWeLjYTSHI1UUcT77h2ZMrs4UdMIeGQ/7ovvddKHqrEXjECP+kXz77m18/Mu/xfT6U+zpR0iPN5I0sdESjhm6pJKe4B3V3KNxL1rrQ+yY53IT/curOPtPP0T3hy9jPelHs/Mstut53L37NaZvfok2PbeADARimIraZj8aV+NovbyIRezi4/sPcfP5c9ze3cX13U3c3z9Gi14gaLroX72+AuWq9Gy2YxcF0sdn3n4UaJNkKjvj7GuxfmEbnyQ+88JaP7UOiu5gB77tactb+X4OJ5+I3+EeUsWJNjw+XzZHJiHYjiYwXjviGYN5sf0KtTNTfCv1ezt6eZYdfU5mkmxMWECc5/zu5OunfqdjYkQmfvh9/O+Aud9p3cP+ITRa63eWA/xv/x09Qu1T4DP4Tx2MakKnmYgrHli1bOBz99mGLxoOHb3be2JZY37J37YtrMM5iO8kZvt4rIPUPhDribo2DtHtFBhvns/7GaOTFT0X7vE62c9hP459bn6H5+frJKOOUPVF7sumTz1usy6w9E+dpzyfeT1O74+6ET6E4nc8QXirKiSd2V6Hmt7Eo9M/VDu4S5LFCQbSNo70quyHI2d81QLCQTk7n6UPpr3hACJnQwmB/b78geKlFQSf95H1YZya4+OjriuBllMFjOdx1P0zmLZXssgJ+cfBY1/Hc+z3u727VQDSyX9ca4QKzW9T7DPb6OqbmMFU5oEuS2Cr2WgWZI20QU1rjN9zYQ7eRz7zevE8+5xtK3vdkLeDHokkZQxAP/IDXJ73ROu938ZkNNH6QIt8J/4U2xj2i/+o9knzPeNnvqZFn2PzN/5fKEmAxIpi04BBYnrp9Tvy95hf+Tm/O4vbheSk9A4S8OPUZw3btTc+j0OjG73xVVy++Db6k8vYt/uxawHH3I3FZqeEcM2fiiN8YIN+8a1GxHReKlpYexJVlbTaLAEMrj/asRmYfWr/yEZL+Pk6iOM5DcZl7S0jlPybwdTBaBiHbbPYTUnnatWRZ5fxK8HoCBX9e9hs0WMGserYg9ffc2Q9a9vPvFefVwgQHqPnXJ5fAlKSC+77npiUrMV2vo45/bMzsRnEGQfi8I/SY3v98BidxSIe3ryJn//1f8ZuSa/NVsxm9yWJgfOwWcSB4L7ie7Q/Kfsz6qUMVL/TjfaffpiGxsM+NQ36XDoeZN5uXZr5+Rr7xR0INk+2H9u8Z7MrCVq1bJF8qgNPNpBtdEmZz8aOdlbYYcnfDj44guvDVTNMmq3WzMzRaxbdRpYcqslMLaxqR+irV680DnpE+V2eqBUTH2ozNxOfmQr/WzniWgeb+NzRchOIFRQRLCnvjcQOlwAszKsoTqvodsaCpjkJtsyaFHOkMfzvI6U+eCZSK1MmZgsWj997YYZoZmcm5aAJnzvzxMEiPsP5B4Nzlh/PYc4IcVdE1IqLlRcfPhON999ODSuQT4WK768FZe3I9CEWNWYGgRh5Cnd/7nvgtWaa7Dm/W+CaAfsQWCha8SmHoGTk+vnOfuBahBZ0IAaQyocDecyD76z0eD1qJbleo1rZ84G1IPBa+FwwLn68T56/P/c59H2m7XrPPeZakJrBeiwe31PBVu+p+5XU++49Kg7iEhzQv21x5nMGzFwxrLebVXQOhzjvtOKi2YrJ4RBn0YhRqx2TXakqIfDU3u7VM4E94UzxzGFnJOcjASeyCs2cyb4m+LSfloAOEfkjlIrHg+OnV6LzBdZoUPDee+3oknE4HgpPX9UV+4bGiAHX6XeiO+wro/nmp99KNkhvFKMXL6L9+mUcvnwe/R++isEXL2O+Ks/WuUQRVmVOcYQVwVMywV1ZBbTG8vZB2YybOQGXT7Eg8DRfFPgiqh4w4vAJthpxOXkpI5KeHjHoy2mAwFQGJ8UymT2EI8aOFgzALU49NScsVWrAjLAnGOl2EoqHrgtvrY0S8xrxnixpPgruVCzNhw7Zr8GCpOZbxVlcMlkaHRQ5HC37aM2XsX14VM+nxg4IkVVMb+5iu1woS7PTRfCdMkuOim/CX2lcCQlHhVutIBxLetN55x4a4gHOLNyULL8iv+jbFKrkWe02qngi2FD6eDSDnlI6+9lrhPlR8cQ72evp7tSYXWXvOLToKZKYwYvVvAR2UABl8Em7Fb3wfuB8uBYFpaUePASgyDqhn1ErvurisBrH2WQck34/Ls+GcQbtAiEUpV8F8IZkidPvxPyXfcM5QnaMG7lLOUon/VGJzSqO+nwfnXKcZfokpEzwnssJnQrxWqg7pZEojj3xMDNpMpe3mTHK79l/iPEYbq83wIHUlBNClU/Zz0jB/2ZLQSrzbfJlCJ4ob4a9XK6iOyhVRgLMzIARv9t5yZp6rVHYCs8qFQ48gyapMuKApOLdOHHyOTq/6WwU7636p8gJiuG2Ko2bucf7aP7J/ct5yeZ7ajRYbkvnqAMzaUxqrdjhqgddraBZT2i7esc9RRJyz3rSmqC/q6QyICO+n85qOcTz/FtmW5YfeVgGfKzQe+3M62t90M+ybCExwXKH7zA2JLszO0w9qyoMf5OOZYqz30QDxqPPYJt1wCNNJ2yXA0/KfOM8ZYCGwBPn2HwSZ/U6kzZcBVEHnhgDiQLQlWDjEuoR44bnQFnr7D3mNfBee/yqlPwdCPspY0/r3TrJT8+9vr6TgSYHxfxe9s3N3aF38SVBD54q8NVOLOERPD458An6JV+H7ziRxbrisUJUe3OC8aOSVrwwA09FLymOP/5hXPJTV8kDscu5Ej+kkTABdmPQR0P98Wx0sB7m9daFgCAzLy38skCmOXBDgMc6svbLPeC27lNYms/zDFXypVwwzYGZLlp1Jusx+JP6R0JB6uy5dVIFfSfdiXuSHrQm8BFiLnmPZA3yI4O2ar5MkACHRmYSau7ZW4xMQM//kPdYZ1MAL+cgPRf6VSV3CcjgzDZMH4ENApemRfGn6ryZJ/nMlrORkKzJs0iSYdqL/TY6g15JaFgVZ/cRwpGqgpSt2DpeS0ZCFmWtBxuu8Mgz2sCllsCOAnqclbyHIBVVN4xP1WisYY7PZ74hG6rohVRsrRLmFCcHSRfWzyUvEorF0Kes8cOGbOkSqAc2Zfo4j9msVHgReNrslseKOqqG5Bys+mIAZ2YoWgeeDMvJmKnsht9cjs/i6uJSgScCbCXI1iKKXBIDDlEqoDJ4q+QJ9Ib7z6VaGFpBLd7sYnk/jf18Hk1im1HsVkE2c7adcZw8tQF0NPrrYBjDyVjBRfQa9aNE53mYxpwEyfPzOP/idVx+9WVcvHwd7U5X633WLoga8A1BXZOA0Sr2CT+dTiO2u03sprPY/vxbrP7tTexJAL0cRfvFJLrf/VN0ziaxGfQjxpkEs1xEczaL++vrWP3f/y2W76+j8ek22oeN9ESCGLLddg0lDtEHa/jqZYx//DHaf/wuWl99EY3xmYI3onHBlDpBriR6qCcb+i2ViVo7HJ0NJadIUz+U5KP17Sy62BFvP8Tyza+x//Qxlo+3sd0totNrR2vyMtqXF7Hj3/Nn0Xv1QrYDT2EVR92zWKwXsZw/xPbmLhrvP8Xst7dx+/593D3exWrfiPMXL6L3/DIOo0E06VV1dh6NTld607jd074QbNscoIW24Pd2i6US1BScWMyjeXcTi99+i9mvv8QOZ1726GsN+8UGILimqsquegCSqS1kgG5Ed9OImG1ij5N8chbjP34Tgz98Hc2rsxi8+EZOqftrelO9jf2Hm9jOlzh+on91Eb3z57Eed2N3NYlVKxR0ev/m1/jw27v4fHcbj0v4D8gUwE4flC1tXg+fX66L49H8i9/tNLfdVOsHlgXQlh2hlqnWf2p71Qmt9XdH3Vqwfye/jmnWwR/JA8OsO7icssm8kWTF2u/F9XZ6Wl+y/e0xMCbmgdxxMrXnaL9UbZ8b7ssJpJJz6Y/iHNjRZz3cfJz3eW39bq6xEx76B2rd/Lde5+P8uid4Vvu1/Az5RKoelrYR6v0oNuUJDtfrWXSD8l2tX1rG+134neyzsY+McTIGAgbDRHnwnvNczSt7XtknIhugglu3nEOXsV5jvdX2r31/Xjuvk+Wlv7fvp+WEx0RxkP5PUqqTelJuF75YqrU22+JUVnJNq9hS6Ke+x89+qgN5j50Y4rF737wXtUO39g/VtPE7e/4JRBxj8zngd97jRA3G5oCUfbk+x5KXJDZm4A8ZpvnWaCvpI5P8Tv+Z7/ea2z/rM0ZQimc6COfAG+tVFzSYh7jC3jTIfT4nLjzgXPHD3w4Q1WdE+/gkWMd46nPMNR6Tz2d5RvEDyL+Qtpt1S6+7545+zHvsM+d6krUdaLXN5vNi3laf35r3FT2eQo/CbwqvOEF3KkB6KPaV/Za1773o0/g+Sw9tren21POXJI5Wn4DRIPqTZzG+fBXd4WXs6FvX6kYD1JROT4Enng8ahZJdEzJP88hWHnyGMSFYYGzwXkl+9DkwvZun+nP31zW9syZOVFSCW68k/gmdJWnEyAVav21JyPSPUSt4Hp9LxqR95n2r7S+e6731uTZvceDp+Owndp54VQZYzbP03oS+5nsSm703QrOg/2XVA2n1uFDgyWuGn4p1VpATSGcQEdab6JGgePs5Pv30t3h4/y7Wy6lsg/0e38YqmtuNfEb0CKUpZqtFIq06qZZKVGwx/Fayt1rqfSWdPCtmfV7tc/ZaGQrd58fBQenbiexR6Lwkvfr+05qdesH6HbIN+v3+wUTwVACbcCxs6lIyE4cd+RaQDpDUhOQDbQPWQoSJm8H4Mwse7ud9ZEkTeIJBvX37VhOzsFfGXmbE1AEQM3k23GN+6mSxMWsirBl+zTwvzp9LuDhIgNOce4sjgDL/wbEnQnnvqUyVahsOfR14qZ0/3hwrOv7b77fxZkFphmXClsGRFWBc64wEr4UdcGIalM1XShhraJzdWuGxEmTnpJ/BvcV4O/UfMeP0/MwAfdBqAc/vVlZqB4SZtgNAFrQ8qzg/S/TcWTnOTPB+8Sx+PK5aQBQmVnBga6XE72dN6kCWHIxZts41jIlsD66xQ8BOWdPr76LxT/qbMTczS8ZbK6X1Ya2FosdZK2mmBwuVOoPIwTEfeu+T1/opXftcHukeZ1FVPu9z4qosoKw8DwyxEsRryojWOw4tNa/tHvZx3mjEZasZV+DGIsjBYUdJI9iEo4aqAzHd7APXpLl7Xw4Z9T/JpoQ4KHB64Cz2fhRGmLAKGOCyDBux7g4kCIFUoi8GGOsHAk/n4+ifFYHZYo6zVSw/30ds1gUffTCI5XYZt//j3xVo6J5fxPD1q2i+fhGt776I3jevYz8Zxm5RFA/RWFZCuJE2aznAKUjfoAy+be4f4+a3D7G5f5DT+jDfKOgEZA0/ZB3M1ks5eDD0o3smQ7wx6Edj0JWB2usPg2wOfoAJFC2QgYLA7/cEEYMQ0bnNKgeygu1kbCQuL+Ojqqs+uxI2CfUgJScDFaZHvrdCVvh/ZtamcDFdHoU4ilmfLHIcuJtoAXu4XMT67j6WDw9xNurGbrWJ5XSm6iccLk2yP1PgWwk+8oeE5OG8E+hQA2n1WknnFUI9gykyTpanoDLXoPQtWfcMFOA0gPUg0MnXATKQwBMKEk484Pf4KUraqeQb2mKOOG2oqODsMh4cXspEgad0qPY4BFlxUowVVC2wd1bGcQwfZVtjn4HEksHLzwWVeINe9DvtOB8O49Wzq7gcjYTzezYeibYGKOpAflH1RMAxHbPljJfAlscrBQjfXs5l1zxBhclhkJlsdnY5g8jrDx24NF3PaBb+KUdd9lty4KnwlpNizrqQQYTSKdmOMtTvq0pSZw6nVjaXVdLJbn+E9aMfBv7FY+Bpu5N8IvCkoEAGJhRQyaCrKhSa5buafnm2k0mAAlBGVfISgl1UR3r9VWWYpfTioQn7xjNx3M3uHsr+peLPNa7a4prFrJSim6/yu3mWf3f1mda+aoIsRzCVXBUUXc3vpE9U1RGsrQyQhOmSc4N+YxUEgB2/upeAQAae5OhL+WQ6qB0GfFYHIAt1Mq9y7k5/n3oylM+LQ1B7kNl4mo8zYErMOgAAIABJREFUKStYQJ91G69an6rXFkEFPTOhxyzLnwaejkiMGXhyv6bdtsBGukpJFUtZGSVFOeG4DOVJoBjQJqpIeaedmYI0UzVrI2aLE9SdeZ73WzI9g9D1GvG715rAk6/3evO3dTsCB+rLwpnNc00wTvuW/QEN18b97OkxOYY9Tagi6Q0ZVCkGa9kx6F29xHLvnVzlM2P4NPErKhtBHsiKM67BuV903VJRxO8EnpTogUEOTFTyMq1fwUsrhlQLmJXiVGdM1g9Fw6lLTgZFzulsqFKh9JqTXscaJJSRaNx91aCpDAhi2PNcZ90zB53jdIZuSZxLpwmfOzCqPaL6NJ3somHPwxVG+RzGpUQF5pDnit6ROIKB89NeZsUT71AvFFdsJf+Xzm7IlMpRs6+gXRiDM4EtZ0M6ZKdUXCnZ4FT9xN5vwNSvYMmty5kefYako2efMycqaKHWBfoMXk3vTOlU9E/IKrNCN4WYisFfdLISIIVmigPnqFNUQWPZSa2iH8kgz8CTe52p8XQGk4/j432dbPaMHKXxcvbWUzUW1VLprLVtZf7nxAFVDCaT+DR7KNA+cvbu/0PFUzR3JWt6t1L1Lol60Av0zlnoZ4UA78BxIOdxygidRyU7/K8DT1QEFhlCzyuiDgVeSDS6fDwGz7oEpdarmN3el+ATPZFY5ZTn6k1QrY9Chodm2a9eNwaTM1WtUXncBq7lcIgPb39TcGb4/CrGr17E86+/jbPnz9UbhjG0l8DSlex6NQMf9hXccG80YP2Arz7cP8bqL7/E4k//HrO372IPqMDVWVz9l/8jzl6/iv35JPajQVABuqUv1nwZ64eHmP3X/xoPP72J5s1dTND7GhvB8+r87ciLp1J1F22gAP/wY/R//GM0vvkqWq9exhYIQ/qrqnK0BNiKg6Pwh2IrNbI350F6ZUkKUi1sZpg3ApDxw/tPMX/za2yvP8b8+n0spvcxItB69iyGL19F68Xz2EwmsRuP4kBvrnaj9OgS1PVaPaM2v13H6qefY/7ru5jefY7FdhVr9Jmzs+hdXkTjbBTti4voTM6jhX5DPhnNvUcDoRoA4Cw9hoAiwbDFKhqzRSw+f4rlh/ex+fAuDnf30T2Eqg3hw/sRKUe0TC3V3jjTmOOCgDOisr2L9q4Z7dUhQIHYEdh69SzGf/gmJl+8iubL19q/zfQhpr/+FrO/v40VlWtUo3/xOtrji5iP2jG76AvGkL5YH//+W7z7+RfZvjfTqfp+ksBD/r6cfEBcGkI20V7s4LM97ICwfRXm+bV+JDmVPRytkzzVhax31H4HXyMel9UpdnzxPvNOJzbbqf6PdCAC35ZPtV5kGe2gRj1u+wLsP+G5nmdtt/NczmadCFXrhjzTwYDCn0oyYe338Xr6/bYrjjIuE9vq55r36f8UarWPwbqy+HNCtdqn5SCbZbXHZHvCuo3ljMdTz1s0nn1YjI5RO5xlt2UySx0c9B7Wjn77Hqwj+DmycxKdguvtt7CuUq9b7XOz3uF5Kbkj5YUDTzhbvYbWryxjj5+nPgX9HQM6x+q9YgN4TB6796z2j3Fv7c+pg0O1L8v0WK9DnaRS65j2YzFv1h8+X/vzrOvzv4NZJ956aglxlKsJo8jzXE1lXdj74LlZ75K/bruJQb+82/RpPmH/ax28rCterKfCg71HvMP+rjqgBi35O19bfIelass+QuvAtnO8D77mqS9PNgOws5kUbxqwbmU+VPMb3st4TsGT1THZivfXfnPu9/r/o2fyPXCoSj/JQHW/XyoWZdPSi3df7G/7T3227FftD6DvhMBnLZpUwJTgHVB7TRJlhpMYn72K3uRZNPtncej0lMCtPun9tNtBhUo9WLI3oeB3tL9AD0qdTX4deqj3ekd9t7aNzVe8pthkdaCGZ5tfluee/E86x3nW3Q6gESVR2zxTiTfp+2BMpjfTX22nQTPoSKZF05D9wzpfle1r3lefNQeeLN/437oJ15FYS0CU8QFRi+2EHs6zuW4zL0l9yqAkYQ36AY1pXSpk1weg2bvRRedePMb6803c/vxzfP7ll1hPaROyURCKwFMf+wJaIRm4XeCf252GfIfi+TtaonSLrQJSBmNtF9824/OZOelW+CuK/LJP0Otovm8e5LNQy8myXv8R5ULPcOBJm1BBMsmAyt5EZi71wHy9gx31ITST9IH3YWMhzVjNoCxwj4Z4EgLP4HARdCJbGiXo+vpai+VqJQvuWqjWCo7HbWFTO148fm1+RvF9ACyUeBbN21h8zx3/t5+riqZGv5iZx8bbp9JVjLTaMcM4agPcTLdWtp4KNt5lxmqBwZg97lqp8f6ZqLne2aBmct4DovMOUHm+PvQWmoo4Z1Oxp44DB4JcjWRF0+82/TjL56lB7HnWCoIVNQvEMt8S6Tahew99+O3MqpVHE39Zp1Ozb9OBDWUHJX/niHemdhV4crZHzdTNQOvxm+5rJZLvWSPehRLgvTPNmumZfnxmzDwttE2bXOez44yrWunne+hFTLvKEKrpyso8n2HM1H/X4yo0VqLZEpptqgVk+yqAoPke9mryO9xHnAHt2GzFc/o7MU4cfxhwOHtx4mz3gsHQ+tN0lYATcDHZh4IgQqkMUWpvcagSjFGvHxxXCfGCE0eOqXasJ5fqhdE7GynQhAHYuRhHi/JkVQ41SvBiOo2H68/RXJCF2I7FwzR+e/s24tdrQd91nl9FH0Psq1fR/vp1xLPzWHea0duQ6VMytS1UdD72maW62ApOan53F/Ob25iTUXlzG/vZQhUb4/757zLOgTdB+DD+8dkkHleNWOM/6LVj3aIa6qBME8qZ5byD6VPqjTOfiiKCEpOxhIf6xSSUjxTBfckixIEhh4RKwIsjzoqnn3nknQqWFEcP6/zUYJzNpkfe53NjJZNzQcVHyRJuqDkyPZ/AtY/lKrb0GFgR7NtpjYCSIcsZIiJIhCNlBHRHKgB+LnNjHHL8UMHmgFA6AjXXDJjZWQgtCz5xsfidsxN3GwJXTk317WgqCLXAmbDaxt18egxKS/nOMmjtMXBbVLn1Sy+q0uS7rQDUYrGMVrfQoZxmyE5nk+GowaFW9TORfGueIJZwJpf5cq466u8w7nXj1SVZ070Ydjvx/OpZXAyHMaAPFIEZeho40NgtFW70aPGPFMPMvje/xXXl3604e7z+28ZmzbPNQzYVPn1tXFpmkeWn36GjLg7Skv0qOCQU5+FADloH+KnQQp4zpsVsXjKo2p0Ck9UqlUwYcziwLTuU0bYvmTvwKwX5kr9RkWdFse4HZpqmos2ySj1TktY1ZsrRgKwhMzYzyKFpgr6WnfNp6YGoOSV8o3g4TkQFjH4fdPJeWMGVkzUhrnTmqubJrBkZ9Uf6TtnDvebX8MJacS9M9wQZgI6h7zN4JR6V2eC1c6Dm/3zu/XOVmN/p6/w9Z7b+8fcnBTT1HcPhcVbdrwb5nQYg19cGt/UJgr1H/Svllc/GUS65ii+d1PKnZCPaDVV4yCAMnUYrkxdKFuAysfm1d8YRr5zv0hP2KOEl8MSeam0SKo2A0BJYrAyi1XKyPnNeC+sktfGBr7g2dmo5rzFOZ6U3ETxPPRAxBtoFooFgAGuSNKbz57mXlx0DT0d+mPAOHp/gquglllm7yB7J/SMeeKkolcMmnUFaCzeZPZSgjp0Q8AX4haoX4X3NEkznecCzcS/Pkb6ZAYOa3zzVwendIloT4u2pH13pi0fGcVZ8cFYz05j3WU4BY6szOyiJMMhEGajpUCIrsNadoAM/R0b/ttC3jKTs8eT15nPmhKOX5JDj3u1LQA+9Btq1IY4RaxniCtpu48R/XfFkSFidgXZxfNpJ5axf66o9GdIl6UV0BoKCAxEEociKrKCValo0PXp+R8jKKkCsijIyQ/c78W7NlQzuqvdjssYSvElbR7JDa5L9LdDNkHEp1wjQSadoFD4r/VEVLKeKJwJR2EfluQkPZbgn4Ox0hmcFIDUzfUvmZqk6Zl04s5IHBFmRPyQMCO6oBDpvFlP1AWRf1utN3N0+xOMjegmZ6vQbbUgfW8vALk2yuwlLY8gcy3EHo6An26BtBeWaMekPBbU37A4Es0e/RkGerIoN5d6FVPKzRtCVbKVYS5frOuFmsVKV/uL+MWb3D9HZbRRo0xlJmFD2iR8lQu2LQ0hBTQJi3b76pOKgASYRuxkdBvi4wbOreP7VVwqUcI6Ho3EMsqIISGVVS/KObid6k1H0Rj3pS+gdm4+fYvfTuzj89FvM3vwWy+VUfZJ6//Iv8frHP0T3i1cRF2ex77ZiOZ3HbjGP/XwZm//5/8b1n/4chw+fYgKE9n6piv8y91bsd0vp9odoxdU330f/+x9i//XX0fnD97EHZtg9CjEJ1hnAVBA3Awy7AjlM/yuqw1ZbAvl76ZnY5ztggIBFepzF7uOn2H76HLO3b2P++SaUJ/38WZy/fBXtFy9j1R/EGsdWBqVJmNnsQBNoKJlq+9v7WP3155j+/GssHm5LBX0rYo786Pdi9OJ59K+uojEYRHMwiv5oGE2ae48G0Rn14pCwZx0qmOhVO51H4+Gx2Awf3sfu8+doTqcxbLT0TtFoay9aAa5cum5W3ZNEJWjj1k5wmZ0d0MT7mO23sR32Y/JtqW7r//CtAuHbxSJm7z/G/V9/idn7a/GsyTPm/mWsn49iftmP3XgQje0h7t9+iI9v3ilh7v3NTcy365iul7FBJ6a3BHomMAIRMRgWR2jtUOZzy4vfycIqQG4+5cQs6yS246XmNE9oJdZRXT1w9E2BNpsBHvGApAvLOAeOav+A7Af/7E9QyacPT8lDR9s3YcY8T8maysFc+6/s57ENXusN9brU+rR1QK+Xznc67J/eY1lR+w5q3UOyzEk8uRd1QMl6IWsDhH3tWLfD2v4N4EntH7F/yf4Hr02tW9pPw2dc55YOfO4EL8s2X2OdotZzuZfrHbjy/CzbTS+MwX40rxnPr+Gc+b6eQ01jvqfQTrbUyGAqn8HDrQvXuq/3tIvdnoEPXys/RfZxMg1Yv/b4GbfhAa1L8bfs90yUkYytkyErZAXrZ6Zlj7H2MfJdDVvH3w5geM3sA/SZtZ7OtabPel+e2iK+33qd75P9mNVNPoteE4+VwBSQdT7rRzuumrMSBdOmNE06SGZfY02z9p9ZZjuoZB3JY+B7+zNMQ3xnu9c6I/T3NPG8Pn/Ifvu0eZ7HchpHCYBZHzEd+joSMn1mvHe1n4mqlfW60AXjIPDkoC2oKfgw7Oezb9H8kOdNzgZKvPF5oceT/DZCGSPxuBXj8+dxfvk6epMX0eqfKRgFRL1ge3ujrIwpgRL5RIAEzp6mIL1obdtF51ZSE/pRv3cMElr/9P8+A3re4VQp4yCc+YJ4fRW4cLBLtkryxt2+edRVRYO03vB6g1xhxIOqD17N553Myfry43iGZQm61lN+Wp8Bo2TYhnp6fpwkyj0k+GjfK5QhkkV8xkmski6b9hi092m6ifEZe3CIw2oZne06Nh8/x/s//zVufn0bsZvHaklS9wLk4CiniX5qBBQH0e6VT0oCIFVgfemKWEGi0cMpGOrKQe+DzwL8yZCVttW9hoY/NX+raVhnLffXMsd0qMCTmZcFnP/24ayZWy1U+d4ZCxYMPmB+kZ/p732/ic/MVcZHOurspDoadamA+G9f5/JBMy4rHVxnIelsiFo48m6Pw+MyUxNRg4WY2Yfz2VoOw9PhOTWdgxioeHoaeDopGjjPiwLlBfc4zCTYXDsmniofZuYOkJhpmjHVwR4+s3JRBxzM4PietXDGgqPeNUM+KoN5cK0s+B4I0gJd0EvL4nT2HnqNaqWH6+qM8trItkDhf8bp4J5piPuAw3i6fl4vnuU99z5KWcjAHL9TleZxeZxm/na083ed+WHGVwvfeo9Mb55n/Z3pzmO2IsE+uwTX77IiYEbpsZtWrCDJEZA9s+q1tjCqlUqe4THY+VILPgv342fkHFaZVrWCxnP7w1GpPtoB69UWtNd+s1bvDH4mvW4QOjg7RJwfGnHVaMYzmojuIzo4VEDRa7YEFVZ6IoSCKF0CKygUrXb02OfZQoY2DmaMLCoUGOOyV6BaWtEUvjh440EJ6YAy4UF0v/g2Ll48k6FMkGpwNdHvZGoKx5RsW8MaokRsDtG4ncWHP/813v7lb9FcLpUN2nn9PHpffRH9776M1rOrYoC2GjHYk02BAkpmd8m65n9lhy+WMT404/7TTdx9+BDzz3fRpAqT9VrQj2MT+85AThLxu14JouHokOE3mYQKbjotQd3MD1sZd2QYFiFYYJoQIFQ7lSbTgxieTfTZIZUyCdc49TrqZfN69dKrGpqbr/nMQJMY7D6fNiDNExjDdPp4zMLzdaZt8dEthjFVA5tYgQW9XERPvQq2Mq7vb98ryxdoIgSj+uKAQCPlYRtkvJtf2cEiIQ5XhX4WpV9VDbFnXF4+dwZUCQwVHuIeT5pvtykYPHDxS9P4liqflFGy2sTjYl6yyV0JVDnaddbUCDsrblBqGg3B84lvt1sy3MpPwfOVHHO5AbyoXRyo4k+1kZsVVYyPNdmv12pAfnU2Ud8TqgSB7nk5GSvjZdIbRA+lTqKoZJ4y9822NB8WD00DHEeUs1S2jVMZuuVLrTgBlVQrE6y5s824zrBc5kXeeysa0J3WmeoBMqiVkbsrjkwMYJxYVY8ugkwOPNHYnedyH/CCBIlL8DmTDbKqgfPC2IUDntAPln1rKg0T+oQqCMNDSZZlP5WjYyQd7pY71l+OvD8TbeRojzJ3G03wJf6WDuIKH4yXCpboaYCBnVJ1VPbbEo1VlYMooMCQ2hC3nPLalnefgt7WKwyjp/1MqBnpLVXmX3G8lSz2Wr7UMt7Psy5kA90yRAaWAwNZQeA5Hv9Ph7DnZt3LZ8Y9BC23njqi+Nz0B4+VfErntZX5/1XFE3044CMyIludY8UTz8EBjSHi+WkMWYnidUDxxhnMPB0ogXbJxFOvmHRSeQ3r/60H2DCxDlIbKsnKvdRHXcTnCKhF5CBnFmgFQaomtBZjkC6cUHaik4TBk4GjPjvFiab9ME9J7HKtNTkAy1KVw/2cJe8B9IxRa3pjHaRTVVWJgnjKinPPz44drWeLPl+nwBO/Q4dc46SWmuaeOkaAYdXY80zJ0CQwkk4XB1G5T3uUQWDGKk6YPa9scBLIlI4KPBRVqRnM9QbwPO+P9OnU9bUmuc6u4OIeB54EqZhygkQKdBTmZ11NdGU9Hyc5FbbbbYy6g2Pg2LRH4Mk/VKaYH3sfTBviHwmvJ/6LGKHagHQDJRkAEZmQv5WjsdYRtW7OzracSxhAfReJKJCVe5bL6A0K0gke+NTz4pAQycWuI+GgyE71oOFZVGUQLM3ed9t2QjBm4IkzrjR7VcITKC4BteOcKzx+0VtzF1Qy6lzgCGlnP15lhK6VtGC7AdnDczj3njdQufR4QqbN54u4+XynwFPhUwRzShUN10NDJOQReLI+YN3YdmGp+C+BJ50V4N0ODfV4OhtPjj2eHHg65NnrIqNIQnBSgCvPd+vSnJlqwsNOMIeUtRF8uv34KQ6zeakCZOs1/wIDKl4ArbeBUSlVYoLGQSfsl8q1GRXD3b70yfZ4FGevnsfLr79WRT1wLnKydNqiZSW1bAkJHQRv0zsbR3/YU0YucILAzG1+/hC7n3+Lxa/v5ewgOarxxRfx+p9/jP43X0XjxTPwBAtEzGotGNn1v/73eP8//r84/PohxvDV7ULBSHThJvDZu3W0lTV9iMnVi+i+/jq2X34Zvf/0L9H54rWCR8VeLxV3ckgDqZ3VIu1dKzYBhAxODqq15xHb0h+LZJ55s6FM4EGjGR36xtzfx+L9p1hcX8fmYRadl1cxev4i2pfPYkN2Pv2Mkpe2u8D8IQf20aDv1vXn2P30Npa//BqP19cxWy7irrGJ+8eHWOwOMXp2FeMXL6N9PonOZBL98STG55dCKSBIt8ssKQBwmlTPkZx2fxer29tYXr+P9cfr2N8/qCIKOoHWCOzAg6iMNmSl+GNWZ6+ahRd19kXez1drBcOGL6/i4ouX8fw//28KHKli/fNDzH/5EPN310pK2zcP8fKr76L1zfPYfnEZm0FPFYiL69u4/uV9zB8e4276GA/LeTyCENBuqHoO2D2SsHif+99aNtgpW/uUjvwngyCyVzLATACrtu+tZ1pm2MbnjPp36dj0PqwgsBx8dqKsHc74biyz/cxavwLE2T+2e2r+Kx0qx2qeYHuFdx7lUVbN1LLffibPyWtUP9/+n3qMtQ1uuW25aac7z3IiT603Hm2N5BmWBbUOaNuAaw0rXq9BreNwLl1NYees/Rb2S/EcO/G9RvxvH59baTigYp4qHSbh+uyz8N7aH8c1vt52jufINYbas21rXdowj6yv90v6Qo0OkIEG7zFQ8ZpbFXgy1KdltOnae9kfFChifX8ouhh2u31afOd94hqfBdtZzMXoDJ6DE/Xr6nTvWa0vmy7t0/GYanrg/Qts8m5BgXDyM797XxwkMY15fX3Gapo66s1JMF4Xr7v30Wtun6XXrf5edhl9gFpFntZ7bRpUf+Mq6dc+LemXmUTod/v81vad17w+g/aXGRmDdTC91vtsmW+7yGvvQFP5/NRHyPtsnbCcl1PCkven5hGCQaugl713R/sgE729btCon+PAE+PyWSSQxfNNkyBpop+4+tMVpiWpsxWr3T7OL17E+bMvozd5Hu3BebT6w+gMh4KL7fQKfK+CRNiYmVBqXZaqGn7q/qkae/ornbxjn6xp1mcZqFZ+/L3Pv+Q8OlZChzuwpf3JHlKcibvHxbHfpp6dCTzijxmEMv3W/N/8zgGsOvDk/RP/Tj7rvTUvOo43k6rqvTX/ZqyMwf5zQcOjn6b+rXu2pVDAiVfWRd2n9OPdXBC3BHAa+EBajeivtnH786/x9i9/jcePv8V2tYzd4jEa+ELazRgPxjEcjtVDnaIZ6Uqg5eBv6OKtBT658KKGqrqL7uD4ihMN4RXQb+2/115X0PnmXfWZs3zX81Pn8b5b9irwVAviWsgymKdMrd5ECzUfkqMRlhFrMw9vqgcpJT97EtmpZIF1dDBl1hljMNOwooFDlWe62aGZi99fMzcWyoKlNsL8uwW5haCZnw/DZn1Q4MmERobxSXFqxG5LBv+ph0q90CpBSHiwWujwDp7hf15jz9XCyWMyE/H8zGB9SG0I1QTkMUJEgk/JII2FDPfKME+j1IRjBc/vqCuanjIIr2EtmCzYfciPCqCzajM70YKUjIw6i8lOce4rGQRVpmsqIWbO3lev7VFYpSO2CPeCAVwzA+7n+Z4/a2Dlykas98jrUh+mcqBOkIq1UDXt+Z0PDw/H4Kz3wIoFzzQMTi1wanrgOYUBlGi851ifSwnwNJ5NM56PM168Rl6Ho7DLXgn15957KWF2PAIP0usos5O+IlQr8P1FvxM9+jsdGvGs0YrnzaaCUAMUz2yUJ2dEZuwhqBWJB2au1Yz+1bmqOR5v7uL2w8c4qJ9KURB5/qMyUbsxGY2jPzqLPcEbFMTzcQzOJzH+6g9x+eK5Kpy2jZ3+L/BhJaB71uvH/WyqjD0MUKBF7v7173H93/8cyw83EaNOnH/1RQy+/SK6X76K3hev4tAfxPZQsidwbKmvBhBHZJ5SfUHVwnwZ8+lDbKcLOQiARmmsNtFWYKqMX4EBMf/MZO8UTGwyCTEsB/1+bGY7wXAs99uYEQDMCr26qWlxuNArpvSLQREYDHEMDGIyPj86ZcBvxQGBI4N9o8yXfTWfrpUv8xqcEqYlK10+H4y1R5AwlcLauGNtFRBt0Z6wEbvlMlb3d4L0wKjek72F06WxEywSNNAFQ5uMfZxRCcXWozdVOow0pqpagvFQEWADBseblWNXFzE/zrGEexoVJMcrAIVB0CbpeFeg9XDWNZoKPIGRT8YzdCGDxM6cqj+NFMROW4EmBX4HfQW3Zot5CYqp/e0psFQaUpfmkIX/tYJSdz0f5XJbsoXUHSSdlFQECg6Mc9hsxYgqPXQreqSNhnHWacSo24+ryUTOLYJPSnhoN0rG66LAhRLI5Z3i39nrSEp6BiSP6/YfqjeKkmrnv/milfM5sDn5o54m6aA98kCMrazAcdN19tY8qdHrxHg4lINCPBXowMGgBAzXxXnB+Cc0J6UvhfC6i9Oa73AM1JmBOERrOWmoLQJO4t26p1T9iI9lcqtlba0A8ZmcOhnckVKVTkV+F/1k7y/NZ10qAsWrMzmDC/6RQms+DcxSHRCwQ513qwoHOJ3UBcy7azmvTmQpbxxwslNXsqZNe7gSXFF2aJQm7FJwsxrjuIFPfinrU6oL+Z09sYyxHgAtmnYsQyz7fG60r+kMMv1ZntlwND1Yh/AcJWNcGeh5umrC5f/ut0VhkiqX0nEPLTYbxdGp6p9WqRhqJTQACUupr1mmWbYcFWj69RGgotFuNq6HVwj2FRmfgQ7vp3mp9Rwb2KaBWnZ637y/xzE4EI2MpIoLyBjeuS09qoD6UvVGZuypp5DhnVflrEpnoenuodC5M+v0zszS0x5k0oiNUTse+LtUQpX7tQepa/M+GxvjXoEZfQpL7PE0hz3JO/MFBQ2ThxPImz0+HOnK/KkOdFNxI74hY5VeNo1jfz/GxDNEZ0mjChJnsJzn9chIzt5F7o8FL2R8VKZ2q0CHzldWKirwkDAs3jsHntRPLnkdFYlU0mL8SQbjAAZOFodcs1Sm6YeqvOTphkkUrWeygfh/GtFotCeeUTJ6mRfXGBKbM6zP0GOoDEn5tGE/0UMUZGz/h8BTTZ9Pz+sRgtVVf1lNyVgMGcgcSdDg/5madmOrAKHqXhelOqnow0BllvNjqEqq1wk8yd4EMnPYPULtoQOoeiSh0qiAmpJoUPXvUAlV9dMZd4PebdCgIBjpMZOQJCSOsJ9H3TfpyLxIPDGAbKWfEzR8CjwBdb0TAAAgAElEQVQVGXKIxWp6TNyADmWXpENb+kf20NIZWRf4PeZnBxiyGDl/PhzHJXDN3cHvejwNMzCn5IgMPHG/aJv1ICjUbUVnUKoKSaTotzoKMN99+hzru9tTTy+cTpmUI57Cnhw6kiOD4SiG55NjP57/n6/37rEtS6784nqb7tlyXd00IkEI0D+Cvv8nkAANNTMacthsV1XPps/rjfBbEevmrmRTCTy8zGvO2WebMCsiVmCnsP/pYcP7vfksvvnxh3j3/bfq0yNK0mOoB1aPAOZqTYmx7Ff083iWjAGHxwzk7O8eYv/pWnRzi09fYk9vn34/pm/exeWPv4kuTAHffRPdy0vZsKwxNJCP//Lf4+a//2sc//hLzJBvh40CTxnEzeo39SUQ/SBUda/j8P6bGP7D/xLTv/mbiPk0g4DqJ5E0oxmor+r+wEdJWb3drMQ8cHxaxhBO5c0u5t++StkkKuh97O8fY39zH/vru1jf30dnTLLa6+idX8ZuOovObB57WD66SR+EvcJE7dfL2FH19fs/x+rf/xyrz19ivVrETWwU4Fvi1w7HMX/9Nubfvovpq6voT6Zx8f676E9GSsBDF0m29rrR36bu3y/uY3V9HatPH+Ppl19iSdXTLiu2OOtnMDcgE6GLrOoTVz0J/BsgHbICm2lc7/ax6R5jeJb74fJ3P8QRX2swjNX9Iu7/+EtsvlxrTRVU645j9Jt30fntu+hczCVrVvfLuP74Ob7e3MX64Sm+PtzF4rCN3YgKq1ASF4ClgXLOr8+DfWon89hWsN1lXWP9i71sWchr1rMWAVzHNoL9F9sLxp18Tf62HDXugLSyLG/v43txiHi9va8BbT7jZN1WZ5nW1XazMQI+7yQofrfvbvvJct42A+/Tt7y1E/y9dkyt7S67sfqW5Jw/V/ga27Gtlf+n/dj69wZ9hUcMMwm7xTc8n7J1j2ZWyPPmdeMzzImxDMtwX8trwRx5vMYkbL+f9G5VtAiArUAf97FvcEosaPqA25ZyIoCxFb5nu9f39V5q7S+vsYMvaXunLm57tgPU+6fdy94vuOTel3w2q3ySvsr391oaG/L6y645MTdkgNQ4I8+gxLf0MH9Fd+X7MccObHkPWue3Z4k58t5zYli7Z703fF0/p9fSFVnGB2xjnGzA0nHGUv1MXNe62c/czkn7njEInwXe0/6Cur7sSc+Nn7F9BsZueeQgQYs9WmZIl9Q+bqviLJ+8/3yO0cdeN+N87XmkssQ2teWRnzvHY2aTTADcbLHnnoONno8WU/T8pl3fiXnpwMQKn+mYJdtI3ii7kc9DFcy8WA7TUREZYApnPs/nck/0hYfM5pdxfvVNTC/eR3dyEV0YduiXReCnO07fvZ80i9hWJI2gezg7F2eXJxtYfgvvSVeH7Ag+0+LTlkUOVD8u0z/4lR9YzBeyn/uJeeIP6bkqQcpVaPfL9NGNTXF/n233ePK+bfWA5xs7yX4Jr1m2e4+5t5RlayvLhVVXcqzlgbEqn23saM0b9nKdE3w9y3lhUI/JumMWMvsAzNHjchtf725iAe3yoCsmnLNuP9Zf70SHe/OHf4v141Ms77/GYbWQbXE2nSUDBG0SVsl2ga8AXsQ/ErMZE4nrbY83xsg9HQx10NBygOvINiwGDFdIvZRnPq/SAaNnRhfrDsn90Wj0q8CTN4YPKIfOk2nh4IF4EXzg2oNpocJknqKv1VvEB5+HdAamgRKuaf54vtcGJSwQW4VvoW7BYYFrxWdBa0WgTVzl2H7NytHCmWtZOY5Hc2VA6BBoAZ+zJpShDU5WGYG5wZ+bTdsp8Xz5Gh6zX39pXHk+/flWUb88oCw+328Pb6tA2saWXM9UHlYSvpfn1vfyYbUQ98GygfJSkTS+on5tlVQrSLmPDz2/+3relN5DFvY4J3zGwqRVLi2g0yobfzazAJJPk+u2AsjPaeXJZ/jdAsz70fPynxmvjMHv/TUBZyPI68ZnHID1PvZ4fa32HDGul4FHn1E+z3P42Tw3rhi0kfrynNqoYw/gIAq4HqbCsJD0nlqun7OXBYrjUJIljXNE75beIfr7fVweO/F+MIpX3X5M9psYUeECYAg3eTlFyogdjUVlRSUE1SSjd1cxnUxicXMXNx8+n/pDAK4gtKFEG/aGMTs7F4f9ZjSKBVUiBKxeXcX08puYzKn+6SigoQw8HNwN/MJk+QwUKBCIcjjG+utNfPjnf4nFH3+Oc6IS37+J+bfvY/bb72P4zdvYEgyioehxoIDY43EtqrgRWRZUVNDTZbWO7cND3N3cxie4VtfrGHWH0dlhnAMwAcj0Y3Z5LkBB9DVFYyJngKzW7V4OJUCb+iAoIJKgDteApk+VXmWUY4B4HXHAHbi9vHqbnLozslTG4qfH0e1WtohB5fZ8t0FKFNrLM+f9wX6aTMYno0XKqvavZeh+8yiQ5EiF1+Ixjoun6KzJeF2LBkgNsTc7NdUeF3hKXxB664iPf50VjQ4qSR6JQq6CNevnilDJzQoEIIj9TDZSnUlO7rVlw+ZIQ/K9QBgFmwAs4pA9n44RS+hYimIWw4Dvcd7wN+yg0SBS8gkjgko3ngvD+LCPcfXg0v0KhUxfJSMe42H+rwx4GsOrYTgYZZals1f9HO7f4goHeqHNVTHYiYvxNC4mkxgNB9EXON2L3rAXnX06hhhclskGQy2PWsfypQ5nbKyrkxNa54FxURHhzH71GlCj79SFer1AflODufk5mUTMowNPrnJir7B3VaJdQY1+Bf4JPAEwUxXJvRU8XD0baeaNtnOgs1G6l+sSGCIgpN5PhwTTRZ1c1ESm/zvNE45e0au574mcsAa4V5P2poKaAJd0VjlD9DixTvM5ap0+wFVnh8lxKhtIjhLZY1XBYj1oJ9A6c7WrjM06D5KhRWEmB2+UGYHICjvonDXrVq93q8esy7U/Gi5660ADFzK+ax5b3eTnlCNVjkC29nmuKLJdoZ5kDbDhc93Oma9NNYTGVvRnduBOFGH7zHo3Ns09+0VRl2vNmcBRTbCAuValY5O1LIyz6TnE/qVCx4En7Tv65xG8hdO+qZhpbSD/3totLTDh5/Mz2Ob13rPuhnCKrGP3n1JAoWgseBbJpqoK8TrbWWWdkTm6VpVWsXdtX2mMBVba2bQ9wt9ZgZ0Z39ItpoKuQBL3I9jNGFytbSfNwCLUWqJQqwAPYLaqg5HPnO/KOG7ljmWM1sxxBlF0ZOBJMrgy6k1/h1xIeZrN7U/gWznSgMTqCVW0H+5dN3AFTT2Tk0IIlnANA2dyhhxAa5IJSDhZAZ5RpWG9RMCjApWuZlbAxlRSskUqOFHyqz0b7pGXfkCCnsyn18QOcM7pTnSK/LAnqVBVr6nKVqTiyfuO73tve1+25950kw6EsyY8G/LXyTAkWlAFfRz2Tk2PnTWJXlYfPvaJ+rOFmtvrXgB3xwzsqaqn1nU/7p+qUB14UrABp7Qybr1fy3E4AU16fUxVWlbQSl5VsM90X2K1dz/DSvhAprG26B/oi6Ga4W/ocal4ur/PxEUCT+ttJr5p/qtikPNnm3oBY0L14XPgSX2+sGUIQGLLRDcuZ2dxcXauwBPBtzFc+tGLq+qLBoAmOUQSE/ton4lJA0AgKnSgRKkqvWG/F4NOL5ZPT0rkkXwsv0l9vpK/U/txvU9flaSY6fmFriFqNfpaQg3M++SGjIfx3d/8Ns4uL2Rf2q94XC6iv95G3D/G9uYuuisCX/3sQTXsxoj5WyyCyq3ech2Hx8fYPz3IB0BujTvjGH/zLuKHb2Pyux9j+P5tDM7m0lEPt3ex+/hT3P/Lv8fuf/4p+g8P0evs1cfUNlJ3P1QD9DiQBNmJyfmriLfvIn78Mc7+7u+i9/33p8CbaHwJdALHcm7ooQThY9HNrh8f4+7nD7H7chO9x3V0lqt4+/230ZtPIsa92BFA2myz/+rNffTW0DkvYvbqdfTPL+MwP484P4sD7AJlX+2fNnGEdQGb8cunWP/PP4tub/PpSxyWy7jpJKi02e1jzbJMZjF79ybm796I0nD46l1Mz+axpRfokSSbQVDxFKutfKO4v4nN/a0CWVQ9rW/uxA7A/qIn2Ta2QT855Dj/DIhih3IG2gCP7WOBFANsjWGMr+Yxev0qBheX8Xj/FDf//nMc7x61rgo8bTuxvhjLDxq+fa2MaKgPH5fLuAXQ+vA1Ptx8jbvdKnbjfqxJ9KCvDXG9JlDggA+vMfZTRWDTc6kFuE9+f8lvnf0mKcr2j/EfYyayzatiyjrYeI0xH8sD+bT0QXkRzPZ9dM3qdcFnWlzK9+Mafk7f11iLgTf7zrI5CkMw8NviFowPG9ZJcb72y3lpMRn7/rYnPC/GAJbLrGD2P7+f/shBVHF8tk0etF+jtaoeKu2c8LuB+gN92FyN3NA528b1+nj9rNu9B2zbeW5afeT7WK8yL22wyNiG7RNfw5iNAwvGamy/+hoOStlv9jPaFvEz2P8zu0C7Z5TC9qLHaftMfNbjIrFwT0CfZMqq5LJ94fnxd3mf8dpml63tyuRKjOY9+9nW5x6zsUpXfPkMcP3W/uN3+WFVlSabvSq0uDbPfrJrmj7s3pPYfaYxbj8r7KiS1rw/vE4+f/IVK6jbro3PLUGYASU5ZX/yWetiri9ss5fBq3b/8Dlj0t4DjM3n0TLRCVrGUCwHjPGBjTqgbLmq6qc4qkKM19ZFc8d3fZZ9HdkIB1oebPR5r43XNf2ODCh6Pl2Z1Cb4ed3tp9qO015RL8a8ds554qdpE2Czlx1QwQ0HElhjzUOHecx9xLxBje89QeAJv7c/Oouzy/dx9uq7GEzp8TSJ3mQSk+k0FtvEB7VXsPqQBcVyge07n55l4lrpIqrF5dd2QoEUr0975iyPNE+HrCC3v8pztn9Tnc01FKiCEroS0LD1Jeug+q/AE3876UzPCvtKUb23usLzLblR2I99RPa6bT/J3Ia61fuuPV/2GXx970vvaeNarJfZTkxvLx1/CCWbYVPaJlNQsCrjec7rmxv1IseuGw77cTmdK6mG5JD73/8x7q+/xuPXT7FfPSjR7uSP4cdwxkh66tErjT7aA+FXq/IL24q7Vga1Ms++Ks/twBOfNS7S6p+XeqRNbPB7mr/hcPirwJMnzpvfgq9V3r6RBY+FaiuA/HlNeG0Wbz4vkhWsFaGVloWAmzdaiCMUuIejt60C8LV8v1ZQ8ZqVvIUAr3Gd5wDHr0uyTwK+O4rVepHZ/aqcScAzhSrZncNTxVM+83MgIoXOc0a8lXmrQJ01wtykM5SBBAtLb4BWeVhB80ymu+M7Dho4W7VVcq2xY4XTHvaXa2cD5uVmtBL3+r50dH0oHdixAcrnbYzYUGBMCEpntHs8BmdScaTisTCyQWeKxxPYVo67gRWuxf6ZTjP71WCaDTbvF5cz//qeOf/KsixjshWG7b7zPvHzWXn4+QFcPUeiO9hsToEeZ6LYKPT+bw0iX4/xWpi1SpKxuFGxFaqdgLaxpI1mC1U+yz+cZd/Xa+39zXfm5xf6HIAP1Rarp0VsKd3uD0SRNyczcL2Ji043vofnHuo2Mi3puzHoiXtc9DZVxTGaTNX3hSofTsv2fBKvuMdyFU/Xd6LlwsEEMEQpzgrYJ0tzMDsTHcRyOoq4PIvhq8uYn78VDzvUIShoqMqoRto9LeJsMotNZ5cVUPTluXuI+59+iS//+sfo3i/j3ewiOn/7bQxeXcbZ3/4Y3dev4k4UGNuYdIYx7gxjOTvGfrURdVw8PMXi01f1cHr68jW+fPwQEyhDohNnk/MTV31vOhe3/GAyDdQ1Cnq9z0oUnSsaetPAnWqqaTYLZj6gkVHW+24f+9UuVtWbw3J2RXYHgR9l5icwT+VTfzKJs6tL9bjaUQ02HsZ4PlPwyZniAr1LxjiAxJ4m8OTArAOhNhhTJjz3rGv35ynYfVzFZrFMgORpIUqSw3qlsl9AFuQfQQH6YQwABjGMB11RvPDc/eK41RkBSFC2f2a56CzvDr9qCO9+OTK0y1m0rCI7JR2uZzql9WETq80uFmTDrlaxKpBWtHudbqyPGSDhQXkmxsFe4sf6QSBX9aRScKt4hzGwtgX4K9hIDyGydwY5fr4D0MKPssQFEqMhEmTVmd4896OQrC9AibXhGrMBkbKtqu1mVF2pl0ovxuNhjKacnTcp26pyTQY+4KFBSPXCSJ3UGkVey84h+wA68GSnwUbW4ZiGiypX6pqiw6SKEQCtk9n6zIn7p+j+FdCAvGc8HCaF0XAoEI//Jb+rckVVSmRlQiWpXnKZHUZV5eNjVnSJxg/jt3r18DvX4exLXhIQIvtI1UhJwSXHBRCvqPj0zEXXY7mKY+P9rooGDPyGjoMg7maZHNvSbZVpzTwxVoBXGagG25tqFulIKhTq3GvMo6Th4PvsH85Fe64s50/BH7LHHZDRfupKFp+cqd4zRbGqMRj7qd9kV0GM1jBs9Xpr03lvaFzV81L33ebe9x7yc9rmE4dzU/17okbgNc77NjMXGUNL0+vzpYzyKt8nXKT9t80sNDvELwNPVDxp7OwxArcEcMk27g9FSYqjJXo5AORRVpL4el4/62v2L4En910RcLTfJa0pVA6LxV/NyLYdRJWQ58Rr19rHBqLsBJ+cuKpSnvRHAnBFtSC6qIO4wBVI6nVlHzEf3E8yvKgZNX723zF7nJzs2NqLOhNQf66zeTXfN6WI7b+U90l1JyCjMopdFSR7ALkzy+ATz2DdwWt873G7UU8bnTFEI83K3edts5Uj5P3tdbCdJ8DcwINa5eReR8Yq+EcVd51pyVJ6RoxTDuj8degTt0xQBT2MTqm5VBALh7/Noj8kJZwY6xr6Fvsj7hfoCi7NC1SFtR5cX7bRJvXZZDTWHLe6QXugm/0BJVd2KR8k26ty75QgoSSOzAq1fOY7tt8FHnB9dEZVuNATyueNxAmSEGwX2n9o/Qv7E5rXqlRqq+Ogmp3Qx4oED+SH6Gg7ojImUYO52O7oo1YNkftZoaczq8S79IuovhOdMoOFfqR6Py27z3R+BGNUQbWrvqGMfzw5AXs6U42uYsyL/VJAnqvIKBhmb+h8HDN4Jf1KokNlknLu2avM625A5WfKr9VqHV+/3MTt7X3Rn0CfmH6gbOayddQ/tK75tEkaHsmNdVZWM+WqtNpDRc3ZiqAykKr8yWAc09FYZwLQd1LAk/ZKgRzIb77PGequtnHzcK+A0WiaIDfSjM/o8wW0m7oU3XQCeaiSQn7JdsrEJSV+0JC81xUN8PZpnT0GJ6P4Db2YJulvQcnDs9CXdED1zde7WPz5F1UzDfbQ2o4DGql9dxvb9TKwOMcEfdaLOO7Yr2mfxd0y+m/exeB3P8TFP/1DTH/4TUyuLnRWv3z6FDP6A/3rH+Lxv/yP2H3+LHvoMMjKVGXhHsaxXEOluxSVzOziIgZvvo3tu7cKPHX+7m8Fvsn3JpkKCjr2JfYC83jMwM9ht43lzU3c/OGn2Pz0KTo3D3F8XMXmsI2rH76J8ftX0ZsnG8Li81exHQyg71s8xNnrNzGg0mp+FnF+HsfZWLTd/ckwRvRgHRwDMpzD0516wm7+7Q+x+OMvsby+ievDo2zcLUFM/iFbZvOYffM2Lt+9i878Mi7evlIf2WOPntGT6O2OqiQiYW/34WNsHu7iSDDs9jr2jwvtjfSRd/F1cy+WCQLdx0py0d5k/9NLlKrChgbXTd4tQ2VtXl1G9/xS1NKb64eY76Ef7Kh/2vlgFp/261heTmP09lWMpmeyXzediEfO0J8/xE+fP8f1ZhHrYTcWnaMCT+w1aPCNTzhwzp6QvVhMBA60SD9Xcqd949TZSTV1ssEqoYzX7Dfzu32UNss630/5Z3C6Bep1712eX9sw9nFP2FM3+8LZ7pHOaCi8PC6D2Q5q8B0n/fJ5y1773gbpOc9+38Ad5+9p8RTDQdrBfrY28OLxtfiKx9kC8eBRthWNs1mf5zUyacE6nzGjX2Q7k9i1S/1v3MZ2nffUDmr6sg+M39lH8Ly332cM9O7pVnKk7VSvp8fS7oXWLmht4ZOeL1/I2I6TqUlad48cB2B8P+M3njPfo8UgeY158HwC6uvzx2dWIwJPnhvvI6+JbMpBYkXyHTnXSnZOjNDYFN/3mdD8VMU6a+9AqnW2bcj2TLf+OGN+GYjxM9tuN5YlX5ukEpIGimHK+9z2sP0av844vD/sp3AN5pfPYo96P3sftOf55VzxeY+X5/D5aa/d+iTGFez/o3fbefT59Xwal2UMbdCI51irKgAZk2fcc+vrGUM0zieZSyUoLRqK0hj6W9k6VTVoWcX9+f7D/SL2x33MJjPJEAdJ/MxmyHKw2r6Q/QLLFe7R+mmnc6gK/RxDVuNk3y7hiONBrFeJofp8GedmH6oNSiSlsKn2kkE852I+P1MQotubxvTibVy9+zFG88s49MfRh6VkNovtYSC7ijUHbyDpCYpZyeTRMF6fv6pk6Z0CPePJ5EQbB/bp5/Las07c3wFG7C/7lvbTvfe1R8BoCjMVw1nZu3xGZ20y02ueb/y/E2baUNy3Z9ZYGP9j2/Nj7NQ+qsc5OztLmtpKqDgxEZSfrNYRjY+RMYKUubK9jSmQ+LRaZfJRvcbvJHro/Ox2WtdTIUkv2ZGgzuP57xaPcf/4qDl+8/qVMNXrL1/j4V/+FF8//hyPX79E/7COMZm2YIwAUt1ODKviVSwLYAEkOoo+m7aU0+zXWImY9oNaGU1FbYt9t7rAz93uXZ9/2wWnpDUz/Jiau9frHU1ZZ4DfB8iHrR1QexMLS/53/wNvHgt1O7wWdHagXXnjQ++D1j6MhEaTFeAAVQuE8BkLA8bbCmGujWKyQrZB0RohNhQcifZc2IBqMwpa48iC0YEVKzZPvO/h6/u7PlT+2w61HMNyTFojoHUc22c18EaZnqO0VtoOUplmzxU2No5axeRxeF3bQ9Sur5WMAI9StDwb8+Z9Y2FqQW1DQQBWo3TadbAi8UFt1yqNpbQsfTgssPjbgRuvv40KgQOnhn4IttwjKXCfo+sYCr1+GqU+bD4wNhb4XhucspHo/SpwpAG2/JyMhbF6fnx9r6H/bo0IK2Mbrawb62tB6jXw89kg51pcpwX22mCWAXXvNX+f/3FwMeCcHeTvef/2oJiBBx5jHEAXIAjwGMC5348fOoPobdfxutOJb8bDuGDuV1B2pHIBrAYQ1fmnQoIAC/1pphM13VXGRYcgxCFWBKrevonRxXn0jt3obI7R3azifvEUs6sLcdQ/UsHSOSi4QhXR2WAq8Eq0Fet9QI1DOh6BLJyyi1eTgOcf5377uIju4yb2j0s54/DYx/c/xLsfvovO+Twejvs4oKxoCo2C3h1iNdzGdBtx/HgXt7//iwJXAOJqNu6sCwzN8UgZjoPJPOmPtG+7sdwmcPlcNcJ7CeIRkFGgqQxgPicDr/aTAn4EJjCioIwR7QucyNkzCyrDLTRhgF39gQJds1cXcf7qlfjlRaNVgJOUIdmKq23R5iR4RzVQOrlJveHsve0uaTgJuhFg5BZki262K9Kcle2c2e30s1pHj8/xPA+LWNzfKyOWew6GnTiQUUv1lhzqjrLHoVsB4LroTGTIiHqFxsn0NaGn1XAYD4snVXRsFqvo7w4xJfhIeTiKmkcu/lwCfxob2eVw1hKc3O/FTT/j/nGM+8VStD5Uly23u1hQkfWC1ilpusi6T3kjI5JgHQEmsvGUyZMAouT/YR8LgpLdBDndm8uGjWR95xCj4UTXo3IKWh4MAD4D7eR2+XgKePEZg47WE+TaGtTFCGc84vo/HGVwzmfZI8t76PLy8pRtJ3k3KgoHZXce1EMJAA3QGhq4p/VO5x8Dg2uk7khDVfKhOICHgFcAc0JBoZ/MDPRhf3IK2inDKLLxp+QfmcNkhVd2n2R3UTdKjlIVwDrf3Kq/1QgnGf1SASb2CdQ5yDXLNusw6/r+IAEAno3nkQ5ab2JTRt4YqjACCSzboJfVlwTjCG4cjuKz9lzbyXDVsuYPcKto/+QkOgBV87k3faSB7KqW0DXZE/TAqfcIVGnc5ZjyuuU/1ybAxftUgPKj4Ek/gXt+7LzYUNe6Fw2ZdbUDKzLuyXDqV0VMQ1lsUEN2RqNbbe/ZaWbPkz3V2kt2WjxnZMxzVj3ezMrK6rusdsz9a+BDcq+pomettA+c9VaAvZxRgqUQMDZNyUVL2TRdPir5J4NUCVRkBV/aTf04DovGTT36qlq9CcwdECSu0MZoV8Dm2UklYG2bwM5dawdy5scFHuE4UKmKzckcPN4/6HotyNLaGdLn3ayIs0GPoLXNgVN4Tr/CJsPb+4DnwzaQ7K8fz0vrHACKOsO13W98ltdnVMmS6FABNPaMbXjma7VPWXGyW/bPNNmtfSNHvALurnITUDEcSTZzFtzvjMAFlcxUnc6HY+1zOWF/BZhsHWqDSexTQHv5BquswhWg46AyFFllt3HWsA94dtl5lVms5ynaTwMRre/gdUJ3nfZ89fAz+w6vI7Na+5bv2ZZXYkidZdujjMvnjP26xumrs6nvFg2d1jA6sdwlF79sWwWRs6Ilbd7UVwRKSNQhsYJrIa+o1BL9aPWXdKWlqp4UoKhgWBME0v44ZjXwvp+BVwGnJIoUOAvLgwHBLfYIcqaX2ds8IzaNn1EVTi+y7X0evP+UcEMVJxRknfw88yuHmLkaEUjONdZ9q0LXf68WjwreQSEi/VXPQwCSyp6bXQYm+PzT0zK+fPkSi6cEo/O8kJCRSSea4xf9fHfVb5SzxjiwhU57i3FPsXGT3uTq7EKBpwkBcOTZoRNTKgKhC0LfHDMLGD3JHKOTLo+mj0kbnion9C8BViri109rfR4ZSwWkguyi08x/ARUNVbXdTpDkIVDBPXQ6/fj8eBOD3THeXlzF7ALGgG70p2PZUurB+flr9Nk3n7/E8s9/ic31V1AYVRaxT65GeS4J/pG3gTUAACAASURBVB22mdRAVyhkq+TXPpunD6ezuPzuu5j/9vvovnsTu6tZ7CejOLt9jOs//SWe/vRz7D9fx/b6NuK4jd44k1X2g2H0KGqmAfo24tAfxAb6u+/exJvf/RjbH/8xBpdn0bu8jO14qOfE7qV/bHe3i88EnBermN49xfD6LjY//xw3f/xDPN5A272NwWovn6Mzn8T48ixG86lkpvQtmcU3C9mSg9kk5u/ex+j9N9F59SZW87PYQjk0GuhsqXH33UP0P3yJX/7P/ysef/5z7LfLWCJ3jhHXi8d4JAlCfZCnCkrTa2F9No3zN29ieHEes6urpMHFtq6eqJuPnxSEWny+jv3DY4yP3ZiMSVxK//bp6SGmk+nJRjRobX3Z62yT9o6TIT06lO+lCqkNPcDogYWeIaurn8wKsC0EiWDZI/TY68WSrPHRICavX8eEHrcRcUMPzsM67r9cx+fPX2OBTJ2N4yFIjqAyvSsKvuyiW4lN7NGya9RjsWwe2ywGWq1v/D3rF+tWyRJ0Qn98ooK2LDnJmkqIsd3M++hgg79p56Tcl/w6ZmIvWeMG05EdrU3T4hyMibPsn9YOsv2pHoeWpQ0AaZmDfrC/bWzDALieb/zrHi9+fl+zbVFoO8S+iXELj8+4Dn/7M7IDyx7zGrTgKIwGnj++LxumoWgW3WQT+OPc8BzGWqp08Vc2yMl3UXP51HctIA/Iim5hHMhLYyTGvYypyBaepn1uSry2dxPPBnsK7zmA5OR0vuvAgnu1Ggezvhc+0U1ciGf0+th/O9mF/z8MPjyDn9d72MEc2bywFVZ01Ha3r2ufjb9to9nG4TVXjBjIdmAyfcfcw9a1Hr//9jN5Tr3nvL+9P33+fC0Hhjhjwo0OWcHI50l8paKLXqreU+wXr4kxOp83XnfxgPejr9U+u+1W/j+dK9HObmI6mvyHdbHu9j7nb88J13UAztfyufXf3ruWMVzHZ7S106gYpP+UZZWxv9YPUL9fJ1rhp5GwVmsDXgAdM2vLfLnCSsklhVW7st82dyvfjek5cMh32uKCXNuQ/+5kzjYwz9yTPOL18TlworrOWWcY8/l5nJ1fxmB8Ft3pRQznb6I3v4rucKrWAToP1edJe7ES/ZiHq9eXJ5mB/c+1FTysvl3CpxqcRXZt2Vpat0qYVY/KCsiIKrl0Condbvch3AV8T31gs3dVsopl9TO4G1glfS2xH5nLliaytb1Zc56fwFN7nrwPvCeGY3oi/frH59n7jv+5l4Ogxiq0D8s3kZzoZpKvE7/k12/3p8Q+t1SxHJG8iOrV3OvG19ubuL27yz5Whcne/fJBveUfPn6OxZfPsX9axLQSk8EKRdNrfBubDlu46AGFL1N53fjU3LPd5xQbtLrZ+8z2O4xOvv5JJ1SiA9f3frS9bjnd6ff7R0VGa4JapWihZYXXCtj2PW7oqKAH3RoQDuK8DNK0wu8/rG7zgq/VRhJbg0VAZEOnYoFkhdoq81YItUaQQJ4qJfNGspBsFRO/W7BYYL6cH9/Pm/fZiEinoBWwFmq+hudV2ShNxY0X1d+3scTf7bzYwfbrJ4e7KWG0gvB7VogvlZM3S6sofXitnK3wTsK2ODMFPBWdSTt2rtUGbxzYswI3sMjnUhk+UyW9FBx+DiuLl4o95x+A1BVq2XfFPypTHaQAavcI79s4syK2kvJ6OQjqg9UqLzt+Xpe/ZnBKABelhw1CH3D+t6KCA7rdb/6e96THLZCwevHYyOO6zrjyGTEI6PMDOOb18Hy2nxHVSwUvyGQl4KFSTrJjN+v428l5DHebuIxjvBn01d+pryzlOid6qKp2A8SuihwCT1DDCTwLnOFpzH/zbZz/9ocIZckcRDmBA2bjxYIMUJnnQuEuv9wm0L7eBI3Ke9DSwHNOkIHg0fAguhWccvpBzHpDZStz//mbq5j90z/Fxbs3EbNJ3KkElYDQQbR5fK43jFh9vomHP32Ix798jO3tYyq7Ify4EaPZJA4ALOORGgr3xzMFP8h6IoC16RYVl50TnMTKnFUWxeYZ9EvjbnmSZXIAHlcKaBzU+CezPVdPj0lhKB74zJbvjcYxPTtXpdMAHtazmaqh1HCaygPAbtHzZEN6UzPFLsFWAg+SS9D+NUY41T/TySgpjmh+vVmrdxM9Idj7Z8NO7KBiWazV42r3uIjl0yMIr6pDBepov2QfCQwtKECSDnAQI5oZw13MviCQtE1AUj1OAF5QngcoVbpaD/e3cU8Nn519yUuB1aOB6FyYq34P2pmjKrsIOOGE8/8T2cA4fqNsair9B5URQAJzemoWnGC15DGZfARR6jvqy0K2cM0XQJnOzigrnmTYHXcxHGT/pczW6cayMmiQRYNeOoaWL5Yrz/Ios60N3qryqKiKZtNpdLvPFFDWX5YNyBf1KigwUxUSzAFUjwDBGCLsqfU6E0d2mSGWzmpfBis9uPgclUMCpXsJ/HC45JD2xjKuuJfmZdg/VQyxRgSuZGSXo2mDyUCfKBeXq5j2oarMTHruq2Af/whslBPEuNpAfwKFmRjAHMmxhAIGMNo9DQHMABkxVosmShVkAJ00psdYPfUYqaBGARQ8H6X+AqT3RUNa+u0kq6tK5JT5VNRy1vmrylaTvK2ABmv4UvbLoS9aSTkhplaojFbLa+sU7w+C1KZAlH1We0P3Z98cU363utHOZ2untLZKa2giS/1j++C0t1l/gJMKBMm5rH0he4YKnnVmRfvfSfeWM27aQJ9BV0wZGO+W7vb39LnKhpYu7kN3YRrk7BvynMyBHHDCSQaeNEcN9Y4DT3o2Z7w2QEMbeLK957WQI7iHCi11nc4wVT6VUeweZu3YPc92dvaqWMjqHr1XQWmtAXK9qJ1bu9ygo5ydZj/+tfHR78rZqi0Iwdzx+ln1ljnNWfVRcdBguc3Am+zNmj/ujz7gOel/JwCtlw2IZS8RIK8qQ862qAKx++w0Mk+0XKGnTq2X7XfLrtbONZBjO6W1gRQ8rgoVNz4WKF8yHZ3jfm/cAxl4sj8Pzxm4zI33tW0+BTrWuZ4CO90HMFLm8tr6cXEC+n1dyyjvk9Y/aO1/7rnJrKhn583UnzXf+y6OdZ7fpJfNJAcFjyrgqh5hB5JY0tFEFqk3GwkKVWUsaLjoDCVHfU/+JzmgKpSU/EHQh96DZISqcrCtECuaOX0f4CLp9TzfTjJSILI/iN0Lu5TP2e+SXQwlmIo3OmXvZdWVqvU4D5WZ77mUjVR+kQJ3yycFntDL8tv2qcPJEqXy8ZHqjGKSoNfT7e2tkm9O+2NNj5TGp4u0x3Kd6KGXfT4fHh5kA2QSTgJ+PDf61YGnV+eXMRtlIhTvkbw0Q3cBXm22spkBE9U7qSr8JgUKpK+JfVV9TqANrIb1WvsKNEk+jDLbGgBiQ5seaP2Gfdm4JBIp2KheQsO4Wz8q8HQxmck23Aw6mnMqaKhQp+Kp8/QUhy9fYvfpSxyhw6ueCh0Cipt79ViVLVHV6YAhqSMi1ssH9d2CyWAwnUX/9VWMv38f8x++jdHVRax/+jm2Nw8Rt/fRub6PxZevsV0/KRjEM62xpXmIDXYKiWmj2EBbOR3F5Oo8Zv/7/xH9swtV7exnUxyj6DA3JJMQPIp+7O4font9F116Yn34EPc//xTLx1vZKKPFRnYlwbbebKy5P/lOnI/VNqBT3HQ7Mb28jFff/Sam3/8m4ptv43A+j854rD5feyhvbx9j8PFrLP/t9/Hw05/i8e6rEpx2nW48UFHPfkYWlZ0qH+7Nm5icnUVvOhVVuIK42PXI/OUi1p++yG/ZPz5lj63qUcn2YZzYMk448T5uwSHq3DivBMeU6tbtZ5IbG4xKP/Y/OhlAdDjQfk4VCMiLXb6LPfch0YUqtPk8JldXoloi6LraPsXd15v48uVaFVCLUTduSRwoqh711uW8VQLdSYcW+wD7xOfdtrpxJCe5WX77fcvilNdZkfJSB/CeAwgtPiRftcGDOFO27xx4SjwiZT8gpfWmATQ+7wQwdHhrL1mHnuyYysC3jOd14xH8j558tkcS+GuDDH5Wf6e1FeT/kLRXeIT9ewVNS060tp1thNZ+4962F17OE5/D7zM+56AHn/O93MvF332Js6mHXMlXPzvBCdgfNJ6yHfhMC3jbXuoUO4V9KNtH/jt9kfSPPA+8J5uDZANR0z+zRrhyoWWBad/3fHueqYhrcS/uZxv7r+GTsoOanoRO8vY6MC6vjeyUbiYqEMTQszWJJT4bDsr43t6P3mvef/JJq+cT8h8/CQzkJTZ4WoemX5bH3dqROl8NrXhr5/t5DscGmK5qGSjabCt5rixTvddtCzE+BwB5DumR8q0V2Cr952c8ndXyuUnA8OfbsXs/+n/7iPzdzv9J1rcsEOUP8bzGWG3jeu7bNWjxPOt+jxuGHieLaZ811O5KnoHZBnuRFhRFu2tZJp2vytFkFeGfx+51YX79ee7d6gDbDIzVeKxlZcr3bkxnhT00yXqt/XzsZsXlaDyPKfbLq2/UvuIwPIvNEXwi+5gyDrE18Lxug1AJc97HPB/Jn+2cd+v+p/NNFY5YYbIqiH6W2mvFAKOKe8Za1efoeunT8s9gqFCCMHhRfxj0oDZeKS8Du18JhN0TE4Rb99jmO/ma2HmFM7ey02dFz1F4iM9i68e+3Cv8bdzY54PxONDIuLRvKsFRuMUuqy6tz9r9pbjKMoOW2PEkYpuWHRvv1atXSsx9+HqjwNPThw+xuruLAT5RpByi8v6kU5qEBFP5baooQL5rU4AhzAPGnWkGllrsvZ0r7wfLC9/LASpeZxwEqIWngNHgx9DjSQK8aVpoJWol3irb1jiwo2lhwgANnPkhvEl9sHxw2vu1yvbl7+0h9Xg8CW3g6KVy8ebyQvq6FnCMsw2E/crZLMXGZxxoeCnA/FwWpl6oVkh6Xqz4W+XaBja8ge2UMWYUqCt6Xho17d9eGwt8K2n/zX1s6DhLwYrOz8A1HNxolZafrZ07G0i+r5WHFbrny2vlKLDft0C0YLXibp+pNfTsXKeQfS7Jt7Hq+bYCstDwOAk8ud9KPtszDZfKqHvpmHpf2/CxIPeBknHdZF56X3kvphGXVQCtcPK4rbw8v76uDaV2ji3ImdtsKPiccern8/183hTEaLjp5ZSr7DsNKQcy/Vx8X/tsvZEBY6XnQJqvS4UFjjmgjkC1bkdZyr3tIbaLVfwjFG+HQ5zz77iP+TFiLDDiOdNLAplgTwWeCIb0xkmL9HAHzUg/xq8v4v0//kO8/rvfKbMRcEGUWZO+sve29xlkWn69VfBndfsQCzLKqYoB8IISCofO1AnmbqXxYvcgh3s4GsfV/DzmF+cxffcmLmmI/Pd/E8Ozszj0u/FEQIjs7O1RGbij3ii2N1/j608fYvnpOg4PS1X3qNHhaCiwZ/7utbIcxWuPg4lxIUWZlVOdeRrmylZyr5hq+K79/LBMKipAsM1WgSeofNyjhp5SKCyCMQrKbFZqAt+t5tDQyEix0ej54ozGJupDNJxNg+oXSp9R0nv2/bAfs/MzOZ+iMgSE26chmDBP7WFoRRx8mgwVeIDSh0DjnmoCmnUvnhRIejXoKOt8z7gJPK2W6hchyiWo/BaLzDrp9GO1oBIhoj8ai3MWh7jbKSo3qmXqGXGkBVzSRBxaIzJoMDhAOqDxwVDB8MAB6A9z3tYL7c8Dm4YWCp1D0h31OpoPjBKuu9rtBTRQZUW1Rrf6k0he0WOrwHMr20EZSDn3GwHDVPIwVmWodDIjUDKkDI/sM5PXwvDbbnKN0igdZM+Q3U6AGcE8l8FbB1lGSG9UxYr6ghV4a7oo5Dngiv53/6UCXC1D6CvAj/pHEbRSpc7+1M9kvV5lNhvzB/WVDINcOyo3RhXIYA3GnFMqAqkeEr0dvbsmWaaOQTkZV1PLjkBQnmdWFHnsT8seB5+kHxXEOsZsNM4eTYdsbu4goPZ5yb/WobeMJfBk5weQhj1gyiyQsfkgr6W1pc+CKrX2Cp4DIm7W6Xzlv8zuoaejdcJ0dpZGb4HUOquVLS9nuCptMNCZR2U5AeSWc0Pg6aQzKyuYz7Z2kh1prX/RD0oPKRDxXL1rWS4QvLKsWCxR/rlarUB/6Sey/w//sfm096b16Uv7zjpM1yiddrJe7XQUuCPwqAk8tUFb0dV10oayc2QQzWcmaUPzxzSK+sPOYVU8/2f3H0DZqpYnbhKeSFDaNMN43C71t5wt9+6p8Wr9jilHNAcVsHCvHjmxVPe9AJN8fb5DPSpynf0je7QqDmTfVaWcbVPbLFyXz6oifU9gPKsr9QxNjyZ10qkeVS/tBTv20Df4x/vMz6vx0XOwAAjvGTuevD4xfVwFLTUnyJly9tb7zM50zx73d7OzR+DJfSIzEJC0lCd7sqozCSyoMrUqWehBAiDcrWDzSd/U/Vub2M/XggsGTRww4TPqk0W1R51jXmM8p4AjCT3VDzXlYMrt1pa033I6s/tnZ9IOI06xZcbqgWrRlFHe2/ztOW+d2HYfeY0cePKZc885vU9/NU38c+A2w8wFblaQcLVex2qPDE47nuAToDP6kuCR5EuBBO6jdTprJBABmFQlm+ge2dNQxJn68vhMfYko9NpgMwzG46Tocx8399JiLATMyv5kHjwnLZBO8NE9oZCb0r9FM0lgojdIp9zzyO/2GWSzsv9c0YZchoqywCd47O+22b8QuUzgiUQnbEX7c4tF9jk7BSM7RddbgScybNG9Djyxf+zPoUNoE7rb7NXTCdrq+WgWZ5Np9SLrxbCSsESrTFXuZCI9yXMLpCdZimAFehpdS7IAvSjRqZxDB0qkCxKgIbFFlK0EnshIHo3FAEAwF/vG84XsJcA4xOEnMEz2cFWAY8NR+X+4vYnd/V3svnyJ7sO9+j2RXNIfjmXn7O9vnrPr3U8O2reSobsdWekkwHRjRWCKBtTv3sTVD9/F5PI8dk8PcXhcxmCxif7TKnYPd2nDUp1VARMlE5UcGAxGCuTskIWwEvxv/2vM372LyTffxm4+i5UoDgG2qbg/xHhzjOXX61h/+Bi7L9ex+fI5FjcEtxbUysZoSR+bTGrS3q/kAtPZgXA9bBex2O9VqXR1+SbOfvhtDKDe/u5dxHimgB5yYrzZRu/nL7H5w5/j47/+v3H79WMgfQ/dUCBmzf6rKmQsJPb5+dWlqsew3qazedJkb9eqetosFtFXIlf2QyUI3yVhaUuF3z7HHc9UcK0esXyFcUCUs1C00pwWimgyyjvZW23fyebyAGjoQ/kCBJ7Z51B90g8VOiuqW7FfqKaYT2N6dRWz+Xk8bh9jcfcUn7/exP1mHXfdQ9zsN/GIvlLFSAZ6qCrnR359yV/rEl43BtG2SbDOboFz61bvr24nwWn7z7LFihpJa4L8KXDPetWBmTynactaZhYz53NgGdrrFzTJls2SEfT1LXuvfd1jP/VWfNEHyDqLoL5tvWe5eVLZv6qW8astFsLa+e9fAaKFURmj8bz4Hp572atNjybm2nuH7yL7vDbc3/rPiSM8n6lgbXd6Lrn2ZJQ0X7aXbQcZf7MOQQZL9hXIKt0M7R9JiFXtzvUsu3zNVq9aR7ryR+tTfivX4/rWD6Z4bLET76EWqyPw1K6r16rFJz1n1hm2Z73fjR35fWNvskF7CcTb5vI62UZo7Z60WV25n/Nuqjrfw3qWeeR51R+mkma8du092rG12I/vz/38GfnTZX96jYejTCZSkPeQSSMkIvB9Y3sO3vicc40WTLe+9/p5/ryfvGeNpRkzU+KtqOaeGQE8xx5riwl6z/k6xj69vj4TPu/87/lrMbv2DAkXaIoa5BM1OCS+F0ly9qnErGG8jr25y7PBfjR1/68wP7CdCjwp4bJ6U3ov+NnbPSofswoOjoWVeM8pGap6NnO/84v5ic7ReLYDISo46SZLyHA0idnF63j1/jcxvfo29r1ZLHbHGPXL/ur3ki4fFpOmxQHjMpbO/7bRvSc7tMWwz1iV2ArqV2Kx+jE3/SsztJpzqD5OJPaRyKNqd3qoZQKVkvtGk7h/uM2AWGEg7oHqPpD09uYMqdK41tJzmvIjfUP/tHuNz4NjeHxe1/azra3Ps7+MA8A0YAYO96VSpXdRQ4rlpcGO+b4SCktuY5/Qv5P1JrkDu+/+6TFubm7i6vUr9Yykhcjiy3Xcf/gYj58+xnGxUnsGfB/hNRVclh5tAr1MJvat/R/bF15HnndMEnfZoq3e4D3ZzHXtVs5aD7f73TrECQ2dyWRy9EFvDRtfSIe/AbR96CzEDMZbCHviLeRZNAeP0hHOhRTo1IAarXL1IfOCtAtuI6DdDAZuvCH8eX/GCs3CqlXwHqdf87X4LpPEdy2ofIA8hpNzWoLGwprX2++8VAyeTxtMrfJR9LlojuzQWqi1c2ch63H7PYOQ/rsVXK3wkoPX0Aa14335fC8Fd2uImZrQ89aue6vo2znw/PAMDnhYcHpf+XrKymqAx1aRvhQYrdB4Vh7ZJ+p5bVLIyMDoDmK7W56cqHYPeu84WMc+QElx3TbzyEYJr7cHlO+3IEY7955rvnt3d1cg2XPp9EtjweNqDQTvGXNEtyW2Pl+M95S51Sg072M+R0ZJez8bbt57AMIqt8dR2e5U7TCHFuvYjd7+GP94fiEe+9l+F5PNKmbHrnrRpEypfinKyk+6OVGqiSS/J8eSzEuy5gaX53H+3Tcxe/9W9HELMkUA73tHVU0sPt/Ex3//U2w+30ZvtYv+Zh9dQEmyJ4v2IwMZ/VNQAudvHIO4369jQQrwcBDzy6uYv30Vw2/exOVvv1PgSZmX0JARwIEikCb1lDNt93H7L7+P++sbAWRUexFs6ADAz6aqeBq+vRTNCNmZA4I6yAwCZvukcqHHiIPIDjCdtBwKeZV9LER3tNnGjgbO0AZClbHbx9PtjRxLrXdVJYn3eLOSYYrjyJgAS1FQ3HO5WQc9sc7Pz09l0jjEAA+js1n2VRhm5c6xk+OjOol9Sc8PfqR0N5uYnM2yuoUxEQRT/6atgkwELQcPN5mFA3hFv6N1BmjyjGG0dWI6mQdZUqslBizIFNkoGVzvjdIhYV9kgCizdxRYgkIIqpQWxCrucBkbKPVtBoAInAQ5ml2ywQFb1wIiGQlBI5qSs84EnchgJeh0f38fBzfq5JmrnNxZSDyHznoZLHwPg4nXCB4BRpEVbKOVzHPpx6Lsk+KeENxI/t6kIRtXF0C2Cn0fkhOfdbMDaMOZ+1DPZj1p0Itz6Myo+XR2MhwsM21gMz8AcTI4AICLFkl6sLLUH59uFXTku3Iah889gZjjWVUGTahOw2nFkWc9qJuTY/XMkQ4gpkzDoudgXxiglpHiHjJVNcb4MAxPcqiySwlQW38Bgtnm8HN5vlMuZsYQZwJDy/2iQFPYX2fdodafXl7HfieOfYCLqoKhJ1fnOfBhjnc1bS1gDePW91PvNYMgBZAD4lhnqcLIoHMFkHZE6epH1QjMYfWsYP4Ym9a3ejXo+oCU7ntUmc+nPVD9sRifHHeAl3IENGdN4IlrUuDb6utWD7U66qU94We2sW5gwTrW11yvVsqC83gAKmzIcl6gG/LY7ZDa9uN170NVOBTAgyw72XwlR62jZBO6V42AE3T7cx9NJ5lIx0LhGk2Ps8rCNb2gdFwnM+Dl6DQ9eLzX3M+ttW9ax6WDfC95J7DmkOeY67GPW5tR96gfPpvnGx3ZgFsNaCeqseolYUNfsrYyVbV/6t62b1rdItu7cRp4BjsAprp2goDHKjtM3l0F8zzk6qslndZk7Uqfuy9RNytklARTzpyA1qp4Yt8nJQYANYKkJz1in8E0Iq2jxLPa3pK8qSQankWgI8GZsmXZF9o3vee+F4zVPZvkICOH3Hdqsz0F/Rmzg1BaF2g4VquYIa8dVCEQQiZgOY4aW9HDWV4wb97f9h1aedWeK35fYYNXIKmVy9pjzLnmPwE27cljUtHl+lBdQa+WtRJJTGGC4aVAEoE+z0mBdOqD2MyTzhO2RiNzsGu4HgC/wJB99pZMMLLNMCfZYKL1PdnexXkv23d/UEDG8sD+gIM8mlcVRkIpQvAhg0qiDWP/DJJa8CQLq28GCQo6X1onxpZ9zlT9qQbKvdT9NGBeLaR7WUuqB/idyh3b61B5txVPlv05wwD3XSXWkLmt9WyYCpjf/iT7LLCvSGo6n1/ExfwsqEZW8hUVN4RJqBylN2LpPgJPotiEHhLq4cVKzz/CLkYm1BlXyaMbiiOf+JsAlB1+gm70zhoPdZ722CoFjDG5nGtoikngwN7ujvtKrNg+LKLzuIrDzadY3dzE7uYmBvRyIrGHZwQAHY1jsNqcgjWmwNFer/0o/Q6aT+8tKmwIuEC3M58qIDaY9EWj11usordcx1FN0HcK1pAktNplRU/6MyQVZXYzgSGCUJ/HvTh7/z7OvvsxOlevYj8axbGyw1XVdX0bj9fX8fDxU6yurxVE2yyouOdcHRV0UwVdkxAoO6eqjlWFz/B7HVV3z/uzmLx+G4O//130fvdddM6uVPXEnjzHhvzlc9z+1/8Rf/zn/xKb5YMCNST3PC3XsSJJgfUQNdEgxlSAQZVMf69In2i/3sT26SHmo1EMu8cYlB7fb5GZaVsxP6Y+HvRnJ6DPAKj9R/nPvfRHoRni7DCPzJtkLc8s/Y/QRch0Ne+yKbvQGUG5V5W69GIVtSr03V31i51dXMY6ksL6/uEh7tbbeDju4vNuFbdQMw97sVw8+wuwKRiccnUoz4wsld/U6STVZGXx61zjr5VebIFzy1P8Bsvf1vawnWVMp7V9bT+j45iTvF/6k6q+6GSCUPo71aOuoaOzPpFNXMH9FgzPOS4qsqpkaW1T62Cel/3VBtqtu1t7q9UPvo5tXjO+8LfByDbYZt3pe3renvGTF0B52eC2S2A2MD7meba85X/RglZSK8/szxh/6HdTn3o9+AxALz+i8v9VWgAAIABJREFUlSqbbrVeqaeVr6G5IRhFtWpTgWLg3Wvt5/I6K7mnAo+yK6FsL0C7Be65Pv16RsMEvlv97P0mm7KTto7vZ3+F9xwQaINRzJV9L77n52nHKxupbBV8P//eArfP4HLO3cneLcYH/kbncF7atfU8e43cv1N6U3T5qaf9jNDhen75v90fnjdfy2NocTX6CHms6qkocP25h7DX0fY512+BbK8bn2v3jjEq+ahND7YW/8sAS1bPQWffBpANjrc+s5+tvXZrg7Xve1yWS+0e9Of8LH42B0i91pIfRdnvc4uuPuHloqZP+1SBkrIrvU68TqKe99GzHnxO9OHeDhi1v9u3ts9qikmSRY1VMo7ZfHLCFRxk5NwxdlH/Edgg6DQ7i8n8KuZX72N8/i5idBb7DkHhXH+uNT87O1VtEQThmafjZD6Qr1EYAnv21P4FRgr3m8Z+heUA2Wk6dgdYTMdHNXPZH4kDZRK3fFUYaaqnsvY4vQg3iwrWDmUnpX1r5pJMhPGZbs+51wjWG8tfxtnaCfITSrb4M60s8Zobq3A1zwkjqOdg/viMqOfLdnIwl/6NDkx5TGaP416sje1k/iaRnPd/+fRR++b87SWUXRHLTTx9+hI3P/0cm9u72C9XYpLZrXN+sCpPwckK9CveA9tUUUPaT2e+2Bvad7Kvfx345b6yofAHGp/WOqU9H+wTfri2A5SyY6bT6dGCps1asEJ7KRR9CO2s8743sjebhYGdRF/DA7PStnJsFXUr9NoNYUVs4XhyBl/QuJwEQBPJbCN5fi4/hw0jKwuPkf+5vwVjKxw98X6+dsPaafZrVkztGDiovG+BzjO1z+ODYmHt/9vgDN/33+0Y/Xy87/FZyLZKp1Xo7Zz5ub0ODqa0B8+Hz4LZjnY7npeGVavsPfcW9p4rr7H3ViqQZ2PHY3s2yp6bjnovec34bM45GT+V6V+c7v4Mgafl6uGk9FsD0M/Iszm4Zp535vWvzXkb/JOgbLj7PcdWit7HbVPM1sBo56I9E1bM7fo7eNeuHZ9ztZQVmgzpJvrN50XXVgaLg1Q2cqVYqEwpqrdBtxMDKK32hzjrDOKsP4jfzaYCp8fbTQzXyxjvjzEbZDklTj0ghissDDIq27ac6Dlc9tNx9GdTOasdgkzrjcAUxkrEnfLdu+ub+Pynn1RtMyHw1ekpe5AKG60VYAlVJ0XxR0UNz3G+68fDfhfb6SCO46H41ifv38bxzUXMf/ttTP/h76WY1WdiS9NwGh5HLG7v1bxvdPsYi8dlBvCGg1iuN8q0OH99peyPw2ySPYnOZ9Edj2PPfKrZewYh9osUvO0Zc4a7jIfhWEADQJHAie1eGZAEcAAiHu5v4+nhMXbumaSmgxutrQIju5S/bYA8FXcGdbfq6QRAQobsKADCVZkCLeBoGDGfngyjdNCKf7h6yxDcIzhI4A3QgAzd2G5i97SKzXoZnYf7zH6COqSy2QElyK6UnJdRM4/+YBKPi1Xc3wHgQCGVBmxnsDiVRCvDGWDPWTQTwobpPAJEKchaGVrqL4XTX4bdPrJHFT0H1usnUQIy/w8EpRR4It7VVW8RlOFiuYy7h/voFughZely70hQXw5Z9eTINU0KwFGVzJPt74xEyWhXflTwjPGtN0s9q2ReN408MtPz+kkXYcPSjrdlN3LnYfmQVEjFWS5jiOpLjIr9Ls7P56e9ZfluOZIbr3pi4dxUFVprwHe7aRTZkMDQt1xnPs/7A5VrQ7eofiY43WQSk42ME3gsZ6YyvTgnGWRKwNCBEIKcll2qGqvPUVHC3AgQKBAZGknARYwfQDkbctbRrZNAoFTj73Qlp1VlAtheFFw0GKcyUTJsmKC08v8LXJ8O0knmByM+5aP7fxxiVxn8ok5ypUEDtBK41Hed7QtgWtVRsqcqmMF1AZVkXJqGpKny0f5ovneivqogme0DJ6YwFwoM0wC2+izKLqlxytkFxOunHnLAwnNoI9fZVwa1WueY11zJZfvFcsw6mz4ZbeDJtAy8r0BtL50S6/TWwfa8eT0JOFlnGtgcdwcCYW2bmqLK9kX2zcqsrhxTk70Gle4kz5729F8JPPW6mcGnf25c2zTbPtGrVcDR1zrp6kFWYtqJ5x4nR7XAPzus/q6BDK3XaHSqeNL5rXMke6loBc39bbvR50H/N7SB1v+tfUY/QNsltiMNhMgeOCR4ojHW/tPrtVcJSp/kStEyaC1rAqbnZxnMqvcEjjV9lHTOCsym74kqOHDYBepHbB7TMeIngYZ0tG0/8bcD87bbvBeUsFABZsnO0h8OPOlaAsVz/QVWlP6QbN9mJiqfs7xnH3meeW0+yixqrV1VOrFGPk84jvxIBzZBPvsLrW2bMiZlgO0wejyJUs1VeY2cEY0gFX3Vmywr4EoOFZ0I96XagECe+hyRFYq+qOpYneumkk+2VwWeGIOoTbY7yVvLTGQCgSeqrKdUou6r2lagU8qT1BEEwTqnKk3NXfUEzEk5qIrDZ7X1ufwa1SSsiSqay6fh3uwNVV/RuqaASc0pPaRKH6ZvhWzPakmBBNA5AmrutrFcbeJhlzQfGRBN1gJTxilwj/3lPgGcv2osn3LuOfDkwCSLcfKF2Fe0JTx0Yj6bxdtXr+Pi7DLOZnPNm6petlnpR96TdQ66MfOadjHu5/zRf/SwoSdaZs0qAWeY/1s2KXZA/6vKCua9+fRMFfbQ5xF8wga1jYBtMh2Oo7vdRwegiDilGAQ2sb99iuPDIo5fPsSaBJyn++jvtyGYloAno+4PYsLclvzUOIomxkF69gMJGfRkHXaThlB0kOjS/jA2vUPS9bJnFvSXpNopq3nIUl7vqFijMgsZn2dfiV8EFnv9uAOIAnyZn0XML2NwfhmT8zMFxqTLrr/G8uEhFne3sX54iD3X36xUQaZ1GqSfnWfCGfsJzPL99fVj7EYkZfVi2h3E9DiI0fwqej9+E53v3sXw6l2MXl3E6niMCb1N7p/i9n/8W/z7P//fmsdt/xhrqBifntRfjAxiglj94UhJW33sVvbYgQrLlHfbp/uY0YsCfwr9wb5Xj820Y7DdCUhmJW3a57YN7Qv6f6q+lISFv7VL/SldWHYJ9+/BF94dxh75znWP+ATYJkncJXwG7Ujy1+EYT9gtw57oCY/D1J8EbZ8221gc9vFxs4qvh1VsB/giRcXb6HgH+qQTCZKWzcpzOpGTbcb5ZcyWBZYrrbygusK+vWVpq+deYiIOzrQ4iO4jGZ5zIzlE71V0b1HcnmyAksWW0Z5PYzTWUbLnSk9Z39omaP31FjTmfQGQlfCrJOFKULJMsd6wvWeGFj+z9633BEEe6yfrlvY+3KPdPy0OI5+nZJ/v5/dt55HM2IL3fv5MQsg93WIV1msGVm33EQQieODrm3ZsD6V+03KgtVOtL3Ocz3Sovobs09FA8t17xuvffqcdn20Zj2s4ysCm955tIT7noKT1ezuPtuFsm7X7weshUaq2ks/6vV3ntBlTn3u/8l1TgzmBycE2A9TGnpiri4sLjZ3Ptmw1tvUIuBpvtX71/mMeHZhtbS7J1bJTSFIwZqXe16peea5wdjDDyaZOfHcQ3Ps1v9fYybXm7X7m/dY21fxXiaJ9hHafcm+zQjF/7T38Oe8t3+fkC9T9W9vY57aVBf7d4/J1vB/XlfR7kkmVJKJ17nVjhV5HRhc1tfefz/lqu44JGFjJJfsRliXeZw5eeC8Ii1DA4Nm/M7DPNU7Jv4PUc/5pn0cY4WYvv3k2u4jJ9CxGs1cxungX/fFVHLvJYKI56mVfVeSNenCWTQyt8ClIUbgHMkMsLmAiMA6LRSYDSurpXpVR2scu2nByNfiDbIeqnqKvY+ECtn/tQ2JnkNv3TM+Ov5t9j0/tVSbPPZpa39Nr7SRHy63/4N/9JzTx7edOAZ0K+FpXC58q/aI1wU4nwaawJMYApqIAffV5t660nMW2RcYw71r7wsHAoql66k37MRmPYz4Yx+7xMT7/+S9x98unWHy9Tkao9eokW2w3SwfDDFBjsSy3DOR9FzTQY7INZDM+48TeUy/P9bPs2SmZ23LHvpX2OIEnC3hesLDlQ60hcNq59Ys3MINiYvi8Afr2MFswnxSV6YiqpOzldVulbYHcKgYLRI81HaB05Cx4WkEvx+tFPx2PzwEEZcFVVLrdgBxe0yDZuPCB43M2aFrF34IMjNGBJ4P75mZlDNzXBpgNGwtf30/gdJXwGfyxInQk2sLeQsv/u9StNXT43VF+K/9WGLYGjp1/r7WVppW8lXMbqbeS8zoaJLCi93e955gDxmEAwP0ImMeMICfHqdfRY/LebEsova4WzgkEkD3Q9HVqqPbIttpsFyfD56Vxxzy2QSYrfguwVkm8VIjteraG9UlBFYjp/WZF5HmxgrMB5T3tve6559oKMFQGl9eyDTp6fWxEc4+TwW3qMjsqFVSzMXPWn8TTZhG7DgbRMGZw1W73cRG9uByO4gdKvul1RHYRWU37gzjuAUjEkkRWM6DQ4XjKDlZ/B3FldGNM89XJUE4OzhoZgXdfr1UlQkDnajrV+aUX1dPjowwTshUNknjNRaNx7GTfHjL+iNZDxbE8xt12FcfpODrjUZy9fa9eUvs353H2t99H5/37WD4lTZsyozHinpZx++VrfPn0Ob6bnwuAoaqJTE6cfMZ1fn6Z90D5U+FBdY96E7T9Dkj7SsfMzRI190WtpLPRSyVwopHDEYRmU9UbyON1LB8Ift0re4YKENaGih31vuIaFfxXRRqNkgV4VpULUw/FEE5kr69eR1Q7zeHNJwP21bnmVwZ3OcFp5KXBPNklmE3GLM2o6QtwoD8SPYFWa1E1QZlC1ueGTBMAsBENLfNMkzEMZcd4Nhdn/JqMT6rVjl31Rtjss2m3khWqMaeaaVdmG1Rpqljq90T9xpwrSEg/HGgd52cCMXjK1XoZD3e38XB3F6uHBznuzJ9Ap91aa7CjF8Z+p8DTI5y5TXUq99f5aegbNtt0+gHRZURUmbd7Zzj7TbKgjCivteQlPZho4lw9otwIXcYYwbzSX3zf+o7XeE7k4nq9/DXVhRvcF70FwVfrDMtGy1ruATDwbKhlZYc/x5hofs78yxgcps5PAyGdDBp4z2gSPqZ3BU3rO0GN0BRgZTjSvNgp8LOcgk8lU1hLZUUVAConzX1TqqLJPTpwwwBBCb7OJtB4JH+756fVI/yuiuvKGIRPX31kispSBhB0iKzroMfBKIB4LfnBOdkV8JH6PI1d9pIBAvVGc2+mon3QfFfVB1R7Hhu0pAbRof1jbyA7bLPwvuZKoeY8X+o5UQEX6fcCyU8OQlFk2dC1A2Tjjnmk551tgVOms7KhacT6HDiwjmodEYLn1q+SrY3x3NobrdGe+yoDlurjUsCYz47XSw7K7tk+sx70fMqILfBGTkrtaXqp+d7zYTo+Cj6RMVaBGT6v/Qnd1yDpWjRnAHwVSOJI9Uf5utas/C8F+uszw0E2r9bc+Nw3PbE8Z//BIXEmLyBqZfwyHvU/rEQi5KbtSp7Zz+Q51rWhUnR1UfXFOtnABC2P2QPPtkhrh4pKt8k487y2djCBYr7bAkIGSWSLuMdZAZCMl4oHAzDQsNm+lZ5o9rDk1Hh0kk/a+yXHtNa1l9FLzDmBJyVrAPgesjdJB1C81tK2joElyzXf3zahHRmdgarUkaytRsbeI3Laqa5dZ1Wh9kvRouheFVT2WWrPwcnGq4osBwMEPtWZ1DxWpYHlZrvHW/DSa9/ufcmvJvAk+f8y8IRdUYEn7dOyX9OOBDhYn+QbQW77Sgr4Nz4RDrYqZ2qOFIgHcCPAQ6CBqqeyBdGnpvfVe5FrlLb9c0UsoAfAAQkyJ+ebvkDlr6i3YFGoeU9qEZofAk+iYa7KYfl10LAR/AdUKfkMsK6ASPXQs/wlUERZh2SNCjuoIttKtz88LWO53ylzPG2MrBRGRvCjxB0CMxQRea5eBJ6gX2b/WMaL5tgMDDw3VN7HrgJPcO5fUPF0RuXTmezQ4aGvfUbyjqkdlZlLcgtVLjy/Sk220rVQ4gl86CQV8hgbCtnHviO4RoZ/BaDYD9D6YWPtK1BAr1RAm9wHsAWMIrCV0EN9KNb2okXeXd/Fnr5I118zWLN+ikHsVdWv80AFDBXBDS20iq/07MfsJVZJFALBqFAiwIH2VPPq9N+e9puY9IfRVU+mzORmP3H2FSgmUE8QrphQxPZR/gnvzV6/jfU+4ml3jAUg/WCs3rCuct493che4Bn2GyjroITKHpSSleO0J7DvFcwigYxABKMo/2AZ29h39gqQzWIYg9EsjhdncTifKQN88t372EENPhjERacXq58/xB//n/8a93c3se4kDdVqtRHrANVnWwW8Bgo8jUiooyp8yfqGkrditYrOfiu66tE0M8ZRTgJroS+GtliyH+81bTL7mpaVliNcj7PBPU697MRVlL0uOt1h9EfT6I3P4kAlKPviAB0qlX+rpMncJcUj/sCu243HwzZW9IbqJ+Ui4PhaZ2cnKsevu1V8hkWC6vEK6miMBXBKfpeth6/T2qVmcznZvfu0SS23LPOtk5104PdbHcH3FFR80eLBuvZp8RST8Uwyy8AuSXvIKnQDQOpmm6Cf5HrT48L08wYAT/qj9K2/Y3vvpVzz3y2OljL7OQmH97ATT/q+7BKvN/eYz8+lX3luz50rg9u5kW4r+836zLZHG8yxjWV5BiuFr2OcqNWvAnILB+H6bfCD+wz7z/ofcJTPGMNxMIX97WR04zjMPd9fLlYCrvmRX1c4HGNYb9aqkuJzxtW4jnWR5q13EI7mAJtxEO8Jz4Xn3vvK1zTO4vVsbSPmw/um3R/2d7xu3hutjeXz6jnwvvV3bFeSDcBrvo99P1eR8LdxRvQYP64aNKbIax6fr582M9U0GaDwGntv+Tnbqi6vu20Zvuc5kKwv2mySau2H+NnNfCX6tqrilD3T4Ly26zye9kwbJ/R1PZaXVHu2I+xTeXxeZ+9rf66Vl7b5X55Dn1X7Ra1/5GSi1u/yWqb+I4HkucWGE9Ukn/u92KEXqh+ZsWCPQ2eiE8I1uL4DELYh+ZySq8p38LN6HvPZ0ndpA1StLYp9ZBllH0bjdpWpekEOYjScxGh2EfOLdzG+eB+dwbl0D5VQjEO+Gj0LqWaufqfyFY7JOCKfhsRd/cvEfFVn0yMT+XrMPaMxN5SS+K+nhF/16KRv6HMyXIg1J23V3E+ZmKM5oqJ7RKXvNq+ve1cPx/LltoWPtOf9V7qmaQFgPdT6eqbia/dRu198rXZP+Xeu9wSdbrXscQ9aM1zofNG2omQa89j62az3/WIpeUrbDO0R+vKenen56Ve6328kD64uLnC24/bD5/j8l5/jy5//El8/fooZdlbT38v9vts9ZtvXPorPZ+rX9cme9xy2mLvPh2XYyW+sWBJYr3VO4kqJV4lqj4my427BbYHB6xaSNnZaQadyvSrF8+H3xjY40SoKGxa8ZsDrryntVkBbOVhptQepDZRZWL10YH1wuKYFdCtIXKZo4eyNY1DbApTvGHTxM7Wb9OXm8zg8X3yWiecf10ZhWmB4I/C/f7cz1xocOuwvStMN0lrZ+b7eyC2/Iu85GPifBZ7a52gV70vlyd/Mv8t9+d1CqD2czn6wIy6HoLJYGEsbeGKsXtMMRuXG9Zi8ib0mrXPvbBdnrOa+lBV+up+rnzQGQKp4pnp5Fm4p2CzQ5fiVY8R6yTGszCWvpdelVQoWZH6tBR8ssFpaRa+378FnTkK2ycTymbThYcFmIzcd6mcKIV7n2s6g8X7kGclQ9fnyOWk/T+Bpc9zGoQcY3o0Jzu6hE6+6g7gcjuMHQOXjPiZkb+72Mdjt5WTTU0jLNh4kjcvhqOi+DDGcospopcKIwBOOs2hzlmtVG9HbRw5mOReMHyBVz1UZNzz3w9NKTrCClGUY4fBzJuRgRCdulk9xmIzi2B/G+du3cf7j97F9cxFXf/+b6Fxcxv3tncBqnP6n+/t4uL49AVpUegxmk5hcXER3NpEiJZAAjQoOroyUTk+gKCAzgp0MXhGm0F+DDMgCDSRH62A4k3W7ToUMgGajk+xMgYrIK3q0kKAHjQlVPNDZbbdxc3cd17c30SvgDso2ZZOS2akm1TSeX8cIx7OCY4zTip1sVBR+UEVUYLPk+4maK+UM/bxEkUgVCgF6MigwPCl5Jt1N1Ce9OI4GsQfcn4xVEQbAKMq0blc898wfQAprD50hZcBUclme8uzmS1dvoVE6NN1tUtf1x8MYUlmG0QN1E2OggmFIk8nMmMUwJ0j3dPcQjzRcvL2L7mYZy/VCtHjLzTIr4/bbWKySOudhlY6M1qAaWpraRjLgmNnT0mUA7qL0qb5Jda5O57oMK5dUc01K3fk4sn5LIoL6nKXxxD51EgDP38oy64rxMPtkWW+KTqgMN74DGKBzXOfdst66jEbeXt+T8wXwVbzdvUM6/aiU0+c6eY80rPcx6g1iMhqoUfqkR58naPeyooYgAfvLmWk2LjL4meChM2hk4FRVEQanABdK8SsTyo4vInv7tBTN1XqXVC4vnQPrSfaPaMOg1qBKkCz7hvJMzGVkaQsMqeyrzVqN3hnj4yqz+XM9Sr5UlZUM/WFWxHg+TO0l6lCA9qrWsDPKOJhPxqJgYwEvWrPaHwaXZaxRdSiwLs88P64ykhwvx/+0dhXw8F5h7ghUW/exDjYk1Y+nMt7s7NheOem6ykjy9f1d23wOLLa6mzl3BQBZ4Gp4WlWzpwx9zjPgXhN4slHtufKc6PkrI9I9ojzOEXKWaxVlkgC1og2TvFTmdMo4PRMB7Qpk5J8ZbdJ75cCod1adeXqUeW7aiifvL9sqrUOr8RQYCDgHoGndTTDW+tVnwuPhO+1e4vkJwCAXT+tZFQV8TlRcyMqqBLLNYPtAQe+yjbin96ifV3NYVBZtJmorL9rAU9pEz7RpWqcCgdmfdjzcK07XL1o7xkQQ8QQgFN2FHA30f/V5FOjO/oHKLY5KPGmBGwM13n/8bbtFFZBV2Xayw8sW0N6qKktX9MgJogISx9SUGrUXZL+Xbm7nzXadn3V5/9y8mP2h94/PCUlQpFn+W34auOC6jLkFrdp9xXyT+CBqPIO2TVA6gz4H9TBLzvqq6Kv97cCTKrxISFHiS0pK7ARVorgS0JV0yBOCNBWQJJChnnhUa5QuIfGDRA99jp553cw4T73zHJymgoBkHFHs1h7lWp5PbKBxk/TVOruW5wQg9Pmiy1SwSf34KpBUgSflhVNVxz9MrpMdlfTKfJ5rwfGvwNN6GYunVdwuntTXKaueKiscmuhKrMzK7HSIJc/pDVkgNEkPD6IrSR2hIVRihua1Ak/od3yY87OzOJuexdXVVbx58yZmk3kMe2N9jp6hJ7uOSrFuR0HDHlXu9LGEZo9joszgo96nfv9iNM6+aFXlJOpP1qUqvIYqMaWaf3CqeKL3k0CYDoHgiA7Vw+pz1I2n1UNsqaD/dB2rnz/FGAo0aGh3G5p4nqjFkKzYKx36eu6TYpAkI84MdNusQ5ckI2+4SspoZVzKqbQNdoBs2NgElnqhBChk/RD5W5nAAjxGQ72+PWz1e//ybXR7w9jsO7FYbmLJfuxkAhb69On+OsF89gTZ0oyZABX7BPCpq5ID2avaY+xrzgpJSHGMc3pZbJex2i/lKxB8ggB83x+iPGM4nkf//asYU/00nYm6d/v1a3z56S9x/eVT3K8eUyYwLoKGw5HonQ+DXozm89jPJ/H28k0M0VTLbeyoMltxr72St2Tbqp9p9ZZcr3QOhwQroXnspcyxb+99KHlLNQuJNfhcx6w2JEiEfIVSmL5Wcf46utN59OYXNJlKGtL1YyxuP8Xi9ktM1s9U34yFBLrtqBebcS+T6hQaPcZ6uY7lI0GbQ9zu1vH5sImnYcQTlXxtz8QC0ZlnzoiSxgoYZ50cZLC90KsqOetU28HWYbYZ/He7v3jPWMZJn1f1LnOGLcz5zmumvZbyPas4dO2yD2wDWI/Kpm2rY0t/yLYsHMm4l20nr83JnmhsNdsRfF/V/RX41r4pzKe1Naz/zs4ufkXFZFxCtmPDamK7rdU9vm6LURnL4F6pG7LiwTadx2DwmrW3L8LYjel5vabj2Um3GoeyLrDuYZ/6e9aVpxYN+6KKpBdzJWLzHj8KRFG5GJ1TVYjn3HSDj8tk3DB1MDa079H6VF4z407GZNo19BlrbQwnb3tePf/cg/sC+jr46flu16DdV7YD271ODyjPOfc1tmkswLqUexindPUD92/9x3Yf8nmqzIbD9MP84zH4f+9n62bbtX4Wz4X+riB4trbNxAL7Acb4bJv6uWXjFrWb7SPf08FIPvufBZ5EX150e8ZK/ZwtvmZ7kDXMBJnEtexTtevXnjNjoC/9It/DftXJPi/b3+cH1g8CT/bPfV70PjoX262hxraty+cJrLIy4B3Mr4N3Hp8DAC99t3b+SBDlfdv3beK+cMFD+uft/pdfXxW/tF3Ay6eabTK7jItX38bs6tvoDOex2aNTRnoO7wf6sqtnN9gH586MHmBeVGuTBCw2o5T/6Eydx7I/3SeV+yug6kpG/FAF8RIHIwmCcW87WRXoXlDYvCf/EZpWehjKByJJIvuCgz16fZ4q0cz2/Es9wzd9Pc+7ZYR0zgu2otNBKh/SmIW/a/3hvzdVEKAk1H0GssGPLHcIPLX7g+8Zt+c79I7k3NuPgGHEgR99thJbodzHJiJhffH1Nj795ef4+NPPEbfX6V+1CdaVvOU58l5o8Wefe2bA82PdZRnFdbGtkQMt3tzKgPtlBsv5rGWGsPTxeCyp1DqmvpErfixkvXh83oqkvaGzv9mYAoUfHk7X5UEcNOB3ruUJbRezXUDfx0LECqUVQC61tBDyZyzE+ayFo42NVgj7815Mg3xWZDYA/B07JYyJ75jOzItnAeZ9BU4CAAAgAElEQVQ5dBDFG57XnZ3B8zsK7kXnbwdOeE1l9BUxZZG5vzcAz2OqttZR91gtuPz8HlNriFgB+Tut0cRrbm7YGr8vHUh/hrVwxNMC1gCyD1oLLHjj+97tXFvQG1j1npFCrUCnq9G8twzWt3t5NMpeQxYmRMxtPOAwdrrPGVk2hlsAwXN1MlQLWPSYUVzO1LFAN8hh59Zjb41mnwXvMwm5ApHavezzZUOTz9twZU2ur69P2TI28NgTLn9l7bm/QND63YrIgHGbQdXuRxl0u67oObojMu+20Vuv4/LYjffDabweTeMHMi0Ph5gcdjE97KOPI63ye5zjThxHfTncBAr+WuDpbDKLznwcy+NO8oLMT7JkUeaAKTyTjAdo/6Dww2BfZMNwBTz3KUsUeIp0cHleMgAFWM2Gcb9ZRp+skuE4Lt+9i/l338biYhKz330fk8ur+Pr5i5w3wIHPHz/G9ecvcXF+Ht98803crh/j7PVVTK4uY09GoAC1Thw3h+ybs8nAiGnWoDYa9wYCtg/rbdw5I13Zh1VtosqbzLCbHTLLQWf0kGdbwHUpLFWeQFOA43yI2K6SIu7+8SGW2018+OMf1EehD0H8bhv7FRVFq6RTIUi9d6ZcT1mIBM0ALWRQ9bqxXGTgGMCF+0ox7jIr0OeAqhoCDQS0qB3k+aCEYf+sMRBmkxhcnEfvfB7dySi6gAsEFPH7x8N49f5tTM7mAoOWq5WqsqhYAtTrdccKGFmeMmbW3BQSKFb1Luh1TkEfjJBht6fsXFE20bvEcgF4YXOMu49f4vMvH2J3+0nn8/P153hY3KcxCv3O6ikzcbrJcS4dV6XirmaSEQ7w66oVdAkZ1MtF0mXguDWVSpRBcy0CVcwj80pGpbj1yUpSJdco97aec6x2Kpanlh+Ml3/8fTmbnhwyneOGpgOZxtyxDuYC5wxxL+uz3XZ5MjzbgJl0K8Dh4dnZUZubyryCkx1n/dXri6TL60TMRsM4G05iSuCMjHnOelWpAUjZmHTgx3sYY9UZpC61199kcwM8sse7nXhaLVVBQ2CLwBOUOwSe7CS2RqMdA4O7gFBkj0rfNhn00ETRO4z7dHodAWhBJSxn9xixAZiugAAVf5k48Zx4QCRWgU4DFaYDLOD6AMACPY6zsCpJQbpEzTufKfoISkmOt5+v92WYEmiFUrGytCTHi+rG9zdw4P3FXnJwQLaBg/NkydHDZpIZRv5n/W5HgsCHde1Lvc4cMy7PdetY2w5CLrHvDfSwjrZfCFp5f7f2mOdKepi+XqVMdR6rZ4LsEuZmWVSlMhaqf08FqfW8CromtauAg0iHJ//mO3lxgWPbqpwu0EVAVF6+MvHSYVF1SH3HGVq2AwyyGWwYXcylm/ibHwJPDuqyjtbJtoc8/7bhBILW+kjelIMmHQ31EX1RCsByZShnx4AI8rQ9C62twZinTZ9Sv9faUkw+Z47xyDarqjM933YX8+lEz2bbqA1sClCfT09ZsVTuKTu7AOaTnc4mqN5QydO+F/hLzxn2jwEIg/8O/rQON3ZWG8QxWMF8nyrRq0ef6ORKLptqzwCOqymYM87K6bkKyOV10+5pDzYVowp6VkDVZ4HqaO83vuv7cH/7Ty3ocZITBdaK4d+9AWuOvPcUZKHyuOzXLNShxs97tqeKU/YJlUNibK8+KwS+8WUUKFDPmQQEnBTBmeUZCDypv9J2pwpm9SHCgVdfz6yGgvpL50IAynOSA9UDfeyuqhzTPnRVIfLyGDEj+NEEevNxn4ObWxglq3+YOvYReCUw08uqIHJb8roZTBBdJmGnmj/RopYdQBIEVGGMWxV1u0N8ur5WL0f04tPTMpuJd54zwAGmadBs/USGMOvPPsYOosKdefEaJv1Zsl2w/9eHjfQ7+pfAExUWZJ8q8DQ9i7P5K50jkin4X/5i9TcFlB+yuEsok48x2OxU6Ss5B/gPKEzFGIE59jYBpQIusDF43j2JV1DMTsdxoLpTiS19VeUPB2NVmHc5xzOSgQZBT8flzV1sP3yJ+z/9FJfJUBmH/Tr229WpmiDU//YQR3rg7g8xhGqHHo6ybQnwpP5k38gOUn8Feq4kKMkvnGPo95Sch35TE/VeBtWw62RTJt0YXcz0PXqW7dcRw36cXV3GanoummZWfbM5xGqxjM1qEdvlk6ieGYtll/YeupqEi9qHg+1aiQEkmfC6+ndSUccza+/1BG7vuzxHqIIxdvSwJHAHj0/Eej6O+d/9JobnZ9HfHWPz9UYUNrAQfHm6iS0BzSVyODO8lwQKBz3RWcfbV/H9u+9iNhhHd7mP/eMyuttNDDqHWD896uwKuKRWj/6k9E59fIwj9h/9DacJ9rf6w/6OQFMSNekjdjgmrSLJQFQ6YMsQaPrN73Dio3P+KvrnF9Ef92P3dB/XP/0+vv78p3j1wLrvFGDGHoRir3M+jc7lLBMCV+mLLR6eYnW/iN36GA+HbXw+buNheIwbkn0KfJTcapJKRUl6yKCAbQs+YzxJOi5+3ePJfq4/b5/E+t12h2Wt8ZCX/u2zLB4IHOP702nSUB5JEtxsZDtfXp2fdH2Li1imS1eVvDJ+0o5N9mRTyfQSJB5VYjave58aJGce8N3+2vd9ncVidZq/Z58w6fMciGgxImMRp8Dki2QX2y88H+fy+vqLZJf1lZ+bZ5TtE6nT+eGabRBDPmIvaZn4fgt687kN8q0qH42zleo60Rz2yta1zmeOW6Dc6809BFQ3gX8FuDqZEOPxMQbkt8fE664aceUYz2VMxMnfBlO9FvY1CArYnvM9uJ/tcH+O1+wvy46teTc21p5hntH2AxVPwoL2O9GxtViaAVzr3hZXMt7Y7kWfFeNO7PH5Wfb44R+f9TW9B6Hqa30D2x7tPuF32e9V0brD76v9wDMrqdKJZ5Vc77XyPpVfQ4JgBdd4nfPnpPWTP1EBC9t3BNN97We7/tm+Yxy8brniIIzX07il9619ST+z977v/9I/esYN7VMkdsLr6atl4Mlz5Ion2YGwwTSBBdnXDQ217MxDrrvlG/97nb0XvOe9Dxx4Yt7Pzp6p9j0H9kW0z7rP/XK9ppaNkrVUIzPW7jAms4s4v/o25pffRm98Httj2o6W32APnB16h9OmgbmdVWBf/Z2peBQDTlXowoJ2nudH9ywfWX5aUe6tYfHB9yCA5so9MIEKPO3ogwi+VZSLVHE/twwYxm6/zPEr2Jjyij5QTnh9bAJHsncricMYExS5lh/e+54fnbEXvcnsV1iOWa7zWT+n15l1oJcV32GtsNl4VoJryCl9t4oifJ6FudY5kSzvPFeQyp6qxAquiWw6P3ZCLR9IhgNfoop8f4z7z1/j088f4sN/+2+JVRWuoHFWP1uegR5/L3WtZYTOSCVipf6cnrBn2yP3N7cahxMJhDk2zClPm6woZgzWOVr/4XB4NNjp7BELeSZGWed1IU+oD4YPt4FrK0AvriKWBaD60Pw1w6JVvF5QbwLu6QW1kD8Z/o3Db0HuTdQKGgsZ38f34HUvuAWMlcJLAewN99L4aBWyA28WkBZGVkS+bztGK8jWOW3vTVldW7rMe212ge/RRvidYeCsEL7D+/wIcC7FieBn01gp+fPOGmkdagstbZqGutAC26/b8baAd5DIytsbmLGwtww2cH0DCCcQROubkdJ2/7R/e01bpWQjJxUt85XVPvw9mcxORs8Kh29UoH8dDCuxk2FQi+a953Xy/RCEvGZDz3PsdUk6v3ToMoCYfQzy+8lFyu+81ipYgXJNvwPecyYQ13n//r2u9/vf/16f81w66Ms8G8BuhaR/9/gF1FYVF1RVrMcKIVmR9SAjrkcJ7Cb2m2XMDxHfjybx42gal51BvBp01O9lgnKgRdFyoaolHD+EIAECshtFKYTTSf+fbk/VDFQGrQeTOJ9NY0lPpc9fCgSjKXwK0s065wvnVGcPI7P6s+Rcb6LT78flq3dxHA7j7nERnd4oLi9eJ0AALzHg62QQm0k/ehezmL99pUAIztlHGLigCTl0Yv3wJIo9gKv5+XlMZtMYvz7XZ4fTaWz2ZVxv9vH/0fVeTZIdSZamOuceHiwJEkChC1XVM9JP/f9/QL+tSM+OyG5NUdBEZvBwzle+Y3auG7ywIZKSEU7utWtEyVHVozQWqFHRdMhOYR6fnV8ZGLVaPE1fdcYIeK42a4EpNQx1QAJ6/qzP+Hdz42sAVCmEVluOIaC6GhDXAQoTRQOASm25iel8Fsv5LPYAEYuVMlo7tZpoWJ7mcxkyCkSQSYyRRHXUbqf9BEe9znbuawQgf9EdqLfXCmeztQ/2hdb32BCnNIEEKGwuJpNYTtrRHaQ57Qwv1JNhuVyrZytG4+hmkozsbGxzL/dLkvzdp8QAG0sOvPuMc0bsiOhcu79OBp4opXYAVSAU1UyzaXz+/DmeHh9j0mjH4/1d/PjP72L+8qxs2eeXx3h4eY5GKwVdBDThJHWS4U8ABKoextIfjEVrKHCUDae+EylwlIKNp4zPqul75rXnuTmD6j2UdaENFS4lOQsdWLNZORwYKDY8nl+eVSGFccxYLJdtpPK3A3SWL9YPloHjwVBHvpS/DmZrzo977U+uhZ7xewra5qwo/h/1ujEZ9hVwrENLQ2Ct3Yr+liq6rTJ8e4NEW7SDt7rejH6vG4dDylySQa3eX83oAorlCq1Nva5m7IxfxlgOminrJygnf9TrGPg8K2MGfLJBLNpKMrrJTqbiDtlAYVUzZdvSWF1OTA4eer0dHFT/Ly3riXta4HCmt2pAG2pgwUe1COS0hz2dc+s796mSYQZNEfOhXoPHqv+J+5NJZ0MjtFpWdpKDnnZQCBzbHihtI+snaHLcgyWB2pnCT+BoQ9SfpfwvHSyuUYL51t3WPXZO+b7tH+tr1kFUn7lqxOeX79o+SQ5LmnvRoOXgEMF5qLWYqy1yNNN/6UxlWF1ACDIKLuost5TZlisiZIO0mrFebHWtFDBsSad4vAK0RTWY6yMEUKR9qHnYHaPbSxRFlc1V6BY1es8OD+vBeDxGyRySq9apx6Do6XK1mfZOkVXmveGgmqoRPBfdBMrZOEeGODjB5wmv+/xWDlx2Tpnndg4KSIbnik1XnckmQ+5m5xx5TJCJva71FJVrCpgZOLGstc1KBYArTNVfJ/c6IhlAz5ErVWw323G3Pa3qo/wZ3SjPL/eTLs8ZibruWWau7NRMi+Q5KW15Lrc6pDWRvQVtCJUrmb9cZ7Bxqm7jJGhcuSpHjugyJUvJIcsBK1Vj5zWhIrSU2XIm8+cFyFG5lZMlJFtyJJPrKduffoYZGPGc8LnKGaNSBJMGWzBtwhRgQYwB7BNUorJN/SxSEhqYPWOVzDwkukWdlxTljXqmN9FYG83UL8g9DQj8uXpNPVYScFc6n94P2rf15EhqfxGsR2a0Elghu1cViSkBQX13xILsXmURzfkpsF36WjozXGNzoraVkw/1qnu9KQidfDTmhX0o5xVaPvcE47NUO1GlCrAj3+YYy9lc/572m7h7eIzpcqF5puqJoBw2X7vRlmPtvQ9ILMAs20IC7KA8LqhKzvffkcA9lHC9ofotoduurm/j+u27aA960Tg0FIDyeccOtI6GQoYeXmtsVvzk3TaGBIH3h5g+Paqak4pKyZxCLpS+6mFDIGYVZLz2oDPGlh2PlCyFvT2/u5e91mwTXNzGZvoS688Psfx4F6un5xiLGvtEZ95qnvoNUyW1OZDpfpBsa7Ih6cmo4FtNQfZmoxfrFeMn+5nqpswugf6heqnRURLUcb1NFUl5veiFyro1tgf1cWSdG/WaKgC3h2N0hxdx/eZ9NCdv4rVTj+d2LXYEpe6fovnwHN3VRn0Mdr1Qggp525t5SiZq9doKLnH9wSrpXlXbQ9sDxwUBljyfx5x4hZ6yHKHSjXOmSpBNSxV09IAaXl9Gvz9UkIa+r/vNPl7nz7HermK138ScfpPsH/oSRj0ml7fR++I2+qOL6AzGEVRRKSq6jvYhYtTpxXozFc3fNvaxXs1i/fSkiqrmdBldtn8LalJq30h5SxW9/U4/ht1E5bjpR8w/PcXhaRn9WjtqrU4sqHK+GEbrZhLdm99F981lNN9fRVxAXXyI4/M8Nj/dx+rzU7x897+itlxFfTZXEGtJQGzSj+NXt9F8cxOtxTb5F9NZxHKvhKDnxSIej+tYdurx83Ypqj4BTuq72kqVp1nXAija9kQ2myGHzytps+hPWdr5tmcBucszV+IzliG2OQxu+XyoR+p0qvuUQHipb6PmXiknur9SF5agr+04J9dKnRU0wx5bpctJ/Oj3ZSchi3l+g7jGyGyrGD85l8XMie0p39e6mefstlPiK78r+TJXebh6gu+XwSTbgtK/qrROPoorQ3x/vuMARjlfxgLlxwk7SAme/JR+hTERBxn9Pa+l/TxkOX4sP8bCjNVwf6pCbafKh8iJ13qPIH6WN2XgyolPDnT/yn/MTDvGW2wzlbheaWeTaCBfJCeHGs+0Tcd9jZfynnWrdb6xVdvSXmfZqi3wjbS/ZTts1vL38Me8Z1xRVQY7SlyO/avAfmYdkB1T/M6zeAz2KZhPr1dl9+Z58Tx4X0P1Dj18wq7ooZz0dtr76OPTuTHozGflc8nvOVFA+nueTwcIOaM8ez0n5Bk7c9KX97LH7T3N9WUDZ1/SuLSfV4xamXnD+/o09jTv9n98HrhGuZ/53UncnlfbqXyf8839+ZxbzjiwyTpBh2Y80/KilC8kEVPR5aCj5jhjrAb3vSa2reX7VO1lEm7Kj/FbMASfIeh1y897X/o+8ge4Vrsbnf5Y1LKD8dtodS8iau3otEeV/bpiLvCX8vre3t5Gh2SJ7BNA10cAiqRjMcNgW44Gv/Jn5HdkX1vxBBhVcp/UVP2bKp75LrKl1ko2vZ+d63uPcy0Ss0m2kBzA91XmnuenFVMobIuKYfeDYg9hnyh5tkgcsB18kpOJztVrYlvQa+j3uL9xG8ZurEZFAjkhWYw87HPHU1pNsf74jJpS3cmKkneNmnQYtm8vJ3A4sZaxkAgEhkES0mDQT1jOfBbThyfhhq//+C4eP9/F7PE5ht2uKKAXi5mCvvjPJD+TYHXSZQlnVjUjNLT7FCRnvkhmSknqKcFae6yoVi+DTsyX7KdGLSV7ZZlR6SL3eLJgtMLwYXFQyZNVOg9WtHaI7VCVIKIH4wXjAUvnthTyPtCl8+oJqcArU2bk4Em5Kb2Byv9Lp+Fc+Pg+VoY8z7njXTr7Puylk+YxWyj6WifFnoIKFiIem++tw1c0HzwXMgYsLVRLRVHOpa9XHiIrF77r+ROAmjMYfE0fHkfSbWD5gJcG1bni5BpW+h6PNxmfZf9YEFcAwVmGQhk04hrJIHIWwwmQ8ByfhEISMOWPx3rab5QqJo72ZLilCDQ/lJdCtVfOf2nU+Tm83ueCP73/6+Z95VzJaK23El2aM+KPaS2SUbdV01YbYQJCCtqi0uDCOAP0d8DgP/7jP9Rc7r//+7+rBpM+a1w7BTsacX9//6v95/3lfZSEd1ugKP/zs5wnGjIpZRrfIcsb0OJETOqNeF9vxft6NyatTvSOG2VFDzo0MU5ZfDTQJROydsRhbSVeegDDjIFibNLvAWq7GRRf0EMsVqrWATjUnsLA7FLKvRWQ5HG7PwrVA/zQ4BZKiFq3G7VePxq9QbS7g+h2+rr3loyPXif2nWZsu43oXV7ExdsbZVgQCJpCn0bW3moTy2nqBaDs1auJgJ7e1ShRueVAAXuJaqe6skH36ovjjCKUmGlnANAZM8ClAUkU6xYaMehtAJG6nRi0ezmjjgYFiRbSjovOZ72VKjO2a4F2gOtwwJNhuSTTaLaIJf0L6GO128cG/n6UCsGmJtlIiQoIEFqyTE3gj0HJrvaqKgJT7xTJqN0+Bs2OKEc2i2Xs6/u4vb4JKB9QbtAODi4nUet1YnJ7HR0yBqH4IJhGdjB0VlRZUbXU6ccqB11/5VAV1BzzdQIGrHcMbHt/bjYp8YGMZxnfufqkMkL7iR8Z8IsAxGEHSLfVmrIuMwKJu03c/fgxPv30YyyldKfKgsRAIWjCD4Ah4ES7hyLexXKdsvwazU7VFFIAH7gBip6sETmdBQ1bQfWkOc3PWWbr2eG0ftju03O5XNkgo4yOHDC0EV/qWesNO9meQ8tOGz+DbqKtKGWX5y45EhgsAz0PDqidVztYUCYq47kO3UUrZT2TjaSWSY24qvdiQ/AVXuYOhkxqmg1GJYC3caJydA8vmo/a+ajT9yVnBcnBOCQ6HoKdPCMZmQqqZyDI8pH3kJsEI5A1khE5k1VZ+WSAY4iu0vqWThH72AkRr7NUBUcmkdegDDxRcuD5UoZ33qvsR53Temisdn7UT8JZPw2o/FJgQuuUKwN4FusJAshcR7ZHriKU3sxZzjSGL3W6z1G1htsU/LZOz2IxG7dkc5/6CtjZsL7ThYuAcHkG+V17MSeqWGeWTl8ZCC2dJDvgspfUd+VYZetrbnCcIlVkcb6018lUw0HI/XMYmhxyqks917nHU8W7rVT9mtbe4yKoUs038hQgPNNdpB4U6QzLToMiq58CP+6PoT4y2QnXXAPcm5Ys2w0OTHCfGfIpgzjotfTMdZ2Z0q7UGc7Aq3udSff26KGRwHaf76pXkV5LYD/ft71WOo/HnM3GZ5hDy3LbVK4mFdDB+KgdyI4r8+YqcTun53ZsSymcR2XU+5lEpQGNSA6geX3KfVVeh/mozlAxv4zDfUFKG660ZUEuTk72Ga0TSViul8vX1TngGd2nq1WeXydenKibXYWt7PwcWKwoFxXMSiCK5a2BLwOCyBwDnjyjqg3YZc1UZY7Ct/1r2WXZX9lgmSKPueBeAnDxz/P55DqJI78hChMCqd5bK1J0kIFqap3oSqj7E7ieg4teWwEy+Tl1EpTpepofr5/3v/Qfxai5v5Jtf4MVfG41Rz8j+9tK3Aj6COV+bNgZ/e3JdvM+KX2hQXugZ5PdzX4nUG2fggpr6NwyuOi+ngpaI9MBtvg/B57orZMyVCPWcOMvFvG0XcfTy6sSgEgmwX5TVRdVXtCAtpMeUdJkEYA08IY9ZHvM+8N7VfbdYZcC3010Vi/6w0GMLy5jdHkV/YtRjHvjKlOczxO4sJ8MPQyJU9iNVBRDZXzcrKN5jFjPpgXFXwqOMX+WrVxDdnvjKKpoZEu72w+oc7qTUXTHY+nkIaANWauHbawXi1g+3Mfq033sHp8i5utorJaimEUWSM8QsMlgOusXtTQ3otlDFGAvEVwFHCNjlyDgMclgzgr2EKvS7vWjPxrG6/ag7zYIjM5mooNWi1bRTO6jfqDPX7LfKO1DZAODEKi5uLqN4dd/iPWoF7NRN+r9TuyeZ7H9+XPE62ssn57iZfYYfbKuF6l3EpVYgG3Y1jACDHJioALc0MhBc0PiUA7GtnapsoMReV/qDGaaTDpaMo9UYDV7BPBoGrWPzetS/RbWqqhexSr2CjyxB3fMQ7Ti4vomuu/exIjeXzdvo9Ufqq8p1f7Y5ySH7Q+bwB6is9nD/ad4+vG72N8/Rme+jC7+FFXayLI2gf6aqtigROp1sXubsevWYzudx/55qco5gs9raJG/fBuTL99F683vojkZRu1qGLteCgIdXuax+fQUm8fX2Pzy19jcPcbm4+c4LmZ6zu3VKHZvJxGTYVxf3sjeVY/du+eY3z/F62wRj/tVvMY2HuvoqCQDJT+yDkyVT6l60XLFOoDP8kxqXJ+B1iTqcoC7qDDikv5+iY14j7piorSbpU+La1S2Wfated+JKutNorG2TPZZ9/k6l/2M07ZGZcMXFRC21W0DivUgZ5j7+cvnKW1zz4Ftn1LnO+hkGeBx7DaJtolrl8Cn5zgFX1KQw/KX7xpzAIQswVPLtnI+StymxA/4LPLU9yrxI77vv207euyeb3QqSWf4YsY67LdYB6FPvV7+vpN+BGxnuehxe92t8yRXyh6aRcWtzjlJnEXgjM+e45e2z71WxoXsQ/jv31pXj8OfMVbmcXKevZaMgzkhmOE9U17bdlE5n81WpizLMjvppJRQxLWM+/G3fTr7TtzHzBq85u/ZR037kLN6Sh4E2LechAKN6sHfsk+91w4k0eRxeD/7bHEdJ9V7v5zPv/R8xnz9O89Y7meu5+/xDAlbA0PaxYhEgSI4fO4/eW2Nz1m/yh/LyaLGhM/xS75bnrlyP1iHlDbDCdNM+5ZnUOuDjE068Fr6aQ7ieb9YRhif32d7szwTDmBwP9oteP/b57R8kf8BdR26nZ7c/YvoDq5iMHkTo/E7Jd0ejsk/Y7y0KrCtRPUSlMKN7HsSbCIohB0Y2KE5mflA0gt4J/6Ce/llakBk8Hq3Un8pU0nXSEjBzyMpu91T70MHEkm2KmUM4yfYgtUimY81eKxXVf/1VjseqIp24mtueVH5T1wv25Keo1L2Jply2u8+i6WvqzW0r57nSbZs7hcoZorMfuCqJ99LSXn7U4+uEpt3FeH49roKQie0OWHequAmIHSIWKxX0tE9koMnE+Evq9eZEnQPdw/x/XffqfeT2IqUlLYT9sXY1ZtynzBoY9KMT/KA/mCNJJ/kg7n3etavPCMeR8IXE1OT93WVLAEO48B6bh+iACmBp1JYlwr7/EB7c5cKzMaCFRKD4Kb8zaRb2JUCxAvPdXywToIqAXalEPfADcZZKXKv8++XSsYCsdwIPkSlwrITZwHJexJcNqYKqgg79B6jhXQpDJ2dYAPFc1o6dH7NDu1vCYdyHjxGKzIfEAtMxmvBZ/DQQo9xUDnF/4lyYp4yB3MkuRSOpWDmd4CJ8pmt9LwXeG4LawvF0oB0VoPv5UNqMMFgi/eP18qCm0BRCbiWislKlde8DhaMfD8pbxzjVE6Yxp6EqOYN/upjqoSyUVgqHgGbZxmh5Tql5zzRkJwrEM2dglunrFEcHNNgrVZkJpyy64VLSa4AACAASURBVJQBkykAGL8j36ydKydY52+++Sb+8z//M/73//7f8V//9V8SNqVRy3cJUgEo393daX1snHIPnyPvcSiB/DoOpSsfMUxA53BaW1GLi3YzJlGPq33E20Y7btu9GPYaMSCjDCU3W8ZqNhVnvXxWKCwADjPlAspFWV/0SSKDEiXTSg3zFHSC4CID7iS7qtdAzhj2OSkVsNbt3btoDHuxJutlMorJ+y/k9Nb3dd1nP2jICd3Uj2qY2xkNYjy5UJbAw8ND9PaJioEqLzIEGN/F9VUMx6OUFdlLwTgAQDUp32wjVjRoXqvqaLqaKeM0UbOkwE51RgDccsUS16VRIxm9ZGm3BoMYjcfxsk5CW9kdLuuFAjKDmVQaKSiwWMphJ9t4vVxoznQGM7c+Bjr7icon1kCBvO0mxq2+Ai38JFq4BLqt5gvdAxec+wOYSPHwjGSnUlm028dlbxAXl5NoQ6nUasTwzXUM315HfTiI3sUo+jIOmnLOV/SmQmYeoBNLnNBQtJz/eK/y+uNiWgG9PE+ZHeR59Pkm2OZ9rGbjPFN2dMUFvc8l8BlEYD3uPn8SXdLT509x99NPqnp6eXqO2exVz7vYLKVQJXdQnERUCEjlLBdgTAwe3SvT06HkJW9yxZPlR0U5kvu0+Lm9lpw7g4/WfcxdafyWc1U5XzlZwPqk1L+lE2InmTnkbLNvDCiVMtyGrdZ/t6kqiZw9xmftTIp2KfdPAGTttRsx7HWjR7PtRjPGlOND40RFY42s5bRHMX4wkg7HBOzxT1SPAGb0/8pZhJ3hKGXS4TBkh0JAbQbCnh7uKnvCzoYNIc0V4ClAAg3mCeSToV5L1ZLcj4x163M7E6WuXC7mVQZSGfS0Hmq3UmBC65+rEbxGorijAjFTqkk30Yw+UwsgEwG/LLsItPBD9VblIAJC4ZjloBNGMj+sBfqjlakYfc9zO6lZb8lAtL504CnpVwKryVgvdaRtIM17QaEiQ5KKtKJBML19ynt7L1t3cE74jv8ujXMZoeLcTueKwK2cSDHg0ZtqF81WCrxwxmw3iYoqAwoEBrQWOaiiah41qE1rAvDyq0BDoct5vdkhmz8BY6kfUgo8aS2PdWXwyR7IPYm8xpVNkKkYpXey3eAgvc4YPQhwAHLwy/2PbLuJZjY/Sxl4Yuza88rYKwA3916AvlUUBf/a09N2j+yzok8ocyiHJzsVrDsOjPZXrtxS/xNVqpwCAl5Tj6nUsdA2VNRVDhqpaXCqeGIstvnteJw7uJxl7wuSJyrbPgeeyvuf729kQgl2lba01p9DmHWu7p8rjytwMGd8arOYAsdVs7WaKq9F7ZbpIFwZ6TUDKPbZ8thKJ5+CM593B0+1d/I1wb1KZ/nc3kXHqmdPrvSTzGeXktDAfGfgVtVYrIX2/gkk2lONnvvI0VuRtVeFfwbs3J9IY+4kiiE9a3aMB/1+tR7nejqBB9sUSHW/EnpYZvml+V+zv4+JCo5qrJwBy1kHFKvPE8hcrf8ZZ379mBLvCDopYzVTGRqQdn+ptH4JxMLp5kdAEOeE9DGSDqQPUtNpVTEvl/G828R8uRI1MVXOVGMnXZGofpzdyf/O5GU++ZE9tklZ7Mhj+y5J7WTa5P02+p2ugi4En7CVRuNJDC4mMb6+jIv+hQLclpPYgN4PzSaOPz2WQjb0ZrWUfUIVFfbwar2M7q6gSaWXFjTK9PRBTqMzckYs9ic2ZHc8jP5kIjuX/oEkAJG8s+N761VsX15j9ctn0cUdl6toqBK4JltZ9sk+9WJK87uN19U6Rt2BEk4AGVr4JYAeBDZFoU2CWl80N9t9CrrU+4PojCfR6vdifjwkdoPDPlbPz7F4foQWIVH18pzMG3Qv+Aq7rQJPStbqDaM/nkT7m3+P3jcfYnk1iB3JKID8Dy8Kljx//hTr5/toQ9f5/BKH2TxVjtHPp5tAvS6yIfealF1H4MkJDs1GdI/JJrF/bVks3cU+7wzkPxygFlJSRCNau2NsX+fqRVvrt2IFg0AtBZ7WBGNJRqy14/L6Nhpv3ykAdf3Fh+heXsHtrkBjnWSTwz56zW60+9x/Gy/3H+Ppu3/G6qcfov7wHK3VNl6PO1EEk4TXGQ2jO7iIJhV0nUE0mt2oDduxmy1j+5wS/jj39VEvxh/exujdTRwu3ypgVxt0RaMn+UKy13wlmsblj3+NxY8/x+xv38Xh4SnR/V0MY3d7EcfJIHpvb4PAGPv3+ae7mFIpN13G82oeD8tZfGyAkxyKOc2UrUXgyfYt9z73Q1WhWQB2PneSAwKMT83ruY5ZUewr8HnTS+Ov2sYuZfY5NsV3+Cz+8WI5TWwGmQqvHKMTMUt7ie8auzCOcJ7M6woNvl9SiZV6ssRfrA8rPyLLWus638d4nIH0JBNTsqpskNzLpbKjikRq6y4DotaPyAb7DSUwbhnHGByIsc1eYkAkNtpP8Tmy7yDQNSdh8RnjaZVtxTp0Tu0qmCs+gyyr/Jps5xmzoG8RlTEGOj1OPw9jNWaVqllOVUi/iWfCqrJJicmVnW77vaC9934rQWfupcqAXJEs3ZRtba+dQVn7tbzO531PEmSNHZYBRPtETgyy/qxsJ+ufw7ayH72OPjv2MRSAKAJPvM5amkGi9A09f6cgS0rkkN9GgP6YKrC5B/qLwIcxyHK/2pZMVVEnrNFsTD5br9NU7dbOPpT9Vr1GD7uSxi5jeh4//6uqKe/70rbi+zzLsJ96kBkf9N4rMYjK1jMuWPRwK32/0r+WbZADRt7bPoP28Rkf+6OsZOEzJT5sX6e0KYxB+txbJv6WHQwq4X1nP9fPqu9le8znqXweXsMWwjcj8NQmKaYzjN7wNt68+Tqub9/H82sKarMWum4tVSZyz8FwGF2KW+uZLhWKeqh4M4bC/ReHQ4wuxtU5IVHUzGjJr9tFq9NL/rD6WKYEGweeoDIuz3r5XcaFDURyZbJVU791BdIypvZ5MRMNn+WH+79qrqCnywEc277ewyd7IOvMvDcquzMnJ7qC12vq75UyFb+T92VD5uRD6YLdVu1DLL8tKxkbmCR7GxvSNju+JD+an1ypRWIgOj89V1qnMZVJYHLbXeweH+P7v/0jHn/5HAfklHpPJ0yftRx0B7Fcziv9J9agnGin/ofHhJ1r72X6Q4KO1ZmHxSmzJ3nfu2+aAund5F8ryEhicca1RbXnDV06wD7wFk6eFD+4nUwfWl/DQs+Gm4NQFkRW3P6bjWSnplw0C9hz8J9xyJHO5X5WiuW4fFA9YQaRrCDPhU75eb/nsVh5+jDznBbUfNYKxK/7ucqN5+fz5vbm5R5epNL4KK/hNTk3TjxOxmWDwWuWDl0CsFDicHISnOB+gO2Uf0pwDFLjN4/Ha/xbiuTccfQBdUDJho2f0QK+VNS8xv2sjM+zgWy4lIbcryqUcnWThaif20qGe7Fepp/CsQwEWwYPk+Fz4rnFISTw5PWxMuH6NjS8f0uBXSoJHBF/z8auBQV7E8MCZ+60505AIGXM7jll47Y0EMq9b+OEe79580bZBt9//716PHn/8uzep+/fv4+rqytR8Ql0y0BDaeQLgMjNTbV/q6bsKRMgOePH2CNAdrsY7g9xXWvEm1oz3nZ6cdXuR29I9VJHIMn8+VUVTzimHRRQJDBAIGrmN1Vpcs4yANAYTIYxfX5R5B2QB/SB9QKIVXYNPS4KIM3gBNmpjG9xdRvd26s4Xo4ibi5i+CY1I441/S06Ef1aoqs57GJBj6pMkbSYz+Pp/iH665CQZy6gSYFWrzccSMiqCgbaHZTaZheH5VpUE+vXhTIK1stlPLw8/QtVgddD+xMQf70ROE0AkQx6Kp56o3H0x6OY86wEXJqdinLKGUYKjLy+yDhXme58kWjbGknuSL7Rr4Dy5gZVUavYQGuoXgFLcbm21tu0R8jyVWbpUYEylA1rAcjA/U0BwTOxJ6hIE4csRgFNI/ud6F1P4uLLL6J9OYodGZjtTnSPKWhJUIbqNPV1gf6LNadfF5zx2ZGy/E17LYFROOyWzza0LF81jzlwxf4lqGAlbXosnF6fLesFgmsYe4Cui+1KVDaPHz/G9PNDKkN+fpIMxOkiCKh1ykCvQGkl+Tv5IVEwyVDI/ZtS9nldnMVULPqnDDxZ/nFtnz87rAY5Ja96KeDnOSh1mw1mrm/D3451CqqnoPX52Ra4nx1R9l5yEk7Nkl2arwDVIVFJ8B1kTxmY5l7cRwAXVYnbtQAT+kVMAEHoNUMjbDVmzwaaKjpTnyIymSnVdjKAmo/mIIsdMQJPrBNgK/tN4EGk/a0A+CGBftKJeaL9Xe0FOI0B/QlybdYybhSmAIDMn7fR6TkBeLeuOyzzOcrNsCsbKAc6fC7cu0R7uKgianRa1V6WDQK9XnZ08NjUdyUHFjAE+T4BKTu5HpNCwrnyCcNd+x2ueqiOHE3KnzHwkBwf7Kciq5O+FTYUofk7nGh2SwfbToqdNtscjNV6WMZ01hvnNoz/tt2DnaF1LDJd5SA2WzKwU8g7zbuoArBPBAqeepxhQFfOc65KIvDkvjTi784AgXpjEBzepQqR6rxl+0xnjV11VvGEvnbgCf0icNzBjUyvKP2es+h2RYUOgSetZa4OdZBH852rbM7tBIGMpoPJgLaDZrZjbFuZPk3yyFnbRUWKwQjLScmCXLlqR0LrkmmkfF3T/okbPdtQBGi4HnK+tN1/5bQSQNkfUpZdrmDUkQIMIjjI2Ws0KlDea1fd1z0r89wkQ/PXgSfOaLm/S19AcitXilcytmxkz+Vy4EeyMANSAvazg7avJVmt/VFVK572i9dNMjmvj2Rgrl7drZJ9XK5r+TuBp+RAZ8raTAdpv0j9IIsxe59KVuRAthpSZ3o6Xtdcc3A5H7niQb2xqH4UjUhKlBAo1c3yn0B/o5V67RBozYAN1Rm6Tw76y2/KcoRr9Hsn/8tyw2NL+/NUHeZzprNl6owaVH5pj0umHFNFSQJDGhHzBFxUa1D0RJHdvjnp7+pc5ABU8iVPjAReh9JPdd+tDdQuzBfzWqsnXb1ex/N6FZvtLuCah88ffa1qy9U6nh6fo91PSRDoMmxDPUOuuuQ+q9m8Cjydn43kN21Tj816KzqtrpKaqHgaX13H8PIiJoNJ7LbJfmDuofr2+e33cfrh+k/JaGppt1zGan6qQujOUs8SkpygNSHMpqBk7agAHDQp0gc54afeaanf0+BiHMPJWKCLGAyobGJ/z2exIHhw/xhHEhva6Jo0NubFtODIbZ5tttoqKOUqZgJP0Ls4saS+WSrRi16Za/pFXlzH+IsvozkexzKO0aHvJzKUfhbPz7H8/Ck2T/dRW02jFYeYRz162K/sm81agRnAq1Z3ICBs982fYvI/fh/Lm4vY97rRha7udRabh+eYvTxHdzaNzctrbB6fY/7xlzjOZ9EV1RuVT42ou0cPMisHnnQ2soyE0Nc2lX1DyyDt8+Eo2hdjJVrtcr/Hxnobu8dpzB8fY107xGK7FMUktuQC4PwAk0Avrm/exvCb38fw8jouSIibTHKiVC2gNMSWin0zdvtV1EiAhDbxl5/j9W9/jeU/v4vj8yzmlD5iy/V7Mbp9G8M376LWH8WxO47OaKIetlCEL59eVU3W6rSiNxlF86IXh3YzutfvUxMv9nXOAWP/kISGDljc/xDrn3+J5V++i/X3P8Z6Oo1dtxnNt9fRurmIze2FaBux3WZ3z/H6wy8xu3uJ+8eHeHh9jvsulKL0OkugJD5BZVMcEnWm7U3LQSf4KECQk81sj0j+ZRYYnzcHap2Mw3U4Lwk7OcbLy4vWUP5MDnDYh9jtTv1YbIv7LCowcUhJmcg6f8fYhvWYZVdp81hn8qzngSdTwMl/LjALA3O282y7W5+UeqW8l+WedUpp//U6/aIC5UTZ63l09Uw5RvsbCcNLyQwO3Nh2tS73vUrMo7RbsKeMe0ieFz24WWfuy/98h/dKHENjjET1x+tOVLe9z/tl8OF8ToR3ZVot+y0l6J8S1RItusefdEryOTUWKjSyPjR4bPzLe0l6sk9wvSX5LBs244/872Co97X9u6Qfki/m/VLaMbpvTkzxXrCvVq71OX7pteKaVLSU+7XUjfxe0qfb/5Y9kKkN7RuVa2hfMM1Rsoardcv9itO1SNhJiauWoZ7rkw2R9peDlsZrmWPfx3u1HLv9XXwKn03vr3IPpYSLUzVNeS3t06IS3raX5ZBxPp9R73muxziXq2U0cpKLz6B9eMsG27/GNL3nHRDjWgl3/DXlMteTn5Xp5xmLn7M8Q5Y9xgVKbJHPQXVY2lb+3YGOwbD3q4qv0pbV+apRBX+IVpsEiH7U24Podidx8+7LeP/263iapYqs/iDRBetZck8/kmjAAYQ144/lHorgbdA9a71qR/n17BFYPFgDYf6iPV5FrXnC+8BTwMu031Wxiv44Fafg57sXp9cZRg3ygsVikQNPBNJS8KsZi8NeVHve37K1je9CBUwPzCLxwWfDZ47gqn+85v6M7TjrKe8ryxHel8wr9JmTmiRnsZMZe/aTLKP434lOzCs4Pdem16h1hIPUg1ZH9H0JF0125rDbiavhWBju008/qtf5y91D7OmPCQPShvrsdC676gOaWFnS3KakLt1/t46L8fVpfmyXZx3NfJDsy9jANtnzYKn87rYwJP8Yl7c8lN7pdDrH84ixFT83d2DIk+8F4aYWvlIAuTzd3y0X8F8c0ey0eANYSPk7/t+HxGCjjRMfQgt4KworEAtiK1QrGi9saUg4cONn8fNZSFnxeXOVTn8pCL3pLFD4nAVJuVHPjQcbS9583lh+BgtBKyQrQ57BQs7P5blPBsUpwMJG4LMoISjbnBHiKGQ5/1aQVtAGofxcnieuoYzsHOTSJsxZox6rgM0MaPo1bz7Gx/uO7vv6VoT+m+xNr2/5XJ5fK3UbSHYiuS5gfYcmvQQNcnYCoH6lqKFRiZQR4/GVyq80CL1uNn58XwJjnn9eE0CdM2i4Fs2G15tltR4GCdNe3Slb0HNyrqB4JgfnvLY2bjjgyug469FlQ+MPf/hDXF9fqyKqPLsev8+WQSmCTja8SxCt266pWV2LfjKbXdw0mvHlYBRvu4MY0t+jRpCiLcB1+TpTwIPAk7h15Ywkw5y5UXO6XspuUCO8bidGg048PjzHmgAIAHiQmQv9VlcZvtscbMBBUUCI0ngyGXu9ILv0qTeK7u0kGm+uRA1R70EtVo/GsaE+M/VGcogAbtwEEjBV1TPLVUx/vhOtGll9k5vr6Az7yUmzgiJ0uVwr0LTA2X14igVBizlNl/exb6ZeWjaWvS/dz4OGi1sCQDRvpAIUII9MSyqMuu3offlNVVZPo0cF5qA3y82Zm/VakJXMWVNPFbKw9qHgEfM4p/9NryuaM4BLgn1UA5FNSbZuzBY682rXkMuGV2uaBG8qijVTKFUBolpNwWqCm1BvDEZjAQj9q4toj8epVxeAGAp+l0F0gDACc5l2gr28JrOroHlLVIKRxpeDT512Lss2SHmW4Y5S1fk/5l45WbaVMsuy1wYuVYbcX2D4cR275SqefvkcTz9/jM0CEGYd9/efFYTf5sAXICoGFesm4zk7C8IGkBIyRFcKrKHkFfyggnQ2VwaejN9WBq7yNSxzPD4bn6XRTeDJes3yzbLGZ7Q0rEsjpdST1rGWp3xH2TgFlVtptFp/YFxYxjsYYz2a5FIKQgrk2kKFtw/o+4bDfnSh4BE2SUcDaGDI+k6BIKptdM6V0ZyAPWfcM9fWG1QE4lwoU2d4Mm6pLGTP9wcp21Z6JPcAsgwkoIFuU6+g5UpBRc0haDD6F/S5lkBSOYCHVHHpcyBDOgdLNH+iqwL4OhnzycHKrxe0L8g36YpMrWa9aUdH4wDY2SbHUDoiZ3MBvrMWcsipEjPNRUGboCx+qLrmiRLTe8DyxY4KcsJZStovPEZVYQBfV6J/46fUS74OjredRduBtuek/4oeC6V9Zt1oGgPWEH1ru8N2ErpAdBIChJMjjkFM1RdzRbBauq3oI6WgYQaQADa0djl4g+GO7uAZkdu9VkeBJ/+w1nYOATWgh8ikZflMN39FtQd9kWRRQTnIutn+s/2hMZpiACqIvC8SdWmqcPF3TqPJdJMee6bVcJBb856rOPya5jUH2+X4U3FYJIT8i62dAwu6dw6eloEx00PyTAoGAPQ5yy9XCnm/eE9ZDulM7PZVYLeimsQBYYySl85MT8EH76HKcWMv5iCe9k9RbQTVntfVNllpK0tXZKfNdsv5/1S6+Gz7TPk7sglz4EnPmBem7EvlvkV2SPkcZ8JnZrXIlLRFJZ3BuXSmU2BZ+ij3hpLtnClo0Mj2P8qxW39BN4yTreBq/j7AsCrT9onK02Oh+k1AG1WOkSr6651c/aNqrtzni2zHTIHB+atkRUFjbfumk/daJeOKfk+MkWoU6a0isKp1y/8IqpAZ6WQAnF8FmjNo1TmmBLhSdpTz0G5lKtjchs37wBVg7ol6rht9DSqtJCuoPmRvCYCoK2mI+SHwtFytJYcBPjjPZIuS+TmfLmJfT/JX+sgJe0WV9m6egEaD036War/W01pR7UTgCdttcnkdl7dvZEteDi+1XtpXOQuX8fL7eHyhYFijmfaPZTyylOp1+SQv81gt57FdrDCARNFGAIqKIfbxcpermjnLu5RRSzCWCnWCYFTdrBaz2C2WqgbaUvV1dxeb16loWvb0DzommcwYlQ2bfTPmvtMbpb5sjBn8lnvv6D1XUwJZt7GPA8kBcDL2xtF9/yHGX30djcvr2FER/WYSO6q3Xqeqslp/+hj7z7/E/uEuYjmNhahqqapOFU919DU9xFq9aHf6sf3Dn6L/+69j/e4qel++j/HgMpafH2P98poqsBbTWNw/xOKnj/H893/G9uExOkd6V9K7qhHbTAXEvpC+L+w75huab/ttqGkSwGz/QG3Zvr2K7uV1tG+vI/qD1LvvZRqLj59j9fAQ0+Us5qtEUUfKC4GnDclz3XFcvX0Tg69/H4OrqxjcvokGiWdki7dbYgJQh4s9vS3ncdzR02kTtaeHWPz1b/Hyl7/H5v4hnjf07+oomDh88zau/+0P0X37RdTGV9EcjeMISLpcxQoaw8022t1W9Mb9qHfb2tvdzrhKhrFeqs56ox7T9ZPoeDZ//z4Wf/tHzD59kr5uXY6UaDa7Hkf/9jI6k1FsVttYfLyP1x/v4vHzvaoIfz5uYklgd7+RrHLgSeeTNpf1ZHdU/mZBTyX5lZOIeb/0f/m+E6EMoiaZctIxfKfXS8EmnonrYfNztrCt+B4JUQa7HcDyWZZOyD0ALSO1JzItnb9nWVdiANaZ5/gMsoJxIFPcP6b0VazL7ROU2Na5nPScWS6U82AMTLuoaNVQ+kL25w1k2+bn+fhJmMkpMGc/xKCmg2qyiXMViHRe1eOHoENiBDBuYv/D68S8ei2MO9n/4VoE7R14MkhvP4TrOvnWOJ16ppwBs54fz4PHwnfUO+4sYbkcv+fI+41re58wdnQZ4zCLEGNlfL6m59G+p8fmgJNt+wpzKuxTxmEM7Rw39fXLQIbnxc9Xzq19S8sun3XmwGOXnZsDPn4GXmO/ltf2WUg+AvjbyQaFG8BjpZoJ07Q8V6XvIP3VTBif/QHGZTzPdpHv533mcfI55sff9/nzmvn7JT5Y+mtJkKeEIL9enr9kN+xi0B9Ue9QBWt+LCrtmIyVtnp9/v+YxMs+ugGPM/G55lHRr8mPtn+hMZfq4yl7O1bcpqJTmuvIf8/rZd0uvn3wVyyTrM+H37ZSYVK6L55nn7zQ70omNVj16ueKp3R3F9c37uLl9H8fWpZ5BvePbqbpvu0k9ey8vr8V+gj6j6gn2B+xxBZ2yPw02pXOYqVWFCecAidZF5mFK4pVvjmzKlNXb7T66w5QYp3kj8NQ+MZCI2hzbieQufEaxruCnYdeQhFSLA/qxiE+4x5Nsvk47FrPE/nUu32TDq59cwndLuXryr9PrTiz22St9NLA3KKi5hzAp8KMcKxE7wSwxUlhe+nqlL+ZK0MUy9bZ2oFe4Sr0ZT68vWU4lmY5NfzkYKfl3t5jGy8NT3P/wc7zeP8hWUNV87gm4XaEjT3iHf1cAf7eOQf8iJQsTaM9+eUXTjSzJiU/ghcbcwaQJlnkfWgZZVsqWHw6HRy4sYG2ZAHJnanhCS6ekPCDOZDj/3EmpnQ6ZF8WT7oUsjSELhVIB+3dH+Q2S2FCxQDsJw8xtXnAGl4q5BHC4hhvCnX/fxkYJ9JUHu3SefDBsRDAvnnQ/UzmH5WYtK77OP+Nx23CzQWQgn3XytXgWKxgLOM+NuUP9Pc+dlWMprEulxrOXRoINOq7rwJOdKIOXBp79WUdurZhtXNj4c0VZqRj83GmcqSLDgsHX8fyWRoDHy+d5XRnjHfZ2KrVNhzYJLoEH20O0O0mo2SjzWSizWLxHvWe9h9N1EvDAmttIUiQ/Z3lQ/UEWIddNz2qnnMOO0s49LgqOXs8R13HGvQURCoBr45zaMLQyV+O3XDlAVRTf+fOf/1yBBOfAkvbbIQlOG9wGR+Vsr9ZxPe5Hj2yy7S4G233c1pvxrj+IMU0JodEY9IBT9VkqcmgkDPAjCjgBbWl+EUQIJAArBVwuRnKoli8v8QxFRq8fF2/eRHQHQbtmsnfhV8UxpKkhAENn0BfAR3ZdC+q68Sji8ioOnWY0LoYRg05s1OS9pUbHtX0tOvDb54xiNZXfbNXf6LDe6tl//vs/AliU6iN6FgE+SBFnsKxGI+Hn13j99DleP93H/OE5dstFlV1NjwnWSfs+Z4Jo7nIwk4Z83LNdT5UREsLdfnRHg8RzT38daPxUvdGILjQl3aRsef53X37w9lMwjr338PCkzAL2AtmGgEOpSmKrYF8DxZZ7UHUiZRyw/xjncZ+MQDlljXrM5gs5rFQocU/WCWoRgnxQAdYvM9H3aQAAIABJREFUx3F5exM9nOZuOzWDz9VKVX8a5opKD8p4oepTkGAnMGiZudZN8SQzg94/eX7d/8NGlp0CP/QKYCVXb1IxUoF4uYcK96mchxw8BTwQBQ+OQ+xSgJEG4w9PorKZvj6rdxBGAbkfNmw5kBq36GdyLxiqVLLCJZAGoFUBjHKAEs2F5GZef1flWV6UGWEG0CrHpZ4cXctUn8VqjXKlEvNhp85yXWPMjrydGMt460sDvZav1ls27unB5TkvdZodpdGglyjz1NMhGX/IpFbu7zKkIeixJmMH/uDEjIHMTkAbdSf8rwbP3SR7Hbjj9QV9uQ4HBZ2cnclesdwj2EUvNjn0VMvmwAPyluoXKEWREfQjg2ZSc9OsRcqA36u/BvJIxuBuL2OMiiOBGNRF5B5KkhG5akHsqTl4A02qGqvnPejKJ+9XzgLZ4dY5ptqTTqCH3ToBl4yLYJVkMBRzOTC43CXdUO37TC1i4Li5SFmipbFrG0z/CxAue3idHDvG3mwlR/23jGLvI+9/N6ct7Q1kpPcd1yhtNH53vyVRW61SXzTfS8Y0oXDkUe4J5HlHP0B3Zb2saxUAiqsMcXqln1lDVTylZAz0ADKQwBP7pbLxCj5/B55clcw1lHhS9HjC4fJZAFD3dSz/HXjS+jrIkoMKsvucMec1zDKgcqKLoAsghuRXrvzSsx9zn0ob9RkgtQ19zMB/OfelDEGW2iYWZQagGdva9Lpu7kyglGBBDpSp3xN2/7qsxj4FCCr7lzFSSQRAW1Ba0LMx9cjLFTVFUMP2FePkrNmm0NxmGi/tPWRm4dSd29o6M/ms2naxP2D5hI4p7fIcv0gyWY7nqQLwvOLJZ057L2ecsq9sbyJfgoq6DLRZztum1evImJy56vPk5AXep0bFZ0YyLFO26dmoNM6NmNXnCFBGlVkUbBwEctOc13sp522k3i65LxKBa94n4MBeVUVUPvPoMno1JoAl2xg5sCk5TOVAM+0/+0XeZ35Wny0/myvJPL+KSeSKp6THyp4sKMhfU6d7LqwbD8dTwNb6pxyDK3q0d3Jw1+CB5jBXt0kW7lLADxsQPa2my4djPEMvvlrKOV8tN5I7skd2EfNd8nklgw2C5/toPLmHiRMPvf8M5tRbdclzB54Iil/fvIlbKlwGvWhFK/q9ofyDdKaSLmKuhsOR9BTyzDQkZi1Alsp/gS6FDNX1Kg6rdezpA4V/QaY5wAWyjwxebDL6Y8FuUDtGs9tWoke32VOAA3znuFnG6uk5Xh/u4kDfRL4/h8I5AavIBIDGJKNT0km7O9SZ5axS+UQlHrY+ulT2Ir1Tj/VoDIbRe/9BQZG4uYnWmzfRm0xiOOrGfnuIBT2CfnmIw+e7aNx9is2P38Xil4+xae6C5CpsCyqAACqh2ot6OzrdQWy//CYGf/omdl9TPfS7GF9cx/p5KuYBFfJs17F7eo2Hv/wtFv/8LhY//hj7l6foAaYAcDmxKAdKHXD1+SNHRedJDcgJdAM0pbOB7ul/8SH6795G78OHqF1c6vXNw0O8fv9DzEhkmj8J+Km367FpRCywUevtaPdHcXn7Nuo3tzF59yZ6V2/gtYlWP7EpKHhIoouSLzex28ziOJ9G7eExtt//GJvvf4zt/VM8zl5jeDGOGpXVo3Hc/vGPcfHtHyIurmJLxU6mJHaijmRutxP9wUAMDvt5sp1YQ5897cNMk7porNXva/3dD7H+7rtY/PyLqLqVHETvqXe36g9VvxkncPF5GrOPjzG9fxT9999fHmNGgHezVPUX/XYlF/EHtgf5erL5c/DCGIltYmW5Zx1wDuDJn6dnXGbs8JoZb+G5+r2UrMR7yFZXGlSV6vVEbeb7CkDLFaja50UCtW0R+9H240t/n99tzxkbsS6yTPXny4BI+Zq/Z8C/tKlKHWgdLN+ioKorfSXm+Fw3lvhJ5Wdku8xy3XOGrV5+37al55o5cLVKCuScerT7zJzbprZPvE6stcF5rmVfhrH1MpjtaxgXsg52khj34rv4CFwf/ENriu+b/SBeN45h/IdEX/tXxnnKv39L55T6B1p1Y4Pnz2W7q7IfCyp1f7akWvR1T3Ofqh14Lu8P703vU++3Esy2bcjzg6kwF8bh/Hmfqco3zsHZMuhYnknvGeFiuQdb0kU8/4mqG4aV0xrCJnSaf+tI71uuSVUvCWm+Jvd00iHPLkyi6Kla+UHFfnUwyHvZvpixRgcO/Mzeu3o928fl2DwnfA7811U0ts98vnn/V9hYDoBYTpSVfIyFv+WXZnnFdaEBxff1vXbgM9C15uC2A0+WHZWtl3ETy63zc2uZA71aab/ZLvFeoyLF57uUY/bTwMrU77AF7XgvOlDcDi7j4vImJhc30Z18Fevsr+JYkDiNncVzgjGS7CMMWxVPJL3QjzAxBkCBx/i89swDmJ/3L/dt0Xdwm3o66czXUy8h2bQkuHRT4hLKWfKi0029o48p4IkbInJq0X/DRtEQy4iCWyRiEbyr+hcl38vyFl8SDMv7qdRNHqP6qhY9jSz/Sp/Atlrpo3m9qMZ14InPYYeyDkqebbdi+TLV7yd8OPU9q+QwLBUZe1CFVLZRXSl8WG1itlzIL8b2li+/38VFbyBMpddpqCL60w8/xd1PP8eaBPrZVJ9ThemSBPS0PxN2lCrMdJ9WPZaLxIKjMWbGGtFoZz0Ptq0E4YxLs/+cHMB8uIeWdYCfvTYej4/8cZ4VwY3LDWvjIe2BZMRYIJeAlQWYXyudwspBPmuWXB4qHwgrYCsVgVg5algaKufX9z2snNlMHpMVRGkg+Hn8mXPHqHy9VLBWEKVSKgWo3/drFnalEcFYSwVTOXt5fjyH5Vz4ulzHCsBz5ucq183Gleel7N/gTVBmBMlZLkoTPT/nStPzUmYjeF28V2x4eL94Q/O3wSwUp79XGkyMgc84UORnLPchn+cwl8r1fL4PB7KtUvAjzXdSDvyOE9rrp6abNkAroVhQDJV70mP0PeGM53fvTz+L99pysZZjbkObjEKukYQJwjSBzuf/DLBbIPh6fNfrwwEHPLdxw9/MpwWVua+9j/wc5XkVRVU22NRzyaXhNPndbOL9qBfdY8ToUIurWiOuGs2YAJhQoh8RF8OBKDLopUJggGCUss5x3nCuDqnCjHHRSJ2suN7NJLqXYzXFe/jpU+xwYN+8jZt/+ya6l7dxyJVPOIDiYKUCAaEHXygZrtTX5sqE1rAbgGDw2dfaSYlxb8Di+j5Th6DEItOlkd1DQz16sWy28fr5syqtoKdo91P2rQwX6Fg229g+vsT86SXm9w+xeZ2rgfFhR9+DJP9e18tEtbfdKCgjGeWKF5Qc4N5yFZ16O1VebKBX66UeUnGMx7x/+Zx6N6ihN043VV9tZVmyrmT2IfjhWIYuhnWSYZUrGo5o4sNOgb/adh91QCiVLCclJsNnPtPeo/JqDd8/GcAKKETsMw0CFSTdi5Gc3dHVJFq3NzEcj5XRSXalDWCeh0Aj0BrgdB0HaLOO5WwuY4tqBDK56SWlORV5v7isqiwkZfuPxr8C1n0OqvPuZsXs+22qTpTRlSnNVruU4QjYJplP8CNnqei8d5sxhYpltojdahXTl+e4u/8keo7Nbh0zQJ3c64brKsMNI4YA53qdHPbcc4ZgogA/A8cCPU+OrKmyEh3SKYvm/Oxa7iubbZccD9aY+7n6hzPs371+5waQ9ZF1iJ0235u1NiWh9Yb1tuX67picSV/LusP/j+ntlYND4EEEUziTln+D+jGGnV4MOt1oCqhNPT8AvZrQLO6SgSjjPhudphfgmecZ+L6aXCbO8VWSp64Ens9e015SaXpaH4xaVU42GwJn6Y9BXzKq2fRcsRfwiPE5Gow1Zu2b3T66GHzqbp7mRkBqBj4Ab9dwwrv0HWOYfhHIu9wDQ3OVG3xqnvN8yFCG3in3IZODVW9UPYCkm3OwlLNgBxkOa+n9DATxu3mguVd7lYJWpW7nWSowRuNKpyXtkxMwQO8nKBQMGNhWsSNgx6l0yLmO9Qufp2JCVE85MG3nz+dTvVmOR33G97HuEti6P0oOyGhtJfmh+aP68jfsDGdTqUpVMq6lID57iNcUeOonChvOMNd3xZN0f2Eo6PVGbnKuajCCTCnwpPmCuSwD7z4zBtYdeCpYEFLVVuYSr+xE+uFlyrlqIQBSXTWX+/JIb1ONkGmeWCs5OvtUiSQ7N5NDym7KOoSKWttuNvZPTmcKbvpvZJbWJwexdIbpB6MKRE1EkmeZmlDPnINJtgnO5S8JCaJGRJ9mQFbyT8HZFHiyziz3qa/HeXPWqZ4jA6BybMhozdnwpW3iueU1etTYdrMdbFmm5y4CjWXQyVSuDjxpbKZPzcG30nnkmhWFKjZwXh8SRix3LTud2CXwINOUuUk0e9yyk/VaFdVzPI90bq4Al0OHM48DnGn+pCtYE6qbCDy1Tj2mqAZJwHmigmU8VKxo7Op9RrVmCq6q8gdgdZfAVT4vmzvTxFqeUDBlwKQEfRg7/9Y0KHbT4OwAax1yLy2qtMmMtE6jwsDJJIjZ3TIBH94jPme2k6fLVFFmPeV94Gtwbc6/vp8r+lxN7qpkVSuqIjpRtNBnZ7HbqMppuz+qqmi2WspGkz1OsgbV8NGIxb7wH0zPmPsmaD7QK7knh+Wb5jv7E6ISZi5IsGi0ozfox9X1bdy8ey+qvf1qH8PBuAKa3G+Wa3cAUTotOeeiTaySE9IsiGq2RnUWQadV1KhepmKbylISh0j4oqJjtZYc6EFPjZQCGOg0UlPr6VpVjm2qUahCn09jOX2NNRVV+200lyRCQZWbwQaqGJFR8gOOosrlPdkoOWmPQJtBc9n69IC6vY3Rh6+i/uY2dpOLaN2+iS72I6HXWiO2i21sHl7jePcYtY+/xOrv/yemP/wQ+5griIbt2lIwFmpW6OVaAsH29Ej6n3+M7dfvovbF2xhcXEX7kOacYMu2eYyYzmP293/G8h//jNk/v4vV50/RPiZfhH6PpV+p5LOCiph7m7qSbaqevKqgrSsI1fvwVVz87nfR/+bf4ggDAJTCs2m8/v0fcff3v8bqp+/j89OdqPYOrXossIOhChyO4xIa8A/v482HRD1Ij6rhZKL9vtuso91qxK4J0LsVTd5h/hKHu8fYffdz7H/+nCgF6Z8w6KpyqDEaxvUf/xjdr76M9Wgo36DegW4udEZIgoRuEjARkA9ax8M22U6uwLT/6ErbxrgX+5fn2Hz6GJuff4rVTz/H8u4hdou5zlT/69/FftKP/c0wjvhvi1UsPz3H06e7mE2n8cvLa0zX63jYzGNBx45s96p3HUlxw0F19i1fykQXADTbC7ZhrO+kBw+Jyto6odQNkiGHlHzFz8nHTtUCJNEtV6kK3vewLc7nS6zoZD8le892kOVkaR+X9pR/t8zne7aRuD5j8LXt9ytRIWMgxissD0usx/hJ6fMbBOQ1JQ8CHBcVDZaffs1BI89bOU5e6/eTfWgb0GP1nPt1r10py5M+OyV+lDrc+t8gvekWHThi7KJjoqo3JwUb6yjH4l6vxihMx8f1tCad0/N77n9t555odf1MpY1jsLnEEUu8BN+DNUTeIY8VoM+9v0usyfvJtrOvIbvVyZcF5azflx2Uz0C57/w9fECPrcRt/BrrSwIW75X2vG2W0jfkNebcGJ/8joz3SeLlwIpt/YQVkliUdQI4WS3piXQuOHO54jj7JLzuc5j2e6InZA68Lh479yyr4KxXLa+9TvZX/Ew+w/IJ897hNZ9Vj0EBxsyUYpvNz1nuZ9s3pc9erpm/U2K9xvwcFPPzeW/wN+vBs5eBMu9jXwu7Ub5irkL0HvZZ8PxYP/sZvRdMcW97jTnxWdN9tX5FYl7Rr1hjqSWaPBhKsF3xFwejSVxevY3R8CLal79L+EqTHj1UEuOrEvBpxs3NTSxJqqYKEbwE3wifudsWE4jOQmZt4nnRQfyvQFXuo03gSX4YyRgEr9z6oddN/cQAECSUjmLJ+P8LPOHT1VoNUdkyhkTLjr9IUO3UU/lXejD1WqkweCdcOmkh6YyCKj/7Ot4nXkvOaGW/FTayZbSSJvd74Tkw+CTbL7UTIXDEmjJXxvNdASo7DBwvU46CqSgpNvuy/A+uhV3M69gR2o/bTUDBdzEaq7CCJPvV02s8393F7OFZ9p+DtqvZMnq9VPyQdGhKVNOztfD4kv8jnZZ92rIvI5/huRxM9tnmeaSrSCTKCR6eIyWODgaDox4wc1CeKxgL+lIBnSu60iEujQYLMivi8jBbyFSZL0UDWj+4BbuVg4W7JyIBE/+aMcP7ZQXK+cGz8uX7lIjZsWC8VtR2EBHUfl4r1tL4KZWQIrZFH6Nzh9UAgw0JrlsqptII8Rj5TrnRvU6+FuMUjRFObs6S82c8T/xdZjF7jaxQnXVQPnvahCkoY2PEgFcp2D03NuYrECUbe75GabAwz15jfvf+KZUC90rZCInD2M/EZ6zc5RgXPQ78Hv8nsL4X8/mLjKPT/i6ovWgsC+NPgS55DZgL5hVw69ygsuLjWUXpX2Qk8dlS0SCgOZxcj7WCQkMOprhfqeZI2S42QHwu+FvAdM7WIrPfVIluosqB58dZL/yuKpgMFHIf9/Eqna3SSBp20/7WORL10UYgq6vpLqle2O1iEvV41+3FTasTwyaAF31cGrF+ncd2t5EBiZCBXx3HHmeYINt1/zpXnnWUnUSD26sv36sB7j8//hSrh6moKC6+/iouf/dNDL/4EL3JlTjjyaaAEo6AFQEnMjlRKlC9Qbc3Xy6i1STC3ksND9Wwfh9Hmh6ThRm1WBB8wFCspWeTLOE5lysFSQ6vr9G/GEV/NJRzx/tdeiXs9jF/ncb0x19Es0emaWd/EN3IZk3/oLmAjPZokBTKOmfuNAANM4+0MknasZzOlDHeinRGORP94TgFMMQ135LS5XsAXqIFIaMAUKE/1l5JTbC7sU/lGJV8A/KQAYmFReBptVVFVh0jAaC7dWrWus9NBTEWKTHWfqwd42p0IfAeAESgbr+rJtWjy0kMv3ivoN4W4K7VlOKkoTjBBvXKmb8I9KdxNU7pK2W99/cxgz6kFjHcu/dPMh7I5JZTmoNHx9ubBJxl3u3SyGNPQsEomZJpAvksWfSWwXtsq6qvSSs63Z6aVXJ9KmWYa1PV7NfrmC+mMZ2+xNP0NWaLqXo/6P4EsTeprJ/ycAwjAmjqR5apd+TcA3VmcIY+EonqLP2rAO1cOcOzOJvZ8pRxlRWrVKyx5zinjJVAsrNR+I76mGWea2fGOMAkwzpnqjB/ZWDfxrRAsULeWs5U42im7F4brqWTLoMhB2yZf30mBzmUfdjtRY817nWjzx4mUQDeYLJc6au2W2vP8z0HntJcp8xElZATKjgcVbkkp5TgdV5fgA2utVjlDCACHPttKtsf9Csqg3F/IDqf+fQlNUavH3WWMfi69aQbCYpzbSqeoLeSnD8C2KwVkGAeRakIXYCrOAggROrJJ3si832XgSflkueKG+3pXDkhB4KeGQcqEnOWZ5Y/ZQVVvZdpALPDxh4yMAMoU5+m6lnvd5+VSu8qCJas0STj/zXwZIPP1dVcnzlmvqkKsM1nPW87jf/p8cb+szPqPWe7ACCO6/EZ6xjbilw/Nqn6U2coVyGqgkZUrAnALqnnFCvKgRhVPW0pSktGrJyV3S760JQ2GvH48qxgp4NEMnqLfliqrKQiIfNopyBFMqD1A189VFuZKlPzXGn7tH4AxXZwgbfk4DYS2CVnMweO9JppRXGCXJ1BTxkHoSEjz33rKpm32kjWVw5lrnjyOdy10n6wXWGb2jbLiH4fbkZupyRX7XDf+XRWVTkR6BE9BdXIokJK57C0b0sHXnYjHPrq2Zi+pz1SBJ7ILjy3j2xDCeggCSD3k9L+yIEYySF6GGaWBd9Xy1L0BOypQfipObTv5fnn7NouBQRPAHmqLuGHilcDLIze59738571c+ksZABGcjhTb3kNnNHKddRjhPPTTMFZgSAZiJHjRkPdnCBh+S85U1B/oA8JSErmYAuQMcqHt3tV5hzokyebIIHy3HcNXVy2GaHT8jO0uz0FntxsmbnZL1apKsg00PQJcvUHwPw6Zfzyz3qC29t/sq6Wzep9nHvV8fkDlMD7RB+i75T9WY676LeSfVna/6WcaXRStqXyZnKwT7orB0ehqZa9j12dKRATl38CzQjaERRNmc2psmt1OMR8m+j1nl9nqphf73fS7wSesFuw8bARATbsNCNbVJGWq9h4vbVLQXVsb4NM9l0O0OT02qn/4QYQoybZdDG5igmVLlTQH5sCcCw38Wdkq8qva8qWlT4nKaLbVc869JR043YbL+tprBdz2Z91gGZoDAkGAuaR7NTtqPKk12wnWh1ea6S5QrZf1HpKDFsvFwpg1fZb0aMslq+S2ZNDM7q5z4nWPfdq5Bm77Wa0W2m87UxxIxsnN5hPCVe7uLi6jYsPH6JLf9U3bxR8isuLOHTb0diR4duI2r4ZzeUh4v4xNn/7Ryz+8n9i/enn2K0f1CcAQd/Jc7Jcb+NwpPp/FIMvv472t1/H4sNNxNs30RtfRbfRSf1bI+KpvovD82vU7h5i9pe/xfxvf4vt3V3s5i/yRRQ8y8Avn3clrX2w/YaM5+SDib2iRnY/JcRJljTffIibP/179L79vQJqzW4vOtt1vPzjH/Hz//v/xPIff45Pd7/EgSburXrMdinw1BmMY3J5E6Nvvoy3X30V0enGutGMi+sbyVOq2AbdTmy7h5jPp1qTLuO8f4z5X7+P7U+forUgkWUuvcI5H719E2/+9MfYXY9jQQPxm9voj69iNp8rgafZ7kWn3Y1GrRk1ekOi32rr5FPkCnTLH3pL6Ky2mxHYl88Psfv0MRY//BDTn36O7dOLaFbro6s43I7i+OEyahcjJZltnubx8NMv8fzwGPfPr6KzfNwsYgZ3RJY17OHj5hCNQQpssMcd4GbfcJbY4yTYGQQrcSJjOCTP+PvWgcZZJAtXSZ7Zh3XFIN/h99V6Xp09B4nOA0vSyYXdUNk22RYxcCZ5VwSMbG9bJ9tuM6aD3DDlkHWY9YBl4G/ZXrxn3IdqEc9LibEwRp6n3x1Utoj3dMIlUkDHc2tAsLwWn+l0Ei25bJlsd1m+eV7sS5SBCa+F0rAK+9TP5ee17WOchvlgTPzDPsS/l67MNpAqozD6lBB2FFOIgyfGs6RrD7vooTvaicrf619ibilgfuqxY/1mXc7YCF6zD/ndOKPXj306XS0EsPMdVS/kJEHG7GAB1+W7jMvz6PUp7RnjRl7z5HelpCCubx3h371+nhtjkt5DadzJZ+THzEZeL49RdlymfzR2xN/e12W1rXRq0fMMIJqAQxXgoT1FlahNMUA6E+UaeD51PjMDin0oP4NtPJ5dgY08B55D6V5891wR5bkuk3Z45nO70dhgdV31oUo2UmlX2iZxEJjr+B7l/mA/eT7K4I9xSzMP+ax4Hxnb9X081z7XHveMAH+mcrQcMyZ+Xg3mveSxJgwRTDExTZixwrYon1O/w4Lq2H6GbX78Gz03SUKHrRKZCTxdX71XwnFz/FVcXd2oV/18uYpmoyXKPRK81bO82RL7EK0XViRL4ffkAAn2xwiMgL7korxLAW4zMzCW6Xou/Ss52ajHYrWWP6igNL5aK+ET+CroK2x7bCXsUs5ir9uJPTTD2CXNekDdr+QQ0e3VFHiyP6/5zQl9Wj8qq3ISKevjgB3nyGfaVPCWK95zPt88F7Yh+47fS9khLBWWq3xt2ZDZl9UZoTXBIbGHgTWVGIx9dZLkhRl22sJBky+QsA1+9su1bD3mlv7uksUEM0lobrbi6uZCwS0+N394jIefP8USe2Ob5FW32RFOa1xyPB5WvgK4NVyI9ufwv6VHsp7gXvQIdU9D6xh/fkKSzf4oO7Pcu5Jno9HoaCXlDe3DYsDEi6IbFX15eL88zHbwKic6N4Hkur65FTwH0KXMFrg+zFaEjhj7O6VC9EM68GPh4Nf9HQsRGTmUlmWl52sl4Z8cfxuoVhBMFpvH47OzW06wF8zXsIAr54LnMRhTgRA5S8WKWtnBmcLOY5Lx1B5QLlCBAy6FS3OcQHc/o5WGy80RDL53aYCURlYyPlKDYV/H71vwe8wW4KWhZmVXPnepbG0M8Zqv7/l0VNSfZ7zc4/HxURtchn9RGm9hacVnQ9Djs9KxUOfzNpC8p3w9A7XJ4Uif8/0qUCODup4jPuNotMsJlc2XgaEycFeBRVA31FLFSZrXBD6lvZay7Rw05P/b21spYfrPcGYkuM5Aec+pFaVLrT0PNqwlEHJFE/e0Yen14zo7elzgNC830e13lGFLI+KLVjeGx2Ycmoe4rbXjm+4wrju9aLfhggV0boojfvn9Jz0PVRH9blIg8+k0Xp6eUqbkaBAj+jUB1LUaMXh7E41eJ2bPr7GdkSNXi9G330Tn299H+93bGE1uZUxLqNYiNpkK0cCF17Y6q0FJ6CmrCAHtfUoWBYEZKRHA0elrqsoikZXqkulMVDTdUU/KCqXUBnpcrGPxy0MsXp6jv97Hmt4+cDsTdNls5dzLuDtGzA8pI0HgF+WuZICSeYqxh1GwWApUAcSEkkzyEqWYAxhkw0KRY4MLQ8D7mh5XtX4vUcDAo4uTqKaJtZRxTqCxd5nP70ENi4dk2bw8xvMvd6Iu6bUy0LjZiaNdpcadtirPAGOGrbH441uTYQzeTGJwcxn1dkNZK6xlb3iVAHl6Rqnh0U5ZwCgyGnRvXj6LQzaWO4E0iykNvFPTYAwJHCdRW0F9kqs6FIACWNvuot7sChASEJnL1JlHgViddkyXiUZAez4bqQKtc1bGeEifhFks6EfQT3RuaZwJUN6RMX/YaR2SQZYU+fTlRQGo+WFZVV+64sD9JWSo5IxCxq6gGyA6xmg2IB5fHpU1RPAXUIM5BQHyAAAgAElEQVTsMwJXGPg6v+2ejArGq4o1WS4ZNMsBAMuikuLD8shgl+WN6XAts0snOV381z8O2NlpLfVUkisJePOe0/AKB7uu4Hyq/oJfmSAHWfCMdTjqR6/dFLhMVSThlR5OBIGuWgJeTeEoI5GqqNzE3AEwaDN5LYFbia7U9gPruMo9YSwzkavWGyrdHw9E/0PJ+urlRcHTVjfxOrNG/VFfYLfkBc4iQVsog1SBRGY3/NYpi4/gI2eW72leyQQ7JIfETq+zoSodnUFKGaLIBgzrXEXC7+3dMfNPJ4pQ6XTmi0wgAuTDVNnI+FKj+QRo2xGrZ3o26bwsyw+qKku22GqTqDP9Yz3jOSTQoIANIHMjN/lVNSqGaVO0BFpzgixuDg19HI+PM3hMTn2pc30v3p8+zaoEFfaI9zLvSbfmHjjWs7zuvSwnNPewKp3ucn2hKnR1B/JcwH4OzpENTuWqE29UoQo4C/0hfOHir0/7y/Nhu8z2TrnnSj3OM+rvnLFlGeS5to1AxzDklR1L9nx1nkg8KCqKuKbllvdxF/AFWshsI1Z9fjJ1J1Rrdvr5vgEE213c37al5BI0oc2UtKIzk0ED7ZeCBsn7p7ZOe9JjPrcl0TuVjZ9p8tgb3meHdgL9+DGoVdphAOLWxzynnj/3MuIa3UgZywZLfM4th6DLMgWmrpP7a2k/wVNOYsDZz8nWgk3txIGv3oJUOeZYma7ROgWO9QxFNSNy7HV6r74vBijUIyj7DFDfrnPQpQLtcj8g22jzzIHuPVgCJ7Jnd6nfD9e0DWD7TWBtB/qR9IxyLnG6c1+FZrsbm+WmAhdxQHWtXO3Ed+hxRaWX5B+yVBVvaQJEWdJMdqnsbUAEAJ8cYLfMLO1/y0HJO/ZNpnIswTSfFe5Bwo0rSjWe3DvTdpB46DPwSYM6gaa1tKf1/FR5EYBmH2TbSZS2OdDbUjVWqjLXOaSojv5XZH+ud/HTp7t4XcwDyl6SADgfJFa1c9Y6ldymDJbjn+/Ns0uP7dI4rBOdBGJfq5OpQNlbKTmoI3l0cXmZemQ2eppX7BTpDj53cSEaPuyvXiPZ95axLB7X0pwHTv2LKO8E7K02CtDUsBefp7F4fY1G45j2CEkU66X0LXYgfRipqDmua7FaLlKSFdm2R5KyDsqK1fwiv3abqNEPqEvgsI27Eq1GN3qdflz1R7Ehm7ZNQlJPPXzUDw1aZ4J8daryO1GfjGL41fu4+vJDNJqJEhpgGP3BXBMMkc399BTbnz9F7YePUfv0EK8//TVWdw/RpDKpS7UedgT0fRHbbjval1/F5D++jf03H2IzGcfo8krsAdji+MIAazzzer6Mxaf7mH7/XdQ/fo7G57s4PD7FsZN0pf10xvX6PJWdcDEcxYF+p+iJYz1W0IJHM1rNQQw7o+h3+rEejaP2b++i9z++if7726h1mgr47X74GIu/fhez//V/xcPnu3jazGLdRe52Y73cxr7bj5v/+FNcji9jcHmtiqfaYBitYT+BRvjuDfrDLqJJz9TdKjavL9GYTaP1Oo31x1/i9edP8fL0IjoydVBvtVKC3h//EPV3b2LX7UW/fyVwjb2NfwAISCUxNjZ74EDiB2AbPgd9TDn7ZIGj36leaGO3rBWA3j8/iqrw5a9/j9WPP0Zttoxtv61Kp8bVKC6+/hC9y8u4f3yMH374IRa8/7qMu/lr3G9XMa8dYlmri/4bu5GzbZuf+edfCd4KOD0eKioqnwH2pWwnMJGCgcVy3bKHz4xG44r1JAGxJ/mcbJFkh9hOrvRWDkYi6pwcdl7RwrVIHOU71mGWf9VrgLU58MVnbMsauHR/N8m+XI3gzyUdjX5PzyudR15MlVh3iO0myW6u54C1guM5OMDnS33ha/u19fJEM6gs+zxHJ2wkJf7yU+pt22vq85a/J7dKtmCySRgDPqKf1dUZTlpNZy4Bk5I1OZnX8yW5tyH5OoGo9ELmfshgYyVQZUlXZR1lG8r2ARWtBvNt08nXypVErUaikJIuKvSsQPluVxWF/jG24Hto3tONqvlBB/MjXYE/d0g+vfEI7y+el/lgLpgr44hidcgYpJNYSpvdv3ssllvSi0XlML8r8Njvx/Pzs9bA9/J8OXBh9ggnoPl97s/+MCZm8NysSAnwLqgp904KOgVq252UBCq78ZjGQJWIfZndfhvDQQKzbbtqrX3GO8jbU98u+lj6jCU2kRMVvgMrjIvnL33F0g/27/zvM8Pn7UuXdqorq21DO9l7vV1Hi8rVvGdKm7KUJ+yBMthV+tGeF9v23NdBOdZitV7FaDiqdBNjddDIcvKAvdJJmIYxXPvyCs7Ukx0mvycHBMy6YV/V/oNtWNuqCjhGCgBja5B4QRCo26GH81iBpcuv/hitZjf6g2vpxdVaZcEK6FJtD6Us9HkrgsX1RgyuJsLcXuYz4RwjKgRJGILxAl+gFrGm93i9Ft1BP5bQxJGc1awJL4BBxL4ulbvNQZoTbCLZ0OAMuecWNOGHxjG1p2COhK6mvrFJPofacHA++PH50Fzlin76fzIfzAF603ZwlUjZOCUWl3LB592+k9fY8Qjvf9ab+7Fnfb7s76cg+1F4pHUaTEqOq0BjR9W1Zb19NMZhWSp8LQdWeeAq/pETuTq7UIGAsLDFIl4e7uOJyqfnl9iuV9Fo0jYh0+Pir+bkQvq2qop+mOafPWe9ZPnKeHiP/5nPCrcs5BSMF6U/YP/5V4EnO6M2ALigf7ezZUCEyeDzTICFiJ0tKyIvcBW9y5mLXMuguR/IQIWAvbNy5RIwt8NvIVwKYyug0lDgNQdiymwYLxBj9ISWDrQdqXLCSweZe/AcCDNvYm9MHZxcweVNYWFooWdl5euU9yuV7H6XooonIZYylJNgIts5Ne+z426F5LW0UeF1rAChTDfA+MsAY2nEeM29WUrl6uez0C0Vpp/Na1U6pTYYPFd2yBmDK7DI4PAcWslzDZ7BmRWeAxsNHhuvW0kzNh/iKhBUVKVZMVmglwaMx2ljxoaAFZTPAYLany3XsBr/ESLylB2dFFZJTcP+SZlZnAeEH8Ke/UrVCMKK96yQEGbOGrOg4/MWct73jIN7SSjkpsHnxo3HugJ4PtYCJniMDCqD6KtyUWvHEMV/2MQX/VF81b+IAU2LqVi6vIh+qx676SwWHx+TURi16HWSAJq9vuqf1qLTFjCNwmj0ujG4vYptPfR+rHdxvBjHxb9/G4N//zZab9/HaHwpvnwyVxN9zAms81r7zOjvQ+L5r/Z3prrROlElhfKRUX8QmEoAYjZ9qfqs1HHY6I1BVdXxGEto2Z6msX15lXM/jNR8k8DVEUoMwE1o6tYpy3eXe3qo/wBVS840yyCbgKbcKByA3HKADBFlLtRMlWQFlzMZHJgmW5QSV847IBnOY0H5VO+OpNgVkKZBJM+8XMZ+uUo9d3DEdjx/plsiwNaox44qCQCK/mVMbq6jO+7HsdtSU+r24BQE2C33ypwVlaDadtdSY+6nl1gA9j/dpyoVso03OwXzWDd6y+DsQsGmwBP/cmWG5iFnrbR6yRC3PCkNQO1ng+25OkI6B+AoB6WXqzQ29i29qeQMqFdGXZmlU7J88x4iwEXFE0YF9Dv6fZcoByXHTMFVUM9R6aUx5cCTZC1nK3N/awtmKiKcaOmTVqrykRPYoEQ90WsSFJP8zcCg9UmpyG2AWO5Z/lgHen6sY32OK+/p/Jeiuarn+ORUJjody2DrUhsQzIkyZ6kgAghQwCbpPBkl/U6MBz1lHyMFO0EfiEbUFXDI9KJ5LpFvBK4qeZ+NR5qj24iyk1DKKnpY2NG2HrIhozkZdEWbRLXdej5L/ZiQTQS6RXJ6ohuU0VqHEik3vIfKKhtUjEsB1tzjS7I6U25aZ9pZtX6RTsiVLdLzuRJA48xVHswJe98c2HLAm6kHHYbuNlNdec5l+OYkFMZ20eumikqCUpmqT/stB2M5H3YkS/lo/aqqnVYKMBF4qgJngEMYsP2e6AElp/I1FYTKVIGvC4DPUwKHnVTfa7U8AS8GkCvjN5+dcj3P7SLtr4KCxE4UcyzHGFDGGesEApGBueJQmWz0V8lBJveA0xxmvQf9Vmkwl/aHHYEyEYb3bZs68GRH89z5lPOrrLpTYM584nxWQZIcrPF9vYcFukC/sEpUHF5/AHPJg3ZyegUYFka/ZaWdF2S8HFHrfKgoczafbJD9qbEyjqn2SpYJWmOA+lwtyd+26xmnHNZcwaM5+I3AE5n4ln+2bUs72kEe7ccsh01FyzX79eRU216ybKrsJ4LA+XvpTJ4qonA0CWyU+9/z6/2pDMyc9INTp75uEtop+LIUEH8SmuqsmAO50nXHVJXuM0/1vB1/QEV6LJVgp/ZaBqI0h81kP/ia9m/sOwBU+0wZIPPfrAWgnKr0AC4VXEm96CRHG60gCG3blr0nvZPpxDSHBfCq9SPpowg8AR7IV2gkOjU5kbkijnUhaGAd43W2DNc8EDwvmsvbvvGaQFns6dXauo9epqys+t6h3zPg6MCTzghUJKwhekXUpqmXooIf7KkVPQqT7BaV5TH3dtxtY73axnS9EVD++PqcZGCmeFEfwQxse6zavzkBj0x4g1usmf/5fHivQ9gngBq66F6vqh6jgpd/h2NH89nnvQ4NulvqJ0rwyRmk6don+no2ue/XIOnwkOwTJTaQTEbSzmIdq9ksGgeA2gQaUzUDQIO/KKpp7O8dPP1zVe9T+a0SUlHMEKTbxrDWis1mFfXGUf6X+jgdSWroxbA/isZoEC36fo4mUR+OcABSH63VUk2qa9FR8kfn5jKGb99E93JCWzTl11ERvTmsFcCj+oaKsi2VV/cPcfjup9j/fB+L7/8Sy8+fVSkdxFcI6u7rqhTc9lrR//CH6H/7dRx+9y7i5jqGk8tok4V7oCqsnYIZPHPUY/30HM///Kf6Ix1/+SUOD4+xnD4I4IKG0mwCotEDbCfwXaOqfhfL3SFWHA9qtBsdVTpiuw2puPrjV9H+/Yc49jpRg70CSqAfP8b9f/85Vn/+v+Px/i5eV7OY1fey56ly2w+GMfr9VzG5eRujq+toTyaxBnTDTmIv42etltGGCpMFPCbWgBZr9Pway4+/xPTTnUA6bJYdNm6EKMnH//ZN9L74IpqXF1Efv9HZEN14u6Xs5yNVc1CsqqJjJ6YC0aLmoD1Bp8NmF1t6iHWxkyHUOcTm+UGVXE9/+WvsPt1Fa72LF9aYSrxRNzrXl1rf+XodT/cP8qWW8008rubxtF3HtH5QT9fVjmB/yk4nCQu5ZhtYciz35QMIRL/bJnFwyn67aOoKGvqTD510mgIDmQrY9kJpwybANekH24z24/0a4J5xIeNV9u1lszdPNESW+74G96IH1fm4rOtln2b/zr65wW/bHHslVqWzL9uokfRPwk4407n/XE4Gs271GGyb+/t8z0Ch9N4xJV4ayPa88R6vcfZtH3nuSj1OzMX+tkS0xpmqpI0d2T7S2c2A7smPSfpRc1VUVFnmaq/C1FHRJB+Svyw9TMJjTozKYHJpg0mn1hIjUIkflpgg81naIyU+piBDTuI6txtsEUBLP8+BM81LrtrnOdnbVLrK1iuwzfI5jcUwV/YfPDf+nLEc6eGSFiwnX/i1Urf6ORKrzzzZ6zmZgusaFPa5YG/bDvH9tYeOp0ofY2s8m/cnrBXV3OR+jARL/VqzlSvLofg6GDQ/sTbs6TOZA5e2eW3rpgRVen2eKrIxTbyH2GeqBgWjQdPkSuHSz7CsYDy2n+w/8Z6DVbYrbcP4HKBTbd/wzMazHUT1c5Y+jPeuzmlha3k9S5zUAUe+Y9vdeDj3cGI59/XvXieut1oVPSizjV/ZtpwZmSwkgiQfjR/8OX7AE70nLB+MFft+T893aa1JuVLvqU60W53o94fCItuTt9EhAeXqQwwHl7EhkRI/v9+LTpfEx9SfSe0J6PtO4neDBLgkn8fDgQJTok5Hv+r/ZMOqlxPJjSTeIWfapyQrkiKwYeiFLjme+4qLWQnKvXYqlqBHMvNm1ggEKL6QbUiojB1E8r6Tf5VlxjZjAMLAC//XQdLaWeBJrkOF5aZiDZ+ncx+GzyYZu9EYHPi1v5r8hpToK70IK4t6NeGnZEaNVnrOpOuSHC/xGuEOmRq50k/Zx9F4YIwCeyEJZLeLxetLPN3fx/z5VVXXVAwTeBJFNnOCP5XpiZX61E56qfRRLefZN652Oh+XY0JUzfN9xmY/Reez3++r4skvOsIrpZt5J0twxpPgg8xgDaB5c58UZ6ru4DMMrFRAFgA+LAbqfFAtOH/lFBQZoxbCpWCoFjArAcaF8eIqFTvrXiArjNKx8qT6NW8mG0z+rjeghZz/9oSXxse5M1YKDt/HzmuptGQAbY5yJPhcckaSE5s2X6IHSEbKyXg5GQopK8Bz7zX1JvBBNODANc6FuxW6n8EGnA0ZHzyv07lh5/cZU2nglNfhd4Qc76NEvRfLPWYFbuVVzq8PH6/xvN6TXMfC/Hz8XntHwUuDzteWIVhw4HoPWAmlvZD29vk58DqS0erAUxr7iTaHMmvRO2Sw0fy7HGZXA1pIupmm58kBTxs8pfPvceu9TZoDH37vAc/n62oV/Xo9hq1u6o1y2MgJHEcrrlq9GDQj3vRStVOv0YiLyTDe3VxGbbmKRxrSThNwJicDzvLdTkGlNfz0OFlkgTZSpkJ3MIjGsBevq0XM58uUEfftl3H1p2+j98ffR+vmNro9Qj2NlAUex+gRuMs/lj3ea9rn8MPmbCCdVZwwZwAIdCLwvFQmM4DvYj6Nx7t7BZKGPRRzI9FIwW/bqMfr54d4/ulTxGKpbNBeBuOYR5xdMshxup0lS/WQ9kuumiAgAX2QFEWrmfYy1HJUCW1T3yVlZqhPVU0lyzbmT0Z1pkJCBh/SHrSitLzjWfn3QvNzGnxiwPE/ZoEyQZt6vv10JqpJQKnBZKzg35bF6LXlkBO4urgcR2fYFzjuDGgUEBUR9WkCvV9mKWADNYIyTQBmeK75Sgpb++sQynyB5gwjBINC1W6AOaxnBmi5NgAHCg/LSWCc6ZgI3IhuKBmSNoIBki3XoNPymXtZLHU/AYz5n3uS8JktDvZuI9BhtloEFUoJoDrGar2Iu5eHKnGiCnJmOYJsX7rZarOhnmQyzqlOUUArOQo+gwQF+dsZ+gIQi4w4DC3JI4CbTHVgOVg6s5ZVfs3AVvX82Qnz69UB+Y1flOFeOO/WU9YZJC+c39v3kUzU+UpGLD80poRiEGPmYjTQfia42M1l/f1cvk7Tz/+PrvdqkiRLrjTVOQ2aGcmKo9HAzi4edv7/P9iXHQF6AAwWTaq7SLLg4ZytfOfqMb8ZqAmRlIxwYmaXKTmqehSQjT4L1lcKFmazTuYGYwiqQ+bE2eKWm5ZnAFDKDMpEl1q/8BkMVtE+7gDD5knRVAzb2h4p2f5ZmYFxlftNlYjswwQoyt4oZ1TOXIKhBcToNNVIjZGXwK5toLp0X+BPAsHsTfeNEVAGF/UWGXcEHG0n1XMwyqrBpoFwngMbmw48WSbWhnGxZvfRG5c+eKqUGA5k0EOPydqN6INgfZOGN+fP8ubx6e4Lg9E2oZ17eiw4cOvXapvNdo0dY+tdPb96kBVQvd6DBud5BvV1yooYOzgCn5OWFKqyL4CTpJaUDsxeHbUtV8+Tz94RBDoG2BpnoqqoOcrnY/CDql+fd+23DCLJdiFLverxU+9dn78S0E9wJ4Mq/K2xAmjkax6j952DE4CI6qGVQSXkrMEGBbhXxbHWs6f9rP6LWek9SmDsiznM56kDT1pbB6yy4onnXB9K4LG2Pwwy8YzovGbeErSpA08dEmVTf9TP0FwParEMXWjOvghchDL36/s/F4HohcY2dT+orELT82cyhb/Hp702qgzosTePuueY9U0/Mfbnl8Ca18EynGpig66Wq95bnDv6sNgWszyXDskMXeQzNowr4ZSIQdAlKc/gvW9sV9uhBKgS7PPcObgmCrusemDMm91a+tagi3vZ2daqA08eU+2jRFZc1j5HbZ+p4q9alOeBJ+8p7Xnvy/xf+4IecVRsAFQ4y1y9ALaxIjCnxjwlS7YE5kqAjjl34Onh6Sk+3F2rnxi2koDw+UL2h6mHkBVFpjpBLLPY8/wp+agCKe3PjHqFRYO/nRRGlud0PJHveT59KVCon71lsVVJtgFQoTqFQI5smWyorTaJsjmKfAxRjRXQUmDvfBZtErZWm1hQSX17VyreVU1LI3gCCdiMpZKjvWnFar1UP070o3rMkrUv8GQfg1npL9Tu7ONkOinVox2otk9EEXg/Hcb05csYX72O1ulpHOjFAOAGkElGP0GgQTfa00mML89iQBURY6DSVOUYTGyCY5rLXezv72P740+x+ulDPPyvP8Ti14/RJxhWVEGpgoQy52wa8fbrGHz3NlrfvIv+q5cxmpyIwo3xTk7GcT+bK8GKykp6X93+9FPMfvxzLH/8Wyx//RCd+9s4OS327ZxeXfg6l5eyFwmgDA99nScSXKD93akyFGaHvoJP4zdvo/f92+i+fRmbpEEdDXuq2iLwNPuPP8QHqn+W85i3sHEPMSAF5/QkBu9excm7dzE6P4/xxaV6YDzMnhQoxEpcPj3GBSzl0B/u19Heb6K9WavnEn2WFjd30QG0zWoQ7Oj+6VmM6Hv19bdx+vZVtL/5narn6G2BXa9AMz2f6J0pML+jYJQThmSaYzctVqIAH3R3IVcEb4tkrPe/xNNff4rl+w9xmC1iu9xofRdUjuBfjLhXK5bzYgs/kYS22cTtfhOz9iGe9jvZzCTE9nvDTFirwLWqd7JsA4JeCfgi8wwSGrdAdrAWwkIyQexLPVzYK+xDW/6yj4odcax2sh/l73O+oFqWnZE+o20Fvi/bjW2ZFUi2b2q8iCSnGjvgng5gKaCGL5vJ1Jb7fo5iMyqN8KjD8gwU+VsCT04MrgMDzTPvj0nHtmO+wKCwsNxDMnEi4wPMw2JRqPzsV9bvMV4qG7heAawLvmJqSiXZuZdLBp2e40Xs7dr/cJCFz+l5RTW1KIltwm5aDRW79mz6L7VOsTqR/dgtTEHPcacG/HcD0PySX/c4SV6qbc/6fc0bLDdJ5afnTWo52bODfuw2x8obB3dqO7i5TyaHG5+y/84e8b7mEZ+vlfWM18djNw7m522q/jMJgvsaFDY2xXcMWts+AD/hmWxzeO/4vqJfc1A0q/8IPPnHgSeNYVPAcb9fQPdyNl1F5bPh5yMVheCs7VECyT77SCVYSfwsz20r+X+ZXM7vDqrUwTvjyvWeqfFqfDCfR8+D1/G5Lel5qLEY7Hef/1pOeA8gm2BD4R7INmgkR1QjZyWIZQPX9nPXAD2BCJ8zr6P3lOQejEUVWxf2i4Oc2B+ScdXe47vGHth7602hQaNajaATVMCSpbTUmE5jfPEqBqOTeHX1VVxcvIktSSEbaIFHohV+eFrKFoMylcDRHHsQLG08VDX/ydlUOADJy/PFqvTphDIaW6DdUqIzPve6RVIQdq6THrP6fjho2Dc0zm2pWAcvwH5brObZ11Tc+tnHl8rlsjcIPLE+riSr5ZtkVRSqO8kAL3gGzWRXpeH8W76f7OfNpqHasx3vc8ze831lj9IzPPXKcS+Xm5ZKo4N6rRc7swTxOQO+LmtpG5MxuYLY+JOxHl0vg8P08gRrmAz6opemDcfDzU083d3KRoAx4djzlyDwsdqUBIDNvvTiq6m4fQ6KzX6ksDR+YT0nu5iek1k16MCw9CI9nrhAnYmhC6Yi8Ub1gtk5cjCjLgXlewYUDBjWN/OG94I0Aq2qDuI1l+oShPCz1FFkP4uVl4Wwham/w/8GBh2Rex6trJ0oCxBH9/i+nWgLRkce7ZjVSrsOgHhsdZCrfi5vZF/PwoFF8YaWgGtDz3Dss8SG9EaUwaryyJLBXQtArst8WJh6bjwfVgB8j+tZ+VnoO5BlBcnnrPwM2Hij2djyWHwNKxe/bgOqDkAKHN5s1GuL/6l2snL2mGqjsAZgPL76GZ+vp51lC/qaqspjb4CGFDy1cGJO/bfBABk8acwx/wbj6jNkAwzD1etXBEQBmkp2ackyeG64+uz5DCGw/Nx8z/NnZe718B6t/xYF3njcRN6LMXnM4F1utqLMI6i0XC9iE9s4GQzjPDrxqj+Kr09PYnhox0mvH+cXp/Hi6iLO6Dvzy4f49d//Pwl7xg+NFlF6nlNBpwyEit+1XSLpfapfOp34/HCn3gAv4IL/x+/j7O+/i8F3X0dMz1T6KaqqrBIY7EvQ1WfH8sXGiJqV15kg2Vhd5zP7nSh7lSDJbhObxVJVOfRpUvNc+sooS2yp92jWt7q5i/Z6G6eDsYK+9IMi0EQlGNeiV5CCSKKyKdlpBJEkR3fbQtWVCkaGHNmoS5r+FcpNgh4Gj0yjU7beESTDcWPcrF9D/wMgrCy2Y8b2tlUCHXDhFm7bQhEzTuqy2acbKXOAjvHFebTGA/UVIHPx/PIiehdnpeGogkA0m2yXbMjZkxTTZLYS7ePHjx/VH4FnElCSz9Fv9UWVx4i7BCcGvVi1yB7dK8NysCnyCYdYgIWz21MxtqnYTCcZEIqAlio74KBdLGVUaX/1S1Wg9kEFDq0Zd1IPOtjQb9OLCJo0HmcQj7NHZVbO16u4n92L7545eZw9qDG0HToHnlgf3ZNssnS6uMeMgGMVeLIcbpye7K1SGj1m5W471xEgkKTeDDw5sGwj1rrGcreWtTaMrdAtt2pDJ0XXf/nPsqAGPWvHiGzX+j3LS8tUMrEBi15cXGjt7u9vm94wk+lIwDY8ywA/VNth4Cj5SVnTNCEtgRX4mS3X3S+KvzE6FbjOys7njhm80ZbPfrbabgCkU5k9GTUAaJqBYyLGZFQCZnJ4zV3uzHoq0ujRRQay6AGPQQQCT9yHai7uzznmMxjzdgC0FwkoseiuVi8AACAASURBVLZVpTbyrpHFCjiVMVrPMn6CutIjraJ77RRarzSyfwFYiPw6NqF1w1ztsZR31s+1nSIbg4D/eKTAE1WBmmeqZJBFVAtVzb29v+rADxmLPh+2JbxfuGendaRSqW0ay2dnBDL2Wk/aJqCniZ/d58h7j/95zRVPDjw1lTME9zMxwcC6dHUGQqRHc63rPe77WR7ZGfe5sFMgWV19/7ecD3SnKyX1/BkAks0CdStNJJ/ZTrYd+YwazGKrJV2fnqmq6jFVnO2e+gxIDiSlgt9H//C77R3kaGMf5h5V37o8EwPP37M+DZZHDvJpTbLiyX2apO8y8GRZVM+h5jWDPDrDCQK6F57WZJHZzm5gW2Wny2bPM2kb0BztZX45P8egVyOH6z5RVTPlYwpLJSbRSxX1HmCt959eb5dq4eO8JzKow9+O9e4YOKyf0TKbDNDavvM+NJin/o6VXrQ+sK0JECf6EMZBYkgGWQgw4tgT5Gj2swFGqn8y8KTm1da1SadZRGQZNLLdOt0UJpJBOW+iJs7rls/7e+X/fjqqnjOvv2W0ejpW+997W3YAa6tq7Mzyz70MaOD7oFdI8lBTZqhqoHsjoUc9m9aiKxMlT+pcAk96Dyqb5To+3tzJDrl5vI/r+zvJS/UJ2GxF7UQQ3j3Bipw9ymps2MdVSawyWFUnLyp5olvW1/SHqt7t9pQMQX+yVxeviR2V/gQCottKOmpT0Qg3fw86k4kS72js7cot9hbPul7MY7VZyn5CV2C3QnW8nS3jgR53n25lewMAsOYkswEHYP+Mx8M4rJLe0hUU8hlTp0KV83kWO1VB0ds1e6SRSDI6idFwEg+XZ3H29m1M3r2N3Xgau35PIARVONAuU7kudgKSS6Fsps8YAWoS6th3PczKloIh0IYSXDrMHmL9y4dY/vI+5n/4Qzz+5adoz5dKfOPMTYaT6J2dR59gz+s30f/qVfS+ehu98wuBY1CBs1b9YS8Og1H09gRToEXcxOzuc6x+/SWe/vPP8fCXv8To07X6fp68eBHkga/6vZi8vopVrxOP62WMDmOB14UdYV+oSju9QjNNf2eA4fNJtM/PSpW96DojdlRT/eWnuP3XP8SP//rvsVo+lQANtNH7bvROTmMArfi7V9EfT2J8dqb+EwBBh+UqDst5bJezGPx0E/PVXAFg+msN6LlJhfx8EQcoelhTEqrox0dC1mgY3ZMLrcnLr76J1Q8/xPj0jOZcCmwxjm6vr4Q82QI0dFeizTa2UBbhzxLInROMfIr94l4ygLrENr4pmdmfPikYuLy9jwH0g60IOk0tYhd7NW93D6Fd3CwXMYdiOrYxa0XcQ2uNngDM7vfj7g46yLL35c9kAg/yAXyHzPn6tbKHS/Ulz0+VnJN7a/yI77OPsSlc4fPcPrE8buR56hj7k0XwlECzz4TtZa7FPp89HSuSfR1/XzKMOUlqodpPbUC4VHY1+Gv7sdg3zGVFtZn2ctFlVDIcfV/bQ7KJMoOcHlgOONl3+MKGzkIIBa2z8tZBhoJXHPEN2zf+X/ZpUv3y/FDsFRwtaXyT7sxjs8y3j1e0bFXJmRiV11t40A7bvFDXF9BTmTSZSI0PX4BQz701tzE/V/Ta3rSdbRurwQmqhJLajiMZ7DmmVMZdEoofH+6FWzSBgkyelM4O+g0fqZWt0xv5mvvC+sN2tSv8+NvVL/UeZIzysZOuul6X5+M3m5MTA12pwR4xY46vYzvE99JZaxf79LmP6T0NnmD8iwBRsQGOVR9Q7fG+bNiNeymVABr7jF7YPs+2c2zjaN+gHA9lPxestK6uANhfNewmDcBeMUrZT/a8MCZj1A7k1P4MY7cc0XNkJQ3X8d5pzlZiWLW/Yz/GewbbxHNlP8Jj4ZlW65UCTbzHehB46sF4kdVbxsf9v0F67qmKT1g4sqrGNrmxbO3xrFjX2U87VtfaQZ07VHKtbX2e2dRv3jej0UDV1nwffTceTXXO7esOpucxnp7Fm9dfx+WLN9HqjJIerhf0FF1uSqCrC8UifbHpL97vx8nZmRKheU09UMVcUXpPYsOq3xM93E4nwo5ErYu8y57nzIOSjbF7TH8N/hWFMlxVdKKETjYp5AS6WYkxmbiODZz4hnWEMWjGK3+USmjTbWZlkZMFC9ZaCgXqM2jblNeNWfMa17MsLPhuTzR/3j+Wi19eq2ATmEaWMSS288P3nXzta7AujW5MTELYhqlaMxFPNn2yvZGMToIaGC82BUxFT/d3qngGIxO2mXPgntbFdyPoWaryfJaMS9g/mUzGTeK1ffraD6NHln1D30PXPjs7OzAogx+1EmOjSqAk6MFkOJrKlx1wcKDBG1wOf5Zr2pBwzwsD6DYavAEsrPmcMs0Xi2KYZP8hA87eBM+dTINTVjRWvnXU3wLXAoL3/LvfswCqN0ttaFhI878Xu1aMNlz8fA48WTDWwEEtiL0ojJ3vNGV5PTihU4VLEH4ZeEJIOBrJd2xceDzmFG0UddVonrHzefcWcZClVtrMo8dgQIZn9TidsVFnSlgwMj4LeR8Y75F6k/JdHC8+Sz8Ul+ba0LIysUJ+DnL8FuDgfYCw58fGqwFfl+B6vqzAGoc5HW8LaK+V9+ERSCuGkc+CX/eZIuNJ5cTueZEVT8WwQeiVqkDvJ4FRFfWODWsrcgsZP4/3r5WS166Zu/9N4MnGApyqQXaiuFdnIIlxMRzF2a4VLzv9+OHkNDq7Xbw8v4irN6/k7K0eHxV4Wrz/FPs85yiB3aYEyHDYAUR4tkP7EMPesGTNHMp4yVLsn57ENz98H4tvXsXZD99F7+t3ESMCZEMpFyh8yJzAaa3PXz3/2gcA02mI6By6wTqOCQ540saQ1bmc0WB5LY52AkgEdahy4ufh7j7uPn9SU74xPLeUfKPwBoUqjX5GUJmoZwZ8rWR2kA2V/b0wYJXhDh0UcjPBH8WIAHnhta1AdOg9yPxGOWvvHY7glrMcGN+CPkhJewVIIuqsCkAadwaxPripI5kkJXvO4NHqaR6j02mMTk9VbRbQ6Z2dxuWrqzh7cRm7YT+NkZWygEdkKu73cfvhU3z+9UPEx88KBlOhxnOQoY1DSWNsjbU9EL+8gIfpSPcgq3SNoxuHmLQK4I6BZ11ioEbrtW8rwAQADoBCU3V6ainAR7b8bluarGfAykCy5ChVK8NuU1ElCiKAJGi2qATFkN3uA75mMopxoB8Xj+q1s4DO8uaT5k4GIeuYDg7gwzHwVDJVuDaBJ8k+ZcGVIBzPJUACWcqakq2SFRnKdpqc6nPaQwDRONQJkjUGvUutswqkdozYmzZyPQe1jqmNoEaQVL9YVtpxq51k7ZMK5OZrtfwoMiVkvA4HNK1GzpFVTU8CIup7VdWpfyL7ptspPcUAMXaH6KvXRHFSBYY3XMIAcYXOAaPU7yP3ra8s8xGPtX61/m0cjuyXhRz3s6Ej6eckud8qFbDOaLd85wxpTtK5EB9j0oEhN3R9mpym3K4DT3Yk9X2y7zNLifmx7FYQFdoZOLipvMXZ6BXdbptH5wL6z+R/ts3SzBe2QFbE6Nnyuzo/6ZwjPywTba/ZUZHO7fZEQSl5lIEn2XhMLOcng3G1DrLOZg4GKf9qu8/7s8hlsmYLEGg9XDtiPJNB8NqetJ2liuAKmPa6GjTCeG6Aa85VBiLkHJLBmdmSsjmTXkrPl3vZ/Wrq69YAju0Q7/16f0leJe2g943nyecOilFRpmbylPsByP7K8+57+2zV57ipZCH5gf5i6WQiY587HvV1/JySa0mbzPWpSLX9bVuisT3SuaDS0GtBf8fmLP1GclFNbVdXPHn8UGrW6+61d7CittWa/kymp6UiGlqqSr7bjre9UweetCeyObA+l6kanvtablre1bKDQJV//FmAFZAUr0ndv0o5kD0AziMwCfji8SppaEMz5KTKyL5y7mEl/SBH+phRbrtNQEHy0PsZvabWK9IlJfql7FBdB6Aye5xtoOlKag6toYIw4kaq5HgG5jL41CSuZNCylT2e7NzL1kjQi9+h0/Ja8LdBGcucE/oM5I/XrtZP2DwaQc5RHVRVSKqhVWrpV525DFZqXtaldya6U9VC2S9AOpQ5JLDWLvSC0CZtoGgjC1U9Zdbx8e5BdJY0iX8icWRb+P1Ft7rbx/zhUZRwBmOdNaqx0DD+UHrNeGyyaXO/yO+lugd9kdXOyHiSFU4GI1HLTvpT2aAkztBzB9CWqnC+QxU6+oHrj6YnCkDRQJrqFVXdAoq22jFbPJX+oarw3yqBiSSp2f1DTB6WAr83y9LzaDQsVcWUashf2+T5VvV/eU7RHmcQ+OSRhKh1bBez2M6f1Be0S9LSYFSqCb7+Ji6++irGX30dW4IEfXQ09Lp9VQM/kMCFvEWPQzUtvUIj8DLH9BjrJEUT1ckbgPrlLLYfP8Xu+i5W//avcf+//hKH+8dk8+gI/OpevYghVU5/9210ry6j9eIyQpTdBGGwnbcY6HHojaO72ceQ3qidfWxW81h9/hjLP/4pHv70Y4x//RSrzTZOrl5G5+w8dieT6Ly4jOW4F1toD7vnXwCOVMUxP+wzJbS0O/FEVvlkFNPBRPldJGPsHx/i8Pkurv/nv8SP//yvsZ3NYtcLJTcB5vagJbw4V6UUPSioXNLZOkRsnx5i+flTbGks/9f3olNif6vHVq+jM70ngQDdSlUJZ/+QgSfmoD+Mk6s38frdV7H43e/i9PJSCWUEnghuqZdGJmipJyznhJ5YCngtYvP0JB+OIObq+pN8NCibkA09ZDFV7Tf3ohrvrHexJiCHmUY/NmQAMjj71X5eLnRGZod93B22cbdbx+Nur0p0AnjISOwDyxBjJk0VD4l6Vc8N3q+xI/SgZab1nMFZvoe9qGTHqurJ8rSWtdZXNVYg+/ZQaOCsA+vn4z4EnpyoWesU2wvO+Lbec0Y67/N8+P9cxw3oqSJgLozvALRTedgEKxJILs9J/w+A4fKMNS7QBBEie2ElhmeszrgA54Uf4xP8XgeeCCzZ/rKMrjEqkpuPPoYTI4s+4/OWhzVGY31XvlcCe/I1qqQc/73fMK7Un8no4yIl98Cu18b3ZfyySdP+tR1nLNJ7QJReqX+ts2p7x4En5qAObBjDol81rC3GwdzjqbHvSJR91gOsDn6xzt6v7rlkH8f7vh5fvceNsT7fu8b2ap3kPWWg2gnsfNZzYt3t9S76peC43k9+z8Gh+XL2RcVTUfXHQCAVT/JjYL7auk/lkcqMiicH2mx3++zINlQ5bLErCgZa75NiWtX2pfeSzm763p4z5tH7gt8Zt9eNzzOffMfBAdmoOZbavrfN6nNX27B8zkEjngV7ovZ3/Ax+zX7Tcx++4H/FluBHGEOOx6+JinRV+uLZ5vBe4TX1pluXIAX+OO/JN12X/mLal4dCN2hM2evKe3UlJfdW4IlE7Exa4O/NLuLs4jJeXb2Ll1dv4uTsZfR6UxSvKpRIfBYjBfbYgVbfa/nEUOJOT09itlo21U2D4ViJBuvNNp7ms6Lzzs7EWEPQiapjMBp8WtptaL1E7HfsQQquaKp85MRYgbOtMCAla2cPYHqhal9naxPHIRiz/XXp96R21PymH+L7lTk/JkY1hm71C9elr7f3m9lZeHbm2sUztR9ifSP5mZWJvDamVURWSe0TZ6GHna/lcy87Ive29nImtOuxKlq+svdLIjc2BclChI73S9oSzNVfsrWNWMyfGgyBxTcOg93gwK9lt/W49v56HeNxsf/tr3tsljl8Drnn/W0fR1R7BgeYxDrw5EPkzeqB+2AwaAeGni+KP+NDavBNAF+V1WhFaGGghmkRWjCeh4BE/eMD6ECHB1I7nzWg10TyUjErU6rf1z8ry+eChYW2IrIg9uRayPp9f9dGSW2cyCCvMi7rax2V+bEpc61UDUDAvkzVhQR7Vsz4cxgmi0VpYFgHAmshaqHl57KC8UZiDuoy2NrosPEiAyoFOWPw3NvwsAJ8Pj6vldfI97QB4H3A55yxYVrEeu95Dr25LWDZq3ze+5PrWYnyGmvM+1YCVmAGRXjditrr6LmzEWaD1s/svWFDZzAYfWGweH8wJoFxcH73slmwAIGSgVjug8IpjnDz+cqY4x4WZBis5+fnjQHJOB3ErRVYvZcFLlGamtkVNm69rgVs6Yj3XQBPm2yzTpy123G+iTjfd+Iberh0+/H1q1dx8eIy7ucP8fn9r9F5WsUpDXldVbTZxjIFGADzmKxIQPZ+cg+vtrGiGe1qH+vNLkYvLuPN338fT68u4+K7r2P0zTfRmU4VpGIM5EOQIdnp/1dgw/JAwpzqo4o/GqfI558AAlmZmNYEMdbzhTjmATPa2esAqjiyEmZPD6WKabsTeA4YAWDgvj28riDIahOr2UyADIpquVo34DnOHkpTgCFZt+xNDGN6v9CUnKwElCu9gBKkAgy2EV43snUWCqCxFE1mHQtcrQJPg3VLIAZz1abHVtUMHgXd6nbV8HF4fqJGi/C1n728jIurl3FychabVtmPC8rA50v16jkwJ79+jLvPn2NDM2hktvibh8qmJFhAk2mebUV/sJNp7Af9WLcP0R72lZVpIJ8gkCjFCAxk3wRl7wLa9HuxmZd5AiBHBvCZJZR+VD5hNGevMoPzBgYJGEgftfeldwDrjDFF7yAydljfbaHuIBWoD099O+JhlkDUbBZ39zcqxUbXKACd2duuGuDcLHbFiMMAgmrveeCJM8U+Z43IdpUOHWQgil5IGXSVsQN4kHRBlmmWrbWMsxz1PrbM5X8H0K0fLFN/yyjSdTI4ZmC1UfzuY5K8/75nreNluEarVBLl3FDVyO9F5m9j2BkILINmkzWcAFq1W9HFkIV+s1+qbmxoA274GZgLZ+9wTX53ZqydpHaVXcn3bIT5fQI6GL2U8gNGCSTgTCXlWixLEPG5HhTAScZhVqSI8ARQycRQCY4zDuaBzzIG9qjkar7OuWv2dZ7TWrfPoEparVURRg8QjECe3X3A1vMS9OQ7zpI66geoL0tPKl6TLgA8qipuKYWv94IdK3+Ge6JodlqEtigRVM1ABjWVWavS+FT7Pyv2AOjtdImOIWmmvEesIzWn6TDazqpls3Rh8s4z5jrAYOMZINZGuXWs9yB/q4ePG0sDmiLrEqhBhrZa0LUUGaq9kYkGtr26uZ7ev36O2nbxM3vd/FmuAdWj7YXalvNnAZ4JUPqsUklpW7HpxfPMDqxtLKg6pPsB1xNg4sw6mG3gwrbS8ewVWRJqTF+CP1yHvcaP5IKoaJylKjRf88Seb0CgeaEasn1YO7na5xVVkQNP7hGlZwK0rMbss+05qG1gV+fVdGv9/ZfN3/0cnFnZb7OnJplE71V0hOxTnxXf5/kaoTdthzaBpzzbkm97Mm6PgScldiSQgp6leTGBJ9uVUKce7W+qpYr+dE85J55gk2ivpcz3M9iutSwjqPTFHNXVWlqvEnhCxhF4OXidde6Iehx7FOgz6hOSFZzK5E9bE0Ane1zJ3khiEUC/+v7IBstq5APyxra0/URnjzKGoWi8jkBUbdtrLZSgUNG5usVWVsCZ4ERrW1HtWV8tH2fqEUCmLNdxEIq9RHXhQVROZY2h3oPqDCpYnnG+Wsf13WN8uP5Uqq+n4ya5jWnlHJDkIqA7s/tc1Wdfo+7X6PPJuNmfAhAJPCOXAHDxkQgydXpx2h/FmF4Jg7Eqn/h92B8V0HmzVkKRquSxhaDgJfg1HkZ3ONLfnGtkydnkVIEnelIydsUV0SEkUCEv7h4K7TOJMOq4xCV5Dta7ZAhrLHyPDO9Br1w/K9AHT0v1jdo83Mbm7iEO65VsqB6BJ/T3u6/j/OuvYvztt7GFlUJBayq9etEnMEKSR2bren+wFjo7rDE9DAnWQjl22Mcy1nFYzeNwex9x/xDzf/u3uP33P0XcPmpsHQJbJ2fRunoRvW/fxtnf/xC7ySg2g34QikHeYl/gsOy6h9isdzHYRUzUJ+QQ8/VjrD59jM2ffoz5H/8a49s77YPByVlMv3oXvVcvY31xFoeLE/VI6nQm5TnRJVmdAviF3YO8IHlm0aVX7SDGrb5syl0b6mzG8BCf/+e/xft/+fdYQl+zW8Z8v4nx9DR6J5PYTSZx+tVXoiwSndBsEf3DLjrzecx+/SVmN9cxWiwFDkkf6SwV/xowSfOIbakWUFSFlCBri311dhmXL15F6//4fbx4/SaG5wB4ndiTZa4qavTtIQbnE7KFo01g8mkWa57z86eY398UyvC7BzWJV4/UfifGBNz2rdg+PMWcaiWoiLbQJ5X+UWSmq//Wbq+Kw323I3YDKPZuduu43SzjbrdRIIpqYarXSgD9qBft70hupr9mG/o52Iu98jyoUfu4/UGhM1LCY55LyyP5udChmnq9yly3PlXFRdqVXLcGseV/LwteVOtIy0v5J/1jcjZ/u3Kf7yrg1k49lslF7AUnkxY7B/uyyG3piENZ92Ij0M9kXHwO9/TMsVj+zBcF9LSNwt5x9YRAaAV2kh7zN1oyuL9Srbctw3kmgEfrO1WWSleWZDBjIdb1Xuc68ML1a2De47QtueP8DkrVL9SdSh5L3VS+W2x+r5dkdSZDs+6d/rHVh+0e229FLx9pDIu+P7IhSBfnvPJd24a+jkBWKB4TkNYzZH9e/y4J+2xv1/gh9/N8GMtxBQFrZVzPuJztyNoGtW1tnMv72XvCthzrXle1cV9AcftVPLMDIcwhP6tFoXH1mbFf42d+mj829oHxCar0vH4QlNqWB25hz0MfeQSqiy3b6NNMRDPW/Jxqr+55IxZdKD7FMrKLDkmlVdsI+2T1eaxteQdyavzPdpjnzuwpta/tBEDWR3ssA6bcz36qfUBRs1c9cC1Dahvf6/dcxnk/eu5ruWg5RMUT+K7tRq6r+Uimjx7sLemvcW+SynhP6yDK00OD73rtHQgs57wE64xjmG2MOSsB6ojTs4s4P7+I88tXcXX1VZycXkWnNY5o91XlShICAThsLGQ+OAu9g8Erabkg3bfbKpkFqncCTyTuqi96fyBbh4QGEhhKQk72GiWZHQww+7hStQMux9+an8MhTkelYpaaXe3ZLtVOxV4vrR3KeefHBQ2ePz7PszjmAKak/Z/BKJ3PI6tkI4O8x3yeLPfYE1ybPVP7JfYd7P/yv30Mtf+Yz2UD8BzYXtC/YtNxDTCyOnDs843tWQKTpQ2BE6YUI0j6ayX2utKTSmyq4LodVenTXxLmJ+QDNjDnzHgxOpXrywYhYJWJ1TX+bn3Dc9tfqM+WxwezlRNTa/y/1e/3Dw5a8NAWOLWyqw97o7AT+HP2RH24rYh4DaDGh0WGVGaGFqVWglD1A1kx+HreFFZ+VhB814LbArlWLD74DjBxPwnajCyLLqDfF+hYO6vNhCUwxbVrx8rvF6PhKHQs/Dw+X9MCwwLdn/MiWugfF7KinlD5KolGJfBUDLDS46k8Vwk8CcyslHM9V4y5Dii64od1cxCuPjD183vsnjNt5CyX16HIgInn+rkCq4NcnsNaMdRGnpVXLUSfC/QaVKsjvj7kBmUsCLw3fU2ewcCtHVve8zitIAxu8qwKHlVjdvaKwEM5+CWLworYe9B/k80B1Z7X3RlAZR4IfJVya++lek5dTcb8cw4uLi50T54JgUHAxBlUNthtyFjJkHVZK9V6/ovgJCMRyqJ99Ead6FKhtN3G6xjEq3Y/XvY7cdoZxMvT80Ag3TzdSWBNoxunNCLOMswZQuzhTnuCoBNKQgpuUoz2e8o7Pz9Ee0cV0TAGl5dx+vYqlt+9i9Nv3sXgzZvoTk7kqEP/RcYcjmWvM2yMxVrg2zinYR6Bh0ZuZWao9jTZsFQhcVaXa/HjA6QojUPNmLex+3Qfnz9/1rk6ERdvid7z7Mgu5lmBoww8CahFWNNbiMpE9zhwtrFSdApdkmQZlQZU7yzXAmF0DjJbF1BqmRVwlivmO8ZxZJ2hLvN5lpxL6gHPRe9ARV03Nm0AgJaCHgBVfO50Mo01DZpPT6J3Mo7DaBi96VgBxJOzcwHa0LGwV+ZPs9L4ebaIx083sb59UPCG4SAjcRBGGA5QlwHW4xAPerHsdWJ8diIHdI4DDdVHf9gEynBOlXG5OzT9ONRvRhRCEb1DrwH1GV+dHSGjPTlkAcotcwFarcQJBhJ04LOSP9Rzr7fR24GtdFSNRbk0Y6Qsnuod5pWGsbP5Yyz3W1V0iS83+8MpYJlBHt6XI9duKbCk+x4OMSOAWWU+SzZlpRRgVWN4Uv+TjiRONmvJGiFHOLNOuNDryYVbyy/rETuTdZIAz2i9Vp+NL85JBWRab9T6mXoS6yY71w0Arp41hXfdwRWqnFiLIusPsVwUzuoexsqgF6ejsYC3YactsK3bKkA4IKadHfUeaPoUmr4jK6BST9vOaHWyYikdc8syzx1ZPKK7I5ibThD9HyghhzO+v81G4siUpGHQPspxT7MHmc+qMvKFIWYmaDqH1hPIYTsdkjEQBGVA2XZM6Z9RbB0y2qHqnHT7cTKalF5UBHkIKFFNtMhgZuohOz0ev0E9gDxXNLsvla6/KUEjnt/P5b3CtZDF6ikH/eFwUHQNgOVmqwosMpqp5OPa7HHkKJ/XPgcKrmg1ajuoMTarahsDFl/YH1U1iANYR/ulpSa2jIP5UnA2q3JsHwEducG4M/VdDVACD+V8ARw3gEfuT+n1DEjX9tXzRJraYPaZ8j6D6vG5femzzWd7KncqwQjZehVVmwNPtf61LPAcqS8NlRWZOUnQyfYIn+FZazvGNo4dQ6o3ZYtl7zTpKeyclCXIKttHUNno3CYYo3lflD56todq0KTshYpaLXs8/VbgyePyvrCtVsunpldTFTxqr6vEiwxo+6xhqy2eHr84j65oLtbTkXXgfyf/CLZ4fbU2BvkyWAg9l6vj5ItkZZDWh6A7rvDhCFg5G7TIB/Rsef46eR4GrwAAIABJREFU8ETgx338vPa1s2v5W+RhWRPPk53U4z4k5yNJAkXDSBar+7rS46roFJ2ftH2oEvA6Ykc0HO45JgfXio4rFVz6lzJP984AHPuJ92wTc8YZi9cIDrXap7H/5j1HdY4oUEynXlXYukK5+U7OPSBC41ttdnK+Ab0ZNwAHdp32kmjPuD/zbbDhoAxcbAKSun79eB2f725isVmrFw7PshQd9FLnwHu/me+cS2fd+7ltd88XhboGnScgg00IxTH9WpH79Dxs9+JsMFZ/y/F0GqfjiSiZkGXytXcHPZ8CVZ2SyEN1f/Cv3y1yejzRmMe9kSjoqNgisAZ7AsFlKIlpfP/4cBeLh6dCxcb9F4sYtFpxMhxHR4HnsjcPUAoN+zGYjDUPqoShkmaxifn151h/vo54fIxYLFVRhQ2HbG5dXcb03dsYf/9dxMsrVTyxO6gwomfArlMy5g2OFDus6FD5jfRxYDfBdqC+rbs4bBfRun+MFswJf/rPuPnDH2N/c69rDE5OYnTxIlrvrqLz3buYvn0d89jHiir2djf69NwB4KJgDf8AkGixif6GwOUuFutZ7B9uYv/nn2L9l59i9+G9giV7Ej/evIvxd9/E/sVltN5eRf/yXAGSfeFnVL9B9a/pdFXlwzoN6NsE+NMfxXDTDjKRtz0KytZxgAngjz/Gr//jX+P+55/jenUfq07E6cVl9M/Po3U6jdOzF8XWW29i8XAfrcU8hgT6bq5jcXsdsSuJkwBQ2I38UDngBBhA3Db28g4ayI3sMaqw2r1hjMansXv1Il6+eRvnb15F9/QkOqNptJSMQ++PbrTGXdGG86yrDx/j6cOvsbq9jfXsIXbrVaweniQ3lodyzqbTSUxoaD5fxepxVhgFWFPAV9nTpbk8me0Pj7Po9gexOezicUe10y7u9pu4P2z192IPk0ZJJpKMrPrPCCDbbmN6dqox18ElYwHIf4LIlp1fAFdOhG0VsNBgX41HydePLwMTRz88NUZS7dkGMaDLvQDM1quSzGQ5YT/D8to9nowB2H7jb403++LUvoIZZgrTAmD2scrDFVQ8XancLyC/9Wt9HyU4bo72owNM9o00r+sjyGn73riLAlPsq8Qv6vdtv5Y+4sWmMP07H/f71mW1L1JjgXWirdevfp+KJ1ViivWj9LVC9pbxwvxTEnNtj0tGUKkAm8ByGVTs+qdeW8/XLu1X+xu2S/w3srGeX+utMv8tMbeIzcRV2RWjihLVssdTmcsjZaLX23anMVYz6Dh4ZrzI9pftQo/FOJ1s3PRP7Qf7/xp3s19U+5P+nXsYF7I+g+r6ecKb7NhkXaKHkOdHWJaSSEpii+wO2UfZx2XfEohO8MjnZTgsZ//5Hvb+AWTvZdVYmb8jlobdhe8pPQI+BXtD2qreb7Utbl3Na41/mBWTv7VPNX/ZMsH2Da85QMR92WP2Wy2/ahYpUcYlU4n9jxoP5Jn8fv18dRDCtlS9z+0PjaBWrRiQ+F7tJ+FzG5/k3DT4pOnjogTWvQaWrTwja0VPJ+mcPONFVhf7ks+O+qMSEBkN4+z8Zbx4+XWcnlzFaPQiTqbncQ1NXlaaq59qtxNC9bsd9YCC8QW9D3aC3iDwRIIRrxF44jVohw9UhUIXjMQGQ8ozv+2VxHVsNTAt/FmtZVIin2agjeor6U+qsDIRucxrSZK1z2lZ4bMDfufqQPwj+Z34xiljeMLn8qHec8KNEnu3HetgkM+d/V7LBPu4WgtsDRJDkh1D9traPfUKDlkzmjnm4T3qva4pJ1CX9jl+j/QfZnLsY7OAtWkZJ4NBnE8nSly6u7mNp+WTglxlj4WC/3yPfYft7/7ttW5x4KzIpsKEZB+5Ecb5y3JVGF6877yvW6PR6GAhyIQ0AG5mX/J9Rb+aZrfHbDo+ayo7K+JaqfhAcH2X/llgsJltMPCaFxqgl9e5p8G559d8Lqwt3H2AHLDgb1e9lMkc6Xk5cFwb0B5qNx9KP5vBe+aD73njeQIN8Hi+6o1Yb2xed5ljHRX1c/o1ruuNZMXQZAlsWwpc+KCo/LopWcbgL0rYh6txslMYyjhRSVzp81OXBTIXbq7rKiZvMAOiVJy5TNyBJ8+D59ZK0wLOe8HKvxEiVR8MG2Y+tOwPG3jc29/xfDy/Zn0vB0kN2NSCvjEwqnJ1z6XvUQN2VqJ+j+fy/vd6WXCIQ5XePRVoaMXA8zIenIi6AVuBS8oPhhWBpzq4yn1d3UHfK+7lcfHe2dmZqgABy3/++efG4fMcuIKgyWyh4qQSvPXZKfuwFcoKp0HghAj5LrrLZfxufBFfD6ZxAoc0vUD2BXwBiGHcYwIgq02cv7zSM9zf3sXD3Y3GQpY9JaRyHAaF4/X2+i7mnx9j2h/H6eVVdC/P1F9o99++j/Hr19G6PI/WYKTAkyipuoc4wGux/JJ/u5YzPA9Odh14IpvUSgYwj+olyZmneSweH0Slh3u3eJrF/c1trH65TvCiUFaOT8jkKGAi1BdPT3P1ICo9mtaxX65js1iUzPIdNG4ls0IyhF5D2b+JOWEuHhYzfZ9qIgJPMthEGVU4old7OPfL+ZVw/sIIO6iqTNfOwJbv4z3EniArEAASp9DrD2Bx9eJlxNVZqUKaDKNLL4GLc5VO63NkLi5K80ECaTefPsbDp+tY3txFa7Ut/W0G7cA5AOIZDsai8hC9Ihz4VDpdTASaKEAj53Uox4HIG9k3j5tlCdoR7HNfiVZp6o7DO1aNVZRMlWwKbnBQTkFS47gviYzTKgMQ+hADYVyHwOLmaR69fSsmg2G0xr14mj3G9afPkn0O/M6fnmI+f4pPj49xf39fqq6GhcuW57IcWO7XJficPMVykHe7eJw9NVlY1m+skShDtyUwzLmlT4KNOvVvQKdUJdU8s8+4DSBntfC3QR0Hg2x4+/Xf0j218nd/HJ8JG6ZO3OgRJM29x7VtGFhm9AYYvm3JG/YLSRAGt0vz49D+I/MQOqGT0TBGnW6M6DHRG0S/U7JdubYq8EQXZEe2GEqcOxtX1iXMnfT/piSvODjv6p5GJ5MAACjJnjqU/hWb9VJUf2San3anuqea0VMdmck1ZH3LWALkyawo910zIZdosjaFKsPz5+dknhjTPPnp9X5W25CJ7vc3ZOzNF6oaPR9PNXdUzok2Cgq8pH6wvuVetgUYI/LMFas2SA38a4266ZjlGnJfB564jh3n6LZjOJ3oWgCv0DGQlEDgib0EmOtsTiirmBM5oADHmehiPVkbnraRNMfZq8r2mPW/v2c7onbABqJXLYBbHZjib8anHkoJvHB+tFZ2BgRmld0uOUgihPZXZeimPrBda8PcToEdwzpo5vFqfemxxz6pGozXjmUdeNJZTltMNhkc5lmxWust5sUAg+6b/QG1Dln9pvsBDm9LxpkdVdumthmRo/yuzwOysF4VrYgrHnl/kE44a2/HHzlv+78BEKqAuuhj3dvnWeBJ40iE3mPiWr6eQJZ8dgVUsrpSvO05p71d0W+2aZ1laptqmNQZlnN1IIwns93TPGMt/HC4myBN6QmlqivT1rF/1vMmMKPnyGxr3Y+zRIVn0uuVPXnsc6SgUWYEos8dFHH1pNYlK5DxOfjb9jbryZipWuJ/y17OgAOjvAbug1OteytgjtmRa0IwISueBBQlH731mM7CHtC/TArhK1fB6AzSa25YwBwBLxkAdhaw7vns/D+3bzdJOev5bwA60xpmxZNlwnOqPXRCE2zLfgsE2gxED9qFdg7bQJVTBHlYw0zeoXdN4fR3n7QyTwR2sK3/BiX0ZhW/YtusFzEdl35K2G9KqGFPZlWjM059b86Rg1P247AVONlDqr9J+JkvRE1H5bQqzvaHOO0N42p8GmejiQIvZycnQc1Pa1d8aRKFCK4pILcm+3cbUC/Te3NwAi3yVMEnBaS27ehDowZ1cVY8keQFP//pdKps4U/vf5VdOiT4PV/GlABCb6hepGLdYxy9foxOJjE6P43+tDwXYz8fjOLzzz/H4tdfo0fy0f1DzG7vFYA5Pb+M1uvLGLy+itH330bn9dvYjYYC89Fn0AmuluU8FLuz0BYDAA1GfZ03AhQ9OHg2JZhygFuWLFnsiYeHaN9cx4f/8a+x/vBZ56BH4OnqdbS+fh29H76O8YvzuF+tYwuQRe+nbcRmMYvFfh27fsQA2sGbh9jfU9m+j3Z3H6PtOrq/vI/tn3+Ou59+lE062+6jf/kypt9/F613b6L31euIs9O4b22VENXed6LDWYmeoDrtwWjFaL+NTQ/bZhSjfVd028sOVXy7aJP0+fE6fvx//t/49Oc/x91mHutBxPD0LIaXlzF98yr2i0LthM2zm81je3cb/flTDOkNMnuKRSyaClSZu2k7IE+gQV8v6b3VjZZ6zUWhFjtQhUEFWzeeum1VPJ29fh2Di4sYnJ1GZzCOjhrFD2M7aEV3vYn1p89x86e/qNKqtXyKDvttt4nF9UwJZDsqR5K9ArufYGFns4+7NolDJfCM+b7Dr2Pdd9v4fHsX29VGyV1UPD3FPh7bEY+tQzxCv7ffaP9axyKPal0munvOM/tElRKF7smyUHZB0vXbnkK+GOyjBwoVP8aZmB9jRnxOGApuR+pkzV8C5g3m0yoBIgPtfIbrmsKPijquYxumxoBkH8l/K2tjG8O2s57/UBKsjSNxL3An/pYsURJIkc/SOdlTp8jkdjw+FGDP71tXcA90xenZtCTV4ZNmANi2sqo1kkqNZ3UCeSPfknXF/ol1cI2nUI1kuxmsqfgP2de46g9uvIMxlAz+ksRO4MC2Tm1reb5QaFRVyZcXc4QUXM7pXhU5Bv5tn3h8jFk9jVN/1jaacTB6Shu3sW/M/uFH/lUmidU2nfRm6i+YOobJciBAOXtoMhZ+36wKSC1dkEFSz4WxN+7lezM3fr/2dbSXMhjrve5x2+fhb/t//q71rZ9f/nHuR86SbbF6bozjMQ8Ezry3LcflIyyX8fj0GCen0wLGE3hLCrY68ARjrXFQ3hfDCHZFVjlB1X3cCyVp2v4g110sZ2IFKbYQiZhH6kv2GYkxtpX4DHudvklUP3GO+NE+SKyVz4h6k4qagIqtMFTwUyeceb5dWVIXV3jeGctmt4l+sjLY73HyIc+Lf2bfweffe8fn1veqz1mNfzqYYLnnAGMJUpY5s71su5i/FYDalKCBnsFJcikvyl6Bgr5UavFT48vlWsUPNr7gRCSPQW0L0hc/OX8RL168jZPJq7i4/Drevvk2foURBlwMXxm8BZwEqlUqaNmvVHwOByXRk77Pw4H6KlHxhL3K2lPlHYOukh+2svEKTR00pMtulB6W+BoEOJP9AztdeJ0CS0Wui+2n1dbzSIZFO0b0gXSv4Dxf9q9ZXwJPPlPDDDaxJxxchNpYdnDKCcsVy2P2mmMZrIf3GWtnXVPLU6+BMWRwCmP62j8Z9NN5hiaw1cleX5kAnngJe4q19NrXib3Q53Nv7WnON8xasD3N5zEdDuLq7EzBps8f38eeiu7ZXM/AHprPZtHv92QjK0ExfSzrbsm99FE1592jfrUctj8vvQ4jVJVY53lrDYdDBZ48udzAipoLeEM+V7gGFSwk+b4n2BGwok7/a0Na7uF/CLgaVCrKqpQv+5BZgDPR3jQWRt5U3LM2MHxwaofYh90Hm3tbmfGes2ZkECWQYgXJc9VzY0Hv8flvT7KFNe/X47VS8/M1C5EZQYyL+airYHxfCz4rsSJIi9PqDe/P8BzcwxVSnofaCBSHZ/Z4sPA08MXnnW1bbzTuYwHqfWPlx3s+bFaAKIda2dhwZI1xwmswkHt6je3ouSKtNl48Nj+H94n3gIE3KwIbmR6HlYyp6mwUCmDOA8s1XelVz50FuMeHkern8P2/GO+2pUohGxwYk6YTRBdAh+Cz9Xw+fZBtKDCu3//+9/H111/Hf/zHf8RPP/1UGuBWvWHKmh+V92A0VHanI+dQxJmWQJzeZBBRQo8jt9vGqNuKi1Y3vjkM4213FMPrazXXRKh3eulEbNcCla9evpRywfin+kr7hZ5Bo5Gc5j1G4XAaKwzs+7loSFQxc34W3devYvTyKvb//f+K0eSklBOLSqkoEBn7XTLell8Ehi34PWZKYeWgcz8MpPVO9FHQrZEFv+7tYrsvWXPLp1nsHmYxIDvyYR537z/F8vFG9wM46IxGJSN0OD6e//1WlGFkDNx//BiL+8fCk7rNcuZZKRlW0EmIXyda/W4ZC0ARfP4AilmVQGYj+0RUMBjoGVBSdgJ9YRKQQpMrMIwLCLVdkwlfesa0DnsF+Oa98qxQWmnOel05p5w77U045idjvQaVy+XFy9LTDaNDHPL30V5txen+8Lf36u20WswKFd5oECcdQJCR5gfn9ACN3OkkRmcn4uvdQVezKllzMvDUx6vsP1UDttfKGrQxbOe6GJ/QiBQDqj4zPkcymABvM/jv82hHsBgjRb9Ylvs8CFTa7WKSvaU+ffoQN9fX2hMs1+3tbTzc3sXHm5/1uaf7h6Kr2DP7nRpls6ZzHP+sSHQjUffvKvpkKW7jBkimICidru6AcuV16TWW+gOjiB9lFrEPMqPKQSaeu3biLLv8f23U2hCv33uuh7ivZayN11o3kbVseYks4D3LffVlXBXA1Pq+1um8Dj27ep8Bqg6GAsOmk0kxHAks0vupX4ICGFJtAjY9uI1LxS6NuPku93ZQx/PHWtZ7gWeodSPnQw3LKzuDaxnI1ndZi3ahXZXumRXHTzoeQ5zM97RHkmmnqSjw/azX7PjZkdFcbUswi2s4sAZYW4yybmzI1l4Uulfmk+Cc55Lnoq9eM8YMCFAt6nv02HsEgTptBYcIAEL3g0xSRUbVM1DBN4DrdI6tNzxeUWdhHGegWwkpvXFT/SWdVjfKRoa1SxCHH8bBmJBhDjiR7YwsJEveTVkl+xIcHrb6cjAI0DmIwXOolxwB70yq0R5Lx0DXy0od6I3qgAEoDedP1HSc07RRZcd1iu1ILMTycr8+9mCzfWg7kLlgHn1+FHhUdcCRusY9AsrrmcmZVRs60wRjshpTMqChiSm9TtAnOFl830DbEWhvqR8dILn1GfPfOCVwnVMxkFSezwN72utU+1X63vakx8/ZZ14aWyiD/3qfSpqG1idKwoAcgZLopDlN+Wn5blvTOs2UXfYfLH8KcNZtqPEst5qz5qpAqNGoKM0EN59Tnpt7ADYT/LTcVmAOpLhDtd86pkl17IAN1/HZ0X7m7GSgi/fER597nPNCFYqf6fn49fkOpFudphpIxbDOEG/3RO/pfSi9vj32xKBfTA2aWe56brXvCA4nfQzBEMbqaiMc7Q0McxkO0xxmb5VCOUhguOwd7UXvhazqMuDJOZPNTFVMq50AX8nE5Xw6yc8BeAU8K4qORj65gbErM7BVqv4d2B4AeQTg+BFImbYBa6nAQtIkce+ib457zZWNnG3bBKayFuFggtSqDnTvjkGnUIuIsqrYgNDYKZDTiviXH//a0HGTDHJ9d6uEGOwjZOmgVRgt2F/oFtkauSdVBYq9RqAJilJVSxW7QmASdhj4QDbQViAJgLfXj4vpaZxPT+J0XfwcnYXqLKt3AdnQ2yIzWGsBwuhUqPdOSr+n1mRcZDbVqOgwKom4L7Sp41G0lviAEQSjlk+P0WdLUeW23ESPxKZhND4CFUzTk1NlBRPYEjjY2sfm/j4219eiv9s9PqifqSglO914fXIa+/Pz2Lx9HeN/+H20Li9LMkinF4MD/kCxZ/UQaQdn3lHxP7H9yGTe00h+FwP6UKF/oH17nMXi/kPM/vo+5n97rwBQ7/WL6NLb6d0bVQ1RcTPuDKN76MRsvVTlWmxX0Zk9xZ5qncVdDFf7aN08xPL6TlRl/V4rOsttbB6fYnV/Lf32NJvFaHIWV19/F92v3sb+h29ieT6N8egsqKreH2h43hI1Wkmu2SiBhWQN+ciHsl/HVN8dWtKFq9lTbG8/xPWPP8eHP/21BDJHvWifjaNHprr8j1FMWp1o3z3E8tf3cXh6iD7g0nYZj/PHGBIER2+oNCMZYZQ1zjkiKFZA3yJLi6yHftj+8bxXfC1YDabnZxy62OwP8qkuLi7jAPCzO8Tm8T7mnz/H8vFOPR7Wm0VslovoEmzLvrRQMboHmM5/HOKyNYhFax/rySA6F6fRmkAbeIjVYqVkvKe//iomARgPZvT86hzi42YVv6yoluorWa+xHUmi65aqMmMw2OFm7bBdzP9OJqPaD7nBXmXsto85q1zXND6msCOYw3yZEtm+dm2z1bqo1hUOUNQ6ztRTxnUKOH6Ub0eGihKAkn2kIGzRayVQc6zwr4MJRW9/WfFr/9bgvHGDAsQeg1PWWfVYauxJoHQmktf4jOyjilrNoLSfsQ6Q6R6Z+Mj7xjz8bFzLfpf1rsFzzxNJabY9sMXl5+WYZavsj1Rvtl1sb3OfwR7mknVJ4Gi3YjZ7lP1KUhl5qYd1obIzS4V0StouSjRfr+IBWdGKAAtBRiHReQay+1sA3/bNksKMPWrMDd/FY/TceX84QVB6IgOPzJ99UDCRmvre58C+gfWq8SzbcfbThBWmzcl3ve8cRGI9XEElfVRVXPE8/H06Pm98awfIbH/WuKSCKMkGZb+h2MlHNhHP09G/z6TYDKzZH/VeKnugnF+30jBYbkzXPUqltwkgYTNnIqLm9VB0rf5FNrtPGlfuc3F+ovGVgoXiV9Nn0MC/zyPfrxM6/TdynXniWVk3J3sjZ2Rfk4pdBZYtL3zWHPSy/8+8+3fty0zGs01vu9h+dqfb/qKi0/i37XcKI4zJ2g+rzzw0qdon7HkqwdMn932Qh5aVtuH9fSW8K5ugJK/J3k/55f0Uu04MsyqevU2Sw9Wbb2J8/iJ6w2mcv/wuHjaruF5ulJSyyl7lZ5NxoXMfToovhq+RPU9FCdst9MS8R69S9gEV3mApSoDo96IN7VwvWadIAqG9A8EZKsezzxFVuzyXz72xAHxg+RX9wr5keahky4wvYAsrUYae5FQdIRezQlJyEJtyWIprmBu+az/YmIWquNcFN5bMz5iCbDt6Lx0KFuAzZ1/O7CXIr5PpuDm7k1GxM6XDhv14XJQguZ/Z8tr7t9ujFQnVgPjlhfqb/pD89NXXs9i2VLIrOQnsA3wS8KPTVrEAe137PZMcnYClfVVyKhp/wGeh0SNqIVkS4cAYhWOmH8KcY6vqWVJ/MzbWSoGnekNb8Vn4N5HV5OmtA0Pc0AeEzz8XnBZ+3uj1gfEBZSCeVAvvBpjJiipXQ9l5seC1k+pN44zxLzKbq8aCdYDA9+C7ALR8l4lSFkA6FjwPY/TGtjHB+1YeHrMBLytZKwEreY+3FvaeM8+1BaCCARl9dUVZ4xyn0WDFTqmkM4UtDG0YFOFeSvktWHiP7zIWGxl2iCW0kkNXTkNVbVMbBf69NpIM3tTjk6OWPZa4rp03ntdzaIVqge7ovoDZVKZeK697fX8LXQt7g0reSz4UvG8lwHPwPDZufQ0fcM8Xz2hA3PvcAqaeT58DCxWvDa8P+hNlMXGv4uAfjTUqBuib42t5Dqy47ah7Tvj+P/zDP6jq6Z//+Z8VeMLgfr4OFrKeL57ZGShU32iNs8GpeMyhCtpto9tpx8VoEFftXrzeduLloR9XZCwpSRFqpgQO5PSX7FNAUK3nvmRlEC1HgeB88hzd3lACb0emD7z6JyfRpkrqzesYv3oZ8d//SZU0OrvQYWXPDK5FxgKOZL2n6rWSPElaNKhOvDY0zFN1Eb0Zuhtlh1JxhBNG/6LF57t4ur6O7WwBEUMBpsbD6EO114W2pQCPKCycQwQ3FTsbHMvFCs8/VvO5QOzDujRWVN8i8dAfRJ8nwCuBCCt87UFn2qaTomwR5GiL7Lhy5ixj5chEX0Cv9khywUMlhsEAoNQan2m+h9OxxgBVC/8mZ6dq7tg6PY3T8zMBoJQ061xRvYbcBfDYzkSp8fT+U9z+9F7UG4AnVDExptOLVzICgsDcZBzD89MYnk3j0O2pwmmHPNkceXTJjrSjAzB2aBVZc5QxVmPuSXLkf/c5tzyUXkpwWQo/DXwHngzWOmDCZ2pgS+c4MylZK5wWAq/3d3fxeHer57q+/UXVejc3N5oXOTi9EnyCTm84zqyqVenFwzVVOp4ZhnC6MU7rA+1Z1kq0ZX059wI4s5oIUE7GAABc9hZA//DjrPg68aHWeb8le6y7ras8J9Y3nhMbM4y51vecbesDO1TWA+yVxaIY4M91t9eKHggYLJxTgkvT8TjGmbXKOIcH+oCUKgjKySFn6HUwHJMnnFYXVbNM730+XwfCaqe+BnMflvMvKlL8XJahJYuyGL4Cp5clE0nGD3sX6k0FHI8BLDuu1pG17rU+930AqRpHLEFszb255ftdnXl+JP+zHF52Dxn+neKoyDCtaB/4HPfQfsyGq3DNq2oPA5Fu4KquLEC6/mWSD0Y337Uu935zKb6ArjRuyURn7JarrpBr5iQzmmQ4rtOIzMCT9DN0MNBjUNWYAVhRjfIvDgK2AdHE820KS4BP/h1ascwM32LkFhovz4OM29WXlSp14Mn9/OzUOcBS9+lR0lg6Zrbr7EBLLtOjJatUbT81VIMJAksXJU0bv3Md0bgmp7psjAzomI/c+0NGeEXdqea3locEXNmXSdehM5zvac91OzEwhasDAVUjdN/D59N707aoz3ltu5jGxmtF9ah/Gpq5DOZrH+fzWJ74HrZVyU70azyz92JzPrAFquCW7US/RuDNQSY7y7WtqYx1AiRkZtKEmOclEb5bZLQCnjk3lmMet30LVwtzT8lcB9IJBOAEOyM+aV50LjNLj8CTKGZ8j42zsdlXgHgFoPXnXS0ruzYzTet1aiY7f4FiBKdRsp2AK85uniPO6RousYyISwZXXIMA0QSeJCcSNLbcE40JgGfuS86b7ElocrI6U35CBkp11rKtAR/DAAAgAElEQVQKjUcz1RcBHa6joEj6aq7iQh8O8myItk26sQROXbXs8/XcZ5JtqIS5Y3N77/16Dt1PhHPv/l7IKweJh5OhZLrokA+l36XAC2KqnXZ8eJzFL7/80ujr6+vr0m+AVO2kyrR8V3AzgVkHkMneJfAkh1p9SEplhmSCsoxLYFNV7Gr31lKG7tl4GiejcVxE4eL3dZvESVMkEuDRhEP5VgKlBHNJ+oEysT09kc2m6th2qdyFBk595XrdEmDqlTNE4KkFgLJaq5JViVedtbJXYV7g86PpVDplCO0rICw0uk9Pcbi5jc3NbSw/fYrZ/YMq8QD6LieT6L54Gd1vv4nx736Iw8VF7Kjk7g+0bztR/DTGr3OX5RvePyQYYENQdU4fqmG3FWPWb7kM+nd1N8tYvv8k5gFVYp5Po/X2dQy+/SpGL17EYdiOSXekaiQqhWl2v13M4nB7F7ub22jdfIr9/SwWHz7H8v5ePed6AGUAfrNldNs0CmmrkpSKjenFVXTfvo3ODwSgXkVMTqM3mkS7O4z1pvSfVYWgEirWMT0915xDScY4+9AAwfaAjt3sYv7hb3Hz48/x6S8/lcTVk2G0p6PS84uzg2/Dcj08xvbDp9g/3kcb/2BDAuAsBvSPehZ4ks5olZ5lyH8DzhgL0uuAaRl4WR16TUP3IT1yx5PSjl2yqR2TcV9AO/OxfnyI1dNjbDfLkhC126lqzT0TRSlGoMt9LiPiRX8cu0E32hen0X95EZ2TU1EXUumEXH76889xc3cbC37fH+I2tnHd2sanzTo2/bbks31z+ThZTdboR2zEYclot93J705GwGm0XWo9YVvbPnztL1iWW+ep6ifPtPVEjQnUtkAto3Qkm+D40f41riP/kIqZqmLEAYraP7G9YLlsfEi6SPL0S/1p/WCbpWYU+q3Akz9vHWwfwT6Y/QHf3/rXOtCYmYKrif/42fgsFVP+Tq2XbQ80tuczLND2AYmpXh8AXtm5VQ8SsWNV9No1rqLztqN37kJyBflPMJjzCZsFgSdklGk9Za8ncCubUNS0ocQfwGyoraUnVVhGUug2oFLWOFN/at2rZArPi+fVzE3252QD5z6R/kuc1OvuvpbGpYwV2b9x4Ijr1ziQ59z/e9953r1GxUcrwLjvaf2kfZ/BGtsnfN/+SvFvCv70fJ/488vlvAmm8l0B5pt1dDtd7X8nMdd73vq07IGCEdfBWPslsqOrah7vJQe+hL3VbSoyqGGbQT7VoFT7lCq2cp/tpgTkvGY85/Nz6HmYnkyaikHhdVm91tixWeHe7BFTsCeLB5+rz06NtdrH8lm03KptYOIx9R7ze5Zf3i+139nYqwo5JJWm2Dayf3xGC3T/TWEosg1Xn23hDEk3LNlYUQbiS/H9zRJK36H8VNZtenIR04sXMTp7GdOT83jx7u9jcdjHA/M0nsZGvuw+BlTmQmM3OdX5kv0JBsDr2BzYrlSbd/GPSlCYZBjyL+gVVZLQW9EZl0QgnsW9aR0cIh2y3y4JbtiDwnOz3yT3ZF4fVyvR8+kz6adZ17j/JXaMcTdhnU70AEMclcRcV8VLN8Gqk0UK1h/GWqmQFP6adHmuZjIma9zBWHSv3RM+Yt1G4El2JtVM9MoallZFlg/WUXxGSYVUi2V1ptqMsvbQUqq1QWGnwXdqE4SjcAdcSqBDuebj472Sby1DwEt8XowNiQGq8j+/0LdmNkifQXo9E9/kD6bM8LgtG0S11zgrqWw90N9SVgycHybawtcH3I5freitGGvns3a+/LoMqgx6sCj8zQQUHsrC6+hAge9vAMrAQxP5TP5Xbw5/l/9Na2YhU4MRVhzOorGg8KGvnWoLBs+HFYKVs8fVgBa5QJ54X9OKzCAbYywAfqGgcsVPDSIxLm/c0WjyRdaJhTbX4N8TGVbpNFkh2ajyYbEw8vveJA681H9bwfFZB/zq9a4NLJ6ZiH29Xl4zZ6gCujo4xZzwug0gH2oLZj+v55zPO6OoVsgGXmyYNqBAzhvz4SoGKw7vP+9pGwH1IfPhsxHAd7xuVkz1+kvh0hx0V4BHxopy8CEn8OSMTu9Dnw2fL0fK+S4O5KtXr7T2f/zjHzVvtVL1PDOH/LOyt1Egyrgs1exnUHe+XYqvnd027Xbi5XAYV61+vNx14gVc9dOhsrIPy3X0yCg9bAXe4BjP1vMYb4oxQjWU15bgk7lL1zjABDrWK2VQ9l9cRPvVVfTfvYvTd6+j/d/+oZRaJyCHEhJ3Mg4QznICs43AqqolNVdkeWDEq3ly9nPBqFyuY7Nex6DXUrBo9vkm1jcPATXb8u5RzjVrPBqWCiGCNt1xodnb7OiZUa61OsCtXgCuNtVUZAs+zNR4dzWbRbfbK0FUgjqjYROwAGz1/Du7T1lFi2VDpcj9J/1xCTypN1QJSsowpNZHzXcPhZ5Hzt5KSgP6rF6OtdUuVVqD85NonYxiT8bldBSTlxdxcnmuHgFDMmOpRmpnVUb2vMLQGK0Wcffxc3z668/x+PFaSkwB4n5Pyrz3+rUCV+PTQtkXGAjjoUAQBVGEBhWjucj/o5LCAIGc0cYY1DeWMXxOynhVANxasVr/6LzTcDoD5872qAO8OPeWlZY9NqLlHPb6xVheLZr+OjfXn+L287We96ef/jM+vv+gUmTmQxUfNLsUDeJW1IemadM6AXhSPZeZLXsF1jLwRFVgu2Q4FqwQw20h4MNjcDUK+3mJ4dDt6lwzF24E69Jt67vn8tUyxrLCZ6N2Aj0Xnks7spYrlnuArP6eZZh1W5HHpVqndghrGUcwWu8xV1QWdalcGiirnntB/0OmkPoUKsAaTfWCDJNVySSuA07svwagq3qK8JpBCP7n79sZTcnL/NoOYczWBwTBeA/Z1yRBZJ80XidgYvonyff8bn0NAye1A+7rD4YlKGw5zXz6GQU80fw1qZw0JgxrU9JRffC/+b7uBQidvTgI/oq6iEAqGVYETABAe0VOKNkmk0mUhZW0K8gOnxsMeNlErkbAoN0V59z7g/3v/cS+3dKVIzOI+T7XcsWTwCGsY/i3xSVdAlhKIEhavNauJCggzwHS5Oxm1hpyFSozrz9ArgzwpLeT/l8CxhZjVmfKPfLQD0kD573pwBPAoGUKjvdRNhXn3HtLOl/tPeidmZSCGZC07aP+MllRrnnplMC6zma7ZOHZofGecPCJv9XgNjOVdb6yWSy/A+Sz/wy0aw0yeKh7ZeDJ8sz7r7ZN7NTWjrGeJ6vPbTPJ+ct9L9s0sxyR917vOvDke1HV8Vs/Ph8OdjZjr2gJpZ6TXu/5ebLzh23hs1OfM/9Oc3eWXT1Qkqp0r9IIbJGDAsceYy3HfH3Zc1TfVcE+z58o9zLIJpvRva9weDNhbbWHuvfYZyNjiAnGAaSttb+bn+SU1z3cKy2BHa+R5I7pI1UlnFnvyq8tVJF8luSgbRtoITNaWbdkatb8HAhaFmph/ygZyH9jIyDfk4JFGaMZOBWpGKAgZ7CqOCPY0ewvvk9VZVIIMd+yZZBFeQam0HklNa3keeVDCgSQtCkJfB6//Zcir4t+F0iScpTz4PM7n5ceCyTxmNJY1e1UPUJhhWxZl+x+6NEAGAV+EHjqtmO+OShBCz+Ea7o3Ks+j8RNo4FxmQh/PWpz2UnW6WGHjlORInefNqgApyCb2FJxnZJZm4InroO9ORxOBoy/a4ybhTuBJ1RxdvlS3X6oOM+ioM5NBM9minY56u05OzxTAX1JBn03umaez4bj4INiWy7kCT7HcCGhQzPSwipPT89LrskVQZqDKd+ijFNRDji0X6re0u72J2cfPotozBVP/0In++VlMv/02xt9/HwMqkV6+iNaorwqsTrv45tYfPmfeQ53VRmd0/fQQQT8E5D1GABR2m1UcZovY3dzH9uZRe/FwdhKtr95G95s30b+4jFa/repYBZ7m83h6vFePou3797H9fBuTT7/E9n4Wq1vokuexJQO3fRAFJvZ6fzzUnpDd0+6FMoRPz2Lww7dx9X/+Y9yfjmN0ch7dwTg2+3asAUodeFIGOcg4shjZX3ScqvzoHbjbx+zD32L26+d4/PBZ38X+3kEvBXi23ceu343Oehut+4fYXd/E/uEuDlQIUXEEjS9tMbB/s+LJOoa1ouIJqnD7xPgHkguD0ndD9tkGiqO+2BoOgHpQB5MIBvC+hRq5VEcD0ivYN5vHmvsjVVotUSayVqKzTHrYo/0aokmEppskwfGbq+ifX2TD+GITzv70c/z0y8/xuFjEw2YdN1Du9VtxHdt4wgpYlEpH5FK3U4K3yDPvDycbWEc/x5J4TlcdOQmr/qxBQl03sSnrM8mj2p5JmVvrzzqJybZyHYzSma8qiuWn5Y/k7OFo29cVI7b3jSkZo/J4fR3opGxfGAMwpmE5aV0I6bD0aKuy0SqWmVpPew7sp1gneE6MYeB72H70/PoMSwceyngbeyoz+213eJy1zWF5r4BMMg1I9qVuMcsA67pcFLlsPMyyxK8NoqdgswFXUdtmxTwtAuZJX296LdPMeo9Q+YrdSDAVJhIB0MgZdCI6JfsJCi9LDMJ2qrEgnsnjNE2fMTHPlfUF77Nu/I2dSdCrDjba1vH4bKd7H3quPYcOnHpPei/yefwk8EE/k9fW9nQBzEvAwHvMdpifG9vGeKvvUe9DMyZ5v5Zg0pHRocbrPEdey2JTF5nFe7apbYOzRgso7tNX9J6t7TgSmv06Vbjl7Fb7kZLjtC9gWNF5y/7YliUO8tX70ja1eYiZD16TzwodrhOzlQld1p9/njeu7XUV80biarymJJ2cI+9DyW0CLxlg9N/bqseabcI6eFnLJ59hz4/mogXriPvblmp81sznE1vEOJT9TssiJbT4uy5IoEop94vkzgYcvuB5GjM25GASk/OXcf7iZYxevI0uybnT09gNxnG/XMlmUpIlyem9yTFwRACQBBpYn7abWHEGpyPhJ+gwAsO0i1BvYeZa/lK5r/R3K/381B+MYzosehDbsKk8rKhR5/RTrnwcswloLy5LtRT9cCWrsDMzEZc5wK5cw49cVWjyfZ8B6x7bhtyHHyUBZQ94Ak+W56yX96TPHDZ8r1sYkHj/dDppiiLoH0vgyeexlsu+T3/I/MH8wz4oidqkQJGkJ394U1pm0P+T5HlkJs8J8bH8FqqXs5cZTC2SP5W/QQJN7V+wNsaW1KM0/WVewx6VXrGTkn14VVWW9rNlQ2s8Hh9q5exBWohYGXnCalDPB9FG5/PAkxW5FaIc3ipC5oPm7/swWymyKY6Zcf81MmyB5uc3VQJ/Y6Q6W8TCms3k6C/3tsCz4DAg4egk1+c1hKuFgQ9lLYB8MLimjQV+t7C3oPD4Pfn878CTwdM6EFULSj7rzygrOKuynNl0VCTFKbLBhHHr6iGeo36vNqDqTW0ByWveNM8NOxmrPqxV80CvhefEe8CfZ89YmDKn5lL2Ia6VU13B5mevn8OGgee1Bjes2L1/uCf383gsDHRgMtvHCpt5qQ2reizeGza0PJ5asdqplZNJxve2cIbyj0AgxkJRZBzqY8bt8+fnMzwvY8ZAdJCJ70MTIq76BBjr52EP8Zz+vNagogCygGScs80iJsNBTNvdOGu340WrFy8O7XjVGcTVaBKd01J+TK8BQHyBFPutgmjQJPTvZgGljLi5B91YkX1DMACniMyA+UYKQ3RjVBW9uorDq5fR//pdXH77XXS/+ypa7ZJVBY+/mg0CQlSBp+cGtY1TnX8EHXz/ZN6r33dpOE3gCRqzabRidfcYT+8/xubzvfpSrZcLgY0AGD2y+SjrzQaHBWgstFyicDkZKTNqR0BoDi/7MnaPTwo+4VBrPyJok2OWbA1RzXTahdsWmqAUzsydOYEN5px1i2IBgIBCY75cBMqyaIBOPMCDC92LaDcippOR5t5B9k5vEv2TSYwvz6J/cRKHacm4HJxNYzAdx/RQjDFnLajHA3O7WBXFe3MXH395Hx9/+TXWi5XuBTAhZxZH9t3rePXmdZydX8YK4IMKLQJ12XuDjGYHW4oyLUYm+5Ey+8OhAJdQSlq5lm4T2Rje1EEJDD4/y7XsElCT8kP7JUFwy0lNWTpGlrkYM9AdygHb7qTkWRP2Lv9++ct/xs9/+yn2uxLM51yxV+G974/6cf/wJJ0lvZcAMteC7odnWy5Lib8pEXCuDXSq4iv3ghyedPAtt2YkVWD8JcUd7xuE83mux1TrVzmFmRlTO252qmsjtXaILXsbeZF9iWq97v1anL0CGloeWmd7nTCOdB4BcOkPRzClBxVMCT4NAc9pkMmeKfmJkg0F6Cu9H6zHvbYyBitnxIaOnZ96HyySas7P5flyIMt9bbAHMAYbBzob4DZ9TbIawuNy1q8dCK+LnSBfR82QyyQ1mckY+15j9ZzLpq9y7DL4I/tATcKP1U7cW05S9sKysw2oqYCHA0xUUHG2VJFTHCJVamfQ2IEngk7onCZ7OI1MTp+dTCiMHHjTmcnsKr3f7cRic+y9YEo5JxXovONcQH3A2mbAR5mpGRiiebGM+OzfZj3OZxmfaC3N6W2a2AQTZA9usm8SNHhV4Mn9nnz2tScSxHHgSfuqdawwkvOS97LzcDqeNIY3wJs/40xV9TWDLieDc3Is08D2GWtsr4pyk2eRjKL/X0U9QJID8pvrUBFDEFG9TxzwrKiZRc1FgD+TcWyX+SxKT1ac/pYJPi+2zzU3BDUM8GRWH9/F6TKwxWeKE3NsRiw6MVNRVgHoxr7K+9upYlx+Ttmg+1KRV9s2tT/gvoc+X15PyyfT3CmYR7UH1QeHbakowO5EpmeQwPPSABXpcIpfPp+dYJ/PuPZTZjxrr3GPlGW+P33jDJ4UGsri/BafpSVbApuhkaf5u/ymiubUZ9nBc4NEaHqoc/lRRifyOCuvCNBSwcGfonfFziDJQUyD0IJgVxWwxFVz0iU5XssSyRWCKez9lPemo2T82kMkmWQCgBkXdX4yS12ghXuJJeUdYx4PSx/Cxjl+5gtQ0ed9av3G//Yrt3nWZTOknpUd2DjxJXFFvcpciaFs2BIExy7yZ/dUk0JF1wo1qlawZdeWvU3ACT8POenEQun1zbZUfmcVqKq9q38A+coidcZnVr5ozwFsb3ZaF5x4QFbPMRSQVDydt4rd7+vLJk/KNOaBpCCtNwEwgPEMKlFNrgqUaMXpxXlMzs4V5F+hZ6mCwc7cbePFtGQU71UaeFACWYczN8e+W0QX23wyjhXV6UXwa7+aIhyK5R3JDA93sYNy7/4hNrOFAiHYwbAHUJU3ubqKwetXcfbDd3H+ux9idzqO1nAQ2J+2x/U/SV+csQxsP91+jh5r/LSI9efbWN3fRmu3icF4UHouQ/HyuIjd/UzrQFCr8+1XsXn9MrYnk5hM6DfUFWhCX9aH++tYfvwUu59+id2HzzH69cdoM3fIhVbEU2stWlcofUdtaHkGsdguVQkhetp9O1atbvTfvo3v/+9/ivuvr6I/OonWeBKbVi/2gJfIAfYOvaXWpHrTI6sbLSj8AG4YH/YkCX7XHxT4wh/Y7Pax6LREH8s5Ze8z7xuYEaCAu7uLw8N9HGazaBHQVgU4VMDtEiTMc++KJyqcCTwZv+DTshv6QzFdMH/bTjeGp6fRHk9iHfS32CmYyBrC0DBqr2XTQymJrlk8PZUEHABLfJ5VoQmSjZGBY86WZQJ+VHvUj9HFRUzfXMXk6lV0JpPYZo+w5d8+xI9//lHn62m9jpvdOhbjftzEJm42i+hs6h61pWeTe9bZB6jtOmNB1hmcgNpmtU6zz27cQNVH223Tv9tUhMZantutjf2agJjfr21pf8YgocF+nhGbmn+wdVgH/5YdbiDa9rXxI+sQ+vt6fE7kbarZkuHheL5SMifY7tdrfVfjANIL9iWtdJ8F32wHGlPy/GqfKUhjbXAE3y0L60CVbQ6vX4PhJXMPc4NslC/hynnwPXosPrMvjCEJ9xifKKAsWdnrqwJwADMFgdrtJu7WiyYxHVo97iN5mwlC97O52gEoEYFEE87TeqPehdD1EXhqfKZMGiHgaz+C+TCg7TVzwEFJXGYOqHxP60LeA2eocSWD/76+g1TG5fy659gYpitxPK/8jQz/8OFDE+TwOXKivmjaOkdaS2Nx9s+Na1p/Hvdk9pNz1XcVeBWWkHuI73l/W7/Va1ewtxJs5tlsg9nfk32c1SX1ez7b8l02y+JfqSInMYNMDNL+zKRu3qdfka5JMogpl7NnDq/XgTWfR58XJ+fXeDdy0mfaa16fdb7D9x3cbZIBquR52zpcx+fa+4bxqUo2fS5jGrzv81fb8PW82ecgkb3xa3KsCjxB81b1A/LnPc+WHfT80XqmvuZa2J3ci+8PYqDkHrGUkDDIenYHMT49j/OXr6N3ehHD0/PoX76K/WAcd4t1LKkcG4FRYWuM9CysnexRWHk6nZht1+q9OX35MracZRJ3qH7id+FyfVHLglXWe47fjQmxVpOs/FVPxKRhr/2NNq0gkp3GOGgTWKQ/J/5K9sjS/q8CT8iIp1Wp+Cs+fqkS0n2yfQZVXPwNxR7PU2TmkSmLqmYzbHnO+RxrrO8t1tHvlaAsz0fFk3F+cjoPrfKef+w/87f2HXgeCV7YdSSWY38TKIOiEryw3VLgiV7ELSWdQvObVLEDWqwU3AIs0JVdtV7BP2n83GQa0H7JB6pxdLPGOFFbuifxOPm7OWat32AwaCqerAA8uVa8Brz4sjO2XFXhw2xwqjnwVZabJ61xrqusYm30PMACYFOwebJ9b1/D4BR/W0hIKQ2HAuL5HfDQAp17Grz3gjZOUgI9XMsCxWPkOq4+8liZFwO+VgyeIzmuqVgtOA2C+tB7DLWBYqVWg9MGoPg8r/t6FkJ+fmVUZA8SrulIuwV9WYsSlawFO59zNn1zqAwEp8C2sLdisWEhZ62qerNC8Wu1EeRxGITzPRVpT+5jVSO4/02CjQb75JgsyAw78id7Ti2EnwtUv+497H3A/mAOACAFxCQ47kNlBVQDU573BhjLDKoaRHHwzHu4DlJqb/fGsUrjiOtA9+UsFgRzQyWSm6OeZwsAns37w3uV+7pHlufXc28jUiBHu5R/8wN1HJ8RSLkpQnLdWse434/Tdjcu2514E4O4jHa8Go7jzdlFzE568eL1VfSm4zg9PykKigDF/hDv//pTxE/XAigvry5lCN3d3sbTzU2sZ4tYPD7FsFMUG9lGVDv1X7+K7dVl9L/5Kl5+9330rl6UypAE80grxDjkh8ojA9uei1oo8nubjBQC92BQABb0lSJ7j2wFAiu3j3H98/vYXj/EkBLs+aJUEeJEUuVEz6JBXz2M4PPn3hgwCG9l0o5L5iv7e/HwENunebQXm2glZ6pKzVMZqeE1IGJmWCrtIBtyun8MQToZG1kS3J5tFahCobcHffGz7wBQhwNll9yvFqrcgt5v1BvEy8vzGAFc9gsdy/DsIvqTkTjeh6dTZZCoHxPlzIe9OLLJWJGwB3Ak2xElOVuoxHbz55/j8+fPygimSTY9uFjPIU7/2Xm0vn0rJxeql3UCxcwRwUIBYeIxL2tclGcJPLGPoaGgn4/POH8fQaoC4DHHjZNZ9RLyuawVm8+297vloI1dn3nLLt4nQKTPbzMj5lAcGM422bOffv0p/vqXH2P2+BhPDw+aB7JsWZ/1fhNkXGssmdXNOGfL0shXiRE7qFmLTASWdLNOAdd7APlCZWbHAgDez69sr16vqVx0PzxXuSL/TBmg81DRYdTOuvWJDIJM7vD8eV08R5aXPAPPXxvgtWOiMRPUTsomy0c7lr6OdLbAxkI3BubCmo+Ho9Izo9eNMVSQ7C2KYRR4InupUAxBA2ODpK5oqg3MWl/UzyEb4JiA2gCQ1sV28nnmRSaiyNDMBqWag6SvMc2TARfPI/fz/NZ623sNp7hxWjIhhL8JvvEZ+h8o2JtgtRsn80w8h4NEMlqzF5VsqsqwA6xh36ivEU7ganPsqdQpvObIfN6XTM8+MyQMeN/I8YczOzn2HRwAjFKPEjt31f7h9dWuOPM8PzJVTnS7NPDV3mqVQAUgm+m8LAcZG+dBzvlmq+8YKLKMt5Ovs23AN6tQZD9sCd4Uqj4FA7PiCXnq7CvvRZ5DTlhV2WMqEa5v280OHnMJ1RBzssieQrKd1Ifi2BfH8oz71eeY1wE7pJOS0kw6qaqY0XgzGCFbr9Nu+k+gC0RllhU5GkcGSzS33C8rO3jPwVjLS+3BrEKrnddi95Ux2ObSa9U+xOHg2bwPNO4MSDW9uipaETlbFSWLz5jlh/Wy7TMn6FAFXNu/z+1D9p8c0swGreUK9+v0BmU9BWgXO5B+Ma4KYf7sg0gGV8F73Yv5OSQVJc9fBcEcePK5dgCi7nF1EBVQAcwIFBIIaPQb9gnyr1fel10JmJs2MoBXU8Gcz1X7D3xuzjUzePJbgSf1ARWF3L7YFshXdKyC+B24RvQ8ch7z/GsOM5BUAgg0LT4GFUUd7F6tmYzGXLnyTrIK24WfpJqR/5CyQdTCCUp16gov9Vkr1Uv6alKbSHZkFnANIvBcq6Qh1V5OO4rnsB3tuefcu7KMgIuyYjnTVQ9hQETmaE0vkP1GfZ7ancKZT78NKPfQrdaTsoszUGJbQlSEBslYW3oYMfcOrkEAk0AaY4Vqj2Qc9sDJ6amSLbCRR91+nE2mMW0NClVNzhfV6sgHBxMGo/L5NrozA2Cq5iLIqsr3Vqmmn0yjN5ngsBfQX/KvHSf9oSogAF7Q1QMSPdpdOKlkg++ho+t1lDQkO7dbgJPpaCzQYfv+Np4ebmJ+fR27J/r/rCLWBOOQ5z1VqfCsg9E42tNpnHz1VVz8/u+i/eoiugTDMuPY8hIZ7v3P/+v5Q7Tn69h+uI7HP/0Ydz//LJvx4uIsXry8jN2gFweCZI9z2VG984vo//BN7L56HfPTcVxMp0ueM3gAACAASURBVOpDhJwQXfLtdSw/vI/9jz/H4eN1bP72bwKhtRaDXjy0N/EEHdduH0MCTJturGOrJCJ0FJVTSNU4mcbLv/u76P/TP0aPvlfTaSzpKYv/0empght9N+if6lyozqyDnjtEB2CQucV+vv7w/9P1nkuWZceVpl+tQ6UuCaAAUMzwHx+Bz8B/fEWSD9L8M5ye7gYaLFRVZqWIDB1Xq7FvbV/37gqrDrO0DHHuOfts4b5cLdf4N4u1goIEnuZq+dpStd90u4rlw2Osb29id3OrHk8xm0Vnj76H8hpKnabO9KFXYFLtofdEJ2b6QsvnZqmSpxKu/9WXse/2Yo6sxz/TH0Z/34zHT5/i8u3bGK4Wqv7C8dTC7qehuhyqhd5oC5bIZyiYmzLeCQPC3+ADEicvzmLy6nX0np1r3dhT6w/X8e6vP8ZyOovFfBV3m1UsBu242q/javEYzc6wnDdVnTQkf13xJF2XOAe5cNCzpg7OxBqfPfuCjBMtUyxT+dnUZbYbjLV95i2XjO/qv+dQDhndzLv9GsZAB/2fNPzIBycLu6+Uqs/ToW7b8RDcSIzjZzWzutI4jWfWCbc1jre7D/qxp2P1e9W+mVrW1u9v+cX/9kXUDvV6bjCsa7zBPa3jf+HgrSpG7WyXbZBObL2HsWWFldqtY8W1db/9K5LDonEvyV30kKXHGj2JCazvN6vYtHK+ki2H9yThk3GiQ6CAVIVuq8hM9JqZX0b9gWw5YxtTIpMcdPBrbQrLADUC0Muxr+r1cdDQOMi+Is+BbOU8v0fb94hFZXcn1vwFrks5StDY++lpgo31bG0ves2FVzIw5t8xN7aJNDdz3r2cu9qu8/f2w9XBCp9T7yfrdttD1qPHs3NkH3iK/fxcPmsfn7E595fPLiszhYc3JYFIBIspL9arkhhX9nQmmYHL8u/0cNL8YYukfcXzvBbMqf28xsv83cENB5/qNfK82H7mnWVfZeWMfbq+R/13xmqb3v5N2QwOaFQ9XnlmPffG3L/AV/I6oJrY3Jmwk7402QzJKGC/onGI9+eA85TBAZyRfoaZULqNQnFNuBFfBck1QY++wThOz55F/+JZNLrDGD17Ge3J81i3+7GDBaJZelGOx6XHmCoMWx35tWgFscCehfL47FSJVe4PScUTeIfAk9eZ96vxI/NWy3fuz3or2QBMPZsd+64SWE58LdthVaqx1FPe9OgpO3ROEw/q/vRx3yxLYlsmShY7qrAAqAe7KseLX1ntSGgZgr5LlgGo7FzQYhvJeoz74l/qdcu+1b7K3qXyHbfZU8moUSUM2N5RpZIZ0khSTH8GmEE+md02xqTedFrCSCTMgAWwo/jCp0fCi/Wm2EaSlUT7mUSuVmFE0TtlSwLZ3ZmETUDR8roOPB3we8p/nxX5PQqDQXPvDc7NHZV1EMgCRE6ALB/ldw7GWHg8PSAH4yurbw6asjIUPGAHBSwoLRjsZLLj3AqTl+CzLLw3HH1vuA8bACODv+MI5+cSeS/lpjoEGWGWs6fdPmweZbD0+3F2dibhcHl5eShTtDKWgySFGuP0PFhQWvjYSeh3tND1wffPT0GKDRKDsFq41YrexvpyWTZRbfBznTMiiLhKaGeF1MFIzcNqQWOBz/NrsMPBciDDz/A1dhbY4Dc4OyjtzIZ15Y2Vc50BYmeUhTnrcTDKer1DRoCVi+feY/Q8eQz8/uA0ymomfrZA8PM8Rgt8K1KvrwWBhcVTpenf+1kGfodDaM7qVl+BJ58TmYtp2Gai/C8Uv8+JnTwOONUg2O9swCSHRwJCC2ivhZpVKzu2UsZVRL7VLsYNAupNexDf9sfxotWJZ6OxDJt4fhrPv3wVvYuT6I6HsZrP1CNpc/OgnkAYlP3RMF68eR3DUT+uLz8r0DOHM346j9FoUhpBjwcxfP0yWq9eRuPVy+h9802M6PN0MpGrDmeCMsATVKCIEGoY/bVi9nodwNyiGP14zSRQ9whXKHgWqnDYfP82bj9cxvp+KuqN1WyqbFG4YwnQ9EYjfb47HESrh+KCpqJkCLNn5gSIuLbRkCxZQh05hSJkccgqFRDIbIDi9CmZ3gIc0TpQOdUZ+1o7ev8s9yovVgCMsloMaAKwKO+ImBM42RPAKLzWCgKNCDhN4uz5hTIRRfOCcYizMSuVRENERWGn0H6oA8FmrcBTzFexItBycxcPf/khpjSTbjdjeHYabTjiO50YnE7i/MXL2EHh52arZEvgkECZ4Nwg62L5qKymA3jJZrTlPMGJX5zUK4yFBFWr5PhGtpEk4LW08cNnLa9xRvirlp0+r5bLPl/OFjoYsZVxSyNKOc+V3FA4gd///DY+f/oYN+zby48xn8/kpGCP3D3cF4M5OaQlg9olA05ZowC7HnRB0DOW9RaQT8OFwBMVCzg+LSsPxg3gV44teHYfBITQO9yXhqCMH9mLUVHLT8tByyeDEM9HrSP4nall2QueGxswvvapjqodzGTlWtZ5/utnWRfgasRAdO8xeIuLQ6CtMWAwEuQpFU/QfhVDFAedqSKciWRdwHszFvdg9D6ojavFLqlcKsO3ltnO/lPwM3m/ZRxmJj5Obe8hzWlFDebeLbXuN+j375A5qkhMYwa6OIMrOx1c3q/PQO2XVGiMAfokMqv4HeMiOGRZzj2hClS/vKz20NxDWckZwgndLYk77D07jlVlhXNxPC5VRfBF570FehMUSw9B25dNQTXeNFi1XxDAFQc/BruCgC0SKKblnZHYTwJPptorlAkE8Xcy9vUPpx3rT2VpVpMbO5re1FUZ/L6vpu8EG/L9pAyK7DxUQKSTWw7cBMzWl1DZer5dSVfLkc2iUPv6n51wRek0RPOEl87YBee3HSTMF3Sc/sKQ8Vny/uJ9cYQc9gdZaZkIROAZqjn349EYqqQs9qJ6ieTvjDUsL/Ue6YzkszWWYWzGuzoPWcUkDP2kKsWy8xDEysx77uegqvFN7Rx5ip08D8b+wtnQormHUlXNZRkih3s65X2m6jMmfQNdnKooylnfNraSz6I4SxpLY1xjBesjzpYDT7r/YbVKYA9n9EH+VX26jPcIcjWyxyL4hGx9962gwqFFD5MMzsu4T9o9vXtmS3v/GWvbeck1BJ7skFPgiwHmnKCnwGYEVNaN/S8CT1BEUkO6bpdg7EHuZ+WCcSzzq32TwQ72Cw4ErSfUGvtddJP+zcErY+yyjkf5b+pA5ALXaB8LERypADF4rZM4j7axrH+OOLjo+HXKPs137gPuj05AbnF+JbMw+DMhiWQSYUoZ5y1RknLNarsrlZY4HWNXelA2C+UrFRkfPnyQrvVc2SFkfc54D2cMyhcc/y2St4pxLps443GyhzPwtNzSy7QTp2dnyqJXxX+jJRqYSXsQo8HwsAbKJs4zq/XuFj1IgJCKduaBexM0K87/QrlGwGl0fh6t0SRWouJrF3oaKhKorofSDbu0EaouhuJWwf4f3ytownxQAd8EJ+72hWJttYzlj5/i8e42Hu8+x3oxFY1cqV4tAfzNrsiYPjoOG/rkJMZffRknv/1NnH3xJvbjgg81b5zNDJppvTmvswdVUS1/vtRY5h8/RnO5jsk4E0Unfb33ZgoF9SpaJ2cx/OPvovPH38f25Xng+EIuoadke9zfxvL9ewWe4tNVbK++F/OA6LN67Vh0GgEmIHjWI8t62YrmoB17KLc36xgEfc56saEqeTyK07//uzh5/Tq6r17Fsj+OGQtMv1bNZSO2q1asqbCEvq9FT8BtxOM0Nte3sb69j3i4idV0GevlJjbdtirB1qLsaojGdkYQ9XGqSi+CT1Q8tRaL6GzXohzcblfaRw48SVbwewWcC2WgzwxQuATeC237s2fPovfdb2P47GW0XryI9WBUKIroI/v+Xdy8fx+Ln9+L3YC+X33snuVCthEJDSSkoZ95pulmZf+k7pP8b3dKjysCoIO+Kp56r19E82QUG5LKru/j+ucPsq9m9zM58he9ZlztVnG3XsQdVWcZVCY7m5NMcp2C+Flx6yCNbX/rWv29XxJvrX+kT7MiHvnAeQHj+XzWVQW1HKsxnL/nve1LMmasdRWf577Gy7VtbR/G40OpxuG5psh2cquxd/08Y2vLoH6/OFEP+CCrSKy/PBfSLRkgrANP1i1P8b/1l3WN/2796LkxA4zfzbjJeJSK8dqmeGqDGf/Xcr1+R8t0Pd/JGRlu1LvtVr9I7PK4jYHv7x+VPC0/XaenCsD9fKXEycZuG8Nxcfwe7EGovKlw2meSsZhEWgpQOTm1UMSHaJJJGuCdGItxswL0GXQk2GF7xGtibOW9YvxtXcdYDz6xCg889SFyP/aK9aXXuvY1janEhJI+/XL2+fhaMxr4LLgwwM/i/l4z2QBZHS59CRVf+nXt/7MvSfaEfISFhox/fDnIy7uroiH9ufZTeZz2KcN6YjznPee58TU13rNtJ/wkv0r2YBWdeybPZGJZwbLHlh8EnoQVwEYOeDZLoGedVR69pJ6TzJNcga50hSY+FA5wX7F09PtxR4VuJpowNq+5sVyNN/leCYAZ8LOPls8Yjx2fW+aysMIUVOp58PW8g4NY9XOMEfS7KqlK9GlKXinBXPQ2/3tv+EzZN8K9QXB1NR16lHGQIKPrM/AU+0Klr2rCTjcanMXhSbQHw2j1RnHy4svonr6MxvgkWqMT9X2arZYxHk5inwFD7cMudHtd9dGmXcNctIlt2UilkrvgPLU02GxjMjktti2JVaZ4BPccmBoKtR3vqXtkXAA9pnO5XCux4zBniYe1z7JNAz4YF6fUgSf+Pl8tDpiQ+XZ/ZOEbKqLTz+c+zkoOTHrqso5lLezT9jiYC/TDdDqXj8x7h56tsmGJtbTxtZVYh2z19J8ZoyqWkQmb6oVOsLbdkp+QBCQlAUP1STIV6yoavkyiiq3WnWoo+wjMCuPYD0FLkuBVAa3Qe0nwV9BJ7VBg0jgmmilBhyIRcEbanwTG+J19O34PBZ74pQMlOCuYJBbCRqcP3kG4V3R5PiQGBhaa3ixWvjaWa+OU763Ya4NWDqAUtFIiueFsXFqZ4tDke8bPuBkvhwyniD/vaKiVy8FRlll5ckJllZVBDPdhEaBiwvnnsT9VwAYmHp8pFY7ZeiWy7vmzoW5B4/8tGOyQKCCjGJPa7OYXz8gt97Gip4+Kr7ey5Gfegbkn4upgmwOHrjCy0nImrcGH18jPtqPFa/xUgVoo/to+4Z7ehP57rVjrdTLY8UGQYZkC0HvCv+Mefi/vi+L4PfJOWmHWvzPtFOter0Pt/PB9rFysbPze9f81//SvPn/TUF8kA0sMRA58EZYYt0cl6f1l4eR9VSv1GgQZOBuMMzeHJnFZgopAFLjObGBooCwImbdesyiUSaMVX3eH8W1vFM86vTgbj+P02VlM3ryO8cVZNOAuJ1uDgM7VTaxuH2L1MFXmHwbt5PxM73hz+Smu3r6Pzf1D9OCHppqx1YjRxUX0Xz2PxovnMfzdb2L4zbexHQ4lICMrEHDEK86QzhOAhloMmgbliXNZjpHlOh0Spc8MwrWx3sTDzXXcXV1H4y/v1Vdp9fhYSm5x8PY70aBfEcGW8USfJxMDpSiKv/VOmSI4EXY4BmnS10ZP7WJNluPDY2zupzLooBE5BJkzM8BBiOLYKPsMsEtwjYwRZRrSQ2i5jG6rK9dNa9AXT/uu2y9ZrQS6lis5JKBsoUFgGwBO0+nJICYvn8Xpy+cxhl83A8s16LO8Gw0HMb1/iMV8KkcD2aZtskdv7uL602UsPl8LSBBU7J6dRGM4iBgOYnh2Fien57HCk6ElOfITu6qJfTndTA+NjAXMd8csQVWO4fzBWM6m7DiyDGJZVwVwnGVZUfYcQCp9CKr1tw6yDMExb6BnmWB5pLPSKOBNpccAAGgedhs5ZZDxH64+xfz+MT5ffozH25uYzR5jvV3HZr+J2YpqpgK4Gacym9MYnWX5NoEn1hglLHCRANZzQcDFVVcCkutC2yq9Q1JGBscFnLLy12DTz3KptsGL19YBhVqnPtVRDt7YMLcOsIy1rLFctUFhpxxl2Z7r2ri0bK0NBYQZzmEcVvR0EsfwoBtkFvJPASccHoAlQf299jVj48uZrH4fvz/vYHBsOW1dipOpNoYt071nDLIN+HFgOwgjPZm0dtK3x1Yph2oa7u1svNo40J6WbivGUF3lUnNKC8RlkIvPOzgh3U52FQ4m9JYdxKIKzZ5hYBsqFUlwobdHVstBy4SzTc/sJJVNgkJhKmRg7icZ1BlwkxMJYLgqiTjSyzyrUwxSnQ+DfIxdAh+d8n4yujbHuePs6NxmxRPOQ3ONqzEsVTyAUzLFRFm0Fp0Uz1/gdOt1FexHNnvNDOrr+RpER45X3l+BtcyeNgDWnNrxnoEnKkcsE6l48hm2IWi9LsMPytE07F2pqvOVBh0URXIkZLau5iGpiASikwP7gNeoYMr9YJDtrFfhiKwWEZ5hb2AcpnNCBnliP+kMNbAvMqfGzzYgtR/3v+yfY/novWpj1lU8bkTr82N8puvSge8eQ7Vx7fvWji7GVJ//Gr/4TJr2rf5b/S7sP8+dsY0NK+2vrO4hE48guIzLxk6OeeZNvRdrw7JKwpLMSypD2ymuqhF2qAJPwtAZeHLlCeNabZYKPHm9+L5Hz1mqATkPy2Jo+Z3US8LUMhU7wFPsaxm35Gy5QoggDAaiM3rBstyj0YwViTUlRqEsxQ5xN3rSdJKBoAomuoKRMWNY6oxkQ3WCjlrXpBXcZz8leTXzy5mL5QyVoKz2U1Yycw55HzmKHfhPyiLiMtqfGYwqwaOSQMA58zzxc1m3EsmRjZHJWgeu+Ao/KSDrJsdp+Ope9ABFjq5JrCgBSYKDhKbYI8tWkXnob4JP2IaW59ofacyzvw7vWQXSOtGWA8COPpwExis4NCTXcND3ezEcjZQooMpC1mcfcdIbxyk02ThrJCMLZQvvq0q+bgkENbbokBJ0VHWrKqiLXpGjtNeP/hk4vB9L9AkVKONRoX4mCKdKfc4SCUpd0TaC97afrkU5SK8yUUoTTIP+dLuN6fVt7H64FJXVaj0NePUITJmqtNVqx2yxEb0VVTR6dxxRk9N48dvfxsWXX0W8eK6AlDKUcfA29sI7VIISsOh/+hTzm/tYXF7F9uYmGtNZUDEkWphuOzZtAnhtrd9yuYne2UWc/t3fRvv//mNsXl5Ec9su/Y+Ek5axfLiPxc/vYvfXH2P/8SqaD+9jOyusGdt2IzZdxghF6y7ay220to3YD9sx369IQ1bgSRSVVDG22zEYv4jzb7+Jye+/i93zi1jSM0EUggRr9/F4t4hmpxmtHskquwgS1y4/x+Ldp1je3EY83Eu/SXScnMTu2UlsqfJUY5ldzKC4g8aGgNnNdWzvb6OF34Ketzg+W6XnoerqnJRSBZ5gb2CfS4dlNR69pDh7JNvuXn0VX/zt38Szv/v72IxO4m4+i+X9XTQeH6Ixn8X12/cxvbmJ3f1DTKB1W85j80Bl20x4LLKHhM6CGCOoCilBZVU9Zu+x9WYXa/YGwdU3L6P76lk0xlRMrdQbdnV5G/fvr+JhNo1lK+J+t4plO+L7tMnBA4yfvaq+OhmEoOdcXXHgs2ndKQaLJ1U2liHWXcWBW2QL9jjfg3lccVBj4qdY2YEny+faye4AgrGRx8Z4HCyaTUv/ijoJ12Ox8/vX8PlRjxY5apxqHwK/K4H5kihd9FfK1mwpWPtl/IxavhpXWT8eBPwTVhvbTWLiqCjPi9/gWHFnOV3rMo+31un1c1wlK6zg/lhVMsNuW5zGvrflrHGdnNLdUjUkG4WkowUMIBs5WcftziF4JGxmel3k23wW+05PyVHsP7L3kU2qxMdGaRaaaYld9cvJwH9WoOvMZSIl68vc2MntAI8r7LzH7FcylvE96zmzL8t7zUHMep96HcDU9d6yjW/7mP3B3/H7MBZXgzhY64o2Y1/hnqT1Er5ZFUe37cAa53Edjm/rO+msDF7ZrrBt6MRuB6O89/FPWn4ZM/i9zdTgtfX/dUUZANd2LzK1YOEjbd9oWHxpxSdabMkd1R0pMzuwl6RtbnlhuVDszqROqyrhPT/lTJZEwadY1z5Y+yz9vKfXen68n+szW/bEMdHemNnYneeDWWr7tj7nOjckBTjpNZPa2wQsKtYH2aBVYjr34GfJqc1K/nNsQ/s5SYSwLb6Ebo/AOJgvg1Td3kCBJ/7Hd9dsD2Ly4otoDi8iRueqgtp0u0oyAD9p/AA1zhX9Ekl06neFR6b471qd6A8G8rMReCIpER2E3UcFL3hQ85p+b/ckLniwwqdJxyxdljhccqJbAsl8cZ4s70jAlG8l50LnIKn2dN4323iYEfguiShKEKmYMJjXR/Qd/ZkymdMV88ack8nogH3tU/EZZh9yPprZrkB+xGTokUwg7pptSCTbslrO+kb3U1IZCYrlHzJxMuiXRCFse4oemDfOMgnsTVqAQgtY/Kbt/bG/OsxKYsOCCaNVGHFIBhJGTsaRosfZCeDUffTaJamSLxUP8A7JtsA7PEynmUBWrpNfDBnd6XT2ZM/4gYAZhIezsB0M8abUhyoKjvrn+nsml0FYiNQH0MLNAt8/WwHbEeDAlxxEuXn4m5Uy42R8zhqgQsNZ9M5soyRdXMibzSEgVT/vIKDI8sfxu9vpsHN9Hd2vDWePm985g8BZ6SgAPs+XqZKsdGrlamFal1saBBkwcH+uc7TQAtGLVwROZjRWTevsDODvKG3G5PswXq81wTrmibHb6VkDCcZtJ6m/t8HIdVZuXo96XrzePK8W5HaieD9ZcfIc3tsZ6gZvXOd5sZJ0MNOZ8jzXjkDmhmf6dx6Tn+v7+hrPsR2v3MfltX6OBbscSnl4fF+Pn8/X6+O/k2jRxWjJoFCnk5U0c/qNFGoug5VfKrwCELx3PM5aifBs1pDx2jktqjCaxg6zKV0au4dgYxV4wunaa6yDctvzTi++7Iziy2Y3ThqtODkdxbNXL2OdQSF6D63X0PLBFwqFxlzNa4f9fvRGfQWfGNv1p49x/dN7VQSddLqxJMOy24mTFy+i9eJcgacXf/9/xeg338Qd/Pnrpap7DBpx3NvxsaNiJp0N3k+sQQ2OnckNQKCiB8f2djaP63c/x8d3P0fv7edsuLiRg6DT68Riv5GDojPsxmh4kj2ecC6W5vFkuarfBfQ4vb4cGIDWVr8tR9/68TG29zNxy7fmS50h7RmyDOQkLnu5yLPi+JHSNQdtNk9kX/eHIzmUAmXbHSjwA/UHVUez+TKGUahT6BWk83E6jMGzs2idDKM57EVjVoCDgbF54n0e6KejYOR6FVT8bKGagQbx5jauP3zSWsIR3z0dx37Uj11vEO3TSQxOTsWL32kW4OnzAfgTuCRTqt2LWXuhyjQ5sZXpVXqmSclTzTKjn1kB7SVAd8zeWK+2QWUMc+fKVK+zwS7AwyDP4LgGdzyTz/JlgM688qXfQxVBHwcAK9Qgi2XJjl7OSz+nRsTt9VV8ev9z7KAJmU3jw6cP6guAAmVsBSBslM2pcaUTTc7h9Uyc+4zRgaeD03XfiNPBIGbQrSWYg3pNmUZQNpAdnZUu/M7GMu8kR0oGvQyUfYadeMF81k5pnw3LDO3FzGoz6Ldc5Fo+654njKemIz3I3cwUq/W3ZT/vOxiN5RCWfsyqBPUgYT+0GjE4GceI0nYcZ2pWv48uTssMPJEZ7nsbUNWy2QY6a2od67HzO1Pt1TLBOoD7YWjiAPL6EDhn/pQNtd4oIHYwKjLg7f4+nivm0MkhNqiY+4I/jhzw0Asq+aQy7jh7CsA50FP11BL3dQJK7d9mehR2x15mJbhE1Q/VFiU4qQDOfFFA8u6YDUmmpkBgOpcNsG18EsSSjtmAC0rWGEDVPZ4kM6rsRlUVNYvDWLowHaY4UTkXotsDyTJe1jx7LKkqCKcVMq9F379F0jcV2SF6k14nhuORqlK9/sBXra17NQGql/TMK4EnUWylA7oOPBkPGfzjdDWua3aK/PKeMHb1Xhs0C35UIE1Z4L3CL57GKj0wLFekP8AzJCckvQaZe+4Lo/P3pKJNxmtWTUo+UOXqZs/gK/oEZkUp93SPLTk5skK1TgyyXvE7yylbUevVOE1nHmdzOtKLUX7k7xeVQlaOyOgybR9GTDp6TGdYY3bLGT036fvsOOMZxrb8nTXWe2Xw4qkdIKd7Bg7rdeKzMtCgatyHqhWRM/SrwRlJc2KCfutZka1eVztRfD6RM+6hpb9Vxk+pKDu+ayGgO/Ldy6nQLYkxMvqQpRhkNEiGinW1iSF9njDicgysmQI72cOrxoweo/E9z1qTXZu2DdS3BDI8p5yHDoEfAk+tQisqqj0CTxuqIZoRk+J01X7IjFsHnpi/k/7wGNjHSZD0g4yXc7zelGbokj9UXSuYVOR5WZeS4KW1ThnmCjLttV2xk3g+8ozkAxv32sPpDLMsqnEz35Pxb71ORqsyhgEUGUBkjrW3supT+1KOieJ8WjfokdNS8AbsIf3cKM2r0bW78UR6Hozmc25bg/+pOjxg+pTbkpEOIG8b0U8qFI0XGuO0fQgirVY4uAfaE1Q9kayErmtsdsLIZ4MT9UgFJyMn2Y+HHl5ULQ0aClJx9viMz4oC3/TKo5qHEzygQuckdt1OrKi6Gw5jMBmrInQO3RBBqk4zuq1WjIZ9VVIuHx9jtCQYt43HNc2rqZRdRYd1mi7j89ufY/DxMXY0cmrRp4o+ena04Wxp04EoevgaVusYiqp1F/N9M85ffx0nz19E6+svVWXfA7cO+8pkXkBvlPL6+c8f4/7qJh4uL2OLbbKcy1lGLwJ0J1VEwo0bZOc++s9fKvC0+f1X8XA6jJPBi0MlGONfPN7H/N2PsfnLj7H/8DlWH/+r9EfSXmiosoH17G+a0VvtVf22aK/jfvUYA6ipG62Y3+OQbkerP4j1zTbOOzrfjwAAIABJREFUv/02Rn/zXbS++CI2ZycRA9gGCl7tNDqFRYDK9u0y1jc3sXr/OTbvP8Xu/jEWlx+jsWtGq9+P5sVJbM9PYw0ux2HcaMf9rhmNzTZW0/tYXV3F5u4mmuDS2VSU150+gU0cQFACpZysAk9UPGqfc8bbpYqcPk6cLfw259/9Q1z87ncx+u67WJ2cilqsuVnFaLeK3nYbny6v4+7jZWyvLmO4WkV3OtWYl3fXxWmJfnTgNyl0TB2O/oaiB/2B+IZqe0PfyC9exvibN9E+n2iuZ5c3Mf/5Mj5//zYe7h4VJH9obGI/6MZf6dtB1RdB4E3ph0bgCYzCWaa/hu1tB1qK7VAYFebL2S8C15bvdvhaZ1inWubwv4MD9jVwv9q+8D3st7Jzz45Bj8HyybLcASnhv3axXQ94Ie0+yfYKn3vclmvG6Le3hd3g6Kgv1e+yDTMh3Nj21wJPTzG/fT+2nzwG66fjvcr821ay/eH7MV4lyM5L4oudi/aD1e9T4wG/nz+DfDV2Bn9KT0DvnD49Kp6sF+1nqbECjs0WweTsW9hGRq/W0d03YjIeRm9RHO+yDZCNtpvSd7WBqo6+xCQPtEjmLHYdmBxcQQ9T+1Swx8B31m+MdfpYAmO2SRx4Ym30LhnEsV+ScdjpLDsDrFDpU+O2GicJc2biV+3fUPCKvn2JD4yrDs7vqhLeQUNkAnOArmOM9NJzsMg2MbrQ848Nbl1f25Xe6+hU213GVMabPhfCEpno7IQ0v88h8baqrrKOEzVaUu0f8GyzKRpR7sk4m70SIJEtvC+4CnpK+zfGo37Vt73M/XZT8Iv8hQT20x9gysRu0qCXdS92r3wCSVtm20ECCLK/J61FLEfs0/PZ5Tq+996wD9xnxbiv9mP0+4VRSmtdFRQYk8DeZdnmOfIZ4+cdfp3E1/g3tBbph9JzMqDm9SHxhrmxv6hFoqh7GIEBM4guebGPuHy4j8loGN3mXn2wVQk2mMgvRv8mKHvn+DhH57HtnETr/HmcfflNxLAf9Nyk6ldBT2gDYYYhiASOBM/QH3QNK0JHZ5egBteAI8Ci6pno/UEVN33k8Y1kNbjPn+wzkl7S74afzetJD9Dz09OCa/l7JtcxZ2IDelJ1a2YA6YL1JhbrQqUu+zEDUOA4n2lsu+kDfb6LjSkK7LTpZ49TsUCx7vblci+xryQLyWA4LrS+aTeRuOuYwn67jsno5KAfuMZBVssjJSVB/0te1m4fo2xtgF+Fz3co4GZMtN3ALiH4vlzGHBxGpXyj+CZkY6XcIAnLNoz6kVLJlME8J5SKTh+Mmu3oeS/3xa4p8FkL3p/x2vcuf9ZwONxr8ukHkyDAQpQJ9CRa4HIDKxKCVBwMKzA54jLDjYETgOHzjsJbadUb3RUoDiL4gNiY4jN2vFng2ejHuc4zLBh+97vfacL++te/6n8/l4AU4+ZnmvExZm9SO1W4XpRQVQYA97UA9UG1gDfY4HrPnYzTit/XQRcrNmfmODBlge4sAQtIz6+Ddnze81+/eykPLEa3wHY2EndAzgEJr6EcEckb6mcul3PNi9euXhsDLOZZABOqscwusBA0FZ8Fp4WwD6aFsxytqZQ9H4zH88V1NmBZk6PiK3uTaw1QRQEXoYq02hHovcK9DAj4nnF7XzFOf889WQven+u8JxxstdHs53oPeB/WgNZK2/tDSkF7d3BQaB6XgRb3JTvBTh47YKzAvO+ZDx9aA0gbv1QwWXEdHFpFY+q+48m5etngfMVoxi9JBidCB6P52a4Ro13Ei0Y3vh5NYrJrRL/TjBf0Xmo14/P7y6DBLM7UQafQAsggkQIaxPhsEq03F9EedGLx4/u4+e//O2b3dxEDsiB70XhcRP/Nq2h9+WXsvngVw2++jsHrl6qwoTFftPpFvSc4s/Lldwp60gBPwaZsAF2IRg97XmRPisiTebyJWC5i++EqZv/fD/HwXz/FclyMNVWsLBZ6pveZ9vqkH71ev0T0EZAEmlDm+32cnV3E/WYdp+dncg7q3K63pTx1sYr765s4fZippPhhvRC1i0BqNAtn/6YErhrDXqwoHSazHUdgq6dKj2F/FHexjrOL8xhOxqQaxh7gMBhq7sS5/jDTPOjcQ1s2Gmq/usJmTEVmu5H8/WSJrOToFcVOsxV31z/HuNuP9moTi6s7GYk4AaZ39wW8XZzH5Nl5nLx8ES3GAAgGgBOASgepKcf4GaeWz1bpA4GDKh3molMoiqasJ3sQA74EqYuBd+z/gLNBFGJQ/WVCA0rvoKRxCmY1QL23awOQ51tma3wJxn2WKGWuz5HHjkxQNtF2Gx8+vo/r62s1414sZ7FeLpSkcHN7fSjv5r5UPLGH3EPHz8jjduyVUzUn7/VLpRifsww3kNE6Vs3ubRTzdxsgbi5rXexr/HfkLwDdeleGU1YQWY49NTY9butjyxQbIJbtktOdUoFzAEs4vXKecbzNaD6tzJwCzFjvQ4+U2CoATuAJJ6eCTh1KwbuB3KKYbr8iEFmcvbh9+zjwyNbK/oTsHesk6wg3cWW8OBgF7AkaZeaNeuZk9qLnQLSbVBACDrPfkQy+3I84VfmcACSBgCpod5BPAPwNHW4r+sFeAVTek3ZAWNdqLpMOTLJze9yvOClXULVQbMJcIFcVkItorGiYvovdsKssegE78AhZmmlUMRZkukGvDSatRWZokiVuR4qNNQcy2JPIMtF3kpCSwU9X5Wg/tEp1tZ/JOGr9yLzKwMa4S9lAsIPPsCfHcHivN+qhRvWtDACSA+gxgcG3OJ53r3Nt6PU2pkEplSUq83cjdJrJz6alkgA6XbK80rGu+W+2JMs9H3Baa16qRJXJeFyC0YtVAegOFGWAi/wtgjs0pne/RGXPthuqJCB5w+fVNSPONtR6QIVMll/KBHNjyxjBmVKxB9jYtKGi89elt1YxLuWgyow9fU812fpIxXcwFtIR5vNs41O4JYMrks9U19DbMOWNcYnOUY4ZKlj/3XKu/pmkGrjcjX8W2fOKa0Rjo0qMrIAhgYGgSf6s8e1JBin4TgHezFyXUZnEeHammZscqiHPkfGfZRJ72oaO5Fw6KTxmzirngf0qJ82ssCPIXsjqIPapnZJzaNTSCeqAiCnftCaN9sF5wnXuH1febS86NJ87y307IjSf7ZKt7AQm/mYcqvtBx5nyhZ9td/he+6SU8Rwxh7WtFqs0iHPO9bk0pHkWTgXuz2fQxfpqlcxErUkGBo03LdeMz7rtsuttg9jhaJkJVaQqutOW3GyLjSTnIgE9Kj/SySmn+mZ9SPxzIo/lmtfJRjc/t6hej2Y80gsTvNgfCDdRebFab2OWz0bf3z88aK7vHksQSuctDW59nywKyoZ3whxJK1mBKqyjdy36jutWJAcRBIJOdlgo9cAOSjjodGLY7MT55CSeQSHX7QmXFbnaKj2r3LAazETWrBgkmwpga93bJQCyWJH81Iz+2WkMnz+LoPJpv41+IwPlaeD3B72YkKzDc5brmIFncIBDT7mYR6wWsXucxue3b2N2/xCj7fpQcWWaPWURi1aZ5MkSOH68e5DOHg3GkpM8o9/pR/PZi2iCn3tt9Wtgv6/WJKUtVWU/uZ7HZjGNzfRRVHkkhwkvym4loLaJJthPfUx3MTh5HqPv/hjxx9/H4sWzGL68iBaJDuxj8PT9XazfvYvlj9/HzQ9/jbj8UPYs75/6p94nK+gDs4/FelXoC3GG6hyx1dX7oxe94XlMXn4ZJ199Hb1XL2N70o91uxHzdTNaw04sV48x//QxWlefo3NzG+vrm3i4v47WpqUgsHp7DYcxO53E/s1LVR/dL9exiHX0oaWeLmP26Tri8S466OTpfUzvr6O338UJdIX0CqP/cCYLqJKWMa6LZ+eIp3HklQpw+TR+9108+/bbGH71VezOzmM7GkjmaQ4IGl3fS4fM7u9j+uPbaP78KVof3sf65jIa61ncUcGWPd3op0KlP9SM0lfs8TklL8xVM5axF/V4czKK0zev4+Lli5iSfLLeqgrl9vJG7QlmVOxR9bScx0/7RTR6XdHy0XR+vlyrb48SVfat2A2K7WC7z76OwxomTa3lTY1t5YtKf4T9NP4c97MfhLmzTWE56d9ZltS6rf5+uSjy39cZdx/weLPYfMbYxvN+n8362D/TGNF4qnZ2S5+nLLdusx4rvXiOjAi/lMHHpAfbUL6/HfaMRaqmqlbh/eVXaZbkADvdbRtbj4DErVutV5wILPw4HB/owGo7i+d5ziy/az1mGwS6PM8ln2H+pBuqpvb6WRWiYIe2nKeu9B5R3ZL4D1pvsM5qtTgkm1HxOl+vJCsJimNPyq6mEho83T329AN7CEsnAwDjIvBUB3zADNJTy6XkvPed8YXXgN9bF/C958J+DutL7FP+5n3p9+Y6+3xYPyeKcf9DIgiVGvTkq/rdC18nyxD+2fOLUkjg+9nHaSczdhnrVj/voLurinb/zuM7YnXsr2J3l/Ut+71gnl2MJsxVJq5gR2RPmPL5tvAsGN770XRdwmdQhW8KHWBtJ3sM5dy5CqqcQa+V5xf/mueRz9m3evT3HXuqcZ3kQvaDQp/7dz7Ph32bc2M/dS0XvNbe77Vssm1jrO21YQ2YE6+t8TD+LZ+l2ofp35GUh33A9UpAzj6+kh3YipttbHcleY5rsAd5d3S5GidkwiBYFTuVJGd0mSi8YYVZ0ee5Ef122SccNtHRgxG7zeg1x9KT4+fn0RudxGbXisGz19H7+ut47HTiojmMLlXEDZLcmrFpdkTbGvi5+sOYNdZJDUdiTrHb5TMDNxPUQRslQ0yX5B0xXhyp6bA3JDfpi5iBJxwKlnn0d2Ls0PyDPURp3C4NPMAC+P7csgc8h0zDpnPQv02iUeJv7cN1CdRpPnf7uHm8P+wRqri1P+g9lz4YhaJSdvN5t3rh88VeO/ZA977mOtaoyIXiD3AShdlKtFewpyssj1zE94iF24UtSnSiJbGv+BWK/aUy1kysMuML+x6Zxvv7vPAM+pxvzAQBXhW7T7l2SeLd6egYNDM9Zspx9jpJYHXgnHeWnuj1ensbPd74Gmg6DuoeEbXS980QvhZCMl6yCoPf4dhjErnWQRUfPEVO+31dw+GrjcVa+dSL4cNWR5R5Jl+Mk8AT9/qv//ovjQklwXswJp73j//4j/Hjjz/Gf/zHf/wCTFioWlHbkaKJT6PfQM+ZIXYkWIDUzgIDDAcfvPGYA+bQWQESAJnVUoMEnus55XpfYwc09/e6INTtKOT+zJ0BlxY+HRZWiAYNXks2/lNj14ay399gxAfCAp55M8gxWLDhaQVrAOiDZGcIP/Mc9o+bctYBFCviGqwdHCNZRlsHCb1ODgJ6nzF3rBnv4vlgTA4Qed8JfGdgzkYn1zBPNei0E8tgs76n59HAtTg4SjbFUVEXoGrFYg5Qg68aJHvMVmpWphaqEsIpQPxMK2jvYRKiUT4IGAQTVS+ATbLz2+1WXMQ+ThvduNg3402rr8DTsI1w6MT99LEEljOIgcGjMstmS9mWo7OT+PLNF9F+eRYPi8e4/H/+Zyy+fydqjsawKI6T/ij6L17E/vWL2L56Ff1vvo7hy2dyeImftDs6AHevtR09MhYOjo3iaKsBHtdDHUfpKEGnNs0AP36O27/8EMt3n2XMUhUkA4VoflY7GOjJSd9rxmg0LmBUGc49OWCQzycnZzE1vU/zSO2Icm4QTFkso/XxSpnQZFIZRJTG3+Ufman0t9qSRdnvqqKpRXPGVleZsTHqBdR73U5fpcatdkdN/zD21A8IZ1z2+ZBSq7InVCpLdQAKiv4H8Fjj1MBhTXUTSnKziM1sEY80d37/KZb3OACKc04l1t+8kXN49PxZtEej2GKkUw3hTL5sIuizYec8AMH70OdSa5PNaMUkpiwQjIkjcKRhpEGusq3otVQFnij3tZEo5WgHqKsEXBWRhprX1rKo1h2WAT4bBo2W4Qro0hPw7kZ9lR5ub+L27lpVTzYsyOjm/OJEZX35TB14stzQvU3bUNFVOPBkeej96/msgehTx7PBgH9fOyxroPsUvNay2MDZ8t9r5s973qwDfQb5X+tHUDMdGZJn2c9If+NDMjpKBq7AK8FXN1JpFOOWLGz2OgEnAk/IBwCymtzLENnKAYeOHUJTQ2asskVxfhSjRk6WzHiq5SFzLp3jqpGkM3PAxEGSp4En3kmYhECSMxqzV4uqRDIRwUbUNiu47ehn7Dx3lkD+qdOAuarlPvMmHZCl/NaDONMKJV1x+EpuMH80csAIwqGXTlDNP5maWa4up0CrZHd5b7CfvF90jqCyTlpA74VaR54NC0Uxcwp9pEBn9rhgjMggv5sDWNZLSpzIveFAhZ7fPiaRKIuNjG8Cf2kQE7AhoKPeMknNad3m81FAeTtaqzJ+9ZnIKgD1tHHDUzLCNxnwJ8NO9BPHvoC8g/ZyVhqxx3iugT/yhoDkfr0tzecz8OQ+FzyX/azAadIuim6gU/ph+VxJpzujuur1xL6u9bYDT86qdeDJmPupY2y9W6uS0OeU+faXajjZv5Xj32vva/z+pthz4MlyEieL8chBNiSdoc5dldHme0rv5hfyDeP3EPjIylz+rIotXJYYGzg4CDRwttHL6dAi49QYUvZD3ssNvu0QK/KpGOFMgeWT96KffzD4MvEHXet39Wc8l8VxWfYlYyTwxFyocicdZw9kBtoJ5orInB+ta7QKnV/ibAeeJEf5XKdUSxmXea4P+7zdPRij2u+Jiz1G9Zmp1v+p/ohMAvB97cy0flE1jRMhcs3M/S/7JPeP3jEDTgcdzzpnUls9d5qjtDMGYJX8enqGJeOgqqkCT9iwB50H9ed8dqjy07tn70U5kLIC0XPndbAu1Rx3SyKUKmxwHOFswUFOby+ymNulVwFVT5efP5fg5rbYYLIdk0pQ5yYr70y1yHMIsmgthFvoHyHL/TCno25J0PF8O7nQtsmo1Y2T8TieT87U88nVh5LX7Cf1OCg9WJFBWptsTq17dBoKnuOwR0e0RqPonZ3Gjmzh/S7OTi5iNBkrCL7dbpREQJB8t9pIXmnM6nO5iYerq3i8/iwa7NsPH4QLT5rOliVjdqcglOiFMvBE4hyfJ8CGs6rfHUgejfrjIOlp3uqpz8OSXDYqisC3iuYt4u7qKs7o7Qnt3mIW+81C74fjqAHFLfQ77ZXoZVT9s2/F+PRlDH77XTR+//vYvHoezYtJ9EaTgOqNvk2729tYvX0b67c/xP3bn6J981lVupJzFUWW5XKk003VYxl4MsuEbNPNMtqtfrTa4+iQyT0+i87ZJDrnk+gQxNlCh0gfkHmsrq+jSQb63UOsHx8USKOilqqgYa8f+/Ew7of9mLE+JyexBMOTYMG7zlaxoO/t7U20ZtPYzh5iMb2LfuyFjXCIMa/0PWQ/Q0eLPUJFsm1NY2pCx9b3J3/4m3j13Xcx+vabWE9OojEZi7Lb1Jrt+VLzQzLg6uNl7H74KR7/9OdYfXoXbYJMvWHZh2JjKI3H2VcloYyKp1KdRH8maJDoWbXtd6N3fiZ6dX5P4InK4Meb+7i+u1U/ulWrGcjOt7uVqsuo2JxBLy6q7VL5R5UXv68DDcIc7uWBbDP92SGZ7dh+oPbtcAbtNMOfoGqdJ9Rxv7BTkjmjlseWL/V1JMfZH2O59wssDf1ifv1CLqXzk1i+8Vrty6h9KH6e19kynmscSLDO5RoHNcrzjj10PK46sOV718+2r0l+jcax57QxqXWqgk/zhZ5n/xdjY32OvrKiX/nic/V72dltu8uOYdtMCja4aZ7p7p6sC58V7oQUBHzMfttvi21Ndcmq6Gr5l1x5JkfxVrYxgSeS02ablfYl2NYBf+NzxiyMkFVVSgDLRIk6kbKeQ9uwv7ZnajzlZxifGItYV3IW/k/zU+yelvY170olEHvJzmslci9LIME2kecf254ecASfjClIruSf11mJ6xm087p6Lmud7v3o/W2sWvxdJN73D88wtZ723Z7e3dPS6zmrohfzlajsSWck8EQPK+SdbWtjDz4vSuO0LWvMWc+5e0A/PcfGvcgz7ze/k3125Z7Fp/TUb+h9V/sFbQtaPtmG4D7yJWTSlH/v+aqxafGJHOV3fV5qbHeQGVvTCBZ7k6/avud3rCO/k21T0akXvV+qoERnK39wYa/oJtPMyaAEDgiuQPcr+zOpmDlr2q9J00bbAHC85kS5I81YLfex7baid3qqANN214rWybPof/V17M5O4nR4EeOTUyVYrXYRWwJPVNFQ4csW6bWFK3oksYito6XWD2IAajVj3iyyRX0uG83AVwZuMN2zfTEHu6pq18D9GGuvVfpLkwQFHm5Cjw+GVS+i4uMvGKwEJuVTcxCQa9Om1jnNHlgaKz1FM/G52AxmfimBVl1DAMjBliyesI2u/Zc9oiw/rWO8xrRpcaxEe2VZDDLsQK4ZkywHqxR7irz2Rivg++nSGzcIRJWgpJKnGqV6GYwn/Y5fN5NKbTewh4W9M/gPlf6hPQbPoecU1U7oAHwX2QO61jO1roJFyu9bB2BV8WTHvBWHL3BEn0FYmTEwUzu5SungRKno3qxE7WyoMykYCEEhhOLnz59lBPB3Z4D7YDPBdkLyfAde3M8JAawqhlZL93rz5o2qYN6/fx/Pnz+X4OWaT58+CZD/y7/8S7x79y7+9V//VYLaznkZI5kVYOXtv3kheGdXFDlwZPBnJ5M3j4MMFhIWijZALdzlMEtnhoMuEhKZLcF1PB+qBjuN/Dt/dj4vQRUHD/m715NrbLh7IzmIcpzXotj52QDDQrRWlvxOih4qoTQ8BdyzZLBeqxqA8Fzuy/ryvSumHLj0zwacXpdfA2seO2vufeUD7iCRs7n9vhbyBqkW7hY2HGorIhuPfj9nLLBXPT47B7iGZ9URYjtuvPcZE8Eav5Pva9BRlGNx2h6ATpW1URT7L3uYWOn6elW3pJOO+3rt+F3JzCmByUGvI9CGoQ9lzeloJMOxv5jFs/YgXjV78arVi/FmF10Fs7al1Dk5crWHm22Bt3W7Ff2TsQIWL1++jt7zs7j+/Cne/8f/G62r+ziFfosswf02Ti6eRe/Fi4jXL6Lx6nUMv/0qBs+eKZtOc5rZhwYFvFcdeLLjSkrEVDiZnaHzBCUaDqnlOjafb+Px+7dx+/Znlcl2B8WpUwe9fWZ9Brf9VkxOT8s5lNOUdosFDA5Gk5jj2CXDIx0zzCEgGKMJZfb4/Y9qfAzlj2hRMgNdghhQPRxFn6qws0m0z8ZS0G1x6mbW4qCvyiA5eDrt6PYKiMPhSbXHrlEynyzMHRDR+DAwWS9AXbtwp6JcoOKBims1ncdws4qHqxvRHy6u70plCZmz45EqnTbnJzE6PYnBxbmCdHtoqtQoumTI+Bzq+3RSaiyp7Lxu+n9/5F4uSWrs60LT4fHzUfa0suxwSmTgyfchg9HOQ/XcSGeYjT/LVMtn7utMPMsdGwgH5Z1K1Ge/Npygo2GfX99cxfXlp7i7v1E2HH0PtP/bTWVPuzeEyo6rfhA1qDXFkftl6DzSIySNRetQz4XBsee5Dl7UOsX6w8rdnzNo9eefAmzrshoI1Pvfn/ca24C0HNP8NelBUKgSZShm4EnGoCoEoacthigADWBr+ksC3ALhNCfvduMU2j3o4FjWpPgatqBHKBnwBMMJPAGuFGTptKLT5XwkhQB0GlWDV58x61sBIsYQSXOpJt/FSY6cNOWiOI8BsfSOyn5ArqxzoMX6gqpOnI0GZqLHS+MBgPqwKJQW9d5jXDLaM+FBMi0rVSzHFEyhUXbyzMsEyioDBZ5wAFId0NiVbGrPf1bYSH8TEOkW3W+Q7b1vXUDgkN8Z41hveC+dDkaHDEUC6NKnec4d8KkNKYHYdI4Le5EltirGrwL59GHKQCFzQrYp74GMVBCGBrLQ7hDQ6bSj1yrv5j3O99aH0vfLAua5r/Y9zsUs6+c6DBFlCe5Khh9rq31bBZ/cM4Z3o8eeKEgy+DSDegKjATnqipVsnKoKLujYMvAkA4g5QvZRKVQ17tX8Vz0M7Cx3vyqtbTpZdO7cFLhqLPz0bOq9qeJN2jPtc1zIroB1tmLKaWMDz6WxZdELx8oU9cRJZ+0Bq9YVg5WTr0tpWn75LNUyv92BisH9ehqFEjLfSZQY9CWjKTEZnRicq7UCT/qdeioeHXNuOK95SLoQ723eCTkjWWdGypQLvobP2RZhDMLEKT8OgbbESsar6EvrG2f/uccV+2+6Xh5sEAWxcWAn9ZyC3ei8dRmXdFQahOV8lsAIY6mDJ9ZD2vetzqECyLjfZ0C4Lt+pluU+49IXFZW1cWctx0mSqRawyK6cc+6PPLP+sAMa+XkI1qVTz7rFz1ACxmoV/aSlrPee349nkf2J8WkcjivE74LTHmcAASMbp+h720mlOuWIgZ31acNY9gfyhuBzg0DnNtTMGBf6Dki4Ei0cjmhw4IePH0uwqVXYG0S1C7VhOu5KlS0UJUeqQTksslG3qOoEZo59R89GJ/q7x2S7xo7ZE+hohsN4Nj6Nk+FI+lOyNxNqRKUKtiYgAzZD7jNv9KxarmKbjheyThckM3A2Br1ojYZEw2N0cq6KHoLp7o1KEEQ6A5pCAkIg1v06rj5+iMdPn2I/ncX85lpVKt3NUgF3JEsLqrfU4YfxJRXLTjizZFTj7BuNJrKpt/Q8G40VUGAtSORobdfRp8KKigAw8RZsQJCPvQZMbKoPV5K4iS5ot15GD1q/wUl0Xn8V3T/+IZpffxHbi0kMT89j26A6bi26uuVPP8X255/i4d3b6NxdHxgfarwqmw4cT0Kaq5kzAYqgl2XtHP3aG0W3NSRKHFv60kJBM+hHb9BVjwruhM3UoGKaCtv5MhrbotcWjaLbhCXOL2JxMoyHk0lsJpPYD4YKvkDX11isY313rz5P+8f7iNljbFez6ECn3AMWAAAgAElEQVStk7Rf7AXJGAI0BO3Jb6j7TiaOdlUB79D54qv46m//Lk6/+11sT08jTibRHY+ll0ngYZZFUwszDL15v/8hbv7zv8f83U/R261jmXiinOuiu5UIlDIcqn6cs8qFiYao/OaNfez7negMhvKzCPfN1vF4/xB3D/dB3zp6b1LxdAvVWWMXD7GNKf2/0H3C46XaEKxhnF5k/DFpREGXpN2sdZCxi6+301hsBMik1O+2m3y95WqNh+tnP8XZmpPdsQeTbY9D4JzN3Ciy4NfuLX2kjKIjg4H1hPVPjWfrcdV4yL4v3s0+Gj/TQXA/vz4D9h3wu1onGD/Ib7QpFZt8X/ugDjItk3qMGz1uj1U9ShK3GqNaBz/VGfXaek6gBasDAcaX9T3lqyEQIX2LiEn8AO6el8Rz09OK9psxJ2PCqkHW/lZ6nH/gCjBjTall358CUtmrRPck+NQsCWOyITKx3mso/ZlBt4MOrXstJq71PBgH2H4omL3oA2HCyuHruSyJm6UqTAGDyhZgTFRJ/sIGTayBPDo7O5OMhiGIa0i6/+GHH3Q/Vzk5actnibHxvuwzj8H73npZNsKhqoTrSzCiXH/sCcbZWe+gwS++KD6jwJOpgaFVa7VjfDKRH206m4rphWczRhJq11SvVdVvPstHvHEMutV7/+jDLJVAfhfbdfaXMt4lydgpe4W5qvX2XNgn7gAZ17nCj3mxn5hxHezRXIva9+3glGWWCye8j/zsAyYlnzgDTsaQtWzge99TyXGmlMuEomaFVehtzVhVXZUsLINkoeI86PMEdvOzYNkebahXG1XQjCiUIFGM2cr7rpvdWMNA0GmVlgONXuwHo2i/eBmdFy+i/+JNnD17HsPxaew6vSDkuNiFql/BvugS3g87vE2lE70XwVzddrQ7XQWeGDM2Jmleg/Eo2p3eIaFtSaJEnhvLLNlo1Tp06ROHbUigqQo8FUq4o2/KFHqiPU5d1MCvli1P9LsMPGlNSKJgusAlSkpO/18kOwUydVF6DzLn3nv23+gcJKsD+8n7pJaHy1VhJBPWz3Hp5bIKyYEn7f0MPPW5F1S/SLktNf+l0EF0fPhdzKrS2Csppg46+dnWEbCxKD6WQXmSyEofSBK12rHYlviDZaF1rn3+0ALzO97d51AVvOPxeO9Nbqe6DTiDZwbjg+Ibc5Ct5CUkKm5LKzAbSHYm+5Aw8QwChUdQqDjoS0azDUY7MjxobyoHSGR0JDcmn3UvJwJZfOYPf/hDvHr1StVPvOg//MM/xD//8z/Hf/tv/y3+7d/+7eCIqQMPtUFtQWUhaEeFHTj+u5W6DScLKgtIO759nZXOYWNXoKAO2PjgeO75nCmGcIIehVDJLrYg5b78nf9dAeVNYQeeFWBRFgVs+nmMoQ7EOHPIwk1gN8sEuY6187iYG+5lIW0HLevM70w39WuKjXvJmZmOLc+XHJBJA2mHqAWNQZsAVBqv9SHwe/J87meBZJDmSLIrIJ46B/hMndXg/SEHbLerPUegsw4O2agWgFEJbAkuGhxYwfAzv2f+a1BoYGfwdlSwRwBbK36EnsfJu/M5n4sCngAQNItridqKJoE9qpqoLuj2Yrh4jLN2P77sjuKLzjAG611EBrOoNuJ6OcHFzdqMHc5Aglgn4+iNqOYZxfmzMzUQvv6f30fnYR4jjKduS9n6zWcXMfnyTXTevInG65cxePUyupNJ6btA9jPl1pkx6veqFS1OQ88VZfmupsA41/5bz6K3j1h+uI6r//l9TN9+kDNDXPMNAlMJ1rPigGdYqOpek16cnp6Jgk/rn1VVCs70hrGCSgsHWjZwltInSyiV8PrqJpb3UwV1oMVDadPwD8UJyN0OBzE4P4nuxXl0np9G/9l5yfRX01QAW6HqEuBTSX7pTyRlgFHaK44pUwNQrYTTRHKQqs5uP510mbsj2otFrKdzNf7d39zG8mEay9sHUZVQWQXtRft0FCfPL2LW7yoINTidRIMMI6o90ulnTmU7fA+BEVPNVP1puNbnyoEmfibwhKF8PDsFYOud1vRvWcvB4s8uXHWRlFkOPDFXDjxzLWNx4NfBa4NlyxCDectVn387zvnc7O5OconA0+WHj/HwcCfOXa59fLyPRrelqj+cVHaqK6iQmf04uy0/TVFGtYwNtdm8VP1afxyCapXT2oD54Jyrek3UZ4M5rI0760oDFu8j6x7rDs+9AWvt4HYAvjYyakOJLNi68agdZ9wbxyrgEYecZLJK3Uv1kmR1Vjzx/H6nEyejcYz7PWUuqsl97GPYGeDmLEEhKI7oD8S+iUb0B12BG8t9G0U1QPO7uuePAsQZ9JVcTBovzg/yRs5dycJiOBQZXAKp9X7h98ynEy0sl7mPjQx/rpZXlmG+3ntROjXL9HVPHIn0F7HTwnQzSf+ke+/2CvRT8eTzob48GbRCDhGcs/5x0oXHIzC8LRz93htybLlnRLMZw/ax8SpzJwzYLbJQSSs0WU/HgnWS8YSNMCeBcK2dC2RuG6MB3GXgqoAC+q5NcVJS+dYslAMes0G5f7dflaqikoVdAvTCBjIaCHxmY/F9oXYheKB+HwQH4PMmaSADKXzWuNL0S+wJZLaCS/RccdYsBgHO4SzuseyRodhsqCpV75dZjjrDuZasrZzuJN2Yii8zt2UzuFqLcVU9U2t84XkgeaJkJjiDruBurTnrn4FgnwPLIsufgkGSpjadIlqjdK5rfKpiLs5wyxj1oYGtYHessPL4/IyyHjvRvh7OaK7LYc0SQ3Fn8flTfZ0NszFs6R0p/Z5OHzk3qooq8NNxbxwrnurzZVxbO4L4uww7ekRl8MYY3XpC57uXDakJYlU9npgzGfGNspYODAtfZUPnguGLY9/2jysApWsI8mTgyfN6mN8MsFIxWhtrtY6T/KoS7rwHvNb8zDkzXq9lj9eoUwWeTLlo6jhh+ezhqf2aCTeuMuY5j9PpIbHpiFlLUE/nPuWmn13rFuFvAndkt+Z5SHs5ZXQ7Bp22KD65l9aleQzisB/dg9AOIctr7i1H1rZgJ/SQehkt5rEiCLJex8P0MW7mq7i4uND63N7dlWxxKqLmpccjyUJ21iizlyCFqjLK9+pF6POTMgiIyDrLrt0fqUgth/m9jflJb6BKp7PRJM5HE1W36BkZLBu2CtWlHAk4FvifClEqv9VjYFaq4VtNBdKm0EDTmw/8PaFCner4htgHoKhhXUiU43lUc1Ixoz23XsTlu3cxvbyMmM1jfnUljDjYE/hoRR89S6BbWDSp1ggCbkluQAZRiYXzYBi94Ui9HenfRgU/Z2w6Xyr7fnF7F5v7uzhrN5V528K+pBEAyWH7kmiEL35NJuwuogdupOqisYs2Pbq2rdhPzmL4x7+J0z98F6tXFzG+eB47NY7fKXBDxdPm3Y9x98MPsbu7FDamyh+nmWQAMihxwGJZGFlkG2XQU5VD6fDZToYKqPW642juO0GATfqAs9vYRycTvwjO9Vh4bNzMbtaz9rvS65As47PTaDw/j+XZaawIPvV68UgSH3RHVB49zGL7cE9TiIj5fTSY6wU9INNJpISTnRLgqKhVfxiqwdLWcQ8zbIaD43J8Gl//3d/FxR//EI1nzxV4UsVT4udNu2Q7Q9m3ub5V0G76v/4cq5/eRdzfxTQduyWdLgOqKeiFw3pFpwt/kGSy38ppCL0SdEmcLQVqoRWcLeUgxO1HYgnV4MvhaTxulnG9XcZ9Y6OqJz5fcELpD2mM5LNtDCG5netUVH9FWWv5mZjYOJlzZ9lgX5HxrOfR+sK4qL63vz/o4m1iomRE8T1s51cFyAc7oL7fHs9djrH2Edm/UesDf852gDEoctHy9in2hbXE2NBj4t5HW6wkbdWObcti5gz7xAEN5k64qXL0U4lgn0JtZ1m/CoMlVZx9OPzNuqL2Y3h8NY7oJD2m7InUuV4vrtN6HvAPIGIn+8z2X2uRPiPYgTNhC7tCmf1geKo2GqGKJ1UvY9dTlUk1VFYLuWKE8yadQiA8k1qoeLMPqA46OEmkXr+nONbvXmOzem8bo/keXpfaxuN3vq/9qPU5WS2OgZl6TFzrIJUDJLB6mKGKZ8I2Zf3vPeP3drKu7dWndqf3KIxJ2PfHcRZ9pr1ED+cRtsexYh99YoyAPGctx5OJ9p0KHfolIVcyBz2xPPYAq3GP8Q1+lKfnhs/KZyVMURKZ/Tu/h31myCDvb+6jZN4M5ni/et6t1z0n9ml6XLV97T3OtW75wn5Tn6n0BzDH0+nDwWnPZ9xn2bh92C9BPcbI570+lh9UnGmt6ZNkrLgqiYiMD3tRflUqANNXQR8h7c1MQOK57AN6Hil5jjOWvU9Ph53oNVoxaXVi0uxGl77swrallcOu34/pZqEEw0G3H6PRaexavZgPhtG8OIvtizdxfvEszl99EcOLZ+oZfztHRzRVCfVpOss+s20liVEZRTCH4BLJH+gvJfeLvaMlHxn4Ax+LAsH0nkr95MBRLQfBTB2qgGgRgA8vA09Q8ZQqqbJSuke+s6qyE19CtQeu8dkEk/lscZ0SRNIe3ywLTR3+DDG6dKDRLoFx+8QtE7g/4++lzeznHXydaauRGCBcnMFAsB33PuzBHL8YiFplHYfguaSxjPW8yMWsEkXLSz7KvG3IF1OfF58b3knvTJVU+mdLr+USL4AVBly62hf/M9fy7t63qr7rdsUEZezuPStZPxgM9v6Fhbkf7gMrAJLONEeS7aR3JM+Kn+vcrA2HnaKrFYVErXz43tVDepmMnNlB6ICBJ4ZxWii56sUAzJlm3I+AwDfffKNr//znPyvi/0//9E+i4vv3f//3+M///E9NHhntBqUWvN5UvJ9LXC34PbkWnLVRXysgC0ULJJ7BF9dzD//sOTw4Q9JB5Ci4HaZ8hvcD5LE2Lpfl93BwW1jxvnwx73Y62hjyRrIR7nHgGK7Xxxua+xi4+X/eizmxE9X9tdwjye9nRW0QaGcXf+d7B/sQwozDzQS5H/vLe0rGVwY9nVV+FLilSotn1Fkg9VwbFHk/cu96TuUsSsejhZf/r/eBASPX21HLmNmfVNfx9XTvWllgLNQGu/fJ0ZAuDhIDQwtBj61eLyvYGljamVcDPTsZ+ayDjxh+gC2i4YN9I4aNdgzarXgNP2uzEy+bvTiLTgw2pfwTJyLZBWs54ktZLM6hHcGSUT+6pwSexjHr7OLl6Xmsru/j859/iMbtVI2DG+N+tM7HsXpxceAgbzy7iBhP1OQT6qr9Zh3dcWme5/fkHQ9OLAAEjUDz/HC9BChVRzRC39KIehW7y7u4/V8/xO3//kmVPp1hVxQO89UyxtBlJIg8VG5kVZIa5407MaropkRNmGAPgxRKEzW2ht5Hgyt7xn08Ju1eTD/fxMP7y1jfPgrwAmyh6YhuO3b9oeYK6o7W2Ti656dq0q09w3uTZZlZU6Iey2bCOEGkpKCiSEcEVRsEk3DS629SIsXIKEAwRGk1vbmLPeX50QwCYwCJ1qY0MZdzAqrW8SjGLy4iFEAcRHs0iCZBRRo+K7O+KN8SWEjajXRC6/fpLCbO4C8A6NEIsvIu/bnq33M/Ocs2+5jO6alUAk/8fj6bHQLEyv7N+WYfWy7wPINBwK0rb2sDy+cPx6j1mI0qyyPk7O3llfoS4YT68PO7uLq6lPPFZdOL7UI0fPePD4fMGgwTPss7uC+Izm1Ftec5abVLtqH1jOUr64UssTyqwbNlRA0yrVMMgGo5ZUdqXQlqGWGDzuOpwbEcJ1lG7mfa+DvIRdqLN0vggn8OPOmMqOF7KdvWnhCKw6tTnAma+05PdHDs7V6no8ATmd+drNBrbyMGNOPeFYc62eScSwII8K9Dy2N9awDngJHmJ8r8uvQeucXedGBC2Y1ufL8t1beA60N2cVJJOmhgXcu6SO9V2dEKxpA9nI5/fmYsCrpVvPTGS3JoZrYi8s7rPRoMNV9gFa27OZQxvJFtGVjRWOBDroLl7vHE5xUQzIwv6yufC+ONVTZv/rXAE9dOOiUb0GdaeiwrxXgv5o+/1c5tA03jF2ELqEpt7PV6hyQi6WjWdVNkiM4+znzwBRsoHTvGj5YDhzOQnPAHvVDTnTFuHN8pn8jYs6FF5aTfWXPsajJwbLdksfL+xZGxUwWrKJGoXlDwAwslKxHAvx0y34vDnf1kY96kczqfOY8C+vlV4wvvSZ3BKkv4qUF9MKQwWPqdQ+BJZzqb4wovs1dM1ZVzaznh9xNVIAG3iqbW4+TaPnRQ6QwmyKJ55p6qSmyoOfDTr3q88MdDW3FwruR5KkYLxlAJ52ivUIEBhsfAbaTBvztWdMsYNE1pPradgcmyB7OXWkW1Z3vC+L82zvWZza835zaORMYcsLHXLQPnrB1zYjxCRZafR0Cz4NvCpW7bCVnps6Ltne/xa06TIvOP/UitI7xnrOds0Fn+WTYhT4z9jSFsq/jMWq9oDVPOuAGyHHy1bs7gaN3j4uHh/vDOlsPW35a/B/mRePqwF4QTqHAo669/VdbmDmc+dCrpPFOz8ShyUfItsZd1meWs10PPJauUICwO2GjK2Y0T5GE6i6urq7hdLAv9HP0U0zhGVyjpBKwxp09u6WHopsp2YMiuMLWK9njZC51W0oDi0J0VHc49DsG4tJVlu5Cl2+vH+XBcEi8GBDpKsB/ZNWoT1Ckbr/Dv7xWgVWWgDP2kgckExTlJHk0onPtqwr1Hlw770R0ORFFDxT73LwGuTuyhguUEbldx8/69Kp5294+xvLqK7WwZ7f1Kco/KuHb2MBBdLskh7aL3odcjILNdbWN8dh4vXn8Zw7MzPbdxfgZ3XlA5uiG4cnMfq6vL6BMMWs7JY1LQab9bB9nXVA9B2bZW5cs+Ro1BbBvI1H10aT6+3MamM4jhb7+Li+++i91vv4zB+bPYEGBlH00fY/v+Q6x++mtc/eX7WF3/XPq/7AoLgfFRoa1ux2o5qyrMinwhEOpzsT0dRbcPzR7OLAI9JYgCbbeS7rbTWD3OorsNJWmQyCYMx/rRw7JDD9/icNrxzNPT2GTgaTXoR5xeiEp68ch9HmM/nUZr/hiN2WM02PdJTYwcVntMJflB+V0arrPn7P8QA4JskxJI4996cBIvfvtbVTx1v/gi4vwU3ij9DWy66hQdpp5fjw8xf/chlv/1fSx//DG2n69iM3849OR0kqRERQaHtq2i+9HTosGiGitgqmioz0exWRqqlCORrFCWh5JL1K+lP47b1TKuN/O4bZaqpyl9I4QbS7uJ2gFvHGU9Zllie9g/W0eyR+2HsXPP+op1sh60fekgv3FS7e+o9dwBb1fjq+Wa/17L6l/I2ryZe9rW/hfLi8NefVLRUb+z9Y1xOu/I+xpL9nqFScY2mmWl8ZNwQmJZf+9r+P18UZKUax+Q7STtIZIvK0Yg+3bMvGFfkJ9he8M2fR3IqufPc43UPqxllaBrHIBMdjKGmREIVtnPw7kXg4GqOkvSG3LA/VY2WCntVtCrkYon9jB6heuKf6+w1vBlW4Gelba97AM0djUO9brbv+J964CMdaLfs/7ZOtrX2o/lPfKLZ6AR0/8qe2KzUfCC8cgOSupa+5O4RglYmah5RZXjr7A58az5Yq5ggfdYPUafydovVWNzj91U+h4zQXG+GKdoKnulx7PtThJUHVhc0SNm0BNGZP40zqRO51lgV+PWp2fPYyV4VeMm73ufRZIovCf9DP7m/YOPxzZ47S9jfx+waPpXvPe9TozJayGMncFpv6vt69ofavlzPOPFVjZudRsZY709tISZOFX7L/hMCSiVwLJtGTHJZIUg74W9rfcnMS+pffG34DtDdpNcfbBRuG5X/JWqwCZA1tooKeW004+zVi8GmEXMeTKW7KCK3q1kF4M5LibnwZl7wLY6OYnZ5Dwm5/QQfx1nr76I9uQ0pvuGaGj7w2FcrUp17w58hd2JDUZbkG5fmI0EdvlH0SvJOiQWA/o/gRO7x57TClKSjJf4Chw1ozqSijuS3aBbV7mOjKakli6Be+3XpNg2FbXmgR5h6esptuwxqMd17vsq2j33U4ZcOisCjy0njonZtQxlHo2nfc4dyC9yulT9az9ud0oq0rk3Q8oaCnqSQrBx9yWACCNVqyNcR+DJtLtob1VNMY/7wnzA74ynmQNXdfr87GUTwvyROAQc4QQ1kgI7NcvRsTef9TV70TEav6fuPRqN9nbSWZjZaKkPkDe6HW6eWDvx6kNG+TVfP//88yHy6r8X4FToE0xF43vz3KfZHT7QVry8BC/jbAWP0YePwwY1HdcRWOLvUO5Bw4eQ+B//439obNzDNH0WPLVTgbFY6ViJ2uFkB6ibAltpewPzv5WLwRD3tnDxxvI8I2x4hoXGU0c84yXIQekswRkMKjmI5Lw49lNgUzKv/N2K0+DLQpR7W2gXRVY2BmOSYy2doVZyViied+YEgcAcyHDLjeU15bk1sOKdbBw7SMS9nkZH+XwdMLHysoLAeOT9DIoZB+vL8x1ws0KR0kp6MvM982wHRbnOn+d/v3+9fk/XoJ4f3t98u1Ts8VU7Pgzwypwf+2B5X1g5FgFUlLQB8FOHsg12g4OnwKZkqpUvv7cM3qQUYgBi7N5vVGo6bLRisG3EJJoBDchvhp0YNNoxAmBPVyp5HYz6qm5qDfvii+d3AAopbl6o3VKFzOBkHI1xJ0727Xj86WP8/L/+EqvbBymg7ouzaL08i9mLi3j5m2/j5JtvYn9yGtteX069zWopY6gzGh32ix2ZFoQCc6pUKm9JRgF0HS2MMQVjltGYz+LTn76P+7+8jc5qJ/BINh7BreKMbcfjXWkASOXAgfs8DbfH9jbaVQYhGk0KXRWD/dgTjCHgBpULtAqZSeLMkP5wpEzG9cOUburiWFX/qk5LWeT79iDak2G0TobRPBlq3tS/AiCg80f1RzHCCs1KqQ7QXEBblvv4YLxO53KUSmmQcZHZwjgKZEhMH+Px+laNFMm0xRlQFCh0LAPRcDR6neidnMTpxXlsoBPpwanbjn2btLFjY0b2DgCAfYUT1jLHWfqSJRl4clVTkS2HLVlIsdIh4L9Z/hDQVECHapR0bk8fHwsdTjpAmfeyFl3JQDt8rRgBt85Ys47hb5ZzKGOfqRq82lh7JEi338fNzVV8+PnnuL29ieViJrnI13Qzk95A7vJ/neGCI1Il3G4MnNnFBBsEZKCUpb9XRcdgA9FyzLpHc1wFXQ9zVE1m/Tu/k3UHP1u/GIhzP2S039sywqDA81XLFDnWsqJVQAG5QRN1G7v00Tn0GCqBJ/epU08TeU/SqUA70VZx8ncJIEYjxv2+KPcGOFUIXM0WcXY6KU4Uen1Br3SQaQQrSsY2Y3LlrHUZ79Fvdw5Z8eJmz8CTr1Eg1b1MyIrGSSjglZms9F7L8ySDIilneR5reDocH3pH8HOhwCyGaYFkRX5b9xwMgqz0YC94jQk+OUAEyJXRAhcSjm412z5mAwK0OWdaG1fScM+KykuB9Kw247420GWEZMUH3UcZH2eE9/PfGCfXXwwnB6cwYxWeahcwLwxDwCX3sxNJvHelz3LP8znhsnQUCMdtNwK/BMwBzQRKAOrKNCPTSoGcMj+10cb9/czSQyzlYxp3BfdkMDsrLsRLztpSMLBcBZWTjBeqxHq87BHtR4LwyGEqGhibnBVUwkEXtw3l5rNn1yUIhWwU3VCuIUF8BQwz41i6yjSBWSXh8yxckdR6OoOVo8nXHAxzB/wzmEOPJ1Ptae2ymkpGMplvKTtr2eDzLFyfPZYkA7L3lLBEjqGzKRUIq9gpe1DjgXaE+dg3ouFo+pMxW8KDK8hEPKxRRZUmni/mk6qrXQmUQmeIfjOtWGtYcKcr2rSuFb3bblOCWgWblQQFZPov9mAGAvkb+9z4i8+hH2osZyeE5xvnsccuCgpVYpbkEr4ng9/Uk9r/VfaiZDyJH6Y1SQpP4zwqGegvYXlr+WssV35fzpftIp87X2tcXTsdjM2dMem19z2s+4Qds8pQ75t6mXN4mJMMCGuOnTiRFc1F7x4rwjym2kFmefR/0rHSv1ESHIRpcm65FzlOGN6uGpQTj4qIXENVM0LVWFXye23tjKEKQxVyyEUqpKBVWq7i+vYmLqFlwzmQVYnqhckZykbU0uezkvzmwJPWLveB5HZSTWn+3PcGKraUWU2iKPklG49m19mcWmdus41BpyRb0E9v1C90Sa64JPDkatDiPC2BJ/USFHZPGh+oSqlIRM5Cd90s53b48oWq6sDRLWgPW8g2aOELPct2XfrwdZv7ePj4KW7evYvN1W2sbm4UrGlu5uXvUO1llS3JI656Z80I/u6pNlqu4/TiZbz53W9i8vylqq7WL18Uyj0SgG7vYvbpY8zff4zd9XXMrz7HqENiwCaayDFoQyX/oEhErkYMW8NY7haxb65LhdSuGfvOKLovXscAloTf/yZGL17GmsAhjrP5MnYfP8Xqxx/j05//FJvppXosyQG9wS4gWLeRQwpaVSqpjMUIkOusJ52ezlG/G6OzZzF89Tqao3Gs6UtCz4w5yRLrWDx8jOXlbfSXuxhL925KXwMFPBbR35b9pN5I6LZ2L9bMx/l5NM8nsX3+UgEZsvlnd7exo8pgPlXV0342C3rkieY1qXEs6yWTSdigl8aBvss0lUcWje3wNMZQmH/zdXS//CI6L55Fiz026CvQSc9WbAclBa0WMf34KWZ//Wusv/8hNh8/R/PhupxNUSe1ihNYFNHFJt1KXm8kr9XnTNVqNJfHi9eS/innM/IejVhtCpMB+3XWbMftah43u3U8tHfx0NjFTMG1gm2QDbXjy7Kz1vGWnwedn3iAa41PLAP53FPqON+Lc24MY8z+NNDl+xwO9b6Mz/eosbSvqT9z0CsHzFIqnurgUO0f4W9P73nArukgt/1QOyyRNQXzFf2huaiqsqxj/J4+A5b7vh4HdGx9dqgAACAASURBVO1bq3WobK7eWHtXWAqK+PTd2PfVyh7hXsN6HXhWjRl/7RqC0f7yPNhBKV2dvhWuWS5LtQg2PdcqKE6POWx99iZJdLutKKYOiTZQTkLv3Ngr+OQEWuRrSYSG6rtUeam3a1Lu8zPjd1DTY7Sf0b4y5sNrW+v1p+9UY1j7BjUfUHVWgcNfOGcz2YD9cgy+ZaUx9GS9nvRTbVPyHNaJ1iP8//nz9SG5v8xhqS72PhDVa8Vc4jXjnk6qq/e038NnArnnQHixJ4u9LTun04/p4vbgo+T5JIr6i8DTaNg9OrKThtPnHBmC7jnKv1/ivjKWCsscKkOPfW6xR+0DtY/RmLv4Dktisn2ynkvjLuMWPmMHOs/1meP3NR7yHrCN4fX0ObCtI//zchF9WIFMD557zvMtm3hZqPr9xbX2iWqspI2BiStsb5yvPSyaeyr5Sm8f2dZQ7h1wTbEbOT/2mZqlQWe+g97YlMSLZjtG+MqQiZmEQ58feiBC6T7u9mPSG8Vu34hHbLGTcWy6JzG+uIje6Xn0zp7FyRdfRv/8RSyoLNxsY9YaxIqkU5gTmAf8C/Q5F/tPJ/AEocdLQsM+2tAMd3sHP8x0vxGNP2tAH2cwLhhLex093m1FcwdlLcGnhpJ7lPaYti0MQ/a/qv9sMklYVqlvevoDZYOkvcWamLrf6yP7RAmoKdMUpEnMUe0TtypSgDCp6Wu5WesHCkM4S8grzi7PIoHXdLItqvPxM4Os6dcpJqaW/LZg8/Z6JWeH/Z447EqPp5KIttuUVkXe72Bv4Y6DDUbQq9j12Act6LFlF5H8QGLqkSqf9fLelK9ESZrlUd63vKfw+MnJiSqe7ExiEARu+IJGzELJdGpkf8vgSZoaC2dfx4O//vprfe5Pf/rT4YH+uxWgha2FsBWwJ8HZY0XRFNqWwwZxBn4lMHkHR/odJEFhUiVEwOLy8vIQVOFdnFXnd7ejwwqZ8VhgeeIshCyk6kCRHTq14BHwT2eON5YFt9/fTkJ+tsHlIIaDQDJUsnQWhU/AxYvM4ssJ0e1q3bgH61YLa66tN7aNRJ4NeOZnP4Px+tAb8GjjZ1BKCjqd9hbk9bOeKl/Gi2Hi9TOoMtjh3geBV1H4WQHY6LTTmfs4wPb27VvtRcbOF/d+CupYa+aF/11B52ydjx8/Jvgoyk2R9bqRXAZJvd5WMAYCfMb7qD683svlXkWx2FlpACGDTpmSValoJZy83hY29RzXQLx2JlkJMg88R9WBOEWzgSuBp7GCTPs4jU6c9UfxZWMTg1YnhvuWFMxgNIzhs5PYDTrRO53E8PlLBZ4Q3GQUzKeL0vQZEDoYxtmoFat3n+P2Lz/FzcfLaHCP/ig6r86j+eY8ll+8iouvvorxmzexG09iR5CDtWLfUnede5t3sjI3yNcZDJwfxVm8pbcXWUsYeQso5x5j9Zd3cfnufazuHuNsXHjncaJhMIkPdr/R2cf5SSkxTlzRKiVF0ay7jw2N5dOxTc8GKQSdqb6qvYKsByqQEe7ddikHT65+ZZ9GU5njyiQmOwB/A035xF40VNNl5rNJ8+XJqJR/49xrtYlVFWcI9FOLJUJHyovGxZzl/nob88dpTB8eVc1ENiZUH2pEXQRToUFslfJXBeQWMylbVeMAbEg7RYYOh8pYpVKNbBPOwyNKtdMSON82j9kzclIhF/qlOsOBLffmOuiMJ4Gn4oo/fm23KLGahu+435lbqJaszDkjjw8Pem/dH2e8UmYL6CPYy9k3UENG0CfKTnU+4yCA9RnAvgb90rdpgPI/gQ/OGHvk86cPMZ0+xmz6kJlM+3hcT3U9uoTGyc6OY3p0vjNDSGc5G0GTWW35Dl2cdYl1i2Wg59CzVQN8yxqP3ddYjlveWZ7UBouNI8u0X/us9a4TOAy0/HuDfwJPOKYceGLPCnRlxVMJDJRNUKrkStahxgeFHg4V/jkTp9eNyaBfHHAEZ5c0O+0pa1E9CUx5J4BX5CdfvKcpC2pjgMCTDG71jSgZuZK/DqCShZx9O1yZYBkg3dJt6cxo/pJGj4Cwy9nPT04P2ek8V7SbOE7S2MfYtby33Kr3m8dhY0XVVowVOig1jy/UcDQXRybIMMCBqtnbC9yqMrKiTqjXAgOAsdug4TlHo5ByohJ85DP1vrNOOx+MD9jAPXaYR5fK45DyfBs3eK/pWRl4Esaozp/egYqpDDwpmJHVIKIvy/5JBKVr3VYb9gKu3aTdqPjy7VTQvGfgh3swT8wrAUxhCirCh0V+Cd8l7Z4cNr2SFS4nMwYN48sgp94PAUgz603pkbHDAMm9qf2cTum6IMiSzxVs1sM6C0ljRzDRZ1tnKPeD8WMtC/jbfDXXufK8HHjIRZOAY7kEuK07LVO8F923x+eZ+ZEc8nMXVFCUil50HNdhrOLM7agC49jjqR6bv6fiiQpZ7w3TLSp5I/cGY0MvcqbUs4iG4Ka1GBSqOVcsuj+e1ojg76rsZxl9GXiqezz5bzZ47ETSmdd7JoVuRQdoGSrMwfgzyORqQwce9MzsMeL4m9YrzyNzsEbWVf3EWJ+DoxDcnIkTnn/Pk9eJhJ5antWBJ1/rd6ydImU+6P91DCbb1vC783cMX+8xB55qqr39tpIXedYVHE7H6dnZ6QEX+x3sRJHNVQXCa13lOS4VcWUtNC8Z9JLu3uJwbyjA7nd1hbN0NBUTmdFr/WT5JpkPrfiysChQPVWyYgumuLm7jfvHx5httqpmlqw1BW5iCjlPU1boTOY5Yv29n8yrLxkFJZzmsxj/2qO7ko3qLwe5rJfBzQ48jXuDGPVKr+A28gfMGcU5q0z97B+KTrRe2e63wt1yiCQ9zHK7iiUJB/tddC7Ohd16k4mCT1Q99frDGEB1g87oQx24jQ49Wy8v4/bHtzH78CmWn69EoQM8URIGgRtVLQtSlgQEV5eSJbtBnu8UpHn+zTdx8vpVnH/xJq5fPovz8wvJz/X9Yzy8ex8PP/0Y26urmH3+HMP1Qti2SSIP+lz7igChiN3kWFyWGhqNsbOnUmkQMTmP5ulp7H73mzj74ovYn57FutWMPUkMny5j8/ZtXP/lL7FZXUdztY3Oeqd3EE0i+7hVMqgRQfY5UH2C84RgtJJUcN7Sg/XFi5h8+23033wpauzFaheL6UzsCet3f4nZzx+jc/NY2CCi9I4l05fkht16F81OkU+qWGu2Yh7tWMNu8Opl3J2dC7syhrub21jd3kZn8Rjt2WPs57NCwUOWNgEYnLamnMS2XMyDxIODLE/9ZEevbM7xRYxev47el19E+4s30X3+LDr0eOp2gl5fJJyRiCGsSzXg7XVsPn2K7Q/vYvbD22hfviuJFsg5sBQV1tA6okehLI+u9s8eeZ5JD+6rRgr5dsF89BUQFRI6VP7tFBR63G3jbrOIu1jHtNOM+/0mHnB+KwmmE/fZB5OPWofZlrY8MSY1frEc9B4V9qzoVMEucsonnZHPpjG5r7dP6nB4q28Oz24cqbyMz/9/ut4rR7Mtyc60X2tXoSNuXJGZNyur+FQPzTFwMpwGJ8MXDqHRIIgCCD6QXc2qSnHrqtDC9a9F41vb1vEdXkkHAu7xi3P22cJsmVpmvFJfVzZSRQV4J7uT6jJlnJ+F71r/G8v7dy1H+bzlumVgo3vlWyrzxk/t+/Ac2U9kR2CDIzLgReJIPR98zsEWJa/2xg21u9mL7JvTnB+Ks9b3b/RSxQLj8Xn89fPAYlLb+14jfms7VUmE6h+LXdi9o3aiIgscBA4uPgXkaJReNeop2r1LrMEmB1cjHxI3ycZ3INPV2qa9rgJn/ox9X/aH1Wvu/fkF/q9oD2s7wc8MI4ZkRyYv8tz2K/p67vEifX4P62MfCF9VfYDQL9jKrP3NzVy2q79nH6oxweJ2LrtKeI1EvuGwaYlhP1ttl1qv39k65RxLjuns37EQ4Qe6WeCLLFhOewN5mXhLvstWYdfxs5rWS+NUa4V/iz/r8+H1M4YytvYZxdfivWS5UuMYZKkd7X69XmPLJdkXmYx3H8PV+M3v8VnLIJ7FFVS1b7XctwQBHVQ2tjLmIxHO46/v3+DtdlY7ZiU5GNvYSPLvdh5TqqKz2olEH1X2gL3YH7eL4u9Nu97r69/T2VA9DFvrUr09UGJWCa206X++WKsdBPMMgxJMStRDLfHrDvsxaE9ievow2iQ8T4/i9OW3cfry69gPR+pZueyfyK5atVuxBr9Bl0urB7oTIjO7XfmpSlLRXsk12IRKXj/s42ZPcLLIyJJgUfxeSmqlv+SoF620rR142kH7SwBPgebif9aeJMYGvXwGY2VL0Cqi8gnbVyX5vblja5DNmMnK+HTNTOEEC/umGKf9GFyfKiz7Uyyz6+CNg+xNknkWeohyj8pGpUMldTCBJ5Lw2m0l5Io5Btpkks9oXSm6ZGBs6eGoc5Q9yHkey37mwDKbitpl9rBy4Ml2vqoNYaVJ3Vf7xS1nCJyx95lf01jKv0ePJx6Yh7BCeP78uQ7ZX/7yFwkiBBdVTFDWUeFBYMPUZ868cAUM1/m7v/s7TeZ/+2//TU5/bmqlyCDsWESxAf4FALOpHJ8V5cKuGAxeBCaG7zrQwHf4LpvSAv2+gGQsjA8hzLWofHJgplbiNmb8mg+6wYwzBByAsdHI63VQp1GWVemygYNBlUFDo3gy8NJkXSRtg4GCe2HZuSpjN7NdyrWKYHaWA04mqPbqAIfH6PFZOJeN0hGwYDwWlHI+ZLCJuXEgj++zeVwtxj1dzfTXQJTnj+943PU61oK+Bo4GMX6N/7ukmXF98803Gt+//Mu/aD2ddcJz2aFmMMUBffr0aTx69EhOa/YBFWEE76jIcw8Pnslc3Vb0cjRWpd5eMz4np1rVMM57woeQ386o4D1XIzhI5j3VOG1TGdtIcuCprrorxkOpDrGykqMtM3YMMm3k83kMZAQhlRoIuQf9kaqbjnedOB4O42x+E5PeIM6mR6XaCYPpwVF0T6bx8OsXsXv8qGQQYRQtS8PjlrROlkx/fhfv/+e/xOVffpViGlO6S9XBg1kcnp1E/2++j9mTp9E5PYkdmQjwuOLPwlgHdGKEJ/XcfcODeZurcW+hx9ouFrFe3cYOmpSbKwVjtv/zTyWLnhJ6Mj0p9capSW+FQS+G+118fP9e44bmRNUDmb2neZr1YzFfat+QJYTCs6BUNgzUHyhE6H2onoDbdDgoVV39fiwJYkEDR1DLpbcYtYNSSdTdD+PQ78a6fYhNN/SaGs7Ta6vTDZozojhRaAuMUbIB9jtRl1zBl//uQ3z68DHmV9d6thlULQRydqXqiUx8AWn81Rja/dK/Rg2jAS2zkTjf98NetKezmJydKRu2DaDDSYZiJUtdDcAKqNezKDOGzNeSbSInBtVfFRBSM2vZHNknJ02FxjA7tGOzpeKmNr7uaLsIPMHBa2XO3r++umqCOzzfeFYc48w164M+Ye83iQn7jvSTA7u1nGQ/dWEPbEBxyWzj+9yLc7y+JQNsLfrSTx/exdXVZVxelIbVBETO5xd6du7x7uMHVT5B4dIExNMxXju2XdHAPPQzo8nj4zlsnFnfWG/ZeJDTLTNOayO3/tvguzbU7n+2vr6BpAGFQbjlUP3ZehyQ47hvifRdAlRhBWWcEhgoBpEcFBl40vgAYG0AUKl2IOA06FMC3lbgaTIeiuIH2EQ1kHrW4BRsMosgBC/VN/Uc8X+uz5ziPFOQZFAajip5gCz5pJvAQecAA8aoZHZS7fH64lAMNwXwM+PJ51n6JO+ve7aphtmqJ4nBmQ1jAzfGaSOCOUEOiBbU61k35sWRQzUn8ggHMA7/dI5J5rQKbYi6L2SQQlVD2V+FOcWZx1xY9uueacjw92K3agxPn5vaSQDNqg0tHMCaP+hNM6uK560dNtYtNoIxGq0j6ZOnz+b3hSHIllqUrHv0i3ANefwYGugk7Z8S3LJxbH0uI2BYMhIFyk0vkFUp0iO9TtN0VcFLHI+Zlcb/50lLIkMuaTsxbGwAFn1GLw9kZpFTptlTP4BDW9RdBGeQtVpfaCChiqOvRfZDkUMpAyR1jydVaHZL8FNY0HRf8GFTEZYJEDY07xu1+xbUkyV4oIBC6nutuSq0SkKWMYAdCo0sIPDq3kUYG1WQhPG25utCfdtrx46KV+aY+YDLXX2eymv3nW3+/3qzVH9ErxHGnHGTKntdQYmN414sGYwWFowyD5bLcmBWlXedfblG2Xcpv7slWOm9bme/8WKNz6ejqeS8sbrltp1lh/Zd4MXzpKJN9+gaFKexcF0mFrgSkT20IliehqquvS00bhoTegsKtKq3ljGOx9jvFiqU2uFQy19VDSZdea0TfM3dCrqgIh9rB1+DAb3n07C2xdDYSllRpr2ZVXlKsEkn6qBX5I0xp+9jm4kU8lo+GCPrbIrWDCO/yGs9ewbC+Hu5oWK40E7apsBhrgoa7L+b6+hCt5cJZV47rzf/v1mu1G8InQsObAJP11ex3e7iw+WldLbkdcoZVxuBFXDK+3rIF8kcZEFlDztQR0ZpCUoVnUTVU6x2X9hP9VqyXlQ6jckEHo2DwBN9VaWvRkNl8g5pwA5+58ypAXbIMUTgible0oOH5JaswlptVzFfL4VJqeZdEtg6mjaJRTTy7g1H0Wl3NY90U5jf3EYHWurLq1i+/1j+ffio/kqwTokGFTyZlKMEdnEuqJcdZ3u9CboQ7XcEuI5i+vRxzJ49j69+95s4//arkoS6a0UfR9H5Zdy+/jXi0+dYXZ7H4ueflEzV2hS8T/KbqJf3BCpKdeOuu4tDhzGso71SqlkcJifRmk1j/dXLePjNN+oVuwUvQ6/z/kMc3ryJyx9/VODpsFhHZ7WNIaMkuQEWCeAtwX4qOhqqpL4CT6tloQ0mmPz8yfNoHR9H58WLGH73bQyePo19t7B5LG5vo/uvf4rrH36Nw+uP0b65if12FYMxQcdW3F5fxfDoJLb7TeDMoq9C59CN88UqbgbdGD59EhePn8TxKT1ku3F1ThXYp+gvF9FfziOWpdrOFWfr20WsFouSzYydvd3E9lBkTzn7JWnA/WHZg9OHL+L05cvov3wR7cc0dH8Q3clEOhznYq+Da4otVGit14ubGHPvX97Ep3/5U3Rf/SwHL/upxb7En0JVy2Gv80RbHDVXVz+WwlQhzM7nO23t7z7+msO+CVbNM5lL+Kq1javNOi7b27jttOISysf5vNBotXtxAwV89vyzzLC855nBO1zni2B6nXisHrKlhyqfYd1YWzCEKzZ8XTkyq36JtX+h1nFf4GiyNlOW+TOWjcXHUBzbdhrWPiTrp/r+fLe2d+0DMZ6338L3sFO7xgf2lRVbJ/FrJmfZ3+TxGAsaIxjr+T7uIcLrDqY4kKFxig+5rrqrkgSQy71iL3M/2zbIUP6P7PAaWH9YD9jHRIKlsQ33ub8+qvrMHi5iViD4nH2xGSc959TfBgfsZi05hk4x7SZUegRKlYyKo/xQqvFUda19UxIZ+aHyVvcn4SjxGonZ9biMG30mZWOatjmDp7Wvr15f+4bq/QPNeK23vQYOBOF4rveGsbLXxNTS9brWAcLVquBqJ5Zjx4KHeGa+s1otYzqeNoEndAZnaL6Yx9HsqNGN3sP38Sn+QyePFWxQZJV8uv1RrHdUy7mnGyql2/SEXy7X0Wnv1SvQ+r+XAWP1sT7sA3x0H3/W5xP7oca/Dqz6vLB+zJ+TQ1wNaXvKTC3Gz0rWNu1f1RbFuLo+jz4zXlcHsr129sEy/nqMrpziOdbreXNW+JwZSszsgv/O+Mt+XONLPk/FmBOmtHerRFhwDMkT2NRglUGHJIddLK5uhC+OZ9NQDCqTKLleg90Tt4Pf8JlhZ8Pmg70pfK6KIdp2QI9HYGMfrNS01YtWux83sYurwy5Gi17MHjyI7uwkWtPjmDx7rsDT8PRBdMbjuO0ciYFn0+3ECp3TcrLYQT67o4cPCzNFrxtr6CE3awWekAO3y0UcRn3hbNmP9HAO+kQXRiHmY96ihy+hsFZhXdkdpKsdeNrTRzl7OSNHmFvb/MjXjarDslI7qYgbeQVmamwTqGZLRRKuNO8hKvIdVJZtLZk1lGzk/yP3FK5sOPsP+CwVReBB427G4piAMCNnLqn26JWJTUeQEd+i5iKD9fI5EpBXouVd4Il0Le9p/2ZcnEd+T8cjVabzPOAE/e0efrJd72i0fU4d+JTMyH7pjN/FS0psgGqPG3IgPYlPnjzR3z/88IM+zAJ8//33+gzOfgIbPjwCB0ldwt98HuGFYx8nv6mAfCj9QFaMXJMqKkfLXLlDsIDAAEGCxkhK4GDlxOtMDs5IXuOetRPGwTBeM02bhbybvDEeP4udgzVVn8fpz/B/GSyZgcb1bGx5nLVgtNKw488K1yCIazFnzBP3txFkxxrjtvKy0rHRx31RTAh2K0dkj51QZHaR0eJghr9XX284LI7Q+wrfm4fXWW9+mBeubQOY91g/AxUHq/ThDJDxHe8BApbOvvBesZD+a+CMPYEg9sFlnARF+UdvJfYnz+KKOM8f8+I5ZbyMkWv8+3//7xVA/c//+T9rbxGQtNDVwcqMEoND7m8Qxfg8Jz6gPmh2ItT71OtuIFh/v96/3NOAzQqG67B3OUdkyTVOvgRDVnS6dtLO8R0pJmfSUxkGJWKvH5vlQnHxfYvMw2087g7i6xjG0XIXR1H61EyOjmN8ehbt06NoPXoQk2+fx9GLZzEcHcUW4YvRjSOZDLX1NnporNUm5v/fD/HTf/9/YzbfxdFgKjqF9ePjGHz1KEYPTuL86Vk8fvw4Th88EK2CkgZxXkdHABAKEK2fKANKTwbXZzJP010r9oN23OyWcXN7FUNeW2zj5s8/x+t//mNsl2vx3dNT6jAaRncIDeSoGPDrTVy/e116eODDzn3JaVFTwsMhRvScSoBBJRMGZVEepTJqdbMsFHT0T5sMYgsYR4mPSsXQerFTFdPkaKYyYGiHDFq5H7QTclZnRpFkZaun8UlxzMYCgsvbmzgsV9FZrWN3eR0Xv76O87fvo30owFEUXzjAcAbgzM4Mp3Y7+Zyhs0ml0B71o02wt9eJzWwS06NZkwFVg2plJ+b8W9k1Ds40dsmg9fOwZuXvYqSwX11Ka4O4yJa7LFMclza0LF/5DHvamUZOKNBzbjaNfNU6tEMJDwSdHFSuqzNXy2JAIPsdgHLwSQHk5KC1TLIM5P44pGgfToNd5Aw9nn76+UedF519aGpGPV0b2UW/iwJQS78anf9eoX61c8yAg3kUX3OnJEwwX4zbgWfLAP5fz4sNM67NGJADPJf/bwelg2nWZ76vwEpWI/NMtfFng9xAuDaKLGO9rowL3aOKslXpuVHk352jlgxa+j9Y7nLdelwKkOw20c8zMeh3S4+LpI6YTiYxPRSgJuOPiDZO2F3hauZes8lJo29qB6Sds5SUq49MZhaKSiMzoDgzAE0qHy27qehkjKzZin/7rYLIur+DuVBnZbCToCznh+urIjk3En+rcWZyYdegy8aPwOK6GLPWKdbrfs3jcrBCBk7VrNOOAzkA0VHIh0ywKD3rCk2O78/zN/qBaiACMZVjWwC9Ck7R9Nxn3sZV/bvV+TLZgf3X0KxQhT0da66Ma5RpmgaMKt82pZeJ5iJ7JznbXD0Difml7vXYar3q71rH2klgPKXgt+REoVfhWmSiQe+m4EJWRNX6l79teOOE1hlif2dz+tKMtay0g2DsFXq7aR3pv5HJEtxLFS84BJMqUdVN2aeLdXWCDvdx9ZnPNr2oDMpZa2dGGksR1PW5ctBRY0iHF0E89phlNOtt5wjGJQ4X7TECqxl0cnWh5C+GTcVb3lBAtloxATdRnZC4qLlH4sViDJUsZMtDOTzTUcUcl6zVrKTCaa+EhjxFBDrTSaExkgCht++qwnqdoSommvXL3kqsMxQ70HooEy8ZAQrtVQnkcB1VptUVNVVmuvYBCSoZcNY8V7SP7tXlM+q+Tqak1HxQKL4sgRnJ984ddQfZuqv2XX+D2j7w36pySMeaZb/lnJwPVEUvS4Ne7mcHSZNMlpQp5dAVDOvzKHsu50N2UfZjUYVlOp68JyQ/qx6Ftb3is/fX5hGZjQPZOmWXlWz8vzik0raACjgZDQg0OqBNvwBjbOQ4Z0fUlrlOjP/OsdPTM37RrJxkAOhZOefM1Zbqub1kM3R751fzuJnfNhRD9P30+ec+UBNTGSJHQGZ6craMUYQXiPFgR4xKpTt0sBoTiQLc83beBP+ge/HZJohA0Imfo+k0jqazgrXBjqNRofHL/gsKaPEv+5eqj+d2F0vOVzqT1JdkVxIDOPc3y0Us2pyDEqybnh5Hl+zgYS+6xxP1YYpdN3aLZcT1dWw/f47Vxw+xu7wsvZJWBdvipIVKp4NeUKy5VLLyr3+9jf24Hyv6BxzacdI/ipNHL2Lyh9/F9Pvv4vLkJDrDvvoK9Dc7Ye3Fah6bt5/i8Mun2Fz8FNfv3kb74jpm9GdFJu03sYJKjrVdUdGZ9JbgV2UXFBo3jW32PDpnx3H2+99G/9FZfPz4Ma5fv43W+VXE1U1sPr4pCRuqziyVHzjLVFULhgIUp47QOUt8ID0MFfLRgxiTjPXVi2h9+yLi5YvoHz+I3r4fndttXPzxL3H1y8+x/fXnaH14G/uL8+jDrtfrxny9iuF0Ftv1UgE1soPXrVAVz4IEkuEgtg8eBXTc2CX0NaKnzvrmKvarRbQIvkBFDx3xPmKb1f+q6KRUq92Km8VWzv3DYSNbnr1J0ljrQPJDN86+/z6Gjx9F9/nT6Dx7Ef2HZ7FOGiDwQa9TkoM2u33cXl5Ee76IE/bPx3fx7i9/idWff1awj4AoCWpr+r2ePIz+7BRW89gelnFzdS1nFY47+scSoJyNR3Hx6XOswU7TUay6+2hzL2giYWdYLePi8jIG+35c93ZxfVjFzXoZn7aL+Nja003VMgAAIABJREFUxwK6pjU9YLqlskrJM4Osms5ADgGATKywvPLZ5fOi8Z+MG/xsDFtkT9ExVEHbp2I72/aBsRXn1T4Sy1X7NHw/5IGxCnnj1oUKVCf+NH6xrK79AsY4dzj6rtLFtgD34m/jL/7P3Fif6o/q2fR3Oj81vipI47/tn2nslfSXMGbG7vHz3HXCj3UQc2ffWd2DmzHad8a9PG91328lBlxfNI5Wz7F1n/xZSiwdZLVMSSyxjaTr06OsohqrfVVa3+yJ2jiA0y+nZAywOfiMxJ0elRj0hd4pgUSUrLe3ClzZlnClkbG6fJaZjPDX9h84GP+W59B2h5+vYDn2yt1+oQLYNlzpr16oq4xrG+ziPtMVw0Ttn/L6Hk2PG/+A907dK1OMHOrxt5ftxb3QjchZ9PDdWO565QhDuIIOA1zsKoVRQOMjUAHE7ZdqwPu4sPYlLuiXl3Ys+MO2Ptcqjuiyx22TkMTEGjO3BMrHw+L/tI/V6++zZv9lHThiTLbJqcYyfrBO9361I9z0g76P8ZjPmufdfm6fRyUerUowobbx6rM4GZUAg9fG62u8Wp9Z7+F6/jar4lMvfvZiW8H0w715/QraVnC9qKypdOnHAFyasgRZPJtMY4xsTUwhrEQFEck9y7kwL88mmZnYXDYVehlslbaVcCX7iUqatOFvNgv57XQ+hO+6wm/6TrunQG9n34pJfxqT2Wl0ZsexoxXOsycxffwwYkaixHH0T85i3emLfo9KLIJYK9oEkERD9e5kJnzH86Lle7mXqXiSfy/tMQWResXPwh64OP90V4yQz2aZwVwiA3hu22iWwY1/K4NILpYx405T5b6hGKNgPK4ln1HaECQ04zPl2txDwdSseOIz2odRdI/3q4NK3qutTIy138qyxbqO/S9/PL44sUNRpVoSxxXX6UAjX9p4iGoxGRwIHIrGd3vHRoTfpQSdSs9K6UCKCDI4Jn9O7gfeo5hhAsbJYJhky3zeJH1IPw+H8p85MG67tnVycqKKJ75kZxPKiomGfginH4qBihEuirNfUcGM2LlKhom3Y9AHx8aYhSoD9CH3RCK4vSCunuGhCHTxQ9WVHD5VVksdoPF9eY1r38/ocOYaY7BAKQZzMR5YcMZl5eO/+T9/24lnMFADCK5TnK//lgO4Ntz8dw0o/JoXzeDHAS0LPTsW/0/gYzKhAumu6bF7Ckl5H9pxdV2CRrXyrh1LHI76PT5rJevD7PXh/7xXB+F8UDmQ3jcGH1yX+cNpzHeoliMY6Wd3WW8N1Op5M7jxvuI9hC3/2MzudWUA6U3NHFowMyb+j1D4j//xP2oP/Kf/9J8aMFQDMO9J7wXvuRow8bzeO/dBYA3uCkS8cwLWSqsOvvKMjRMhwYYVpfYuTrTMOPW6+X0pqvtULtkfiCoa3ZMG9OuVnLtkrw5brXjSHcSTbSeG18sYdw4641CwdWazGL54IiNv8vJZ7Am0rKBwI9BBv4R1dDgTKLqbRSyvbuLV//0PMf/5Xcy2pSS28+g0ht+/iO7TB9GejWJ+cqSMlt5gKI5WjC/oH7qdvgwruN+VGSIHyUHgvsxjAdLDzIxfbaDZW0Trdhm795/j+sdf4+r1WwVhoLBrTcbRmQzVw0gl4sttXH4+j+X7t6VvC6I4s8XJhMRYlmkiTvy+HIlyGGc2tQ2X/WKraqAWQYTpJFrDgajpqATCATnoT1SVQ+8msnPNjS9nm4zb0iSTwBPAF8MRxaceTczHomQXrHCOULlDVurn81h9vojtfClFJnmVTlv+JkDmQNEqHZsYbVKWVEnQC+lkFr3RMDpnJ1oX0Uw2hKt3QG6xLVQ1Bo8+i97nlAxZfiNPyvtZNi+5WWSpszELeCtZguUAFMewr2egZQDG6w42OaBvGcBnASH0tnPQ2/LH4I7ACK+ZgpS5RF6ZopLm8Qa1llU2EJRdtGvFar3Qd84/fYzXb17F5eV56dsBH/2uNCFHbs0BPa7qycejh5HlgQyVdKJ7nHD4+7xbDlvOWJ4a/NfAU8AvjWYHc+4bqJ5LZCxj4D4yuLLfjgNN7G/Pt9/nnp7DejwCMSk/JTs3ewXm+GwBUHe0XjjFHXj6wlhJ/arXWns5PPmBWg8nnzJ8AZP0LSRLGAOMbO8u9IoHkcw1fVYqqoX7AJ9nIfDE2W0MTze+NE3WZvdF4IlqRSdP4PTGkQcHdtmgJYAg/muAPEB6WHqLcX0ZNxk0vVmUPcbzeL96fWtDUpmYlaO3Nn48Zl6TvDH9GFglnec+swSjbHw5uFO+96Vj24EaO5HJGmPevEfrvapzf0ex/29wAi9AFWnHsPe38RjzT8UP8+f36GtjTMi9qRgVZSDyK6uh6sCTEg1ST1rm+reWJKstDeY9Zw1OIHiV1VByymUAkYCODP8vHNf5fuIhYS4Mo5SLrDs/jWFSU/dmnyYBf66ZOEBVQ2R0koDkeErSh+H8VNZZxX39b/BcOsh8xm3Q2DDhojyr5H0GgVxhIyMcWtekQbLhWDvg2N/eL+olBi5IB4ICdOi7fF34qeYSTyOmdnjUcrzs97vqGK+j+/IJH2eDaOGcrOjAWSYszrplpbdxjCntHOBtB8k0d5WqAIRmD9OSsNMrvVVyrcAR3j/KysyMRGN/Y6cG8zb9U8o8u6pOOtq97FyNnkEv9rH1JDJru77r0dSjH44TuagGGtzpv/s4m/mi4vP+/Hr8ukev3+gy42HeZ60kt92XKrMSNTemKcqGzZ6vel8zFjkbMhgpWXIv8MT4HPC27rGssizGkQaWu7Op7vrUlWzipJ0lOGjdlIEnrRk+k5QN0s8ZOPdY5IDP8+o+o/QT8hxQeeHAE7SuZLfTo+Z2vZTO/vD5Ki6vr5pKCAeeilPxoCQTEg9k71VN5X3W5BzIioxet+xhqnZ5Xs7qYDBUAgvnRnZDzqcdObPBSLoNTArNHmeX+82gQ8P5xpjpbbjbq1cB+4FzaXo0VwOydoxFPSYz8HRLz9PMiO/Qj4U+TyRZTIYxPD2KyelxdNoj4f/lp/NYQTn98UNsr67UG5Xkp/V2Vao9961Q+FDOmX3pPQg+v91GazxQBRGBp0fD0zh5+jImv/0uBt9+FXMYESajGNI3NB076906Duc30X5/Gdev/qS+QrsP76NDz2VKaHAA99qxAkusSw9JVSGTsETVHecHXKlegLAvHMX45bMYPnmkvbA9v4jNh8+xOb+Mxed3JeCPXcGKqt/BrlBd4zPghOQe0h7OCkA+J+qe/iROnjyJ49/+JnrfvYz906dxmB5FZ9uNw2Ibw8UyXv/LH2P107/G4e3b2J9/FH03eleyrTeCFAjCxNhTWYFDFwdMtMSGsIRiiH3f68cOOkjoQkkE3K4UrJqCPTbMwybaG2iDaNiNXtqqv9x2j0O4E7s9VSWlAkh5yyR0dQZx9PLrOHr5VfRePIvdgwcKPPXHk9I3cr+LLhXRGSih+nj+/oNsIqgQlxfnMfx8oZ6wBL9On72I9sPT2Exn0RofR7dHQl9P7AtQorFPzj9+iNXNPCaDwlaz33WjezyKLSYctGE3i5h//BSr25vSY/tmHbeDQ9y2NnGzWsTH5U282W9iAf3Wjirk0hi9/GDPEmjIhu/7XYyHpUdqbUPUNrNoxrOS0ToAvNvYR+6BWyWo+np8ziwntV4wrq79NdJte/fryF6AiRtq35HlkuWksbWOVlWpVcvRGu/c10+mjvYM3f+N3LGPqjgNsw9iBqJ8PSfrWaZbflm+Wx/U+t0y3fjXATv7hezP4/kdPBKLRAbjZNerd9iXdMq+F9fB7q3xs5/PGNpUgMYWNcbW35nkKLrkdKAjT2zbyPcBjR0U/1B6kVygLi+l0sE9gvzc9XppP1X9yFk/49B6HbyfbCd7r5ZgAZTOWa1OQg2O8kyqUNCFoE7ii/oZPSei2q4qqjyXxvSuzuZ1JaSm7eW9JjsS3bHeyBck23C7ES7mN4wl/myNrR0YQd9gC6vyEPmVlNUE8sBanpN63erzo36uf6V/sbGobNwMPBVsXZI+uIZep/I+bWE/e33eYSXhx35lB4G9z1nfGrt43uyPq30OTtjy+vmMOHBtmeLnk38i23z4Na9tE4wzPWSusZ4r/Xn3n6veU15/cilKUUJJmCnPvimMY6yrqOD2qmRSQAgbSEoyKQ+TUg9coWoXgrHYDLDkkCSS/t/mmaskMe2l/eaOzWdFhRqsRiVRU7ZlN316uUaHpFNnCASeSMY+QNN36MZofBLt8ST2k2nE2VH0T47j7OvfxfTsYQwfPo51Zxi3ah1TekKr13lS75HggW/tFlsHPEbgiT1MlwqCy1W1lvx42Zfa/WAbinHYQHKMCqQkm0GtMyzP5bdZEzwucQJ+TBfnPQG9Zx0oJ3hTznPSu2/uWsE4OGq/D3uxML7cJV/yXVcs8noX/2dWkFqG2x5kLM2+yIovgk5igaNv1nrdBJ6EkRITSLaq1ynJ+cXuAVvYR0QVrIOlTVGEk/mqnsFF3xaZwJj5cbJzCcqWpFafky/8IKenpwo88cNmNs2BondZDWS6PAA21UmaEJwOy2Wj9BxAYRDc3FR8dSBH5yGbrvuAcg9AuYUTD4yj8e///u818P/6X/+r7udAAp8zdUZtyHmiauHQGIfpELRgtaHHWPk8Y7Ciu+8E9PVqxWQBKCFefdeKpxEamQVZbzi+Uxuadjj4+rUS4HrOdvez1PfgswSeKFn1muRSls3b6cf5xadGsVlgSygkp6wDTwZCvr+VuJUAY+Y5+B77gesrK+H2VoELKokYG8Ye+6J+HqgX2Vf/63/9r/jll190eOsI9V9TvLWCtTKt19vfrxWJy2RrTklT6T179iz+w3/4D/HnP/85/st/+S9Nhg1jYb1q55znh3GVw10ElO9/3wj33q1Bo8fP/rAT2gEmZxr5QPK+DXkbrPzfAtT7xUDY99OakRyYjlfzFgvYpaIbYMQsV5BXxAncv61WPIhePG0P4uRA5s8mjh+exezhwxg8PIvp1y9i9puXsT+dxW1rF4OlK2yKIuiQ+bbaKDBy+/kiPv4//z0Ot8uYRD9GJycx+f5lTH5fvr/rd2J4fCZjAieE+qPsoN/qaG8qmh4lcFDW2M6fO3oDcjsR7of1KvbXt7F49zEu6O318ULVV72jSWxQerNxTB6cxGh2JEWwuL6Jd2/eR+vTp+K4A4CQQQq/aKcdvXGh+IPLnL2pzG5Ku+knlc2nGXdn3RIdVoyG0Z9NojMeKVhFTwF+ZqdnCqyNZtPCP5t0PDLgRVU3UFa3Kpay6aB6LWR2aLwtfYOg9YCPd3lxEfPP59FizdqdOF/fNEFxO4l4PlNL3JBpms2qW+1utIa96M0mMaJCaMyYp0UWDEoTVDk+0/i2wvP+8b634tU+T7AqYMVXM/Dk8w14Juh0J9PumvFqXZOr13vWwMtnyLKRM4s8YXw+D7w3Gg4lb6hO9DjrQAyOaydBYOhyDfQPukqJCL2yTv6OjQTGIzlFVueu0GxeXV3Eh/fv4s2bV5JrLPv1ugQYFMyC4kZApXJ+ZsaablI50C2vXXHVOOruUYpZ33jufQ3rI2fVMV+MyXKb/1vPOLBk+WzAXAyfElj12ntt7QD3dSxbeJ3r8D0B3nWpQLoLnN9V15IZM+gNG53O2O/OcgG+DuTikMOpMhoUajcqMafTScxwtFCtQHYrvi5oMuSIKgFogHctd+1E9XjJ1IWyyI5600RpbxPCWq6bwFMxJEuQVfuZLCSAIZR12tD7hoqTz5LdDnD2WSPoxFi0V8gYJ2M6G5nW6++/pZPJfK76LlmXWc9KBuL8zv4J/g7vGzt5nSXX0zBzM1nOnzFK3cOIrDNlLSUHvM+bDSTmgO+RCVfrvtq447METuugokE473GN+XbdOG55Db3jswa1Gs3iRYEF7kvHH4srHIMjYJm8/Q5ApNPe6+wKzRqP1OdMFRLpbGd/6d77gxrLStaT6VoF/mrngORM0otJd2f1miuXZDzaaYIxnNnyyHhT5pm6VVRV7tmKYZfODVXcjUYNVbBxhA1kfT/3R23gGN9AY+G5FharMnptTGnrkmmestOVW1xDzgVXZ9qorPphUBGlgFAGMmTsZc8Ixsb+rvEHY6zx6/3AU42NdF8H/qi4suMNrZDOIZ9TyyHPseaHcW5LM+TGIZSORslLZASBm3xNso0X84fvu+LJZ6h5z8kQuY811qpptOk2rC+E23OvmGpP+Axn6+6uwXS3VRJY9FxbHOx30sAYux7LpF+YDnR20sHk88hrJOzYyK1xote0aNjiuS06ujhi/UNFl+fWdG1fVET9lcCTg35co2ZisI6yDaOkuw5VBcXhVWRLCW6WZy2BcT0PBmvOi+RBZl5CMYpcNQZnjht5T6JOZlSWexfZbTofnXtsSr6DEwyHAstIIsp2Hde3t/H+w7kqn7BLhDGy4klrRCVmJllYLjM3jW2B7CTDs1WoYUmcEB3soASB1d81EwuMY9RbgCrfdk92UWdLQGmQfRZKYBfnwOnxSUmia7ULDtkfSkPoaEt28TlliCdHv3qHkmVK9TQOy9YhFlRLUtWOA5Vkjsmo9DWdTWNMsOZoJmprgnvzTx/j6u3b2Fycx/rzecR8EeNOJ5abpXAmNDq4QBg/a2Zbhoxc6EzVT2obcTo4jqOHz2Py3Tcx/vqrWL54Er2TqXrp9RQ93itI1Vmson+5jPnrX2Px7n3Mf/4p1m9exeHqIvpgsgHNxTex3kAlWoLhDjyRiQ1WRobSBWs36MV6PIrOyZF8AyOClRcXsYEZ4PJjobqsKp4IPInOtap4kozMTH3LXgJPre4gTh89jZPvvonBd9/G/vnjiNlZdDuj6OxomN6N13/8Y+zevYvt69exfP1r7K6vY7OYl+CO+ilAkbhXkhiBz223r4qn+XYT1+3Sd2wHxsgK5MN6GcPYxygTEuTAw6m3DwXw6FmDw3exuI1ed6yKp/2+0JcV2VK6QfZ74+g9ehTTr15E5/nj2D04i97pifq3ElSE3WL/+SIWq6XmGNfQ7efPcfvuTcTNTfSg8by6jfMPH7XnH3/3bYy/+Sr2x6exI/g0HMdqVPwjODIJjC5vbuP68jw62HNQ8bQn0Z8NgzIwRO/y/CI+/vhzXH/+FDcwpVzexKJ/iGVrq55V724v49V+HXPG3+oFQUr3eOFcUwKhyicqmjZrYbPi4CoZ+fa3ONBh/WbZagxqxy/fs3z1utu2tu/HOEuJnol/LT+NnSWznRVRUdfyvu9tXWGMYT3q+9oGsh/KGKf2a9Q6gjEoAHwvMccYjd/sHfxnPKeYM9L3Yocf8sKBIeNe6xmeGyelcKKxg7FxVk/xmTrR2M9U6zD/bYzGd+yo7eN/SOcu71tPOLBB4N+2keenXkMHamqdVj+/K/qFjQk8GW/TUxKWAJJW2iVpDjyghDHoujJoKLo3Y+p0nhcdU+wgKnC4tp2/3ne2rZhzP5Owe1ZeGK8QRHWfFiW5s9+TAQI5y/1ZA+/FJmEyq4PpU3OnTzNxqKKehEZVOCGZfbiv7WjNB/YOVYNcJ/ctmBdczNmJTfpc7lUVeYzIISilwVHIJc0DPifOCvTT0JslGwPz4PPihHyqVhlTg0Eq1h6tO5SHmTxdsGCx9/TMnbZ6ivv/tZ/Q1wN/NrZfBqj9nhLrOnf4x2fLe8l7wPaNE8Tu721TE/o5vXdrG41red/zXA5i0W/b580Yx7+N+SzbbBvUvgpkDkwhxtwkAPB5n1sxNmxWwguiyCaZpUf7hpLgTFWzbO9oyZ4V/R6+KBK4sDGrHvNOYmKeGnruTHzDl8XrohlvFyYNjUnM+Mn+AgaEeQe8xx6LTgzxl+32MWoNYtSfRns4isNoHJ3T4+gfz2L65HkcPXwU/dPHEZPjaI1m0Zb8LwE1VXyiEwiq9vrSpS16UhFwbHeF8yxHve6WM0oMGvVF8e2AvGz6ZLJCVnruvbdYW/uMRdu6LowUtQyzPJacWDrQVLCP945bqCypSKvo9b3nbIcLd6VctJ/Z+4t9cDSdCGfyeesa+2fKHliVZFn13G6Vaq/UmYx5EBtVPJXqtYNwis5TBp4KQcJd8gbxAL7n/UZlm/Z5rr/tNe0R8OOysOE4+cExIweemGP+dvsky+nWbDaTncHDK0Mho8dWRAyA17mAqCQyS8SClc9xUS+GHAzpNPffKv/KXi48BBNnZcdAz87ONHAJ5u02/vCHP6jiiSDB//gf/6Pp/3RfIHAfCw0padPt+JBk2SYA32Pi/rWyqIWZwYZBi8daA4Xa+KoFqjeXDUD/n+c2fYojo46yGxDUitfPyD3lGE/g8NfAS/kM2f5FOZXM9+IYkKOwN4zrm8svHHc+nHbcoX/vP4cVu5/B88p1+Z4DkTh62RtQM/IaQUkoqRiHe0HxbL///e/l3P/Hf/zH+PnnnxsHcj3P3is2eKz4XOLIuLkmrzuzn2t739i5ZMeI58MOVPYT32MMPI/XwBFsGyYWML4/3/ch9Bp4n1ggee/59fr/BlM+qFY69dzyt/d+DYJ0HrM/iJ+vBjkylrOsFUXjvQNNnMe/39IHpRWzTk/VBbPtPs5anXg+nsUDGstPh+KEnz15GEfwtT95ELujcayH/dj3O3G66ccCKoke+6kT++U6Djfz2F3cxPWn89j/7x9ENQK93dHXz2P0u5dxeP4gdpORSrGPBrO7jJYgy7TV9HTAYaE2JdnoTn2H7vFJzze3Mabh8O0iLn95E+c//hK3F+eiBUEobsfDuNksY3A8i7MXT0WBh6K5ubiMiw+fogM1BJu8avptQK9oPjy5ohQrfVtm02NVQykzqg1VB9mKXWWRdqZj8aBr0JmZNzk+KQGe8ahUOwEqAU1KiceZVMqN+Se+2KQXUOPDzTZm7251buhXBQc+QGE1XygwRen0x002IGatKZXO53b2w2JCIKwoZmivBsfHMTxCwfflgOkPRo1jmuxZGQ7ZWNlAwrLAMr0+l24wXZxaBoXFCGzAUK6f2vqYFiErnTg/Nshs+BgE8J45jQ3iLNNdkj8cDEq2cDZT5Bo1kGNMrpRFHrnaCUcTwScreubL4NB7zDIH44b1oNLpzdvX8ebVr6IXRanvOyUzTjQMm5IJgnK2/ur1S7Z0bTB6PiVT9v/WsW4Zd388tYFhWcJ9nJjBs/FjPc11HHTyelhfcy3rHQOb2tD1mfO4LfMNOgx+ljQP7ZfgZhl3caTz+evrSzUH155OZ3Wtgw3w9dquVAbjhBv0SoYk1EN0aNSadqh2Kn7jXtLNAYigwvD1a73k1+hPR38nB/UB1DZUwMMYTdCxWG56P0suE0Ral+pt7X0olRIEMs8AOM60zkNmdfIM1/Nb7S2+Awj3uvnZaz1QVycZIxl0av1GQwU3rH9MS1brCT+3AxvCIFllTba1so1oCJ5c+4yZfWODyTrf9/c557knBMYzsYL32Stf4J1OMUyNR/i7TsRANsr5beO9ct7z+qDdl5GjMQDAyT5PZwqvULFYy/xaDki/I1fdTzCDQD4/fM/BAFHdZf8YAk/QZslxkAF3ybqs7PQ8+JlYS/a9qDHz3PB5UXFkFr/o33CEpzEvhzcJBWQYqz9KoTTR3EFjkYEn3sNA4PxYx/t5eI4vq9eyD07Ot/R7u5wt7el0PvN9dJ/O/LoYosLB0jfZD43eg8lXf2cMlexR7zXhzk4xVrim5EMGIoQJmX8qpjOQ4TWuMaToJFxJ66zu1OHCPGm46Np5HQWW0wHhs+Brug9X8/4OXVoc4foxVQTzQVYh7JxpTEkuZhau7kfgJDPxatvBcyCZYJrIqjKK/WMZwrga2ZgUcNrH7rkVZJqmcaaeJHd2FJVQdEOp5VYtAxjTNDP6tReq5tWec1i0jf2YE01BNSbG6mvaANVcOqA0KLKNH8sP1ZP7LOXndA07gByozDNjnaBruDowZT6JFWS2aq8q6HUXtjLVnhwRhGjyu5IHmTmphvA597ILU377maimUbBFvTRKwk20MHiXpT8wVIlZ+UfgCUfXHhqo7SZuF4v48PEi3n/8IIzF+UPe78HM2UuPjFLpawpO0/lKEKSxI0hI2m9jNpzE7GiieT0kNRi96xa7QtXKtfk+VHq+zqOHD2O/WGvM0F4jKXHgoFdOj46l11v0PcNh1yJTuaUAhJyNsEVAk518/AQlWAdVHcAKS6+iTVKjkBTXaas/D9hvMB2LAm4wGsYOo7/Xj+X1Rdy8/xjbq0tVvewvr2NM1jqtwF2FL99JqRyyTO7SQ4NzRj8uAjHtcQwnZzH77tt48P1vY/nscfQeFszp5K1ttxU92AoWu9h/vozbV29i/sOfY/XLj7H79CH6nX3Azrg+7GDrLhSnnOeseCLwpHu2Io46k4Dg9oaR9nsxmkzilLlEvl9dx/niRt8rvRDLuOl1YKq99gYOwZJ1K5mQyQOy3XCoHLBnT+Lo+Vcx/vbr6HzzdXSePIveZBr91kAU4zfv38V4vY3Vm1dx/qc/qT/W6uPH2JOYCx5j3rj3fosfN1Y4qlsdVT9dbpdKjIOi+5A09fvlMsZxiFl/EFcEhdCfJNxAZ5XPoTNM5XWnr54NBXxDq0jlFAHvYQyg8HvwMPqPHkTn+ZOIR2f0TogWVbybXXS3++h9Po8LmB/olwbeIANelId7VcJd/fqL7A2qwmZPHsXRd9/F8Ouv4nD2MDZQoB0XqmP2+nhYHJr8zT4WvpzvY4CtR78PaH+ub+LTzz/H5Zu3cfnxc6xfv4rb9iZW+7Uq+6h4+mW/iitl37MuOBYdOC+9gznnwhk4HVOeNMk1GcRwcMDftb3rgIHtf/Sucb4xoLEq37HD38l8Tgo1lrMO1XeS8YHVts/Gmd7WY8b+9h1xHct1nylf245my3XrHMlL6/ykCq71l/Emv5lTtxIwBbKDH8hTYyXbXrYPjOcdKLBOqeV7jbtr3W87gs86WOdkX8aMkaYZAAAgAElEQVTC95xwS8VTbf/p3FUtDYQRKion60Hrk247qxirZIoax3r8wsSZDKqxHIpdaDYI7Z9eCc4RAC1yohXr5bLxlVi/1fhXVZGpd3nftoJlvJP9Gkdt2knMQXFqw/pTMBT2G4En49BSZXCQb8y2MPLd86p9klS6xsV+z2Ny9biDfnxelYgZjMKXoR69y1VDeYzuBbdTUXlYFbvMNvWdHi/zLspoApS9gWwjnXlNREc9sTi53gNcx4nc3g/Iw/v2512geaf+g/guHGyB/tR4B1sBfOufGrf5LNkJ7z1huWB/7/3Ak9fW59UO8fv4q/b58Sz2t7jYAn8nP8y1505yMvt7aj+yb/bFf267yePi/QZvpI/EbAc+z5YxGrOwfbtUn3U6MZ0WVjL5stUbmB5G2AW9giVgIshkL9P4KvEInEOSxH5XsEUm7rk3lM55JkFKdvSLXeDzJdlTU1cTmMomFtqvWWFWMFk7huOBbMBxdxD9GKjVxr7Xl59qcnasINT04aMYnDyI7tnjmD56Ee3RLLa7TtAfiTiurgW265Q2F+xdKKgZO3S3et994KB0rnpAi1YzA+Hq5ZvJHmZ2sBz0evAMqhgKcjNuZMVZb9R2dGMPr4tPjQSsOx1VkkT4zCZp67jeXwvgg+ts69Q4G7nF52eTcRP09hmx3lCwp1USqFlX8KT6KIMpnUC1mTeBJ5JRCDxJzmXgCX+sfQ1U0nkM/C0ZFiUILx9NVvfJ/t+X125urkpAMgPlljt1cI/3HDRrzvJ4PD74gXwYvdFqhcmhgDINwQIFH4rFStk3VQZY8iXyPt+xUK2juH7Pxj6DcdYG94bWj4ciSOExWYlyT99XIDwp82pDsRFc6ZxhDHZ2ci9H4Xg+HIy1YrFj04aZM2ws2BqDLTc7z2UhVSvtWphboBikeNwWyM2hqTL//Dz1ohpUeRMXpyPR3CLcEKL8baGPQQiNVH19b/I7IX7nSPKYa8XLenpODIgshJkbenF5PQg68WwIZdPu+Zl5Vt7jMOMg9n6yovOGb4zkzJqso9feZz4I7IkaGHrf1nPHs1iQcI/Pnz83AVSDA77nAKZBnUGXlSpzXjsGPM46G9VzWgtCj8+gxt9zoJczY8eRBYrnnPVEiNT7y0KQz9RKVEDbfUAIFndKxcLi9jLOpkfxqD+O490hzvateNgbqvppRDbMwweiyjh68jBmz55E52SmRuN7BPSgH9PFPi5vruXAU5APDnucXatdXH74FNsfXwfNZAfHR/Hw330f8c2T2J0dRXc6LYBmU8qgGS+ZbIyfAAjzW+8rKX4SpBM8Cmgr0r6M7nIb6zef4vNffoqrt+8KqKKp4qAfOxpT7neiujt6eCYDkKy828+Xsbi8jvbVbTEuyO6J0F7g+2p4jxORCqFON24vrrU/ac4Mdd4CQxWAdmhHbzKOwWyiqqcDzuheCaRz3R4BEbLeoDypHFJS8jhAEzDLcYlhSmDpdq5/u+UyZh8JeFwqeOcqDzsxmJ95u2Qz1YDdBhO/l/RzIsuBbNez4xgfH6tKA6Md5UBgwGeozgw37Y2z3ZkbGx9f7HP330mqibLH7xra+9yAURvjKINOll1ea57DANrvsTcc7PUzOnNP196XbDVXDfjc+JksC/mthtCLhRzOVAcxr9YbBvuWEXa0ajw0oN7t4vLzJ/V4+vjxfVxfXsXFxWdl9Fg+bGiqjLN5W8YsgypKIMxn0efSssBUEZZJlr+WEZ7zGlR7Hg0I+I4DZ87e5HmVcTotjWF9PctGgZ4MKNho/MKgzaoHG6kGBPVneI+KJ5yL/F3mjirb0jMJrmnORy3vPPYGpJFVbqde7OVM41pD+j1Np3HcGwhQK3gh2rMQeALCkg2H86zWX5bPnhs1Pa0CT86Yly7OZqJQUxpYmvpBGIGMJWhy0vDlzHqebYjYcOd6BIlsINI3RPLtkI7LyiFrGc+a6lkqOi/jCD+Taec8PgVQ8lrKKktO5fvZaHa00LzT2UYYksY+6+zFZK5vG2peHxuwUOw4iGod5/nw3uR3/f0acyFrnElZJrlkwulsYHTipHHfH1GHdRWYYRx6ttZd82RjPetePkPg6b5elRGUgQuvt1xXmVyAcYbu0FnMHk6WNzZKvK6sNxgQOeTMU8sM4RzHO9BH9NdDL1JFkoF3ZfZyH3jOq+ooOT5x9HXuZIPHbTmoBJqkdPMzen9Yjmxb2UsvKdWYV7IaeQ7mibEqoSmNRclFDM7MQvPr9Z70POsMtUOOaeZTcqRqmEtQTdmNVeDR4/OzUDHh4JnukTzwDX42R3xicesZ1khnIJ2Ofn5X5TQ4u6Va5UbG4FT1e+h6B56MXe8HnqDL9LM3Rk/VM8LzKMyVgUM9Y9IB2rEpnJr72HpeMhaqMmiDU392Uh9of0MJh1e6CvTU68vf0Fd5fu/rEPbJ1U1JNuD+3vNeP/3fPebq/re5FyQLhmVsukY6cb1PNS91oMiUV/eynz1/lh3N/IPlWP97FU++X93jqQ48cWad/CIjOaulJFeS7rLBEmT7ZqUZFCzqT9AqgXXOj5w6amGxFy0LOGwH1dm6UG2eX9zEuw/vdcYVuEkdrvUS9fEdDVQdcHQQT/ifoAs9D6GNUc+8rQx72SwEN/uDhi7+jESkZNHAUUdFm3BipyvnkLJSuz1RiMnBtN6qqhs5wVwQeCpNozMJq2QGFh26LskEqpwneY5+T5u1sC2ZwDgZSYAa0kcxKWWh3qMPwHo+j9vz89jf3Mbiw8fYXVzFGBqouKNqVVck9XC463e3Zi8xT4dWTDqD6O26Qbjl6Ouv48Xf/m3sXj6P3rOzGJweacwKGoEX2r0YUU3+6Squf/k5Vj/+ELtXv8buw5torefR6hYqvM2+6H4laolOutyPgDiU2ONDT4GboPIvA4oTsvvbrVheX8f1pgRupId1kRJ4Qq6htYY0RM/Ak+yoDHjyOZzKt8tVDHrjOH5A0OW3Mfyb30X3qxfRnh6pmnLHODbrOGp1YvXhfVz+5V9j/e5dzF+/jvmHj9ET/RDnmAh4JpghF3AAtTqxaG9iTqUOVbK9Unl+mC+jvVooCDSnOq7fV8CySy8qBNqG3l/bQq0azCUZNAS4VWqg19qDcYxmxzF9/iK6D0+j/+Jp7E+OVG0W6220rm/icDuP2dU83r9+Fecf3kdrvYpZvx/H0DG2WsUW//S++D/ASqNRTF68iKPf/iY6X72I/dEshsfFF8NnW9AxYoukTix+DPpdlb06Hg9EyXfx+k1c/vomPr16G/s3P8fV+lbVW+zfq/06fo51fFJlbUlkMlUqTuLSnyYFUWJH1s22ovU293MCqoMcDjLYN4W/6uqm9P22/LSctkw1Tua7PJvtEcviOjBzRxteqjuRV7ZDjIH5np3fyCh+7Jjmb79v/MpvO6b9Wa7rZxKtb5PYd0draxyMzGic9gQC0gkoGzdbT/hZ7YC1/Whc56AF323kblV5UuO/2n7jOr5HjdFtE6oHclbseN6tO3ydTtLQ3V8Xzy/7o16r2jfFPNn+cWWQAo2ZKMhnZ7NJoaolOTPbg3hdkDXb1CF1wMJ7RTrf1QTpj7KPhmszRs+dMa/xhHwUqqAjObDQaallxb6c9/I5tEexrbxe3NPOcAWh1EfwLrHRe8j7ZzIuSf/oLtlumZwq+lKq15BNMLTgs3HvQqiJSVTbUMl4tycbmzX3Ns8E1kUOqRoXWliKA0iiJXhB9U1VLc+cuJ+N9wDBY/d2FG7Bn4AszIoyehgpaTYDdtgtsh3AOyRGJJZt7KWGprBUVXs/2L9rW8h2kFsA1BjKeMNjdADI6yLslja18H36p7mX+9U4GXQ8Lvap7Wbvg8bOqqrguJbHxTX9nOwTyzPZjFXPM9tatMqgR5fsml2pVIT9QHIC/afEhWzhgH8tq8nYW1DjDRJfiGaRYFOr9NZyDz3u6wQ06cn0q69adz2QPX7JPNr3UvGu1hRgsoL6wGa2X9nbIJNhZxAj+hiSaED8nqKIyTRGR9NYt9px8uhpjKCJPXscYwJPk5No9WfRG05iBM2vaAFLsg1VTwSfSC7SfvW5TFYN9Dtzv3IyZa+cHS7A3Ev2EbTK+beN6//zG18TP+i8Rtk50TBluv1J0NlaJoCzrE9ImpUdvd+XZKHs8W3bz/tAPT7v9bDj//ZzkZxu28Y2v+WBZEGr9DpkHWfjiQKP2rMpm9q75ReBp7rHEzS3RMzK/r0LOrnqidcHrVIFzJn1PqXSvjlf+6LjLA/r/V3rZb/vc9iaTqcHJhpAywM4m9lK3Q4Kfvs9HHoObjiTk8V2hq0UTh4yO/2tmC1ArMzs1ENgQadkBUAQw4fQzkLuXzfqcnaAD7AVpxfGDhWEhDeYjQIJ1cy4t9LzAntsBgSNILzXRJLvOaNGhmu+743ooIUFXJ113zgWElTVC+c54vrebDybgQOvOwDHJkG53QGnYpBJwUdpfmxhyPdqJ2l5zjtHkR2cdjw1Qi8dn3UWtZ00HiPPw31ZHyrY+O7bt29FN2Hg52wAfpfGjqVaoAY73id8n/ERxOI3a10DOWcnK+ux4oX1IfBe4LuAE5S+g2CuhKirBe47JzwmO1y/ACOZkVREbVUafK9fgK9ZOw281yxYqMxwNNj7zr81PvjeUwmyR7xPfG0HrTAkGodWgj3WaNRrR39/iNPoxlf9Sbzoj2NCJsKoG0fHx7GcDuLRs6dxQqM/HFiZAUqPJLi8d/Cob9ZqPMt7rDG89bDVX334FJvruSgkxk8fxvRvfhv7Zw9if0SFyixiXZxEDqTUAY3GEMiMGgFwlCeOLgI0ZGttdzGKXVy8ehfn//pzLN99Fu3evt9SQ9s2hs4IBTaW81nczctlbK/nsb64jvXNTUDlIhlF9lynrb2AElrclBLY3gD6k31cfT6P7WoTx6cPYnJ6KuMZSr1ttyMFCXVdYDhSGTqkCmdWZBHOqnSmureFqiCyh9MKSr0oe3lL1cz8NtYEXq9vY7tYRHy4afj8WVs+jSGGkm0PeronAMzvoeCl9DLDgCbN9HIaHR+VrNNhP3ZV6TOdGBmfwRYwvjHisGPdF+Ve4Onu83cc1HdUE3VZ+Zegy3R8BZCjiO/u5yCHZbHPrY091oO97uARY1jOS0WK5ZucOJlBYUecz4XlE7/dl+n6+rahCDXArxUljahFxxChQNMvP/0Ynz9/FOh4//6tMjXvgGUBxQSTLKMJzNSyQeCramDvHlOWZ577Wj7J8K/oNOr3eFYnSjAHygrPvoIGUjIw0tFeO6QtawzQmVvrbX+uDuDVOtrfQYfgXPUzAlCsJ1VOvi+OO8tLP6f/T48S0S0lD3OPyiZoMNodgecnJ8cFZBWOnxhCFQCVEVgR2ZcVnQZntdzT+m92CvxaV5uqS/s3Dsr+cla89Lh6yWVGKRmb9GxLx6fxhkGo9lU6WTiXyBE5JzbrkmVEdlRv0FQ86Yxnmbr1Ql0RZX1R6zx6JDWGJQET0/LlnEqusefSEHAAyvM76pUKCz9XokDtB+Qu4/R5q9fJazjCuVbpMzs0fH3mR8HWpGPx3m6cKQRjEsgLaKahrL22oOk6icJJnYGRgCMlA0+sD8kxtWOlxgKaQ6pIq2oUY0E7cEzbhzOdQKUCs4B1G6WmTU0HTx140vWh5ctqV66lYFPS8zFv0Edp74GnTGsKfUzSXsnI4rxvyR0rPwSccA7jDB+kQW3sZYPFZ80VS97X9bPqGXHMZbNn1r4xnpKnnACX5aqNdO2hzDR1JYdeM05K40yYEnrZqoG16aMk81TBU5yK9x1mxn30IpGs4JxknzLdKwNlVDU0sqTCR1xf54VsunTWaU9mIEbzQVCkO9AcNLIs5UERmGQa9r5oTn2/x1Pd78jnz2eT38aA7q8mmZLzLByf1XmSEVkRxGgsjxR4aZc+iJKRYG7vV/oTpFO2vnf9Nw4hz09tA7CmyPvFsmD5Wmf6LEpuVhVlwo2Vo0bOqH7V1yyDTO5pprPsvmTp8Pde9/NY1/h5jU2tcxfL20Kb3OD4L3s8rVaZ+IZAT5nmwJN1jwIuaYDbgSYDlorUzBguDeEPgWNKjmkHLLGdu6W3E4GnzgDHfMTNfK6M7vntOl6/fSMmBsnEqqE6mb/YPzXtY11VyvxQMaf1VMAJR1tbgV9OhcYchWnCcn9C1dFw2PRmxRbS9wm00jgbXESfqB6BrFFMOj0FHVgTyS3o1qBK2RZaPZKr1NCbIAQ9esiaJxBHxZNoNA+im1HvJ56/X7JL+/2BzvX00Vk61Jexur6Ow+I2thf03pnHqNWN1qY0mleBfmtf+r1BcUdwO9qxxFmTFC7TLs8Vcb3cR+/Bw3j629/F6Pe/i/7LRzF6fCbnFhhRgScyr3cRq3Mqnl7H9uefIl7/Ght6rs6vS08B9UoqQac68KTkELK70RXyjbaiP53ELrrCZfhxp8wx67u4aaj2HHgiZUxVYYdDjAlmpPNeerQKPJFdD8ZvbVjnWUxefhPjv/0++r/5LtpnJ9EZjNVDSxS8TBBUzm/eRevjx1j+8ire//BDHD59UAIf+IUKIvZhQD9M8BHn3KSjfk9zKKmzsrS13qpP1frqOjr90g+Cs4DTSHSH9H3hH/1hB/TmyObgpOPQE6XVidYQOsWTmH71VYypOnv2JBb9drHBV7tofb6I6zfvon9xHhfv38Xi4nP0qUIzs02rreq/dvugxCJ0VnT60T8+ieFXL2Pw3dcxfPEslq2h6A2tl/eizyQ5plQddoelInkLKwY05ezH809x8evb+PTjL9H5+DY+317E/Ooy2qttXB028VOs4+12E5sdZ484WanMwV7AYBDlXlZHczaduChdW/kwnHh6P/CkcXVLYhM0g5ZVtQPfeNlyxzrUSSe+l39LHzX9aos8ts6ur2tZbixon4/1l/ETv33vujLZ/iQHdIqM+vLHsll6oQrUe27qwJdtC9sIdqTbLmecyKvaB+FnsI63rm72QFbcMo7aT2g9VSfuIDfv35vnbV5DbmWlqR2bPLtxzm5betsYr1pnGLO6pzIBLr6Dk93+Iq0dfWDSH+Y1ZpyNfbsrgTs/ixOJjW/bqV89P+537vlz/yvjOa+zxwyVnqn2NC9xR8OG7qHHk9eoDkRwPfm7cv4a/JMJKP4/LDT6IeitSofi40PPCN/BUgSe2ZQEB36WJAJn7+zaJq+xtfcn5xGKTTA+QXFeX2WPRuQnyc5+Vp+zGitAAOZgABXP6g3VLjSdyB+CEmah4P5Fv5fkO61tyz1o7mjM6tPQ6xZaTu/rugdP2a93iSXez8ZZ9qsZW9WBJ9ux9mmb1cu2uP3atDphv5pByXPR2DQZnDYm9HX9m9c5Dw2GT2xpW31DD02S06IVR/RGorfgah1jqCOxacD0Stqgpx9VTvA+lyQI/GjIa/pJir51sSwJ2KIlLgng7nfEPbzHSTjzXtwcStINe1R2IEk3XzBPsFYZyFElebey2dh/68QvHdEIS1Zy3tTSohOt7jQG9Eg/OYvR4ydx/PzrmD78KvpHD6I/npW2FtES5bDSfOmpDM4ozVi1z/GFCduRgENQNP0cSrTOaj6vuarDkuoSbcK63V8z+6VZ11VS+fEZnt+ft1wn3bzMVdHhzA040bIYm8h7o7GZ09fDmHqJ7T0Gz63HSEDd+9L713JScpNk3UzCVC/SDviyJCsUuuatAk9imVCfp1K9xlkk8ETw0me9xGLu2HxIsBr2x011b520S7Wo5jQTl2r5571uuxU9bH8En5O/YjKZHHgwZ0c72iqBlfQbPJgPHhPD55lMor/ugeNMbCsIH7zamPIBrwWUAxB8nsNsxwAHnkAUjnnuz7h4AHOOk8HGez6wVmSM2weFMbpMknHzwGTBMA4qX6zcHFxwMMqTaCehnTeeGwfVrLD4noM2tUK3MWaQ4udm4RvBlBVivGenYq0YLWT/mtIvoAhgcic0VqtSIqd771vRH5RsitohWF8TA8CKov7tMfi3x8ezM79WuJ8+fWocw8oKnEy0TszZu3fvtD8IHjFXHwHsWdrM7wI2i9Cq7+PxGpDICM3DVDsxeEYHo2ph6Otybd73Ojrg5EPAWBUtTkFk4VIb+QZxXNMA0+vJPb1fvaaeW49H2Tb5Oe9RPw/z5VJdr68/w7MLkDiL+/9wf+8x93Ryjwbmi+s/OT2Ow2IZ0+0hfjc5jm/GJ+IX702H8eDFk2ifTuPk7FQUdWoMenUTh6tFbD5fxe2ni7j5RNVHV1VQ61YBBOK7j25sFsvoH5/G0ZNHMX7+JAa/eRmbRyex7XVj3BlHb7mN/SQdpzhFMGzT+dTQEnUoRy0NUd3nBQC1wkBeb2J0dRPvf/wlPv/yKjqbvTI5YzKI/Wyovk6dwTROCG7GLi7PL2IPH+plCZgdlht9Xg4jQMyg9AjAoMOwVwPnzl7Psbycx2F3iOFkGoOT4+jNZtEe9aM1RTHCYw5ffldKrz8cxQDufCiO2F+U9kLxQhiKtS4puLoHpeYKDq/WsaJv3tV1bK+ulXmKoQqHsftJkDmiZtlkkTDWYV+OWe0DDHHmrtcpzvLMouq2iqO0S8+q4ahpNo8DzA5hg3MZEFSVpQNSyq7hmy7lyoy/3ucEWXz2Umcpw4X9WRxgxYEopbUpf5druNKqBMUtO214+cz7fDk47uv6/6tFoXLyGXbQyUEAy27LEVc9oVfQDwSeLGvqzMLmmRQUFNGtyoZfvfo1Prx7I/1AIGq5KwZNUcpFtrLXPH4CT5a3vr4VLmMi8F8rYsum2qC1IWng7zPN/5GfNnac2Vh/zvfmNz9N8Dl7y1kuWX47UM/8+Tv1WCyHmnPa7sVyNdealkSKYigWsEOFYgmK8mNj2/JRc9RkF6VRJNrLEszESHz64FQOFwLngOYRWeKjgYASFWZ1z6YaUzAWAT2akyfnOWN0kIN7Y7SPcGZkxrOAG7LMFa6JZfieGtRnxp7+n5lNZIHxU5x8pd+d9Qevk9Fer58dkNZTyAADQ+99ny/GscSdxj5J+hYBsyoYXFf04kRv5jadyNMMnDV0NfeoSsFovm+z5/OMykBNR9J9/eX/IzdrfWw96GcSFWE2vhd+Ej1C4YKHRoNMydphL/pDV1ESkGoV/V9jIj+jcFjKq/pM1HKq6emTgQrt6ezVpWuiX6oeOpYTXFt7ZLWW01WGfu4BZXkCqtG52zR4tXnSSKSKKgN7BWdlpUA68ZHhSh7IwJNxTJ2N6fOEEck1LO+MJ3gO/h5We1Hrl44IHNVKREpPufZ+Uu/JmOVM4TzeR0Ntez/w5GojVxlpn1SBCJ7LXO+WwT7j3gcYL9rrVeAJzGI6N5890y1abnosdhpCHyIc5vBdBlB2LQypgg81j5XjmISBTrdfZcyX6gbLCQIdBGz/Gr71nvN8N9VAGTDzfnRzd819Vsd4v2h/HkpVru0enqDRba1uYC7X2L3Z7N7zmztHi/R8ylF+S65Q5ZNrbd3swJN0YdWXxD2/tI45fwQBfF0H15hr3we504yvqkysZZrPijFtfVbJ4K4DT9BQ+bscCwee1B4l19AUL5I//b6S0FxVhPyQ4zGdkQ48Mfc4qhUsQKmaMjKp4MnAho6lO+zH5nCIK3o8btaxmG/il1e/BnaK9m5F/aQm29ty/pwNbvnh+eecOeFju17J4YOu4uzh9AEz6pz2S1Ut8p7Pi60A+k4q5dEfi6Uo9BR0SjYCqGZPXBFF5jhUry1wW+kFBT4FV4qOBVt8uVbghflj7FAdkRhDkFu9hVi/dD702lRYtWN6elQyx3ERbNcRi2Ucrueiru5tD3FYLeQIxBEFrRxrjTNDtG+E17KnA3WtfSgloxu3+07E0XEcP3sex3/4PvpfPYrJ8ycx7o1Kv4GsoOlu6UEzj+2H97H/5dfY/PSz6Or2i7lojKG86reTIlVVT8hNejOVSkzGtG31FX/uD0mqKv3OeJZhH3q+iOXnT5I9YHqcctJVh22h6kOXYnZk31XpldQnrAl7qT8ax36+iX5rGKOnz2P0h+9j8P13MfjqefRFp9SWH092L3cmQe3129i/fROv/umfIt6+kd0iur3sYUtlFj2dSFJbHI1iPxzEatiPJdnF6JTNPuLqJtaXV9HeL0TrjRxR/wycc9sSeGLd9xOoeKHIgYIYp90gVsiE6VHMHjyI7uPHMX78MNqPTuP2sFNv28HtMrofzuP6l9ex+/QutoubGOKUV+FU0Uu7bl8odtcu9rESW7aH6A6m0XrwIHrfvoyjb7+O3YMHcXR6EoM+lN2Dote2B+0p5mS92omCfbVaxgEmpH4nDlBAfrqMzz+9itWPf47P1+cxv7iI1nwdF7tl/LBbxFvmShTMBCBtNwgsa851lsAJUbCYZY+xJ2fOdnRtsxh/GfOMkmbZGNVyT7ZQ4nr7tnge67Va/vnvu361d4kHjK1OJrHcELbILHfGx71qH5l9TLxnWSEbOKkBsVn0t42uykfyhRxO+8tzwFi5r2W2ZbWxn7GIZFJSmHr8HrvwaE09ey+h1liDZ3JLBcEj94nMoJzWJ/Up46md7b6n6UK5Js/rcQkHE9Q4lGQ/yaUqQcXXw9mMv4m5JfjkayA7NRdiNy3+I/tSrHdkR+1LArrkQSZXNdideyqBsugpj4194qCFk5mtY5skoZw/2GA6JNvZRkp7uvicWoG/zkmV3iPeg9rjm+Kf815lDPX6WOYp0Qj9hx7JylrNVwadqDacjAqF2PXtjXC1Eg4AV7lXHWzws2i9ImIK9dhmJz+N7G0SwdU7q10qaSqfq/Gc9zH4RckeYOvswSkbIBll6POmCtfcM8jsGo+or2ImXNd7mLFpL2dPzdr+5fWaZcfP4zPhfWp/r/eX59X2ofeNx+N1MdtNWZNSKWJ70bLC5xu/XIPljH/SHrENYN9GfebsjyfwhL8NbEfrBRJTdjA9qYq6E3vsX/zj0tOFZQcMgnuMCikAACAASURBVK6Xjwu6cwKHJKrRsxL8g3uKRIikBpb/Onuiob8dxJMvIZOm/QyszxfnEV8VLTSQbyR3o78a+dES/arOGQnYZmki8TCr1KdHL4Rf8F/NnjyNsxff6t/k4YvoDEbRGp8oALmkEo6qZpK91UO3VMTx/PRYVzAzqXSx1SXL6Wm4KVXxtp08Bq+L7a567p3orPOegRjZh0lfz+uWB0looMBTkUkl6OQ1xYbyfqrltj5EAUnKTMtv6ye+r3Gr7WFWd90rcig4f1cSYpOZAgyhYDBJWmLU2AT8MfIxJquM5Bv3bR9ifVNY6sp9S5GD5kQ0oLDdlGB1cyZMkZ06wYEn61M/t5+DMSCf75+p1nA41F0dwfOmc/SOQXKIndXFZDx+/FjOsFevXjXRWgeqLCQZAN9zhZIH5gnntxeTIIYbp1tZc/+6WspjJIjBWHAMUlHDNezYZOxch2exMvek2ZCHGo5rExSxk5MAF5sKUM97dQYbY8B5w2e5Js/nqKf5Qbk28+LxujrHxmg9Bv6uFQn3u6MummuzFKVUDnOtFGrFa8GL8sIRbCAG1R6fk2MRvZqK7r7y8j0ogee7dgDX2UW8znP5cHoO6/FyL2cBsMEaB0EqC67ntfPmc0DQ5areG7WC8f7geqajqwEm17WAcEWNQRfjZQ29rg4+ssYOXNp5a7DpdWkAQgVKDTLsbLMA8RrVjjkLaH/2vkKqlRxjtIJylo+zDgwQcQQZzNhhaSVthwpRf8at/ZL9CSQAWu0Y99pxOprEg3YvnrV68e3wOI4mg+gcDaN3NotHL58q84Q5Xl7dxO2bz7F8/TFan29iuIa/dRcx6MUC+opOK/pwiHOPbcnmHn79TTz/zbcxfPEkBt+9jP2Ts1hs9jHYtmO278Z5/47KQ9m46bR36SvNowE0jH2AEzMOCjrhtFTQ7sdf4uLth1h8viz0gbNJtI7HEWfT6B5NYjg6VmBzOV/E5aeP0b5dxPrjeWw+XsaYxuP9jpzGBI9wGivw2Wqr9Bdu8+VuGdv5MvarnZQ6pbwEnUYPzqJ/NIneowfq4dQdj2NH1g8OvT70WcXBhULFUYlx6x4JGMEqeV9vlDGKwwL6v9Xldawvz+NwdROt+VKZjctu6XsjJUP/E6i5xoNSzdXvRmfT1rUxwg+kBw4KBSIBKJzyD0dHAhDQkRCM0p7YFGoUHExUQ1mW65yl4hDwVDCwAsVVJpvPMevlvzE4y96/64GwTQ5qyZemyXqR8uW8Fs7ceq/XRl2tcGs502QRkTZaZdxbJnG9EnwqwWcbMsh/5DWynMATwJ/XLLvqc67nl7OlgNjF/CbevXsbv/z0r/HmzRvRg9AE23rCVHt83jIAqjknHvgZLfP4P0EbA9UagNROxvsORxtCjM9zb5Bs+eVqX+5hnW0ZYD1h4OzrME/Ws7Xu8rM0DtuqXyJZnjgXrS9w1PFTZN82Br1/G3ixjOO6G7K1UzbhNFZvmsyaAlCfHs1iQOAUBygZNvQaGFFPSaXkSs3Sa2cCc2N9pXFsC2We5TZnxYYFQJiKJJzRlqcOHJXsw7t9ikPSmIMMPGdtHo+nOmc20nXWMxjAGSJr3HqLeWasnneta/bdMRDz3FmvLw7F8JUxnxmFAp04V6HnWC1FgWD9TqDb+lTB3ORbtqNFPdYTSPIcyEW/5/3h/SCne5byW5fUerdgnWLA1+DXn+E6VM0iv43/0Dm8riqi5SomBOowcHEqEvDDaUplqzLVqNgoDtv6mrUc4Luc7Troat2tOUuOcgA+utLGdtNwtV+oBxhTDYobsJ0VJ2SAWSYix6EHEYZalP4yOHl5X1hzVBpVe5ymwnIAh8/JmUYPn8lEsohriIM7qyNs5CuTNDG25ZgxgXBsUlpo36Qzw/R8fP4ad3M66YWnV8XQEsU1DeWTlkyVgxlwYA1cSai9l0EKyYGKMlWxAlfJVJi0xiN/LfAkur7MiuQ+MsiyyqpZ7Crr2PtLwSfTbuU+XkPvJIybVT+Z4adrkk3ZxhlekoLkqMoKt2I8Qd1ZDH/L/Xqf+zXPp3BV9jwSdqefaJXhybW15zI4JCOWI44jOYP+9HiyrkE2kjFqfHjfBpLuSxpS/rYNZn3DbwJrxrU+9953yhzPfSinpismqzUkicW4UR50xpmONp2JxDEaY9IYGhNYpjZOnqrXmh0jrfZBZ9iyxa24irwrfmTt56yqUbCUHkkZAAAbkETIGcUxpszcZDdgb247JTBWnFfFEUgVLbJEuB+nl6vdCeqQgQxtLlXlVKYutvHTLz+LHl7PkftQslkV/KvodrNvJFRxZIBmFYFtIqqeZIS3W3EEbftyKbxMxVKbCh8ykKtKJ5yxyvIk81a3acXidl7olGEb6PfV3xA2iGm7VLpQ9YTzSNU/rBPPeghVM6lCmEbhGXjy/CGTPt58EiYFDxJkp/8V9yNo0aLafzRQ1R0JWPRRbC1XCjy1rhZK0qLfj4L3YMxOVmtDwaN+AHj+O6VqGCrRQyt6o2l0Z2fRPXsQw7MHMf76ZfS/fqzEs0lvVPo0IZPJNKe/0n4VcXEZu19+jds//TmWr1/HgUzi9SIur65iyv5UZWepLiaohnwikCin8XSm5KvhaBaz2ZEwPGu23kBBuY/N+/eFXWBLD9KSFLOlZydMHuxv8EEyBmjzV/1NcVQtoVHctGLcn8Xs+VfR//630f3+m+h/9TwGpyexX5OsBS3VNo7G49h+/hzXf/nXaL9/H2/+6Z9j8Om9qPhwQIFdNtt9XOHQp+JrchTXs36MHj2IOD6KKzDmah1dgpOrbbQXq1hevFUFAhSQpK5hg+h9kkajHfNRV1iezGjsrfZgFNvuILrHJzF7/Dh6j59EYBOdzpTEcvPxPNqfL6P77nOsXr+L81c/xLB1iBNYAw67WC8XSoaD9m99aMWqtSrJqatd7OYE8unrdBadly9i9PXzePh//X2xdXB49wcF48dBjA/Scbcl+57A0+qwUcOrDsHE62Vc/Po6bv74z3F+fRGLi4uI60V8WN7En9Y38R4qWhJHV0tVPBTsVASGKp/EGLhpqhEtG43LbHsTzHUG+Ip+H/S8zCp0Yb5BwWv35b6xLp/BT8D9wca1HDbOM/YFCxefTLkeMo/v1BULxlrSE+nErZ2a/F0HesDxTt6WDZz4wIGnusKgsTkqaiZT6RrbGHtZVwh3JSY15nFitoI1WQ3k+eC9Ovmc63wR6Ejsb1tGNk4mERvH+N7S2TR1SfuNZ/c9Gx9VlZjRKOpKXw8GJSnefhpjBWMkRBR6g4Q6JatnvyTWRU7Po0ILzvdUwUCybD6j5iMTr4vT+M6ua7B8+kY9j/7NEO0P5LP1/jQWEG6E9hLq0sRe2FK+j3r2HO76cXu/GV8Jn9PTJ+2DsvfuerIzL6NhT/qH60PF5h4vYEK9NhzHerFUj6fpuDA/XVxdyp+AXFxmspWva3ucz8mubLdiNpkqaWK1XMSwP9T5RweJzjXKvLpKhHlnvA5IEtiS3mWu0bdU7GSyCNTlm3mhP/V5Irm2zNta+vtoNml8snWA0CwpDjzZRuQ5+D7jL+esJCj6dWE2V4Rk7yL797zPazvObFn24/FcfI77q7VM3DGA1OfE+Oh4etwEnG3L8573vxNFLTeafZ2sKevdOk5mR0rC3oMFVKRNpRlVaDB+JA06Zww6VhmAuwZHy1pPBgS1sSBAQ1VQpH0yGosClR/J1Ewo5m8SQ1fJduI5MWWl5QxUgwSbqFQrvuMSEBIexHWID8vJXPRqzUolMQm0oRV8EsvtRpTQw5Pj6B+fxcmzr+P02bfRH83i4W//TuMi8ATtb6loJ8h0kN8NTDQ9PpLvTEkRotlbF30KNeK6FBbU9nVTEZSJAdYpltd69vG4JPEmlZ2f3z3JnWSM3reJUda8MBQoMZZqxP1dkYnPb32Gh907ykjjfOH+LPbBnrC9W/ufbe+sF/Ni+zjorCSqEmTX/XaL6Lfaeh8MWcbbbno8Lc+vGtvIzExUOllnbPdJeZkVX+6RyVxBZ9gflopHnz/rStlS99oRISN5Fvl1e73ewQ9hYeMDZIe9AzlcCECNsiFwQ/CnFjIShKORbqimZ1U2h6/prA9vBq7ljG473e1kY/E5+BgmXJeste+//z7+8Ic/xD/8wz/ImKgDVHbe+4DfCfjS74Z/fN4OOFcymbbNAYw6EFMDFv9tw5BxqkFsxTVqBW4j0wDJC+KJtyPEgTlfw2vAdfiOS679TFYMFqTMH3PtqC7PwDUdZWSNaoekMzQYu4GM56lx2GVE3gLa82Gh7T457qHC2liA1gLeYMjghv87q8SHiHv7ENcO2/qzDiI6KOcD2jgb0hFghcPrdky7ysnrYnAjAzj7lDl67b1pJcPrBmt87z549bP6c6wDn3c1hufLwTyewxnsvpdLowW0M+PKaykgOgLUl54ypoABVHAP9t78/ErCXJn+mX1O8Ea859GKR+1OnE0m8fLkLE6h9+h04tHpcZyeHpeG9FQlLddx9eptXL55r2aTZAyinGjip+ch84Ysis1WQs1KU9Vsv/ubOP7+mxj8/tsYffVM3OMbLJtOP1Y4A3eovmzKznUOZd7L/qb5/DAW26WyLXFixHwenZtF7D5dxPzdh1i9P4+P15ex6UQMT06iN5tGdzJRHyYqfzYnAwWO2stNdBerWH28jNsPH/VM9C/Zj+4EYwHRZKmWJuriQ71alkBypx1tDKtRL8YPT2P69HF0RoPoj49iOJqUXiOU7VOBRgZVr5T4Lq+uixDvdeTM07labeWwY/4Xl5fKXqTSieAZvZ3QyAK6ONHI6O4Poj0a6H5kdPCbnlqqZMqG93J6AZjI9sBoU/+rvcCHz5kBlvedzkkU2efzyffsUJJiat1VUVi22Gjife35qo9PiVWl41jVLEV+G0xJISVVgmR+544zl7mx0WWZUxsbzr5mn7FHdEazF8jdPQuIsPHQ6wFeCidvCWgXI0WBp8vruDg/b6ge/dwGeUUmF8Wvfk6HbVxfX8T//qd/jDdk5u734ogHPVieH9KRKtnZPsRycZcoYAc5z898GMDQQ4r/l2co56c48zbRbiVHd+qQ2tnHPaFBqYGKwYv1hYPsfEafx1mXWSt21htYW4fcnb+75AbrA1dCMUdKCLlZNI0zeR6XYhdwRXZdkRF+Pu4poyETA0Sz4H4p6kmbTj7mvtWOxzRDp2G8guYEsvoxHPSURUw2P0YTcoZ5UdPcbUkAcZCvfa9XHOPgGTwPptLz/NQgzvqOc+3AyXiSGeo4j2gAPpt9kUzBdf18wkXdwoFcYwDrD+2vXjG2m0BD9mszhoBuwMAXh6TGmcFcnvEaYImswSgANOJMbHdUSUQ118VicRfURT7jmE0KFBns2bfD58xUUtq/vEgVZ66PaPKStsGv7YZU2ZTn037KRAjWvK7M8vVtwPuZoWXVfoQyJukP1VerV7JIqSA1FmRea1oCrSNfy4wv5sw9WhSA7Pfi1tV4WbUgB6YmMbMosyLE+rs27BRMy2a4OleZbelqXI2LZvFw4eePDG56coBz0ScKwBaebwWsON9Qf+kMkNFfArPGf5atxiN2nMnJkM4P71HJucxkM9bxWfN+ut3e9Tk17rEe4JnOeqOm0kNUJ+g/ZQcW40IGZ9Lp8bd7/mksm5JNyedqh5/XS/qUxFcVoLTyOlB82OgoVFrmlFe1CbiCfcbMpwPN1Vne+80ZzWAgr2sOsx8W6+TgS4PRxPde6BBVWZMBBirajHM195XCEQbJvaVAk+ehaq7Mx50R78AMe5D1ZZ5J7PC5cb8lJYJAR7PfxXAwvgsEf0FRUpyX22XRE9qLVbWx8al0uxwopcpYQYe0Ddx8m/vK0MvAmYOFql5Lw9D2Bme4dv7ps1nJxWfANta1YBycv41OIvsaXFMxBCBfHKyDXo11NVWW+gfs73o4eQ/Velj7QzR/JSjAD/uEoIp0aLdkZyqAyfqj36DHJJhM8AoaFjBC4l92NH/vWodYr7bx4cMn2aqs1+1yIaxC8IKfRkeRrUtFa9ZaUHGrtcFhuy14Xo5WElzyGa1rx/1eLAjgtDpy0DmBSL3vWLN9oRwlAYDAH+eZ/k44SEm8eHz6QM/PnJIkgc7jcwTteX7mlEpr2UNU6JPJTG+g+VyBistkkGB+5puVqp6UCcwZ3+9i2io0PoNeJ/oEXUgewqG4WJVeQMvrLzLKmc9aRm4no+ivt3Ha7sek3Y8tiRaPHsbkt7+N/sOHsfvd85jNjmMyPKJbiZKSwAXIQQ46FUnr7SrmF+dx+ac/xfyPf47x9W10d9tY3F7HmB5d7DmCDqwdeVP7Xcz3G+319r4XD54+i6Onz2JPFRnnhH4DLNZuG/PP17E6P4/Vp/fRW9NvLmJOLyx01nAY4x34JRMrSXvblh5SspU6nVis6bvSiW1nFINHz+Ph3/4hTv7d7yOensW824qzmCp5jT0HDfB2tYzbi4/R/uVNLP7ph1i8+im255fRJ5HlsBG15W7QVxBl1B3E5dMHMXjwKOLsYSwHQwXTWjTuvrmM7fVFLD+fx/52HntowVdLBZuUqBNdBbwmnYOST3rjWUwfPogDFOaTWbSoxur1Y/bN16IfEs34Zh1d+jyef46Lv/wQH3/+KUbgWmTVoSXaSGwPKCilqwbd2MyX2tdgfHB0h2QL+vkeH8f45Ci6v/99nL58GZvZLG6hmh2NVQnHWLElr7fIMcuf9f/P2Hs1yZYlV3oeWqe6eXV1dVUDjRE2QyPN+EK+zM+eXwGjDTnAEOhpdJe+KmVkaEX71vYVsStRMGOWleXNzBPn7LOFi+Xuy5Uk0AJgns9iNn2K9s1NfPn8MT799S/x9MunWEznMT3s4uf2Pr4097GYPencA1ADKBb5U2xDKjesC6y/LSdP+pjg8wm4LvuvZLizBnt6b2XfDs4BwDjnynjQOqt+7DPV4HOxCUoSb7nfSWcaiOR81sEQ+xayT9ptJcHVn5fd5Az8rDCuqcYMwkvPA6CvT/Zs8RkK2wJfkhsVY4yTo5zgYlytxnWksysaNsbmxDxsXX62P8cc4QOYbsyfZR74HRiTZYXtGutLg/MGMPm7fSLGIzlMX/JuSZyz/W3MyTqo3TkF8Iyj1PYNQUp+NvbD530/4TBJ6yzZklVu9V4CgMeW4/lO5jPOc/QPXF2bAY3aB2MenHSguUjbXfYdlYtZbWrbzongsh0ApkkMSn+VcUGndpyrTOLCvmIsZc1P1Ivgy9sd8iLUgmAMEw1u1GIVfaoileRVfDP17+l042m5UDLspnGIGXplPFIiQP/QjLPuQPIBPUmSMdWCBDYcZDT7hM8g45xj47ZKZYb2du4trlF/20475pt1zLfr2Leb0e72i36iGoekgKqyrtY7Bq6RDa9fv9YcU8WsxOFOwXA5W+MxeFOxFU4+elKXwsyVVP0+M/WaFh+ytIKog7PGSGxz2/61fWbfRng1uFHabrbpvb/4mX6EthW5L/veskdJoJ3y+Xoeju/OfhhPdD65B7T9YFotzv0+FPQbJkOAZENWLlH1xhe/A1vrtXvCyrgvdhO2DtGSEhzJipo9/c5KAEp+nWUvfQq366NdoSA/60YFE2vYL34L67mnelUsJ02tO7puPV8ryRvdw7i0RuhfbF7sS3BK7JMuSeST6AxG0b04j8u37+Ly5asYvf2bGF5cRmd4EfMdASjsQbA31fLFco89VKjkoJIEwyOQ9bCax5wiDnpDUhm+KX4Aa2r2khJULJXlWlOoCXV+DwVDHwyVOGtsQ/NXMVhpn0Dnty8+Ifdf0ssQCkolRlOxWTB84wNHTC0rLLHn3GIIWcJeY4yMDXY2qDhVVbcudjhJut5nPGOzIKDcL33c1KN3qzPoCqjdvlTZD0g8YV02u9ivVrIFWZP5Zl7OlDzhRsFYGD8bA1u8sgdVLZeU3IyBr3k72X+UoJj9OtHdplrPSjDrV/uOjeFwqDv4QDpIYEXL7w2ku8KEiXWzVv7uwEAxlMvEWJHYgLfjXTuw/I0X9fMd4LAjponu9U4c/BHxX/7Lf4nr6+v4r//1v4q6zfR8NgTkQKYiskCxALHCd0SdsTBOFA/XcL2Vo9/D72RlZ4fXE+9GZDYEnn/n8/Vz/TkL2VoQClzKkmw7lz4sFiR8r4FjGwa+nr8zZwYA2VReAxsF9c/1OtUGjTe3x+f34rOeL1cumXbvufD3JmO+2UP8byFu4I15rQM/Nm4coJPwzuCeAVNvYt/v+ZxbkHsP25CwQrGQtyHp5/vvNiz4vfeD95fHZ/DYgsKG19FpT2UkZz4NlvpvfjbgjjOmfK1BPhloy9LDSuuftCzidc0MYBwK9cxIAxuDnczJHlQbzWb87Wgck04nrtr9uGh14uVoHC/OJwEY/uX2Nh5uH0pzcRzd2ULCB6cEw4RMycOKTM+yL6HCUCl30qkwP5ff/Ifo/+F9tP/4VYy+fR/NIWXvO1UOOTBSGxQACeV9Cp/8armLzoCslGZsl4tY3NzE6tNNzH/+GI8fPqqiCAXWGo2iczGOw6AvOrzh2USVR7txO3azpSqdYrqMxee7eLq5kfOOXMLY8VwxblGW5LmnJHW5LqChMotRFP2Oqp3O3r6M9mgQ7cEknVTKjslkL3z4OoNYfOIqPwVKNP80NIbHfbGK+y83ymCl99QOZ58sUDU2LiASQS0qmPqjYXTI1ho68NQrz+1kVRxAGg6eBACIS2ZyJ/WS97Tlg88eisPOlAE4rj3Ky8xytcNUg0J2vHy+ikwwrZDBsPaxJ9MRoKqB6kS6LdNtVNWK2GN+HniSPKG3QfLQ1rropCtw5ApQhHwgwwxFj1H6cP8Yy0UBm+xUOCjBM8scFJ01m01LIGk5j//3n/4h/vrXf5HBh5OufgTp9Nnw11w2D6IX9Fw78ORrLYN9bTFIT04y88X+L78/ZVF6v0pXJD2l5UttlPodHLg3GOb14l1t9PgM1sY5/7ZsqYMljJ/rkUtklJGlZx3N+E+OF9RcZR/68w7MrOkLh6yQ43Xq0cnVfle+n/e6MeFsU/2ibPBOdADvs5eLAzveI5KlmQWoqq006mz48Xc7/fzb/c1qHWGdyvxbPxtUpl+UnUQ5FNljyHPFXNegt3iT03HgGWUPlmCk9FPOpfW+dZH1K/fner7ca0c6OYOrUCjJ2Id2SEDoTvOEfOf7KkqWrPYcDYQBPDJYwPUrqvMSbdeZY0ulI62Kll4nncACKvM70Z3xb4Iu7SL3vWamK5EezAbGPsveY3ZUmTOAtLJ5StY0slL9svq9kukL7emx1L+iEiyfKoGXCjRQfxMHxJGDBFKSWkzvw3rwjvl5gvg+M5aRBm+0/usSfNG5SFBHNmQGISxXvMaMvThsJeDoHk5bnBadp8ax35aA7VYBrTxHv5alB2Xs2Tb2ufdZkz1Y0czUNqhtldWmcJTbZqiDzaz/GCoTN3VWILQte0FVT0mnXdOtSUemHepz5vmzjvBeENAA8Gi6Pc169r6QrkC2FYo66D2eB54cIGXM7H2tT1b9HW24iurR/ac0l3XWt1JbisMrvVgFnjgjtf2hc5d7g2+u/pF88Tmpzghz5KQNZIT2DJmVmTCFzSB6SeymbcnUJaPXOnrUHx33t8+893vZeL/Oxuf+trl59nHfZAa9AOaqv4gCb/lcAGTW7Bg45d27Fa1egg2/CmplYNN0V1TpeQyyEwCSMwCrQCXVbIwx0zzpUceaFZlaslvrwBNJTD5fdeDJex2gWHo4AQn9W82kyzlnUcqcF/tHfP5U/6g/D/J7dwxCNUj+0T4guNpSkPrjzyVBUoGZ+Vx2AXaV/az67AG66T2gaVOVY5nLY7U2sjd7WpgCSVRAe5KzOgocyUce9AWkU8myP+wKzR5Z6dyLqv1uT5WQNIN+fXVd7E96KPf62ksASArwaW0KtY7OvpIzSJraRUn6W8XTclWoZDNgUygHy1lD9/QOhbWi322H+gFCC0kSDL3DACFm90f55Mo/6wfWbbpdx6jZibNmV3Ztsz+JwddfxeDbb6N9dRXdf/c7VT0DHLVaXdHuIA/wRwjI9wHsd1BZ38fDP/85Hv7hn6J7cx8D2RHbQMwqyEZWPoE11h+qUnrbxSHOh5OYvHwd5++/it7Ll9Eka5/3Awxbb2L2+Sbmnz7F5vOnGALO7TbxOHsS0NkZjWK7mR3tM6bP+pi+FNLR2O9UrbdG0bl+Hed//KN61bbevYjtqBvnrTPRmZIABXgjm28xjcOPv8TiH/8csz/9c6y+fImuqrs2sek2FRzb7g4x7g3j/t11dK+uovHiZWz6g9iRGIJcnE9j+zSNw3QWsZwreLb8Qg/blSoIu91+6T8VW1FoDy4v1H9pOxjGmuDn+CxGl1dxGA3U20uV3ki2+UxVYPd/+Us8/PxTDB/v40AAl0oqUbfvBMIpwAFNEkF2AHIq77qlZ+0ScAk7ot+L/t/+IV598010Xr+J7Xgcrcm4hGdJcG23Yr4DsCrljfQUaVIdj4yFJpm+nnef4vbTx/j43fex+HSjJMH73TZ+2q7il8Myg2CN2OIyZVKfASzTx/9KXlayW3qSoOCmyJ+i308VJADb7EPrTduQ9idq/MD2dX17fgeVtjEl2w8n+1cWx78KaNT2LXLE/kFth9juFtCZyW+yu01DnFSQobXJSttKNlun+awa6+DdsIt5N+MltU9X40+2lWvfwDrKuAzyUrZeBriMVbhFAM+qn8M9/f5+d9sNfh7jwR8rMu1wDEIJSM2KfuNx5DbapjFeZ/u9rFlZb54h/VRXIysIVZ5zlNuJx3id0QVee8+N8RrbQf/KZk8AW/oR27N+ZtpPuj+Vqy30+alim3658kvkM/D6BZMwdkblq3WjKaxtXxXbMfViedNoYl8yD+ttjDq96JGotdnFkGQ1gGSSerOCl2epVw5VxNiv0LWSqLA7xKTTy8GbBQAAIABJREFUj8v+UPbmlADPbiWq/8auocQA29zPdcTTjmBzqZpnHtSjM204bGMqlsE5qKwCUyLRTMGaCtB+Pr/1eccuAV+EZWtycS6sAaarx+m06OrEMuo9Zl9N/i/tFjKhz3vb/ludBMvfnp9T+R+ZdOIiBQdt+ZvZRo6+0bP+zpJJVOlUbAH2PewHUDFif7PGCfmMzgc6Wu5Ysb2wCfpUrygDeReT7PFVelDS8yep/fNnUynWZ9z+heRKtgLQbkLWuDds4ovIZFcSuZKJ54o6D5k/KJguz5e8xndohvqAsdeoiVM1DlU56QuC58mng56Wqn0Yu1rdaHcH0YB6eHIeF69exdn1i5i8/du4uH4Vo6vXsWuPVKUrvZhVsqsdgScouEuxAbgjPjP6X3u92SyVaawvvXnNSEJSN4nRySgh2ZtJmvgt+COsPetAErMxdVEdZ+KCfEMl2J4qquogMfYPlMeWj8xxbdNrvSp8rsYVXFlnnSV/L5kd+DcYCecC/1H7WOeu2P8YjdgCvDNUh+VskrDaiDb32ZFwV/CG/WFT+lWnz0yir3ybbJEAvTWCSmc0g/jy4VVZvo9t5+RNyfaTX5Z9v0lAyST7o7xNv0E9nqwgmOTaOfCBkKOdlHAyRqfTzMYqQaY62OQHWHjwtzrTwUrfisB9mnwPvjuw4UijlRAZFv/5P/9nCcG///u/FzBYg25yhJMihXdyBNGOVK1gPD42hSuh6swLK1pnZtj5+K1g1m85lBZGpv5jDAb0LLz8szdXDYzYkLLA57uFVu34G3SyMq6DPa5YY3xW6G6+58PgrD+PrzYyHHTz/pCirei4HHQRwJ+luRaeFm6+3qWLJRO4KF879cfAShot/CzQLCsnnPHu+eJ9GAtr7Sopz5fX2Eae58OC13tBdkGW/Xnv8VkbOd7X9RyoMiYVjs+KjYTaWa/nwKC/HV3f1/NFmbjfqwbnPX5nQGnNExABCBSYtN8rKKf5jBJlVynlZh+jXj8uJ2fx1aERZ91+vOwN4ro/jLNGK9bzeelfs1zGw/1tnA1GykpASQq0oTFv0roND9nvAuoajGg8RQyLHcKvHW+++l+i8fvXcfjjm5j8+9+Lpk4UCWR7UukE73tmDQBgE0kvVX67IvDaHVHswVW6fnyMx58/xs2/fBeLT1+iud7IieuOhzG4vpDTc+h3okuvt2GprETxBPvk7imWH29jcXMrR1aOGI2W+yi2MmYMNJQfDiv7i7V5gp+90ynZPVQ8dVrRvzyLi1cvRc8X/bI+ODFWWs7S5fk0l0TY8y7r+ULBpcN8JdrCxePTqew5gS05AVRYZPby5OV1dHq9GIwn0RsPozMYCAwmYwTlCo2P9m7CZSJ6AMTNLGUbgvUZt7zWHscpTZDODpTPF2cxk2N+nRVe8XHTJ+70dcrKVnazAqD9Y+DJ19nwk2yOAsY5eQGZbLBfe6RyVH6r4oksZ66xDEIWuEKV52CbkfXGO3qdeB6JEfd3D8pGZm2Q41zPOCzLj8Brs6HAU6nGW8Z33/01vvv+L3F3dxNPc2j6SpZ5OZOnJqeiIcxm8pbh3N9n10ar5r9RN0c9Ocq7bcno4+u5DJP+3ZdMFzuPPvf1ZzyPnnffh/c09YGNHhvYlke17pZxU+kpGTTNjoLU/pu5jMszMFazV06uo5M+rBvILpd+pD9HZqWRyeog3aDVEAXEgAwh9cpoq6GsM4+uzs5LRSLZ4hkUAsjj+Q48cX/e1etq3aM5ygCtdUZtC9hJ1T5NOrijM5ljJDvKc2+dY32vTNakIrPe4b15T581znkNHFjWe40UBEhj2IawjVOy3wGxkWPqw5GAM9n1ZDRyMjHsvOcA7nT281xJvz0LPB1pDxS/xgFtHQNPytDEmTOVTDRiul2UBrZ5vkSj5uqMvO7oJFUl90dbJecHvSJdiXlPvKjb0XoReLITVttRxzmGmzxtH51BjlI6RThEgGOmbVXgCMA2K2NE4TQoQTmvv21a/8zC267RvFcZweJKTztFuhmZnNWevA/rTJZdKRLLbGTxZ5/6nVERaPlb28ZH+zibH3v/WB7aWXX1kO0771k+z+9cUeL9ZtvSTkx7VRxXfT7pDdlzAnih5uC9EjzTmc2kEsmZBL283s/Hzz27OypxT/KrkfKxLGoJPIl68FngSUHLqjk5doHtX9s5Onfp7BztzqpnhCgO2QsVtaQDT1rnOKgy0Gv+3N72WlqmmopO2fYVPY/1pQNP1r2yFRPgIQBNMKJkTu5LlSK9wjIw73XzXvd3HGb/zTK2tkHtL9X0d66s5n1kS2XgiYCFeoDlGgq4yopZObmZlMc9j/KZRs1VFqPn0+cP8MlOqM50Bpm0p6GSyoqnIs9acuSTEajsq6RWru3fWh4CeMsWzsbVGltWR+qe7YYCTWocjb6nl1IGFlmXxXItqmjWhigGqSoEo91b4u7LnQIRPBPQ4Pb+Ts+zTSEnPv1bTN5iZ5ezLF94D11MAQPlG6XBJH9qt4/hoCcaIvYv2eoEj5RsQVCMqp7FXDR77A3kMs4+9yDwdD6exIvLqxIAoUdD9vpTk3D0D4GnDZRHBLBLv1cKiRjz/e2dkmR2+Oxk3RKsgfiHgJMoZ0o/z/auJGKiV8l4dcXTYb5UclR3d2quXYOKpspcQg23j+g3uqpsGry8jtarN9H9/e9i/P5N9N+/UtZ+q92PTptgSfERATTUi0nA9DI2jw+x/OuPMfvH/xmHT5+jl9Xc80MJUFCZCIii8+PKgjjE1cWL6F5cxPir38Xk97+P/vV1bFpNVXdx7eb2LlafP8f6+x+iSZLX7CkWT/cxXy/Uo3XX8ZrmuHYlKcE6a/i4jAW9qNqDaL18HYNvvo7R332rJLruy4to7buxIvC02cYQm7eD7b6I+Pw5Zv/451j93/9PzD99ie6SHpbb2LYbAWnebruPs9FZ3Lw5j/bFZTRfvIwdzeGhHsJ2X+ErzOLw8BTtXXmPx59/jvXsKca9UQxHE1UorNuNGJyfRef8IjoXV6p0WqC3270YQTHUbceMfjZUEAP03N/F5sPHWHz4Jaa//BLt289BVXjpgcXhLHtD/8cuSLRRP7VDM9rNjvppARSrX1q3E/vxOC7ev4/BV++j9/ZdDN+8im27q4pE2Y7dnrKsY7WN/Woem9ksDsuVEofYs53Foyqevvz4Qyw/38dhsYrH7Tp+WC/i5/Uilq2ybyHcgigDe0asCphu0AsmHf3J/q6ALnQxVVvrU8V5ofc0qwBg44lhgPNr38E4l23m2gawrJQOSKoj61/77cZJSkXiqRLK/r5luoMXtu+PcjWBZXxRJUw4eFH14EXeIQvqd3cQRfo7ExNs09vGt5yX/5fJNEd7s6oWrn0W/o5vBpbAmE2ddnd3d8TUalnJs53sZXYj5KjPruTos+QQ/mbcz89BR2DfK2CfgSfPtfCfQ+mBxHv7nW37FJvp1FPQsoNrrbMJ+tgW8rx4rWVrwWKSdIP2L6xzbfP6PWyz2YeQjZZ9no/zXCV5IU/RTUqyzfn4la0EjRcBI3ooZdKaAwdam9Tjte9Y+5/4pZ3uQCwFBJsGgOVUHWz3CgpjB8zWhYqL8aFjpUsJnpOfQ3LwaqPPXPQGcd4bKpGWHlBUuSipK40+2cUEPJKyy8lsXxpr+QyMG79EvsdyraAEQTTI6Djfq8M+luhVfDvGmMldqmp9VvHjs6KzkwD61dVVvH//Xjrthx9+ENuVxpZYoO1e63b7avNZoVb0WvpMsJbeJ/ZLbQfUPkLBGE4BC/l8Vb95n0Hb7z7fRz/TCdCJ1/F7zstytZRdARWkfQzvX4+d565nixjS548k1cVSspwAI2u2X9H/qfQHPr53YoSyb6BRH5Vek1TD8IUtpySvDPzRI/Lo3+Zni9wruATVw+gKKBCNpSKgFbwg8bFdki3ZDzB2EHha7TaqOiJ55Kw3LjYjATj7Fpkkg53XH09KoAI7GHun1Y1Wfxjjq6sYnU3i7O3fxNtv/hBvvv5DNAZnMVsfRLtHZ0itAwnrSkzOhPZ2S5gXQU58h/l2U6p40q9T8Bq/sarMs8zKgnvhPU7QZE+AobiKlIQfrgeH0plarVR1J1+MqiSot7FfRGFPkcbwmDjNOIW5pR0uua1e1qcehtZRxrbBRBRQU3S7tCrhc9iZtBgh4Mx6gMtoTQm2sWaJx5yfjWMHOwDsFY1D9NT/7aCkVSUZNgouY7p1sFP1pc4AEYFi72ntAyeJplzYHAoFvc5XUjkS5jJsuMhKs+cytNHr9Q4OADiAYMVrYciHeHleFGXgYJGBkFoR2Dm14U7AwUCMBaCVNvcFEHRE2pnCDjwZGNSByR5K3MtVUg5MnECxsvmsAM3HeHTiU+kadHDwwI6e38eOET878GSlVCu3OqhgJV47mBIW2eOodt6fP9+Ktl4cK6raQHo+Pgs7j8OftxBiLLUyZQymDWEO7YjXwZn6Pfh7XfXjIKIPCu+hbDoFEkozs9pI4r42isrhKett0N/v6PH6WoOhdlYtGD02OccJwvkZtbKy4vC+rpVC/UwrDe7vg1pXP3k+bajU2Tj+XX3v2qG2MvFeZkwGGL1HuObq4vII3Fvx+ezwnezJ47tmEIHAk4VBF37tdaG1HPV7JStxu4uzQT9enF3E8Gkar8cX8WZ8Fi/avTg8zePTT78IaB8MezEg4g6wiFCjMgcgDPC33xXd26A9lJDGubWzLaF6wCHvxsuL/xi795ex/7s3cfGfvone5ZkcTc0dfaGiUIkhEBkzSg8Hn7nA4CSAhHmzuX+Kxecv8fThczzQvHc+j3FvEOtBVz2PCDx1zsfRGDCu0msNIRmbpZrWLn/5Enff/Rirp7mCTY1hNzbNQ5BxrGab231p0iwe/yJAWeunyaBk3w+H0YVWZDyK/nikIBB1yDIbVRa+VRBIBmZSMCizoNeO1WKhJn27+UqBp93TQpl99E9xBrzOWKtTmkXjsIEgNBsxfvVSgaf+cCgQlbnHOBRVL9hONhcF5ZeizTiQe2fYePL5Y645a5a1bXrcVBzbPus18OJ963Pm83gE5BQUKeBzcdhLIkIxGAfHStEa0DnK+GxYbRnrwJPHXWzHrKKxk5XzLYcuQRg/24EnG5JdmkwDwh8b4JbKJxwmAk/Tx8djgNmVJZYv0nMYWa3idC0W01gsZ/Hhwy/xww/f6R6P03spdcsXDP/j+dwDPBcOcd7d7+z3EaCUGVOSL5m9Xc5/CeSSKfzrec5sEZ/x7LFlY9eyoJZ3lif+m+fKzpc/WztOlkeWI/V9rcP5HHRFHreMq+36GATsdslYPDWnP81RWU+uV98yU6ECMGWzZIA6BQGbJXMHLug+SSf9rgIHQJaMf+w+eBk8cA8Y7zXqqdgnpgXhWbX9ov5oqSts8HFf7zvrYv1cxVihJdNZyYonv5vPim0KxmPH1tf4fWUXZUZlvUb1vdRIPak/ff4w/Jg7gQyiJy0Z4NY10BIpM42gLOB60hvLuOR8ZuKG9il7t6IOOwZlcJrJzM7nS65VvXkkMw4RD8un4lBkoEUJBwnUuieHg4h8xlmpXn8F+jNpgb0gilJX7IryqDhyfHGdk1I8v6oWzbOgeapowdQvyps1rxFgBdWuA+MJhnida6dSz82eH06O4HYE/LhOtpd72FX7QNU16ZjZqdV52hfnTrIpm/K2qsCD95xlFT8zP7VNUp9hOa/p5Po1fY/jzy7Tqfrg2ZHXtYtSTcd+lszO8+jKMWX8JlWb7G1nTCZ9hm2yWjcczzZJIcEJBEpwJV3pT1MeSvDqUCqsisskJ1ZZfhl4koxw0/Cka5E9nzVrVNxo7arKwrpCy/LL/RXdh4k9I6AsM7V9HcOqg6+qxHN/B/ezqir5avl4pEHKPSP5yg7EsebseIzZP0iUhstT4Np+Ui2Pic15L1luWbdyvZOdDHJZ72GPWZ4fe3QZrMp51LnPwFOtn45Bycw4P8qjqrpTlCyAy71CZWSb2xVP/pn1cV9ResGUseSaZeDJYzagV9vJqp7I7H6CS/KvqLtwXzl0DLR4mzUML5Kn2kcJMCMXmaMNNgMUfVQtka1J3zSBDqsjmEpvC1gyVJWa1X7m+9cey/6XDu5Ix2wToKqahLP/PIfQ8hFYwpG/HJ+JRk/JTt2SzPB4f6/eTjyTvSj5G40SeDqHoq70g6IKyjSG/je9rrqHVulDpUp96LaLnQGNGbqY3qNQsakyG5kVJYjHs5HLnD/Wj8bkv0W11z8UChqdwaS/1L7Ks0DGrvRNsxtn16/i/KuvY//yRbTevorzr99FH2DjgJ7sKGNZCRIka7TotdOKGbRcT9PYPk6j9ekudt/9HJufP0XQg6HTjFmvgJYKIrPAUPaQtcuZKhtTQZf++3eln9TL13EY9pRQIcCLoOLjLBZ//peY/+lf4nD7JWI5i/XmSUH5A4kJqoQt51y0mI32UT/0p9BARayxk69fRvt376P/7Vdx9oev4+z9q1isiTzSa+UQ3ZTrq8Mimqzrn7+Pxn/7h5j9/DFa8xJsgRJ8TtBvfYjJ6Cw+vxxG9+IyWlcv4nA2iUMPEJH+V5vYA0rfP0Rrs40tiYBfvsRm+qSqOOzKTq8f+xeTaI0mCjq1r66jOTmPtaqHCbp0Y9jvxBP9YsW3tYvFp09xuL2NuLmNxw+/xOrn7yWhAQpLH8R9SWhjrPtN9AWgFd9PZwF7jiBV9mFUxfXZJNrX13H2zbdx+Yc/xOHiIpZK7W7Hrt2MzWIeh1n5f/P4FLv5PNpkWGPfHUpy4+2Hj7G+uRM7xdN6E7/s1vFpt4rP9NjN6jaCqJxh+mRZptA/ynLut+xkqrZclVR8nqJ7Ci5QAteWq7apzFLjnk7Wl9y/Djrw+26nf8RJuK9tf9sTXZIVKwo3+zW1jjeGY6zC4xE2wz7PwJPsmww88WwCT+r3lj5SrT+MjdQYi32+Y1IB578KUDl4w7kxZsb34tOdKLN5njER6//aZjYuBx7ImI1x1fier7du8Rx5vA72QK1dz59tQ9tE602hqfL/ngvjK1xv+0Fyfb2WPczc4tORGOrfy95K2lrrfM6BqKbSV6ttGwPSfvbRT61YG2QLVvdFdpllAiYZqm6pTDUGSj81MUlIn+yVOEHgiWcIIE+6bNkE2R+WhMiT/VL2d7ETAdBLnyVqTYeNtiphGsjftAGavYLd0qt1BrtUuxmL/T4W9PHrdVSxDmZ01u6oshUZvFgvdCap6p/uS1AB2UBgSYEnNFjqiO8Os2NbB/QWCcwA39jN9AiiXo4zvQiS4Eo1q2y1TLhBlz/HzXy26j107J+d9MtKOsjqOAdjfT69t/m98WWfF59LnunESmMS/p1tG/sAzJ/v7SqY2oayfPI1Pt/yk7J/lfcE9yqBp5Wozmq6ytqP9L6mcpSgBz8v5rNS2UbPQ6okwbRwYdJHsH6r5RQ9PiU3CAzSAxM9jexWKXWhqvP+drJJvR7TxK+NKUg2RONYEfRl9liSmLJ3JTJrsVmJ6pfe6OxOGWtpH2vvkohGQPIAzWVpVUPSEH0hD82OEsD79MPtD6Nz8SreffOH+PqP/yFG169j3+7FOkiQyGrTVilsKX0vm0pwE+0yAUKYbLK61zIYHM0+ptYfSsD0v4mbyBZKjMeyke/Gry0r2FtqraJk5lI9pXndFxpSbLUu/dgz8U3yPP1b7zPu2676SVuO1c+CTl8/g6OlLgCPIqirPr77ZJtp7NWmQLY0SS3qSUqfrp4q6LHJCFBj21KRjNnOOoLOSpZQTJAJbEpESf8LG8NYi+MF1pd8x8YWE5NYLZqSG6Qbqn4sYwLWL/X5bHS7XQWeOFAAQM8BKQto/oaiodrJVUJklTuwxIJxDys3FpdDz98d5asBOiugGhCwc1RvfO6nSczIH44D17148UIZbFZEFgg+9FxjblptiooCsBZMdvQtPGw42MDwtUdQKAEOK1Q/35tJC5+Z3Ueg6AiKnmhl/I5W4r6/XqhSbFYyNSBRO+vOHDk6oQmI2Ph6bmCwifmdA0D++WSsFSDMxocFpf/+PPDmvWDn0u/sdbUQ93rXysIH2wEZb+jaaDuCAs8yaGysOPL8fO/Uxoznul4zr68DTYyBr/pnC1vPhxVh7UDbyLNRItArwVKvjeeScTAuG37cH0fVPxtwEEidID/OuB1/hBm/J5OM58l4w2DqkcVQ6F7IenkxGMZZtydF86LdiLNOP/rbffSW22itd7F8mhZnvNuK695AHMMY71rjTjd6o2EMJmdyoBfRisF4JBo6BSvIGIAybgeHeTfOB7+PzZuziL95GRf/8dsYnFOBtcigE/u9CC4ANMaIAkQQqgmfuPoX0Ts0Y/7xJm7+5ftY3j8oSIT40pl//UpVSL2rM/2Po0N1lMq/V5sYrLYxI6v1h59j9vlWArQ3HkSDTI92yRqlKTIZQThfyuojw4J1wih9dR7tVic6g14MJuO4uLqO/nio+XlawBO7kmGFE8P8FzCygMC8Ez1Gnu4fRFNIFUI/4IFfi5tb4DDPJ3MIAIXsAQJv/TLHw+EoGpPSHw0B38Roy8b0FJKwxuJJrmjY1KS7Cjx6/1lOaH9UfWTIaDwCexWfsvek96gNnefyxtnL5fpTPykqYbSfDyWbyka6DUKfx16/Ix3AtezX58YV9+V3+ltmari/DO9JU2dnw3E2rWMsL1st1qIExcrvynNIjqDH09N0ery/zzHX8kwlMWS2HRULT0+P8fBwFx8+/qSsKiqeqDhykKhI5gJo6n0PW/XwcBYff7X+8xneu8ljGtia54reEFoV3682YL3GUFNax1gHeO1qfWrj87kctMEjIycBxJMTUxxp/2yZ6f0mY31Ng/sSBCkyvhj8ZZ+1okswO/dj/R7+3WYPjWVpoO55N/WD7tEoPcAGvY5k4Wg4UGY2r63sskOOGxoWqhQbTd1LgevFIgZJh8oaHAMwVR8zgEqPhbmo50C6EXmUTee9h0x9ovNHJaSDUKnHmXeep/2W/ZFqJ7W2FZoZ+PA8e+2s55W974qc1N1y9jM7DGcOUFH0dHaAVmsBM9AQrnebIxWtMpUyW40zoDG1m8fAueQwjeo7nfI/jhn9HhKkF8VeFQiWrtqtA0pSvhS43ZdkEwEE7O0EOPmdbUcb+cyngmPOYFcPpGKL8cXvoRq1zJEDkckrvo41Vg+9lBMA7tbngAZb5HpWYGn9jsHx8hz2Xn3ubU/YPjH3t+Ygg0yyVVJP12tdV14h07UHsuKxUEslSAQGaLrpjMHI+TPFYWXL0FOxls/HffGsp6TPZi0jpK/TWXp+b88JVLy1/lC1bFUxTQIEToZluKn2tCbbU6WY7bhavsihgFcjwfDM29YrKFZfBZ7kmIjMojjBpr1lba1LjzosExAkT9UvpWSUCzTOs0fmJv+Giri2fesKR40198RxDkp52gnISaoSncvfoNqz3aqXyuqrOvipxsjZG81BXaUn5vse1icqVsZz0lMpd8gcrQLhWtPqZ3O7u88b6wRowTvLpyFN0/SE2WdL7PeiZTuUnjKZqOV7WwdLb6X8Uv+4KrnFspyKyzoQpv5sCfZpHyn31HLDc1j2mJzZpIrlfr8VeAIo1vhEY1yuccUT4yF5SN93JWhJFjb+t3n62/DUr5bFrtiXag0l7ERToB/2jeRRI5RIQp/gZcpG3n80GJSm8wAsWQFIZuiWakeyeNOZT8F4TAhwoBpgW1R7jVK1BNiGn0zgabFaxn65OlUSKMO06KCzyUSBJ5xzqiZLQlZTnyco5T5OA3r9AP4nwOIeT+vlUhXHZK1jp/Is5JOCb4ABBFmUqV30p6n2etGKDgFZQKvdIbazOz1XZ1AZsycQgjUbtrvRJdGrM4zexYs4+/ab6H/9u2i+uozO1YWYFagTJfBEwE82Cn3wWhGjXjceF7NYPM1i9TCN9v1TxC+fY/nLZ1WIwijQef+yyCMqSxdJuQdrQNL+sN/Gr17H4N27aEK1d3URTShmGodYcA7Wixgs17H+/udY/unPsf/8MQ4Pt7Gc3sV6M4/W4ZRkQvBJOgkZ0i5VFP1DKzaNVmwHE1U8Nd+8jMbb6xi8f6lkN3qkNnsdGk9FX8R3u1i11tGYPsT8z99H/7//U0x//hDN6aJU90PtA5vDYhuD7jCeXk2iTeDm6lLVSvv+oAhtzt1mG338qceHWN/dxeHhPnbTJ4GLGhvA21evojE6i+7LN9F6eR2bdk90fVCTAwZD27feZjBptRTtYPvxMfZfbuLuh+9j+fFHAU34PqVqoSQDiU59vxHFkeWndIb0YDm7CqRjqxLIHQ5j8OZtXNDb682bOJyfR5MWBeNeLKG0vrmPze19LG/uYvFwK1ueyq7L80EQPFg9PcXucRqrx1k8LtfxYbuK+8Yu/jS7iw16gWBcpyt5ReDJ9J1kfFu3WW/ZhpLNSw8bbNQMnpRWjUU24hdgr1rXSy9lEjXfhQ9lIkatd+t/E3i2PWf5bfulyMhTBbg/Z9/d2FUdeLLdYz8N2WnaqDrwJHsHHzd7PNnWty1T4xt+v+fBI1cK1fgK13o8XF//2/OM3c1nyO6vq0As9/mb57HGX+z72XYzrsjn6udYt+h5lS72e9T2M31Xav3OZ7wParvezzAexTuIUYX2y2mvyp9Jmn2vkX0Srx3XGEt0m4rnvrHtWT5DggY4AHMt5oFkP+FvSn7q4quc/F4AZO9V5Dd0rtjhvIuA7G1hrpHfRjWc+lKekkzQbCdbDz21F+5w3h3EEApuEjnUI3Chyo6rl1cal/xhGFig9o59zJMtoLeLGDY7MW51S78gKNSwVbv0Y+rEx/lTkQP4DfhezZKohDxhrn4g8JTJFEMCBgQSaQnBexB4azVEu0awi8pRJaqo9yOVjftfJebZBrWtLL2/2Uif8s73opfdxnA4ONqFoNy2T7yvbOfIPlwtj4nx6HjvGfl+mYivxJXkUYSnAAAgAElEQVTsyVxjJ/YVfB64psa4uQf4kuWK9xLvwbN1bbP0M3PAwkFv+XhVr8x6T9sf0D1sDwLoLwuu1CGoR0Ci1Y7VavarwJ1tU+MbUBwih21fyFbFt8zqJtlaGWh2AJyfvQb0A9O/M9HRvzfDyI83n2R3MA+wljwPPHW3Tflkagni3q/YhuoBWfyOVqtTEopkq5ee57RPQDeNrt/F6PIyrr76Xbz8+tu4fP+76I4uY7E8xGyxFEMQ9jCVWeuGA5stVQKzluhj1sW4NXrPgWiSIHvdktgvmZZU2ko0djJ0JsB633jNHERCwGw30O11xNxCj0PZvaqYX8sePemmgv16fSUf3X8yfeR6f7EOw0z8KjZ+wUTF5NHKPucwWCGDCCINSuCp9Pbbau9xXvU87HuSfkWHS/JN6sJkMFCPLhJgSFpK30GyB3uh8lu9Nzwf6tuMC4LYod9qYIOWynsliLFfE2+wH6K5HgwGx4onCc6K1oTFcvkr0TX+LY5sQORuV9ljNMYyIGbhy415eSaE654Hnrx5rchtKBjA8yaxI+qqHX9ns5Yo/ql/kZWss9ptWMh5zdJbK30/18rcSvykEApYwjiUNebDl+Bm7YT73xY0UkZJJcc8CVzplwoNZTRk9JTrLOys2DwOgwZWuAamanDBm9dAjZ9vR5nfW9jZkfW6yXldLjUW9+fyPNkw8c8Cn/Kw1HPhe6pqJd+Pa/17C3YZUBnUOYIhWTbtRnu+1oaTQTMDhfzdgKH/JuArQXbvWTnbFqJ5WAzMH4GHYxn+qccBf7NB5z1o4NjKz4YW8+NKO4NtnpdjFk9Wd3Edn/f7+Xp/nncAWPR+t+Pvfc+zTFunw5uOHcEfj5dmcwLmOy0Fnc56vbgejOKcAFI04g8vLmJ5P43FzX205xuVWqppawAot6O72MYiy/1b/UG0R8Pon52phxKGx+78MsaX59EbDiRgRFt2/xjb6VwVRBeXv4/Dy7M4vD+P86/fRn/YUyWSKGgP22h2ByVrHNqNTlcKbLMu1FkI0CVO1/00Hr7/JR5//Bi75UL0Ne3JMPrjfoxfvok9WUJXZ9Ge4MRsYr9aRnuzV4Bq8+OHuPn5Qzx8/CJHug11FEpt2Ive2SC2652UXgOAZ09z6q7C/o1eP4Zn41ieD2JyfqaSXwJt3QHuZUtVTJQ2rxbzBNw5M+sjiEAgqhgaa9GEMBcYXryfzyTrAse9Ak69djSgpVAPgEGMJpMYj89U8u5Gx5Qzq6cRxkBmyhNUtFx4vr/ZLxi+taFWyw7LVZ8j73M7DpwpeiLZUXgOgFleFjlU3leKN4NOkkeNAkrbSLPBY5nZ7jRlOPJl2exrfTb4vWge6IWQfSos86h4YnwEr0zXKfAgebu3W3TAqRqLf3M/shkX86UqnkhQ4MzxGesQ00rMAfFFhRAxfXqIm5vP8fnzx/j5l59iOn1QFikVfHy+zFsBBsu7l4xoVz3wjrXhWmR8MTzK3GZ1C0BANozFuLIjY3lfK3fmz/LA19WGqee0Nr69Tpab1kfWg57bWlZ7TSzDbKxxFuqGuBhlp+DhXoEnG/rcw/LWTvdsOZeckfOXzXK1j7OSjerBfr8rOTjsk8HL+SugBxlhI86NysMLMIbzowqN1M9k9MjwqrI2LUcld91jqgre1vOLc+hkCFc/aH2hw8QIE0d7cSIEdGSlpCuHmVuvOePwvWxskTjugEptd1gfyVGogPbayON5ZDCqV0irEb1+X3uYXi44fjisK5p8j0ZFz6i8vxj61pOm0vPeYQ59durAk50n7zWDFRi4Ci2Y6nd/ylBk3IBytQPlveF3ZZ19Xk73LBm2WrNO0X91so5lGGOBKpPMS8sPAk9He4lqE4zoPF+yxTLA4/u7h4xlpPe5f97QFSaBe52b7Ank91DCBJnJGSiTLM4gMjYnwLnHIxrKrMiidxwBQ3RP/eV1ty0H3ZXPs39neW/nVA5AVuV43LY7OSuW3/5dHeSkj0y9tq5usqNLRUzxswqQ4L5dkv25n/z8Wj7pTKq7dakU8dhdkVEcE3rkIOiaOkfiqteaZWAV/ZlJNt63HuuxkAuQtKKZVsatA580890U/efP/avgKY5Tngn9LRMBkB+SD3CgO6CcARTPh+WagQT3BnLyh/ZsOvWAAJwHBU5I3GIfUE22PTVzt2ywHCk/ZyVa1atA85pn7ph5SLAWKq3UlSgi9iW9IXHuBOxlpZgqRhPUowLGz/Oa+axpHjPoKECOagjr+E6paEZ3Ir99D/a39ztbm7k5Vqch0yXXS7Bfgcv/n4GnYvtkUgdZ0XloZnneRbmjni49za/WHTsWYAvdnIAz9rISbHc7gU6uomKtSZR8mE71N9YJGlgcc+t2nHH5GQf+XgJPSiLLAKz2WOp45kO6FyDx0BClI9ne7E8l86WtPGgW0JVr5R8B3nW7sokm43EBXOiFEwRq+gIvqIISCwGACZU0jUIRJirHdenZoR4rAg9amVVfKHGYG57H/EjmZ7IQFU/QLw2anRgAuB0a0i2rxy/l7GRvPGcnu6/HQL1+xtEZn0fv+k1MvvlGlUftV1fRmgxjTM9DUauQsRwCxg7rZXS2m+hy7g6lIfd6Oo397UNsPt/G4vYhGv1OXLx5Ge2vf68eArKVVquYPUxjMX0qlNX4Dd1mnL9+E+O3byPOziNgSOhjM5XeBAd6wCw3cbh5iPjlU2x+/jnu//qnePzlh9gvF0q6s76X7IXqUJWf2aMUn6A/iM7Vq+i9exedt6+icX0V+/NBNPoQGkEB1IjD0yr6xD0HnTgMIg6zx3j801+i8w//I2YfvkTAcrDfxK7XjWWzGQ/0nQWNeXkm+vHW9UU0zs/iALW6kjFKFvhZrxuru/vY3d0qmLV7eBRlt7KVh+Pov7uOTW8QnbdfRff129j2h8rSJoBEf0uymw+wXFDZDd333W007+5j+fPP8fkvf4nm7A4HvCTdEXAj+Q95rKzzXTRhjEzqPc4TwSxVpGazcXpVSX5SqTwcRff6WrR7BALbl5cxfHkeq/sH0ZxP6b3yy8d4vPmiKjf238WLS1UdtbEjVutYTRdxO5/Hp+0q7mIbf1pOFXhSbzb0bLspMF66T7ZePr+SifzNOpPgGVX5tu1VvZVMLACa7BPbooynxpgk39M+rPWq9YGwkAxqWR4j+1wBgQxZE2CrAvG1be3f1/iN5aj1lWhlq6rbuscTIC6+Jc8zxvBbSTTe37aDavnO52r/wnqez9R2lnEO/k5AnK9Pnz5JZqmXSFK1uvcI13H+7PvYX3Cwieca92FcrvhgLWwb6jNQbCazDtfZluf5+HC1r8O/j3Zs2uQL/IuUldK92ZOR3/FvJQYk+GxMz+/itbR9YxzGWJN9xtq+9PwV+4bE2XWpHskAge0r2RbYVaocLGwl/I4eT96fJO4hBixrZQ8kpTjPZG409jSGip1TbK3i70U8PMxi0CoJxMMDgQqq5EMJlbz/+QXVtH3hsbPFXP3iYEF4hKYV7H+9i0lvEFedgRKAW4nVNcgcaDXjDvmSPVQVQCDIJCrM8v5fDiuB59pP2CQkIKQdhK6EEpQ+kFSobpBR7VKVgn7V+vRKwprxgtqW0xnB/0/wnWvco89rpn5wKRt8zuz/8fmnxZMqQ+r9rftk32jYUoyHGPTXuc/igecYcC0/uA/+o9e+DjQL2+v3RcVL0K/e/0pYywoY9dCq3p/3Ep6XZ37YKWdCNqgoFTfRWG2j32jFuNuN6fJJ1eFH3yEDCpJN24Jfy88SBxx4RelFq17tMLVk33jpxmTn0BnLfbaVPQR2VmwEj9VU0p/ub5U0hB2F786mXG7Xotpjf42bfeF8qpJLmxbbVQlvBAanTyURIqvUYdOh16ASy6IVl2++kY0+uL6Kq6+/iVe//9sYX72hs3Gs1vtodvsxW1FFu4yVKb3lnxX/sjkqjGuS34ndap8k61JvUIptCBQRrOGL/kknn6cUAXAPvhefr1Rb60wTUKPNSadQUregD4Qh5ID8eop1Boss91gXYzXChw+nHs3ea5ZX7MdJshe512+vV/rhqs0D7QZIdM/q/SLrt5KbyBnhFiREMadiN6DfM1hsCSSSwN/KxCRXOwmXAY9w24VmkWP+sq1vmxHa49KDjGBTqOKewJMqGzOhyNiMdZ+w9fF4rB5P/nLwgJdy4Ii/O5vYTQW5SS2Y7SQzWfwepVQHCywsa6fa4L4Wu4qKyQlKAcjffB8bFxYcdqQQqoxHoEy1sPzeQuHoOD3rp1EDbV5wKxUbBxaKfp7vZWDPC29Qsw4scH/3VXoeeOI6c+lybwMzFqQ2hk5CsnJIMwubOeR/DoQp7/icwVfTblmgswn4t53p5+9qI8bvzn08p64GsvDhb8y5q6bqII+NQ69jPbd8hi8HxjyP3J9xeZ68J9gPBpLqoE9tINb7ql6nIwBmRz7njed73zMnVloOftk48brYIffnvN9tGPH7OoDk6xzM9Vr6nHk9EFhew3qvKwtzvRLYyH25D04p8zl9eNBtAByhoqJiiSqBF5NxXA9HcdHuxkW3ryDU680uplAcPM6iAx6SNAo4dOpZcbuKdeMQ/Yuz6F1fRWMyiub5JPrwh1OF8P4bVQDhhCFgAD2Xd48xv31QZt7F2zfRvprE7mIcg/OJjA8yM1AmRL+lqGVd0WivNMBF2UEjQmVQTJ/i01++i/kvX6KzKVnjq1ZE781VnL97FcPBeaH9O+uXbJ3VEqsq4gne+Fnc/fd/iicU+wLO3Gz6jrHZb6taYbXdSfgCDlDtBHCxp9nksB+Di0lsu524fvM6hueTI2CBwbeBooiM4WkpJQZEFB3bcq1sWxwyyS0qNnp90TMp04gMh24n+ucTBbaa86UccwBgMjW7g2G0qNzp9GPQJZhXgqUCSFNYi34mA6TkDXhve7+KU9nGhimw0tmyQeP96fPuM8HvLU/K305AtOWsjJD83wZYis1j0Mn7uNsrpdK+r8/A0YBslsCM7y0DIKkpLHsMpi3ni0KbsyqUCTqDWd1isMaylH3Fv/cqFS9ZHUVunkqaN+tt3N7cCHBykNuJFDyH+y83hfIR0Hi+mKri6fb2iwJPfGY+ezgGnopMOHEdK8N1tT1WONqxreecebPskuORgJADT2T4WL8wN7XslwwtCVW/Mk5rnWZHrDZmrQuty2t9Whvl3iNcxxf7wsFy63eCjFR9+ZnMk5+pzKAk87VBbseTeebfs1WhAfWXMjwzkOTfM19kCkG3RwVTqbqAOnQQZ6NSUdXJjHI30sWA5ovAk/ez9xx7xQ63MnaeVSwdB4PBDF1MVlTL5tmVbE4Ma+YFA9pOBL+Xs5G6tqzn5tg3oNA1LnR7Ow47ZEiCgbV+P+q2pB40NYaebZqpRiMgIlX2kJrG57nkDJGdRDZspwRltX6rQpvA571GCsJXWaXH/i9JtWcaO1N3eq/586WPV/b34zMJamtvAlbSj+5ZRbd1qe0MB+3q3npOFMJw5/rndsJR5hHszfdRxiJAv6n/kLV59lkjyZYMPDG/xRE8ObW1nLJ90uoTvFvJ2K7HaWdFVXbcJ5OP3LPMNosDT3JyAGkzULxYlb3ghrpFxv86CMUYyFb1vrVd5Xfnu8+15ebpHCav+/bUP8/ghu1qnkcFhb+Kg3Xi6daeAV/IYBt/r3sGAojXssw6wXJb8kVVBKXqRe9HoOG433bRpscVWeU4l9BwZeBJQUvo0LK/gvWT976dHfa8bKeqB16pQM6qpSRmt331PPBEwEv3zj4EohBLIEX7s+uGuKeKJ1P5ec0sHywTzF+uoPOgVKsoIJ69LOvA035V6KotX2uZW0C2sk8Z40munuhWCzVwkXUC0+iFCdiVgadOv/erwJMqauAMUYutvRxBnw3PsXWr9HImAxi0M/UNSUeMCx2oz6fsU9+gmrIxaVZ4HmB6HXhi//xbgSfvVfS1bAfOVx4PO7LcE9oyAROsFRSISfsMnZz+vi/V0txHtEmrzdH/nM5nhVIsQaSnTIbkcwZltiRJpczomhaVrNDUGVRa8fl6X0Exzd9lN2BH7w7KQCbxSPY1c5991IYEJLOq1hnXpoVV4HAyktw2/d54MBSIwbnluuV8WaqDMpOcfousK02gASS7h3apcsqkB/aHAnPLkizTAAwqndYK/dmhqcDTIJqiWDosH7NKqdB6ObOZ/cw7ktjWoKr74mWM3vwueu/fxeCrd9F7+SIOw25MoIo5wJBX1jBIYlssY/t4r2DTmL4eUGkvV7F/msf+ca491Rh3Y/L2ZaxffhXQiXeHA50BeiZsoKmmEnRPj4lVDM7Po3d5Ga3hUEEnAoQHMILNKrYEjhn30yoOd4+x+fHn+PJP/xCP3/0lmot5jDtJT90sNKPQh3e6vcIw0CYjPqIxGInKrv/mbfTfv4nOi8vYDtqlf9miAHW7u1n0VzsFnjrn3ehsljH9y/ex/W//LRY3d9FYrGNPdd7lWRyG47ibzmK12Eaj11Jv2t6Ly2i8KIEndhNsgkzXqNuMBj1pnx6jcX8fiy9fYvHwoJ5L6MjB1STi4iJab7+O7tv36hcleQGFED2V1Pw9ber1KhoE+L7cxOyHH+Lhp5+iC+Ug+3S7l4+igBW2BHIYP2sVAsfUWwlAisAKyTbgKYdGTNe76FF9lf108Jv6b98p8NSaTGLVb0YbIOlxFqtPN/H05Sbm00fZzKI6hASsC61VQ8ApQfLH1SY+HdZxH/v4abeJ2Xqp/i9Qm8NSIaq97EdCkqXt5yJjMmEgbSQFnkieaxUcggoQ6016v2K/2Ddhfxk4NJBIUNE2sfWv5b50X1JJW4fWOEYZSwkE2G63/fRb1+sc2q/LZAoFfCs6alPtWSayt4+2zbPEWutA6xa/n+1Sj7XGq4yH+F2dtIIswl7hbIIrIHtIOkAvANzXuAufcWCJRHQ/V0B2JgkbaLW+AwyVfZEYne0K9JXxK/scnkvubZvMALqxP64R1rguNHm2NT3/fm5v0D0G/o3p1GtoO7G2r57jMbXP5PvbFlJ/yQwcyA9JOizZwNudWhSI0dl0wphCWfVPQEr2b+oyrRuyIPcT9rL0fgbPil1YAGfGDcXX09M8evuGMJ8WvmgyEoBRMDb4XdQLl6AD1Vyjgfpm3z49xhQdEhHn/UG86PajvT0IiIZ6HjlAQPRxUxLU+d9VMu7/Ij1KNW7ScdXA+cqVZdGNQ4seeo1YtyK22YcRv0h+L3OQ9+e96rOuNYzSnoP3Odr0VSEA9lO9v2s8jvVAPrCf+TJtsf04frfZnOTJ0f5Pf8d7zYEC+2zGKxgf+povj7v2oZn3budU7Wc73/ae7IqsyK0xAPnDGTAatVs6l9wXuUyySHO1VdVyr9mOVRTGBPtxtk3pL8k4R6zrM5YJ40jyh+jH5T5ZFFlkMpH7ma7kqxdKcPWcJMDA/NDvh97Ym5Jcr95RVO6hw6Gbo9p8v4uL7qgwAuDT269NukRVxMBYQGVqCaVorKP+MHotElUb0e5fCnvsXl3E2bt38eKrbxWMOrt8G/3+eUxXawWeptuVepcRwCLo4T6BjUHpccVYGTtzYqp0BRwzCEhwjWRBJcW1s1+UMJESYKrli/ESyTh6S3E+SdTAt6DnMvYxrMGcQRL78jxbd9l/dfKQ5Zd9znK2u5Jrk8Qygkp+/MU+vTSTUYAe880S+ASXIlCMnJ4vitzmudh7JfBYmB7AWaD3oypd16wLfkUyEzjy0c7NSl7sd+kZt7ap+sdy/6dku1DfWaUMY6ef+u4iG73vLTOlX0ej0cEH3wCOsxpEP5BfDig5yOJJYDLdG8oH0JyZVEMxmQazChBwomXiXs4WrgdVK1Qyw9xTyorN33keY729vT0aG3zWwRaUne9fGwQCZzJLxc3XfR1jclCG8bpxoo0Rj9Pf+Vy9YY6bO5Wsg3N2LO3kWNE9D1w8D5Qwh14XAxcWHBZgzrrmXg7CMQd1YNDzbiPGirtuPm/AonaEeaayKY08p/Hk9xTPZJZsOwrsueFZdeNI3oP5rIE8V145KiowOIOWVhjmYnYQpz7IXhfPp+eG+/l/CcvfKLG2keTAkw2Teq4sdOo9acOFcXhvez/JSamyeGtA1sauBY+U1KJUjHGdn+G9osAklUZZSYZwZ46pxuF65n6UvyMA8mI0jDdn53GdhsQIR+NPP6iJMMZJU32KSqYngRAM/vGiHfteN8bvX8XgqzexOx9H8+Is+tdX0Rr2o335SjR7GA2AOND87eerWD88yTnsvxxH62KsAA40fVDaAbbAsYrj1mzQr6E4tCigDo7PehN3t7dxf/Mlth8+x92PH1SNdTUYK0ti0W1E++1VDN+8iKvBlRryUvW05T/AHqg1Pt/rc0///C8nYJlMBZxLGi52O+qXtIDOgkxU+Imh1+gPYgt1xngQvfNJdAnUXV2KV3aVTQU3q20sH58ECOxuvsRyvRE/srJpAZgQ3AALGAGblTLEAApk7EERdj6OztlI2T3XjV4skHlw7E8m0R+fKRsDP0uyqn3K+Cly+GSktprtWCQHr/Z5lXFiMJkqLc48n/W+knLNygyyqgy82ICqgV6VNGclkM/90Ug+8uGeaKQIlFgOEbSCh5cv7slzndlrvQHVnnWEaRmsFH3e+AxnnsCT+I/zuwzZXnGAGNPl5aUqbGXoQJMzGsmhdeDJgTSDaPvdIW6+fFHgifvasDTNKPe4uX/IvxVKmznNkL98ir9+9xdRTTzcf5HxYWNDCj7fFxCIAKKdMBmSWXljubTfM77inBa5dQKfMbW2mxMQbAenljlUG/mzlg/WITbU64C/ZTBjsnzju4Epxmcg1OOVU5HgvpMJLLupyAJMtjNo2oiyZ9qxXp6CUqyndQ7P1zPJsKmqjU7Z8Vn11CoZtmTiYKRToUHG0GjY17lq7NbKwlXZOLwZ6KHN7pi5dTYqwfh6T7MveEftg6TqqwOfnj8Z7GRoZ9Np1my2PAWOlIGfwISrenknB55sC3Fv7ukqOq+LzlFSEXpuvD7uVcbzfJ4Exue7er5bm120lFV+CoIR6AaQoc/HoF96LNZOq/sCcV9VVGZQQHZPVnVof+JQZLKHGtSncSmqqnSmd3DUU3GV1dFUptmWUgAgjWCfD+9R25QGAPiM5gt+8KTM1PjUP6QY53b0HLg6nqHMVGO/kizhBBvopcQ4fww6l4oa9q4Df34Pr7n1s50tMuZFcYIR3x/oXujkY0YbSVmZFMR9R5Oxxiq7hTjLjgbT6TDjMNAPJOkOZvOnkmn47Mtjkv1KKsaR1uF0ofeEK7zkJFZBNdsIkZWctl/9Xg6+1uuif7v/Uj4Kx+hElVY1AMaOyUoMr8Nv2VO9FhVDmYEukvSSyV/2Uql4UiYlmeVkx5Fc4QBFAhcGNHRequxNOawV1Z56lDjrNq+zQ+m5+a2KJ+91BV2zj42rgpZ2rDIYJRldnRc+a0DFgSf3kZKsoy8j4GNSU2mdsl8czvRhWZLCyl4vstzyQklvSbXh8/EcHEPW0aDc+h2Q0vYlZ5fKFs+3wGIl92QQS1U7J7YAy2EHnrRnGGwGtLmve0fp2qz6tM9AQEOUfNhYmWWuoFzucbKY/63AUy2fa+CvVCXsAqDKWbbaJ+7rhh1HcEOyHOqvVmzQZ9DJoYepkIAmJO3u2XypjM/H2ZOohXaHQqnLF9RsOlfNYrdrHZK+WvY7lRdJNYIuIqA/nS30bGd78xwCT9yHiipUEgAQ1U5EEwD4ke3MLWszahaQlneU3bHbRif7G3IPeonKH6JiqtcX7R5gEbJI9hy+FZU9ACO8h2j3XEFwiOGh3Bs9ovsnMMk7k/VO4ElncQfItY/OvqHAE+NSP9jNrPjkzAN7GLruTlfjIVO21WlG/+wqBtfvIs6vo3l9HZd/8230Xl3GfLuOs15HgSeqVFj/LjpsPo+nDx/j4ePH6EzvdP7lw+wO8kMIJi36zehcn8fFv//fdYYIKGk9AWGhn6IyrNESVd+BtcFHGgxlc0Av19lBcbkP6rUEeC23sb+bxubTx1h9912sfvoxmrN5zB4/S+7gC/CcHslfw4H6TxTQsh+7Ti+2/UHszy5j+Pp1dF9exKbbFHh2mJKVHLG7fYr2dFmCNRe9GLYOsfrpQzz9X38f6/vHaG320eq1ovfmVXRevIi72TzmU2zaWbQn4+hen4tuL4ajWEHPs4NKDZt+E+NWMwabVaw/fYq7H36M6efPsVqUJJLJ+TDOf//7GHzzx2i8fhdNqr4IIm43MWg1Yt/uxmxR2hrQM6pDf4nPX2L540+xoYpq+RBLWhJssK9K4Al6WeQC/ZHO9yWhkORD6AuVCLfbF9+HSsreKEbQKHEeqYCFTuvVy2i+vI5VuxP3zUVcdAYx3B5ifXsf85vbWEO1DgDV3Mdm1Yxtq1BuJilVLA+HuG1FPDb38dNmGw/LmTLWd1QHtgrVnvEJAsM1cGpbzxgAfcJI/rLOx55gPxeQmiSmg+SBsSLLLWMCBN0MaNtOlkxLnwjmCeMvTgIxgFhkeknalm2Vtr9taX/O8tN+vIMysjHQRxnwFsaSiW067/h0zXJ2LLN5To0p2KczVmcqrxKML75kjW3ZPpCsT1yHexhngsWIa/jZNgj3FPhP5SKJyLttXF5cyv/6/PmzrkdWcp19L+sa+2v4Usa2bFvxOZJpZYc/o2L1+JzU/Pw9rEsxOYwr+t2c/FjkZ5WkUtEd29alksAgr8F+7EHb+V4727x+B+M9JEXBzCD9kr6r9weBJyqSl8vs8QdmMxkee/ZgHxWqrhI8YPxUgLg6BpksPdUp4HHRoUWXFaqzUh3SWm9isGvE/mEWrf0uBt2+gsmiGcyAM/OF6Uf/alhX7uZP8QiNXqcZ54NRnLV60Qa3yUQrfA4+/5C94G2Tyy/BZ8sqI2SC1p2EcdoSUI2Z9Ock6za2jWhQNdwvGNKSpIlDUgcSdD2kpegAACAASURBVGyeep+zjmbNsj+wmheWKJ337A+L7GJehB83i23lvco8Wd9yzfB8dGTHAkfmPbx23nf1ebYd5r1U43K2qY1zCIPolR50to15puUNfgrnxj3HPM5ajnSbxZawfe+x2G7v7JOdisBTuyVaRKrSaJlBoOPQP1XnoPvdW4e5ISBPvIH+X+CIkhv0WwV3JHl6u43BBnu1JBzALME45Asmq8PDZl1aeDQ7SqzhSxTG9OPkqlYJAIuNSQnaa/mq6rXUasRZa1BsC4IeKVOLDbcLgmOkZBEoWmfSNjL7bDDSs9oktfXOVNV+GPWid/0iLt59Gy/e/yFevvomxmcvYrVvxGy9isftKnadZuzBPUhSYr/vQvqEteFdTdNeZGvZB3QYgUpe742+J9CfgSds49V6diwOUSLyfH6sSJMMaXQCHAiWJ6jvx1RkYy+As7aawWzYJzYOZyyBe1H1bnveNrITkyRXs9rd8qdP3yj3Zm0cYtwu/dyPGMSmYGjlnodorEkKLD3FzTpFgj4/i5kKfJQ+ivR3WpYqKSX3Jm0//d6ESWQikvqAmaFlf4hpto2Qr0MCo3p4OQlRQMJRJ1gfSQf3er2DAzVkGLBAogGYTAT40feiVvwGFKz4HXG2ktWkVPRqVvQGwdikBhr9N2eCWeEzEXYWANftjLEQDlRYmarcPoMimqCKFqIWllzDz355CzaDbhakfi9HsA1KeOFrYIXf2Qjw53xfbyI5Ktnzx9d7Dvmssr+q/liOpjMeZ5ocneqKE1TOQmUgWRDXpYB+roVYLaA9Bm96r7EArCwrZK38bwtGz7XvxXMdEOJvfqaNPxs3XhvmwMLVBpvAnqSl8/z5nhb8fl8Lea9X4ie/yoQyyGhn1GvjtavfoV5X3+u5IrOxe1S2zpDMaPSpKuTU/8WGK58RYJY8wIyJc2XQ12eA6xHe2jdVn4sDHKlqyt5UqTSZZJeTMwnn6eN9aQrZacdZpxkv2h0Fnl6PL6K1a8RyuojLxTKmd/dyiFGSmhuyGLttce+eX78rWQL9TnRfXMb4q7fKzmtOhtEZDWIxKJ+pz7GNNu1bHDZHw9VU+xSY4O+rp5UiTo02ICwezlLUEtOPn2NGwPh//FVVBR2CCOdnsSEoNBnG5OV1dMdDlZJ2qXpoNmK+mEVjtY7uYq0Kqdsff4npzRcpUzJ/ASgQlIwVQ7gYjV05WWQmH3iP0SCGZCXSZHHQi96bdzJ+qbag99UcLnqM4MUibnHgfropfMRqWNiLBqXPCPQmBlYn1qO+GiTKcGyEOGNlyIoCsReD8eDomGiNU8lZHqmhbpZ913LWexSqCAJVNkxF05rzrcqoRsnI9BmvQVx+Nx6dHYOuarYrg/HU48jNLf+t4BPWpw0tPi/Drl04qMtZLXK1nPu9kgCeZo9HZUhW12RyLuNLZ40AaDoaq9X6V0EbZKGz7Hgm/5ZyrPqtnI1KoFvO0mgcrVFfa+3KUYOoMjQ2m3iaPcR8vlTwifsBK1q2rFabmM+fjtW8GKYYjVz3008/xffffx/T2cdYLGfH84qxzxwQpCoyqQB7fNlArnWgnUzm6reuk0PwG1Sulkvz+exXDq1/7++cKe7BlwNrvLflrh0//o6MrfWnHS7/zgCpq8HKPJ32Vy2DvT+xFRzotANonazP06sh94p1iPcr3ynPX2aw52wwjMur8xhRFUiAtxnRO+yOPYxokClah+wFogrKbJ4pGwEHQOBrcc4JYMH97C85+TjiSTPAeOwEez4dxLAjjJwkU1DgIFR3vZKJxP0J4BOYoSzNSRUEqQ2aUK1HFr1BADmWgIMVHYgyXLPvh6oPMlOyjL9Ucx1BXjKVAVgTIGWNR0kFaL1qh0nGtahGSiW09BBZ5/u9AE7rJZDn47pk5puAX1Mub3eiV+Z+gKIycqk8MPAMdUbaIratbP/xfALrll3P5ZxBFO8lf67eT4tZCcwVaqCiXwkEuSJDzkFSGxtA4j5eI527bkkOko2RFGKSD8oiPFW8MQ7be4yZa0oPIyE40i+yDRRAyUa09JPNoBxyCAfc8lJZwklRoz2fgRwBupml26WiMPumFfup9LErwPFMFaZ2qmu7xY4uYHGdcMBQtU8zGAqQoACZq9KOjalLfx5/traDLKsk5yq6Pdu0tmMFrs/IOM4qUPUrLnQxZayAm87IK2CF76H9nY3j64CM94DXELvFlcDaB5m5qPtA5TQaHuWfP+u1ly2b/Wv5LACP7FIqlDLT8f7x4RgI5fM1GMfczJfzo1zd0XtECWWlgkn+RY6Hn3HItFVM2cecVwlbbqhNooS/1vsCPtrmrJNLuB/0vkqmUUVdqTySk5f9lbbzZcnSTJnE3Nt3Yp/t+iUoroBQPlTBJtNL9jqaF69B3YsP8NkJDDUYQdURVd08c7qYH4GXLsEXfL910Y3aJ9nP4QjGpVMq+QItSdoCpQqjmT0gWiWjNqu4sb2gB6JPBOA4RUUCOLEFh5O4e3zQ2e4PBjqbN/d30vfc4059IYo+9Ji81xkDwG695t6j9rkIXCGHba+hO/wuDkCxfpwTKI4IGAnK2RVqaXpoIHOYP+aKzyoAAOgGINPryNfmf37P/Xme7ZnxcCz5QrBAwABgbbcfzc0u5o9P0e0V/4B3KJQ+G1WI8hnk0MP8Mc6gkWbJ58toUCULcNlqx6BD4siiNKlmjqm8Yi9BX5r9SQfNfnRfXkf77bvof/NNjH73LprjiYI4wggw+cleX6xjxDvd3MTNn/45Vp9+iT19fR6mooPDb2GMg9EkuuOz2DW7Mb64iov/43+N0euXMVOmcit6kEUBbDT2sdiRuEK1czMm3VFZqxUZy00lPOA37Mf0OuzHbr6KO/p3Te+jff8Qh7/+ENufPkT35rOS7DbdRuzHg2i/uFBFUvvsMsZX19EdnMUaOUGGNX7AeKj+EIXeCm69Sew/3ET7p0+x//Il1rPbaLZgb9jFavYUgw/3CoJON9vovX8brTfXMSX4Fm0F2W4fH2K5g4KvHb2LSTSHA1FPUQHKvC8bBAFbMUav3U3j6edfVKm0vL9T4KfVGcbZN1/F9X/6d9F891rz1Gz0Y9Ibq9rtpjUXVXmbCjGSEh9uozm9j9anL/H0/U/x8HQre0nN3UWhl9WpyKX9Loa9ofQDviCZ6pJvapJe6IfwO3mPXhOK8o78RPwg1qK9acT8sCrBE/bcdld8VKruGvRnXUdsl6qKhuKcXrvtQyvWrWZ8OWzi82Ye29Ygflk/xS/bWSyppgTg2pXAuao1O6UHKrIGecz46iCMK5qKvii6kqnUeSf7vFeYERif7dqauo5EOvvn1vl853n8nsCS5ZAp9urnM86jfZV+vhO7HECwrrYMMYbB71VVnDYJ92IvHTEpsKyKBcE2We3rucKG97ddLRs3GYT8GWMXsmnSX8EWRd7bbjfOZn9EtgFB/6wY9T38s22KGjvjM9brzBPjYB6M8dU+MM+xf+R/Mydu0yEdndXNxk9sN9VzwDuxtra7axvDa8r81H6ZbZz17sTMZP/NPrpkde45Y4m2r+0njMZj9evjZ3oITh9KcEO2B9VLvU7sk+6RZLrxoB9nk3FpT4FvQwWk/NRF3E+nsrWp2qXSVnoK+sz9Wv1defZmu1YlIvR4r16+KHSEJBusd7FXpehKiQvoph04Ug+as7aSCkR922nHttuK++0y7ueLGDVa8W58GaPVIXYkNI8GcSBYB3DeaMWsWah0Ybch2U12BpWFeb6p8NX6m74z7TJsFOFubaq0D0pChpZrR6I+VTy7TazkKxX6e0DxbuI2VHQAYfP7XRN2nMK6xPkGg1jMC/uMqrjyOcYenYRnv64/7AsnwG+cP83i8WkqVgvLu0Hn1/2n6z3CPRVUOfqLpUofs449Uvpvn4Km9sueZjOtP/4AAZVBt/TUxX+6onq3U1jBoM0lcde2n/0P4R5J5YZ9SnuM81YvRo02/Qq0r7A7O732MUjPPdh3BIR8jovfXWxDMR+kf8M+YD74DMFC2Rzt0sqj9P7bSbcSGGKfaR9i1+F35//qtyljt8gokkQkR+KghBTWlz1CYp3OkPoeQc3fVlU474qds8gglPwm2EawP0iM6fYV0G22B5oL2lIML66ic/YiXv7hj3H9h7+LQ3cYL178Lgix34Nz4t9SYSSfrLRFWB6KTWb5SHXVareRLUnilrETdpLsQ6jx4hA9fHL04HJe/Hxo7aFPV0C3LTxQ+PuGJKaSuEiP6v6gJKIVXL0UPEg3OaGU5PHUs+o/n9WQYpOijym6FD2m89SMs0GpbMReI3GoKZu1oT0k+lp6tbUKo5ASqjZFBytRYL1VRZ56Q7EXDjBUUPnc1ppjk/EzfkEJVK5LxXvGUEQBtTzRLtruxx+zTb0iCJ36i99zrpz8xMsdNiXx2BjQMTGBHk+O9DujwVFnbs4gasUj4efJzMxSGwNMsHsf8BK10isOm8uhCyjoF6zp+xx44O++V1nEkhGrycnsEisKOwlyzjJzwI6dD6E3ns5KlWHrn2tg3UqmGDOn5nF2/K2Yj45RlkD7mXIKEwwWUJO8ttzXitNCrZ7bAmiWd/yte9cLWIM13N8LakfR4JadLL7XAZV6fAaErEytXBmPHVLPmY0nB2P8fla2zw2J2kDwXNoBtIGnAIWzEdOhl9JJ0IZn+n1rY8dGhdff93tuhNWOZj0eGcu5dr5vvYbeG76f7++5s4FZ75fnxh+fNfBosKM23KwwZBhlIzjKPv3szbpkoUn4AVCt1nExHsX5aBzr2SJe9vrRiZ0y0s6aTZVMTzr96CI+t4eYwIVOnwycm+FEARoCLpSvojwGb94jaSIG3Ri8uJIT2ByPYkeGYK8fi8zm8PrX50gGdNV82ftHAEKC6U0CJQgqVXcsYj+bi+d9+uOHmH3+Eoebu2gRxYeHF5q/8Sh6Ly5i9OJFtIf9GB7PxCqWs3msHh9jTQPbzzexup/GPo3bI1iqPgXFYFBAvTsq2Q1UCXRbMqy652cyCKHiG75+J3CYyof101Ps6eP08BDTL7cxnz3hkUkZN8iO7LZjA/UUSqlfwIF90hKYJkaBp35pjihgv1dAqn/r/NFQt96/nl/LOLIp6nN5CjwVGIl39Z7zM+r9blDZQaMic4uc8d6vZbPloPc6ytByHEhN571VwPeyJwpAW2TFRn3/Hqf3GlsJEBFAL4kMAlOadYVXUdD+39lCnA8cCQwwqp8Axvg31w3IhEk9AqDSoRdYn+DfQEa8+0AJuF0s4uHxVuCdDHqSFLKirASmyPorWR6Wu1zDtfCb8y4//vzPAnT4O9VbfMfQKLqBLLVTzyfLAcu52oGzrFIwoKrQ8LW1U2qniPdcZI+x57L/uH7ZQ6OW7YzNzpfX0e/oMRqkd5DI97cTaZlLhVMtf2u9Yxn1XDY/d4z99/o6y1uoMykCEw8xTmuXRug9BUcw4jp7msmq7a3Kw82pfciMpS2ASho2HfdyqRjNaFTq8QtwZd0SKPHZqIF9nzs+I93XLUFFl+djZDnzrZwBDIpT4GmVQL1kPUGXNNK8vqZ7cNAP0EHVoBkQU2PPLHNnTny2mCTvJ9Mh8Ddctuf7ze9VQIbCFy5dl9n9WvuUAVsFtpPC1xmhGXiSjl+Xc8Q1OE5+D1MDdiejfxV48tzJ3qnGZ71ve7Oea8uYeu/w9/Uye5UA5pp2jXV2Fn0je61k4NUBFz5rW4hsP8Yk4KlyVFWZYgq9TAhwEIs1FyC1KtmWZAQqAYT/i7dQgjk0tM3ghqh+KlpF9L5pSSTjqK5LYM9r5Iqhk91Q1pOfRauV/etq+6Q+0519CThzXwW6kp7P9yCJwn2nynirDOAMSFkeeUw+13pOlOCs78tzDNRJ/9FrUX2Cs3/SoQSqSxBmX6ht08aq96llnG0wyx/rv6NORP9kxx/Z9lkxqv0iuhE3KC6UefYVuFb2Y52slUF+Ar3WczjXBgZ/6/3XSbUhmZo0Tk6201hT1mi8GXgSf3oG+pQ96OBT9m10T0I+vwSYreTRrzjU1Suh9KnTPCFLsoqTn+WbQTuclZJax6R1k5yD1qZbmo1rDHm+FSjJNVLPBYCytLVP1UuFigN9q73oPjDuZZHnAEfT/kKnmQkY22IzaA7o5ZDVlNrjFeWkAp/uD8n9yTRAp6pGPu/BOVfgqaE+EYU7/tQ3bwolctLosNaD0VDVTmTi89zHpIviXY5jSv0oe6JTgrxk8TdyHfw+zOeGqub2qc+vA08CtTOoznyyhwjkoJ92ZBNnwkN/3yhVpc0ovfoADjLAJCpEaK6xX6Dl6RaKPewYJzRORhMBCpKp0NgR0AIIo78pVNWH0nuAfYyd4/3P+0JjSQ8I1pTPIQvQF8gMwKwRyVmHQg+lJtfMK2Dpll5Uharx/OJFdC5fRO93X8Xgm29U0dMikAUNHJUQots9yG5uLlax+vhB/YXi9ks8/PJLxON9qdRSNd0mOvR87fZjs48YjC/i7P/832Lw+lW0XlxHbziJwwZKwFZ0h71YbldiGwA06TQ6Al90DpBBKRWaw3bsF6tYTOeqzG3sNtGguuLHH8Wm0Pz5J2Vlb8mGHnajcX4e7Yvz6F5dx+jyRTSH4zggK6jcJDGP6iv6xCLHtpu4//wU8eEmmj98jN2nDzG/v4lmcx2txi62i1kM8Q/olRWNGH37dYz/5vex6HZitdzGds56bOJpPhOQhz/THPS05tFrx3A0ihW9MRpUPO2jhW90cxPzT59jfncXqyX9DYcRl2dx+R/+GOf/7o9xOINFBtq6dpC0cBi3Y/c4j9XtY8zu72LxcBvt2UN0oFf/dBP3D5+0H8lgZp0A1dgPVM1x0jrNjpgeqDgkqKsENFgYqHoS+Bmig0UTQHVI1vkBwI7eueBSqyeB0go+rkvlFWdUvVsAsMmAh2KLg0+fqUNLIN6004hpcxd363182i3jw24eM4LNBJko7GP/EclNX9I6qbbZiv+RQXjpcbMKFFBVtsqhsOo4gbW2Rfk3SXTFli84T41tFT/qlOjnex5928SaatzJeox726axfrFd7ufpmeiMOpkiqZd1T5JHUi4/f7bng2B07U8UC/eE9Rhnq3En+yKuxvDfrKdrfV1jNdapniPjd7avZcNWc21fw/6d8ILEwzxntnts53IPVxwhDwnOmqbPyaS20eogQW03ei2NgdXrVdb0RI+425f+sMzvczvFeJ3n9Lnvw+8JPI2TYYFxLcAoCCpwntYb6Sy2MWMn8NTvtGMCfnN+Ll9HQQAql6GfxOe8u9O/l+tS7QTV1mw1kx0je7ndVIUtvZzOJqUf4ApK2aeF+uK1N9sYDgbSQ/hWBLkJCtgu2BFI7DSDSpb7xSLOu9141Z8o8ASd1wDsp3lQkAb2msO4V3ApQPFMUOEoU80C5oGHY7uMn4vdWiqjZYPjG4GBwdhAUIMkCdYYXAoMuEPlVi+o5IA2nTkq/klJ1CQw2GwVDBpaa3Tcp49ftCfAFBaJB1vvOfmS71TktbvtgguIJWIb09lTPDxN42m5kM7crE7V0t6/3pMKUCcmB/hf8Avet1GSStTv55Qgg40EZnBze1sFf/hc2ceXFxdxQSVhyhQCbP1+CTz6f84keIMTFJ/mU/Uyp3/XJNrS4fLtYUIhEc4UjlXVIIEjyyHmUgESbF7kFWwDyRqggC0VTVQXSyeU4AVrZ3p3yX4+h2wkILVeKbhgilKwPqQ0e0TJNHHQ2oq6tdWIzjYZyLDt3NsZPZS9MJ8I0jiYlX4CY0EHEQxbqmKvX/Cj8XnE4Cx6V6/i4utv1fvx8uXX0eoNY77bx5SKTPSBeLnB2huxh8o6cWyqV/G31/uDKAKL7U5PQYJs0FdjB+X5wr6ORoyZj6QIn4O/Ml5eJamdD+vC8oJsYJ8NqKQu3aw0b2JMK3mL2beqUfonpc/fbJTADmMTZbHaFpfEdj4/6pOIdOof1YE+vYstxBkhYpT+OyxKrNuuJGbABsJ32X7qvQb9H5Xta1HtyU7NKnj5TZmorYov09aTpNoovqXmKn0vBR+N2yGX0hdQJeKzwBM9CmuZz15UDKfZbCrwZOVlpcSSGGBxpkgt6LmOg2dQ3ZFDO8EOWNjY9/c6SOIBOchkJ5SfuW/p4XGiInJww8LFVTL1vRl3nUFpJ/m5wWIH18rFyscGw3MAROBD1cvA47KDX4/Tyk2GTXJ1Wvka5OE77+EAjt/Bc1AHdurn2qiw4rbAtbCsr5Wiysza2iDx+PhMvd4GI6U83IQuM2dt6NRrxDUIdzk+mVHoeRbAkgExC0GPxWO24cI9HXiysWbQqAYTvP9s0DhT5/mc1GNgXLXhV78bY3QW0/P1tZHhefVe9b7xPHufeAwG5gys+OfnBpw/zzu4Wu2Y+V5VCJAphrCHMk1gIX2fGo0Yd4is7+N1dxCt7boEnqBmaLRj2O7FqEvp+yj6g5YAE1XgUBVEWXi/G+1RXwJ1+O23+j2Uc0Mo9s7OlGVIpYD4/I8coieuUs+B3j0Fm+dPSiqrC/XOVLiQ2bXfxIzsv883sfn5Uyx//qIAUgya0R2N4jDoRmM0jNGr6xi/ulYlC42RJ612LGazWMOZ/vgYi9s79ZfazmYF6NluZQSUQMKpZJ31Ym9uWt3CQzweRGs0it75WJmHndEwxpNJxGQix2kzncX2aaa+UfcfP8b09l6O+LLdVIYPmZAE4ighRvF0CDAN+jG8uDhlRWWfkAI6lywEBa0q2eH9dDyP0BNWGQEOGDB+7uPAk/b0Pvt6kGmdTpbUlPtdpEHtn09nvu6BVJAyyyvvXzmc2YupPk9QqDy/D8EjX0sQy4Hy1WopwOf+4faYBT2ZjLQPMbTV5LNxCpJTeeXzbrltujJ0DsYltFcOPKn3Gw22kyKCrI/rd29kEFJ5AxWfDHpxWheDwBVPCmLRVwyatsxIYw4JrFgu1cYflVtkTf/5L/8YHz78ontR7bTeLLM3XaEMk3KvenRYtvl8uyeV31NgbgLL3q+WuwZ1udYyiyqy2rHzfa0fOFfWh04gqB0v763ipFcgaDqnjN9VD9aF1uHMF4E5P7N2wCwffX+feTt11qMG7Tzn1kmW/U/Tx+i0SzWRKffU42I4jOGgHyMoKpURV/asqpmS2qkF6JzZ/sooyl4uZPi4l81gND4FzhIYxjCs5RX/9nnw+HhX7aF9AaYBu/T8dlvOmZMOHHjiWuYL2iefXTKjCGpblzLXXMPfXV1GNY6zVnkvnc7kiUcfaN0EwGSWf2aaWU6QmfXccbZ+55rRqDTWPX5VPX6UyZgGsgE9O5F8lv0J1YUzV6Urcx60j5lHNXovzttzHSg9vS20NdYL1oveo96Tz+Wi9w89nBQcRY5mrxc54cln7R44tkdrm8BJU+OzkpEqQCMbyGr8OLZJJ+0zJBA6bR/+3d2dqptkeAMSVT3woNYzaCJ7p6KSFkCTQQfZfxl4cp8s5qvTKMF522GmUtH+hIYkA+U+vz5vPEs2CWBe2mgOEHm+dZ7RwUmNon1Q9ZlSFVkmQ9me9N7xfgGQtmNlP8FyRokFol7N7FxxgReAny9ojprZw9KgUw2A6ZpMYPBzn8sPsnutQzX+rDqTvMnAk88l97Kd5fNi+hDtJ+nNUz+qYr9U/eeq3mrHeZC/XJI0oG4t71bOnPRznkeNuwo8HXVo2kP63LPAE2u52q2OgWetbdYlaZyKFWVgGcCI4EI6uVReyv+aL45Z4ZrjKngCqCX6EfdQcJVe9Qz3dnMPLcn67L/AXMpBrSqsFKxN+lHJzQyIay9XgSd+Zr0YnyvWpAPrRuzsS86a+P2J1pU+YA48mTaGinzAeoIN2KZcTxCG/X5L71Ky6rMnJEFm3olMYeTG55ubYxLGc/nEeAhmWJf+f3S9B3NcSZKt6al1JjTJYlWRJbp7npi3u///R+yavX0zPa+rS1GDhEqtc+07EScRhamFGQ0EcPPeuCFcHffjpZ7zOSNw7T4k6R0TNSagljJ9c+IQOqtDvzvWbJcorZn/Qa0p+1r8+7lfLmCkZCfAIrZkDtZix6IHCWBYHlHxJPqifMYBkKBNg7YO+3S9SjTLpfzk/0dbZpsojAFlevgF9DYCzKxEUD1OH1jonfabdTQPldjTLycOCtSpb+lwGI3Tk+i/+i56r19F7eQsagQ2Wy0FdKDB2ax3sVnMYz+dxfz9x6jcfI7aw0Nc//prtGcPCnBUK7kCt9aIvcAOaJ9G0fg//1s0Li9i9N3rGF48i8U0AamD0xMBT4jrZPumhugkdREoQi9zBqANXE7nAmDZulADVhezWL37EPP3H6JKHyYqcA7b2BJQGXSj/+Jl9L96GY3hIOYwMZAcVmvFjl6wzDVA1BaK2UWsPj1E5dNdxG/vY/X2bczvryP2q6hVtnHYrDNVdiXW1Vr0vn8VF//jv0X14izm621M7yayX6eTB/W9hdKHCqJVhez/isAZmB6qm300CNDMFhHTSSzvx/J1AJ6i1o7DsBfDv7yK83/5WzQuzmNLP1j00jbtw/auGuvJNKa3t7GajaM6fYjD9eeIm7uY3H7UflTlOUlSUJMRJETWATxRUQTVEf4TQXIqi3IWe6Ja3Uen3lb2dfP8ROu077ZjNlsqGL24/RyLh4lAxyZ9Igh48bx6yFfinQnYrURFmiqeSN5bteqxbFXj42wTX2IVnw7LmOxJrNwqYVLxKCq+AVuLZAnrDJ9VZ/TrTObeUKIfy3EP+kz5MwZznfipPxyyfZltwDJOk+zgtP9sv0sum2Ys/986yzaN4xNcZ/1afqbUe8h7AnZ+LrrOPgLRSuirSv/QvoDfX+Bz/iptBOsv27m20XzNU3vtOF+ZPaG0y472bGYIcPK3ba1yfB4Lf2O+mWuPofRj7POQ5MdX6fPYv0MWsgYE4aWLcgKV4yU8w3LP88vPrkDDf7Sd7Wd47o/6vZIYGf7M/rAvp71YxGT8xNUXgwAAIABJREFUTMW4AElyNZ4qpXIFvqq2FktVW4riqt2Ofq+jiqfTk1GcnJxEq1ETwGNQ9GE8jc+3t3F3T4806DArASxq4Elnkwq+elO9fkRH3unFmErP+zEcaLqepD2upf8VZxAbjrNPkh5VKJy/8Y5ea8voN5px2epHX3H3XbRo7VALAWgAT7tuQ+dclRAGN9yPkb7V/C1XortKWTS52a5inEFVCy0U6MEIgIEuRJerAov5qyS9pwSMZgx63VQBTG/MWvKFlwso7BYxW6QYw3Qyl16dTmcpGaFI9Gc++fzZ2Vm0Oi1VoogppVoTqPPx5nN8ub9TXG02SbRk/POe9J7lHomxIRS7OBmNopF7/2IH4NtvoAp9SLYGIA77eZZZLbgn1fH9fjdGw2FiEut2E+giUJVqp0Sby3oLCFouE8X/Q2oBgO6M1SYaq130onrsCYtck+2Zbfsytmp5pH1LtXXuY8k+Rd6YhUIxW6jJSZxBzuVWDiwZyQP8rQ1oCU02tup2I0BDFS34Hk3Ai2T726fhb0pGwl9Dl25TYgB7R34q+wifNVeKUe+v/k5KSsrANPqJ+x/oF5UqlpRI3hlEc3ASq0YnmucXcfXt93H59Y8xOjuLQ6sT98t1zOh9yJ2qB+mefS31QFZfTuzLSqjyHJAKe5J9lACoZEPVqNJi/5BY02pH37oRQCUq2QalPiqxL8wXyafnHTs5GT3R0qXE67l722WwEv0rPwFbXUwnya7HrON+0MzSd5xxkuA97CXmE3oz4Qy26/UYdjvRzomX/u4+j5r/TYp9qeJYfZ0A8mpKYqDCnbgJVXiKqWxSYjvjOeqI7B/Ir6IHuan3lciRqgylD8EPGikJHYOSnxWHJXki03cfgc4cA+Bz0h+oXitkCTYa9mXEnsBtUugpq610Eq2MOCAOXFmxGIRyya2DCFZKR0eoAHKULZqfgyCzcvPYrDj4m8EOZ0IwYUyeFZEFh/scedylgeAxWQE/VdRWNL5XqXj8ng6+OWhlx8b3sjJ9aqjYsGC8zoD2PfycMpBuxefn2qmzo81nbYj4/zYcLJCO1knxH8+BjSmDZN4cvLvXxfd1pnZpLHiPlMaMA3il8rYBx7vxTnLcc+l3CRrwGZ7D/RyQccCKZzmzV4GXHPS1YcjvbHjwOzdHLkErnum9dqQAKyhRns6Vg7PKwMglsP6/18LrVu51G1wKXBY8zfzsdTGtpMDSjILLKciGDj2JZrNJqlgCOMKQW61Tlly9FufRiNYhonPYR59m9ABPrXacjM6DgNummyihmpmWDHCnSbNbqouoNHp+pUAKSgzBjOPlhuwYVbVaqhgo91xpiJd73v/HoeF9eacZ9BqNZlTpk/TxOh5+exurTzcR03nU6W9z1U9ZgGT+99tx+vIrAWCiv6DUt1IX6LS4uY3l7Z3AIaqTMMh1HnIW/35Fs+Fk5MLRhVJsttuxhoO1VonmsBfdy9Nok+1IlUy/F73+UIoEer3djIbIs7h/9ynmdzT3JSmxEdNRW4qXrFVVP1CZ0W5FZ9AXoELmZwJJc3kt6H8l09vkyoFSbvqM+Ewry7donO59bHkGsKB9VPQCsbLncwAnZcDkqRwjO9v7DaDHRlZOrDuurWV/GRBmDCivR/mVgnQoRPZtAm0T6MxaU50DYHN3n4I9nJFutx293kCGtnoy5QzDtKdSrxQHC3l3Be+hDKFJIgbceqNsDIwwwCOCJHzn7yjVs2eXMgrPz8/j/OLiCDx5zNvdSr0e0FPcDwOWZzBnON1UL5mKww4N7wNtAgbu7+9+jffv38bDw52C9DIEc7AeULDMni8dEq+5wXcZX4XytczlmQ4ip/VM+/oxwPxI7WOZynfLMDJznyY3+LrS2fIe81556gTye+s6Z0mlfnz/OeHCBgrvaw72Uu6VeoWA3HHPZT1luc0aTWfTVEqu6qCKsniUAafKtlqc9nvJ7sjOOQAT3MkYd3yx9nJUpStSMI+gEe+jjPRM9aX3z0GEp8CT58n6RgZyrp6AJufo1GYbKFVSJlop5gfw/Sjfc6m6nNAa1Vsp44y/s9bsPes+fq8efrlHiSgdMAJzjxwZ6c1HqjoCOt4b4rFGT+Z3eioDbE/0B8OUBZ+D/JIvGQBhHK4c0/9zsNgVVZxDBzBxXh1oIHCqwCMVF5n+76kd5Xe2Q2d9572p5+XAjT9rHW2Ajs92G+1EkUcfhNzfBsCInyUD3DsqJ0LZJrK9QEawgSfZtTkbUOMg6SPLAq+55e/RGcUL14lPDpT6X2Xqv2SLpr4GR51eBIGZO1P3ad0yMHGsbCagtSV48UhDB8+49yFbwT3/SvvT9qN+V2SoWY5q7+VgHfz/Bgq0jwvgye9kXeRnlPaPgQyfEcslflZQjcQUqi4z7zeg7yOIkZr8/pmNZPljWVDKvjIIRnbvU+DJ45MGIciZAWHG7zmwjCx9EIOApu+RnMrVVLbVSntG71pPFb1aExxXnbsUfOQMuCdSub6urEy68rG6mMSRdP/HRBDc2RJscu9G38/rzxrybjiWrKFkPlzt0NXkBA7Z0pVkVzNegpKVXKVbzkspK9S/yPZmzgbX2mTw27af1yBF96n4S3pBhQwZ0KtnCkG1rsjJNIvJ9JjRL5vQfboATrE1V4SicuUYAXVwL7jimWecfuFRVQWutq504fsqUYPQw1PNrgHKkY+ZZhUHGf/w/cePkmEGZb2+1tWG5Mt9bRmQdDaH0IDjI/BExRP7D/223qyVzdoiQEOAn4A+dCz7ffTIUu60kqyBvobkqExnp8bLebwGmuS/UPHb6cjG6nZ7uYI+UWJprReAHltlKW+XKXAG9a/mEa7+HMRiBpf7FAwjkIgdftIbpPO5T1Q3571e7JmfySwOi6Uy6ekX2201ZUvNhv1ongA4fBf9b17HvtdVn1RAMkBmErDQaQso45epT9Hu48eo3tyJMq49uVXyCtOoyhue3WjFrtaIbn8Um+9/jNrlmUCbk6++jgW9mrb76J+MYnnYRG3vM7eLaj3tN2xS/BXZCVSEEiDFBt3TzJvA1iG2N/cxff8xGv/4ZyzGVM7PRJsGo8LZDz/EyXffU4YQ814tGu12RLUJnqevFmcWsGQxi/3NQ9SuH2L/y5tY/P4m5reforJfRKOyj/phFzvA1j3VeJWoPLuKy//rX2Pwl+9iU2/EYrGKyf1DzG7vY3N7HzFbxJpM60YtGoN2VLok/PVpJBGH2TwO03kcGCdB6+VCPs7uUItDpxW91y/j5Mfvo0nFUacbVXpvRjXmd/MY1KkMj1hMJ7GY3Mdu+hD7j9ex/PgpZp/eiGpP+k4N3rMdpASSbXTbvVQ9TFWC9yd9GHMGO9e0Gu2otjvR+epFDP/6XeyGA/l1tINqjgEYf4/Ju4/qvdsksSW2qb+TnluLJb4vLBRU1e0rop+aNyI2rVp82uziy34dn/aruIdakR7BlMMBfkELluk+kVGl7yT5pkTDZC8mO/uRCtU+qvZMVkLWb7aNpCP3KYGs9Ltsu/B7AstOuLAMtX7i+QaEreNK27e0dY42ZDEWyV38JwKPWYYi6+yDSXVmeVnqJ35tuYxsMnBuH6P0Nx0Ts61k255rCci6P7DjKE4k5x5lQk35zgbu7DM4Fsj72BdEdhG4t6/lMXvcHqN7ktsWLO03ZKDjgNZZltv+7vt6fqVzc0yIdy7jVY5L+u9pPR/77x51XU7k5BkeZ2l/lWtMGJaEFr4kr9uput6+KsA8oDtzPRr2Y9DtiGqPn0lpQtYk+7KiSqeb+3v50AsodiuVmN49xL66jw6sD0pGCvWs7tabul+3Uo8xFKAP02hiS5IcoUAwMZ1tqohRYLmSzjdVCdVKLA5b9bDDVrlq9WN0qCsJRDZ2oyK6VZIyVlQ/ocO3iRZQ/Zz2O31WtnSuthZ4kJMkeabZCehFBOsEFGhz+kBxHXG/aijGs849NvudTuqF1KjF6WgYl+enGXhKoBSxgvFkEvfjSUyn87i9v4/7+3Esc1+a0odgzYg1oL86gH3dXoy6qTcruvDT52uBTw/4npV09r03vKdZb+4BOMT/AZ0uLs41JlUFV9OaHvaJYpFqNfosKmayXh/PFVSCVKaJ/rpSFbU8PitVcvgO/N3ypgSeuCf2C7qYHu1QqVI9LX0HeJgBgBS3e+wRZf/QcQnWyIF+7WH6fDWa6rckn5SKf1Gw0mc5J1ll0AldDSAlpZH7sSKr8D0VEwNYNmVzHsMm26jyceklv0rUf0d6cSdm5oQf5WO5woqUo3pKsOe5qUfaic4PCcdUh/Uvnse+1Y1duxu9s4u4ev23eP7tq+iOzuJutYkHkovxd2upcIYeT/SNhnWHcw8oM5nPYrxaaB/P5qujPYuuQ1d263XZSQA8PbqDZMYHxXGrtVgeoKVN/Z+vH6by8UgYVCU7ySWsSY5vIxuguMO3p50HZwqK21TXT6sSYlArzSNGEpWO9CnFi0KvjWjlQXsHWg+oQr8eo94gWsQWoYrPQGhiFQCbSv1PF6tk88KexX4RjSIVW+uVKiApZCBmgn49+n+Z1lQ2cnaysFlti2v/oIeFgbnVT0qc5wvgST5KTsZTDCbbwfbZLLcr7Xb7wKFwkCEp2zTolC3wR1omV0HxgIT0JZCgVOpWXhxMZX3mwKoFu1806dWEgPE7KzoWz4CMgafk8CWAifvyhXA/ZoLl6h69eAFscG8rmuOhzNkwdvBLReJrPFH++ani8bv4XW1kHBcho+j+nMfgufDvTTPoQMFT5SfnPgMVNqYYd2mI+Gcr4fJvRwMlv1D5s5/pMftv/r3nwIYNY/b6+xplZmTFWxoV5ft6Dj3+0gDg83aUvZa8T+oZ80gj5vnldxYEdhYd/OQAM1eqrMicznKi8338HjYSyz1bGjK+L3/3mHyf8l183xJI8nXl/kGhck3ZfN7GpQ0brUEO3tTyXub5NOIlYxFBc9bH0IhorjbKfui3WjHYkgUB8BTRoFkf1A1Qm52fRbs/iP3VWQzPTmN4cS46uxqOJCBUF/7URqyrZALnPhm5+TsCH4WooE0OYnjOngbooAIiS+DRkYe+4LHqab7fRA1n8ss4Jr++jfGbD7Ge0qAv0aLsLgfqv0QvAsCh4cWFMiVYY+ays9rG7MtdTK8/x/aB8m+CzDTNptl0KlmF9gGvEUFKdReVSU24ismO5l07bVU5dS9OozkciF/ddKIEHhf3k1g9TGJ58xCTmzspOYwVlMLDiKBBylpFkdLguOVeLzS73FeUeam9ANCfs/LlQKEJioyU8nx6z+xVdZO51XMWu/dQOi8pMJQ++1iZ4Uw8wB7+fnRWCsdGijJTLzWbmW6LbKVjACxRXPI8BwCfBogxNDxuN+4FeHIzWaj2FPRRkHUuI+z27ot+5lxjuA2HJzqTyiiqpR4mKUiYZL/XmnGU2T+mLgB4Qh/gpMzGiTJPwRWyIWtJHwA8XTy7irPzcz1LzxAIuI/JZJYykWazmIyn+p7kKsA3/MHpeu9hA083Nzfx/uOHuL+/i5vbz3F/fxvLFRlqBEN2ug/ZWpa3lm/Ml9fXwLqDwU7q4GfrR8ZiOco9kDkGo9xLyrqqBNoFVtM/rZAXBqR4PnucDK9Srv9B3hT88dbF1gW+T6eTqEj8dxvpNpZ5D69fWXnlORCveJa/5Tg8Z9LptZwFReJLIzVaTzRGFdGKyl4gkAlHsXVQBnXJIoOCk/vQNBN5sFovZLym+U20A9K7GaTBAfDvnuoAz78MKfaIGnGmbCyfQwxb3oWfW116yyUjXsGDHPiV3UJ2fA4qcF/m1PZC2v+7GIyG2sfcrwSepFMJUJr/3/2N2FtFBRFOib8e5UTmFMz70PaQOLNzcACHUckTq8Rxz+9L4Kkc69EGybRrPE8ZZLxDzoZ6areU+tTAaGn/WaaUWbGuPrae1HuRnEAAGKAPyiTt+ZRYwO+9T5nfMkBkWwXgCT3DtbJFszzWnsw25VPbqww8Q/sjeSzAKXEmaD/mhuC1ZpKxyirFKLcttE1ZZzijR7soV9rZKdScE7MggpeDST7v6TOpotj2svdsab9Ad1Tae9YFfqcWNkUGCfSMElxQMuojlbTv4zOh67cp09iBKNvgGnvWeYIIcoUOTo7PK+On54wzSX2mbK+WtjF/sx4sgSeyew1ySAYVNJrq9ZX7nfle3uvWfZY9mjNXqj0eD62pZWIppyy/d4ekx2ULqsdAyqz3fjMYLLsw228l8CR6E8u/PwGeCCodM03F6/Ror6riKVMVH9/da5llmrNYLZeRbccEPLLhWykJpgy2lvY+AQy9W5aJslmyzcx16kOUgVbRNPr5pjwserYCPOms5AA+c7iazbV+1h8GnjS/ZOPSIyrfkySc3BksVUAR7OCZnPuC/gX7hSQjZXXuc9+8DLw425LP0uiaIJ4AKgUHHmkBfd7cQ8Wy0/Nk+YWutw6Tni2yQffoI6qtsHWgsANdocITWlL5zpU4LFJ/DvTI0V8goQCggj3/pNm5ntFItjf/ToajaHU6atjOOew0O7Gjh9ZsmUDNHBgg6gDAQ4XNkp4D29RjYKbKnZTEQ6DjZDBUgI99yRoMmp3okvQ1X8ea3khQd9F7q5kyhSsvn0fr9EzAU/erl7GnMpkeP9i5BOXpUUdfB+4PiEi2/rt3sXv/PiYfAKA+qAqGAAlAlbNkAWzanUHE6x+i/uIqql89j/7XX0e9NVASV7PbiR3tHJeAlYkykyzmxZI+t6ZvAc2KqJPkhF942MSSTlGtmih+VgRj//3vMfn4RT1l1/OVGB2u/va3OPnLj7HrdWMxakaTBvEwI4g2j55RiZZmvVrE9PYm6l/uYv/Tm5j98kus6aF0WEaruhfzhDCSfTVW20MsYFH4b3+Lc6qeTkaq4CNQOv98E+uPX2JO4t3na/W87ZwNot5rRaM90LPoz3RYrAQ6balUoGIOGsRNJcZUo12cxtW//DU6JApSCdIfKhi9G2+ivqOTbVVrcHN7HfvpQ1Tu7lTxdbj5LKkv+ayKyiz8lCCxFaMF+83AE7YI+1c9O0SdlOzk7ulZ9F6/jsb338bubBj7BnZhNXqzWbz7x09x/9vbqE/n0SLLGrrDQ6JW3K0OsSA4X09yCX1Fb5d5/ZB6zUQ1PmwW8X63iIf9VlUZ+21F2eWSC2RsZ0aeMrhsfe74U9JPOWv92OtpH/VmSiLyebdvz+fRZe1WCiwbTHEswYmwBp4kC7Nud0zA1zyVHda9jFe9fIrn27eTPYr+omdcTt7R2LJdofdTP8LHfoC283wPvrvi2zEV+3GlHe93Yvweu/W4QS/7J0+BJ8Dp0u6wDOPzvkdpjzjGwv0MHFmm+rrS3rK9XeoovwtzB8hsX12B8tXqmAji+x1leY7XOAZoHe539n39rvq5qNQv7eejzVbM/9GPKJJ3iEOYjYHPkIjgGCpsAfS7IW4ved5qiMqr3+seqfagzkq6KvXoG09mMV0sFHxWkhoVRY2KKP2SzboT8NSpNeJkNFDy7uzuLurLbfSqDYFHSsAg9kHvzUzDLFCDisT9TkkcUNeuD7uo7nZxXu/ESTTU70UVzLVER84zaMEAeA5lFr2SAGMIbAPaUOHj6hl0AM/VHpasznS+83U0YK6iRzkJpPgxUM/WKgqSIxv4zKjfj0G/K70CYDkapITDOGzj5PRcuoh5ubm9j5u72/h4/UWJoZWc5Gu7z0BjSnol9jCIUX8g0AzbnGokqqGv724EXrUbqf8bZ9mxENlyObmOOear1+vGxelZYqnapUQT4gZRgQ5/IYq924f7lISRk2nlD0ctOt2W5pP7YhdAccueJrmD2IhtX7O8ENd2cm2dxFJ67O0iGsTlsu2pfLhqRQCe7UfRdor2Lsvaej2mub8au8x0eOx/gCfe+WExE3UjSSlKiFN9XvZ3WEP0ELYFMbdM2217TWuc3yvnlx0pkkXnCjA1TT1SXcQyHad+wUpChgZwsdF7wErEfpRNz7qL6nUT/bNzUf/uAcgY52AYjdFZVHqDqLY60bv6Kr56/UOcPn8Zy6jHhEp4V+5CjUjSD74hSQ9iLqkEsA5VRQk8rcVmn6rNYJchntNh78BYVKvFSTNXnebK2D3MGVTKUXEWh7jfxJEalM8qPko/1WrSW81q6pMNgAhtdQtgTbGI1DuNpCTJNPpeVUj03qZeoJlCfdBtSqYAUGMzUqlETATqPGy/7Sa3QsjrpnO4TpSI1k/sC8YDmMw8NqokoEBRvzwmNoptxZXFOelM50LJ1skaF9iYW4eo5yh2GH3Hsl9pm1lyKvtpVHVab1pOy//r9XoHFISzcU2z48AhwU4HFhkIgR42DYeNICPZyv6yg+ngmh0g/m5H0EEMZ88ikBG4vsZAE/fQAckclX4pB1J5OcbwZ4q9VHB+nl+6VFYOMNjhdlCdaxxYe+qYl8qf/4vDMWf3lQ6sFbOzeB3csfJTkCJn7TjQaAFkhc79WAcr0NKgsTK3w21FaeXp91Sg5k8MH4/Z81Pe2+/oAIENnXIc5XrYMXcwwsZP6cR5PMlxf8zc5vnec54rBRFVTZEAEa+Pv5eGF/PjigUDlza0FBjOjTQ9Xh8Cv79BL6+3DHQHl3LVEXsMpcBY1NcgrxvjLuevDLZxf/+MAuRaDmoZ6OcaV5Vp3xfAk9dVvW1Q8JVKnHa6cUqjwM0u+lGVYTCUgxDRpOcJc9luRffsIrpX59GiXPmHV3H54qsYnJ/HgTnFAVZD9YOEnfowSMHnktlcwcJYZEAVPYieGnplAClwKqmOyTzhcjwI9FWrMXv7Kcb/fBPLN9exHE/Jh4vm6SDa56OojAbRHvSiBSA26AaBPJxmsvIFKr37HHefv4hiD6cFWi7AAmVe0Puq2lCvK1H6qWy3EvV+J5qDgZRyc0BTwmE0T0bRPRupugqZJsqU3T5mnz7GaraI8eebWDzMEv85zZvbCWyaD1L2KWAeAUw44OHeFjUFZ5PKqFZLCo29I5mX+454bzNv5Rks9xfOqZ2eMkBnJ0sZ5AqYpaBOOlOPwcb5fFZUND1mH/sMci1jMigAtYQNK2UjLlE+OSMyV3r4DEhm56Bi0gE5yyFXPHEWGnl/sLeXy4UAni8315KLPPP0dBSDwUhzmJzfFFRJxl4Kmhu48HkXqJTnd4zRmzOaZdRNZ8m4wzifTI8AQG/QjxcvXsTzl18JfGp1Et0Ahut6nYAr/k0nM+kbzhXvQ0Yz43QFF3OtgPFspmd8/HKj7+8/vI1ff/1n3N5dK7sYRc7aQH3ptSoDtg4A886ee2cDWvbwnTX3u3rerSuSDEmBT6/Z0yBpGscjcMg6OZGDdyorLnyPo8ImOy4/3/ewg/147SOFGp8r5b73uygQc7IA7+31lI7Pa/zUeT3KcAoUVWJfzcBLAqHSmhBow2hP5wpjGaNJFBzZLsBRYV3lKMGvTM+xdeqbkqgQHqkiXVmAXPF4rPOfzrFtAAKGzCnXE6DxfsUI57ONdqps4n2kW6ADypSVGJIE3azDeQfW2vqSe7FPmSPtEzUOh/8sGXs4FI0u2X7pXEtO5LXWOkVq3vp0/5VOs3jXFYRMmb3c32PQOxWV7O5jhUPhPQm1glpSZPABuWw9oOfmbLhSJz/KqdS/wMBTabN4L6lqJFNnlvrf+3F2O07GPECjQS71tE2ODYH/MqDgdTDwBI0qxjLPFgjcShSoer9sG3nP2+5y4IIxqleik1dU85gqMASOQDmG8jXdIxWlVD/lylKCwNCy2uY4VtqZ31v2BYZ5Ah5lu2VKqvQZQIEEaP0BDMqOMeMmCOGvUq54fof0pynAGlNG6hzTRDcn+FhHWb4c9VXOUPTaOLDEdewnsnRBGiwvmI6jDVrZx2qRAke2s5yI5vcpx+x9XNqiOMUl8GRAQu9McKCZ1pIvr73OZU6YIaPveB5yAsex8lH67ZHJobRNrT+XyJIcpDfw5Ipj6TBXmuSeSZqHTFmiIZZA395JCu6PWIldJZ1zj7/8v3jg8/l2M2fRTap1UtLF9HPwZyRX8t7SGcSOEovGY7WennMEOf/Y/4vPHsfxJFnQnxPNRg5eu1+Tz7W6xiAHNykALH8g04Yc16eonuccUbGTyjDoLZD692CW6qxj/+dzlqqfSDhKdpYod0lK2mSaGnQy2dqHvXTeIvsNouul98Zi8YckSO+xMinRdpjPG2MmqQr5fDx/uUdCksnb2NOTapcyWkmakCyg90UGoqurlEWufgw5uQybkSCAKwMtj0koUJC9nhgReCYJNf3RMBpNeop21adV/TZWiQJQlWi5GhhquMVsGqtlokdlf1DRzXP9/gS6oCCCglVJhCRPEFRZb2JJX9Ob26AtmJL3GtVoPnsZvcuL6L/6NpqXV7FDxypIpYYeiUKu21GgY0/1KOwB797F6s3bmL55F5WbazVR76InYy+avAP0zErSasT5X/81mt98FfOLk2g+exG9i8tU3U9yT70alXVVSWbMDQD3dDpRNRLACJXNY+i6l8sYQrs3bMeidlBQs8FeWmwj/vmPmHz4HPM3H2L7sIjWoB8n3/8Qg7/8ENXzUaxPelEnIaPWis026XDRAqnf0DbG0/uof76L1b//HLNffo7DZBy1WEWbvrr1WsxWUBRSIVWPKXb2j69j9N//S9SvzqPRG8R4u4nVzV1sP1zHwy+/xadffo7tZhndfgee1TjU21qDTpUeWzg8ud/HlmDULiqrfTwsFhHdTpx9+zKGz19E++w0GoOhki/qu7qyyqHDowPal7svsYNuD6rJj9dRub2P3T75KjqThbxjbzuZDZCDs8O+pbcG+5OzC2UerBf9q6vo//h9VF5/E9sLemNRKdWI3ecv8fDpUyw+f47aeBpxT2XXNCqrpaoZSQqEVovKCdkNGRyi9xw9dx92lfiwncfb3SLGxAawfbYExQ+xxQ7kTBXySiB5TsxiXxM8e/y7+/c8nh+q4EpNuB1JAAAgAElEQVS/yjEE2wOddu/oz0vfQ++Vez0lm/bR/iqBa8sPyYgMTljPW/+V/t9T+8g6iaDiH6pus5yQDQJwlYED60brestcV6ZqbovesZ4T5IAC5FC2QU+PzZB7dSoWkW2DP3sH2STH3Pf05KcxrgT4JRvMutxj8/X2GaxHHSeynYh94HiYYyvcS2w7uZcr68LvHJznuqcJLbZJDE6lSpk0L36Wx1jqW8+t58Br4zH5Ws99aY9tdqtESZpjVejc4/7cH9TjCTnFvbFVCBxT8aRETJhYYq/qBEDj+XIlwAmAxfK63+7H5kBvvJTcWq1VottoKRYCkCUg9/4heodanDa7qc8a1ZLIzjZAV7KRV/SMQg6gz/CRsDPp8V2pxiga+tdGl1FdDFCM30b/qW5HyQwE7wcwvDSbsdjwjKXkheeCexl4gilHVREkMq+2Ap6QyQDoC3zZDDwt2TO52p8YGVSE3XYrBr1U/QQlGBViUJsTX1HAf76I9x8/xe9v34v2rYHczj2hGQufc9KmKmLbLQFPAKgAT4pTbNZxNx3H3cNDHNbJ/jPwVO4PgVe9lACPH6oE1VZdepfnkFQ7mSYWC1HkTSeKiaPjDJZjv5FYie3PGNo5cI84pPfTaHSaKo9ycgj3sY2tPb5ZR6/REsNRbbUVFS5xL8C9aNRU+XTcn7I9Epgt+7VSjdl+e6y+QtaoN1WOW5KwCYDC72ndAcUqX/YNRPuZKzKZsyOFIoAT8lnrX09Utrlaic+LqUPsJTWBRgJgcmKvYwWm0WzR2KheFfAEEMSekm8F8ET8sNtTH7EjpdzuEE3aNpw/jwZ97mvNePHqu7h4+V1UYTCiclm95xPwSOIVX616ooRT1fn+EMvDTv/fHpqy4bdQhGNnMOfMNTGHA4AogCy9zOqJWni/F4A6pf/kfhvLRi+1cNilfkqS/TlZXDFdqnABDEXhh26tC4RSEi2V8bQDIa6GXU2vSAAxdCcJLY16dLKfBf0fn4cquQ/1IEnVUYkVFMfZL4a6ElBY9i4MUNttdPs9zSU5Ucr/ojdpjdXZiwq0UkuJBdr3RZzBfUsPUOZSUY9fg12aYyAGnkgkt7y0jrOclL2bs9Cst/mbdEWr1TrY+ecXj9noSYA6c5/NyMIBOpkeLCmy5NRocbODyeZiMf4MeHrMVkqIqxqUki2VnTsLfwfkU4AyBTv4chCIZ3IvI9x2Gh3M49qnGSl81gENH7BSYdrZPB6+gsKunFwdrgzmlGOzc2IlZwBFxmwu/2XMfNbAm9/LoA7j8TUG4fxsP9f395r4XvxsEMdGj+9l4VQ694zXwRa/j40m3ovPWnk/Vb7eZH62hb3n0waJ14zrHVC10edghcdsRc+z/TsFi/Lc/VnGShnUKw2vMpj7FDAzyMTYHBB/emi8Lg6oOvBXBmCspMo9y/U+yF43GyIOjJTryXMcmHPGAsrD16oxJDQFu736OJ1EJUaHSnQR6Lu9Mhhp4IrDgjDqAOQ8u4guvW9OT6L7w1/i/PlVtPqDWJE9U6UnQy0FBwi8U8aZKwAPOfNaHK40set2VfpZvs/TsdsABGgCeELQYFBBfaGqxftZfP7n76LYq85zZWOzFo3zYbQuT6I9GkWr1432qC+jByMNR2o7mYs7fP/mOlGurZbRbACgpOoCmgGi+JqVhkAqKIvoN1Qly2HQjxj0Ipp1UVmMLs+jAahFPzKVqNIYt6ps3Luf/hE7gIkJPaMq0R0NdB0VWNyrDRdzJ3FNVwCrFGwk+JO5/tfLBI7Dt47jRu8tHKLs6FFlUBri3jM+Z6zHMTCZHRjPcXJuHoGnJJeSrPWarNePVG022ku5ADDkcwHoY9mGw2klYLlYrrPlMSXLljfOKOQ+NvrrucF2Oh+pxJzqIL5zDcZVt5uoBbTPc3+odGb+cxVIArBSsF6ZyrO5DBDeSX/LzVsBju5uyD5NigyQ8PLZVbz4+qUo96DXkhNJ1mhOnpBCnqfeUVDvUbKPnWClaMoOO0p8nyy2MZ2O482b3+Ltu9/i+vP7uL7+EMvVPJXh51L2cs5Lxfs4dwlccDIFY+Y9jwZq4TSW628KnfJ3XietJRl3ueLpqd46rmHWVX6vEmSXc1dkgpfOFvcF5C31ncdhPYJsY15LPVIG7tW3yYbNEy513VggB4B14p5Gfiig2oKqoy8jiS+a8krXU/FM5WF+LjJPtyFLF8OIzH0bO3r2Y0WHx+Ks9fIcee48Z7yf5ikbdUfdkhtBm7KM4JwqmzLw5IonObuVqjK9bd+4Z6UTJASAQNmUg5nJIExVJnIyc0YU/+c8kEln/WIqixNoB4oKLAdEjoZeHq9pXLUfM4jF5zBoDb654qkEnmaLecr+g54hB/MTh3WmIMs97Kw/Leu8P8RVnSs5S9ujHKf1j20pX88953eTBDDJYcgUvJlrGtsEmeu9x+f4jGllJLNpTttOMrgEngQCF9UGx+BvdkJdcT9opcBUojLIPWqw4HOAqN2lwXACD1g3ZJX21z4lRpHR5vNlekhloOUza+DpGLQ5pIr9tM7otJSpd1yjghKYz1AR5Lkv7R+f9RGBrQJ4Epe6/0UCxX0OngaGuM5rbfvQa+hrSV5JFBWm401OtmUTR9Eyzs8t9Yx9hNLh9x6SnSzvt3IMHhl40j1EIZPmy/uJtbAdL3s4VyNqvnOylxyxnIxRVvSWNu5Rv25TRb70VQY9cMct193LQOuVE4dsx8n2zaCYJuSQwAdT7fH/PwOeLGPVkwWO9Zx4IBBZVXfJPkwsKIk+xb6HqEZzZr4oBcGxC5pInulKvxQ4SO/iryM4mn9xXHf3KsvAkzNcdb+cNU7Fk+yAVaKO4ksAQH6+9kS+r+ZPTZVzj40MPHEm8fY8oiWOLtz3alzM+csVYthbVE5s18qK1xhqVcmJCT1Bc8W8em3kqmqPqdzLDqTavoBCr5YDNzoXuV+gfRBsTZ9dyVFX+FHxRMZrpkThGqp2yXnWvjelE2vKekHXmKtOkUWskWwqVcrmQEC1qmAXldxdKvcbBNFG0ag16Z2ts09gU/tou1aFzo5M1/Uy5pOJkoDg8OcdCUbO58vodHtx+fxZPLt6EcOTkT67B9h4mMUK4OnL50BjDkkE6zSi3juPwfPn0fn666icnYhBAMpp0bdAQ7PcCABhfWh8vvnyOVa/vond2/cxefsmOvNFLObT6LSU8518+UpV2fdouLOvvovu969jdnUScfU8hpfPo9JoipWA5uStgAYPQGKnSuYtgCLJBtAmTycxf3cdq7vb6NUqcXoxihi0okaFa6Uey8kiNndvYvdlHOs3n2N/N41GsxuNr66i9ePr6H/zdTSeX6marNroqMcTewRAkcAMwMxiMYvKx5uY/c+/x/QfP0dl/hB1wIzYRK9Wj/FuEc1dPeqHRkyoNnz9bfT/69+idnUZrdEo1qNuzD99jvnb9/Hl7/+Ij//771Fdr6LXJeS8j+Uu9XWDqYLgWvIvEwXSGraI2SbWZLnTZ5aeI6en0Ts/1ztCVQW1F/tp2KH5ei+Wu2Wsodq7vY3t7X2Mf3snisNHUDXpY/niMHLR1NxJLSQiNJrRo8qUyqPVJgCIWmSWXzyL4d9+jMZfvo/V+WlsG1Btd6O2gk7wLlZ3d7G/+RLbz5+jencf1TH05bNYTCaxqVdiQV8rqPHoN0zwu1lTn6uHzSGu9+v4UFkJeFpsCA7vVfFEfw4Se6wPS7vaMp6kjcdEpwROkBjAd84TfiIy7ilIwb1kd1A9WSTCWhcin/h9vz84JiGXNo71VSn/7NMd5XdOXLVeKWMM/r+Bp6MMLnoO0g8Paq7SXi91p2zOAhS3XCvtWj7Lu/M32+mOmbEe6L+j/1/0CLaMg661BKU8r6Wt5Tko39v2sJ9d6lbb63wO+ezqB8+J4zz4Jkf6tuxD8DfeA5n61L/xmjydf+vPcn18LWfPz/PfbWPzjuyt8svzf7yWCsvs18jvKWisSUZQZc+G/sAtUeOdDKjsSSwOJAqcD3qJlm9JMu0+prOFegsvM3ixX+9jsVkkWwc/qNOKQbsr+jUFs5utWN3dR/9Qj8veUH3n7qfpzFFRWdkeFItYkGgFM021pu9K2Nrtok8f7X0tziotAemiwDtsxSAD8CQqNijimqlXkvYR1Q65j4vtLWwJdK/2B8BGJDscj4aKUvWVWq9ihS/abunnJXuL3uXYYo0UWz4ZDgQ8Eeth3z2HqQcGLGILi1VMl8t49+FjvPv4Ieg/XY2UeORkS8cZmF/tn902V5o0ZJ+Jem6ziclyHuP5LDA27F/x3fE92S4kgdQSMIU/SuWSE0qohOb+Hz/dHu1PvzMJbfbvKyR15GpPA0+qiBEAjE+V/AODV0f/Lvt8HVgxWh2tE7SFyHJ9ESujbxZ0idi26puUdIns75xstKqlc+/kQVGmA6CsNzFdTEHaZacg82vYtzmhSb04Taec/R/WXFTI2HOm+4SOkQQcEhrymskezXTCzJtlqc+sKuezrLmod8RwRH9B6O+YO3x72Yqbbaw6bfUea+d344xUSQQ/uZA+XFcbcfHs6zj7+lUMzl9EtTsI+kYR2FHFZY14ZD360NNW66LZm5HYXDmkcde6yZ7OiREknPCPNBeSL/oDwNt6tCuNqJCsj1932AVMTgBPd9sU/yAOk4AnTNps+2bgSUn09E9rVAUeAVNzf7UMbnXSuyKHAG+36P7Uw515okKSuEa/1VHcAxuhWU22JUkJxNz40vmD4pGKd2zA3HvLeh7AUblC243sNvw6ybZq8h+P/hM6AR/WlN2A0Nl/FJVekXgm/8atQp7EJZVAK7zmMVHVeIb8Naj2DED44DnokpyttAlKhVf+XKk+UsE5K4HAnkEhFIuVFZ/z71VNkYOL/D4JiRRwKcEMxsJ1VoSl82Ch54CIqdac0eHAnie1DLBZWfq55X19vYI/JVVGQUHhOWCO7FCXDpwdU97TgSbuy/vb6fX1fr8SFeZvzpxOxvAjvY+VuA+ygUMFkihrzUEWV+qUCrdUwjbILLj5m9FpC0PxmOagmg0gK3wbLAr85nJ4K2q/a8o6T5tPGXbORM1VDFznNeD/Nix8nQKKOduDQI73ig0pGZf5/s6csZHN+ByUKo0Kz7vX2XvbhtsxMJPBVu7hyjrvKe6NwYBj6D3gLEMHgBT4yEi/99LxgOf1dDaSnpkz08m48zxcDIfKaq4hMFbLOK3U4jTq0cPgXG/i6tkzGf5kl6EYO+dn0bg8i/bL59F7dhmX//p/qFSZEtHxnPmrR7vajtqhqqDO4rBSRviRl7eyV2aJs6Hru0wtVDRwtHJ08FGGrDJD18oS5P/rZQrwz/7nT3Hz7mNsHqYSnlDgwe1dPe1H/9l5dM/OotqsR7XZSBkIy0XUV7uYfPoS73/5Pc6nawE9al6n6qyUZc4az5az6LcGAh8IdgA8tXCmh/2UmQk/am8Yp88u49CGVz59brfcSonP7h7i4Z8/qU9Cq9GKfm8Y1V47qsO+/uEcwQ3LGag30jlmjFQpgf4r2EPgpPLI308zSRRGkjWP/OGlMesgYjrHyY5w4MhBe8vMvXo8lXQR6XoZzgSlUHg5sOs9UwbfHDDRnlQjeEWujsFKBWBzoDPd+XE8+mxmekjyLGcUksWTgRJXVCWnISk/ejyx9um8kxlPr4JUXg7wZEVXI9CeZaKDq85OFo1O7uO0XKQMXv7Br2w98nB3Hw+3dylLtdWMk7PTOLu8UMUT/1fWLtlBZOVkh2WduW+peoKCj4xgO1YKtNbrx6wpydxqN8aT+/j06V3M5pO4vf0c//P//b/j3fvfVf0L17+zlEqAuZQxripjPhzotTz3M0vnzjowOT7pfS3znzpV680jePVUR9ih8ris83wd97LsehqU8/Oyv/OfxuBxlLKSixzIO+7jojrvqZzleoJW9LDjIOBEYYJtSHhoQEOQMtX4G3uHMnV2LyAU+w99gDOHEcYX8kcGds6SFW1MPQUjBMTkjCSXlfN7J6c8vm+Sd9ahGvORPnOTmn46EYIK0w5UYMkG0JnHAciVgxiT56cnx4puzgDzwj5Gb/FOOGsEqqWLyRArgCeMP3pM8SUdnfUcVVh+Rqea5JJtAesw/i5APH9ec5BBQOaTz/DuUH1Y9pQVT14/yd1McczcKpBB/4dcNcTclPvzqS1E4MAJJ0/3ru0KqDUYg6p7sw3DPVnf6iYFZKfzmZxlzjQGMMa17LwchH9830QBfTxXZIZ2U7Ul70wWme1d7sP4/S7+jCse+cygnj6rpqruvYbsz/cBeOK+BICQTexd0ZYdSMRfRq2dqqK5x5HOIAONyc5NVceWp9scSNPZIE0NKtuil6Xn2uvcylTYPnulLOOZPaoicjBLMrygL0bH29H2M7yvbHOKD949g9RTIzn0lsEkTgA8SaZLLx2kj7UPoAmppcQH28O2HfmZ/SfwMANHHovllt4FqsxMj6gzniEJ7Vn+RTp3tu+8V237sRbWN4xPNuw2BeN4Nuuq9cvOYglECMygajrTSm4zfS76RGPhXEAhluf0z4An9oPXSiGBDDwdZSFeYEGvByh2tNEFUgBgu59S6nvEmZTOzz3KXHGn+cv0tYxPcjGfDwNWGjdJHJkClGCBn6k9l0HlrHCOY9cuNYDJPQsWBds25GBKvi2T88q8QOFSUkn5c5IvAnmSzmAtqVYXFRDzkTf6iopTAAuC8cw/AA5zQjXXZivnfzydpD1WrYhGh2p05pfMUSWu5PU97oNMm2VZVTrE5V6SPCCQQPV/Dt5qPQlKUUkIGFJNlarsKSA29XbabXUGoPep7RIFkalaW7VGyqgFJ8tJM9bDouPL/eSYE++7r199G73RSLYT1ePdRicalbruPyZpg1ogsoU3K50Hggv3tzfqO0FyGvYzjdnpkUF1z9WzF8E9nz//KlUWTeexvP4S6+svsRlPYjWf6Bz3CAIOnsXo6xfRev4idieDqA1HyrRGZhEsrO4qogOvNGpqyD159zYm//FTVD59Uo+hzmoT04f7aNYSiEcvhCpV1sgINNKhG6N/+SHW37yIyotnMbh6Ea3eUMwC21pEaw/DQCUm02nMpuOAFK6yXsfky5eY3t5H934Sd2/fx342jna3EZ1np3H29dfRavbi/uYuJrvraE3WER9uo3Iziz0VGiejaHz/Ks7++kO0r55HFTu13cMYUTBqBWXggcqnUAXB4f1tTP6f/xXj//1TVOfjqNN7aruMLr1S2hHNTSWq23pMOTvffiO6vdqzq+idn8Vk0Ir55y+x+Xgdtz/9Ep//8b+jtphFE1CLHiODM1VF06+B8wq1Mf4YUCRntDomqeeQ+nx1B7GlShD9D4OAquMqgQ7odwbRPz+JarMWc/pqff4Stdk8xr99PFbNpxhKogNK8hN60Mc+bZxHBYrROexyQCBovugpcXYRw7/+Nfr/+l9jfjKIORRS7X70u+1YQl09ncRhfB+7j59i/+k6VgCPHz7GDtqgdj1WtRT7gSpd/i0B0co+xqtD3NUPcV3bxh09Nxb0bSMDvBoV6MFbqaLG/jNnkvvwPemsauoBqRYMyReH3tU+EPPj/9sXd2IrtsRsmig4rXs0xqJtAz5KGWey3rO9xeec6IJetD/juIZl+dOYg+1NbDxkg68zQC15RmJJjouV9nkZz3HSknWQZZwT3OzfmdGBsfoduZbAdbITU2KNASX+xnyRnGnwSL5zTqJ2BTwgiRldBGRlhh7Hgzy3zIdtX68d1xAfLKnObZceYyfZdrEMd8yKv3vdubfHzTMcZ/J7ln6QbWn718ji0n4+6vVcWfdnjDvW59Kx7bpsPsfOsEjkp2IrUdUy7At4Yny9bjtG/V6cnsACMkgtCpaJJhzgaTydqWIGur1VTlipHWpH4Inndnsd9SsCwAV4Yp2g8uztq/G8fyJQ/nY6ll5q9NrRqEEFu5VcI/6BzEDHsu4wgfQPB1U7nVfb0axELHab2Fb2SRZV63E7fkjABO0L0HnM+2YdSyhesz0g+zkDT/KzJN/T+mDz0kMPQGtMwB/budvVz1QlCxiivxPVP4N+XF5eqqcNOpT3Pel3Yjg6jXavq2qwtx8/xtv3H+LL3a1+3q5Torfnn71o+aZCiNxHDbAF24ZxzRcLAU+8x2qegGv7ZI7XMq+yD/fr6LU7Wi/ia6wvPpXO4/4Qn2/HxzPPvMqmz3tTZ3J7iGG/m3wg+vY0G/JzeQ4VcMRk2Cv4CiXI6Z7Wg0pEv9mMbrUh+thAFioWRqLzVok3OhOAd1RZK+ltn6haAQ6zfSqgIrPT0JICUGe5Wcaez2XgiU/z2WT3Jj+YxMMkizK4AfiEDZYLRbDZ2Au7CsBTYijDrqHvIsk16u+eWVCInR3PaY41P6t3E/AU+xizJvka2e27fWxOBrGYjOOwWgl4IQlih53baket1Y324DQGZ5dx+uLbGD3/JprD01iKnjolzvcuBtKtUMrKp1yuVYHLPpitl7GpJp+cw9pqNaLbaUWbvrLYU8t1bKvL6DfbOguAwOhIQF2iMtieN+tqEIPR/lOSLHOffHZ007DVT/KWNij1SvRI+oCpSWDhIRa5GID5pfchiXy4hKJ2x39rtaUvAfB67ZYAK4oM6BVFNZ/6WTNeEi6pdqIneq4aI/YBnSRVeuxhROkO+k6ShgDF9yRz0nPqMfFMvTKzPiQpgsQN+4Tp/mv5AYpltVsxWdBuKdGM26dJscbss+xzUlhRGSx/odNpHexIJeWVLH4Fq2pNZRk9dXaPv8jXuUEhCsTBFXNqE7hSACEjkFaaVrxWSAYLXDXFz9xXTfhyZU7poNoAKRFq7nl08vKLc6BtENh4sZJ1sJN7lcE4B6p4rkEhB2d8/9KQKIEOO9k2AErFawPKwQF+Jnhp46BU/lbcDpjYubOQ9bsY/PF8eg7KTWAnsHxuqaxREBKEmfaG6x2s9HP5nRW959OAj4MmPFtCqyj7dkDOwTrf24CRHT0bCSihMiCYGtznEsaiqaYDJf6894aNS57LvRwAZ4ylgeF9qAZ+ZBrmYKL3gt+j/D3vxXO9Xg6oqXFgzo4xlZ7v7/3JenlPOPji7+pVQ2BK2bkpIGjDiBLOi0o9XlYbcUojVWjiaPy45V8lKqOOFKEQ9Vo9Ou1BdF88i+G//CVGP76K5rffHs+EUQSUhfdvrwuneqLy8rrZ+OL3ZMckWQB3acrohhdY808mSKOnDJt1leB/PSqbZVQf5rG+Tn2Zbv7tJzlQOHz0mGqfDKI+7EdrOIxmvxutET2nWspSJTuOXlX7WwCht7G8fYhWJ629x+cgoee53WirNB3lNbi6FKUeiqk56qvPFVkRKGk5sod9TCeTxJO73MTd9Zdov7+V804FVuPiNFb0DBqO4uLsXAJ/vkvAqIDH3FfGmcIaVzZCtF8OpkQqwOjMN14G3f3/NN+PPR0sd/ju/YJO9Fm10i7lIBkPlk1/cEjyeqJTfD+iaOmcp2AqZ85Ok89pKVdkROJ9Rzo7Ou8Alvms8AifTa8R14jqJoNFjUY98RlnuslyLZOeyT10coKBnTzuQ1WSAlRUtGWDaDadHn+PATcePwS9mDAMMU5512cvnsezZ8/Sc6E0yXqKqjT0Ab2l0C1wRM8mKTHCoDb3sSxFny0FXFX1OXicP73/EB8+fIg3b97Ep0+folql99QsGk3Obwicqh7o39RT0gaJGU+/ynWmj1F53rzWlvNeH9/DstZ7COPBusLBYu8Dy+5SJ5Q6kv/DBywDO2e9lk6mnllJQV32CnvAVWHWVaIZyuA/c1TuXYNapc5k73C9A88EP/z+anJK1UoOvnLd86sL9ajgXRgndAx2lAm0XZ2c5V4FiReankU8l+opDEKCdTKGqRrJxrQBfiVFkPmX6eM0j4DYpqXJDq32bM4qUlPNzHXN7wlMtdqJSlVOWZE9S0Y3dBhKTqinbCslxzTqxx5FBKOlVzIwZtCCrCkFN8gmzwk6pR63fsbAdwYoIJ7m1kAbwelKMghJJlCGY6+XaIpWa1UDIRu1ZrkyQvsKu2eXzjs9nJDztkOYHwdEVTlK4LIIlrtiQueVPdVpKoilZyAjyaQ0NSQ9JPLeQcp47+jdqingBIBDANk6ERl81KO8X1Hx5ACyqVbskOkc5Ga3cNhbfmM4KwkhJw/5XDr7UOd+OjsmnZAZroA/PVEM2NUratDqoAz60cEXnAX3GCuBHc+l7MFcUaOzmPvpKQkkA2VUzJa6w7aKz48DLdyLIDt/Pz9JjZmZB4KSTshiDD7H1hlrzndRlegeQUpAqhO0WD8Co5yP7OTLWdulimMcYNsy7KgjcARt7qEiQI49hGOstSP4UKspi1V7Kfs9kikFAIRzBNhQqz9WPBmk4z4ELRqHBPTKViFQK/rLRI8iezVXA/E+mqPFQnPkhCrGYPDLAUn7G9J/OetT8hinMGcjWg47WODzKDCkAD6ZD1ddJtoinPv0wkpMIZBcgF+m/pNerddiAwd+/rKdxljsu/g8SG/ndVRvqGxvEvSlcoG1Mggn3nZ6EzbqsSWRIzuN0hu5WTTvA9iyoOdPztx39acrpuRsQy2caVcMMAlITymxokK2Xek9W84Z4q9J1metqv2womow9xiAemQOkEJAtAVVNZRBawFUVH8yxrvJXD6qbHIS9PY0Vk5JK9jOm0yl4/3Ad/tByX9JgatSR/7B1yN4s0nJH1A5G4R1IDiFONIXIFpKbsi9OPFBsqxg7gkyq6aV9c8yk4o2zoboObdrvQO5ntirABCdaje++eZVnFxcKihRrTfj6upZXF4+i0a9FXcPt5ofB89kL+V9rkrbh2sFMxezpUDsaDfi5PIqLl++FMX11em5+oIsrr/E4sPHqBMs3Kxjdncf0/F9vPjq+7gATPn2RWxHg6gMBtEdnYp+DQqmTqt9BNXq+23c/v57jH/7OSp3N3H//n10Hu4UxJ75YW8AACAASURBVIFyBv8EnFXBG+TkfhuL+SROX3wTtZffROWHH2P38kXUzk9FQdTYRbT3rVizX6Flm4xjA1izmMfsza+x+PwlBvezmF5fR206iyZnneDO86vofv0slo2aqrhWk1nsl2vpHnqp7Bu1uHz1bXz9/eu4//Z11LttAiFRUa8nAjHI9I3OTZPq+N/exPr3X6Py/l1sb66jsl3EgYzp7SZquYcPwefaoRHD82fR/u517H94FZWXL2Le6sTy5kss3vwam/fv4uann2L8+bN6dcnuYbfnhAYHeEofepupu1y5admqajqoThvggM3oNPvHPiJUYW/2y3iY3EX9bq49meRlphHEl8tJJIOCJthN4+Xj7pIca/Wb0R5cROvqVXR+/Ft0//aXqF2exKEOQEVVUi3oo6iA624T448fovr+Q1R+ehPz//hZFVi7wzoO1X3QFWOpeBJnoR6H7SFmzXrMdzv1d3qo7uLzZhm362UsCLypv+Yjyw37PcVkUiKu9aLp760LbU9KjkOZWPje0t85niBZUG38AcBwPMG6EsYI29U640+qjxmDZYF9fa8f1/I3y5MUX/vjeJAJ6Fj+lmy3TFGmPpZNxQXs+5S+ge9l3VDKsNLGL/0tj5XPSr43m/H507Vu4UQM6z77gapaKWx2z4V1kPeV58Z+i2W+gK08D0q6Jjk0g2nYKySdUuli5gUBNjm5hecSn/Ge555eH/4m+zjrpjJGlHRr8qu5vgTB+AzX+nfuse74gm0JrxsBePfc5t2oALN9h+yzzrOvVZ7htG7YyGiOFGju9TpxdXkel2fn0em0o9NOtt5isYpPn7/Exw/XMSZxf5X9bScNwb213waJC/1uR0kH8pUWs5jfj1VZyz++kEtUjzQButojJQZM18tYYqcBWjdT9Y/8OWj06OlH/5wahGIphse7kjRKwB72GapueqNhTDbLuBnfq6/cqNVRJSNACHEi9LbPBwFs5EK3m2xgBcOhdW61YlWJmOzWqmAmgeyCROncN/D0bBRd/PZOJy4vz2U7Qs3axlfb7+Ptuw8Cnm7oYbdcxWoJzfI+sJOJBxBvGPYHMSIpFPm/nsXJyUkMuoOYjGcxnk1jMl/Eh9ubVEV196A4oUFRywfvf36Gqo+1ot8Tche/E5aO+XQWi22K1Uxm0xSHIul4l3SD/A+AtzrUbYlqbzQcqPomVazU1SOY+RZLWE6Soe84upsxdekRWa1Hl4QV5Pj6cV+wh2+n99EguRKwrujlytyLDYek/V3SvVC0EWNkzgHfVvtN7GE82lMo3NEeQOcR92pkpp4VFMXIMJI+m3XpYvaT1rPZiLmK1nMyF1Uytbr8S2VU7/ZxWetob7BPZqw5NHTQ4NcT5V8nV2QzP1Rkr/dbJToAYpFQtO72/iC/7WfYp69T5VRvxujiWVx9/U2cXn0VM/ourbdx9fyraI26Wn9sR1UB1Rtxt5jGdL2KNT0wl8Qy6YXWUGIryTRdQNdaI1rQTq6msVbfw1rUqS7c7GJOEjNUfeitDQmhOxovq7JPftyCHpsb2fb0aKoeDqliifNKvA7qRfSmQPqGqgdJMOU8JFsg2YOmBBclZ70RI3rD9booRK0Tv3dLFFAlwOv5ZhW7fWITkEwT/WLCMfhtAh8f2zEE57tIXHVM23K+00rA6DEmkgFHy13AO/+fd7cfxD3lf+YkvdK+1v9rtYqAp0eF/NivgEAdTp8FuZVcqeySwZGyDAiw8DMGi+ixhNon5DsJskc+eiuRYxApGxJWlFa2rqLyGOzw2bhwENYCn9+X4EEKnj5mJSpYlJW/x15OShkULBW1FZOvPTrumUvbirecKyux8v5WiDY2rWh9jd/Dgo/nlBvDit3jcZDxqfPkn71hbAiUa5eMuARyPJ1XK3Wu9xq4oqfcnFZS5eYr58rr7PfiXRyEscEmYZ0zPEzt53kx5Y3HaAPD7+f3KY0/g4g2Zo6BEGei5/XnXjZkSuOwNOr83NKw4DMy4nMA3nvW8+P3cyDNBrLXuFwDAXGU0RKYy4EnN3pmHJRnnu4jXkQjLmj4K/7tXVTmWzUEJrCAgiVjBBCm2e2JZg/gqf/626heXqT1hWbNpbM5C1h7NlegPN3XPn9lIER8nXKYU/m1FGutHYvVPKDpoxLhsFjE/dsP8fmn3+L23ftoojh7PfVM2lHh0m/H8OoiBpfn0e4P4tBMpcBbMguXm1jf3cf4zfvYfLmL6noXh1oyFO1oOGjtc0/XafJJ6d3UPT2N5ulIVHuds1EMTk+V4aMwDzQsi2VM6Ce3WMsZfbi+ibN9NYJKscvz2PVbsapWojccxdnJeQK8YWLNtDBWem6cmfaAq4cegxdlRVEVWpSCauypgwCpTBlQeroPAUksW+zYeC7SvKT+Fv4q5YvOYV6ndN+U3Y+yc7DCZ8RgkY1qfq9KNpRbposx8PQoo5KBb2PTMpn1NF0ehjf3UXNV9YRq/EFRVcj4y+fRgK7X2w02uZ/74BDYNX0Oz1vN5ymzF/C4lSqKnn/1QplTPA/gifs1G9koUCZ2SoYAsBrfT449o44ORadz7H3SGfQFOLLfcILuJ2MBUL/++mu8e/cuvnz6PabTh6jVD9HrpEaSYkY+1JRN2e09VtyUctZ7wutnneU95rn03Fh+P3Vig+yZnI1tMMg6wTL8qTwu5Y/ln8dmHe0MLKgt5XDlTJi0J5Lc1P0NKuQKBst3y0TvdwfEeLblpkDGujNjElWVZCZZ2jlRhSazGlt2+jEMbXRyL1aVv7ebaV8hQzHSAJ48RutkBb9z9SzPkF7La+vgq4Oz1s8EVjV2gpq52sAglOweVR80JWNSMC3JKwF08B/HLldMNo784qIOy02kTX+pZu8EJjmvOWtNAQz6luRgYvk+x31AgEwZasm+kowoexQis2vVlKkENQ97G3pPet/s0lhlEymDjiqVJI/M4QwNqoxWV0PnQNXR/gCwyo6HAhq8A9l9uVRuDe1qrtj2+rrRK9esswOM/ittBa6xHvbe097ImWC8o/ZRplX0/uUzpc2Doc3aMT84F7wfmYmSCe1WtHLFmN+HObYelw2Wm5vTb4G/6d2ggcrOOckWGt8qAbNQq/ncSS7S8DmPtQx4eU4O6wTWHoP27OdjNWlai9LW8Rrze6+LkrUM6oieIQXXGD8UTj6TPseW2cz3Yv3Yo5S/G/zlfryrqjWKHmGcoaP9DM3Chkay6bwqGBQpqKzzU8cpTw3iATGosNba0IMl07Fo720eK464/1F2UPkC1XAuqksBvdyTUnb+Lg6rRA/OOZYNmEEZ9TVYrWLQTVSJtvsdiDIQxXXMn+VvKZuS3Hns+WmqPdPUlnbrcf+RtViAz/9/wFPab5z33M+o6MN0tKUJ6Kwe9bttstJWsz2k+c5JJqyh14jm3YBAPpd8lnemX5IqqXhu0UzYoJWCc6z/NiVOKIiXg7gC3rOcEBBJUDtTcNjZ1VlHZmdg3e9kJ9Z6QDRnVJTyruoVkLJ5qXri2mXuUVVBngNki9p2G9PZTH8fz1exWM4EREk+HghupwxmQKhqJdkEkmk5gcE6bk1QtKjYLPWi9TNAkfez7ZzSP8CJl25WuWiiAfR88b2Tq7rVN6gEn/JnJIM57wRw6JPK3BbAU78xUIXS6Ow0okKFSzMGo1F0O6nZvJMNrJMNQDnxJ8bXcX83DqrDqQQBNB9eXMTVVy9jdH6malD6CGzvxwKeKtDnL+axHE9UkdOotuP026/j/Ifvon51FofBKNrDQdSb3ZS0AqOHqRYP25h9eB/Lt2+j9nAXYwCIzx+VnAHwhCwij4lzSjBrrwqoddTa/ahePI94+XU0fvgu+t99G63hIPmJ63rs0F+HXTw83EdAj3R3F5Nffol4mEQVereHcbS3u+jAukCS2ckw4nQYs8MumoCgAMaLdWzmiYZmTTP7Zxfx8vvXsf/+X6J9OozKoBcb4hPIEqTghnNxiCaUfh8/xOKfP8fy159j/elD1DYk0qYm7DqdII6sY6UZveF5VJ8/j/13X0f16xdRvXwRu+lDzN7+FpNffo43/+vfYvr5s/qlJBAzyUrb+Hz32U32zJ9Q1Gd5Jl3f5ITRCylRCaV9v1I5HbKnOaPaFjrftE9Nmcu+41rsF8vb0pc3PXW0Ivonz6L5/Ntovf4xGt+/FvBU7zSjA1MGPWoz8EQCwuT2c8SH64h/Ajz9FHOqoKBPr+xic1gJeMJqrMPWsD3EFEquQ8S0eohp7RA3sY2b7SoetptYQ8+3fuxDh62U7IrkMxgcMAjB+5XAsP5f0HxKv7nay8l9+2SfOP7lOAJrkkCXx+ryUu7aJivZWri318/raT/VsQDb6JY1BKOpeud5T4Engq/IDX95X5T2vN+9vK99CMuwp/GjP8SWCmo4+5e+3vrN8RSDVdyfa2xXlPuGsZb+aaJqS3MsXyMnl8n/JDi+3yppEPBJdlDep7Z5/BzPgdfcsbUyBuP3tXzmu8CubI/6PWxD8R4G1uw3+772i9CRtk2Pus2JCuhVgaOPVcq2Azx+WECUXKeq5l30Oq24OD+NF1fPlHReq25EiQqIApX9+GEan758EUjCGLC/NF7YEKjCjOoReJLvPh3H5O4+6tuD7Hp0NpUYk9VCIBOJwdVWQ/KTihKSRwBx0M28e3u2UEXWqNUV+LDPFb1ULaE/acnQ3IUSmAAjlrWDqopr+0Nc9kYxp6ceZ3gPNWi2s/Hpt8kO7JPcBR0zHhLJPyQcxSGmVFtgr9Sq0et39H7Ik2fPL+P85ER+CtWfotI/hICS+8kk7u7HcT+eJDrd7S4m49TnGRADW7/ZbMTp6ETgnphqqgB2KZivOMI+YrpcxZtPH2O2XCixTHbwIlU+lomVrCH9EEW11m7pnoNeV74oazl5GMe20tRnv9zexGQy1fxCF7c89u0l+bClewBU0t+L6hOqnUhME1U7Ntki9a0mvsF3QC32VXuyiMpur757vWbqL6/3gCabuaUXVwb+RIWX5aIqng776JEAS59WKlnNSoVdlfspAVhhs9BHSuwJGXjCLuOLGIzWjr62zVTJdgSeGnXpWJ0rElArVbEzKUkdlbbbq5qO6tZNLbQH5XsxltxLsC866URBjV2HLKTFBRXU08U8HrZJ/5Wy1bEB4jtzkhGaregNT2N4cRVXL19FozuM9b4Sp1TpPrvQOVsu09rvG424m89jsloK7Jlvcq84ev+K1fsQLagl600lDe02AID02mtFq9MVeAXwRKXZfLWMa4DxHVR9NbEi6Ut9fondQqGbqMdHxKKaME3txchCixPWar5IPce0HsxDjgvs1inhuis6xka0680Ydjsx6LSjmivaoHBk7iT76YG6pV/cMqarRdD6C1uP7c/cYms5CY8YlRP8oDy2rjJoZLnPeYDaz7LbeqPUoVS7lf6pY9/2owWWPim6kJxut5sHCYajMZMCSxKmAvIes+9Lg/rpwzjkpnlzQ1euVxJdBpX8eQNBrqCxsrESNVDgAJODQFbeduyOgWA3f84GsBWzlYADmVZangg/zwrrUVk8BoO94Y/a/8l/nL1no8ZKj59LRc7HrCRLR8bUbb6tnWAHOayMvejlz55P5sGOnQM+vp+BpdIg8vtaSPmZ/GxH1pn2DqLZsfEc2sDw2pZj8BwosFiABh57uW42WnwfO4UpG5EGfCkbv3yO72ODMZ315KBz76cGhkvzfbBKB957sdxjntdyH/nvXG/DzKDp07lwcN1z7n3otSkNI5HF5H0rjvjcdLhRq6rMvr3fx2h3iKtDLUb1xBGKI6V60gVOW6Iz0zObjWifncXwh9dx8re/RPvli6hg0JniRY3gH5u06z2LBhClweozosZ43l85NVmOjAMlaiC4VSVWa7uP2ecv8eu//T0+/PZGFBJXZ+cyLqLTjOZwGN2zUXROT6I17B0bZi6m09iMZ+IqfvjwMSYfv0Rts5HwP8AWkw1dxusgO3PG3lpOV8rsaUDXNOpGi75WF+fRp9qp21E2HUEQ0aJM5zG5uYv5zX2sp3MFXweDXnTp43Rxoga+e6oGOu3odRJtQ636SBWjdcvN0x9lRjJq/OWgFD/rmmri135qkPp6gmdef+/fP+6/FJB9er4sXzBsy/NWOicKTDQS8JGucfXUI/0R54vz4dJuV60gy/mbqA1zKa/OVW6QnvZ2yqJ00NEObBm8hbZEQaxMLebqwEdD4rFnFWeesfhvjMkgFk6K9QTZpYBPjBXgCdo8A0+M+5xm2FTXUSEz7AkAMDWEqQ25L5/78O6jDH90lrOMRqORjBXmkvtJtlLtBrgQ+3gYj+PX339T1dPbn/8ek8mDSvJFE5ebeRNwVnWg+qY/ZqhbaT/K50TtUeqNch65vtRLT3UbzoGv8dqX1//ZZ5/qMuacZxoYtMOWKmGTs+9gvnWYZaANH9sMduQI9pUAgAPl1oN2BlWVlO0NZ9tDbYTxqkSWatIBrUwHkpwMHIFUZdrI9CD8jrEoAJQNMp4PAOW55T1wUCy7CMKkjpskE+YKI1Pe5coOABcCntIZ0C4jy/J6YYSLCxogNzu5nAkAUPYNGbr0AnM1MTtd3Oq5hx4BVwNPCtKSMYY8zU3oGad6QOVsZevr8ozTXBjn9whqFMEV2QzsWsC1/A4dwF8i+TSpzb2kTGWmXjDohJx1q/UzlV3uk6C5y8aqbIWcvS5HJ9uQOBW23ehDcQweZIow6Mm856H6cXBG75tp02wHlNWOBp10BjLQQRao3/0I5lg3AbwQsMaQZX4zlRXrxmdw3AbtvmSf9wQywEkvCqykxldH2eN+f0d7oJWodhbTWeppKBqudGY0/5XkNHk+yrOu913M/tDHwKQH1hc+7/5uG4afGSdAlxrCc0bIKKXBbD7PAllxTIsG20p0yT0+mK917oEhGZ4dQP3ffW6qFQWIbIsRJLd9xdnar6AjfUw+cMWTdBoMufSU3B+UcYkzKnuU/lgkqbgyJJ89yckCdBN4UYNnPwEfSf4/Zjmr/916p3W03acmuDmARdYp2aqWQ9bDJbjOGEx/yjOse2xP4gQd7aKcUayqpfzldXHgz/2WbPulvpnp+gRK/LHiiSpy9Y10P5CCFpH9vpynpL3j302z+6QnoM7ek4onBSlEp5VBIBKOAIpxXGUKZmoV95TLe8DvJpAxV09xL/dTc5+wZD8qLJF64bn0h+flZ9JDRmcv6zHmyba95rqezgbftyQ4UP0FbY9oR3YBcM2cEcyRXtrtYzafiwKGs7pYQc811dnTWhR7hZDYfLY+Aou6hoCAKF0jVmsawyeA2zaX3916E7DE9llpv/tMAZxofVxlFuJ5UQtAwAmAK6+LKPYqVQVdDLDKls9UJQaeeIdaK9nzoy7VP6MYQDcEWEFj6VaHjFEFQQajRAVtP8kJI96Pm/vrmI0ncX/7EIsJQbpKkExz9fxZnF1cROvsRFQ+NbKNv3yJA8Gz6UQVT4vZJDbTdXTPz+L8h9fRe/kiDuozdBadwUgVVMgSUWQjK8lyvf4U63fvBQiN372P+t0XZYijb2gSzlnWXso0loB1y9Uh6p1RHM4vov/Xv8Tov/xFFDuHdiO69b6o/WardUzv76JOVvjb9/Hwj39GY7GI3e2n2C9XQZ16q3pQwsS2WYttpxPTPT0Mm8o2prIVGU0gd4XNMOjGs6+/itFf/0eMXj6LOD+NBYwN9DGB2nxHf7labCd36pc0/49/xMO//z121x+jvsVmqaaKRAX+EhBSB2Zt9mM/GkX11cvofP8q4vlX0dhtY/HpQ3z55ed49+//FpPrzwoisf+x38v99Sjnkt3YymCL9YltAMkTkgzA/sHbka85oUx0pzWAs03s5jkJgMxn0dbXBT6lRuIbBYtli7FhKUbGfmLP5kzlh/Uizl58E6PXP0bz9Q9Rf/V1xEk/al2ApxQIpYcFlHT7WsRich+Hm9vY/fJ7TH76NZZv3sVuOYugmi9SgA1ZYeBpfajEms9VIh6q+7iNfdzFNm63a1VpAErZ5pT/Inq9ZMOx1vafLbvtn8tOLHoE+byWZ5hrsNFstxzt0Ay0pzjNYw9m212W7ZwxV1tZRpdyxDrJstt2aGnDKxs9Jw9KDmZqY8lMfs5+LvfXuclJr/YHHcNyTMN2iXWdK58NElm/HceQaXE9P6WNab/FiT8KgMonTKwvrqT2Zz1Gx3QYG/tLyQ0OPubkCMnZ/SHG86nkl+zlIjHd58A2nefQMaWnwJPf96h3XfGbY4++n/3mMk7me3kPeZ61frKhM3UwrRNypSHjUMUn/eSK+KNsvqJfvc83CRHYEgSLqci5vDqPi9Mz0hri9v5O1R6MjZ7aNze3AqBk4+UeXKqkDSpXGtHrtBUI17hX85jd3ku+EvSX3xX7mFH5UK9Gq9aJVr8b+3o1ZqulbOFjjG21ju58qZ6Ag0Zb8RYxRgAOtqj026gqEZo3JAb6fVFFXq/083lvGF92C92TALRowd1vOPsJVHlELmw4wCBz2MdEoPJB1aUExxuA5+jFei3OL07jq2fPxMyAIqU6iArnLzc3AuTo8zRbLOPu4SEWq3XsoByEiox4RWa2GA2GAvfYV8NuS20fEvBXiRr0Y7NZ/Prm93iYzaR7sZfN2uUke+8FMak0GtLB33z9VXSxNaHUbTS0/g/zxMwC+wkVOvuciKMEAOwx+hMRx2sgL6l4Ggp4ggnDwJPOFJR1i0WM7x/ExDK+u5e9e7GGrm+nai7eC/lA1RY6lwqkTiX1CQZs5KwdQWbWkB6RgImZFlBnA4BCCT7Mf+5JeYhUUUWPp9wzLoH2EePVPOk2fG2STA4J3HD8bVLJoCuxYxg+6g35I+4zVd3goCZqVfUY414wNlE9XqnFMAPr6QyGAJ11BtLYw6vdY38+y0/pRaj3W60YH7ayi9r9UdQ7vbh8+SrOnr2IersXg9FJDC6uYjg8UdXdAXuz0YzbxTzuZjOBs1Q8UVkOzZ5sPhJXq9XowYrQbEWFal3iQG1kVE+JUYwLirmH+TTGSqIhUZNeaslGbdfpKdVMoBF93ysJ2CN2S7xAcwmoFYeYz1aqUkIvcm5lexATxl9fE8uAbrWtmAdr2Ws1BTzBcCVZBGNITgIA/F2uNsdWKVTCKaksU+vJL9o+Ut/J/4MSsUiMtN1rXUe4o9R7ZYyYa0ksKHWefXHLUFH65dhDKXsrw2H/wKI4OO/qJyl7LGBKKYsS4aPHlQ0fK21nEehlcmPXpBQfHV+/gKlacPj9OytSKw4P0grVf+f+djKsCK0s7RD7WhtrBj88ViuhPwOVyne1cuY6B8oYn50nvvMuDoj+WQDQxoedL79fqZxVMp8z9krgyUCe3+sxWJsOux3s8n0d2Hg6dq73GieDNwUuLGj9Dk+BH9/bytUbz+vs/eDfe86VrUHgr+jdVQZBfV87+DaY/HlvVgR/aVR5k3vNneHk+fD6eL79nHIfle9vh600/m2U+J6eZ+/JEnhyoMyGT2n42TkondmngSecgGMmZg1H9aAmdv12O076g+jSx+RQizOEn/oo7NUQtnmoS/mjkAj8iHeVEuyXL+LkX/4ane+/jcpoGD14fzPw4dRhZaeK8eiRl7MMbnidNO41fUtyTyG1nCCgloBAAQyHXZw0WlGfrmLy+8e4/vW3+Pzhg4RhfzQUiIOCawx7Kfvg8lxgmRxA9h9O02YXd2/exeeff43Nw1i8+DQiVvZ/OwXufAYMFFrxwfELcNTEUe13o31+GsPnl9Hu9dRAEEOOHk67+Sq203lMb+5j/OVWmewEtg/DTjR6nWiNhmoGbGo+aHUSR3AKXGtflf0lct8JN3dNZ/OxegfZqX2UA0peg3Juk6x5BPH+zHjGoSvXyQa4Bbz3kw30p2cFQ/Dx3KXIEIHyEgCxPDPFFOv6CBSRiJCUsp6xfaQGJBOkdARK5+AY+MjND/m85bXlfzrL3lsJ3HDQlHtZhiiwC3XfMlGu8Xso98jGIVPI+gCHVs24Ly8FHGEstun1daRWcI+NlF3D5z68e6/73N7eqqmrssDabX2e75SNEyhXZjGNLpt1ZVe/u/4Ynz5fx927N3Fz8znu726UkQvVHtkux8oaSstzkJBxlI5fkjmPjR0tb7je70kmoOfB+svzrD2pHmCZyqxoEm+ZU8qwUv5anjMeQDfuKTrJnM1nvaUgxhMwn89abmMUW87xLAftOafek76n9wT3cyCebHW/L8FKyf/cAwf9R/DEICJczTyDz1LhydgJ4BwrPOg1kwMnGFs8D/mqvZ4Dgzov2Zlnbj2n0iebxCsucDtX4jg5xr2Ejhz8eS1x2giEaL/KwMoZWoBB1Uasl4kjG/ovc58roFFJAQ25tdlxlQ7NVU/WcwBVtkl8tm0z8XscBoOqZJHbYTItqDihAU0zaM5cEUxV+hdGZ+5Vh2zTeuXqKQeZXX2j8eQECeYodaNKYNmxiiHvP/6u4KqTNKw/sDvqaSySOftd9GvtpP+KcyBbK1OpbBbJIXevGo2xcO4JapQV2dbHpZ3F9ewBUQRnajP/jP60XcS9j5UCOfjk/a370uQ1A9rMl/cxn7cs4r4CMvYpY9p2iJNRLK99PulpaOBN/XYMKGXaEjjqyy/b2fxO+8h9ITPHu88g4BfnmWz00taybOc++nwGjQw6yQ5Q4DFXNLeacrD54n4EKHkvxgnwRI8X7nGU/Yd0RiVf6DPQaKmiCX3r+6o6KXPGc21Z4S0gI9slOC3AKU8rnh51XqKeKRO6OIOlbuPaozNe0ETYfnU2pcdvWXT0JTKYkmRsBpByIk9p31l38W6mok4JcsjHR+BJFWBZFvH7HZXeGXiS7MsVfTrzVP6sErBa6nvL+9JO1ZxZlxZgEdVllvX6njdT2fPJ4K4AyfyOCqBx7nJFss6T2gfsRRFiexngU0C8+j7lZBvGkYEnqHn5Ku1wJ97xOzJcSRBqdXHqD8kJp39T+0bx5AAAIABJREFUBvl3AJe5CT1VUOheAjxkh5MRC2f/fJ6Ap0QbmmRLAuyhgElBCr7+rEesmkE/AZ6sr/Q9+1n/aa5zgA19k+b3MaOU/eq1IPVUmaYCoJK8dEUuZ9S9DMhqNvBEbS0ZvwSeh70TBdBGBFH6o2h2B1FTf4OWgnYwHKAn7Ye6WtN75OH6bSyn89jM1+rXAr0V60wmd384iJPX38SAHkfovvEkalD+3N/FzceP8XB7E1WYFTrNOP3mmzh99SrqZydRPzmVvUwgp9HqaK4JRkHZt/1yG/t3H9Tn5+7X36M/f1BGPQEtKh7J/pf/nTItUn+b1TbqlU7U+qfRefVNNH58FcvLk9gNuzEcXUruqlJpPInD3UMs//lLzP7xc1Qns6hupwK82vSYiBQb2KBnWo1Y5GQrgpdU1yDHlFSBd0Ez++Egzr/5S1z++F00oeYbdOgmHhX6tG5DfbQWd1+iOn6I6b//R9z9279F9eYu2geo0fGFKgGTMn4G/gx+W4UM70432t+9irO/fB93/VH06F97fxfjT+/j82+/xfTmsyqNoE3iRj5L9kvLOEZz+yiLj3ZUUcXTwx+DHrDZCuohZFeQrbNdxWT8EDvmNlM5Kg0aoClTaBPMnlXoswYVVKLMRZ5Tcy3wqVKJcUScvPwmhq+/j8a330TjxYuIYU/UTvS31P5fJ/Dq0MQWWMV+8hCbt+9i+subWP3HP2M7Hkd1NovDfhNzyJoEytY1x3vkAz3IYh9ftqu42a3ivnYQCDXZbGJa0KmJ1FJ6icraZINylhxvsl/Bz8yVkupyRnbpW5XykMpB64cyBmEdgz1Xfra0aa07/DnrA8sTPlfa9LbpLA/lU1HtS1WMA/Y5GUP3wu/N1HOOi1i3Sk9nP8Gy9f+j6z13Y1uSLE0LrYOaPOKqzKzu+tEDDOb932AEZtCVM1XVdTPzyqOoGVoPvuW+Nv1E3yJAkAxG7O3bhYllZstex5zwIb6xcZWgckT557GaScJjLsfoMZX/O/YhStzEz1smDznw5Dm07mPM7L/JItn/1m+lnmMsDgiUc208zveurp19Fz+DbWHJm5zw4NdsH/q65Rk0tsR9RDNWtJBgvznhGNo99cfO9/XacG1fd0t1AXsYP0r0WYnai6qc84tTMdogs6BDfZ5QxZsqyVI/11QJoj2H/KxHDDo9VTyhR7T/CQa9TIXTYNczZujQ+EbGNcBm2imxg2QTyVsSTXKPxAGU28gEyorwu7IPoWS0Vl1Uyt1DqgBhLV/WC9nw424/BvVWfIGKjCpkqlmQL9mWQdbrXAhjTGwn6AuqRZ4zzVkN2i/6xXRSnyF6ExKEent9Heew1Rx2MR4MVf389PwcD8/PCjxN54t4enlR4KlDFUkDxp+OdClzTZ+e89Mz6cVz+jLBngGdL/bWPkQV+OPPv8TTjN6QKYhq/NN7xf4B/jk+AnSA33/7nZg1SHajsmq9WsVkvhFucHv3ILq91DtzLz/K5zHp+US1x3ON+gSeOgo89ehLKD93rwqqu89f4svnz7GaL6TTL1dJRrSx5/t9+S/QmxGgQYeOoLpm/ulbhL2Yn4X9QbIm9Hn4IpYHyBoFgNhMrPFmr+Q6kmKgT7S9I11Uq4kejzlhPzMe/MLUriDZ2ctOphPdoX+T3yd/PFdxy7cjmI5KwvqE8pnA06Gu4FOfSiqCZNyv0VSPMVpfTA+boFq/XU+YRIl5lP7QqhnRH45jAE7caMfw7Cou37yP4elZXF5dy6agL+Yeu4uEnXY3HpeLuJ/NFHxabGHfq4sKnyAP/hbBvD62FYGd5iEl9zVT5TxVetinBOSesafEFkLAeC9aaua512op8ASVYreWaA4JwPZJvpLHjx5LlviG9g/bjRJrFiRnUBFWa8q3Ej6wo2qtqz1I4ErBVWJ5GWParZayvQkgyUbCDmHNlSh9kI0hX41kk0bqO6xzDjUmVPaNZBtbHpZyUFiVEufSVylnK5l3VPTjdTJmwd4vkyUqP5iKJ4BFKzZXP0loBOVjr43oSwVUDqZU2FbqUizNppwCK1oLZhsITIIVjQdaKeBcxeLPOEvTjjXvswIoDYNS6fh3Pusvg9iuBCqdjuOJ5W8DaaUz6wxeDh9AhI19O4hcMzmd6cCWBkHpgPEenAqeAwUrTsSC9kMCqbgW17dyt0FTAovlgfQ6OEOFv1+Di6/AJuPn3vzfmZ8G42zYeG3kjGYjwcq53Afl/zxHzgjyNa1IrZw9Tm/scj3KgJsBW69pKYgM3JTGmYWVM3wFDBbZQl4TO2xl8NBOpp+Xe5b/93Uc9CrBIP/PxhHXsrHq65XGG6XMcn7xcXebaNJcvdGUM0gGy9tDPUaHQ5zuIto40sr2rkWr1gpazcFFqqoUgE74cX/4Lob/9Oeov7mOTbcb56OTbNS2UrZ+yhn+Cow4NtxKQxolURnSymBOgacKbKxtY1xvx/znT/Hz//XXePzwORqUEZ+fiMLiZbeKs6vLOH1zFc1BT5mcyoSiygaO58k8NpN5POCofLyNJtkdOduGrA4E6PH5tXGgdWp2Y3RxFu2Ls6iP+6p2orcTn6P5pErKX2axfHpRVdWWhpRQJrXbKvFfn/SjPx5GE4pCek8NhmrGSRm36OZqiaoIgW5Q0bQ+PuM697mXQdrPpbOYjMdjxek5LY3V8vzaUPBeKeWXZaGv6/Ppz/hM8dO9ENjngIBp37/2+PJcHgefeB+foSIMYJ1n1JnepGBT+k5K6fj5vh5PqhbhNRtzLmdPsuyVZoRrmpaV9wrkyr1mHGDSvkNJ5z5SVK2Z1g8gGz7f65sbOVwEj/rD1Gy0Ag3lJLxSRbAHMRyh3eMbGj2ujVzmWhhuBAzag56y2wg+YfCRcQ3wNX+4j59//jl+/PF/xP3dFzneahNAn4T5RFlKXutSKXsOm7m02nKt1JU8K/KZObEzzdxxHWccYqhX57NwvLxfeF8pi6w/HATiLHN9ZJgMy6y3FHzJoK3lqnWuZb/GgfMlypgUdPJzHDvcpVPKvas9YyCKUn1l5LblGDEO61z0INlD/gxGuMd0Pkr0vhhSGFSAJfRlkS7i9FOVlKl2TfXG/TGIWGPkaUqyeZXx7i9UVjNX84ZzVXD9QxHKuTL9GgFrB3OohCQjXnsfDmkqUmhKSjA2U+PxHp9XP58qt/KXz3R5tksjsAkdEIGOvCdkc+QKKO0LgG8Dw4yDBrc0oeVfUDBkmwKHgmQBjFXNB/RXZAT3usk2maden5KJuV8O84OTIT2dg4XSL0UVJNnQBG6V0MJ+Ahg2VRdO565eVRoyb5Jt0G/lvmIEG31uyJK3Hq6oCoH6cqas7TC/n/dijOs5ymxdU+3R765ZBNWL/ihcS+BBpjLgOlxXlDCZfoD16g8TsLOcpz4zfIZr8rt6rOQAjhOXjuV5M58bV8GxztJ7GbzYHgFnrLWD2goiAeYWgUDtzYJq0fe3/cO4bK/IBs5zofflihlfQ/uRPkD0oMxAHufL80xgCKpCV5lILpDZ6worgloAmjjhaoadWQCwq+ndo+BUrQo8SSaV2XHM/aGWeiTkCjJTmym4QNAi6ybbldzLdqj2UKaSLvWUz5JfK89zaevyPlfEJFs0O1+uIM8VWnye+0hGN1IAXw2gVW3N53L0KmfdloEnuOCLovNEa+IeFbVEhew11Nly8+csHwAwPOYy8GSdy7lWhVkOYCrpqMicBzhztSKy4CtqjJQWUQXn2Qvci4xnn0OqjznXDmTJllThUU0yFR/S9qRlqCvQtD70sIHystcVDQ97f4bMJGEHGQQM3qKqMDU2ps/Pw/NLsg3Wa1HvrFaLJFMzBQ5BAOu3drNT2Y+W59ZtKQD2xz0YfU53NLtGXmaQ1/PqNbFdJJlHJYeDSZFspESRlEOPVJ0gr5ARrSR7+IwSLjRnB52V7X6TKsE6bVXe897xYByDwTDqrV40oCE6P4vh6Uk0oddutysdV9qVjPX+80dlUhMU2i9W8XT3oHlSUg4V4d++jdN+P0bQn9F4Ghqa2y/x6bff4vHhLvobAK1aDC8v4vqHH6J3cxONs9Nojk/i0IYypi/qTNZGTcWpmPrwKTa//h4Pf/8pRstJCq4yFznwRCKAgpTNFHhs0+dqj+4fqVpo9/Yqmn/5LvZX59EaEuDK/spiHetPn2P+H/+I5U8/xe7+KQYt8sr30SEp7pDOIJQ1otiu1QV0qlpAlR0peIpvwHs4GycnNwo8jf70XRyuzqN2Oo6DssTJVq/FjkSi56eY/Pv/iJd/+/foTKbR3qe+kOwz7MMtoBoJtgJu67GFpuf9uzj78/dx3x8HdMGr5SIm2JcfftP81nfrRGtVBaG/rgq0DK1TsZTtGZXR5QCw7YMx1W7jVIW2bdKTjX5aJNotYvb8JJAKG4A9RmATGqAaNhG4I+eNkilxEHFSG9FUfwkSU1KgdHd1Ff2b62jc3EQdP+vmTbRPx+qLRaWpAqu71Nss2s3YkQS5nMTq06eY//45dv/ff8Tq813UHh7jsF3E/LAW7VIKPHGGd9Fqd2Ndr6u30+12ocDTS/0Q89ou7phnU5c2U0UQlX6Wk8P+oKo0ln1VVE0LKASIK/wv21oVrtRINJy2e32u7RNDtWesyHiTk5Ek53OSRGWwFX3GSz/VeENpq0vG5H4cHqMTbLIS1aYtP2NsotQDpY637rD8M55kXWe/g8/Ibs/Vrp4X7zs/v4NIln9lUFSBGdPqFoEw2/fIQoIRtmY19gyCc33Z2RBCFjrfNr+fk4Qexpb819Sqw/5MsgFe19d2X2lj2faXD58T4o0lldgiv9vmsj6VbMd2KXqwYQ/6vdhLAoqLHuTH+iH1GIOGEwG1FxU41H3j4UD+5bAPFd0uPt/dxqdPnxOgX+CVorKEypmqQnpEdXqZ7i0l1EDdRWItgSdX/1H9cug0U5/Abi9VJNPTEZAfgJ8KjflCNuuQ65LkRMxomwLTyOe0/2AM6ESv1ohevaWKJno8qRK3N4jOvhYvBzq37eUTK8lFOj9VsyFzAMZF8Q8NPj2xSHQkcZTKFlEpR3S6LVV17KiGPGzjBirYqyvpZuyRKTR0y2XMSDqZzFKlk3RI0TZFpbRJ748Gw7gGB4LCsVGXDz0ajBJ7ynoTj5Np/P3X3xR4An+oEr8y5sA12EvsHSpTCGhBB/j+7ZsYjwa5IrQWc2hpmz0xp0A/OJ3MFXzCFhF6TkCs39UZww+iaoXe4WfjE1U8UQWlfj8k74FpTGfqQT59JFljkxJgp0TnX6ti0YUEcVKPoW2cEDggWN2s66wZK2D+STAgYFjS/ypgzzGkRQS292qXaJghKEB/mypYFey1WBxecewy8GT/fNNJ9r18b2wb93lSr8u6KBIddFJyIT2CCTgRXKk1oktFK3YnNlajFbP9Jh7Wi3jerVStX9+lYKq/2VqWFzpr7ZoSdEiw39M3aziK8fmVqPcur6+if/FOCSak9DfZY61OPFM9TR80erE2U49K8APkS7/djj6+OnoQWrw2MQCqNtnXzPFB1XqL3U7P9mW1iKb8/27Qk5QxERSqH9CzuxjWUuBy1Omo6glqZ87brpYwkOU69QOjGnGx3gjvYt7oAalg7G4jn5MxgUV2KILhvEJr2GmpR6uZVFa5SECMItgl9D9eJvyBM8Y6p/6zW/lirCE9r6ybrBssB52AW+mmQslVmFYr9do7xqBKzKvUOZUf3G43DwAnDjowyXYMyFYrgS3f1xe1I2SlZsFfKmFlnRXRXwnWLKjtqBtkNHAl4ZgDJRy+8vreeFaQVgLlPcvfBTLn4I+BM8ZgJ8SKqVS8Vrr+6f+V7/E9UOwl4HHsoDjCVxohxwYMYzgOZjBGB+ickeP59TjsjNvYKNfF4yud1hLgsnIFfENw8j73e2FOPW4bHn5/aVTY6fL6WOH7vXLcM7URv1t4eL78Pwt6gwfe6DYsSqD92PAx4GlF4f+XxkVpTDkgxvvLQFvpHJeGi69TXtfnww5smY1TgTIZ6OLeNnoYq0GRyrFdbuVgN4i64wzg6O52MYh6DBR4ihhsDzHeh/g2a+3kNFECHat9nLRTPxoaBTcuT6Pz/fto/+mHaL97G83BKCkUC25o+mjqmumTsC82m5QdVq5dKUQMRCS43mXn2fHabGLQiJh+uovbf/t7PP70e+yh1Bj1o3kxjsa4HzuyJQk8XV0oi1PnFU7r1UZUd8vfP8eXXz/EejaNIf2QJMRSM0r1jtqnAIj3vs+r99MKfteL0xhcXUbr/DT6p2SF0izyoGaNGFOzx+eY3T3GZraQsdsdD6Mx7Gke4mQsypHeYJiaM5JllhUIclE5QkUmv5t5C2STUZpAMQO4zlJKZ+I1k6sU3qU8+aOzq2tnY9znzftTwCbZrplPHBl9vHZ2SnQ2dml9U8ZKoierMrCzI2t6FgczTBnFvA+HBMYTeKPzeBR4KvdOqR8q4AtgLRv1dnYEXmewhObJPJtlflklIDntwBOAAk5oBvgwxPn/crKoej7xXoJNUO1xfXTHNQHPrxIPUpBESvdQl2In4ISDQ8k8QSSqn/i8AhPb3KOq3xPI3B0OlKGNc8Czz6Yv8dvPv8S//uu/xm+//RbLxTSiRsYa1H3TOB+fVGtpOWldIGCqCDxZT1qHlDrBCtsy0fII/VzKRBsRvpcTJ/x562zvEUA7PuNgYCkfrWutZypnNe9P5B/rYL3h4Jjnt9RP3v+Vk58BVkrcvd8JYshRpqF7rhYx1aGMwm4C3ZMDm84lnMfKaFdWIw09E885DE0KdLZSxpedi9RcM1nXTjqoHNbCcACM5XlYc88Jn1O2UtG8GIOVxB3JeZWRprNGNrooOOXI5YxWsuUw+PLfCgBQsfoHHMh+zbq/BBo8l5rfZWpia0cd+eTAAvKNiho5gzmQxF4h8AQfPFnoBGv9WapF9PluOp+A1XyOwCzBWGdhcQ3mm/mFi9p6zX2GBNRkipz1NjWnlryy3smUe7w+e0g91pijMvDEe5l/nCGdh+xwSA7malPJjdrXiT2Wkz5jOMtyBrLcNPhte4eGsvyvlLmmimYObOMYbGpT9WijvV6Ly4vrSnYAwnMt0UDmjFQD23zGethnlHtCBcVzVsHzomqNPbRazirgjM8fB54a65QgobUQ+J0CcXr+9SYYL1+Wr2UildYxOzrmWZetVAB17FXOj8++MhMzA4KCmDnwZDuHwFN11mvQMO1EbynQOYNy6E0CkMhQBTNyoFnnK+ukNDbQEAL/r4En8ZjlvUDgSVRIOdNXuiifTb0J4CMHUktQyiCjgtw5icJrY1nqNTLFZ9LHSW6Yhkp6leDYUbUgz6Q9y14VFUUGzlUdkwIz6YvePpATvlIRGVCVjAGcz5XTPqPHfgqyrnL8nJ2vANcrfbooDek9AK2vMy5VYZOyog0+ag4K6ufUvykFuwT2dZLsJPBkv4BG2MdUe2qknismoGMrfbRK/mcwjx5eqvJS1UYzASiZDkZVcdsU7FbAfr1S0An9zBjwVR+en6rgvpY8EhiZ5ETEYfN1j2LLh1db5T8PPPmc23+0DC5tuU6zo6pjzYcqBfOVlfVMxW2STwIucrNnMtN1jqGBxT+tMoWxR6BuWavik2DcsN2NNlTBrW60Gq3YYlP2ejF6cx2n15fRbA1SMkCWVda5yCu+SX7ZLlZR22xV8TR5fEhZtPRBhd7qZBxXJydx1ulGe72K7dNzPH36ELefPsViOokB9HUEM+rtOLm6jtNvvon+9XV0aAh/eho75G+nFUvpvn3UZ4vY/f4xlj/9Evd/+0ecrKbKZKeiS9V0tUSzBxhVJ/C0Xgt0rG0P0W50Y9Nox+r0RD1q2+9uYgmNNtnq6I7NWn2olv/4JXYEt77cRpD4QU+sFrRByQYAP03eSi2Bod5rZLxz1kQ3mXqcnAwvon9zFWd/+iE637yJ2tlp1Afj2OOT43Nhd2If/vi3WP39H9F4eYkaFECAmNt1dA8tgV8EXKC/ae7wzxrRGJ9E/+1NbN+8j5PTc2U1Pz7dx+fff4v733+JGpXSsRedn+0++xCSfTl436TXlHvz5l5qjF/yADr24Sjqw0EMaaR+caG53VDh9vwSy+fn2NLbazkX7TmUP+xHfibKi13sJD/Snm03017Dp3E0fHb9NkZvb6L59lIBRwKQg5OzaPb6Yq5YrmbRPjSiFU1RIu4ah9isZ7G+u4/Vw33s/vXHWP7ye+w+fKEha8xiGetWTsTbRqyWWwVYAcCg4XrYbuIhtvEITWZtF5939GyjP8c+6rlCgl4WAgup0s+MIaVtantEc5Tnzv7S/+R7Zepwyyj7Cva7qIgwhuTAVgLvXnurlrKZeSz9Ma9piYmU/iQyw3kJ0jlFhS3LQg81+4K2IaxrlXiSdb2v6fvbL/NzeUz2KYx/WBdVPlHedxU+ke2RSmMdMXjYbvJ+lQwu/D2qHI57JHku1Ge1360qzsq58pl1dXVp95S62kFB28Clni/ngjk0buPPcw8nGJXrX9k3ueoDue39xZh9TxICqPQ0nmnZW64FgYJENUjQiSxe+uI1YzweKjBCIIM1oU8xes09VhUkQ28rMTkF7JBvVHhD94bu4GtFUgEmGgGkPfGnTSyoyIFivttJLBb0t84U38xjr9mO+WQaD7d30Sdwt9/FqNtXxRTXk31NFeJyofM1bvfEQgO15QozvtkQMD9otONJPdsOscPhaiXbUPqXQIRaTB9ivUo2ISw0VDZTP0+/Kao8xCTSpr9TVxIbW4/Akyue6J36MpsrsWe+WsX9w5Oo9tCP0ItWSfPY8dkPOh2P4ubqWgGndgO6vqECG8/PL6qYel4u48OXTzFZzOOwS34G46t8y7yHWeezs7Eo8lhjrst6kSCpoOp6GZttLZ5eppn2NwfG1snnSf5dS4k9MF+wZhdn53F+Oo5+t6eARB2q2eUyFvN5YqDYH9TfSdgViW1TqLSLggNs33qipJtuVnHaSEk76GACUcYfbW+wJ0hEqxIclB3TUKBwR7BlvZdfh32OrwU+pqoo7NZ6PZY58CT7D5aEXN1sHH9DYyQlLqSgEoEn/Ev38Z3D6KBASwTt1BUwqTerwBP9H/vEH7D/oq7KLQJP99tFrJu12Cypaku0erbHLN8lL6jwo1Ku149WuyfKvd5oHM1uL0bjk7j+8z/FmOT7Vjfq7W4sDrWYbfexbTViDj18e5D62O6RpU3hCQSIxBRC8jm6XRR6Kai0Rh6SbNloxGKzjp+fHhTkIfCkABRYID4TNhxUkftNDPr9GLTaui4BJFmponuvxXS5i9U6BZ4SVWUK2KVAV0r6p09thwR8cJoGVYgkuofWjZ+w9yg5Q1lMDSX1SfaBD2SqdduwFdWe2mRsYpvxy1JnWZZbr1m22icq8QonHct3y8Zvqd/sT1kWVzjFYNBzPlZ2VqxiktNDBNpK7BjgtHNfAh/loBLgmbKz/R4bVQaQnZFtQKB0/HjN4L6VgR/A95bzmCPCdsDsGPDT1/dkWlFbefyRQeLrcI+yAqlU4qWCK51Bj4XrOkOjdFhK47I0Ajy3Xhgbo2VQys/lhfWcWvmXC25lWDml2aAoDQMbMl4Tgxfl36WjVhkMGXQyYPPqxBVcvjmY4ecy+MNnDLIcZyhZsFjJlwGpcl5K45HPCKDKdIh2Og20GFxkjLxWGlie2+O19POUDmbpDNgQ9N70PHId/udx2xk0WO7DWRpYjX3KvCPw1Ok2okl0fbGMEY0Ne8M4my9isA1VPZExkbLKMIahSjrERVaqBJ56b6+i8cO30fzu2+i9eRu9k/PYLxcV4EVGgc6Z6FySUCPw9EfntzKgMdxNnQJfM4AFjfAQxmRyPD7Ep7//HPPfb6NN1lyrGWRB7M+G0Twbxvj6Opq9RFPWbDf1+T1c60/T2MxmMfvHh3i8uxdQTONGhKHOS32fsiiVCZmb9uU19Pow/9NBT1R7w5uL6J6fRV2GeioxRRmunybxcnsfu9lSFWRQpTVOBtE4H8W2VU9NCcfj6HWh3aKnSq7wymAWDXMNnJregXkDNFMwZpNA5TSHCWBNAjpdx3vreI5LWVXKNss17yPLTq+HAyre31DfHV/bQLkCG+3XUnInGJhqzzLY/ZJ8Nmzsp2AVwYBE5aL/b16pVw3Eleef30t5uM4VB6XM4lqiMVQG22tGtc+y36tzBpVA7vWk++SmyKZFW02XoopDptw/PWqMZxfnWlO+zy/Pqn5AVG5ZHtAYWzLlsBNwzDcB+E+fPskJsEzBcOJ9jJfMk2G+Lr/jMIvuZ7GIj799VNXTr7/9FJOXu9gfVuLZJxvUwSLtm2p/mGIlUXlYLluW2IDnuQCITLtq2Wn9ArTq4IRlfqkHvnKCCkohv75eLyuD27K+1CfW/d7Llpn8rbmEAiJXFHkc3s/e49ZllpelPnRFtfYq2VL0ciIgkm0GntsgJ3Pey1zMOHMC4lsNzU3K6MWIzhSXNOKFazlnpQKuVs52BpC5F+tcAj8CWwFkM4USzdd9nnjdAL33OAYr56k6w/kZcDgIPJFdrLNMZqKYqxKIDjit8ZOReBR4Up+lDByT+XYsH7wmyfNMIKv0H05cbiDrLGkyDnFmVbkCt/d6Ix5unE8Ma4A4yRJnkgFMA5x7n9ZrFbWC1jkHBal6wrFbTBNdsvUv86bA9T5lkG3qr9VtqXdEohP0Xp08vsQ6Z62KBo/7k4iBQ7Hbio5BQIurnXLQijmQnoVgKQfpS5vHr0ELYt3tueF64lxXRXkan8+faT3tWFkeaw9CdZD3U3IcGnFxfiWaFEAD9pIp7rh+CtanALnXyGOwTGAt5NDAM58pLDSYHKSLwytVp51ZG/uyYZcbBchlpxZBlJThnxqz85PPMN5j+4jAh2RO7u/k4JB1igKTOdjKsJSdmKshVUGIf5oDQ7Jns78g24LKjR30MN10/ay/CXCyF8mcxXP6o8CTZFFpNY+KAAAgAElEQVTR4+nVbk1ATFoXgjoJWPbe4vzqPOXzqz5sOfHAe9RZ2gJlcpNtrlnKNss0QLNXG9oJOkWmLUlAuXKLsy0QhtOUA40Enuy0us+AojlpkVNFVO7rJN15RLWHvtWZycl6Pvv+G/lQydN8WcnCLD+0V2qpt5wc21xJh/PKs4uSJ1crylbJfRvlu4lqI1UHy36mRxq9VbLMTOALWcrpmR00UwN5aJJZC8D+I/DSf0v/1psCDjbYUN12RKctKhiyd7neapl7bLWasaBiZ/KiHovP09R8Xc2vM52RKGfWqaI9VZSSHZp6DTJu+35+nnSOkvy03VLa/v7dPqL3gXW45F4ODAKwaR3Ur4zm0nmv1KguSTah+sXlqicFY5GnayqqGmocDqig5uKruYA1kh4G0RSQA+WRKrXZ8YNhDK8vYnx5Gf3xeUo8yz0PfTaQJw5oA+itJrOYv7yIenO1XsgvHxNkaXTicjxW4ImKJ2jRJref4/n+PtarRbR2S9HUrRcbBYAu3n0b3ZvLGNzcxOm7t1HrJKpq+ikpeWA+j+2Hzwo8Pfzt5xhMH5SJrmxoGk3HTtRM8kHYXrlCOMkg/LNWHAbD6Lz/NrpvbmJ9dSLaHMCU7WIRm8fHWH/4EPHlLrYPj7F6eIlGExt4z1YVqKPKJiosScpqp0x/yQts8lqI4hv/iXUcdEexbTZj9PZNnHz7bTQuLqJ5fhYNgmoE1meLWN3exfrnX2L3+++xub+PA0FPOhYBeO0bUes2gnbvnHVoqerRjF2nHY3ROFo//JcYn5+rV9FstYjbLx/iw0//iP3sOdqiE0+BY52vnExmfcWcdOkRm8F+ZLEqKNjb7J92K+oXl+rj23/3Nno31wK/dotVbB6eYnH/FNvff43Zy0ssFzMFnHrQb3G21L9lk/qQBDIdcK+rCsvDgd6TKSHjy/WbOPvhmxh8cx2N0VD9NDqdvhq6I7/nm3n0dMqakgPo+/V6EaunB+2l/T9+ifmPP0X8+lGBp2VrG+tO0iGtfT1W20SDxhRs6vWY1Q5xt13G/XYVs8M+Ptb2Ajv13EB5jZoSA8UQknVEmcDsBCNjGa4+L0Ex27mSpfn8WiaVybCyQajY/oMe2pa5pe9V4iZyVaisz7rS8sUypMIc0NNHVa4VzqaqoNfq9xJ/83Wsp0qch3uVdrv316veTDaP9ltOVrDvx9yUgfYSE5JOyGwD1sdc84/8D48Hew7g3O+37cdnoL4k8FTaR7brvEa2jZ2oWK6dMTw/a4njlHPF67axbNf5GRmHcSHbsdadmh9RAr72UEdXVvOpWssqi6TCAaw3dJ0c+MRfgTYRf5Nku6FstpYqYBgfvufj84PmEn+WoI/00ybZL+gQqhTbdapl099cn/eiVzjz6BwxF9QO0T4ZKhiBXpHMQ8fmnrfYptDzPd7fR58ALpTXnZ50tno84ZtwtpczJTyQEEzgSXYb2A5Jfer91IznxUy2+R4bkOSnTIGJHUHAAxkPHqO9Q09dKgjB7FQlVU/sDM1aqgBuNaPX78T5yYl6PJnFYrVN1SXPUOI/PsfzZCoZDsWZCwj0WSVgNEWzd3VxKfteMW3NVS3u7x702efZND4/PmqumoeU9G8by/YRcwsuMh4P4vryUgklBMdOxkMFntD3nJ3pbC3bf7ZYSR/AhAImQ5IO60awDvxsv11rHCejYZyOx6rKgkaw122pbQA9nfYrGAgOqnxaz1NCaG+TEqsICgq7w1cg+LNdK/DRohp5NBIuOF0uqkAqgR/2HPMku0NBz+wnZptQ/cN2B/mC7j/JOvC6mCKyLY3sFS0f2N5+V/UKMzV4yk5KAWZV5VB5lP0f9rUqnoid5rNAxRPfBLtIjFT1HPboPvWBetyu4mGXEhRIsK8SKQv2L+SB8fXFCopGAkttUREPRuOAxhGbaPD2XVxdv4nTs3Ml4s83h3gm4NTtBP2HlzXkD3vpIHaDQZfKpFTxhORtEdXFZuZsUClIwjM4crMei802fp++qMqYZIhmK/Wp4zMtgkStRpzVD9o3Pdgh0OfgF+CMh5Q08DLfqEJuRqIQdmxOplTyH9Vh7bao9mRPq38UVU9p7iSL6e9FX0uAS7APeqXu8L1yX+Psc2uNatl3on9qZmLZc0CPvkp5aj/XsrXEKvw+ZGqlT/6AHazUnxXuORoNDgy6ci4y7Z4UJaXmuYfEMThfXaBQRlzDVUsGa6EeKhuOW2j7/zgOAmAKehVncuBQk4VuhclnExiagOhjxWPlbtDWisSKh8kx37eDA4CGFjrHyprP+97HjknpoDB+Ky9HnNn0jN+lj6Xz7/HZ2LTjY8FSLjK/85xeXCtUL7Sfzcrfr1cAVNWU+dWwPS45rsCUnGnldbQzbhCnFM6lE+a54LUyQGOjxc9lAeI+CqYBtODnfTYEDBCXTqvn2dfzGnp/8X87mb6319tj8zPYEPH9DE6UIJ+NVRuRnlsbnQbj+T/P5qh8uV6uBiir+QT0ua8HqQA4RmQH71cKPI3qtThvd+Ok3Y3TyTwoFB2SkVDfi6aALLVGPfUfguOVpn79k1Gc/PCd+NFrb99EnJ5HqzeIfq6o0LOQAsq5KQK1NEA+Fgw2XHkdzlVVO+EgElUn4EQ1Ar1ddvv46f/8P2L1PI3eNqLX6CjzZTfuReP6NPajbowvLqM7wFEhu3EVtdU26stVLD7dxtOnL7H46UPKrm/ghMgcSY3+mhj9y2jtEkBbrp/Hx+e2by6jgyJ/c6kMTEDM2WQu7tpusxOPv32Ih09fZDxRvr2uH2LWPETrzXl0L0/jcnQtAS9QDwCZsmey+FkWlPA+NffWl+eq6LmAw2RjGABajkbu9SRZl7MtfaaPHRCqbrznvCcMSurcZeDRskkZS73UmJjrO4BiMESAn6uCRCnYqHqIUfGUgqEpAOl1x8ByoIXxcZ58tjD+umRDuXIxJwinsX4dZPL4Sz3GmtvpKB0MB5663dfAgmVd5bTgFHTaMYHPeZEDqNnYlMxgZ24S4MO9P3z+JKo8ggX0MLi4uIh6s6aAEbKG50AmA+bxvNxPfPgRMh6pfJpMJvHx40cFn/jCcbIe4Trnp6eJIoFsqnY7HufTGPRHAsX+/uP/iL/+9f+J3377eyxXz8rC3S2TwW/9KiciA6Fpvl65oK1vLB/sJFne8NP7wOuNMeFMPjuFpaNZOo6ljvB1arVU0WU9VQbLuQ57xutn2WkZK9kGzUMR1HdlCNdXxVC/XwV3SmfPYyTbzc6mMuQy7326dzvqcPgvkxGu/jrtRPfEc+FoALYPBslp4j0YduqbIVsBi7eoeHZjY7LxoCFgbNAy5WcQOJ+dVJ5JVCBFRZDGnB11r+Ns8hz13ONJcqmeQBWtIWPKgSeBq/lagEY4dtp/nUTXYpkmWryCNzlLnupIlSCpfl8legnux77n3jhU1V7JPeSUjUwF4XKlwBMOKTIco1W2AvLEPexy4Imb0nPFIL7kYHa8uR/gaUqcfjU8CRpWjXoJqvRwKFJwHICVSiuMask2VZVB1JH7XdUi5nJ40t/JwQWAfg3eYljb4RAtwaFeyLfk7DlQyPxQ/Wp7R5VwOUGFvh/sp9mMfjHJ8eT92KOm+zy2a3C8tOcBTrMtOhiOxc0OACA7IFdC6nlBQhup4pnnte3KGHhN2ba7BPTwtSS7nnnJXO0KZLW/7n9gAEZryf/XqY+DA0+MXXReZFvi+JLpSi+AHOy3bnHggurjKuiUK4Zs56hqK2cp+n6cD+sfAkb0jmlC65Irb0QTltdrtWWvdeSIsodYf/XUxOHLvY1wRt1/TXIuBymkjwEMcEgzqJ9kaAKM03oRUEv0oFpDtTNL2YL+AsCxjcw1mSfb3wLsOx3pFoNqttO8x6B69Nkk+z3dN9mpOnc5KIe9QkYojpqoEp00dxR4QoSUFU/u8VTJ8xwo1FwomPPHVL3W3WQ6Wz/4umXgSQ5nq6F1VL8NwAHOgQ5Vsicrij6ejWB0Ps/qTVD0IHXVJIEnvuSH4V+QkIKcMw1p7lOnc07yZ0GlxOcswwTsbgGWDwInAMp2zYbAB+xIEqVWi3XyKdVUex6z+TyWy3U8vjzruanGJHjMNTmX+JuMg7Xt9TqxWx2+6u3E+wiMS1d0ybZPVCTldznGY4f6+O/tjqrFVHGErYZ83e1TXx3AF9PJ87co96DAyXQ0shV3G8kMgD/6/kCLN51PlMlL4Gm4i+g02tGutyXr9gTlR0NRSnfPTuPi+r2e1b7HsQ97//iga0+eHmP69KR7P0+fg0rUK+iMdvU4oYIKIAg6UShfHh/i5eEhNjTfntwlXbEGSOzE6dVN1MfjqJ+N4/Tdmzi/eRet8SimBHywA9AXn+9i+9uHeP7pt9h//Dn1NeGZ1fxqn2SSeg+SId2INdnGvVRpQ6iw1hnFujOI1vllNP/0Ps7fXquhN7K6RmDr85eoPzxEvExi80BFKEDOSmCO2gGqV0WijtvGIsgIJ+gk2iwylReprx6JSbttLV7mi+ifX8T5d99F/ew8um/fRv/mJrbIeyqHqKz6+CV2Xz7F4tPnIEsb5gkoCEVF3qrFYr8UrRRt4jv1bhyo5CQL+7u/RHd8EtsmYFVTz/DhHz/G/P5zxGYR3QbsDK8VTuxD28naa8wJADgUS4d0zjiHAlXpb/ndD9G7uojuu3cRo5HOElWw26eXmN8+xsXkMaaTl5i/PAe0wGRiA/btSHIA26GXFUGnHr3C+hHqGcLZRjb2Y/pf/znOfngfnTfnAosJQtYBq8iSJ2mmvY9hrS2qRABXQnKr1TxWL/dxmC5i9+H3WP7HzxE/f4jmdhmbXi0Ow+QrA+7N9xHT50ksZkvN57Jei8fdKm5Xi5gedvHTfl09+wZboEFyY0c2AlneyDrrYvsPxglki+ZEJPvylj32xwi0Mc/uW+JzZPm2oioj6zbpVoKVAsVfex1qfY4AN//96ke9WnK2ozWGHAy1DH/tp5yqvNdLeogm/Wrcg2eo5H/hE1hulf4C+8TJVZ6XEuOQTMq2T+mjWGeW/oP93HIuJcOz3WLbyntYGMueCp9Eky17rJnWnntR2QELiv0SX9e2q5+Zz9mmLvEg9EKVBHOU6GydbV+Ba7J+xgyNP1qelxiXsQbpZLDJPPfSi67AR+dRUd5N9oTHXNlVWc+toBBvJRB7SxUTfWuwYYUB7eLb99+o8on9d/cA8wZJFRONFf8EMF62JMGHJtUk9J2h91eyH5WgRz/R6Vw6hyD1jkDOyUjBoGGrq+CH6N+Yf/rvUL1Ef5rJLIbQpZIQBwZMvyeC4fgmlJFSxYkUXe9UpUL1Fp0UsdkIHJD0RKCJJBH6eNdyda/82Nzn9Wk1VfBKWM1uH1MSHxjHkBYHJzrHJB9qXyBvu60YdLvRUyKFe5g31OPpC5Wns4UqniYzAl4poIUOBwtgnRzMo+IJerxWTopiHu/u7uPL/V3cPjzG3WQiZoe6mIKTvWxM0LYza8Ln3799Kx1DpdnbN28UeFoSRKcPU2cYnz9/Vs8paIPRLdg8+Hdcl0AUz0VQBh1If67RYBCn45M4OxnFBqwF+3W1VsUTiSHP9w+qSOP9b0/Otc8UlMp2CnoMm451olUA1cvYS/fPT6IkxC8jgEQ0H3hR/huVL/ud+hayZzGRZaduttEHF8JvJWjU6SSa8PUy+WW5z5kqR9vNgMaR6hwlmeAnoo9ydQ7BEPWigmq2nSjZSSrf5MATNqjOJf73FlralMh5PhxHDwK6dRrv5LCNx/0q6N9E0rPt9VJPWiau2YNgBb1+HKi+prJofKJAVLvbjUmzFj/88Of49rsfYnR+HdPtLh6w0ZrtWBDACyqpEosGgad+px1D2G5IUq4TnKcHYks+TAqALgPrFxt1vt6Iai/RP27EXiL8BL9EPb2acd1pRL/dESU6qUMDesLl/k70SPxyP1OgD/tmztmgEKDWlF/CHLKH6GcNxlsXQwY9tFIbAXVOye0uZH/jW5BYTz+23Ta17snJ8JKbgSxGXiVKYu1J6AezL1nic8aSwBct1y3DWUPrH/XwyjrISRBeJ2GUmXHCPq7Xstbvdw/uSZKc0pQdqYO4g7t8qh4fMuyVmZqCRPxNCeV2x+FMIIpvaEXtaiNeR1nz00ECPs/7SkViZ/EVFEtCt1RkVtq814rSnyuFvpUvB6ks1/U9DZ7xP8bGdX29r4C1nBHBPQxAloaIjZ7SMPA82Pgox+Vn82KbSsjBHt7rgIbBVoPEXngbAAb3bFB4jDau+NvjMuDAc3r9eE6+AWD8/AY9DdbYIS+vXRoqryDAa8P5YyPJ+8CAi/cXY+L5AXuZR1Fb7fdVbwTWBeHvTW5j0fNgRcHzGNx1oMnGFlzmgElWJtyLL9/LoOex4WBH1KAs61MGPf3/stqqNJRsTAmcKDiAbTT6NZqrw+9KgOBlPYn5fBYXrVZ8U+vG21ovLhB8650EIc8At6hAV5pqU22zXUR3fBHd9+8ivvsmGn/+Nk6+/yb6o7EUGbEmV0t4Hcq9fKgl4AZZ2MkA2Ha91Jkj6/J5u1TGcpPsHcqBp8vYPU9i+vGLAjqrL7fRGfbliCxQiINOjN9cx/DqUlkYDSj3mpleBoB3voj17UM8/OO3uPv9Y3RyM3udS0TjYS+FIUMF0DRWsaV5bab1IRiuhp/tlmgmNqcncXJ9EZ2zccqqgEpqX4v9ZBGz+6d4+I+f1QOqeXYSe7Kr+u2oUU57chqnNLBUj6wUOHZfBuXWVb05kO5JBunsYojl9aTCyXLPDkYFOueMYxvAAm1zFizP4C9lxBQZ9z6nlotUVJXy1UaShTyVcj6P7GHvSwObaqqce/iYttSKRPcg4AlnunlaD0mOp/O0i3qDrD1AnETpiBLmvSm4+jWVppWKFRP3IQuHIICfC2DLMkVZXLkfTXl2PBa/D3BJBvaRjuFZ4XuXgQXn7nweTw+PkidyEHv9ePPubQLl6WcwHqUqhzzfknk5AMX11ST09lZBKDJ11NuGsv5CB7Evz87OFNgSVU0bIDWBrSRJUPX0t7/9TYGr2Wwas/VDzlyBd/cgY3WPAYjBX6ei+LXfGkFg6bp9ytD2vrDOqADGgrarBNJsPPt97AFkqB1DG2tf69m09tYF1hnWr9ZH5X1UYZQDS71OX2Cw5eh8Ma0yPXG4ADK8l71+FR0AwaRuMnR9fqzrvfZ+Bo1xlQJZJ8NRsj/W6xiOenJcyPByCbro2VJ3EQVZEytNCgTgWGleBVjQ3DtRmSR7JFW2NTMlKK+TYWRHFIOfKjfRJ0DziJHfTIFTrs/88yzobUA2VQQtUuBVTbFdjUX/l+xEEMjUAOldgLwDOLMsEj1HMvJsH5TGH3sRh9C6zs60ZUD63FJNbCv7rbCbeB1HR3OdKVswgsnW6/VTb7TJ9OV/Snyxs25bCifHoAhBPPQt84DzGP1uVVGh5AyCEBn8haYrDomSQmMlszlXOVbPuaFqMwfysEEzuK01QWaVtC45AMEeYWzuseTkEsttB6KlD1t1ASDmKGftaN6r3oJkra9eA/SApglkyFReOBfDkRxHZfatN8puc5Nj0dL12iE6ssMhydDcM0J2I4EMTPOccCMKn2yoM7bJfBa9dgoguVmsmgY3mom6TnRpO8k2viwjbVPaNintRssA2+LwzduOqmhF2x29ZuDO9qTktWgsk5zSGmxeq81Lu6zSezlopM9FCjgCMvA345tCSeHEDypgs5/B5wFJDhsCCqnHlAC++qudSZk0NkoZGHXgRDIf23+RKmBkQ2e6ScCZSn/miltf3+eE/ci+JLjlYBRgrJwp4s85KS1Vj5uC75Xy0jJjP1/pbJONSCKLdAnBWgKuVMdIWL3aA6qYMs2uAMbUj822L4CO9YKrZ0z9ZNC0lAfTzTwF73KiCWUhlb1BYJTgbUGt6Eo56WBAMyoZGjWBS662YF0EmO52onsR7SzVOupncUhyWFm+u5hs5tGFAoXehFR95MxgAk1QlqiqHQADoD5nTO85F7zWTPoDvcwach44Z4ArDh7Rp8G2v/ek/TTb7rZ3K6Or+AWgqtrLWQ+Uupd9UgGj2X7DIrQNJV+xyIJ3pZN0dgaVCUQRBAEI4wyRUMUaA+p0NlAB9VPVLmlXJHZRJZmbzI+bQ80dssUyBIBvcDqOG2z+ywvZI/QEsA6FftQ6jUondMqaZt3IttlEwTHASiWspTaq0VIj+FXsZvPYLmZkH0lHxmqSwNZcQUQgHzrr+qgnIPLiL3+OHj1Vz05ijV6bb6LxNI3dxy+x/vIQy59+VHCAAA1AjmTNbq1m9ESJwBawEzTHjZrAyHqnH2tmjH5Wl5eixm6e9OiaFcunR/UM2n8m8LSI2gH7OdHncW1khc6e9DxBlYRVyK4gcKM+dCkxg9cAtsggrq0P6tHQP7+K/jffRf+bb0Rdt3q5i5cPn2J79xDNyTS2z48KGKGySRTcLZOcAMRDfyGL2bdkmussvPs2Ti8vVBUGPdLznEqDh3i6f5BeCDLhc0VDKtjKNMDIeBIHsJeh8COhb7+PBT4fiQYnZ3FotePkf/lf1e+rPuxF93QUDbAZejcCLk/nER8+xmLyEhtYA16eogHAOZnGy+1t9Or1mMYqTocncTa6jLPzN/Gy3ce02Yrhd9/ECzrq2zeJEWLQTwkgYufgvKdgS7Oe7Smy62fTWE+n0dR672M9n8X23/4tFvf3sbl/jMZqpWBsbdCL7bivrPP9YRjISFgwFpNJPM4mcbuexGNjHatWLX7fbOJlPov5bp36UbTY22k9XUmos5RtCFdAGGtg3KYOt11QJaK0qDZ4ZQQp5cRrkizEYF83Vrcsthjh/iVOYn1he6zEn/iM9TJnHuCYvct4Zb/npBPJIOY4U5FbPykYUvRy9b09du9r+7SMwba9MY5y/NhuakKfdZiSHeyvwSCArC/0Pf/jq8ScnIRhnViOz7K0HHcppwHNTfVe6agctPF9LWtL8NIyH1uu9HuPsSLG5mQTJfpkjMNrdIzPlGOwH+Vr8tyWJcc+mf0mB8Ls7zqpx3Nqu8L22gUJw6cjjQv/8fn5UfORkj/pz9uJbvY30C1np2P5tZoz7EV6ZefEmZQUtZdsxZ5XRUonVWvsl+uor1JPUFocHDYJe9vuUqISgQlRpeU9SAIY/gjNBnq9gXQ7QR9kFJiaZN5qE/N9pt0l8KNqj1RFhwziS/YulTXQ9LYa8bSaK5kZmk7sMPxHJ+jzUWjFGNfJyViylKQOfKXpfBZ3jw/x/DJV0hKBNHraTF6Wko1Q1hOYIyhHhcgoU8l+9+5GlLxQIj5PZnF79xh3D4+xXKdKt02m0veetK/PT2GJu7V8aCqUWAeSHfFZlRRJhRnJBIu5klVvb+8TZgX+JGrQZtXzFFkFVTzXOR3m63W7cTUaJ0rc2SzmzxO1haDneWO1VVIa9GyqLN2uk1+CitjupLtHvX7suk1RBvItqndsyUx75x5PxrNN805lDXOPLztaElBDBzYrymVsVdIB2QP1TgoUs8cI9KNXqbRSFTGVdPttjGh3UWsKp2S/N3udHJhZiQ5RlNdmpSBZo+jRDA3sWXcUl72RkjZe5vO4W03jKTaxgSHpkLBanoE5UgVQPvPM27bbjjr9CDPlNk2zlJw46EW7P4jWYJQqtd+8i+//yz/HodONp9mKzIogkeHLMhlA0BtzXQKW9Jiv4Xeq0myn6kTWlNgHiVKTJXt4q8r7T9gU+P9Ug9FPkPG2OrJ/OQv9/VpBRphaaEOCDcT685PxP+9Tsc50Oq9wcNiXbMt3m8n/NH0hAULZmIkWRRVPrKuwFTFyHpSwaaxhPVmm+QJJze0L+L/8z+yTcX99ptHKtOEHBSYd5zCmyXNyTizLJR8zw4VkY5aPTnzl/wTd+AzXcMEQcrhGxROK3EATh9TZkUx2GXhKSi4FRqRAoXmJBAj64PKTv60IbbibMseBJysvO4AW8lZsVoTHisB/y8jMWYc2ALivlX1pFJSK1orDSoRnIuPAYIjva4V5bGT80f1LZefPHzs5nh9/3g6uDSaDf1yrCuzlzMLjOSgdI9+7BBe8BgaDjhVmuT7eFB5fOS8y7tyfoeDu9b2YuxIwtjIXQJA3Ic/H+7zeNtA8Nn6iRFnLY+NRWby5Oof38beDcjZW/Dm/zwe2AgYyqGpDyULYh6ecS1/DRoRBVw6Kg5I2OAzg8HkDp36/AWCeW4esyMbx/mANBI5QJSRg5BDzzSxajXpctdpxvanH+8YgLmC8X22ii2An+xSQl+g8wZDFOjqtWvTPLqL7zbdR++5dNH/4Nkbv30R3MMyBp9f9VAEw+Xwyrm2uGMGW9ZyIsz4DfBgJZEV3NxGd9TbWd8/x+MtvMfl8G5sF2RV1Rc1Fk9Ltqq9T5+wkuqcnotern3Rju1zHbrWKw3wVq4fHmH78HAuU9GwZNQU/0r0deKK5vNc+GonqB0cZEEqNuhG+3bZoJeL9TQxOxsqgUe8q+E6fpzH9fB+Lh2cpkD7NcM9OonEyitbpOGq9jriGEchl4Mm9GlKzwSTMARmRed4/ZbNvUWk5ez9H/Y8DTz5rSR7kaob9a1WDs4QtLy3TrKh9b8tn7scZUJWY7p1AOZ833SWPiX25nK8qkMZGtwBrHGSqKXHocla1ZMCubGAOTI+xnu4nY4seYTkrE6o9P1/pTDAGyyUHngycU+Xg/6PYUdiMy47esdzkOhgcUo5Z5luGyJEisJBlDcbR/e2dgj5qSrvbxwlZwRcX+qYihH2FIdPKnMFuHMu1+DxBK6izqJzCESBQZFltxwVHvGrOPTpRoMgg/MePv8ePP/6o4NOHD7/HvrFIQACZmlQ6AO5AEVXLtDwFx27lT9aSc2cAzXNS6i7Prx2wUr5ZVlnW2Dl1wN97O8nu5HQ6UFnKQwNuroKy42qDREA3dLxQ6WR5pga6DtLW0B+JotFfzKGzZCRvcjIOGGAAACAASURBVNba8f713w4WSHYdEDFdZQJVyTGHNPdUrjnwpIxyVyfkQCf/1x5jknOvDY2znoIaSc9nB5wMKMvsTMnjvnjIXp2jTHuw22Rq1Vz5zbMKaNgm3aizlQPbBpjdo4HXAR/ZizgBln9CzJTOFDGfzKsKHxt91lNyyOHkzvrVutigo+TCAec1zbPe50rbDKyTwCCDMnWzq3ri4Jg4UeFVFr0GHGxreSwEWfS8mQrTRmprPMj0U6nKDEdURjKOyG4Xk5dEKcIYDR7aMOYarKkDTzr/WS9pz2J/uLdR1mkGmWxXWlZV8jtnLDtZRdUaUNbtDwpsKmgWZNB1lbVIH8UKeMh7232btEeRPjmQxrOTUeY+Odxz3QjRkfGlCpsCCMVJY9iVbMxVLgoKAWSS7EJfDkB7QAQyUzOPOhUrBJ5YYq+7Ekiy/WgdABhge802mM+vKqYyZYvOb9GsmUCuAJscTNBZyRWDzrzkNVUn57NSAkCWMXCKV/ogV8jKpswUbkvoH3JgRXZj0ZuIAMd+ncBkrpf2SAr+SbY1gOpfwVrvc8spKknIFnXgkbMrcD6DfHqmTEtX2uWWl8mOLal0TLnzSh1kZ8uyttTFjAOgRxS9XCfTpagvpBIm8J4SLZy/DAIKqJKT10q9EvIcuwdWuR4GUq3fba/qM1TdQk1lYNFVnzwZMpLM1SLw5PmQrNgTRGrJoSVzXaAKNF88Rw48YY8yBzi6VGJo3PQEygEoNTlHRmU2DNIB6I1DtqiDu1rC3LNGVVWAFRnYaDS7sl8AmqhIJghFvwdXJQLk2xew3vGz6vxlsJHfbT/Yr0HuVJQjRdKO1/B4X/Mcsq+KZvP8rf2YM09FiXLEdb8FeIu6aIQcePKePKkl+4ckAGhjAZXWi1SNIrAqugo8YTdJHhJYwP4f9OLy6io6uZcFelEVao3cwzAnLNCDMoFEJGylXnI0pN5v1pLVu8dnPU+DhDYqcnmdzPz1Sr2ZmgTNyNZF3ohWsxmd0TCaI1gMWvIz6BPVvrmK9niU+inePcbu00PsH19idfdB4Dn7Hao3+Uv4F+hYZfJnfUCyTb0W3ZOT6AzPYleHcrEWNTKZm/WodbDB67Fnve8eYvf4EvUF1WXIhnRGpYvg9sw2cJ3AND3EnCme6Rt9tnhdLADsZzL+qZgjaNfrR/sCKsH3MezUYnH/EIenSdSns9hNXiK2iUaZAFp935KekN1+2KckgNyfEBD4MDpXc/P6oKvEOHo9sYfZywSe6uotQRVDkqMpqv1KHUrSF5VKrBGyjqqpGr17qTrr9KP2p7/E2dtrrceh21YQmIz3XrOrwFNj+hi7zSoWVOU+PESLfiK3D/H8+28paWW3ivH4RM3ZT6/exrbbjy3UR2/exBrffNBVAg1VYyT8qQJclD6pSne2nGjsPfbX83NMP32J/XQSXWgooX69/Ry7yTT2zy80oEmUTeNBdNi7F+fxQA82stYn05g/Psfd4318mT3G02Etdoqf1gslry0ITDah7koVp6wdfqFBUQPFrK19bmFPucq8xCn02WyvCqvNSYYODtjOSvIj6Z7j79JPsb4xVmQ9aDnigLB9thKDQD/Z/5XNQlG5K+CY41yBat1dypYSQ7GOt+yr9EnRL9jn4tXehZvjta+UbKVC36N/oODyc/kcvdr3yRdl79tX8D1sv3sOytdLW599JQA52y4llsj7DFJ7/ssx8Dtnp/yyHvf9uLYTb30PPmd8qBw38+LreS/4euW8l7rea3uMMVbPm+2Lcs7K8e5WCyUxkpRAopQDT1yPscwm04oNiiSlREnXliGIj4G+wD9mnKrsBJFlLjNddbMbwkBiQT+6ugIZfIZATFqb1FdTgSL0PfTp9NfOfdVEDVZLPkbyE1LgQPb3lh6Rprz+OvCEHcGXkoeAbLptJa88r+n5AzUflGA7BZ74ms5eZFfgVxN0Yk5kp2Y7YTZfxO3DvSj3wMHUs5Ikv3kCw6EhQz0rONSl4iaxH1xenEhewDjxMp3Hy2Qai9VaVZ08lyuS7aN6/R2QxLc9GY3UBgKbmGAOFUzIeVXCdbrCDL7c3cbLy1TyRomV29SmpT1IrCAkcyMnoQGk0olgj5JYO6kikW8o9mYPT7GdzBMz0IZ+vK1ouH8TgQ2qXaioqtWVEH47f1GACL2iqiTkK0mXqqpupEq1oipd42Mdc3DiKghsdnTO8X8ke9QD6qD3tfpd2d20HMDZYH9hc6lvsJLzmupDCaMQySmr+SJRv+G+qn9uihXIRiro7s16sVTgaRA3/TMl0xN4+rJ4kfzfthMFrAKEmcXHeLTXa05yqXpktlNSI89x2OWK6nqMzm/Ul/vy5m28/eHPUe8OY77dxxp2jcUqVp1+FawBHxoPR8IXethk3V40aqlKCEpcvgg8TdcrBQEni2V8puow60Tjq7T0QNex3if1XZyMBgoWUwlFmxISYmUnRi029F+DZn2eWjYQc0n+cJJrtHKTT0dFYO6dpeonJ09nFgPhEdhXfOeezpJJVJUVeLxosXNyJ/dZzlIwU3qZvSJGrJ3o+tL9kxyyz27dad3zlR7MPgavObfeVPLWqd4LtW63fTC4mYIfqaJCQPAW4xDgImWFpYlNAAN/E3jq9lJ2lZWlFYMdRd7LpklGfioPteIzeGFFYIXtn3qAgp/e1/br3NPZDN6Ivq8Vnpzr7HwbvDTA7qAFhhXXcjWMgxu8379zz9Kw8BitKEvFUipbOct5sQ0IlgCRx2unSMI6g8pWila6fu5S8flZjo0DbwivS+lYl4aSD7XHX86jlaeVrv9XPrOd3bR3UpZXORY/q+9ZPjvXF/VKrlbgPfztubAScEBLFQZ5HzlYVT5Xubk9jxxoG2UC6nKVnQ2G0lAxwKZz6CqYggaJ55Jzk7NdLQTZY842Zu08J76egQzPYwkEk3GHMMK5gP5i1KPKqR2ns228a/TiG6oGOJNEuVEIOFOU7pIfSak3GR5XV9H/7vuof/9NdL7/JrpXFyk4rIqnV6oWj718NhVr5F6yElr1lD3os4pj3t4cokOl0/1LLD/exvT2IZYoWbKJLgbKZqmTIT/uR+tkFN2Lk+iMBnJMRaEnx2Mm+ofJx8/x9PFL7JdLRcMB4bX3csYsipGxA8Zqv9USXz6STOeBIBQZ02S1k5H87jr6w2GMh0MZTrO7x5jcwi8+k/CvddvRHY+jfTaKzuV5jC4vo9HvV5y1JfCsctVMdeR9oTLcHHjSvkZtVNQsyfE53hPleSmFvvBu0Qm9Zk65mSx7ztf19SyP/2jfWBmk8eVKmZxV4rOofbnaVtQiPs+cMWUx9npy1FE4XENrvnqlS4VaqNFEcaUKWMntrICT/EvPU8o7yyY7c5Rlq2G26f9Wrz11VB7ffQ0i+JlKZcZ1nLFnOrhKP2EkUUqcgTPG//L0rNJ3BZ9eJjI4379/H+/evUuUVL307CQbsMfcWdk6jGtgyAMMEIDiej4LppFTr6dMtTcanyrrQ8EPKhIXM2U//fWvf41/+7d/jZfFrYwx5gj+aWBIKp64Hz0UGs1OBRynniWhCkHrWwNmpV4t59syxnNnyhDL4MqJzY72sSwERPceLXWa32fZW+ocr62MD3H0v9LtKaBWlV6TNZaqo6yn2JOW3VxzOV9GK1cCeaw8i5+/1CcGw93PpcrYQ66T9Za5sClFB3DX3OWMUV4DwEtVF1tVyiSgO/cbkI2QK/8guMpgxHIyEyWDbR5RDOQEF3Gar5P88jN7bey4rpabKmECx8DyxcAHe0sVOMgkACtoo7LhyLWmz6la11/eD1xfTnmm+qqAlBycrXR8LVNnFX1fHCSSs1pPPSasJwD/RBlGZluu3PLaMwaDDHzW68T/EzVG6t8ISGpDlT56DlhI/+aeOJoHfSf9JJ2fjWj0nA1UnCxRf5gO5j+pePIcOaipIHn9lYbPjjzvM1Wc5COAIXpls1X2sSqsOwCqfRnPNIuv7CAKMARCvVJzwe8tG485JNM7B3L0O/NBsCqD2rxPDWGzI5Cy21+rDZ1tLHkDBSRMAXnvMSdyOskoFMXoTlmqgLH+sp3os6/1zUlitu9sA9nGsjNogMeBGuYJZ4lMU58FVWjlnge24R2E8xnwXvH/acBcnZ3cx81ryb5wc2KP3SEYOVs58OS+UZJJWb5IHmK3oDeLHkUO+mlPK0iQ9KpssnrScZxbJ3eViRC270qZmej80vnbqMkwYFeiwJAdl21COdaFrejfFdiFOo494GojRVbp/3eIbS0l3niPlT0jeDZsj8zMkd5U9iPK4M7xfQ0S8bPdB0h67VPl9lKaS2VPJuDJcqvqDZaD8wSeGD/0aGrCXEtgkgNP2H44qsqYhJ4HkAFqGDKoqaoZD/QTPUr1NhnuBHZx2h14UosAURs31TsGcFn96AA0d8mh5ndR2jw/JyqYbNcjLxWYonok2+2WJ/aXSv+p9Gl4neojz9+xD+c19usOPNlmsB6QXZozvNlnlnH2lwRi1erR7qQKeWx9+wCn9CYgmNxsCvDgOFPtRFCICun2uhF9qrQJSC1XmiOBBO2WAhonF1eqslRQu9uXfEk2Qcpeh3oQ2QEQuefsbLZKpqEahcz32ZdPCXRUPz16NOxVrXKgCnmTMnQJzLRJrF0nW7NBosSgJzl5IDECIO3NmxhcXyZ/eTKLHcGnySTmL4+S82qcnuWmkrnwSwBH6Tiu3mb0dW1EeziMweVN1HqjmG3oi5Fsqu1uE+06NHKbWD4/xXY2iyYAKcF4gp/IA4Gn3CfZG1AiRfa/AVwsoxzc1brXAXLJ0k96cgUN6L4RzcEwRudXMRg0I1braCxWcZjNYz+b635Upytpq56qN2Wz0yeCwGAGRbneYt+OJpROJOb12gLkHqcv8UgAlWr73OsBMJk94up9Vz51W91kw+xSgi+BuH1/FO2zixhcXsT+++/i7PpSLA7bpkYWHWR3pyf/cL161nUXBIW+fInGbBaT3z7Gw0+/Bh3uxu1mDM8uo3t+LnrB5vmFAk97AmjQHLMvofbOfrcrnsiYYP7un1LPqzb0fbe38fLTT7G5vYsO2IxoPWuiaK9T4bnaKJhVPz2J8Q/fq0fY6uYq1tO5gnv4lTAW3D3cxceHu3icPMfH9iGW9JVE/tRpUp/uq3Oce2BYl7E3rWts/yCzSn3PZ1+T9tgr6UxaZliO256C1YEvv8fyo7SJrH95zXrPYzL+Y9lk3V9hZthlyM5sn7vHn3SugfejShvrz9L3evVXX5OD7EeW/kIp/2SjIaezDSGbO1Mzy+dUVkzqsefntx/i50fG+Fn+SP95rP6c58rXQy6VuJztRvsituM0HgeXC3pBy9FSxvt5Lb+dKG/MJ6nRhFM5cY/XnGBnn8r39Nz6c6We4L1OmuR3JyHbH8Se8n1fAzbJz5O/OHnW/uwPEisBegyZ7T1HMEC2ayP7+PRpardVGYTMB7OEmo8x9kmkpbo1J0pzvUG7Fs3tIbqbQ4zqbWEu2JaTFQEgkrc2SV/BXoL8JZBIuuk2JQJge7mPNHt3S2Wj6LWgXm2qF7fpx7+qeMLmqkG/uVU/OhKFoerkHEMBCF0fwS3rbXKz+p1Ep07w6RyGmtxDkWcjEWuK7KJyk2on9KF6qvZShbAqiOsp6NTrpsrKWk2BJwWY1qt4pKJIjCOpclMtZhSAyrZc0YrFfi+6Zzjqqx+TksoaNelqJ9DBuEKy2mSWmD4IclEBxec77V5ApwbVLM9Jf66bqwsFnwasOVSKq41o9vjscjaP6f2jKkBJWCKJWj3eMhuEqdplDxIkbDbFGKCeiVBWZx+hDDxtZotEv0hAckdfwrT3rANvmn0FMlW95QT7zM6hRLdMlzZfLeUH4w49Pj+n3sCi3U5Bq0GjLQp3GDSoUKXnIQnkxpbcx1V2jnrrpr2O/UUv+zeDcwWemLvP80m8xCbWMCXloGeJr9quAseiDyD2BclcxmMP6CYzHLQ68q3H51eqeuqeUinciX2tHtPFMjaD0ypwhLwFS8LvuTg5TcGiWqp8wuYHtyP5giDf8yIF2B5I3skUuJwLbGPOEcn2UCqekLhdh32nE+N+j3IB6WWYKkTF3qR36SKfqdcEM5wb2egk3me2FrG6YLPTIzlX34tanCCUWZPUF6VW9ZLmfcyddGM7sRUpjpP1DVSFSdanoKISKfHzVRXO8FKBhMZS9KK2LLTu8JooCS3rCyWP5URz2Y0FJe1XgScuTODJH6QXRqudgFc7M6DUdtB473DYrQIOZZDFglWGds5mYHAytnI0n8E4SmiF5Afy387yOr62lZCzGayoSiVbGgelMrGhyIIo+z0bVTgzfCHQ+SxjNeclr1txlAEWB77srFpJ2cg1OGPlbOPIho6NFSl9HBgDSgW9U6lUy8VnHh3IM3DgebEB5Q0jQ7zgMeV1K0xnTCjboeDY51rOHvJ6lAaOlSNj8vyWSpn/87rnU4okZyhbYV9fX+segLzMa1lGaVDfSsABHf8tICevlcetzLNc+l4GDbm3HUWP13u0NNCODRw/j+dKhzILbxtVXh9/1mvvzx6P34aIrokwX6zUmBYFSqbGZb0d54t9vGn045+GQx162YCiinhtRg2A3WvTQO9tDP70fTSh2PvmXbRPxkkwQUkARUOm5/N5q4wiBNAOzuymuFVX8GlnoUUJLAq19jyNxnIbh7unWH64U8WT+jDkjNTa+UBUGPV+L/a9VnTOx3F6falqJxTdBieUBvQPz7H+ch+LL3cxe55IAENlpNJQgTLOhtxpPFp7WcmAgsmxRIntJIzrclDJZNjfXMphH7d7sXmZxd1vH1LPqUZLoOp81In+eBSds9MYXJ7F6OpS4MYOtINnyPJMBq9pbkTRlUA20YXliiCdgaInE6/7fPssvAJyydEt90QZeLK8KkGn0sD3eXu4f/nqGsf3gRPZ9zAorOwZFCM87gANuXTfZwCZBz0LwRcoHhV5zPta9KlZDuHSl4EnyZj/JPD09XO+VoxgFAG8cgbEsb1MPNs6G5QlDweaawdsj6/j+eUzyKkycUEyh5qbAjjD0KdS6dOnT/Fwd6/KJWTK5fVVIGt4ZjJbeH56NVkOW25YMavB62wWz4+J5q/MqmZMdlIIPFEnYr3DOeX9VDz9y7/89/jX//jvMZ9ilBKAaClAkmRyMpjqZLFk522xmKdEi3YKbjppwrLVa1/qDsv7Mrmi1Cle81LpWw6nIHyqGLJxoSOXjQTrbmVwMdYik9syBMYczFiPkSAcv6fg5lA0Dd7r1u3MtR2054fH6rrWoWUgDCqETg48qGl9Bvasv0iOV0WkegilpvY4QF1X0vGMONfQokERw2hlDCUwuknvjGwoqQ2ejLhXkEp0U7lfjh1znsMAfisHonGMTKmitagaGqcgjPeHdYI/j4OHDQO9KEYcIKtAOT4PgLVMFUs+26UzLKc8P/uxDLDsAYpydQAZhbYvMGJlkGYgJmVqJ8AXAJnx4qzRX8tfyT5MTp7PrB0w0VLkhrwJUEvyfAdNHoayq8py5ZX0tag6k8Mt+7IIPPkcAlj+ZxVPgPlybPP6eA/6XgYCPBe8L/V6S/cUnQmVjvS4g5LNvb7I8mu35KB3ayljT+cCzvuiMk5nNCdqaV+hx3LmKPOHE6LAWwEcsQY+aykommQH+8BBM1O+8vfZOFXjG5gXTR3QJw4rQHSu4rFdWdok5b71HHhufBarzLmcRKC9ncG90hbVc+f3ONCfzmkC5kq7tLQRAZllI+esaAXIaYad5QkVM2VFj4JFWZ4r4WSbQGnLJZFoGUSuHQSIMo+2+ap9lwObarJsQDIDwlQFWK84SOozyjOXtjM2lu1OqGfTuBNYKXlc9J+081U+vyjneCjAvZzgQVEG99VeIfZdNnJzM3KCsdpTYhesntkVi/JtoAs1dejRGvhMQbWMjqzOcHZYJbXlwJLDnOUeP4sMbVc8/VHgSbsaXwXKktinxuO1TKnBvidAsFgoAYlA1NPTi+QwdLd7Mi036wSWZJ9EQAhrlSufoD3jtefpLFVR7XZx//CggBO6+GnyojkRxUnuoVjJvCMqqmOfqZTFolstvrz3/NOgKG8pA09eY8tm7Yusn3Qu1MD5tXec9iBJY7mK3vSQfTKa0T85OxxgkCxz/o+tVF/vBFJRkUOFDNcm2KdK8W4nTnsnKftafR1aArskL+jFg07EvkOfYOsC3JPwMlvEcjpVAGr7/EX3grKFiiR6EwB6gbIAmLFD1Ax8F9EmSYCKOSqE2k1lNNcenqI9Gkfr7DQag4EqdzskT2CrTSapiXyW9Y0qYP/aE5AqKsYrHxxwtZMagrfPL2NKv9tGU0GTzcs0alANLRexgc6Xvh71iEWbJJXULxCQXFVa9LijlwmVUrlKLaVzFAlfOXix28MI0YwDlDfYQgSAWr3Y0S+Cz7YiOgTfOLPQoq02CqDZl4I+yteVPMi63rpoe+iIHu7QbqSs/2ZNdHI0uGea1Sck0+qxD1Q5B4VqHl9jz75JyQbIrX2vFzvoqN69j5s//SnW725kz+6pJO6moBdrr/4Q2PSbuSioCDQu7x9j9/Qc059/jZdffpdf16/XYnh9FUOSFt+/i/r5WWzb3aA3zSGa6kFpbEEU5MpiT8nGC6iC7u5i8uFDrD59iMb9XWw/fYzD81O0txvRQVGJ1SaovE9+84LgOzTnP/wQp998G83/7Z9jR0DqZRqzh+eY3D/G/edP8dsvv6Req72GwGq+l4BmbmRH1oFslyTfEzVZpjrMAQWtRx4vv3P/EjPAR8KfO7bPrGuSLi2qTY8qGb1G1rm2q42zqMdGxifsX9h3sC1lOk7LGyceyEYAKyHomYOnBhAdSDGFuuVb6T96/5WvWY46YCUdRgJE7gPN6/jsknX4elSMZSrm4znyPa0rbdf+ERZSnrvKlrLPlpOxfE8+zzV9XeNWshtypfyrf/pKc2uZ7usf+9LVecogqn0SbFX+x/Ma/3KCoftj/dGzl3rC/pMTFCsbu0V/2hREst1VAb/ZJmnk/oTaF510rlIic/KT0QXoTyUYUSG9Xgvsv764VJCGvoe3d3cKxhAY0D6HSg+ZjixfzmPc7MRZqxeDgLo4BZ1mh23sO9AUb2XvwSijpKZcJQi4zr6YLec6AySjcX0CTstVoufu9PqxmE3T82Ug24k/7GvpQfWZTjgXQXfOLz+pflIwaTqProJFPQV3kK2sA7/TR4k+c/K9CVgdakEA5HnyEmuSrtqtWEHTSSCSVhHtpj4Hzd5wMJBsIMkUv0K+/NMkXmYzjT8F50gWSP64MT0nGdk+beQexPiV6jmVkzxIluRrMkk9YemFIx0rv2Kjc5T260YBKwXJm/W4ODuP0zF0ib3Ufma6iDWBPPqlUpH18CSKPQJn6vmUE7PLM67zlAPiC6qHZTslKvck/7Mtwv0Xq5RIWA/RvypxIPebhCr5vNFV4El2TBEk9Xmj0olrL7braPTgbWxUQTb51DkRDUrEXu63SoUqKeKiwd6mswXWwRxzXSqJWDNsOZI3roYncdUbyb6YL5fxvF/F82Eb89pOid7yDbMtZdnK3LJnVs2UXEiAVkUx+IJt8JmObFN6FNfqzWj1+nFydaMelb2Ts6irlUfEtNUTrkpfJOaGM3d2chpvLq6U9NJIxYWiMtb53pKYsoun6Ux276rRrHrWok9E1U9AabmJM3qB74gp7EXReDIcRFctjHJiFkzGi1Tt9IrjO8k06aV675VaTzanqtnST51BSqIES772oZcszHYIlfaWZ0pEyj62EpHAmrC58SFpybFZCwOlfYRlbSnXLUMrXwIML9OXG79N+MlrhbCCgmZrKJIHauPxUFR7VoTHVHv7A5lkr5UeBmGlxNhUreREGgiqDLKCC9CAkpU/D+WMQwc2SmetdAS8WT0RVppWNOW1K3CjiM7x2nFGRQmEOThRAR1Z6TIGrm1Q0MrD8ySn56iCxu8pHRsvnJyBIvjh63tR7Cj6Pb7GV0ZCwX1rZWhQqVSEf2RgHweeeA/PxuscGK+JlbqNHf4uDSzf14rdBk65KcuNhtIA6E4OVwIQLNR5/fLyUgEOeqtwL/N5si/ch8lj8JhKo8QVUr7u8VrbMSzHV4J03oelccB7DfQ5sGjjxCAEz8i1fajlEBZGjefF+8qft5Eqp5As3FYttvNlDDGs1Kz2EFftQbyvd+N9exRv+p3oj4YpE2W9VOn1cjETNz6wQ294EqNvv4nuX76P7nffxvDdWwV0cF6gyABcYE48Ps+99zVGDe/f1eFeT8qSgsvFyzSeHh+j//ASL59uY/nlKVqLrQyXOdl3o14ML85i1W6Kyq57NlA/izZlpScjrbMCH7cPUVusVSk1+/VzbKbTaGPQi0UA4KWZmsQqmzk0BoGaZAlmJz3tm0RZRdPeOnRbJ6PojEaxPz+JYbOjiqrn3z+LXg8FyvOpIuLmNIZnJzE4PYvO6YmqnwA8TBOnRpAZFEXo6l5k/WcwngyX4x5Pr7IqAcJ8lUCEniWDY6Usc+DJHMB6Tw64eT8dBwGeJ2ToJOe9BMSqQGim6vC+suEqzuD5XP1L2KOqRMjVo5wrDDK+Oz2oWV6peFzRle63j/VmVlHtSV7Uk6LjWswhX5YJlnE+a5JhGGj5PDnwZCcR4wmnuXQueP5y/ixn+AzPZAOE90g2NlpV003JnUPouT98+BAff/+ggLYdwJu3byRvCD6dnp+Jfo/sKl/LlYuvxv+mmj8bB6Xu4NkJPFGOzOtJjqaeasgzKp7+73/53+P58VFZu9pnNQAhHLuGjHUarvI696YnFPfGAWFMnFsbWpadnus0/wmg8Jm2XLMcKrPvyqoDrq2gSw48lbLLa+j9yLXLwLn1H88u+SXu40K3tZLxzR67uDhTZh57T01XM9jsZ0vPvKiAQz+TdSDj8p7V/3L2JeC9HUXoidIegVYnYbPu0AAAIABJREFUBZ5wEAg+8R4ao0unHZKDJTA7V3mp+qTIeK0oewCy8vx2c8WW96GBep955KyBGHqQSB+YWk9JLL0q6Mo1vdcN5ui6ylSjf02qZsVwVlKb+qyk82VwtdS/Cn7mIJH1n/W3dTBGLp9NWVupkkxUWRmsUeNTGpkCaGVnkHHYMXAmv20KX19AZ/6cZE8B/uMEcF5Y794pbetfKypMwcFnWI915lrXNbLtjHHMfuGbXkY8o/eCmqtnYFlNZTMgceyY8cw25j0XPD/OHmN3MBlKAXSq9KCDY1QVNKEh3SnDzDace5mZTlJyjmrYXMniJsG8jjMnhwvwswA82X+VjKOqIfmv2qM44ralXfHRdXVUdixNOwsQDVhA6N3JWw6G+/zo79zDyPu1tJElB3JQk/uqYa11Yab2cr8orT/ZfaJgS2sgW6GTqlz8Vdq+sjEBbXNCE/PjZ3fAZ0k/gjx/OgslbaxsmNTXyfvPQSjJvUiBD/ZoZbe6j6JoYzNNb7a1UpbrNjmnGTxlP/qZLfssV/nbfffS8yVQDMCCsRqk8PtLGV3NI9mNUACLBiWBZzS65ryIKoeKOPlqXzuO0knaN7UqGKTrV9XWOfCUP2sbIY05Z0syBwdoVSwjSbQp+nOJosQ1kwnE8/nU3lYfoKbAIhJIBILUk7Pr6gzOiCo8cNojyTclkdBLAtuIPltUJM3mAmdoiq0+LVQ1QcXq6tZDsgd1vutJBrJGi/Wm6uuEn4B8BXyi1xPPTMDWsrnUzZ5/dE8FnBfVoKX++2oD5z+q9chnU2cq7y1R05kVJOtfnwm9nikrdaayT5CCq5niS5h51tvKXG6lpu8En+oNgU5QbEr3raHvTCAUAJX2HeeaZIxmI3q1pgDIFpXTgDHdvmSiwRolcGF/5eCtfJslFU+LBIounpJeZGy5ahP6xUSxlYIY9Auib2qXfnwILAAtxteoxQWRGYJGrWZsFUA7RIeAMBSbJEDl50h2Yg78QA+d6TUJwjIm6R/68tXrMXj3PgbffKMgxZBiLIJYD4+xub+PHQGbDS3uUYyHWKnfdDpL+CYAqYzdgacyrOgAbrne+yCITI91AMxddAcDBZ42h2SbHXp19WygRxUVT0HgiT0KaIl+bucq5qPKf9vjjfY4AYKAO41aLGKnwBPNxKkYQ/dYPyXb5JXSNMnugxLokNPtTi8ao3FsAS6/+zZu/vyXeO53pB/xaXr9oewHYSb1tAdq63kKkpOQOZvE4suXWP76OVafbmMNyFmvxeDtdZz8179E7/v3saNRPXSwkWiCW5nyR89KtSN7L2MGJHhtvzzG7d/+Ixa//hS96Ut0Fi/RXK9EK6REBRJeMzANcLyMeuwGQ/mpo+ubWPy3P8ke57rr+TImdw/x8OkuPv3yW9x9/Bw/Lh/UUwRqToKYyAz8J8mnw0GgNXoeucCZBg9Atwu0z8k81h38tFywX+7M8vK8W9+ndUmy1P+3b1LpoywLSnzHNjtjKANPDnwZs1BimTKnXqnS0VG+H1n76uNY+JKWdb6/9ZjtBv/fnyn1gZ+59CNF8SiapURDqz4xReBJZ6qgUKrs3mzTHONP6Zy/zpnH5c/5Wh6fkq2K5vS2Yz1Gy+lShts29zg9F5b/9m8se03lZ7zOz2rskXvZn+Aa6AyuIWA7y1z7VtW4855wwp/H7TFUfutiWVHledzV+rJ/sx3CPhbGoyrflOjH+Nr1BIaL5q2Vgk/0BDw9GyfKvVY3fv39t3h4fkqVaySOrLei5aICJZ4elJR71R1Ge1+LGVTy65n68dV6VKlQaVmTPLPtpR6K9GECqD5gk+a+MeiyzHYlcBnQff1anaU5yjai14DnE4NBpuLFRoAFxX2GhM30uvIX+91uRStKgEfUY1TGUCGMHdSoxww6/ccnUQUKf5uTfNUQa4aSHQdDAf6XZ+cxGPRE02r/cz5bqkKMpBVe05k9pKS4MrHP55+zi25N8iWNBd1KRZWSBfEjlkn2YJPAbiH8MZEP6xxtVgn/pKqWs+agE/JcNNerjezX2noby+k8VrN5lTiBjUzghPvKf3O1S0Gd9jB7UeAJ+a8AAqw90oP0kK0r+K9eUySWE/DIwQYSGXjPWT0xzkhH5bUzTR/ryXwRNKSyiiQL9Bjr4b5Ng1pdPj5zD2U5VWkEqZQ8CVa3fS3Y4Dk5Z5KJ0D3SNyrW8WZ8FmfNgVpxKFm91YyX2jYeVrNo94aV/8vc+hz67G8bEcscRJQck72VbDD5mN12rNYbJZufXFzGxdv3MTw91d8EWF5ILCSRvdeNNVjHdhs3V2/i+vxC/WFhDGDc+PGcA/pCYQs/zmZKKFtyNuiftE3+phI+SKxbrIL+zSeNxJoGlTIJJNgOcuqV4LWL6f2z5gE/WP4Uka4sQ9mX/bOTKm2sYg6xHZoT377yvTLDVWlTSAbnQKkZpVgHxttkvDnYT880pZvAYFVvyh7HfyivX2JzkrvZgZV+zD3Ked0V5lRn2tb9CsMaDvsH9U2paFQSkKKAjOaHA/qakudsPx3aXcR6k6qENGmZ97dUAMcK2oEiNl8JklhZle+3kLcCsTIqHSsrMjvC3ph2xDxRHp+zrflbhyVnYtqwsNNu5VQGJnwtPwPjMihnBV8qXRn5OVLr59JhyBksNkRKI6E0iv16OTdW4KWBYSfDArMEtRCK5Ub2Jjg2SHw9Z+Z448oBzgBn+Wx+Dmfp8j6vk8fBewCgmGcDn9587rWCUMaABSDmfzYcGYdBDwdxbDjwPNzXGT++t5/N4L3XyQrfP8tntYKsAJEMOHqeed3ATgX2Z6NLiiVnW9rJVMS7oPM7Xls7rNVcNvaxnS1i3OknkGu3jcvOMH7oncV3g7MYnHbj8uZSTQk3ZGs8PMbs7l4gvEDq04sY/fmbaP7pu+h+8z7GV1ep78p6JWOFnAGP3+fT+yGdYQyMpgAFKSUM6fUuZl8e4vn2NuLuPu4/fo7N01xl2jSnntS20TwdxvjNVSzhoT8ZxfDyJNonQ2VYMq7VbBGrxSLGk0Wsnifx9NuHmHy4jeZ2F/1+VwDEarMU1YWCN6ZLyxVdDjwt56mhIEbOGuCl243++Ul0z1AerVg2G3E9OIn5x7u4/cev4plVk+t2My7e3kTt+kI9oKjKauFUdrrqnaBnracsB+8HlZpm2j8bvFQ8OTCTgJ/XDDlkobPQfI1SMZYOQzr/2fHOzSd9L+9L72+vk85oM3EAu+LGhrwz9zcZWOGzNn4dpOHsTSfPVfNKny+fPZW1n42r50uBkQQkpn29i9V6WlHtyUDJ/0/P9nXT3VK2WI6JbtFNB6l0WaYgmAw0AgmZi9qZgHZsLWstL0o6ndL4Bw5yPjefwbjjvb/++mv88tPPMZ9M1ZTcQe2rm+u4ublR9ROBtzfv3lbyyWC055q/J88vFQhueWJZzk+Ml66Cd4d8JpOzicH266+/xL//7f+Nzx8/xMPDg7KfyKwFwBY4R0l2zkDhXitoCQHTMyVPCSZaploulXPg822ZbWeI5/CesnHh/WMd4WBL+T47gtaBDmCV+s/61BVP3lvQEli3nJ2dyBFQptA6USz6msgvgEQ4oF2RZz3GvsOOse61DlK2T84mZx4U+KC5aK5YauRqAYGf0JLBcQ3vM3uVCDM0QtBJULLeSsGrzTxR8aYMr3w+M9UenyezzlRe2qMF7R0gLcYpZxEZivHJXAkmz2ACRnBlc7ixagawed7RyVhHRRn/yMBOS0F3rqH5WCdjvZQR5TqTYe758TqVe0ROSAZH3O9Htg4Z9ZtNDPspEMN1CPhgeOu5oRN4flaWfmljed/5vGLgV3THmWJP8sq90WRMFz3ybDTnrC07/ayhqeYYh887TnQZeFJFmGkFMsWfk02c+e+Kz9L2k9NIJuV4rOczpzZUeSQqqC9Y1tuqxCALngSC/EzpWrnaJlc4SodnDnXmQWDBKjVrxnEWcA7IWiQmuAeMbBYA6tiljL3ci4J1JvNMzibjgaKD9SGbFao4aMxIrIh6orbYf13hzZi83qVNU9qn7I/KDiHrLjvhrKOpGXy+oB/0WXeADYe2skmVV/DaB8my0fuVIDCBimr/5s96H/3/dL1nk51Xsp2Zx/tTHh4E2ezu6CspNDP/QD9/PsyHkeZeddOAJED4Qvnj7cSz9l5vbZaoikCg6pzXbpNmZeZKAhYOhGpMMmil4xn7HQknac51Tu0+8Mi7J3T8viG6A3vSw4D7udpRcidT6Qq4z0lDAvwfJAyV79DpJPskjV8KhJOcJ9lf9C+1vivH2bJOvOpUuJqqcI+eTUkS6jGU17TesVzfmWrPVUjJ/rineZSDS5+rbLNaX5Tyu8kw5F6UkhO5ak2yhYpjkpQKYNP3kgwha3mXAkTMk6vtVeWYK56UUIA9Rf+VZgIRGQOOYQ/c5v6tBDA0doTTqAjttmTzTZep4bt6mFFRmXvtiLqv3oxOt6skEnQFe3YKpRfVFrpvSvbgfIO9pW9W6Y0HNE3lHJkmtvS7yt9t/3Pdita0qHhVv4Q8fq68lnzKlWPWTck4S+ACFc1p7tm7BKmbsq0JmGwXS8kcsqRH9NbhHLYXwVX6zTAnADoACfiw+3qiDaYXAoGa4TD6/aGAHfmmuRfehkrk3L+Fnq2mQ6wvbyuQBpB7u0n97tCT0jtkOufAUydaekY102jTc7apey/XhICzbmZvLOfR2W+i326JUlH2eErCTWAfiWtbMuwTNRxji69HkHJOD5MXz2P06rvY0oeUflSzhejb1l++xubmOmINCLgWKLJibWeqPfWLJHs5+9jtBv3ECuAkT6wrLLXGgyQPkqzWAmeg8N42urGnimwwjm0Xyk9Kq1axm0yiMVvEbj6PGtWmzGEnJQhJpmYdUNkp2NHQLWX6PcaBJvFXi6kCT4CxAJ+y7YpnU+VBTgBQMiDZ8rVG9AcH0To5jtrZo+g8fx79p49j2elUvfjk9+aeGohk9syAXg3QpxOoW61j/vlzLD98iu35dUw+nsfZ2Un0npxF99XTaD1/Eqt+L7bYR92h1gEyj+czVmOdogqCm5tof76Oize/xur9b9Gf3kZnNYvadqXqBN63vq+rko78Pe1vqgvavWgdHUX/8Dim//hLHJ2dxuDkWOAodsPdxU18/OVNfPjtbby++qyeInfzmSolkKFVkkGtEa12YtQxzmLf2zrQdpj3ITKoPNaJdKX8Lv023t8/tjvKv43hWD/J9CvkTYnTlNiSbWL2eVlxVPb8Ra4SQHDSoOzMAnMqmWTKYJLtwz97bstn62zJtGyramxy4Ek6kcTqnLhS+hseB+3lbNOX+Fl539J2LI/x9Zx5z3ceN+M9fOZ3LK9ZHvsHWzdTzfOZ/Xfew1iJE61la+ZerFwf+8v24UPsxvPpZyvXhvzNDKzaT/Xz+HmdBMuxwjkKOlj+JgkX+ZESuVJSp3zgZk26rdNMSf3u7UQAQzhUrhRrNPvx9sN70XeKuQZ7P1O1wfoyWC+jE6m3E8Fz/NLb3UIBYSqe6M2TtXlV0UtQh6SuZo/k34j5fJn0Ls9O8mn2dQCqR71u9U78grzy/uI5O7BQwHrAeVRv1UL9cbCJOv1e/P2//KdkR5GogP6Bip+e4hkfVr8qJaUR8Fip0uTi6jKub29isVjGuD/QXFNRIlyj24uD4UhsJlQ91TrQzSa/DL+AhBWwRrNbrXJFDmvOcpy5ZN0Io85Uhw5Yk4jE/KBn6ctFoi5VT+rbd30Vk7tZlTitdUgFCUwLbZ6tq5YQI/oWimZ+GrvFRnuMfucEnURtSVAI7GWzTv4DyQckp+R+hRVelZN91H9TPUST/ahkQVWwod3qShAhaE8VG++JDu8gO6MeB41ORbNu2QB7oipsAyriVTQHvZhslqpA4j4KAGX776TZUTIfwRuCTgTgYFlCdiBLOvtkX3v/OMnMyWLr+jrOBuMYkZ4wzzSAvVZcbdfxeXINz3rVjgU5aF/E+4v3IliFrCSJ3TgYCaXo0G6/owq3eqsdw+OjOH38PAYHh6KZZv3NGIduJ4YHh+ozCtZ3dnIao/5IrRoaffCDVEEt5jcq/uirRq/uWl19vSSzs99F1Tl7EPpYAnIno9TXFz+IOcGfhjZzw9xCsXeXaBlJypIdIDmY3oN/MARYnlfsJpnlRJiObbrCx6x8s8yYoDHJwSX5lZ2UFCnskmAY6yrjv+ht1pDZn4w9lHKrlIE6/g8sDUkneC0Juy1agVTXabebe16UA/ghm88vCu0SVHvJ37kfFI6TQtnXY71J1TL/O8Xra/EgVZUFgHm7XWUT+JiHCq10oPydlY4NCCumUsHxfH55Zfvm7G4+t1LzAnbWgwfYxzNZzpbzxnmo3Lmeo7DlGPzRcLnnD/b7eHNYQFtpWaDYYfLnpcHz8NjKuS36CJTODu9XGkLlfBiEZAytGO/nOWV0epxtYFQGQw40snn83UOgg/f0AiwXnwDBbEQJnMnZzRzjLFI7h+Xzeg1xjrIMZgkUMWhqxxsnhvMwOPjeVW0GaL0OvJbKjep15OCV59fObWmEV/skZ1z5+Z1Z7ue1oWMjtRzvZmMvQ2HUTBU+RMVPe6N4NTyO74+fxOC7szg6PYlusxGri+tYf76IxflFTOA5x2F7+jz6372I5rcvovnkSYyOjpOTOpvJWKHiyXPgfeBxSsBZymbReJMNvNzG/noat79/iJuPX2Jy8yXgAd0tVqk3ERUGo370cFiODiIOxtE/HMbg6CCavZRlB63D6vZOwaeTm4UCV1efP0cNkCFTjeEMqYJpn4K3msdc5o0gY85U6n13q2wDfod/vdbvRZ/xOBrLqJgv1nFIA+rPl3H74UsCYTHOTg/iyfevojYYRmfQj0YvcdLjmG1AX5R82xTY6fkvK54cZDTVXmWw52y7tE4y3U5eg3+2jipZmQNPuk4ReLLh7T2kgERR9dNsD6ogqw0or6sEFCYQsZQZZQBlnptv4yTawTfQzj45OjmsFF0C69J6SaDILnZ7yurT9SVXoCCpMgBz1VGRpV7ud+15AgBF814MuSrQkPnFOY535t0FsuaefJbjPAsygv9Lx4DjAD0AQi0vALt4hnfv3sWbX3+Liy/nWl+TzLuMwfjim5fq+wQI/ezFc2UkCfjI1KLOoOR/OOdx4PnnObJ8TfunKRzGABWVTQbGrq+v4v3nN/Hb61/i/Yd3qZ9EpvZRby5UaEGzBP2eHBf2Rh7TMqOwXEulPrTM5n8Zlnn8lDGXQVY5/QVNmoObZbWS116pAxw0KYMaAs9y1QDcyqbaU4bYqF8FYwk84QRY31knc01TGWLUpaBboj94GDzxWtcz0QsjU3XZiYOKogrYAuxmOiMqFXlOyv8FbAK4knHVqCVqokyLsF+mrPQk71Nmq6/B+RP6OuRsd63NnPFn8ArKM7LPZT8RGFAAKWe0w5W+3FQVec6YF62CAq8b0YBq32H4ybFr6nrKXssVTzyfE0K81zlHSQ4c6x5JRXUyzyzD0pQXGRDx8+Pk2alW9h6NiUkYwF5owuW+S1Sr7sGX96j1OP/rWfapT6PXP8EC2VhUc+x2cT2bpWztvK9N9yfwaLOV01LZQ7mvi41erkOPLVPtaX0X8hrntaxA4z0YEweteCYHXw0sUOHI2OGACsieLRJNB5m/2T4kUw8nmebwUM3YFiDwJBsQ/nLblLVk48g53u5EL4bDxnMw3zhGqrzJdkhFRYKt02gq+UIZuftcObdPdNQGIPY4fgDr9MLrtHUP0d9sUlXCLtNXlY5Badc8BOI8f17zrGPJmAx4ME7QDvI9c0Ng1dcDjJZDVFT0Qt9lmf9nII3pK933huuzBm23EtAQNUX2KRyklKwQfRZ0SWlf6j61+2a5BJ6ouOG5+F7BAWhh8vUVUMkZ47Jvc/+KdrZ3kUFkInpPOYBppzbJnhQQSbZ70jP2h0pbuPRdHtqu7OOUB5t8AZxiQOtEXcgL3lNTWHbIRlVAo5ZkV7bv/xAkyoEn2/GMqQFNOZhkl7Yayhb2+LrHk94DACJXJFfv6ANSjTlMx6JpKQNP7GGBI3mfq8cAslN9hNKz8syM6+1snhPtcgCbYCrBsmZd9tgN+5u9RAVPrVnRnSxyxR3Ue1BuMTeAX+xbyZpcFWl9V9rcpa9h27/0mzxXyc5Je630sTz/3lP2+xx4ouLJfgeBp3t7iDnNVeBFlaf9IOiTWOvQIzP30nfb1DB+0EkAIAEh+itRqUvgqUXTcMAogKRcma51l3VVv52AGQJPABzj8aFALvu59DkVhQy9IHLfOAJPyA8BISR/FRSLzsbVnhcbNbUvVDvVo7nLQW2CiofjGByOYz7oJVs6U/JtprNYXV1Gfb2Qz6JEsEzDyN6V3QyrAfHHWj02ZN6SINPqRBsaxvFBdF4+V8/aGI/V1Ht5dRmLT+ex+3ohGrft5DZWs0nsoGsU28p94NuBafnsAG6595b1dRU8dIUhGe85CIzeqw9HsR2No3P6OIaPHseCXDsoj7jv1XXUb+9iA2Xd3SSAXOdNMswTxoA8l12SqygBDGeDfqULlM2NXl0t4mo2EahYbyfgVkGeXLGdZGwK7i9JGoHqByojbKmj42g8exaNZ0+jdjiOVifpPBE15IDHlrmNUL8MeoihzzbY8cz/zW2sP32N3dfruPvwKQ6H4xg9O4vtwThaz86izpzua9Fu8Vw1ZdJ7/dIDxLahfYzO1+u4evtbLN/+Eu3ri2hQkbbbxGpfjzkB1GYjUzhiJqaKmjU06KOD6DDff//PMXh0HJ1HJ7EddqJG4thkEb//+Dp++deP8e7rx/h8+TWuJ3cg8grWpWTXvca7jv+c95xlpPEa+QvtBObbZmdflMlXzjAv97zlepLjKfBm+em9bl/P+JF1iG1w+fLZVix1A9ex/62kGyoZoM7MWImp9mS/4d+3UkWX5bmxBNtffrZKvmdWGcs0P4Pf76GeUoA826vSuZmSUvo2V2B6PPzu1hXSt2USSlHZ7fvLLir7EhZJu5qXTPlknemx8ZxVSU1FVZTtRfs0nm/7raX/gvwXpWJOFCm/c9IT4+vfjc3wGf9SQtofqbJ9jXI8/L6lLtCcZDvbY2BbymPayEHdymaJnVg48KNY54ejdtVbSEleYsZJ/XGUwLmqxfsvn+TfAiiTqLWZzKKzCbUbOCIwC+6SbReo09DXouWEOm7NlmpoHcoGrqXeS6yJXr+vvTybL3V9BSVZ0znAtKZiK9Oge04IlpQ4V6u2F3gOqwLJXOxf7AkqnWHy+f4//S1Vls0Xwo3mk6l6rVIppfHLQQtk55QA2Hym4MYCes7NWlTB3Jtn77S6qjhhDqm0EKYwGCZ7UKx/GwXeSCY1I8M8U2VbLnh/sZY4j/YNrCH14YWFJyfKUk3FZ6vdXoGsm5vbqt8WGIqZXKCiY64JOlG5zHORjEkg/u7mRn0Tke+3Xy9jAm1trk5n7eET3G1X0v39ZrIPkMFaa1S5Yp/2u6oIJaikADK2ZO4BBS5CtSzVZYvdJqC15pz2vqaeTMiWIT08Vc2eAh/oQjoHc4xsPPZdrx0360XM67tY5n5VnQbBtNQWBNyOuaC3E3YufbQJxJBA1420pkwnyz2UPJf386axiVGjHcN9M3rYGI12LBr7OF/O4nx6qwrhXjNhM2todEmKyMEMrot/hV2T+lylJCvWOtR4rAUMWN4NvQLd3tmzp6p8IoFBbXoIjg77cXT2KLq9vuj3Oqoeb8UC1o5MtchYdKCFr9VjBjYmFvBaLCdzVYCpvyl2BGuWPbhYyoYbUJGc9TJrlaQjxliJG7dXmv+kt91nLGERxnBUtVtQ1cnuLJI3eYZKlpSU9lWwJwU+FUyCraK4lmIeZlxig1B9St+3depbVdq//G4/uMT4uL90WsaxpBsKWmOfZ5u8kpOdTkuBJxvuppFgMxOFa7ZSkykb7mX2PwBqq31vmDhibCFaKiZ+Z8E4ssz9XEr5ByCvqLDx4izBFisBhIjLq8uBsENgIwwB4+cxQMD1tAFyLxMDngYcBRoAOgG85KwG/lY2c3boLKDK+/mapQML0OnPy4wHGyB2mDnGgLCd7DLQ5cX18F2t0Gzo+L3LLCAr/4dZQQY4yFrTJs5BKi98NqbKITNgWRpNHG9gx+PqzcJ9bEhwbdMsGQzze9oALN/JADT3cpa8A2Auj/VmNCjrDSFhnSuluH/KqG9KkQtUy5zLXjsGwzxW3iTOjBFYkR1LrxnGwgC4gVqubWCwNAS9dgz+uGxbTQXpoUE2c20X9eVGGQjpWcfxeHgYL4ZH8W9Pvonh//GdMiuWs2ncvfkQ6/df5DhMb2/k0J3+/R/R/8s3Ea+eRePRqai/CBLRVBCjYJdLIRljB/yc/aFAcC0DhQQBCADdLWL16Wtc/fRW1HW1g0SJtF1tY7ZYyVgZnJ3E0fNnMTw+jM3ROEZHh9EedWOxXcZ6thDFxvZuGsvbSbTffY4Pb36P6c1tjEdDAR3T2Z2UwYDqiFVdmR0CH6DscMVTDjzRY6QB3QOlwGR69nvRVM+mcbRwzHe1mNN/6uNFbO9mAiapxuq/fBzjF4+jNzhQuS2KB15QQF1Vu0IhouzN+0yr1FDvnmqP8QGYcINE7S0B7eaKT0LfMsDGl7+3kL13CnI2gNiKkhOuLKWirxqyx4qV8+areznFOZZRlkODLKss2K2kLGenk2RkUXHDvLP2GGuOS71lWgrscV/pgCKwBtC22ZJdmpSiDO5I2SvJ2G/8oQecHRI7Ddo/zEcG9vkeYKUMPKlZdlEx+zDwxr14ZxQ1P3zv/ZoySQHB7vuukfHEOYBVVDy9+eVXjTVjQIk930G59+2334p2j4onlfnncbGM8x7BIMaw5J8dQD+vDN5uP7a7RInHuM5mEz1rondYx/nVx/jxn/+K3978qnJ9AR81KKtS824r6TSmycHheta3vpfluteNdWYpsxmuZcfQAAAgAElEQVSXssrJcrgC9nP2WBncA0wv9XblAGfDUMaKad/cd8CUZALPqThKRo3kSy/RmHGPp08fx7jfz8BjcpYsT63jPnz8kozK3DDeOtZOpNdpktlQkzSUScRaMmAuar3saFD1dO8M7+OgPxbQhzHKtUleVjVKDe7jeZyMjoqM2WRcIRYccOt0U48qrilaEoKFNtKZf8BeZx2RhYiBlysrkEW97kBjAzgFBZ10HgG0yqHaCngQvV6ueMCIVUa7OJxTv0k3IPW78b7qVZSpBrW38lx5PBlvQGKATX9H1ZP3Kc4aY0IAFicQig2a5AqcaCRu6C0yP1dMWS/aSeM+2DeA4bbRTKHGMdAImWqu2uM5yCBgdJNswkqPZio0qn98D/qRlIEn9TpyoB0ANldJe3/wHXvC2XHK2MsVY9zHfd0IxIuOdL5K3PboOPcCGw0EouNsb+HOzxVx7JVkw6UkKgUbSV6Abx6bcruL2XQqEFE2C4Bxty3KMcZUdmUGnBkP5mWxmldgvebQwWccBMCrnD2G3qIfnuaS4D29E8nGzLSc1jEGNgwwsdYr4LxIEON59V5FBrn7VBGUtIwXnYv7vmXHBnDdNs+aXgH5Gbmnx8o6BvhKDnLR20lNqOl/APBOhULOqhb4k5+Le6oqYwVX/H3giQG0PHPgiX3JZ1rj+dmzkhagYlnqbG6qaBhrQAhoa3w925seu+R/JNAyAWIpKQ97xPakK6ZK+VzK7tRHMtGSUbqla6NjTYdCJuSfBJ50P/koKYhjua8y4/yjwGbu26MgE720cjWQAAZkImFSKJcduDIFCVmQZHEqm+g+eGiqPc05SbTbmoAiZdVm20yBQgBLgNEO/WA2AjfYm2RJAwgjr6a3d6piAQRQ0gx9hLrdmO82At2pPmdvW5+TPSm9UFDVfTk/l+7lXQCcyCymIpQffmfunFxR2ltOZrBvYB/Ic8N5fDed3lXruwQNyzXgc9zjife2PFPgNFeyaQ9m3aD9g0yhog/mAQX1F0oUcmb7il4Q/J2rcJkr+ikRTAIwkv+wyRWONSocC9qSnOF8OE6JHfwb9IaS5Vqv67RW2+zVTElIX60N2ezq7Zr0UDf33CMAyjqTf+3ETRIDeqmhdYdm15ucaNlui02Af+uXT6JLUKTWjv1kkXq4fv4Si5uL2K3mMa63VUWr9ZH7s7HmCMsrUNNuKbMYZLB/fBzdJ0+i+eKFgk+1o+MYHx7H9adPMX33IRo3N1G/vo35+eeYXV2KMhCfRYGnXLWxzdQwKQsXICohIg44IWvK4BP2LpVZBM/WBNoOj6L99Hm0nz2L7ulJ1I+GSuKbQwX/9SLi8ipWn77E5uJS/S2mkZJlyLgn4JcSShJ9qGTk41Nl4TtDnEQsqp6+3FzF7WwSyxwU1nPl6mDOrehbu2ktHAyG0e6NYtMfRP35k2i9fBkb+qNuE6jHD/dBPAAu019Dfst2E+1BNxbrBXn10VxtVD22/3IVky/nSjI8/eZlzHot9QcePXscM1ovEHDZhYA9g/HoVOwYA/3yQa5v4uL1TzH9+V/ROP8SjcU82VpUAtCbZr+Ldh0KSagcc8INAPpwFP3xQcyffh/D54+i8+Jx7A+HlGCqyvvdL2/izY8/x6+//hzvPn+My+lNNNo9Aa7zORUZ2+g029HupFYBxizKIIJsNvWlSb6WdaPtWeFTmcGh1JslSAYgaOylkrtVT9BE42UsxDqINcC9jVPY3pLNU+hKjgGE5RmrwHnu2cexBLXZe7ZfjB+oH2dmfSnxJ+nMHFjzs/7vAu9Jn221Zl1prvfMQGSyRVLQ2XJVsiHjc8ZBbBuWgTcfb3vA97Ic/cNY5x6Vxk18bNKzydf0ebYt+Mz+rXEzB9isS8r5tg3I+fYvyuRf2078b1lq+9/YofW714J1hefaY1PeV59le0+2TabvL304qkzx+5hT1tJkcisb9enTp6p6OjnsxKDXTwm9i6X6BKF7Rf1OFdKmmSqe8G0J4uWKJypZDruD6O1TYpOS4vCD2cO1iO6oL+xhsE6U7+rHlm0lgjtUORN4Qr6ud/sUnCApap1kObYpyQ6zdUos8fw78MS78k79bkuU9vT8Vj/KnFhHIhWBm5OXj+Ps7ExB6cVkGtcXl3F5fi5dJAaCVDycEvOgi1ttZAcQ6JBdtaC3T8IisVW7ra7eR+uI5BWqRqgCHiQ7mIpK/D4nOnao7MxJS8y/MLGMFWptre57dTc6iZ6e3lHY4jw/Fb2Xmc6fYDjsKrSgUTJeuyUGIa5H4KlO8udiGcN+T/qCJJoBQZXNNj799rsStKF1lW1MckizEV9mtwpMjcBogj5MqZBAveHBVtCfi3nMcrBQFHc5qckVT1DfTXNghndsc71WN8bdfrRybx/6P4lKtdmKbr0Z3RzAYT3Rp/Z6s4hVq6YA1oygSqsdh1SWbRM9PPPOGqTnFLonYTMR3W2qGLW/hG50BSdB1HVrHa1VqOLpuDtQwsPNZhGfJtdxsZrFrgY+dV8YYZngvaoWIVQh7TY5gJboovFtB+2+Ak+qAsPPiX08evY8njx/Hg16afZ60R31ojscxemTpzE6PAoSnpYz+v3is29iSZtHbOVdTfNNH9IFNgf9rLDX6iRPYb8kG5tzCBRS0d3PBRDo50TMsNH8sfYmt9fCp0msc+Km238kDDAFnAbdFHSzvLFdWuH+yG8FaHJPz9wD2/If/8OyMVWdJxyE5wWbJ9Amm4W0OCq6qGjbpAr1hFsnvNtzaBzcmAi9MCv9lgNOxlStK2x7+zryDVstAk/p4UrlYWfVG9FBmvLFuTll/QZEDWwj6N03iMiwDJYtPIn3NGRWWHYAuY8dJytQD5IVVSngDAwCGPrFDf77fQz425BIjmRSaJzD8QglHFCuZ/CwcjQyzdofBixHEi3seFc/V6lg/ZnfwQC172ulbEVlY8hKyeczjnIgckWan9OO+x+c3Gq13dOfMO4GGouv9f42hKzIZajl0mGujwLkpwSuXU1kwNOGlAFzB908xp5nrlMGpLzWSlDExoSf14ElgXV53rw2LHi4v40JA2NeDz6nAj4yiM255drguWycmIrHIKmoJHIptg1LzyXXF/1FfrZSKHo+cURLo4gqHxuDzC2Zjih1OPHbm2389dHzeEr0fTyIf/xf/zVOXzylW2QsLy9j8+FzrN98iZt3nxQEol9R7/GTeP5//ufovHoZ69xkGDCODMdaux7dVUtChsaA+2Zqzsh40nsBk/JucRtNyo3ny9hfT2L2/jxuP3yMzc2dBOi625ZQEnhBRiDBipOj6D86VZVT43CsAMZo0FOjybvrr9EhYDGbxfs3b2P2f/+PoGpIwkaG8boChzCspgAQCC9nhXf7Aj0xfOiJwFn1RjPuFrNo9Qdx9Oxp9E6O1VeKIFjjdhaf3rxXtogY5uFTffooBt88if2wE/3OOHHsUjadaQRSpdU+B00yAKd+Z7lR364Ar5v3FUppr2XuWBlbzZjOU0YMa69c4wqkkXE/TYaC/3nfWZ6S8eq97v3pfehrOtjkdeoAiMG90iDnGjaCWZesMQwcQJqyVNmGNHNzeHgs5af7tpLCk1MmUDKVBHsP8fzeD8kgSBk93hNWMlWAttupqLakQDPQoYytGUHtBLxbXrS73aTgoa6bz5SVw3cXFxeJ8zpnu3j/ch+Ot2K2I4ZM//nnn+Nf//OfVeCb81H2jBcVT9DtPX/1jQxjZJ3XifWZxm86jS9fvsTnz591HQO2lR4kY7mXmnsL8F4lkBlQ+8vX85jNvsa///f/N27vbtQwlv5sGK4BL/Bipqyg0iF+6OTyfqpsy8Aqz1bKTsstz6eVvQ2Dh45SqQPSfZNRY9nl97IzJudY1W9JBvvzSh5Db5MN/zKoxHp6+fJl9DsJbLXxSACU76A7ZI6+XqQeXKKAuE3c26VOM22N3wdZYx3KPC6mACq7inMbfNdBVPi1ZVytlwLYUwbXRplQOHPk9yzZz4CHhFQBPgFIRDNCM3al3KkyyXoM56wy+uiRAr1UdtapFsIhwalSheFuF71Wcngq4zA3B/U84AQp4N2syzljLcnZJauJjHScjWy3yK5aLiojHmMfUFdzT0Qt2yZyEnN1Bw6i14aox3IvH9s6oidifsjI66exxXma5T1vjn8BvPnZBGTmLNGj0TglrdAvJPfqYKyTg7fUe7E3mFcFqPT+qVpLcm2dejnyjx8+K+UdlCI4YYxfE6Ba2VvuR3BftUV2nytfcG4IWgiEIAiY6VR7g370kBWAf7NZouC8mVbvLZmXubC1prMtxLUtE8SdnjPSBA4S+MvgDHNJxRPTISCJymP6c2S6HpIY2EEAz9rDu33cTDKVLGOIA0CQEz2bMyWhkhS4AX0fdFw5oLXOzdShJVGfm1YzqOSRjMW5JKhAwCLbH7ZNmQvG3vZJJ8sVA2i2wZkD7sU9baMarOdcU2WyHx/qPvY3nzNOk9ubBApwXyjaMjUe+j7tiyQv/b62J70/HMTz9z6W4wQOaY+mYIxkUlFpgjMGPZN0U64mkP1IJVUGIln3vKttU/sKlb4ussHl3BEQzNR+kq0kkUBxguDJjZaFg8Mcwb8OyT9OVEmBRctk7Kpep1/JO/aq5HymM5FdmyuIFFRzFVLe52lOU1BP5wFqKr6VdLL8FjD1FfQqDYGY0JiqB127JQcTeaem5QDKVLZQPbHe6G+AnD39ncgoJZM5N6KvE3jjGalcWac9mHo11RL/P/Ra/A3YVaMZ+apqfq1eLQwamc/QrbEPCuoj1r4q7ZbL+Pjls4Am7q/qxOlU97SdxTE0H09UaSkxhiQEz2Gq5r1nRJCcylW1PB8yB6DPa6v0RexnuMrQ37k3kdaHQtD37BpeM6UORnaUjrttK/t/2zVB3hxYlDxvxTH0p1Q/LRcxpqKa9ZQrnvRurAnZ5PsYNrqSp7yL6IVyUlvlw+IL7FKzcwJAK+x/AtZbKg/rUZ8nyjrtEe2dfVWt1kAnQdu9WMWg3hStLcHBGAxi8OSpeqY2z17E+NXTaIy7Mft6HtPzi9hPJ9E4v4n9u69R281jdXcTNXRBYxdrcCiAqX076kt8t9SQG4Bw0+lF98WL6P/1r9F4+jxifBDNQVv7bTOZx+TDx1i+fx+tq5uI8y9x9+ljrFec34p6g35fq9Q8vdWOeqNTVfrV9om+SJXkAHAEIoj3ikdqHePhQex3jZjvatE+PYv+96+i882zaB8fxmzQ1VhtpwvR1E1++iVWv/0ew8kkjmr1uFgA+NKHELqaVA25o++D0q/r0ThJ+pnkLtgW5iRkQGO7mMU1/TDWubq1k6qOCU4zr/Ts6sLUsE32szK4qcQ6Ooza0UHsxz0F7aBoBMyF+pDgNpJQc0kQjYxsAEzRDqcK2w6JMdO5qNTvqCT78lUJE8PxIJ588yJGz57FqtePSb0Ra2yK2ST1ekIWYPsjJ9rQ6K3ibnYT48t5Gpfffo3Nxw+xv7yO7XwqOULC5+3kptI1qrBj7kVblHyM9Yvv4+CblzF49SI2h+PYQO/VbsbXz5/ilx9/iB/+43V8PP+iviFUSt5M7jTHyCbbxMYCuLb3rbEebG37Ftga/EC1aruW5u4OLtjGRDZ4DyNfOdbfcaxtHycoW2dZN1meMF5uHWCfzf6J/UDJzpwYw3cOjjh5C9nh57cNriSO/EwP7XsHnpyIgIz0+TwDP9gAfn/fvzzPOIzH0/hFmaDm+XuIP9kPq/wxgrpF4E8V2zkBjvU4XaagIT/GXJBlvCP+Fp+hD5ysKx1Y2rRFuwOvAz+bx85+sm0Kj53f2fPoOSrtGcbu4Y/t/4d+L8f5Mx+T+pgmH8+tI/hb9izMPet59LrdbJPl/jyRMDtsrxePnkS/11YBQAt2VfpvT6cxncxli+xW7fjh19dxNZ9Enb1Ddcy2pgqS5mobT9q0KNhK55Iggm+APBN1G9Uj6BkSpzJNPXqFHkxKqGi34qQzUCBbVGbNupJGsKldHUFimijGIVsl8EXyHa5IXst/efVtLDYLBUo6w656ew+HA1X94LcRvHIvLfw/V4sqcWU6jYOjw8o2s49a7jdaO1TY9D7TXUOfnZO9HACjKgcdqLVH8CtXxRNoUBIfOgMdQRLOJgX52DvXl5fJfs3BD+4tvGs0SvYtx+VggvYSlcs5uU+2SvbDRFkJhTx9rVtt2eb4CqN2Nz68/RDL6zvZjPSsItjW7HdF/bbMgXxRdOdWDYlzITEV8cP84GfxGfhDt1GPo8FIY0kVEjYM9ht2lJ5tlQLap8cncTDbxM1qHtfrOZlwKQiy2Uc/GnHcG4rxJbqtWLRqotrDR9nPlzGIZpyMDmK4jJi2I85jGTfLmd6BaiooQrFHWaOsM9abKrZIQqFSmQRCxm96Hd16O076oxi2u+rlh26cNvDNSXjapWp6grhUm4EHshShkN3sYt5K703wbbVLjDi8N+OLLVSvtdVX2zKz3e/EkxfP4vDxWezqu3j66i9xeHqsJCgq+EgkhuHn6uI6ri+T7sKvOjo61rNNpvNodwfy0WgTgO73j32sEgtriO0YH5tK711MoY0FC1quZI+0dinxynK51U4xEr0r/cs3Ef3BoKIcZQ65nu613wWML5V//6DlkYLd1K+RyJqrrsp+fqwJ99Dimsh3xtL4ktpA1JO+4/wy4YHjhWPXUmGSg1oEXUlwShgmrYzuGTNKbKnW7XYVeCqFuTe2haNP4EXK4EE6J5X8lVkepRLDEcBp4HsHt+zIOnjCi7GRuZ6rWjjGDpUVfeUMZqeRAbKA8WRYET58p3vH5L5RtZ/J59wbG6mEuAT4rPCsWATEtNsSjgaOHwJzVkQVCJvBaDtGD0FGK6vSgCkzagx++H5ct1LwORuF5y7P97z4WR4aPh5nz61BOwOLf/vb38SxDnUV13JlgBZpdoa9CJlfPvd3yRFMRoWM/SJz2o4x97NB4+NKIKL8zEaA59KKyM9RzpcNxXKxcy2PfeVI5tJDG0POUrIwUDltNthsrFmwcD1FuAu6P4+/55YItw3ZBCRkGrmctRO71PSe7LmDejteHJ7G8ydP4sl338T3//U/RWPYi/18GvOPn2P6829x9/O7uP14rmzVw8ePo/7oLJ7+13+L3quXselAudESqELgqdFtRn0WAhnUhJxmzgqmrtTXAUE4bDdjQ+b354u4efshZl8uYz+b6zsoMZbdlhRXpzeIFo4Q1EgHo2gejKI16EVvfBDbWspk22+WUnqNxTrO37yNNz+9ju77czk9mhutgwziZkdwmjNGyfoQIJkDT/SmwtKiSa7KRKkuOBzF6Owshqcn0RwO1ABz//UmLj99icnVrQC+7uFBdM5OovPkNBqjfnTb/RRUgT4qC3gyMlgHac7T7wlUSwY58JX3yx8am2d6vbTncgNVC/QMBnmNeW2SOeH17LVYytc5CqgA9L1nVC4uCo0kWwWi5ipP5GkZDHcwxMEu/8+7cK5A1ru7BNzkqk3Lml6vI3oWBzc67V6VAd5U6T0czxlEztl6NujT3r1vPmu55L2tfd1sqC+OjX+MBs6XU6E+MLUKaGUcAHtVySEnd6U+JrwHgTMHWSyLFUCFPzn36isVvgNPv795W8kezicgwL2Pj48VGPnmL9/JQab6CdlWOiUK9C0WVQ+6UjfZ2BDYXWSVwEMNoMZYX15fxXx+Hv/xP/6/+PT5o6j2VkuCVykbl8CTmnqanqdwqKxDLdNKmW7HyuAwx/jZCJxzPSd+WN49dIp8TyAsr3+v2cpIqdVStlzBW28j34kiGFB8Zv1dOrc8S6+TQHQD3pyHTOVv5mg2Wyiwx/zacEs0CGTsw2WeKhm4h69hHaNMdwIzm1XlvFGhwv2Yy3YnVTrJsWrWlDkMUozh7yqguqpQdsoqg9taQGxulAmNGcQDznBXsKbg/E9ZzNmRoWdMpqnDKVO1EWB7I1XoCTQADMoVB1hrCRxJhtqahuw4Lblnk6qiyISnSXiuquQaALsOAODw9TspYCMnxL2PsmOiOc76TTLGnPyZjkx7EjA585lzb+5BpY8yKsnkzoCT5CINglWRd1+GD185P+xlMukVhM+VkOKbp6kuTXgJnhSgPZl1jAsynLmy3uU4B59kn0mXZW58+iEAsGPDE7hwU3rskFyVpmbdAOmLRN0oBy0b0wTWOlBq1lNAXrz1OPBZhmud58ATetoOpMYuZwib7tFglYBObEFVjy1V8ST6tAyIkKWtsVNsxP1Hcj8UBXDuqaqhDuRH185jrX7RmepRzjF2A1mIGbzYrJZV4AnnXvqDgGgReOKcCgjJFUXWOVQ+2Ha2LWl7inkDIHCQxzaV7SAnBtnmsYzhOk6GoGel5Eu2S11xkOJFqcGu7+vnuJdN6lJbAYOlnLSOgfrD/VD0fUEhyV5jX+m5HVzPlJsk58huy8llCjoWvTmsS9z8vOrZYz1vCr9IgaJtikiI9lVyRPbTTgGXMvD0MLu8301JFqKNzHYkwI51vu9v+1l6oMjCR/9KDtrOzkEJBeXYPz0q8qBlTP06VLXFM0K/xUai4j5XnLFvyTI2HW6yx2jODE1bClgh2/7Qh4mUSSUW9KQH9dz6KGWAbuo17V+SfbDnyJ6GFob/kSM+zmvUyUHIRAFRtYaof0SRc3dX9UTU/JNU1+yoQthrlkQa6zz24XabsqGt161HvaZJhPL3Xn9eB1oDgGkEsisqmvtAvtZwYffZ9ivtOdZDGdDye3Jt7Ysa/nOqGoSKBQrYUastQJAKkRGNsqWFUmKEfxKtTE0AkXUx2bFueu4ECc5bkri2Xkmer1dL9YiD6g7aWQJPNLOX3BBlZcoY5jlb7WbUNns1QO+TQUz1JDba+CBGz1/E8OQklmdPo/fsJNoHffWgXd1eR22xivbtLNoXk5i/+SXmFxexgT2kvo2l9klDvdvqlBhRhUN/QSoDWh31Lhr97e/RevmNaOVgUlATdvoqnH+N2fv30bi4it2XzzH78jkWXy/Se9RTEFUAFf1gN7Q0SlRl9H3S3sqV2aI8Zm4buDgALa3otAfRGh5E4/Q02i+eRvvZ44iDYdSOU2LFfrGO5flFXP/4cyx/eh2d88sYbXYx2UGzkxJ4CNImQEhSXDSB89ZGQaQ+NHmtVkzpG7pZxYIeH9t1XC9WCtrikwjcJdjfH0a7nyho9zR/Rz8TeBqORE9XGw9j1+/Gul2Pzg6e54aSDBUAz0EnmQMqCUjyFzkrykSCSFRP3N7F4uYuljnxBwD36MmjOHj+PHajcdzVGjHZb2JcT3T7rMDkt0Bf14z1bhG3t1ex/3Qei/PzWL9/H5vPHxV4qpPok4Phpj4k4JDsnVrV04+/r/uHcfbdt3H8b3+P/dmJekztGs24vrmMD+/ex5uff4vXv/0aX64v5b+yhrmGmpazL92XN+sc28b3OFDREzJXEyHHvA9TxX7Sj/aNvH8F3DVTBUTpc/hvjsN2KYHwP9OFf/b9w888Nsk/T/ai7aY/CzxZxtkn4pgS+7ItzXEPA01lIEo+V+5tad/T9jbH2cdwcKwcC841HmjZV8pAfU8oNM+75GpO2pB8gWoY5oec1GZdYJ/H+Jyf0c9QJl4qEce22Z/0iSplv+9Tynu/H89dXtfr6GHQqsIFiiBTZQvmPkGMI8/FuMtWy0EQz0OpDwg8sZZTsGuXghOs5XZDfsrZwVEcHFDJ2ol2k+DFWr2zaX/AfT5/vI43H9/H3WaZqvtW6+is9nFYa0drG3GEL7JdKzjE/hFW0EA2pXSpk+5QIDgBK1dOcqyAZIoRcsUW1VHYl9gvBKVMhy3qvlzNXCXgQK/Z7cimx8+GdAesiMBTowWAnb5DHlPR7URTkkJNw6a+pznxxvuTeba/LzuYJLrWvT5mTLAZJreTKrhJMoYKHgq6MZ5d9hFB3UzNR5BPVNLuvUmCzGoV58i2jF27MsV4nnxdMwZkrNOBp3u/nSBI6jU6m0xjNZvLD5WdBb5wN42LD+exnS9VabRerDW+MCUQCKHnogKEqk5PiYNK3EGmN+vyu6j20f1IPtjtdH212VihX2i50UpUzzlYoL65+4iD0ThOdrSw2MQdCZDYHzBQ7GvqBwZVo5hbWvWY11LSiIKOcxJRWnE6PIjxvhlft/P4tJ6qkpd3oG8Yvibrgj5bBDqVPEGbC2j2qagD9yPAX9+qapdWI91GK+YEd9bLmLdCgac7EplgMSn6BKsaTjb2Pqb5maj4WqPj8GkxMaIWA3y9XU1r3Xu01W3F6bMncfT4RLbs8dkjtSchiZ9xnS2xxULrEGxC55IYTS9qikxaHfVaZA21O135kayLkoWrTDIgEMePEl8btSAZljV6NyEReR29fWZ+qzcS8wj6JNNUCwNsJSyM/ag5zn6hfaFUTVUkmhWtNyTPG4lyUswL+To+XvoNxh7Rx6fr86PejNkXoQeyfSHLwjJeQsVZepbcLgDSCa6XmWdK/660i2vD4XBvx89GLSdaMXrC+M5gmB8kAY2JuoVBlPFcKMBUPZNK6wxWPnSCrQyoPOJ3A2Zcx1n4AkFyZZGVHd9jZLuPT/lSHhie2UrWnxm0MaDLMaZq4P42PqxgbFjYKfHYMC4IIFcRlABhcqjv/5VGhkFhO852iLyQPBd+HwPMHlcrMTv/jsRbaZeGQQmoeM54Vxs3DuhZcfO5K6s4l/H/b//tv8U///nPeP36dUVVx7MwTi5x9zPb6PJa4Hp+L4+HQXIt8M1GSsFOtoFrg5vlQrfDKPjmQel8OXZ+l/J9eS5nnfBOHMOasqFlgIm/vV4kLLLx7AAf1/G72fDDOfdz+/29VuRcZmHP8cq2zGC5x3k6u4l+oxXDaMbT/jieHJ7E0+fP4tv/8vd4/JdvJPQb8Ij++i4u//1fcfv6XSwni2iPx3Hw5FHsnp3Fk3/8LXrfvIgNDYYRHiqT30S904j9bKeMbpTKarNMfHZ3FuAAACAASURBVKPbXazmMxnutasbZVvcvfscdx+/KLsRo4coP4pt3ksGVJcmjv1uNKD7GY+jNR7pbxxzZRzM7qjZjG6tpszE9//+Y9x8+hxH29RU2OvZjYA1P1QcANojtASupYaOaoSnSqdG1DHe6vUYnR7HgN5Ox0fROxrHYr+L2+kkmlfTuL26Ea0L4MfB6Vm0TsYR42G0Rv3od4cqKfd6Qw14XpOxn4D/ZNwmA1C9BkxZQGPeit7mHsAzBYPGqaj4sRyo5EQ9Zc95bXgcLF8IPHnNluuederscz+LjI5MI+V1WAYGNE8529wBZAOgziBi3YtCq6KEiRiNDirAAmowy3wquuhxwb04J9HHJVCV9+EfDT7tbHgflLKILCsb1gpsZNDYgSeNf26orsQEO6yZdorMGX5cler9abmpYEA24mSw5/MdeHr/+zuNL3KasXPmNIES6PaOH51J4UNtwP9cwwEYUcFutzIUTM1V6jkZoBjmVBxkRQ09BvfBiL65u43J5Ev8+vPrePv7G5X4r1cEDdcJ9CBoXXCcl7LRwRWeqZTpnk9nzbk3lXnMTZuqCpMiYFTKTev5JKfuKw48p+Va9fqyjLfsNdjFO/Cs3JfndzUc91AmIcBSrqZmfRLg41ieL41lyLhnjDmfd01zDaDaUjau15PH2PqU4wfdQdBXi+BmsiESpZ2y0sapQTbXJLubrCvkNb9jUGJcNun9liue1LxTPAU5q5z+OSB8ptrDQWzc67TEuZ76IclRxf6BOhNZC8Ubzmc9BVh4hrI5qPd0t03W3FzGP4Enzuf9qICV8wrwk+eR+RIFQ16jZD8Ne8lukkPgvkvQlxBwQU8WexWwnc/cf8VGeiUP8zk4nswPc4lD5vspyxEwOYP0WgOZytU92Mh01r7IlVSiUssVpjgfCqDnhr1ay7vUWL6kU5BDliuf6HHkiiXRpar3QAZgc4DR45t0CL1nEo2MKjeocs19KnDMVcVE0He5FKBdA1CkxxGyIwf9pA+yo1PZFjloJ7u0nfQs3+F4yxlWZdA22RV5T+ldMzUrTi1JWJItgLtVwkt+1mw7GxTTcTgZ2WHkvZwpzrqF8oi5gG5FwH6mMJFNI1quJJuoeLJ+K0Exy2r6ydgGt0y13czf0FqWtr+/82fWWRxbAkO8X3KckvyWjmAtZhqQpP/RxfcZxaXdZJ1iCgnbW6VM4/2hbMOJr+z8nAghWQoAnan+9HxZ/wDuyNbDYct+jd/L/oVlrigwM2jqd7As1RpvJHpg1qj3iQIEnAMwUvCoc8+yGTC7E8fSAUfZBtlBtE3sxITSp/mD/M5VQ5o786xnPnf5XF1Ae4KR2Fn3gSfuoxhdDjx53TBGVAvK30K+tVuxmC8TZRyBaTjuobrJlFtp3HMDcfwCqj0y5QZyhCbmmlc+a7ZkU3IuAAPv7X0uv6idgA7ZBtDCITd3kZps5z6wrHWNI74atNqdRHUr+SodnGytZFPx+X3gyWvHc5x0233FmNef116SAynQ6/FXXxlXGyBjqtV9zzJR2kemVJV+yHuxnD9sXidjwUJA4KlLgADwqFGPHpVJ9FwgKKQ4Ycp0ptISGTWo5d6Y2U4iAO7Kbe5DHyVo1gg8qdcS/6uPFE3N6fFE9WqqRhWVLMETEjVUpQO4v1OPIwJPAKFbMuUPjuPo21dx+PhJbF79JeqPRtEa96IOWEPT98ld7K7von0zi96b3+Pu/ftYf72M2p7MeLLuIxp7Ak8R9XYITCGYOefaz57F8G9/j/5fvo/O2aOot1OQVIljyLqr62hRTfz5i5gZdr9/jO1iEfvtSmPHOiKoOd/A+rCLo/4oBTyoZBZAk6p17fvS32E+W8i/GZ89jcbJcewfnUbz6WnURoOoQ2eXZdjy6jomP/8S0//5UzTefozW3V3MIZUjsa6pWqOscxMuUgesCmzDpqhsu71hTOgzAggMTtKoxaUqXAGGUsVSvdtRZROBJ4Jo3ZOjnLCSGBQaUE23W7Gi5y+BtnmqkK1RvUalLJQ5Yh5MAeoBjL0Ktq8EbnagIULmTaaiP19dpt6vZG636df76CQaJ2exG49jR98tKiK2jGWq5mK/YPOs1wuBZ6sP72N1eRm18y+x+fQxFl/Oo5mDucgwmrsjR4x3sKHtI/HZAsDx9CT6334XzZcvonZ2psTGyWIhxoC3r3+J//jXP+O397+nbPtMB6WMeipX6WGXA0O2M+1PpX3s/nwpwc12mmU1gWvrljIgwLk8X7udekaW2IZ1Bcc7Sa4M+pRYlBJuisRu418lhlHpk2y/2XesEnYysJj81Xv/xHLQz288g/F1kqL1sD8zRsc9jSUJM8g/xplsE5jez2Prexpf8dgXYrCybYR5kDWfkyqER+XAk/xtAsqNWtXSwmw6DmbxrA4sJf/8vlKulLGVrZAforQjPPblWD1MNEhBn/vWDqUPX9pM5Tva55etXlDoGT904o1kbcYH7FeWGMBmR9/rFAjVe2Q7QrZ/sx6jbj8OD4ZxcjKMbrsh4BoGBoIs9EL6fDWNy7sbVU6qome2EJZ00uxJtjf3JBZsFXhwD1mCEugl5MK41VU/ml2ugqHHkGxegGMo1Kh2FuCeqPPki2U5x+d36A5NRqpKIbhFxQ7Hcz5tGPrDXsKKSEIUbTJmDtV9rLt6xViS6ANzwMm4WaZi9Nr3WNt+vZveViwoVC/iO64y/Z5swIx3GicwJZr6RMGuQbIyiYgEp7DRVcmcdDVz54RX9iL+pXW//CBatUTqUZySb1KyMO/twOOwnwIHXOv28iruxMxDDz1K0Xfx9cOnuPt6E43tXokdtLchUEil/lIVK6n/bFklql6NzAEV5UoK2uj+2E/Cd6FMhG0Bhoz1SgHJFFrITAzKytiov+lxOzHdrMCEoP3MtNVgg/Z9tq16THZrBbg4trWvxbDeioNOP3r1ZnxZTeN8M1PADH3RgTGISa7VgsRE/HHsEKhgGbcJPeChXSbRktZI6330a83Uj2qzDRpm0OdpvtvF5WwSDYI2qjBK7BFOxGH9Tkio3+/0nqKLQ8arOK8hekMyWhhv0SETAIVu/fFpHJ0dq8coFfP0yeodHKhqjJ6kpJtSiccYOhmZZBJVkw1GSsKnEp/xMf5SygnLH951lP1zKt9sd97dXgtPYr0/Gh0nvCO3iOn1BgraNLD/Oh1hc8LddikRgTFgLo0pmupb2EBmIbGOkE9Lv6oceKrsz+wPS29k2vDqHNu2+Rj6u1lulX4ka0nXw3+Q71Fgo7nvMd+T8Gv5XOrFKvBUClUrRTlnOZBkBVMaDUkx3NN2WGFaKWmQCo5AKw4DBRznrH4G1QNX0T5lejlT9Vk4a6M/oEuzI28hX22a7JBIYBaZF+Xf5Tv5PAsWQDKDRAa8fIwHtDzfx/p5OIZ34+8yIOP7Kysig9yeWBsiAokeVDKVk+jjbXgYrPR5JYDIM6p8N1OgMKZqrtzvawM4o1yLNBLvJJUA33//ffz444/qmWLnzouO+SopcqyEPT58h8Noxe55N8DK89nIcHDHYDt/O7PAa9NGm+eYz73WvKgNhNgwceCQ63FfC4oymOkgkI0yj6tKCXM2jcfSgK8VkHvK2Hgr14oFkwNwMkoqBznTva2nKlsdbxvxbHAYL548jrNvnsfZdy+j/+QogWFXd7H48U3c/c/XsTq/VtS9c3IUjcODaPzlWRx9903Ajb6hYkdIyk5lpGTBNbepYZwADTLE6FlBk+L1JqY313H17z/G6mYSu9uZ+F6V9dhtxW7QicagG2v+b7cEigL8QbXXGQ30r9XpSqGSdYJzuyaT4fouvv70S1y9fhPt9TbaysJPYKfWbqZ2SXtpo4axckzIPMyZ+MCHys4hEJoVwtGTJ6LY6xwfRHs0iLvZXFRJvcky9d+Zr6IzGMb49FSVUbVBXzQ3g37ivJdhmTPnta4ywGOnKAny5NxR8VQZryolzeWkOUCVILS09gQ2573ljCYBgtm5BRixLLARbHnB54vcaNF71wa/lQzggoygXPHkIBDX57Pb6+vKgWDvsN4xkMgicvDJssxBK1cwcT5UM9Cl+hwp4hy8gWqvXk8GvxVb6RQkcCwZKN4zNuq9H8lEwciyDMRo8LUwSHBmBZyaji0DVTZ+WRPcx1WzpePle9ip4t6mTUCx//TTT/Hx/YcEUmWg1gFzziGo8+jZU2VlEXhC3tlgZK4ESOdecTYUysCT9Bs8wJkuT89BhdpmKWfq6vo6Li7ex/nnT/Hbb78I4NnCt0wfHUADAIEiY7MCgzOwxnNbBvk7ry3ene8cYLJxUCYmyODNtBbWKTZY7p3VlM3psfyz/0u9Va5dxggnhnsYdLbs5xw5kvvU+8lGF2PO2uS5y4o+BzVZo2WAc7Vaq4mp9grz4YBW1h1U/BB44h4H47FAIK6Bsdntpcw6yXUZ+ynrCkcPyh0FUZvQeSa5B7jnILloa3CiaP6ZE1hs1PsdRXFERQAZgsgGZVvXJWekC5EzaXjTD31R8l6x/CBbG1o7zGayBA108rwEbDGzhQ9n+8UAt4FmKHi0v3FYM72FQLrcZ8qVFNJf2Vh0Lw+vKet86zbfq9R1Ss4BhCfJqOjhiKPBj4PZlluiNmN/FM2uGXfWhdes1ky2AS0frG8tP6FslUMhOsHUwBUPQvfBPsy9PUThgsxdpKC6E0JEVZwBSRwz5CnX0zrbrKO7ryvoCaBlW4bx9ph4rjW/RSarq0TY+5b/OBeiJd1vEqgCsLZO+oPr9TINB9+bUoT5ZexYM3KscvNmBUoANJopq5jj7WSoootz0AGr5JQQeBLVCTY5jXMznYd1B9ezLPHzcH0gFwetLedtp3N9yxnbcKWs0FxlYMW6zfeznIbqiO80H6zBDDzh1HE+dBjV9si2VmnTEcx7+GMZxecKbGZgT3OVK5F8zxX07Hn/s/7YV9KxuZ+N1xvXeuif+LPSH5JDXdCrNVs5cSo7lsomzr0SsLdYG87Kl02R5b32P5QqjURhpb9zryftMcCF3DfvoU/D+qxkUA6E2/eSfM9UjVxzU9tEDSBAYH9iJRREDie9Mj4SP7zGHPsrB+c0f1RnUqHk4C/Z/6xprbncbJjElKy/o95MaxHnH6ougkS54ovqE9F8EFzabNVPjjmi4g/dzj5mjbEXqES0HY/MZ29U9lHuw6l1liue2E+2sVxtmOxzwIGke7y3mEuuZV9G1HJVoOqPulDjTyJBDjwJdMmBJ403eq9odG3/0GufuSc7XdndWfY91M9Q7ck+Zr9T5F8nWNBUM3ECT63ZMjV+57703kF/AAqQgd5uxbiRgAXLI+5N8N/3BEgk4YxsXmTtDiARcG++iD3yj+9JQkMOI1OxGbKv1FdSVQp2dUnYaLRiB7Xf0XEcf/tdnD5/GdNnT6L3+Di6R8No0BtjPo272SRW13exu7iJx58+x9Wvv8fqw4doEPTar7RGGlQ8sfRaKTmU9bGqt6L19Gn0/v636H//1+g/exbNTi2W2Em5F1pjs4kuFfifPsXV23cxfH8Rc2xgKD0zXSD0PNtmW/Q5rN12r5MS6VjzVL8ii9CGAlj3MYOut92K3tFJxOE44vgo2k8eRev4QA3L8X1EDTmdxfS332Pxr9ex//lN1L5eq/KHIllVPO1SD8eN0ofpFdkU4KoEy94whodHoq+b4B+Qsd+oxW27o/Vd63RicHgUrWEvNuw7qqX7vTh8fCK/bUffBWRb1GNd38cawBOboZnAYNRgeqetKuVEN8S+vrvSmgJo3M7n0dlH9Kkiny3UJ3hyfpkDw9vYwTBxcqxqtt6TZ9HCj8J/qaPHqZxjf0D5VYv9hiSuSdQ/forpl8+xz4Gnu/cfogbzRWYhINnCupSApv0bV44DitJlbXN4FP3v/hqHf/97dJ49iZv1Mt59+RLn79/Fv378IX7+7VcBlvwAjmKrqToExo7cq7vc4+xFHUt1VsaLRJsJk8IqZXHLz8k9nmyPlf4Fn5F852CC7SLrZt/D51pPlfrJ9rft8/LYh3K9DHjwnbG3h/qvBDnR6Q+xDD+n/NPsQ/CZbTT7d/7+oU1v39e6XpTJVFLkpCL7U/b5/kw/Wx4rCJGTbPTuOSmI30Vt1mok+2u/l/0lfVkkvtuusL4rfbwSTzL+UmJ09jls5/p9Klu6SKDiPqUOtY7/szkt57Cc3z/FAe9bMqZkl9xb0NevQw3LMejhPCZmiCE41CW5YNiNo8N+DLokE1G9XA+CLF+/fo2rRWJBuJvP4o6A/GwdJ51eHDW7sZ/TkzvZnvIrcsI2f1cJ6ASslqtoUB1ab0nPuL+cfJl28oPdx1VyBcB6k3qml7pO9hi9mqDjAxynevfkKMYnB0nvE4Snagsbgf6w/Z6wBwcXsTdt9yTQfaRgRVX9lP1ZjrONeDe/q/zLHdW5SqBIfWO1lvI7+3ivLyjLlcyyTvRzYkpIdRtJHm5y72NoXjcb+azgA15TXt8rbJl5slfEcJHbyVAlw+8Ho4HWPDgZgf7JzW2ys6jGX67i6sPnmN1O1aucwNNqs4vb5UwJVUv2HH4g8i6zbeD/EQwk0IIeJeFNQebshzhQ4gAetKX4bdoXjA1yc7VRNRS/H9A6gz7Zy42CX9gA+FjMoaraqH5pU6m7jLvVXLIXSjwCRfh+jN3nxV1creey9XpUaBPwlA5r6RjZE1CFd1KQC9pUbDeSkPbbpRJQhs1ODKiIilosaruYxCZu16u4o19hrlhS1RB2UqZrZw5gTMK20brJPYyYR/YI2ARUderhm5PfmZfR4SgOTo+jOxwoQU9Vmb1uqjJDVuEvUrUVEUcHh7onTBngklRmQ+NLAujd3SROzh5X9iTHy2fLgXz5N91eCtDkBFox/mxT4oswkkisabeTO1X/sWboPQVNXbrv8B7jzpil5FR+V4KmxsltIye9lVsctBPlOWPl3smyh2GTkf+d2ajy9z5XuXNiFbm/lmWw9ZvWFBZJ9b7cOOl73oV9awaCUidKbwwGg0I0PlQhGVzNikAGTuHkGZAtBbsNi3uwKQmJcjDKwBPglAWJgx8Mvj8DqDLoWjqABvjtED8cFL+JAS4LnDLLg89KJWuA2gYF78uz+P5eWHxuB/vhZ874llPfStnOBqTt8NgIsfHjdylH3wr0oVHgRW0l6h5QVoalgraz43lTZm52ghgXDJYXL14o+ory5zk4xtQ3Ao6226Avh9/DxpKdNQQyz8pz2FHmf364V+k8W4EYqOH6bDru6TF4SHXnZ/fC9ft5LZSGog2p0sDg2ga6mAcbXawv7l1ttLxGDYBxrRJ88ri7AsDrCcVYzqffw89JXwn9ZMAFI0xjR0aCMjbrMdzXYrypx3G7H69evYyzVy+i9+goBqdH0d5G3Pz8W0x/+C3qX64VNGodjKN1dhL1g1EM/vFt9B6fRf3wSP0kVNqJw0HApBXRrbUFzMpAIgIOCLPeqSfS+YdPsXn7MWqU3q53yrIkW2PdbcZu1I0YdCLI1Bv0o93vyRnCy0KhmJJIDq+a5i3V12n6+Txufnkrp3NQayhzVfB6BjYwsKzYU+Cpm0A6nPttEnJwBO8APqhieP5M3Od96PUOBjE4PopOfxB3NFcnoHABuH+hCqnh4UH0D/h3GJ3RUI4ZFTwyNHOfBa0n0yllR1UglYRnjtqTjZnlnLKZK4rRon9SpuPD6HNA1wrAa0CAF424i6oDy0rvaxo1Mh5lYInzvN6HmTrNz+CMYAIbrGuMTQcGeA72I0EkjCT+R355z/IcXEfgDvzy83lcX18qO9OVUgSepPzg+hUdVgogWBZ4b/O8KVEgZew7IGWnzAEoZdzkQJb2Wu7B4TWwWCRj08AoHrwdSWV7rwmOTfSsDk57DxtQ8l6048nzsCZ++OEHGXdS/DkjxP2qeBbu8+LbV/HkyRM1OGXs+GdDWOBU7nHn4LyDeH5fgKPNLlWhaB7VL2GnZz6/+BrXV5/i04cP8dNPPyjwJNr82TSRoQGMkYle9Fe03LcM87h7Dfn+vDNzxH0YO/OHl/24OEfZatkwKHXzPdiWnt33e2gBcP9Sb9mIseFtx8BzYAPfwahON2UT2vEVAN9LxpgCU+ocm4KLNuCrsQRQoCdJdgrpL8B8mO89JTWkShMMXTnGbZBmU5bRWHaU1j8ZQwB6bSgrUlWoPley3l7GN8YqTh8oDiAVgaf9BgA2GWfS45mWSvOhRuWpr4p0AJSHq1RJw7H0j9kt7iu+MOJL0FP6ZbeV0yBebwAuZbGtK+oLZV4VVb6uJtD9yCrcp+x+gZGuWIbeKgfWyoonU+0x5qUcsp7zs9m5Yu34R/ZMboKNM2cnHYCU+xvUcPDCFHRk1Xnd4dDISco9E50A4GxErymu58DTnkbi7otDyprkdytVSfV6FQ2feNkVeCIj9H8NPOl9Cc6Iqi9lKwL4kbEnSi/sldwfRWu4oMC0/rZNAHWFbQ33gWorOJ8qntY5C1Sykl4jAsib0e8nKlzt+5wF3NwnmkzpZ8Dk7CSwliQXmimQCvgtrnT6vQl4SBz4ouli+wr9THYpziGBJ3HCb9PcGGywLLSu6tFnIM+HZYLXg6sSSyoJ28bWKV5LlqcGV7hWGq9ESWuKSVc9CUSlB0YG7m2H+/ls98EhXt0ryymvSR2DDV9UwItCJstiOfyttD/UWyzT/RKcEu1lTqordZdljZwjAbpJrlcgo6+dP6PZsPtVKZM1U8O6N1Os7+mg7Kj5+ZW930qN4h10kqmYM4plBzCHrmTKDd8tA5Ltek/NZFtW2Z05YW2xXyp4DS0JQSQoggEgFAxDmubAk/Ye37OUchW/7p3nif5O2EIkVlD1JF9JMjL3bq0lylkCgaLVQ49jOzEf9OxUYDyBIASdoDExjSAZn0o2yNUozIf6EWU6SQLETrRRg3JXkHOPFbQz0LImUBlbl5+UTKYQcqryzPac9af3Mo6xbSL7Ktb/8hVx9otgpsdW61SBqVTR7jXndWKdPptMKv/PtpP1cUpES1V/2i+btYIEB52uAk8EENrzlQAiZfrCpW9Kxi6B91YcZMYR7zHrWgAJ7dtGR1R7CjwJSEr9K5TlvlkrOxn6X+Ze4JaCU0mfdtFH6i2xj6Zs4mbsCXQcHMfhN9/G6ctvY/PkNPpPT2N4NFbgieDCoraJ5d00NpfX0Xr3Lm5e/xrrN++iMZ3Efr1I+hLdSdJRk0AGfib92NpRf/I4On/5S3T/+tfov3geg3EvlthVzDUrlkxp5Pz517j+9CEOPlzH4uIqtlfXUc+Z+2itzvggesdH8Xk1icPTs+gM+up3AeCoqjAqeVGOojumqpj+sJ2ojccRhyMFYHqnx4l6sNMSqMaYLemz+/q3WP/8JnZfvsbs6msOGNL/LdOWEuCqE1Grq/E5c9YfHyopbttqx4ygEZXNzUbcEjhYLtS/8ODRmQJVcwVU2tEfj6JHjzgCT1RyCrxy/8mUUb4hZZzPWUv4WuwZ9AVVsdt11G+vVNFNL5bdbBbNHX5e6ltJT95YJfYLgr3s3c7RURx+81LBJygV4/GJ/K1odpSBb5u4RlB5u47x5U18+vnnmP/+NuLiPFbnF9HYrpLvL0qr3EMpMx3YJ7L/06rv45b9PjiM/qu/xOhvf1Pw8Wq3ivcXX2I1mcaPv7yO17/+Ejc8L6BipggWlW/z3l+wTVPqC/p/VQkU3ZQkjfzhmJRIlHT5w3+2iZGv/G4fC9lg3WZ9+RCbsDywTPDfkvNFP0I+tx3Fs8s2KHpv2+Yvzyl1H+djD5jFwjaqr2tZ4etantp/chDe9zH+VemnnBRUAevZj7MM9XkP38sySHakkrr+qJOr+SGo3WpUPYQr28e+d8bOuJ7HyXZMaW/Y7yuP8zMwb/ZFy+cq/Tjbn+V7WOdbVnuOy7Hx/SR7c4W814YxzpTudd/7yf6x1wa94Zz44erjdEyi7W016jHotePwoBejPlU5Ndl26+Umrr5exPl8qYAsfiDrgOAByQhQsFLhuG3dMzr5mUgMEb0nQYDdSr0owZX69ZaAeNPwIV+W3UasHejJNMU8r3TmfB6H3UHy6XPvLhg/VPXUQAbWon98EMdnx/p7ukLW0ocu6ePD8ShG/dRiBd1vu1t7vN1W4IlgAz+sXb+jkxNl13ZzJSj+UGRad5I2cgCo1+9XSSv2rYWhzGaphUD2hWz3uR+ZbBAqNtvJfgeHBiNwhaPXMMpMbQzmsyp5liQH7i/5Inq15JespnP9zhgzhovZLG6/XMTibq7xh12CwNPNYhp321XALdNYrWPQ6UUfZg6SYcEtVwvRFTPOVMQJO4K9o3lflYaeE/BPpRn+c2a7IGiDLUiPJGxbBZ62Ee31Pnq5enoZ23T/3AcRG48EYvwlgmBQ8JGwJwrcTjPe3VzEFTR77WYctNP15JMShICIg/fYJezM+B7XUv/B/VrJ8fSFYlywSal2osLqZrWUzpFshAY6Y2mJlCThqIvcA1gVfejdbDMTtBW7CauC++b+lcLAR4MYnxzG+OAgBv2+ZBSU3IFNlavDhF/U6lqDVB2BwxFwmq6WqsIHZmW/0cuRa8ovK+IJ9mOgPy7lTkqITFSX/EyvUuXTZDJTkkzC34eqUpMcaKWez05Al32ZE9Rk12aWKONEPLfvx/9UUEmuO3E1B62cYO3Akr/Xudn3lb2aK5ks40qdpvGnpYvwpTz2kl0pGRm7xn5mKT/lW/V6PaE0DxWilaVLbS1QDfjbkMdg5HcHgAwOSphIcZgb2FyAadH4H8c5yMRzuNrJYAB0SAZK/Sx2GF0VY4FiRWsFyj0ceEpRuCRM+NyOgcEVO2oGja3ES4fYil50YFkZmiLIRkiVXUMUvZWMHn48bly3DGiUBk+5YB4aG3aeOLcEH73QbAR4XkpHq7y/Nz/X59x//OMf6t8E3RE/Dph5Ezk4Y0Hqsfb8+b38fAYgZaDmdWFjyvPsQI0ViseTmybwtwAAIABJREFU5/H4+ByOsZHqMfH7lEBqBTZkx8xrWsJ6uayAbW8grsWGL8eJ373+HKD0nHjcy9LztPHvjY6HBob2DEBmdj4QOgBQLuXFmRi2Q3y8w23EqNWNl9+9iiffvYju8UEMDsex+3wdb/6f/xHT17/HcbMdvdEwtofj6D5/EuMnj2P41xcRZFX0BrGlkTLUK7QXqO9i09iJ5xenEjBM3K6rbcwvLuPi/aeY302iM1+K1okeSwhTov6to3HEQT+2KPXxQQxGQzluBrdK46rTbsZiNlUG3ezr17j+/X0szi+ivdpKORF4EH2VZYx491O2s4CBejv1YcnZnAS19giyTuIUbp8+ioOzkxg/SpVMg4NDBaio9Nkut3H35Vyl5o1eLw5PT6I9HEZ/PFbQRT0MciZLJXMKI1jZjxjGuQcAlDEStjQFzoakwBZRZd03sm/gVLriCZquHGS2DLFS5Bo4+Ra6/txrjr+n81Sqzng4gGMDkc8IppWBCY5BponLeDKJ668XVYWI9xugLNzGBJ9c4ed9xT1LI46sxRWl187WqCdQF4ULzcR2u9GeMBjDvrExngDnFNgxaG055GfGmcVR9JqpAMDMpYzCNZWWlGcOEEmuUW0VNQW+XfXqwIXH1O/FszjLifcjG4yKJ3iVPe5JwU8qEJa9PD4+iufPn1eBJ/UlIrslZ0xS5YCBmvoOJWAhVXol8HgxWwrIo4IJEHi5SdSJNJD8enkRi/lt/Pr6dfzwwz8VeOpRTbgHVKP6iRL55HAasK8cllzxwNg7O8ZgaOlYW85aRvKultHVnGaDyLrIDl4KdqaqhnJNajHk9e3ref/4OzvKyDTG1D2eGCfrN8bXVU3eG94rXieDXkoycVal9533AoEt6A64Ls/gsdI+wPGgP0MnN4POvZzknDb5nJ5J0P2lxq44bVwPGUzmoNYxARvkABUBoqdJfMoEgnb1fXRqAP33GfOW3dJLgHLAedkQJPBDEImgj4BQKbgkH2R/0OSXKpVcASOjbH9Pk2eaLYFMmW6vNxiql0cFyGe6O41Ft6NKT+kompFmOcQ7OfCkQE2WeX8WeHKGkmym7DziHKkKZ7UKEiesC0kAEKCb15jmcJPklhMynFWMY8E1R52ezpfNlgEe9jvXlmENvWCmGvEa5LqujGqtUkNkrWmMYPVhSoFyAk8kKQCyCRgCsOMe+T20hlbwOWUdnQNPzC/HO/CkpJkMskhO3bdSqYBe7YfcaFx7LQNEVeAJbvRmsjUSpWYaw1Y39UjiHByzlNiSS0+Yt1UC9CtwPAefvGZg068cyxxcLQNPohIS9VZTwDLHkukHsGpaU2RnGXjy3lXGnfq6JHvccrz8W1UlOXvUOso2EXJIGbJZvtj2LY9vtKkuzHRHmQIKJ9JzTkaiZbmvX9q+ZOxWsrjohWj5oaQlU1lS1VVUpABMYsM421BZmFwj63I9d14rHn/bkX5HqoQMimgNFLKRdUxgJTUzBhS/t1UdlKmtUuCpspOrK6SAElR9vpfXnuU7axJAR+NDULGg6vMa3YkCK2f3O8Ejj7ds/AZBhKY8ZQJPOL2AEMgHAkGEoERFgo7mXXN2Ks/E+OFEKqDEHhedT8pkFpVOLTUe5v1UmQ9lGtWXufH1Bho3qDgEqiYKGsaPoBNADc9N7xpsGWiTKxrgXNWUkur22qcO2vDelZ+HTNnQHysl9/H5dEr9BA43Dj9rJzn49plK+5/1SjCYaxuUtd/HOdLFBMxcrZ8DqJXzrcq0P1bkWUdXsiwDPrabnGlu+QbVIoEnzRUBiFrEYbcnClMCCQe7BEDiNVQUaviQmZaVHlD2AQUoZ6CTYA4yctDpx4IeTwSoAVhgIKHKnoQOiIJmK1EVUk0FQEPgCfEnwCalCac+B9jEzW5EdxAxOonhi2/i5OU3Mfr7N9E9PUyNpwn6Y8d2mrFZL2NzPYnbN7/G9JffYvf6TcT5ReyWU/X8oLJODAz1XaL429Vi0+xE/fQsaq++ifZfv4/ByxfRPexpncKMgH9CVWt9s4o6QNhkEssfXsf+ehL1q5uoT2axBtwjAHxyEqOz01idjaN/MBK13cXdTUzmi5ThjU80X8SwVYvR8EB9oZTt3B9EfTSI2mAoZgWtWKpq6iHQcHN5Geu3H2P565tYfj6P3cfPUdsC3q6iQSUrOS3sMarf61D3zJTBfPL4WYxPz2LVbMUU/Ul1c6cTN+gowLJ2Swl+NfqbIh87XSXckSgo3ZeZBWyrudL3ZnYLZUDUGJc547KIHUmAy0VKJJ1PYrtcxRw6n+k0CBip2qiW9Da+H7pqTfIDMqzXi/6jJ3H08lWMT85i+fggRicnUe8PYgntnio2t7oOAcnD87v47T/+PS5++iFaN9fRAlit517CyMdV8r29B8uefVKzu2Vs6+3YDQ9jd3AS+5PTaDw5i+WwG5PNMqbXk/jl7Zv45fc3CjwRaBK2tFyJHkpAYUUbnu5j+ZBs4qQThd30UnUYlH38SBc7cScnGhjvuceSEl4jObfdVpTADmbZHrYOsyz3PFlWWP6XvqBta81DThoy/uT3MNZlfedxfGiPl7icsa4q4JaTOyxDjWXwva9vfcx1/OxaP7mHUqWTcvDRctTv7+d9+H74/6YblZ7KFTN6fswgAhT5nn53y0iPi2WzfUrbB8bc7DPYhrE+/INezfYan9lXSv7rfc9Ur9MSZ7I8L+fX71w+x8N59jOZptfX8b19jUQNdh/4pCbTGJ2S6bqNGA66cTTqynfsYsuSPLLcyrf9dDuJi6tL+WBcG7qy2jJRqWG7LBuIr9T3RtSUuVoWkF4MMPVUQUXSMQEFZKOBfZ5xVtvKfrNPh30gbE49cGZKlhbAT1IETDvYoLBOxE6B7PHZcRyeHqly9GYxUUI0gSfOGQ77Me6P5LdoPdAbiqrEPDgkqdD7x7rYyfKmAVfiRjv5hMIocvU41aE8L77ncDSqElmlY3OC43KWqpTu8vzL3smyuPqdZLD87icnJ8IInJjufUgA0G0MSKB18i8BL9mmq2WQfDK9m8RqvpB+JljEnKvH8edLVa8xfpy73dfiejGNyX4dO/yVySzGvaGSLXl+7CT1YyJ5g/HCJ9ruUn9zU7HlqvQZdPvQtxaJp6wJ0fjSZ6reiBHVVCS/7EhST1XUk+1KFUywBYzaXQWIkJnCXqgiWtOXaR+Ddjcu98v4Or+LKbSjnVSBzfVkn/J8VMaTfJQTDyQn6E2128h/73ca0djQezC9C6b5qlWLSW0bN8tF7FlbmY2kTIRS9TzYbr2m5Hb8QCc7iR0iU/Lhm6tSCpyOoE+bnvWtGJ8cqc0Ctler10nYZjslV8rfWqaECeaEeW91e6LgW++hisamT3rm6mpWJZ57bTjOIH3BNWWXJ9tMdmENVCudf3dBH/B5LBf0C8NPTf4A78J546Ozyr8iqMv5wstJUM2Um5aXJS5keSTqPjM1Zb9dfzM3mWJU8reRGDGcvGh9A72gdaGTLvwd8ma6vKehBafwD9ir/f5SJ1Z6gsCTH7h0+AxWsLmtlP5XpZyzoHJ1CC9gZceLIyBoXu9NWl7fAtiZJAYzDcBxHcBjKJCoyAF88otY4SgqmQMxpRIoFYiVl5WSB7FUFH6WCtwpBtAC12CegU9XDn348EHvZ0PACqp8HivUh8A0f5fj5Unx9cr/bTwx+V7YVsSlUfNwrqxoLbwNghh8/O677+Lt27cSgg4AMScChZpNzaE3lA0EKZ5s7PndLOg9rl4rXqQW5nbw/b2NnDJw6XO8Lv2s5cYqHcnSsC0dy4cL32vMm8Nrw2uOc+3Aerz9zgLFM8Bu51TPANVcDlJUDmkBVK5ydrMb3in7h3hIdhAHm3kcNDoximacHR3F0+++iUevXsTB0YHAsdv//nN8+I8fIi5u4uzkJFqnB7E+Pojhty9FdTH45kx9kpbK3GokJYJL2dirtLlJ89pc1rumQfP5Zdy+/xzb22kMqBbYUZGYKCj24m8fRu/kKGLUjTVUUqPDgAcdugn42TlOWZ9bGh9uYl9LvMKri+u4+v193Lz/GLGYy3GGzoqKEPwcVwoAdJNtl4Qhzm6iCuEZlCHR70Wj14n6oBvtYT92g1GcPH0ch48fRe/wUBl/89tJzK4nMbu5i9nkVs0I2+NRHJ49iu6IbIFudKtM4kQ/pPsVXNsGbnD0PW+p0FrpxxVYizGRzk8GKyW4pcNQZsZ7z1SgGmAexl6R8VTuce2JB6X43k+WizhW7A3/8xp2MATeYP+OLHFwgUAAwScMFs4t+6i4uiQdD+VmMsIkp5WBm/rlUPFEjydXCnqfeb3z/2w2/0PQrJShGlcUWlHx5P4yutaO4O9Cys5yE+WKzEkAPbQhewXFmQPWCe/Du5WOkGW05RTnEqz69ddf4/PHT/e0Apmu0POH00ElHzqGqqeU3TJSdpP3OwYiz+NnchDIMmpyO1XZuCgkYxezJUGqifjvr29u4vLiS/z2y8/x8eN7lVhTLcF+AJzGYFSj7aKKuBw/B+v8rpbllpVeK8xdKadK/ejML67Bs/O/xykF0FLgqVyzpb72WFlOew04gERgFQeEtSZDZDrN2eaJwsvynv+dGeRr8SyH49SjiM/QqTK+cyCD5wVEZ/6dJFDq2uRIU+2Vqvo4HhoYyecceLIBJ2ozUeN1ZJQyVwK8GpJMKfCkvZj7NeXAU7fe/UPgSfSIbpJN09fmfT8lsgjlVkGZ1GrFhLEgdGp6LmWc5w2fm2826M0EDQZ4OL/j6GAgazlReZPo4Ww8Im+q7NsceLLT5gas4jHPAC3AoW0TglmMmYO/WuPJAtbeF/AsYzYFnTgeQ5wfBUJykKjsSbMB6IM+j+SOZiM1R81l+jwPVE5ecwDedhigSeVerl7zHvA65P7sucYiyQHZU6IvSs3jFYAEbG7mvovIWcYu02b5HQTYZVoCwHIqFBSYy4EnMv9kz7jPX6YT9Jq03PGecs8hNIW+a7d1rVThlnpbIVMB83j+GmBt/qF6KVEj5D6MJOcQF8vBLtumco6cWe2KH2SF6RpwgJbLdH0CT5mP30kS7Bky7ZCdvIcDT7ZzUjVrU2CFKLRyprUcedO+mRKy6K3goLjXE6+V9lJWm3kMS3Cl2UmJUvIoWc+uHswBK7grSpuZ5zVwpM9b94EV6z7LyArcyeAsx7viSTobIKSXaEbE+54DT5JJptoD/C6AS8+z91uip6OSNXfzKfYy11nnbEqOI5PUPXgA1HDEqChx4EnPVAQ1WYdkuFoeWg/KNvag5orPMvBkGSNbgqHNezpl2CYKKsuIXQuKxvb/EnhSYJhqmRx4kk6hlwu96XJFE0B7rZV6okm+srY3awWtOFfnrFMjYTI0A38hZ+ISXUCezXO/MwWe1ANwraoTgTwEdbapx4cDT2RvGyBNyR35uLxuVLXjvmWieu3GYnmf7GDaVdb4ek01ea4myol23mP2Ycgst54t15XXAfafqYekeyy+8Y/o+Vr0bfK+8PWkTXJQ1L6F/VXrbp4fnaN7q5F4PYbYXUoGW8fjdl9WKUFNUczga6jXT2IdcOCJII5tkrLv7LA74OopG5js6+060ZHSX5LA3GwZDSm1FOQk8GS6JRaXgBsAGLKhu+Pojk+jdngS3Scv4+Tly6h/fxzNIckcrWitE8C/aSc60xp0UO/exebN77H/8U2s3r6N1d21+iEJHCdpKbaZRrAW60Y76iensXv1MgWevv0mmkPWWUe9GGr7REsKc1ynRS+/Tdz8+HPsbydR+3IZu6/XsbyZxIp9d3KcWBJePYk6tG+teszoVUqW9a4m8AzwdjSir2wvoMzcoitb7Qh6UeCTNGrRYoNREQVATkLIdBbr8/OY/v4+pp8/xenFbcwnt7G8uYr1fKr3UZCKAAcJFNBNHRzG42ffRP/kJJb1ZizozwSTCv23VkvpVQA/9g9Btjo9BKlkqifbO+mn+8pPEpwsi9e3V1GDKou+iYtlNKDFUr8O+rGuYnp+rsoEB50YO+nQZi2gYQI4pYrM1XSsiugP4vDJ8zh+/Cxaz05i/PgsGuOD2LQ7lGiqop9ERoJP27fn8eX167j4+ceoXV3EYLuLLtfOVQz4gJX/k/WXgtxufSB+9XbsW8OYNtqxwF95chaNsyNlvl9+uolPF+fx9tOH+Dq9VVDbFcsKjHST7ecf+3oGDZEBlW3MnsnZ/7Z5qZi0jersbOsfHZuTTfyZMRfZSTmpuMR1Kr2Rk2msz3y+dWOJbVRJOBlj4DuOs6yyPCz1n/e6j5UvWegxyzdjHP5ePmy+D3YBDA/GSbR3c5BO+zP7hJqvnEhuG+HPZF01CQUeJsaLsjdTrjCRbkef7BKGJ5A+2yoKoOTkbic0Srfn5/B8etwfjr/XgMemlO8eN/s4fubSBrE+5jmcqG6/o3xHz09l32c7hGNsm+BdeMzK9eVnkz2cYOjk08q3SPMPYE5xDIGng1EnxoNejNGzG6oUU6++9+eXcXl1JYxU9ijrhkRSJRZQEVlXJU1Kvsv9maFea9RE2cZ+VYU81ch7qlDTXtL8UrEJ3XKuxuNz+5A8K+uHYAE2YHufKNDU87tZj9lurSoZKM3op9PstmO+WcQ2B55SgQn00/3UOyr3qFSPWxI6MnXxIT0ci3XNWDpJkfGc71Lfaa0Z+mViky0TfgnmYZo5+dpOGl2mZD2SMy6miTHE68H+mffPajbXujM2ID8or1fuhf/PWDEuoqyu11LbgmGiENyvEu0+gaf1bKExUj9Yekdf3yg5Yz1PDBdi14paXC9nCjwFOAykQDmZivecrZcx36xToKVRl+6kYo1rijaO4goSd+i7ToBqR4Uo8j4lenAfqqnB/ggyDjZ7VTHhByng2G6qx9LlahbT3TpG4F3ikd1rPeK/NOGSZd3UG/F2cRPzgCY3UYEPtrT3SPRrVAr39qna0X6zkl8yPZ76PNV20am1Ythoi5ZPNmZ9H3exSYEnfPla4//n6z2fI8uya7+d3idsoVx3tefM0AwZpIIvFApJf7lCoU+UXsQjh8MhObanq6vLoOAzkd4pfuuclTgNNYWoCgCJzHvPPWabtfdeW3giY9+f7cxcREcmUaeSJAPFfN7jmheSSyIF5Qg8pb5i+ICp99jTF89xYKILk9Kgn9qJgFkRXF8uNF/M2yEUvPhY9XY0SMaWQ1lTItb9KCVWWK6W8p2xmm0i+bd1BUclf9Vbcxnjy8QmJv2QfSnpEKqi6vUYnjzdYzOS4dnHEm6BvF4+tDKwHrOcTH536jHGl/w/64mcjGnZqPFDRe8q3ExvvyDImGn79vZl1m3yi7J+B2dJWFF6bYeNVbQ3Kn1GPZ8DT6WwtuD19z1wW2TP8hr/idDZOeeCrkJisAl4SkLBh7sU4Ly/rEaxcuZ1DiGZ6HwO4InAE+OxgrJjZcPMk2Il5PFpI5kWIyt0xiMBRSllO5Ui+vcHg2UlEA2BY2cBQcv7AEucGf/mzZt99ruURY4imlaOz5fP5Wx53sd1/PxeJBsqnnvPm4NBzItAE7irs1GaHLSsrDJgwT15neuXFQtcn2sKuMlBO57Tit1C3Vmrft1ZBgYyuT/XwnD5qTW0EQNgaNCb9zt7pTRceN3XdS8XAy/eW8kIfOBg93oxTq+fD57Xl3sJhMzzVBpyvNfZPIr0ZmXr+3iePK82xLy/9/1JMPqLg2jD0/Or9oPZyBJlR+4voNLRRiMOV/MYVJvRq1SDIOCLrz6P05dPte/efv8mzv/P/xHzj1ei4zt5chqbk37snj+J4VefxdGzF9F9chDT7TamOAzbmoCOtrjYdzHfLcURT2YM/Zfmt+O4eP1DzC+udc/Dbj/oNEvGwBYaquOj6D85jkqvkzjIK7voD49V7YSTAqig7EjKVtdb8cROlvexuZ/F/fuPcff924jxOLrag8lIWU+WUW8k5z7RIaXmmOm8Ynz01ABPGcKNWrSGg6gPe4lWb3gQW/oPnRxG7+ggGt1eTMZTBZ3gpJ3cjON+Poltoxp1smfOnkTv4EACHqO2UW1IcdjJR4FqrXKTWcmTTE+UgMaUiU0NhA0RgAfKSPdnJgee2AerFU15Hzip2SMuufX5o1Te8ofXSkeE12lq7L1nZ8Sf1fszaGp5wJ5hv1qp4bcJuCFreDSSAZoC/qnqie+cUeRVSWNpZUeQhMCTZdSSbKnchJLnHg6pfEql6zac7bQxV/NMFSgllAM7vrbOY7Mh3mB/1oCfzwRUe6Y+ZG5mGVCVvFktYzoaS/5zL1MIHh0dJWc8Z9/ZkeI9dl7QF69fv5ZxaSOZcXnuHBQh8EQ204sXL3TmxMt8cKC5UsZ1kY3GmiMrXf3E/chWEuhew9moxGgyjpubqxiNb9W75zf/9qs4f/82gWAC+RKfN+eAMvx6I1VXee0fOzYGta33bEBYX/DsJA1YTvOMXivTn5bAMu/j73YkRcdSBGRl3OR5ZVymveU174PSEKHBrfUAn7V89J4HZGQuFUTIDqXXQb9DJZH5s1nftKfmeiZlAs1SL0InW0C3RwWSK/ng2G7RhyMD1vRc8jOoggk+6naiyHPgKVHkAV7VU9VBEXiSjZ0b5e7IzN7SsyXJDe3hDERLHohmayXnRueTCsf1SoEXdPv4/j56jVTxI+dJFQ5J/nh+BPo0E880n2Vs0NNh1KMvZuiXTOckZ7aRkkEUZAN0WWfgHg7HbJ8JwM59XkQf70qRIvBkB0r3RZeTTZWz0kT1lx190wYy32Rgy2bLFFiSAzSFh/aNirRaNWXmkY2VKRIIPPE+Xlc/vNx0GDnF53DQSlvAet+Bp+3ofl8RWQOQg57QFTOAI9AhZhpXOzfoWGWnZwoK03NhWFMB58ATIGQsVgoeef+Qcel9rJ4gnIHccFcy8kcZu7voHQzV5JmvZis5OwB+stHojVDLPQxF67iR49ZuJzCR7EuocG0zsv68LiAy99qEmoSfeTaAWtl6BFRy9T5UdHLycLq2KeCAEyqKB+xeetAVWb1c3+cMGUnFE9d3QN32sKkTTflXBmQso7gWwEMJVpV2muREbi6rbL+cbKPgU6ZchWrQNq7PxD6wgO3eSvLI8o17l/Yu8+2+S0m0PoCQAls6CdBy4In3AO44+1DVH7liSPP8uGI0U0hobOBDjCkHYvgcdhJnVX0zWZfVOlVIEXgCGFjHTwae5Jeo9coDDdyeQqNQAgQDND/qTwPmBO96oveU/VJ/6I2L4+/Ak+dwU2f/JrCKazXoyYcdTkAFmkz6I+WkGhxt9qybbROcEHiOI8mj1+qiEaXhsECPdltZ0rLloASrVAQ27So1AU2cHzUnz84rcziepH6yCpxU6nF7da1enalScCGue/ai9j+VVQALyNS8RqYhZE4I9ANckeRhGYKetY1EEKpSIdv0gWXC9+HzSS9N976H/Sr7EXLCASxMLZirHq2DyeSHHsVjs11U+iOcU363f8OzI7/9Ggup6meBMPRzqEWHYDDc+7ttvOgMiHAnepxcmSaaJFVvVuOkkWxB+2fs+X3Qer2JToterPVo0MOg1VDgCRBsThNtdNcK4DElAWHPE3iiWpJn3hCkqddkv7Vr7ej2D6N3+jyqR2fRefYyjj55FaNnldi26pKRg13qkzGrbkWBWod2bzKNyg8fYvfbP8X0j3+K+fWlAk+siSj/1olKkMpHKl92Jyex+/STaP7smxh8+Xk0DlvRqELDA3kU1IrYK/QooI/hOjY317G9vov1m/ex+OFjTG9HsSZYdnISrePDqD87jTY27NFAQeK7+0ks7qcCu8g8b580gso8KgEJppIItq03leTAvmtWUpC1mvucVpaL2N7dxfjd+xh/PI/j1+cxubuJ+6tzBZ7Uu5N5zhVPaIbe4CCe0Lvq6DhWzXbMGo2Y7CJGq0VUNivZP51uPyoChjKAk2qpowndXe4Hh9FiOsrVfKZz0rq7jsp8FXE/jepkqsDYegqYOVOvUfo6LSb3sV2stL929IeiZ1ptK13a6w1is5gnui0SFHfVWOwq0RwcRv/4NI5ensXw6Zmo3LfddtT7VGCHrkm/0vn7m1heXcXk9Xex+PAuGiRzVRMLTso2L/CXLMsIZNp+r7R4ZujV2zGDSWIwjOaLs1gP23GznMZstI276X28v7mKj6MbZfvPN4m1hn3uhADbOPY9+FtiC0iYjeQDNpLyeR7oOlUxmak4nZBVAt32bxxw4jrGC7BL7fs/xrcceDBTg7GHMvjAWLGr3C7BgQ6u5Xt4nhg3f7dtK5mbk4NL/8G2JuPl+Q3EGnfy6/Yfscsc+OLZyqRj+3OWJ+W88LN9E+3PIvgnPewEDZIS8norAJP3gPbHZhuTxWxfMcA1En3wNlO9Jxpg20J+ToOlpd9R3rPE+yyrmbvSxyqfrfTLS/zGPpefxd9LH620i/i5XCOtL33mqDzJvWm5hgOWAoihvctV5/Q+SrTBqQIOjGi5nUe/24rDfiuenh7HyyenChDNRlPZgB+vbqU/zy8+KtlS2GmD3rAVXet2No9Bv6fetsh3VU20GtK/BC+OpmsFLAD31Ruc4HquiFCvyMxoJXm9WStQDo5iPGwBsE/QIlfBiM663Yx5bGK6Tj7K6bMnMTg6oPFOVBqpklb2GC7LLvsM9IlFz4sCOMk5zecyzYXnmXk0tiYZ0G/puUW7bmxmkSoalcjYSWcAveFkMJ5TNnKvF1OSaHLgSX5vUfkovDInnRov5DPgBPZT6alFpapsm/FYPpzxFugCN/OZdC3VTug7AoLoVqptGXdrDitDqiojAEiV7M18EqPNQnSrL7rDpNunqZUJAUMlNtDrabuNU1rRLJaJmjcq6fyQ9NFqyFbbKKCV+/OShLday2ajTxMJ6q3JIgZU+eZeVrtmXX29rlfTuMM2Wm7j8OBQQRvfp9/qaL15hje7qYKMVLhhfw6jEU0S2YkFVHZx2OzsfSYSmvAgdabOAAAgAElEQVTXnJxEMsxiMpKPfNIdaB9SUb+obON2s4ib2VTJIFRn7QNP0M6yQwh0NGoxzcwnBMzAmpAx+P3MJetM9RY4C4kVqpxqJQpcAk8vPnkendNhtLudODg6UvIUldoEbqHVvR+PVFHbarVlaw4PTqLTH0SDgGa1oUrD66vJnlaxlM1O1p4vE7bmBAc+h1XLmoK7Ta6u9vin/BRw2G5qdyEfod7RuNz/Dvo6s7/wOows0mk5HmO70nIIxgIHcaV7il52zIP6Bmf8QnIzB5wYC+em0cwsJ7mPs+RLTgqQbFZiX25BIvwtBduwEcB1HbhnXKX83AeeuJHBFQSjQXtPgAdiAJaLWMk9Bv6tZDn4ahybv+wcWFEZYDUI4tf5nYlGKQOmWnAbYLQCciCiVPpW+FbYpvuxEuH1MvDk99thdkCrdFZw1E09w+sAkzSk5/4Enh4rulJRMWZfU+BU5r4vf7ZjzXVsBNjwcLaq59BK2ArVBoWNFTshAgVyJqvny46RDQk+401s4Z4A9QRGsvZWxAYjvUe4v9/n9S7n1YYhh8tGmw+HjSbfww6f54Tf+WIPkJFooM1/t6NnINP3NVjifeY5KDd9ORc25srSbgfUHIA0iO+9njIpU9aF1oioOpQ1CKNabV/yjPLRc63JqhuI2gmaCJj3RIdHxke9Fi8ATtdblRS/+uLzeP71qzh6+kRzdv72h5j/5+uYX99Fdb6L1tFhVD99GvHpWQy//DSOnz6Ldau352Snd4kMyuVsDw72JgsFhm7evI/L736I9fg+nS2UJUbh4SA29UrUBn0FnFaNpujqxGlKM+nNSvRUgGYYJdDm8VwOKve2lXjzh2/j7od3qq6qCsgOAYzryiY2002mttkK1CAIBtg87PZSyfimGhsywKG1OD2Jxsmh6P3aUJ71uqnnTqcdg+NDGSTXODnXNNGci1YDpQ6P7eHZWbQPhjKmqmoumQwOgDPWvwS3vO4SzpVUSSOlnntM0RhPCkx9WxKVUDrT6ToE2w1QkXUpIzxXRkmG5Qoe7TsoRAyA0tNqH8jI9FGrRGWn99ZRjJ09JZeeo5qyWHTGAOrbDQHR3tOUIrNnMTjGdyMZPzj7MvJ3uxge9BPlSu795Gx3y97VMmXEAwTzGRuUZaDB8tnBcgeweP9gMNyfB8siOyV833Md23EvMuj5+2yR5A2BMRxlejNt8/ni9T/87g/x/v17na+vv/5aQSI56rlPEOeL8bEfDejw89u3b0W3R48vBUBzsLNU0lrTWqjPHfKc84xsJ7DF/Aogc0+2HMi3fORe/J/OU8XQdEbj0LtYrqYxm97Hhw/v4/z8ffz7f/yrmqnaKVmuUtCAz/R6HXH7OgHA+9Lrbae01MGl42pd8iMgtqBl4+9UVhnYZs3l0OTsQmVo5QahZQDfsq50KC17+awD9jxHBzq7TMdhG4J95/1nme9xGwT3HurSpyLPuatfvJ9NjcjvgOQEPKies662HgH8c+8nAwF2rKHycxKFenLUatHNr+nzG4zU3DRefU4SSA2oCDUfjgBySsE6Mv7mCwWcFMCk0XkvBWOsk0oHmJ8F8GbAAANQejs/gwy7WgIOrUNlbLraBMqoHEACLJZRmDMCTWW3nCX5I/3faQtMUoCroE/EiWPd5dhnykLmH/CawBAJAapeJWs+B7CgZgJExljnvMlxz8kaOBBOrMHBJcBq4AFgnLkR6IFzdD+Nbr8nneP5sC1BHxeex/uTZ2DPl3bQ9Op2v94+N1zLlZwAhT6rBK01j2SUZ5nIvUrQyHYdrwuEniUeaq1RBskw7lkTBdt2D/1bHGDxHpN90UlUXboGDqUo/7JOWK0EAhB8xeEnqKVr0gcoV09AwIB8MDhGjzKun2ToQskX/h3nlTEAVPB+2UlkrWd5ItlGL6hmuo+q/MhizEVJAuUqmWIS+22ziifD0x8lDIieLgd6OAMEO5DLriSCepUzmJJ5aKz8kPGnPVfQkinjtrLTfkcn6rqZBgNgHbBTejkDgsnxSqCGn2+6ThX3CvJmAFEZoJH7YyjQ8cA4wH32upEgOk6VqPC4DZRhKaNRgcnlKrq9ZgI78pkzHaTONOdjV1ViDtdkTytY5Ob0VLtt0lqJjiyfMewc2R5K3tm7P/szUoJ0821KILMM8LPze3o9BexUIZ/lDKCDqqhIGl8l2cEeAUzhOwFNJ3hBfGf7p7SDPYbdcqfnwyGVHEeWwC6mRCYyE+FrJ5CQAl6qZFICLJUH4PP0HVjJOeYsTJc0xV4nB5dACVX1jJPkqOlU97JvQ2Bec4UdMJulXgnzBLDofKo/aPry+tj/sM1vuVsCrtZv6Gdo1NC51hXsWetNQGk3dDYgaJ/B/q2oBnPVqMchWzEHwkhesH/HeZFdmKuPWEsoZdi73hvIBq8t6zUd3QlEQjOwVah/ojcqYRZkz9NmrpissT6t1BS60RJYoLmoETBKzcLp74MM3+ZnxBCvLqtxdHqUGnnrbCQ6RcYIRXZ7PM9JMYkWH6AUasaduGYr0WENB/3onD2J9WAYU4CRs2fx6ptfxPHZWVxvJ7LdnBBpWWj/8GZ+F63b+6j88fu4+5dfx/bDR9HXTWFa6DRjOIv4eD+O5vFxLKjC3FXi8C++if5ffR27s6M4qfdk39e6bQFx2ofs0VwZPJvNY3d+Ecu330fl6jIat5PYTTexHA4iPnselc9extHZqSrbCTrdTsYCfiTvBUC297rEfqcDEPLF11vtbRJGmFfpF/oyjiZxPxrF+l9+FVd//DaaY6qbU7b2vFWNXbsVg/4wZvNdLKq7GHz6STz56ovYQq9H8GtG3750jjkTBHH7B0PpIMBL2RGcw6OegnI79cCqxpr2IAC0o1HsRuOoXt7EbHQT69FtxOw+tmTwk6BJJaR6Rab2ArZ/jR/sfW6ogDItI3IVfUjvEc7QoNePwyfPo0nyba8fm247Ok+eRP/JWcwr1bgdj2J78zFmt7cxf38ecTOO6mway+l9VKqpL8rdZKTkLTSe+7WIIYCgMlVe6A8SaDrdmDdbsaKZersfy2otZhn8gpbzajKJHyY38WZ2GxOClVGP5rYS83qSDbZt2YcCjLNOPOz34n6W/CElBeYkJdthtUoCKw0sl1hWiSPYbrDvzzyiY7FLsY+8/42J2KZAhpX2nK+511G5f9xPvYf37nVxtrGNO3B9AXzu+ba3GVZaOwXlsg6ybrEMtO9a4m+2qY0R2U+yDyfbLes9X884kvyfjPMxF5bf4GZ8uT8uc2a5yuv2OfZJLhmcLHE99UHM+tFralwK+c7P9p/5XfZR7plbYn3GsTzv9kt43cFK/63EySwTrC+9fuU6Wh94j/BeJzgwB8YDy3Xw55G30tn0XJM/lgIm1kf1+lr7i2c6Gg7isxfPot+qRGUxVYD37pb+bAtR197cjWNE9ScVKauNknQ3jeTbJL2UkpY0ThLbdrvokeQEzdquKp0vnxxKXWxGKGBzZUtjvQuqf2CT4Zqj1Tw6B4Po1Gi1MBNQbypY95BElrUP2nF8dhKNXke9dZqZUYD7qoIGez9TX3NOsZVNX4tdpl6lqi5Wp8rUN07/U1IuMkbVTARV8lkSlTdJWGAzs5SIxfyyliTVeG6xdQgiKFlOPV47CiKRXIR/BX6wGN2nwEG26Y1N8xn25fXHa9kpovEUA8xUlHdPTk6lS2ta10VcXF/F7H6innLoFHr7EDzswbBWrylId489Qn+swp982h7otclqofco0U4sdikRkmCQfFphpQ84yIM/BpNRqkQTFl6pKOm8s4444hmqIftNZ6paidt7qnZ3qnwCmwGX1Liojqs147TZk/0/Xs7jcj6OabsRaxJpZLfUo8t+yrTqYGvqcb7NdL16vaJngaWIbbrcreKk040XvcNorRMePa1V4q62EYUfld7Mpyq0dtXYoMsyfTrJIJPNSvYTe5VAFkkJ8oXZ82InCQXFsJta+ELzVTSa9Tj59EUcf/4yXhFw6jSif9iNaG4VrJvB4LTcxm6Vkv5oOdEd9OPo+Fj9nljv29FIiefXFzdad2wMbF4CTLDaoLPVx6uGnUUPzUo0KlQYr1T5RouGFHxKgStROquvPX2+EoPG2dPnMdnQazPFQlQNKEaNZYDbSWdRzQXNvot7in7UCi5D/5t710sGZtsn4aHYlNlmZY872Eu1tfH9HMw1nuDvxjnWq3mq0s4Vi2uoy12dTWAzU+0bo7Be+VHgiQ+zmQ2uMelW5Da0LUTtEFgJ+GCWisVVIY+Ftg14runsNjsDVqRMPP9xRgwClwCdlWfpFNh5t1NioKDM8OY9VrKuBtovWpHtbSXNPRH8zsLmWk+fPtWGdO+Rx87R3qnL0XPf08Edz5Wf1YviZ/I68Hc/O+/hdzswBvm8kHbIuJcrswz22TArlabXIG3AHLHMho7nrcz4kKNpQKLghvT9/Sw2uAwcUEXyUw6bx2JDuARPvdcMbtiQKQ2mUsmX681n+V1AWQ7k+b2lYeGfOdDe7zZUPCauZcPLxomziNg7AsxypoCdlTKzPxkkKLTcyJZMHhSGpOFaivTFfB7DZkcZCwDeh89O4uyTF9Hrd+L642Xc/uaPsUN5wp16dBCVl2cx+Ktv4uCzT2LTrMWukoIWBOgEVi2gSEql1mo2+eFaynN6cSMaCjIeahgj/W60eh0FnnZQtPS7lD/GDoOgQ2CqJ0eXwBMKxM6LEph3KduBe80+XMbV27dq8NvCqJEhnIwWqPl285xRloURACcKgQxJZSrj5LYacjzbTwg8HUS9D6XHUD08mGOUOqAdhsn9zZ2yLWicOb6+TdlRg14MTk9F0wco0mh1FHiSoZf3dgm6WGiynwioJcAlUycpCPXAT7rKgY0E3qQgFGDE3kGBWobKwlUKblgG+R44mMnITUEn7bV5Amq51nIxT45vs6XsIEBaqP4wmhhfvdp6yKitpWwfFK5lyWqT9ihy1NUhGDgoNBnq9KmB65hgYr8vBVY6DGR7spfdQJZxWz4ZMDcFmoMWDtQmI7mTQVKaGSdQIIGm6XetX270aefKZ19zVUsOVK/TUV8kBZ62m/j48WN8++23aqC6XK0lcwk8cUYczJIuqiZjj/H7+gTRLJtR0F4Xy6FSVx2eHIpmDwPWgScCxXYEGJf3jp+NeXWjU0rZAbAuLs9jgjGynsX5h3fx+vW3GtfHi3exzkAC88l6PMhXQMt0PuywWmc68YN7KkiQjV+vu/cPc8D8+ZoeK9+5HxVtBvrsRNkBTIHGVH1hg8Jrzn0VeMtBEztNZdWTPkcPr58IPFlf2SG1nrGD78pAQCj3I/O+Yizmzcb4t3w2WIJjg3FbjpWxMI6kM9IcS19SgZ+DbWXlUsa6o9fspiBTPTUgpSTfgSedzy29oRL1B2INYB5HznYRstE2kQHe0iYhi8/PLoMeEDM72NKZ3LWoytaZz9UuPAOBJ9lU/0XgaR/YzsElZSly/ZyVCLWVrplpBKjO47mQA7K5MkUdcpmghas6AI9xQHHUVCGTM6UYm6hbM5gFKM5Z4B7MiatucGI0/7uKZPc+YJqBeMmsHOi2TSOH4RHIsMvjt0zhPrYNZQ9k+qkEVCfAzoEnJ9WUsr+0DbRHoJfKiQei9hRgns6k7MKc8cm9vKdth/A7oOR+7ylRQ4pkvwepNJmvl/vAk2QptFTYARWoXNinD3RrZq5L87uM4fBQzyTZo4bxqfpHFQrIBHpc5XMqnaS+PCmYB7jMnqbi2GMm4z3JoaqA1NOD0+RkLBI1oORIppPkZ8mOSmI3UHWRkyoU2IyYQB/CnijkREnl6EAm+0E6kWvoPwmwD9XA+lumj5AO8hxGeh4FsaxTxGefKnDXUD4V1NiuBHKl3xIqGxxOKhV5BgS2K9cInOS5sQ2fLAb5ykkurpIO8xoge2Rv5n5a9Ki07cu5KEEKPgOA4fGV9rdfwwm3HLPNYP8h7cskjwzqaG5ktST6P+CYvV2eASbZndlfaHVSUMvgmO+xBz6XWwHfqaIpZaETrISqRJXtMCxwVrFzVG2VaJkJOuEsu/cAQSec+wV0faDe7G1l8jz01lXmbnaq2X/oLSeVuWIbx19zmHtrWhZa99o38nnk8wpMZh1kcNT6j6oqVenn5CPZYfmLwK5tOq+b/agH3+Ghn6ftB88h3wk82b5wLxPtn9yTh6bqpudL8j7vq9wvqkMFK/SF7JPYKru3T59NKI83EUc5GxU/SlSq9ALqpEA+iQbQmpHQRiBkcT+ONdVoVP3lYHO3NYyDo0N4JlMApbJTY3UFXqEcur5T5VNUNkHiGqBJvQIEmfoSHBwNowbweXQY2/4gKgdHcfzJqzh4+lyNp+uHibbT56P0XRX83y4iLq9i+m+/jdVv/xg16PCm4wSIDntxVG3FRxgZqJBrdKI2OIiDr76I2qtnsTrsRb/eUdYx59GJG6oqJbFqmRIXBtN5rD+8i9Hr17F49zEq803Unp5F7ctPovuLr6MzGIpGZ0YFlmRckgOqfMz9Atk/toNsH8v3o0csOgEwk95S9I8iiE4fxMksqv/5u/j+1/8em49X0WlWozrsxLbXjhUU1Z1u1KptBaMax4cxePY8du2mKgZnk6VkNX2LZIe1mrL9rb+x8bXH6zv5fhypKQls1W1UkccEey5vonN9G5fnH2J+exX15Txq7PVMN0WWfCPTdhlfsQ7z+UA+c3/pb5q7AxzlJufD/kDUT/gmW2RgqxP9s7M4/uTTaB0dqL/dzeXbmF/fxO7uPirQSd1AOUiyMcFnaHeSvJUdkGmlqXx2VfYOukXkTrsfu8Ew1t1erACrAIgb7bi5+Kgqi/O7u3h7fxMfN4kCioQhmD3wgX12S/vB9nS/3UqZ/9kXKRkqAJgJPNln29tpWcciC2x/s7/ZO+wR+/pmemG/lLjMXsBkW8R+SYmD+V7u/+z3WLaUPhKv+folFmYbl7+XGIgDL48DT7bxLceM6cgeyDaor1WeZ9mfBatOOd8em+/lCioHhcpgS6nfLM+Nzch+W6R+yGVg6fD4aJ84WPoplufG8GzD2RazfnACHPdOOEkCST0Hj3WjX/f5KG0Lr2tp39tHKn0RzyGveY/4On4G26GmcRWGQIV8gU+qorG1i35vGNA0D7qd+PlXX8TT435sCOhulrGYQ4dak/64G0/i+vo2Rle3MR9PZBdOsl+g9SUhIlMd4gsxljY9Rdc7VdjuA09U7EPhDA1tVBL1Kn7qIiWYrKoR19OxEk3As5DHVGFRkStfFpaY3K9pvVvGybOz6PQ76rWnwBOsUS16oiZKf+wOnp/KrSmVnEWSaCdXV0ingXVge6inaU0V5VpLkhCwc3PlGLYDldaqDJ/ndiwkZIAVQR2caQL1e49gWKoCx09BDrviCr9mOU5VjT4PfLd+4PNU69zPZ4liPVeFYAf0uz3NW0t+0y7u7scKPAUw0HwZk9E4VtNlDDDgSa5frxRYwnYyfS+6eFhpCtNa7DYK2BBYYXwEf+Rvgfdl35e5cELg3ieligpqVgJaq20MW404aLSjPltHlwBDtqnVTqNRV+AJn7fVTpTp2Oo8H3NA9VK/0pAcv9st4+P9XcyoJtpBl5fp8AgCZZy6ST9rUV7nJIpaXX16sQHxLRUf3S3UF+qsO4xetaVkx7vtOm4rK1W89uot2aP8F51jTgQV3261GuPVQuMlsYZ94cATugy7C/+XwBN7jKAbyQr9bicOXzyN/osn8Ww4CPrQTrdz6dqjk8MY9IaxnMxiNqaqMCVS9vpDYU9HpyfR7w9iNB4HbXZurycKVLb7fVWjsQbdVjf1ld3uYrSYaczNekv6fnI3iel4osAT+2G1zQkRqqpOmAZ9lfiZ+y2irXUmCV/MUPhBOVFRLUEyW4GredkbXMM28WJLkvNDH1+lsOVEKtqbOPAkzCQHnmTP5R5SapKS32+Za98h6QwWN2EO8kly4CnJyoRDlH6zbGP8sHa7LU/LzosFOL/zADy0s+cMWNnQlmNelFBZ4QkEhX4oB7JKhVsKYAv9vRNUZPpaSZaAG/czoGlF+VPBFTngGaizUeBntJNoReesCz8Lfy+VEdnYPI+z5hGUAJMoVpwlK+1SmVvZCnh5xNurBTJHeVb2nmuu5fHZ6PF8ec5LA8QKziCknS8rMG9Aj+1hwz08oz9jpernt6K2IiwFrzcgrzlw6PXwnuFvrBVUWqUi9tqUjrADXHuwJ68f7wV88Vg8Br9PCiNn9XhDe/68p9x00XvTY/d6cw05xHm/Ash5zZTxVgRjpagyCOwScGeOlPPnvZsMNoDZpLgAWbtE0LG7aQq/3sRnq02cDA6iAy0cQYJBL548fxbdfifubm9jdX4j8INMid7z53HwV99E95tXUTkcxIpyRnISaRmRs0bgJqWh32o8jdHldWy+e5doNXJlhvqFNGsKNHWH/dgO2tEk8NHrRJ2siTbXS1UFULRAxTJbzgQSAncIaKYcdnyvwM/y/UVMb29jO1tEU0A0oERSdAhVZevxOtR3ObN8b8SK17ytJr79p0+iQ2biwaHG0er1g4CTaakQ5FRLQb1G0Imsgdn4Xv2g+kcH0T86jp2qrHbR6vSi3c7cwAWFYrlvWUv+KytD/bESKGzqUPanFDn0IznQYyo+wHrvNwJzNhpt5FreGaxjfwEapgzxmbh9FziJKIhc6srPZNzAB6+y2noCUzBa9uPO2dw4pTZc1xmA1POIynAphca+Vxbx/d0+A569zf71fzlQkYxjnoH/ykqekwWbQE6enc8ZqLbhZfpOKEosM+w8OWhhhw4dUgYnPD9ci72WAOBNXF9fxt3NbYzvR/Hb3/42/uM//kNZQwT+qUr66quv4uzpM41FDgTcxPV63Nzc7CkaeGbTDXL/G4CVggbCALbl2mdffqaKGwfHUPb8zt9V7ZgNXztpfGduCOzxn6ygu7ub+HD+LsZ31zEa3cb3r7+NDx/eiX4PcGtF80tTnDazklaADkAsAQylU1UG7axDZNDnSlQ7TnaibGxKxhSOVQKbE3jMz15nO3tpXpKu9Fo91oNaoyIwUho1kvGLVDFinWkj3dcrezN5fNZDOlexU9CPNTZw4KpS9rCy4DP9hp/B+tL3sGPsz3uNZRvkLGUDitB++DxRgk/gSc9E4InsLIDl3MdOFR+ZC9lVKg5UUMmi+cuBpz2QUGTn6++ZalPPnINI7pEkXYjTl0Ev6xueny851bkCSfq/qHiSDSEqm4YAOe9ng/eyGxQcSOdT1FbWqwX1FJnyOJfq/wQdRabVwgHCeUNuDzIFIveQvMpUxdL/8xS0lr7opHFLlpDFT2AG5VRWgGbjWvu5ADO8z2zfcA3pfQIFBZUAz2U7VOvvXkGq4ElBGXPTMy6/17LJtoTPs4KMOTuY5AEZ3RmMYwxqwut+SwXtJn8TYIgOyzQqBCRlm+RAiM4xGW5QGxEkyP3y1AgYehPoIOSsP/QZQsd6LgCJSf5woFx/gA4lV/5wHQEEfm7um6lsNI/8DKUJ9CaAaHm/av8r+BSi0LJdnahFU4Yxn1W1vfpN1QRicF840gEwGBPXJbBfygzOD9dPvawa2RnZyInl+bkuoC1AJHOw74GQ+6LRF8n2gc5UzmgXjV2uNOGZCDwhs6MIJOz7mmU6JU2Xq5ULsFoZ+LkKBRm8B5KKXoOJXI4NnqhL+Zplqm0FR6lU0Px09z5QaffvZWo+/95/pa7UWcn3KeUmr/t3iWgqjwB3cjIBDjbni7NK/ybvDz1HpgLVPoeSlKzHnERQ+h17J7LRFFWsqr6g81Pvn4oyjVXBlwOu6u1EX09XW3Ef0wAjP1UVAmUoNINU12S+faoobF8w5gxys/8YNzIPHYEOvxnd7WmIdJ8MFvv8lz6qgUXb/7Yt5UC7Qhz/gYqwnFzEM6e+T8nWY+3NgW9/xMkL/M76YvOVa2fb3v7FJldl+ZoK3Lhib7EUeOfAk9ak7Ae8CwFwat4NrR3rBWhVbURX/Vp30dxtokZfBWw+EivaHdGT4oM68EQS2OTqNkYXV7EkCcDUibGNg8Mn0aNipV2PDoGNajXu7wj+zCTvt5c3iQIYgJKqKqg3obZrkaTUje6nT2NDX4SDw2ifnkT79DR6x2fR6A2CpKfBYW9vP3gO9ueJ/Q3t3sVVXP7qV1H7/kO0rsdxe/Ehqu1m9J+eRLfVi5vlPGbIpHY3ekcnMXjxSSyPBrHst6PdShXLqYJgFlRIN1nH2UIUcSQeDKlSvrmJ6+9ex/2b96p4ar58Ft2/+Dw6f/1zBadUdVnLSWWzVar6girblWPZN/G6+rt8cnwrkqnWSwXy6cOF77aCOukP38frf/11TN+9VxBy8OI02s+fxJyEgEo1nj57IbpKGrVXCEQ1WwLDAKAADdWHI/uwnCHWmaoCflZFY9B/iT1UkawHgFzTS+rqOrY3d1F9+yEuPnyI2d1ltHgvXaZWSTctl6voYCMUVeq8nuR4TtKppmoVZLoSfzBaCRTlZBv3AKaogCTBxnAQB89exODZk2gBwG1msQJQHU8UfJrdXMca+nN6ia0XScehE2mVRdWCEh52ia6U6i56XLW7Uen1FdisHR5F9eAk1p2O5u3uhw/KLr+8u4n345v4uLiPe6RmTmwRXWhhGzvxyBgB9qUzsIXVFNW1gM10prEstEyxfemEA86t5bbfy/WlA3OVK6/b9ra85TOA2aX88BnZ6/gsr0sf5UH/p2prjyfhIQ9tFR6PS/ou43Z8zslrfp/P5WMMznu99EH8vOg+V+/wfGXirW1e26+yATNeKN1YVB6VeI8/53sYUzHloKve2ZcEzZ0QY6zNti73xTcwi4dtO8tf5spj8/yWGJh9OettxuUxWQfLHvz/oxJ0gtKjHlhO0HMicnlt27ApcSYxkzy2D+yP16qJMUdz36zH//S3fxU//+qzmN18jOV0HKvFTiwHc3T8CtrrRcNV+PcAACAASURBVLz97vt49+at5PttJB9+72PmABy6XfsTu4wkIEDonDgDkE88BDCfz0GtRmCBqibOLklp4/VCLRiWtyP5BNCxYuuzzssdPY+rCuKABR2jN+hTdTRMjAbbjewSZAPzxLoCpsM0gA0uP67dziwCOZi1WEreksiDzUTrB4Jb2rMkj+VkJPmIVGzl9x31EmOA+hdlP3Y6Tq0JmONmZiriuYQ15cp8zC7h2JPpfn/ZF7d/xt+H7X6Mod+HLjevI4EG0nbwA3aiDU59YJXcO1/H6n4a89E9UZc4rNLXaasKIp6N4IX3oPoUb1NvRp6ZwNRk+UDbSO8u+8SWGZYP3rd4UchYJT1uIw467RgSzJmtootug94b/6Xflb66ur2J2W4TrWbC3lS1s1yI9ei43Qsq3/gaVzfxbnIbSyrioMuHnYd+TgQdc3Ce3ssEy9TnHfxPvlojUT1ne5LKWPYWvbz6za6e8Wa1iJvtIu5zjynWlqAoSYDY7uxd/BLsoZvZJAUZ1Vdxpzm0/yFbcLmJWa6KIomTCi6SiXtnx/o/bFfV3qM26Crh/xd/+fN4dnoSs+urePfm+/jhD99J/pDsAyvOwfFRnJw8ES4BPkUJMgmPc4podptsmw01R2ZlYMxQQtcqdVXInX/4EEsqffG7OX/SS4kOOtUkrNRLXqwV7dT+gftLt1GpSG08vgrZRdnfs17TfXPcBvkyXc32LUR0n5yRZOyH9hA+F8YrHFNJ/VQL6vKiJcND3IOkScaUKMWhdpTvozzDakqYzewA1jvyXwk8Wbn5YFkQ26E0COCbWYmUBiaf3UfZMl83G+BxYMOfKYV9qWgt5C2IDXLY+XcAqFSe5c/c0wGcctyl8i3BjXJSbFTYeeE5ASERUnwZhOU7Cq80Ijze8j5WhJ4vz5/f6wU3KOlx+3kQVs7+cLZ6CVJxnfIznqtS+JR/Lw2sUsGWRkG5OUpDxGP1fHlvOABjY8IGGO/nvdNpyhKyUVIGznxfv+Y5NojJZ8oeJKUB4GcxGOvn/Ckjr9yn3ms2Est1c4BBgEAG4r3vPP/lesiAyFlcDjqUgVAJEoSu4k5bgaytXSU60DcsCeBs4ptqJwZkXWBII8TbrRgeDaPSSM2/D3r9GF+PYnhwFCdffxnx6ZNovHoR9cNB3E/ncdQeJO5d6FIqu0SddDuJ2x/exfjiKpoX42TUqN9JPaLTjGq/m/oo9doxb1RiMDxU4ImKG2U6rHdqXi4nBAB0NRdFj9wgmtdOZzG5vImr9++jeTePLby/CEC1wNjEepvKX/dN4bfJsDJVCNkdALoDqPEa7egfHsTw+dMYnJ5Erd+LGj1OFKwgg36lSh4ASLLz769v4+bjpeiFBAC1W8pC6B0fKxCHgu52aexI/5ONQBCvuYM1NtBZYwMJ6T0PmV/7WEXR1JQMgbSXUpZd2r8JkBP4k/mRbdDK8N9sRMeAvNB+pkz39lZBNCwBZwxjqJEhSYYXFSDdfuqtRGmyK472zQeLXnsEXwxyOXsOh9YBpKvri/0z2hFgD2PMikIL4DoHNHgeZB2fdRUU93aFkeUXe9yvVXOWkZ0Xn1Gfbb478FTKVa8JYBYGGsGiu5tr7fk//P538Zt//bXAqOGwr3FCsffqiy/jq6+/0c+AMQbnXPGEMcD4DbBh6F18vNoHnrwuBr/4/LOXzzQXDsbJuFCfsJQgwNgcyCgDi87Wvry+Vg+qjxcf4uL8Xbx9+zquLi8UMCeQjPyCnspjInNNhraAa/jLU/Vc6dCWssS6QRKkUODsQ6+HZZV1H38zGEkljx1oBS+yo/Sge5Js/pHxYeeEip/cJ4/3lLLf7ydL2lUqXL/UcXyGNXFiAc9gkN+0GYPOw/7imlxLlFa5WtV70uPwHip1hOfGc2L9ZzBSWfCbBwoSHIP9Hs49bjDyabKuDCJlz6UAB2C5vmenzKC19h7GdA4kls609770cwZ+pSty1REBF+s6jHLrLmezOlDI7ziGfNZUnlxP+ziDVRiipXzDAH2QTVtR+Biw5bM8t/RSrtjYLZPThp2Io4ouUcZfJVFaqBltN4Hrak7rvZINXgNZouHKgLnoAHPgVs5CzkzUnDlLMQcHyozQcv86uLKdu2K0uH7RDLie6cV0Xl1hnvtW/VS2qe0ey0x0LvJJNnDO+JI+zdU/XeitcuKBHjB/GVyywS8HOu8RB57YdwSeBOpDLUR/K+ZPNLvJ8a6TZU5mZq7woTrjAVhJ1BRKJMpJANrrBAcyyKOGurn6TLKCQFOueJJjQ8UuVT3ucUBgK+sPaNJ67dSDVMk3mepFNvs6ZSArCzRXK8k/qCW5mHQniVUJWJNcKXohkpHJOMhu135MajhVhNEPQHSWBJ4zZZ73Tq4u8PoTt1TiG5TEGaTA2VJGobjcEzCUdkf6ctWS7NdMG0FglXnTWSC4lkExAueyeXPQSXZrrnbiWji8er4CHGKfJMeNxIm0P/jSWaBjSZ5ryeUss8u986N9lNfe4JCDz5o7rXlaCweedHYBbOmdJBrPXGWXA5IaUwZZJJNy3zBe95gtL/je6PQF1CjQ5h4fZHDWGpILK6rbAaJohryDxi3ZksKh85nR3qc6HhoY5GajpXMuCj2q4un1mx1sAeIZ/LacQucDeGAjSU9maj4Du/YlSsDRPivzwT7l2ZwMY30tOSwOuwS080V1crJFOXepr6f2TD5/PusC0JZA32n99+vtPnrea7mHsZkPGBfBJ74UUMgAG2uRbMQENMoWBfyD5pSG21AiIheq9RjU6okOB5BmPk2JQz1YCAbRHw5SdXY7VawSAqXyZnxxEVfvz0U/TZa1dUiLCqKjQ1UN9clqrtViPBqpRw+96Wq3k2CS6CikXodRi0arFwfDY/kFy0+Pokbi0fFJdE6Po0pwoN2NZquXqo1y3z/vqdJvYj2gWluN7uLut79Xr6fGxU3cvTtXpcrxp8+j1e8ra5qKp6CKkUSQ/kFsDnqx7rSi1e1RrBUzqrmm99GD5habm56R2AixjfZ8FTsopm9vYvrxNpZ3k6jiE/zF59H+m59pb9bUCxi6ToKryIJN6lNLj6G8HmZGsZ3DXhDtHboPmZD79UJlR/Lbgmq7D9dx+e3rmL+/EL3c4WcvYvjFp7FoNGK53cbwcKjzcr8kMzv1dCVJGOYGwKcl9iHB2Hxm0REAuqwX/pMYJpQxXgmq56areUyvL2N1fhn18X1sXr+N8c1l7JbzaFUJhs33iSB1AKuiH91jGaA9jb2Q/RbOu+kiHSyF1quqA0nfDkDQWkS7E42DYTT73YiTA1VDLO7uYnF9GwFV5mKuXhlIYtk9ub+maE4tRwG1a1X1dG33hlFhXw0Po/viRfRevoxVpxcjgN8P1ymzfHQTl+Pb+PP5u7iHwr1djdH0PqrbLP8zjbSTBFhD1m9Ng/pCtjurXHakdMFDBrjnx3gFZ6WUL94frqp00qptalfx/yg5utAlPyV/HQDw34y5+Dxxf/srZUBF85qDXqUfaxnJ5/esLIXCeYyFWM/6Lf6714lncmKubXMnltuftK8k+yCPieva1mQctkH3tkKmCjOuUt6/nItEL/XTVNSeK2NRnjN+tw6wL1HK8P0ezCw+vo71+GM/x2Mr18+vGd+0f+cx2E723rD/ZEzSNhqVp/6ssTf7adqjq6n83xQUjvhf/vHv47/9/S9jev0xpqPbmI3nOkdQ3MpXqTTi9bev4w+//V2spou4rhU9JMukh0yLjHyRLUagxLY9CSj8r6XgpSh8qU4h8EQrB4I6lZ100vT6VgwISligL6CkZPIdsKlIjki02LU4PT2Ok6MDFatA60rAKtnAiR5cmANYEtUposWkh2NifGGeSJaAipf7u4em5BR7rVLTe5lDAgHYLdi8B71hCtoRyKJH5WwmCr3x7V1KbGknenLve2Suep5nu1V9kBhLtum4jtlR5MPPljEhwXc22Se+KXqwTglo6xk9zHJCHowFi3UsRxMFn6h+Qs8TeLqdTXRffEQnaGHzqS9SDgTy3DNwBeyzTEHI2Mqe0+y/EgOf6Owlf4E1HDSa0a3Uo7ZYx4DnUj/SKguioM/V6FYBfyfUsw/Yh4NWRxVPzdVO9MG3tXVcbuYRi+RzdKBJp1KbSje3p6iFAk/ub6QepCRt055ErSkimrVQkhN+FjoGWr/RehX3lbUoaknAIcCGLQTGiC28t7ErlRhtlrInCTphfZvaXrgt6q1Sj/Fqrj1DdXm/3lJld/foII5fPI3BUTNefP5F/OIf/j7+5h/+IZ4+fRKt3TpGF+/j9e9+G//yT/9DGAaYUK87UA/SdLZrcX5+HrtFTYlDo9lcveZPnz2No+PTNN+8b7WJ6WSm86HA08V1fHh3Ln9OfY8V3MkJk5yfXJRCdRP+erNDv/GOzhq4KLR2VI0p+ESlUaaaFx6TsQL2e8JPGzFfYe8mrCjJyaQvJacIQgnXTX0P+RJ+k5NDE+6Q/m4Zaby0DDwpedkFO8W1GKdxIsvw/b0JPFlQC2jLZYU2xpyNUyqGMsBBhjiKyZQ6BtXsCFjRlIZ7ORgL2/KB7Ah4sHxWghdD4hF45vJcK5NSIRsAKpWtAyMCUnJ2HO/bgzPm6c6CxwYMB9wcrGwYj6N8FitxH3y+20jhZwclbJx7TpKD+dBAby8EC6ojGxc2rAxO+jl8LQtMG03eyKUxVYLEfr8AgYKWzHPiDfZ4Az1+Rq7DGvGfL98XjkfmzeC2lXtpXHjtDBQ6QzI96wOkYGCxHIsrmh5nPHrtxQGbDQy/5j1g595zVQKw3ns+D54fj9/7hYwVG4d8xtkQNrzo0bMjKx46nc06Gstl9JfbOKgkSo1XtdS/QAo4kkMsjt9mFgCUIq8j+sfH0Xn5PDbPjqJydhzVblcco0TwUVizxVQNJOGGv/7z93Hx++/UOL0v4K8uAGbXbUZ021Ed9hV4Em865dK9bsoKdP+X1VbZLaoA0FquZPTgTMxvbmIxGsXs6loBoOpomvo/QM+T9xDPK0FEIGibminqbEBbgTNHEG7QjRN6VDVbMTg8iIOzJ+IMrjZbauYrQVmtpp4kCL/5Kha347i9vFLFEMoZTvRFoxYnT8+ic3CAHpfBRLUTAlYAXc5It1At17OUbRbIaS8+9BRAgNuwfcCQkoJIezwpDZ0jlGKmmQNEIbMGqoi7u1tVBqi6srL7Eec1AQrJ2kbKcOgPBjE4PBLthsDx3JtJFSE1wBIUjB24xN27N5RzE2ye287CaHy7pyrzmFlnV242G8koMvjqgBVyi2ewfPYZcXKB5bGaMhfZfn6/z7TBIwNrBi0ta6DuwQK5OGeeblTl96///M/x+9/+Lin4WKiCTVVPn34Wv/jrv4lnz18IeGEMPtPIF+j1CDzZ+cFgGI8m+yByygJd/kgW9Q/6KmlGThCAIujnjDueAUfcTkwZeOJn5BSBp8urj/Hmzffx7R9/H2/e/Dk264WoEVLlKQDtQ8akqgb3FURkTKZsKF5zkNvyyrLZcq+U9Q50eA4eOy8P85wbK+cqDO9l/91UQ5bzlnulDnqsm0o5CSjtYDzXLHUL13TGnxNGSqeQ98LBXzp+dmZLZ1JVfICX+QB6DUuAt3wuO8CeU1cAq6opG2CAg3IoKglcIFtZmVSA55XdvrIHajKV7bNm0FDlgJ9lIyiS5aZli8cp2VkYlm7iCeDBlwJygGDZsbYN5LWVzKqk7Py9vkeOZ33G+zC4PefSyVlmO/BIDzTNTS6/F3jiAAjc/OOp9A/VEcgNVzyZuoBG89LDUGhlKjvknGWnmgnnQKezzeT85ap3+OPJTrO8MI2dnhUqktx4+TF4sLcL1ymob4e93F+yC9upt6Ic+2wgi2pjsdhX6ttW8X55kN2p94/HhkfMWkDpuq9ozr17PB4DC7zPZ862nTPckBl8KVN4NEm6td2Meq48VPASaop6Ixai90tnP9m3ifJOABJ+QW5EK3s6O9asAzoXOYVepxrJNpN7DWmf56xWtVHKPawMBsq5qFfjoJcyiqmK9voqU/NHlf8PfRO2ZDTmL3qNtDrYIYl3nXnAdsFR9B6WvUQFDL2RchVtorRMNB446J5bN7aVf2EqO5xJKGMB5U3ZClgPRWRBEa1r5ACZ/Icsc6l0cKWUej2x7wjI5epsyx45VwXdkPs+4fB6XtjHvF8BxRy8QCRpX+WKc/bgj8afk272k/Y4AJSTEOwbOCBf2qbqYUCgN4ONVDxx1hKNZ5HNzHzmL55R8qegrSmBs/1+rtRET0LiC2dewRYAcuxR9k+u4uN+0A6Lbi9nMxqQl3yo4qSmrGEF2LODeze9f6hYzf6QgMjcV4u5xc7Ajiez1mNERgoYyqCQdaFtDfsY9jf5vQRi/bsDT/ZZqZrh2VNfkFCGuHWfbZYf+1QPgSfLZ9+bMdGn0YAwgZwVawIQl4EqegulysYUQCWha78OZIcS7Nb+SbTP0B7RK+G42VYD8M0WuqVWdHsp4ESS1QFVIfVkl+wmEwWeqHa6PT8X1R5ATht5g0/ZHcbJk9NotKmWaknWL6YTsQUAvlXvxkGfUvoWsWdIZCIQcPDkeQyPj2P8bBjHZ0+jd3oiSu4tiSbtvq5F0LOR5YRlrG0lg33Y76vpOOZU5fzpu6j8cB6zy1sFUc6++DTqRwexouH3sBeVVicW8418hOpwGEuSdOgNiCy/u4n17V3EZBTr0Sgqqn5qymeozZexnkzU23R9N4v1/SJqJ0fR+frTaPz1z6Inqr22aGDwmQhWpGDKTuMw7uHKCft2nEl6jqiROTSgubcZWezqLwu988VtTN6fx5Y+VtVd9J6fRuP5k9gCdCIboYWr12IO5c9mHYPuIBq1RtyPxjFj7WazFIzkfGv+a+pHRUUY4ByykqrbSqWaemNM72NxfRHrD+exvbiJ6seLmE3GQa0h/TroL4qtRK/YLn10CRwXPZ681x/sv4xLACyTgCb6yJQMhYzttlJ/DqiC8D8gs51Dp8N8NOuxO+grOYZA3Ho6izogGolWAkgTOwDXg3aKQJ+D89KJTYJzOxL/Y9fqRvfJszj88ssYfPYqtocHsYRx4uIm3r35Ie6uruPy43l8+/b7uN3MYtqqxAV0Y6uHnn5OJiqxC2X0Z/BU+gL5ZJkiHZCqJmyz8dzWXSUGUNpklgN8N8W3wL6MfTgZR/o89/W0XC6xKNuU/lspn/2a9YB8xIxNlYlVvM/+g+WWdFlmZrBeeWy/lHZM+ex7XZxtUj7v/VMGkhiDsSjuazzMcoDrGBfxc5X2uvEoBRWy/+NgeQr45x5Q2b/1+0vsh/eUib4l/uY13duR2f95/Lvtao9XtkP2M8o1/6/092NM0rakbXQnk8k+LWxG+9PYTfaNvN9KbJGiEzOV1Cqb+Me/+9v4X//nv4/N5C4mdzdxQcCbBEHmkGSmWjPev30Xf/79t6JUvcsJP7aVHu/jNvs9U2kp/YzEMOwvKm9UcZkCO+AXot2jF5AqQNeixKssEv0othV2FnqbCkNVTFHFjo2KrRe7+PTF03j1yYtoQ7PXBDeIqG+r+563BPkJPMkmy7TL+/OIrF6uVBVF4jJJLmA9ouAj6QmqQFOUs3ehPSOglRkl+mod0dB5RfYy19qPJBlm7NU+vaqlcmXhAbojYwC8xvqq2jhjD6vJQok70NG53YJ6EJHwpb5UD8lZsj/XoZ7ri/FEFU8kVOND0fMIqkHscvloJCLI/6sq2EZQRXbfjir3hNVxHz5r31j4Ui688JmcEqRj3IxlV4lhs6lgDhTmQ2wg1o0+nfQLI2lhvZRc3jPhiIK3oWDVkGSYqMXdchbnMY9JtxaVCdSuESC1vWojBiSvNxIGjC/DOi1Wqeol+fbJhlZS+K4SvUoIi2Ku7iezuJ1PYo6N3agoIKYgGdj5lmr+VO2EDCehi/2yQOflxCkobVXFyvuR8QTuqo24Xy9itkWXNaPL/ekpfnwUL7/6PI6e9+Ov/vbv4h//t/89fvl3fxutViOWnK3L9/Gn//z3+Od/+lXqFd7pal3OP1zIhsNWUO+6KZXNoYBZtdOJsxfPUuIyLUTooRZNYVKcRXpH3d2MZHMqUFtvqseV7I1Ieimd0/Qzz1prpn7m0AVzlgK6PSoLxWhSU6Wi5H6RHMj8sNe1Ryv4qckvSPvc96iqqmq9Sfij5GLRF5p9aJlVykTrDfvhfE4pS7mtSUI2HMgimT5VJBuP4G/SYwSeHLUvgVgrOjm5BYezwRwuhsBkkp397U1vRQJYqGzFrMQ8aCtG7mFAoQRdrBw8ISV4aYFgkMfvsWPiB7Pgt6K3wvJzlWCajTArt1I4s7k4GGw6cX6SASCnJYPpGXS208J9DG7xXU5qwRksg64oP7Pi83gM3tmJcsDGStXGjQNRVuZ+/lLJ2yEqlXBpGNgZ8npYOdlJ837wvf0+P4+v5bGUgTWvA4LG2cOMx2PyvbxO3EOZk7WaBCn3SPReD0GAh8OT5t6AJHPuqgrew5w5UGRQ9KeUvkHOcu2s6Mo9WO7X0nDhZxRyaRymTMpkyCqIRPNSccxH1HebaExncbStxotmLw4brejn0lUyQsh2lIKA8qLXiaOnT2LSbIryDhq59suncfDzr2PWaognHBoynB0d9MVKTutufK+g0/3bjzEgi6CewE+EYv2gH5VeN9adRjSHg+gM+tEfHkrJm0JFxkfuw0C2B0YEWbNkGC7ubmNyfRlruLwn01hA+TCZK/tCSjuDiOUcLapk7SUhCpK24l6tpspcj549i4BKbdCPHhR7omshiJW4SxkH1VbdaiOmlzfx7k/fxe31jSq3oOdrdTtROzyMo5PjaNL8Fio6Bc9aauan81wEniwsvZ4C96ops/jBqLfo5LGpQEuAYHom90NLWVg6x5VtAmgw9CkHB3CdzhQEYawf3rzeZ4czT9q3q7kULQHs6TwFRqKazgYZ/ASfkKvi8x8Oc1BkGI2ctVkV1V/OPIdmJMsccxyXgSfAS84T/zkvlkecC+Qzzbcd7LSxgjxH7pnizI6UMm87KeDjs9PIlUeWX6W8ZZ59Dn2urIQsa5EPjO3Du/dxd3sdH99/iN/8+tfx9s0bBfI226n6jbFPX37yKr75+S8UeAJMaFPZlkvTGTOVZCh5G5CMn8Aaz4wMcqae9RNrTo8nAB1kvOZjMNhnR2vMGdz0s9ipNf3EdD6P27vr+N3vfhv/+e//Gufn72OrLJx5TGf3UVNF5INzDHVl2nc4uMzPQx8/y45Sp1lX7IF7003lqg9lzeTsbOuSUjcSNPb17OywRsrWWj1QDVn/+rM2FLyulpH83RlgzMn0frwPWlpfWNfabuB5HQgoDReeF+oc2wDlHuIe7DW+83nWkmtwf4OVth9YV+sWX8s2zQ5DFfmXDXIHcriOKzvUXFsZhYkeQZm/9USdQmBZz5vBaoxqBRbU76aqfnpcpwwa2t7RPBfVEa72cf8ZfX7zcEYcQPmRLaGU54e+azgd3os6r61EI7EPguSeR5JXm62oGQyolU1IcVZ5rrvr8T7wJAo1EiSwbQDkyEyEuz1TR8lZK/rYyGHNBqr7VzEmqLs4b9p39MhppSo2ARG5dwvvIyigXh0ZVPFzei9yP2g+DHx4Xg0MyBZtJVssgf1pHuSQLKC4THYAf3ucFONriB/edCokSqzXCjzxd1Ge5ioez7nPku0Wrs/ntf7ZAGcvMTbmYHx5o8CT+ilmu7EMPE2WZIanMSQ7IlFyyA6EQjeq0it8aR9m+5FnFvCTotp7O9tBUq9V0ltbOWsJOCIKlQOwcPhXUo89sln1bCVVG2tJ5ddmmRyZGtnXiQqFnk5UjwBwSqfkCjwoOZzEwBjUy5GsZahCcq8N9KXOExV06+SQyoZRckoCQlUFApiSgTuBG35Ppu1gTZfLVLXsqrrkCD1U96Sq0+z4ct9Mu2KbnyxZ2WslRWaRpY5jJ5s6y3Dt0YKaFCplnWMl2Wz1nGkMueF9rki0fV7a6VyXxsXWhd7/pW0sWZD54jlvOvPMDc2zmRtVKRRJazm45vksfbsyUGp9vFlXBGZQOcccksSE3GDdlFCEk68ztY459kOmSHF2ZZX+nFCAZMpW0Yni3GaKUoAiEkCgKeRsaa+RjJRBVPaX7BNo0zLgR5Wc14xgo5+lDD77/HmvWedYb1nXqXfnLlXiJp9hvq8WhGZknHs4WO+VsjutQ7L1Sr1lvcO96N/qAK98XarTMuiaZFICSzxe6ZeCio/rV+spmUhnfrWKTlTjoNaOQaMd3V4rBXN73egNB3F4dKzkGPWxI3v65ibm92MxAUzvxmIfYD/wfvlEvaGojlLlbjq3am59P5Z9uvl4LeqjmrLQm+pV0D46jd6TJ9E9PInNi9MYHB1Ga9BXkJsADjabZG+VoG6imub57P95Dr0Gs9kk1uPbmPzx21j/6V1sb0bqGXTw8ql6Ba26jdgd9qPS6cVinjKh6/RVxk7qtGI5GsXu5ia211cxf/cuZucforaeRx+Aq9eIbrUlWTEa38d2uopupR2DT59H7+tXsfn6sxjQQLzbizlUVMjSDUF5soWrqjR7HHjyWu/9OgOwuSIaOnP1uJ0v4u78Y8w/Un00V2Vp9agfm2FfVHEnp2eqDOArycitsvJZn8lkFhMqlhazWNJ8fL1NfdVYJ5ID282UoEdgOzMxkGk+vifQ9S62b8+jfjOK6cX7mE3HUd/SB7gi6uMN9KdUj1GNmoEl7+HSB7Kckd25AVye67tYDjJ42AKIphqcYHIDICtRWc1zz5TVZiGaXvUHwzZZr5RFr0TE9VJZ9J1GS3/DLxG1GBgXwDP2wFr4a6zwDwdHcfT113H2l7+IFkmWVNtg019ex+Wbt3H+/fdx/u59fJjexNVuFjexjMoyZXL7zDlQYsCfM/4jG8y9BnOvTVKN7MsxH9bD5Rk3LmH5Wdp6xlvs9/hzexmes9C9p/w+4ql3VAAAIABJREFU/+4ECl/H37VpHvkeJfZW+qzsLdtAHqN0UMFu8BjPKMdRYmrSZRm/sF7y7947xvRMu+f5fzwX3vfMl3/mPfan7RuW/klp2/I+Atyiqi98dONRpb/kMZZ+TInjWT/s7b5c/eP7eT3K3x9/3mvC959ar5/Cjh58vZT97y/PPwk/9sVK/ezxNuopKUn08tWIn33xKv7b3/9N9OrbmI3v4o7e3VB9weogULcR8/t5fPjhvXzpVYs+3ak/vIM5iQYrVSwfNJN+dRU3ALYCT7nqGDmk3rb0GiYJDRmQK94V8Fivkv2hfjoLBYZkT1BFQzVlo5kCJNt1fP35Z/EXX34WvS42IlRp1agus3xcrYQ5qMI0swOwr8BctQ+wI5ET2D1gUnWSYqrCy0TfTH9aqMJV7bSVjFGfGqh2veeyHGadejmQUM1BHO6Bj8le48u+A1X2rGEZTEavGp9FeMkmghqYPoDZBoC2UGxIYoJIQXzkZH1difX9LFYkpG0rYr5BV893m7ifTmRryV8BO2ymqtcxSTkkONPXKutZrq2K5VbCT1hL49Let4x5SZCQytyoCl88aneUnL6ezuV7k6w+r2xjBBPPcqaAIclk0gezuXpF9tudaG8q0Y+6gksXs3F8v5vG/KAZtfFKbE3tqCkoBTW89wN2F34m7SCwWdVDNLMFYWNSNTTYJap97P2ru5GCbPQVpEc8Nql7d8GcQTCP50QmAJ5objYrJWCp1y3/M7aCn6RA4bYW08omJrt1tJp1BbJiuYqD0+P44mffxJMvTuKXv/xl/OwvfxG/+Itv4uT5E/XDjJvL+M2//Ev8X//H/x3v37+Xn8FzCTOppQAfWFOr2tZ9J4t51FqtGJ6kVg39Tl86cHW/iIvz87im75oS/FKPSTBK1nmySv2zGrWm7DUKNdwrVmc26qr67g6Gaj9Sa3ZiB5tTrl6S15kDx+g5y0bsPWE1nabo0K3b9tT78onBxmCzSrJAsYRC78j+ya+UmMRjXUYA0X4PI5bsUAI/10z+k2Wcx1HpdDo7OQ7ZeS0VaKmcHt/YDhQX8sP6QDoLBMfdB7b8vIWqlcVjge77Wpk6C5CJKYUzn7fS83j2E5izgq28rYg9VgMRHp+vW04qP7NZSqDVE2iQqFRk5WdLpWUhVhp9VpD8jS8rZ9PDKOpdrUqo7IVcjhZ6IT0/Vmg2+D0Oj8FK8qcUI8Lez+LPaQPmzcLPNkx8PTuFe+WYgTc+42eVslD/pIcKgz34lAEhrrd3NnOkms/5fq54sjFUgtgen9fT4I/HYKPJiv+x0vcz27nYH9iib1lpzPhZPQYD74BCJXBiw8XKrrmjh84sanX6OzWiv97EWbURn7WHcVhrSBmQwUGFBMoBpxOhvG5U4/jls4izMyn07sFBHHz5eVSfnsQSIIeA1XIbq/ZO3Lr15Sbml9dx9927WF7cRnO5Ee3eXWcXtXYzGv1+NA4HqpSq9nvRxMHsdqLXSM2j1YgxZ+cD8pDFBihHdD7I8Lu6ivnFdWzGI9E6pN5bKZqe1nkuR0pZBgJm1cYuxpW5BDVKlGqmTaMWlYNB9ChpPTyIVm8gOiho/qSYONPbxKGOE889tpN5XL1+G9dvP+isNA/6UT/oqU9V//hUAbQqQR2UniqUMFJy9j/0gvnrsQxK+y+BjckYTspK5yASwI1xZEPZjfa4vuXeerdW9gL7AkrAJeXi95O4uriMm8uruHz/Zg980lNG54Ps8FrupZG5uBNQlcArqp0Oj05SdlG7IcVMk/lmC1qyjgIuZEtIZhVGpBvOA+jtDad2Y0+dpzFmUNgy5+T4yZ6ixvIBeWvKPebDjoaACfjnczPvdOZSsNiftbzlNYM9pfwoz21altQQU4Gnq8t498Pb+M2v/zXO339IDborU9E/Hh4fx6effRGvvvxGfZ4Oj08UjOp1EnCHHDOloXsDsSdpzOogEeMwMGX5cPr0dB84IPAEqGMwSwBoTrwQ4JeDNWWgh/5nUAK+efNd/PlPf4g3P3wXN1eXMZtPMpUejm0yJgU40f8sUzwSbMYI4Xp2bl3t4Ow/G/l2iEsD2GuIbDKoZ2fTQJqaPz6iWOB3n4V9BtK+x9lDI1WD6j4/MvoIhGfdxN8JPLn/l5/L73eQyPpCTkGmdXTwikxr63t/Z95ZC/6b5s1JBl5D99ji2qVM9rN5DBi92q9FrxUcOO7B+Diz/IxDJfotnhEwt0HwKQWeVIGaqSmQYwSopFdydVQC9HMz8GI8sjkK4MHNO9Uk3pXlYj5LFJ6l3jYY0mwVNF65xxJrZ0ecwJNkkauQnMGnRMCtAkh20G20852KDca8mFLNWlPWo2mfHHiSA5d7A/p5nchBwEjjzQENV5jwWWX253Um8ORggvY/8bBc8QXFhXsH2Y4rKz64Z4+s/xw4sOwogRIHnhL4n8BbgDHTu9jmcnCwlD/6DPzwGQi28w347r0vioSiCt62FGOzLFFQhmBTDtoALtp2m96M0hxBodHKGYnQ4cFJj1OuSpmUnJVkTBo7v0PjuKapc95r3rMEmlhD2SAEbYpmyVQb2QbZN1sm+7yWqpGofLCsrtYqsd0kx0DnaJlAZO0b93FSlc9mnxULLSB6XfYQ1ZtRVNzmqn7JqkzBqkxY1hz6w5xJqmqn3I+o6TyPTIekuc7c/ZJlmbqOuUW3sq9YE84h84H81NnJgaGyakkybpP3aXHGrLv5OxV92hM5Oe5H+hQ5uVil9c/yQ32yss+T5F1+/tzsOAWgEn2axpWpKvZGyKMfdlDNZnvbtnAJ3Cv4luk/mTO+cOJVSZnIv/bZkT4nDpLLpm0mYLX01/brT8A2UmUFIA6ygkpF9hP7CEdb+2K3jcVqreAQjY/VPJwqAir1si0A5aeumyvEeA/rA5CgPn2ZvhdgiveV/o6SEjIlIA5rCZ4CwHg/W27YFmf+VfWX50WO+r5xcg44bgjePgS6oLflPUkmQqeX7b2Cvth2f7LhH6qq7bNJflrOV1OmN/65bR7TpvE+8fUXwUdX2srfnjOW5OyvKxvJIvqzdqMSvajLNzg+GgrIgJaaCpZ2F8q9ruwmstzXl9fqewoVHcC+EiLqFbEYkNDVavb0WVMdgqlQiT8bjxSoIvAUu63O0+DoIAZPTqNz+jTqxydRx64+OUn0PyQP0Be2008ZrPg9lXpUW8n29d79//hZlXrcz0exmt9H5cNlLP/wfSw/3sSGBLN+LwbHh1E9PojlQfJLOF4cWVUo4QZQvXp9G9W7u6h8PI+7b/8Y68uP0YQNZLuKaWUV3UZHx2wEreliGwfNXhx//iqGP/s8ll+8VLYwjAjbeisWa/YylLpUNkO9l4Jme3mabdm9DcN4FJgGOMs91GiMPl/Emibx81Fsr0ZRHUFZuI66nucwNq12DI6OFdCWngAYpbdvPq/oKM5FTKdaB+QMIKeCd+1mVLotZaIDvFlGkOE/Gt/E6PXriHcfojdZxPuPr9XrpbJeRossefVlTHTgYJ7bXdHDLj+Un3WPUeS+DCREaHz01MjJZcPeUeywU6EkbFHxlmQCgPlsMov6/XWSyQQ7WykQCZWqcN/dNu536W88B6/v/XISW+gXs9hEqzOINTRY1Xp0X72K53/3yxh++UWsmYP1JmZ3d3H17Zu4+MOf4+MP38cPN+fxbjOJ2yaUiw+2lM9fiUGQn6UAvSsic3IJv4tia5fklnWgZYPxohKjKnES7xnbVtabxmRsvxnsL23oH6mAokq1tF1tZxhH8Bkr/QLez/1sa9nelg9dMBdZbtnm99itB0qfwj5bKYON05SYiu0j2Sm5B6afucSJGKOTH1yZYZywxOxKuc3PXks3uS+xH9vJXqPys+W6YIdIfxYV3F4nvw8fw3ac3+e/eS7K+z3W436v186623Nu29G/e2787FTf2LdkHPzsyhX5mYupbsk4SbI8GfTiL7/5LF6cHIiGtbWrxjTTz9HTja3ea3XFCvPt7/4E3YB0kOYvU+mpmjv3ZxxmexE5i31GIpPoDfM5Idgtf4/edti4VCjmQCf2IsRnWn/sM5JuCQJkyl3slBlU0qtltHcRP/vy8/jmi1ep4qmdZIyTBvDnRuPxPvAk+4Aq6ux/y57k3vSzhc63nXQSAW0SO+gbqipSkrboJcl/VV6CYaVqfmE7VKGQYNrrp3ntD5R0yn/1YCJYkXuHOfkWn9xnzNiH5WN1U1GlNgEWgkDMs2n/1PpAc7+Tn8kYtzOo9u6VsA3HkfwUaAa36xT8y1XqPO+AZIntOkaTe72HwBPjk79RTZVOJGGb9cu4hfei8AoSvanQiVr0ag0FGhskO84Wwk4Oe4O4m0/jYjaRrF7nJDCUFcEe/M92vRmDqMdxpaU+YPR2+nYzifGgGt3pThR2vVozsOUbtBNxFT5213oXa/AJEgDqJAGkoJ7kb6UeR5Wq8D/W9Z5kDmznbcInhAXvtskWpd8o80fwjn7F6KHdNm7dG4tAZL2qwJNtEHzUdjRi2arFaLOQfiaJvVWpqqXFyy8+iy9/+WV8/dVn8eL0OD55fhpnx4cx6Hdl6/7qV7+Kf/p//iOmo9T3PNl5qZpKOoO+iARE61BSb6OWsbF+pxvHh8eyxV7/8bv4+OFDjO7uFYgh+SRhNBl/iFRwwRcFBiQ+ozvpBZbkDv3OuqIkRk+SqF8B42x2xJJEwkqpl5Q4ii2b6fLq+JCrlDiV5ErS38ICmu2M4yY/3jrDVWNl4KmUgSVWkXRKBiHx4aoPQWsRNaiPecJLjK1KJhJ4cnM/bwhvXG7AZjbwaKFp4e0BGLS3UnT/Iw64FXcpkEsBb8DGir90unw/Fr00CErlbrDLSrV0arhWmQ3ih+dayiLrdBRRLxVyaUDzPisu5gQAmEkzBZU/VzokpZLz3/dASzZqbUSUz2Qlh7Dz+Jgbnt3GjefZYKQ3ipV0+Rw2XMqg3d4xMjXYlmaEsz3Niw0LO8LMbbn+VqJW1FbCBk29L3wQfMAYA9f2AfN+8jOXxo6NGBuKADHeV3zO6+15FjicDxJr77nx523EMJfeT6WxwPtLR9zP5PkzIOQxej79zK548r33Ci4bhWQBYBjAtnHU7UjQftrox6t2Lw4r9RgcHMZ4di8QAcENhznXvJlPon3Yi+6XX0ev148nn34atdPDuK7uVLXUq/difT+Nm/pCAavmbB1Xf/ouPv7uzzHc1eKo04vV/SzuzloqK+0cHcpxoNKJfkgEnpR5P1mpXwiCh+ooAx3Q/iHob0d3UZuvY3n+MZbnF1GjJwJCZLsIolPjxULnCMUKbZMbpxM8wli5XNN8spmqBjs9UVC0nhxH68mJsvWHg6NEzZJ7kyhgJW9to/sDHL3/8/dx/fqtlNvJ6SmWVVSH3Th4cRaVRlsURmuEGzyzahaZAk/KziGVM3+V4Ms+cLhKtFFp36VgE2CaDXpaAHjfu8eTMz65HtVs4jbOzhgOKZkoCjpdXsblu+9Txk4zZbQrqEgWIn0qRBWFYZj2IGbHbLESSImskeBvpdLuweBAgad+fxiDgyMFoLg/wUONA1CfiitliT8AMAQ6bDgJCMkUepaLR4cnMsQc2GD+eBZ6Ljkb2efXAKuAemVnkPnzAGR6npkvzy/3NA1UqT+shAwcEngaXV+JJuCf//t/VyCKJpDj2aXArIOjo/jsi6/2gaeTJ2eaB5xd7uXAE2Nl3ATOVHWxTc9sOV46lPzcHaS+BzwTQacnT1Igbu9k5aAkzybDOoPClrVXt1dxdXUZk8k4ri7O499+86t48/q72HA+csCH5p5W/IBgXCMZVoDB3QdO/hx05712RpAzTkZgnGUQkPfJUM4VFna47Yil+/8EGJczIVPAPFGLWJ6WDif3szNknWunkdc1H7PpPvBkOey58eftnPK6Glnve2zs5JQ4CGX9RrCJ/a/mmtnp4j3oavppWQ+UfRY9TusDOywEnpwJpmxgZe4lzm+en6zxZqOW6GAIRuW+MRiUVD3RIJsqDu0H6L4IoLt/B6DQNs2/ncXSDmHOcMSsTxM1VlVgrYMdyDuBTTl4mAzCBHayfzvdFEjw2lJ1YpuKay3xz5ylSkYYAEuWR9rzgMcAx4tE9Ul1KPfTmQQ0qCanks9hSCtQRgCERq3blLxg+aKEhExd5gApNKndQV9rApAGcOwzxrXIkDPdjPS/5Tx7E32dOe6t9y2XeK9ssUxV5j3t4K/1O1R71vEOPOEIGkwxbaZtNO9bgzN7+hCSZtQzpyZnxxWSttFsa5W6RPYyYHFOvPFYzTWvTMRlDkIoczz3k8iBJ1UDtVuxXKVAUzovqT9fcnRTBqvlwZ47PcsV1h2njUxKzgaf6aoiIQUj2cMpEJeyOJU00EnVWOmiyLRNqpzOuoE9YLvXtqeyxglIqborJSXx3GT4r8XTnrLrJN9zP0/PCZXYCjjhVJOBSsUbGbAAGejcxUMgXnKsoI4VPWSunFHPqUxByP2YiySjU3WN98cDDW0Ci5EvHlvpi9jma1Ya+4x4nd0cKNYcoZOnc+3TPZiWk3NkZ26T48l37S+CdIAIgA15PXGY+bJf4+9732GbdI8DGYzVP/M6lbOiAKVyswg8MZecL2yHvfzIgUMHBrnXPUB0BvL8zHuDKCK6tbao9rQ2uTea9GKnkwKj6lOVEsqmq0UslhkgIdBHUGEx2WdvUsHIfiVzVwl7VBtvlwo68TsyRz0cctBUckFV7Uk/ywfM1U7anmRt5t43pe1W+ie8XspeP6tAOwXRqHdNc+Tz5fOUnOKHRDfbAaW8VZ/RgurTfoT3UqfX3lcoKnkB2b1KunG9WYtrvzxfogXK55P3cX/krGRPJfV+61MNv66o2uX0cCib5PTpmYJOAFwac6YTrVzfCXDDZwCY1LWhZxoQcDqIeqUVzU5LmdSSsdtNjG5uYza6j+V0EtWrkdaj1++m/gQvX0br6dOIw4PYtTqxg+YYum9kV70WB9il1VrM7yeq+KFXk8+GbNAM9NqeJEFuRHBmvYghOucPP8Tou3ei0xltl/Hs2YvovXoW80E7KoOe9NFisVIlZaPblv8xu7iKxu0otu9/iJvf/S4qN1fRhj7nfhSVfjNVLu0qMYesfLGLGtnZL5/F0c8+j8rPv1bGcOf4KFoHR7Gt1GKyQJalnrNQBZZ+cwkMs4foX5Sy56nQTfKbHkb4Vmvsn5hHc7qI3fVIAcDes7M4+uJVrGnOThB2RxVS8n9VQZh7PbLHOCfj83NV9AAEkn0O6BtUAw06cN4R9ZKMke23W8fd3VUsP3yI2rvzaN7ex4f7D7Gez6K6WkYT4HiZeoVV6R1CAAgepEdftuWspxkfP/e7Xa2tq/ao3D05fRWbVj2WnUZsOo2oZ1toPrqP+5txDEYXSrCy3oammAouAFeqCujVoUAsGe65upVzjU1Cf6fNuhadXj/q+KutTtSePovBX3wdw68/j+bxoYJwk8uruHv9Lq5++228/cPv4+3Vh/hhO4mrKn22UhWoz3SZSMpZRJ+6wlK2ADIz4xHIq9imILj9PQGbRU9H60JkgOWD9kCu+rC/ZL8AO9V4mmykfQ75wyIYW7CO5nv5mvcjr3MfrmkZVNrfxjE8tsfPwHgNmNu+fxwYkY7JrET22UqQ0PLUmE9pqxrTsV7x+ffvJbbyU/e3zWu7v8RnGDvrR9DEuJFli21DJ2WX+t3+i+0P78v/6v4eg32X5DMlOSr/AJrfnMzg7+V6lWP2Z32+5NMXbE+eF9vTzClYgfcse4ivlHCdKohqJDZsCTxB2VqNxm4TX3xyFl998iyCakIYCAgWN5sxnkzi7nYcJwfHQT+1P/7+TzGfpep/+ds5WcR7kvH0CQwRZEJf5kolnYu89wh8lL6o/QRkEolA62ryi7D7tB955mZNNh8V7pNaU8Hwbq0SP//si/jsk2d6pkYrJUK1Nwmoll2PjakMjswgs3FCcCUlQtHniQQVKp26UJm2hROhd9X/ezSWnQGWhC2DHwCVP4kWrpojaAC1PvcmeE6FxunpaTx79kxnDRuL+Rdjze2tkkpVsZ0LAIx7iP6MKrRdLcaTe/WjohJH9kg99abCzm0j6zY7VTahMxejWczRZdOFbC98guvRXdwvZ7Ll+S87d73ZB55gYFBFeiNR13N9/FAqVKFaX0h+PxQvWH6s8efQJdttqp5WVVIlaktaQqzjmKBbuxMX43FcLMaxqNNHsC57DLurgzyubKO5q8ZJvRMnjW5UV5v4YXob324ncdmKGG4q0avXFdBpg7lR/QT+Jhm5ipgthc2RSL+EfScnRSf8oxlPYe+p4WdTNZYqTgmUoFux8fmcrpeTK0W116yrwm8ym8a8moJ2mp9mClTprEOrCyNbqx+7fjuuF5OYTmfRr9Vi0GzF8PAgTp4/jZd/+Wl8+fJpfHp6FINmJe6uPyr4SruL12/fxcebTSzniQ6aQCvBMvulyJhOq6Y+ZlQYJxxqLlsMumPWfHLLfafCGZKMgWmkLdtZa3nYDfo5Qd/H18HgUL6R9psS7DrqT1lv96KKr9doRbXdjXqrK5xwt9gogcJ2KWeJ8ypZ3sBOXCn4ymspgTbphITBPLSyEcaZfTvhwTk5S1VrWf4ZJ7LMk26Uf5v9L9ERp/MsH2aLj//AaFHGQSr9fl9UewYSACF5gythrBCtjG3Q23mww2xBZaD+sXB2BqpBzjIjNW3ClDFcGq4OAskhyQECgzK8j8myguA9Bhh5TTQDjYYc8jKDgL85gxlhVwaR/ExW4FYEVrY+0H7Gxw4j9zRgxLX43dFoKyArRO7N33gP47PSVqQ/A03czyAon7dydBDEYFsZvPN62XiwIWVnx5vSYJXLNK0kHxsmj9d1v8FzFqWBkXK9S2ULiMi6yIgvsskSGJ8ygN2Anr+71JWfmZ92+6H5q/eHjQnmbrX6MbBqY+zB+ElUkb639wxzl6rZUkZ1Obel8+HP2TiwIWejDqdSXJ8KXiTHZLVOip7rkLnIv0a1GgfrbZytqvGy1Y3Pnz6Lp2en0T94EsteLeYkLk+msfvhImY/fIw1WSIHg4ivEg/6wddfRu+zV7GsQ0W4EPUdGWSbzi7a96uY/+ldTP/8Pmo4fvCUduqx7Taj+/RMGSIEmvqnJ9E5HMohwpiR8wzvNg2S282gemc6vRfY06rUxANf++E8ri8uY7dYqAfVigo5AChACpoa11birRWYJJshATlqjNtoxWS3ETCpxngo5MPD6J0cRb2T+kotjzpSMDiA9KSickuBLoyF8SRmd/cxvp8q+69BX6p+L/rHh3F4dirDYyGamXTeW50k0K18VM2RKWAMNNoAtaNSq6ZsAwMb3jfeH1hV3gOlAer3/b90vWlvZNl2JbZuzHMEg2SSzLkqq149SQ3LrW7odcuyYbRhGDD0A/QX/UkfhAb8wWhYbRuCv6itaulJ71Vl5UgyOTPmOa6x1jkreIpdTSCRZAz3nnuGPay999o0CgwK0YEb3d7j+vJSFU+sAJtO7nbApB29HegZA6U+83YA+CwhgFbEdAspSf3NJox8/nb4mwqPQT3+zvE7oGFwlc9FwzN1FhwYVdnvfI6q+JZDcMv9yexY8X2eTcsmOUqx6mlXsRIrAqwfPC+es7UymYPTFcCaBxBOjZ5z9u9Z4OrLPeajKS6/XOC333+P8/P3WM1nmC9vpdQPnxzh8OQpur0DPH35Es9evNReI1We5R9lPQ1GUwsyeLackzYrgK6SF8tIOyDDKEe5HrOX1zkOD49wdHSERqOFWjXILVYqGmRihjR/Z+CQZ573WYxJKbbB9c0V3r//CZ8+fcBn8tDf34X+dFkINljGWO5ab7baoSrYusvyyzLLjo/d1nQP+jU7znZOeQ3LMFMLeU35nR3wpUqrIP94Pzs8/D7HxPU3lZ/X3nrVz5Hn4fk4TvdAdOZVCIaGoC71PsfA/WT5LT1aKouuYXd9VhrFz7eadRRFKxmcMRrjdAQmBNpigJFUZQRIfKas93gNzgcDs27gy3EStLYOJPBNI4uBJzubjXoISPEzZYKrSV8YViwym0tsZRFQpiHHz/sMcy7tSAegoiiQxfKGCQZOnqDB6Ia+Xkvrb45Hhh65zROqXjutO8MwZsE56ePx/uDzssrA88NsMZ51jpnAV6PYCGAax+XM9Qhqc0y8v/pPbANllGQY9UCks6ATxL8NDrDCwXubIDLpL7iH+JP2yOSzKSDOHicE4zifDjIxSEPQmfO6Co4Ex8dqDAG6BKwjXVxNvYo8/wUB27NpMOLVf4o6KfbFCi8+UB3LwY5Bf58XA0oO9PF6HL9tOz+b9cjw5k5JFbZLg0FP/RqCVww8PAYubIPIxok9k7hHpLcize2G2fsMJMTqPNtntisduFznsxAMjWeQZ2Qni5ldmIfn5Zh8dq0PJN8iaJeCRra9KE+5f/lstsFtv3p/kkYr8JVHqtik+pUOFOWksj3jGAhc2MZnJuP95D7Y8Gq+GxwY7jMHs/i3ghYz6qpAD8tAm5PRSOvG1/hD59VyiXMpuRhpwKzfvRaW6WTht25Kz57XiFSAOq+RztHZ8/Y3SHmhazPIFfcXK4dkr6tPV+zRIiqrRaiwiwEqNbHeBEBaYBrt0FUIZPM1zr8rVWyjWH7vnpN9lWLSimSAqN9Dv7Mgh8LaaD/nIUgTdFjYJ/wMk1gUeOL3yWhCeUUAodqQrqtW6voux8PEGM4h9w7pwmiXUbfKHmblVFT2fDb1/a2Ee6u3AiljYhIhx5wGdPi3nN+YFOf3mAxi/ZiCg54PnwvvbYPKHIf1V3pNz59f8//2NR/slJCZaj/F/pd1Ob9HuUAaHFX4e75j5ZP212qNrBISsLgX5T8m/Xy5H9hziIkIkrXYqsk26WpKGyib+82LV0EfkiKnWdM5YbNwgnCco/HFpcBL2oAEMAjIdQ4PUGrVlRFeniy0D7WPmISy3mI5nmJ6d6eMZAsZAAAgAElEQVTgU2u+wqqQoX58hPaLp9h79RqtJ4cCoEjpXOr1QsVK9KFExR1/+FydSg2j5RR3s7ECaGRuAM/qhol27WBD1Zg8M8fo7hal+RLzT19w989vUVvn6H/9Es03LzDutJB1O2h3+qKxW6yZRQ5lHi+GA0w/fMTih3conZ2hyAxwzDHDEpVpsM9DtWoAjBkM55yxUgy/+deoHh9hc9BHodVBq9Zh+WXwz8ol1PMtJqw8Y++EQhFTZpEXc9kEi8WEreUFoOXMmGZWM/XVCiiwUplBzeUW8+UMk/EABQJdzRaq3R62/Q62e10U2TKN4LOohUISFs8g7fj7wQB3bz/h9vQM2WiMXr0qn2Zdq2DTaWAVafdctVjkWaUO/HSK2x9+h8Ulgz7s0RX0LBMC6bex6ojJewQ/2f/CtoESTCRfwzzJRlrN5DPRDuNa8Swz0YbXYOC5/uwVCtwPT45ROzhGYVPEhLSHqymWqymyn95jdneL5f0NipsFykyCY4Y/E+yYqLNZotZuSs+PyPwhzKasfcidtMmXQK2BYucA5YMTZIdPUD55gs6rl2r+TiCPz3L9/j2uf/cWX96+xYezj7jMxxhVcqxXhaBj2Ic4JsHRVqDO57MsZiFLnv+su+wDyW6rVH+mn1NdYLwnlbmWRba/Up2xOxjJL6mc8Zzz7cc+lbEk42L8rG2qB/8jgvtJdTzX1v5PaifyHnyP3/X7lnGpPNztA1blRYxtl+QU2Q0s+2zD8vueJwVHdo3rQwAwnRNeKw3k2b7yFD0kt4QAtpO4rF93cjXaw4/tX557j8f/p+vAoISTkOyTGgDl/Qiy++/H2JZ1lHWT/aZ0PXxN66H0WpJFMXnbwTIzjigQRJkfKeqUxBT9a8mzGNhUv+sSfYEM1UoBnUYV3VoVB+029ntd9Gob9PYPFJBh+4V2s60g7+WnL+qHPbke4H44lD4nDqP5m87F6kC7cU7qS+olrltM4Altl4nhBDvA9qxtXMpkzwVtBV6PsqVZDQmbatsQ/yc4xIScUrOCp69fYH9/n04FKrTp12s0agFvph8mXVsLGKoT9ki1zftynzAJgUkytCnySkmtCBTAqVSFPTGQxOCAkqiV5MQ+QAHLJs7L69uf5T2oM5sxaUyyoVILDBvlshJXiSXcnl2ISo3BLiUFFAuiIebckQZY1MTRR5Qdm9i/tIvrS1bThyQDjoHUa7M79ipcoMlK3WpJOBGDSMLBqpVQCboN/XYnCAHv1H/3eeJrTFAnDsjnpy/G1+gfrQrBDsyXocqHfSP3ShX1jWQCJvc978Uk68lmieF6gemWxLN56KnEhFQWWxTLOCw30NkEG2dSAc5WY1zOJiDnEfd9h5T4ZGtebdFlMJHJcjQksy2mCOw7wiRKZdGwj5ZMhCuocnuvEPqWMyh1s57hakYdkeGg3EBtlaERg6UMZJLelbqwGpMf6GsqaYf/yL7Evl7UmfS5eH/q3E4DT/YPcP7pM6aTOQ7390Kl+HajfpkvXp/g2bMTdLq0r0JCqGTYNpN9O1vTfxphPhuqQq2wpW6kz7nFfDFUAYDk6jaXX01/gvuNe5tYx/nnK+1friGvyTVhX3RhLLRB1E6gHvx8nodKQ3qXfmlOW41brlgSVXCt1UWx1lCfJ/aPZCKS+oRFWj3J3UKQ99xDkjHRdrNs5/42Vsi9UmcxgIPj0admwt9OxhcCPiZcinYp5ye+Jp+uGOSr1tcJVbG1gc+tn9/JC/LBOp2OAk9WeFTWDp54EVKF5gNgcMsOkAenwxfLsWV0RqXk4IOdFP9t58fK8XHgyUpMIFWkaLBQdsDMQtATaPDTIF4K9vE+zkhxUCg1NgxKyTmzcohKz6/Z6LCznyoNP4/BJytm38NKjH87GCNhkfBkGzyzIvRnvQ7puhgI8TNKmUXnLV0TAyUyPBNHyYrSQMLOoY1ZfqlitRFgAyQo25+bWzbW/H8K2PjZDdTx/36/L4OX/wgqcjzesLw3uWAN5tkA8rrYiPXcev3TvSle84QGyc/v59yVCcbH8J5J58PPa/BFgGB0In4GalIhUmksQ48GgicMPOUlqLxzLweOt2W8qLfw6ugYT44PUT48QO1JV3QG47MvuP/tOwzfnyoLpbHfQf2bNyj399D79muUT44xiTyyBETYdJdO0uzsGsO3n5HdTqT8i80KNt06qnsdFFm6SUXZbaN7eCj+cNKmKNC8CYEE/V6IJZoxqLSeTTG4vsXi3WcpRlLvMdi0mEwUeCJ11ZZZKuSnj9VJVH5sWEejYU5OWwK39ZocD3HD1+voHhyi2Sd9Q1nlw6tKoJMQnd9wgsX9SI0Xl8wSmC9QySoKnDX2Oqh3uqKe4zMwkCbwMQZMqER17ulEqeF9AIQY/EpBWe8Vrp+c6Rh4sjHpPerAsLKEYjaP3zNIKeOY1Uux0oCgH+fs7PNn3F7fhGBcljRPjw6Qz6gM2whK8zU7GxyXFBP5/pm1GvtUUXEzCNXp7slACj1wgmHmM29ZQbkjhRB7XfkZHJSyEuD/vC/BOwKoqezk92mAiQonZn45KOagMUuBLeMtK9IzRoOZkIrnl8Eey2+NDQxwLHF7NcByslTg6Z/+8Xucfn6PIRtKb4dSjt1+H4dHJ2i2etg/OsI3v/pOGdW1Zqhc5XgIbt3c3MjA4+9U/ATOmPFhp9NVa9wbdGrLlVxzxJ/9/UPJIwaeCFoQyFlvQm+KIFtCUIGBZQHgrPqZzDQ/N7fXCjp9/Pgen08/RFm2wnoz2wWeLKvtCMugLPw849Z7Q8o5ynG/Zl1oicu/nQHJ1xy8+vk1QmDe3/UefgDSwl6zbON3TV/EeeS8pfrC6+/7UT5bXzmgYvkofRkdGwNXqQwXAEAqvEjXpnFuQqCUWWl7vY4CTw7263wNBrvsI4GT8fzw2dMArvWwHRlTqtEZSPWXnN1qbORZLKJeCyA+x07dEeqbgoPIbF5VaohWyrQ54eylZ8DrFoztAEJbn3C80rnxOwSbfeY8bz/TxWrCmlQwJgkoslVqD9mw1vepDuY80GjfXbMUesvxdWYEVhH0K2W15I7YwUJ1iuaQ4CkngEkO/F19lUhrmgU+8qz0YJAy0B2BLq09dWAMSkhWRnvQlWxB77ByIgSeDGqKto9yg8k7YjcI55OGehp4kj3IDK9oc1Lmq/nwLGSYq1E7s8XpMBoQSQJPyhSLPZxs19oW8Zl3X64UNLI9wvszOUKgbww2pbaC7JTYC4Ov2+4xSCHQiOtH+hACw7TLyFdPSomYuU7Q1utpncXvGwBj5igdRZ9r0/3p+en7RTDOiQy2M3mvx7ajASfLpyCnQ8W5bb/H1Ylb0ksRMIhVT8wycNBA9moMnPL86RzFdfCeX6wWYezMZOR+zgKVhYIvsUGwAxZiKajWZK9QrgikagT5b0CK93BPD/kiCc1ceg53dgDJ/JwZ8QuUpARx9BwMhro/axTA0q9Rtu6AGzr7tBniZxhPJRUy9wGDZ5Rh3JcMVAlcifYH97508motQMO+DUFv69Vf8mcYeDMNIM+5APjE/nd1tmkkeVZSe4ZSjDTHshsoW9TDipm/IRGB8tN7jeOlzci/J7PQm4mgEj8nupFIZyNaxZgYwIxcPhfXzJQ33kv8vPehbXb7Nt5DvLbHa73ntUv1qfWLfTGeFY7Be5dr+BgUtM5Lr29dmYKtDhr5fl4H+TasYEqoRLzPZS8w+aoaer95DV3xxGsQKFPWadxDrLAlaFNUpWkJ7XoDL45OAtBVr2jvc5/MZ1NRKSkwyQrizVagR7PRRqvXQfugj4z2cKWMVqz4ns+nClaJHmk8wXIwVi/S2mqNTaWE9vMTdF+9RO/lC9T3D7Ai8MSq33Z3l9wpHRcDTw5i0Cfgfl9sSJe4xpby9+YeGM1Qp59UYcVVWX1IxsN7lNiH4+IG4/dnaGdlVJ4doPHqGdZPDrCoV1XRXytWlQC32C7lA6ynYyxPv2D903sUT8+Rje6xXI0xxQKV5cO5ZD9H76esGJNdvvs1KqQsf3qE4v4BGg1mFPP8bULfIlbhLVZq1M0ENp4/tpegXlktZxjeDJGT1YCAXL6WbBZFYl6SfZitlshK3Gtz9TNs1xqo9Paw6DSwIJV5sxO2bbQxCUpRjlCWMaN+8PEUg/MLjE/PUN5uwEQkNOpAtylmijITgUkzxKBevkWDANz5GW5+93tMvnwBtsG+ZGIIM9sJgLEiizRJvMdIiVcRO4n0p9q/MUDKnkxBL1UVuOf8cZ/xM7QTKq+/Quv1K4D9eFs95Nsi+w9gu5ljNLnH5rdvMb2+wvzmCuXZFFmsfmL1BOk3m0zEaNSwZZUcQVpBjqEvofp2sGKi0UFh7wBF7vVnz1B/9kxU7KV2Q9V9pC6fXFxgenaBn77/Hr/9/T/hFhPcF2lHheRezg9lm2Q0ga9oUzLxSTohJoI+PssMPPkntYN3YFxSAWP5b4yK13JAwfIlldHWcQImI0ibynK+Trm4kw2PgjY78O9RVZ59g9TOtH1n2ZjajP6ccRPjIdZ7tl08Rz/zTxJ2HOnvJOj0+LlSP8OffewTWPZ7vhyYcfKcx72z1+I9rRccsAvYUFWBaQPz/q4/y/HR/ksDT499KvUUimuT2mW2tdLx2z5P94u/62dPdYx9kHTNrUutK+2X2Oew3Wl/gomzDjzVyBDTqKJTr+Kg2QqBpzpCsEKsBYWQ4LcGrs++4Or8Cy4+XgTGDCZokVmBfs0WSqCjzbVSRVUIzPpZ0udTYli0e4hDyG+Oe1Y2DJNnlmtV6lJPye6PbRuoD6qt0B+u0qzi8OQYrQ6Zdjao0felTb8ICdpmSthhHaRvazalb0JPvInkJeUKE6v5j/0lSeXGBA1WPBGnoo6jPcOEQ1YHG+viOZN9GbFpA/FttWYoBnlRCtWKKBZ3gSfiObKBmHRQLqGz1wuBATJpsKqJCWPLUFUmOzHiOLI9swIaeVF0vqp6mTNhfI31YIJ8ukBpW8AY69BSglgVKU5ZNVXIMCPzwWymwJPPq2VSitEwsYCylFaGA09MAFpI/maYLdZoZECvUMUh90yjrT6QrI5TdVmpjNlmJSo6VrelgSf6Ru1ioNjrIuAA43KO8/UEl7MRpmsmeBTBOSRbEyup2kxMTgJP8wIDb7QqWXke2ADm1LesWqtV1TdKvlcxw+1mjut5YPzqFetorIA63UDay2JqzUWnx8AgryNqRFfIlUKVm+1cJfDlwJM3rxR44lk4/fgpJABRzmbQWv7qD77G4eE+CkX62SFxhvMtHHNBKskq2p0Kms2ybPXJYI35bI1iaYPh9A6tbTgTxIFVwVcO8RNWW3G/3pzf7XSS8iWZ8BF7hEkvMeFXLCJQ8JAVTvQXmFzHvc+AHKuIGHiqt3uoNFrIud8LZbGZ1CuB8SMEnwLluGRslGnckcIZo/4ztmO5xsRj27rcL5I7MfFWMu0XAk9ar4hjMHBs+SGayGhnO/nfsjjVS5LTvV4vFzgRgTRnXjhTgTexQ6rDFEH81HlJDXgtWhJ4egx0pY4FB2ylZ3DLE2KhbdApVdx2nl0p9NgRSe/h70kgxslPgV1nf3ryBazE0ms/lwCC+NwOJNkhcok17+Nn5zN7TKlhkQr3FJzzYhncMLDBe3g+/BkrRCtQO2+p0vdcptdNFTnf97PZiElBL77nzeR1sFJPlXx4ngjMJeDmY+Ar3XQC+hJqIl7vu+++0x77u7/7O80bQV8GocKcB1DUQDnHmz6fqFZ21RRJc7VohBIYtVJPDRADKKT6smGwO4CRIzl1iv3cDhbynjwzqorbZTwQOKWDG4x59T5hxhaN+VIB/W0RR3kRR6U6jvb76B70gGd9PHnxVErn5sf3uPr+B8wvrlGuV1E/2EPrV9+ivNfD3rffonx8iNv5TBQXgoLYWPt2gJtPZ7j7dK4GgOQuLXSbQLeB8l4bhUot8LN3W+I6Z5YIM9HkhBIALQYQi9QIpOxT5RErXa5ucXd1hfXFVagciA70bDIm8qD+E3ReqCDVlF69QIJ8kFIg33AhQ+dgPzTFYzZfs6ngV6PX1XuENFU5NZ5idjvA/HaA6XAcKDxiM0I2tGVmRLu/j3K7gZxNr5s1VJsNZaFk1ZoUmM4xs5djVN5NoRl4svyyoc3/fdaoTHx2DH6kDoabhKdARGps8pZqmrtaCVhidRj7E43ZEJkZFzQJo7HuM2UZwzE7WMB7m/4zBRYbvV7Y7+ohwWaBNdRrTbTYaLrXE1WbjXCfa58XlesW2YA9rHUKrvIzXCsadFrfWm1H7+fn43h5DYNG/I4DD5abzDK0kWwZYsMoGHoE+h8y5Bh44v10Fsk1vA1G23gwU0kzG6L++MPv8OnDW/V7yrMJ2u0Omq0ODo9PlOnR7e3h13/4R+o3UG2E6jCVzs/nylLiM/GZNfbFVCCadQIDT15fZrQoqzVmW/f7B8rIYj8tBuH4XARe7bgzEMF5nM5C5jbng4GnwfAe9/e3uLz8go+f3uPTp4+4u7sJ5f3bcP7TJADvpWBwBzA/der8d/pa6gxYPvN/j5PXfBx4CjopGB3e85adPgsO0PL7/hwBB35OwGI01n1PzqOrcLlu7XbgSDeom54l/s5yc2e8yCCK9/Gcjgl+Vco7OyDLQ+IBnY56rYJ2p7cz6rUfJ9Pd35Q7pm5zNY11r+0WB56cda73I80lP8N7UZaJzkpVX8wCC+Pk3DGbjgasZAPtdAbg2QNK+iU0n/f+4fd9BnzWoykQZAwriezkWY/F6rTUHvgZaMBKoyTj7WHdwp6hbLeet2OS2mPaYw5qRIPb+pfGY2kTqtU0F/WaQGxmhMnOqFaCI0c9zOwr9STJAr1n7AdTkgH80JBajlhMWqEhusuCjH2dNN8xSCO9QxnOfcps9ZjQwe/RwSSoW4984QRn+ZwEClI7ilVorEYJ57sgcGsxD59Rb6mYRei954onOZ40siMAx+cyQM758D3oxMpxLxR2/cYU+DAFJ7MNY3JVem59dkU7FNc4AHwhK9FnlXrMDZUFkm+2AqQJYsqRj+eX13PwXA5LPHONVhVz8trHiiI6n94/DLJOYw9KOfGRqlP7JiYfGWyxzcbr+vmDHgoZ+t7jThzz/emsySZLKiHoNHkvskGx9n4M4EjvxP2svawzFKpCfA8GsWxLMzC7CzyVw95RD9kIthMldqWudZxtWslvZh8+6rvmsyY9xz4vEdjzOnqvSFaRcz5W64uShrI09pOSTI8Vec4Wlp4W5UQAxLf5RqAAgREBD0xSUUVS6HlVyALDAX8UFIiJV9y3Woc8+B6pXLPtr+eN8kd0NaQxjACSHUP1eokUONb/Hiufj4EpJa5wrRksidnOBOJVHRVlluasEChtaZsTrJd9zMBa3B+sDrStQRnCc8PMXc4Z14zv7Z6VzjntyEgzaP1h38s60rIvtfF9tuRwR1DMa2rgz69bz+zOf9z79gkMxqbXtK6zH2Z/MeiEB3+DY2MGrzn/dQ5i8EN7kD1S1/NQMRr3A70l+5KixytXYyPmUGVDQLCwWaNdqeNwr49OrYFOqyHaMgL1k/EII1LlkeqOFcXzmYK+DDy1uh0ckKpsr6fm3Gx2XVuGpu2jwRCLyVi9hDKC8aT7Xa6xJt1go47Dr15h7/UrdJ4/Q6Xfx5QZw+wLx0BN9PspTyzjHHgaT4byd3jtNeXWZIbl9a18mO1kitbRIWqtpiq/qLvLpMC5G2D25Qq9ch3LgzYaL5+h8c3XmJNaLiur6kt7P6O+n2AxGmH++RTrdx8UeCqNBthsZ1gxqSuePyY5BN+wvAOfCCQWD0/Q++4NCl+/wrLbQbXTR6vT1X7n3mRgerUO1VJs9p7xOosZNmz0PhkF32R8jzWrP1WRSCrnJVa0IYol9CKoSn+F89ludFHrH2Dd62DZrKPcP4jrHfxkyS7S65ZKAqZmV9cYnJ/hy+9/wPruTmAy/SQGn/ZOjtXLQTqL1WrU16xsuDjH/bt3GN9cY7sYS/ZS5paJXRRLAhaptwUsx8QX9qX0vlM2egSmCBjarpccZExIBkMBh4dPkL98ifbXr5GTOaPVDbY0Ab7tAreDG2S/+4zl/R1WFxfY3lypZxWrw0jAw8uwZ5n2fuylR8oh95KiPaVG9J0ucPAEpadP0fr6K+1B9vuiDcD+rrLjb28wvbjC27/7//D9P/y9KNwJgs43sX9E7I+icy1fKdpHTESMwJvxJvtJkhHRd98JpuSX1C5PbTDLGOuLFC9J5chjv8/vGW8I+jXYKrYR/J5lT+rTpbZfamukmJnt3mD7B91m2ZmO2/KPr9med0DN79nOsH60XrUstU+Rvp6O0fPu71u/828HkDhGyxfjLU4esO/h66d6z+8x8JHa3EEGPFTOiq4r+j/p53b2WQy22h5yQMj4wGP94Gt4TNZbj/WT7ReP2XPA/3lNJ4YSQ3HyoO1ProkYXBhYm5N1g0mIAANP3WYDnVoVe60mDnpd1PJgXwW6LfapDTRnw5sBLs7OcfXpi87Cbs9vclW9MFDEqnq2O9D+o10iCuiQVB2s8tBPkj8KSjPwxIJW9TQKvvCErTqygvrw0H6XTR/j7AyKFBtFJc5SBxw+JT1+W5UwoWfTBsvxHNVGSBwlAwEDQKIqpj1brcgvYHURr8tEUspsJmlnrGypV5UQpz54TKYWxSeTPSqBhkw9Fh/6u/m8+WzJByDjRS2wTlG2Ue6Roo4JjvxH243VqWJ4KBWEubCHj/zJUin0X4qJ3PL3I00Z1596OSTsbVWFRjrV+d0Y6/FMwT/S9N0uQ3sKV/tLRpdLmCznGJKyeBsYQ3w27JfYPrLNQX/UtgmTPJbsGcW0XjImbIH2tojDehMnnb6SKjhWrundeql7sOppxrll1R39W/rDKGCPAcB1hk5WUSLKHVa4wgr36znG6vOYoUWfLs9QWmzQrAT9rf2TbTHJQtCJgUVVJrGndayI4XqQnk9yuJjhbrvCzWKi/dbNqrpvk8nllXLQ16yiVf+wgiqduA/nK9pQFVVVc40cx5B8KBbRf36Cl8+eqyfj29//EJjcmFBJlo56TYGnp0+PWRiE1WoW9iZxgEpd/WPXmypKZVYV0dauYDYvoNnooNtvYjS+Rmk43/U349kjA9E0Bknvb++wnAa7JMjFgoKhpNpzojwDT1x7slwy4MS9zh6N/DwZWRhgXRNHpJ3eZI/PDopkKCiGhLNaObCJ8NyoZQnjNerBWghtcmKltX0j+2/W/woIOrEhyomUWjylxpcej3Tx2n8MSse2JNYZXGf5MrTvt0GO2Sew/aGxsOIpAGzBQUg3uAGCNOhhxWjFt3PAEx5zC2crmNR5SAW0nNAYpPJ3HBwyWOdAjwW9lRmv48CMhbmVQAp08Xr+OwXmPAl2THwNXtfPaCXK7ymrr1CQEcT3uYCp8pST+ciAMJjhjefrpcrLi2Tn1grCCtTzYePGG+YxuGQF5/H7bwfuPAYrfxsVvo8dNSt9ZTuSYzeC1hLSseLMnw1jC45Yagh5I9uGS4OI/NzjLP2//Mu/lCD8q7/6K80p6a5YaRH2Tyjl9vPymgZvAvgR7u259fxY8TMKnDqS6fvhsITKAh+cx0aWDQ/f08aZ96eVGJU248w0qukgcO7UR2TKstIc9Rzobwo42BZwUK5gr98VZVx+0sXBk0M5gze/e4/Zu3PRFdR6bZS6LRS/+grFbgf7332LypMD3NAJm85Qp2NLx/P3nzG8vcPkfhgoOQ72UN7rYNWqYFstodPuo9IIfOnmadf+ixQyoqch6MOs+PkKGTNZ7wYYX18rm5s9nXzW2DWBgSfvSYIizJrks5PLXfuAwOU2l8HCBpDNvX3xzRdqdZRbdTR7exoLDX6duZsBRjd3mF7dyylWHwMCmQRDqmX9zxLxRqer4FWhXkGz25MhQyE4i1RFpF2z4NWeiHt1vf55s+p0TwrkoLHxKNMsPZNqKhxBT1O42VFznxh+nmtye3OjwBOdfDW5FJA0C5VVMcM8VQAKnC9CgMSAk6uXvE83kXKB2TYlct2SNoplyvW6gozs/cT1TOmefB61V8GMm9BDwaB3AJweOKxNq+qKJztBPhMuVfcYrbw4L1T6lilSTNFwtQxl4ImZpA+GegDvFEhm409WBypoF8Z4dXGJT+8/4NPH9/jxxx+xWQ8VaGN2yiHpPpottDtdvHr1lZpms/eTHUDqChqL5rTm/7d31wpQWZbRmPBzEUAYjQa6L38YdHrx4gWePHmis8R582eDIxL0JMEW07AW81y9vBh4uiHd3oe3qnq6ur6QoayWC0mWeSo3NG8RGNgFJJL+LZZrjx07f5brlO5BzWkEYCSNYpWWZViq+C3LeVas9z1OnxG/btnqPZPK23r9ISPdOiCVtzwXBr09PjknbGBfr2Oq7OGHhAE2PDVv/nw2wcHxSQjarQMArL1JUqIYwOK1vLbu+eSKGvYWqUbqBu3VSLMn4z1WYHCd2avG75djdQzlEPuyNarBySC9nv7nPiD9BMFxGsBu9hqrDq0PfH7Zd0PzFYEQzU00znReou7h749tI51jVoTFihOD/SkIwsBN6ux7DdL95Kodjo3gNL8vfnIa9PPQH46Akwx8OV6k3IoURgTCOUd54FmXQV8pi9qAoGur0ZZja0fahqoSYuh8kfM52kW/tH9Y9UrQjKCq58KBJ4KJdco8RfgifVkSROD8MPDk6jH1S9msxaftwBOdOgbrd+chZnDpTHBdVgHYtw28AwQigCHnLVZmmDJQDmakzNK8xIo2O37p3ww8+bm9xun5JTc510TZZgSKGLQhqE+OdTaGzkMPQq6rz6/t5lBpQjB6rPnnXlZVRARemHHJwBN/0oCfx2Mn1tmattPcYyrspWDLyJGOAWG+TtkYzvkDvZoqrGKlpvlVya/vH1FCufrPVJLxfKS6w0Eo6d1loCE1OwGdfc4HQXDqq2UW/I2gPwgAACAASURBVAADRwRh/bv08nD0s6Ql6yffz/Jdeykmzdlu57rPWY0WKwb4GYIishejTM9IdUGdV4y9nJwhT33NJJzFLFR0s5ckz5mcyJD9ySAtgRGvl+fHY+L9RePrgGwMYFpOC8DimXRgOjYNdwVNkPsBIKLdwOuQrtJ7yfKdwVVWLosSlAHYWK7F9eYZDPuHPPZlOe7XV7eijpF8qjzQjHKNZrERN8eu3l4EG1ghFRNcHESzLPN+8L5J/7fdaXssTdJxENayxd9LfQ/+zu9IxkcQlq9Zf1mf+LvpPKfAjn27dKw7uz8CHLt9lVRQ8jxMltOd3NR8RSpOyXT1ziKgEWQ4txADT+yT0G92cHxwiE6jLjCCcnRNeuThWBR5q9k09JJakS68op5ItJOPTo5lK3NPqJJtNBIQQgpo9pggswD7FhEoIjXbjDm97SZO3rzB/tdfof3sKYrdrpgVSCNZr7W1P01Rq7lKKgPvxwNVOS1uB9hc3yC/vcPmeoDF1Q1WwxHyVgOdfg+NTnNXtcOM7+n1LdqVGrKnh8iOD9H67itkvT6PiSqSJK+LOab3Y8yH95idnWHz7gNKZ19QGQ6AfIFtOcNmvhSQtXVf0+jTGWxulrvo/tGvUP7uDZb9HordPlr9feSkOFovVV2ln42Kb1Bh9czdPSbnp1gMBshY9XR5ien1NYrrpWjfSPmzou4ol9Gvl1Bgn1bK8E2OTrOH1uExKifHKB3sY9LpCVilr8Ls8sV8qVRNUtQwoD69vsTNp484/6ffYXZxgR5pXUm3VygogFiqNFCu1ZXdr/08Hek706svWE3HmN5ch0A+E1RIqc5mwgQdqdeyghgiUrtJci+RdZV1AbSzQvUOK54LmMwWyItlPH32Avnr16g/PcHmyT7KvdBblijZJl/jbnyP0pcx8tEYq/NzrE4/A8M7VAg2ZrTxF9jMabcFnCfPiqKUEtOGKZSZ+NduIz86QvXVK3S+/grNp0eBLl490ur67vDuCqPP5/j8T/+Mf/qH/4yz8RVmpRxfRiFDXnvAFNMExWNGdqUUAHwBYZH2LbXHYwwuyLJHvSyMC6T292P7LsWrrFMsg2wH++9fCjAZS7EuTm0Ege+RonOnROMvD/7Uz5NtLSttf3p8lk87XRyTix3k4OtODLD+tJ3yWDan13jsm6S2KO/pc+jxWPbaF3ArBn7PALvnmN83zmYdnOJ2sgNi4pXvm8p/2/QppsNxpFiRq/w87+m9032SXiO1VVJ94vWWjRxtynTtfW/Z4dFXc6JQ+lpqi9DWDKwrW5QrGTrNBnr1uvrz7Hc7aII+aqDMZWBfVLabrfoaMUGkgmDb2r6lgO1U6rKrCcZPGevnIRCVNhOBC/JrZIPRnmPfHFbmLRehQrRYEN1dSFQJfWiZIFUlVfA6/C37phhoDJfFYO/UW3Ux/Owf7mtu2Bub5/GkF/52lTj9EFKosX+PzstyrYRYV67Rnlgy+EAK6Fp1RwNOqlH1qqMeYK8amVwbyTOuh+myfc4UNGPVD1kfYoU5SYQ4JvZMYrWRkksXKzR7HdSaDQXdeC0xrIjSdCMbzv6okmtirx7J05g8RDrWIvsWjaYYnt8oAMXAH0F7tthQD7x4HtWnln2LmLy9XqpS2PZ3Kk+8X9hLiPvceIsou5nYS9p0VqTViqF3/DoT1d5BvY1GJegEfu7zYiy6bwafWCXFazEBvVYoKfh0wIr2JdAuVrDOCrhYT3CbbTArsmJ/o+Alg02sxS6vc9RLRVX9Bl9oi1hXpT0zpa7mPhY7AvuwB3ph2duFgoJZtwz+IEMvq6jKqhXtaNneyzDGDeU7k4DzLQbDoexS4mOmsXd/VY2hUcZXL1+hU2/i3Y9vxYgjmUEMoFhQ0OlX332NRrOKxXIS+lLxDBSZ0JmjWu5gU1yh0+/g5NUbPHnyEifPnqPVruL07Ef88H/9v0ogmU/maDWaCjxdXlzg7NOZ9HuZs2lGinLwo8qlSmRlypDHPmXct9ViVdVP8se3IRHUNPHsX1+uNFT5xH+iiFWQOa4/7Xv2c45VXwxwcQ/alrf89V6yPuAzev8YJ7D/YBxQ+y7uffs61mVMFheOGnvz8n35sTHArrNOmu+YvLeLbzQajdyGtYMLVsLBcQrZnjIEHwVWeBEqq9Th9mCtYPx9Oxw+PFZeVk5WYB6DATo7/alRYGVGgeHAih/UCsyZcxQGzsjTgYwgoxVDev2fgTVJY0c+owE+Z4Hz+q52SgE9A3+eMzlvEWhNDRnfy4ZFquRT58wgg51RC05fM63OSo0X3itdLytAKyEDd6kStTCS8IlVSe6B5fs/NixMVRdAivDz2AjwM3ruDYLwsycnJ/iLv/gLvH//Hn/913+tuaKi8Ro76MdxO9Dne/EZbCSl9zewEhz6EHjwZ/15PyszDh8/k/e6jR0+u59B/J0pT3sEYJQBQY5RljzTCaERzJLRWDZZX2/RX+d4kpewX2+gc8heR11VJ7WbTSwGY9z99Bn5/RSdZgu1fhfFTgPjk0O0j5+g//VXyBsN3NN5ZCPZ1QYLZjH+4ztlnzIDvdJpotLrIOu1gVZNPLhHB0dSxGpoz94CdF5IX8GgBPs7kUt9vRVlx5INh+8HouFgpjDBo0yCOChcgkwWIpwb/k7lpL3BbARRJ2QyDIr1mgIDxVoTFfZqYcUTMzdJl5fnoREklfvZNVaTmRR8nRz19ZqqmpiJQy7fda2GZruNRreNCnlNW01UWw0UmbGjviSR95oR/1IQwgRLaIxxzcacrxhM9jm1YacgD2k3YpawZZZBB8mqmPnDZ+Xay7CK/P6BsiqA1pxTKrWb62uMB8NdlnZVrBJhjP5JDXmOwRQ0KfBl41WBLwVvSAnG5vAEUYNwJ6Df7vb0nDwzloe8Pn/n/7y21yqVVz4HahA+DuCgM8dTJ4Cv87nTfW9ZKIdvE86g/0nxJH+zguSXAk/aR+tcFQoMKpCe0j18vpyd4/zzOd6+fYvx+Fpzd3B4qB5M7V4P3V5PATfSsbEhNs8jfygzPJd8VsquGwaeGoFCMIClD1nSBKjHo4EMdN7j6dOn+PbbbxX4tk7kmthJ8P7XWCMYuZiMdoGnu/sbfPr0Hqdnn3B9fYnBcCDQPnVg+Lv3l5R4pNqzrE71ovZyBJ2tTyxfU8AtBdasu/k8wdkO/W68LpZ7fC4a0Ay+8Vq+hq/L7zvI7mumgQPLWxlSsS+hA1zW6XJKRHsZqqZ5Te5L3sOBO5aLs8eTdUOrEXi2Oc7ZdKxm1vyOfjYBBFcAgE3pmVEf+yTymqJiiECj78Egt+YwVg5pHiPasDPYWc4e32fgSQEmnq9WXc4BHYgQaAq9ncSBzUBBFhxr68pwHh76BXp9rWNDD94gB9SLJQY+0rOTygg98vLnPdqsx6zfI4PPLnnCBqXX0bR5to/ouPG7ao5LZ2q6CAHpCMgK/WSQR2BeONvKhIwVSdrLpMggWVG+RbPWkWPpYK9oEaJuEOdzzDj0M6bOuaodCJaLzzrQsuncke6Psj3SfGjvJnSdqZ2Wbx+CZMp25/dWkTqEvPjlSqDdiGvjCg4F4inflw89ILl2fg7LX/bwC6Bc4Om23bQ7U9FZ5d9OGrANKLuYz+UgS0JT43UmFRmfl2MRiEFQkrQZpHOk88/AVFJR6PvbRsuzQPVhkKoe++1oH8b+WrapPQccl88UHVw+s2U+54X6gOcoOLPhufi7q105BoNU5WpI3HAFhNaXgHhMdiAoKvArVpZp/MvQi0kVNUkwZReAic1p08+SukK+Rqwo4Zoo8FaLQTECruJmj5R+AvVX2M4fqnDsnHs9tD6RSpevWZZZ7krnk74uUmNaxziDWDpgG+yfnY8UE1UewJ7QqDkNPCkbP4Kly1UI8OrakTZ0d7Z5fZFmPPSg5GedBCUZtwrBYMkKBvApX2IQTBSOYnEJWZy8rumuaAuGfRrWQXNHSJpOfewNRYfe+5r2I5M2mNhxe3+366NGchZzu3N9SHXprFP5KLFizHsspTmXLRrp8DyGx8Cfz5TluQOeXiv7f6lNZflgu8s+kq+d+g+pvN3J6ag77Sz78/yb17Q+V9ID96CDrZxDUzPGKkDSxVF+7pLlEspi6g/qX2Z6S1+T1jIjcFPFYWdPFU/9fk+9emipkoJ6ej/EcjxGtgwUPbPFNJwjgXtt9A/2NSbbOSUGq2Zscs3vTZEziB7lufZVPdC4HL95jX0CNC+eobi3hyklUaWEWiFUP8tfTpIjQqIdW1WMUFqugfsB5p/OMH3/GevLSxRGUwW5xtgKuGt2O5FtbovtjH0uhqombn39Cqt+B9mLE9SfP0ehzPuFDGcGNhajmfrKrm+uUWC10+dzZKz0WRHSCmfzwRaKNJeay0AD1cvrKBwfoPrrb1F/8zUKvT62jRryVh1oVFHKo9xgAHe1QYX96K6uMDk9xfLuFqPzT5gPh9iq4mmltWQTdDb65rxlyxHmTMLge1y7+h7qewdoPXuOzovnuCd1c6ctmvGM2b8ERgnslWvyf+6/nOL64yfcvXuH+48fVTHEQCOygvwcUu+wWoh2P/XEYjZSz6vlZIB8Hnp1KemMoBMrBUhxTrpi0rw3mxgvQ5KE9m3sN0hp4TWtbkqibiwWoi9dLGFGVoKsgv6TY7S++TXar56h8GQfhS6DkBEwLGUYL6dYD2dYD0ZYnV9idX6K7O4GhdkIhfVUfaLWyw3WotOK8od7hc/GABbtjEWGdbOB0slTtN98hfbrl6ixH1edyQRMcFjLd52M7zG7vMbFDz8q8HR6fYr75Qy3MWAkOyL+LnqgCMCyD5f9mhTr8b5xvxDLihQLsD9om0oyMtpvlgm/pL/Sz1m++Pqp3W6ZlX4m9QOsp1LfkZ/1vSXzI6BnnZG+b7/I17GesA3m71s32M/x8/ravqbnI/Vn/d30+Wwb2eey3rUe87j4N3W4/VIHnny/dFwOoPkzxvJYjSLK5qjjrFN8bbPRpHPs3/m/qfYe6wH/bT/wl9bF8+r19jrZ17If5Pn0vKd7iHZT8NOCf+RrWYfp/uoLywrjDO1GXckIe80m9rtddDP2ilmGftLEVFjJwh55i2DX7zUC1aeCMWSmoc7KC2IS4N9T9mBS4Tnxq9BrU31JI8sDmWlMqVdiVRArkiK9Mu0EBp/U45NYMANZ85lkNwNWDMbTPpTf16iqWqjX76LaqCnKz+u+Pn62q3JSsIc0cNOJElsY8CKFaLvRlB0vm5xVV8VMbRpYGSQ7i3Ez0t3N5qr0dJ9LGq/si829wn3m4JMSflcr2TLsZy5/RYGYUHnIChP7luyT1e3vqZpYCdG0z2k3snJ3sZS+5R6jXaJ9GLFB7XnOK+m4B1NsRlMsb4eY3AxlH/N19ptm2wjZ5/FccxzTTahCUp8sV8BHH9v70H5AR70Jgz3JtXDVu2XE3WaJZqmEblZBK8/U+qMee95SP14yQQBbLKhN2S+NdG+FEhoZdX8JHeTqD9WpNLDMgQ+zO1ySApe9i7k+yw1alTLqTPwmvWuWqTo7MIJtMCHVsvr7LbSmfKZGpb6j42OQjT983vv1AsP1Uj5Qv1BXn6fSdindxudZrrcKPK1I815mFTALt4PvorNlguvIOKBeROVMgaf9Tg8ffnqHs7MzBZ5sf7948Qx/+Ee/VuBpNhup4kl7YBVaMRTzCo6eH+GP/82/wm/+/N/h5Pkb2VnLxR3++Xf/CX//v/8H/P6ff4f7m3v0OnsKPJ19PsOXs4uAKeSxgjDS2coWjYwOOtt19rjeoLjJlGhYIQvRbKHqLfrn6pHNqmpVSdVRZK9y0vlW6wpebUn5S/uRWJF8gFD9xMATg648i/yxvnfc4wHfiv1FY3KsdFJMdLO/aHlspgfJqIhr0jO3PWxZKr8qYlf26SzX7Bdl9Xo9TxVJ6iTzdy6sAyGp4Z4GkmQ0R+PG4Cn/tnP6S8BWqtRTgEvOXAQv02wNOeXRgbcjbgFiZZQKayvZh8zMsKEeKwv+bcXI7/vHgR3ew069hEUMXFmp8n3fNzUk/JozOmz0KLofo4H8jJ1vGwF8z4GyXZZnzNhLHap0fBxLqtTS4Iqv7/f9/FZ2DqikBpSNGBsIj42xVInT2LaQSw0ifyd1evm7HXxHXn/961/j8PAQ//iP/4iffvppR8Pj/cTvOCPBoKn3iNf4sQHnZzRwYqVugDB1Ys1xaWPpsbFD493PwPsTlEkzp+Toxyx8Nu/dBZ4i33aXPQvyHL2shOOsgicoocHM2lYFebuGVjNkFLLkeHpzj0peChkW/S5K3SYWJwc4ev0KzaMnuGfjdEbWGcwajHD7+Qzzn05BYoNyt4PG0QEKbNLLvjf9PTQ7bbRqrUDvkAH1Zk2O8Ww0lKKuk9JiOMSU/24H+p1OLSn8CKxyfjfrKNhjrwqdoQjyex70OWZ00AlkhRkbu3ZaytirNHsqg2UGGyuv6o2q6MnIQUzKkOJ8rTmjwCZtGzMZciqGRghWZc2WHChmDbIfRo0cxiUqvYfeH+H8x8w+geyRNzbfYj4JGb4G1r1H+bfBgMfOhOVLELAP/TQMrBuI3AnxWIHB88ry2ouLCwWhGKyh4pQxGKtnHLTh3PG1bruzA2p4PYN8Pq/mKlc2AqkMWZUgzv96aGZYrug7/J1gsmWczwwrB/nMDspYFlupsFLMNGWWTVxPjpPP6bGnWf6uhtS+ZR+rpLmsf/fcsOKJ4JblPTMs/OwEBwS6EkCbjZTVRWf8+uoGV1d3OD09xf31F81jb7+vQFO/v49ON/QdODh4gr3Dg13FDu/Ba3OsPKc0LNn4mTLKWf2kJuTzib5jtsT93R2urq70vN988zW++eYb0cfxJ1TeBAA+ODqhbxazjLl2AncXgXuaFU4XF1/w5csZbm6vRLU3Gg13Ct8Go5W0nToFfpOqF8+TP28Q+7GM8561bvJe9uesY5hxb33qfWB5FvRnAC45LjueaXWvAyveL1zXlG6LrxscTJM6HKhtNxu6brr/+R2ukeSynJxo7LHiOgvBKe2xchE3wxGasScRx8mgvHjM454miG29yDW3fFbjToLJ9ZCcwvkwaC1Zn1B70djUuVA/oqDP6Oh0ui1sljlKzK5jtRSTCsgDHasqeD0Hnr3vbUvsjOFIu+qsdr2eVD+pN0Oc/5/r1ViJG50X62Sfb+8Tg8zWX5ZvnhMFVyKQr2SOaDByv9CwZZNb9VSKDYbVnJUyJgZqmFWoPl3L9a6XkDKiyLXNoMgi9FPYPW+8l8F6Pl8Kllu2GjhW4Iy0RTHwJJlLZ5ByIfab0p6OoA+NecvG4KUHSr5gVwRqMMmV2BiZYBvBCemo2MuK3xc4TtDmEdWeAyaeT2ZfEthz71MHgvk+78EMeL+WAtw7eyICC7ZZLBf5t+wZNi7mmKPtybliNiSdf3Yl3lWgRbvYYIYDZI1WXTpd+5v6I6Hl4Jxa3li2K1mkXN5VyF7d3uyCPxwzZS3PEOdTVXGlkHTjPcrr8Bq2Z2uNEEiWbRfBaD0bM1CZYR4ThnSmqN83ISuW6+LKRl07ZjZqnZi1FwO4fAbJqcVSiQS6TqzA0vfYDJpBLFK+Rko/AT2xaXcedS+v57n3GeJzbYkOxMC8fRefNT7HdBVAoZ1fwF4itLej/KkUwtyk8tm/83+CRcxAFq0ZA4SxmlCUdjx30anmPdRbydVNsSqBQErqLzhoaJuflHj8cWWRwIMYvA3r8vB8AcAKPU92VVIxq37L6ojYIFi/x0CqAtS0K7KC9Cl15WAU6Hn5fJNZSFrxmknWr4NtY3CQe9D6jtfie95jBoUcCOU8CIiJWeM6Y5E22/Pg9+2PeW9bj1pfB5kQKr185j0OXzMFQdM1tK/rveFnsP0UbJ+l+s4xIGP5TxDKZ506Y75hRW9I6pHPGPWeHHK5DpmAdfnLi5kqnrqNOg7aPex3e+gd7clGbJWrSk5j9c38fgSwTwIzledT9TGl3V1vtwKNHJMOWZVDKj/2niCtNoFINl6XPgmAGIEZVeNUyth/+gz95y/QffEc1aMnWFRYyVNDtg3Z+2m1MK9t+yTfLLG4ucPy7AsW7z9h+uEjcHeLCueFgCrpMUl9xCqemEjA80AfgNnatSdHKD47wvbFiajWCmyiXW8iq1VwfX+L5WiO5XSC1e0NCmfnKHw8RXZ5KYo5Bt0L0t0xiUMyOehT7kfKyN66iHmrhepXr9F98w1KrHZqt4HDHor9NkoIVDAEZEkNmN/fIb9gEOWL7jk5O0W+WKh3UZmNuzMnRrCUvYR8OcM0Z8Y4gz1lgWrFSgvl/QN0Tk6wePUGvSf0y5rIWg1ljedZAIsYkJlcXePy00csLy/x5ff/jLvTMzSU9Bkqv5kJL0qbKPMIQOfrOTZz9uiaoLTZoFmr6wwuF/PQh5E2CvVIpYrJIlBCm2ovqMwgrzlP1bwK5NzDIZGwwP4ltSaWWRX1zh46v/ojPPnVVygfH2BbYQ8sZqwXRXWuTPnlDOObO8y+XCC7GwDXV1henCMf3aG4Zl+VUghwkz6IsorgNsdLYBIFTKYbbAmqPTlC7+tXaL94jtJeO/TxrZWxHM4C2LieoTBfKPD0u7//Hp+/fMTp7SWGtdCjQnZEDACr+omBKM7dKuAHtpc4L5YPnAsCepqTJDkwlQOUTyl4Zpni61m2PP4+X+c/2SHJ9Xd2UkziDjoigHe2CfgZA4WpfNopoeQX6zXbw3zL+A/X09Ve0s9JcrDvazlnLMW6zuPxtWzv+PP2PyjXfN3ULrMs/iXcyz6N5y7Vl340+9i0FTw2z2X6N2VLGriSLowtNZSIScrJhHovnQeOV7RUyfrs5HgS1POa+f90vB5LujbW4dZP1jW+j9dIttwy2Ba+5oOvudrpWPrFHCdFdrNRQ7NaiRSsbXQ37J03wvh+oHYJxKI0Hwj7vopQDeUqINFlb7ZKbqJtnlUiFa9oxKMeYzJxnJNxTFyUHxj73/J3J0tQ71Dn0YyiDJ0yKZP+EWm6s1yUsUyupIxiRSUrn7r9rnQVA/IN9mEle9RmjbvREENSybIfIQOJrKQplELl5iYkz9AWZ1BL1HfFDPPlUgkM7PPEwBMrvZhcI3uSCVOxIsiBJydJGp9eJYkyoipkj6VNLsal++FA1UkMOtFGJ4uPgvwE+tfsc17C/uGB7svPizkmYifyn5g0yISA8UJBp/nlHSZ3I1Vy8npMQtDcxTPLsVGmDufTQClImrmYtGI73ufOZy30kA/9jUhtGGjWQlIk99dwNUenXEOvVEOFNgN7iEY8mYGnL9lKFVa7pKccaBRKaBcqmvvmeoFupY5mtYl5vsXH2RinywmmTCjKt+hVaqgXi2iUKqqkLq7XaMRkUbYpWBBDWq8wXEwxmk3leTdJ9cgeY9sMc1bEkZJ/ucTdZo4pd88W6BdrOKp3sBkPdomfbDVBXcDPzLItFtkWjWpt12NL9isPSTn0hJK9US3gX/zBH+Jo/wDvf/xJBQ7q10q2pMUCr56/wh//t3+EZosJqnNUa2U6ZBgOx2rbwMSHP/nNv8T/+L/+L/jjf/1nKNf7WvvZ7BLv3v4D/u7/+I/48fdvhcuyenpwO8Dph8+YjqZokmmnEM8Xad9LVQWLiHPa/2XlGH1IUi/WyzWt23S5wILBWtpM8xA0ZYVT6NNWRb3ZQr3Zll213MS+ZUyCZaIZA8dM1C2UtBdCEtJDj/NU9vAMMCl754vGxDcxlURKfFbw7frVJswtlmXsMWV8QbqBvTCjvS6/ICnSsNwXxt5sNvNU+VghWdEYXLYzZkPcF3XgwoGCVGE6+1iZivFh/Dlfj687QOXXPHAKuFRQWOk76GKwLBX+Hr+Mjhgt9ufTSbezbCVhxWGDwWCZM/R84K380vFbWRs09nymytfAQOrUejxWlOnz27HhZ9LA2mPBYyPll9bHAKOFlI1NGeYxMJgaJo8BIq6LS53t7KXgSjAqAkiVGjWPDSTPgz/D/zlXvHe/35cTenl5qWvwdRsSpo/x93fOdiKobZg83gNeRwInHKcdRu43K/cwL0Hp+/OpUcPPeTw2Djw2GzPqExGbY9PgF1dEzgyG0DC9uWIjxQIOilU8L9ZwiDLKNPKrBSwbBXTr+xKQzH7gNRudjnoZZc0GCs0auq+fov/sKTaVKm4HQ+SLDerLDRYXV7j7dIr5/RBbUkI9OUD9+EDfK7Vb6Pb6sTKAVS8TCSE2L6aBsJpMRDHEbI/Z6SWGN3d6jY1m2ZhW5yxSO2AbmhcKGJmHRvPib42ZncyyCE59UKZl9rViD6Z2E629LuqdfRkhVI4SYOQovx1gcnWrzEfqCQpTlXRzX1IoU7l32b+niUq7rYx1lqfSmFAmDTNTyHnMRpDbIFTp4CjwFTnFKQBltG9ixkGSlWxBbIDdQJSNbAG0UYkxg8AgmM+rg5MSvpG/34Y6wTEqLAI0NAino1vtZ1dKOQDmPUilY3ln2ZVmkVFJEmjnvpwTuCKwVAqNkxmA4ficiU6jyDRjlhuuLPH9UsdBBilCwMGKhO9zjLw+/zcQq/WPn7NTIOc50m+l58c6IBhLdLyCfAgK7oHfmwAxHV1WEk3H98gKwSG+ux1iOJgG5X99isEg0Ejy+dj/rd5oaO1JiUfaxRQM4jgZVOI6kOqOlCDcmyqr326laPmjrP7FGrfXdwoUcQ6fP3+Kly9foqvMziLanSYW83Au+V02kOZ8MPDEa/PfXrsu6r2PHz/ip59+wPXNJcbjISaTQH9l4CzVj9atArO2gboplaGW15b1qTzl59LXDab6dcsy6z8Hnry+ft9jcJUgX7eedHCU43dGut/nOgdAOgAKqV7zmfFn+V36Jfzxnk71Jz8/IxVYpLPSOXS5P6lKq2XxSIcgVFn3VWUfS8xjxQSp/EzjxP9NE0ZKKWamKTsuGSeDS7JhYuBJOoUwlfu+RbDAgad8WwhGfDGTgUggiM/E/6VR7AAAIABJREFU8YTgdbxeAj6muohUDiHLKQILkd/a54GGqdfea+b1lT4k+XTimHpvWFY4aJR+xmsrcDBWV+0ABVISRFCfThZ5ubXubJ5LgLEWaMsod3QPZlWxIokZ9gaEmX1XDnQWy1kwNr3/6FRJf9C4pHAn5/oj2pF0vxMkYjWVcKMYVOJrBJGc2egeW9RD2iPRYdPeKxd2dGDcy6rYiPSqevptrn54tnlE6REDTwSN6bDaLtk5oxH81jxmkB7lGj62XWXfRo5sP7PXfnfeOYQYmLF9ZUBK61AMmYp8XjoSBAtJzaZgBaua2bw+6QHHueSPMyyb7caOykv7LMpZgYpsHBwrXlPwheeJspTXur5jzngA3pycwGv7M6TL8Nm1rcz3+UwKFrB5cKSN0TlnpRaDJxGAX8ReeP6u+iEqwBwqbXZnJSa6OKt0B/xHp4kBGAes0kBYTqAgBo0V+IoNxenwS2fFfn+25bwPOKdaU/aJifafQSePla9PF6Efg8DfGMBwTzPZp8w4TZqTSw8mlW2ir2IVQgw88QypCpFBJwYcI0DAdeYzi38+ykwF3GYBODYAyTEbSA2fD1Vj0nvs7UKQN1ZIh55U4fx5fRWIjjQjtm2DTRyq7gQ8R33E/Uh5y/tMmM08narSiTQ4uyD/9qFHifuqKPmDlGWi+g3+i32cUGU717Vc5WTbwfswlX8Gfr1/+d7j9x/rIjvSfF0gWQw+Wb/xfo+v91jX7vZf4ms4kObEiGALBHronYyLdjHvwSbkK6x34KfsoVihozMteriidINsq3yjrNdOvabAEyueGkddZRAzA3lFm+VuhPVwgvlgoD5PBVa5FTMBDqwqCkBwUTJ1ygDyeCRbXQkOlLVMemMlW5nfydAihU4OtPsH6Dx9ir1XL9F+9gybVh0lJd3FSkDT1DKgFW1BznMt2+Dqx3cY/vgO29MzZFfXKE4nqNAX2q6QlypBP0j/RV+W1VuTaciyJ/XP11+h9N1X2B4eYku2h3ZHPgSbni8nK8wnA8yvr5B/+gy8/4T8/ByYTZEXN6jHjHUFgaIMIxsC55rnk0S5EwJ4/UM0jl+g0j9A5fgJyi+PkfdbKBWbofqa6zYdi9JvfX4GnF9icnmO2pg9+tj/hKBuoPjk2q1WWzFNVEtVLAobrTPtglrG7OMytrU6Sr0usjf/Avsvn6LKBua9Lja1SuhtW6RtvQaGC1x++oD17Q3Of/w97k4/o8MqOvZOYILdfChKI55zneMtE/XWAHtzzEaoxx4LBLBZ+RAChGTbC3SzlLO2yzx27bVITVjI6iBBD/E20gxtuV61NrbVFjr7Ryh++2vsvXqKwkHoD8x54t6qNptgtW6+nWM6nGJye4s1A09XN8gvwhxuB0MUKrHXEPtnFcqod7uodDtYMXCLHNN1RXTq5c4eWsfHaB0fothrIa8WBVyTcmm6XWO2HCOfzTH6dIrPP/6Iz5/f4/3pJ3xGSHC2/aK1oU8a+1oyY9zn3+feZ5vyh9UNqe2U2ib8XTI2CVzsbJv4nnW5dbx1gX06yyLLb+s723Gp35Taf9ZFqVzy749lle2D1E+wnNQzxr2QYhueC47PyeWU0z7bacDe1/WzyG+MOiL1hW13pvNpsNFjlE2ayHD+bnzLr6drYAzLa5HeWzZ7rN5I599zp73AHqWxr2Zqv+1snkg9zb/t9z9e73R+f2mu/bxe+/Tv9JlSvWN7mfhB+nnPoW0qViPKrBGgm6FBmjcmDDAoUKuiS+rPyRRbUftHncsEaCXnbtXfR1TUtYquQxtBZ5iJTZsteq3WQ5JPTIrz83OM99NxCKCuN6hFOnHKGtlgDDbRv6IOjMww7LkjNIF+UbGgAAIT9Rrsx8R+l2z/0N9Do9tSJVGlGhIZGZxg4Gm2mOvcM1GBGASZcPh90XzTZmOSRoFVpyEpi8EMJjDwH+eSyRZiUWEREHUOQgIVcQNWXPE80HZhsijneDS4f2DjqDf0WQaeBqNhoMonLW29JoYHziOTuWlX028jtRp1KefDeAAr7o0r0dZlEneJOSJ3Y0wub7EYzxVUIisQ2yjkM8rsh/5MnAfqPYYOSbFRifo33f+pDGGPJM41ZfFktVBQy74h5417nj29uqUaiqwGmy9BenzuB1aYnW7Y1yjQ++ksMjCUhcAT6Rj3Chu0ijX1oxpsV/iyWeJ0McGQ9iqAw3IVtVIRzXJVVHvE9+jDcA4YeBqyJ9hqqcrbedRHTKyr5UUFWyaVkKw/W60w3C4x4zg2W+xnVZw0e8inI+ncEEgrYYktRvkaEyZ7ZFuQ4YEBPtKTSy6yKo00fKRIz7c4PDnAn//bP5Mt9dvv/0EFDsRCuW6D0QjdVhd/+ps/QbfXUr9vJ0CNx1MMBiN0u038m//hN/hX//2f4/nrP0CjtY8SkxVWA3x++5/w7/+3v1aiebbJMLmf4qcffsLgZojiNvRYco9j+X6VWvSlArMAZSd7YIleme0zCiGBXutP2VaroLYNNJSSCwxCViMDVIv4XBUo10PSF+13+l70H1kMEynuiZVxD9g+9e/GwXm/nSw040Jk+FJsxwkLSdKC/PP4Uy4Ev5ivWW7TD+AedWzH/pTvI3nX7XZzO5KPlaDBCjtcqVLlzaiwHGzhe1bo6cHg4NXkPgk8OQCiKHosexSgEJ3mNPCUBgr8MHYA+DcFhf+2c+kqHweurJQeOy28n4NeVuYyzCOopoqEblcGnDPxUhCA97djz+d0Sbezuzk2CiQpyJjVYgUnJz06hJ4fB4H4nkDJ6KTYCLDSTh01rkHqRFnoWIGlil5ATdJvxqBiCkb72laM3mB+7tTpC/cIn9htut2WDL/snPWY2WPjhWskIb/dao74OQPdNu6oIDrt0Fzejquv570wnY13c7sLBrmRrzZ/CDw5cObn2n1/Ov8ZxYoNQj8P58igtQ0Yz5EArNVKGfmM8rMompzja2aJMNMbGfoUKqx4yot4XqjiuFhDs15G3qlh3WHmyoEaCS6ZudbvY+/4iZyTMctmywW8fPMCtXYP0/UKg+FYdBC4G2Hy8Rzz61sZJLW9DlonRyj2O9hUK2j19tBqdQIgg9AwkeD+ejmXAicFxmI0xPh+iPXpBWajcSivZcbFcsaAv4JFiw2NlMAVzsg3DZyc1DAExiJQqBJdNp5ncLlaQWOvp2onBs/q7Q5KjPo36yqL5XqObm+wuLpHab6WQlwWNijXG0C9orFnzSYavZ4CV2yot82KIQhCQJQgKB1JZU4ArXZX42PWqGSGzkyujFs5W2yQXQrAlIWez4MDnw8C+EH520ngNdebh6bn6TW8zUljwnPLz9po5/80bBiAmg3utPdcuu3qC8uD2+vrXfa5jU3uM/EIE5gjBV6DlTcb9cMJ1HshY4JZRxVlEoWqJxtXHBvvx31aZXPCGEiz8ULgx+cp38aMjFgtxO+lwKTmIFKUusqH19llRETapBSs87M58MSKJ/+4p5CUVRJ4Go5uRIvJ64wHY0wnzJjf4O7mXHPJcSn7utHYPevxcehnoH0enQsH+ThW/s7m3nTwufd4z9A0MgSiGH6Yj2YKEnLfEyR89uwZXr9+KZo1As5MIuNcc90mbDbNSqdtMDRJ0beYDPTdDx/e4+3bH0B5xOdgwI2ZXpNx6PEiGcvm0DGQYIeqXHnIwLRjZF3IeU51aaq4PZ+u/uH1HBhMHUyee+tmXtfrZpCZFWAG9/i9dO+netMy3s6TnUWu4Q7YiJURqYO6Wk71DFw7zoM4y2M2vfbpar3rGydQNfbR4jzTjmzvhQxurkG30xEQalo87ndWGHJtudbMyHeGpauFWcJv40kB0whQSTeRvo0OSqSz0pmK5yDcr4ViIYDjgYd7q6BAuViQAxiM1ADM89k8z9bf0u+rpZwlBy/dWJXPxAwlGt+po+213+n4hLoptYX4HQdDvC8e7xfJOgZiYqUDx8Bgk4MWlKe1TahyIXDDDCvuD1FVxMCeObkZCKETz3EpK7DAbMMF6pW2giMG/Ui1xWtwnSifSP+ROvLeP/68bDRSD0RqCu4/jkWmbSFT5rvmhFb3fyXwxABSsG0eKp4EtiinOlPgyXLMFWIKqq5Wqi56kE2ubAxBdsmVWvVnwEhqF3Av12LijZ/LctAgN4MOqTz0vWxPsceK9mqpqDljjyZ+h1UK2YaB2fkDTVd8Tu816QvO1WYr25NVr/yd54HzwSxT9sASV31MpND6xex5ySQGvmL1rQC8mC3sShcmraR2D8evzPjImy8bIVbVcFwMPPkzdLx5bwaALVvkjJv6M2NlbSMkAjH4HCdHAZPY943BXn43gKVBzmuuY+CKVBWy4Rm0JCi+WAqEEOBG3STO/lC17UBXGsRZJ4Enn7l0vWaLQN9qn8VOFcerfq90/qL9S9myA+xisJH2pwNPqjSQHgiUxNyL43nohSbZH/us8XfuafkxBIpidZ31rgM2mhP2GmAPhtVSwR6edcnmHcVpSN5jQEqBIPVwCjOtHnvM0mW1ONeA8o1JQAQVi9wnNeQFBr1i4hF7SkVdenN/h+GA1CSBWtSZjrKD1mHduS4EBjivpkNyIhvHnlaupnrHNnoKMqa6z3LOe8oOLq/BZ/V8cZ6oEyin7ZvZ17Fu4+d/CQz1+6m+4/zZ5909B4Px0beRvI/ymvPAwNM626jn54bVbGQ/iCCTAFslNRE0CAk31UpJ/RHYM4FUeyeHTzBrAD1WPDFANBxhdn2v/zfjmSiVwLObbwTIMAlHQbFSADxIv4ThIFA9EmBlRjt7GJbJSlDU2WfvB65ppdVB6+gQB199je7rFyh0uyh32tjmHHOo0NF8JzSaCqINB7j86S2WH89RublDdnuNwmSMUk4qU9IwBuCbICADYpI9yDQn29UWrXoP+dND1P7wO2yfHaHMwFCnK98nq1ewXeRYzMfY3N0iPz3H9qf3WHz4iNXgjtASGvJtQlUccS+uUaUcfAUlThYzXI7G2NY7aD15jkr3AIWjA9S/eYHi0z6ybVV6QGDhaoHp58/YnJ5ic36O0elnVIczVBuUX/T1SFu3Qom0QjnPbK6G4+w1tQCzyVfKFqcDtSqWkTdqWL34DkdfvUbj2THKR31sFbBhEKYoGp3CeIMvH95hdXeDq3c/YTm4Q4dA7GQq+3e9pP9A2RXO0ZqJgdigUsyxXi6QzwOwTr9uHSn2HHjiXqd+2uEyERxWH+K4Z5HVka/maNW5xkVsimVMcmYk93H8+g02f/Adsk4Dm1YFnV5XYKSqn9k3iXJ4xYrHAsbDCcbnF8DdHZqka//0CcMP74HSJiTDsYl8uYrO0RPU9vYxK+SYsUdIfU+9r4q1FirtDhoH+yjuNTDHGsPFDIelOvJqGZd3F5je3iIbjDD8coFTBp4+fcQHBFkjyq+YyED6WMpS7rXpOFT884fz5GC0bdJl1EeWL4+DItYZtleM5fjv1O+xXEoxIvuFlr1pQGmnU2LiR2pv286wrrfd8Hh89i34Pp+NP/+1AIrfdyKu54U6wD6nEw3TufJYUmzEctHP5We2r+3v+Jksy4NP+FDR7PukuAyv7QRC2fu7pMVAW2w7mJ+hzWo7mM/Ba3O/8Rp8FtOc2oZI51xjw88ZhtJ1emxXe613BmOcaz97uhf8Xd/X+8Z4qf01gvRKYIgtG1Jfgp8Z3N8FKlsm9ZZDb3m2cmBAiVXepeFIFSzNYgVTYjrTe7SaHbHb3AzuVRlbZIUlqyeyQD+qOaT8Wa3wbG8v9GLiGGJiKXW/9kohw2A+FfBP25sBF9pZ7A3FxDxeh3rHfgH70zBwQn3E3qW0b06KgRa9Vi4JF+O1a+06UCmKSvTwcF/MC/RT1BOyEPqE078Q3jNdqKqFOoi2E2U16fwYCCJGxfvQvmKCmxIZWGFC20oUgVCyLuecbClMKj04OBA1/g8//CBWGlY8WT6S9l2+SqxS4ZoxkFWt1VDvtPS/erEiVN1zXOqjxdYQ67WqnmbT0HPOgbnNZI7SIsfy6h6rwRjFvIhlIVc/o+l2i14eqkv4M5nN1NeJyWikuaV+rkX8SWOJCfQ735BnnvZxuYRVAYGiL/YgJWZHjG65WGGvVMV+s4NK7JnFYB/xuJvhPe5oHHCuWJkfKXhbhbICT7Q5nrWqKG8KmI1nuFnOcFMELjcLBZ7IfdTjXBSL6FTr6htJf5c+DPfpcr3ANTGY1RLT7UpJVtxX1aykvlMM6jHwVCyUFIwb5Sss6a+u1tjLy3ja2gdDfqrMW2+xQdhvk2yLCZP3i4GKXn29yA5BO5w6kn2z6UMgx5/86b/E//zv/ifZQ//3//kf8bd/+7fa79xz98MhOs0O/u2f/QbNVgW3t5ehOldBFmIhOY5PevjVf/OHOH71Ep39Z3j+4ju8efEC28UNfvv93+Jv/sPf4urLhZLyTz+e4/TdJ9TKDTTKdVW3VxnYKWSaj3q9GTHKwHbB+0xKWzTKNTSKZdQy+g8VrPINZkx2qVZR3waZHpIxC5J3rHZSjIIVZ/tP5YeT/pdUfEz8Z29OJ7Q1aG/EHsWy/WMiFu0d+Q2keo4xj4cAVwgs8fPEOSzfHG4Sra37VOfRN+OMxf7YpvPf2YyxFQb3reWeKp5Mo2ShaABLxnEEv1LFa4XlA2tl6s/b8LcSstKxYLaTYcchDWakCstKRBl0sbeKM/rt/DqDztfgteUAx2w3Az6pQkyVuAzVaLDsBFDMKvfmcATbAQxe0864sjCToJLBQ88bv2Nn1Pe1o8PP+LksTDy3j5WbFaav5XkSjVo0JNP72LDk/dOgmRWbwSDe3xuP9/RnDQ6ka+lreoxhTwTgzWu5M2ijs+yMmwAMPfT7SPcY3+N8OvBEUJjXY1ZuuncMmDnIlzqvXjs57REYIRAznwcqkNR4So3MQiFkkslpjJnQDkZ6TWwUeJ5Db5+SnHZS08lZZGSZDfcoMDZrNFdAfZmjXQgVSk9rdRw3OiyMxYb9Q46P0Ht6wmYZErjFJ33037zAtlZVpL2MIg72+mi2OhgsA91AkUDZaInph3NcfToLBsF+B41+V5VOlf09NHodVOsNNa9ls8lSs6RGxBTyVQroyRybe3LN3mNyN8BkPtgZ5nJMRQHyQJ3JjAw6xjQmmClApcBG8FQydCBJJSJhVqujuddFudXEtlpBtd1WBuam2UCRdDW3I4wurkXrp4xa0u8xKyYGlAoEcvmdfh+13h625QJWcrj+y4x/g0hch8UicKtLOEaFYZoFZq7UaiGjx0EdGwWqoojglMEKvufgr4zWmIXuvSMFYAqgXaD8oTqK9+D37AzQEKFDxMxUBUSmMwX5VF4feYTZMUUB/kL2QHEVy2y5/5X5WCiEHkvsqdJsSgnx3HNcDMyKipB0EsWCwMvuXk97mcERNkn0WU/ljwM0fm+nXKxQYvCW17Wj4GCOHf1U3gfHx71QHrIoDPjy+k4IUAZ5lNMGO322QoBnsgOqCFAQPHIfJs4J151BBxqTLNd3hY51AP/nfHH+FfBbLTUXDEARAKFRwfmjAcvAEwNb0+lMVE37B118/foZnhz1BKpVCvs7vmIFTkcDjMZDXF0FOsXh+ELP8uXLF5yfn8Yg2ENVCcEXy9zU4UplUOpMeV7sfDkDxw5n6nh6Pa1rUscolXfes9a7/rzPgsdlsJ3X8flwj0RXP/FZfF5k/DzKCHVg1YFdVh6xOoj3kuEcK+QcBGKujO0Py+6dbl3Msdfbg4NzlOeNRsga4pqTdqaQh8Ao14J7iXvTQUYZWgRTY5UrgXi9FjP2+NzcG9xP/J3nkz9qlhs5wSlipcMLxZBcIFRnK2eD3yts16jH4IjAQzpc1n10tphEEiv+9EbS04bOAXsI0aBTUIhAMykdHChm1RGbzyd0dXQnvE6stKUhbqf2saHHa5K6IQ08c4w+f3wW6pC0VJ6ZYHwujYX+GysimVHGZuWF0OeHlRCiw0OuLEW+Zp3pM2gaNV0nUjNp3yW2FXUJ55oJC96DoiCLiQJ09Oi8GgzhPDBA5eBGADUeaJbksEZ6Pspdvs/EC47XAA7fN/hBgJyNhL3f0sALx6rv0/mNlc+8twL6kZ5PwaV5CAzIBjQlMgKVH//RMZScjH13fH7Idc73p+zrwsQBfjdWv+j5IhUfaTxsb3EcCjQ9SmTyfBkgDoB20Hnee6mMSGX+Gstd4Mn7xPYQP8cKGMnwSBNnh5r34LrP8/nO8eY966SEiIEGJqtkkfZWthSYgbzYVYAEu5o85bEfXaTvcDYgx+GKTVe9SWZFIFx2JwNO5Hon7dNqKb1KO4ZUhfSp/X1+bwfAxuAb551Zk9rbdOpiJSX3o5z57UaUGZp32pWxctLAjMY3C+vss2cgzXa/A8u2rU0xapuUlRoOhjr4o2B4zCgn/Zps4FihoCBKnGNewz2UeJZ4FtR3gTYmKY85V7TVCExTvjHhhM2dYxBB9grlS3RI57H3QK3a2PUDZYW55bx7PVInUMaqwlT3Dde07aRAdqSoYiKG7TUDhKldbV/N62M7gNc0CBhsizAOf86+mZ1Zz6d1oAFPrXFMtEn9HJ8ZndFo+/PaptR0sJbfT/0nj90+IANNvIaDXpYzfA75REuCZQwWhMxrJqM4EMqkIOQVTGYjNKqu5i2i1+miv7enypXjk8MA0sxW2AzH2ExmWMxCz00mYLEKW88uSp6q+mE0m+1w1lYrdJZrgWer5UIVT5LfddI1hyznGqtNc+qULWrNDva+fo3W65coPt1HeX+PHSFCUJ9ZxzG5QnpnGWyq2kXou7P9fIr6cIQtKyhJ91MuCnAqbUPl7G59Yu8QrTOxlFqGba2J9ouv0XnzLUrHx8gO9pC168riZovZVbbBdDrG4vQL8ncfUfr0Gfn1F6zHg13Ta52FhKmAcy9dlMfEKgaEmFTR6qJ0cIS9l19h79lzXDYCIMYzWOY5I23gTx+xfPsBm8trMF3dOi31yf1Mm0qoIBT9IOkHdM+CqO3kC9cP0Hz9EvU/+BWyVy+Q93vKSqZeB6kAy03cXVzh849vcf/li/pdkihOnTdoC8zYp26O7XiCbDZFVdVJBHBI87hAbcsEQcqIFdZ5sKvdvJ2BvSaTN2h2LLlPg66qkA6QMoEJKYUtamThWLNKtYQtE5F6XVSen6D78hmq377RdwoMDlFeE5CWzAp+WWW7wHIagju89/XFGRanZ6icX6NwcYPF5Ey9sGrdLvJKFfNSDdX+ARpPjlGoNTBazEQ3Sho/UjvWu3totkPS5HQyV+Uv7u+RT+8wGl1hMbrH5OwWn07PMNnm+O38Wn2PCTKiWlLPO/7wLFBnuCKc47P8SPEXMmkEHCMkRFhG2Z6hPcTvShfGPfV4P9gmT/EjyxrjQY/3TmqfW37yM2ZJsFyz7ZoChk5qsW/lZDJex7LIdgY/Y1skrH3AO2yj8j3LNOu5FCujPLS9aN1m2crv2d9N5Z7nl/cwtao/a9/Rz8Pvu6LcctbzzL9p86f2j/ZiPFu2ZQ3Ip76J18TyO8WfUvyRtoL7meo7sdpY9ijPcrT9/MxOVLBNaLuVf/v+Pgt8Rn6e+tK/G4+0vc/72z9L9yg/z+dSzx4GEyjfhbOpyDzYwaUCercTps8pEMTEyMVqjmqrFunGcsxuRqiwijliYAacjZFRVjOAYoo+2oui9eeeL5VwMx/L75GvxHOeZar00d4jhSttXTLl0FeohrNCe0qUn9scPVYtcV5ZdRvp/NwzV7q/laF3sI822XrqJcxD99gQVGP/7FlgKLDPMZqMFSBTRRcTSbMQQOPvqf/LtRC+s1hrD7JSiYFpfvZuOMDN3W3sbR38oeDzBv+OgRDbRLSjONfGHLst+qCNnR+5YW8i4gfjCTbLgP+wr5yrjViR3N2Usb4dYXBziyVtrZjsla9z9NgDvVbV/A1nE/mDDBCyf5Uo8+brkDgeg2lcR84l5SLnt1ltBOaJfKOgE+07UefRBozJW8edHnp5Ge1tURVYwptKRUxXC1xlGyXHLNRza4tqlmGvUEa/UEUTBTypNJQUN803uJ5OcLWcYJhtMWNCWxYqk6rso7fYoroF2tXQh322Xala7j4L+Jh8KyY32o/e5pjNWZASaHiZgHc7JkMN0GW1G+mDFyu8ZBCHVbgsUNiuMS7lGG9DskGBvelZZdyoK7GKcyfbvFoJiVTbDf7kN3+C/+43f4pWuYz/52/+Bv/5779XMntermFKxoIC8OLVcxw/PcF4NlbyRp19xNYbVel191pi1nn+/Dn2+/3gF4tqb6YxnH2+UMuGi/NzfHj3EaP7EWqlqvwJYpMn+/totDoB+6COYpAyVlmumDCYhb2l4CN9IY37oXqILUp2emcbApqtuAelk3K2JKkhZ3IZ5ToZw8gqsc1RrzVFHchr216xPtnFSSoMKofEjKDXot0ifUdMfLNjYDDGutNdSX9c+cuxL7QZUPR5BgR/gdFHgScrXQOmViZUOjRwKazSAVuIpQZlqlj5AKny4Xs21G0gWvg/PPAD5ZmVohWyP2vAQI5YfBgr6PQZbCRYeKRjSYWThCk3X5KpbYchHYOfPwWdPe7/n6/3fJLsSLY7PTNvalGqNdCYAQZDPuPMLMl9u/th///vNOPa49snBkCjRXV36dQ6134n4mQFiuCWWVtVp7g3Im6Ei+Pux+20PJ1/aYxIcBbgm5Un17MR8HRNn66fr+819xr7ufia/C7Xy4ZUaRR57fxZGx6es9fACtRzKZX+0fCG1zOXov/eGO0oeg+Uz9/GgA07gz12Pv28bbx5TWzUld8vQQUDMygclLGvfwSfMpCQjKCUBWWDwKCe58yYbIR6fVhTgXpUmxEMaHWk+KFbIEBU3+9isCWbMGJ42EZ/H/Gq2Y6XnYGofajuGbx5HSevX8WOjNVOM7pvXkT/m1cK2iiTdl+LYbennG14dsniapNNefUQ93//NZbjacrE+PZlNNUot6tssWYcjQPWAAAgAElEQVSfKjLsDrIvI2bLe2W99cgWuJ/E/cfPsRqPg94HOKRVKwudzPudHMLHiDcZJ+65gSJT81po9QAp9oegsFrZsTgXo2FU3V7Uem1lXw5OR7E61GIzncfi5j7md+OUUd2GP74V+6oe3dOzIIrf7g+iSWVTr5+i9gjSTG9jQ7g0/HlmKSiSLUU1x0aGZJqoLEDFYPKEnqWUAclJe+xTVt5DfxeGqPelv19e1/vHAATvqd8MWaHbreQoxgnBQAJR89lMhlu9lqgitJfprZLHgjEiQDw3B09Zo6kqUMZeBtnp0USwieCTOJE7HWX48znJRIygfM1SdqAIDYCUr1sOWYaWZ96BNRv6vOdsnXTG0lq6x5bPvEEiG+2+b6lTStnK9VkvAUbr1AQUKk7rIgJO/FPvlUFf6+QeCn5+ptpjnagaSMGstRocsGf0PJYLOeSct19/fR8Pd3fx/MVZfPvmeZye9WI46sWw+0rBT+b+ML6PMVlCdzdxeXkZd/c3MZ3dSewpIDWZZAM/BSukp+qP2aWs81PdaFns/WOHgHnwdxl4KnVlMhIS2GKHsJTfBvTsTJbBh9Lptc73GfNeKcfJM3ZQyMkpfrYeR6n/yj0juoecmCD5XVBTyhFpZw7y3E/yN0EjAvjQbWI4wRPe7yeaALLJM7c/pd48S4x/xqjnvUhACOuHw8HcRe2U9ydjYM0YO0agDTMy93iNa5OtLr3dSrIBR0h2glqDh8Bt7d/1Us4xlSXMj8w+X1vrAKdzUfGHg8f15GTCy3zIYEEGb6Gz+c0egUucpIychSdO8JzBKz1P5nrRO7HUt7KNin6S3h/Wp+UZd6DGMsTBRbK+FHSgl1vmG8cpUoCHyomcgWoZ5n1kANfywbKS6rOkY9KOEX874Fg+G86W0tiQW/SRorKHPlMEXFzNnLO3j1QBaqyaqjbYc87KatWSfldWX37ddobBj+PYCrtVoKGyH5MhToajz5vGnIPbrInPALJba14EnqjqlXzNc7StBagheRrpfHAvB4kAedHBmveTjGw30PUe8vmVjM0BMfbm8Seft1Ln+bsaSytlrDm4573kvYETJ3AGo8JVU/nZicYpU2UY8FJWbAbQeNb1XBGm65Grn6urTJGrmrTMHa7nwL4qGsXToN7PQjrGzz0nyVS1tBfZN9hI8hmirqQYZeduUzC6BJtKexfHDv1MBzeqUaT/eO7NhgAOepNIV+ZMUtnxucpCwZXcA9Kgk88fc1FFf+7hwBisc60PWRN4/r3X+Q7nUOcq02vsTCGSfSjkkhLl8nmptTKt4TZXJRFwZD3UIgyqnSSnGCv9ymyfqA9UDvBKPmYqQxx4gQHZxoW2xHuBz5kmDzmNTL26T4lLCp66V1FOvhFouU739BmxbW758uhHpEApP743f5d+i+13X89y8Kl/YjlnMNB+g2WM9wLr4qCh3+Na5fV9vmz7+XPekz6fXiO+Kxs3MzhQfUQfJl4X6EtCVU4GpBq5anRivVkrmHg2glavE6cnJ3F+fqpA6Oh8KAqb2mylhLH1eBab5SJVc5PpSg9HgWwp8z8ljHSOQaLqbqwztxcglvQefdla/dRvoE5FZo3AMnRunRi8fBndt6+i+83rGLx6EfvuQJnmZnAgQA5QybzRuZt37+IBCrzLr9G4vYnt7a3o/whY0l/IFaVuVq91zJSq+hvAq92P/jffxejH/xCN169UkXQ46SujmcwNqrOY5/rLl4i/v4vG+w9Ru/oauxk0dEk+WGfa9vDeaVapebvsF0A/+iicXcTJm+9i9OpVLM46sYbqtGqomgfKu9m//RS7j5+iPSdQu9aefGrnHPdtPe3t9C9/LgM5GkvVj/ar19H7Dz9G64fvo/78mWj4tH+g3FvtYgE7wvvLmFxfi45KaBg9trpVLO7nsSUhBvrC7SYaUBwtZrHdLNUIfXkzEZuFeIBjG7ttCiSgFwE2qcLimaUelQThaqIgUiIh4FqvF6P2IJqHRuy29agPhtF4+SKa37yIzstnsRwNotPvKQGyarWTfM79dZHt68W9ZCTXX9Ecnl5c9/fRuryK1fvL2E6/aDw9+lKMzkSleDg9j/rpuZ5FvV2LGrYW1L3YOV3svY7O5XQyj/n9OOL6JvYPVzEZX8VuMY3V7Tg+XN3EtL6PnzbTeJhPA1JP9tySKiqB0JWA7lY39YDyvhCwl6lhk15P58b7xzKFzwn/YC8X1KneB9anpV61nOEzxhwsa0oZJR2Tr8l3LKeMt/CefaPSzi/nwN+cdYPmJTZmHS5bpOgN+fSMlH6v33uKcR39yBz8f3qfpzK4vHeJ3/g8em38274L/3ewv8TjnBTu79t2sYxn/va1ZCdnnM32z++teykvwG2Ea2QZUdpXJG4QQLbfymdKf+kpbigbLvva1iMOILFOTmC3rSQdkZNorA+NP3meJPsSeJL8lS2a5Cd/E5h5tsBG3Mg/WHAONqtod8Gi9rHarqOxeuwvaB1m/cZ4NvOU5O05UjWtebRSpeRstxa2Jd2LLZmrpbRfqGjfKPVNgRNsBfmWAOfYourdnfwnraMkUGpBgS1Iomc1quL8xfM4ffUsDp1GLPau2k6JeL16qsrGD8CeIlHQFehK3soMGl57r7vP0KCd/Ef5VVQVLReJFm821X5brOZHDBaJnJg5kk8qnzzjP1yPNSLwBN6CP8i9Fkso2R6E6zjwhAhH9mi/QHW3q0S1N767lw6ij7nwnG1I56hXLsnE9ETKFWOsp6rxYIUhMYZKoLxPWTv1tRLlX1MJ4Uvo2XbbVDVGwoaKdmpR22xV7TQ6VDE4pMCTdGa7KazyjgQG9AH1YfVQ//mzRlOBKjE11Vv63GSzUo/5h9jEvFGLBcleh31cVK0YNtvR3zc0VtGm0w6jEbrP51WqAJNcwLdutWMAw1HG3tFBzJ3Al6hbkZ37Q8D106o14ofu6BhcHNPPrDqox5MC5gSeGilZHLuVvchaYteoijwOcfLsJP7v/+v/jPN+P/6f//bf4t/+5V/jQECl2YnFeh39FtSPJ3F6fiYsotvrRI/EM/YugZUq9LyplDs/PYth7i+txGUSype7uPryJd6/+1VtG/YbKssrnQGSeS7UKmQgGaVEzqxDU2JnPRrbpGdkP1aJXYXXj/h/7jmd5Fmm7+ulnsPSPfWeEkL2JAGjx2iPATX+ISVR0d/YusR72rJReo+GWoecpJPxU+s00UCTZ1skwqXk/qS/3J/9qMtyJZTkTKbqb+YetJILhR6tjUYj9XgqFRyLxELwQAHsBMRkoMcAg523p4LdgypvVDp9VhhWor63P18q5GRApIwA7s+YeOA24vmsnL9Mc8VYEsd1MkSd7XB8iIXCtzHpuVpJe1weR/n/UilYwdipK50VO592QJxlwGf8ee5rEK9cw9I58vz9udIJsyPrLMNSoduBk2ElOqBkEFu5euPZefKz9zis9DyPci38XW9ONrjv7dfK9S6NndJx9HrxWql0PWa+Z6fQwIiVt6/Dbz9/O3w2ZKx4AB68t2wklXuQ8TsTyuCs94KUQ87U95p4D3hNFfyhQWKtEav9Wv+q/SFGu4ZoLIb7TZw2mvGactdmClBVw350Xr2M/vNnMWs2ov/sLPqvXkT9bCABQoNcOEPV+Bz+033KUujsDzH95TKu/v6Lnmu334/lsBsnzy+ifZL6IhFRxyBQSe98Ee1mLZoYCeN53P36MW4+ftJ1qRzQnBqHlK2XDWA3lTRYU9F+At7UDNwpu2S5Ts7obh/kmrWhQKNnRJ/oe6pcGo5Oo0vmw8M0Hm7v4uHuXgAP2Q2tQaLWQ5n2Ts8FKHdweAA04Sml70YuUU00gf8zD7KfL8LRYwfEkhAH7G2k4OBm8xgE9zMsz0LJgW7j1kCK5M1qKWPEzomNN19DlUYZSD6uWc6gVeBEvLb02UqKiuaeGCBUaNCMs0mVXK4AwsBwEFT9PqjqWD9S5Cjrh3OxS1nGut82AfJqetlJVVxkgDAuGWPijU2AqGWZ58mzTJRzj8E5Oyo25PzbZ4IzaerL0mFKn3OF7GOlbOn82GhXVlA25CzvnJVnGeTAEUEC/qbiCQOPz9MXjsAT16PiibnzzwkCMghzVrbmuEjVT/P5MmWxRcrUc+CJ+f/88y/xy08/RaOqRb9Lf6eOso2hgkm0OquYzSea+93dbXz+/EmBxfHkXs6As64If8q5hWsZI5seNFmO/J5z4ddk5OaMxVLWWM+UMrjUFwbPZchksJrfzviyo60sp6LXUmmgW15bp1vue495jHzHzlYp861X7MB4LgI0F4sjsK6zmQM2kskAUDTszvueMbKmXi/LWj3XZqLrS/dPTjc/vXbvCIYyXr7PuWM9RM846B8DUu7v5Kor5mCOeDvJpi3jPlAZEXhy9ZeyvjNdkm4uOb1JFULNVGUtcDE7K8wXIFm0B+ZIzgFDvo5sB9SR85z3iBJZMuis85qBafGc5wCTkgrcz4IAfgGslPpWa5xpyqxvvXds7PrZi97Ofa7KCqE97SQSh7YcRVXvpP4LOELQ6fGa97/loyslec+yZ0eFUM5KF70e19ofUjPg7KCSPemkApwJle9n+irNP9tw3ksC2LJRQvAB2YjToXvS22Ofm3znc6nHhpOc7SE954LmxLLRZwWqApx8Pq+A+XaXqkuzTFcvpgw8Jjr9RKFocHnUSxmfet6/kzUN17tkPnmrOSBnmalnRqJHsWccwCqveXzmprzLlVPaPzBpZMemtHuOY0H/F4k4Ptd+bgQuvS/I/NT7ecFlh/dTdqATIThjtsUUJHwSeOL5b3PSBGvVanaOz8NBJ40n67dePwGH0hc5y152NOcQx4mWmpmajzOEQ8tagsNio9AXwUE16xzrIdnnnB+eKQBQvr5o6qh4ojlvrRmTeeodxzqq32TeM8gZU32ztq7yM3WRqFoXqcpAwHfRG8d6FYoMyblMDYUOVwUXgQUqxnJCkNYqV2Lq2WWQWwEEAOVtomyEshn5IeAJH6Oeqk0ti20viws/y3MovQCcmA9Zmuxf20CAAvYT+M090KWAN6omzuPj80+zKRV8ps+Pe4TmgIz3Y5lAZoCOtSoBRIN0Pj+2FzymUq7xGb9f6i7LJO//0s4v7SL7VD4DtjFL+9Nyw7YUARieh30In3uvR6tBtuljsgHBAl+DbNLdNsl1ggMng76qnS5OTuP0dCSaQhLD6utdxGQhau3V/SS2y1QFJ27/Xeqzix/Sxu4D1Mk9vkQLeXWXqDupDoaiSf07u9Ed9fSdDZXzJBcsoaStRQ9w5fXrGBJ4enkRm4sz2e2iiaTXEJVbons6qIfp7uNlLD5/id2Xr7H/ehWb+7toor+aDQWeAMhKe8W0nJYhVPxvSf579iI63/0hqrdvovHtq6g/OxX7Awl4e4ISAGqXX2P/07uIn36Ow+fPsZ2nRDaek/VYuS/SuWqpb6Tvy72g8+5cvIje2XnsR0MBb4y34tw83Itur3ZzG71M+1rax1nV6JfspH3uwafgeUr0wKd0ZWq33ha9XvPNNzH88c/R/va7OAwHsaXqqVVFY7mO3WwW48urmAFcHbaxb1cRg040R71YPixiNZ3EfjKP9m4bXcjGOeeLiUDX5dVdrFczjeOwhyoVXdoUpTTBF3r2Csup2srkVxUn/aAAxmqH6PZH8ezkIoadQUStikBfnZ9GAzrC5xcxayeq837uCYg/Q0AecIz5r2G8WABOQylUj/n0IXb3d9H6chvrT5+jfvdZ/bzwj4dnz6J5dhaH5y9jfX4ea+hhT3qqZsBvpfIsVQbXYkkvuck0VvcPsXn/MWbvfomHmw9RB4TfHeKaviHtRvzbw1VMV4vYkmxBRQOgpMC8FHjCfijtI8ti+zlUqakSMSeYymbK/2QTZlvB8sS6yPK7lBW/t08sj3wGrLdLnW6cx7LI8o/XnQRuHV/KH+seX8vjLsfBGTAmUs7d58R2bylHfZZKuWefxHaD5bV9A8vW0i7hs07aNQbo8+OEbdtSvh73cYDGz8jr8vQ5+n1VU2TdUq635YKTu73OvjffgxbsaeDJa5NQ11TJ5OdXXt/XtW3/dP2Zq9s0sBYGi22PyH/pdEuRctx7viaJYDvaCVDhIj89MyDIpqtFd7qIJpRYrXYsJuOYz8ap2hLgt1GL5v6Rys3P2HsYXwXGHleJILuoggFcZs0VoCCpOCfdCUwH/8nJUKrqQK9UDVXksI7IFwWX6o3Um4dgFOeQ16DCw//LbDlK4jup4uzFszh9cRGHVqX2DiRws69I+GzSw8YsVtm2VEVVtqegaCsxRPSv7XleJ/BE8pQCqLkqZjydHHsBU03Lc0nnKlcE0yvWP4XtzXyw6fjnSrWq2TgGng7bFNTGHmNt5HuDn69rqniajSexJHBPNTpBvB3BjUZKmEOfkyx02CuIRDIEgZN+VAqascaq6qfSB1uTYA9tFqqWcAwoztFj2AQEY5hzp9uNzd1YgaHeoRGDWkpGJsB1aFeis11QDc39a2mfD6CYr1UxoorpUI9hp6PKpVuqsbApW/VYNeqBVctYu4cQJd+o3tI92COSwY2U/PR+cp+qpUm0qNWVtCKMPvepheoUO4HqKZItJLtgINiH+l3+2D9VEApb836zikljH4uMt/AZ9LZwYPcZgqIQvDP3s+yOuvFf//bXOO1249/++Z/j3U/vYs1aN1qx2m5j1G1Hd9CN04vzePXNq+h023HAByWpbrvRXkTODvsDJZgO6PfbqJQICcYUUcUvP/0cHz58UkI+IVUSPtgDyDGqpmAQAEeUv9xIVPbY+bQCwb63/UjFk+RLgReAkfoHnSbct5N6DvNTNYfyVfYEL0mwrNraS4daQ2tNm5MSv7G857uqCKRHayoSTgFiB7+yHSOq8NyzSTKpCB7Zj7asko7K3rhiAVSfabc+Jlp4LrWzs7ODswasXEqFw0ZlozB4H3YLLt/wqTHmAISvxzVKxXN0ZHPG2ePC5uzHnHnKdyzoDXi5FJn/J2A58c1bqNoB0EPJ1Aw2GkplfwQLnmSE2El5DKwkL9vOuZ0Rj8fBoDKAZsXPdyT8BoPEQ7zZHEuP+b9os3IfJz8cz7cMEpnazc69FZ6Vup8X9/JY+S3gK1P9WQl7Ta0knelgY8Nj9/rYSeT3EeAowB+MbO8Hr3c5p+NGK/qVeC1ttBk0ZU18IPjN/Fg7B54ENPdSTwC+6zJwA18OVPl66TMJmCuDdiWojqNdBpq8b/iOaQiPii9njnrdBZY1K2UtNGsRm9061mSIRC1G24jB9hDD7T5e9AbxvNmKk0iCo05l0Pl5NM9PovHdawWOus/PYo8hoIboNQGOEHeS8YtQJXu4MV3E3U8fYnJ1Hd2TYTRH/aifnypjpBqmklhlrpOdDnf7bB79Ri3mtw8xvfwa089fY7dYSID2TvqJamGdqHbYD63ivJD9D4Ci7IS8/63UtYfU/70W4/1G/LeMh2bEHTLbhqnJcb3eiOnHr3H3MJFybHTb0Ts7idaoHzWM/VYVnW4/1Fuk2Un3yfvkSNGTm4eWBn5p6GHS6HxnAEr7NRtK6Tm3j4CPr8F9BIAJBEv9PCyQebbsH9ZIAHqmJ7Hx6fPAd9gfx8yDTOXje5QgBuMVILFa6x/AjbJF6dm0SzSiegaZW9mKiLPJOitbogDJ1Twzg8TiTs/ZVPDWMh6Ump2NXjc1kbfxXsp45uB+IAYLLR/sYJgv+/f2gM8V10/yOClOgoE+Y+Wzspy2zC5lqANPfi4K1EHZs07rgwHPuvE+z4bgE3Nt93uSEbzmwAT3NJUg88HQZL1n0NQoqSL1dcAYAFBHBnz9ehUf37+Pq+svsZyPo92pq7EkGV6d3MAekIcM3el0rMChKh5z8DvJ/xQMVNCp9sgdbkPY8zWYZieLZ2nQrpQt1lt+ZpbZpRPrwFMpe3lW5frbMeP75Zo7GFXqutKx5pquHvK9+ax1gR007x3LbgdpBfAp8erRmbcTozlsaVo/OwLy5ZnhfdsNzqYnCPRoIKUsoQ5Zs4X+dyb+USfs0tnmMzgOPvN2VjD2Jd8BqzOw7uCYxhgp0ACFmLITc8AEQ5qfdqaGY86DflfPUWBBJECDDDs5YK6qdJ8i5FzOyLVdokqdzIeMLNf8qhQYYW3cQ0bjwhFlDIByRUWn9bfXSe09Mohf7hvvKet0fYaMrBykULJBDtICOMKhzZy1f8iuwicX8JlA6qf2kQEFDFXdN89Nn8cJzVU+OCoEi2x3cU3LLhwIy4/jHHIQws90Q6Y+a5sTFHwtqqV4nWDXcU2ybtF4M6AE/WZpO0rm5/Xie9hoCiYCPtBDKFcyOthClYztEfcokl7NNi8ZftIvRaDd+pNrkk2otchVVLaXjvI43896hc/ZRtR9M3WgznAORrjRs+3Pp2f3N3Y7Dl/RY8L7xuf8qYz38+Ya7EuqJ1gLy3QcNgchSbLBYT7+7B+Tn7zPoTeRzKTSRzzmOTMuB1+hVC2pIQGQ+TxVYsh/qoeVFENwA4qvXEXHfgWggM++DAY4g9p6Bm58Pgtw6r4FolcimBr76DTax0ALjqP0KwAnQU7mD9VJTpJycp7pSbUvc/NwxmWbvvQxcIIZC0ECbFsAXvYmuklJdjkphe9wX61ppi3Uc2xVstsOGwJPCYBjPQgIYSeo0iGfT1XIZFvPFYAkpmivSneFAAz0LvYU55AeidZPlqkpiSNV8RBYLKlzLUPtkwCk23fUc3OlaQZEy8S4Uo75b/strJ9tGNso/r/3rPeZv8v9rFd9frwW3qOmgrI8LP0j5uVn6nuUck7+Vg72lmeqHDt1jPggjEM+yCEFStJ+2CjwpCBVoybKbij2zkdDZVYztop+TNBd301jcX0Ty7ux+lJITjeT3FB/rXYr+qenorfGJ6EfguZ/cys7c7dYip1BFfHDXnT6HSUNLCYT9ZPbzqDia6pv6ujl8xg9fx7t0ShWF6e6jp+rbWU/x/qHT+rts/zyOeLmNnbzaarOreqi2ivlGjLQsshyDPrvDdQ3JE69eR3Nt99E/dvXUX/9PPbDTjR2VWyrZCvE9W3EL+9V9bT88D7W47tj3z/vN+sFxqlqkHY/2o26/skOP0QA3e3IWG92YvjspYA6MsT1PJbzqM0m0ZhNogY9YSMl9FhH+7f3WgPdhS4hO5o1V8UmXZgSbkDS4Yp5D06j+83bGPzx+2i8fB3rQS+27aaqmLaTeUw+X8f49g7+iNj1WrE/6UbzZBCN9UE9eQlO1RYLAX1dAN7ZPGYP97G5uo7J+C42i2nEAYAaf7ZKvefqtehHSkRUbgqBJ/wUEjK69ODtx6EzFPjebsM00Yv6oBebfi9qZ6PoPT+P1iD15pSNVWQ075CvYCf9ViynC8kZ+iGu6EE1G0fj5iF2n69i8+svMaf312KZQMcXL6P1/Q/R+v6PsT07ie1hI38FWi+CYbI/9xGr2SIWJMVNF7H66V08/PM/xeTrx8AjQ6fc1g9x16nip/vrmFIBCHgqauOaqki1BtnmKm3a0j7SnKCYzEnV7BfbtD7vtoNsJ1l2276W7P6dhObj/siYzO/tIctV+3e+ju0N+9uuyPe9ncDAGFxR/qhkH/862lQZLyl9Atsntp2fytTSLjTeZDlgzMgJhLYZvbblGbG9wGftZ/Cak7E9Ro/6adCtZFiwnVViUU4utw3H9cq5WO57bB6rbA76KJKom/e17anjfAi+wD5TMIZYfnmfeG+VYypfc+CJ+8ufz0Fy/i8/P/daKn1E+2h8hooF/ErsfWxoqhtF9ZwDT43ZLA7rTarWhLZ7RU+k3Je2DqNAwr9kF+RKPNuPGgNJPK2mqk0I4iAHU5VV8pv4LvJBz5wKJ1p77PapGqmdGLEatE2AXpmASU7iItDMGJu9thLHlOy3Ty0aeC/5Uo04DKsYnZxE/3Qgqr4Nh79+iAbUmyRQVKmSGhtHfezofaq2RJmCb9h7TFqjSjInHnp9EcgpcTH5/PhjoqjNiZjNYUrATnNNNsYg99BRK415SvJQmWd+htozuYL99Owk0fgvVzRFyDhaqkbi5+7jp6gvdrF7yGw3OcCkiv89PU47sUS+Y3+RJEXl/iZVIel8U0XEvmmRCJXZcTg/BCHwS+jJx3ywfQkAZto9glX0w+7O1tHYHqIT9eihy6D02yxjTo8kbN81dvc+semQCA52WWvGWaMVw6odzVYVV9OHuJpPY16P2LTqsSEgq2qYuvYbFdl9glWtrvxk9tJ0t47FbhOf5hPZAwTY9DtXJYoSWlgMVaqbmGxXQT9mngU+LxSKJI9R8QTVHp+9XS3i7rCOGfRvsIuQXNBO/Und1w+/mf+7r9K3338Xf/rDd9GpHeLv/++/xq+/vIv5aqs54ImeQUvZiBidncY//OUfoj/oxWz8oLGuoTTeLFJ/JnRXtr95DwtO2NLDPL5cflUyeUXgCIaEFRXsXSVHU1FEBa9a4oj4AtssBTiZOwEs+xQ7qpEJ7MIEk5NYqbr0D0EhzkIz91fjPLe7Zwr6EnhSxRPnRD3vq2iDqbaqImE3JYcZC5dtHKnXunWRKGqPvZgYe0qEtewuA0/Mw0m19qcl+/PntT8K/6fUUbXhcHgogbDSmLcitOD1gP0ZG/blBUsF7clYEclQzw/MQrBUyJ6cr8H9DPhasVgYGrQzKFMqNStY36MEEqw4SiX5e06DHe/SsPBr5Xyt5Hw9G8Cl4+6HbSXsdVQUPmdsleBiOTYH/gymcv3SeeazpWFlxebriWIo97DyOnhsT41oz8vOlZ9vuZ5W/l5Hznh5fytgPy+u+XTdSsewNPTsDPo1vmfHtHR4fG1llGYFaeA6HcykGKQ0oTspAk+Mx6AX88LY5MdARAmmmobRr9nZsnJVReBmJaUPN6pi/ftddOAp3Ryiv97HyaEWz3r9OK1V0T3Uog0l2vl5VC8uov3sPE7/9ufojU4UOE0VL1UAACAASURBVCLoBOe+Ak+7VHKKMyQBvdnH7PJLTH79LK72oEHjoBN//Otfot5qqlSWww8P73oyiy5A6u4Q958+x+L2IXaTaTTXgJc0qGtFrUN2Sc5kpDdJppvU3HIWqwJvmbbHitaBX2WTE/jttqI3GkWH3lIEtEYn0YUikB5Gi0U8/Hop+oNtVY8OzWnPT6LCyaRXS7sVVTvx5VKGq/NKI8zCQDvkZuWWRU+NXMqjj+flGLRKVBN8FkHqZ+treC4y7JepR5WNMebPcxV9VlWpCaFBQClFNQlMWUpaC1g6Mmd26Zx6/7FGliEYjqyp/6GMJuPblDnMPsxgss+L9n/mZxYIlfvVoGQZk5v22iBypRMZhAbr+700D8vsUv4ZCPN6MHcDqx6DjWDLbuZih4jvlcFeejwlufNYuWXHwvctHQODQnaCGI8yvRcL3YMf+u5gvLunBGvHmJ4/fy7uXQAX1kG0exkUtDPFdRkjZfVcY7HIWeS1lJU/nc8EOl5f38bDwzjG9w9xefkprr6+j+VypqBDB/89B93ZimSALBZzGZtkcw8Hpxl4S3tIe22XKjh4Bl7bUu543S0brSct4/1Z/9+6rdTNlqHWXZb3RwMhC3OBLTnTnr/LwJOdEQMLPgOWd7zuHoI+O9YRT/eTzwiv23HWPMjMKejecLSOjiyZa5ECB95LfmbWMwDTyQhLWYfSr7VU0aIARa2u4ADveY/yrL1HAVJtB4jzXworfZZzDuWM9QngideccVJiD1WU5tTI1Uy56glHSE5yXl8Z7Zn7G7obyQ4yzjbwSKc560wVhqSrmDTuHDhJ4ORjhrxBWzew13PPfbK4Jlln/rH8eXrWSr3ufePfrpjGWD9+r6i4EpUpWVk4u7nKJFWmJnBNGXgl9V+mgLGOxQhlTjrPmbta9oQbnWeaNYMv7qnAmAGjVFmbfyRTCxrY9Kw2v8nodTWozwOOqr6XAzTSLZk+j8+4n6Tnbrnn/dMdDI9Otu0FMv2d0AOY6nUXtpfpWb1/WTPLfznaACPw3+fqMWS67LNCh5T66QgY5GuLho97Zh293idgX8Bw1h9lDyzG47HwTFwJy2tcm+9af1pPOigkXVs9sgrY/rE9KFuBs5irtXhdDlsOlBJ0s/2uOVGNVrArpPtmmqxM56CAIRVHuWqDqgwFNjLA50ofn//ldClHhxC37VCyamODQ5USAEpZWfoYvK5G2AApoi3J/WAA9AExD3tlzCIDZ7lvkb5PQ+ssiwz8OUBvWaag4mp17NtlOV36R7IhMt97q91WxQoAgJ5DPo+Ar1rPbfKFoNqzDSTbgkxV9sQ+YpMzv3E8se3IbIX2Q3sj+10OMtkHYY5pj6XnQOUTlcGcoyT/Z0en1FWMZaLieDJLFVsAJUUfID9nB558hkudeAw+F7Tptg/8/d8L/JT+quWqz/vRFsxyovTPSj/Ee93BNIGA2Sn3s3LlrH06rm27js/qPBQVj7Z1yvuQGEFmus8biSuymzdkzM4ESvD80C/9TjvOT07jfHSiJAbOT7/djt1ipYzp5e1dLB4mqmrBxgPoR/8hh6FwgVa2fzoS3TVggcCsj5cxn0xjPZmKAg/6biqesGMAXGfTiTJ1Y00VIWBWNwanZzE4P1O27AIfdb9LrAb9nsAxzih7VXLrl8u4ef8+pp8+Rn0xjxa0b+w15F6uyJLtkDcAa2OwQmdplapnotOL9rOLaL39Ng7fvoj6m5fRIEmt3owVDew3q6geZlF9+qyqp+WvH2LxcHOUrX5GtmVYXwUSWp3oNlvRayEjGVPE4lCL5aGufhvnF69UwWPbt3HYReuwivp6HvsV1dopsFz+816WPZUrhZVs4GpasnwBg2oRXVUN0M+2E7XBKFqv3kTn27dRf/Uy9gR4lmslCD58vYnZbB6HTjtqo0HsT3tRnfSj2tYEelU8S57VdBGN9TJ201ksp7OY/vTvcX99HdvVLLr0ZsmVyFsqlXf7eNaguTg2BZR2TTFSQKfXuziL4dlpLIepH6yYP6CsPj2NgLq9Dx3jIBrtx0QjgGfbgQDgyFdlqm8O0SKZCzl82MWQKgl6wP36KWrv38f69j7W1zfqNXzoD2LwH/9j9P7y16g9fxZVv6neK7UqUUYh55DHm8Va/iPUh/HuU8z++V9ieXMZrRo97Grx+bCKT7VtXEG/tFrEA1VgJD2QEEEwGOANysnqMSnZdor3ivZiptq3X+OkF8sfxlSe5/LZl7r1qe311E4+GjFP/rDPcLRts/3EPrYetZ/EV20P+j1XB9lH8bhLHWGGCtvm9kmdhGCZJpurCNZZn/rarJGv4XHzGd/rqezlM37//y/w5D1lGcz1+LwD/7brbceUc+Vvz9n+i30B1sqYknyRgvLbc5NNmoPSegY5CCUdAFtAZuewXLEvUa6TbQrLeM+Z133/p1ib9h6JffThzklYRzs57wEnkaqJAOwQOfCkau/c7wmZsKXymlQ39b3ZxpCqbF2zHttNpuAtAqTlenbxPap6zLbrmO9Trybpc4IbSnrbRDezpyj4D9jdzFS8UVNSjipymlWi78x9fLHv8VmaUBlninX1JSLZDn+IfyRRDRKzS7vXjqpTRdVtRQvd0mmmvnvdlJCspAWWIfePovpeAaVR/4gXgXXil9tn1RpHTvrLFVzLdcZ78vo3+imxIP0k33U0PNE5EOvK9e0R/3HATWcu+/pUlWEnMLZuprit6skv5XnevHsfh+k69tOEaczBImsEndAdDc0PlgcljEO3t1kr8ASrBAnZhxmUqjXpXQchqGhzYA+qOiUis7/bLdms6hMFllbV44fOqRLR2R88N67zsFmqV9PisI1uTlzGf+W50M5jsIt41hnERW+g4NHNfBJX67l6O62EikRQya1eo/tN1OmjdajHaW8gX5zA0+1yFvfLWdyQyF2vogsmxL7Fxpae2MvG7IDPRQpUTdfJl+yTCEEyynobb6tunHT7ejoEnr7SYyqzWInGvJ0SM0mqUrUNlITYzo262E6+/9P38fb1q6i2u/j1p7/Hpw8fY7bcxEbjaMTFoBuzxVQY6v/+f/zXeP3mVayXCwW/ppOHuJtNdD4JlDp4xt5lL0BxefnpKiVhbXay4VD6uBRUo52OzmK6mcrG45nKP6raOg9QwIKXcaasc9DZ8nUyZbp9M8tlkvNTID5XRoETdIeJ+pYEffWIpkoXW7ap81vrdX8TeLK8ZAzCYaA6zi62xvck8FRWPEnu5pMiO70IPCEvnZgiXzr3iZM+/72Kp1ardSiBiqPDXBjiFvQW1ha6pcC3sW69akPNjlgJDJUKzfez0e7rWBk6iOBqGAcieJ+/nW1nQC1FURN9mwG+0ih4CrLZyfYa+L4l+FZmh3gtPD++XyolX89K1MELX6NcD8Yo59TZv84ONpd+BjzlOJrqJWfH2+jxb4nNDACVhpXBBd4rgUY+b2PLhoO/XzrHJaBZGhZHsMXNvQs6Gc/Rc/b8nirf0qHzvvGeYm1cAlsCouV8DWB6bjrQzk7O4N3/yiD0/fiOQdOnDqaNjCNomLP9/YwZ43i+CJR3D+epRr7VQRlpJ+sUeLqot1Tm2d2m3gO9i/NovX4e7bffxPDb19H9wxs5kDUy5bcA+akpY32fmmPXWqGMxP1kEbf/9nMsr++jP+zH7rQXu1En3v7wo7IhVhns2S0XsZ0uor07xH62jKt//xkPRGMkQIaUgepVvUHUWDsBl6wb84ISj99SroeIh+kkGQiZEkaAHOXeCJaqEiUHVSdtgkpw1OdKodV4ISD/4epGdDY4UR2cWfoPtRMVHEpnn4OvDngoqzfTaMnIyJUIT0Hxo0w64pKPfTSolvJeRuiXe8D73lVG4ubN/M4+DwJ4oDnhXELbl7MPDLjx3E2/td08ZvFaljEXG/UCt7PxKmAnN7rmngK0pmO9r/FQEeXeQBmkpVSXuSiTZ50ycBHwDkiTrcC4FHDNJeX8BgRXxmwjGYk+K0/lhBRGBoYZA2MxUPq4humZGHgUN/Ji8RuKKoHw0EjKIH7MNizX3gZ66XsZRLLMQR6iyO1ksR9Nu+d15d4EBmn4ODg9SVy2uc9TmS3GNXgmVNslp2AfUwGIqaEoDUYxbqZTqPgmokK8vr6K9+/+Hje3XxREbrUSKMEPjRoBkTZkJJGZgtFVSwCjHRteewS7kC2P/dKYv/9Zf1gmO9h6zBiTgZECP35mpY71uj7Vr56/5Zplo4Or3sMG+EpdbADbZ8SOJnP1uEvH1jrb4DLrwGs+GwoMsHZF7xwMODvLolDLFUWMwwFHr1/as6lUO+nz1MNF9kc93YcMK4KO/Hgf2AHhzGCQ2nZAjmn+teTYyiBSg/eUJSmdXasfgylkLKl5e9bHqU8CPZ5SxQ5nDrkqAApQJ4Pnkm1cV1W7y2PgSXZCwZFs58TnjHN9DJjkXiH8H2NeTnSWE7wGAM1rzK90fEsAlrXyszMI8Ki3k95jrA72udrERmWygZpZHx20bpoD2VW5F08ZLHew2NVOcnCbuUdTBq1km2WA3/oVp9UOOoEn2xmA8ert9Jj0JSfMsiJlledn6szi3OPB+xqQ9hhIyf23pDvyNZGf1u9lwIW/2c+9XqoYtQ1DBaYrL6FdsJzPhzRVM+TAnc+4fsvpfmxEf+zH5DHlyiCoQC2PdZ7YU5kuD4dTlQK5skk0hYcEBnEPxsb6OuAjmYdDmzOerbcMsGvPF7QOvxd4gqbqCKQQkOH85CCZx0kWo2WT+pblgH8CKB6r8O3043ga/ADwlGwx4EUAKZ8jUb7kXmvM1T8OumlcADKAJRkw0hkmQwD64NUmNtuUxf70x2eGzFIAHfpgel+q9007UTjuV4+BT82XyqzMUpCqoRMVoMGOpAfTHhY9H/LCVYTF3rWfwfxMs0eQjb9lA2SqkG2WX+rjkPW45Q/PkYQj7SVFlpKOA4hA7poGz2fWwBiJK49nPgVBlLi1I6kkZdWmQHQ9NtvEQuA58Lfnz9/0YfF72oMFu0VyVFNFpH8Ys58H4/I4ngaO/H+fofL+5Xeso+yTWnb4fu4LadvFZ9zvqyomJ0uUYKqvU4KZvOazxDwkO9dJN1pn2s89BoMlX1ImtHR9Xo/0LAiKp4A+Da0FVgyGcXEyipPeIIEwh3ps58vYjGexpWfoApmwj2avI4BOtC7YqIB/raZ6rQK48D4Bne07Gl4/xOz2LoGS3Z7oX6Bskj1FP0T14kj9C2lKzTVG5xe6/nabKM9JIFGDdoJdJIxlOd29G8fdp8uYXX9R9Q59ETQ3PCH1pUjBimNl2BMQAipUUTjRSwcA8tWrqN5+E50/vI0edH/dQcwP2GDLiPEsGp++xPqnX2L+4ddYjO+TDi/85qP+zAlS3F1JI5l+W5lE3WFs293YEuxrd2IynsUMyqndVoGk+m4V9e1CdUt1mjwUVNRP5Ug7B7YFupDTgvzKgSfZP9NxDNWnsh3bQyO23Z56PvXf/iHaF+ei0l6vtjGezmJGcgY05CeDOACoDvqx3wL0NpTx367TE2qjfbC8vRe11uxf/zmuPn2KzWQcvSbgYa5MAjOoN+KslkC7OgFOaGOhNB8NUi+nbjtWo5MYDk+iguKzqkcdGtkO1WAkADRjMh2nhC71DEZWpooL7NzkK6zVJ7UJhRC9S2q76Fb1aM7mMb/8GvX3n2M/pjLra8xv72JZr0f3T3+O4V/+Fo2Xr2L05oWAawDDY9IIVdCLpZIod3c30fz4NSb/9E+xufoSHXIK9rv4ctjEu/0ivuy2Md0s4w45yTaDagiS66oZfYDT3F+NNbCMsN3B/6l48tmVXZVbNdgGpfLUWE6Jj3jflfa3956xJMsLf/bp3rG89PuWLYyB69pv5Hr2k2w72w63vDnaALmyxWO2nvG1PTbP5al8814v8TfPw2tivKucjz9fYiZ8zvaR/Y9SD/C3K5987VKW8l0nTdtPLdeK75RBuXKcsjOzHj4mNeXAU4mDqRIn91Fh7E6O0TpA+5crdL13yjXwXK3PrF9te/p129y2W40z8T74Q+pdmxKk7QMZ/0LOEkBS0EVJOwngxubCF91Ox+oBB1Afi6WqIweZcr/VbsZkPD/ab8zJ47c+pBLUVGfYEjCCAOWRoEzFCWtzbEdwCFXZqC8WPXVmc/kzBJxJxlFCDn4BiVUkq4luLrFWyZcoe6XlhA0CL8g32TbtKnr0VT47jR7VnqoUTrpV/kHWtVqLnJhDywZjNZwRfD5jwtpfVUp+4v7IDWxQqp1kVyBPqayiWkusM4l2r1UkK28Wy5QkRnJIq6Vn1cuJx+yj+/G9ziaJS/1OSqJWLlNmall8uY71wzxqy5RIOyeBIA7RIcnjUMW6mfUlFfS5lygJI8heKkG7u5rsOf458Zj1V7/iqMWcoJWwCAyJ3DM4V+Ey7z+0hjT7jEGznfqR1g8KPF3OH2J6OAR8Rtjs3XYzeuBIm130NhHP2r04H4xivJzH3W4Z19tl3O03sQTvPUT0Gy1VIjWqVMUGJSCBIMa8iF1czyei6BuDydar6DWaosxTkho2bi3p/KrWUHUX34GaT/uEXsIkQhxq8TqacdYf6vWb5Ty+rKYxEb1wI4btrmgLFdDLVHZUfalHKoGnbjf+9OOP8ebFi2jut/Hx3S/x+dOXmC1TksJeY6bt1Uq20//2X/4W3779Jvbbjai36ZkGI4WC0/tDEOyE/g/KSLAigpwfP3xJia0HqMBbQdCR7xIkQnasKpL7UpxCPmQ9xSUSnpZwOstOVJH2ZWa/kMzOPXrZe51OL8nDXG0mHVG1lWSGvos2vgQ+WjOajLPeiM7Fmb5j/98ykv/LT2+EKJZlIygYmz6b8CGwRSiEHyvV7X9LlpDwxNrkRE6/5mv53Je/rV9qBJ5KMKx0vg1aGcyyw+ELGbyyMrHi9fU8gdJR8GetGPxeKYw9OK7Pw7JDLAGQ+Va1QbPj4vt6UUuFYIVrkMwKpBybF4r3yjkZXGLTOGOjND64hhVq6VyVhgZrVpYDO5DGfRByrkiyInAmC9czGFkqrHKupZHgOfizXgOvoYV3uYa+l8FIb84jIJSzSTyfcu6PzucjtztrYdCe77gf19EJc1VLESDz830Ea7PwKQwHPzuDBX5ODupZodqB9B5j3V0+7++WczSgYkVVGj18jnEzJ67jfWElZgCUCiUENhVPRP8btX30acq3rcVguYuzZjdOUWY4dFC4vX4pDvPmd6/j7Ps/RjVKvXlwVlB+OJKteisah3oqba5jTGxj9ukq7v/+LmKyjOGz02i+fR61FyfRbg0Sl+tunRrLrraiJ6C0955mvPczKRwqBho1aI1yYLaduK8JdNnAQ8jRR4cfAF2eCdlkuKQIXzLcUI7QLFFpUnVacfbmbdThMSUAMBpEEyBmvYv53TTm40ksYqPXCTrh8EDnQGYIFDYNuNDzGSbrg/HYAPF+RYiWwKDX3ecYqqV0DnIzRQqeM01V2utJkHoP2zg00Cme+hwEclDIMkNORRykHKD8sZLg8yg1KiLIFnCgzPcwkCPjP1dzYBh4D/F9B7nICOZv94DCEFXwQQ0CD+odw77kfYwmZfmgYNyTK2c0S+ZWyYAjM9W0cwSeXP1kue2zYFDHACLzd3aczxxzEsBO764cEHSgjM/6OSgrxJlQBDgLZ72UvX6WjJ/7WgZZxju4ZH3AeiAjocqzLAP45f1Xr17FizevjwEHno9l5tHYbTQUeEoy4hD347EMTNbz+vYmltOJjITlchOTh0Sh9/H9L/H5y4fY7QgI3ufeUmkfKM/jAJiWAnaMyTKGPkRHg1hZuuzpFDSxLmUcliHWfVzDn3FFoSs3HTQpdYrlW/nbeuH3ADjG6bE+BUGtv6wX7MAydt5TwCPTtVoeWlZ7rs76dzAnZeWkKiYy6DkD3nNP+5SMZ+Oj8+nve1+yTlSp2cFMY016k0oM9iSURK5O9P4kUMk/NX1dr459zDCwNbZa/RjcJPCk/ZkBLO2bDHKnvZppCzGuSAjIgXD3gxnkRAcDFggEBX07rSMwU1LtlbSDrvrx2kjuZFCeyh4HgBVAzn2U4FjXmcTxoGKXhuNFlmppB1hHW6+Vtp1tJd6zLJSczIFo0+6J85nqW2UdpsCpsrlJXKk99vuxjcN1XRkhYKeeG6672qmsdMoBPZwE63BnnArcyA2N5bi73N/9lnLVpwJjReNSwHfvn+TwZyqzLMeQnbIBHOSjEezR0H48Jz5bMuJzRRHPnM8qCQCKkRzsOtrDdqwzjZ90WO7xJdmfHXIHIwDwAHJJbtD8c/Pg1EcjOZS2xUTxmCnW0MXukeLAk+TnOvXHIkPeoI/79djG81476kP6thT7x6CM5QTy0RnB4o3vdLRHJLug+KrVo0Nz2xzk5IxYf6b1SjY8P+gvHGitV86Ik7MGMJAbubual/9rXG5snc+DaGayzaCKlDo6Ou1FfngPGhKAD9G0rlISg/eEn+txz7D39gc5iwko2QtUFxBbC9kxfv4OCim4kpvO04/S58dyykk8ssUzXXjpM5X2fNXppiA4jiCZytbt+WwA9MqO3uS+B9n/SU5iJcdbfYag5zgkoG9Mhe8qZcHy/HWuc0Ul75N9eQw80QcmB1lFO5n7xUHrkoI60Fb9lt7RNhTvU1F1DMpmsJ/reb+pZ82THp0lKGhbyHLLZ9H6yGfA/h5jsd6xXVT6L15b729sB/as/a5S3/EZ1t4AZflc+Nt+hsdmGeX5qXoLGtJCfli/e5ykB2N7GyClGtp2DKAaSS8CcjptASlU5lD1NOr244CdudjGZr5UEhk9B6TnW/VoDnrqlUrimJIySEbaHaLqtuP07Cw6/USlXf/yNSY3d/FwdR0BNXTVEsiEXNQ88vjTua6rMTW9WocXZ9Hu9KKxSaDfUSc607yWbFKCTZvZLHb0FsG3EPXsQWDSgWBFpvLU/s+xY+vbdGAr0T3t6RsLRczpadRfPI/Wd9/Fydu3qepYNFCb2I+nsftwGeuf38X66nPsl4sULHmScGkfT/4oAbUG3Tbr6p9b6w+iOn8ejdGp+ixV+21MxzOxQuwJwq1XUdsuok6v3jqB7cfG20mfpB/7FPh7li/UdSU581gFC5ALENzlGdFLjQBVfxS9V99E7+IZoWut05xsdwJ1/W7sez2avyhQlAqO96pk6nbaMSIhcL2J6dVt3F99jcaHd/H1/btY3NxEi4RAAZs10Z33hqNoNFqi3cPvag1HUZ2dRX00iA2+MS7TYKT9QnUb31RT+9yYnT07nVKVh81EdH+jIH1QTTmbx2T6EB16BK520W33oup1RZVVxSFaMDtc38RCPus4ave3sZtNYg0I+Ycf4vwv/yU6b76N5aAv/zfohYrEImmDhIrFTJV6+8lDtD99jfv//t9j/fWzgFLW+KGqxYfDMn5ezRWwu4OqifVvMQbAzUoJSbP59Jh4IpsiyzL5ZlUV89nimMjipAEn/2HHoLOeypfSNyr3w1Pbutwvx43zxC/iXh6L7XT5eLli1rLC/qKTYI76O/uVj3vwcX8an/K8LWvtb9imLDEl+6jWl65QLedc+nOlrWW9b93Efe3fPZXr1tWSXU/aTfCe/VvLfb/me1sHSW7lH9sgDnY5UeP3rv/4JSpDUvKYrpkTdZKdC/1Y8mOOwYtMVWt5bjzS61bey8/kqf70HLQmGVguZVipL2Exqaj+JgyuhB6qRFoKAAEKN1bLmNzdRbXZS452SFbodXICCOwbKdhU6uhyv9H3j0qTVY2+N7Wggkb9dZDL2FrdRKUs3IUEBXxZxoJPud5Ev9dTH1/sLxIVvKe4sXr7gGM40UhVuKk3rNe5qeoMKkpSgg6VTycvztTzqXcyFK5GQo6DSvYDsCOVENFpJ38wBzmxCe3n6Oxk+4TkDP7PeWa8BCqS/ZKS/cQ6s0z29i6zCXidOI8DkjFGoziB3Yfk32wzTWaTY8WTqj7BNTZ7rY1wxZv7WN7PVNlLYG6Wq/67BJ72jVhQJJMpy+lRih5XxX+2yU+aHdEuExxkzRiTq/N5Dkv6yWJ3sW/RuZn1h2A+1zldhQJEZ72B7GGC9A/7dVwvp7GEaGNPlyJ6JbfirN2JAVSI6536QZ20uqLAm9V28XW3jJvtKlbg1vUq+tFSD6hNrKPfbMeo0U42dLNSFezNYhrX03GsSIY51KNXr1TlRfKdekphdtOL6lAX1d5KvPO5l9pmq0Bqr9mOl/uGAlqsK4Gn2/0q5pGST7kvFVmiFySZiqSRjNk5meuvf/tbvH7+PGrrZfz6089x+fFTLOibTkUV9H+HlYKP+Dbf//h9fPPtm6hln227WaXE1Bx4wtcgiEbPy/HNXdzf3cXN7TgFghRYraLdaItmj0QRfe+M6rhK/qLkbC35C/TJpCL35Oz0mPgF1Z7sitzLTDhL9nfYcwSe5HOKSi8FQpf1pqrkSGCrdzuZZo/+aJAr1qOCiSr3JDZuY59SwW4M1EOy75MeSL5a+sG2SjTCheHzKDqBC7L8cvBJ5yfXRT1eM9lotpkk//r9/qE01ksQpAQ+DDqV0WQuZMVUCtzSyXUGt5WRBbwnz//93VIgW2jzPtewEPCYLPC5rpWXBY5BTF73+KwUy8n7tVIJ8redEyuXMgtdzl52ykol6PnYibcRwfjsqPjadry87naMuK8rMfwZO7WPzkpRZmcAIDt2BkJKx8xrx/claPOGlRDOtFW/BzzYwDFgqW1Y9PfwGrNRvca+njPQzW/rKqTSMLEhwdyVbZm5YZ8ab87I9utSThnoAFg0yOWAhPcC11fzzU0Con7PMNNrsdM68H0H/1hz7sP3eY97OJhQBmHZS5ROdjkHgJV7qE32MYyI8009+pt9nDbacUpDwqoSX+/o7ZvYvbyI2jevYvT92zhUqekkh385o2S3HoNOV03RoRkb7ycyKq5/eh+LXy/F+do7H8XpX36I3h9eRyRjYgAAIABJREFUxXq+k2MyX0zldMR8FYuvN7G4uonxl+t402M0UF8AbG3lhPV6ideWXjX1eksgrIzuRupPYioMADYyJ9VXYbWJ9WolJUeFVXvYV6VT5+Q8Gr1OtE9G0RwO1N8HXtzl7VQZa7Xznvo/tc5PVfbZanej2+xE51BFfRuqeJLBSCWWK6lkJOyUfVTV2seIvc+CZYlBchxdGcCZQxXll8CiBCr7XwnAsyasAcEG7k/2AvPlMw7AaK8hzMmI7nRkeDgIyfUBmFfLrX7baTE1DNdRRSbc+hhF0EhkA5bMPlfJAOzIiIF2D7q38VjPPfGyJ4fTcgPASPcdDjQnztegP0oGc9knYpiy9LkuVHsqZcdhzefX593nwga7jK9VKkUvzwzXcvDK8syBiVK5OPCETLBs89ozB1+H+zM2OyXc35VOlu8CyFYrZVfxXC4vLzVPngH/57tQ7T179TL1LRikMm8Hnvx8eQ+qvXSPTdw9PCgrnO9T8bSez4I+WDB6sf7IlKsvn+LDx1/i7u4marVVXF1dSVLQq2G9SdRtZPIn0KpKAWNkDBWEkiOPWVScBwclHIg3EOtAvWUPa+trpUBeKiN/+mMd5n1hp8LOXSmr7cBZjtvJ9F6wrCvBGus1O0MOvjMPP/dSlzmjxnrTZ0Sf3e0y7UOqfHDVjOZAkCBTD5UZnXzOAbj9nsDI6qjjAet41sy5P+gqm9hBYa55d3enZ8hYOEvIFc621oE+RfWaKkL4P2cCqtSjLZJBAYLuvMY+Q1amysGGziT3oCGwKdQwtsnrtwwg8GRZQP82gY45YKOzUgS4cORwBtTjwAH4TO1iMF6A8SadR8m0bE/YEVS5e87os/1TPktRXrgiJlOKWof5OSubLgPkDjylh0UDrNQY2IEn2Rg58KRKk3UKhLE3ElCd9KZlHY4OeuUI4ubAkPQ5mV25csr2HE4WP9pDDCH3KtG+JaEg0wvaZnC/Ns/F8/WZQX5KZ+VsZlUXmx6PYBbPIFdplMCFAhjQn3VS5YHOIQGKdluAsCtcLCe15gZMMu0bY2BtRXmArUZFkvyrnExBsCAHwnDG5TxlmjWcTNtYkpt8R82uE+0K8+SaDjyl/Z0ABjXMzmNUc2g48lupYbJtbdt3DRrcZqeD90odyxrMHu6S/qX/YLuls8dz4Tkxd5ru4kQxVtl7BR0TwAOVCtY96C9TYlgHYT/5b+ZM4Ik9yB6CjgIw3fqC/gL8yJHaH/QMavQYxYrL+l9OOQHjXWqEvV6nwLV1mudqvST9Dt0Fp9jBM/ZmJ/Hh19bJydUYMkDgoJPObF5n/rbdbd1reVnqQNuh3jf0nLFd3un35Lhr32OndzuxmEylE5gDcstr4QDcoVVL/QXYS/RrWqHXHpQwpGBeBuWtj1UJhR0neytVs7Am6uuwyXSbmYIau7Cqko/nQIrPGWOW/t4+Vmn6Pe8t6bMVFcbJ77CMs2/D66W9bhnhZ+Uz6PNZ2nHWYxJT+dr8LeCnoOe0jvX4/T2fdeuukjmD+1gvem/ym2sYAOY60ruZUofPW245WWOxXMTFyYVsWYOJKXEl2aQEZUmGIcN21OtHv9VRr1gyjQG6Vot5nC4iyLo+rDYwIkUF4Nhrqk8qwScalCOPZT8t1/IxntNHp5soKnvjsUCSh69XsYVum+xmVS4m+dGBku2wF91ZHdaDeqi3U//8VHuxtUnZ3gCJM2zlxTpOu33pIZK2oKlpA4DuNxFr/JdkA20IutJTsZb62xlXQN6WPvhyd4g+ts6WSiOctl7Me93YnV9E99VL2bfbdkMVODFfxPbDZezomzF9iGbtkOgkCwp/n0HvBe+PGnSUZBmfv4jO62+idfE89u1ejO+/xGG5jsX1OGZX16Kza9LcHuI8gk/IhSLgZL1ynAP1NYBOmleSz7jjJI4xltbJSL21VElFVvv2EEsA2eFJdE7OYrvvi2Z91+/HqtuOda8du3Yn6lSuDfuqApNOViX9RtSLg6oZi7uHuL68jP7nD3Hz8WOs72+jwqZezHW2e6enMTw7j12nlyrUuoNoAZo+ex7tF89i3+3Ecr+P09MLVTmo32kj6V1VohPMVnAm+WdrgM/lQgkPBEDvb67j+vo6lndfo1d14mR0puDWvl2LYb8Xrc06ppefo3Z1G+vbawWeYjmLDXRWr76Ls3/4awzefh8rgl7dTtSh1sJuzs+SbPPZeBLTLx+je3Ubk3/6H7G//hqkfrHG43otPm2X8b65V9b/zWIZM3pfNZsxp4psB3tjN/qq2nv0Z7wvjCcg5P18rSPV426/T725CUQWiS2PZzftYyedpbVKAWbrWQP+pf1uDMS/+YyTzCxbnOggOZ37glv2lGOxDW+/lvtwf8s6v+5xWebJdsyJvdjIft92Y7nfLZ8t7ywbfS/b/PYVSntINk/upezrlPiNE4O5ls5QlrFeY/8uMUlf33Letq9tXPsnxgV9bds2nsfRf6Hi27RQ6A7OacYUqTrBL+e7fiYOFJbzKX0sP9dSV3n8fs1rL7lFkD5XHFt2WefI1umSNJGYFrBn0CXYkyT7SIZPpzGfTKJFhQj4An5qO/dtpO9PZuSQPZH1uNdMdsU29ROCdo3KJe0f2Hm2BwH+s9hKFki3kUjEs6LyCTnU7SkYdnd/r++TAK0ENHoKotupKIV+LONPiY70oCAViXVKblvtVBnClZFv9aoWw2cn8fzbN3F6cR7PThJ+gUxbwMiy3YhKjnPJWMGgjNuZscVnW7p+l86peu9hY8MaAZ1/ptwjsUo4i/yqhKm475t88Haq8MK/Qx4QeHICMrYWVMecIXAeONJke+yTPtB5vrqN2c046uudkiSmGetsRz060YhlM9nf2JFKUmNO2KS5ygu8T3YxzzIH8Ez7xp54oHe6qluTHSz7Egw7J7Fd7Ks46Q/i+clZLCezuJ2NYxLbeNitYtdKNit7EB38YjCMMyqT1ju15SDoR6CJwNOXPYGndWxqEYOqHYN9M5qbfcz38xg0W3qNhC/Wa9usx9f5OC4nM2GDBJwIg7QIgm62sQ4CP6H16FZtBZ5c8aRnwXiabfW8fLGrKwiFLIRqb1zfxTonmxBQoyKLoKKS9gjaqW9RrqCu1+Mf//Ef4+XFRezm8/jpX/9FgaeNolIdBWuqPVTd6fPfvH0TP/zwvSrCVdW7XccCn4qzQ08y9DvY0XwR9ze3YociUacBww8+w74uGxx6ZfwQJaKcVMJ2ocwWbkllMLqFKkcCSdDWZ5t1s0t2IYkjti+gVNSewBdtd4+BUdvGq2Yr5viV+Aa97jHwRH8nzJZ1q9J+tZ1rOWl/eLuHuPbRByRpxjoG7Eou5xPGEctU0ddnNg7Jshy8N+We9aDPo3WE5Fyn0znY6bfjYBDIAAIDcdTMStmOlkEmC9/fUzxHR9/N2XIFibPZrHCsGDm8pfCwci6BuSQo0kE1MCBDL1+bvw1Cemyl02ml7KCQlb+Vr79DxnWKNqaoOq+r6X2uhNlRlp+BHd4zuProvKTMZ9/Hc9UmzFnMT+dv8JXPAFz5+87gsNL0/Z46s6VxYoenNPZLxc5zLcdXOpg2mEqDwI6bgeFut3/MzPZ62/FLCo4s4kf+fWAsg1yUHdL82Y6anWDvIfaf7+3v2Di0wVNWXfiZMW6vlR1uK387iMyDa5bBMRsTNiITcPrYWNavlweolSseqto+Rt129Ak4zFZxEY143h/EWb8XdZr7UXp58Syqt6+i9d2b6L95Iceg3nhsWj+bPEiwDAa9VAEDCEfKyt0s7v/9vRo70nC28/oiRq+fJ2Bh0JaRUJ8tYo/z9OU65vf3sSNaT7Q8c67LAcsgpBt0S+DVU2DuaPRkoefXFrWNqBTIglEjakBhAJkRAaWTOD0/A3UUzQLakiwOMuDU5J1sptNhCgoMBtGAVkZl2SmLnPEDzno/I+jYj9AfsfYyYnK/HDsMpYHKa2u46U1Vmfs9JYGZIuxkL5cGHd+xccoc2UdqDpmbn7KfDFwrIAhna6Y/4ncZPJEBD3ctjRyhU+x2UwZ7rpzEuOpUbc2vNJ4t37jWbDLV9ROQk/o/kaXHvkznciNlrXtVNSlEsp74jioQWqm/jf7fTAoKiiobyg5qO4vuqayQcZtlgGlnShnHde3gCNTMxiXjTUHy5MT4GVgpWU4wfp9Hy1AHQfjO3UPiZLY8dC8nA6RbjNjdTjLXmYim4iMI9YqG1O22AlKnp6cyfI6OE/Qdi9TjhXvwz44B96GKivJm7s0e4Ht2hgh0/cu//Et8ev+vynAh+KHGrvQ0wV/Yw4NN5nsKPPJdXX/3CIRJrm3T+D0my3avO+OxY2yHx7qN1x2Yt3Fc6qekH1JVp51Hy1CDvdax5XMxEMtvqoVYTztkHqv1ANc3yMhrNrodOLWusby1g2fDyAkFPgMGiSxfxDudsza9h/y8UiJDClJaf3EdxsA/xvPi5fmxIo9rMy4cAZ9pMsrt/PqceC30e5vAVtsbdvqODmQt5HjYNsLp83s4fzCk8YwIVmH6p+DUQXQMjFFZiZnODDAKh0yVLtB1MnfRGz0mR+BceK4y7HILJ14j+1L6MGccSn43HgPr1tePhmMtOvX0/Eowt3wGNLPl83Z+dZ9MnWYbqUy24B52XLkmNBnls/X+9H5CD1hnO/DqQDifmRdUeL5uaT8M2t0UrED+URlUr6kZr0BvMvpzkLucs3UF1zntjo7geqItSdltPG85hpn73vvW58zXoApl1E/BJxz/3XId81nqa0PmKc6izhpBiEzDpgBFPtdkzdUPqaKLa+AQOFFns9pEo9mQ/uB6OodQ5eVknPvxgyqLCW4qwAnNBaCg6YFzA2LbNJbx3p/cb0MyRwbJ1SuEipmc0an9D80VexJwo0oVMwRc2HassfpXZhCbtQPMs+2lnlaxldxlX1uXcQagjWU8koG5WTV/E8zkbHKN4ckoqnZfZ1b6KwNP3n/KXG5DG5ESGRQMyBmAPC85+9mmMSDEmUt2QWpmTh8Ugi222QgEGvhRYgsV5plm2AES72HZTO1H2l7mq31GZUJOnHBil+W4daTPlO1+6y6fBfsnVBRgV8n2jEP0+0PpbwEggPK95JhKBrviJfeY0rW3CbDjH2eNteW7ADP6Xs74ZS5OLHHQlmvSUNznzmP0Wlnu+v+WIUf5lIP3BPtdEY3txFjQx1zP+sey17aEzxe/2e+lD1fKAcsg6zrt6VyN6z1T6rpyzL6Ok2lsp0hu5ix7g3GWkZah1l+2Tco1sS6Xvm78llWh9F25b7ffOSYpiDaXNWtl+4xEIHRbQEfTCGiP2lRI05u23lRlEmCiaToBLdjfbWxpZBjKp9GKBbbRcpV6XRLoaDVjV9WV0LC9+RrrL7dRU9Y1/SOWorfttdrRITBEogTVlGT9drrRHPajOr2Iztkz9WJF7qynk6jPl1Et11GfzKI+X8SBPTaZxY4m4MJW8PPo47dV8pwocndUIqYqTJ3JHADg/Bxt6qgrcH0AWMsJBytAsXqIRrnRehnVsBtVtxnbxTQ217exHz/EToFvbM+cJZ2p1Z/q7zmBbyrToDxu96P39tvo/vBj7F69jO1gEN1WKxYfv8Tq14+xvrmN1ew+VtP7qNEbebtTc3GSF5D1KQC3EQDVxHcRI0XaMfJLcoIJL3mPdQnwLJeSe4BiBNYJUMkuJ7O53YladxD74Wms+iexGo5iPxpG/fQkmv2uemVhA7FmkhnoZ6o8F6uYj8dx+v5rXP7895hfXUZ7twmoUen10BicRI0kv9Gb2J10o/7yNHrPLsSGQBVpdJqx61RRJ/Kdq1Rl++VG47KJ1H9xkfo+bCJWD/PY3d1F3NzG8stlzG6u42F8nfRa7os7GqSessj/JNd3cfvpU9Tn02juEvDbBVD+4U9iyYi3f47ByXnUeiexHg5jUqGT59Fln97dxfynX2N/cxfbXz/G6sOlKtKgbZ+2Ij5PHuI6NvFpvYwPu3XMyWIP+kKmbPpo1WM4PFUiH2Cmk4XQb5wfyfHVo39iP8y+k2R7rkYuMZPSfix1h30YYwvIFIPiR3vySdWc8So+a13h71ivc7+jT1P4kr4Pvz0+63q+Y3ltu9o2t+UmZ8Uy3/atr+UgGHTTyC1fy/6g9Zv9Dun2ole2r4etan3ONeyLs1b2pz0u2558ns8pCTb779b//CbBkPvab/E6OHlAAYNsw/IZPs9nvMa2X3i99IW8dkf/HRA8V0PZJuC7PDPpW/pBN5P897N6+hxsU5U2reeuOWa57evZLrB9KrmS7SKS5qQH6X2UaXepDCShgKA87RUIFoiCr7FXvzWC6r1WR/IeuYUcJPADhRi90O4XC+EK0seqfoWxKyXs62+qqHMVmCtz1Kep1YoesovkqkzRX54LnwWMVj7v+QPQ2ybAZ7pfJSpy5kOfIfWBir2CWvimg4uz6A26SnYmx6JGZeQhJaqib6Dq0zk+pORg2Sbbvfr64dtNDynpSDZSZs+ifYSZRNb0UKqn4gZeww4Gr5IvSWIpmFbuceXkY+91fs/upwraEzzxGZGtvjuoKrR+NZOs5r3xahH3m4WuR4VQY7WNLYH8TjOWsY8HAvPbfZwO+rK7V5NZTMWiVFc1E8EPKqFJDFiLIjdizZ6AqpzACwwU6CX8TBIHarU4HXTjReckRodKtuHVahGTah+bBvp4p2SDaneIYa0Rfzi9iFMSNGYL9YjnWXxq1ER1O9mtFVxkfamGGmCf1Kr4sBqrlzyvkTzDeaVKih5Ps90ajtcY0b+xXsV8s4rxdhX7Zl2JXgQ4l1Q/UakFfpgxWXwJPg/1cDcOcdIaRHN3iPF8FrPaPtaNXMW3q8eykWIF0l25j68rbtijf/rTD+oHzs+7d+/i48ePyd+x/1c7xBBfPPALG/Hn//yf4i//+a+xmS6kt+6m90p+6cBsQsLIvh73t3fx5fIyppMZm0P9oHheBIlUFcVnM0vGrtUUnqgk6nZXCT74LMgo9tOQYBYYB7TIBA+FJ2NHpeQ7KudaBPWa9NRqCW/k/OK3Y9LsSJomoKpKslDiEZg8DIHCpXb76Pb6Ue+29B0CS/LLMNpI9Gkm+SIbzZX7mbY8+YeZJjNX4FkXHTEb+mzlxAz7BbahjUmWusvv1Xq9niqeSoDRAtpAmJ3mUvjznm9oJ8I3KAdSfuap0uKguyG3DdES+GJB+IwdRY+LB8bDRVjwmh1N7mUlY8CrdARslNrAKJWBwRjf3w+DRrt+z+CUx5EMhEcO/acPID2IVGbGg7LAtUNkhWsghv/bSToCN+tUjSMnuKBEkWGYM+TLZ/F0va0M/HppQPn+JTBvw8OKw2vk73njWGFzmOz4lgaQHTsCT46ipnVMQkIAT62Ksvkw3z+CMrnqiOdpIVEaKgIl8oZ/OrbyANgw9BpZOTAPriFl84SD3+ssMCNXjhwVZ3byj3tim0DDVv0gyr3B/hCjzS6eNzpx3ulGLwvD7slZdN+8jM53b6L1zavonZ8JZCD6TnScvUSWF+Bku516f8kZXq5i/vEqll9uk4N4MdK/zsWJvnO3mCo7ofYwjdWXm9jcj+OgDHkE0x4ih6PR6ixpGwJ67q1kAFqQoNRKxxwhh/AiI4VoPmb6joqi00F0z86iNzqJCloI6PaI5i+2cf3lOnBvR8+fR/1kFD14cQf9qEHBVseZSYEhhGxZ0UPASED3JgEtCszQsJj+RdmQNHDhMywWplzJ45JR9xjSM8pArveoAUafp7KvjK/paguuO6cKLSvEUt5YALdxyqo0bmdp29EGIKQ5skETZx08no3UmPK49pkWaj5PNGEASJs1wZ2NjAkMRKon0ucToNhopsCTZHSVAncoN4PFBiNtqBpA8Tn23vd5toHu/VfKD4MxPlMp2y9VM/i6pYOVHIkETNsZ8Nnyfa9u7n4T+OCaDhBxren9g67NawSLDDpxTcbx+ps30en1AgeJyhfWwCCSsoByFrdBMO9tghMAZsv1NlWmyZB97EfB/6l0+vnf/0dcXn6K2+uvuFUyynd7qFcT8EEGsx1F9m25DnIwck+HUjaWBnp59uxk2MlhPKybdZzXmTlYJ9gI5j2BsUUQyjKyfNYen/cguqd0luzw2QkuExOeOrB8xnO3PrItYJvB1/e+8G/rWbL4y3n7DPoZIgtxHi37fZYMNnZ7qfLQgSifb84Ve+bu7uE38sz7zucXB8E/Xl+vv+4J7VYum9f/M7hkedJpJdAX54mAE2CNKP0IKCggnqpqtD5ikkm/vV6q2Cmoe1RlYb1Wr6VKjHy+1eMHGyBznMumUCrA44+v62uQ8fdU5/sz2p8FBdfvAct+jt6/3ru+ZjNnzTEuB7m9D2Xg58oh63A71t6v6I0SkCj3qgCs+fJI1aFqEPjBs/2gv2lOb/mX9UD5/Mil5EfOY6bbAARUAKagM2TMthltK8hGaaUmrTo3gJv0h4NGiIbCVED1kv0j+jn3U8oOhM4YVW+NFOiS/YuDk5OlqNZZb9e/6cP0NAjJ/eWMw5lPP6Tc3wkAk/PtoLfPVXkOdRbFGJMC1Dgvei3TazFuBYly8NE0hwTv+aEfHrzsnAHkinRcPwXZ9TzRb1UKRlPNpQokrp8bQCtxg0bCuTpGa9iop2rfWk3AwnJrSrfHJvYGsxREaKcqP8slB23li5BxmpvzWp8rcSVXLfMa57IEzpirzlAjASBwySPDDLSVMlZrmfvzcEa5p84B2bO5OsxywP6L19q2fLeb1qv0qUp5q/NE5mumIBSdRgbOsK3XKwJQqTeBg/28f7TTtxmUJMlivY5xru7kO+jLyM25bes6ycx60NVb/r/lo/0Vn4XyrJT6yYkJBmtdncX3GIOqwrMty2fK5JPSj2Id9Lxz4NvP25WU/N+2A5/zZ60XLE/8Ov8v5QLfN+BgYNPraVngfW3d6PuVutvX9DkTrU7W01zH92c+rDUHFh2nwGKmJ/Jc2NcpLxY7vS6apBag3m4vOhsqkwAS9flINmZn0I8OfVS78PM3RG0NwLWYzjRf+jDxjx5lJHkdbq5i+fUuGvdz9XgikWuzpxcTNDOhc6Am4YoT1aJ5OoyTb76LwcvX0egPYngyjPV0HvvpLPb397H6ehvb+3v9fzNb6DrkWKOJ6HGrfGsl87BHG7FcpypF+WRF9Z177EGvp8AQAZlc1Qt1DH1kSVbbHlIvKwJjG6oXZxMF0MjsB1izvPSzK/er9vQhZSwrYbzbj9Eff4j2jz/E5vmzWNNviT5Zt+PYf76K5fVVLO5uYjm5i5hM1E8Jm88B7wpqIEIbAFCqYF0LLDrqLCf2qSog+VTQZMnvxw+pp78ZI2cbmbIiw7jTjcPgPHYnZ7E5OY392VlUJ8Oo9zvR6fWjAYVzPh8tbHyakq+3sVrMovnzh3j48CFWXy/jMBnHZjHXmT/95psYvngZg5ffx3bUi/1pT68nmxSQK2JDdVv2T457XDorcZfrnNeWsZyv9Kyr1U69m9ZfL+Ph3buYXH+NA1VQ7OMss+zL+jks99uY3d9Ekz4ozBdq4E43+s+fR7M/jPo330Wnfxad8xfRfP0qFr0qNtCzQ+t0cxuHXz/G3c/vYvXzr1E9TKICb2k1YtqsKWv/cjOPz9t1fNquYwaYVqMX5k6By6pHpW9X4D6gO89NelIAdkpiOWwe6XUtw474RKZ/Le11z6u0ESwTntr1/N8BCdtjT39bXyErnDzx1E+0vihto1LP+9lZ9vj/tqus06yjfFYsM8trlbaibT9eK2Wv7XWvk+d99MMLqjzrTMtf/q8gQw5UPfUbrU/Lzzvp3fhZecbtszGmUidb/1jWyu7JOJrnaDuM98o1Lp+RKjgyUO1r8vtoP9KDNOOn1pnWB+gu8Avf198r9YlokwsaqqPtn+WH1z3ZCelMOvAk32u/PQaeekF1CEGUZSx3K4H5g1olwBogX+Mj2EWvIxhA6OlIC4icXIMNt91uoiIBQnSPDVWh/p597j1A8Mi4iMfufcMaLeazx+oN9FcrswcRjEdHYjrnNUC2iZad6u1GLcm57U6JOGq116qiezqQDiQQhR2EjiTZV31usi/DPFSdAt0yCVV5fVVVlKvLSOrmbypu+KEaX4HOdkt2KeuOLTO/Hx8rxTiXDnra7tgtt6lvVKaeVlAO32K9lU6uf5nGbrFSf97Zdq0gDolcBJ7qy03s6KO3XsR0u45VroaGYg79D463o9ceSW0wQu326tGoHlvrlJBMMAjdQuCLJDPJ912qYmIcg1YVZ82+Ak9UjEGXR+CJdScIOd+shVsOD/V41RvERdWKYaNSz3r6Hv663eizi9pewUqu36eqZ19TFde0W1fiO0Gok05PQbDpdhVXy6l+12stJW2QQEl1MpSOZGvKJ2aNqPouquB0nvcHYZ0EdJ51unFS9RRAvSMhu7aPTSv3fY5KrTws11y5aFuaAOKLF8+FDbE3P336FF++fDkG+OWnHnYKPA1gYeq345s//zG+++EPsZ0tY3F3J4pD6QXsUqqPapUqve+ub1O1K3PDbsOz25Pr0BAOSPUfazFZrY64FbY95wpKY66pdh30O6Y3Igmo8hvdzy/ZjfJ3Gunc/K8CT/idQYIfdmSnJ0o+Ba7aqeqdZMFau6XgJHaZ/HSqF2HPyDhFGXgS9pIr15vZPrBsf2oLM8fy3MvOKxIl3A/4aCTlP2qDweCQAMRcZpmdPAt+ZxDaSfCFraxKYW4FVApuKx4ffgtSO6MONNiZ4HoWanyHw2/Ay59xBFpZr1mZWAHxMCVIMpBoh7QU4KVy9bythH1NxpWCWwnYsQFhhcP3tIkiZdMbKLfz4XljfBuILgU47zN238eK2AbI47wyr3cWnl4Drsn9iWJ7vTxHvmsgwsDgU8Xq5yGw4HfKnLk+Y2PeNjD87MtNBHDmLE6vnRU6Y1gupwo2PWahJONbYCp9jA4pwGCHvcxYZcwGGEuCv5RJAAAgAElEQVRn0Ar+6T7zmj6ufYoa23CwcWJB5T3ioMZT51bAUy79tzItD5buI1A9OY2d/SGGu0M8j2a8anfjtNWNJhnfZNZ9+yp637+J1ptX0To9VVQaBbLNpcByTNVsmIZ7IXALpbu8n8TNr5+kpHqjYbSenUTz2UnUO6lXxfjuNqrFJjZXd7H+dMPGjw6lp81k5DczDZ3Ogftr5AwUnbUsxG2YCYgqnrkysvhcztpe4czhEJ+dio6jeTqKs/NzUd5AxQFdIP0FyJY8f/s62oORFK2yUXLgaZ+DJ4mG67G/hwNGOA7OUhF9Xt77JZDgZ1iX45t+aJKX9vJjXw6UkYDhos+OAXnmluhkHkFIPfMMEvK52TSVMrP/XDVTrk9XDmQyHhVAhk4wN/NTX6cc+BBokHsNlGfRcjXdNzno0AMRGCHwNJ08SAaa0orp8hzTWlAFkAJPkse5xxOBJ58pnx+vwRH0zArCgQ3Lc+Zp0J+/S6NcRm8OanHPJPNS4MAKyefU8kvAewaEbXg7Y4zvQAtUVtFaLwg0oNJpPNFcBKqNx0eaPa7F2X7+8kW0Mg0igSdXPB2VZ15/6zP/Rm4S3INXlzXimVoeeD6s++X7D/Hzz3+Pj+9/jtV6HlHbxHYD/cJalU9kpzQUdEgAJv+UPXWkDEvZd/w4gGQHRoZuzgYuZWupn3j/cS3TXvfa+G+vq1/3MzbI4fPhc1QaD7xX6jSB/dk4t951cN57xbKQ+Vj2W9+UDjnv84yeyszSTsB49p7ides/f4bApfZ/TjBxgMPjbHcachTKABpj4Drsq/E4VRR6X1sP8Rrz7BR0nL+nT5xF5Qa7fIZsPIHqYqPLZy/T7RBIdyBKVBjUNOVsaJXrZ9BYdDai4+wKkLMDDhBsYACHgmam3g8Yvzqnx14S9L54pGL0GS7nQfVpCaZzT19f+6SVenh5fb1WpawtHeenOjZV/yVQ2PKNax3B5mxHMT9fp7SHCDx5TN4ntgF1TpZrUfFwRkWhAKd5noP+n3v8eb/8T3Yejc+bTTmMBJ5ko9RSxRn3s11n0IL5+RpapxxUh9ueZ+Z+OwQQ+fHZVoWTELvEiS3pjP0DOJiNd8l4IOScvILOrMGrT3VwDuZAe6SACJSqg76cMqoZoNoiCGl7DucKZ9mgtm3Ucvw8h1p2XJWFl4E30yjZvrMcYRzSYzgqtVrqjQY9ZbP6TeDpeP73++h3U4UvzxuAj1WhMbzOPr2mcsa49FzWk15XATP0IsqVxJaLXM86VM5ukfiB7jvaa+qDmORXKSO9h3XuaAQ8z30TcxKK7nPANl0qU1GOfe5PVD57nRvsk4LRwIC594v3gM+v7WbvLQJPPl+WQdapx7NYJTtbQZkqZVCnZLRubNYw2idKPAWNsn/kORKQ0B7OtE88M6/57e2tqIwt60qfiDFIv+dehczfz8Hryf1YA3+2PJe2wbmGM40tB0r7vNQZ2oOFvuPa6GHbZgZOHTSyT1Xa/qUO43NOUinPs8+X17G0t0r55Xnx+XL/lONnbtar5fwtY1eLJH9LH9VyWOd/vdAZRQ8yds6y/W01akf2U3V0qEUvaqp4gkUB4IkKKDKPSdyTf9TtRHcERdsg6r1O1NW3NVXN0w+HH2iYqSTEPwA8aIzvY/n5RsEVKLvXB3ohbFU5A4uBq0CJNpB93Tk7iYvv/6SKlN7ZeVRnw0T1N1vE6vo2Ht5/iM3NfcRkFtv5Mk4O2EBzJeNUufEcwV36HlApQza4n6t8/WwHaa9kihxAEEA2QDvZT/R8wG+CFhWpR/Ib+po92jgo81tAz+4Qq9wzq/T5SntDFQuis9xHozeI0Z9+jN6Pf4r1xfNY9NrRGA6iDY3h3SRWN9cxvfkay9ub2N/eR206j/ou9Xem74NkvirEUpbwTlVaKTB41JcFTQ7BJ76i/Zcbhm9I4qOvHb3c1OO2ikPVjl13GLuT/4+v92CSK0muNT21riwN3UBPD2dIvkfb//87dt+Sj3wz091Ao1AonVrn2nciTlZ0WXNhBit18964IVwcdz9+FnFyEntoyY/7Ci52ewMM/pTVTNBc9ERNBYY2VH19vor51W+xvbqK7d1drCZPEb1+XP70pzj54YdovP4Y+2E3NoNWLNWHGPuhljKroQDMfQtly2SdJowB0BMQsF6Nx++3sXwaRZ+Kq+k0xp9/jvvPv8Ti8T5lbGegyYwanAX39Xwi6EblQDUF7JgL1rZKMgZJAifH8ed/+p/Ru3wb+7PT2F+exgZzmZ6/k0lU//5z/Pp//z8x/cfnGLInoiKwdVyHRqgaXxbj+DqfxTeA0VY7YAWjV4sAtU4jdvuq3oUqBN5V55xgYT317xXlQZaFtmHsg0h2ZZ3uM136MrZXy8CB90LpT3k/vrTx+bzsmhwUN4Zle9zn5qXNVY6l9L0sw/idZZhtv9I/O/iL1ZQEYtnl52gvZBvFwXknMNon5H7GVazf7GOW+tQ+iN+dv1kHMEbL/tLu9LXGuowJ2UZyEiH38btaZ1hn2T/g9w5Yea5K/96+kn/n99MeBhcAi1kmViNjlaW8R/ba9vScWw9yPfLP62XbwmOWrUalQ64E81rZtuA++LSHdaGVgpJpkh8uX6ZeVVB4O5pEv0o/HPrJTGO1WUan34s+tG85MWqJXQ7N/x7qNgJPa7WKcMVTOvP4swkzoY9xw/YFciszy+g9c5IVbAAlrumz4HMyenp8xiJyD2j5l5menmof7Gr7SLB7OzGP4NPxpqazvNgsY1XZqa9hZ9iP5qAX7X43hq12DE6PVe29gB0G+mCCWoDq0Hpnau2DjZvZH7SHdtvo0Y8nU0n7PILh8HdsEwJPPjt8deKMxkvV25SgU3ou+gwZR5I2CXOj+4doPa4UeKJVBUF4gjjY14N6S4H8WaMad6NH9V7aZQynBcuAGA72sVJBTE1JVmBz9NTCrla1LT25qWqDane7idUuVXbx7gSfCDwddxItXntb0fs+7TfxQGhfGWyV2Fb3osDr7iLedvpxUm9Er1pTaxBsiqtI1XFUPJFMzh4Qrd4WKGQbT5VNsl2qDQWe0GvI58fVXJVPlUpD+leJErAvgce1UyAKBolJlaSVvcZG/3hEchP7P/dNetfoRL/eUQ/Ih+U0JlTrNZN/he1DQPJwfrKvMc30gykZ+Ui+H2cIalh6eP9OrqIKtltVZZ1cnMTrH99H/+QoVuNZ1GH1AUPNLCPSm+tNjB6fYo5tQBIaekVJPNA6JkYkVaV3O8LjRrO5/A/7+uw1bCMl8cGKouTAmhJtoB/keyVOQMFKYLXeVODJFU8V9c2MVOG2j1jUW6lqHXpGAYj44V3JlRZ2RexT31gSYDJDBn6FqrcJUObAk5MusAtsb2M/kjT5Ut9Y30uPUHVftA/QD8W//zbwRMWTlQ+TUYIAdoZ4sDPlDDSVToGNrpcDsILj9wgiKx0rCSvcl4a9FQSfM0hcKkcrJAt4O0cehyfOgqRUulYsHgv3PyiZDKbawUjjTAKmVP7cg9+lbNNEA1XOIc/zGGnOLQAgA5PMQxnEM5DguStBScZGxrf/ZuHJvRkzxoADR+X82BAwCFF+vjR+vIFe3r9cL4PsVrZ2sC14ZdBnx83X2vnm95PJ4yHwlAyOZ6oMAk+t9nNzcObC9CwepyvebNB5LWyksS9tvBg85lruc6B6KaqjvL9ZgxJQtVHDvWzYODPSe9eGg40k7VvKkckaJBOAktVNJS6q9XjT6cdZux9Nstten0b3p/dR//AmKqdHUaM8s9KMXjU1lhUgJfAxZcTvyKCYzhVsGF/fxuPVd0X/28dHUTs/iv7rcwmU5XQW9ek81lQ7fb2L3d2jGkzWW/XY1CuxhKuc3nHOCM/J/WXGPMyoNhJkSGdaHM8Tz6VsU/sfzlAEZYvMk+PonwxjP+zH5emFAgS//fxFsqx3fhJHb1/H8ZvLqDfaov7Q3AEDYVnkd04yJGWCp/nPlDpZ8OrM5B4YPn8Wgow17YEEGujMJ9zvEHjSmcgZL6ylDfoSxPb597lMn0/31H6GxrDIuDag6j0CeGjgkGfQpyEFpFNTYLx5G77IThvwpcwx0A99WzqTKTuX//d3d5Ivs9lE+0Hvn4NPOre1Zyo/FJ3eORuIjNtGu4MTNlh9jhmzg/uubjEYWzpElokOrth4lldcVmzkgLpli8rhc9CP32mOMrUOazadpwonZQdnsLYMfFHx52dxHYYDASPeA8Pi7OL8QE9FhgsZ+QbOVMKdqUPsTFoupzmdye+0fvN7e24Y0+PNY9zf38XXq1/j9vvXeHj8HovlOGpVnCb6O9GiOd2jmSkK2CP8lwNGgCpn+vr9FWTO1Unezy8dQ9/TjqnPCOtgWWj9ajl/AMFzwNDOVKmffV//zrrWMkiB5qwHPSbrL58Ry0rriT86V+U9ynf099ZX0GWVZ9O66/mcm3876dl97GOQ6VzI6B8c9X5Hg+t9al3gdzBwawcyzf86jnpdzWfptPszvJ8dZ9k9OYiPIUvwSfOC4a6ePTT9TM4OIs7BNPo76OyRJZ0roxw4ApiS45vPK3OGE+N3wKgj++0gH5N4kyFv/QiQWJ4/r6f/ThL6HwEjXjsyf50wYjvKILT1guWXAQP/Xbo4UvWy7QGP1T8ji7wPvcd+BzST/VYEpq1b7Uwwnw7mA74ha9WgmAolsjOrz338fB+/u/bpNgUqHHjiXJaBJwMr3K98L4+ZdfT+J8tQwH6lqvvpXGd5RxIF45MMyw3hZZ/iC2S6VskIHM5cGQHVHoEnUWZlfUZQjftqjuq5Wge5TxVETvLhvXDi1DdQFdIFvWuR1av5zlQxApIy+OmG1gbWvD8sE8pAufoHNVLVZdqryRY2iIz9prO+TD2wCDwpOLfCdk19BSUfyObL+wQ01ucbuhfb8ZYjAlRywITmwdzT60M14QFwgoY4+xUHcOYFFRF0YAYZDnZOUYXFnBoos13vPajzkPs/MF6DkKwVlRZlsMa2oRNMbKfyTAdHtGeznuN+zwl/aY8xz9DuaU+Kzx+awXTWJRtyUFK2K4FH6DuqmaoUZ5REmUWqMGFOkZcE9krdYllh3W7aQNt7L/0snyX/XfuosI+wHUxZxLt5zQ1K+jne09zPtjvXkkxim8R6zfqy1HMedykr+D7R/SYbwyCjv0c/QPlnoIFn29ZiPm2DWc7zvHLvy/50pVKhUz0n0hmZAN82it/NyTWzRZIXHhPnwuAoFHNNBQO2yiAm8NTFJ4J+EOAl9gJ4pN9JBOz15AO0jwdR6/cSeL5ax8PdvQJagFL9wUB9WUkoAKBoLaYx+XwV6++PUSGrm15MZLQDAMNiQLWfKurXUSer9vQ4Tj7+GK//+Z/j7P2HGLdTf6c9dFLQIn+7ie39OPbjaawmkzgezWI+Hakyr15NfVpJ1qSXBz0/SVjTOmbmB+aa7HD74XuqiHIPKa4VBpGBTVFHN1PyAcEvfAuASpIVakTJFqsgS6+0bw56LwdRFIRVHxXQtV4Mf/wpOn/+p9hBtXd0FIt+K/rbiCZVPU9PsXi8VaXN+tttbG4fYvN4K0plVToDkFHpXtlFgyoBEkvoWyGKuueEjrKPFReQJQ29HklOUMFBaVhttyQT2wNA02osqvVYdwYRw+Oong2jMuxHhV5ejY76YKo3CmG7GhUP6Z1IVIy7h1gSdPr8Jar3d1Ght1u3E923b6L36lVU3v6g+62POvLdoArq1qDHoWJ1K9tZ+j3rHem9bJtytqATnt7CpPEQbeQ69veXn2N2ex07KgYIChbvji0kWckaq19hktdia8i2ADYf66Gg18kgPn76c7SPL6L+5m20Pn2ITbct9o/p/WP0r77G13//j1h8uVLgq0bPkd06prWIdaMen5dP8cvoKe6atdh0ezGdrWJJxUOzRTlXbHcV6Ugy0Z14gczD7lFfkGXSU5ZLluMHeZerpG1r2756uef8s2VWNtUOiVmlTWIbyXrGutCyzbZzwn+S/Vfet7SnbVP5ef7bQV/mObc/Vtq51k3PtvZzVe/LIIhs15xA57lCryH7SzzLNqL9Y8tef962n31265PDnslVr6UN7rmzXcDzyoCY9Sj3NB7kSjLur+r0zBBkX4n5OFQQv2DssM1i+4h7+ne2YWyDUG360n/wWsjGzvaXdVppp+jvhyTSZxYErz9zZ7xV+2uf7GwSk70+R1AfQ2t5/xjN3S4G9PcUDek2hidH0Z4l6uRV7GO2XQcE1etsyyCHaQFB/zhhItBRElTPeMd2u4teu63AbapC+n0/IgIGVFKVvmSpn2XjLOapYqhIltuqV1WyIfFetL6ZWUfVOshXcIJGM072yT9gP81JcEDmthrR7JGE0Vc/udfv38aKXq4kB7SSb20ZPM+J1IzVeB6VP8ZQSaoWbkCCZLa7WVvovQk80SzOe9U2g/cs43q6fZQdjh0qfAc7hOqep3Hc395F/WERtdVWQRqAfyjuCM4cUWETtfi+X8VkNg2qfNWuEcyG1i4kaW938bReiFIPpgUQNOgNtafpl7qYK5GDqhP0A+wGsjtzjz4YMt5AvbvYRXO9VxXoY2zjfpsCVvR3hWqvtavEcF+NV+1eDPahvlx9ZPB0FvC8TFaLGK0XqpJlDsWCgCra7ONxu9DP/VpTPcFIel5UdvG4WSSqvUqizWQPySbM7ECylzbbGNHqg+DuZi32Gd61xzwSYNnu4u2uHr1GR/4PNH2j2j6mtZ2uh8K81kz+iHy97Juwdqzh6elpnJ+faczC0u7vxXJT4lv42NX1WmMfng0VeBqen8R6NI1YLDWnyJJ2s6PxPt0/xMP3O90POv3dvhZtgkM54ChcngrtTJ0tpoJ5YjVqNhPVOS9M9ZIo+sFCYx9TgrGqBiNZAl+JmFCq6CP4QzAy2ZR1jUn+B0l1AWvGOlq9fmxlW+9TxVWtJTuhPRzKl1hzPnKCOvOBrYXeNvsHOKtlGv6ZfULGYZ1nOWz5Jp2YfdcSg/jd9/8NDZ96PFnA8eAShLCQ5oH8np+tCA3IeNEPYEl+kIWxMxdLBWPwz0b6SyVeKmkHnpgIGwUWBAZPSjDNzqAn6+CkZnDaitBOhzfhy8m1gnDFUqk4BF7k4IYVeglaWEFzb8b8soqKe5cBndKps4Nih40eT1bsJUBQGhheJzvrPM/geunU2yjwvdNhSI6rDZvSsCoVarl+pRNI4MlGmR3eco6h2stYSAagkuOp/QJ9RC7ztSK1s2fHDeFvJ97vWRotfj87j8pOy9Vozkov19ggmkEAr5X3trJU5vNUhqtqqd9nlHt+vBdRJghFnEZ4UofbapxWG/GmO4jL4YnKgjvvLqL90/vYXR7HRs3m69GttpT1gDOiElEFDRI/63IyVqknWYAPP/8W44fH6MK3fj6M2tmRAjv8bfEwiurdU0zv72N18ygOdqgg9nCA4i9WQxm9B8H8B4EnlLz2lcuRc1NC0wZVlglMgyYCWib6NlV73eidDEWzt+u3lXk4vn1SNUprMIjW+Wn0L8/iBMen5AbN2Tc09TPQJoqPbGwSeOJ7Iv42kAEZfVZtvJbAh0CgHKSB6iztzdwLBUAzKyPuYYpO71OPga/l/vN86bpMdeWzYINYVS2AHrOU8WKghaxUyzwc6Do0Orlig3nmbw5AyRDKoJoqPXI/INI+PJ7J0yhVbjxRGTRJIB09Y3J2qTJCLRtzdZfBXn7vM2DD2YEj39/BJhkUucLRMpd58Nj9fuVaJIMwN6HJ2uilg0Uwzc4Gf/P7+7xibCBPTTnoNbE83YpOKQEVXIPhgExgHDg9pxgWrZYCbFrfdqK1kQNNhnsGfQ04+auyhZDjkapjykob7y/JmWVoXZ4e7+Lz53/Ez7/8Le5vv8Zmi3GDeZuctbSHWbeUWCADspdKnUvHrJTv1oNeC8s161LuYX3ra0vHkblyRjbfl06fdauvL50hy2/Ww+/Ks+y4ybnJVYC+tnyu18aVYga+HTSyrigd6/L5pePsjNv/zjHHgbLzBei/XC2j20kNZZHTzLHtAN/DZ5WvzA9zoYqMDPoyPsmZ9fa/DTxZrytyQGYqAfist8k+4vncb9DrHDIBleGc6b2o1KJKhtAMVU6yQwgYAc4zvxiq6rdDVvFzU2rLXclkjHT6FrgZvRMIcla13jfLgXJ+S3uKbKmD/C8oPQ46GH5wgMfcn9LytNSrtv0MHNle0Z6hY0jRw8zjMEjAO5QG60s7Tg5DUfFlu8tnRhUu+UzjoKjiJCfvYNQDvL90fC2j+X2n1c1B4eYhgKKsuwyeU53D9T5fpc0rR7PVTP12VmmObCuTdcj37j+ErMeB4BocYAJRfL7Xxb18bt7KevC+kjmLlaigXKEiMDbrCD5LRZMC2GJESNlvjFXZptCuQBdHwKfIOLNtZzvKQSO9Sw5+OoDKNew35sLgP/eyvcoeh1ZCGXO5qo3ruRfOOrr9sLdMBU1yCg7bOsn9A7Udc1xU85kWBf1uX8JyW0BFXmOAEmUWuo8hVmOuwsFWIlDH5yz7LAusR+jv4TlxYFBOb54zskot+7wXDZrxHAfccN4sA/d5PPYBSptZjid9FvM7YPs641F7g6zO/C8lJ+Dk1Z97uED9Uq3kPlg7ASvaq7nqSboy74sEuCVbx7KWqhD1eFqvNAaofnwefE71/nkvS0/muS3lRgmC2l4q9ZLfxTaN7Wl/zvIF+etKK9sOpV/hufMeLnUhcy8nOQcR7KNYRni9DDZ6vaxjsRPKtbBfVN7PFbmljLMM9DqVus9+oOUFgeSX82tdrP2/XR2as+vdMtuAfBSqx9Hb+130ttXoA+CoX0AKEtOvp7VOoEqlSuCpE63hIJonQzXt3rfqYjgA4CIA1e/2UiNpgI92M2W7jp5i8tt3BVEAvzb4Y7XUKL4BoE3i1mqdqq5aHQWejj59ilf/8i9x/uljjFWRsZEM2s3msXmaRpW+iU/TWDw+Refzt5g+3cd6Noo6TQN2qXJ8paB3U8Etz49kVsYHOLc69/X0rnISdwTCWgJDiOcxtoilKrVilfrx0bicqkDRM623Ue8UjAdF/xyvk/ou7auxgkIc6vMPH0W11/j4Q9QvLuKJCqJdNRrrVezns9hAjfXwGEsqib7exuS3vynhCworkghV7U6vC5giAKX2z4lv1u3S3Qdfiyx07NFa7CuNqLa6Ue8PokKCFADR8Dhmi01MlttYklHdP4rayVFUTrpR7baiXmkmmikAHuxZgFfOgyqmqQoax+rbt9j98jlqt7fR5D3I4D85jubxUXR/+mtUL05ic9KPZWUflW0lepWOQEcFnqDg2if7Oo2ZBMPNASisLNaxfhrF+u42dnc3sf5+HbO777GmqTsg9np5SMiRf5YZKHzWBrW27HOy5ZgX+TxLWAOWSqpZ92pR2daid/IqXv/rv8Tu8jxm9DyMSjzd3cfw/jqm325i8/1G+25Hg/t6TZny4+0mrjfT+G05j+tIFU8wiJBQhK9a7zUjoPOnQTz7MJ89dGIZeGJMDlSUQQaB0wRwi2S60k61fWlbxbrHslj2wQuK+FLecT0+s+3tEqty4o0TwUqftNT3tvN9xkr564SZ0v6SLPkdsJiwH8u4l7aYMcFSr1pfKvEhB+1KbKrE90q9aZuw1NXIAL93iXP5fnhYXhP7AbbNeY7xNesuJXDkIJnf1fZF8lcT1aW/t5/ja70+h+cXGf1e1xI7xP4q18Zz6zG6Qto/W4f6ObPJVD4K9/QaeM/Y5/W17vFUzQlO3PP0aKhqzMXDY+zxh6CFpjJ0txETxMmuqiADwVrOy0p83+j8ioBn3pPAk+aygl2cervZPlDvWoJOqfY0+VK7TQqSQGufk2G9x/z+nj9TGWuPUY6Y/WWewXvS98jXElh73p8J8B7sEv1eBSq93N+zQlEPPQypAD4fxJsP72JTqyhpWr2g8rvovo3UkkXznumVhe/lfYLMpqqMKiTbFwQN7AtvV6kSvDwzfleeMyfxIlf1at/Rj7VCJdRcFU+Lb4/R2VfVS1RV9pWdsLZeoxXDZid+22ccAt3lPn70CVJwINTjCQwE/Yu85P7IbVFtZ1scH4vAEz2edLZyxROVOq+x02cb6X7wkMfqLh62i1Q9W6vHaLFUX6fLRjvOas3obHdxClvR8VE8jkdxtViptxLVWlTgSh6Am8D0gj/bbipJBqo9qrQ57/P9VgEpBasqiepce3ubbHmSE7zmj4w8B55IWCGoSl9f0Zvv9vFqX48OydWbreZi1IgYV7eqbiOJAh1oeWL7XnZPo6H9//btG8kDZBVJy+rrndlT7Kv1SUysNtTv6PLj23j38b2q1KjybXV7Wgvut12s4/b7TYweHlU1nHoo0S6xeaCIFI4GY4QqjLbqL0jQjT1EBVKyDRIOxrnnvLJuExhaCJxCr0cwrFLXc0FKYcxgzvh/CDyx3vtKLAg+rZbR7PZSIsVmF/3uQAFlPt+hOECB59Cap32cqsDBHmqNlLQoPDv7xZJv2acikPVH2MLB58794UodU35f2nyl7qx0Oh31eDKo4IAIP9s5txPH14PT52hCwedaCl0rHzuTBjblUOeMcDaAaRrKz5YDZ6EYC59xo1cHWKzYHUw4GJuOzGfA0orm5eSUDoOc/oIywcrEET//zYpYjWLzfDhIUgI4nicfOv/NwK+yFnN/oYPgLVbYDhiKwOClFbfvyRh9XzuAdpoMFJSLXRosVmZ2EA9Ct1h3H1DvjdI48RigjEOwJ+A1AQT+XFpzhEMCZNK/pLy4luxOlB7vavDSfyuNEStl7iFFmQNXBkz4uQw4luvNNWWE2w4mzzeoYMXiMlrWxQATZcsv98/vlCvBmPUmOruIYa0Rp7V2nDc78WZ4HOeD4+i8vYzWq9OovTuP3aAtfm36/nQbHQkSKjoQVAKfaPg3ncfs/j5isU7ZjH//ovVXoOfNeVSOewLDKvNVbJ+mMS4H0GsAACAASURBVP3HLzF7GsvosHOEAl5XADTJ8vp94EnrnnuE8N7gqu4rQqQbhw/FxtxwnzpJC1wkWqaWeMIpd4Y+sAXdVKsZo5u7mDxOJKS7r+jr1BUlyPD0JCoFcGDKECg4vFdwam08A8AIvC6CGYBbByMwOy4OFto49/pTnZT22TOYIjomBwJyL5jS8LWc8h7kWeX+XW+fabrYvQY1HHgK6Etyvw3tbrKWTU+DsbNNmch+Rwt5ywGAN88FAY4ky9I+l/xdA5ovEs3ceBzL5TwZQrnXB+/KdTqjuXoAw8byw/fxV1/r9wBAtPw3cGNZyO+dUexglD9v/bDJFUWWl36XZ2Pc1XzJ2DdIaOBqBviag0qeo9+BYusUmOI/AB5gks+zgKlWM4ZUPp2dCQzFUVSGCrRFzUasMhWOwUfrEeQ33wOOOLjmr5aNyPVe60iOOH23bm+u4uef/x6/fv6Hej6xFpt1omokgJvkK/ttrUoQxkFwzIEtyzbLzlKeWk7bCXzpANnp0Zm1oZBlmJz5DCR63cuz8dJoLuVX6dTxGes19160o2b5yrPsIDLH/N36z+eQ+3t/WN7aUCl1Hb8DLCvfubQvkpOW+5flc+nx2Tkz6Mp9XeFqeS2ndJ0y4llrn0OPxfvewEI5T1bFpU1B1vNBd2WKGfYcOgwHhueRyUQwwnSYVMNqz2eaGTLs+BvBK2V3r5cC8K3vLItlCNZryvb23iAExlhxxp8d42dg7+DsZiCZn1tkNBb0ep5fB+tpsu294ne2fvXP/rtlSPkcnMDS7rFstj3halfbgeU+l4wg66qoaNH75QAZ3wsYznJNPRnA3LKNgdxFj9qu8bqX9tFRf3gImpQ9nqz/l7NENezzJRmeKxRtb5RJQuX50/7JVUTSnVnX4BRCWcB9oULB4TjonBwIl97BGUReZAdSMjlnFStATlafeitWlVWHM6YzulpG1Om91BQ9kve259GAjBMtnCiF06pzU1DtQs/B2NiLBNMYM2AI55bPU12KTPWZ1piq1Tg+PhaAIXo+9zBjHckwXT7bg67YPATlSMYii09NdtUOJlFZZSDiELDMyW5k6qmSMP9zjzXtHTj8cwDJAJL2fK4A4744x8wHWaXId+2VfN4UFKFJs5sT5zWzvOasYFOU9i/2kfcnjp73u2WK7QjTTjqpwjayz6KBDZIXTFfN2jZzz1Sc5PlqHYNu2t+Wzay9bRYBEIskfyX/RUAScq4JylLtYx1jHWs97j1+mNg8j5bF1tUGyuxr2DawvinPte3o8jxzfi1fPUel/HCyiwFD2+CW2a4QZ394bL6fZbH3O2PmGq/XH7FBlHaKZVEJ+mnNc6KCx/lSF/vd5WNVnpMGLIdKXUx1DPvUcsPyQvPKXoW+hyxjeiTUoKvpRDdX+RO0OtqmDG5VDLWa0RgMonnUU/8fbHLI66B+wY8AOORdoNpr9boKXG9urmNJj6fRDFwl1kHwaR+AlySMEdxR/xs8k0o9GqfDOPnppzj7619i8O5txGlqzK1A8Woper0azdKfpjG7e4zm//k1Zg93MX+8izrZ2fIdVsraFeUo1QY5+Uv2XaaD9v6vNpAe4msNbG0CIRUCFU38oVrMl3NlI0M5qMx+JX1uUuAMsFY58+nfs8353PcVYAh9qybu9Md4+z4aP/0pWj/+GM03lzGpNkS1UwMUA+Rj7Mznr9ex+nYbj7/+V8wfH6O6WkcPQAZqoN0q1vt1LLar6NXboiI/nP+Cak+6bId8JP2kph5TjaOTqA2HUTs5js7pSdSOjmI6XcZ4NI/5YhsbekYcdaN20lPgab+rKsiFrEcOQ3+FPERvMtYNOMT9fax//Tkq366jRhY8cqzXj9bwOI7/8s9ROT+OzcUwNu2W6O1btFInczr3k5A9qdjfNiW/QXtIkApdQLUc8uTqa6yur2I3eozdYi6bRzb1PiVZ6YxQhWVbI9sojQVVkJ3Y71LyBcFWBeh2ic1lzAJt9tHtDFRptzkbxqLdinq7G4vpLFqPt7F9Gsf2nuqzsew5AmuzWsT9Yh63+0U8VCN+XsxiDL1Qu6+KOyoIOkf0HGml/rgC2nI/NvQZVQIAcdm/s5xRtW6uNOG9OHe2ZYRZFH22uQ755oQr9qD1PPKM39tOtazxV+/Z0taybfZHtrL3dymvLW+efelUEWNZyfNLHMqfLfEM+7uW6+X7WZbaL7Mesm5gnJxHY3s89yUWg71g2WffrzynZeDppZ2q+603mn/PY0rWSIkyfpbXx/vwd/5j0b/e4/e88dUU3X52+Te+x7/0fFnvWr9gT5BkY1/Hf+d6X4MM9vvati3nH2Da/WmN81mn2s+yX9IwO0BODuY9u/QPpHJlMVfvuzYVpJJnW9lzF422Kk/u1st42qSqFViYoAVTpaJ6z2WfUi0QNrHL+BwsDqIyho4e6tRMCwj9GPchyLOZp/XwnmPO/DPfd3kW5yjb+dLvOQDIfD2pGi3ZLXyu0UwMCcluWsZxt6PnwtwDqxCBMNFPw/RQr8XZXz/E8cWZfgddmXwD7D50WqUaR6dnCdPKfUbdK9M2c7fdEnMKQQr3ONWZwLYCcxgl/8AJs15L2ydQmY+nk+d2K/uKkr2rm12iwL0bRXdfU+WyMA/sfSrFavUYtrpxV9/FLLc7obpUsmSVzi06btGoiNmIAF4fWUZVH7h2vaIejur5XQkFH2zLK9kiUlXNGZR9ixT0odpqVN3H4w4upH00qnVVyPf31bhsdOJtqxd1kinbrTg6OYrJdBrXy3WM5zMFG9VvNvcSjfVW68gadCt1BW4YC3NFP6jRdhnj9SJGBMGULFhRj1p6Wfo6xj2qpEQ2JesRDIyKgnIE2ahSPYZefFdT8G28W8W0UVHgCTYbAjLr3INJ/lvGzdjTnD/OFYEnzhNy/fv37/Jn+GdbkXXGtmDNMJBO3l7E+esLrV8D9hIwTzGZhHyF8dNIfcPFcqKAaE2+PEmn7Gee1Rn0Zb+An1IV7uep16+snZSATsW7UpdrVfX/mhI4Rf9zZqj2ppIqdsJwqSwEQyBJlflMgcZqbLGR1hvZBrKfKtXod2DaquusrGBMg067VtH1Hgs7hJ/ara5kwOFfnjvGpziLrnpmzSpteMnKHHgq9ZJ1kOTtIdiV9obvpR5P/GAHw8pDQjfTXRh08ocMQNgBKAW/hU6ZvXAQKgXfuBVdCRK9vL8ibzkQQmYIoGPpEBk4MjhmB8JjQHB4okqwrZyAUgl6UTyO9NnnibeDzvPK8t0STHupuAyMWfB5Xj3PnksJ56IJsceLY2qn1cKvNDQYi4FYV1oYaFeUNgdpXho4Bi8FvhYc9gYYPD7G5KoJ3pmfSzqNbrd/yCaXI5YDBc/KFYFSVkXlJtuA41XKCnM0uJUqFRi7N66d5NK5t4Lz2nucLw0nGyWmAfHclsClD4vf2cLI50GAG81QS2CwAPVkSAMWbfbR2u/juN6Oy24/3g7P4u3pWRz3BtH664eo9juxP+pJGDUrqYQYnm9KJtW7AYUj5V8R0EhTu+1oFlP63/x2o14P7ZOjaFwex67XUuZIZTSP1e1TrL58Tuu/S/SLKXlQYikZnftUCi2jJ1M0OWjB7wDGtDcALTBaM/c14Bn7rkW6HVlsVKaRTdnvR4N+GS0y8apRXe3i+9fvGsPx61fRvDwTbzoNjuH/3cF7e2iG/dyDycAsjouNTwJPyo7NYI/2WgYuDH7ayPValSAEPZ7Sz8nQ0B6AOzZnvPizFqo28AxglOdHc8N+hN6joDqwTJIRgWMBBzKBvlw1YPBHn0EZLdM4LF8tHyxLnHmtNTpUDzxXEVVVdktvEfrVjGI+mynLEGcqGctJySbQMjf6K6ireF4J5lnGGaTnfDxnZ6dzKiWeA/GWW5YxPpu+J5dZ/vM5y1aDROxp6w/PXSlfqXjiM65I8boaTCLTytVJZHIDqrlyRbJvuzkEngDaeoP+oXQe5b1eJMdHTnIO9jvoxM9LBfYSnZ8BR88BhstR7yhX/6Rm7Q/3t2pS+fmXf8TV1VXc33/OenIrWaYzDI/2KmXaM7+WUdZTBl0tuz2nluulXGKMJfDJ2Cxj+d6OX3k+uN572oGl0hk4GB/ZwPf9vE+9TuXZsvNpXWGdXurXUjbb+SqDPXYY+er16LafM808Ls9DuvdzU3j+7ux5j9lz4/3ImgEGeI7ni6mMTjsaDmLamXBgzM/2fb0Gdki5XvKjluYWI5DnHCpKqOyrEnhKTXkxsXhHaJOsaxUw4j6AfTkYVavAcV3Q4VWfe6JhkOLY2b4gyCA5nkEdgceufHzR1NN7GGD0j/75zOI4+LzzO8sn/648j6V+5+8CNhopUM/PB2O14IlGn1jWee+Ue8YZ0gq05Kp623y+p5xjVXclWlP6IEnW1KrSp96L1tPW3zp/nRRYV3AUeh1kce67ofO3SPPrz1iG+f3lxOWeQJ4fyS/47wn4QveUJi1lllHJpB4WuYpI1EjJ+ZZMzdRcko8ol2ooY5Kf5ZQXVL/o5A7VwbtUrcRcMebZmoB5TeCy+OSzDfgSPOGZvPchaIwTyrsWfR/JhhWHOcGtZqrUAQxR78NKVZmVqjTL+pAxsT6iMMvOns4M4K6quFJgJNWCJmBH65p9GweunCnt6jXLi9IWk3ymmXyhP91HROeVZxSZwtZZBINZG1HIMq7NJkYTkjagDUyUbJ4baF+sy72+ztYXiEi2aqYrQrfr/CVO5N/5Fj43lhPWr/ye+6G7vL/1XrkSttMhCzLZaFTNEYTiPQAEdBxxRnOCAQ2xD4H8vCZQ1TpYogmn0TSAWK7YR95Y3lqP+rxYrpSA30sZzrgMpnpefH59VixLfP6sNwTgbDYHf8F+jOWh56y0j6ynSjtEtk3WGaUdZRvDstvjKn1Qz439Rq7lvPi9GJ/9XN/bQXnLq9K/87gO717Yql577yfJTvoi5B6Qun+ueJUMATisVKNTqcag1oyTVjuO+/3o9To6L/S1OIv2c8U0tJBkHQ+6ompDdtd3qeeAeyQxLmwOB57W11exuX+K1mIbrWolVrGNdSSAh4xigA5ALcLAVe5/PIjBx49x/Jd/isG7N9G9eC+AEVtquVnFajZXBVJ1vo7l0yTq//VrTO9uY/bta2xHj1HHX4I5CTAUgHA+ygGKpFvkC5Csl3VE6mvKtRH0P9rgF/Z6UR/0okKgfV+LXqspOp/teCS6vx0JmxQ6Ab5tnhMzDjqtoPbfbQj5pMBTrT+MDpVOnz5F5YcP0bi8jF0z0fhUYK7AVqWi6eEp4ut91B4ncf/z/xtPN7fq99RH5vNcdNBuEYv1QuCX9kKhw3mex9KkeTrJWVGLxuAkWheXsT0eROPVRRy/eat+TovxPMb305iOF7EgG7vViEq/FdVOM3YV5r4qAFz2PTaRqA8TPaJomJiXL7/G7ttvUZ/OEnVipSH2ieN3n2J/eRLx4SL2x8OoNanAhVanofVGDiWxgWwjY3ol/wKKaM7l/D//Hsu7O9H5rW+uowLAvUvgKdQ93UZR0ZwDO+gX4xqr6WM0a+2o70l4YP7oS4a9s4NVKCb1lC2/nm2i1u9G993bqJ4MIxrNWC830VmvYnp/G5v7x9hTeYwuaDRiVqvGaLmMm/0s7qr7FHiCqajdU6APHUyf4wBQpFk9CSJF4ImzI4qiWsIcLBNtBxh/UaJLDqYd7Lisy2UHZmYA6w7LCssm/72UG/7e+tH62XavbXf573/QP6P0tyybLXO5R2lfl89PhsozpZt/LsdT/s5y1bY/P/t7YzLY1ra9+bv9EH8WoJ85QR/y3/LXc+559rxbRtgmw55w0Mm+hNeh1Fv2T83CwL52tVip00rszD5Aaf+Vukzzn/W8bQbjU34PknTKCm3vCduwokPOgWmvTfk8/B/rGetHr0H5LNlFmfaXpAHrTPa1+nDudwH3Q5O9Di0zVTWdllh4oGu7Wc3jgaAtyXH1hgI5VIwuYROuJ1s29ZtaSX4k+4izsVXgieCC6M/2ewV1Z1RFYgZtn3uieu1L/5QgguZ8k5LNoYNlbkyvD5Ey99yQvJcDPPSxYz3FaNGiD2I92vtq6qNDcjYV/42I1qAXb//Hn9TeAHkkQJ4A02KpsSKHqQSR/w26kqmOCQYy1zyj00qU/eoPXWAoVIqDt6znCb9x0NQ2JmOWTzlLth02vNgH1lsF6agwInC+Xe8UdGouUo9AaAJVeQKNYaMV9/V9apeiJMHE3qBq3ozJzjFBFysFRqgokn+x28a2UdX895ptBWGmy4XWhcQEVa5VsOebcU7AYpOSAqaxEdXeBNJWTOdKLeqtRuyepnFebcZPx+fRYO2h/u21YzKfxeMOKjd6g6W+iw7q6Nyqv+NSwUUCT7w3PisBLqqT6PF0A70jgCP9imuNGFSTLudcUEW1yIxHaosgavS9Ak7MDe9Wh/Fkm+h2RbHaqMSEwBPJAQS7ctDE/iB7jyCW9lqvF+/fv5PcwZ/57bffUiJdxsskd7FVFkvNLe98+uFVnJydKCmnX6vHJMcQaNmwmEErvEj7sdXSXmvsm5rn1EcyBeeggKQiD9lHMFh2IWwT6HL5LVWttZPyYPRYQCG7XcVO9lGqkGbPUarA53hmOlc1VRuSPKTknswqQfsS3MlmM80bFPMEtkYwRlC12aQfFoBzCgDVq/Q8pLIuMcbYJ5Z+oFrYsRf6SRaBJ/nhRXImNMB/9HdjWu4bzH4u5V5lOByq4sngmyfD2RpcbOOE6/x7UwCViqYE6AX65oomKwwrFwSxHQF/X4ISVlR2mvmc+nEUToIFvBWO+4aYsomx2OmxI+EJs0LnZw5yCWZ73M8gHLyKzwaAAQSBSvDv7lLzYj/LGRQHwdZNzbN9P88X7wZIxmetfG202ChPjtAzCFwGnmxAcI0zWj1OnsH3jA9qKjvz/ns5HoNCXGPw3EajDY3Uy2ovActXO/YJLEpG28HQziWE/JwAf/7nTG1lRqW51DMoIWylKhfGZgfQ81BWHnnDl2vH9S5V90aXEsvUa7wnlRA2UHiOGmZnQMSOsddfSivz1HMfFM/RIDXatmFn59SGRY0+pgCO+4hBpRFvj0/ip7cf4s3ZRfSovPi//iIlgSDi3XuUszY7UhoI0l7A2VmJ8WouEA9qJagNpt/v4+bz19jdj+Pd+/fRpMlvvxlLKshQcLfjGP/6LepPDwK5iA/tcB5imxSXshoph07NkRk/iljzlBOIJehVoUHfjJ3uQ4Y6SgLASYHbFb+vR6XbitbwKLrHJ3Jo4NKl59Pi9jGuv15Hs92Ot3/5c9TOj2NVrymD5LQ3jMk+ZeTK4YRXVMGJRDki47yS9kkCd+iZs9CZskFNc9hS2PkM2PAjW+dgOO8TgEiFHWvt9+L+PiM+Cwao+WpjwjLIZ1R7NGeBe49bbnlPVFapqbz3nJtuas45F7lflR0RAxYutYUSwucRWjHtfbUOScESwEkAQO4/mYwPVU8CgVYAKMloLI0mQFCDLzbmbLx7/9oRcFWO59Nz4KAvnxeQlWnKrGR8XndwqJfNlYtqhSQjEwDI+MugnWXAPlMFOTPcss/Xk6noHhl8/fbt28F4UKAQJZkbNSKXjk9PZEgqkxoDKld88D4OOngvMAYCX4yP9+EdeQb/kSuM9/LyMs7Y861Wqv5arfS3v/2ff8R//e//Hd+u/z3LxnEQ5IBijd5PZI7acTAdnjOw3XcL2e9/ll+lHPOa+Px4D/k8sG+4l3UA15eZgIzZiQVW+j4rfo4dSOtN9cKp1Q59C/nZlQLMh/W1nVt+VwYMZOTnoGXprFlfl0kLyfBPhg/jKv95fK6I9PmzU259ZXngZzEfOBG2HeqNqtbL9KnIf+sM618/1w5tqWNEoZb1twzBTN3AfB4fDQ/9eSRTK+msEiAiG0zGFpQGOVCkcvkcvNI5hz6BJvDF+XHFk50luL2tj18GntIaJP3r+fK7eD7dg/GlbLPNAVUsf2NdZTjnYAX38c/+3oFTJ7TILmzkYFjO8vRacn+Nj5ypXIHpNeSrZRZNZ/18A8Ke/wPInKvGlG0nLvBks0GPsZosDvf3PXm2zwo2Bvd3kFBBmlxhJHtnmZxsf+YAKOf5sD2MI8re032ycyMdle0fZK56UGET0QQ903/SIJlsuYNTXkkOhOxMqCWadVUmMF6dxQxq2SnCgRadCZmnueIOmgkcHBJSqHQoDXob+NzfQWnpedYgZ7yRtOD1IQOT8UC7ACjIeefv09FY5xo6E8bHeymYmxtbc91cvYhScIt7E8STPQ2tLRQtlUqifVsl8Ij/yyK4iLODH8P4yiQQxmrAjPGpV0gObrriSWeVbM+8d/UOOfHB1ZqiaVb/+K3GwRx3cm8uyWaoJTynWUexN5PdmmioWTsHnuwcMwc+T+wH73nrbH62L3Q0ONbYcXgt/1kXj2cfUDqn5sdUkGMr3z7cS+Zix2An+Tyokp3q6SwvZGNDIcZezeCodEPhjAMkmcrHwV3LcNlCmYaE35X62TYzX7W+2Z+yXeB9ZjlsXWbZwPswNyUAaDvfc2Y97L3hPetncp2BTT+nlEl+jxL89bheyvRkF6bsWssh+0k+j5Y/3Ne61M/wGpe2onxBgjA5g5trzODBdZqz3VrZsYxf77t+poLChe8qQ7oWw0Y7TtudOBsOozfoKkN1tp7HxT5VVEhWkS1MY24aV7ebohNbT5/i8f5BAVY1HQdEp7K8S++OXexppv0wivY80dgQeIJujwSKJiAVGa8kv5Fg2OlFjYDP61dx/Jc/x9mPn6I9vFTjagJeyB3WubmjSquqoHv7v65idHMdo8+/xvz6W9ShP82ULerJtEkBX503aPU0J8+JWCngQxYvFKJQhNejMRxE5+REgZda65gwjnpMbe8fo/LwGLvZNJabZSx2q2g1U7KV18drZ50D6CabEhByeBr9P/0YtR8/xebN66ienEareyIaJ5X81MFB5rG4vY/G7Sh6s03c/vy/YvT9JvbjsRqwE1jbbpexrSQ9gqy0/j3o/OzbsAf69FCE4jCq0Tk+j+br17E5Hkbj7as4+/gx9ucnsRrNY3w7idEdtNqLWFa3sWvVUi+T/iD1/nXVL3pjvtSaxSbRwVcn41h/+xLx/Vs0kRuzRcyX66g3OjF89SF2r06i8ul1VF+dR7XVIYc86o2mGCzYB1AnrVboUewWArPLeBo9SAfEz7/Eioqq6++xf7zHGE+JfQSc6o04Avwq7f8MJBvviFqiw21FJ2r4dfydYGMd8HMXM7LboRicLjBeYzPoRPT7MTg5jUa9qcDW3W+/xez7TbQIELJPqtWYQum02ynw9Ot8ElfQiUGbvYkgGZZA6f3sKTb06KYSKvfFYn+o8rmWgMF+O1HxOqGJ+USeGLMik9xyw3vKNq7t+1LmWAcd7KuCWrX8m+0129HsIdtBlovWg6VvYPvdY7Kf599b75TyznrJss/nxT6sx2/fy/aC37ccj3Ubn0VP2nayTLXdZfmrKolsC9p/MGZnH9+61La99S33AuswswI60QEAy0RXC2HTcz0/W8/Jlsl9JY1tlfim5HcOKiiJKNt8jN3+MbLKmGfpW1neUNXiebTMdyCKnzm3L/dPaU8TeDJ24Hkq7QnPWcJqciXn/pkecdgZxHw6kQwj2FQjcLBax1GzFcf9XjTpE7RZxfViHI+Sc6miBHrRynofizoWetJViZVhq8ATz1PFExUa270CC3yOOZttVqJRm283qVdgDr6mOcbWfLaPBo2u8DHbvwDu9rWxOSud1MMMux4ZJJuknWx2rd1iHcNeN/qNthIlsGeW1b3aTZy9u4yzH9/I3uHzzDM23/RprOAFQaB69o95JrYszyJIZN2PDKWNhRNw8SnYC+i5+8eHaNXaB/zB54P3ZX9wj+njJAWxcr9VAiRUy0DVNn0aKbFDQafZKunco16q7mFfRy2u9skmQIaSSMU1TlZlDJPKVlVCx+2eAjvYQwRs6OE+31Cd1FXQgMDTIidhqE8WWEC1Fu+7/ZQ8To+k7TJud6sYiyeASuBqtHud2I2mcRGN+DQ8i+5uH61GTWtwc3cbN0tYZVqig6OqSn0JYToCOyGxq1JNgScqv3N22bIeMd6mPXJb3Wu8jHHQ6sRZs6vAE1Ve49Uito2UJGDZyJqRXNGvt+Ko04vdfh3tfV2BPGi3p82qKp8Wy6XaWPS7yT7SOc59ikjQ4h940I8/fpKOxN7+5Zdf1OeJtRM+lBOXwW4ZEwkeb/78Q/zw6Qc9bzuZxh09SDPF4Xw61Xpjz1G5u1puol1p6P74TrIV6fPdo5/iThSFzUxnmXpEJj+LLBvuAZagZM1eJza1miqeqCRkJ7h37UB+Du1ZUp/oMvBECioVT6Ilzj0k6T3darRiu9go8DSt0x+0mezFelXYqvwt9jCUxQUNvINPav2SfXaoj0u9Yb1muU8a03+H3XAt8tP6pfRTK8fHx3s5MNnZshGdQMPE//fSsbJxx+/lTC6X2ox8X9LhyUjNJVsG/ji0pl+wI8IB5nuXO/MZDh+/A/y3oPbmtPPBfQxaS3hlyrdSkRpQkEADKCgcEDtTfq7HUSoA3k2geQbU7Ig8g4HPVDNkgTIOK0g7Mnze9/bYDNbyNyssKz87N8nZSsCCwWne2WA5yhbKE/W+yCXIvoezE3u9wYHKhLEZMHagEUVTrm8Z2XfAUcZazuC1k2aFDp+yhFzuXeN1MJjAV6+z9xZfLbzs7FrBWgnbmCeAwXtyH4OJBsBssLj6jHlhfIyb92f+WBMHHkqn0e8MQFIeHBvMzIOA23Wi3ZORmUGA5qGCh+DARnRROGJntXb8dP4mLs8vov/6PE7ev46zdx+lzFF2OFeDo574M1MkOKK+2OUySCiENrGZzmN1cx+rq7tYPYyV/dY+G8a214xavxMDgODr+7j5j7/H8vYpWr0UeCiNOu8nGdDLxPXvfeY5PLnGJgAAIABJREFUsKGIgFVD4lYzENiL1XNzap0tgmRkXp+exODyLCooHVLVcjbr6H99jVWjEp3XZzF4/yYaw340Op3okN2EEsNpzRmrmtvcv0hnmjLXakeKWMYZQlHUBpneLmeI2wA3QOG9oXfGkc6BVrKFk/FTUILSByIbUuwLg87IFz6PoeE96DPus8ZzVJmWgQgD0zbMJT/cUF5Ga+4lk6ucSkejNMxLw94gi9fHcoGvjJvsJDsVlocEk5GzMg5bSQbbaHfTe8tIqDpsKPnsci3nLzXVbB+Ay1KpWF5zbxvy5d7xmNrtFJi1cV3uQ98vGbGpx5ZlAOOT8bJOPOFcMyVbE7qhRqJ8MshFpgk/o0/g2MV44G8nw2MZRDybs39+eamGkuw57pkclueG7jxP2UmZTkMyLAOWGKyLRQpQfv36TfsE2fqXn/4pBoO+xk/fDMwC9vDt7W18+fJrfPnP/4rr66t4eHqIyfSRRM1od2hOOtO5b1U7Gl8yjp45rjH29XzMv1xx4X5rVLkejNxaChx7X/AOpSLnPiVgyHM8t5aPfDVwa8fLASk7eaV+8/mS4XA4W7+vjCnXtgR+LIscxHOSgufADgXPYCysh8F8j9FB0rSnfk/h6gCo9c1yvgqqBmwzHJ+kCrW0/wG1K4dgosfkBArrypdza93A7xn/weGtpGb2OE+HpsrrZPvI+crAJlWktpsGnRTYBkDGOCVTSvZElnFUyNlG8tyU8kXVTQSWKEiFLkZUc1CM7WVw9qgYy9WPKZuK6xMQhwFfbdYOth2AC8/A0Lcd472lIG4GYCT3cpARKjrLkjJoaP0Pt7qBifIe3EsGOfRQmW71mes6yTTWo9NNToztI9uUttNanf4BWNR7kyRRUhspYz7JH/RwChakII70YD+B+vwzSMM9XP0x6A4O9hOGferLlYxz2Y45+1LBVeiYAHVzFb7Xi/viCOH8ihYwJ3Co8mBLtWqic2MvsvdEaZUrckSxmwMFAjDKZqzVigJLjEtJBmSfQsNFxUCtKjlH41oDU6WcsIyg5x0ZoGTJk9SixtGZ2oLnuocF74AtxD+aCmN3I2+xnwBPrI+UuUhvEuwAgk7ZprbMYSyeW73ziz5ylvW2z0y9ZSBJ65crG7UG2aHjvg6SW9cdZEAGtq2fLZvYw8tVqtIv7W/fx/va9+OrdYP3lJxO853vU5IXdsvBFtlVDv1BzAjgsfKu2K/jyUTrrjHstppX9IuC/bl5tu1N60eu5zoA1NKv8bisB3A+fW/bGCU4BzVVmVzj73kPxkdAzECHepnl4CrjUDZrt5tkBhz0OVHCtrvv4fk0eKt9nOfcvgtfWS/7mvYBSnuntM9ZOwcTLWvsr9kv8XMtL/mMf+f99NIp1uYq/nkPeM742b6Rx+vzxb3KscjXmKcgpQFfv7f9JQAWgs/ay1QYYbGuks/UaTeju9zGcX8Q6AnkF/YLOodkNCWDLbAn0rxR6VlvJXuBakOeMXt4jBVBcex89Q1MoIHAA5Iufv4lVTstlFsee0p2msiilHVdpyE4oAZNpMmCxc7/8VOc/+u/xMnHH2Lb64mxwvaUetxnn248msb+y1XsHqcRd+PYfruL5fV1VFezaLXoR7SXb7CajWM7m0RluVBlUa1Gb1uqKclcXyswUaP/Ua0TteFJVC5OIy5OozIcKMmAZ9NfZHH/GJMvv0Xt6SGa02msnx71HlWyeelZRJJD3T1KqLrk/ZqxgmJzV4nO8CzaH36IxqefIn74ISpnF9E+PkpUiLBIUMGC9qSiaToT5eji559jdn0d9ceH6AGMzuexWkxEPUSGeatRUYUooCDVqSRiEgSmSgwaw+GyFisCNc1W1M7OovbuTdQ+fYjWx7dRvziNznAY09uHmN7cx/RuFMvJPPW2qlX1jMp5X8kNDSg1sT/pGTGZER1XkKjaXESbZAYoTp9G6ru1W8ykL6DxnTaacfHxxzj+8afYHJ/Got2JxvGRqNvxfSqzharBFoBwK5Jk9qJbmt3fxuT2Jo6ufo77m9t4ur2PPU3bCTQlfoxkh5JQ1mnJn51Ox7JRjjsdzQe6q7OrB8ktO3pTZRpywFX1OiOhAkC5XlO2OZn8k9lc/uOgP0yYB9UdT2NljnM2n0hkBbxudGK/2sev3VHcTudxtVrGEwHgRlP9oQByOW8rsuudNJFxCvYT8ozzY9/wJcbC3+Qr1qrpPGaMTGcryzdjDaWscoCD6yy/LKtL/9I6wnqwlEmWWSUOZX/L11kmCXDNPW3tt76UV+Vn/Te/h213f7XtaxyE3wtHyL2YbA8zNw7EWObaxjL+4sRA++/2P0t7kmu9PozTctSYjmyr3JLijwI//qx1Q2mHcD/34rRtZF8eHcZ/bNKyryr2kNeNPnSu8rFNYZ/IyZjlu3uerdPs95br/3Kdbad633hf2H/g955Xg9tUadtm6Xaasgt361XUNpvoVxpxBKhNMf1mF8t2LUbzcYyXc+FM6AQx35CUHLuoVZ/xL/uc8leyvlaVDr4LdHd58MJcOJdgHyQhEMSm8p5qHAJA6s+XsJyLk9OEv2GnQl8GDlBrpCp72EwqO/Vbkt9KQlj+nMay30svVper6KOb1OtwH/t2LY7eXcRP//OvcXxyckhExZa+ubmJ73e3BzximYPVzDN718mY3F+2jWTfSnqX/8gxrxvjWowSy4r9EeaFz7H+LhqQb0//KqrINrvYTJYxfxzFcjQVdoaeVcUSlSzOr8z9nKhEU1AuJ+gJC8g92OSD0Ss1qnFCH6pmKx6eHuNxMpYeV/I3jAv0eCIQtV6Jnpln9AhgtdrxqknnyERPPo51POxT5ZD8gW2qHjvvtON1ox310SyGzVacXVzGw3wet6OnWCxXSjxXn9daJfVZBLvJ/hFpV/i0KZE84TxQuk1WC/mZf69vtD/pAwXV3lGuQIP6WoURJHoIn6PvZFWVPakCm5YkNa07GA00gnP0Qb0SS+Q6eh/a3lYnJpOR1gRZPZ9P5U/JT2vU4/LsQsUHrNGXL18Oa2nMhTYWR/1uZpWI+PDhQ7z98FY+HPtiNYYqrxLr+TIIPFU2oXXgXGwWBF5TIJXgZf9ooIIC7P3xLNnSbcZYSz6w1n7NmcNv4jRVowZmTT9O5jYqqZKNjP7sg7dIdsGf3IWqc5kzKPXkg/D9bh8LcFUSAtstYWc8p04l4r4a61ZDyfMkDlGujW1hWcYJZOz2FdkjsnGLvUjQy7iBBpX9U9mAu210SXbK/rjZnjz/kvu5xUCJseg2vV5vz0As+Hgx/pUgkBVhacRbyNopcXDGgBYvhMBxdrcVmpWLn2FwzGCoFSLjcJZyGZSw0uc+pSNqoMDKN2283zeGNPBgkNSK0AEpz4GVX+k0MXFWar6en8VfnBfMDhm/59nMhZ0zO4VWag70lQsvoCMDzjw7Ccln4McAl5Wnr3HZqjeQ78FXAk9eE4OIBpPT3KfAkxVzCa4b+C3/bgfZChi+WFckvKTkM197mRljA4Z94T1TGjteGxtufGXcBledPWdH0Y6654TPG5y0weR38l5zcItryVov191r4P1ExqINBxSlnpMdTcagjNJmK9q7Spw3uvHT5TsJr4tP7+P0/ZsIIvztBN7jRHWoHGqnzAsUODQ8BljFY/r9LsZfrtS/CcWwbkNx14r2xUl0jvsCkUafv6nxbWNBdmOiCfN/z+XBQFUvyXQWvGY2uhXIW64EPFDpJGUqipdE76IzWqlFn/5S52fq74TgIpt7vVzH3c1NVB+3EZ1mDN6+juGH11EbdNXXCcMCQLTV7urennsLNSlysoqjfgg87bYJVEWBaT+qIXrKRLIjLye06INBRUMC9aHkSXKLiir2noR0Lhv3vjhkX2aD2sCos3rL9de6V1Jg2OCGz8JBeDfT+NL/3Fx+lQJQPj+eS8sJ38t7m/exLDL4wv34nv4eSd6nvec+RwZfZrNEP2p5yFryz2cOLneP1cYTXwEPU5ZPClo6AGF5ZKDOe8ZAjt/V+4zAE5/xeD0W/s6cWvawFsrOPPA3p6yjiioB817b5F5tu0ytlZME5BzmbKanh0cZl8wDlU3uP8Icks3O707OEniTHJUEcHu8fM4AoZzJHABTJhE0l/N5XF+n4Bbjujg9jx9++KDKp1Suvz7wHI/HT3H77To+f/4cX778HF+vPsd4dK8sHc7QoNcRJ7Dnn0ww6a9Mqcg11UoC/CUPaFp9SJBI609L1z9yHK3LuFcp963/fP752WAuv3NQxvuDNbHs5NkOEHkcTuzwGlsHGnh1Fr/n12PxXrPTaUfW+q/U3+X+cZCU56fkiQQQ8HkDm9Ybck7W6LiUjMGaD4/JEE46I1ULp2puV7Kx/j47pa4zoFieVcudpOdbytxTEIoAUjtRILWbCSAV+JD3sfY+WWP04MiGV+rpmwwxnC/AF+0LelxkR+OlnpKtlJtiq5Erxn2GfQDZKLfHmVFQSuXzidubgP8BhKilTH8H/BnDIbMpBxZ5TxviJbBa7iFfU9pffI+zU+pbO69ed1fIaN2zE0ivIsso6yV/jnt6jwhUyYFt7acceALYOwAIrefsSIBb7sff4LfWmcrZmNbn3uMGR+g3qMAZfSBYxyzLxH8PeC7q2lwxjPONbsuguPcKY5NDhgIC8MWYz32M6qtUaZn0RqKmcOBJexT0kIo/Vf8AS6ev/sd+I7izX6Mc4RxPPOs4m2TWAQRaNttmt+2kd93DEV5TpjnZhHh4jM+9HNF/tgeYP/4RhCf4JP2Xm2sf5DsUf2QM5mCrQQrvN67jrDEWZ/5yH+9t2yleb/alASXbhtZ1fF2q30jaE/5nu9cJbLZ/HXjg3k68grZF+yCvoa+xjUxWvW1IBRczqG5bmWdqj+bG1DqTmT5YcjlXRJWBLZ8Rvq43KYFENmeuiEMGOeuWHoMem+WA9l0GYwy8ObjrveH3WCzTvT1nluvMKfehClcAW7ZhWDvLUgdW1EetyPovM7Z9v5d6Qboz61XbZJ5T7uVguu0t6x7Pr+2DUh+UZ9Tv6WdYxqZzlHQj//w+pU9kG8TzeNg4f/AN1/DPe6z0EXmGQc9y/z3r86rowMr97fHp7OQgr4JNBMHR5uxHgEJs30YtBotNDKjwaHdj2B8I/Or0ewIJagLpnhvPU0Xtdydhh31VW6xiTTB0vpR8aEG/B0gEOAiQd38f7eUu2kvB8QKsdsq/pP9o6h+g4DaUzQQlTk/i7F/+Gq//7d+i++ZVbJSRn6rhkt39nM1Of7H64zjW96NYf3uI9debmF9fRcwnUQOh2a+jNezFhgzkxSy2i5mqIrfoAWDMaj3mm1lURWfZjlb/KOqnZ7G/PIv6m4tonp/Kv1YAeTqL6ffb2D48xv7uJjY332M3mcRmOj6AoEnnmDY1yTr18lFyZDVaw5Nov/sY9T/9GI0//Skal69EPSXMAf2snl1QEEZsVqnpe3y9iru//yNqj/cxWK5icX8b89lE1TpUgBGkAnTs1NtKEksAKkKjJv+mX+vEmnuTef7qVdTfvYl4exnN96+jdXkhwGg1mcXibhyTm3sFniTj642YrhbROO5GZb2J6mwRu8fHmH+/UU+t7XymxBIKxnku4Xqqwjb0XwL8hQqLQPpqG6dv38fw44/RvHgdcXYaLXrv9ttKXkAvkCC/WG9iSwUuFdaLecxvbuLx+iraVz8HNveSBGD2y57rc4Y6vgl0dciU2CtpEaqkbrMh8JAexQSeAKKVbZ0zqbGjBMKRINLpBwkUNKkHgJwwfu3U5NfRl6y52kSH+8VWfWpETFVtqjfUdW8Zt8tlXK9W8VCtxIzKW+6dqeX3jRRkMpYjmyz3BzI+wGlw0qrBZOM32C8ODnD2SuzHukz7p2BFKWWJZZDtX9vypR4q9b1sgUIm+fvy9y/FWPls61nLa+sB60B/1mOXj5HxA8tBP9N+qgN1/Mw8oW9Kph7exbLb/p0DQtgXloWShxlHk72a2RJk52Wf3raLg/+m6vXYrE/K+zwngSc5W/og2MPWFQefKc+vbF5s5UzzJR1TBJ5gIuB8WObaxuGrggU5Of/lPijXx/PrPVLO9UFH5MRWX/Nyrb0OBnFNDyydWoNoATtkkyqT6PFSpacQPGibeNqvJKegV6UaA1ad5DdtEo6VGQGs3zgra+hSwXmwIajEB6BGtuZ5U4J0Djxh/2Br4xNxLbY5QQECGugfkipk32C7khAMFsX5J+WSJCWolE2Fz2fAfzLwTWITPawq63X06DGFjd6oRm3QisHrs/jwlx+lIxkzoDvzh98+mk4kO9ijT9OZ7B/epcQgWAf5CuvUy5wEIQIUBOM9/9j0999uDn2PS1zY2C73kW2nxLB9qpSZrmL1NFG/dsB5KrUIpPD+yD0FZOspQX5cTf7phvXLskl2e8aUZPNHCtjwOQK+o8VU/Q9ZfHQ48nVZScmIyGGChB2o72r1ONoy1ynwNK1u46myEU0igScoc3nWWasVr5vtaM/XMWy34/jkLJ7AQZ4eY8F1VH1CCU7PyMyKQQUOMrbNfwpUlKyHSifRgJ5TC1Hz/VZLfgt9yBgXiZIEF2GQIClkESmZi3ningSeSFoQ9R16jTYt2Kbb9e8CTyRlqG9UAyaaVOBC0HCeEzJIFj4/P4tBl+RqglMTtUbAt0m+B3SxEd0mgdVEZU4ACpzn9Pw8WqK5TXSUnJXJaBzjpycFnqhSbNeSf9ltJvyEdyHwRDCQZCP2IPuyg69QTfge+x6KO51XVbjVok4CfKeVEhyRVWLOTDap7PB16meJz9yFJpeA2Aq6eejLK7FrNpR0o4R9kgKbHVU6sdf2q22sSRqsYvNVU2uUTKfOmYVu1369ZLPjAARLMyZBj2hXW0sv5N9Lr5EY5fYt6D/jW0XLqENv6xwjOdj4zWZz7yxoB0x4Ob4X8JkzX0vFYiendOgsbC0kDWTY6SqBYBvqBjF9HwNk/IxQcD8eUxVZGVmBcZ0irNkJ8e8t7A1CWJGW4Irfx18ZU6kk7LxYIPs9HHhhfsgQxDC24WAnis9ynQFOGy5yPopGfFzH5izpGRiHs2AA0gg8+WfPD/PGZxCWdrrtfHrcz47YM5Wdsyc8ZwnAe+ZoLOfRa+L7GdSwAJdTTUVGu6vsWD7r7EgEvsfo62w4eA6UDUykvOgvZePMCtmf5SvXMnclyOV9WK5RoihJhgyfYWwlwGgH3L8raWdKw8h7FCXLXEjpwK8J6GXhm+ePTOJ+tRGvesP46fX7+PGnP8XbP/8Yx28u43G6ilY7HXBRBDVpoJjADmVvULILhSGZCzSZvf4e95+vRD2A0t2fD6Le68Tg4jSavbYyz+7/8SV2T2PR9G03iQLIAkSR9YKuJ5VnpqoXK0kDPOwhAk28mz6zTtmeGGISlFS7tFpxdH4a3dOT2DTIxqgpyr8czeLmt6totvvR7PVj+P5VHL2+iOi0BNLYGKZiCBDusM42KhBynN9d9cC/u1nTYJj5ztKkUoluu3eQQzYIfA5QIq4SEaCxSkFHMstFu3Z8fDhfpeGdggyJXg2laifAZ7OUZVSkGBgq5YedC97N809jP80jfLCL5LgeBG12TMqfuYeBfe9ln0EDGKp2KMBYg+g+y9Np4tC382RaTMvKQ/VYlufeJyjj1AuncTDM/P7lWGx0c/5llOYgn+eo1UpGnR0sy1r2DmNB4TMnzpj1GWZ+5Fi2U8mzjOh6qlJYzBMA6AC5ZPN6rcwmZO73b9dB83VRqtGIOFdTtTPNGnR7Lp0HcLD8NCjq5/HzNFcjJGdqofs/PDzJSOEZ9NiiXPunn36Ko5NjVdGot4wqeWvx2/Vt3Nxcx831Vfz25ef48uuvcff9ayymk2h3WrFcQMWQ+4IA/ORKJ/Vho4qz0dW726lxo9f0u7V6tFl2lg6cHRjuV+5X71WvAz/bqfPnvV9ZC1cNp/lPe9l6S4HpXPFUyhSezd/478o768By/a0D/Vme4bHYQbTuczIAY2KvHAz6HHji74zLBhmfZ4/3u4Not1NGkWR+pmlIji3nMVU/Mc5U1Zb66ZQOoOesnGfew//5vap3cuBJlAgZvIBH3fpBhmI23viejHahOoLrktPBZ7VfcwDdQX47NZbFfray5PW5FHjin4NOOGgY6pIPKsVPgSd9NvczUOJEQb2lwEjR08hy2vbeS4Df4LSDG6VuFvicqUjs7DuIkZIyEoWrgQFXDJMh6T3vdfD+scFrYIFsbIMR7jWE3vA/xWBy1Q3yxlmhStKpVIOQcwn6WK7anpPozIa+5F9OulKAFaAtV2R5jvWeBbWTmotnGjjmWc5KDkTiBFZzz6Nk6+ZeqjgcrhQiWKVJfaaLcuaZdRZJHFrPTNNVazVEfwVAje3B3jbds9fBn1VVcSuBogSebOOSvejG6QbmlDi02+teAo6ots28+dJLOHpk30lvpjNn+WAwRgk2uReoE48M0DjobXtEuoQmwbk6zUki3p8CnMn4zIkZlhH83QwLjJ3n8TcHrS1vtO77FEAs7SMDjny21XyurrVt6nfhPrKVcO5yQArZb5kl2731TNXkvc/nbZez5trbua8NASevlfQ/tCy5Ita+k8+kbQWDHF67JNtSsgjixfrMelu2ZQZE0CdyynMvK6+ZdG8G+0qb0fNkWwB9+PKMWtdbhnuctvEO9nJBwWP94nPvazzmUrf5jHo9+NlraDnpObLcOAiEIonupe4rr/H3rJOD355f+7zlvJbvZntLeqGV9LftJL+Hx0uS1m6bgoOi5KZ/jyiDNqqEOp6uBcbQ+4IkOGyXNnRfVPFSkQK9ETIQgJEqkc1aYJmSxCbTVAGzWsdqvogdNHeZ4nNLYIQeA6OnaC130YMSkGpZ+hhVCfwkIJA+CfPRRHKzc3QUjbPTOPvXf47zf/sfURkeRbR5v+TPJpmVAk/MO3Yu8m35MIrN98dYqeLpe1Snk2hAwULPguomKqo+2cZ+vYrFZBqzCcGRvahe5iv08T6anX50L19H69VlxKuzaL5/E/3Xl9KTJNbPx5OYPjzGJtO+0W9oP5+r+mkyftL7M5/2afEB+EfgV+el3Ynm8WlUX7+J2scP0frxUzRfXQZU3sg5yxwqsryeJL30Hp/i67//R1RubqMznsb465eYz6bKUoYGFKBR9m019RLSnqHHB7SwVLgDMtLPYXgc/Tdvov7qMvYXp1F7dR6t81OtHYDlejSNp283MRtNk7ypVWM8ncV8PokO8o7kq8eHmN98j8XDjegGU/9h9wxOfVQY82q/idU+yVYsksHxWfQv30T77EJUf/XXZ1E56seqRiulxGixXe6VhNhQ/+BJTL5+jUf6dl39EkuetVgJOCQkZNC9kgNPOj8g4Phu2JuIO6aRipMdfYcT6OVsaVaGAJbmvN6O7tEgKr1uLOhrRuLtZqsqMvlG60X0dhFHJPDENh6Ws5gBjFVJuKnGdWMZ9+t1fNus4x56fKplU1leoqbNPfNeYjOcV8s4+4KWjeyXA2aTgxK+3nbfS0ymtBVtw1i2eb58bmwjH+yaP6CZLmWe7Mci09yyxTLU15Yy1PaTZXxp45b3M25U2sOlvDeOw/uWWJV1fGmvWhZznTEYgPxnLCoFnozBGG/hd7aHbL+Ustd6UfZmQfnua6y/DjZzBkf1Hrn3iv1JB8kONiHVjhkolU4tkmQJPKmHUtY/9tFK+e/ESq+l19j6xWP0e/nvnisnx3ot+er5K/eh7c9k2z9TlVYrKTCB7KHPE/0Cu/gY613sVqt43BLI5bxUDklLyA2xM5AAUE3YjOef8a421AkmH1fVE5VUfVLNPS7BxAD+AZ5JnJbvQSWk+0ND15kDUwRdhCXlnktKkhPNW2JmgEBWfMuZAUe92TL+RKVLqsbdRVfNnWDvqUfnpB+t00Gcv3+Vkqhg5MkUmVSauBoN24XAkwI92Wd1QqrXEF1KWwnmALyIpFXbh/gZk/unlDROAlj2eQ/yj4DIPOEYrNmOQM56G7vZOraTuZJB8AdIGqQSClpx5lLJwbVUqb6op8py5tI41IHZIfcSxl6AZYN9zrXodex33p2ZI8Az26VKM+6rymfM9d0+zuod7Q3maF7bx6S2C3YEVbT0pied66Ldjjetbgw2e1E09gZHcQ+7zOgpRruNElnQdQRUWB9RxBFo3GyjS/IDLB7oBvAvbPbtTq1DFLijzbwCT8nvFKYQe1EDpt5DjQOuxB7An+nWGtGlJUmjGfU89kQluDlUPBFMVWWNehAlH5N5ga6R88yYXr9+pcAT+xLsiP+WJT7Le/BdEnaoiKPqfNCNi1evYjA8Ep1vr07F9FIJxNOnid6ZoE273pYf2IWqGKyqxbz1lXAiGsHZVPsC2mECT1zD5zqtjvQs60hQh7Yl0CITGKKSi8ATvS7Zr912W0knouRvtRV44j5zgqUkpsGa1evK3mB9CUQRj8CeVAIlew62DHpcoj2pOqa/G0naCkAlnOXgc2ehleqZk86hWst4rs5M0caDPet+ZNIDuce8xpJ9LmSD9Z2/6pn1en3vgIGdEx9KBsjFz8Dqc++Q5Eg/Nww1YGoBZmXiqiWewWYweMT3cu6z0W5HyINzloWFrzMAPVEvnTAJrqJJpAzjHJCyEigdOj/HE2zF4Gv8PAstAy/8bO7YlPWRgGkphkzbZEHOPbTBcoDlsMC5qsnP8v08Z36WePQpHSwUH+MWqJUbqDvI47UojQbGQRa/jQALTAcWbaSXBlFpQNmh9FyXDuqzMfBcXWFufYN75f4pjSw+6+wDz8FLx9F7zs/mnQ2K+auEfebi53dWEDYSeaYNRM+hx20ABefNzqwBC0f1BahXnvl03dTdvTZslLX21Tht9eL96UV8evchPv75T3Hx8b3oDEYzMvwSD6aeU2S4A1w/bhaxny2jNl1FjbLer9dx9/VaBj40N5s3x3EMfVifTKN1TO/v4+HzVWzvnySga2TGaFu5AAAgAElEQVQ65Owb7zu+HoBcFHdBFck4+NmONM27ydYAFTNoCQ6HsiETrXFxLq5xNTRuUZq+jfVoHpvRNHbzjf7ePupH/+I02idDZVSqd0LOpNH5Mj+5VMSzUOM7Ak/iKCVbpgg8aYwyWJLRYHng3jvMJUHFZaYGlPLPFHecSYKyVL/wWYNUNpLZE67Sc6Z5ef7L7xlTuWdsMHrPKEMnZ1PDv8rvwRINbJYy6KUAZm5suPocWJYcznEuafbfDbRx/7Sn0vnje86fA0+WhbNMlVUGjWwAcD7b7ZY+46xnn3/Ld4+fr9zDVSeWZY3MU8u7lO/qoEZJmWAAmmccAli1FHxLcj5lf89nKbOX8Vmu8ZnZZKJA1vfv3+P66pv+jrLnfRj/8OREZwZnx4E1ZbYUGeEOTPM87j3LAUjuP52m4ARfaUT5t7/9jVSh6Pd78fHjx/jxzz/FcDiQYcP9j4+P4pfb+1ivlrGcTuL25jq+/OMf8evf/xZfPv8qjvxmO/ftUjNIkjn4v9b3/KtFbr6aG8ZqXjHWTFVUSYEFz3e5N7UnDoGstE/9z+voOSxlv8+Bvz4H/hJPsQOmlhulE1w6kQcAqujp5HlNe6t9oGfic9YB3ivWA3YGvSfK69z37KXD6v046EGtl4xa6atqCvIlJ4GgU9LNrDuGJ+/m97ZeLJ1yz/XL3zmQoYBuzlqzTOd9wFV4D+mV7OQogKbWT2ldFHQiKQXqggzkrZbzg0Pjd9C+yMELKDTKwFOi2kvVTsjSbuZgdlBK/aWysywqixy4Y6yu7pOMygCSQXSD994vDka4Bxdr83JfyF6EIiCD2DyD+/De/Fc/Rejcsr5x4CllW6UsWRFe53+l7WL5A3XEAWx2dVBxPftfdgk9TnJFJckkpvUU93WRoepzYftis3rud6T5z8CIwZHe0eB5fJlmClDL4+v2egkMyUEZnHwBWjloAf2Jz8QhCJF7Eco+2aSgu85y1oPShVmnaJ+QjQaoCEiJU9VpR294FIwNZxYb0HagbSMHKzq9rhxRcYrXkjzF0d6pb0hq8izZkuW3EowcLM1yR0BIdoy5P/vPdrllxHMg7/eVMHZabL/ZnvM4PTc++5Zzh3MYz0lHpXywDPHvrDeZLydHMTbva9t0tmG9n5kfvvdzve7cj88OBsMDQEk2r84x9lWuvnPPUiezWLex98vxMg+WrSQ7PAe5ngPcfuffyVsqHAtfy/N1kO/1VMFkG6WUybwzPVRt79su9nkwwFLOueW7wKIcWCznVnJElahpX3ONgTL7P7YDfG7tV1o+euyM1e/msdl/9BjL4KXtnJdAY6kTrSfK9yh9i5ffO3Dq/eTP+T5m7CjtolLPEnjynPCejMX+ns6SQjUJbHXgiWih7Jt6NU5GABBNgQXDo6MYHB0pqEHQCfBjBd0mFbeNlPUK8EHfQCi0sVVWj2P1qVsuZqIyYr66/Y4ybzmns+/fVPHUXUEjF7EG2Khso1ZJwDz9H6h4YgzQvlXPTqL3T3+K3p//FPt+LzrD06Aq1FVtptrTfMhw38R6vIj90yxW3+9i+fUm9pOnaO82UdutYzJ9yFO+0/tToTx5fIr5iIqdiM1yK7Clc3IWvXdvovHqMmpvL6P17nW0T09Sj7YskzazRUyurmL+/Tpq41Hs5tNoXV/H091drKfj6OaguPzu7U6Z1+j/dqcb3ZOzaJydR+XiPOLt62jwrPOTaDeS/QjCqncSBppoZFjPo8k07v/291h//hrV7zcxvb6KDT3rBt3Y45PuUvUz77ZaJVYLkl2QlwIJO81o97vRPz2PzsVZVKk2OhlG5fQk6qwTaOF2J4r1x+vbGD8kcAyaL9ERkWywXsYeGr2bbxGP91FbTqNB4HC/i8U+6QdaCbKn1jRzp+Kgkqqcj1swP3SiTgCx20t9rd6/isbri6gOOrGssitSr7LKYhON5SaqT6N4+vIlHn77LXaj76mnMOAc4NI++Rtb+sIANG0yzSTANMFRwC7WHlsHG2b77H/ad+IsaO+BAVVaonGvn57ErtuNlTKv9wJ0sam3D7fRXm2ivVjFejWL6XYRCwBHbIhqI642s3jabOP7fhu3sY+73VbBK84dlcmL3INNIHpOuGF+LTNL28Myz7a3ZHROLGTs1mFKqMmVNbKlsq6W/ZlBdNsXlqGyEQv6UF/rcVimvNQBtg3K37+0hW3Pcg/LL19vP7B8T+sIrrHvVd6/9De0VplqT8HznNjq+74ct2yXnIjDuLBVSlvaus3y9KVvU84f19peL+1Sz6PH7nW1LvHcci/RFBfj8bWeV9E/52pz2alUkZgqVs3MciV8TsA3rmI7wLaDdehL/+vl+pU2ru18+9S2k0t9W+oz2/VgNX7HGolp7LlKCu632af0AqRif72J+T7Zl4hqoS+5EpDrEyicAkYep56Xk6HqMDvUGjrHqUop7S+C2oDeaDfOoCi+tylBTvZJTV35EsUmlG5Uy9JjjRFkIF2ywWwETtzApsoBK92HM1ypiq6sW6nFdrWMdrcVvdNBVLrN6A576tvkgCjfsz62V7Xv+FxO7DF2632l/ZIDT3wP3np0nOw92Tjs/TRxB0p47uFkHPYk+KGfuVtuU++9+UY9nvieKhTtIfp1bvcK2IhlhL5MtEjBLiyozVwVX+KeslFywqJkfJGsxto58CRrg364YH7bUDXUeauXAk/Ys/VQ4Al6QwWeVtDRRrxudeJdtx/DXVU6lODEaLmMx/ksvq/nqpQjaIFe4XkEhxSIpLqViqfctwv8iyosqqRGi5mCk+tasll8XqiKYfzTzSr2BM/qjUOPdMbJfaElJPBExVa/2dLfx/OZeoppHLu9+luhOmHcwv8X/qtWBil5nfm7vLyI92/eyY6nPQX20uFsH2IPW/nnVJ/zHqzN2eWZ9gHj7ESSkYvZMlazedJ3UKVDWUfFfT0xMEG1hy/BHI3GY7Ut4R/0kIyR+df9W51DYt/J0Uk0YekoAk8EYlOftKoSBhsUeCxXsv2a9ZQITDEjiSli2FCPKyhpU1ygAa1eDvSCp5GMT2sUkhXVTz4nprIP2yTd5SIB+b5ObsjyUDJhn2ibdXZz4OmAJ7PfqMjLdtehwCD37ZVcydhHqX9031artbexb8VlA9pltRbof+QY8VBnRnOdlRTClO99D2fOOgNeEcocRbYh4OwMBuZMbCt2Oy8ODvCsMiPbE8MYSweoFPSlw2DF52utBHx/A7V2Igx0cb3LspPyTX0feFdnw3BvLwbguA0WO0h20v3skoNdGbTrtQAB/k4ZoTPyyoAI42WMZaCvVCBWsPRg4vempLDCskIH2LODaODLRlOpwP0+DsjpUKmqK1EhlcCCjTJlkOTMXgORNnYkwDLnu9fCm7N0Rv1Ovr/nVgIXEDBnt/BZB+xK8IAARAmK8I42XCSEcma4Hd/SsZfh0kwULwJuc6O4du5DwO8ou+xELS67R/Hh1Zv49OlTvP3xY5y8faVg0XxGtsRzBRhAwLPxs4uH6Tiam33Ux/OYf72J67//Go/wiR8fxfnrVzE/P4qT02GiXRyN4/7qKp6+fovKZCYB3aJp3IuMqYOQAMB0Q/EMXnifer72rWrsICHPgafdlqg7TQe7ykSrvzlXqSbCsVZvxP3tQ1z//FvUl9u4PD6N/duLBIKdHMtZFqUC6gwFqEBMQyWYB6O/pBIgQLVNvUpk8GxS2TsKjP1C6THAIJ91yT3Kw+vH9+vVQsGIVA0DTeAuWs2OqmEIQpDBwv7EqOAelnE+z8oeKXroGPS2MS/BXQDBfg/PIxkgz4Z8EtB0z7UBbbCkfEb5vQMzLw1/j4Nr/UwbUAZ+0v5LctRn3PLKZ8k9KxSYy5lo5X5ptVIg3ckHpRPFdc4ws0PxEiBEuZVy2/LauqAEGp0xZBkrI55S+5zAQMYMzyTYZ/BK1GLI+nrK9mHNnx4eVJHEe0NNY6ewNxhozQlGeb3h3Lchzz09VwIPlTWSgOdkXKbAE5/59u1b/Od//qfoRwgW8RwCT69eXSgrjvsTeFrgrERFBujj7Y2o964+/xr/+Nvf48svv8Zy/ZjvL6hf1KYEnXYyHnexWaX1TQbR8/fbXcqSpmLQMs76w9dLLpFV/KIHlNeerz43ZXDJzqM/J0OgoNvwGfHesz6wbuWrgUFn7HGPUkZLdmbHwmtZPsP7qdQ9drJ+fxYSIGT943NreQ3VEYann83cWh/xe4wyxsE+Rhfz1fqUObEO9pkowYlSn8op3Ccdw3p7DnlvG2LqKZEbz5JBxb0AP3ymVDJPoDbrRHQPFU8+Fy9tEe61JfsQf+I5pvgceCIIQba2y925Lu9l5L507WatMeHEHWyoTJ9mIMGOVnlmnSDkZBLrfebE6yp9m/vzGRjgc6a2UB+AdqJu1hnP2Y9kb5WJJP9/+9C6Q+cDjA6e76LHkyqIM40supjrElCbKSwrz1m2JchjmwPAzedK43yhSwWu5Tm1Y63qtf+Pr/fasS1bru1ieZs+c+e2tcsdkpIoQQIlAXrjC3+BH8F/uT9zX+4PEHwhIIGERB4enjplt0lvlrdTaH2MvnJU3iKzUNiZy8w55jBhekT0cNVYLdlhO/vI2ZqZugzH40nfpzUxJWxpjDvrVvKPpvX5TOP0KWCZKV94H/oadHNn0JdzS9DJ/XksG5wkQBYnWgkAxnPCngAUIFgG8GKbB8ou6yvvH/XYyCAbWX2W3YyXfWDKSctV7VnWqKDPKUE/vm9573UT1UbRy4C53Nlhtad+aT7zvM8ae48+19/lebK9WQZKLL8YYzs3935umzMP6E6SV2QzFlVXOJWeE6pkk52e7BC+5/+TfH4KHIneMFPoJTvnaS5K2e7zUvpdpcxnD9impSJbtlKmIixlqOz5TMVqGW4b37Ld8+77W/ZbhtpOtJzjOg5Ae53sJ1inSm/lXr5+Xt/vubxl7N4vts299gZ4nWRXyiD7jOgfmVwFnWI5l94jpU4sf0+sEpm2LjvQjNV2DuMr/RPbZV4PAAmDGXyv9HMYr3s8af4AhIgQ5MAu1U8n44UAFuwbMm6h3ePMA9gOSTzrtJQhq/5zZDfA44atTPUQlYnjWSxhKSBAX0+ZvlRMdYa96PR78fjhQzQny+hCi5cDT0CG7AwobaCOQT4ADLaHw2ienUTni7fRfv8uGidHsX96Hu12ktdp7zxRj6oxdbMSpQtsDfSeffj+l1jfXEWXfkCrdTRblYAiQKg6dEftnqqXHq5uRLu3nW2jTvLT+Vn0Xr2M+ulRtF6fRefsLLad1LA87Z1EKzS7uYnl1XVsH+5jMxlF80/fx+jqOmqLafRhZOAzq3VMqNxUILAdveFBDM5eRPvsJBqnZ9F8eRatly+ieTCIfmc/03tD8UTfCHpK1GO5SjT57ZvbWF/fxexPP8Tsh59ic/+Q6J4OBqLJqUVXCQCwWBB0EiZAb4WcqDHtN2JAtdPhUdSHg6jv9aNJJRlN3bEVoDpcroKg2uT+UUG0OZnly2VMptMYzqaxHo1jfnMd69uraM9n0YtVtAGOqdhv5Io4JQ9gQ252tDuqzCcRUBV221jVGhEHw+i+ehW9ty+jdXQQM9l9ZEen6q0WgOTjWPvm/uOnaGxmGh80hICCqurC5iSTv9UUDRd60cEvsuyxaUTNhd2xeEoMUeVe0bsVG7p18CLqB/vRe/0mtkeHMaNiWBRSmxjf38X8009RuxvH9uoqlpORgqb0wYCmsVlrxvVqFvfbbdzUIi5rVdxUmxhTeZXtsvky3d+gvn0oy1b+RsYbT7A8sZ0ousrMvqBE1JwQZvuWdbZ8sNyx/OA9s24YU7Pc8Ge5j+1DZEQph0v8xTax7/VcN/i6pZy3PC7tjBIP4/cSQ3ku53Y2Tk7GsXz2eK3r+Z7Hbb9g57NkW9PXfv4cfmb7Fpbl1oEOfLGGzGGZyMjfrFc5J6WvojFkoLVcG+siyXZkcaaI0hwWICtgrit2bFeqOiWD1p4P+0+e53IerZfLNSg/b/vEto31s/eX8VS9n6tGysBTEDijLxJ1TQQ4olLwiSoh5CVUdokGjYBwqlDgEY1v+P7Q69WzrVWulQNPMCvgr0r/b5eqVEoUeSmhTjqM3m0kXG038jvwrZljKvZlc1GpQWAefBdqNyo6Mk21fJMcOHFSHIlyVOr3wSg4e5u1KlL2jvZj26pFowdda/JFSW62X1Imu3X7qUes9bltR9aROaVSlkQsXlflTjvRgOs5qWivpwoR/gZb4DNgTcZi3V8XHY0vSsCJwFMFawvPi39E4IAegM1UKaQxkDRApX6+n/cn8sZjY12NcfP67oxA1ZYrOlV5FlUs60IXJJcVrKslmvcWVck58DSpbxV4ItkcWU/giXqh894g3vaGccB3CFCtNzGltcF6GQ+xiSU4Bcx69IdERpHMEakyqblZJx9UPe2aCjxNVqu4n020D+jhxxzZhydhEsxsCQ0+/2e/ljWXHkGjQrOXx7+PfR5bUbBO0a/1VNFKxRM+LUke9Enm+mB5JPPrWrVavH37Js5PX8iOh4KRdTNG7PNGj3PWDr00yEnY/T36NaWgJnNE4IfPoCMlD7TnE0sUvrx8fgpBuh2NazyZ6BmFfytOkXBHziFz5J6/L85eRh38rJN6PJEsozXMgSf85Ca2yHwhLLVFD3v6M3P3Tks+XCW5mDBK+QGtxDile7c7MRpN1O6kuzeQXbkkSLVeq+Jp2B/+KvEROh/Z9DkYxTUJsqmnsJMacnyFZyfJEpljWb9jU8nyVHZ8fv+5jKz1+/3KyoLBOkODGzlYUQrUUjH4dRvnBi4cAWZwOA120gz88XDOlLMSYJClEuHAyfDLdD/ObuC7FiKumjKwVRoX5XWtlO3wGkjgb1/fAGnp9DEHrgSwwWIjxPdC8OL429lVgCJXQDE+NpmDL54vKy4/I5/zd0wraMC4Q+ZaduQN+mjRcxav6FEKqgcbAXbMHG31PbwBnqi4Uua9195Ct8wSMbBmwNvOV7pv5qLMGb52ZBV9zdmnfJ77I7idMfDUcDs55n5Gz4MFsTNKnPloQ80K3RUMBpWe708cS4MwFn4GPPgs/ZnK73pePY84GTYGUJwCVPL+lfKORuw3OnHe34+v3ryLL//s2zj/6osYHBOI6YpWgvJPCQaUc6epyDfXp5qNjOjV/Thml7fx8OEibi4uYr5eiVrv5PWLqL8+T04p5+HhMX76/b/G5Oo6+vVm9OpNZZfYiPCal3PIPZ1RIyMg06vwWa0fvc0lTJNTifBDCJKFNjw+jMWwK9q6XrcfBDE///wpLn/5GIN2P96/eRuT0z1RkA0pGe20VfoKqCKlU2sokxNlaIPTfL76GwGHIMzBBTIoE6CVxqleGZnqzka0gQTWwYGnVKUyicfHFIACrD89PdV+e/vFO60fv7ufjQWl5Ejuu+BAs2WJ56fVTBUpNjL9+i6AR/DMEX8cM2W4JqVkQKp0csq9XsoU73fvXwPylmM+lzasdzKbDNYCtJMybJMFkgBAnx9+NyBmQCed8a2CTurzlQ3EUj6W4J7v7TlIxnHKMPcccY3yvtYJrKcrIWxMqzISupJcfbR2ZkwtgfUpMPTEpY0DjNxIdHuftf5c07IGYNTl8g4yKvCZMxGtfywDBd7loBevsb+5NoEnaPZoRnl3fasgEfc4OD6K4+NDZcOwn4bDfgxOT6TE6Ykyun+ICY0lHx7j8tPn+PGHH+Lz519ivqCZ/Chm81GsyF4VuzCVOFVUNJukBDqD2+4DZefVsnfnyOUglc8T196d5fwspcNqh81Ga+ng2Wn2usuozNf3/b13n8vO0sG0XpWxk6srd+cnG+0er88X9zIY7PXwGdvJW1UYpOxwOwZ8H33L9ZXosRJX2m7vErDjmRP1AkB/sjW4Rlrb1O9LTkfh9HvO/PzlObTeFjczBmR20PgspEXtnCUpe6KZbB7bRKZ+c7CK8nnxHud+Zt1OOjs+77Yrds5rlZrFqto2D8RUe8qmz8EcG/+qfMpBHq5B1ncJ5Du7To4gWYk5S79cA6+9dFaWaZZb/pz/xmnz3tD9cvUTz6Hqp27KeJWsyevIeXEGvYKvhc1ksMN70bzRjHdXEVQEh+iRRZCP95UQBL1eTshhPABuNpo9p7u5VaZmokHznjCVQFrbZJt47+6qyqDby/IdJ+5Xn3EGqitAlYVnRz/JNQJPnj/rYz+fx2q6ArIZeSaSXUz1S98SqLhUEVzVdB4c9LCcsExlTnCOBMBkCgfK83CIRTFCVQCN6DN9C5SmtrW9h6Xfsu2gswk4WND3GhDiOZ1M5H0FIGDAjmf2WZQdhS0COJITJxzMZe9wT517msXnLFbrEtsCrhb2nFn3edyMASpoB1ytpy1r+ZcgUmmfcw2e/ylBIWXqWncxZ8w14wekoMrae52sSt5zlZV0Oj1miv0tOsackc/9CRpYVvps7fZb5vrX3sg0Njs7ypRFmyf60vJs2ldwZa3lma/lz9rv8bnT2Iom73zevoBtkDKJwdf19SwrfT5Km7R8Tn/O62z5+ytZlZ/R+t3X8nW87k+6MwV2/bfH63v91r+snfWAdVfp++zOY9GHo9QRJEY92X9PCUe2gQiSU9mk+cAypK1IDvZCxXq+TP0PAFxIJCP4JKCc4HK/n5pOkyCBnuG8ZCC8yvR9JEYtOD/rlWjpCDq1ex0lvZE8Nv7lQ8TDNBqjaTQAD6igouKJKiP1LyVNLPXbgI6u//I8ul99Ed0v30f3xZkCNlQ8Pc11riym2o1qu5gpnb6xrGJ+fR8Pf/opVp8+RWM0ieZsFvsnh6raGlGBRIX6cD/Wq0U8UikOzfG8ilq/E3uvXkX7xUls9ofRPj2K9v5+zLcbVdnUGukModfoQbS+v4vx50+xGo2i990P8Xh5EbXJKBrbFDjftDoRg0HMVTreinZ/L9qHh9E4OomOAlwvovviKFqDXtSjF9gM8gGRXyQG5goPsbXQ54jG4n/6IUZ//CECmr1+N1pHe9E63I96/1SJTszrFHDKjBJZW98uxuo9qqQ8+t20O9EY9MUigV/Ubw+CqmfASdmQd3cxGY1jMZ2pl9T8hz/pOTejUXRXixhCK4RdtAXAXcemnRqjk5giYDr385CM3iWYAIqSIV6POr1Pz05FqVgf7qnqSmccMG0TARTchMbx8jIeLj7HekFvrqV0d6L1TQwCVKmRlNkinElTeZJxuKd6Um4S5SyYwJI1bCo7HnAP4FVrFJVYKbov30d1eBj9r7+O6uwkZiRIdFvRrddjAo3izz/F9uJGQb/V/Y2ipJtmSk5jTKPVMh6qKq4aEdeNWlyRcc7ZyMkSYHIOmkqnFzKFv9GdJCkis/ndtpuD51CjWv6XQQDbafaPLO8sz/g+/+M7/0r+Z7uA82QdauzDdqDt39+Sl6W8tTyz7n6OA8h+K/z9Um76ux6H5b+xEPujtt18LV63DV8mDdj2t2+5s+OKpFN/z/Iz2Wepisr6yjLe88h3nAShQH62/f1+Gfzy3JS6BNDWeONz31SYF5RhBT6BfrauxbNQsDWvmTEC3jeWYl3o+Sz1T6mH/iM9WWKnXh/POc/uxGnZPrltAmd8tzfY4FQYqVIJe47K0prkAdUZk+U0BYVqDcl/yXqSVDKTD8lITrzwHi7HynVSbxrmIdnqqngSDQNBn3RN7mHab9PlMX8+J4w5zd8SCRE9+uTQeynqCvAo4QmZ0SJJLiW8goPxvUGzFYN+L+q1Sowjh6eHUTVr0eg0lehsDFRYIHSDmQ0K3x7/D0yAtTDjhdeT+UXOzumX42rFzNCg/aVWEE/9090exDgo14FOz/t4NV+pcnU1XijwRKWTggP0AES3U3maE8GZI+Y9uqkPue6fk4c0x7ASQDG4N0zVswW7E3I0Vd7UYwHjCVVEjUS5p4BH1HZUdQSJCJTI/411PMRKgScSvjvbWgzqrTjpduIFmFm7F00C/ouF6EypMNp2O/G4mInKDzo4furLjVqL7EMzvXpiEEFPsx6jxSIeCDzBktAdJD9/m1sn4HdUGwVBVtUm5pnRQjIBPcbeyH2eGHdHPYzoGbWI6XoVi9jGcrNVIguBEmwT/Hzmj75RquqjL2C7He/ff6EAJ+vM2mOf29ZjP+ySaRhf9nXpFw3Oo35NFJPAwDOhNyXJFzk4ViXqyF5m9pC9iA/faiogy1qp1xZ2nNriPLVTILGf9ca2Ozs7V8Wh/Aiei+ogYWEJEwObhmdYfpMSj+jdmXx63FaCeJw+MC5T2uEvQe9cg+1lWynQRAAKanZ8MfWEpWcaFfZ7B6kPqP3p7NO66lOy7FnFkxM6jB+YzUV+hQNOmc5f+jZjes/t8tpgMKh8cHjTwR8DlgZ9LERLxcThtJNvx8NRZys0A1S8/xzg4jWEhZWUgKTsAPO7ouMZCLPSKpWH3zOA9Tzw5DGVzowOTs5WtfP7W4aBP4dQ85h+S7EheHkGB6g8b1ZOJRDDOHidz/O6g14lWOex2nBB0PJ5CakCGPTvFphW2KXBwPwNBqnih3uwljZ2njJdUnTf47VhYeerHBufKx1KO/aeZ6+194yzmvmOShhPTgRwu0KF7xm09HfLdbahx2vKRshOoo1C/kaY2Hm2IPHfvF/OW2nwGFDlcNtxZDwOUrHfUwQ5Za/p70aaQ8AZrq01r+px1hnGm73j+Or9+/j6L/+HOHr7MqpuqthZTZdytGT80FC+XkmIMN/QYwwfF/H5p1/i+uePsQGIxzlsNaJzPFTwqff2jYz2zmYb9x8/xqd//y5qs3kc9roCjeZFme7z/am1XCXgnh+vpYGydJZWAn9oEknFCZzkZOY1jw7kmK32unG4ty+ADmfx/uY+lvNV7O0fxvn5eYyPU3WRAoM5O0SGwybtNaL2yaVL5w5HfLfGraYUoLPmVSmkaH3KUIOuqN1MQVnvb9bTARR+n4wfVcnAGlGxcnFxoZQ9HnsAACAASURBVMATY0O4HxMY6PUUKHBVTwlAcT/2k6+rYISzktl37eSYlfveAJj2W+5flQzRFPAh8GRH3Xt8B+zlILINdJ8938PfK50Sy4TysztwGAWcZau/64oD730Da8gR/rcBzbMuFkl2iUosU2JZPtoAtrNmg9xGdpLxqU+Q72Ggagcs5nWXkZ/p15zcIKctZ6skeZery+DLz4EJDDDrEgGimXrl+vJSgQSCTzqnnK9OR5VJJ2enkq08X6832O097mFHkXEqe60AlPg1OaDzVFn18BAXHz8rOKf1q1FB1FbgiSzJfp8+ewPtfzxiAFyCVjLk54u4vr6N68sr7c+r609xe3sdo/G9AlBUQWKEN2spY0SVUDs6ulz5lTPrSqDU+8Sv0XC8lGvPHUf/jfy0vraDazlpHeL1L9e7dKxKQNQyX6BYDljagLEDXN7HnykTSFgPgwFe4+eBF4COUp5bRlsm0wOOYN7unG1TFiQOGwG9ZJgm8FjUN1n3morMMtPyyfrTz1I6hgoAidYmGeBat1xZpDrPDMZ3Win7rlwrvoP8J0gixy9noXXz53jNgHt5/uq1za8CTynMlqj21EOb5q/5bClIhPGaq2XUE6QYq+m+JE+zg+U+mqVu2D0bzlDuR2KZbRng+THtQ9rDKTDnfaL9nAPR0jlZTok2IAfHyY4u7TfbSDt9kbPX0lxnyZPlMfMED7fOfy319eM5OIcyjNVrJ+0Nj6/UkfzerqWglfpckDmZ19BBLu/LZIS7R1O6ntapXfQvJFDiHlsZvIcexPYK2Xnat5EoWW0bWp5qbPkZ/S8NfVlTAk/sHxwFHCLouLAV0J+cKdbRlSiMyzKR37Xnakk+iY4C8LmRGhgDeEpG5CoMyblMo+YzKz2XzxB7jzm2bccz8B0HdG2z+WyTNfj8jPmsSl+t0vo7cctnnTOsOc9ApeWQ19X6s5RJetbsDFo/llTYz/c4z/cwThXU1p3l9ZMsSO9JxjZTUoV06DrtsdUmzQevOfBkevHSFjcVI8/OvO/0fUHTZDvNe5/PsMb691nWue0h7E+eQ8B8DvzpHtlWB2Dyz/Mzahu4nBfPv8defsdj8GcM/nks3Me2leffsrc8d+W1HTwsZaXXgmu4ou5JN+bknhxgcpN7g4teS/tP5f3Lc+bffX8/i31By1TbnuXa+HmZB3oM+rmtywSsm36Ws5ozBlzxhMzmep12M863NWVDAxC1NxFDADnRiKX+o6LBRn7V0z6zzc71+X0ErQyfqVKP3ePjo+gf7KmfhxpVX16r/9L29kHAIxnJm/o2mmTGk0HLXsn9e7rDvRi8ehkH33wdg6+/ivrxoSqPADa4H/9jm3stFXiqHoOWEXX6lT9MYvbL51h/vIy4vlV1UPtgL3onxzHvdGPeaUdr70D0fDP6LayW0aC6nV6T52fReXESK/QCwfL+QLZZrbZVVvA697hTjvx0EpOLy5g+3Eb39z/E5OoituO72MwmMVtMo3VyEsO3X0QFpdGmGbV2N6K/F7W9A91jcHYS7f0+qeFRqzILgqmPpYcTYCI7+fYy2tN5rH76GOMffozV4yjqg240zw5UMVQ/fqdsYgKEVFqp74RshESNiH/Ceaf3Q6PTzfNPz67UT6bd6ioDeUXvt/E4JtABz+YxH1PZfx+1zz/F5PYu1o+j6NBfg2ut5qLggUrYFXTKFs/4AmATiQXoEGUs49ypnquKbaMdQYLG3kE06au111UDMaA3ziDN0NvVNpb3dzG6vo4J/ZsXS9kBUF5Jb5H0il0ChTr9CgHPeEQAP2yQ+hNVYR1WDgJWVFMpgaKz6yM8pPLr/F10Xr6K7re/i835i1gSNO3wnYiKdf7EfrqI8b/+e8w+fVK3Cv4jkKZqie0mbqttXNcjLpu1uIpN3C8XAq2pKogq+Sc8G+fH+9i0vPgQvG5ZWNrJCVBMIL9lpO1d6+/SNrcdXsq60ra2bWP5wHfL5Gnby/6cZU5pc5X6zr87seK5HC/1ge01y7NSJ1uuWG94zDyP9Xrp/1p2lnLQyQEei2UhNqcTfcv3bONa9zOuMmHEQS3jg7YH3B/R9odxI+sHP9fOf6YiqAjy+RmtYxVQyf01bWN6TdWmLH/f+sR61c9r/8rz6zV57rOXuqdcQ64rf6DoMe9gobHV3fqiE5RE9DzwRAVgxLqiH8xGgQb11FtvYracqWqIKpJ2VYtWTpqi96twwfpTqxCvSelDtraZ9luY1Ub2I4Engh0EGdTnD7sDej/mkgQDko4Bn3MAnzFTEcl1HWSxvUebCnoBSV+yDpl6TpgMVVAVAe969LsdVenuH+3F4clh1NtN0e4he/H1GPtokirONX/5fohLcEfev7+/32HKxngYL3LRVUbuGa39QeLz+tfMSs/tguVktrMdl7NlrMbTWD7MVPlUJ6kaGjh69DTbkoNmp2CO5HvlwgrZ9RnrptJrQ+VqVOq3hAyixxFzJL8JWb2G+rSpfk0kIs5JAVktY7FGt0f06CfJupPEzcxVVYy2y3jYLmOh3n819Yg/7A2iV21jb72NV/09yf/xfBGTahsTfI9mK8awClUrVRuJZh47JZqxR1J2/YmRx4Gnx/lcFU/4qI3Bnmx8dBzrIuxuu1EgRNVdBJ5yXzXWgvmhkgqbiH3cIIjaom/UWuOhgm/GPoJZggQ8tfRI/thCAcREMcu9Xr16GfuDZJ+BwVxfX//KR9r56GIoTJXo2Jtv379Vr00osdvrjfBqcFzR2FeJblb0yDnAmfYu+70hqr051XQ5+NWCapKKp0yZvM49IfFVE413S3tetITq5YksSD3bSDQCe8JuZG8QeOJcTcGxwMUIBG5r0W11dz3USPyv99qyM1bYe7VGrLGVc59FEkFWy6Wq75ib9iAVBsnvc4JkTqRNPm/CZO2DPO/xlAgHs3+dA0+uIJU8zcmOlnmWz7Ver1c5OxyhwAOySe1QJmMzZTJb0VgR28ksldhzxchnfKjLhsA+RFaEvrcDHhgGdi4dDPNYuJ8BJHP5lwonGee/dobtUFq583kDHs8VkwW9nRlF43OGtZzN3Kg3zVXKCDSloANKds7K+3mMjrryjDzHk0NBc9CkiOwIPa94eu48GYDz66VgZN77/eGuPNnz56AeYwM8ddWQAUM7mFyT6/n5Ga+r4AxgD8lgy0CFM1u93iX4wXfPzs6UfcBBpvSROTWloA0V7zvPG2NxdZT3qUENvoNA4TqMy/1t3O+A+3t+fHAcdPGetmPntfb6WvlScul70PyXz80mExmqBNEQfO/2T+Ld4Vn87ptv4tv/5X+K9tlhTNcps55Kotl8IkEFFRBAMWWbyp6Gl/f3v8RPP/4Y91c30et2orM3COjvmsd7cXB2Etu9fWUmzm5u4/Mf/j2mF1exB9UX/PvzWawpV37WA8aGkwTu/cMuqGDjyUaZnH2yKQBjF+totzqxd3Yq5ywG/VjUqxi+OZczMbq4i5sPl7HmczQ2h8ru4CBqb04E+OksqJcuwrEpZS6AqtHe0ZnpDO56IySFQqkvSljASZWEN86troeBBUVpDogw5+wt9oPPCXQMP//8s/YUFSsEDPb3DuPFixfJQW6mppEOPDn4xPXZkyir54EVGyUyfuYJYPIY7ASwt5TdnbOlUlAlBXAAFh0cM42mBHsRQPM+N8iivZKzvA0iyfguqJtKg9DADk6hx+Jxc09eSxl8iYOWHzeh99j4/Gw23VFjlQEDy3qDWr73zig3uF2ra/199u0IeH5tzNqZYX6Yd+sYKp487k0GP+u5r5HGvF4qUJvGOhPvLT/0eSIAfHV1lQJI0Gvl4DbBxqcKrlTmb0fRgSeuUQae0vomWTcepwoC1mh0/6jgnIBdgY1VQINDsImgU7cRcXp2JuOC+0A9ShY8xpSyth7XMZmO4v7+Nu4fbuL+/jourz7FxeUHAZWNeMqYojF02mtPVFPeC5bv5VlPGj/Ru1lvGzizo2jHzbKTPcGPHW9+d4KHdannk2v4nFl/GgC2nuG7pne0Q61zn6l57NDb+XTCA39bFlsvlnrHgRiMSp8dA5bsHSdjdNvYCekMyEaJ1N+H9Wet9vcPd4Exxu4zwDw4089z6+t7z+4MqtwTACOL+5Dh5/MAp7J1PX04kmOYKrD8zPo901CoWipzz0vnrVOF1i77Kmcfef0a0P8UFU8OPAlURMYqWz0ZpnwOQ0+c6zlARuDJAAaylbGS4cePE31Ku8rr48oVxu55kiGZ58Ly6rf2p2Wk9k+We/p8zqhSBmW2KUtby1XNZRCAiib/IAslQwtKmvkq2U+M7TBXVFunc20qjqXnslPnvWagAP20sz1wmLMDwfs+S7u9mINKKg3Oxna9myq7LfdwEiznBSrRFHc+T/umnmxhEiNMgcmaZRr59Jg23vPvZLYBsiUqo8Tr3aR/GQ4DAchxcnzt1MsJynab5cKu7xfc6ACcy4Uy4qhGg7fcQJdp96iQKp+/3e1qjrQPNilIJFmBQ5jpjn1Gd3I1O5quOPcaGLix3DH/u2yp3HOKzzhrdTJ7orWTbZH7UtiuY5w+Zz6HBoXSPZ4SMwwwGvyQbiuaj7Pepix8sr9TRbxsp9xonjlwosoGMCfbma6oRA7aJsbxK+0H2z9aXuRFwafufW+ZWcolfi+DL14fOZ6ZQthz6/POHGJ72r/xNayLPV8lMOhrlOCn5WFpJ1kPIUfT3v51JrztbebJ/oyfx7qD17Gty7+9l3322BcGGx1U5DP2oayXeM0y1+fZ19gJkN/4xb6Xr+nr+LqlH2f9YNuL6w96w50e856xPNX55zxWmXoSMKiTqvwE+jVqccJeB5jHZlhuYr/bV/BJlSPI24WpUtPz1Zu1mGVqQGi2H0hAUFVkTQDc69ev4ujFqTJiH2ej6I7msfh0E6urW9GlUS1ZEcSqh8DIx/VK1Hf0VDg8PonB+Xkc/9nvov/l+5h3Wuq5hG3jPUVDassaybE2iWAruslHNZnH6vN1rH+5iPWHzzG9vIptvxcvv/1dNF+ex6LXjxoUc1QbQ5PH3AByEVA5495nsQBzabaj1x0kQA/qXHQqwafVJtazWXTJECfp6PYqxn///8RmfB/t5TS2i0nK8H/xMobvv4htbxCtZj8qktfIOh4eROfoSM3pNy2CxjSr30+6ATmce/EyN9Jh2KOzx4i7cdQ+fo7Zh88xuruNTbcenZenUT/cj+XRq9g7OlaSHsEnACjJhulczBj7jbYaja/phQE1KtQ5JNQ2E/03iav2ax7v7xR4IiA3fRzF1cVlDEfXopyrJtPoYcfSY3fyqJ5O2PnN2UjfB/RVZVpETFcLgXOq2NhQcYptVNfzThbrWNXq0R4cR3+PSoBFbNHTzAEAb68TPRqdjx5iencfi9FEQBUgILTeknXblcBD0ZJtawI2AZ4hvYRaGJsN2iP6cmB/Abiyj0U3RQCSZIztJvYOD2Lz8l0M3n8ZrW++idXZaayHiXmhtVlGfbOM1fVdrH7+HLf/9P/G+Ifvo1qT875RQiXPTGLofbWNi1q1CzzdLucxWma9UWtpnuwDMPeWWfbhjSfY9+df6xr3CyltH8tL5D36zfaO/7VtYBloffxcpho/M871H33O+sA2i21D2/w7W6QA93nNNvZ/Jv/MyGMf0baL9TVjK2VkGeCxH4k8MPNEac/xunz8rLd5zzifgy1cz2w8/1HgifE7IKi+OJkJyT6nfennvibjdqCzvG9p5ysj/5nN5WenioGqlVInlX4w1zFDUamzy+vbXyr3RGmPen75HHYi79l3fR54cm9YLGLLYwIf+Jo1EomwCElUATQhgTYnTLehbNvWokmSTPaF0UvLFYnO9Ft78tcYxzJjV816M9Gp5d7V9G6jomaF5wH9VrMe4/E82o169FodBTlSsIszWqUeosuFqhxLG43EOJ9HAk9mEVeyF/9npgH1EiXoW69Fq91UMG2wP4ijk8Nodujv3I8e/cVzwhm2rXpt5uog7gH+adYt26ql/0hyAJS0tnvU22e1UtIp42rAIjuZ7M4S32XN+Yz2YbbvqL4kIXvxOI7F/TS2k7mClkoipzqm0Ur979ap0h9bcjwZR7OXqmFkm+W+u+wJ9p7sKnrzqJo2JTspKQX2i1UKPBFMIghDRdKCAIKq9FLFE+8T7E9duEKfvVvPYxlV9BrN2Ku343C4F/X5LDrjWbw7OIqD4SDoq0tCCz2eqPQBB5yTTEAgiT1f1aO/qUd7G9HtJ5tc+5vE/EYt7mczVTzho9YPD2NLQu487QPhKEEwppOquvBtM525+ldWVLi1ZZsooYHAdaednhFbZbtW4AXfl9eZc/YxVXT4Q1DL8jpn/+TkOA6G+xof6+nAk31Bn7XZOOGzXenJpgJPZ+cvYjSZKOFjBmsVdHfg8lUKriqo1+lFXcmtreiSzEHQbjGLEYwIJPaQjK+KrpaS1iTn11uNjzOOXSX7sRai6BM7iXxZ9GqlRBIYcJg32aXstTZ9C9cKMvI7+DLJHwSS2OdUPNHHk+q0WqultaQIgPPKfcEmCQKyb6kGI0lph785wS5XLEnutrq7ymnpnyw/eE/97XP1vmSvezA7eVLn94ntqsQOa+fn55XBGMBZADcHfThwJQVTqQD9ewk48pqddH63UGWQVpo+ZB4E9+C+/JROipUJi4rS8UE3wOS/uZ+BVq7FszAmvvNb2WylUVE+A0Kf8bqZrACCHHRhbAZFyioCG+AOxnhDW/m6oslO2m/96/F6XmycMF/cn3GVBscOJMmZptpsBSe+FZINJeaLa9hpczYmz8l37WjbGS3H4e9yT4OJZXCJuaACgANkgw5whc9qzbc1URfwA1D7+vVr7SecTYBj9pqfrZwbK2kJy1zRIGcl91JwlhBj9xwzByUwYWPSPbPKYCHPxf98x2vo+bbDaSMwZvNodTs7mh+qeih1Vd+NWj32t1V8+8WX8fW793H69k0cv38Tw/MzgeXb5TrIGLkb3yvCz/hmo0dlCwy29bj/fBFX//c/x+N0FptuU2WtrYOD6J8cK7hzcHQSy14zWijUDx/j7rs/xfT6OgGNULignDJYT/Ycjc6Z+8l8tuvtgTRTIJDMwRxUbkIfWKVAxP7wIBb0sUFJoySgyyNz8uV5NAmEHQxV6TS+eYzx7aME6P75i2gd7EfncC/6hwdBoEDGsKp/mhJAOt8VEGwKXJcAQQkMdFWx8FTVYuPR+w3D0Oe0PF84D+zrh/vE3wqIv1jMRNMAHZqCSotF1Bsp8MLf7D33/jFYksacwEIDFQa3mB+CCKWhKAMhB13k8OVKEgOpPme75+UMZBDeAt73MmhrQMdGP/colaPXzWCbx67vFxVkNu4sA/iez6uvLeB5Pte5V8B5m6ovOQsYcHYC7GDw/AZW+W55bz7jzDM7Q4yd6/Ke59ygpM+oqxeZIxlU2VCkekrnMffVMjBuw9/zLuM4g3ufLi619twTPWKKRVN5EXzw2HDyZZjOUoDH4LrPvnWQgSXk083jveQXc82ecxAckIf/9/cxbFP/MI1rsd45YVRwQeHs9WaMP/74c3z8+FEy8MOHDzG++RR3dzfq5dNu06AZEEkF1drPsCkn8ItS/JQUItllcLjgmLfctG71uL0vDGzaCeMs2Bj33HqNDGzaieJaBmANZCrQAz1mzsq37iodafSM957XwbrJTifXtUNn591/d7qJe9vX4J7oBAUhc3KKAWWu62o/7itO7nbKuPTa8j3TNcrumaQ+iT6v/Gv9JYc6g8r87mt77ykLk2BPQf1mkNWgf2yfqD6gTJUTXwRB9voJiOMaZDgJLCBzOtscZBo7mGDZ6LmRzGmn6kqtSQYr/Z0knxJVGb//yvDLjo0zfg3W8zlXETB/VITYRmF8fB6j2DaP94/llW09j8k61jKN1+2M8x4NWfUd9btK9iNUfJYzJPZof+AGunE3/XEyoLGq1qlyiD5+vX70ACgxtnPAglRQ722fD8sTrgtNrIOztvdKAL/ZT0EXnZ28Lqzj7ky1GgLmeF8yR03ml0nnrjcxoHFsrqbSOIq9gkPZ2qaKK6+N95LPanQTDY3nxkFe2zMEw5kv3lfgY57sVukcAlCNltZfZzQHtE2vwD1tV/G7r+2kIuYLumDLf+sfXuc15AfPXgZwy3Uv7SzmxHrG68B5mjxCPwolXppn26rIVsb9+DgSzd/uTJLFnoN+qtzKuoIxQPfLuZf9k+lbOtg1w1T1ymvO3rPNASiMTef3oWa0/Fd/uJylad+EeWWM/C97jiBeMY9eF8tA9wh7Ll9Le+i5XrUMcSDfZ8v7gO/aD2LN7XPZNiltaubNPovls2WTn8myXfIiB4Q9Bz7nljmaqKwLPG4DnAbKSvvcuqEE48r9bj9rJy+L61tm+Rp+Zv72nrN9w2vWXayBfc9SPtlPKufHY7dN4bllvLaVrBNKf88+Ke+VfqbPCOOSzpnNRduifQTQRyCUZINaXWBBZ7uKfYCcRRXsQnpuAoIAEgLsUGCk8wsTQLsjAIZknG2maLl/mOncQvdGs/XjF2dx9vqlAHnAlvnnz1Fd30drtIgOFd2bRSyqFMyCAnA5rVQ9UyPBqduO4fl5HP3uzxQMqB8cROPlQTRbPfUqWwBC43soKLNQ1dSafkfQLUHldz+J2vVDjH7+JUa/XMRmOovB0V7svXkd9Tevov7qPFbDoSh2kPf0xay1B6lXECAbDwstYTMFOAjONFYU0KQzKblMoK2qpKOm41F0//hjzP/591G/vIh5fRbzw170X30R7ZM30To4javGPI7OXsThi9Oo0Q/VvfPwVwBWmwBGdfWQoIpHdu92qwAgenT+cB2txTLu//SnePjhl2jkfludwTAOT09jdnYasd+P2vFJVLnpOL7VeDWNWrcVTXwg9O+MdU++EM+nXhf0ABruSbdN5hNl5FMhVQe8fXiI208XUfv8iyjnYjGJdrWKBrjEmqbnLSUEbuepx5yqmUWzt039+3L1rPa6sucTALQlo5pkC+a92YmozZQ8uZzR9ys1pqfKDL99tQJ7AMNOwRr2IYFTMXZsCHZFrKdLUQnKhsrN57f0ld6mPovTTkN7hj0CSAaITRUqa9vvDaL9+n+O5u9ex/w9QadeHPT346A3VKX2tLaJuLuJh18+xur7DzH57nutQ7Wkj2QzNtU61q2mQNLHesRtI+JyuxH1Hq+NFvOU8Z+rZ2V35L4pzA8BsH67u5OPzI/Bf+tC9d/IjDClH+j9yHOXdnGJT2E3oSNtPzgZwbaNdG+mgjPjBN/B7+C66MDpfLb7vu1AB20s80q77r8ba2Gfehz+jPzeSHKz1EdlooDlI2NHvtuOsw6gQsTfte4rv298xrLcvhDf5xnR105s9vhs5yZZmvwO38P6wjrGfqrtA9sZ9n3pi7JLAsm+u6un0J32GeyT8LzMq8fE+PHVuIaT9WTb5YAZ92HNjDGUuKXxO88BzyGfKdvrTqi3rcC1vDfsE6VkyBSQImhbQXeHDGo2RfU+m07/u3Wxv6PAKFjMZhsNfHdAY853HRm6SUmt82Rz275krNafSmhZpcpJrQmUbiQOZ3ks+wtdhJ9bT20VwH44V1SoIJMWi2X025mqNScjlVVWw15XdqvWKFdUgmUxR/LVa9votzqSS8hFbPyTs2P1QOf6Zy9PotlOZ1AVL/XUJ1yJhetFHB6c7hJztJ8y04SxFypRffaYN9aE74IpKYFglPBk7wvvf5//LQUqBPTwU6bzGF/e618qeQnamH7MNofabUANjl+3IgngqZrSz+C1SLZYPR4m00Qp2O/FbLGK+WQqH7LT7MRDnUBgWhPWZkNgq4o4aPdir9uP+Xgs1iFV325XcbtkXlbRrzVFs9euNnHeHUQP249gYb8T0zUY0Sr6rV5w4u+njzGBWaWN35Oqs0mSaYJRk8C2bShZpj0cxGNs4/NklHxIqPwOhzkYuAiStLBjcolSSlbKSZwkNrCH+L+BbaN+mI3oVakPKxU+BLOmVeo5JR3HMy3mqjxSHykFulsp6NluxfH5map0aW3CXN/e3MgmElOEEnBqmgf7R9A5krD+6sXZLjl6/jjV+Z9PZ6nPUqbJxwcULStnBz9p0FMAWLIBeUUiy2qtfasxQZmcMcZWox3D/kDnpdUZxAJqWOQwlV/NpFvZH6KmlQ/Xlh+2XG+0F6hQ5vnAszo99maqkJed2urIjqM6bYktU0v0hyQbwjlCsiFV0Ch29gR7bBdEbbeFAXId++iR2VSMkVoHGh9yRbDPhXWJ7A8SIlnz36Durv31X/91RRN1wBwLVwcEGASHwNVFPpilg8N3rAit0EoD3wrBA7Hj4n8FGmRgaCcM8ptWBgaeHHjwZFlgu+LClRAC5nLZuZ3CcmwWtL43yo/fEYAlgMrn+Hu3CBmAtIKw0rNDYgeRf+3sOSPCitaAhR3jMmjE73xeDktWbs/nr3SaeLaSKsfzaKfa1+MzfNYgsf91prvn0QqxBAr5nq9jwNjGQ/ocYHQKDKbKqSegDCqGBlysjYaMKGiwGGPqx/P4K5pF39vOtcfAGB1QMoBm5W2AyOtjgL/MODUo+dwBLoEez2m5FrwmZxllifFpPuLcdwj6Ow57f7uJb958EX/2zbfx7ptv4vD962gMe6KfEI3cYi4ng+CVhAMZoJNlTD9dxtWPv8Tm4jLWZCUcDqMa9BR46h0dicKn1e2poV9tPI67H76XQ9fK5dErFGijFp1sWKqkvd3WXO/6brTg3W1LCUBHZeORgDTPzzwdnZ+nDGqq2fb3pWiqdjtOX71UsIy5/fThoxQwDkpvbz9aB8OoDfuxd3IUTQAjAk+5uaN66jiDqELJJMPWhqrn2nuo3U7ZJvyUQstgis+v14+/eQ5XPExHKwUerq4uJOCOjg9y5VvK/plMU0UGMkK9qnJ5rM82Ro6FqWWSwTgBVZAnZcBTgvQZVd62HctTRgAAIABJREFUoH1ir3F+lYmYg69wkZfBmhKYsrwrr1nu0+fglPc7+9xADVU/NupLucveFbiQgXMb37zOcyHvU1+QVD2WDNkUePIZNBBoEIXXS8Oc7/FeSdMnhy4H8XnP/1t2WL7amBvPnipPjMnSA8XzYDlg+WBZa+AJZWyKIxnnvZ7m3+uN4cZP2kepHxZVbJbHHo8VqddeRi+0e6tEZcfr3NNAFvfgfwLv7nPH/BM0417peVvRbKSgQlK+qQqNuSfw/q//+q8xebiPqwto+K5isSS7dAY5t2jittBiPdt7BsY4VwIKs9NonWxZznv8WP842ORgG/Po/WI9awevlK92rJ/rBD+Tgss5qCHwIVfF+Dx7Lz3XWz5TrJev7fP3Kx0Q0CWm6mf+t8PJ8/AsgDV27NibJDgYPEXfAJSUjqyDTugfB5bLgI6Mt/wceq4cULCj4bPH33IQMpWd95jllp1vADrvMZwOyx0HiejZ4SApxizv85zsWl7n/eeAQ/m32ljkg+PKJ4x2rwN6wp//LeChXDN/x3aU7K5aSlDQec0Za9pXORjodbZMZiy2L6RviqQC22QlWJAp9JP8z5VbfA4DP61LAoBVFVQEntw7aLlNFalU6QDkYqyrF+MyyUUCV7u9mjdYub+4ruWabS/rfq47p1G6qSRz9qszQLkcDoftEtkL0BtSIZPv72f2GrmfgHVkkww6V0/lgGR5VnBMvSf5nG07nx8cTirxkOnYVQIBsqOsbNFGqizUNXMmW+ks2A6QLMmgiBMB9NytlNDjfWs5k+RZQ9XSvj7/enx8x5mmDlxZ5vjzfIYAoeYxU46w11wVi6ylChb7xDa7g2ZaQzIcm52d/sKpYi1M/4j8BvSwD8Ne9Pl09RL0LH4+xmeq1Nk0VVZ7Xhw44b7WA1qPTJFS2jdeG65HFm4JNHrv+6w5wMHc785+rgy0zC73L9/z/75n+bdlaCmPyj3j5+B9+25e7zKw4+/bb3quh3fyL7MzGHz13rOetg1i/cm/tiGYRwO89p2e2+XlXJb2j8fP9UqdVtpaHqOv7bnxNW2DWv6Xcsl72XrUfpuDp/ZBfQ/edxDMuirpj1DgM/mRi9wPp1JvNmWCL+dxVO/EcJ1eS0BCS/0XaOC92S4lQ5FTgCWi1VHFSPp7C0tAq6mg6/7JUewdHcbh2Un0h/Qu2sbtd9/F/PNV1G/G0Vpvc3+OpPuRlY2qJaAkqJrqdKP/6jyOvvkmDr75JronZ1E/GagqMGotZeuuYeggALRaxIqgraqyFrF6GEd1P4q4H8Xi8jZWD4+idmq8OI7h29cKOsXL86iGe7EFwIHejEp1pFfukwqgomgGlETIQoJtsKUhu3LfA7HLiAUjJQFV//anmP9/f4j6p48x305je7wfR++/jubJ69jsHUb71WF0Bv1o9bsCYwigKeDPPSLZhKwXfRnwVRVUo/IAwJXK4M1CNOery6uYfbqI1Wgc88k86u1OHEMN9/pFNI4Oo3l6Ems1AE+USgT4aiQT0sOT+VtVyjTWfqL3UgZxAYV5mzFQGT+fTGIDmDyexvTxIeKXX+Lx7jqW4/tobhYKPJFs2Ku3U98WjGVly6egk5Ic1C8kVUGnN6uooNzktTb9H/r6n0DfdDGJDiwCq9Q4naDodrOMboc+lOsYQwfF+CSLNwpWml4He8X4Q4u+wGqG3hAwig4e9DrqyUFFBUEn0QrBEFNFQOsIJfbi8IuovT+L6svzaJ4cxmFvP7r1lgJP23Yj1pP7mF1cxfS7n2L63Y8x/vnnWI8eQfVUDcd5oGrvNtZxVW3jqlrHtN1Sfy8oogj09jMjh/Qj9FWDQfKL2PM5scU2muWd5TGBn1K+lvLX/llp/9pHtA1hvWn/grks7Uvb3LYXBT7nKmLLNdttlkUlTuF7c13rCd9b65+Bdo/7+fieB564TomBeSy+fumXy2+tUkKTbSrbg7YT+LzntHwO38P4jN9zcOvJbkoJoeU97Pu6kty+YvLxUoKyfev94f4ucOVnME7kJELZm7lq1wkIfg6DstzDfr3xpjLYxb15BuvUMpHGesE2k300f7/UU6UPb/s19apNdi0VSu67SpsE7HDb98Z3eBb+5+/WGhpWehVtJY8lEWpbBW2199bbGPYSRbXH4YQX6aEsnzX/NcDszc6+SrZsCqAokQJbC3+BKn/uq15TTwmeCFtjlK6upx+V1irrAO3hXDGhBK56Jbte9HJQzTVbicHm5CBgHhke9EVZqjxn5TpXOteyFWRTpQAB12W98QtKfBRsDhvEOIVs2sVih09Wm1S5wrN5f3mPCY+mEmudeuytR9OY3DyKZs+BJ+ajtHeEGfbAB3OCX6722dkkuf7L5xUqcqjvCJAR5F2ig2G5yWxCD9VS1TL4KchCpo7KUmjwBvQ6JNiJP7itYrRexMOGeqNKQSf6NA3rtThqdaIPBRxMHcOekjNm4Gb1dlS9btxPHmKyyiwJVOlDq4q9AhZXrWNQ7yQ7u9mI++06rhcz7QHpvHqqaGRt5su1AiYkKmCbqFcqzwtLB5gJRQta58TkIUwKW7jTjeV2HQ/zacxyjyioBWv1RD1OMFKJi+wjgln4RJ227KC9Xgq6kQB0c339q8CTeizmpHnZpc1GvH37Nn739VfSEUo0fpgIX6LvooNhYL/4wkpE5dxgT1CcUE+JC5w3tXBhNUicRzeLCjPV9uGzEHiin+d6W48KrAfqSmh6Cb4quYfCjW2QOKfEOFUsb2OuCs2GPg/WTuJpk/OR/WUCT/ik6iFJIt9sKZyYQDBtARx4Yp9gf9qetdy3D8j+U2JgLsCxPOb1Es81TWmpc0obHv6VUhdaZ9b+9m//tgIE+/7779VQ3RFfhIEDT66KSUBbysC2E/BEI5IAglKRGrCzE2PBbwfAA/J3eL0Ues62MHhmpWSHwYrWVUp21HwfH/hS8ZUOosdhijaek2syB3YCuXdygJ9Kbq18DRA4Q8BcwggxG2ReBCsmj61UNh4T1/VYDP7YUbTiteHCuBinS49L4MCbyTRf3lRci7GZE9UlpCVYmZzvJ8Vtg8iAOuMoM1sUAc8UVaniLIGz3KvfG8Z6s5TgN+hvQ8RgjQ5qYTR5DwlsyoCmA4k2yqzcbRw6SGcAwetRGlveg1bsvqdB952R7mzanB0DpQGKzY40QkFcuShUHI3NVhVPf/7t7+LNt1/F/rvXAf1OtVxHY1OL2WahwBXXh1als46Yf7iKi3/5Qzx8uIg+AaZBTz2VVv12NPcHMTw9iVorfQdhPLu/jet//y6mF59jkPuDUEKpDJGc3eY9iQaWgszKGyWlwDFrunzKBLXDvxz2otsfRnfYj+HxSXQHw2gO+sqgFF3C5+u4vLzWGg33D2NwdKQeUNteK/ZPj1P5Z65yk0HdTIEcza86zKYAXrnG/j2dqSfBZIPc55Lv4XSXa2cD1c79ZkEZ7Z0yVLjvcC9l0CeDudpVPNmwMEBgsNcZ0NzbBqlBFBkYueKpBCu8RwVOZIDfwAzXd3BLZ5bGyzmA7ev6+2XgyZlSNqL9HWcDWf74LNu4ZGatDMo9bGOa93zWLIM43yh9ZY1OR9rbPD/y4nngiefymfXnfE3PiTI/suGeQIEUzGI+uZ6BRCs17ev8OhVPPHuqxEw9f1C0JShkOW+ZaWdAzxU1ycBEtbjYKVJkHEEIeuTZMHf1BMHAUtGWwQyeyYE5vvcwTdmHHrvn0nIRqlJkHn+LPmuRgqL8TTn5Xm7enP5+AnAJfPzxj3+My4ubuLy6iIuLT3F3cxUPDzexpKHzNp3VXjsZK4BWPHdaw+RgwX9N4MtjYZ4s+6ybdpVYuVrURriCqgWFpHWQZW7p6P3KkCh6YklHrlIAhh+Po/y9TBYpHc8SsPP59v60cywgsJEMV9aWPWK5ZZuBdee+1nlUvPk6ULtScVLqNwP03i+m0nzuOHusq+UihoNEp+JsS1NbSecWkRPf1061/qUXQuZVT38nQEifJWAwn8mRMh2M+jK556KSHFKA8bn94P2bshfTHhGNH/uMXoJZBqMn/H4ph/199Z/IAQ3+tc21AwAynZrlERm6/EhO5J5kdrhdnV0C+fC3l2MvnW4FJOClZx9mANvzYh0AaKXzTzKDK49wVrKjuoZakQA39KzZWBd9ihwROOnT3JV72PMhPZGpDg26W7YZJKARru0PN1J10JB16QyTvtF+zv0Udb/cD8oyPgmcX/Nh8xI9pryXLUNtFyNzRotEpWcgwwlNzDHfI3DPuOSkY3eR1dbppCxpVQikwBY/zKHWMTed1/nKiQilfeuzpHO3ScEaV/tZFluXEXjy3HIPnpfPCLTIdjTf515+Ts+/AKTKujrNje/Nd1JVI8BCSrSQDYYDlQP5OJ1k71m3m9YRs8NgFYAIsnac6ZHl3OV9JD0Mh/qu4jE3taYieJwqI/mMkxkYX9JTKagpH8g0ITkxyfrbMszUhB6/z1Vp11vH2l/yeeH61k2lX+X9ZttVa1v0Viv3evmsXhc+b53oAIp1u8fg65UVQ5738vxYjnhOHLxlbL4368OYSsDH4I39nefX9J5lXAbuDPjZRrEO+88CT5KLReKT/+Z+HqPnz3LWgCCf4R6eN163/vca+BktO+037s4plCz4zFBaL2aS0VDhkJTGuT3YbuO41Ysh1SbQlfXotQmNDYEngMzkTynASTYsiT2r3JcNIHCTMqGPzk7j4PQ4eqp82ku0bvVaPPz0fcx+vozq8k6+CsCcktqoLBKXdQIf9IyDfvTPz2P45fs4Anx5eR71PejBASprsYGm7XEUTeh6H8cxv7+NIbJnvogl7BX006M/0cNDNNab2OsNYnRyFPtv30bj7atovnwV635ffQcGna4CHWq+ThBZiQVZN9abO/8FsMeyCaYG9K3A4Ww3rn+5jM0f/hSty6uYLx5j3W1H98V5tF+9i9Yb2CcOpSsA5RRAA/gnATA18Qs67hF4g66Q6qEKeTqbK8BE76tmaysKucZ4Gpu7uxjd3MXNzZ2yrU95nrevovvyLNqvXsYCKt5GOwYwgFQrzfNmvk70c5Eq43ROAGypPoV2b57k+2q9jNVsGlBnMX+z+3v1CW1efI7bq4uYPdxEYz1XtRPJhoNmV88BMCVbOSeosM/c6NxgUTrLZFR3okl10vAgojuIbbMZ9ONQE/PVVsAuQcRqOY12YxObxSwWs7Q3CDxJ36mSL8s+VcwggxOwKUopqjKyLpQfKluYBKxuNFvdmFe1mK230T06jFdv38WadXp3FvHmNBp7/Rg2uuqrQmBV8xeLWN09xOyHX2L8px9j8fFTzK6vYjZ6iA09wqptPKzn8VCLuGvX1eMJ+snxdhMTerw2ewKgGbuYGCIFECRTqKZZpPYSlmPWQZaH0EHZ9iltRPsElkny7/N9rHtKf6f8bulLWjda3j63ke2TWp+U4yx16k7JF0kseq7/JPFI61NUPNmHNUaifZnbb/j6tm3tn6m6IM+f/VD7i3zXeq/UT+Wz+vn9r+WmZbb763J/23G+ZqKST4k/lr+lnuX1Tislnvi7/OskAst2XkNGc09XvNkOJknQ9pi/Z3nka/p57Nfb77WO8Rr6GZiXMqmkfDb/7n9JhHHgScH3eiQ2HQXY5tHrPtGgOvDEHHj8bWBvbODVRlVP6kXr/rBkRy83sTegH25jh73aN9O8cHZVpdmQDpJ/iZzY9XNJgScSEKhw5DuqeCKADbBPf5ucsCu/P9NS6/kJLmR6PeaIH6qWSp1NlQ56UcH7LXRjoaDAwfGRqO5b/dQrr0W/8FzFssx9jwk4U8HuqkMlK0+f7Dqdz2Y6t7ZvjTHyWSU2ZHvaveA1uPw8snXxb1Asy3XM0Yl349jOl6oKon0FgZWUQJh7RRUU57PFLFrN9q/8M57Be99rrGADOCs9hNapDxJVU/WqHpPGVsmxU/pK1kNUiqI0rTVV7QnNKmMj4MZcqoqUdYWerdaIF+1OHEFtt1yrEq7e68SUqurpMlq1Ziw6LVH2UtmfWCaaKUEGJh9RqS9jrz1QD6tZtYmb1SLuqeAhIWJL36W55l99qmYLVTwReMIvfHh8iFbGC/FZwVMJ6hCsYW/wGrSvBJ7ww0gkoOJplgNtVY1Ej8R0oQA7yano9M1abE0Enk4O9nVeZpNpXF5cKPAkujiSeOh1tUltB4SfNupizPn6/RfCyFnf0d0o7m5uYvTwqMAT+k82nPo1pz2rXlO9jiqpJD/ASjtUQzXVDoKeXVSlRe7jTOCJMRN4mi020QQvbtR1vpgnJaBSCUaFccbDQLrwZUnaIfCkHo4qRSTRkwBYSlptEITqdaLR65DhEOPRNFVbgRNTUUZCdL2lMfIMyFv7nZY5xtfFHpGpsneYRU6Ks82MT2u/oPRp/BpJRCU+ZLu59nd/93cVjtk//uM/agD0zLBTyYfsKNmR3CnwnCFpMIabWiB7AFbi/5FgZXA25n3Y3J/HzrMpdUqnzA/FmAzylcpsZ6jmDE4rRD8Pz8R9TTXnSbUDKEGRM/cdvPJElw5gOSbG6UBd+V0r89Jps/I2YOa5s/LkOwYZy7mzQ4qQLgWlHQc+y6YxAOTsAmch8r6rP7g3a1c6fDwbz2GHm8/4GswV1Dt28jxXZOaTlYyCJjI8nSbKQp6p2+lLMCF4+L4UWDbQGAv3Y++VwJCVHu/xuxWSjKRMA2TjwMG3VGmVG+8VDUR9XV+Le3ruveblwSsNGL6b1pqockvCY03jwloj+lGLPk1L681oRRW/+/Lr+Prrb+Pg7cvYe3uu/kdkksR8GdtuonGBPxwhVx8v4vbfv4+H736J1mITMWhHa38Q7eP92Ay7Cjx19/d1Twm1yTLG11dx9/PPsXl4UOaKADWUcIuM4QS8uurEewQh6ADikpLh+SI2y6ceYvDaEv2eHA53GYFQUpyev4jBYKj9d3lxHXff/yJh3oMLdtCN9sF+tA8PogYX+N5QBgEVT1pbKc0UeJJPW6U1K9e3BKnYe5Ril+fB6+zzQqM+7xkDTDZ0de1NQ4EHOwD00LIs4P1W7r2jMWVwhrE6ywXB6b1s49PyQ+DXNFHplEamDX4ZVFqldO7scJTnjYqpUr7YODUA63NQAhpSgjkD2ufRgJcBHge4MOQcTLOjacPNstX3tzw2SMk9J5PH3fO7KslOkp/ZToHnqXR4bMgbnGV8nGmek3OPzPDzeN3K+U8kIAl8nE6TE07DZcvqElTyObZ+4t8p+zo3LXVwgufz/BB4sgw17RYNUW2cMybLeO9VB8K4zh3UJzlw4D3k66V9C6DggFDKMFEljaieVnF2dipHV7RvWRYYiCP4cXHxIJ374cPPcX1zGRMq0SaPcXdzLXnaDAKDq9hQ/WTeYPnJueJg+euMTK9daQz4THlfeH8b0LOjWe5ryxEDwdZR1jV2vGVfFoEn38s61w68wd3nDngpH0qHd+fEdVIwhbVlTsvgcD56u2pbPkcQx2M/OjqKvWF/913fm+tYZ2CYlfLpaa/kUvHsPFv/GxjgO7JR3PcnD6aUFfze7uTGoM+qnTx2qtqozIIOwbYFQQvLAwxr/5TneLcHdwzpqYeS9mqugpV91U2Ot9f8+b6YzKa7JBvbBwZPJS9xduhJka8pIJpG5hlk8bzwrAZsS8fcOtf7h2sxHj7LWuI0kZHmeZUz6mpRgAMH0aBoyME0wI5dAKGWApMY+QR+AL2gbZCMWK5iUQTHpIeLwKnGlClT/B7PYb0puQAInCs3nentNZetkjm+HfzRs+XsM8+75ij38tEeLDiwaQxru8N723KWv8lUQ55YZvJcdhTQe/ej5BB5HXCKvDaieIIGKwND3FfnNlf5er9ZF1mO8vcucNRJgTHrGMZvW13yNlO9GMSxzWh9gA6w3vFzWp8LyNlWShrhHk4gK8czHO4FPab4rHRszvAXqAMQskgUOPyPrSD7olGXTSC9BcUGtCkZQBQ4AyiSaS8YX7K3E6ii/5cp+UqyLgMsDqgoa77I3C33vM+sZSB/k6VquVb6VXISc0DOMvAJbEtVbpah9iF+ywYpz6HtKO9l7uf72G4ogzi+n8fL530Ng2bsPetv6z8DcT6zXl/+1p7NlcEOQHv8ll+lHWb7x9f02H1Oed17qZyHEtSzXPfesy3mubFdVNr3HrPnw7aFx+Fn9Rku7QTvddsFfgb5PLnqzgkXyo7tdtJeRdbR6xU2DqonV+s4jVoctnrqtwC9WTf3uKnjoy4INiX6ydIfhN7I6znZrGK4d6DA0wCQZa8f+8cnqvChD0DcXsfs03XULu6iMYdSmz5PaZ0A7ekrADhXJ4P36FCBp97bN7H37nUM6ZPabqoCaTFdxPzxMerjacTVXSw+f4otYMxitqMvQkSTeTybjAQE4Q8vXr6Jgy/eRefdF9F68yrWnb4AlH67Jzk9XabzpDOQe4mQyLYDLqAyXQBGpmx5et0tl8kWUD/D5Toe//nfovH5IhqblZrOR38Q1fl59L/9KhqDRF9DsMu6qBmNlIlMr4RmpF4Ym23c/PhjLK6uo71cx+rhXpnrzW6iu6njY47GMXl4jLuHUTQ6vTh5cR6r12cx/OJd9N69VZVNAxqdTk9Z6FuUJpnhmdGF9Uf25IGkDP1VCugsCTpNJ7rn/OExRrc3ytKuffocd1efYzq6jVa1CTrI9gDbWr3gOUQslGVhko+5f0oGMMtAN3uie3QcndMXUaM3c7MVqzqUrLVYzGZi92jQ32U+isZqHtPxQ1STFHhdz6EQSswI+Jb0eRJtXZBQWVcfDzLV+8jqZmJNQA5THdehF0a7G0HgKRoxi0Y09w/i+OXL6P751zF4ex61071YE7iDjm+b9DQ0TLPWJmrjaayvb2L+08cY//hzPH76pKDnajqPo24jrsajuK5Wcd+sxcV2FdfrecxqddFYnR2ex+N4/ESnm/1q2Yj0vFykwFIpg21rykbJVHKWMaWta3n2XH6WOsF2Wun32p6zLpUfWbB+lLb2LonkNxIbPObSZn1uf/J3qXctq/xdj6H0EUp/9blN7rHbViCp1j+2Ae13svcYfylbdx/OvyCH7Lvz/Z0NnMdNkt1OFhT4DeM3duPv2++2bpC+oMIx+/0lzuB5sG7hbyeYO7EMTMs62LrO6297y/Pn90vdaDuOOSx1ZanHHIDy/tC5KXqYQks5nY71GlUSDehRZ6nKnCCAe1h6Xm1beX66quKMaGGXYhvnpB0qabgXHgzfsT3EdWwX6HcCADnxBxtKc1TY1PMqyWEqVAjOAPIDoAOMY6ezF6SrciW+5AdAfE6ixG73nBE0l6+BT56TlqBlJbAFdSdjEejfaUm3EBzo7bd1RlNwLPWZITAGPk/PZ4IzrlQTNpppQ9Gp3Aeqb+bewQcz6RgDqDOOwq/SfsgJfrwOlR2BJ3o6TW8fYjGaKekc/UISKv6BKpsbid6MRHD6ZCFD1SMvJw0x/3ruRsbScnIigRt0NNdR8gr0z8wBvgkB+l5TNGr0lFf1IWtdoSNa6s9FRRaBMLDLZT1i1U49tdrrSknwr7v9OKHXkAK7ld4f0xt3vpJ+uW/QF3YqvUUAv0eQBR+N3uvKFali2OwpQElY/3o5j3uavddr0Wl0domFfJ+KJ3pPinouB7Xlo0KpB+0wc0QfLAKZ7Dv0PUXQrU4KPG2WMac31mYZU3qzU9zAc3Z7WhP2lYI8OfBEBfg5bUsaTVUsXXz+LGxKPSNzIBVMdpf0GVW8efMm/uJ332rPU4gzG83i/vZW+DZFAEN6M8Fkk/eA/L1O2oM8k4I2CqimYKkwRBJOqPzNlXWqisYO7HRjtalFgz5e7FuoEqnW4rvqWsVaJjyMii/sJhJeiM1xvqh0Wm9hhBloDmRn1BraK/R4qnJiMAFJKqQ4FDw7yXrsXfmNuX2D5S7XsLyWn5n971Kv/AqHKOSzcZfST6g10vVKPSjd81/+y3+p/umf/in+/u//Pr799ltN8E8//bSj3uMAciidZVYawVYw5Y3s6JTC3zctFfVzQWsnwbRw/G3lZgemVHp8v8zmLgWuFY0PcylM7VA6AOMm8hb2Hr+FMc/vzE07jr43G5YIKd+B8scOV5md7XmwgjGI8avFyTzhdvwYSwk+lI6alYCVA/PkexhQ5l5e7DLrlO+6qsGGhp1onpdx8xzsAX5Ko4e5BiADQHU2BZ/BmCbYwIG+uLjYgbACDtdVdHtPQTKvg4EtK/rnG9aOiMdmJ4vn5PcysOZePtzPc2PFXgJo/5HBiKCwofg8u9EGIRzgK56Hs1Crx0G9GXtVM4Y016034+svv4w377+I4ZuXsffuZXSP9mHLUuBp02+KY7eaLmL7OI7Jx6t4+OFjVKNpHHT7MW5sRbPXPTuO7oujaO711QAYhYmyxti++/w55rdkvGHcr6NW1RXZJimM6gjmr9yjOmdVojwDOKHJJNl7G6oT2Fs4DP1edPf2onrzIg4Qzv2+eHNFW8l3x5O4+nQV4x8+RXPQjf7xcWz7BMb2YnB6FDUa+LVbid+9RqVTCpaox9OObuupsX0puGxc8RrgvM+cZYKNINYUCgzvmzLgajCNyM/OcMn9gRxU4DooIe8vn6vSsEMB2TAvASK+o/3USIa1jV8DEd6jiFSfZQvvNA/ZqPhV5/infj8GqQywe89ajlnmcS1kFJkagF6ucGSsqkLsdv87er/SESgNY81HBtee7p9AOM9JKRd4bU1Dywz8+bnYVyUAx1hcwcR7n9mvuefSycnJrvLJ8t+fV1Apl6IzD6PRWOMTRWemHOMzjFWZVjmb3s/Hs41zsMpnlfsmasmUqQkVqEEjUX2wXmT7ZEo+O2Al2G05o4qwVQpsWZ56fexMJKcgUSyIV3qeglDosZubW8lbDORXr17F8fGRwKWn/V7F/biKxXwqI4fK48e7W8ngq+uLVOL98LN4/5MewmBpyAjnuRjzYjndJYoTieVXAAAgAElEQVSUjuhOduUgZqlvrIvc/64E0EqnyDrGe97ntjwPVKdZP/nzZeCBZ7d+8uuM24kT6I3n9kH5+Vo9VRrLwMvBivLZ+N1VgU5EsAOMnsIg897xvmGtnH3srHmvp2WEx0pgtzybSWalajFkJU5RaVSVci7JrRRIYSxwTe+cul1fpmoXnMVwVmAA2wf+b1GDpeooy8ZSV+q+hXzb9Y7Kzet5zoOT0938lYD+bk/nngeec4O0lqlQF+yC4hmst/PleZHzkNeGMTE/loV2Prmu7Tm+z3zw//3oXmeRHyURkdSRm4EDvJG1J7ks8DCDEKLUyNGbeqI90PysE7e2suRXaY03OUNrJ48Lx57rUlGLjPF8lE63QPRtqtwUQJGDjK5mkoEO3ZsrOhapUlznKSfKUAHs/YGU3dm9efg4IJZrzKHPqUF0gB2fEQfIbSsjJ3DyCdzt1i33fNRZVcXuU8WwgEAcj9zX0Dqt1F8OunE96b9uW+vpPVzqE81vTnRy8gefc/9QA66WD5Yfvjb/ju4fdr0+Ob+MxUAS75MEA4DAdWW7b9L8Wrc7iqcMxZyAwF5xRS8BJX6XTICCyZmsmRqHMT7ZzUnOJ91uuyLvyyxHbbMasCr9GPsbXgvW1eCCZazn2mfHa1nOq3WNQZvnsqm0n3SPIkhV3tu2bWkH23aXg5zPZAmqWb9xTQE1uXq31AVeTwOk3keeEydeMH6qjrmGbWt/lveeV3PZ5in1re0Ryz3Lfs6U7ZHnus5+mue2nHPbAsl3STZFuTbWdTv530lUjvbHvD+5p510z5/1Gtd1Quaa4MUOnN0mew15tpLhGgfLbRx1+jFst8UyMDw+VIb7ejyLajJPvaGoPFkslLkeauicA0/YJWTIdnvRP9yP3uF+DI6PRJ/dGhLgWUd1dxeby9uoLh/kf8zm0/QdMokJ0LdZ54gavuHxC1HtdV+/iMGbl9E7ORKDAb7I/GEc8+vbqN8/xubT51h+/BQV/dmmo6iToAjlSydl7kJPRthA/R3PvoiDd2+j/fZddN68jWWnp14F0DuRmT1fJzrLVHmbKjIBWwFxtM9b9HHLFVntpmR7CiwuJWOnk0VM/vhjNK5uoklWNuBbvR3r0+MY/I/finJGwV+C7epiFFEn+RfDk2DTehJdmCtms7j69+8U2GhNprFk3gj4w0JBsA57kox5EmDocdEbxHD/IBrv38XB119G98svYiG7NYFKoumsk4SQ5L/065bngHwmVykRiBo/pL9Jhnl8jNVkFuv5LGaTcczpY/vTT3F/ex2L6Ti69a0yoPE5uw1BxlHbJPnuMwBwZVueufwVndhwGH0SC6lAOzmNdasd7cGRvjuhYg1fDDrIySjqi3HMHu5icXkn/5VqLAKAki/NxKjBnB42OrEE2JwtUo+ONj0N69oLw4P9RLXU7UfVaMWyoo9xPza9fqKUp4fY2xcxeHEc9WFPvmmLTHqeC5nWasTtahbVYqmM/NXVdVz94Y/x+MuH1PR9NIreah6Pq0XcVeu4qVbxcTGNOzL7oaRcb+L06ExN4p2MJnrKTD2rnqlUghRy0P6Gkgbok0hwquhBWoJulgGWJTswPbM/+HuWXb8C7GyM5sQG27j+rOWQk1j8vmUvXy/xolIn2N5I9mfyb23PPffvSr/P17A8M6ZS2sQeH69Jv7STfVza9pa78uWy/Wx/uZwDy9RSh9lutG7BrPutwEjpz1hn28b7lT9bPdnOzEVpY5V+gjE76z8np5WBKV+31Dvl2H3/Un97LjyHfmZft2zvUa4x12K8/f4wxuOUyElgB6z4eeDJOt/r7bmT3oIqVPKiLtq8OpUSmyQ/ueZe54kqutwbvj9VqbLLcgKaK9JgH+Dz02opO1NVMK22bFGJVnpBYUdFqvTh2Vw1pHnMZ5D9LfwlA9jJZnpKeOe8KumWZKhmqjhJgZem6O8OXx5Fr99XoEmVLOqTk1h08BHESkSQJp83xsbaQgVnH463nLjtBF/GIYaN3G5GNKkEwLJ9TRUrz7oh2WkTsX6YxOTmLtaTpSp5+T6BJ6j8CDDwP/qWRL/pci5KOOjgSJTTmc6UmOgC1hMKRfbObDnbBZ7Q5wRvuC9BGWhc5w2SADaxqG1l/7KmrMV+q6u1XdIDl36362VQIbSGQpWg0Dqiu6nFi3ozzrr9OJQPU8VjrOIOqkR6e0cz7po8y1OyYEcsS3QD2Ea13aiHEv0G2WOLesTFeh43i5nk5rAP20yysRg7egHskQAWNgPPeXd7o0S9XqejazAPBO5gKlCAR41qWwo8Tat1LCJRBk7o59VsqPKKKlsF9ghGY9MRlOl2hGeeHR3K76biyYEnbCr2FfPWXG2F4TPGyXgU79+/j//r//w/JPu/++47VTyBvc0mE+3v/cFQ15OMzb2OSbg3ZbtkDId0tVEgTAlx+C058KR9Vue5Ep181NuxJWEHP79Jv6hEK8x77HUqhju0I6lVsYBCnoSKzVY2HAEnGENI7HDgiU7P3Gsjqi6CnXXtwdRbK1XME3gSwwh7rWDz4sw76G67uJX7s5U6xapLOABVhtmnLnWDbRIHnkq9JZyKiid6TfzLv/xLfPXVV/FXf/VX8Q//8A9B3ycchjLoY+DCwtkKykLVzgCTz8WdbVMO1E6SFRBCyY6VAWc7c1b+VjK+j4Wfq2hMa2chb0fCWWelg+2xGOCRQbhOnKD+HOMQaEWp2WSyayroz/FdAjAEYr744osdP/3vf//7HeWXm3bbibbDo6ytnNFrw0WbPldtWDFaAdsw4HWDpayJDQ/PCc9a0u75Oe3kO4MVZ88K1xz8Hg/A6XXmwbQwtjLlnjj3ZJQ7iyWtAxnHPd0b4JQMDL4jcHo8U88dg0xW/AJ8EP65KaP3hDerjRSvRwlk2cC2o861DDIrQptBCe9F75WdInX2b9Fk1s/oAJc/K6MNY7yVGpni8O3Vm3FS78RRtGIfrs5aK168OI8X79/G0TfvYvjV22REk2263MSMjGyiE48TNdx9/HARi9E4CVZA9X5HgafG4TAGL0+iszcQeIaxjzE//cMPcf35U6ynk+gCvK0pX29HnX4x0CR0Urmkz5OpkJR5ggO8JSMFKxHanaZ6MlUEjfYHos3bnB7H6YuzoIl6u9dNGSuTWUzuHuLh8ia2d1M5bwqKHR1E9/goeocHytZTPycBnymjR2NAeZhqDwFsjvacxeM1tiCT8MoZQbtgTgaQZJBkGiEb9eUZ8Lp1cWxyUJKghQE6VbhQ7GwnNh8K7zcLzueArI10gamtVCpejrsUwjRcNihjA9hnT3Kk+cTBbDlmwIP3bZT5Hj6vlrt2hDgDnE+UoJpGE1SsqtjPfauQVd7/JdDCM5TPb+PSThEgh8dd/uvxbDEu4LJ135Baorbjf/8gD8gc518nLgCWMiZkJOAT1SfOGmcMDiKSRfWUTZ76PRHMsDFtAMzBdCs3ryEgRgIi0v92IAx+QcNo2YtT7DVlvM52txzmmtZZXEvgZc5ItTzZgczOjl9hVKdAk8q4q7qel7m8urqO+4cUxD8+OYzz83NVQNEUFp5tgambZGA56D+ln9vtQ3z8+FHBqMnkQ9xeXcdsNgGeEL3IcpEq/Pgda7bUX+X8eM+WMrF0RFmvMqhSgos+l947lrv+vM8AVJKWxQaarUv13ASss2NaOmTWCe4nWdoI1mkJkEoZwTyDgIDcc9FOt8FRBXboN5cdNgOEGKSWE34WvisAmsbNuR8Sz+7n93wyjr3cHNrgY2nz6GyS6Vv0ebMc3OmUzVJGsSsska+l04xwxmi0Poc2zuvyKwe6qNhM4Fya9yju7wajZNP7PFTigE7BztKxdAAaJ8D2hNfWQIWeb5sbpeY1hFKjvJb1jvfa8/1SOvu+ZzlfNId1UpMyvHP2IZVenAmohFhbGeVuAkeVau7NJCpXssOgITHdICdlnRJFtjko5PUo7U/ZKYCVuVqffeEAmsdNhqTlKkCl7LJMo8fvO2qM7GzK3iv0RbOTginQH+10ZO6/8fyM+QzsPpfXWFVmed5Lu1BJWjiCevKnKi8b+azVepX2Aj84GTqjmW7Odrr1r3Xo7vPYVlUKxJTr6POp9cwZqpYPlpOeM1fMOCjM+34+rnv56fMugOCAAfdSFZts8IECTzw/14KKxfKM3/vdgc6B9FyeAzJKkcWi08wBXN+T7ENlSndSDyocUmQ+duvT3k3AsOaslZqHc3+eofRrdA6w1Yq+dj5rnksyPXnf9rflrwN8pprzHD+Xz652e25jWM65+t/yy3Nj/V7Oteeescn5y3rYss3PYfnNd0tfxfbZDrjN+pK/HUjiHrbX+d3BxNJuL2UF9+D+jN+Uvb6P9bHBPdsJDv7ZV3IAiM9535U6yOvq57EM5z72zyyTyn3sz3ktd/ss25Nl0NBz6zPlcwBAI/kCaU+NnmTNVFmyhYaoE0dVPfa7/diDeuVwL/ZfpEQd+vzEhL6siVIJ8Gi9mMeGoD42yQLKo3QWIFcg8HTy9k0cnr+I4dlpdPeHyn5d3l7G9vIh4vIuVrePAjGpllavHnpetiPm6yo26KjDkxi+fRP7X7yJwesz+SUB7TEUOaNZrD5fx+LnD1FdXUft7iaW93eyQVRBCXUc/7ebiT6PhCIqgvdOovf6TTRfvY7Gmzexphqp3orD/UM9P5m8T/vK8GACDmVjUJwk4DzNo3oq0q8o93wajafReHiMOkG1q6uoHqfR3NRjebQXnT//IrrHJ6KXqWUAXDK7SrSGBK5uNxNR69UfHmP288eY/fhTzD59isX1TWzpz9ZpRo17A4Bjf4EXkDnc7kd7MIjDb34Xgy/fRvfrL2NJ5jX+RyP11UVHQatDLyKAUxKGuA6SCt+OYM7i/kYgHr7l4vFRlD58Drubayw/f4rHh/tYzyfRobqWeaX5ep2AIP0wcgVVkTlv20z6jZ5cmY2iNRhE/9Xr2Pvqy2i9eh0btU7YF0g4JzFxudC+q8aP0VjMYk3C048/qcrr4eomquVSwaTu3iDW4Hz1Wpz1T5TUuJriZ9LsvB9VtxXtwTB6h3uxbqdgFI3O5/Q9HuxF+/Aw2geH0er3Y9NviRaI3h/Svcyy+ljURCF5OyMgto5+oxnrx4e4+uP3Mf74SYGn6f19TC8/R63Xi0W3GZ9m4/gwfojH7TpGq1U8jEZJ/hT+pdiJsq/K75Agev9ZhpZ/E5wqA0ilfNdeKnoYlTay/bjfwh+sn2WPFT1drP9L+QrQXdpbtgOs7y3Ld+cl+96WsQJYcxJe+Xy2xdFftuE8LttDnDsnBZVzYN9MOisDj7aZbSd4fB6Hn8m4m98vg3Xc31jeE5aTbDIB+TkJ1esn/ylX0DMvtkssp5N9nhIzpMtzQMPr67HYx7RO5MxwP+t7X7e0x60bbFeWOtPXMYhbYou2Me2rcMZLG7pc+6TjwbSSbUfgF/FnKm0CAmsCtdBGZipw7wPrutV6rspWKjug2tvR7eUzQEUF3zHeoL42q5mC2i3une0eruek/d35Yb0aRF02CuZTsUJQRHqbSiXGTBUN4842ELa6n1f4CP3cikprqj78g33HuEjuhLmAflA9sCvAfWRg1OLg1WEMhsOU/NUIYVgpGLpRBcmw1ZHu1RnA9hSWl6lCRa+WsCvbm/ZVnTwyk9zOFblQzopeLye44VeRgFLVY3k3isn1XdRW0AHWVSG0XG1ivl7GwWBPOh45NpnPNDf0GyQ4gB5id8pGQe5tUwUQz8NcjhaTWOZ+7qoIW2/1OhSLtW0tbqcjBRa4nvQulXDbWhz2BnHQHcRkS3LDNNYk0EYtVq0UMAS3BL88WG7iqNNV4AkaXnpA3a8WMaNXdVWPx0ZO3iUHhGAbyWswGeFfrVdxSFLYtq5+g8tGLT4tp3E5Gwe9z/f6e7FaprYDyLnVpkr9kGAUM4PVaCSaRjAQ9g82CfsJuYwM6IHnQoG5XccU4tV6pMDTeqmkmMZ6K/9aVHMUcICL5B5P6KnDYeqlxB78/OlTPDyMotlqaI8QeKJ4AEybvX1/dxsvX76M//1/+1+FDYHBjB7GMX4cqSKYe+z1Bwr6sU74g3uwPzXqSpC3zBCDxypV6uFniP6PphA52arT6u76OBF4kg1UrylZQ60/qtit8Xo6VfI7faDc4wnMi+IEgtKplUl6fvl2ueIJzLaO/Fule6e+kg0FJ7EdElVjpL5g2X/hHDhRgDOoxPAcELVMs76xvYuOtn1d+vW713LFk3WLZWnt22+/rZh0gMK//Mu/jL/5m7+J//bf/lv827/9W864TRHp0kC38rPSLQVJacDbobAwLZWjv1MK5dK5tjDyd+2Y8T0rKzKOPTY7ywa07Cx4PBZmpeL2ZKKADGxa6fJ5RSvn813gyWNyEEYUOf1+kNX/F3/xF/Ff/+t/1bwBsuL0WlEZzHCmROkkGgySU50BBitGxiInOfeNKTNJrUxNTch3DMK5Ks0K2KCw58YOJwCpjRKeDTCZLHvz2hrM8/cMMDtgxb0deHLQCgOWnwRKbKJHYCXz/ZvKy4ree2qnaZ41yPQaWhl4/5SGtQ0iO3q+d+lUl5+3A1863waj+JwBO17Teq23yjqkiR6NV/ebrTiLdpwiuOvtGK4a4psdvnoRw2/exPDP3kX76FAKgGj6vNpEe7aW0zb5+SJWj2MJl027IcUzODuLzsFeVMOWHL1Wr6sqopgtxCe+/u5DTMb3UUH5hAqFXkJVRc2YL1bRH7S011BWCGDWAQUmZxwlSfN5SnL5fqsTrb1hVP1uxP4w9k9Po354FIfHR1G1cKYaUubTm/uYXN7q/p11Xf2chq9fRvfsMDpHh9Hq9VQ99f+z9Z5JliVJdqY+zp/T8PCgyaq6ugcyIpBeCrAC7AZLwALwF4uA4OfIyMygq1FdlRmZkRnUOXucjnzH7Dy3dFSIhDh79167RpQcVT0qrmGyAenzpNQkykMfv1clyCI5lk+dfs+vzwTr4bNscAe5hMGEbCK7m7XmDKAoOPsyTqH8U0Z05lvN/YEIBgiMqjxW+Vj4lXvAFEgGISwTbOy7H5D3kA1rn+FFdj68py2HvL8IPBnItbHqwBOfKTOBPSc+bwZWlHlOdUtueskZBVhjrQ1U+2zZmPZ8Gjgqz4CN5SRDkhHGmAyGWeZyDdzJjKd0KHiuM6H5rEre2RPrteTHp0+fJEN4tnstkVXC93bcDMQDEgpYztVvApmgQslVn5aPpWFfGupSpjngpGzUTKNmeXp/f7sDXgmQq3q3mSp4/V5eSytgyx3e8XacOL75DM6CnREH36g8oscTz2Mc3Bu9wOdHo3H8/MuHXEG6UfXnixencXp6sqsEpReDHKhJymImiIqR9Ouvv8bHj59iOr+Oy/PzmE1Gynwe3d/A2ynQ6fryIm4frneB29Io8D7w/mJspWFhB8j6bifvcuDeZ8XOdSmzrYuTjEkgps+318uGiYNRXrNyPbm357O0Dazb5MhvUk8hnwWD096jPm92huxc2k5wzxvu4bkwuGsntzzz1gF+/17mf3bQpDxfOs+5h5CfX+oSOd2VRwqF3TnKwS7tcRoEEzCD0znLEoGTOYDmuda9MmWIZZPWEAM4/3PvIQdI+PsUjvQi2aV0Gvk7TYB9P8tFzhHPdUW539NjYXxamxyo8b4r5YbX0GfLjrHtjd01jaQvTOUn+yz3+pBDbFqzWnWXBa9eJ+5ztslBFegNcv9Dgb05wLHKYy3ldyk/kP/W+bwPz3f2o+R27osk2QA9E3s9B3pkX+WMMRwxGdtFQosAmtwDbBd4IlBU9LOyjWZ5zXMsDxkPsra0Yf83QJ1M0Twu2ZtkDGYwoYJTXG+mhrdUsHdT5RDBROaA9zQwWQY2ymeQjef9UdrnXseb6+tdUNV6hWdZpzAWfo++5nkGvGynje7uf8emwOddPZtkbkdUezwbmUug0OA+wAROnAEoZbzWanE3etgxNhB40ngKXn737cAuJtiZ7OW09tgynj/JsHoO8GbgynLFvo36mxSBJ5+vHVCWM9pZUwd4yySK5NwlHWzZ4gQoV/OXMqW0gS2rvD9KuWmZ4DPpcdknsRxmTcrAk+0g6zzrdcZX+nGeI6+z9Sky1vvE9r33e2l3+X4GtBivz13p/xjQNDjk+bcst21kvfA08MQz/VmP0c/2vPln2xw7OSfQK1GR2mZz8oN1BvfwnuZ7v7PHRe8DnH1AMPUcJUA9m4pa5nj/IJ63OnHQG4hGqTnsRedwILCivlhGc7mN+9FMgSZo2KjwWEwmsZ5NRdmD7ggCUVGJ3uFhPPvmbRy+OI3eyXF0oBgm+/z2KlZfrmP16SqWVzdKYKGKlkpSst/vK7NYbGqxrDWjsX8Y+2/fxt73b6L9bE8BhC099sazqNw8xOrDuQIz26uLqE+odholajRkoGj7AKIJ8iT5LFuvP4zW82dRffk66m/fxGa4H6t6Mw72Er0sTcuTsYcdkWwJbHefK/p16HyscnUazyiSKCTzx9NYPwD8nUfrfhqdeSXGnXps3hzF4O33CdDBx1dG+FaBegBVAJ4xOdTjSazPzmP9+UuMf/k17j/8FvFwFxWqXtSAG5lTiXqboFrEfFOJercX3f4wjr79IaovnkXj229jNRhEq91T4ElUTgTigoSJlSpryTpHX9fBU6jCoT/lw0PcXl6Iym67XKjKqdqoKEP57uE+1je3svk2y2nCjmCY2GyjWW3p3lUqDp4wMuj9sv1g/ID+TpV2K1ovXsbwD99H8+3b2Az6QR1vncAQmfybioJtBHhqE3pN3UTnw/u4u7qO84+fFWAaHgxVlRfdhmgYO+1jAYXTMVn12+jsDeUjVkiu6jSjkf001nSJHU0SAf4afZbo94U2zdUTdeaY/hWAeDlrHd9VOlcUHtO4/3oWo6/nMbu8ifH1dczub6NKH+5mPS5mD/H+8iKu55OYr6DhnsViPZf+8Bl2Tz+DoQCcxpPkL+agvL+yt5/appazlrE+/5Zv9vf8c4kzWe5aRmJ/WGZY71vmST49AeptV1vHeu0t139n2xC8hfEkV2xav1i+Sjfn+/s+JS7HuBx4sr1nO8ry1lSEvmdpq5e/s+4wFmbd5aQCB/GNZ1nO4qLa92Vf2A+wXfH3/ELbVMznfJoSi6zP+J3nl2dgA3BWbXvzN/AU+XJUYWSqQNuGXnu/D2tcJodaNvF+PMvz5t8zp/ZRyvnxXiptj+RzkdSRbAwFZEleyMl0VJPMwNg6HZ0RJ7F6jWRbVOhBtIFHMCokCa2hAqtGOychUcnJvZ2QrnenqjzTN+/0bk4y8dyqBw32aSO1fgAno7rItNn49VS5KMAisPvRp6dyxHPmHq5a18w+o7OXg0VgWth80yXrSFVVI6i6IdABVlUb1GMwHGod2YsN6SztZgWZoGLTXiMowzf00mFcmSGJBHGfC+Mu8osyve31/f0u0CS0hIQPqF+RZcxRNQLSUwJPs+u7aG4TXgJTAoEn6G77zbZ6ICG3qeydBX7ZKibrRQxbKWla98tUgqL2y27dZDVT5SZ0aeCGBG+Y4y4ytFKPi4dbBbKoCFLvQKpwKjVVPPVanZhX17GazBT0Yi1mlVRhRcDlqNWLvW1Ef1uJHvurto377TIetviFJENs4hb/lWod+tpXa6pwUkUPunq9ir12O1q8c7UWs8o2vi6ncUGPaux4ki7WiTGM2Z9QGQv9IvsyB0r7OfnV9+cr84RcUv8mEg7Q06tFTKubmNcqMVrNFYiq0psw94MSRSHBUYpISBQhkaHTUuDpYLinPUrg6ebmNmq8Qw48HXUHu6Q2+jmfnJzED99+ozUEy4L0Tn7HZKrAGEEsqtHsA7Ln2Mvod8lLVbQ3NC5lBFF9h11Ij6bcOmbQGypQJLrlSkPJferBRN9i+mgRhKPaC0wXv2VFxRJJCpWYLqHT3Srw1ADPbaGzkt6UzKw1RLWHbibwBDM5+4PPg5WpcrDW1DjZY1D2WU+Vsh2ZkPrnpcRF6zDLM+svepJaZtnHsLzVwasm5jo+U8rOynfffbc1APMf/sN/kIP4X//rfxXQa/ouDiEPNohZZikAMBpQ4QGlEc5zLRT9Nw/AzhTXGvRUlLfV2kXW3TjQwIBB6jLw5CwIVwCYFtCTxXOdSecx2EHmZ4Q1YLadD2fBp6BKEppuTmcB7UAKVU/c64cffoj/+B//Y/yX//Jf4r//9/8unkiAYcYpcC5zHDJ+A64CJbIzbGVosNSGiDOB+eqGmB57CeRZSFpgojz43utiyjzm11R5Bh7saLoCyRQlJeBV9mgydRRzkzJByTZtSllTLTUepz4tUsiNdqwz8GWnz46aN6PX0or3qVHnjCEDM6WRxzuUh8KAIu9SOqp27KV3MujjeTRw6b3Fz7wXz9M6b3I5Ik3QV6sY1upxUmnF8bYee7VWdB7WsXd0EPWjYWxfHkb/H7+JgzevknME7RZcopc3MXr3SXQXbUDFbiumUFy0KtHbP47ByVFse42o9TsSPDFbxvTqJr78/Gssf/moTI8mSBrKhWh3Ba5OsgZqUakmQwlhSMM6AeDzhYSWwJEWvS+g3JmrSV9n/yDW/U5U9gbRf34Uw4OTGB7uSyHgLK7ns7j5+DVGZ1cxu71X83OoA/e/fRO1wz05E/VGMzbzdaI40sASrZzS+bbVFLVXUKMak9FkJzvKwCPzbZCAtbDh5AymlIW8iPsvF9pX0DjyM8GLZ8+e7Spo6I/FfQn2UnpKjx1AJBuNy3UqKfe+8bN8f0AoG7neC87+4ZUIntoJsdHP2jqA4oaBvq8NYgtfrjdI5z1nELt0Hiz0fe8y2OPsKM458lYUcGQmTafqCWRg2QatAS7LNBtUPENOXM7wYY64B59zwMZj9Xiq1QQEck8b0pYRliEEAgX43d1preip4Sxx999A7hDoRpaYuk8Kb7dXdoUCQRWNHRs7g557Kzcru0bujWnqy14AACAASURBVMO4kRX+z1zxPdlSosCbz5V5qSB8M2XQcw8Hk6yPyuwxxjAm2zg3k+f9y7XgGQS2bm/vNX+866C/twuwLZer+Le/vtP5BPCZzsaxv78Xr1+/jOFeX7K4202VpAAigKCMkcAyma+j0SRu7s7V+4lS7/vby7i5OBcAQeDpt/e/xscv73frI0eATNtija1L7Dgxn+W+4OfS8fU+9uc9z38vqCDnKlf0ed/bgbVh4ix1r5/lP+vBc0XHk8F636MEuseTu9/tPQfQklOWEmL8DnZMeaaNKbJ7HNxydRU2jsHq8fhhp0NKu4D764znbEnLJdtEu7EWQSTrsBKghUN8JzcyLzRGut+R7GbmgGeLyxwwIHNDM+7FOtHbeN48Lv/cB1w01UmmgTBtg3R4J4H2rGe5zp4fjFKP10FCU1V6HvmsZOgyUQEyfstUA7u8o+WObTLmyr11eC+fI4MvksmNpMNl6AKOZfBWXOUkFuS+XsgJnDbZFrmJcLJdUjWQeNQBjnCwAG0zneOk2Fu7Nc19szTX9VRZVeoIv7doinKvDMkLnAn2fO7XZZ1HlbH3JYCmPpOpFWmk7uosyZhc7ST7j3XZJICDfwbtXSWicS1S83PbipaL1mfcGwoQ/mltMme+wLvFIvaG+7vq1E6/l/Y9fO3wo3e70ieMxXvf5333NVNFWmZYfvC+fP+Qe3RaX1hvsdbIR/dtssx3EEC6FZpDHMucOMBX+wAeUwP6lkzFiAPI2O2HqBF1oSvoWSmbYZx6IkgXsMUy2KTgAbQkeb35fKsJlct811ScqvBHXVwPMoYNPnmNS7t9F+zNNIoetwNPOKal7LMvY11SJgbYJrKsKf0Sy+MSGCzBRstd/852BPfiWtsrtrdtK3sdfSa5vz/rexmos+/m/Wg738wY/N5MD6w35wdZa2DPoKGfib6038HvbA/apmeMzIHnzKBXeR7KwB2/L4FF38/+rXs9OMHG+8hONXPodfOz+JtBMubOssHgsr+WMsM6ifuR6YyzD/AFgAhNDTb2fm8Qb168jONmJ44H2AEJqK/0E4V1Z1ONQaUWd/cTJZDNx/QXuo3p3a2CUNj4Yj8gWF6vRRvb6tlx7J08j2Po354dKfBUn4xj/OFLzH7+EpPzy1jO6RdXE0hI0Oq+No8NWedN+syexMF338T+d6+itt+NaSyDdLfOYhubL1cx/+VjrD9/jdXVecTkThR0tUmeH3xpMpUBNDOFMnHwdacWrdMXUX39Klrffherg/1YVFKPDvrbbXKSReqbl+xT/BuAFNYH+4qKI1eyA2TtAP3lIiUpAKYCdN7dR/tmHM3xMlbdRnT+9E3E89cCugBeoKfZoq/B+VQRu4nbxV101quYf/wa41/ex92Pf4vpp8/RrWzUF0XBMXpWQenabQoEHC/W0R7SV+s0ukensX12ENVvXsd67yC6vaGC4ewxzj72P6wLJP6tqK7V/0VsHsZiluiMR/Hur3+L6eghemTrQyfV68a2HnF2fRmLq+sYPdzFZjWLOgOnAobm8rVE2VOtmFKa5urJV+EcIFeZJ86e/H98tnYzms9Po/+HP0T7u7ex3duL6mKtv83p01JvKuN8y9jubmN0eRUHn3+N5XgUN2cXMb69j0q9oqAm9HhDKNeHL2L2MJafB6Ue1XbVYT+W3VZUyYauVaJVTz36xJBRr8aUua8nuvfmKtFKqXKUvsV1eplsJefxSQet1INPlE2LeWxG4xidn8Xdp68xpafKbBIrgNBeK8aVTfz89Uv8/OlTjKYp2WLbgOIpJe3o59xr0d9Dtae1yn2z/Tnrp99VSOXkSMuLUmdaxtt3ZL8iC0XHnBNantpxsgFqqaKW57rPDOOxrdZppCp/6xzLZL46OGL7zTa3MRT5rVTXZeDQfqLvpb1SBJ6s92wvMg7rM9/TfpJtb1d8W39wj51t6wr1LFeNKdnH4v7Gx3y99aHsYSWmtfT+TuyzbeTPOWBVPtfzwXU1sJKMtVk/OImgDLYY77EtbTsLf7HE48pgEtcYk+D7sjq51GH8zdiH8Sze1/vOtpY2aBFETnsqBb4ZO5Ri2IvT0Tjvl1aMp4sdPZZ1lW1trWNlpSpC0nIb2NtUdqtdQ6os6uTAqm18rwk/i30k93jCqvU8aI9TPbNcxkN1mZKhqTypVHd04urztFoqudp2AvKJeYHhgfmQLUKwO2PLVCbJ9sm9oeSfN1N/RAI4UJWiF3rox3pTOmwaixjs9ZWM3O33JJ9cZd7pd1URo2ookgDAC7cb0d2ZYhu5rL9nf8+YszHUFcxDi6UYjLCzqVSdQaNKcje9XBv0em/E6nYU8+v76NbbqrAl8IRMFWXsfKk16Lc7GgOBk5v5RMETAh860wrUNFLlDnt/kQIZhGomi6UCT+pLRM/Iak2BJwI7t7OxWFk0PwRp8YWiGr1qQ32eVi24GVOFNX1/xpuUYNyr1OOw1YsXnW5UZ/NogHHUtjGrR0yqEfP1VljapEbwO/XNdeCJwIr8oc1aiYG9ekdBmfF2HedUTPEMktvWFVVWy2fYbhR4IsCCPkYasxf2eySxw2xEn7CqgokkVyioSOAp6ppHgnSwR1FV9bBeKNAGnrllT0NNpz5atV3gSYGWRk1Ue8cHh/rMl8wiI2rgVlMVT2C0ai/CnK+WwmJenT7PlXYTVX2JSWw60/2H9FPqdLROsnenk+gPUvCKYCtV3FSx0afKgScqbtkP06xnSLrhLKPLeWto9EgA5XrkKX9Df5PEeNDrqc88CYAEjgg8EYDS+0U1Wh2qHQnSpfYFtGBRkEv0egmD59kE4hx4ogq7B+aAvZXZL4zB2A/V2VPC3yPGbj1k/SfMnCTQJ33pfqcXi8DT7/CV4+PjLZNNRjrGL+AhJWaADwb9SuD+KfBnw7tUeqVitlC18yJlkBVB6fT4hTn4vDAH38rcQJodF37vII5LVaVkMz0Gf0+gRNpUnlQrUQMjJejlSXWQzYrPytLZeNwDAJX/Dpr9p//0n0RT+J//83+O//E//ocqoLiOSo1ebxA9DlfOGKTZPcpMTlwVepianH+UFtVCvA8gpAM1KB3elfdwAMxBEu5pp4pxi1okV03ZuADIHAx6u5Lk58+fZaBzLSMPpUHk1FRR8JI6EIgDQMYZz0tVDam6ZP8g9Xli3ERj+TzjfnhIFFxqVpvXmTGiFOyYGfDzuK1ovddMHWJFbiPF61s6296LzvQwOG6jzI6yn2HFbiNK+ygHPmV45B4LKBWvO1kiOAPbWEdrW4mjRiuOoh7DdSUGlXoc1bsxmc5j/8VJ9L59FbODXgy/eRnPXpzGarqM3nQR7//2U8xu7qNbS9Uv62Yj2od7orfr7h/G4PQwanu9uJ2PRL8wWFdi9uE8Pvz5L9EpQDE5FLn6xfsVpSzFT2g7CwCa2vJ7QMXuEuFSixp9M8jwpdLj8CD2XpxGd38/BsN9UfBQtk2/ELIbz3/8OW4+fRaXeLx4Fq3+IDoHw+geHSqjjZoU1hyQhj3kChUbSjZiAN6XuVzae5a/ORDKHHdaPe0xDAGt42YtAwZn5vLsa5x9eB/vfvxRztdeHwFfU3n5wcHzODl9EYdvnsfewZH4XMnopqqF9aX0G8f2fjkR5ZLBJhQQe1LVMbM5ZLXkxuwMDwIZ7G0ZwqJ9SPy23ksGKC1/MNxxthXAaHUTJVSuQpChs0hBLwe1pLCzA2P5VwIrNo4N/ni9DaIIWLu/V3BHAY35LGVC5Z5sVEBZwDM2zDju5fkvg1ACo3MpNPdF9jMvBsDkZKhRZ6r2EQAHd7p7NlQiWji/1aqqfFDcP/30U1ycfdX+QBbQ28hgJLLDcpPfKQDQxAho72T9aJKSHBSM2cA9nwJr/GdemSuo+GwsQoXk953PkxwCSLSzB10d33v9LEcMzFnxuvddKV+0T6YJuHNAzmNxsO7m7jZlxuAY5Kov5gmZZ1Ds48ePqgLzGjHHfB49MThIffO41k4r8+uKsiRbR+L5Hz3cxPX517i7vYzxw318+PBrfP3yQc22vcaLZaJgTMFUEicSEOF38PljLHIsMghfykQ7oHy1A8X4uI/7zThTnkCz9XLp8O0ct0F/Vy3nvV8aOcguA7oG4B2g4L4KGLYSGJz0fnqXdE1qjO6kE/SjHSY+y88ySHPFj9cYvcV72Nn1frbdUIK8thl8Zu2g8Fk+JzAlJ1qUQCbXaT23qU8K72znk7FzH8bVaaZsRZ97j8nXk+mrZypYlZy0TW5QrjXPstgyC73qZ3FPqAdsR9nuYtz8TfNbUAz/DrDIARuahntv+e+277xPHAQp7Tr+5jPmIKNBC9uT2i+tRMss7vQMmpFRV1YVSZ5nilw/07pfjWRzIE9/K6rCWPvp5D5RkZBZnCnn1Iskc703Ng3pSoEwoq1K+1EysJV60KnRa+6j43FpTrMzbtlS2sC2exc4AFkvW3dwdjhPug76jrwGPNNyzedVTeqzY+7+JgYY5UAic3KFk2RbuGoAi2UbHXpuuOF8QdH4dB+Xdjzz8CgP/n7jc5/1+8l4NzdPwSmdkc08Oq3urqqJJBhfCyK4zFRRnhv0p2Uheqff7j4mRWQAz32TuA86kPEqYW2ZKm4BwD2PpjLis8wXe9HnT3ZK7jGYKAGT3p9MZlGHvgNAoprev9QLT89JuSdL0M3Om5PYHJj12eergaidgMsBrHIud3NT0BLbpjXVqc/4U/ui1089HHzmfZ3ljf0nn6dSD0jmLTkXKcgvvUIiU55Lks7wHcrglnVNOR6fHb9j6at5LZzcwmd8P65LMvaxObvfxTLB7+H34vf+jM9T6XOUvuRuj+TAve9h/8HrbtvL58i+igKn9dQjzEmCPusOUiXaooqAuV6znXryrTeidHl2dKyePdhEpkqGOll93xYA7YvY7/RFL7kBnJhP4vrTx3g4u4jqjH48q5igB5eJcnkP1oVvXsXg7Wn09oapTyzJDJe3Mf3515h//BT1KQlo9VgScEVvAR5SsdJqx+Dbb+LZn/4YnaNDjOeot+qqqL/7fBY9bKovZ3H715+icXcfdfpoPoxjtExUUVojmpkroP4oP1q1gRqW1w72Y/D9N9F68zYWg4NY9faiPhjGYC9l1dJ3gGiLerjVoOrbxMNkFJuHhWjG60sqcK5jOr4T7R6ACIAPmeQAjaLkvn2I7WiWMqZ77Xj+9nWMf3gdzX4vNrV2gMx1NvTcXcVsNY9lLaJTr8b86iYe3v8aDz//HNOPn2J5ex2b2UgVSI1MZcM7ClMgizknFrD3By9P4vCbb6Px6m2sj44iDo8jGk1l6SsBYn9fwCNZ51SubTfzqE3Hsfn8NRb0Qj3/FHMqrsazlOXebsSqXY9FrxHrVj1m7z5p/dWQHjshVzwBbgEENhqZah6dji+CTZB7HKZAe7IF0XkkHXZfvYza6QtR7XVPn4uKlD4M+ECppVZF1Fyju+u4v76MxqdP0bodRdzdxt3NZWw2qyCBoXq4F+1vnkfr5HtRAVVrnVhFVf6GsrH7rWh329Ho7UmmrtaAyskPI2ESPw092FOgaROrylogLTpL1XObJHP3qx2BqgTiWINu1GJ1cRNXP/4am9E0bucPsQI867XVv+SXz5/j//5f/xLX93cx3D+I8Wy8w39sk5Tym8RE6zv71w6GqGotB31Km9XyjK9OrnCgnZ/NMKM+uJGScG2/lEEG2RuZiaAM8PhZ0vu5f6xtTMtX6yNAS9type6xjrWtZRttd1aLlgPIL/+ez9neY2yWb5abfhafQ/faZzH2wjW7CutWS/3ebMvaprEvynPR74C37FXZsLUC6CR5qJloyB3UYW65j3EicAv7l1hkaZ4fq5QBfem1shtfpqZW0GkbcXV3s6sot7w31qd5yfey3eC58Ts5Wch2u+U/fy/XowxEGdOS/sg0eU/xLd/Htp99E+5Z7k9sXMbgMbtCl/sKC5ytVRVBlStJ4JvlLGrqV7SMzXYde41uqqwQuV7COZabpYBwgjQHvb0dE4qenduE2GYlGKC9kanYqESSHZ8pHDnHJIxN1vMgPYpAkqqi8H9IOqJaFR0PhkKFRQ4MSRSSSKRkzEeKdfn/Ra+uSmMrX3vQ70WThAoSfRqVqLZqklPj+3vhDE4esp3vhBcCPKydbU4HVO3fUzUi3x//rd5I+MJ4ou+5R3fbUhII77GC7Sljh7JP0IWzRXSrjdTCorKNSXUTi8om1vReVWCulvqAbrYxqLfiqN2XfrlaTmJET8BKZtUg4YCiGPe7hfGB3nzQLcZGQXqCU/QWqm8i9podJb1M0ackq683CgbRkwv52odmr9GMZ5VqdCpN0bfyGXooTWvbuItl3K+WqQf9bBW9bS2oTiJxYE4F8Hqr4Ba0wd1Bwt7Gq2Vc4lvDsFCvRaPdETUseCF6gfcH01FfK/w9wVaEUVJvP3A/VVPRe4+EuojoUkWHHJlMYjSfieGIZMK7xVTVROg/JX9xJ4Iy+DokC7ax3atxcvxc9hV42fUl+isxVrAPkCFUmlNFNxmNo7JJWPXhyZFsC2jWK4uVqPbQ5VSJ09+p1+7oP/KDQJETq5RM1kz9yUv/mu/5DLSSfIbAD5gPe+SBgCF9OwlcL+axnM1VjXSUqYipeBM2TYAQrBpfFVaGSjUm9ClrNVT5hpwmoFtvQu27Ff3iBh+/M9zZDsIUM8YtHUblO1VjOV5S6gjHD2xDs9fNvmE/l/OJ7/nU77OOkx7LtpLtp51f0Ov1FHhypY/KyjJQYgVroVg62KWDUjoDdi4sIAVQFxkbdnifKmJ+doaFAScrQytdgys8wxNiQWvBb+VhcIrJYQz87Mohv48Fmh0KRfAfHnal11a2BusMYLlnCT//4Q9/iH/+538O+jv9t//233ZCmnslYUdFUDLEeZ4DT1KWGF2r1BydOQcw5fkAqFZaHCyuNc2e54Q5sNPmwI8yQheLXelbAiABOVr6HXN2dHSge0mxQZMmBZGyThkDfZkwKJJipyQxKbpElZJKZPuDBCRoM45T42CuIUM/ZaY8Njhl3jlkrpriXnzGVISMyfNsh9aG4FOnvHRY7XhaCdsxtlKyE+ksjdLgKw1HlMMOOMu8t+Lv9D9VxADwbSUEj2ut2N9UY7jcRq9Si0G9LUHQO9qPJpQLL5/F0XdvNV9j+jr99jG+fvgUleUm9gcEbbYKPPWeHSqY0xvu6escxojFJPG/P0zj/t3HuPntYzTmKXOrdLQ9PzISslJEiflQS+EB0AKaEXQhm60/UH+m+v5+dI6P4+jt6xgeHimaTm4Zzk0D2qj7aVy8+yXuzi6j221H//vvRK1Allu1141qG172FAAg8GSj1WfctHsOErCmNgwtjB1M0R4k4yWS08G7zDBCp7MYX9/F1eV5/PTn/ymFAT0JCgKgu0rEHqqO3jBOf3gTR89PYv/Zs+gO+qp6kmFLlWulKgVF4GlXFZh7PgjcWK6iA2VEzoqSUZkVhwAcBPw6yQ7LCO/B3T4j26LVTFU8NBdu4nznvjLcY517b+SsM4FxRQ8rg9VPHRKffwdsPYfMewry5sqn2VTUbDZQyfTf7Rd6nWSqKBvCzL3lHuN4uLvZjcfAnJ0PfZZG9BlE52eUpIF6nKpOvbULSsFF//PPP4sCjnvZOSDAgkK3ccf4kB/oHaiMBMLmahDMAp5fZraVgScZqTnwxH4i48OK00EIZ7Db2C+dMPaYZQJzQmm25ZtpJazbkhH6WPHGs/03zxXnBrCTZwjIzBWyvDPvuJOruYcf1/F50WPW6/H89GWi/2u1JDOYJ97LVScA3/P5VOt0c3kWXz9/iLOvH+Pq4qt66l1dfhWtgMcFrYudI0w3QFQDntYNdsJsXFi2PAUd/XfezevhhJCdIU9FaEF9Y+fe5wQO4NIJs1Ntx8oVA09tjNIYIjnb90jmaObEhmJgvtxljLoaib8zXoF5GUBmThQczvRiBJ5YK3SMEzZ8X8+H3//p+9lxTjIhBU5sjFkO7pz3Repb5Lkt9bfObKag8Pvxd8tJ2Rt5bXUdTXuzLGrUUhICuor97DE6CcO2kgz4InBuOWP7aTxNhq0dsv8NvFgmisbSXtsZjwDDmS/dv/O6eR8o+J35rz0PBkO05s3kWGkOXTWSqeyU4J2plUoAyPaf51igAL0YqZCgeWuu6uO5ZOWrBwmVVDnwRBWTA0/NSqqy8loTeNL615PzAOBn2gv9vghCud+V58972nuZd3rI68/YvL/Yp+xDzUMe99N5t/mhRs2AQZn6RAkM2T7he4Bhzbl7fFC5/LtmrykjzXY3X5/qs9KeKPcKn12tUkY931sHORDC7+Wc5f39VH6kPZHOiPcFHak0F0oAITksXc86W4bC028dReCMdeQ/VFl6BpXV2VnyuqnxMhmaAOLo5EwP6/vaRyllmuYBzvlcEZWqTau6j4PpgDX+V86T78c6+l8pR70HnLBggO53WcO5F67n3Hrb8+h9Wf7dZ3F3lkj4zOfb13tu+L17CfJ5/ZwDwny1zVzKPb+D9+NywbqkxBZ9LqEFeS+n6nvf56mc8DNL2/Xx2rRPrVNtT/E77fE8Tn9fytBSV/A51sCOLe/oaxwM4t6WOXze9j7XlWfV8+BxydbIuq3cb6UspOKG57GHShvONgzCQ30At9s43tvTOV5MpsrCJdnzoJVACK7nn31UBeIAt6DJIQN5OVOyyeL+Pha397G8fogliYa5p8Nefxi90+NovXgW3VfPYnCwL92yhAHg63nE16uoUPF0c6egTqXbiQVnOrYxJsGn3Y7+mzdx/McfovPsKKr4elClbSIevpxH/f5BNHR3P76LzsMk6oAes0Us6gms1P+cwFUlazsDr8vlNhZUGHXbUTk6UMCj/YYeQ/TC7Ud70JZN32i05U/ovADMbTjLo5j8eh6b0UO06D80otfRRH9HLna6/Zg/jCXLpQtnS9GbKwDTbcfx6xdx/+aF3qc+3CdvOxor6OSWsdguE704mcZXNzH59CnGP/8Sd7+8j+UNfZdmOUiYqmFUeUAwBCogglCZCmqI3/HsWex998dovXod6+EwViTptNqybdcwQIifbx4rAoiLaayuL2L264eYf/wSm+uzILmjZuryZk1Z5+P6Vj7h6u4hJtOpEsz4J0qhnBWOXiL4K/nshAvsaP6ewTXsal3XbkV7sBfVw4OovXgZnW++ic6z41gocS6xZyCP+TR7gp5S08lDDK7vYvLLb7E4u4jp+EaJgbrf0X6c/J9/ivXBy6iq53A71hWyt6tRbdai3e9q//DqiRoevZOSLAjwK8G41Y3NNtFjG9gn0YbAoQKmuT8hfSpr0MNTXQCN0d0orn76LZY3D7Fcz6NCsK5ei5vFJH69OI8ff/0lzq4utUbS9UVPO8twn/XhPmwDyQ4sbSfrawPs5dnm2tKW0Xzs6MJTldAOl8i0tk/xLt/DX5/q4F0QpJl6BNs+Szo5Aaz8I+gqMLPowfvUvyztAeuWnR3ZSAC6n28shp+F3WVbzPNhP5NnM1+l7VsmXnm8osPNFd3W714PzVOlpr1tG9bUgHpnKOByjyrrA8+j38MV79yLzP+kTx6T4bDnoOCyTYivbPyB72utxBjAmOyzci/2J88gOdWy2WOwLknPTLbRU/u43COeuxKjKn+3U6jFvvL+Aiuz7WDfqdShtv/LilvbaqxPa5MwPJJHZMusF/IpamA9JEGswPlTz7t6Jq5Zx3pHndptdHb4qXR0fmfvqfE2JbWoMookP/yZIvCkivztVlU5VLvs5lLJBtVoZ+yFhCNQN1dKcY3sicz+wLvblnr0BSManZrA8+GAxPzEGETlDoFqAg+HBynp3QG+EhPwOjpwUNor3g8VBfdToIxgE9dT/ULFLHhrc1lTcGw5miiYhOzS3OQkId6vQ4J2VFThNIpVLFVqslUPeKjv5OcRYFlHtHIi58NmEZfTB9HJiWEBObpOew2MiaABc3RJNSxxKyi3sYsJUK1TEIvA08N8JnpXricJbpqpWQk87TdbMVguY9jqR6/R0rXj5SJu1/O42cxjslnHQ6yivdzGfqUZ3XYKPGGzU0UF4VyHPdFqa0xTqHthmSHRicpSAozgRQSKN6vEqkRQhtdX8igJlyEaP6rXkO3qybxN+4CEwC5VYFAez6YxQU61m4EmpM8TlL6sHcFp1oc55pyzz1Q1127Fm1dvJX/AShx4Mj0+6wRGQCUaVHr0OGSv7B3tx97+viqFqIgaP4yEFYI/UmkH3R6Bp51/mIP42qvs6SyLWdObaaJqlm2X+89TqWx9sSGwTgCSZC4oIOcLVQAf9Ifa15VGJVVmVeuxxTdBL4oWMSWcUBTAscVWVNCr0dTcE3TCh11VEmZnmcCZ2NnPYuRLtlrpw9lHtEwWTpZ9MGMflu9oIV9rbKP0UR7G413S++/00HA43NpwZxGdBV0qkdIg/3tK7Gngic/YkUAolQ4rf1M2aXYM+dkZ4HY6/NWCoARiPEm+/05h5Uw5Z8t5cm0A8DPKxGV1/GwFZKPHBojfx3PBs1yBxP1c8cR7kNHP5//lX/5FUVXm0vSDKeCFc5UyG1KAL41B9Dr43+uQs+zAU6o6SFF4xthqJYfGWbKKWuaN7Ew7rnfQyUE2K0SV4TVSxQLPHQ5TIz4J3c1Sm5Ux8o/3oLE9NIvcB6eSbAmemQJHiXKLvk2mB3q4T0Ez3hmavVRZUgRucpDQz2ceUaaueCoNOp7Pf29uvi8zSuz8lUq9NPp2AaSsHJ8GnZ7uXe2vMmKb+0KUfLQEHgD54Nrsb6txTFbCphZ722rsw4tO87rBXlS6rdj2OjF881I86zz76uwqHj59Dip/ZGj3e7FtNaO5P4jB6bGco16nr6j1wywJN2CMh9++xNXfflZGV22dgBkfau+LnfDAmcFIy1UvogaCI1685rVgKVBKrb1hdI+fRfPwIHpHR9E9PJBSqyzXY/smuwAAIABJREFUKv19mE6iPltE42ocV+9/054cHB3E9uggjk5PorO/r1LdJZkWGKPblOXIejsgy17zHBN4ssFcgqoOIthoo6IETePKs5vLy7j48jXOP30Rrdj91y8B9ypGUsr0rkQbwb93LMq//quTeP32TZy8fBXd4SB6A7JbUjYCyn1CxVKm8hGV5TTJONaH+7U7ZAGkHkrad7mEVkAnRhGNG3PGsOWgjX4Zv3DqGiir1FNmYaebgAhl4CdgonRg+N57vVxb5s6f41mMwVUSnmM5G4tFarROz6fRg4xj73WM7J0iAPSlgiw7JgabDcTIkFunKiHuyT8Fn8cpi50z3+t2/rfAk0BAAQQRtU36HM+4ub5Sb6KzL6li1oa2lR5BFQIydgL4fX/YS3Rr2WhQogA8/Nl5477O5kpUyDTfTLR/0gVJp+d/KSuVRvHWZQaEDEiZopB5FsiYecN3Mjln73Lv5MAl8MmGqNfNASwMImU2ZkeQa8oAkp0G1srzbAeHa5q5Qk/fN5uaH/culCwl8ECm0vhBAadPH97Hr+9/il9/+Ske7pHTVDs99rlykCbtJUDTRD/kfcPvfQblWGWn8ylouJMv2WlnbHy+zN6XvCUQnA0v6xzraP0Mb3HOUPPnSvmtTKIM3rpax/qJZynAtUn6k32jyswMdNN0HXoY5t/3ZF34nPXTsD/YOeXcw0kXrjJmjtF3DpJ6r8qozPvcOte6qnQ0AVGsd0pQw5+hYrKs8LTzan3r5tGeG76W6xOU3+dMw7QPU2az7IFuW9QP1pFca8fKNgKO/O/kVQbsd/YZwZ1MRSqnJtsWllFQvZSOruW79wsGvmWWdZOfJ51VSQCGAWbbdHb219hADow5wSKfc883Y5I8zvLRc1jaCYmCNo0fGWhboV5L+x1ZLLAFmZXfUXul0tydb2SB7VM5doyLbOo8HsnkTAEhnZb1sgEBv4cdWr6Skcg/29OMwbrGn/fPtnsN5uzOpGiQUjKDaCnyPMnhz2cBZ2R3ZnMD9STnUwXUzvEoKCq9b73fuN5r9bhPM7BZ7A3LPj6PvVE6LR6D361Ww1nOdAzqh/b7wBNBDe99gV71ZGvjyMq2y0lRPBMQSf92/b1SsIrgkqpEpyl70NS/ckKh4MrJBt4flnvSmVCw5HWkvx7f09fRwBvJYV5Py7ffaZy8LzWsHKAtbTQnT1lfeV4tX5Q1WPRP8j1Ku5hrynkt5Se60HP9dAz8DL1rGSj3873XZMPkf+X77dY0CAYkMJV/VNR6LyGLFdvK99B+yHPg8frc2wYsP+v3Ku1yv7ft3RJktczSGmWaVdsJPu+WL9o7mc3ANoD3u59nPeNn+ve+l0FWr085Tx6fmmwXve48h3xNur+iyiU+Q+CJjHF65ezvDdR74Dm9gmAjyIFBMra70BH3ukHSBpTWtLx8GI9iNhmL2mb9MI6Hzxcxe6D/xDbqa1q2DqP/4jiar46j9+o0+gd7kr3r0TQmn8+ieXUbtau7uP/0JWaziZLIVtVq9FrNmDEmqq7evhHVXnt/PyrNejSpepqv1U8nLq/j9q8/xujn99FkHNgN2LXtx35/BGW0NwmOZHklUJksXXpA0O90OIz9P/1TDP7hj7HpDaI6oNK7Hd3OQHa4khSg0oFCaDKKweU4Zl/OIi4vY317E+slfXsWcftwr/sCmCGDJDMAP51E1mvH4elJLN+8ifbp86g8O45Nu0PoaZeVDs1rdb6I2eV1rOgd9P59XP/0Uyyur6JJYErZ4sm/wRcA5FciF9R0y5TwQqJDrdeP/dffRv/NN7E9OIzGs6NoPz+Ois72VtVuqnqaTWP+cBeLr59j9tP7mH38HI0H+veulKUOCISPNams46G6FlBI5vJoOolp7tPH/gEkBkhUYsY6YQWyPZTI90jVix+7JkhGk3P6n3T7sex1FSDb++EP0T4+jkWzHo1mO6JWj7V6I0LlBGME/tE8+uNJjH76ENMPH2J0cxXr6VQAZeNwGCf/7h+i8sOf1Du42ujGFlmEHqK/Fwl4zbqYLB5lQpJj2ExOgJsuU3X/fDpJlFT07JjOY/sw1bPmVKTu9aP5bD82rbTOlekibn/+KGqramUDohfTyjauZ+P47eos/vrLL/H1/DztxWban5aZttF2cqaeewFn3Zdwj2RH2Aco5f3T73d6Itu4j3ov6RXAU8tSyzvfo/x9aUNb3nAv6PNL+4prLRMlMwiuZZlrGV3a7uV4/bxSl5S+mG0sf05+KxVxOenEzy7xpzIoY91if0k2ZO4hUvoGtpdYy+V0Lh1t2Yxut52HvhfYnTFDrnOFrnE9kmOx/72v+Ao9L+8lu1hJLsl+kj2U7UQllmwjJotcUSBGjXR/viqRtNEQ6Ax2Y3lW6p6n6+dzWOoPJz/4nb2v/I5+b9/L+9Nf7Zd7jW2X8wzZN/OkWxx4UpVTpo3j2iZNvmuKg6jXnPrWcaYUHNpK9qifTqWq6hSNncA+lfPYNFTNZvtcY8h6ymfkfjUX9sTvkV8EnpRAlvv00G+GgAMJSthmouYiAL1a6nODaitINGJekHGA765oR3YA8ns+S9/GdkQV92Szjf29YezvD9P96etd20j2HOzvaf3QsTufqDwUtZTkadzYuIBsHbCBaj0xmZAQnm1/4VA58LS9X8ZsNFbVanWZkuckb7Jdjn6COYiAFP0MCepQ+aP5ppdhThSmmobkAyUhsHdrEVezUSypxoJ6jX7qGRdGlnNOeL9raGCJGOa+t5LN64h+vRndRkuBpwpJsbALVLeiz+XfQa0dB612tOaz6LV7qoBi3KPlIu5Ws7jbLmIM/lHZRmddif62Jr1ANRLV14ydwFNL8j71dKRaagaejyylihX9VFnHbEFlNjVPVAiloBlyhUQy9TOmKpcgFrT40ANjt2SMrN1KWA92xJi93Woo8ARlILpSrVxIsCGgXK0JO5mvV9LVVLydPn+pc3JxcRGT0Uh7WYHDrBOEcSFjSd5epsrBg2eHsXd0qHuo3z3yZb3R2Ag8QVNHpRTj5L0cmIS9gnVlvfgsz7jOiYfSd7Ukl+ixZFlZ6bSl3+k5plYnzEk1UfpxH/WVJNFQtJnQSNIPSvn6uqbV66dkESXYpnOkICQ+c5P+WA19lucKh8i4ls4SwbnMFmJ5Y/nEPDnQy1mzX2g8y2exWiS6lzrW98NOKv13f6by/PlzaWU/qARRuFjOYAYz+f5pdpsA3CLjl3uVitJBplKplcAKf2dhbcg7m95grRWGDRW/hL/yOWdHuiTXGbalsOf+zjS10HTvJ55pQDEFThIwbKeRZzlqzvcGKbmPAylksRv89fskowQO4ZmuJ/BE9QyBK3H/bpZycg2Skp2eGhumOU+GSqq24HqXcJcZ7HzGgSu/r9ckrR9rmwIfPJeqJQO5Djy5Qon3vTi/0hiSYKdxbAINFHDqpEzddif14pJyn6eeSAnISwB4GYDw3uLzPL8MPJXOtR1h7yWen4DfR8O1dCq9gb3+jKU0uDwXT3+/2/jZWEd4WyERwOF7FCj/UlAzUQ9QOdRfV+Kk3o6TWiueNzpx3O3Heq8bz56/kBAEYtp79iwanU5cXVzGzeVNaugIb+f+MDoH+1Htd6J1vB/945RViNDEgZ+NJ+Jrr84WcfaXd3H9/kPgJtWKjEILBRuAvHuNUmYAYLLVUHAI8nZTjfXg9Zxu19EZDEWf0dgbRvtoPw6fvxQ/KkELsh7ulrO4friL9eV9xOebmJxfqzkdQZ3tsBfHz0+jCV0jIKMaKtKYNwU4yCJP2VZJcTHvlLp7/i0/PPbS8OLzonbEeEHRs//OzuLst4/x5eOnuD4/i3h4UJZdCjwlIL3d6cfg4Di6vUHUnx3Et99/F89fvYzWYBD94SCBzjT1BRSoMdYUPGKfUlJrQ4O/1+oEvVq7QAbR4J0BWaXUP2VhWu6VgArvhnNP4Il9RhAZwGwwGOqckMXAPJXAkJ0Pg70OtCaQMAn7UgY74GT5J/Ax92RS9czd7a5BuoxvU0Jl0JeSed/DMpN7OKjbatR+V/HhAInlHIFpnEgH3q0cNQ/M64zeSck4uLu9iffv34tqz8F8Pgewz1jJ8CVQrwyW3HeJwJNB2RYBxV76mSbVPNPVkknmZYew2tiBt/A+70CyDHAiz8pgoeecuUU2I6v4O9ehGPnqXlS89+5d876xfHBWpO/NOtw9JHpTg5NyFns9yXoZeAcH+qq9N5nsMhetX27v7nbZ2oyD9y1p+hwQWS4mcfb1U5x//Rjv/vaX+POf/2fMpuhNjIqUkcL7NbK8Tg4LY0kc0tZvkm+ZuqB0Yh7n8BGILB0oOWoFNZQdVgee7Ag8dbLZO+w3X//0c2Qa2SngXZPjmII5rJWoNTaPFT0ALdYbDjwx/74/93DWOPOhUnroRTNdo5rQNlOwytSSoufKtIO2ExinA7B2Ou0slkAGQW6Px+9Wyr4ecrgApEsQk7Ug8MbY7NAy5zbu/BwyCUlA0TlRokRKRFEPGGgeMg2WbaxyfAZSHNyw7jAg3MhVedzDxrB1H78jG8znp9TX1qPKMDQtX9FPSRfhHEu/ZZqgwo60nl8SWs0Z856/EhgR13XRK6DU37Y1mUeulUOb+2mSnZb2aApEIreSbvp9EIgCDtka+azzLDWFNxBMj6wcvOFa0xkJ8M5ZZ496L71zOf7ZNr2fZQhzsQOtsa2LDNLyPX2OyG73nhAw6YqsJwCU9k+ef42TBrp6/8c52QWvsl2lvZjnoxxfCYaQdON58/6yPtR+ydVk5dpZt6Xr6GEFH30au2zNXUU5YMUjDRHj5xk6D9CPyC9JNoXuaSrhHOzk9zikjJ0xzZcpG5/EAzKt9U45c9v7uwzCSPeKZjglOzFOjZkSk5yE0Wo/9lDzmfF5Nujove51LUHE8lzZrnAGOPqg7GGkdSsCN95H3gueh999Dq+yyDosdXyyzxK1oPdNmtMUiOSdrQf9XD/D1zQbnP/H/TtfJCrP5FsgM4rsclNZZlvcjqvv7XPq+Sr3u2WAv9pO9PyV97Actu3Pz5Zzrswt7TUHoAzK+d6y2YpqMY/LZ9hztUvqMRV3EchFf3kun76X9jL2Z07wIHu/RaVqtRYn0J61O/G609Nc2l5qD3pKoKJihIzdYX9P1U7QqvCeEKMs7x5ifHYV8/vxLmgBDXWPyp7Tg+i8OI5e7rtZH89i/Pk8KheXEfSa/XImP23bTNUpoqoZDqJ+8jx69Hd6+yZqva4SXrAt6O+0vrtPgae//BST3z5EmyDBbCp670VGKyV/c8VTgt+SXJ1v5rK/6Xs0W0PhU4vmd9/G3j/9Y2z39qP1/Fl0eoMYDA8FSgEgwXoApd5k9BDxy2+xPbuO1tV1LK8uYzq+Fw3USL2qEsUMsk7IqvvLQLnU6yhree/tHyKeH8fq9CQ29AGB4i/3HVjTv5T+EWcXsTw7j8WHj3H97p0qnqrreWwW82iSEpUrMunvBIgq4GxbEWAuKvZGJ9qDg2geP4v2y5cx/MMP0Xp1Git0Nv0jCDzNFgoczu6uYvHxU6zevY/Nl4uo43fh4+Zgt6iMahHzesSyXokl/W0W89TziKA6wXt6PJEhTxWWCKxSEIp5FoURMp3KI2Rflp+yj5rt2GL/vHgVB3/8h+i/OI25evaSyY5tUQncuyY+hAJvi2g8TKN2fh3Lj5/j7JdfYnZ7Fx38zL1BdN8+j/a///dRb3aj3h1Go92NdT317xCbitbEX2lR/Egr6/M8ht6deaT6ZDqPCnv66iYWlzexvB+r75n81hdHEf12NKh8mq/i/tN5rEZT9YisdJoxrUfcrubx6/mX+PPf/i3Ozy5TdXumci3tW+3VbHPcPdzKxnSiks+hZSyfK23WUjbwN9vBshuyfWP5L12Sq3NL2fJUzjy1vUtZCO2m8TTr398Fop7c/++Ntbxfqbtsz/sdrTtKOxaAuATjLfv5HfoL/ybpgkfKbAejpFtqSbbJXsqVxfKbczLRbDTRHO10QdFzBDYKehEZQ0QOKxiQE9e5D5gUdjxjBoPgd02qRBqJog88hD4wfj7nxO8AWHt9f5vA3pzYZizQyZokdRpvs960PcTvvRZef+s461HTr1vPGs+07+W5LvdE+TvGYQYq+20OksiPXyR/yHicnyPfgvlTsg+ZSBH0k1UiG8UABD0IBCl5FHY69FKSoeqntoXulMt+X9UFpuH5411Gi1lKKqOiowG4nqpztKeosolUnUpVB71ntDdyRSPXEHCQzs46kMCTPpPpfbmnz5XnrPRvNlX2SKji6fhwP/UPqm1V9UTlB7rEBQc8x6wY3q+NXvLfvIdd9ZjsyEVUVskfHdP6ZZ3o0hNNXMbC7xYxvR+pipl5JACnceYktwFJFdWG5gT2nZvldBd4am4TJk3wD/uY4A/+HYGTWayl5+5WixSAAFOjogocu9tRQHdEWxNenvYOdQJC4rZW1dSg0YpevRUPyzkLquQD+iJBtccYD+udeIZdvqaqsab7o/NB2Eh8uN8sYkxS2DZEs9fbQGm30XMqdXqGVVUNrbhfJT2bpPQ5djPBHRK+oL+trpVILDpzxpcDFapoWm4C+5q+vHV6cdGbqp6oGG17EXhyH97RbCY8b1rJgScS6jtt2QxQ1HEduAu6EqpbfFu3eqDlAn2yZYvNEl7DPzF5UXwxXyjBF11w8vK5KsZHk7F6GyrYvd6mqiLWqdONPjhVtRbzzBrGOSMhhB5PSoZhvaBCbiXfRGdXld1UJiWfmv1IYgVJNCSIG6smwInf3Wm01AtR+ryR+lTCNqXg0zrRqmMjgvlB36dncO6x2HMwMiotBQv5mwqMSpYFqtIU00q+sf1Uyxnb1Tzf/oBxBMs3Eh59PkvdaPvv6d8t5yonJydbH+gSwLDwUzSvcIYMnFhZ+ho7VR5kqbCtZJJzlwBFH3Q5zNnx43socNwE3PdgIgweWXCXwsh/Q1CwSRyIcfazn8+7uIEj93E5rY0MrtMGFd/7I/jgzxogcjaEFTLjM32cAV1+Ts8CREtN1FPAJ/X2YMNPpiNR2xnIpNIJsMsVQ2muk9NYVgy5Qo33RVCaRsyOamk8QT1GY3vGzhgIfHE4+S/+emXQJiOVeb+8uN5VoAESdHqJqpB7E7RS8KudgDIZWNvU+JFxu7eKM04tPBg/70sfGAnxDP4yToNsVgQ2kgxe+Dleb/99t7GzAemffZ0BVh+o8jp/Vg5FdqI11kzlgoDxoYPKC0VdXyxjuK3FaaOj4NPL7iCeD/djOmzF6es3CvIgEFrNTixmi7i8uIj5bKm5IireOtiPw7cvo3U4jG2nHa1BLzrDfqzJ8hiRLbGM1ipi8vUiPv/1x5hd3UWXyqVmyrxnjxgU3wEtAK4F1RHZrxWy86BnJFuRDL9BP9rDvp5f6eMgDePw5Lmy9jDYDmrNUFnv1VXcvv8U609XajjbPt4XZUfn5CSGe3sRzYaM+C2lsBWCLGR9wCOagq/J2Hw0IOk9wNxbwDPmEsD1nue6+4dbKdH5bBb319dx9fU8Lj9/VeBpfHYRdRoccg4yLU+7O4zBwVH0oSl8/ixeffs2jk5P5ZR0el1RcKAUlHlD4CQ7BOxjAk9pr6YGkQSeXPEkhyTz02u/kZmHQv87gOoOyMdgaye6JhQpVWb9/kBzQmBG3PX5n2Wmz6mFdynLSqPSMkgOdpaBDlA50JAyYVNQQ6BmBj55FkExDDjLP8s5Gaw5Y5iGvZaXfic+x/hNAQeVoA1zlNjOMaECIdP8cc3F+Vm8e/dO2Ys80/KUv1nxPe6VlKAwnUEtOtcaOPgz2NtXAAY5d3h8ooB1kqU5s7WaDBMZ/tsE5Ca9k/p48NVyw/vPekZcwaPRrsLLGWXuLei5Zl9yran4PGcOPvkrZ373fa4ac+BpZ0jkvW95yD5kDATACMpprXKGJeNANmv/kKkHCBskJ0zi9uo8rsno/Muf4//9f/6vDFZBk5HOGvcgKYB1TM5ecsas33W/otrY+++pwWB9z7jKxBI+VwZF5YiRTpcBH6+DbQT2ORWI5f1KeawLN8l59/rIyMrGqZ0o91lJz3lMSFD1j5rvpuANz0MXModuCoxRWdoPXmc+R8CJ+U99CR+5w732rJGBzBJMMACd9liqRPHfvcaWb+zd8p9/z7UCLZYpo/rp+9s+cpP15FhWd0EQAowKCpMJl+WTz3lpRHp/e91tn5W2XmnTlcA8v3fgw2e+lF3ac62UveXfl3af1itXVJXATAmcrCqPVE3Wy34fPsf8Wy4xJ6Xj7r2oM54dbJ2joseIezhAJ2L5V9p26KkdML8LdiRnmefpsxm80zvk4LcM8FztsgNNMtjqPcDvp5sE3JTzyn0NZshBzYGVp7pSYAlOHXS1uVm85jzLC9k6OSPZvZ00dzmAwfUY/l7rcn/o7OaAWwlMeS39O4Aff7acN8+NAX/vca4rA0/0a8EmEsiPQ77MNMx6UCVaOTBtSkjtgYKW0BSCum+29Vxlx7hwDplLHNll7qc4mc1jvphHFWA9y1Hvccuq3VzkhtZpXyWZjx3FPwUq6MP6xLkq5aXBQO/dp8EVB8UdTHewxKAV13u+fHbKsyadnvehn1vqi9FD0WMn2znl+OqNx4pr2TcFvZ0DTyUY6b/7TFQrVCfknpfsrW1iIUjrnno8WX6XgSbbz54P2zjlu/ncWHZahngutT+LCkE7yJYf1hVc56pPVw/txl/YftYnvr/XwD//vXNc2mMloOp9pKbTufq61BGWAVSM4nPpPXD0oY+p1uLF/kH0m+04ws5YrWWX8izs197BXnRJVBv25TcBQKm5eG46vpnOYn0/iSkUMNNptDaVGHYG8i3iaBCto331eELmtceLmF5cxYzeRefXUZkQOAQkqgqgqED1c3QQzZcvo/vdNzGgB1DuVQn5UWe6iuX1bWzOL+Phx59j8elzNOm5Q78FGp9nGhcdmEr2mTMdKb+abiYCOfc6g6BW94wK3cPD2P8//ilapydROX0hO747PFD1Mms0Gz3E+OYqBWp+fhfbz+fRvrhRxdNqO48NQRn112oF8l3+EAl4ZOljH1C1k339l0ffR+3taWy+eR3V5y+ic3CszGDkLqBda7ONhy9nsfj8Jdafv4hyb351EaspTALT6CvXYyu/ACATAJVectjVsBvQmB3q5822FtXuILqvX0fvh2+j8fpVVPf3onI8SBRJMEDQq+bmIma/fYx49yGqZxexvr9PvSlEPUWmclXZ7utGVcFBspsB0ehztPOnqIDF7yApo54rhnPASVW4UO1l8Begin2ga6F82tuL2vPTGH77fRy9fRurg75ofKh4qlKpBv0gQYQl1ENTBYLaV/ex/noWl7+8j8n1TbSjGs3hMPrfnEblT/8Q1XY3at1hVPvDqLV7orva+eubVPGrOVzT2yMlSkqnUHFCxvo2oj1fReXuPpbnlzH7/DXm1zexmkz1HpVuO1onB1HfG0ar340N7Qmub0Wnvt7rRX2vF5NGNa4Xk/h4fRF/+enH+PLps+Zo6kSNQjaW9thskXAa02w7Cdi2xs4GLeiSSyzBwRRjQbZdrTNzEWD5yN99X9pLlo2l/LbMs+3CV9ufxgGsH0r5471iu7jUHdYffN59O2yfleOXDMs9a0rb3noEH9pYGJ+1/LeNpnvWEx1WOZ+eK91/sUqJrFk38b1tX3wvsjntCyEf7SdZVqOD+H3qkdfKyWLVXRUpiYVUVfB5rWXuPSSba7mKZre96xFrf4fPMm+aC85PDuI4Cdrz53FZf5e2hRfZPv9T+9k2RbmXfI3fja9O1Pb3zA3zab3oQLNxWtvEu32T9z883ZIJ0IdR6Q+rCIHmzVy/R5Z0YMsRNXaqUpV+reTEr2wbg5fpGbAAUYkCBWpOOKEapAlezHM46ySE5KpNErwJPKlikbNEcn3+atuY+xJ48l73ejix1Xp+gf4hGQa6kyqYWzM6uQVIt98XPRk9ngjQTCbgqYn1BUzBjBe2iZv9xE5TJqxYd4tVhuA2LET395obBTSnM/kbmp+7lSppoMQlGYDPKFGABOLYxmEv9SEkKAWzEIGnaaxFL4fexs8QZV2lrmBDo9mM+8U0bicjVQ3NIgU8ROG3SEneVPIQXLm7v98FGLAPVDUDVlypx16royDOBIo7egTCkrNexgy6w0rESasXz9u9aNFHSu3hUyLxNDYBfeKY9hskei3XsV9vx0G9LeanFbR++GzLdVSXa/WoRHeAey0qERMC0uAP0MYh3ytL6UfJj2ollpxDgk7qa1QRtsczSM5I1H3p3FkedLJtxTmm4on+WFAEM4eMhffWvFRrqlzCH1aVNdXK9Xp88803mrOzs7O4u8n93LJ9ggzo9nvyown+kdjOPjg5PYnh0YHm9/7yWrikzggVfZWqEoaG3cTyA/4JXToBQ+abwBOfYb2RNeN2YoWSTCTAp751icYTjGK0Xes57HuS4CRvohI9qqbo10TiEvgC8qjRUr8saCvpmShZmNmaoOdrtzqa4zk9v4RfVqNWbaUKZPcPzj6r5A8By8yUZZ3sAL18x5zQZd3hM2N7l/mDJcTX2Bfa+Y7Zvyxl4U4PHR8fK0GFjYlA45/LNu0klaCxL7STbEDOzoCdaAtW7unrETpMdnnIea6j0DwPujoAcSsv/90R/RI4YywWuFxrGiU7CxY4FsKuuvH7CfjJGbK8B4KGwBNjLoECAXq5d4BBA/5uRcQ4nK1thwcwiw1HxnnKPE+Z1mSYEXji54fRnYITNj7I1EyUeYlyzuAhf3eGsysfrAwdZDKQ7HX0JiHwREWNBJYa2KfAE8+Hr51oMQqb9wJou7tNQDDXMw4CLzZiyLomw6XbS7z22mCb1CA5zX26joonG55Wygh8BD+/Z95s4Hlv8AxnFvp7G0MlsFduajumpSHGtXbWn2akPDXopOAKkMPNzQGudg56LZUlkxm/GCNLAAAgAElEQVR3WG3GabMrur2Tbj9O9w4inu3F0YsX4qCe0y9psojJLbSDY4GyveMDRcVr+/3Ye/08usdHAus49Mz7ZHIfi4dxdBbrqI1mcfbul7j++EXZhOLfbDz2yGDP+Rw4+2ezptR5K8EPZQKBJ/iuK+1mtLq96D87jlq/E4PjIwWfcCop1SX6rmqD1SrG81mcfz2L61+/xPr6IbrdvqqdGs/2o3twEGQVUOaJEyRaBVH+JCdCTQRVTZCouHTus7FiGeGvPlPeq/wex/p+dJeqkNhH9/dx8/UiPv78Pj79+j4ml1fRpWoARbNImVOdXj+6/T1VPB28eaNqp+HxYVTaLQWBWmS2NFIVUtQb4ma1QU22g+WE+oLUH7nptT9ypiDPiSrl+IkKyIZjaTDqrOMwNlJwCeALId/GgMj0TlYynptSfvL+JejCPt6BoAVvtAV7KfANxqLEaXbpYAprsgNdFLJIxqv3jY16V4cCLHIW2a8OXkk5ZqqB4XBfPawsZwEydwAkxh8l1Zki8/Onj+rxxD35PLIUYN/3MkiZKi/bkhs3txe74AvNqXm2qEwPDiWjXr/9Np49e5Z7zKWAAvuLuRLgmJsDJyWZgkAAK9YT1ksGtfi7ZbMUp3rZJeoyV954nhUkiGS0cj87L+gJ3ovAUVQaOyonyyEbsozPwXU3D1dmfm6WyzguLs407wbZTdOHrGZ8vf4w1qtFjB5u1NyZnk5/+df/Gf/2l3+N5XyWe6MkOg+Ns5EC1ckx4fsEXJYOLOvnQGI5P+xN729f42y70hkqHSTWwo6C97KDK9LPrURl5jn1tf4KSFLue35ffp65ge6KeybbJOmjBDSSqZb0MP/kuORGu0qsyFSYPNv7n+95dz5H4Albw+vKPZztY/nKvrB+3oEpBXUL81vuD+sn7zcDodx7BxwVkwAVn+Wi59j6TnsavVBPwf2U/ZcuTo3FE7e1jXQ75Za3vEtZBeRzWwK3rqh+dOQf+1HpvZ0x+SSo4jUGKCvnxWPfAQmZisrr6nXynG5zjwrNl6k+cuUs74FB7Qob7ulEFd7B8sTyTmCc6K1SDyHZUJu0//mbAIMs3y3PJbdxEnNmrZxdsvMKehdAw53dkYELgT35zJU2iZfWa72CaiQHNRmX7U3LUzuwtjesE2znseYGdPgb8p1nCwQvxqXrRTOX/u2+y4ENz7fXxUAQmXa20QyW+TNp/dNcGGzxu/p6r8FTYGVnM7bh/K8q6KR331YFBEke0f806xMHzgDqfC+9b3aAtG9y4Ml9xRjL1f2t1ltneLmRU0vilmxH7PsCGPee9T5iDi3fFBjLk9ZsFL1/oKcpdHEpv6zTPSeWg+VcWO56TnknyyCfU9sE5X0si61Tyn3l79Mc/p7izw6kzziJCHbkNZ+uGsv2ts5K8c/v5K/zGRVrzV1gGSpXJ7shi6gSK2398hk86+n9f/ew7EOUAc2n+9QAWxn08ZyUcs/vZT3NOPy9ZbHlo4E7ZGoZjCrXoXynUv7bv9itHVTLuYeJHW/+Zv+M6pBUFbiNbrMRDQCG2SKe9waxT4+byVhBZXomQN/DZ8nCJlmM4JN85WZdVN6ikEG/AUQtNzG5uVMyVkwXAmwGUGi/OI7uyWG0Wm1lw3fuJzE6v4i7Xz/E8vIqNRGv1UWJAwjUG3SiBhPD6fNovnkVw1cvo9ntCUgBoKrdT+P+4+dYfz6P2fvfYvHla7Q2i6jJLg71mPKam2oP1gDrgYfFSDRy9JvAvjsfT2PU68X+H/8hDr/7NhYnz6JH5VO3H1X0G4GW8SimN9exnE6ifX8box9/ifWHz7G8v4lKm8YEVVFgVeer2LYb0aHfMH4nQSdsntVSwR7e9aBxGL0/fh/Nf/pjNKDdOzyOSgN/hsztmvo6TM8vFXDafj2L1flFjM++xPj2MrbLRdAC1roA34f5hxoHylBRcAX9TWrygyvtbtQPj2JzdBzN16/j4M3buO/TG6SlNaOhyuT6Kqa//BLrd79F/et1TKHay0EY0UQR8K4AHIWCUNVqM8ZqrD5NiWycV+QxlaPqkZgqfaVfCbTnxAvLElW1me4WosG9/agePYvu67dx+PaNehJDI6h+HPib9WpsCa7NRrGAphMq71++RHw5izlUh/cjImFRH/bi5E9/iO4f/xTLeiPW7W5suoOogHN0UoIrYxWlviuWyaDnzFsXkBk/n8q3bjxMYv31IibQdF9exHoyFki+Gc+U7KjkSdgsBkNl2Ku/SqMdq9cvInqtGNU2cV/dxtXkIf78v/413v34TntplStrSv/LspXfUU1oeczPrC//rWPLwJOvs6zhq21JPpf84NQzSbYLSTPZlijtK8vAp/LRa1bef2dH5WQS25HWv7Ynnspw/2yMqpSxpR1agv6lzeP74t8adyj9JYGu2Q4vgWLp3ZwoIawnBxJsv1su2iaixxO6/9FuSYkrGqMopFKyEe9RJpg9vlfyH1I1Sye3ekgBDp4FYE2CkN/ZiVoOQtEnxkkL9o2Zc+sOUVdmG8py3XrCGKXHW9pJnm+vV2kbeCxe26d7s1zLUncx5zzLOK18laLnaGlD7vQ8cjEnLUgmYzAs15LJSmpajBTUoFoE2lWqNqBvZ98SXKptUj872RqZ3kt9T1lj+m/hI+eAXpskixx4UkI7/Web6XoC57Kx8QfBJdhX9OLKPeg8BwThbVMyv66Asl9mfHN3dqpr+QjYkSTjgTE2u9CKNoPq4e12k/z0zD6CP+bzqQKIjN3YP2XdHFAUpjJLSTajh4fdWAk88Q6ak7NR6gGETMz9i6hOJvDE/O31+qLaI9AE1d7dZq7AAPqJNYAOjUqnxiIlz21bdfVDApPTucCfQVfhh62STCkrnqZQz5N4Ud3qmdjU/Vo9hk0CT82439Irj2SJpejpCA6hQl+2BnHS7kWXQCRMMVD3rVdxN5/F7XwSE/os1qrRrdRjUGnEsEbPyaroXxewzFABtGYPpV5OvCtBrTE4PEnNBJYq1XjYzKT/LCNI1OU56Dj1Vnd/MJIZqtCkJ3tUPsl2E0P6B3L+CIrxHtAoUh1XTUHN28k0mrVaDNpd6VjwbPW9yxU+Jy9OJJPLwJMZFyRPWs0Y9Po6C+uc2E7gifYiD6NRXF9cqu+SqCRVzZeCQsNealmD7pYeqKREUO4TuX8Zf7+F1SzrhnbGJNWFMbOlLZt1Jd2bYhLZwL0IQirQ1UnBJM4elIaQ4U4WhHC30Wp307NJsuH9YVmSTZYoerEfem0Sfgr/LeMQPr+cwxKDtOxmDRxDsCwxzldia6wLP3t9S1komZdZBSz/LA8rr169UsWTnXsf6FLhOVrmyDN/8wNYVCsFA0h2lPkcQtLZ7s485qvvwcsgDOzMcNgxKvwiDLQETj0WO5sAkQ46IWAcAPIL2kmxwweoaTonK09ndcuoFNVdArnskJeOKguTAjipzBZBx+dNT2fQj5+TQZ7KzZ1V48AP7zSbT5RdaeVC4MZUe1YwOCw8n01lrlmDhnaCGCvvYEDd858MGZRoAmQSINrcVRNAYYTR6kwzVYuNZzsaLK7dRMo44V4Ezaha6g8S76oUbSTFnaqeUt8ZHHjWxwrbB8/ZDv6bN7L3kA0+7muDr3RES8fQispKyo7i08/40DxV5v49fKp2nKQ4AGldKqyILfzbm+iut+rp9KzZicNaM076g3h+dBSdk6Po07em1w6yT0dnN7HOzalFF3Z6GK29vgJP9eEgOnsDrSVZW8vpLEbLUawfRtEYLWLx5VKBp/l4lDKiyQLKza1tDDFXPjs6t6uUwUgAjUBTpdWMNQA0kfz+IGpUruztxcGr0+g+O1AghnVFiVGtsr67ibvru7j6chajyztlHdADqvPyWHQKg71hVJvN1BgQJ4ZyYMwdNaJNDROTAZay3NjPDvL47JVZozbubNjKcF9lektA+YdR3J5fxvu//hjv/vrXGN/dSrmtV3PSrxJI26hHr78fe0dH8eLtD3H0/ET9qKpUp2GEADQ30nnZVKFOTBVDkhnrBFqzTzGOVuuZsgcsZHGaDVDIIdv+PvBQClDJBzX7yxkjMB6KoiRlNpCpQFZmaYhbrnr/lULfBmkJ3vjvXOdzU96DZ7uKS/OcDXQb1lAOGcQsASjkZOKob/0u8MQ7lYEJAk8E8+yggDbY4Eb5teupson/lxfn8fnzZwVEGKMrSaxbuDf7l+A1skDBrun9rqec5G6llnpLUZl3eKjAE+XSXNPr9RWUwpK2E0LgybKaSqe0r1KlgkEvA9PMayknDUQa3LKMtL7ROuSM99JxYJ4JPKk30DwF+qw3vb/56mA/c2HgzFQOzD3VvZ8+fYjLy0vtR94NOsLnz5/r3e388LzLiy8KPH35/Fv89V//Jb5++ZT6/QCeZOdO84BM3wF+gEK/78HhfVcaD0/BRn4uHVfmwefV+9F7FHlgkNM6ufwsDowd+x3YXgjjMvBkm6Lc63pOpmNLYEDmzhd9FNUkv++LZufZCS44CTbyPD7uw5wy/05sYQ3ZG5K7O5rV5IRYn3rfGyDgvuy5MlhlfWTHk6+8g/dDuiZVwWieZfg/nm3bAnbgp/MUVMPod/CMJDHuK7C8oOozGMHzuKeyeIteewYDS+AB+8L//PtSNonioQCsLXtsG+FglIEzv4vPpBqFF1nHdo79fmp6DK3Hk8CTPgcVSNHvyfu0lJnea/6bHULrcPSTSIOL4JMywvNLE0jXvsvGOQ7U039lj6dHmrhU1y3n40nVtW1PzWcjUZ44OKkgV5axfA5g2v+89ryLdQb0U7aFeB7f611ypZvBCAPhZLlpj5n+8MnLeI0d3AXMts3kc26bSzIvR2Ose2xzPsqY9IBSZnj/yGYEGCWzMydEkPDi/YKTTJ+BnZzOWbY6p+h8rinujZOjMeYqLL6HInjnIOVVpXIJZ1xjzT2kGF9pL1s/mAaIMbm3KjKNddIZLuR/eW68PsgPv6/3fgk6cV9kfelX+dmlnOR+Xv+n56WUCeVaaX6zfeFzaV33aN8m3eP7W49ZF1omPt3DtqfT9ih6ttL/ISd3IX+pHin3i+fIc+H7lna497fXpNTTpR61HPa9vMfKe/G+ltm+1mMwCGz/xefOMrg8bx7L7hwVVW6lzCvfR/aMuPVTpU45hw5qNUnCow8alU6NarTXEZ35Kk6gZKk2YjK+V5asaLWhPxJHf8S6WYsGzAidrtgRttCJwQtaTXKd/FnofaBD2zxMox21GBzuR//0JHpHB9Giemg2j87NfVx8+Bijr18jxtMElARVNVUFng6P9xV42jx/Fs3XL2P4+pUYA5DbNAavjSfx9a8/xfbsKipfL2P++Us0yJJXpWrquer3zvEP9eu0PF5Qkb5ZR7vWEghxv9zGqNWM3hto/d5G9e1LUYFXydalkTgBdfqw3t3GBjaI97/G/NOXqJ5dxnR0E7PaMrbNSmwm8+hsqjGtb9XLQmBioya2B9mGyJYFIGslej98F+1//GM0X38T3ZPTqHcGsSH5rk1i0DTWdw8x+fgxNl/PIq6v4+bjb/Fw8VX9jtq1pJtke8h/yBTs28zggJuGDiRpqt2LZacbq94wmqevY/jyZSwG6Z3w+VBm0+vrGP3yc1R+/hDNi7u4m93JJ/GZWAvYW6s6AOCoUm3HWI3V51p7nRWoSgEpAf6rCThCH6gaN9tuOwodgLz82Uq1EZXBMOpHJ9F9/Sb6z06i+81LAYeVRjNq8g03saTiYT6OFf3cri5j/NP72H6+iO3kPhpUe00XsWzUov/Nq3j5j/8ulo1mLDr92FJNtbcfjV5XgB7jmk1XKYCk4Bo+Ywo80XcXoG8zvo/GZB6Vi+tYfvkak7OvMR7dxgJi9/ommoukW/DnGvQt6Q801gf6dNSqsf3uj1EddmPSqsS0XYv7xTz+vz//S/ztX/9N4O76CRWs1aFtockstXkok4ecyGTZ6GtKHeff2b6zjuY+tu8EBBa6ynqylGOWfaXOLFW2ZU8pt21Plv6c5b5lpW1VMDHrG8s42+s8U+B7TgbmvrIps3zXu60e7Xd+jy6zLVvqIo/Pz/D78P7cx/aisQHrzXad5MHHKhc+v8MP0b/ZNny0F5OefLSZU9I3/wg8pWelQKxkkO6RfAT+RiIPOl+2fr0R95OR3sfYlANijFPzlM+mdbLtPcbPP7+P58LzYPuAnx3ocGDSutd+Z7kvnu4xB8W8P7nWc6d1zYlUpe1ge12+aG7VoX7TzAfvs0xUe03ky3aWqN7wu2HY2eKfQJCXqr4AyW0fl4En0fBlpgedl802CDxRfaRzlyka1QOwEgo8AYZrzwKML5ay7TtN8KTkz2ivQ2ea8Veeb4rscj5tQ2veasjemuxIqmfAq/aPD6LVbxO1jBXVwrlq2vipry+xFb8L48B3ZCzqHZwZB0iKJkgmLGOxVBCC7+cfb2JyPxLVG0EH1oF+VlTHIgPbtYYwNWQwzEf326UCJjBB1Ag+ddsxqDajDfPCYhnjNRR3qZeg+h81E20b+hjMTvu+Sc/BVOH0MBmLgm1FQhB7kr7l1RTM6tYaCjxBtUcynej7tutobyNOG704aUK314z1ahuLbaL2u5lN4mY9V9sQekcddPrRWmyka0mA5HoCTwSMh422Eo8hWtT9txtVmHIt70+gZIKtoNSMhCmsqE6nIie37WiwNtDGUm2bg5CqXsbOj23sYenkvTGHIYeKeyqv6ql/+c1sGr1mW9czn5xX7116Ze4f7et6ejxBtSdZl+npOScET+kDzRhINGH9Tl6dxsnpc1UiXZ6dJ3sijxEbjb6OXNNttXWWOIM8Q+uF7ZPp61greg9adg26A+1/kvYdrCHwpN5m2/TO+EnIqAF2H0lLnbbGLC8WX5m+UjOCuBGdbsLh6ftItRMyjL9Dqch+YF/0W4+BJ8nm7EPJZkA35kRK23DGELiv/RPrQz7js8S9FNuhx6XPbq6QKv0XqC+tb0rsqPL9999v3dTbSifRvaVMBwt4Bz5cLWRFoknJHOIWitzPwpHBEljyofcBt6C2MKbSyY3LbcQ7EJGyGZKCNIhlhW2HypFwKxWDyw7SWCF4LNzTVUx+F2eyW5GVjrgFP3PiHk875ZozLhjL169fpbhdXgc8AdWeq72oGtpl7W6W0e8NkwCbz+P+fqTAk4FTfq9GsNVUOmyaQAPJVjbMBZ8FSCv7iOigr1D8j7RncOICbppqL2VEb3dBKyqwMFYYD82W6aHC+/IPR5PrOt3Hfj4djO3caHU0ouppmhqqZoDaRgTvb/DVAC9rZFDG6+VNLKFAxkpulmiFXDqG/p2NHYN+nt8SKCgVuhWzBEKeOxkuRXDCyrBGA1qAo9kiBpW6eFEPGq043duPlycnUR/0okXT4EE3RvdjBZ66lUbsHR5EvdWO5bAd7YNh1Pf7or2DDo4skuV4Ksdwsp1FZTSJzeV93P78Ia5+/aA6FRoLL7erWOXArUHHtA6Pmc3z7UyKg31Jo7kazRhbrWjuDVOQq9UTdUf/+ZGcLZQi4E/QB2c2j+34Ps4/fo7bTxdRWWyiNxzIeW0eH8am2xQAvq3XEpAFlR4EGwt6Lm3ULG/bJCvvMVhDFtpjdmpy2lzdVoIRdrQIHLCv+NwKUG46i9n9KL7++iE+vHsXVxfnMR0/yEGHH58g6ny9ieHeUbz59tsYHp3E/vEzBZ4a/Y6CZArCNWkCOFDgCYfRckANlzMIhnE0m49EnZECpptdY+QEfpGBkQLfNkTLuZdgBti1cbxJNB/0pZBRqAamSSlZ0Xh//z0QpTTkLZMc4PZz7UTswBoUfqbaUwBdlYrpXKFUfP4MrHtfW7HgFHp9rGi0l1wl1UhVZE4WADzwfGD8YKySTULwZPRwr4rVh7tbnX/kq4NSdlaslGRUsjemd3FPc07KqBcLVe05SH/68lUM9w/j9evX2ofD4V7qmbRNvOEyjHM1DO9JxVM685l+hIzeXm83Hzb4PSYZFGT/zma74ADvbipS7YFM62LZ4uxmVYfe3cXdfWpMyvwaULWTw7PtJFomeR2oBvvw4UPcXF1q/vg974hs5j/fK2uvwfjo7/Q5bq7O4+P7d/Fvf/lzTMYPCsJgZAEW2HlUs81MM8O5AoR1gN8OWwmeGawrndPSibHjWwbX+J33Cue9NORLA0ZrnBtb7oKV7teSKynM4W2jxsEnj5n1pq+IHY9Er+ceLBMlTfjc+B52HkUV2UgVUs6AtBPIV/Qc78J6uwqtBClt8zhY6HNsvcLzAF69l01ZyT293mR5Y0/xGQcTeS5zpmdtkrFrfcm9vR/lKLc6O/sKWZTePQX9ZUttk3yyXeVABGNAb2PIeg86acF7cAcGFVSBljNeL+S8ZZH3TymncCJKAMROtMELnKDSEJWcz45lWtOUjSqAJsc7cZJdAaOq1JwQ4vW1DLNMdpjU87HTkTi4OY5ExpqDUspi1a5JVTRlQ2tVDmfZRJYgRj1z7Hcuq4wANPxZvzdjKMGXSe5JxhoJiMrZ3t7DAM7l7wxkJHmWHFD+yQbOWcYOqrGH6WEGcOM1Rl74fFIF4L5Jfp4c51yBxR4FEPDZZxw+y9bVCyoOs/70u5Ygl5t1+/3ztO6+rGMh0JB76LpMtSf9T38g5jYHy2SXZXnhNZyor+PjWu32SraByPi0vwJlVNLhSbeICqibKnJKp8f2n9fUtgE9VgXOREqm4H1xtn0WrDPL4E5pj/7/fL33jq1Jlt23j/fnpLt5vamqnp7p4XBISnQASQEC+Q4EwWcaQNIDSNBLzAgCJOhPSiIpUmRzht1d3WWuTW+Ot8JvRayTUTlNZaGQN8/5THzxRWyz9t5rO5iv8+wsZ5DLssOgpI+xHuNc7w3eg+VdCRL6GtJLOdhJj8zSlvB4/Mzog1KvW55b3hjYKvd06fdgPy6XqWE550C152tDyZOoxFMQnXH5XI5hzZd+oOWHz9f1clCe73ysfS3GZHld7nmfVwbuLGMMDFrGIEuRu/yNbcK10SncDx3udeE9WzrJfge+Xwk2crx0fq48dRWVn1G9CfELsSFbzVhCP7xexiBqcVKtx/NmN2qLlcB1QMD6KjUFl/yu0KR7o34KUKlAB7Tq1GNNr80M6leg6qnVYzK9ic62HiOocLgPvd26bTXAblca0bm4iQ/f/TaW17fREi3MImiTHp12rNERVDwdH0blxbNovXoZw9cvo9XpRTA2GnSv1vH+l38V9au7aF3dxOLjl4jVVAGvxXqhAJjfJ1KV51/l/hfSu9jkCmLh1jZiDhiFPDg+jsHTZ7F+eRKt3jB2ZE3X69GFUhnGj7v72C1mMfnLX6sSpn5zG6vlOBatbVRatajN1zHY1uK2mvpj0COX/g/qXbXZRIf+GYtt3EM5/OpZVN+8jear1zF68U6JdbteX5UyWsP0lXr/QVR7u6uruPjdb+Pm/FO0W41oVdg/iZZLzxGpt1LKzK7Gqpr0t3ARKuiavagcHEfj6Gls270YvTjZy0/q5yfX5zH97odo/PgxutfjuF6mBFXvW/QgyQBkLpO4tqwmYJ4ED9EKZco6dBmA63g9S4llzF+u8lVPmwyGAUQBikK312x1Izq9aD19rsBf8+AgOq+eyeam5y/Vpav1Umt1s55HZbeO2Q+/E9XhFvq7a2j2KkqWuKHZe7sab7/+49hRIXd8FM2nz6N9eirfk+Q/ftab1Eh+jZ+3JlN+q98kp6Fr6nc3Ub2bROXzeaw/f4759UWMF3cxqy5jWdumzO+oR2tXj8pqF+1WN6rtVlzNpgLYdm9+Hifv3sRm2I7L7SKul3PRff/mL/9zLCfz2LYemDgs4yyrpKuJyxWsN5bxljf+rtRrj7EE3r0xnNLOlWzJDeNLPVFiGeW1pHuKHr3SgTnB1/cv5at0Rh67vy+vYTvAn+1tmAz0I6/FKJAxEK5dyk/ZIrkfYykDS3tBVKC5R7oTHJCT/K992EvgKOfbr7CNg94m8ERyJD/cG7sPncgPNLkEf7mWdZ/ZeHwvfCDbLGbuWal9RGYvwF8tkuPx92xjg33Vcu/UlHiS2FD4twLFuXea1wTPYAYEJa5mPW09YZvFa4fP7c+Ux9gnLz8r14F1u+9r/8A2g/1Y3T9TP/sc63evcagzVZWU/S2CTKImo7cSFRW1pRKQAe1JIiXwRMUT54vppJaSKmyfE+ygOsOJWsyVfGPoMhvNVNkJJsKeB4sga5hqGoIJ1aTfCC7BPENCS5v+R0UbBgXJsz+kNVNNALdxQtugfuftTqaxVRCwqsDTs1fPozvqxWQ5j8Virp7J+IKcY3uCa6L/CSAZU7ZdyLF8Jiw5y3bwJOkZxrJcKXhG4mn1fBbju3slkRM44RrQsdJ6g7XPfKLfmXcqnsaV1HechD7o5eaVbfSiHs/7B7KXPt9dx9n9jeaMCpp2t5eCiyTwLZJPAE0dCafgXFRXwaBEtS+BIwcR6SvF7rknLEQgGb1SITC0jMY64qTSjCe1Vnx9dBST2TzuphMFxsaxihl7jsVXr6kqu77cRHdXi2ajpuSX6XIWhFhGTfoQ1WOx3ohecEbPR4IbyCWSAqq1WBJioiVHxsoI5PH8+I1Y9q1dYu+g2sn+HbqOHkVc43CdGTWgoF1vFJhbQNlHoG2zjvv1Koad3r4irNfuaK1KZtTr8frda60dcPlV7jXH2tP6hv2k3dI8pzWb5M7p86dxdHIcZ+fncXtzkyg5RUWZKgypeBoNhgo8NdfJd5esUIJEKvBgvykG0KfqLiXMjfqjVL25WO9Z5e53G60XEuREz7heq6cXlXKsJ5imVDGPzaFejNW4G08152rfAzZJSxB61DWxHauaWyq/a7QZiPpPaOMJPHl/4Su6rYz9Evt69keE0eXAvmUU33E88QYCT/Z5/ZyeW+2h7G/6npaRlT/9W3+8m00T6JeM6W2me6PcGAGcDblORwa8KYAS6NJU85WZ3ZoAACAASURBVFocPDmz1VT9dEsG0XSql2HAx4EeC0Y+Z+JMe2Qw0ErJjh9+p50YVxpZYDNJy1VSFNyfc3jBDlgY4AFYYlyc56CR+2iwOPiM58cxQRjxGc/HxFnoOeBksIPxcw2ozpz1p74dd4mrOxmTROQTWG4aJ4AzN7PEKUzgcHLceAbOt1Kbz5PCJQO+FLxcmzEnBZaoUPieuTTlFs9q4elAD2MwqOxKLajGnDXOs0K150CkAmCtnTYKAo3NpmqxZi1q9C6aT6JdaSlj6nZ8H18uzpWBCfjdrNZjOVvCU6cAlpUmQKGdPBx8GaT/P83JObY0BgxoGSxg8ZfG2mMn3ACfjSu/V9amDN/cT+Sx4ebNpAZ4zWo0N8t4VqnHi1o7TvsjRcRpwtt8ehDV9S4GzV7cXtzEcrmJg6dPZfDWu90YvXyhRsEoIhoecj8ZZtOJhN2TzSY+fPtt3Pz4OZbQHN4DKDekTBDwkC+Ii5Nyy5xJ2IIzVX27N1Ftp0aMG45BqXe60TgYRPvoUE2Ko9+P04MjCVeyv1F0KP7dZC7nbXH2Kb68/6Ry4d7xUbSeHEel343R4WE8O3kS205PQs5rEkt9D+SQoaCM94c+cPRzUORdJeHL1Pi3oMHy3rBhRCBWCh9nFcFLGel6o0wDaNuuZlex+nIZF7/6NnbLWTRpMDvoRv/gUKDHN7/44zh++kzKDFrAdqcXq/UmBgJdH2i7HEhxwOYB4E5OnyuApDwykMsx0AwaHHFlQwnCj6eJv7U0zG2QJqMsNzlPqilVHba6+ywwG/ElGGYgkmPL+fJ9SiMTxwkOWq/n+5vbveHOPCITBNwiXxaLWEymcvoExNZqcX3+WeD91d1t3N7fKfv0+OREXOp8Xm20JWuQdYzHToRBNsZy/uVLpp67jdvrm1gsUyNsFHwCMxNFomQcDYsz9Rmy6+zTmShPPP/CJ7KBPzwYxddf/SKePXsWp6en0cu96TAWSuO8BAJl7DrwVqkoiIM8KwNwrgxlbMv5KvEBZ+MBIJrnpfqItXvUH4oz2D+AuRwrPXd/F3f3V3F9dRurFdk2oWAG4M7R8TAOD0fRbKZy6Ac5vYzx5D6ury917F/+p/9Xvw2IMc88LzJf95kuVcV0dXUZv/3tb+KHH7+L29trGdSModlKjpSdHRsMdv4A2VgDHOukEYPPXrN+l1zDBsjekMrgode0dY2Ni8cBOctUrmndyTMJ5M7vobwfOoBn5xlsR1gmGzyEPtBBE/GPZ7mN7FCj9IL6zuvMIDo6ywkmBgUZO9dgfHZgSnDW92dM7AHLCs6z7LMdgwMm+sdqon8pKyi4n7i8c9KFDTMbX5IjOGUEXDOdowFMB3qxHazz7Dx6HDISc5a816/umR3n5CQnrnbZADmL0/Qcftec62CUz+VetsH8fvxs7o3JWDme9/YA3j/YfQ4e7oHJnDFleSodm8dXOuiWM5LLObPU73i/EbOhDzWQQQ2cQdk9GVxgXs3v//g82wymb7NN6XUjv4tK2WoODKnZcq6ayf1EOAdaBKhc9vOfHWc509WaHKTkZKfgES6K7UsHRfd6ZZuChFSVen1BG4HuNqhPEgXzw7qFYtXr3XNc6hGuISckg1NlcMN2cukQiHddfXzSPGpd5L2m8WA3qG9h0Uy81ZATnt5Pon9yFR3g6G1OnMG51DjwG8hOzNmNkl/wjGMDb3Nwo0KGX07okMO5Sjq43hDgMc8OOIHKyfReiSOMT5Un25QBzb3oYykjIK8Vg4LefxyDs8bxtpfLPeF9xjryuQZa2BsJdEu0TLoflB+DQZo3Ej9y3wr+bXtSwcRMt4dc8N7ey7psS1hWeF0abLJjaH+BsamCPmepl7aIHHmc/nw/rmU/z36M904pQ+1s0idrCLVVUbFo/cocah2ukxPv+3r/2M8wiOjnsM7hOM/R3p40fXfOaC9tecturluuY8sg729XPzmRCF3Ku3JCIs+CH+RKVusdj5/juIaBKq8VB4K9TrzfWevec7Jh8YMzfz9r4fr2VhU/LRIc6rUYrHbRWW9iRIUSfSdqVJwnv1V2Zy3ppmSHNuL8fqzgabPbEU02QaVGpyvuf/YF/Tqo+KFnBykYgDCAtaKu3qyjfzXV9bBxkF88Jz6psorZj5ttdF+/iMbb11EFsHt+Kirr5nYXjTX9BnYx+XwmGzy+nMfk+/cxPfscdVGBQ2WZovLy6fJv97XR/gFboJdwHT+4EfVaO6qdYcTRUVQPDmJ1SBYwYE1LFMoBeAbwDAi0XsTuh++UyLSg7zLrmEQbgGp6Q9aqsRABQ11yAfkF2yjyOFUFRWwXExDsaB49ieG7n8XBH/5RNF6+jsWwH3My1DfLqE9XUTm7jtUPH2L55VPMLz/G+PYsFst7VWtKZlVSVjb+uuQReCqyuF5J4Gm1FfNqPeaddtQOhtGnR2mzIwo4rW/8JOaU/h/nVzE/u4zqjADMvSriLEMM6Aq44r21EsUiFVAAckC+shWqNQGgs9oyqptKos6i4TuQpnu50WOjxrqoKssdPAcqvOrTZ9F8/ToaT06j/+QF5dRR6aYkLtZTg4qzLxfySScffhW7xSrqq3W0SaijcgF7GNAeILl6EK1nJ1F//Szqb16m3lajYWzoa1Jt6JwZ41wnyqraah09AtX3dzE9v4zuzceYXN/E7OJGlVTr1SL1tKKanbEztzwbFRqs7EzVJErWWi3m9OT4W38jKj97F2ebXXw4u4qP79/Hhx/fx+X1hfoc225iwJJ3maECmeJKF2MSj21p5KWxo9JeNuZkm9l+nPZ/BtIl98nML6pj+AyZxTFm+rFusKyxTi5tOu8xy2tjJra/GL8xJq5vOY9t6uRdy03JgJyxXup/j8Pj5XqsMfujlsEel31B2xe22/jbOsHj8Pz6XVjmO9mg1Ml8ZxscWeX7P9YzvpbtJ/9tXc0cAeLyI12YqbjtL/I5/Vr2iaPq5ZY0iY6XrfNg8/safm7eIevHwbDS97A/xrMYC+VdcIzxNWOg9kOsI62LdT3oInM1ree9XKNO/LE9WwLICT8gATXZbZrXfT9k2gQso0+FTL2mvVWl2ojemJECkI12I1bLnWwk9AdBDrHwVKmo38hOJFFA/vZylfrOEQR3cInPc989jrXOIQmBoLmC9zmxynNOYMtzx3vstFMPLu3BHGQThWYudlhXNtEg4ETwW+9tG6cvn8ezVy+Ft1VriYbR+9UJrlyT/+9v7iRPvXZt19ifabdbSowS3RlJfo1mdOnjfj+Ny4uL+Pjr70X5ivxFE06hZoairt5UDyf1T6KNEZV8JAxKZySbFwo35p1n6cOG1OvFDdjA7Y3mmTFAy0d1FNVUJDyIlhfsMtv1N+tEFcr7EV7VINRQUSCRoMK2WYsN1H/MF1R5u1VUF9s4inqcNtrxmnYhUY3L+9s4W01i3KoqAFVZ7mJYb0Wv6HlOCwuCkQSZXODQb7ZU+bSdr+JqNonbyiaWzboSvlkPHdiEqOKNVAmlpAqqt5yotNqmSrk8bp4DvSfGg0pEt1HTPLJW7leLOF9OY9NqSGeuplAepqRyyxEn/NgufPfN19pvZ2dnsZzNEzaZA7HC0DdLUe1x/WX2A8A+eR+M4eLjRyXrGzemjxm0wQf9gSqttvPEKGSZT+CL5yER5u7mNpqHUPIl/43/sXMs69CP9HjynjKFOOucIKeSHhvtlPRF+xTamahSnbqBjZIKeUdgnlX8MBKxW9DtVRWEhPqY+fCP7WnLCj63TrCvY9lZ+p+W1cZOSz11fZfaIpV+hPWIMMBV0odas4pX5KrHv/mnv9jRR8CGOYEnb2q4H2us+uw0EzlGGfmHG+B47EHpXXJsqHxx3woDVA48CQTNisULRkbWYqEMcivYVPnDxKSSbTaXHYb0ApOwANTUODLVnDMtygxmjrdjxzOIBxQBmSkScDI4j/uroVzOvreitePoTHwrCL2kKoZlCs4BPBHEs+IVJZkUZ8pCT4svLQYF8BBSGLI0WMzKbk4Ze47Mk4EJ8OSMPfcJYXwGf6zQna1h8M5zbJCOe5cVU8yBHMpqAjt478wBFU9+/wKflmOB+AJYckYjfRnafZqIVmM330oQEZyAEkAZmFQatDqKMFOWSWBunwGes1LlrG0ryii1k20Dw0YVc2IArgTG/Jmdbc+dzytBaa8dvrMz6rHYYSyd4nID6Tpwr1bWMahV4nWnF+86wzhq96LXH0TnaBTtp0cKANU31RjfTgV2DE+fRKXXjS6ZFqcnUtDwxRFh5jkWs6kAHTVY/PghPv/wPpbX94qeQy+hYGWrkRQ1fY0aKYOAwBPja1bqCjwR4FtRAYDgowqt01VVVfvoIDrHR+K47R+eSGFjcJjCAUN+cXkbVz9+iuXtZSzGibO8e3IY9eODqPYT1RmgbVC1lemaZPDkBsISPruIbgfDLr1DKe36Q3WMKk8AkHImtQMCBh6TbEiZDupnRQYsHL+LpbhVP3z4EJ+uv8T66iouf/VtTG4uo9qsRffoMIZHx1KYT1+/ijdffxO1TiuaANytjoQdmQCALjj/pbyw/HlYM8mIQVGVWUwW0mr4lwX0Y1BHwB79tTK9hdefDUMbQg+GYsquQeF4HHxn4V/KGwODPtfKogRsBIy2G1pLnKvnILCUswyohCKowTWWi3kspjNlhuw2a3EWk7EzvbuW/LkZ3+tdHZ0+jdOnT6N3QJB5EK3uYN+U08rJyQQGwy7Pz5X9MMPwuL6J5SrJQGjOkrGfgD2Bp7sH2ink4t11aqxomUN2Fu8C+fT67ZvodY9EtUfgCWdeCQOdRO/Dj8FtOz+lk8Q9HWC38e6Ag4MgdzcpSQJFjlxodVIfKf7nOWkiidHpTMBZTkrg/gSkSHw4P6OXFVzPU/UNIlN4dNCL4ZCA3WHuRUTG3ybmi5kCR1Q83d/fxvff/kbVYlyPsRIoevHihfpaMd9k3DD26+ureP/+hzi/+KL5xMzV/APO5LmwgVDOixMUDPJ5HdkQYj6sm/i3gUJ0Df+775fn17LahuNjp5P7KJMo61ZlHhUVK3aAvGcAmwyi2kEuAx3ac/TZy3RR0EBYH6viq6hu8xrzM0o3rhNVrKqfcuWi161kce5naEC4nMME2CZwuARfS8NKgF7ee/y2Acq9mRsanlqn+B7lfPDvMqOIY6z3EtCRbAMbgtZtfudkYZXf+VxXidPQnnHwPiQTXXFTNFj1Z5xrI9H3KQFlz7vBXQU+m819cNuJLr6OQdxSH9t23F8/lx5Zl3td2cl3ba+f1zJyb4PSNDkHanBItQZyVWuZWOL1tjde8z8c0PEcl+OQfZeNfN0/Z+2aGkYNlnPtFDaPxp6pTwwS4Gj9BKgx5cnuoeeXg44GHTnetHJyODLdoOY1AyHah/TPyj2MvAbKtapnrj9kBFvneQ55vlJXpWrd1HHBe0ic/c7cpQEvAaCs73Vu9UH3I98SbpMoErkGfOzScaLpTdVjvobkDmDnOiWeEHjSGAFVGQvZz1BQ7Hs+pJ6Fq+yjADQvV3O1yfJ6IvDkYDL2Ej0irLdKh8tzga1lsLBcC4/3rPe2m9Aj15K8SdVVll0Gl+xkcR+P3/vCoJp1eSkzLF9tm/pYr0+/ZwNMtm99no+3vMIeF+Bras6cmCfbhcBsphbl+BIw3DueWX5bntmPsgwbT+72/pztGMswy469rM/7tFyHvqfn289dyjzvb62sXCFl/89VS6Ve8TV5V7YP/O4530ClA+n8tg5Ulmo92WkGM3hWy3jbZQYZ8c9sb5m1FFnga0wBmXfb6NRqcVCvx3BXjd52Fwf0Tmg0oret/YQely3rtUxQa8biJrsZOUAFdLetCiqAHdY/fZDQAU0o07cRPYAN9sVsLrvqeJf2uPcqST5JvqTPyOYdvH4Z1bevovIMCrZnMRyM1NeWPlIgZ+vr24jzm9h8/BzT797H/PIsKthBgFml7bsXyg8yubnM9DgVEjmhYupFrTuKHVVnBChE204SVCNq9O6k+nwxi/VsHMvJJLrXFymQTNZxFRqbbWyXi9zrrhIrerTWUi83/CXQIiUCoN/WEbVYxaZaj11vGJ3nL2Pw7mfRfvs2qsfHsWm1o9FvRGW8iPXH81i9/6zA083738btxceI3VzU4Qqy0G4DOvFIoCuyEsCo1qpGvw7lUCPG210sOp2oHgxTdRHAC/RS6CjWLfRSPNv1nXolEUyJ7TJRMeakhjLwBFg4zX4b1QIOPEkvkdk8X8SykWibHHhqVhIVu9gp0BHtZjQzEEnl1pbExOcvNAeN4+NoHp8qKbLebQoL2JENfjeJ+efzuH3/MeYffit7lvXVoYpKDezXkuNg2OtFNZpHR7E9Hkbl6Wn0372N7svnsaUxOmAp7ATcF2ooAPTJNCrjScT1VcyvrqN29T42VCaNZwpwEXhUL7PdSjoAv5TEBgBaUVnl4K4DT/f0NPn511F59zJu6KkxXcbZl4v44f33cX5zpWquvc3E+gE4f2CS3letPLZRbW9YTtrOZYlbX1uO8V1pJ1nfyKch+pmT6ZI9l+Ss5dVj2eb7lvb5flv9nspdgdPZJ7Fcc5DcY33QVUmOeaylzVv6EGVABxtjLz/yc1j2+fltQ5R2sZ+5tPdsZ/r6Hp/800xZ66CY9S1B3vJdWI6X9mAJfJZzrWOLnpyl3e8xqIdmrhiXjszUjPITl8vodTqFPH6oSPNzOQmo1AvW+YzR3/OZcafy/dvvLX0X627Z4vRJyv6959060v6Nn9l+1IN/BNsFFnSiuJRv4ySBTGHemS/VygBZ1FKtN8G25FuLZj5SYjPvQfI190AVhaLwz8x4lXs2aW8w7syUkHr9pBYE6Cv1ISVpQHTXCRPzs3NP6euirygJsn4+ggPap5nJReuc+t1qxAi6NFWtzaM7Gqjvd4de9PXk+5TBSfbLA96TEgMSTpECDMZ5uV6bpEhxdVdis05UaNDG0tPp5uIy7j9eSm7JT4AKTj2XqtFptKK947rJjlUgnUqlWk1+mGx6ErkWqSCiN+iLinY8nahSi2pXfgg8qWcQWBsJFDn5ylVnMwIXVXrVpQR+vkcXML8cP61sYj2fxQobmiTG2k6BnCe1TjxrdaMNlWatGeP1Ii7Xs7ipJUpAAlejeleJA9qTlj3ciwRm+ihhv2+2cTo4ECZ5N5/H+WYWt7t1rNS/tRqn3X6i8SPpHQyWJIosUzTXzU7SJZkmVmsYXAM6vs0mDjttrc3Grhq3i1lcbWaxzgw8aiuxTFSgDpabZcZ23LOXL4SBQbWHXTRUz+x1zOazaNQb0e13FJxWgDcncR3ANtNpa83fnJ0p4Gob8aA3EA0edhZBKBgrHKTkPTJXrH8wTBVM9Dv7Yg/h9/UUqGZdiBEIu4VkaeYlJ8mpfzOBO/ZRLa9dWKcy3V61nipDsUM6lXr0ByMFnoQUNJqxIyGIxAwClTlZvJQRltP2tUv9Yr3jz1hXxkRK+W6dSlDOMtt+ju19+fC5YrbUFfI//97f/zs7qjqYJIx4MvgehDrAcMqMZ5IMyBmEkyKBjzIrU66TAj6pCsrOmGlGBOxl8MeGlrMNuQaBH67J/Vy9hOFhBaXSsnYKYigir0zpBPxYcDiSbccsCaMEzvE/wB7/cz/OZxwOgLlaiOOdvQzQaUXBtfYUVDnKRzUMi2h/zjwBR0lJJIfBGW1p3PW9YIM/ng0H8GswALDc4CgBPHoy8cO937x5ozFDzeRAkueRjednt6Kys+iFY6eYaxCAk6DfpGx+xpBo8jAsU9adsin77Xj25ERlha1mKj+9uDpXlQKNPseXt1Io4+zoMK+9dk+BESLI0MURPHzIOn/ocaHGyLm3sd+P15IXMWPnXAfWPP9+v4y9dCqttB25deSb6/M8fu92JrmPFV9pUFm5Nyn1rG1jUK/EaLOLb4bH8eb4aTS63egR4Dk5UKnybDIXIDKEEuz0WbSOhmr2u2pUUym5AkcJjBfQslrGfDyJ+a9+E5dfzlXOOqBJ6yIFHuF4k3G9JXO3LudT4llUMKn0FiMc8JssyGqP5q7taBwdxPDpsxg8OVKT4KOjk/27tIPcYL9/uoiz3/0Yk/FVdLt9VUfVR4OoH4409jY87wAF1YY4XL0+CTz5XSFUBn0oRYryaIJiWUnx3hGQXpsObns/JeMyyRcog6AHwclg75MtQGDk4vYixp++xJdf/zruL87FP0zz5cMnp6mSbtCLP/wbfyIefOgiUoZbAhewGPqDwT67wkLVhmoCO9JaL/83SK/vC6qwUgDbuIQ+pHQmLHRtZEMlZYMGx1vgDAHXHDznXgZ/7IyUa79UEjbQDSTpvOpu3+BQ52VuZebw5orKmIXoMygHv7mkmfGdqPnuoIm7vY3J7ZX2J4FNKomgLXxyehqHpycxGh1Gs9NXQARjzIY0cpjnVMYQAayrK/2bgMj97Z0qnhgjGfk8L8kBVnxRSTzFSeYQDFtI4XptwlPMnFBx9OzF8+j3jlUBRCCmmyuvXPHENfze7Bhad8kAKJoe+n35eMtK5oUg0NXNtY5HNwwORgr2Hx8f4+0ry8eAI86I74HDMpvfq0r0+vo+ri9vdK0F1YwVAOeIPhWiucdYo0GCwkpZ+qzt8fguPr7/UX2xmEfeJ89NoI37M08Y2/QhoBr385ePClrR08nAIIEny0AbC+Vvyzs7vQbu/A5KMLYEHx8SO1L2NfP72AGyTPBvn+/AUznndnjLwIbGuUtJJTKycxCoBAG4J3ryISvtgZYmyY5U/eH3byeZa4gWcZsqkhxItNyX8Zzvx/60bijnIxlLDz0sSuPN86cGuznQ6/fg+WDOZdRmUKmcPxtrjMcJET7OBmGSBwlsLWWmgQ1+A8Y4sGG5wbX39MaVRFfl4BtGN+MQYJ0rg0ogwGvbz2owvnT+fT/bZe5vyfq1/uV49ZDrdn+SsWp5ZvkIfWCa52TDlcCC/s7ZUiXQ4LlPC/+hOocKm+Rcp/WKHDEQX55j/cXprs7d67SCmlBrJf+dBZh+qfGyQZgc5OI47i0npJqqO5kLHK19okzBXW8aVK+Z/X6kobOBbgI2VEpnR012Ss5m19oQKW8KePF3uU58XVVK54pIH1c6CB6nzsfeQDbn6+n9qn9j7n2Z+3Vhd3jNKynGzeNz9VoZeIKjXvrUyRsZPOTvZG9RVQEAu1PgibFyNBUd6F7mj+vj6C4XiZKCTD50RgIpaAJSNiTO4KIyljGjHlBGv2OvMeYT55If2372P/jOARTvUQEEOWvZ8hAb3/LL+tu2o/eO1kzOsuTYh4rwRO1nWyDZI2kflHvZ+618j76/A/KWOaz38lz3YE22VkGLloNlJeBVgmClTJEcjdB+Rm96zHxGNWopP/jMOsY6x2uxXOuWA4/1UQmqcR9TQdnf83NzvivGLPMtUz1GfDfR4eTERa9/7y/LRX77XIO0BjP4u+zp63XvtYR/Zv2jZtCAMVlf7vVA7KLL2qlUFHgaAJbTS5UKuW3aA5aBbD/PG7od+4u1T4IZnP3Vdlu/oVxJSWAAPLycZVRmy2gB9ucAid5tpuFln+71aiFDAFs6z59G5dWLqL08je7LF9Hr9wV0QTGujlAkQF7ex/r9x5h99z7WF+exobp3Oo1KDl5L3lrOZBmmeV9BtklD8Ii6khfbUe0fRO3Jk6geHcam20xVgwrC7GJFYIK+S/Op2B8GJAURsIiEC1DByLxs8YtIZFLfq5qS6gBvEBqqCkU67qrRbZHlDTVPK2I4ivaLVzF48ya6L15GYzSMxaAZjfkm5p/OYvWJHk/XcfPj7+L67H00qxtRCUJNRcKW+ig5+SBSZWi0eI/NaFZasSFJZdiPyuggKo22Kq6Wq3FUCNjzXLN5NEQnPpP/B3URDA/40n7/Keyf9hBg4T1+KzIv0xMh//QehRssVRWEL4gMpdqJBFGtc6pGqQDDDqJXhNpCVWNLtd/LVzF4+1Z06ot+T43YW91WVKF2v72P3fVNTD+fxe3HL7H5/AMNdhVAarKeFHBL6SCiuZ6stSbXUJoeHUZfc/ssajAGQFlVp7dVRb1K8E1mJFJdXMT6/CKmZ+exu/ygiiaoJnf0sYIumwqBSEAcAVYD1Wrc7p6VueJpyXnPTmJxehSLQT/m1UZcXN/Ebz78EJ+ur6JBX6tMX5eK1xK1rn9ss1ju7L/INonlqTEkB6hLG49zvbcsC7mn1m32d6xnLW+l59brZKMWlZ6+rq+HzPX47b96ffi+pcwsdYX1hTEOr12uw3PxPfLVtHJOKrA+51nVM6Wggvx9PrBtl9JG9BhLW8tzax3H7zLAb7lnPco4qX4rn/uxHepn9Lgs4/d6LSft2B60n2Abmkod7zn5GK2Et7G3SDIcZMpUz2EZ5Cr1vOd9v9ayza45LKpCPU7PBffxWEo7wTYBtl+51mzn2WZxxVNpV8tnynZFYlNKlVvpJ9mNGkctoj6ZqiKXYEUXIB6fmSC3MJFFdHojBebAsJAn2IYkmhNEaZIIkauo1QuMPjii/qrtezWBK3Cegk45mSjZenox+p8AgCmitdaKimd6K+1tHPqKgwdCeZaDuDeT26hWdjHs9VP/rtUi2r1unDw9jfagE+N5qshAh4txII/Xvl+X6t6cfON34SpI2UNUPDI/0Jitt2KX6aHDdhE355exOLsVnod8RU/Pqdal4qnZkg5ab3eqNiIghX7ivRJ4wvdSwGWZ+jRT1UxFspJZ0WMkdKHWCVgtlpLxCjx5rCTrovPUNSP55vxwXcZCz65+pxt3m4WSU+iPRO9Iooz0lnzW7Mfzdi8qYk1oKMHrfD2N8/U85gQ0avUY1jpRh+q8YIVSbyn7MfRJXG/iSX8UtUotbuazOF9N42ZDhfVWuoi2JFQ8cX0qnkS5mClhWUPDziCthZL+PFeI8f2AytBqMzp5jFebZczruYpsBnaUZIgxOxfG2I47PDkWlg9+YkbZhgAAIABJREFUQjVct9URXsZ+Zk2gw5gz5Bw+HDbj4fGx3glBwLvrK70Hrw0Skalm43+CnQf1VE1XygV6NZk9QnSVORHXTEdJl6RendAagnmxPjiP9cn+QSfKR4LOUOOE3S3pRvp+4hczP+zb0cGRAk8zcAjwAHRKnVYfKSnVdncpu+3v2BaWPs/J4aU8Z++XeIPl616mcR+zGWUfZ2/LKLj90JbBOlHv6h/8w/9aFU8oIFXs8DKz4KKSp1pNIK4rllytY+Fsg5AXSbVOAiBTEIP/GZQDTrwAZx5zvAEXC2EHfhigX7SrgbiGwRSDUEkgPWQU8kA8gznfuTf3cTSUv1lYZIFbmJdlmJznMmXTMRGgseK1cOe+zggn8MQYTRXIHDw4iLV9jw7ul4ImyTlRRnJb5rGytq2gH4J3OHlkJNZ1be739ddfaxEQvfU1AOWsyHlOA2oySnOms5+V5/YiAkxmPgTk54jxhL5DuYSVTEn+ffzkKJ6cHEW3WY/jw5HG/f7Tx7i6uxfnZJ0eNs1EtXc3ScHLw+EoCL/eXl9HZwBInQKX3AdFaOdNTe1oYFo08i0BFBnfGSTz/PAO7FgzfoPwBpjsyHqNUIFgxWVDoTTO9qBJEcAqN2hnXYl2h6yxdXTny/hqeBRvn76K/mgoOruD4yOBxswdHN/94+PoE6g7OVZV2GSbno8xy4hcr9X8b3E/iYvPn2JNBuF4Ei2aM9YbsZ4vBdyjfBEslBGTJaGAReZBRf/rneZycCj9oMdbd9vROj6IwxfPY3TyJOpk+WdHSYoW2pzVNuYXN3H93YeYnl/LcRmdHEXr8IDypWgeHcTg9Dia3W5SZtBVZFocCZ2c4a33RCEXFH+Z4khKUVkeLrVPvKMy4rI88Pp0EEp7utXeBzeUUUggLx9/fXMet2fncfbtr+Pz9z/E/e21ZAiVOR2qUXqt+NnP/0iBJxygNs1ncb7FtdqSoeT1ZYPbQcm0Dh561PFM3kPIJGWTrRJo6/Vlg5DvNT858OS15XX6IDMeAq3uhcUcWcgzVzaIOPfxOvZ+2MuHLNw9DnqwoVrsyJBlwrGs+/MvZ7HZJtlEJdLN5UVcnZ3HNQGo6VjHzcf3CjDROwDjrzscxbPnz+P42Wn0+8Oot7qSl6Zpsyy3rKXS6f7WDd43CnDNAA0WC/2buTPdF/cDKOTcJAPgk19Go53ASVW5VioKvoiyqF6LZ0/fqtqJgFDbvQJprpmNeX47mGQFa53DWB3YY76d/cxvr6+722uVYb9//14cu9wLmrunL54r4LVbhtawkxT2dDLqZbCOexpez5Zxd0eg7zZVMt1cx+3dZUyn49jkHnWNJjIwJR7wzqHbQ99Aucf9kSEyqtuJ2tCUtq1mqpLkWCqkkl7MFTCRshHt7JROnp01Z/5IfmRw2muVcbD/yjVWOoeeTzup6EaOLTMrbbhYB3k8BvJS4DFlLXpMpfGCDnAFnQNAfO89ynsC6ODvpEMeQJoE2CWA2A4/1+BvOxtkBhPEe9xvi2NYu/y2TLLDaz3Pb/SVDSnPs3/zuRyGYi0aYJYBSdLLLNGqeD48pzbu+FwARZ4fz43XKs9rp9lzWzrZOCQGQ7yvuAbrJxnhCTigiS/zrHs9Akosc2wzlEa0qT4Ytz8v3zGfO3nICUleh34PJXDh5/Znu02qxijn2ACJnP28bss59hwmizoFXuRo5youdAg/tgU8nse63jK+/P7xWMsgjcdp+64EmwQCZWdf85THgKOldb93/FN2n9/zvjqr6NNExqS/J2PUQEECHB8qpXCWnKHLs3jtleuTwE2p/7xPS4DM/8ap0TM6+x7ZUvSDcINgZ51zPyXFuBeCAUkMFFfpFUE4HEz1xMnvFNAVFawqMZ4L5i8C3PihBJ5qVTniVAQwv/PFUoEiJcotElUKtpl7y+idOzkng6/N+sP+sR1s+086PFekGcjQM2VHiusji9lfyF/mMemztOaSDkv+kWWi59eyxHPvPex72862nDeIWDpxtm0dqGIMnO/m12r0Xkly3baD5S3X87i4TqknbI96vfie1gvei4yZ6/nZUlLh7CfXGgxTj1c/z2P94T1Yrknt1RwEs31vueDzPW8pOzTtISd/+DP7k55bAwDOZrZcs7x87MfZP7K/a5vOtpVBSuu4Uj5a5pIU4v0DgMHnVNzwGf/LDyHATc+G7TYG20ocRFW/oY072AGMp/endZX7+MlWWi+j0+3HeDaNOeuylSi4AeMJPEmutBLQVJkuY0dgY4NJ3I5euyUb+GYx1ZoVXV/zgebcY6bPa/VoFNUXz6L91ZvovXyhChiqWqAZRf7UpvNoXY1j8+FzzAk8nZ/FlqQ5mq/nIDlza9o9QLO9rlyuROUGeLWj6TypuJ1htN+8is4LKmMILs5js9yKtmYOdctyEc3dOnZUi93Tb3ol0BI7EntXeiHT79IvCCmFnAX4I/BETxcFYHbVaLfqCeiq1mPVwr85ih69Q1++jO7RQdwM2tGvNWPy5Txmn86iPh7H9POHuPnyIUibg24Qv4mAiKmeeD5R3QCmtqpRXwHaNqN/dKKA2oZkt3o3qpVGLO7OYk5V/dlZVO+n0SawGOtY0yutXhFNHtRV/kk9O7NPv9vFHRWeyMRqCkAhr7x3AM0BEkUxu00VQdj/+NuuXgUsrVcIOjYiqP7pDqJychz9Vy+j9+Q4VgdQaNei22xEFeaSy8tYXlzG/MtF3J2fR/X8izr7ir5JcpoKhgzVwwQgP7ASu3orGgcH0Tw5jvWgF83j4xg9exLrSitoME6/Y0DkxdVNbG9uYv7pU1x/eB/d5VRZ+lTYbWcLVbYJ00A2E3hqkvyxFTW4m8+X+reyqsV82InJQS+2o1GsO+34fHcfv/7yKb6M72KzSEEh1qMCcTnwZHkjOjkSGDLu8TgwYDlkPMo9flyl7sCVZeYD9pOSQWhLYLvM8tS+hOXaY9lX2oi+j+3JUlZrz+WEF87x9Yx3WC6W9pJ1l6+DTkHHcX3u5fH7fg70WTeUctzPbN/CgLTtJM+p13M5t5aPXAOdwhiQUwDEfIeOkwzcpoSe8txyvowH8Vk5r3zuwJnnodRRe/0DqE9vI9NF5eCk/GlVkDxUjJZ2lJ+da9o39jPZf+Aa9p0e257lPJY2mfW08Sv8B/tCtvGsUzXvVMRmG81zYX2f8DHmL/eG1XpJ9qB0VbMWMZtGZb2iMCh6tboCT1RAcQ0SQ4cHJ3oH2GHIV3Ap96RRwLpJ4gA9mFbRrqUETYBzbDuugW+PX73Ypj51BC5k/5I4jX0JeA7rhe003nfRExuZ4eAsc8EPtHoOlt7O72U4gp3J5q7sojcaBjT9ZGRM18lmMq0hc8Z7cqIhOJ6TEm2XPOChk9jOF8I2E76yEaPMQWcoeU/C7eTHC80nz8xawDZh3knUx3ei2hObdbpK7E9IUM19rS55RtIC0lT+YaOejoXSsJrWM/Ry6uO2SoE9riu/kiDXchErgjrYd8yjrpuCFgRqwNUm1VTxRBCVfrf0rCbwdFrvxtNmJw5Idt/s1H/q0/wuvpA0XIsYQClYaUY9V2RZzhBI4Xm9tql4wt7YrrdxvZjHTWUV91TvrDZ0koyDapNomFphuOIJfWyZ0G60VUmsZD3WVqYFVm9eKsd2of6Vg3pLCWnX20XcB8++jtVyEdscLPH4zARmu3J4eCD5gq9PhZl81Jwgw7GL1XzfH5H7i3WGhONqRYGnm6vLhI9jW2x3SiRuR03v/+TgME7o6Zh1E2tYlUjYfuRIYPPVU8xDbWUy/XaKq6QkxVlm1FBySU4ilJ0h5vKdmKdqFMiImSEFZdW7qZ3o+zhmCF1ioxYTbGWSY/BRKAMskuKsA4w7WkbZtuX7Eld4sEEe8CXLrNIXB/u3nW1/otSF6yyf/Jmxmsrf+a/+5g7gzEY1QZSH7A6Aivk+WuzgjzPeOYfAk4UrNHOJjzOB7M7W4HsLUkeeDf4BMApcygrI/SgYoIESAwQOepXAMWOy48N4WGCunLIysbPnaikm29ly3N/jB/jkfxsKzIOvb8fHSpXnYJHWawCf9LOZp4zAWQr+JCWcuEHdED1l7aWsKcbS7bWlOGQUZiCb892knP1Brz5+mHOe39yaALEGJ6y4uKeBNysfc15yDQfcOM59KVi7akIOF3PuwcHz7B3wajUORoPoNCvx9vULgbIfPn2OHz5+ifVmF8+fnMbbr76Kk6dPJQz/1b/6V3F5dimOyun9WMKUDWNjCCdD1AkY08uNgGgrdD+PHcQk7BNIbafSz+dgqPs/eQPZuLAS4W+DfsyTDau9o1dk93pjlRuwu6lGt9eMVmUXp41OvOqP4ngwiqOnL6L75DDazbZAfkAb9R3q96JzOIzO4WFqBivQtKoqE/rrtDGI1ru4+nwWFx8/R/X8XEoYJVQjkETzRxyPILPvoZFzWncPzXvFU12tRKvbi0a/H/WDYdRG/WgeH8bw+CQ6BBbrzVhN7pMTCJUNwcTr+zj/3Y9x/f5zbJerGDx/EvVeJxoEFU8OonN0qKATfKIyEigVzsEMCY8ceNKeyj2eHHiS4VcIWAI/KKpkxDwERVln5t2HY5k9KIMlZ1fj4Piczx/fx2Yxi8sff4hf/tt/Exc/fozjw6M4PH0ih6f/9DCevXod7WFf/Yn4n1wBAc/NjowdG9FeQzY607r7Kd0Q9zW4IlA4U7B5DXGus07ksGwfQESvV6+xJGyTYZiM3xyQg76jABAf+r89gPoGrmwk2agvhboMyFY99W/KzhPGCfcnAELgiWonjPnL87MY394pyDkZ3wkQl/EQANc5Q6JRj97oIF68fBknz5+qEq4/OtonHiibv8iU2/fny7SoACjT8USBJ94v1U9p7yYglfsRaHZwH7lI4KlF/4JsuNGUmEoj1gSy8/Dgmfo0IWtpNisjP4OdVqa/L/DkykiDS76+nRAnWlyfn8WnT5/iV9/+Ru8dmrs3b9+qwooA2LB/KCVv5wor3kqb/TGZ3oqe9OrqLi7PryQLyJK5uj5TRdPN5edc/TvTNVptDLddTHLgiZoFO3x2BpPEf2h6nNbKQ5BpD8wbhMkURqV881pPAFamyCqO8z2YTztyXkN85/OZE2ftOfBkR4A97TGX4L0NE+8zz5eBPMtXjkMHlHLfctvPIkB4lzPFVO2cgO4EnPH/Q0WHn9UyX1RLy9W+uazBXTstPFuq8k6l9F5P1gNJp6T9Xf7sQTVR2jwE1HyMj+d+ztgXIJkzx0qA1809PTc+xmvaoKTH5ndv0AGQUwBkAQByrA3MViPZXgpuk/WcwVAo1H7fPfnM70DvJVPbeE3w2wa014UBj3KPWU55LP7bgKfnEJ55r5MS9LBNg9Fdrq2fvAh8EyqDM1DnwMieC561k+njSqCjNL4dBPIaLOWyx2qwxjqgHKeDRKbD0xrLiTQ8lx1ROwm+Vnlfj00VzjmI5r4DMxIfGolDXM5VwcutJse5ksHvxaCE14mrs8p58370PrK9hT2R9HraU3qWgh7IvZzKQFgJtIkMWHslBaw0JlkEeY+SmQ8IAF1ITiqiIknyIAeeRDlBIqwqniqi3OCagBdTbCgoRYA/0SXrVXTazVgsk3zTHOUKZq3XZit6nVQt7/3tfWhd7fdn0Ka0F5EL6mma+9VZbjmYn+YxJT/xw7UdpDEIYVvBx3At2zb8m33pdWY7xe/SY+EaHIMsYS5su8u/ogbB6z8DNnbuHLAq/QTvQ9sXlrMeg301y1IzBpTJBgZhlUhWVNyWgJv9Scbw2Nkt1yJzWTq01h32CTg/AVsP1YsGFQz4cWw5fv79+yoUSmDUMvoxKFrubcvHEhj0O/NzkQziawAC8G8HmffgCjYj/Qoyxd5xo6keT3WoZKr42ClZUc/Mut9nyKfEihnJnARIodSmJyo+pdk0NgtlN7ep9FnvEt1eq6neJeyHZStV3bq/r/ZNTs7g+aD2XtKX6MWzOPzjP4jhm9eqTlLvp04rJqzt23HUr+6j8vEsVTydfYmYzmILoJjBFMnN/GLdQ0d/ElwmYAawtkHf72LbHUbn7evovnklKjqAL4C15Xgak/OLiNk4usrm3URMxgJb8IdEwUPiUrYHas2a6ACp7nFQRn1Ua3VV+RB42u6omK5FBTq+RisqnW60SA48fRIdqP5ePI3D/jDGVzdx+eP7qOEDX1/G7ecPsZlNok9iGRVL6pWSdD3ZxGpgTtZ5sya2ik61IQrwBv19D05i2yLJsxHN5Thml1dx9+PH2F7dRFv8EYmCrdoCJKwmKqf8UwaekH/Tem3f4wkKJCruZUeiv1esCfr9Zrq9XQqwSH5QGbTbihZqCcMGVIbdYWw6vVjjoz47idHpqajisWJaUGKN72Py5SzmZ2cxB1S9vo3e7F4BJ1GWmaarkqoX+H8Ak4fYsypR7/Qjer2YQ08+7MXw6Wl0BicBbRH+pPCF8Tias0XMCQz97ncxqG2jxdiwTRaJUjHJ2Ui9d5AxRYWxng9fNrMBVJaVWHQbMeu3Ig5Gsel04mw2j9/cXsXFkp7VD30Q99fJFWYlFmAZVep420J8Z9nhfnpl4Mmy0vLCNo/AxXbqIWg55+uXMtCybu9XFAliHoNtssf2NnsZOcyPA+hO5BLGkpPIS9/A97aN4GCa5bpsbsujrLtLn7aUndKzOZGEOZL8K3p62F8s7QTrfoPFzA2+FuPGf+I6pklVbx0y53NSpjE92yfGCOULZwYjzxnHimGmsN9tN9snwrbCBjBG6P1neeY1X+pQvwufU2JPWpfFfLhXoO0y2x2cy3ht+5W2uP1sruXxl/ZpuXYcePL69dz6/SH3FHjKlQfgAdhxCY+tRazmos9Ed0C1B0QOJqBKt906Wt2h5ofAE6000EjYiQo9FwEXdB+VSHr36K8MOPN+sGEJvKh6PVf0KogNfSm920hYzpVUc9kTlaiRXFFlLCmJjucDQ+O5xL6UKwW3DSjSFgnfEkf0LjrQxA/62nvto8TOwrjsWxlT5FoExtCNjMHYjveDEm1u7+Ly5jrtB1pUzObRa3SiutrElw+fYn2Vemg7AA2jBPatbC8o9uap0km6ItNikyDA8xMqg7JN75aCX9GnbVX9IvuMqpvtSgkFVFVJJ/Ps3Y5s3zvaKBAkhPUr9w9XggDzmnsSrrqwKM2lN7CcodrrVupxXGnFUaUeLw8P5YPfLqZxNr+Ps808do2akuObK2yKlDzDD+Nkv2hvZPmwW61S4Gm7i7v1Kq4rK/1e58DTabMX9U5LgSdsifF8FgQjbPO10JG5Ulz9b8HfSEhmNioRh812DGrNaG9qmsO77TJuduvUwwgfxUm4We6U1WqMszdM8QVksN8LiST7JNp2CtCp3xhsXb2e+tsz91MquEi8QA/DLFWpxuHoQEE96P8OB8N4Dm0wCYC8Tyqn6lW9d+waKsyaVGt1Olk+F+xa1YQHQJUoGtpMFSw5R+J8vaGAHKxOTujBztEzY+u1U/sAPWN/qPtS1VZpthR4Uo34NvUVts3vd2g9Y5lhe9P+jY+XzM5JMX5fvsbeXsnJirbBSz0hWcfcZNzDPoGu9Xf/3t/eTcazfYURQQIHf1JAZL2v7mEBGtDbC1uac2ZBS9CEl0zwqlS2VqwOXDno4+ASwSKO4W9XPSGILQCYGO7tKiMrH09UGSjifDV4z9l6pZJwoy2u5yAMgKYVMM/N+VZ0DiA5AAUgyhi86ZSBXdd6lbJkYqeTeWrsqoaSlFqycVOwiTnj34xJc9EjUsz3KYtS9E+z5X7+AcUbzeRoCnhtNHRt5skVRFANWpkarNobDbnahbFxroNV3Mf9nqACA+RlTMucpZDefypFVLCuXolBvxl/+0/+OI6OD+Lf/vtfxnffv492dxgvnz+PP/nTP43XX72NF69ex1/91V/F//oX/0uMb8fKsr6+v1M1kBfzzQ1/TxLwsNwEzaX9UzrBNixsPHm92REuAQEDV6UB6M3k0svS2LFhaGX++xxjrwE42PujTnRq1XjW7cfL/iieHz+NZ+++UoXQ7cVV3FE1cnwSB6cnUe00o3twGM1BVwq3CTgKADm+j/VkFvX1LhbXt3H76UwNCpvLmYQeTLBkiSQDJVU0ycGGXmNH8F9wWuIyV88oSinrEd1etIbD6J4eRY/y4oMDVTqpUS8KYjWRQm5C+3B+Ex//8jdx9f6ThGQXB+TJaczqO9EunLx9qd5VZBOo2qrdiQZGRg48aU5yRrEMYDh34b7N5fja5/m+aU5TpL58rzyTgSAFR9e7fVNUxut1bRD8/OPHWK9mcXd5Hv/pX//f8eGvfh3DTj9GR8fidh++PBLt3uj4SD21oNpL7Tiq0aw15ZjZ6HDwuxSwDvraOGVMKXieqjRQQAZ2DQxZ/ugdifY4OXteq6WR7QwjvmN/yVAnyyUDb1zDQBL/ttFpAc+YmS87BRbwDiyTUUfgaR+QrSVgi2ATgZ/Ndilj/tOHj3F5dh5LaOBw5MXBvJJhh/wik5as2FavH0fHx/H01Ys4PDyOg+PTLLcSqMYP40HGuv/PfJqcO2Qb9HoOPEGXiGwnWOC9hjErOTcne2kba4KhlEDnwLoyOuiHcHAQo8MD9XiiYkVZeRmoc5a/5fY+i6KobktB/lSpZAfB74i58vgnt9fx7bffxn/8j/9RmU0vX76Mn//853H67KnW4snhM/Evu5rDFU9aU82GqPaoDr2kZ9rFtZIeri/O4/Lqiyqe7q4+xc3Ntd4BGWRkmRFMcPZ4iwzmonl7CSIy9vliug90eQ5ZS2WQqHRYSyPCMtOgHNfzZxzH9bxWfY3SSWO+SsdWiSZZF/Pba9LOsHWt78ec+Xyu7wSRUt4yd+VPaeDYiYXOl5+0Nx548tF97gFp2W+Hkj3KuGRU7qkOcxZHEZhxEJz16Ht7TpJd81AxWRpwni+yzrBnmFvrYcmNzNHt+bQNxHd2MrVnMFYz7ZX1NJ9b/5QV3aXesn4E5PSxpXNlW6DbbQuEtN1C1perzjmGOS0BWa7l9yrnLnO1+96WW5JjuUm11xKf2Q7yHJSy0/OTdFyyh2h87PVjJ3wvK0Q11/xrgafyfgSe/L4ceELfJXnUkB7zfinXuseF/VXqg8ey3D2M+Jx3pe8zEKJ3nHumCKyhYXAGXxwQxJ5UxSw9WXIA2JRNyZlNFHfWLeKSL6jWoKjA2fMaAfzcZ9iu1nLmDbhYZ5XgDIEa/22dUs6v/y1bITtxAnoz+OVMToE5mWpPVClFrynte/2ddCHUJ/ufSs70U3U0xFVpvT70XsiApno/JWo9Ak+byi45T7kCgMATWZs4nwplkdGHzgWMXSRdrT0Y1T3I12x3gsAr6znZ4z/ts6B1n4Etg2U8p+1JBzuYP4NkXIN55pi071NgpAQIy+CxZaztVvahbQwHbr1vy7Xn/W2gs1zz/k6fRcqetA7hWl4/At4Wqfm09Yrft9Zz/tz70nuaazhwVoJ4DoDZaVcQbZ167Fp2lnvZAaLyO8+zn8FzpfWXg51+Fo/Re8r6m789/4zPVWgGWT2PHIOeNXDCdb0XLIN9rTIxwPKiBG69ni03rG/22eSsxdwDzXtfOm+xjHajrsqQlgJNjXje6cWIrNfVKoa1lpLvvL6SeElAK3YCfVxFv05YhzVPgoH4+PD4AcSTDUfwSU24Yxejbj9VxdUr0SQpLes/yedlsr/pv6s5wGdFjj89jif4d19/pSoTrt3vd+W70eOpen4bu09f1OOJiqfKYomw157c2x/u91RU7SiZTsOl5xIR5XrsBgdRf/UiGi+exoIgCqDfthrL27uYfLmI2cWXqM4ngbXZXCeaclU3Vwg8peo6VdFTcUP/JhLVoHNSgCLJaYA3BNpsPo4a9EM8I8GnWjNqvW60hvQv7UTn7bs4Pn4i3OL885eoQPc2ncT92aeY315Hb5eyisk6Vx86NZqvSj4RyFjuIvrVmsa6aTej/vxFdN5+HZX+UcC639ssY8Vzffocy7PzCJgG6OFR20an2xKg6Eoc7c38/mVrAMa2mnquOX0y1on+S2s/g9bSQVQ8bRJIK/8AWZp7qpz0j2NG31x8ocFhBHjHYBDt08MYHB9Gd9SL9XSmZ15dXcXdl48KOi3Gt7EYj2NEYhpZ1FzbrCAEYggYAtzyP1SHawJFEdVuL7ZUORDcaTbi3dufq/8u/1YwmP2AjL+8iLPvv4t6rjgV2A2tmBI3cG9zlVI1Uv+LnEDovc2zAtA1d81YtZsxa1dj02nGutGJT8tFfDu5j/PNKq7vZnt8h/clPZsZE9AJBipt39jGeyyfrLtLrMGyzDqBY7wX+Exyp5r8eK63tzlyQq0/sy617LScs+wtbfry+tbRpf63HLFv5OP9PNYVPs46gLngGLNv8DfPo54ye3mUk0SybWuZXdoTj/WU5aafwfPL/Us5/zigZDuToGU59w4QWGc5sGVfobRnpHszVZ31Xzm3XAPbWD3bkIWij3ygSXbFUzmHZYDIiSalfSFbL7MYoCcJqPn9e+6tp5zU7jmxvjOeynHIMvt6JT5gO9uJa7anhUkUFc7w6dkuYy4IPPHc7FmoyquVTQo8bXbRIvgE8J37eNLraVWpa79gRwK+q9cPVK9JGKhfDuNmHADlSqqhT2IlJdcjN6h2oqIG204IEnswV8K3lsn3p3ICyjECVMgVbFG9H6o7sg/gntEEuLg28zTfLWM+nSj43gZ0R45UKzEcjeLoyVGMXpz8JDBrph2/MxJ3ncTu9+k1xlzeXFwIw8AObZDMQIV71GM1mcWX9x9jfTtL1ccCgnfqjaSqJGTgBqaSWVpf2bbWs0dF+ok5qK+36ivNMZPZVMkbolVD5kHlT+I6LAF8ge3fTMm3BJ7GVByj05GNed2io9QPj5kHlxt11BORgA7BHMrZCDwd7hpxsKvGca7GmWyWcbacxF1tqyBRZbWJ+mKnSlRoDG38O74JAAAgAElEQVQD76lORZGIPZ8qrEl0uFrORdd3T/JAVGPU6kSLooNuW9ekB9RkMVeQzLKuU+OdJXpcFirrg6DSZJ3GfNQbxKjWijb6BaaY2MbVZq4+VDAHoeZLzMQ+qeVLM8sP5olgDj/QJS7pXVSpqg8YfZgdeGJuB6OR3ifB1k+fPmQ7K8n2QbsrKmNR7XX7cdIdaK6Zc/cg2zaqqkQT20UlrS9wRtthtNqwvzJTVec2llvoLJOeQLf3293o5qCRAjYKvDflz8L44FhKpUkyczczRNSi3umieOQ7ueLJ82MZbH1jvMYyuvSDrS/sZ5U4hu15flNs4jnfn2NqWwXJsh7MWBJj0PH/+J/8QwWe3N+HwJMjhGQi1Wqp2RrAnzckJxrEAkg0yAKIlM5N1Q12hK1ATf/i62jgGcS0s+PeTnYIuLaVpM830GOAxg4C13qoFnroJWJAxw4K4zdXu6mG7NgbgNIiHyc6Kv7NmFEi7nXil9ZpJ3DKAn98P91T+JANyUYCePVLgWrPSpagi0ouqUzJgLyp9vibz1vtmuaecTrzH2omGtKbSsfzv79G5uDkc+bEBgXVSoybwI+zYsikdwVbWoAVjZ93yBwdjI6iVl3HwaAZv/ijRPX3f/5f/zbOLu/i9Nmr+Ort26AZ23g+jf/2n/7T+Oabn8X//D/+T/Hv/s2/E8fodLkIgk1+R5eX13vaEhwqUaUUGT6l88loXA1nI6cED0pnWiMvqpe8mazEfd29gfGoRNMGpY0Aj6lXTRRZw34nnrS78WpwFH/w1R/E0asXMd5u4pqmtJt1vHz7ToZ8tBrRGw208bXu1vPk7E2msbi5i9nFjajuaLKqpnmqqUSopsouHKpyDmgkLCoF9XZK62kD0NNpBUJ1OzqIarcV3dPjGD57Kkdzu6kmXvIdTshU2YQxnsf9bz/Exa+/j918KRqE3slhbAjU9FvRfHoSB89Oo1Vvq8me+m+1Mg1IbsSlvSCa39w8WLQ5ZNwmwJFxE3iy0Yv82GeEP+pDwbH8zKfJcTUoIDrIor/C7fl53OMETe7ju//0y/jtv/8PUZmvYjA8UHVT85RAyZM4fvEsGvAx09eh2ZLyB9IioGJQr5RbVnwue/WYGYdBF2Wr5+qa8ho28iR/csaxFd3jtUzFk2WIe2Ext74P12D/cU3LKQMlzI8zv2yk28mxcUmpMDagg+QYfJaprLtqbSc5dnVxGZfnX2J8TYXOPHbwCAP2KNgZotrrQLfXasfB4WG8ePtaDnlveLiX+95TPKt7AqrqaTbLdKoNNTyeL5I+IfBFIAYD1zqAwAvjS5Wly6hFTZzRPCfyFaOTH/XiOz6K0fB0X7GCI67gA1mexf7l2qXjwfrkXfN/mXFmfaEeYncpAD6f3ChY/stf/lKfke3ys5/9LN5+9U7jGfWfqGzfGc4Ev/zD2liupgKG7u953lQxe/Hlc5ydf0y9mT5/HzdkX15cqAJK1a941trzUDUmINbPYMeNNcDY7+5u9qAe69nHev+UoN/vk38leGqDoXyP3reWq8wvx9kw9zwaQGV81skGBO2Ae4/4WVTKniuJLFcNijowgL57PC7Lcj+PA08piPjQDwh4BeDXRrEDoaWDP1IF5EM1gvW0gUuek3XA79LB9DnYQ6VB9th4Kyue+M4BYF/fa87P5Oe3k+nqEVcBllWFcuiayZkrnVfPt95F0R/A82h5I3lcTX2M6KFnOUtCiJN6BB4XFRu2g+zkonvK91Malwa5y894zr0uyHvUz+414PUnGwr++d/DEe1jyx5PJXiwv0ZeDzwbzrTOy1zwDjxZJvvd+T1L5sJhnu9vGVICBFC+eQ6w1ZLQzD0NISHKiUQej7jCMw0un7k6BqdE87R+6A8lPZpjNMruzAlc2BPeZziLSkzJa4t7e32DxaoiimbFOXFrb9jnKliu5SC8nYdSh/jZ+c70TA48pclMVeJar/kZmLMy0JLeI85kahgNVdL+XlQdyC5Iz8fzMgcEoBR0gLYpJ0Ig+gEYCTzRjBiwXQkK2d5gMSce/QQ+a3hw4OdSC80fNFOu2ms0Ayquct343XstAKA4QGK5xnX9LizTeB77JN7TyeFK79XHl0EZ7mH568/L5scG/R7Ll3K8Dt7zWQkwck/GsYNiqwh6WzZw32SnJSffe9L3ZI4M2vldlTaGga3SFklLP+kq6x/owpMuS+Cd5ZrGlgPqPl57NCeC8Bn3MDWK97uf3XPigKHfm+/F/b1f7fjyXfkO2RfoBM+PnPpcgeUkCvtxpR712Er/gs8Mzv4UfM7rmLnJICf0TA6oIQ+gMQPAob/Pcb0Vr/rDOKo3o7pYCgxxVavkg6p407ohUQWgS7o3KgJk1JxdFTypUqZD8HC5VqWT+jlFoioeHQxkRzebifJH85XnnACZ3hV+xXod80Yt1vSG/dnXcfTNu2gejlRJz1rFPt/djSPOb2Lx3Y8x+f59bG+uYkfgSr7lw15XQEwBE0tDbdDUtYiEIrYsXD+Dg6i8eh7156exPjiMQXdAg4yY394q+DH++CEWVxcK5rQCRgwnydDDiUrMzArhXiD0KoSSThnlVYF6ol3aVmK+miq7nP5Smlc+b9SUoIZv1Tp+rqTBTbWqBEKu39gsFHwh8FSbr0WdqOATvfbUrK6WAuOMZQMtEU3WNzGj5+TLFzH64z+J+tGLmG9qEZNb9cOaff4Siy/nsb27UWVRdbdR4InEREBGy3vmbi9ba7WYQDOaM6gXm1VMix5rBCXTc1LxRP8lgORaAm3xP6lIag4imq3YdYdRHR6LCq91fBj1US8qDeZqF4ub25hfXcbq8iomF59jPZ3EbkXP4mX06HGLn0eFAs4Vfrb6FVcTTWnuU8RXi9VWdOf0c4IAHE339OiUaH9U6BGLH7CcidJve3cX06tLgdzax+pDQyVASoozGAlgC8gKiAfAK1sEHy8Hnlq1Tmwa1ZhU17HGb2y04stqE7+a3sWn1SIm6qGWbGz1agG7yslepniznWk7wbLNfq7/9velHHMSwj6ppKC0ll26S3LY8s1yzXiIQXXbSKVtl+y3nOVe9Gks9bj1k+We7URfjzFY/tum47qWq9YBZTBEc+V2G65WzvhKKYcfy+xSj3g9P04G2Nt1ruzOFfiWubZtmE8lRrVbezyk9Lsf+zqP9YZlqAM35byUsl6VQJIpmR64oDkGEG4XiU+P14XXgfWC8QXfm+NdcWDdab1lvWMdJvsrB7/8b+lHVZMkTILvmZ8yMEUgwnq71P22bwgIOPCk9btJ18EOQ67ChEblbXO1izYUbQDF7Ee1X9oo8MR+Zw9ie0GDp15p5D2oX3WaNwX7c5AMfIHrK3GNvn0BsL6RTSf9VfRHba7W0W/3o9ZuqqodLABbWFVVBMhEHZp7mOZep9zHyXPX8/tYTMbqKd8n4NNI9lhn0I8np8dx8PrpvmrdbVic+MP+FwZbFDXYtvP7gU4Wn17rGLyOapRoiBZ2cnUTt5e3CugQiKcyFqpb+gA1Ou2YbVYxu5+Kek3JZSQxi9koVSQRrKutEq0kQYf72UTBF+ST+jry2S5RvEF722k0Ey1cpojmuvLBM2uA1tZ6I+yrS+/jxTKWvYYCT654IvAEtexRNGO0TfS/3U4/pttVfFmMY9ysxAJrY7GK1qYWdKAT9p/fbUpY3iR9Tm929fEDB1nH2WKqHk9TgnPVehx1+9EgI6FR07sn8MQ6qOceXVyn3+wmClslXaS9yLFUPWHvsL6P653oQx9F9Xdtp8DT/Tr5bdW8dy1vvLctT6C/4zgVUNTqiYltOtUcInupimOPMQbsI9YsgSdwGQKB51fnCRfIyVW8f4JMw3Y3hv1BjNrdGLQ6okysZ/2IfQBVIPPImJPNmwOcrVSBZ9lO+rWrtd0jE/uRZEPRR7pFhOz99O6JN/BMjF+97etNBZ4Cf6rRlC0D1R4BKc4v/V/78p4nywzvST4vZZULByzbrRN9PrbL7ws8Wc6LFStjFNZJOvcf/eN/sIMqyNRXPBQvLWWl0y8hNYg2B6sHrofGiBclfBIMgEicB52aAx4GVDjGWe1lZJnNZToajkU42GHhu16vsw9gIWxMt+fgEy+W8Tro5OewoOZ4stsdaOHhzenp6q0yQGbnEmVClrrLPK3AbTjYme92WAzp5XLO3e1YYCv/VpRTHIgJDOY+nU7qtaCXUN3FoAe/bn1PP1WrpkZpnE/gqd5I5X9cn2z8X/ziF+rxRIa+wUltoIKOwxVrEtw5M4qNR/8SPnPDXS2myiZazVTKyjHtdkfzxQYdDEaqSur3GtGqb2I4aOo5qHaKWjeevXgr+r1WpxdnVxfxz//Fv4h/8o/+m/gf/vv/Lv6P/+1/V8UJG4Bgk7M2Li6u9KwyeJBfwB2Peo/YbWF85rW3c+9AIeOz42rgi+t4fXqjMF4bLOWmKo3K0tH/yeZgzVaqMV/N48WzJ/H26CRej07i69dfRW0wiGv6Yy2TQnnx7k00ex3RYFBaqjJYcbqvUyb0fB63n8/j4rv3EfcTZTp2KvUgD2ENyILzIW705HSiQNhbACkgKwA3RM9F/VmvRaPXiVa/G603ryXkGqOB6CPq7Z7oy3bLxAl7dUcW3zrGH85i/v2XGCwiBv1+RL8dlOE2+gfRf3karadHsWOt7lBwqQkj/LTrLc0Sc6Z3YuDI2ZgATFTbsP8fmmI78MT6RQ44SFAKQOb4ATx7qIRg/ZGpwrwp6FOrxcX7T3G/uIvNah7f//KX8Zt//f9ETFbR7Q0kdBvH3Tg+fRpPXr2IjZqRrqI/HMXxAVSUiaPe79ogurNb05hS5q8FsNdNkmNTKSA7gmU1EtdSAL3R3gPDFt6sJ4PFAD82TJknGf25fxr34hquxEx7PhlCpaOyN9RyJYQyIDLIM5mNfxJ4wvn02JVlv0k0Q8rGXS/j/uomvnz+qKCQDOk1gMpa65ZACj2yXr1+HS/fvYkec9xNNIjMj50IxscYMMg+f/4cS8qYW5T+tpKxs0qUq9xD3Lq7JJ+Zb5xtroNsnc+n0Wv35BDy7rkPvNEAJ1Q5sXaGg0R5J/mWjR1XPNlItOHtgH75vlXqn2WFQTfGjQzk/Z5//CF+9Ztfxw8//JBkTb0uur0/+IM/iKfPn8XJ4Yt9xZOyTDIfuvQb2VtkCK2hzlvEbJLoVgk8XVx+VmDpd7/6d5qDy8vzuLm50twwPnRCCZKVzq2dJAUvOqnKjDWVjKkHJ8nyrDQmLDstE/ntwKapVK277JzYGSrlp69tZ8dAYjkWB5j8HIyDOXZAylU2ynTNmS6l0yuav0iBSDiqyUAyMMgcOBBLcouvzbx53Amwe7inbQfTCmm+likjx/aC97f3Ge/GVcT7ZBoD7aoI+GmWp9+T7QDWIvdlrM7CKwFYaJJsFHsODZoLnNwkMNTywoE/A8cO2pbOpR3bMlDNtRwwN6jM80zHd3p+ZIydVMBOU5v6eaz3Huti5MleVmcAxc/Ob68pA+yMnx870f6315YDHV6fQFg2XEuA2u8JY9z62e/94f1XBNSm/VTfZ7Qh6/jRnOTqG+8R7w//BrS1bjIIYDkhGzIHttS8PQeenP2udU91QK74lZ2RDW3tgdx/QYEW03GsEw01x5KYY8dCa5VsNtG3JnoL1gVOmPtFae/Z2RRYlzLrTJdpuWHQm7+t6x4DG9ZR3M/vk8CTnrkAubA7/C4d2HPwjGdSYG3fgyH3a8o+AVNPQ1yNITecTtTSNdkmeq/Yf5nOkb0GWErgCaedTFnOpWGz9gd+yYoemGnM0E0AtpPZ53UL1Z5lFGA9gSfb7uVa5Hzp8HaqWPK7N4Doderj+I2ccKYh56Q1nFaSdaR0bU6E4N/MO4wCXJf3btCIY3i/znp2IMQ2Sqn/eXbLlNJhZIzLRbqOwUK/S8vgXi/18HNVlpPvygpP+29lANoBItOlG/yyHGZ8HF9vJD3m+9tOt3PtwBnPZ3tHgKyDIHmPlLrM9rr1u0FIPrfuMnjkijCuzTvgeydOei5ly2b681K/MC8GBj3Hpe/h9W294GPKNWEadZ7bcofsXetrAASo71qMb72J004v3h0ex5NWJ2pUwKv3L8GnlIRJIiA/vJ/x5C62i7R+sZEm07kAwB2B8kwX1iXQSoIbAEfOqh4MemIzYD93a6liYIM+XeZeiwQocoP5Jpm2zWZM+92ov3gexz97F4Onp9HspbVZX1eiNlvE9vw67r79bdz97oeokkCzWMRkfB+d5gOVi6n2ymSzNZnFUMEiI1aZaq83jPrbV9F8/TxqL94q4xg2iPnVdQQ9lj59jOmXz9FGjiyg2ktgKXtZgSEC3AKCdmJnoJIp9V1KgSeSrxKQRFJ06s0ETRLvR/u7VlHQSf0JmokpYddpS9aqZ/V6Gau7u5jd3UYzz7+uhx+HvKGXA03dd2SX48cBOi4VeNq9eh79P/xFNJ++i021Hd3YxPJ+HJPPn2MFrfr9fezGd3A2RQvgdjH+LwaesEXva9WkgwB/t2tRFUlXUxUKnkCCnSrdUgUQgSdVwjEmRdV30T44jsbBSVRGR9F68iTaJ0fq7Xs/n0aXdXV5GbPz81hfXcbi7ioqqwUuX0qS2ixFW6g+YsT9cuIRzE/4rKbCgn1ClVZi7wCshhGgGUB6W3qPDAdR79LnaRbr8a0qrCr0Mllvg8Qi1j92CdWyrHnRF1FcVm+q0ks9MPzec+BJPR03tdQnbLeW7qi0e3FZqcZ/nozj/WoWy1ZP8yUZkmnTXUVjqnDWuW032xq2iyxHOYY1V8ox27IObHOu8RbbQwSe/L3PdbCd/W7cprQrrXtsM5WB8Md2jG2zMhjxYDumhIPSd3PCUWKcSDZS6fsyDn+HzYg/Z91qG9G6yTa97Vlfx3rEQa0Sd7F+LfEX+7vcl3P9LqRLs//ue/K71A/2+SR/i8QHvxt8YD4vgzoej9412EoGp7VOMqW5jsHGyEkbfkbr172NkYOD1kvcx0E963bb9KV9Zp1pfcrvUr/sg0jLxErA98ZSZfsYs4BSs6DHto1jf4EiU7V7yYG+Xa7u0tqiArBFn7m1Ak/9XXVfvQkuoKSdVqrGoeIJfUISEEER3kuz1Ypup5Psp03qI6u1RrUcFbFCRlN17rpWCar3kRlcR0HyajWGK6pOunoH97NpTJf0N6ru9dsGHJXANzTGOehCwoQDcJtmRSwu9CpETjUyFTv6kWqWV7/4JvWHbreFV/C/8W3+3cx+uIsaGHO5x2ez6V7mNWqJ1nQ3XcX48iburq5JbY7JdiW7dDmbR3MbcdgbqspnDC3sPQH89MzSi7wPU+HRRykHJAg8Mccw9DBf6lcYEZeraaxX66Au6KA/kA8CywZBJ9Y+Nql0IcEOko22uzjqD1WFtJzO4765U+CJhIU5GeL1iGHjIfBEMsxoeBjj9SI+Tm/jrr5TwKS2ClHcUalt/wL9J7aGwicYUK0GDeJ6HbdUmO6WcQv14XIXvVoj3hw/ieVuE3fzadxMp5LRBJ6E8S0XMWqnZ2KfYd8zB7L9CdqApTYbMao0oztPtvayVYu7ylZUdqr8mtIDMmHI3tfM294eVTymLhscf0uJpuPxnor54Gi07/EkfUqRzXAobOd+Mo7xbKyAqGWlAo/1Rgwabf0+GAzjZHgQB2Do4HrYdCTjNxP2uBX20NkHjwnyGRdRzzB8ZY5jb2WfREE4fMr1Job9/kPiXO4NX8kBKcZEsUOlWpeNQEHCGrwamxrsbPTTdjwlvlP6N5brpWzbY+pFElGJM9kPYV3/lwJP0mm5bQr/Fl6aMczKP/j7f3eHwFOGcwZEASKduUtEi6w2B26Qxw54ADQSQU8NGjcKurCZ7+6IED+AiYB8yTFIfN8cj3HMZ1MCTTmbgkAXWUcEsJgkOEUPR4P9xBtAccNfjrHitiNC0MQAlJRSJMDUStKKah84q4aATZQcIJTBIa7DeQA/dmBslHAu1Heme7OiZQNwniPkNlpcvszzWqEIVMxluVbspdFjMPDocLTv7cQ4/tk/+2faaH/+53+uZ2ccHMucOJvy48ePalgv3lwyETK4rTnNTZJtjOAU8K4ZC2Avx3KMe0lxTlk+7P43fMZzff32ld7jH/3RH8W//Jf/Uhv3z/7sz+Iv/uIvVKG1WCdwkPN4n1AJXt/e6G82pIWGFWXp5BmgsaLgPtzTQSzG6nmy8VIqfc+rFYnfA+/LTqzBdAMzHo8V2wE9ipbLeHb6NE6PjuPnX30TP3v3VarmuLqOo2evBUwPjoYqr12QLTefKhNX6+ZqrIDT7PN5bO7HETTzZU3RdBQ3J/fdEABkkC9nGclY6oaCQVBR4GDQTG/XbUcdQ57+A0+eJAH45Diqg5aaCZPv1llHLC5uY3d+E+Oz65idX0d9S7+qQTSPDiJG3aj22jE/GKqnTn84EI0eDkst886mzOuy54cBnmTsMPcIdIB3G8fIGgODopqEHoJeBDlruTS+ZfQSXM2NPRGAvEcDf+zJxXQSX87PYj6+j7P//G18/+//Q8yur6PSqkXrYBDD40Nltzx/+zY6BK3wVqgD2FW0N0T3l8uQFaDNzcElD5r0pMrZ3AB9zcSZihyy8a7gWeaO1nPVEvghOUHWT854Lh2H0vizAOd6krE5aGQDut3q/jVgt1QEKVidxrV3+tzPScDyWHsV2YWTwNxh3Bi4J7idspsSRdRyPo3rq4v48ulz6k0G57MCdhgzuzh6chIvX72JEb2+ms149vor7TnLUMsvnoMA+Hox3ffESvP9kJ2/D+aQ/SF6l2XU6hVlBiUZuRCNI2tIgYFmW9VN/cFI8gz5Vck0pGXwoHS2FutEpWNDnnkyoKfPllXRAYmibbOKu7tb0XtBg/fhw4/x/XffquLpw4dPex1xeHgU7969U6D/4PhFfPPNNwqIYlySQdxVZV0KjtarBAm3yvy6ubxSlRNA0A+/+y4+fHgf0+mFqp2+nH2Kq6uLDD7WpFNZG7w7B3f2XNbZAbODsXci8nu3bOL+cg5zdmJpNFvWGVS1fHQA0A6o5Z51E2OxfGQe7Ujxbvmx/rBh5+s6UKCDigwXnsmOnw2f8hhoJ927hPXmY3hGyb9KCrTZqS8DM4zToJ0DNx6HgX7oBryX7Rz6mTX/8+Qg+fl9frmfsVeYN9a8qVv5t+RJ+yFoZPC6dLRd8WL5ZzCT6zuJgvEJ5MvVR3YkOaZRq+7n3L3g/E50bTUOT1ldnnc/C9cbz+/2vZ1kL/QHe+MPygrK8m3bOZtNgE4OMtWqaf4YizLHkdnZ8ZBMyzS+jx22B0f6wTAtHQQDs25ELzChkpKIcHA433rBtghAoX5yFYcA9dn4JxU9trkMDm8AJosKSMtmgxe2EbzGStnLeZCDOImKvlgysnMvFxnfudq3tCl8LYH8GVhPgaiUwSynIles4HB7TOhb3T/LUAPGJYBufVLuCTsBAL/63k1q1Tsp923K3/m5DczMN5krvaD75Ln396kmWjztS3wj/vfayH0DOFbznYNJ2/zMsuXydb2eSudHewLgBBBzS3ZtqkjAUcXxpn9Mt9FSk18HTvBHqBxuNhvR6/djKof0p8H4PciSe+U4iOcAhG1Y9gzgsZ0wy1nrMNZip/nXqYa4vm11aL5+H/BjQMljK+e91KWWDx6D9/HeLt4kfcb9HMhyhRsyqJqBNdZNGXD0+uI6j8GyB/vsgSZYdkOudPX7NFhHMGQPPuYKtfRcBNu7+x6Ftk8MVKAruC5/81y2ffagWpYdj+eIZ7E8NzWhdWTpvBrc9ZqynvH9sDFkn2ZgwvKxBEr9rL5GKbuTzfTQd9PAod+/9EojVWBoX5NAlxtYS5ftm4JXorbexml/EK+PnsTz0UEcdvrqvTCNhehbAKwqBIqpJFnOYzaepIqaSaJtVwb0mqDrUg2x9/4LeoieEpDbwKSTs7dFJ0ZxT3UXi+ksNtheipkkeaNEIwLHdyvRoAXVN0+O4vibr+P46zdRGw0EFPYI9Cw2sf5yGXe/+T5mH85iS+CcABmN0xfjB1CzoOjc+8q9jqoyRe1UacR8to5Nbxjtr7+K1stnUXn3JtqdriqXZ/eTmLz/FNvPF9G8u4vWfBk3y9uI8X005/QzW8YKewBsblvVM+FH4X882A0PjAv4nUkmbWLFf7tVAgCZZfRYtRVHUVfF16RFMClRGkEjuF3PY7lbRWv+0BdYVEDqM/XQc9I6k4SgZm8Ug3fvov76TaxPT2MtCvR+xGQRl7/+IeLqPnqLpSq65reX0aa66Tb1kCD51Em/gIrSWc1azA/asVihZ2G9SLS86+U8NmuSeTbRiKZs5U4/4Snz2SoWSyqfWtGod+K+3YsdVNeDToxenEbzcBCVTis6g570+uTHD7H6fB7zDz/G9IJkqYnA2CYcObOlktGQK6wr+WOLxE7A+k4JpM3YYbtQxdbuxaaS+taxtkSBBbX3bBNtenl0O7Go/390vVePZNuRpWmutYfOjJRXU7PQRbKqf0G9NNC/tB/6oTCYl6kBGo3BDBqcKhbJatbVee9NnaHDtRx8a+/lsW8OO4BARHi4n7PPFiaWmS3bxM1iFOv5JOrsr/EdxbGTUF3hJhsBRgYCqjyDaVMnU4HMg24v1rNNrOvVWNbR1QSgtvFutY4fYhVnsY55vaPsecBMAraipIJnIVdjI8OSHE2Jt9zT7D+y75o5cJurUcpAjW1EnaeiAlN6JVfs+FlK+7jUhQTBnGTJGEp5zevvf/mz5U/Lo9LOtsxn3Sx3PXbLfz7HM5MobZzHtp7tUejNyoCS9ZptaNvBfmbb2p4T62Lexxw56SBha6kSgfn2/a3nGDc+B/+z3rOvYR3ANfFb3TaDz/I/+9q69jhVN1h/2Q63n+PntA32/vPJBs8VxU7WKPUv9PTeP1yLsYIB8pwEPIxH2a70fHj9rMNsc1mPe34dOPTa2tbj/8K/cpWtnxkv440AACAASURBVNFy13/bhjZmttNTprsGHwCrjUp0oxLt5UrBBqqetvQb77RFjzZZLxT8hmZP17ZPRuI/yBGU09lnU9AJG61aUz90aNFuljMFaDjL6m9E5Q/6iuACCSX1hux+JSniq1crojrjrLZbKaAlqlP6oXOOsW3BNdqp14nXXAGwTiclAkUl9h8eRW/QFUYEdgPmAKOPGIGgbZsltha+PffYDNxPjFe5r5TONyxAVPgutjG/Hcft5VXgPZpidzwdQ3wc/V4/VaHBeACDkSi4F+oNBW0d7EfL5SIOBvuqamEPU5GkOYRmD9mBL1Crqu8Sz8nT0EdQ56caspWZIxhr2P8EB9nrVPVQjUNVDr7vxXIa0+0qptVVrCtU827jqNqMk1o7utCzcia73Zg1KnE+G8XlhDYoWwWC8C07YP8kd8LSg+4RI15Vf9MXDOwDuspKsxnvltN4NrqJSyro6rUYdnrRXWyF47D+z28vRJXHPPa2EcfVVmzrxAW6SpqQzU+S/GKmwFO91RbVLT4MFVysO0EgrjWrbITrLaqJCpaKb/c7wz+kCg2fgv3G2YH5hCDp+OZWwSGCpDrzk1m0VHDR1t7Gn+8PUszh4voqLqejNEf0MSTLvlFRL7NhtRn9aj1Omj1dG3o8y1cCqNx/eLAfjUpTBQXpnJO43NOeFmZD77R1OjsOPCFr2J8wB2G7dDKbhfo8iTazGvVGS0l3wkorzXQmGzXR/pI8UyGuAL2t/N60r/1lG92YAdSQjE0YP7S++Pq5gEOY7iZh5SW+4GskWzmNiS8Sf3QuM/38zmfIN/ffstX+7ne/2XIDASvz1Q5gIfgk4bxOAIvBLiqQlF2hQmoy/VKjNzYrlVMI2tvbFLig4oCbJHAsZcGngEXKMEGxcDhV6aTeRSkiLiW1TlURc3rg5KwMHorPu+pJzszsjsMbRwcA1kB3aQBYKd0F0FKmHounRvZ5HHbIDZCPRykY5YCIg26mv+OefLmKyRROpbNjpWJF70XkuZzdwVhYdGcQGyyBH5x54j6//vWv4z/9p/8UX331VfzX//pf9V7GAVgrJ7nTiQ8++EBzwHsYqzJNcyYO4zSV4S4LI5fwMg6uI7Aqg9mlMyYQt+Am9mb87NOPAgq/f/iHf4i//du/jd///vfxj//4j/HDDz+oz0y1RrZGOmgAt1RQEVxM83bXtNNGnB1w3m/Di3EYXLUTbsOlNOJ4Ph+C0riyA23DxUABz6qATy6jZAx+r/f7gGyYajUenj6I4/2D+OTph/H44aMYX6d9dv/xR9HbH0a73wlyrgSm4+xzgJeruP36h5icX4nnuz5f0pRA5cC1RlWBJyp0do53DjwhhD2WbT01+Cb4BDco5ZQ1hOjJQbT39uK2Xlcl28HJUcwqq7i4uY7p7U1Ur6dRHc9j/OpM1Hrb2VrZaVCpVfbh+D6O7uFebPYGCpyRdUJ1lUCrXNKJMnPgiTW8E153hraM9cxZmgRLEvTJECeLMxmVfNko43+cOZ27SqKStMFoA5Q1YY1HCP/rK5VTP/+3f48v/sfvY3VzG+1BR4Gn3sFedIeDuP/kSbQGg6QccDY3kRsqJ8HswAVKxgIQ57yVaTAlC+rJwBHlT+ZbJQjlZus8A+Cns2aZnyaOV3a4S+FeClk5q3k/l6CTlAic8xk4tgNROjS8Ztmi+9u4y5ls49tbOQ7qk5cBEBSrFB1l6o0U6AE8Eq2ngkDTuLy4UNXP+Db1tBuNp5K9+4fH6m+E0kSeHJ0+/F8GngiozOhjpKqmbZycnGgd+d2G21dffpHOPsFYgNdayj6cZUAFcMXBJjV2hM602896oh096PdyMMTgrsvsk3OV1tbnnt+tr5IhmXvYkLW1mMZodBuzyU0QnP/yy8/j1csf4rvvvovz83MFwt1odDjc01gePf0sfvGLX8STp0+TDmD9212B39IVM0ri5zLEAYuocoJq4NnX38TLly/i3bvvJAeh2yPYlZysjQJPzJGrbaxDvO8NtPksCfDOgL+f13updCZKuWd9Y1nJ55yR72CdDIZMWyW97t5yWTcKzMg9AX1/6eUciLG85jqlc83fXMtgqM/G+04y+59ntH61g2o9PZ2Ndxk1vl4ZfMLwte70c5Sg/I5mKBtT0on5OZOOvgORLYcZ484wy9QW3oN+XusJDEk7dT6f7zt3/M1zOcDkvcpYOLuWhzyX6X0dbF6TaZiz27g3a2lwgvlIdMjJ+LMcklzJdE/0INMeWqZECJwE7x/ZVY1UuS7HK/fwca8kGZhFvx612TCdrSnl6ncUcV47OYm5AhxZWgaGS6NV4y16Wpj3Xb0ecgabQNdcOcLZ82dsQ2Eols68bZbda1n3eD3TnN0FtkqgpLQlPJfQA+3soBxwMfWexpDnzGfRDix7QYBFti+013KjVV07V/5QwbCzP3LASJQTOXM29U7K/bAKyp7yvO3Gmvet51T7JnPpe2/brvE8uJGxz4zlh9+/xcFz7zyCWOwBJ0GYwitXX+2cEweiOGe54sh7bmfX5HWBLx/rADoWegDQjwRnXfwwtWrMxwns9DqpSTNzWk+g1WpzR0VUrr3lD685qGL5wHx6fqEU8572PZz8Iv1R/fGZs5ySU7aClz2dK9a9lEMG1bh2CbqVPomDHt53nudSDsFjb5lTynavHwwFThK03Nqd0RzA8Zgt27m+94HvZf3ifWxZn/TPHbWeaRTT58jmT0Exz7dlIP9n3dCn3N/ygJ+W35ZrtpVK4NQAodfUMs56xOO2vWH/hGsYGHSFGp/xetmX261/zhwv52x33nNguZQLPqu+HufD9o7PNc8LXYqCzYtF9Hu9GNRbcbp/EI+PT+J0uBcHvQFGJlllAtE39D6YzAXG0bfMCSlqDE62MvRkm7TnsKV2ewrflP4CaiqeZLH2IgHtaiXauc8UICLvI2gsKk3oksisphERTeZJ/Bn2Y//hgzh49DBq/Z4qcaj+aZIIcDWJ2at3sby8jjoVpdtURbCe5wqcMhib7WGtK/Rqpgfd1GK+3MamvxfdTz+J/odPovrxRwoodDo9Vd9P3p7F9uwyqudXMYfubn4dm6ubqNzexJrqoO0iKu2amnarhwWwZ/Y/kky8o2YS1Ta+VFCptBbtmd6DHVxryfZubyqx7LZi3ATUWkVtvormahN1rkuZVMZBtN/y5tN+FzvFXWBS7CadQbRPH0Tl4aPYPnwY9XsnsWhvoltrxvTtZWyvR9GcTGP+5m2sLi9iNR3H4sWznKme5LxpppB9rOHb2jza7X60VB1bl988vr4SzSH9WZqNbkq8aLeiAijJTqi2otrsKvB0XW1GHXaMvX707x1FdJrykbg2VELx7iIWJPY9h97wdaw3s13gCUpzJ3nYV2bfaX83U3uAbbMd9U4vGvuHUe3vRUXA3Z6eZTK+jdr1JOaXN7EezeX3bltUcC1jMb2O+e0o9gHesv+tsrTdVzpXSrakAzLzDcWhbRlAcigE1yHGj2VNxV2x2EScbyNeVTdxUd3GTaWhvjHolm0j0ewRwHO/Kmx321PWE6WPhv1if8x6uJQnxhSsP21n2F40jablWSknhfHk3lel7LdsLu1Kf778ybVKX9G+gm2D5B8ljMV60P6j7VfWFflifWW55mvvbLLMSvO+3cF+sO6wPrMt6qCKg1leZ+7n/6EfHOizXV4mWKjqO1cXWw8qSTEz+WA/2eayr8z6uY+4e3hahts2tn4zzmfdWdoN9o3KxAmP23tFtJNF0o7nj/tYNxWbeucjlXZWOV/JZy16IufAl8dl28U6fAe2F8l+5RqVgSvrqdI3q9GDjEqd9UbVTgSfetiR+NyTWaxaDVXLTLfL2GKHAnKrj2emVU69FxINZsZsCBarj1GtHu1qXUFfKhKnyFRkjzpTVqIuXtGV6AzRTbZjsQWpfiHpCwYo9QAEl0EPFYEnsRD026kSLPfZBOPwejFH9V4jTu4fx/DwQPcWPpeTvFuUgnXv/CH7Vg5AE0Ck7+DOFob9gtzj+Tam17cxuroWfmWdq2TanJCIr8QeoXcSz0swDjyGwBN6i3VTbyGC5bOpgk3IWuQy9KJmP5jUt6pc6lRqcdgbak8hz1IgncTaVBFNkG65Wka/2Yn9bj8FStCnm2XcruYxi6WSyquriKNqNR61U++kJRVd6slXiZv1PEa5ylD0qtVGbDfL6BMwqTYkJ+nVRdItfw/gaYTuHr+0Wo3z9Vz0plQ+4SVAJ3iv2Ysm1WbLWbyaXMcEGu5tRG8VsQdlYS1i2BvoGcCHp7NF3C6nwRVa3V70q42orLfRrtDWI/kKVJIRxCTgebucpcCT9lLSHwr0ZCpcsD/OAH4viYPgTiRAk6zPnqJXk23Sdm43AUbInjq7vFDQjn5XwnNJ1mnXFXjqRz0622qcdgZxuH+gfkyS4arcWikAhL9aqxrfS7gDiQZiNcs29QSTBGpJOYwpgVT0ylAB1hvC67gu5LOyOYTLpCCR9HCjs6PVpeq40mpErd3WHpJvia5za5Rso5X+MoFP9r1wkVbCYsrAU7X+Y3yEYVqGJqw02y25V5X+X/TJKzEh2/mST7/9zX/YGhhlsqeTlNmblAWFA6lEKgmF1A9INC2NO4fIQENedRnNBJ+sAIj884XBvItG0/hUGbip2ujy6kqLDcCNka3JqLdEN2CwiPvwGQBK0+kYF/G9Un+iuzLinYOQwVBfy8EsG1F+Bq7j55dhULvL/uRv3o/icxWQHS1nQgPmIrASqJUcMitUC34bBFxD9FIZDOO+Lv/2vShcpxKJZ/7lL38pcPcPf/hDfPHFF7vPEZgCBKbC6Le//W28efNGPUuUCZKDKb4Hc+OsdwFZ2ShB2PJ+vtT7JM+hHTI7Y1Za7A+e8eOPnsbf/d3fKeBFBQX3ZSzsKX4ulqkPB19EoHESCDwBxo5Gkx851TberPAN1qcNngxRg/7+24AGc8f/mU87uVq/DDKWyv99B94HsTwYNiCb65Xm5cHpadw7OIrPPvo4Htw/DTKBcC4HJ/ejDa1FfSsFUoFyCeCIjIjzy7j68lksbsfKZmyTaQVfOUq6XklgyzwFnri3s5NRbp5fqosb8IeiBMjRIPtsMIjevePo7A+j+eBU46Osc7ZOTR2n5xdx8dX3MX97qfJfPo+R3oCWgcj+fi96D+9H7+Qwqs22jAkZUrWUJbmjq8E5xbJXJxFXMqXay9KQI4JvMNWBJ8sP9fHJgGmqhrzR+XJPH8pEAfgd/HWA0fv15uwszq4vVfH0/f/89/j3/+d/qHJsuD9QxRa9rvaODneBJ5xYejzxIOLQJas/8zZzzXYn0UoyJpRAI1N3af6LRoDOoFEwPFeaSDe009nn+VEebTj0MyDI/98H8AwQlXLFMkEGJnsiA8cl2GMnwvNggS8wMweAeT9zSdUTczubTBVIIqvDQZrBMFHtJMciBfyhLpmMEnfx1btrlTdfXV7H7WSsjI/B3oGCmciT44enel4b6AYXuT7BmsvzdwLPmVM+48Cwq2UIPCEXCLpI7kVFFUgCE+cLBQUpCWb9kXH+Xc40z5qN2TI4YmAwGex382dQySCgAf0VpebTUYzHo5hPx6K9+/zzv8Tnn38el5dvJK+pxDRADpjPeHiek9MPRLv36aefxcHhoTJLyTjhCwNsLXrZiYLNCTBfx+j2Nr7+4sv44Yfv48sv/1XzRAAFI415oyE4lV92MOyIlQCh9mMGSGVA50CC94X3FX+7qsgGBGNzph26wY4l82LArXSiLTvtTJVOKddyRqYdLN7HvbzfS0PGssEy1k6V5a/1iY15dLwBSDvFPh/a38vZjg7JlScOSqVx3mVReo+UwRlxaucePjq/WX9zbd7H+X5fpzFm7zF/VsZf1qV2oLWWBShrwOBOFt4BvGXgyUF2xi9QcTZLWcudzo52GHtC4GLmsmb9eb91910CRqpo8LyWa6f53KSEH1G3ZrmnRsAZKCcSjEwQGJwrW1zxJCAh92Dagd854CS7h0BEtgO957h/6dQT+LV89J62DNH16wnY5/fU7zJVFNl+8n6Xns9OhPtqySbJHN9+7nKt0zVTEMzGt8+NgYZSdnuPeu/yE+d3dy69/jnAr3nPwTivr2WI5kfOckpssV7gGe1giwq1CJyhe7WOuZ+QAiFZDpRr7Gfxdb3fcXqUpJDpXdkrAueKSoQSeGFMN/DK5y+fyRLMIvFMdpSaUcOpngJPOHk7ezZXVWnui8pc1gwKKus3661yH2yUNRlyFGdLAk+LBBIyD9VKzEYJpNKYMsjjwJMyfoGId4kuuQdJ0evToGJ5PjxujQ9qraLCjLE4A1Z2C9UPuaLKe8YyjetMqSTJiWne95bXBs0MZFqG299ibOg8P5/H4TOkc7K9oxb13vbZSHvijubYz7o7qxks9N6x/Hr/HGo+swzxObJ81BmAWidXTplaL9nKfC5VXKb35b5bRV8w94+13uG6lt+eB+tBBfJyT1rLX/62DeR7lM/pZ/VZ0JnPVMUAmv7dtn3pE3iefZ60rXNlg/cs2cyWH6Xc8mucD+8nJznwPAJjyGpdreLw4CCOBoN4fO80Hh4cxX6vG3tUsRN8hlIa83q6UMPyYK5V4ZL067aaWCpIaoFdBNlI4hBMIU4IofcOlmRDDcsJtCQwQ3oM+QE1EQkA2BBU6NGAPb9nXlmJqgUQC1u5s78fe/sHYm8Q5ScnjDgwiUnXo9hMpiBau5609Km1fPHPnUDBDoExIWfEVlb0cKjFdrAfrU8+ir1PPozlk8fR6HQVWNH8jyexvbyOxdlZzC+vonJ7Fauzi1ifvYvV5CZm62nUWvXowMoA0wIQ1fbOPyEB1jaIE19VkY6e2CJXkGNQMhGYwZbvxKrXiilVT+NpbC5vojVfRmObqN7W1VRNuZNBRW9RACYxiuBTyVHrROPgOGqPHkfz44+i8+RxLNpbUfzMR7OYXF7G6vw6KpcXEVcwUbyJ2qtXMZ9OVL0l+5ieTvWqaMNZk7f1eQyh8jk4ln8C2Enf2+VkJJpR5o5eK5VOMxoAjr1B1DqDqLYGUa214mYT6jnc6Hej2e8q2TF33RJrR1xcxPr8ImbPf4jZ5duobBdBH9Y6IO8i7X3bY/ws/TOtF8G2w6No37sfVfbNcC8G+wnvub2+iub1LMZvzmNzOYoKcr2+jkY7Yj27ifH5WTSnmZIrB0kIbPussm7Qy6uheu4VprOaeyOK/rBWT9ntSHKYw6Mat5VavK1GXNS28Zx+gLk6AOm03K7FqENCLrrYPZiMyVgO3u3hFLixXCj1sOyXwvayHLAdmxIZfpzoIr8xy0nJmGz/lDZHqSf+mk1ie9X7vHyPr2OZVuquO/8msRrY7rbMlD7MWIRtTdMz+15eG8u/ctzeJ/ZbrPfKefH1Sz/AgbH35SvX2QU4sw/L55xYKD2bk5F8PkvbU+uTk3ltv9susw63D83zlvfnd+6DjPXesJ9T/o2MZN6sO+w7yKbJevWvrZPnodT59qmse5g3Pyvj8/Vsnyn4lmmly3X3OMsx2UaSTZrtWD0jNvVsqkATbSUIPFHJ0aI3E3hWp60+7VTGIzuUsJCxKnSJQrgosFy1ITsYekD8ikZToD3nc0L1IdWq5AUrSQLXbRstqNyarVRJn9dqvKDCaqkzCiMOAQPtFw44yVs5GZD7NwfJZ6LP9G4f516vWut2LT746GnsHx9JF9E3EZscv7DXbsWa/ouZZaecY9YCXGN5c6tKHPnT65D+hIZudjOK2Wgs+YQ9Q2BDLU5mqUUEY+EnwRyeD6xjTWCo1Y1usyW/QYGFSL2ECDwJe2M6203pb+Gw9VBxRTdqcdRPvaaZH6jrWA/m0TJkBftYvaWeQ8w/fZYIFN0upkpKZ5Krq00cRD0edgZx0OioEmtWCa3POFYxXtBeZynED9wQE5TgT6/aEH5LNRLPRp+ofr0lHckXtZnn20W8Xi3iisATNsk24sneidZuvJrH+Xwco0o6Z71NNToLMA5a8PRSkclqqcQzxqzetu1O9AicUE0cVe0n3sfegBqQSjr2pXwa7BCzK2ADua94i+S/5PuybwiKrqi2zPuTijzsRPYwCdCDvaEq965ub8ToQ0IDVUGcD9aG4FCrXotBpaGxPR4c7AJP0hMk27abei/z1ajTtiT5tawvOlzFJs3cUifqClSlhPlMa77Z7vp5QSuMzSI/VYGn5AcjFyR3wL+wGfgsNO9UBuMXkRhNedDqjpbSMteygnUbZPpB5tWMIu7xm+Trnbwo/YY7HyMlN/A/gsWSdTJoExZqmeq/rTcqv/nbX2/5A7BNgSdKW2cJCOBLnNI56MTfHFIal+5olbID6kHxM10nZSm6/8Gd0lsKaGaR6fBDmR0TAqUVfXESQLtSBBdBQMmewQEm2v2mnOXA3x43wsFAjp0KFt0PzWtWtg5ekTJTOh5WCFyLudjfH/5ISTtwVmYlMPGmNjLVn51DgzoeQ6kArVQcPLHjZQXEe4nm8oyAoNxbzesJ6GTaHz5j5xWAFFoogj/QR/E6zoadLTnSObDGc8oIKnhxDUwaCC2NqlJ58lnuz7UO9vfUd4q5IqjA8/KTcao5rRzzlPEobthVCtAItCZ7ruAY9vp4rng2g6Zpj971PrAB57XzfLPP/N73jQzvae8nz4GBwjuDN0V17bgd7u3HydFxnBwfxy9++rN4cHJPyhVwurmXSngRgNPpWBQF7eUmJq/O4t3z51G/HqeySTK04P7EAUIoIBjFXZ4MbQmDTOEDSJgA6pWEHOuCg0RG24aqnEE/uieH0d8bxt7HH0rwjCYTgdv15SamL9/GzbcvYnMziTnUcO1WdHqDaA+H0TjYi/rRMJpH+9EYdFVJhcDQXgNQJyskN8nTvBCNz0BC9kHS3ORIOq6ff0+C7Q6gTbR7SegDILiaz8FV1r7d6WlfE1xFLlh+8D/A2PHFRTx/+zpub67i3TfP4qvf/3PMzi+j1+8kWr1OM45PTuLo8SM9Hw4z9C9wnSdhfceHryBzLtvm+lR5IZ59lnFgU/ZKaujJmMvAk4RmXg8J1CrBrZTpXBqQ5T6z4c9a2tgv92Uz99PyHvT7OF/e7zYkbQzbuPa1dR5ns3j35m28+OG5KN8AJhR0bKaedszv/tGhyoirzUwZslrFzbuUIEBw6Oz8MlHBtZrx+NHT+OCjD6MzTKC0A1kO5PI3weMXP3ynzzC3JBg4IYBn5OxeX1/Fixcv4lY0pmkvAeat1ol2kPXnHKFPoIFUY+y9vWjkDBJXkPI59anJFWvMRQqipaCnjXU7bdY36A/GSgLDfDKJ2XwU33//LP78pz+qr9P1zbsdxYnkzjoFbRjD06dPY2//fjx58iQ++uSzOH34ILqiKiMInL6oiMOYhV4vgbHruL66in//t/8ZX375Rbx48aUM2FS560aPZJUkZ1YyMmcA8gx2YqygSwfGQUcFJLLTy/uYB67lwBPX4D18Y6gmBzglTZT6x7JzRyWWM8tK8M0BRwebPC7uZX3h/Vk6PHl69DweWylvd5+JVEn5vsNv+Qv/f7nn3nf2mdPS0Wd8PC/fOtfQFGRqGDutBkPTGUvvtw1hB9T7x3vL59v353U+h53iOZHxVlDe2RHynPuz7zt/nB/m0pSWMpIz7V45t14X95NR9VyunDHw+j5IwvyYqo5ECcYquZsDEjgtNmKdxKNeEdmYdOKAnT3tmYKKz/ZUKZP8O3uEsZZjsq1jJ88GOOMCCNI+yHqQ69jAlb1HBUzOyPP4qAjb6c8iIcJ2nMGU9+0X730y1Wx3lOCS5cloNrlLdsnJRGRyek1FG5LpbAxS+AyXxrf6QuW5LwHqUoa7nwFBF74E2ORstb9mi9mO8fwSeNI8FYEn9QD5K9mwnrPzm6udreOxeD9Lb0PrlQNLcroziAxQID2WKwy09zMIx+t6r6pzU/8O22sGo+4CC8uU3bmmtxM9Jdfii+dckQFZj5SxyHuSfZGAUweQ6V1sUGXn1BTzJ7uqkC+lbGBvXt1c7gIbJRi0m+98vnxmDRoquAAtRg6Seu94n1l+lUle3suWjV4/BYaLHng7AIWqmWXR+DzPo+/B9Uaj8S55zbaD760zlZMEPG7/z2ttn8BrVOod6/wy8AQofWfr4PSnM+sK2HLvW65YJlu2OnmMv/ETnMHOc9lGsi4swTuvneW4A/h3TnCyoy0LrQ9Lues5sv1QApY+0+UckWAmPyDT+aIzeFb7opwPrV0Gu7gXcpZryUeDcmlvGEd7+/H09EHc39+PXqMVHQC/BVRuU2UGC6AbjVLmtoJdRHsqymAV9TnV1FBvsf9zPwmur6RQei9EJVq1huSFnomz2ahHi/2bezoBRkk2E3ygWEdJZgn4h/KYr2au+qa3jmwu9+MgQYM+XdAqkRCDfQyFMb3PM5D5/vlLBy9VqpC8RYyoWm/Hqj+M6uNH0f3oScSnH8f+8UlUGjSXT8+xgrXh/FzVVvNnP8Ti9ZtYvX6l3kjr9VxsEWLygMmhTjpeeq7kp9ztAew0egOJTjs5Iylbv96KdmcQjWYnmgd7seq0Ytasx3K2iPX5taqtqvOZaEIX9RSUVfAj21HQ9HEv5p9eGoCuC5quVxrR3j+O1gcfRu8nP4nuJx/GptdIfeSgkRpPYnZ2FtXLGwWfzr97Hgfn50qqW00SfSE0SjP6QgHkNuqxPOxEu9OPzmCo5EOqECYXF7G4uo7VfBoNEgq77WjvQ6F+FM39/aj092Nd78WG3g/4nbBZELSnMgjQjT4VjWZMCWi+fB7bi8sUeLo4i0p1paQoMrxrC7y7VO1ofVhiKDp/3cPYe/woBk+fRhwdRR16/0xvOSIB7iXBtpuoj6ZRB3tYQs04j9piHPPrq4jrUbaf7ih5uatlsWUdf6u/FhhU3seswTr3P2Od1Wu7Uo9x1OJNdRvnlU18Q7UM+xx/mzMpEDnZw6L3qtz5t+JZiAAAIABJREFUf5YTpZ2MT2y5Y7/Ovpr1qvee9UypK/B53re/je/IFspVXNZTll++h3WE9XX503rk/Z+lzWg5b1uqtBMZlxKOsr4s7X6uyf5mr5Q6zzKa6xq7KcdUXst2/05XZrv8f9WLr5xPP1M5Jstgy2n+B9Wdn5F5RZeWPgKYiv17y3rLd+uR0i/3fVlD7mffiPc6AcnPyHtJ2vQcWl+Wf5dr4WsnOXVHH6697eSa93wh60qu7aCv5axkf5EIVtoVHqN9rhKTKG0g8G6q0luVWjShYlusohvV6OGLwvxSq6i3HMlA0hmMm6B0tvGw2dEzyBcFDuinTEC+WhedGdRzi8omppuVqp4IECvIROXQJmJI8IUAFhU24Fu0A6HXE5VCUIs1mpL1eh5o7nLFk3Aa/IVOAvBlQ2XgW+tPxQ1FCoNOPP3kAyUnU91P0obmUQGvhqjy8LtMY+69nrCL61hPpzoHqqBbbnRPAk+L0UR9pbBPeRbGI1sPPewqPfoexVKyFsYJbOFuva3AkxIiCX612uolBAa3rmylr+gVj56C6g1dQCUz/ZL6jURhSu9TAkBgjh3wp0KGtGsNjbFTrUe73lTPrJvJOJbVddRb9SBRZLCpxGG1Gb2gp3c7bheLuF7OYlJZx4JkSM69AmNUr3aiPl8nWj38iuwkNreV6NC6o5X8jcl2E29X03i+nMU1SUqwoUUtHu4daY+yhy5Xs7jdLmUPDKIereU26pyrWkqmxq5f1WqpQm61UCCFgJdsm0oteDb5gOtV3Cymeo9ag7A/TAfudjYZt8SnkJ9ijIiqWGgNI/UEHTbaagHDNYb7e2qpwFpe3lyrXQ3z36k1dP8FvbwIiFaqcdhsx0GrG0/2jmM4GMifJuiodgywwPW7Cj5Vtsk+xs9FRbG/kFmtVm5f0WinJCOw4UrCzHiWPswkOdlPex87Cjsn012S/Jywhkq0uh0l98zXG1EwbtXCpJ6o83JF8fs2svUqgSfrIwJa0g+FfHJFZ6nbrEOSXXDHNvTXAk8lrmOZp9d++5u/UeCJF1HIPLgAmZyJSHa6mq6L5i6Vi6UKhX4Cxj2BGTw34AUtABO2XG7i9vZak4QgWCzmOpj0lQF021JWlo1hMo4SSJcAoRRcuasoYAwWEg48iTogG74G60sgAbfTE8X17Miw6cRFnjMcDV7Jac7AHaCnDlbOXnXQy9nGO4GXwT9n+VtZGpTx/a28eJ155qcrp0pwrXQSic4yTsBZxi8wIlM0yfBarwX4UglF1RH3+vrrr1P/lhw8tKPo65bGDHNtEKZ0EG2oeMPZEOKanmdtvHp112dKDdz6fVF4GUwjAMAwBNItMp3jEjpGKMJu77IFM71MaXDacLFBwt/eAwaUxAlbUAn6Gf3MHr+cqzwf5bOUgM77Rh1zMGi1FCQl+PTowcP41S9/GQfDPVWXsH/7OC4bDOplrOazqM4WsaEM98XbuH1zFsNcsaH+GI3c6JLMESLUZHGVNCWZtqcMPBFtp8qmCWdtqx1VaMgO9mJ47yT6+3uxHfYkjLSnbm7i+vmbuHn+MrZXYwnMFRUa7ZYa6HYO96J1dKDPVwi6NOsqcWZfyaBvpB5sDjxpDrOxQV+FHYhTScJG8wgVTwaP0zolB9C/A8obfPb8s/YETwFECTxwBqiuOT1N1TUWhPp9NIrvX7+MmxsyBN/FN//8hzj79rtoNmpRbTej0evE4b2TOLh/X9SDajiOYsfpIhOaTNBcpaQgcG7ELXBHtAtbGR3KFM+ZkzisfLGXkIkI4p1MyY438ofP0+OpBJwNgpVgm/eVwVbPD+/p94Y7YI578h72dAp63YHuNoRt7Pu9DlDBC3t1dhEvf3ge796+jfO37xSIqsdcyvTeg9O4/+BUmT9tgieUzBNkvE0g/fVorEASMg/Zz3o8fvok2oNEa8B7HNRhjNyXc/769eudfnBCgQF0USgs5/Htt9/G2dk7ydp0pucyRgRENZI+OTg81k8CUP29RNWRgpUT6YTUEy5ViPon67ZepX3oM20AjzFoHKtpOhvjsYI/NzcX8eUXn8df/vJvGv9ofJUrX1K5MWdAhkm1Ggf7R3H/9IkCTz/7xa/i8eOn0Wp3YotBIOCxJTmGc0mJPYYHxuXV5aUCT3/60x/j9vZNCiytCRal4CMJFwSeuA/PY8eHe5aBC+tl65MStGf9DbyVe43XpdfIMsJYzg6iZaj3qnWmQXMBZkXzR+sZO3EObnl/sx6WsaVzVTpl1qUG++wElY4f1KtcW9l7OatPZzPTuVDx5Oe342lHM81XCk7YMfO5sE5gPKZ78pwpISPfDzCH9WEvKMMtnzmDCXZOBT7lAH35P/foKeW455b3lxUN1tf8dFWFgKCCatOfTfZWAj187WTopUQUfmfMPpMGfMs5ZJwEnng+jFjrTLLinaBhql89ExzqADI4VzmAZv0q24VM8UxN5UpqZSUXVH8lYGCg2Tq9tDv8PmTQzqjN1RuuzvIYbTvi+MqxpSmyq4iKwJt1fGlDoKK8f0pd73vCzV2uV2nv8H4cN88FwCW/41CzJqwdTqXPUNnLcKcrs2zS3smflz54L2Ao3ZirFAg87eYqZ+KWjoP3v8+059KfU+ZkrgJyYMhnlM+yp/g/46DiyefR1zWwweup4jkBBbIT2VM5MMm1DcLvwIEMSOxk0jb1QynBuHI9qNXQnt2sY4EPgp24pBlyCpw7aUlzVjS6BfxNQZUfg5ReY59Ryy8/m21wr99qPdvJPevpcp9SoW+5a9vXOiZVXCV7x/PtNfGesr4uZV6pr3jf+9TgllOMg0pcn69yb/I/PjuZTHfyzXK2tOedNOKAX3kGfD4NaKX1vmvSbCBtrb5amZ4yVzimZ06BJ353nw7u57Npee358fhLWfW+/PMa8F6vYSk3rVM8r+wRA4u2L0s5YNvF/oztK/sR/B/5yJfPuc+aXgfsyswJ/CwDbOhudLrnTE2hi+Ayn9/vttUg+rA/iKcPHsXp0WF0Mj0eNDd7UOLMl6K8AcwiI5eEUfY6jjzABxm72Bc0Wlffjc0q9fZYERbYKiMYcKZDhjn9PQEJHXja3GWX+1nU7F39ZTfRqiY5YF+EgJPAztx7rjtfK2AjetHcSFq+KsA0Telp9ZQTOj0PpQ2gPVXPPsaqEs12PzbD/VjevxeNh/ei8vOfxcm9U4yZWBBAI1FlRnXQuQDR7Xc/xOS7F7H4/vvY3lxEdYOdVhNBJxRRBJ5IfPPedXJckjkNgVQKnKsPJz0jq1FrdaPV31e1UJ0+xK1GrLvtFOQ/v4nF89exeHcWm/k0VrUELCe/KPc6lF+Uzh+9tegxNEOurqvR6h9E58mH0f3Fz6L36Uex7bVi2yCI1JC/sFVF11Ws357Hm6+/jsGL17G4vYnt6DYC/3g1jxvomkkS6rQjHhxEA5ogKpsabQUol7C6nF3E7OZaibmtQS86x4fROjmJ2sGhKsrWTezUlvQ/ABT+qYOmBCDpA4IPO3n+LCrXNzH6/llML95Flax4Ci2p+loRoEyBb58f1hg5Iz3Y6cS0vRf3P/0kDn/y09jeO4kY7kU192Em8W36/Cy2N5PoLCPaAW3UTcxu3kXcXEZlfBvzd293gQ3W1bID+1gyLrdc4HeSu6Q7yvNYSb08lP1fa0S10lDF08v1Ms42y3hONj/zSrUgfnQbtoKqgr6cH/p4IQPs79ne42fyeRL+Y51Y+nKWiaXvYdlumcX872RnURljeeMq5509VLBmWMZbFpa6zfe07+7xWe/6er6GZaNlm8+s7bnk6ya/x3aXAma5B7VloOfJcs57w7La1y3tDf9ubLEMPPF5/22/0nLENrfthzLQ5UCN/NisKyzbbV/IBisCT7Z5Sp1s+8W+jOfRut773rpsZ1flwBQJMr6en91+nPeQ9bHnwXvIz1n6M+W8lfqS93qufR/G7L6aOxvQAjC/4DX1fmOstv+0zpltAGYnTkF9saStuGjYGrAWTW+lYxSwz8A0VHFU2WL/KcmikfoOzebzGE0niYKXyg4qaButmFNNs0r0aFQdKVBDwhb9kBA29GVqtvRN8Irr8D7pKCj5sn8hW5bq3ZyYB11adJL9QYIIz6p9mG1bfJterx0PnzyMvaMDJTaRLCFbSHZ1RToA+Y5PJRmf54Nr4dtvciAz9QUNBdRWk0XMLm8kQ9rVpvx+25MkeoGB8n6SSG6ra82Tqpsz/aB4bjR3jdjr9dXDlIAT3wQ2wKtITL+8uoxNraqEkkGjFe1KqkhUAA3qWDpvZJtNPaKq1Rh2e6I3jDnPmCoCL8c3sYh1NGtVYYJD2ltsq9FcbmP/eD+uptO4pFd3lfr/JOuonm432tHpNmM7molyVvYRrSlodbTaiqb2gIr9zTouV4t4tZzEy9U8bqnEpWCiUo+9Zkf6l6DSzWoel+uZ9hJVVASumgSKsg2pCh1oA3NFE124oPSDDo7+VugtxjZbpYonV+FJ92eckt9lr2e73BVRTnRjHTjzfGHnNDepyoh5Yt1IzCZwBHZCb/kpjDLQPUJLDIXeehmwkB21enHY6sWj4X70ul1VvHEdiiooLKD9B4ntt7cpqbTXHQinTbqzLko++db1juyKagvGqVoO9lfU91M0p7kHPZSOpkeGqo/xsh7tXi8lhm/WMVksU/UhrBq5Fz1YleVP6S9aT3GGdvKnkfx+koqss1zhaFlkX+ROZt0l29LjSfKrqHjy56wPLU8rv/3Nr0WeYUEL0GpOdTupAMQYBQafWq2mgh0s3P5gb5dlIEdoOs50MJlqZJ0iwO1OCjbxudEolbElIV+LxTxlRSJ0Li4S5R7AnhTPKlEglSCXgccSPOEBlRk2Sc0EbYhOpvMfOTClYGcT9FpNAZ520Pi/swTFsy0e89QgFxCJe/OczJEzXFkklVtm4WUlwOsCfXIGnBUSwu39pvLK3t9VWaTyQT3f+g6k4noG/BivlSYBnwcPHuS5HamayEE25qQMlHnj7IJ0Rea8ha6NDM+hFb+NTjuxdpANgDJeg1t20tIGTtkjKLDJeKaMhkS7lhrT2qCyYVDOnzKcsyIxoCTQP1c2GZhzZogixnkNSwDKxokNJDtH/ikjJQtd/y7hVK2rWoRqp88+/iR+/ctfyVCC0kwCpd9SNsOWzOvZXJlok3eX+rmZLaJVlDUzNwgZhIQMbADofFg1vhy1l0OZgaPGlj49dRnz0OQ1Bv1oH+7H8OQk+nv7sUBv5/4R3PPqu5cK0Ih+A0N3/yA69HE6PIzm/iAag140er2oEVAVkJgaofIFkG5jnzlg3REmFjIyXrd3QD/rWqtvf9TjybR8aV6rChg5uGoj2FV76g0UVZ0bzfHJSap2KUDo6mwer68v4paKlcur+Pr//Zf45o9/luOJcN80awqmDI6OYnB8rOy+ClRS9B4QT3AKPLmioAFYlAOQOCEbslAyfSgObPpfoq7i24EnA0lkNFhpQdUHeVxpaL6/hyzAed3XsGHMaw48vb/nbaT7DBqotmKVgsiA3Q3ZjwTVZ4s4e/M2Xv3wPJ5982189+xZHDS2yojYh+7lwYO49+hBDI/SPKlEe4GSScAR94T60dRqKOJ7D+/v1sPnm/PPewC++d0VmJwL5LuDKTKWt6v4/ttn6qk0pzpk10ct0VRQSo/8Qjfws5urn5iP29EkJjdJHyDHeF6/F1nM58nQKQ1571vkqZILctCMiif24vnZ2/jmm6/j1asXAnDOL9/t+gI2GqnJaDLMU7b4/XuP4+GjR/GrX/1NfPLZT2O4d6imlyh/GbxLqooa6utEE28yqm6ur9Xj6d/+7c9xcfE8BUVWBNHGeg6qHmVv5949pZwqnZPSmbAMtB5M5/WuurMEdn3eDAY6UOHseweCuab1nozNnNXt/cn7mEc+ZyfKzpKNt1KuljK1lKFen/LZ/MxqHpsDZeW5sKNE9q3v5apiB+p4ZuY+ndNUgetzZh2gzLgCDHXghmvx+2ySnAbvMV+DPcB9fe7K5/cZtwz3OpXr5ffYlrCMsD7zdXlmr511vudBc5+zc33emTfLRxwjetT5XO5AmyzfLG+5Hv9Thm9OEMLx48uUyWniEuhsSgM9A9W56hGXzivXMCDAXNGw1fq7lH3WX5wH1oAxMh6vHa8psQBAKGepyUERV2sKZqVEpTsqMzKeldGaeyHpuTI9h0Fjy1jvSzKaPZ9l8GYH1ORg2+79BS2d5ipXaWrfm2oZhzcH0U0PaODGe8DzhRGOA7HT55mWjP9rzDlDn98BJnU2yx4pGeQrgx8GHmzMe/7RXLpPrseUIz1PzngJONm+1+czVYbPjXW9n6PZTI59Ap7vKpl4JsnfXP3h+Vc2qyufSKQRp8pdc2/LMdt9W/GdEwxbq4k1QA57XoC6+stlCqqiYS3vv5M7dzTMvOZz5vHbtvHflkEeE0vp8Vpm2UbU2azeBSZ9dnxv7QEyQ00Lm5OyygQ49FS5J+0AG6iwfPX8WffKVkRvLJKMtmz2+Bkb/0dnlWvntfZr5Vid6ey9aZliGWQ55LXxc6CvfB30lufHNMzej0kep6Cs7R7mtvwqdQDvU/CuqJi5W9cUZSx9Aq+tbSLbcQ5k2Zb29TweP0c5Nz6P7jFS+gy+Hj6aAYVSn/m+aTxJZgEA7c5Mlg/IqoNWU3QmB/1BfPzoUTw8OBRtDA2rAaagXIPybH4zkpwFHGLPkBU8X8ziaorvDdc/zdVXqRpKVHfJR8BXQIbQrB1gxoCLgrSc/+lMgBfH0DIV259zT5C3B10we6no80igwvuxPUuMJ3zpOjmILNtOTbfvkrJ8/rzm0vH4D5l2prpBxvWicngc69P7EfcOo/rzn6map0tfoAzy4xlNbm/j6uJtdK9HMXn2XSy+/i5W797Edj6OZoPqLvpiLWNZme8qntLeSbY7YyAoCkCXeoqkZ9iQNNTbi/befjT6w2jefxCrXjM2/Y4SAzZvLmP89bcx+u55zK8vo9euiILGfi0BOj8n91lP51HttmNF1vkKdolhNE4fRefnP43OTz6Oxn4/5sxRrRrd4Z4oe7bXN7G+vIyL589j+/lXsbqi/9NF1ABPl7MYbdaxpBfEYBiLg040+/1oD/dldyop8fomJm/exuTiUtRY0I3DZNE8OYr60UlUDo6i2tuPTbMTLS18VVnVonCkgg8qH4JyBDrPX0bl+jZunz2L0buXUWsmvwfftUHvrNx3aacvc4Ko7ahJsxf3P/0s9n7yqSgGa/sHsWmkKjwA6tVoHpvxTFnzMH5sVtMYvXwRix9+iNr1bUxff5cYA3Z9LNN52vmfUB6S6JATY2Sby36mGqIu0FOVspWtqBPrjbYCTy8AQlezeIUOIZGPfYB+VduIFFRijOgn7/XS7rXsIfBU+hfWGz4Tlp2Wtzu9tqM5TfKytI19DX6WVG2WfT7b1kvlZ30tv2b56PGUuozXdvs24wn2Hy2jbffz0wFF22n8bZvRz2Wb0mfAeEuJ4djetJ1qm9dzVOroyXQS7VbqE+8xSNZk9gfvAz+fgt4FhSyBJ+6HnWi95rXTGHO1tq/tOfGaM/7S7ynvxzWdjGeZVtoI0oMUI2R75/17cF37Tu+vW6lPvIZlYM1ngNfKNbzTvWltCX68b9OU+9V6mPf4Wrb/GB86Y7bEv9tGs1oRxd4gByYqi4UCT9J32JDQ0gFki9NyIzmiSiHOYWxFATchQCOaUnoE1ZSYRRBptFmq39BSeFeogkTBiWWiQR20UgBIhQu58hPfANnpQJNsTjCybDsDmle6CRsWHe046UrNUZYn7VY99o8P4vj0XjQ67ZhvEpOM+mGTNIcvb6aAgqKeZ2ZvTK+vZZfLttimYNno4iYu37yLLdVhzU4KIFBtslpGt9lW8qz9UaqIkLvoTsaLLCN5hGdRkKrdUbCCoAZyjEovggbMJwEpJTdTpdRoqeIJW+ZqfKu+dq0eyQMTBSy8h7iedOM00bTvHRzG9WQUs8VUMYlerRmH7U4Mq42ozlcx3OvHDa1u5hOtD0gg88c1SMpsNKpBr796rpzhvgQmqKiix9M+9PDzWbydT+LVehpvqpuYEhDbsJcqsnXAUNmTt5tF3LAHthHtSujz7U1Eu9URFiW2A963pKfYWpRxtcVaVV2MGxuH67A/GCsBOOaJ84f8Z1x8UTlHFblsbPpUZnYc9hfFD6LWM6X2MvkZYHm9fj+6g9RfHIyaGAVoH1TDFACsWEvY7Gr12Ae3qjbjfneYWNi6iV2MQg7OAcn+w8P9mI6S/8r1U7FMolJP8qcacwJfFCDA3pRZVLAkqe7Ct2QslvX4daLdq+UK/Iy3d7pdPeeIACgFDTCS0AO3A0tWOg++xs6OLyrAdv/DV8XvyAkeilvkvWV5VOKPsn8ytsDv7weevCeNWVkW6bq/++3fqMcTFQ3OmDP4aICRmwHwpIqelLVNFcjDhw9j0B3mYM+GZKIkAKaAayLxjHq9raAI3x9//GF8/PHHev8///Pv1WOjSsSYahGoBogyT+CuXuQmWo2YTcc7YMWOBQvo3kiKWoqKLCkuwBgAbWfoX9+k3iKefDvgDhz12y2B3QbjuBbvdUXSdDbR9Z1pb2fNWQNeNFdQ2enxT57NIJfH4Kow/mYcfgYdqkyRZEXf7/Z3jhlCFdCeBQTgNTDG9VU1kKmuCDw9f54ATx8w39tAmIFcDDhvDL/fIIcVWKlY7bBZcRrk5Ho+4DYCuLeouzK4jKF4cz2Kq5vrHCS848+1IeSDwfwZ/HPWhoAUymSzEjV4w9/cu3RyraB1IAqnSsZe8bedSN935z3mX+AOZV7v37sXP/nJT+KXP/u51hP6PAEC1ZUM+BWO4w0/b2N1ixOZmgmulqn0O4FKSbHq/qYTytFhrU9u1g3w5oPerreiAj1cpxXV/iDqw3409ofR6g9EsSCgiEDVZBbTN2cxeXMuLu1atx1rlMZgP3oHe9E7Ooy6qp86aSzVBJ5tU8JQPiOJ9oosM4QfYyILeWfI5Ca+aS+l9+JjkxV891UCDSnwVAKPljHsF84qgWHODgEF5tl7mHuyvxvLVVwvpnF2fR7Ts4v4/o9/jq/++Q8K9KEoCLxRddbbP4gDqNAGfTmcNN3W2uOYZcdRoE8Gofm92+/FMme0ay2Za2Uy3gFYqxUGxZ2jT+acHG6UWxuO27vmfcnZTbKmBPB2iiMH8Xi23Xmsp35B/rIRvas8LbJ3kuJKAQcDNhi+BJ7gLV7Pl3FO4On75/H1V1/FV59/Ee3ZjZ65t7cXh6f34uTRozh++FDNNinphjPWZ2KTq08Jtjl76Pj0LvDks27ZSeCJZ0k9nCb63VVLPpvkLCGLfnj2neSy4pHKqk4ZJ41myhAi8EjQib2gKpF1uu7luze7gDx7h31CNZaN+loryVBl5xUAqx2XTqMn6hAFyi7fqfLq7OxtjG6vJUffnL1I4x+ngHVatxSE4Xs4ONb9fvqzX8ZnP/153Dt9EHvDQ/VDU/azmtvWYzqZyKkHaIdWkADgd989i7Oz7xWgu7mlCjT1ZRCQlwFxG8reL94b3ks6YxmENAjPa3Z4LfMs7+w8l/IvZWanZAnvOztYpXwsg/lc18FazqmMu5wVWYKF1qd/TX6WzpX/77Ng57rdSs3nnfRgQ8t/tzupL5VllPWCz4GzZHm/sz8tO+1Qei19Nvlbe6/RiJur21TtGKE97EbH3JPn9frYPrAusjNoKmKfX+vtEujnWmXQ1nPB665qMvCCbpFcdo8v+XzJafSze83lNGeqwRKM9doyBus6X49MO80n2XAylFNgSIAiVbkEhHJwic8QtJaOzI1b9Xw5m4zXafzrPeU95/lP9kzS8b6Hn4H3Midk39uu21Xn5AAYYyr1PQkbkkv0I8n/wzj3/e702J0+IofP+6dcE+t9cLly/NJ/GQiXDCMbPstgU8mJusrViTjGOZjks+tsXJ0TZWKnxsgGPdCQ1iHYEV4bB56c7MFYyMI32Gv5VAILnh/+R8BK9ll2xhgjmaDeDz7DBoK0XvW7/lPldT2n2P2m1dsFnnLFk85yDljLkcp7ROfMtkwj2V+sW3mOLd8my02msSJbcBazBUH6VWpCrarXVBHoCowyKJdkYwIFvJ6lrW+bkv95vby27EfJxW1yDH1u/Xn7PlDhlgGbUqbp+tukxywfvFcs3xz0tzxzwNU61/vNMpUzbbBLNHTNzk72OSBiG5wxm3GCMZaAXnkG/XyWkSUwaJnJWbRv47ngfYnt4i5wid66k+WJor28np/Hct4An+fN4/KZ83OXa1jqivfPdnk9rytj97oyB54fXkeeMqc8uwEm6zzPGf/zGjqZkPdyTkxJ6nW1LOZ5ko2TnG/OqWWj5FqmGt6PSuz1+3E82IuPTh/EEUlf+LfLtah6rt++isVkqiAKPXuQgQnMqwnQmRZjg2QyjSPJNMtx0X3S+LwAWlXVlINbyq7OTdextaCBEci1mMea3k1zkjbmKSMb29KUpwBz1j+Ac1TCQrGNzKSXEvt/nhKCShlb6iKqVHAPJLvWldgAZh3fj8bHH0bcP4raT38uiuXBwZGSkDynq+U8Ls7PFGzavHyryqfVyxcxvTyL2C5FVcjYZpvJzv9Ie+qu+h0vBuoZ8p/ViwIAjH0+3I/W8XG0hntRP34QrZP9WO/11Edr/vxVLL5/GbfffR+3797EcTXtd1A7610AMsvsIDDXacZSZWqN6HUPonn6KOo/+TRan3wQ/fsnAvNm602qWiLQNxpHjG/j9vw8Vl98GZPXr2L95nU0ARG3y5hXarEm83r/IEb9erSGULoPo9rqqpfo4voqRq9T4KkPwwYyvNeJ5r3j6D54HO17D6PaP4xtsx316lLz771OrxH2HftldjuOuHgR1ZtRXH/7LG7fvYp6I2UsK2kyAAMT64LX2OePn+zTbW8vBtCcf/BBNJ48Ua+nwKeBlgpQGxpsrq0iAAAgAElEQVShZapOk86vRsxfvIrpF99E/fw6NmffyO7S/tthEcnek11ID81l6m0GUC2/kCAaOo49EBVVBfI3dPT1VjfGtUY83y7j9WIW38C6gD7nnIpGHrsO6sWkl6utJPttu5R2bNLXd4FxyyLrLn7aJi91849tsWT7WeZYfnAf4V70Acnywj6TZaE/Z3uw1M+Wp6XtYfvHMtj2hmWVr+/gjXUSMtjX9lo7aU39d3JVxfs6trSTdESyHcRe4TmtT5CjKUki2d2lDmbt/V4Bkpaj2b7ivZbvtpnKz7NXGbv662RZ6bUQlpcpgW3PJ5sh3cf2mufH47YetQ7zubfP5fHofp32LhDm+fHz8NOYmv2D8qfs69w/2fb/++vppDknT9g+sX8GnWV5P+8V7yE/g88T11c1ziIl9HNG5+CEatOUei71qURaVwT6z8C3wKzQTQDoVGusCDytUwC73dE5RM4CuFNZqX3I+hNsaTT1v2mkYAEBFvQGuBr3HqxCOkc+RyRdCh0f91NvJVXEJKCdICg2pmjtM+UmFU/gBewj/Oxdn9gcdG3VKtEZduP06eMYHOzHeIGsWaaAapIi6bkywM9e9dwJ5xjdyk6UXCDper2Nq7cXcfH6reah20q9eJOvs4hOZqci2MR9ptuVgoMOPCkxi95WVIO12qpUJnmVYArzNIPWcLPS32Z2QAUReBo0E205gSSqyGhHMJ1NtQbY/OjxNtVb9NVdrBXgagx7CkrQ1oNAFNVQp71B7DfbqYqpEjGH+YCEh9VceJ/8QIIXG5K269FcbRVEUkuRTWLIGdRbcdgdRGezjdFyHuerebzazlLgiaT1dUSbPaQWI6kXGVSL80YlZiQbriP6lWr0oxbdTurxRP+9yXq9CzxVwfSnC+0NqqfYL/L3oPZbL0Q3yPHGV2DPoCv4wk7RbtoQLEpYm9qiNJtxPbqVPcjvssVXKfiPLqOHN/ghmBrsJyRUb/CNV6k3FtcCLyUxcw/qw0ojjjp99XBkPX1WR/OpqtEGB3vRqGaMVvTgzahlWY9e4Z74Pxr7erUL3ABAsgYE3Bg3X6kiPfl4+EK1PH50GzYdzzAmyZAAHlWqamPUEYXx+/LMekKyAbvEdKvZxuEMG5tQr90iEdK+gf0F29Vc0wmBbs9im9n6xjaI7kfgyUKZ4FNyuFJFjgIbNfoqJdoiQMVWuykAkY3ywQdPYja1cxLRaNb1ufGYXk1J2QyHhwo6/fSnnynopGDVoBdfffVV/Pf//t/j5mqsiDnCcHQ7TmXTq9RDCIorSs1KcI0HdtBJjleO6AEOch82FVRzbBoemENqAMrK2s6JFAdcpJ1UJsczaRHpfXJzkwIGLPJ7vRusvOyc8JMNooBE5gC3MvNk2/l3gMyBLS+6FQT3NDivDBQixllZO4BV0hyZUorxMwb6LaXA3j/rOpQNcm9ns3A/7s17BGZlAa2N814vEINWpfNnxblzbKt3vUOUgbGrnknc5AmMSM4Uguvi/EqBp7QpczO1Auyx4ScFlJWYs1IMNr8/pzZwWFcDdwbOBa7l0kobeP6bufB4faBs+Hg9es1Ec0hFxqeffKI9jODhS702NvMYnV3G6MWb2FzdRG2xFDcuQVcZl5lD3ZRGUKcsc4aEDjd0CvmLrAnNK5lYGUyByo0KpQ6VJMeH0Tzci1qvJ2oKGqtWAFyns7h8/TZun7+K9nIbh4f7dI0Tv+zg3uPoDvvRPhhGo9eNRosqkLYU6Ha1jdtIlFlyKDY522xDECz3nip6ljjAxLr5i4onc6wnY64UVBheKSjwvvHGswNoj8ZT/c9VTwS0fSbYt+3VJm5X83j+7mWM3p3Fm8+/jGd/+FPMxyMFVCrdVnR4vsFQAZX2oKct58ATc+SKJwV4s4HBviDwRI83AyeAPAngvQN7eR6VfueMKgS63y8OfSqrMkjMHNqotXFcGpIW4DYU+R89HEowi8+x7x14cgUn82OQxoCKnLDlQkqdZtbT23G8ffkqzl+/VbXTl//+eSy+/1bgMcHHAT2eTo5j/+ReHOCkDgfKypAhnSlTMPLWBNtygLe/f7Az/C1/OD/IIAI2o0niTOabsZLtg4y3s0Lj5NdvXkom03uqBmicnYperyPDD71y//79GOzv74JRgG6vXr2K6egyGXA4kDRA7XZlaPKV5EKilGNMBvWYX4NPN9cz9SQEQJ1ORnF1dRnj0U1cX1+KAhb0gkC9MvdwtLP8AtDjeoP+QRwdncRnP/lpfPDRZ/r94PBEPdMkp5VRU1FPLWhyCDyNbm8FYhDkevv2WTx79kxzQL+c5BhAy5KopMrAE89ZgniWXa409vutv+w8OWDE3uE1A8u8vjMgMijNZ+0gMZfe13aIvf9sjPN53sMa8cW6WFfIgM/B0NLBSc9415TaZ8Gy3e+VTqTkPgfGSiPGTiCVYpZPBj+k93PCiXsQeQ8abLYjJzqhVkt63RVTNrwUDNneVdZgMziYavDXoLOdD/Ya88oeFDCZAzMeW+mcG6DwWbJML/U497HtYT3G+GyzbHLPPIPHtiMMejjR3nZDqX8NInDeeF1ARDXtce4JtQWVgAq6Z8dO4EC2qbR3uumsae2cLJGz5xXIWCbaglJ/Ws6l50gALuMrAXoHIqAjMABip3EX6Mh72fIy2YYr0Qw4GNvJjl8JoJdATlTTZ/gyaGZ7l3GqR0dR6VzKYl6Hd323pjkwrZ4qOXDhjFPey2teFz6jys+ccaezmbngS0oucYNneg8cCgFUBSUwVREGG3YLkee7BDZ0xtwrMtMX6v/z5BR7fRwEMigFdUQJUlhP+xyJyjL39JLczv1itOY5YcVOCPOi/Zmr6WTjNVPgyWvg6/uetzNkXqLYw3liv0vm4IitNurXKOcyA/3u9aQ5ea+a7K/JF8tI6wODX+wFxrCXqWS1/4vKJc45sm4K1Vi2Tw3+WM7qfOfqFp8p9oBlovW4daHta9+HsTnQUSYHyK6kwfHVVRwdniR6yVz5xjxYTia/JQUjuEdp3zJGz7X3dymjvCcsZzmbskeKs8J7bm5vRHVjPQVY43lOQZc0HgeWlf2bqcdt+/j+1gP8tEz3c1m+ve9rlKDnXwP2LCu9vpJJuV+GWRBYRz7rPg4Gingm6z/0A5/FJuVL1Zj4HzkJhdf4m2fb7Xedq62Sfuw3uLcE78cu76/WcTgcxr3hQTw+PlY2+fLqRlRm6tm0nguEA5ypbNaqmsY+AEwRjVNuqM3f9NpKGfYJWEj+YaJAlc9B9VPWHerHIFlJclQKGgGKQSVDwtp0uVBGtWj8ZvOUgEUmcq0RbfVwBXjaiiZOtgFUrcgBgBoapc8WRM+jXktn22dCYH62MbReyKRM+7dabmNCBd/JafR//tOoPbwX8ycfiGa5PzyQ3c5HlExSAUibxpvvv47mxVV0X72L5fPncfXqecxnI/ntZOgvYrazXZOeuAOVRfGuoFsCF0UBA0sBLBD3TqO1tx+rzl7sffgwKgfDuLg4i9nz19F4exGL16/j+s3b6F2f79adBDauo+qhnAwD+DSubkSPV9s242j/NPpPP4rqpx9F5YNH0T06jCbtCKr15K8gS8ajWE3HMbq4iPW338b1d89i9v2zaE94rkqs8SmGe9HY24/5UTdq+Ii9fmxaCUhfk7T35nWM3p1H92oUCya414nW6b3Y/+DD6D54GpXuXqyqVK7NFXhBd8p/WK5iNUlrTcLk8s23UbsdxeXXKfDUJBADmD9fRrsC/WGiCrJ9ZR3HPMgWP7oXtaPD2J7ej+bTp9F/8CRq9bZAT0DqJc3YG+0YYaOv1goYbt+cx/IvX0frYhyzF/8qOZsqPVOwgsAqaymsAurx0UQ+cTdTwU/Algj+1avRJbgFhTUVG6Ik7Mek1Y4X21W8Xc3j388uFGRNvS9q8srl3+XkFideWj9aVlnX4v/5bN+95g6vuQ9j9pEtu2zfJnmbgtq8ZhvFiU6yi+LHVZ+25bkXdqKz80vdX/7us2a7pcSRGE/pj9p2TD5uwthsW1m2KtiX/U/plEy7bL/AdoNsI3osZczLNqx9L58PB2l4Vvv5XKtkYyj9FYOU/jzXM6ZjGwt54+shI9GDPIuDWzv7Fr8iy8SEN6UqIesFz9nONi6oEO0PoZ/NZGSb1b6BnrlxlxDmOTB+4XG8b1+WNib+shMjDBB7fe3neU8YZ7B9zbPQ+4/3+Vza3rF9VdpdZXKFg3T0nRMta6sumVuZTaO7jdivNKIBy2orUXUTBJLNC7U0wRqo9pxcBNgdUKAtdC53Z2m9iV6nq+qcWWWTqlTAK8CDYOSJStxrdKIPewkUsfPkH1MhRdIFth4UpWXgSfSY2Z8gEL1obOPe8YnWXyxaOaGOsfY6nahT/NBpxOOPP1Sfp4vbSz2PzmRsotPtS5+zh5hH9qXZX4SRRuqhnGyXrQI6l2/O4/rduXQQ+pXkMZ+PHtVEw2FKSgUnWadKU55P1WIbKstqqqRWUssy9c+CHJdgxSI2cUsAb7NSEEEB90pNgSco31h7Kn3ob4RcQ14KF12m/U919X63H9vZUj0FIdkDo6I3J4En7ISTXj8OWh3J+BUVatDbQYe45pqp1y5rs11sokVF2XIT7cx0hKzFNqc3EoGnYP9UK3FV3cTLzTSer+dxi9+4raqHFHYHeoAEOO4B9Sw+x3K6jF5U4rBG4UhLVUDMAYFGAmCjFQkVdQW8SODn/thIzBsMUOPVPK6n41hxrmUHpOCN7J9aXZVWzB1BHeYMXJE1p28W82S6/cZiIzuLM37/9DR6w4Hmkr30hvYQtWagtbmeAkSxkn982OzGfqOlwBN+tCk92Uc8H+PpDwfRbQ3k1yQcph0N2ZVJFvH/yZKg0lZjwKZT8Ar/mv5WnU50oOfNVMhugUIVkpPpwTPxhzkv2E+MH1o+2XbECuspwGb73PLBMuhHtnpO9gPvtP+KDWlb3Z9ljo1tWCbJPs4y1smk9i3sBxgH1tn7zd/+emvl4GohC3UB+dmRYuF+97vfKbjz5z//eQfQALz4oHIdHhBDAkGgzPVtNY6PDuLJw5N4fHocv/r1L+Lph09iNJnF//F//lP8/n/8KWWxKGsdZ6n+I+BT4F4OQDjIwvtt7HZ7nV12OsGn//gf/6MCWgS2pMSyE2xBbIfLyoADxmI7GEGQgfcinKygS8fdDvndhG8FavE5JtrVVgaR7JQxH7zPGZCMH+CW1+yIeRPwk34rXI9DWYJO3kR8njGyLnYyWYdf//rX8emnnyrwBNjr57GA4rl5H0KVa1jg2nnlb+7PtUtAwhvXoI0d3WVUlO1vhxvFYOcDpVhvYkim7FUOAoGX69ubDCSn+/haNob8+QTEkimTsmTUs4RIeqZJgp4lOZqpCkrOcTXtjWS4JODC8+N1ZQ4MDiC4OAiMg35a7FmDc5ozKvbu35Ny++SDp/H40YPoQG2QsyxHn38RS4Ink0U06TcA+EwPm3pVpb1q/ggwkDlx3UAR43m2mOs9rAX3VSNPsicAE6CYISI96Ef/5DDax4dRGfajuT+MwfBQazQZTaN9eRtnr9/E9dmFqpCae/2o7/cj9voKygzah7q2rt9MmZg4FjvjOFNQ6B9bZz/nJpICORZBPwWDXwBDuobKzGviuBVgZPqboroQQSpDIVd52YD3vuI63sdcn/NLgK/MwMI4YB+8e/s6zl68iK/++Mf4+l//FNXJLCnDe0NF/+lfdXh6GoPDI1FSSDBWyJRuKPjqikVX+Ml4xAmCS5gMHoDDVjPIcHavDfV62i5jMU+GbgIIS+qEJDv8ZQFdntcSyCsNUP/eaifwX6BU9mfYLzJcFouYZqpJ9qiD1lKuOYsOTng7+DQeHgOW3Yzi7avX8fLFi/j8//6/Yj6eCmA9PjiM1nAYw9OTOPn4SQyPD6N/kHorUb4+z7RGGFg4RB1ogjKvv57N2aS5egY5cn17K1llpwv5du/evZ2zQPP1i7N38ad/+UOcvX0XrXZDZftk3XZ6nVgvKjEc9vUZDDYqXJAlZJy8fv0qxtc30jWpn0TaL1QwcTQU2I7k0NmR4RrIPN6HPru8PNPvvN5s1ZWQoIBTBpLmi8mO9hRaI+a41+vvqqhODh/G6cMHce/e/Xj0+Gk8ePRBHJ8w1n0Z46tNVVUn7G2qqEbXV7Gh7HmU1mA2vY23717H999/F2fnr2MyGcVqDTiXQCJkYwm62VGwPLWzugO2cqTBhoOBthL09n7ks6yHgV87ngbOyvNonW/5z3oyF8whn2dO+Zz7ICGDrZutG0o9aSPFwQ87bQZ+BbBnwK58ltK4MbDO+zwfpQOZZFIKBNu4ceWddTfvcXWTnWwnAejc5GAKnxOnd+51ZV1Ry0kGDlowFs9f6Uwz565GdmJMGXCyI8tPy0oFFmcJ+HcShNeI17hPt5eSWTxX1o2WH9ZlckimgJbJeLVNRUUj2Vhy6Ojl5x4kjIOsvE0KHkoe5oxDJLzthYb7Du0y/JOjY9ltyj7v2zKQKtmX19nPxedskMo+w9wuMqqsW6yfgozp/IWU5r2iHMiBzSreWmEIl7JXYGimivM9vOd3YFLuJVGCS5ZlugcUCw7aZT3o9ZOOwRndUTvdVbx6zCRjlfrOBrvXj88aCLGdwrxYL3oP2bbmPQ7k8aw49q66Y17N9c59oPCQ85r3nPeRdTljwMkgsGCACu9ld46BSaHizcEr5BzOswCKDEZXoR/JFJ2SM9vM8+0gXWUj6rw7BzklFCWZtI5KKwFdStha0vw59eMwQIS9N4ciKvehrDVSdZHmL7PH8zwOClgfWyYwB2R1Wj4mRotUzdlpN+Pg/okAzR504I16pvNYx5LEgPUqxouId2cX0hvKFF6l5CCeB6DTv/s88NOyyMkY3HsXSN5RzaYdYqCN8bj6Eb3G/DohzmcCKuBkf2fqzFy9vTsfRZNy29S21z0unz/fm3m1bPOZsmx2ogPJIq6WRR4ZmCSZw4lGlrPWRw7omGrQa+65N0BZnrXSVvKZ8lnzubZtr/XDyc/+A8/Dew1Y+pztgtoFDbjni/95PCWY6XtpX83vKtB8fV9bumqV5IP6X9QrAjob7DfskvE00dpsa/GgQ9XTILZk/Y5HUVvOY1hrxdEi+UbMPftNa5CrQHmWeTsF9vRcNJjO/ZCty6guwcZO90w0PiRjMD/qQdsaCATZdBrR3OtGs9/V+SVJZj1fxORmpj6qtdlK9GuANsHx6jTlm/SaKXlF4COBsuVaoON2toglNPacVaqgMrU2Pt66soltLeWTgzp2YWugymS2FJ3erNuLzQcP4/AXP4/47Jdajna3qyQO7U+qgrKPvx6PYvLyVcy++SGa7y6iN5nG9OYibqdXsaluUg8R6P2nsx0wha24zhUWpCgrUbPRiiX262AvBo+eRuP4NLqHR7H95IES8RSMrGPuz+L2hx9i8/3LqJ1dxvzFVzt9BZAluVKvxLaa1gW68tn1JOrbZuwfnsYUEO30JO79h19F5fgg1vdPog/lXb0lcHZVQz5uYnlzFZN3F7F59Tqunz2Lmy8/j850HPuwMDSaMcHHPTyI5RBKwE6sG6H1QB/Oz69jdX4T47cXUbm51tpQNXbw6FE07t2L6v0HUbl/P9a9bnRnjLGWGo8TfKpXokev4dkkxtcXsXr9NsbnZ3Hx/XdRm42jzvXZn+pjlVgtKBYj6zvoZwY1bXUbdWQ+FFv1duw/eRzdpx9F5f6pgor1wTAazeSvrNYp2ANlX2WziA3sIO/OY3l+GZvbaaw//2PMzy7kz9Uq26j2EqU8laT97iCmm1FMYRABLK7k3l7oCwDuTDkk/ww6q14/2qf3Y9Sqx+vlNMaVbfz53XVcXF1Kz6zoxbpeKQCIzsOfuby+2PUYMrZTylPwKMscywpjO+wF66If2Qw7iwWZlILSlk8/sh1I8iv0pd/js12Ce7YhShlt+9jXf9+22dlQtp9yUmPClZry0bB5+d32snE139v0x7K7Cv1iO1590Om1m6seHbjibJhCu7SdHWSyPrL+e39eLINtKzIe+9f8zuvcA8DWiRhlYqT1P/a97MDMGmBZy9+MlaAAdgd/KwmMSpucxNilV09uVWHZX9q+1le+l3Wfx2pd5O1gnVauC3KHcXNd6yDbFKVe5prlGpU2tNfMdgbXN36ATnDiIp9xEMu6T/YRVGSA07R+oKf1ahHdZkO2JfVHi8lMlT9d+h53B/q5xQ/fRMwXUFg2Yl4LJQiDabFnCBKIVq5aU2AC9h2qH5HFBCJUlbPE/qtFb1uLYTSUIHxD4GI5U3YFc7/KbAzqMZr7ydLfGzuVuUOfgKHyzOxFB5WcpNupbGJwfBCdo/3on+wrcYMEVHRdp1KPVj8FnspEw1Q8kZJZx7OxmHC6yKTlKq7eXMTk/EoVodv5OratugJmPBPzoX2vBO9m3NzexowkEfBJ0cvVAk+Mn8NmJ/qddrwa3yghnzkCK1Fgh8RzyASo5JlOFUjq15qqlGJukX2j5UyBJ/Q+80pFJ4lr/J9no0IISsS366SjCZwM6o3o41NWapKlJG50230FcC5nYwUGofkTTSJVTyTE5OCqWX9guOB17JteqxOL6SJuapu43q5jtlrHaLuOa9pvVGvRXtdiWK2rIpegExVK+CrsSeYLOrzOMgWvFXgSJW0lxpt13M6nek5VOUU1UQnnwJMKVeazuBmP4jb36ON8yL+h2rLoD9qEfrVeF5MSQRoCT+x5+6ntVYh+7/7DB/HzX/xCr794/jxev3gZVBNuqlXhVKyHbOUtNkczKEiALe1omSqE6TXf7vZloxFYYg4JQtabbQXKtL7IetiYmi1VplE9TtX5BhYSsC2KDXL/L4obCBh28b/MuNFIVLFUTcmnwz0D/yYwRcECewb7jQQb4bPVqKwrUWnUtK74gqLMxP9R9Tr3RTYmH1HYQv49+csV2XH2P/5/vrPZeLLslwzPeIF0GZXuqx8n1u9k4S9+/tnWGRkcWh84K7pusxmnp6caFIv3D//wD/r7v/yX/xJv376Nwd5wp5AsiAFgEIYopG5/EMN+Lx6fHsUnHz2O3/3uN3Hv9H68evM6/vF/+9/jL3/5Nhu2iaOVIIOM8HkCZBBUVvgW+hbMcuZylgz3/Oyzz+I//+f/HP/0T/+k4JOCQRnMtdKyg2hjnnm1suR/CDEHXgyaWXHZefTkMS76ljB/jopbCfIZBBj3NWgGqM7z4MSyiIl2KWXQeQ0M/LmqDNqncsENPBn0YwzMM/fA0fj7v/97GVL/7b/9N62Pq6VKxYVANXjB/a2w7DD7+fifgQ877nZkrbgxpjmQvgYKQUaLny+DqwJMVssYj6aKxgpAznRVVtS8x1k4d2ACyjLtCQUnl7k3ggCsdK/FIlFIKVpcu+MHBpQkqOCgmh1qz2cCsXNzQjJynF2TwUjWtNPsKNh6cnIUTx4/jgf3TgRQVLZrZTqsvv1BTYFjMlV0PjX3XUqQqDeTMoRDwprfbVxSTqtSWrINplPtH3jiyaCWIYFAxnh/eBpVqnpoSnzvKNpDjPp2bFbbVF34xbdxQ6+d+Srg+mwP+7EZdKN1vB/dk4MYNlJFC0LHRqsbxslwptdT/qKiKQmcu8CT9n4uwZSwyxVNuCMoi1alseu5IYOqMLIRtOwHA3eWD3eBwQQCOauLICrfZcCXppfIpHevXsbZy5fxw+efx4vPv1STXnhnN/tkuXWie7QfB/fvi3KPZrx8cftOr69nNPjMevu8YRzgpIp6wRzG0O3l52V/btbzWGdwgfkSVr3re5VK5eWcZcPQIHzhe9zNb9FHTONTNugdNaEbuRJ8NEhI4IkvB878OQM30znNPFFXSjnITaiXcXN+GW/evInv//Vf4s2Ll6LV6FEWPBxE7/ggjh6dRv/oII4//FByXbKOJtXqMZLGpizsTLOjtcuONxm+BiKgR3JwwjKfXl3OrgK4P3/3Nv78h3+Nd2/eKvOGNXDgqd2AUzc1dtQztlPyAsGmFy+eK/CEvKRyjspb4Azuh9y1gW2nh8+5pBr5yecAYXT+c28KBZhXydHga71ZpKAz4HJuJK8MnFzFtj84iQePHsb9+6fx4OHjOH34NE7u3VfgiSwTMkqSQxHq8zS5vZGhSR/D83fvYjy60jhevXoez198r0orAk8pkIYDlRRU6VhxbweLdoDw/6IqwzrK+84BCsvP8izZ8eF//O5ntP5zgMcOFONiHQk2cR30DHPlpAxeswNjYN/nwNffAcY5M0vb1EBazuosg21ak4Kqw/ra+ttAoudFGecZCLa9UAZv+Hx5JhlfGXgzvUOpE8v5YeNYL3qckoMZ5FRwKPd2LDM3rWuYP4Owvq+deOneWqq6ZYwCvwpeftkE1Vx5mvej9bBBAOsyz5uDBr5HleA5tEiuSspUJpJ3BJpghM57QdnQgKhFRVkV5ybTTnqPem8psGlK0xyced8xt5zyXrP+s6G7xtlxpU6WlN6nOheZ1shBJ71XDG/53EQCx3yGrGMso6FD9fX9Gc+FZMBfCTz96P2ZSszr4r3g57FO9xhKcCHJmGLu/woVqx0g24mM33tLcuu9PjdeV9tf5T6QjZUpxXAABMoXGbnev9xrB9Iju7Is1Bxm6kGtNYkwOVtP9lUj8fJTJaznF2/9XSDINLS2UWXHq3IpNyYmgDFL1bEITK1HPVGWjjPDggIUec+x/7FxXFWkc4lOdk8gHNL6XTVfKd+8z3B0q7lfFONqNdJ5xt4aDnri/lef115fjiTO8GqbEpe2lW2cjRbx5u2ZdGmqgErj515kuzIWnwvLKutuns8B+nLuLV94v6sJvL8sNyy3/Bxam9yDErvX/3cVJ+Nwgl4pr7znLbN4j2W2QT+fGcsO70HJAumK5HRzDVOfJvAyVYdb55SyKdlKKUjn5Db2I18GJPnbflNpE3IdX8vyvpRrtuftV3k/lGfP9+2Lbm0AACAASURBVDZIXIKfPru+Dv+zvrWMNhC6XqaqZOvEEgjVGlQSMO3AE8C8A0+r6TwOavUYRi3uNzux12pHZbuKJX2KVpvoVRtxWEv2g/SiKHFSzwLtJeh3Ip1pftcaVrONruyA1MeIMwuI1IT2OctSAjkk25DwX203ozroRH3QjWa7KX2wnE5Ef7a+GscM6rfFSg2te1BVEyjqZnrvbQJ5RSMMbed8qd4Q28lclTOLxbXmAFmBPlGPge0dVRDVLlq79UYVNK12P6adXqw/eKC+QNVPfyY/QlT13VTpB4DGZ7Atq1RkXl3F6PNvY/Ll11G7vIqYT2K2GMd0s5CNL9CQ56bCgwphgJDc+6TV6cq/wKZf05T74DCGTz6M9r3T6ByexHi/o0owmD+oBNtulzF9/SqW3/0QU4JPL75NmfhKQlgpW5/KHF2PzG2CcMtN1KMV7eFRzMk2Pz2J47/5ZdTuHcZivxf1TTU6rURzPiP4Qrb66DbG795G9/wy5m/exO03X8fm4l108dV6/ViROEiV+XAvOvuDWCpostBazS9uonI7jvH5VdQJxBFYq9ejf3wS7dMHUXv4MJoPHkX9cD/qi1XOJicNkwrzSjRWy1je3sTt9XnE+WXMYAF48zoqt9exnU1jS/WW+vsmXweMJFUoYK/UrCQSGLepRfvoKHoffRrNJ08iDo+jd3wS/cEw2edMnRqOc1bWEVAD3lzH8vI61qNpVP7yx5i9vYzqdKKKv3qX6q5OLDdVAbixmMb15VXMbkYCbQHMZB+TuFWtqCJQOmZdiW2nHfWjg5h0GvFuvVAz+y+uxvHq3dvYAABDSQjlETgBZ25DpnlqpWA72fLc8pLzVdonPqt+zUD++zaG3wcDgm1X21nSLfmc3vmad3aMZZ3HsDNw8i+W6bYFSnvG9qDvb/1hmWe5aPur9BdsF1iPyJbLWIjHW/pa6Gd0okF+2+FlcoD/b/lre9DvfX+8nqPy2Wyzl7LZ90Bm2m62LeUkN+7pHn22D/npgJBkjcIZRR/Koj8mlQXuFeTPOSC2W7/CF+A9ThASBlatan68/raLvAYOWFlvcU3rzdKW8XhL29Z7xPrN68s+th3COqr6I7MqGJvkvbZhkPfI9Q2guvoEVhSoEJPBehP9TuphvppNFbzok6RGJQUJbvVGrGZUtddiXtnGFXJZ9lbu4YR91u1KZ1H5MyYhG3rBXJGCrKbn0j7B62oKVJ8vJ/H/8fVeP5Jty5lf7PQ7bfmqrq7u08dxLi/N0EgQH0aQIGrmZUhIACWA/xMB/gl8lDTPo3kgJT7yaiCRc83xfU777vI2vU/hF2t9WevUHE4BhTKZuffay4T5IuKLuwk2Xyn0QIz9f72/IGymsAJhs0dcdEH/o1bLz69YujTf7JFaYWmtrQ1r7G5Z52DbdQuVQCTUEdBwRpxY8SRbyu3RQaDFp+cenlI1BikJPA0ub1wPFhdZ6Fs1GntyHwlMfp4A+AuZ27TUk2XIHKp2CDpQzEF/pHLNatWynQ16QWdCh4o8WpC4HhK4vGKFyphKzee+7NXAZU9goOqJIBVJVc5aEO0B5oV+SFDhkSDSLa5sOh554ke7WrXNet2qJGBQdTOfWaNS9+opgoYKPJEcX2UVlyvbAAuBhp6KGpL0S+XAgDAPVKrlYsVuCwvrU6EMO9FybperqfcZqhfKtlGsegCJ6/NszEuVBBfGsAj9xIRRQ7NNksyI5wOXK5hTwrKHeT+BPU9+pp+iqBgrwV9K7VrHgaMfBT0i67qzu+t75OL6ynqD/joZb7Oce9Bma3/XPnr2zG2qD2/f2en7D15NWM5pTVL29fD9VCpancARwb1K2XYXoddgGbq9Zgg4OnMUSXVQUTZanjACFsw18JpCAK1mBMX645EHnqDxI/AEHBT8Kqgl2VNFt01cfkFHSfJjTIB0OnJkRvQyvaIbBgYCmZ6gyVnOrFApWaESEkW4kgfmOD9UVpULViCgFQO8ONfyKbHtK/UEH47jSPVRsBPuE76UHOXykgquhAo/9UUyAk8CCzzrMJZZSfCXs8yBd7LiAaAIPP3FX/yF/dVf/ZX3aIKuSgstwZnSLQDK7Gy07Geff2y/89uf2+/97u94pcHzly/tb/+vv7Pvvv/g4JsqbODp5cuvAYdzbP6ne6SZFWwoGrDKCf+DP/gD+9nPfma/+MUv7Fe/+lXIzCXiHoEpOTzpc2KZC7zjvk4JF7ODmVSBZHIMU+AhLMB9PxAJf2UqAp6q9xHXhYKKsZ6enq6zNNLgFOOg1wnvAawM4wjADAcpzdyW8uL6rA3Pyk+qnQBdf/Ob36yzKWWYyAiRMyelL2eQZ1MwjLEoYCAjRYbQjwAMj/CGrGQyHBgX40V4cY2RO5vBeUF40eOJxm3+niio+ayMHgGV3CtcN0RkeX7fXzEIEBzDkLUCCC3jBKV075AGupbU0ZYBwufd8c0Db6obATGrxhsPxqzYVq1pTz46sp39Pdvf37W9rU3LrWhLqCFv7qx8cuEZYmTzURJbIpsMQVhYucJFiECDhpITcO8ZfShR7+sUAnfuuJEdsAYQCrYJTcOTQ88YaO7tWGd/xzk7eab5aOb0Xif/+EXI2IAqhUqfVm61nQ3L93Y8CNUqNl0ArA3O2EBOZ9W1uQzaJPCUCol1FJuKqHgtj4YDvmDRxyi3G5fREPPAqPO33TfjlTLQmZJxpcATjrL2ssZEdiYBvsvTEzt+/dpeffWVvX/+PYLBszZm9ZL3BqIqrL2zY3WaBtdC1R6BlCY87jHw5A5GzHx1eYKBQDZorGLy8lWAgFgR5k4HjuIigCthDtMeIOFcCnhKM2dkQAvAcEnxQHDz93gSStgdBIpUp1AxyngGdOD6yBRlc+ssuIE0CkF+tzsIcsaS7vFw5JVIH7752r7/5ls7e/fBalmgFYWOcMsp97Zt89NPbHt3x3L6f5VDFhwKi3HzPBhEAoEYn89DrEJlHXsxM4jxso7IOQLsXMdlaaHogaevv/zSzj7AIV8IFWjNhlXzqrUbVOTl6+A555d5Qa6dn59Z74bAzbkblbVaxQNPUNjxOvIwpaKQAclcQ59HuTQYDlipDHpRk62N+WIwwt0oL8RMEgwG5qlWs2qpaUdPn9jh4WM7evKR7R0c2cbmlldS9mn8Xak5AAHoQUBrTt8EMvTHQ3c6rq9OfR0uLs7s+x++s8vLMw8mEEgLgZtQrZM6p/eKPwbxkyonOa06O5Lp2ocpmCZdKZmn9+gz3EeZ9u7MR5olNxoSago5lsy1PsN7lF2WOkw8B+9PHczU0ROwKsdJNBlBH4RKGjlFAmUVmJGTJVkf9Fdw1vjifbI95ITqmXRGpfN05jACuZ/AYge+E8pZzoKqkQSgS0ZzLV4TMPnQaZTNcL/3gqyQjuTz0HtKP6UONJ/1+y6mayBSc5TOk9ZSOlTrqPkF8RGFK/OHXpYDi6xYxp4tjNH7P/wzgSeBM6lj69masQfAWu+XAx3EPWh93yw8dZy1f6FSfCgbBcy73RGz32WPJiyvIeAbA096XgEu6zl3GR++9Fr6k9Dbw9fT9+IJpPtXAIrul/aYknzXXuOnVwxHHbGWoxFgcEcu0vBoT2t/aPwko2hP6p6yB3mv9ruft6TpNjrZq1Rw0mJ2sOxgAe2sX5Vsw6RHEjacABJsFzJY+XIAo1oKfTaW6IAAnrXqrbUTp8CTr18MbmMv+L4G0LBAUyXbjc93hyPvCyCbVA6e9CbvIXlkvWbFkBnsNhM0EsUQYON1gYeaZ58bcmHYQzHbtwGoHvUpTAztTm6bzbZtQYuBk81c0ccxNg0/647t9OzCaV9JeBhPVU0fHcFol2rNeQ50lUAlp1tMns/PYAxkpHs1tanTwIuCKg6IZgFUIvCkvSagi9d9TqL85f7yPeQ7MR/ys3jfffA+BDO4RgqCSe7S13etV0r3Fe9QotEPMt33Gi/zwfUZg2hNFIDXeCT35FOt/YjYg0NnQH5IOmadUfkNOhuSHRqHQDfZTPIvUsCY12TfpXrD9fA06Gndh/vy9/p9k7gfoHOjgc0yAvROVTO33YLZZqFqO1nF6lBgrqBkW1ljlTnVDPrH/Sp6NMQeBZwdzktY08D4AXjjlVB8YwV5UmtIdAOQAQQC/PLnJwM3rwXffGvPAfxiMzerBv2DPpgSRO31rUAGd3/gdi329wZ+A/TLrbpXPZXKuQdeCHiM7nq2HIytOJrZqj+2xWhi/e6x2/hFD5JDyRdBNIAaW1q9mNvAm3kXrNPctFpjwyaNli2PDq328ROzp098PjknolB18Cb2XKRHbmk8tdHrt3b39fe2Or+w4mxsi9XUpoWFjRYF297a8mtAyUZWOL4UzBMEn+g/4XS8UBZid+7uWePxEytublmp1bHC7obLtrnzc5N0NbU5PVOPT+z2xWurvXnplWsGFRxJjFRHEPArl9zPA5gsZPTyK1u1vWmF3UdW+uipNX/rMyttd2xeL9h0PLNG3vKqJOTplB4Qg75T7ZXev7PFzbWN3r235c2VZzDTx7e0v2+1nU3rY5dWytaHBmkxdfaC6W3PisOJzXpDW44HnqzocrK9ac3Dx1Z+dGgV+t3uHdiqaLHnQyB/R4Jko6H3iZr0era6ufaKp0X31mbXlzbtdZ0Oj31C5r2fq7jHqsWC92Nxqkeni16YLcuWddpWfvKRlY6OrLS7b7XdXWu0Q+CplOUeqFoWgdwIQC5s2R/Y+Dbcv/Hdc+uzpv2hZdg6BDybbZsDcNOwfby0u6tL97XRUxVV8HoyAewtgWLIM70buRU2Wrba2rDbbGaX/b59f3VpJ2dnDmIui2TVU7EGrVjsqWyhelTYhuyoe5vkvopZdu5DWfPQflkbFG6T3ie5pbaabAJ0jWSlZJRsKb1fMln6Ym0LKXiVJBM9tHEkByW3UvtC9qns7ZQCUPanelD+Z3ZVTODSZzWmdC6QmegcZKXwB2FtsqUlR2Ub6vPSKQKlpTfRCUoU9HmrhMQV2TbyA/g8n0Empj7TQz23BrIjy4gD4zGZlOpxAg58pXZ7GthIf+faSqRAz6TP9HBd1jZ4Uq2toFaq74K+Dzaq7BrpRa0fP9M9qX3jcxL7trp9/6DlgY+3ngf54QkTVLIQwJ97FS0/y9EfINCALU5gClkPVtagUmtZskWJAMzc+wSp4omqEKjoCKYsy0UPOk1Wwd6lWgbdgd6i4mKn1rTNYqj6up4M7GY69KoOp6EDi4n92Egywu6cR8zX/cPFap34h90lG8jxFHwom1u907L61obtHj1ySsExfcUWq5DUBhVcpGJ3tqOYTInd4tejRzssS7Ff2M3pld2enPv4y6vwXPSxbZRz6zQD65X3plrMHe/sQefnzGFlq1nRf6fai7kB27qajFzXE0wi6OA9npyJIvStoxKNQF1pHvpi5fQ9KhY8WAQlIdXFnrASYTzWicDTRiX3oA33X8yn/lmql+tOLx96FhHoJ3EcjIf+S1DtKVhAoIfMgzb7YxnOnOuYas1tDSgHoQxfWsFuILzFHimUrL9c2dls6PSvzVLFtku5TWPvKq9i8sBk5sE3xtQR5gQeO53ZaDm3EXO4WjjuScCN9yv5wRP50QGxt9uQtl+xHYBkQBqPoFAB2wI2JbBOijG6/d46+ZSgJ5ggWBhUe+j1s+MTOzk+dgpiqoYKpYKvJ/dBN2pvow8fl+vuhxDYgV0DPMgZLEjmJNmmWrci9gx+GGEfKs3YC2CRhRBEpDqMwBO0djOKKbALWfNCyQNPKDrXDVQQ8nu0R/HtyvRX45zgY+GzVKpeOQizE7j5Yrb0wBOBL97vQSzWn6GQsOSJ3iHw5Jh7pO52/wuK5lrw5/Wl31Obf03x7oLyvl8ivtwWdMYRL5SP4/f6g9/97ZUcTQk0CS7+rlUDGMnCcRj/7M/+zP70T//U/vqv/9rp7NgEKlOUAJTydgO9WLCDvS37vZ//zJ4+3rfNzQ2nmHv59q198dXXdnoJXdJ9FrSaOUqhSRnL0UiVL/8TKEaW/bNnzxxsPD4+vne2F8Hx5XOi2OFvru+GRMw2ltMlPlkJ6QAeBGf5YcZCeN5ASaRx8H5VTRF4ktPJ/6jmAIxNq55E1yNFCWjL7wSnAsgXuMYFcgk00CIK5OMzXBvgnutzbykybZofObExyKKgiwwhKTABhKKBkXEmMFPv83JIDlEW5onXxf3vhodTpNwHnoaDsZc6BiczSEt3qiO4qnXxQxCp9kRH5Q7qMlBrhfmKhyVmJbrSmIfqJ96LQuDwaS0FmulebhxETnI+g2HLdTFW5Ghu11v27PNPbedg17apFOm0LZ+ZrXpD651fWeX8yp0cHE6MYl8fnMjCwgUd40VAI2RV9o2QwYHkkJKV4GsJFZ9nk5VsNJsbmdr7jw5svr/lZZxU8xBIGqOUKH3uDu324srunr+xzuam1TfatqgULWvUrbG3Zflm2zICLsvgjPpeX4V59nmIgjsFeKDaC3s67BgZNu5oZUGRc4111Q8rCK1qFDbuCCcZ2yhP9evQXpQBJBkh8IxxsH9VsaL9RlwMw6h7cWFvnj+357/5tX148dJWlGxj2NRL1ux0vIqnQR+sdseb+LqhuAi83whir76kMjA20fZ95w1pMSyD4+HNaguh4X24P6GcuUHBJmA6MgrG+blv2ovRxFnhOwUnZTSmzkhqnIuGyB0f+PYBvmPFUxqEVdCZcclY9wrVydCrnFx+Racb5xDDkcDHzYcP9u0XX9m7H17aCifAGy0XrNXpuEwvPz203f096+xuW95qOVjhCkv0ZZHOgvuqYSYbwPfCYmHXToMXDBMC3ih5BZ6QRYTEbq8vPfj1/u07n3WyrPJW0yoEnvIN62AYxqpNDD0BixcX53Zzce6yDHo85oPXRzjONJaMASo/u8oKifsPXQVQmNfvZXOQB5GuJhoSBMJkuBAEcMNxMvUqMICYwqpqh0eP7aOPntknn35uO3uHHqAjKIlhSfYklU5kNq4ALCP/P1mtXOvk+I0Hwa6uL+zbb7/2HlNkjQc6h9AOXHoz1Z/34wyOceqU6uxIRqVnOJ0H7Tk5rjpTkrlaQ/4v3cb/UkeUPYRu5T3obe4lSijWXFRKcpYEykmnp3ojDaxoD/NTRq0Cq6J1SqsFdB2NTcEX5lA2AWNT1ZHmT04849LZ/JGBGoOs2gOMJb0Hxp6cGH1O8yawW+uWAgaaB9F2aK0EcAogRubKCRfw6gHfCJQTiOXZeY+AYPWAcV37YO8zFt3DX4uGu/Q2gae1c0ymY3Zv1yA/fC9Fpz041fdUdgJ+Jcv9eSONmuwBAboCqlN77Sd//wmqvdTWwwjn2g5cRIo9v46aUMfqzPQz6/cDHEcwV/tHP9dAANlNyZf2jV5HVup86Ryl8lv9jHTu0rMW1i3YbjrDWi+BIcyX9rL2AeeA6yn5QPfX2GXH+RzHsasizOeBjLeYwIJTq/0qme6yPAajkF9UCMj+JbAkOwnHBCDBqTfQb+Wi/24EK2MmdDMPDAEOkiNTo25QgBCd6j2KcPRVaUmG33we6J65R6Tx8lbPamQeq5SCcxSSg3x+YvW7P0up4tVXOjfSu/rpdj92TpT1zGurka99gd2dLdtola3TanvFE/aE9jj7ZjgZ2undxCueFHiCak97HcdMNDaaP801P3kWrzqL8jvdZwpmMDeSL5I7ohRPQbpgVysBK9gdqSOX2tGSHwrIyYZHFinYI0dTFXkPdZD8AvwPAk/SOcije9uNxLh7DnjpDskpnkO+l86T5kAgGmOUDyP9oP0v2Znuf+kpXUdnxn2DuA+1Pm4Dxv2YBsz5v+6p6l35vvqM1oJASmq7yibW/M1j4MkDqxwNQPoVFTCZA2u7i5ntlHLbpjk2FTkEY6jMpucSzj/VqDFDFXsZGYcNzReO+3QWqgZd9omSB//BQYzM6YoAOACD6HdHz1gqnKgcKdZrtvXx5yHj1oMq0H4vvS/s+KbrST3FDydOz5lBf7S1ae2DfWvs71plu22lesNWZeCyLFAwDce2vBva/KZn48tbD0SVVnc2Gwxs6sl3Yz+P2DTu3wD80gNpOrMC1EJtemNu2by9YaujAysd7Nl0t+U2I9+Sjco8d2rL2cgymCXOr2z+9r0tP5zb5PbSFoWFVTt1G5WCX428gRqHyqoqgM54atPhyHrLQD/rdnMjt9b+vlX3D7ySqNhoWWN7I1DOoDcLZoPFCC4mr6y6e/nWyl9/bZPbO7Ph2NdvBW4AhU21GnpyYFMWSzbij/amdT75LWt99pllB3vOPJFvVGwxXViJXhalquMNJC0yZ5N+18qnb210emHjkxMz+ovBKlCtWGl30+p72z7uy9sbu7i9tlIF0DDzwFPGWowmNp70QxZ4llm9uWGtw0dW3juwws6u1fd2rdBpOZA3JcOZpEN6FkFZz71GY5tdXdj5u7e2wr6GlrrfsybgZqQMchuA5MkMmtXQb0M9xpyGe1Gx0tamLXb3LXt8aPnTj6wG3Xk9DwDcKvhTUBPiDGKR4IeMoNvv9q359XPrnp6Ydam2GroPVt3ZsYwEwvaGZcOV+zHjwdCB8Ht7J9D6VOclB+wIKjFvxU7Lyjsbdr0Y29uzE/vyzSu7urk2ozqzmHkirPAJAMBlknjCmVvrqAjmkxT9UH4/lC8Pfbv0b6j2ZC9IFgmfYG4dqE8qofVeyWPpslR+Ss6l90lt+/S9svtkq0r3S6YGnCT01hFgm2JCCmrKhpHtoeulQZDULta4Zef7WY49bfU+JW2lukdzI/3I59OkDK6Bb8dn3F/w3nexf+lPUCErQUZrltp3zAXnjXMhnxM806m/YsUlQL9sWfk0GreCHHpG2aC6FveSbZc+I/eV/uMzabIcf2s9OD/SqfxUkEvX0v3SfSA7VK/hs6e68aENC/7gVMvoOcxqdD04QqQkXlzfhP3plY+hmpdkaQLYdZIzs4r3TxsRuKCSk56mWcGaZaiLKzYcTULfovnE5avLdrCOIcHCub9nu1K3+irYnXfzsX+7DbBYWjcyvgQ66BCEgG3IgxH0taaXHHImUq3J3tD+awCs16qWt3LbefzIA22j0SAk40GbXq267hHjCvPmuEpMqCXxj2T3Zr3uCQrXJ5d2/ua9TXoDT7oGzAd/obKuhb5k3xBkm079Z2+5sAZsVMwH1TckPRXLoafVnH5IIckJ9UGSI3MJ+I8twDf4ORVCFaqdlmE/gR9SEYSOnRJ4Yv87lmBuD9B3sFOqeeBpSJUpdLgezAgVbaylMzAVzRpW8T6OBHyoNCNoRjUP9gQVSTDQ0LtnHTCCojMGjbhmdzq1y9nQK3LrtYYHCs+nIxtynULFtoo1DzxOsqXT53kV83LlSeNgUdA2ehsQl4Vzr94aQKFJclsxc5scXJZAGe9HZuvcY8+cjrrrc5H6ZToT2Ou8nx7irDOBJ6hX2TPOVNIbe2JOe3PDtvZ2PSn65vLKTk9OPBEzVBkVfF6QA8yf0/5BE1gu2WG56YkhBJcykog8GFS2Rq3hODJ7hrWljxf+DYEpkjXxKzGVwMGg62VNscNI9sCGdEpz5geGhijXCExSXUTgyZPX0JV51VtkoEc8aFiuOXbMa2ALYHmrYkxYIu/JC+UDZbr3/vTebgFHx+dRsgnFQR6LSXq6SnY+1HfYTmvdGQsZ0BPOXBELf1Kd5brqD3/v5061J1CGi7sTGaufqpWyA3BsDhbwL//yL11I/7t/9+9CRJiGpwlHPxdNAR44stvNmn10dGitegD0b25v7a4/sNu7ng1nQeD4QD3jOlSoSNhXPKM8NOfiSwJbUTQWAGHG+KgW+vDhw7rxoAeMYvNbnov3KXtZQLJAFglqKYrUkZRieyj4w1yFiil9zjcdvVGWSwdM5SAyNr4AYzkABO3k9Oi6fEZgG2BlcJBik9tIe+SBjcTp5G+BF3Jg9SwCLmSICJDSPLrgjlSGmm8JcRnrMgR0DRkaMqJGk0AT5wbNLBhZ/pkIGC08gBSA+zEN8ADx4ZF2Jzisqe4tgE1GQhgvkeZAN+jg3SIEKYOhFKhYCP6tg58WKgiYC7KNwNHS6+t3AYFk2yprVJm/aUPN/VbbPv7sU9s92HUHp1OtWnkyt6w7sOHljRUvbz2wBA++O62uQMikIAOSYE2IfKu0EUPJ+Tw9w2HpQhzjCOEBtRuCbkIQq9OyXQJP0OVtbVhrcyOU5E6hK5h51sWHV/Byzy1vtd2Bqmy2QrZcq+7OpmcQLkKptYwrB7wSHk4JETdYYuCJSjIZMJw/HOEACJFVHbKHWQcvBSYj3INRMQs3AoJuXOKYEKWPgkmyJQV+PVMx9jHidwWHtd8oRybQdntxbm+/e26vv/vWrj8cu+PCehWbNa94gmqvTgPBZsuqZMp5U8qSR+1RDJw5FA0Z3m5wRi55Ak8+7/wvBtjuy0Vx6BZO7/gw8BRkXuw5FLOMf0qOpkGBH811/MPzACPYj5Hvci5W47G39eW0j7HqaZ2RBUi+DGcpBC8DIOgyMvI8F2Zz+/bLr+3733xlfSg+OTs06q3UbGOzbYVHB7Z9sGfbj/atubPt2UFUfQnQrET6E8ZB5qsbxXGtebabu7tgbA2HXtnD2AhoIQM5L1TodW+v7e3LV/b65St31NsbHau3WaeatWrIw9B812VoFvYX9zk5Obbjt2+80pbeSMNR3/r90PybU+YOSMxYZAxKKNBe1D4LRmgISgRn4Z4vW9VQyBQCT8wjRuPmxqbrk2a+aTt7u3Z09MR+61/8tm1s7dnCGxOH0mmAec8kHw5CYGw8Cj0HJiN3cM/O33syxM3Nlb18+dKDZu1O6CHlYIhXbIZM9IfOBWNJQevU4ZCzut7LauwY5a8+p2ukxkLqfMnJkQ6SjkBmsJaMTY6L7qVeRupX6KsRI7LsPQGmKZDINaTHJZ81Ru4hneT7LEm00HgESPOadJ4HI5bztezXMurQogAAIABJREFUZ7UPpEeCrggJNJL7Ah/Z0wIlRbengI7PUywVlyOcgqDSJdKJAkW4r+ZBGZ+6r5xo6Rz6E7hBSwAg4aLXc7K/uS7vEcia2lc8h5ystQyOOpXPlGjIHXs3cU0cOFUB0MiewJPsF8lq5Kr2CM6erqv9qr3i+jrOn2S89oqCHArMaG5kH6zfT1+URJ48dJwVeHLQVFSlESDyTfMg61f7RIau5lT3TX/670ngKT0Xa/0Tg0Ba93T86T4R8KOf90b6j7PFdIZ1fe0rBYKYP1XmhySEnw5cuayJQI7bHTHIpusqQ08yxfVxlBE6xw4ixUAjz+XnimxGUS/Gxtz8n8xfZB3OClVGfnadFoIeHuEZ3fYBwI1Osz+rheCLrx3CNn6R1YkcwRHzwBOZkBGQSavaCORzBhU0gTNd8sVpf5chMLsOnCUVd35uWN9I18i5UcUTZ2Cj07JWvWDNeiNklUbalo2tTRtOp3Z+dek9ni4jbS2JDDiy668k8CQ5la6n27zj8doe1bzLlnVnOzI6yAbg2vJT+F1AodsFscFzFpO80oQ4d0Qf9P/jPgreSDbyU+8N5+4+kKZ1l2/l8qNExmOQEX7eAWJiwDvcLlgK0kfaZ9pPkvvcS+9JdZFkJdfUPpGclgz80X6NQVJdQ7KIn7IvJff5XJrsIN9J+oP3YUMIONQZ11r6PCXBUPmgblvG+2GPu14jYETeGFrf+xhkDuB0RgPbLddty4pWoRcTQBQ+NbQ7JJspmOg9HhbuFziYGitKpgAXnFtfuNAvA/o9zq2f9TkVVOZsC9jqVei2tzvW2t+xxtaWTUnoqQX6aA8gAmwMp15lcnN2YbWLKwd4MkDErS2r7e9Y7WDP8t1tq7XaNi2Evk88j1PsDSI93/WdTW571ixNbHh7bePLc5t372wBJR99+QAzIoXLqly1Yr1tlfqGFattK2xsW/Hxvq122jZuBH+Zb9l9XmkeAV8js5sKISj2Ti5s8frYusfHtiwurLm/Zbb7yG1J+hFB4Q7lOM84G069T641i24TjwlqlIrWhCp9d8/KG5tWarZsOp861R6+An1IhlRTTYZWHYyt/+69Lf6/X9rw8tKK/YHVAW4AkEjCy6u2qtSsQJVbqWqj5crm9ZZtfvqZNZ99bEsqb3KynQOl/Gw8tcVw5pnr2Xhk817X165w8c4GZxc2ubj0Pkd8EUBZdhpWaOa2tblpx2en9v7kve85MucXUCOOZ051uMjmITs6K/jat/YOrLK9ZwXYH3Z2zbY7NgHkBOyBkhDx1e/b6q7r9PAEm14//87m11dWGPbgi7Y6IBpAFDFRZH8hUB15hQDVltnSgS3HbSaZFfFN9x9Z5dlH1nj2seXbO+vAE32IAc68MJnAVQSmoHqElaHy1fd2Q+Dr5tKm19decVo/OLDqo8dW3t21/ijKWyiHYxUgyRx88cyNccFBN/qdLKsl94Grmxt2Mejaizev7IsfvrGLq0uzatn9YXoaBi75QANExYV0unR3qisl337qPaltkcq09Hf8HeYwlc0/sgFiYkj6GelwyerUlkntI33mp+wWvZbaprKNJItZP+Rjat+t5VrE3ND3kqey7dJAkOzS1Ib7KTkvLEq6hzELi9NYJX8ln4ULys7W+/E1eS8yQuw58h9TXcF12a/pl+xlrTX7wOWugleVkAjk/iRJ6TFJR3PHWHidsfBMelbhf0qa03Mq8USJCqmNnvpoWmv3P6PPhb8vvZ1iWNqL0mfaL9on6V5Vogn/S+dXPgVIHfY+NpLjWP5N8hqUoAurYn+RHMFcQBdXKloJXQ52RfXSqujVuASehtCjESzJClYvVkIFebFkt4Oe9RYEoEInBvoEVaFwhbqsUrZOoWKlcbDjRtnS+quZn1UAeAWenNElC5VHUPz6us3n1qVNRTXoC55Jif5az53NtmNxJB/vPd63OtSCMAFwcXRoOVDIq9qJNWV/sW5u/xDQnq+cGg1fhsDTxdsPHnii4ikA/KsQrIn9vqlEGs2mnmDfWy2tVS479V3d6IleCH0UF/Q+HXmgxnU9TEKkOXuhUUg28Z6PtrJWpWZ16OmiYSyaPcbOvZB9ztKDjKdFhxWtCa0sNLBFbKCxr2+V5JRyySrY2QSespV1wDxIuJhP7W48sCmfL/G+qq+jB8Ri/yAPSK4CjSLPy+t3NrPzYd+my6W1Gm0r1Gp2TvBwPHJdVy9UHe8k8EQVk7Mk4bMSRZktnD7VA0/YajP6RM3WFU8E07zCCUyLflPoIXoTRduL6XjXv177DSkWIl+HhAvef3R05H3EwdVPj098r3DfrDtyirxmp22buzsehCLBlh5PY5LCiuiNktt37n+TvL8M693Ka7a9LHs1E73Cas1GqMYiwAj1Yr3u9MesD4EnD8SwliTDg0ktM/8MASsPJoKJgxXDQE5yCxVu9NWN1IG8RuCJakDHdL3yK3M8ynURZ7MYgvH8TTVgnjc88MQ6oj85gI4BQF/oFIYkKgYmBQKMoc+U+flzRrJl8D/T71SeOgaT2P9O9xfxB55X/o/wDl5zTOpf/Tf/lVPtyfjWDdwpdeUTejUBwvETKrsvv/zSAzwIUzKslM3ARd1QiRFoB3LIEJpNbbPTsCqUYc2mC4fJnJ4/CHwmNlRTBKEcQMcgMEPzdW2oVKDKOOj3hw5wcl9VZfFZz6bkAWNPGq4hg5br8LqCLnrmn1KYyv7gM6niltKg1E2K3LNCY78nxsAG9qz7CHrzXD//+c+9quMf/uEffH6VfaygkX5SPRCMjPteHKqsSh0s3sfzi9JDzpsUy1rBJvRJ6XPyfMow5H4CwHgmKdOHTp3m3sESeK5nMz9MRJXZI5QoMi7Wf+CgahTmMwifAzWb74FJMCClwNeAQgQxA3gF6HZPA0IQ4D4zvBI39n3lFI1ftZ/5LLR0Wp/1pk9oWcgWkDGC8PN9OA/BK9Zmr9mwTz75xPZ2tqydNyxnP/UGVhjC09235V13HbhyYz32rPAodaVghWJ1zffpD0sGLhHwVTjkOBIrqvJGZMZWbIVjUSlZY3fHmlsbVnm0733UEDasFcokG03t8tV7O3791mrNlldC5TubVt3uWGOz44Eo7SPmTtUy7tjFBsZurMQqLzfQHgSeZMwgfELgKdK8EHiah/XwCLsVPMtFwWKVhbqRSnZAIQDOMnp01nRWBLjJsNLarYE8qLRGE7u7uLAXX3xpL7/52n8fDnoe3KwiV+p1y7c61tzasnK9YUU4WGtw6OYeyAMQc1lFgD06tT4+p9MBiAlVSt4Mj6tG4YnsgRqFqrV7w/o+25gm3zIw9Txe/afm50nvkjVo+rCfSaRX9KDIOFAGsJuRTZ51MwoVQJLBSgCQQTqzQDvk44sVU264R8AcJfnq+Q/2m3/6Jzt9/c4y6LE8g9GcNqP+6LHTq2w9eWQtGiFvdqyeN61COSxJtdUAaPk6TQLohHGqPXN1c7POXkepc2/kAAF25ByGCI1JTz4c2w/Pn3vlUofM2k7Haq26tSptp9CTgUwWkAOu87kHnl59/+06gE+2NYEnNewlEOXxQg8shYCFDEadaeZQQQDmiH5wa1luIWlAe5cmoiGov/BkC6qeHu09NYDIR48OveKps7nrit4pYYuAqtDULG3YhzOf7xu7urqwXrfrSQl3XYJON9bt3nkAin3QbNXXWW1yrlKHRIqb/2kvSdnLadVPOTQytPQ37+d3URHq/Xr2FCAV4CvAkdekE7T2qUMl4z7NaNf4BATqXHMu5KhKDqWOvXSZbIfUQXKgM9L/aY3l+HHd4PiHII+AWze4YoUy/08DfMroTIFfnAnpOfYO33KSXQdWa349GU5yaNKxyRbQGN0YizpM/9P8a6713OgznknZjdq3ytyjB5Kun+pyXU/zrXkTSKA5ruUN1z8CSTzbUEk+gEiF+4xeAglBD4RED78f9nEEOTUH0g28TuZXuof1XAG0jj0OY6WL5iS1o+j59l8CVtwxThKbFJTw+yhD80GwVWMQOJF+XudM8lg9mvRM0k/az3V6okSnXfOQPqNsUoFLqa0azuCPny+dA61dmhAk20zzL7nI31pbjYfPKfOTZB4FmZkXnQHJgVSm6B5cDyAOu0f7TsFH38NRv7lO9mbsIVuOYCTvc5kLGO1BpSz0kSQL03tuBJqmaQR+RCMMSMjRwO7irI2msedTDIiQrKOxer8bwE4c4Hg9ejwxHp5vMBw7MKCzw/1kQ0pO0DjcQZVoz9UqwQ4I9gGBhYm1my13osfDEGSnIne2MrvrdW2+zKzXH7oOcgq96I/4uY7ZfOl+0NwqmUAAenqGFLiQzNN5VGBZAIYnQ8SsZ9+3S1Vi32doBxs5BJPvbb4QrJZuS/ev7rmWu1mk04qJXW7DxsQ2t/HmYQ9rfyOP7jO0Q7BDiUOaV1/3GBiVzJW9oD0vXa0gk+S39qv8l7UcibpA+0DnF3sola0ap2Sw5OB6/FQJxv2uQIdktOZGOoexT0bDtd+n86ckN9+n0zB/ZCd7HxuA2tnUAzXNam7txcx2S7ntWtkqVP4spt5jobXMPBBFUMLlJIkZMSHNafcWUO7MbA6lm/cbY7tFOwegVLR82cKqxYoHnrBXYTmgYmnv82e2dfTYbofD2JA6UDlDUT2/7Vvvw7mzCJR7d26jlVptK+9sW2Vvx6r7e1bb3bYqIB2MDQA9uKKMl+odmqrTq2c0tcXVuY3pW3l9Yau7W1sM6L9Jk3IaYee2IFDd7lihsWFWblip0rACNGy7G5ZtNW3WDAku3tsYMG4yCf0y6vUQAJ+MHAQd3d7a6v25rd6e2Pjswqxqzuww2aVaf9eqrYaNSNiaTG0ymvr4AICmRkZ/ZuM+tmLB/aMCPkKrY6VGw8bzkTVKNQ+gkm0+nI1sNhpYbTyx2eWtjf/ff7L+6YllvVtrAoJhC7MmrbYVmk1bUP1OT9lqzaZQNj06tCaU+u2W5Z2ODXrXfjb73b4Nz6+sOpxYdndn88Gd1UoFG168tdld3xZ3VCAFILvcadqimdvAQoUnNuzp+Yn7B55tHRvUE3iyKjREEZwrVSxvb1h1d8/yR4dW39q2WadlqwqTlVtWqXoyFP7r7PLGptDd3V7a8csXNro4t+pkZBWAY+Q7NhU51yQSe+CRzTnzRJNlAQCt4mDubF6wJbTZH31sjU8/tQoBqO1t98lcxtDKABA52h24/84jEeV//vrYbt6/seX5iY1IGu4NrHlwaPWPP7XKwSO7IlM/r1m1Ufcgn4IEgKZ+bi9Cw3oPdlaK7r+U6hU7ubqwl29e2/OXz+3Nu3d+triO61UA6snUAfVVUDc/yppP9bEYeHT2ZScEbCz4fz/1JfkkXyXFbHhNthxzk8oq2R/S96ltlfoIel9qkzy0XSQXU99b95KNz97SM8k3YGzSSfIjZTOntrvkqN4rHz61pZRUlj5XauNIf6U2oeYntZ0ZL3PN+0Wp5rZX9NVTG1ljdP8pSaThs3oO2Wk8n1cLRD2K/aHxA5JTFSMbT/Mv/a3n5XUFPvC3uL9wtPV1o+zWNTRe/f1TOolrCutynz7utRSTTOc69fE05lQ3ap2E53HtSrkeqJNj8IkKGy8Ei8mfHWeOmdlyMnO91ebcU31FJTrYVazmGCwDHaxXPK0s0PqXSXgu282wZ2PwrlIWqnighaWSZTa3TqNurULFrB+C7rNyIcq9kAjUi4UNGh8VaLn35l4YiXN485ob2QzCQ5jTdrPu/eCgbz18/Nha9MtjjPS8wQ4oBftR68dnlcjr61imoilgHiTWXx1f2N3phfd4qlioIvZkX68EDd8khkCFRwULqbGNQsE65Zo/Zx6Tu3ieyWJiy3LZ7WWviKGNoNOBrjxJn/8B6ncorChXPeDj+388cko+Kpu5Pf3iva0HtOIE1K1gOW0x6MeI0U7QiR5RVIhiZ68s0MVVSh5A4Vq96dgGVKXhixZL1qrm3lvqZgDeQmAL+z/zKigqtuhRRQDppjC3i1HPsfx2pW5ZrW5Xq5ldDwc+R9VCxSnzJoWV34c55ToE0bgWuoYKIJ8P+qd68k2o/IK6jj3q/ZSgJ4y08R4wjDbv6ay/TgpnHwgvkXxexEINMKn93T1PYj4/PfMz7oGh/tQDTzD+7Bzse1sOcKzLs3PHTkaDkfd4EnMEgSf2d16q2GaraduWe5UW+4mk7UqN8CL9cMtWB38kSRkZH5OJMBLdvoGmslgJrSyqNddPCjypXyaLXytm/1ngqRILaHxM7obFvp+Rzlw9kDnS2A9Zubim2gOfdR8OSnXYXLyCioIHEggh3qKQIPpz0EHG3uipjkj9afctVGyCnfig4kly/yF2kf3r//6/XaWKRkJzXUGyWrqgJ6jjGQb0lTk5WQeX6A9CcEXZaRLs/HTQh6zp4dCrneCUBJAEDB9OMZ7J+ArG3HIVlAK84VyLcsiweULvBweGI6CjSeBvqmYEkhGAUQYb7+fz4+E9vRKbEgOX67GpCI7oWhLGMiKk+NOfvCah7waig2rB4efacqL4jDvGUam7UR2zdX//93/f70kfKgduKiF4osCfrisAjIzDdPHcSYlAcMjeD85IOj8ulOG3j5yzUrIyUngvr62zPGKWeuq8CnzjswIzU8NHwCIRV7441PSXevr4yJ+F7P5f//rX9uHszNfQHXH4sSOwz72h6eD6AjVT0EBzzX7wqqEYmBRQFwzB4IDXMIBjnw6ALK0lmRGebRYrpLTPtaY8I9RrMmic+5K9GPt+sVd36rl9/PQj2+t0rE32OLQPt30rzxcuVKbD++aRTt6mssMsAnq1egCHonAgCkwEfEFABWeS0mGAmAl7qGIraBs3Nmzj6NCKedXyvb01tRVGf3Eyt97Jmd2+O7F5f2S1o0dOs1fd6Vi507Zap+XB3TJKEW52eHpjXyMAKRl1HnRiTpNKCYCN8BUi3GFfld3h5ac72rHHkYMSVDQt6Ut83yPFBVvsWQMwT5M8Afv6vxQE42Lt03PN/1LH3o2e8dR65xf29T/+k3335W+sT7BjNgnlsh1KXStOtUePp2It98aGvNZstLwBOHPO83DdnIxQHG0cK4+9YSTGLGrySmNgNDgKeGlUTYZ5C3swVNCF4Mhi3Thbhnw6djkrzFsqrLVH3ECGMULnmb3lwfLQ8w75cX155fKX65KxoYpJyZr+ZHAPOM4CmKdn9WeYLu2KufvNr+3lN9/acjC0GsYlGV40lN4/9LnbOnpkrUd71t7etM7GljVrue9NsmEkK8i+5wsQMszP0qn2HEAcjdZ96R4/fuxBG+/xRGbYZOS0kN99840HZTzwtLVpjVbDallurVZjHWAgmKSg9bt3b+347Sv/m0zrIFcJss1dIXL/wSBUQPl+jOvCTzlRks3B0BcF59TL3GWwroP1EeQuYBhXqz7Xe9uPbe9g3wNPT54+88BTsUSCQe77qtu98UDh7e21nRy/t8uzU7s4hx4w0NKNxmF+VE3DXELvJ3CL97C27Pv1PCeVTno2nVs5aNJDCiDJWZZzwvt1zXT/aV4kE7RfFMhxmRj1gUBv/pZBzu8CU3WupV+039MAjM4449PZlvyVjH+oe/WMctpS/cY902emPxifl/zXPmAsjFNUVmtHXwHoSImJ0av5YYycNe/lMh6HrMq8vq6YFbCrudZzSK7pHnJ8eZ+AY57FHeHoQGutKXPX3PA61+B6CjwRbBX46llOERh2Az7aRJInmkfp+WBXhT6Da7ssOSsAL+Tqu8QnqynSp3n/gzWv9H3ihvaMZBnvwSnQvOi+et33H/0/Enmh/ac54ixIt+s5NB7f+7EFk19T6ilW1/i+eFCxlNo6jEe2l3SMxhYVXQiuP8joSuVzXg32l8aoedT66bPr6yXXCs96P+hUz2nPpOOS45qOUftd8natvxUMi0kyBFjczomGvyoZU3mQAi+6Ho4mGXAC5rUHgqMfzpDzkXsiAjmZZOOFOfN5WgYQ0aueCDxBP0W2phYu0thmBdn1wbnls8hEAk+M1fUeVeLKDo/nABCfu8qhnMzuwT4YExR4euhwap2YF6oURF9XKRU8UYvEAgCXSjWzZl7357i9JlFswGM7dQlY+4js10lIaPDqGShCos2Iw4Z8Sf0RyWXJCGwxBfRd9segvp6TMy3ZpTOdyhnZ3r4nljqX9327UnmocaT7VdfSntJ+kw22skDZp3vzWckqfh+PZm5fS0bSn1A2G7IXC1bJHgo88bn1msYAmMak8xJ8t1C9mgKROkcap4Jxuv9DsJPzLb+Ea8s/kt5krQREaQxrgCgmFCgAJX9MZ9v3FAGlJFivedJ4SpGC2mmlS6FnEwA9AYKNRss6pZJtFyq2V6hYA1sPn202sdpsabW52ZQ+BrWqAx7eBwB8n0xRgCf2G70eAEy9yvqeQnMekyuIQhB4clAmK1qxnlvt0a5tfPzUWvt7Hrh1MJWkdQArKpXOr2xydWfL3shWk4Fl9dxKGxtW2du1/NEjDzxVNzetmOfWo3E6PokDJYF+h2bz0LxNh2Obfzi36e21ra4vzXo3tuh1A7VclQzgjs1rZSu0N21ZrXvgqZa3PLFu3qxaeadj2UbDM89dbuNPUcUZ+24AUE1ubkIfi+HAstMrKx9f2pKxl1dOB3i90bGtgz2rbHRsArDJc86gxAuZw5PFwppQPkJrR4VMq2l4ofhZxQr26dJqWdmmBNGygk1XMxv17qzUH1jWG9j0i6/shj5M2K3FQMe9qOdOZVfe2rRugYBOyYqwnFRKVmpD37drlUbuFODMkdMAYiefntny9NyWJ6eWjXuW18puHy4GI8v6E1uNQ4V7cYPAU9V7bvQmgeb/+ubS6ebwOeulsrVqdV+HrJx5k/jiDHlNNlnF8t19ax0+ttrmli1b9OtqmXVatoSCB3B0PLHpxbWNr2+tf/rOBtdXNjw/tdJ4aCWvoFs6kIYv5HICDAA5TtIiVbCqeCqXrU//ZXrsfvK5tT//3Ao7e1YkkB/tKgBfDz5bwINIZNZ5clvz5Nzujt9bdnlmkzdvbHhxY629x9b+rZ9Z5ejQBp22B4ygjlxBix3ZNQg8eU+xGeDdws8KtgzUQ9j2H46P7cPxO/v+xQt78eqlUSXgfZB5HrAh2FlIvImBJ8kEzpoSOIJOCVTOqYxPcRDZunpdcvbeBgpYi64rG082rGhxZXOk9ot0fWqPpHaG7GfZauk4dX+uJ12U2qeyqVURqmtIxqxtMdEvJ4nXCv4LG+KndICwONms8hGUgKAKIPkQqe2c2oGyg1PbUvOopAaeq0m1Y5KYlK6DjyEGnuQX8NzSEfwP+x8bQb6GgNPoQDrtvcbwMIgkW/bh3Gmt+akkfO15+abyseQHyuZNbT8+Ix0pH1G66iGWl+6L9Br6PcX8tA+8GpreSrSsKIQqJ/RNqHoPVewZ1TKAFLOp1VaZtfF9VyH4TUXT2BZOi0YiteNaVITMl+uqGCrbeW1ayryi1AMLJGDEKpatVtO2ynVPpnabsGjWn09czlKVQeDJbQEqdTPaYJQ9AYoxud1SCUEot1cjPis/i7n36i1nRCp7r+bOxobLeKdHo19PHmwb7RvZDWt735auT9BRo8HQA0/Dq9tA/bYKmDTjIGnPE4aKBRtNJy5vnGKtYFZdmlcgbRRrTrsXhr+0OUk/UM3Ppl4hhZ1L4IkAFIF0vtEdDXCuQtkDQiwLFP/MeZEqTiv6/agoIsDDc2ALVEiWHjOnVFhXPJDEmkFbm83n/ne7UffxDsYju5uOPGDm9g3jrdSsldftunsXKn1ilQwBi3a55q9jCxzbyKkRmaMGifP06coWTsFnk7kVwDTLRRtHqj36OCFVeRa+nf6PgPJsbiOSWagsioEnbHDWFh+TwBsBL6fOjEmN2CRn89CLy3uhR2aTVAZMI77cabXc5mcN+db5U+Dp0ZMj2zk88DknvkHwCbx1RvAO1o/Y85W+Th5YpZq9Ube9cisk81PNG9t6eJyB6nOo9qhGh/64Ug5VU4uVyyT2MT2eQjVeHmhgYS5arkKFOX0q58t14Mltap6d9Y3MR07R6PB/wOJcL0UfIcg4aP4KHnjCtmStvYiAOAtMUFRJe5AJZqjQ+gWGMu8V7LV2FE78tH+cypiHgae1vRx989T3WMvM//G/+1ceeOJFGegcIGUnq6yZ7HW+WBApXno/MECAGv6XZn9IaE6zss2nQ2vmuS0o467X/WCRxUjZGY6lDH0qn+r10Kyda4aKpFDSLXBWAlfCHdBYr+GEQN8hakCUHBuHsUj5qqwSgQ6gKUUgB0gCTE4K4G+qYLXAPCvOLAAjX9xbGQrKNtWchOBIzQMCOL08F32o9MW88xpfaRCKeaFxmJxPKU0FSngv1+UnzyWQTxF7xiRFnzpuCspxX97DHIgaS9fhNaLDZOs/DDxpPr1SqWS2s7Xtc85nf/fnP7c/+qM/8sDT//G//e/27YtX66AFSoeDgTBljohwK/Amp5G5kiPsAt25ZsP6u/EQq22CYghUGe12a+3c09OFL4+Uw3VeCoE9zZ2EEmP3z3Y6PvfM2TDSbjj3ZaXiz7RVK9uzoye239ywDcoYB0Mb39x62Sdlq4PpPfBA4MmDTETr2eOUTeZ1d0bFdYmSAZRBwRBl5u+CTwj9iOpWbjStCfXZxx95tmO10XJhQR+ZBcG7qzt7/9VzG59d2l5n0zb+5c+8KqVMpRN0e2S2rQpWnq+cE3VcDNnrrlCj8CSQtHauY+BSwEZQwpEv1sFHot4JtUgSeFp6RiK8pAE8coM0BkHdgC6GklMZnwJdZXSngKSMh/SsRZFq427fbo9P7Jt//E/25ofnNp/Q8DGUY+dNMuHKIXhycOBZffTB4h5tshrpURDpUpyuDrq9WJaN7KIqjiAC7+d9LrjXUXtE+tz3nJ4hMBPFniNLSlkDN72eLc1mlpDV2UsFsAx7lK2MU6qb3BFwvLw0AAAgAElEQVSI2UbICSqFoLDjC3lL5ak3gd7Y8DN71b0OVVLRwcA55W8FkZ1Xfja3F999a1/98ldOt0dzUAJQlBK3N/etvtWxztGBdR4fWHtny7a3d22j2Qr9PCgzjjQ4ajTr/LTRmYKzl3PEWKUbnjx54okK7mzUah4kpDnw119+aefnpx546mxvWbPdtMKsaABYAunp4eQ9ka6u7JtvvrYeDvd47DR7OK3BIclMlY2DQXcN3GkPrZ0m34vBswy0hSufM+4hmcm68RpryDrzEwpP7oPOq1c79uyTj+3p04/s0eGRU+1Va+yXivWGAxuO7tzohDv41csf7PTDe7u6vAiN3Qu0BgiVq3y7TrEQtEwN5RR4k96RbpC+4W8FyqRbuY76/aRnTE6WQM3UqHbDMmbP8eyisFLWl2wABTWkW/UZrq2kBslu2Q+pU6WzjR5XlR7XFlArOikFVXUfnlNBsDSwpSAa91AAJCQvjNfBX9kl3EN6TwCrjCHJdVErAHalWYV8jvOmcSI/9Hy6lkBV6eFUP3Kfh06ePi+9lr6f5qOuR2PwWbJEgSccQv2eUrDxfun39HXJAa7j9sldzxvCak49cBArxDCsJzh5EeQnOSLI3PDl+8Yd0pD1Kdmmvex2xCwEFCXj9GzhHFWc7kj/S20t6R+eT5/Vnpcjz9/u9MUvBZ6UQOFjSqhq+JzOz9pOi8+aGspyvP296GhVdyWf1/vpa5SCQdJPGj9822ujP6GUXYM8uJMPrqs9wvyxzwTKMD9aC37nNarHOZvMoe6j8+zzSfJWOZxjT/SKFUMeeCKrL9p37HHGrMBHsC1nblsE/vyIwMF9r2o9susBMqEX9iDiPDamDQ4qTmC9Hmwnb3DsNMMrp8twW88rpMhSDtdkTARx+GLsgzHB/5DFzPXUb1OJIv6c84n7C2IG6PaHAQivVOyu2/eeMu7oRT0cqJdD0J3PK/DkNLt8rlTwilz6EJIQ0WzXHQiZDCc26A3cf6BvAM6v94eahv5UAruoeJKuh6JC8+r2VaTI1XnWedX+1vqxxpJhqV8j30Z7TPJ5bSeB+fpeDYCH9EgqGyWnmVPmgmdO7RA+wzfzx5zMocBR4C/aiTqnDiiOZlavBx+Be6J3BVbSm3FIr5mEZlV7U2cq1V+y4ZUMIlpxrX+qp3QO0rmT7uIZeYb07EjGprKJ+eMezINkPPdgviQnsaV4nXWXTHUALCbukQEumcI4dXalT1bwkcV+TMVywcEGAk+AKlutjtWLRdst1uygVLMW1aGASaOx1fC9ZmbdesVqAAkRnIAWBQDPwajJ2PvxhEbvUQ7OQlIhfSWcrqc4tUpWduaEvNGy1s6u1R7vW2V/27JWbu1YcckeH9zc2M2HUxudXlmpP/aeE6tsbpbXrAgFPNU6T55Y/dG+Za12oICBESOvBfAkZlRTBQD9NbKpdD606fW5Tc8+2Pzq3GY3XZtP51ZrblprY9t7FVmjZRMypKttq+NrrRY2LmdW39+08vaGzz/XRBY76A9YE5Mq5rd3Toe2nE6sdtO36smtzc8vbEQl02bdVh8/tcbOts3rNRvYwjPIPdlwMveM70q1bq16bpO7rgfhYObwfkfoxLxu/VnP6rBSTBdWqRJEKlj/+tpmV9e2ur2z1evXdvHyhc0vzpy1jwDhot20CoGdvT0r7j/zjHOyzwG5CnklUO6gnxsEhwJ7wajXs/npqY1fvrLx69dWGnetUa/aKBvZ9G5o5SnFS1BNZ1bo1K24Ubd5tWjnvbB3b66vnRUDyiuyxaH5gSVuVVzZYjpzf4/9MFsVrLq9ba3HR04lWNmEVrBtq07LFtWa097VSDi563ng6fL191aE3ujizPs8ZaORLWaTkFRLxjVJegR4vGdZpHfMqJQOjBkX84U1Dvat9fFn1v7sc2s+fmorKsAAtapV1wWiqcJ/mOO3xUbmnKfui9c2PPtg1Zsrm75+43uzvX9knd/+uVWOnljxyaFTTAJekgQ3i4kygJ60tp9loZ8FwSYS0mCgGQ16dvz+Xeir+s1ze/7qhZ8lkkyxHQhAqo+Gg7/RNudMC39AxgRsZbpONJDOTwMQqa8hWSX/MMjde1BbPpM+4zKSMxW/1jZDEqiSb5DaLOl9FCT7kU2TsGrwHJLv0lsah/SNriFd4bZDtPc4k2v9LIp6VR/H5BOu67ZK9EekmxyIj5iWfFzkrGxwyVPJfdnvPIt0vIB9ZwSJvb1TfwPbR/6OnkfBQLcpYmL72t5M5D/vR15TRad739Psg1FmHnhSkMxlYUz+cl0YkyakL3hW7xsTKV75mzlJE+54ZulX6cjUNtU1FWBSYoX0qHwIT7qt19f0tNrDqa3qGGkEpDVuJarwPq8uLYVEfM4SvhT2PPCP424rs+mw50B1cTqz6mLlVTvIDyjjCEzczkYeBPGQQewb7n32Ih0bgScFHgg+gLEgBzh/9IGqZGb79Y5VqKJdrazvQYuRn2nvEQUNXdQJ2G6udwmOxx5P0wTblV3Jc7MnHeeBojMmIR49PXK8z30eWiyUS9ZsN9a2nXwv+b6+TgQVqDQ3s0Gv74En+iMaSfPzEGxCLnMPKJuRVd1B3wbTsQcb5vTomc6tsSraVjn3efM9wLoUVx6o8UBVDDx5LzoLrAEEQZZFqsfolVj0wItX6EHjR5VNtWx5oWLd0cCoOHNMkbMD3rjKbD6aWAUfoFK2ViV3W4R1LM7mfi3+X2pU7W7Qsy50tvQCin17m6WKNWt1T+JWywf6A1dWBQ86Qf1HRdPrZdem7oNlVltQNVywu+LKRiCB+G7Mz3Jh3dnY+mD9YOXgmiQscjZjmxQS4Kksw2fwyuUFtcrES0K1tVdZVWpe2c1aeCCsUrGXvcuAPYKBKVkyYhzsgUE8b/j79OnynnWLgJdxFnaLudPrHX3yzBNYLq6v7NWb13ZzdR2rrehzFPoVcU/G7tV+WdGatap1lhUr5VWnM4ZWMuyhsq8B+FnH6XYrXnHkgaJl6ANKIHMJFWG75T3pCbJRIUfgCbxYgacqjExR5nj/J/RSxPo5S6MFxScBH/f9H+3RYD+XrUA1WSH0EHN0FvmHDRD7T9FjCz3vMhC6R7A99/tDf2j0qnSQZNNaYcWEegWe/H3Q/8VELe6H/yV/RnLZ5f6//Tf/w4oFUNY3IDyAmzttsfeKqPRShekOaZ774mhg6cGXIKeZmxwkAc66jpwu7smglH3twanFwoNPCEUCIHyG+0l5KuOfihqUg/hQKa3UaxfnpzabBidUUVs5DsqGFuApZSwnjzFLIXPw1lmOkTaG1/y644ULNzkn8KGvHRWEgVfRBAeIZ6rXQ/8nnr1717fxJFBByXGlUoDnZjyAt92bW3fiZVjg4GshubZzL/uYQnYq/UOo9On1uh40IgNhMgaIr6FJvcEpziO9Rrx/AxUeWbjX1samPX78yD775BMH3371q/9kV9cByJYxJQdU/8trBVeAcvJw6v/kT/7E5+Bv/uZv7Nvv364DHyhBF7pJvwaqoZhL9pqMPVeYUclr76QGloBFKW4ZKsyhQGTGxPW4rgAzjTk1dGj6Cs83QsEBnphNQSlqO8+tk2X2CaBze9MKADXjiTsw1Lj6ARuMXZBpb6tqyo1rHJw8NFiGJoD3E9UGfKYXAmPbbu/6wadZYG2jY02oLna2rLm/7Qq7sNUxuxtafTC3/ttTL/O9G/Stb3M7/PSZzahyqucOpBAwQGhgLPPs9WbD+qOwfsyRAEKBy35uPfAUAgnhXEbwEeFD4/vF1HlDeZ6wT4PiZD1YO4wIB50S8Ij3uXFI6Sdz8ADYE4DLTwlNBa5krMpY4Flry6Udf/eNffEPv7CLd++CXKLheb1mWb3qjjuVl41O6IMF1R7OsmdhkyHYbASDkOpBMgwqodcb1EBk1ayBwSz2t8AxEZ3cMjSXFGjS7fbX9GUAQALVReOps6z5XHlFVQi+Ubbriim772kn+SmZpcwxAY/vX7+1Ny9feQVSs5F74Gz/8MDydtOfaxLHpsC6l4RHkCgALOFMABJ8+8WX9s2vv1gDIxiZBBUrjbrTOh58/NQ+/uxz29jailUKZFaHIAnXZKzaO5KjKErujaxBTrOmVAoRGEOu4+jzXj731Vdf2Pfff+8VP1RvEUirVIOTTmYO4yEodHd9bT+8eB56Ig0DlZ/L40WgFMTBlCEuuSogSkF+rilZ4AB4BHJZFwXXg6MSKs4IFPFZ5/2Nxizy4OmTz/15Dg8f22//7Hf8jAXHTL3LyNQZ+HMdH3+wi4sze/f+zRoUmy9GP6IiUkagdKuAMIGWyDAFRtNgUgpOpwAYY5FBsN6zMTDK+6RjpTNkFMjIZr+l51GOnsale6XGhu4jfa/Ah4w55lgyQGOT0SGAPAWLJeP1nlReCdhNQdn0eak00xnUGWAc/I6eYC7XZwOZSB+EVutHn9Hr3IPxeTPr2JdGcl36V+daMg08UEBqGoDhWswLzT7l/CtQ5Q5fDH4LRND66HOaA3Q179ce5v9yRqUT3cFOGhbLvpL+S9+voJPWzDP0k4pMgciy6Xgf4/Z1iBWenjEc91bokXdPJ8e8yMnlPRjgClyFc37fa8gB5Em4vuSr5Ir2rcaT2p6S1/wcTnqBE1uVJLH/jQMDjKUeHEvJWdlZAuOdLiQGjPhfem3+ducoUmjobGh/e6LPDCqo+4oRzaUSk+56/R9VM3J9ATyMyekrYuBPe0yyjZ9k53lvjFLgNvdGv5FaFSMf+0/yWU1e3YGIgEM1YQrQHtG5ZdyivuaZFAzRPPD+RrXmOnRt4wNait6tWLLhdGhQlGLTeVUQmeSA9YAQjvIVnVZPMtwrOSKIhLNTz9vrBDDZkaqoQbZzLebJ+0FF5gPZ3jyj7BKBPwLNJCNIimH8PCcJDjSmJsv16dOndvjokTt1yAloUM/OzkJ1rds2wcZZFsLe1JjXts16zyS2QtzbmnvNo86ygKjUFmM/II8YL8/I+BVo9DMWG//K/tZeETBFUE8BLt7DdSTPHBSJYJ2AKfkmGiN5GZJPaQCc90tX6UxKLyqIk8pGxiWAU+N3+VephCSMSMGus6K1lBzSuDRnkrN8nvXRmj8MwK7lZAQBdX51ltL5UJIDwSaNNZWhKXjHdR00TO3DJLC8tvcXIUgEYKL5IuABNUyr0bTtatGeHR7ZdrVhtcncWuT7Ejgajj04NWk1HZigPw0ZyyT1FKAT7w9t2h1YKQ+MIwBgJLIgD6AuXnglHzKO/kETv9b27r5tPzmy6t6WU9hBW3RQrnni1uDi2q7evLPh5ZU1aNCdFW3AfqPxObTeR49sudm21uPHtnH02KCoIVu5QDCEIAOZvlEGASwup6H/XH3ct3m3a90fXtn4+zdW7o3c9rb9Hcv2OjYvbFl5b9NmrarNfA/knunrIFmtGoG1stEDvTca2nQ59a5xlcHQVr0+jpFVayWrEMy+uLDRhxP3uQBUCvWqrY4OrPL4wKZbGzYkSc6z8alUg7poFZqkR73Dc/gaRWCE/wN4OthXKfiYmGeovSd3fZtg6797boMPp7b8cGHV4dST3ZbbbSt/8tiaTw9tuHVgea3h/Upc5hO8isANNO+lQmYDkmgvbyw7ObPC2w+2PHln096ZrZYEEO91l2cZk6zXblq5kXtAy8okt97a9VVgPlDAxPUMfjkZyQROSFwOvDtWrFa9JzC9VCettlXbbatub9oCfUUwqVzzINd0PLPuyUsPtC16fVsNBja9vbHCFLpD+sSurGa5zYsrm60mVqBy1IpWRd4XyjZwMK5kxc1tqz175t8GXePGpvtmPE9pBuyw8oRI6IYICgHI1enBPJ7YxemZFa+vrPzhvfW/e27zbt8DT/mTj6x2cGTLzw6s2Go7XWC10jCbxr4RedlmFbNsOHc/jnOMrxP0UOg3+/3LF/bD82/s9bvXPndu51bCfnBwGiqnmAghm1byQ3IIH1eYkHxc2dDIBwVU9J7URgjyMshAZIvr+ygHXbePRmvdrmCcZLfsE+lavS4fTDaI3qc9LntJ8knyNrVxZMtLX8jGlm3EeJXoIfp32cMpNapkvux32Qipjcxr8tHcHoxtONIgEvfjW/iMfkcXg21o7jQXsp94NhLjpbd45jUOob6Pq0gVGoNk0p96Vtmx6di1hrymivnU/tQ13AcgNTVS+fq+ouJHlGv44VR4xECrriFb18caeyQ+3H/ahwC/qV261tsxeVD+WarXUz2mKlI+J/suXR/sI7ezzJzWn9eoApM9BfXmbDq2KrYmzs547AGULao0RiMPgExKZqNCwAgaWdUDE4wHTMv3XwnKU+jn5gHLJJE52q15uWDtVck2sooHsublgt3Sz3kydjqzq0HfQX1k8wTdkBWsWa1YDjvJlGqqlffHQYfSEem2e2ez+dLfo0IAkkfoR0XS7s7Otge1qKqiLcbGzrb177puH7odFH0zfiexChmutZj0h3Z9em6T664VZwvX06PliNwnB/KZR9Kqbvs9G8zA+aBcK3l1F3NCPyV6G5VJvnc2lJHNKkUf96wA6E+ac7Ddfd7Yf1kIoJG47lVQs2lgoSEYT7XQdGX95cz6q5Ac2CyWPUhD8grz3ylWbLNUszb9QbOVLTMCWhOnS2Q8KODr8cD7auGrcT/aeXgPv3rN+ziyJgSP6lnJtmoNr6by5LB61U5HXVtERqlKkSDNKrAY4C/SamNry25HQxutlnaH3WPLkCw4m3vrnb0Swa0QGOGzrCfVS1PX35kn1LCH3T+hUoiiGPmsi6X1llN/VjBI2ShcG9sEbI8gFjobrIxKIQI+yDQSF6i0ahTKPuf/8r/+Y3v66cf2m6+/cqYuL3qh/9Sy6NVIHlTFPqCaz6CczL1qrLEo2gqdklcD9aH3gVx6YUK9XLWtVcnyTtsWtZL3L6NSw30+bAN6hDUqXinFHoauEGpKx0RJrKCCPQbmXKaI6peKQWgk2223G6FeJHBZiD01M5Ln2bdsiHLFirSyAHPHHaPqmfgTwTwS8dyOCOvpwabYgiRg9Suv4sfPDFgtVfWB6UI4vhhD3N6OSVqewB/x5DV9f+Jbuzz7X//nP/PAE44VXwJQ+SACXYDcQ0BCgRgZ7nK4BXquna7YePgeuA5AjRwGKR05VoBIOGLcm6x3Zavx0AKluRbvQVi8effe6UxU+UPgCUCzkdft5PSDHX84XwPfchqlPFFsqYLXM8rR4v26vzKkJdSlBLs3d2vFwnPRQ4Sf1VrZxyjwE+ecOa5BBRZBeua2Wq2sgQfu6/RUZm44yYFzIQSIT+ltEnhyATUNwDAA0N7+jn3yyTN78uTIpuOxvXv3xo7PL+z6+gbuEMtWxRARzRBsiMilZQWyrFYulHe3dzyA9Xu/8zve1+g//sdf2C/+n1/6hpPTrOeXcCwUVw4iMz8eQd7dtT/8wz90J/pv//Zv7Ysvv1srTmcui82ntU84XP6/uCdkFMlA4zoCArR+4vjV/PAZPwiRYkt7JTVm9DqvCSB05z02d+fQkM1G6SeHpQZAVK7Yk1bbDvf2bStvWIlsATLuvRdQCKjgBLkRC5c5gZkIunIfN2pik9xi7GXhgScAgsjdXspqzj9Lc9/O/o5Vtzq2yGvW2N7yLEOU9bI7NLvq2dnzV07dAJ85gmzjYNcKe9trWrBms+2CAfpJnsczzmLEWY54anQ6YOWZlMFhCWubUAuQEWkB/JAxpfUKRmLmDWLZkzJwQz+o8M2edSGXBJ5ktN2DFsERSEF2jZHxU1E2ury2k2+/sddUzLx96zKpUK158GVRKVq90fDAU73dCX0/yPggAwF/maztWuDwLRLlZ41jhZMzU9BgT1SEMahGNaYE7Ww69EwMgS70lBPYj4Jg3wtIUpZWCsTSA23tqExmvifKhcDrraoMBfFTQ5578DqBp3ev3zhtYqNe84ydnf1dp8Qjo7JQDkaeOw8RDNb88VwjSqjHEweNj9+8te+/+daGt113sDGyUDotqO92t233yaE9+/Qz297djWAyAaPQY0rgLXuEca4NdxJbZjMPOrEuyFYUIrKZ3wFf+OK1N29e2evXr+3m9srlHJVRzdZmuB4G7pysfQJPN/b6zUt79+6d9XuX64BXyGoMfQDlpGjOtH+ljwRQaS0Yv1cExEoRvU4VFeum51OSgpyOZmPb5dvh4aF9+ulntr/3yMET1gyjdDLtedDtxYsf7O3btx54uusSLAvUgAuM5QjMpw6a9oQANf3Nc6Tv17nVnOs5UzmZAp36v86g5CrXlwPE+6XjBMgLCEwBznXAIe2xk/y+1vHxejI2dB/2r2S2ni/VsTLof+QoJUGQ1BnUvKTryZoBImtupCc0DgHysj0ERks/KEicjolrYHQK/E7BeAVQ0nl0elRVs0WDTIEUrjEehcCKbCueWcEcrZX2hZzPFODAjuB17imAQA4V45aO03rqXMqu4f9hr4bgrZ5Z4DHVUJonjUfj0JzzGQ92xOomAk+SA5xF6VStjV5zGR9pADS+VNf7+UgquvU52RvMA45Wqj/SsYVrhexcxuTzHvtHaI/Tg5SxC2CQg76+ZihYWCca6Lxpb+LsPNSZ2l9udyxDRZfALD2D9jvVOrwu8ETrIX2CJL3XrbEyOQaNfF9CdRNtaP9MBMR9z4FEUw0RAXF0v5+FWAXmZ3n6z89fKiseJucocEZ2nz9TpGtUBrTkiTshMSsVAAbdqaCT6414E+YfeQCth59T0TAsSZQJNpTo8OR7uGwqh7lLAzJp4EnzLXtUe3YtL6GPgBpsGeR8q5G7ftrb27G93V2aRHiwCV8DgFdBZ+0ZKp8EHHIvtyOibce9qPhJZbL2hn7qTAiY1LkT+KQkCK4hG0pn1OUNgEFMdpOc8XMTA2N8zjOW1UMlJh34mYiBAumH9T5JAmSVaghoan0kY/isKpLS8yEZK5tHfqOeh/cqQVD2jZK/BEAGkDjYEOmzrQ9aPI963tSnTOdXZ0nPJZst1TXS89xHVawKxEuWSCZIZuhZgk31z1csui1rmdvY7GetG6DBZqPliXzPDnc98ARgkw3GVh7NbTYY2XIcKOxWBBnoPZNXHFDyZ2W/DsYenMqyiY36A1uQ/Txf2KjXtfGw7wlyPO+Y902mHmDZ3Nqx7cNDy3c3LWvV3Tau3Pate37l/ZxgS1hgo7G2ZMLO5jYoZNbc27XW00OrHOxZ4/CRVTobtixFMHgRGQDwiyJlKoEnwB3O1aJ7bbO7ro1ev7XF21OrDWahOopqpsNdy6o7VtzpOLXezBO9oF0rOtBk9P6pFOHDc4CWSiRy4ufjoc0uL2x+dWvZYGLFbGEl9kzvzuy654CnETHNq1b99BMr7O/YfG/LllTpZ2Wnl/bqF3xrsvo4I/hYgKEO9hfWdrthkyNGAfNISqNBN3Ta/ZFNBn3rvvjWRifnTvNXHc9cto0bVVsdbFvlYMfs8Km1Wp31XqYZuWMDLrfoJTS2IVWUF5e2fH9i9uqNzU/e2XJ0Y1lhboWs6iCQ5AMUUPlm20E/wKSsWnX5hI1J0JEgU7CXA/jj8o6erU7PE1gbkP8EnypUKuYNKzZyq+9uea+tpfs7Na+SY/1uT97a8PbWlv0Bwsym3VvLZlODUoiE2sIMAJJeLUubjUdWni0tLzdsWa3Y2BMXy5Z1Nqz5+afW/vQzW21u2hzgmqTW5dKaeSM0LV8FzIeqWbLxoe1jfxN5K95cW/burXW/+dZGt12rbe5Y8+kntvPsMxt54Klp83LN8rxlVQOIpNSgZJBDzXtjDzwFPAaaoBB4Qp7/8Oqlff/d1/YmJoL5HEfqIGQQgSd6gP+Xv+77C6bBJek/ZIRsCemB1J6dzSbrRGTJO/eNE/CO60p2pLJO70s/JztOei61uWSz6KfbJ3GPpP9LZagSNXQPPaPGocQcJcrJlk3xO9HQ6jlSXaTryi+TLnXMJNpFqW0oHcv/PNgV2wNI76RzFXyX4PsyV5L1sglcp05/zBiU2smaG61bqg+k8zRXek22mn6CLwiT8/tFalbHNNiTydmWnpK+8aBR7J2t13TftZ0LzWhkyEj9oTTA6HooSf6Sb+xzD21Z0vNWc649KtvS7w/HcPyMnrsBFdug5/olL2WWDSfWLBRtO6+7nLwb9WyYLWxI+GCZOZDfoq8MSVLZyuUt8pUqV4IKIThQ8Xuxpm3oScdz2y7lVq/WrDefWG8RqiS45x2fhxCI1hSF0LOrXi55EARKuBH6kj44ec0DCN6Xczpzeui17QXgXip5AimBJ2QsgafZIrAPoQd5zbHocsBteX6wLWQ4//cks/7Qzt8fOx1oYTq34nzlgadiFmgBud8QJq3RwELYKQSekHdQxbVKAP3BZkCXOyZRguxoaVMwWdA2iaOY7E+g37H2Qgiuk4zAXLitAGPPONAYsgaehLTKPOmF69BmI1+YBwoJPBUJc1bpjQsd4tznsFLK7XY68gAOVTYe6IJijYAZAYvuwKZF4v0LD6ZwLdadMcO09H5w4/NdosKNZBBYnHg2AkHgf82W3Q2HNqDfNQxkJJVQFbOYW14uWxt6PuhxHWnkOwu9wsB4FlziniqeOWB9Up+MSipP4qd/FIEumBnoaTwPSY/YFIyF6rBmu+29y73ibo4eq9hiMLbdwwP72e//ru0+OrAXb17ZL3/5S+ve3vkerBLPKxdj762FB57yQskDTwQT28WaU9mtqmWzavBV2NusNz0+O/PMiiTBk1iErQ0FLSwV3ieqZgtK/mhH4lVVJGkUbUXQaGVWBdtbhVZCLpdR7dHmlPwvNGqu83zfFGPgfb7y/mjs+RnVyjlVT4FpDF0JJotcoBK5it9AYZ8nvfAeKp54TGwod4/c5pEvocCTYwbsgYjvqlLUZX+U2ZL9qSyVrs3+l//p365Et5MK5RSwkhCUoJazoCi6BHfq4EhIeolzLHuUYhCow3WV7SdFh1PAN5YVYygAACAASURBVMEFgi/q2aQAlcAjgE2qg07PL7yJO0b8xGlLSv7/g719BzK/+fp7N0LYkMqUwAFywRL7OOi5BMAwLt7DZ6g+QkBwPwltfrrSAPAdR4oxB0FCAI9nr+X3zX65F5QjCOFw72AQcP9GI1DtyNHHEaVaACo+UUm4AxqjiYwRo5Z5CIZcUExQFO5ub9qnn35sf/CHv+dln4C3H87O7btvf7C724Etl0EJBUOJnbq04WhqeT3QAAJCXV6e27/+0z+1P//zP7f/8B/+vf37//P/Xgf81vQTsR+JZ5oUQ0YQgSvA2T/+4z/2+f+7v/s7+/u//3ubTCOyE3ZhAPCXQeiGDKAfZxzLaBDYICWaGlAyggTA+TrEqLsoV5gzxqU1TwNPqZFH1hfczwQnCLrBnU5WQk4mYLVmR82m7W1sWQvAYbbwg1pxYCfQx9Bs1+9Fo7aY2cKBZw+4sRUbbvt6kQ1ATyML2aTe08CqVqzWrNRp2M7TI8u3t7wJY5EAJGvem3qVU/f43G6Ozxyw33lyaIu8bOV2w5qPDvxankmEQpfp4E0iA9+sgAnt2RTYQGgr8BQExH3gyRu7uyoI4FswXkNVUJAJNOQerRu++lolYIJT+0VhmYJrMh7DWQ6RdAEpkjUCMweDvp2+eWMn33xjZz/8YFenJ77WlWbdqTLIxmi2Wh54ylttj9yvCALidJKlg0EQzwu0WWRQ1fIQLHLuX3hmY8YVGRYu93DkYq+p8ajngScBWwNAgzWVXehHJbmp66SANj3QZNwvZoH+ZjkLe0fVJhg9BLB0pp1aLtLDXJ6e2+mHY7s4OfVGl7y31Wl5j6RqPbeN7RAkkvzUHnSZA5XTdORUHHyPun178+KFnbx772AFlIWcv83dXW+uSODz8MlT29rZ8fWmBxsOPHPCmJSxJ+fBs9bgxZ9O13JSiQMKwhF4Yiw4zwRl3rx549zryMGDgwPL600/O+wzB+oHA7u9u7b37996BvpoePejwFMA5QPYqm8BWakcSOch1V+SIwoosL8UbOKZleHGWHwdV2Uf587Onv/cpZl1e9PyvBH0x2pq19dX9v79e3v58gfn4mdczJuDpbV70Fn7QIGJNODx0PkN17gPLDx0IPV6GoQQmCenkPsoU1GGipwenWHpculVXVfnT0Ck5lryOHV85NhIRkjmqr9S6mhxXQVLVOUqo0af52eqiwUI6kzyOs/FN3RPGhNjfOiYC/TUnOs5NN+MRwaSHH3WSSAw8y756WAFeiGe1fDcATTis7KjBE4zPgHH3JfrMFY5yrKb0rnntVR3jSdQRAYQmdc0B8ry1DVTI0+BKz0P15fjrnnQe3AW9Frq9GofONUO2clkl9KQOzbnFtiiAKuC567fY48yByngFog6QY6g7ucyKuobOcLSDVp/BZ40RzrLWnMwuGBfBefb5zRSu/keLwbgSGdCZ0Tj57360ln4ka6KvRkfzo3PB3ZZ9uP9IbnrBjjGe6QE0d7kOqk+DvD7j+l4Ujsam0wVxbyPLH7tTYx9Kp7WZzNeS30wXN9HgEeAkQAOzTN7VLax9AjvYQ97BmfMgk3tG1FVsC/UW4oxeo5dITw3eK/bcIDUsbqb6mvtDZwbxjcEjI+VTLL95Ce4vEzsXiWeyYbVmmpupQdS/dvqtL03FbKI93daDQ884XdsdFoOggDq4ms4Vzx9pwA7on2vwJP2SBp44r4komh/aU9J3qXjY+zsK9eZMVDIczCOFMySTFjL2cV9ACmVXdojKVgm2SJ54eBNzCTX9dLr8z8C2xo/45FcUXJeOt5ULjPHrBufkSzR86bUqvyPa/B+jcXPTdzzPzU+zaODdxFU1BpLF+gcK5ile0vv8znJS67HWCXXdc5ZS60z19fvOrs+zlixrzXV2kl/AiI5x3+snGYchL932hueyPfRx0/to8dHttdsWWE0s+VwYssx2bSZJ0cuK0UPMpAxC6BEBrrTwUBRRABqOPTABf2ZCCJPBgOb4WNGxgWAbYI22NmNestaWxuWdzpmeegZVTu7sauzcxtc31mRwDA2Xeyb4fn29D442Lf6k0fW+fip08ctADpKNa/WBbh1+hS+VTlEnx++aYLe79r47s5G7z9Y4eTayoPQY7Sws+GUf429IytstGzeqnq/Ac/yJcMW2cg1yfiGrhFqPDK+l3MbXF1YH2aD00vrAFBOR1acQE84sSJ9paD5A6QpF6322b+w0uGeFZ88tsL2tpUruYNOfOHT8V7vcRX10jTqJvYNth5LPFvOQnURmfG1igNLNp75XI/evrLp6aUtzi6sNAxnd1Qr2mJ7w4rbG1Y6OrLNze21nFpE6t6gZwG5CGANbHx+brOXb236ww+2OP1gq/nAihV6XFdD34oYUCJhDuprfjr9En2U+n3rd7trvAKwR/qxSpUX9gEMEEX61sJisnIwFoYH5mlaWHkPrOb+rlWbbW84DqCKPh/eXdu033f6x2w0tAUVtnP6bOHj0WykYNV2bqC80/7Q/d16rWUrkiK9uXnFqns71nr2iZUfH1q2uWnVTsf3DBUUZHvja/T6Xfc3yMbHS12Q7T8cW20xs8LdnS0/vLPb5z/Y5Pbu/+frzX4k264zvxUR58Q85lSVlTXdupciaVqUGmxBhtVoGEYD7jbQhm1ZaNiw0X+a0e8e6Ac/yYZstuQWLVmkeEXeseZbQ1ZVDpExz8Zv7f1F7ApRXUAhMyPOuIc1fWt9ywq1pjXv3rf7P/yR9T+5Y/khvcIaVqRvxoaqNnMGEYLHOVHtUvC1VfE0o6fs9bU9ef7Mvvj1r+zFqxfbuMwGmsCoQwGeshj4l1zctw+x8yXjUtkpoEPyUt+ltmSIAexsydTO03yjN/W56/eExk4yJrX9Ne8cKxs91T/IP+4r/cB3qT2zr19ka+o4VTqhA91mjTROGgNdm+O5P8crliO5LV2pv+Xby/bX+yB/ZUfx3b4tznfIQ9mikvHyk4M9HmhXU7uR4xWro6JNYyIbU7pD75zOXWrnyZ9MfaVUV7vuRT5FRiLOFfDk9jq2V6xS4Fi990d+Wox/6R3TsXO9VQ7vl9qvimXt23Ky97WG/H0J6sek7nSMdS7xECX+kGjtcjL2cna/bAVTy9h7adKfCJq2Vin3iicSsN9dXzpoAciBjQgVX72YObUY+sfjGLb275cA1QAagPOwm8zndkLwe762ZiEwJ1xC3bdZuvyjj86EPuXLhZ9PPzZvg0GhAZSihZKDWfTYg9ZutlraaDJ2+58eOls7wkGgQIMI8ERFLv3z5suZXfSvnZVHtmWn3fbkeZ/LObHSsMYBxQCezl98Z9fnH0LFE1ll9BoEUCoFFpshLTvms9C/nWfAxiplXqEFqEMFD/fz/USlUwR10D9UhW1py+JCqG8C8KQ1P4+9tBgPfq+sirapl703FonE5ZU58ASVC+MIUHiU172/JNG8vA74ESj3vBdXuWE3q5lT4fFcPCPgIWPqPVuncyNiybMBPFE9RXzU24XkRXs5urL1fOkUeNgzxNiYL6qtEM15BdaliQ3XK7uCzs+oqMstY1xIslgXDZ1JLM7BD2ikSRYjmc178oQ4lus3eo/FxFQltPNsovf2yjd8QHwO1kCWu82B34EfSAWw26yTme/LVr1hy/7Izh7et0++95nVu2378puv7YsvvnBw0OmN8Q/RL7Galv3E+Ah4qlMRnpXcjluQD0KFlRWsXa1bu9awztzcziEJCDuP6ibvaWkFa1YaNsvWtgZU9Go0nFl8BJgwitast2wTqWndro0gD9V1/PMYVaseKo2cyi/oQXpsAsqmwJNXbDk4FQoruD7gbI3Y4SaAUvzHhxPwxPBjA+wDT/IDGHdvKRPBUreRY09j+SWytWVTb3XZf/cn/9VGQUUdnAo6PpMQlxOSBhAUeN1XaNr0ygbYV64KXLGpdQ3Pqo1c1vwuB1DBEp5DGYI4NwAc1zcDp5UDveOlyNBnUr///e/b3Xt37Nd/95V9/vnnviCd0zw6PQooKTCXgmlSYlIGgE9yOHmvFMxYL1YOjtVqAbzhXbq9tit7wCPuo+AX2c88Q1BCwSGj7wjPIEOYdwTECe8SxkCginNERkNCARUFbpos6sys22nbf/SHP7FPPnkQgLvpzP7yL//avv3mqbEl4J8M9ycDembD0dQOjw78uUJwoWj/6k/+xP7wD//Q/s2/+R/t//g//2JXsRH7BGgumStRARGU/cEPfmB37961p0+f2p/+6Z/ahw8frN7obB1bZeQ6/R9ll369ULqXgkEC9qiiYKxloIi/X4uY8/aDEFpLmmfmQZVRMtpkgLjxh0Ko143MTzeCJjMvb3Qe03LFzgD0ugfWrZDhsY7VTjIQyTAIzrEbCVuOT2gKYhVKrFRjw5NQIidVlUHlatsrmEqdpvXO7ljt6MAFLyWZDnhez+zZ4yc2vLjy6x/eOrHaUddmecEq3Zb1bp8GlB9hHfk9Ef5ylGnGrbUtx1oGngcjKP+MDVSD0bXr74QQBBDg584g+xh4IntAgS43dhO+bJ6J7APuzz0lE7S/giEUQFTNpda3jCT65Vy8fGHP/vZze/X1FzYfjhw8ytjvCM1yyRtGAjxVGs2owAoOPJHliMIS8IQjRgY8wJOvMaggImDoYxir71Tx5MbjfOx9RhTUIcOZZw2BpPBOCsIIzNB4u0wshP3tAeX5MtBmvA/8sVyDfUdFDYCSDGTRfXHMbDSxd2/e2vPHT2w6GXnQu9FqWO/w0HqHB1Zrdbb0BSgCBRg113hjlELPoFycL+zVsxf2zddfOc2FP99qbe2DAweeaK549+EnLn/8facLG89CYE0UaXI2OJf1iXLie2Qgz6vEAWWv9zpdvw/v/erVS6ekg3ud95VBtZ3/6dSGoxu7vPxg52/e+nHkYnggk70J768b0TuqPRlkciZ5FmWI+PNFecm9FKRP9RgVqgpKMG+ibBVIVChkTmOJbAdw6nbpsRWAwhnBifnY5/fq6sKB/uHwJlZQhcpX9cRQwFU6Vk5jcE4DtZOCg3JKtWfkDMtZSB0ljvko0B95xSVT04DjvmPIdRTklXMlGSnHWvf8h34ypsw9zy8Znjo4MjSk1/Wd9pMCkppHnmNrZMcgrZxoPVPqWHtfvUgjqvME3qQ2ieuqmFmaOs96Zr1/6uRKJmkepPuV3MC7QWuq/c88CEzjWNZFvdb0sdnux2g4C2xTcgn7JV0LkiuAsDqW93LahQgoCsBQMFZyPXVweR7pAgWiNU4+JhG4SNdJur5cr8WKLcBrv9dHlHQhYKu9I9qv7fWSigGt/XStp1XJ6TwqWJEGC+SwyzkP6zcAL7621cswVgp5ICfS+uoYzbN+KsszDTikxjLO2H4wQuPj62MdxiTdm3oP3o35Te1ljkvtJ0cuk3/7ex3gyYPRMWDK0dvAgzceDhVrvm8jWE3wQzIFqr10P+pWrCmBmZJF6V7QXvHqBvWFi0Eo/ztWBcMPTzCXfpuATvxOA2HJFpxH1mB/ONgmWqCDeV6375cB5GLM5HdovbuOiRX+qXxKwXDRxCiApfWqMc8rmVeuM2aBqiroB/YwNLCVZt0Du+opqwCbxoSMZD1bCHTtAns8H9Xl6b3T77UPJYslq7VWOE+gH2MQ7PJd5b7LqT3gSXJUa1JyVDJNySwal49lZciY1D+fR7JlSYZJqlaV4Ss5mu4dfk91qvaybHKukzI1cC3NlwJjCqJprLRW032g9YcellyTHyS7QTJV46mgYGoLSEZK5ule/K1nk3xUwC79W83p0zFL97pz8VN9lIAbOP0Cnj790Q/s7u1TO251rQJlDFVC0eZwYHc1D0E6/A8qbyKtMZUtDnoNJzagz9F47P4HgM9iMnFAw6kDKzShXgWWhnJI2vQkusi137sauy11c3nlwQjXS/RN84yJopW6Pevdv2O1s9vWefTQKgcHNqc5uVPE5rYhiEGwkAqemBCCTCBjFz97Op/Z+Lpvk/M3ll3eWN6fBsqmdt0aZ7etcXpm1mnYplX1zF76YsD35vIKn6hkHgAjyxfZMZkObfjmjQ2ePrPZ23PrUE02nlg2n1gTW3uxtOk49H1j3JbHt6356UOrfPrACscnVm2SuQ7bQcEzkaHN453d34y2oc8vicbs5RKAGBnXgS6V4BYBVfpX4Avm15c2fvfB5m/ogTTyoNGM7ObDntPXFW4dW6d3GKo8eZ91kHcu4w3bbO7VbYvzc5t+89imX39ri/NXttlMrFAtWmkZEiMEcALYQLVHkApaqukyXE8sH74XY7UT57WrVaM/BjR7rFXvGUTgl8zmPPP+I2PiKrXckxprB71APzuLPa5nc+/Ta1TGYisA9NKzissQKKZ7eUYHmJUVoM5cQVVet0WlYhPALcDO01Or3btr627XCt2OdQ6PLM9LNh4MrdioO8BEpR4AF3R9NUYm0pDZ9ZUVxkNbnb+1yatXPlZAt/nBkT34/g/s6tGZNc7u2KbbtTWB8WXR1zGAOQFOKuhEx+qJo2TLL2ae6Pbs5Qv7/G//xl6+DvTsLgvx+mLcIK/k24qnfftW+71aVbxm15s19ac5TjI1tVVk6+CrSK7ovPQ4xcd2xwd9K1tdvklqP0pWy86Q/ZGeIzs2tV30mWwM2ZgO8MQ+o6k+5VyvZoiVSbqvfITUZtfzp4lTsu2kI2Rz6JlSe116UPpF93AKrWgza6xTXUMCsPQy15DOlc0O8CR7S3MqPSQ9Jr2RXjcdU41rahdudVUEnnQP0e75s3gpR7CN9V6cJ33mejACT6nvl9qoKrhP15z0INdRYobur3nY2qixR5d07r7+h4IM2cJYYCfxPaCQy0JiItPAMkJxPXGxDPq2ctVaAC3zhd1Mxw5aUNEEfSYAUoWYHieUQ3UJQXWAi0UMTK8BvaFqXS3tXrVhbag/1yGBgxYSVD3xHk0SM5YbmwJ+rRa22MQ2I8RtUF/QYFJBkgewAqCeRCjkIMCTxowoFiACdskxLRnaLZsV0DczlyGSp9hOrWbTE//9/akgoU1RnjvtH8D7++9e2/CSqtAAPG0yKngC8OT+IC0JYgUKPdABnhpZ2fKV+bhwHY6bwNTAWJOYDJiE3EI6ic5XlTPF3AsCtJc4D8q9qQNQKyuRG1PLbUovYGgC1wWPXaKrAeYb64IdVZoOPK0ZmxpAWtltiWy5sdW66MAhVU/YJg3LnEIOnT8vQAtIzyX6t26sCn0wbTeWG3/mWXFj57ORnwd1b70aelyNl3MbMb+FjdXzmo3oV7nZ2DXsOba2Goktm7VXXgMe0q7Bk+vcJslchzEOi+g7ui0efQ+q0ygO4B+62ikWN2unNnSQmtgpk7beOPAEqENFujNAUYltgQGBaqduq20ZVLulov34J//IfvTj37W/+Mt/Zz/72c8clNK+d5CNjjTYSzAoWdF61YZ1600rTJeUJnkSDPPO/uf7Tq1hrWrdDteZbQDHMbsrmeWRihe7EeaceYkYejlUXeNZF0giX/v7Ajx5dS9JNMQbI5uH9/CKiVSeYOQUeTBMhTgqfUdJMGLN0/PeeyRG+nPelXtzLWidG94DNoBSAp6cls+ZLHbAk3xI7/8U/zk1cEJT72xTKkqIcW8lKUqPKWmy8N//qz/eAk+6oIQ3ikJGFMJHwXxl7+mzVHCnCs+dz3JQBjo3dSrlZAlM8kArFSHRGedaypbTM3EsxjWZggBP787f22w+9cAgQm4wCCVyf/CTn9j3v/89+/lf/cJ++ctfurDnuQU0cV03/CNooEUmp9QFcMx6BMBRMFPOopQJNFYCpqC6I0hJnyP45HmXL3/zhTeeh5JHgSPvnaO+JTFzVhVWfM77ffbZZ35PMum5Dgua5/FgapxwOXTQDR1021bOi9ZpNe0PfvJ79jvf+8wmk5EtiyX72c/+3P7q57+01TqzVrfrz3Fz0/fsADipG826B1Kpkvrss0f2T//JP/Fx+ulP/xd7/ebqI5otza+CbWx2nolAMuATv4MYU63A/JAxIGMEYeLKHaQ/ZnZDVyUDindXoEYbi7UgB9FpEqKhJ2NOIJU2AJ8z13LkGTuNrdZrulnIGGPDhODN0st7KZMku4Ncss96HQeeQLAz1kMMRHENr6iJVGO+maNTj3BSsMLHK5aRevEtPSUIWEBPB992s22HZ7etdnJk1aOulWpulltxVbBR/8bWz9/7GuCco9Nb1jo+sFUls1WjbL1bx9aIgIXvFSj2nFqpGoAoxsKbe+8y6tL9yTitnBt216dg11oeaw9pS+py+v0ucMF57DkXWDH45l2iJHzIFJiFsunUMJIQC3syBJ3kDLAGdDzXvHz7xi5ev7av//qv7PVXX1nFm/Y2XGHjuJaaDev2eg7CUAGlcl3KqXHAnQKxHAQ1zcD5vVKtB/qcPSpAHDbPLIDGI/7brOcOPOn5BDyFgH1YzwJb3FCLwT8+dwOzGAAadxyncwdgXjx94X+LopJ9g7EjcIS9gUxxZ3k2t4u37+zFk6dGzzoUUrvbtqOTYzu7d8+WFmhD3IgngxWHM1YWYtj4+8Sy8fVqYeffvbYvf/0bGw5uXInSxLlcDz2e7ty/Z/cffeqyVZkTg3HoN8cz8R4K7CmghdGgIKKCRALUuM5hL/SLQoZSEYRsoCpIffxcR0BvAmXBcuZl/ddXFw5ah55Ru3DUehOcOBxLOTPcSyC2dISSBBR0R5bx3IxTyHINFVzBYQnjlcoGBXK1ZhuNQBtIZivgU6PR8qx5/kHr4ev06oMD7shckgnGk+EWQNF65njJPekZOVhpkFIyjvur8krOinSm9BXHSk8pcCzlruBdKu/0TqkTmjpZcpDSPZs6fvu/c5yc1lQW+7qL4Hvq9HB92QJyDhUcVHA9fQ/JEo2T3k12BOOv6ozUwVN2u4K9abBUjjSfydFOHV455vzU+UGuflzFHJy8IA/1zLJftKYI4ElPc5wcQ74X6Cd7h7+1drXfAP41Zwoqc66qydK5S4PeWh+6t+wfjbnWuMr3eTaNseu2SJeq9efgU3Rid2wQ6O6P30mJIjI0pS+3jnCSmKBxS9drCqb5nsCBTQIPWg9bpzLKuo+4pCM9nK9xsv7Ury9WSW71U8wUT/eHjk2P0VhofPTcjHfY76G6R9dxRynStyrgpfFQ8Gb7TJEKZyflPv5NVC6aE294HW1GQDVVPPkzJEa/5hdNpudKxy4NoqQJE+ncc4xXZXiG3i7ARqBb7zGm90rMyCVxAzt1FnvgEfgEmGWtOoVd7FXmVSox4QrnMQ347wdOOE5rOR1j3X8fDOJY1iBy3m3I5cQDB3yOTh1cD7Ygqdtp5UCDyTuoylh70/dd5Dfne/6ncpjnwb7VfHAd7dV0rcgmlUzQeuI8jkMXOu1atB0kx3zcY48nfaYxkGynJ6LkJt8hI1iXaeV/apPs7wWu65WZcX4l8/hcDAd6r/131zH8VMawbAQ+47nQuVqLkn9h3IJ9pOBZGljVMyhRRDpOc63EPyUq6jqSYVrv8itSGbmVe3GvpGtL88FnGjPWyL7O03346f0GsEMBjyJdIhVPsCRQ8XT26IGd9A7tuHfgzahpqu1UwdDkuM0Wg04wKHjCa7i3Z+0S/JotnRp5M554jw1nWKAZ+XTs67kQqZ1cvuclq9ELB4AHkItKmpfnDlwNbwYhSYqG5zwn+4ogxMGBHT68b+WzY2vcO7O81wPRcQoeZCpV+g6qAWioT8p641m9jA1U4JNB3+b4yDdDy64nDjisahVrnd4y63Vt06pZsde0rFy1Ej1/YiP5lVekwqdQCLR/o5GNxn2bvju30eOnNnr22uzi3Ir4996MPveAlcsXmtxXqzard6z26L7lnz6w7OzM6r1Dy8o19w8ApvJVoHty2itVN/MuZoFRpN5wOcFaoZ+pU5eSEBn7RLTpf311afPzC1teU7Uzt0WZvkYdq9IL9TY+WNdBQ2SJU0wRU1htPPOYIKFNJw6szL/+xubfPLbZh3Nb2dRpdirejyoA+axN/EKocaDJYy2QOKpYgeQkyX2yfwkSEoiDOggKb68oAHQEpIHOfTLzoCbZ6QYLRKNu1WbD+6Bc9q9tOVn4mDrgxL2dug/9H2kwN5nNN1TUrT2gRs+mFcmWjbptmg1r3r5rebdttbO7lh0d2Iasd+5D343YX3g2Htl6MrXR5aUN3733oGcbebdeWT4KvaU2/Wvb3Nw4hSRtAmlSf3J23zb/4X9grYd3bXPr2KzZtuImC7RftZpXOMzGM6fOCnorVJxgE6ri6cvffO5Ue/IBWNSyQal4WkcqxtQ2S3WQ9+na69HDOkrtRX2f6nb5TJ4xnibERB2xlTFRv0nr79sikqPyD3Se5JZ+pjpD8jX1EfbtZ+kgfipxLE0E5FyXlctdQpnseMXzGAf5fBoD/pY/ICAofQ7JZNlDvocju4SqVyXXPd7lLSF2dP2cn8p5gCeOE6ilPSI7Ep9bNm+qFzR/GgfJhlRXSSfqp+wnXcfXHLILIET+Tqxgc92F7bUI9qfuJ92m8SWxRTp9307zMVoFsmLZFRp7l+XxntJPer7UhlX1p3yMdC58ncRqQfePVJ2VkBSx1/z9XSctLVsvnPUnByyg+pS+g/RyKmysleXWInq1DLRxS0yrRai+pH8hwBPgEnEqUdieZRXr1ZpeZQoIdGMLG0CftgzUbtg/67zoFU/jeeiRDQ0ooBNyD9CH6hyn40OHetcsdFOgnXYd6v1Gwz4+OTm23tGhbUj0oNIV6s/YBxC5TZUI52ALAvjkVKjQw50EgMHI+u8v/KdTUK/WNluMnWqP+IXPMXYPvYp4T/zLUognAgjRG4kqLq8AAyTJQ6ULdjzghvd3IrbrwMnaEwraReihG9s+aSOoW5dzB3545w3VR3khgEPLlTUiDRzXBBRsFjM7qbWtgT6aTQ2m0mq94iAh1U03o6lXPPVnMAJsrG0la+aB5YIKbMZ55JHE7QAAIABJREFUtF44DVsNusBS2YF/gEbm5P2aZIWVlYu59zRirgcw4NA2obixTqFqM3R2qehUe4BEtWrZqfbKMIM5S1NoIUNfKKp2vA2JxwlCFZRo1InlYSc42BoTIl0WA7LNpzaaT7d95Vmz0IRSdQygxThrXzhdY7nizwv9Ievnd//R79uPfv/H9vOf/9z+7M/+zHt2+X7ISsaY04Mrh/UKu3Wx9v5YJBdRqQ34BajkgCPJLcWSV0Q1ylXrFXLLYRWJ4CsVT4oj5DlJL2tfY2FNrBx4ogqXdVil6pxYr5KpC8Emxy6Tf8PcbJNeoq3qtQIReKIlCdcGmHVfhlgo653KptXKWvS9ign0HIPM8mp0xxgCKxrXVzxo62P6N0FQ+LpP6OCdYjH65aldL9nlcue//pf/YqNS2VTASiBLKOokjlHQh4ncVzypEOV3cezLiVGQSIoHg0ATgXBMq56kFPW9HELuj5LCqXn75typ4jqttgc3KbM+OTqyH//4x3Zw0LU//3/+X+8VIidGjhk/NZh6Fv4GQFF/Eq6Pw/zq1autYlMJ8jaoF7k6CXAAtPCfKSGY/Pu///v2q1/+rf3qV7+Kxk7IbnWjcRWcXe4psEUACffl+bkHjc4YOz8HYR4rtgBLNFZUO/Guxwdde3Dv1H74g+/ZYS/0l1rnFfuLP/9L+9m//Xc2nays1e65MTyCVmQ+tXarY+vNyseSMXz48L51Wi0Por59+9oKxfq26kqCXA44i3843vXDwIFmznGI5Kgz7nLMMf59ocbKrRDs3fUb2RlrgcpN60FrT/Ov4K0ysTlOxqDmVY63gnFS/FLiW+dxEYIoK3oZ4UgWQfwr1q02vIrue62GdRqtUCILsKNG23nmwIaB7AssiYi0O9WFSPGzWphneEBzgXNYqzsyTQM9EOX6QeitUzk+tLzbdBS8uDCbXw/s3bNXNv3u3JUYwECbhr3NqhUaVasf96x3fOTouAc9k4onwK3gSAE87TJOFXBVxkw4b1fxFASzaPRC0zm3O6h8ioE1MGH9TtAVYMS5Q6NxJZvFDURojmIjPBlOMnwULKjQvDz+S4M7HOeUc1eX9t23X9uXP/8r679+Zc1qyHCbUR7dqHsWHxVPUOrQcNjLYnkIaDOojKI0uxqqBACUEL4CnlR2unUYoIFwCsRgfHjAYj33vcrfAUAKFU/BIdj1pVBj9HSduXzJg+GGHJlNAo0PwBMZeQBPPBel3cgNZRpzX5wBzqHMvX91be9evrJ3b15HWs7MGq2mndy+Za3uoYMgKBQX8gQTUC6xUhDlkeGQUa2wXNmgf2Vff/mVvYZuD6qfZsMVY7XbstO7Z3Z270GoDAXgJttoEfpvyKCXjpAxH6qhQ8ALOaX9hTwBTEP5I9cAkejx9PjxY6faEwi/jNmh8MkTkJnFgEq/f21jehvELCeXPexST2IIlUyaN8ZSzofWkoxyPhcYkAbFd8GoEHBX0EmKVNfhnq5/SmU7OGCsux4kbLciUFgO4BDVXADEVFABoHE9+u4h35So4WBeTGbQfbSWpG9T54bn4tpaF5yja0h36Tqpw5Rea9+pke7mcwUs5ZTIWJDjmjrcqbO12/8heKNsRT2f3iHNVtd+554KxjOOmkPtN62f1FlTYDzVBzxbSE4I9oMH8WLlh/ag5jR1svVsml90fXovrSvpLDnXXAOdokCAOzQ0E68GqlyNTypbORaaTq6Vyj/pOQEUCizpmspu8/No7hlBqnR/aWwF2uiY/cCExkKgdrqPXW8mCRNbmZdk3Ars8jEmW8x1SnD+g/2x9P3t7xoBCNFs+nqK4Pz+/CqA4IkCMTFCa3Orm5NeL9qvkj+aU+l+n9ekOsl7IzlJdUhskT2hedLfZHnu73n+lpOidSsbUUCe1t9wPArV4hEk5vqe1BDp5eAzT8G+VG75XCU9GLaKMP7iz0p2e+yHxHugrXkG2YNUH2xlVQzme++n+K8YE0LSPa6x014T64DkIJ/L5kZ+a+xJUuCfz1e87wwueWR/DLDQB8YpH2Ki1BCOePoVRhvW5ymC/VyLxC1fUzFZSOPmgRDWfSU0HU/3Hcdq3fNT+19yi32K/vHqwCrB8+AQYpfeXN3E5JxyyKZdh+bvXF8JDJp7rS2BKlx/H2DGBpJ+1LrR2tJ7yT6U/ax1rvMU8ON87VPu7XuvGIKqqdzi7608Xe1kj+aP+wjAlgzUutda31+Hkp/yKbQ/dZ5klWT81maKdrreWb5BCg4pqKdgmd5bzym5oeM09xoXgfDcUwFGfpeslX7Qs2l8tEdlu6W6VfIq9Q9S4Enj5A56AiprbegzVTyJYpLnIuBw5+jETo6O7TY0ZI2mHfe6RvW3y4pyMQSNvFIq39JVav1I9zhdDEGbwcgKw7HZeGKr0cTY894LieRFKtdjBQ9imYBFmb05XThN5vTVW7f7HAwhqFHObQGlHTIlK1nt5MR6986sevfUyqe3rHzQs1KxYqV10V0Dz8AmixiZEgPoBN2cQoqgK31eZyObD/qW9Qfeg2l00fd+TrXDrhUPDm3ZqFj5uOuMBMX5xgoEI/EBY9IRcpvKHKrFobZeXV7Y+KvH1v/2qa0u31tltbaWkS0efEL8ISqVqPAqNzreb2nz6L7VPnlkjaNbTulEUlreqHnAULLPbR56emwrRAOgTuN5B8ChRZvMAsXSaukJW1V0COPe7zvwRL+tKZnEjaZV2m2rPrjnP6FMKgEYVaH6Wzr9EKAI2dab0cBWb17b6ptvbf3smS2vr2xamDnNDlRKnn0c7RePk0ChWq96lvI8Vocpu9jfIWYk+34gWLmEsg87nySqzAOY3gidcaBiDflWzj1QCPWe93wo0NJp7EAa2eqsKcCnitOSB8oc+jusl9AeLd2OpyfIarKwyXxl1u1aFdDtzgPLOi2rnhxbkaqkSmj+7gDheGTL60DltxqO7Obtub19/syKy7l1Gg2vPm0XMweoisRjVnOnuMdmHk8WVm+17dZP/mPL75/akn7Gx0eWVeoOsNFknkAl/hjUWUG2FB2oGI+H2x5PL58/sSfPnwSQlvVbDLLUQewEeJJskH+qvUjihOSJwAzpX52T+ho6n+sHED7Iaj6XnZMCIU5XlIDgqZ0tW0fnybaT7FXiknQBn6dyXTanbC/519L7nM/x3jOZIHB154tL33oQX20dtn5vCP7qXaWfJb/lo2gM5atIj6nCGf2Gj6iEYs5PdSnHj6eB8k/XcBso2jRh3CK9VVLBLTvadToMNtFuSW2g1B5NZbrGPE0C1ff6Kd3g93F6yyTxbBF7jjK2PHeMF8kO11ra2pxsssTe278X/qdsndR307uIGlHzvm9DbnuwqFo16bftz7QJtpWPR6T8FHOPy5dNyf1ZkimrUFOiCqhopxJ5YzaEhQTgumhe7QRwkZF8ZEuvKqK6lYoLqp+Qy8QeZ9C3Iq+yzA43Ba94AkCnKupyOnJQhWoiKoPzrOq9hKaFtY1mYx/rGrE37K4p+wu61kDtBwBAfIdkaNqu6F+dOF20oaDaOzm9bVmz5joUUAGQQRT7RMBYl8QU8A2oqPIe2cjym6GNPlz5fZHXYT8SVwlVqL7HScRcr7z6ip+VQtEapbJXEnlfKmxXQIjixpalgut+EglU7eSVJ04Vh55aWbdQcZsBEAzdRauOyXrhY+XrK8tstFn6PABIdEqASmWfV56hvFzbcbVpdbCs+cw2GQwDuTXLZQdPLsaT0ONpNnEmi06h7BVa2PFU4QBgcG2CSM1q3d8B3c+7AS69X829+gyQkGou9Mv1YmIDxgWGsnXRlsjbPLNrEkCg7CPZa7mwnFY79DFSj1ESrUnCiEk8c6qg0cMkfUbGGvfr6DUckzTd/imRAEOV1TTYKLGqB53lhQ/EHKAXji1OAJwcUAVoqzfs7MF9O7514jqSHuSw8vCOXu1ezmxIX1r4wvCBkTmzpa/ZXrPtldqe+ODgZ0hqYCwaWcVpZdv0zCKeZoFGmRglvdmJz+UVejit/Sfg7Zj1TA9Gxh99Zpm1O81QcUiSVgSeAELl41BtiE2HLcfYua9B9TN9FNm1We4Vg4BKSiBy/Uyiy3JpzSrjT7I9VU97wFOE1QUkuZzYtlmJcfwEfPL9FiudXI7xP+l/Lf3keuFf/vN/tkkdTglcKUoZ6BJ+qfBWsH8/qKIN79dQ2VZ0sHHiPLgrzuVY4iulKuWYKnB+T58rVaiz6dzycuYbk+AmwvH09NT7DZGN+s3j5250hCBVaDAvMITrSikJACMAzPcEcx8+fOhCCPCHIDCfS+FuHb9Z6M+EguDcZrPuRg+Uc3/8x39sT7597LRzCn5iVLlAL4WSSxaqwCw5y1RNnZ2d+edsgjTzcKsooDXxzFKzRq1itUrZjo869r1PH9itox4QiGdwzdYl+/XffWm/+ruvwUjoLuYZUDnBEbai01iGKisqnnh+DO7wviUbDIORocUvBSonkooHrRFRAshBx6BJDSkEpSs47rylVAylhDKGZHzIqZTTyU8FSBTkFpiYGkAC5jQ/csC5vsY7DUStZ7ExZR7KD73pnZXsuNPzTMW7JXrYVl0QFZbB0PDADo4NYEYMgGsv4ED5+4POe9YC188CxR6cyDhfUL9QbZKVrXP3joNIm0bNSgRLsoptBhMbvDi311899uy7Vq9rnTsnlrUbtqzl1j45tNbJYWjkN449EshKhNrBg1TBkODfehUzKJMgnpxmX/956NukYFTa40kVTwAQcoZXlBdHYeL3wWGJfRh8buMce+BCfKKxB4rGXfuOv50WIz6rArAyiB3A7Pftq1/8jX3zy19aYTS0Vq3qfOy0DqvT6+j2bWvhANZrTuVBUAsBjGMF6M3cMU4eYMhCFRTAk6+zSLUnA7lQCly6LogjkGabhQMw7vB6/4dQBh7WfGhKyTkKcmyNODWIR2F5ZvzEjWDW4NWH0FNCwRyMb+jtnCZFjSxnM+89AfgyGtDn6qVdvDu3IY2cp2NXgrzfg0+/58AVfa7UWBiKwXLksGeOCI6QOUWJMcr2zauX9pu/+7XLS5R/nZ4XB107OD6yW6dnDrwjAwqboht7ojxNARDtV5BJ3kkVRBobB2eoCor8ycgq+jYBPD1/8dSd3lClSu+5UG3o/eqW0IqMbDIeBorCCOr6fETgiWM1Z1xH2YyMs5IopC/kVEnOa63xPe/jQFEM5Mq5kaPlsr5INl3QV4BNtRprJ99WmVHVhbx/+fK5TXCgSwEcwgl2YH443oGySSUJYyb5nQZONa6MicAF7U05S3LEeKZULqeBOOlvAV2St2kwjuPlvOq+WvepbkydGY2fPnP6qph95/ImGkn8Lp3qAeSYnbfvGP82BzC1MRgDPbPeSe8fgsAh8C6HjetLX3FfZeBrj8p20PMrc0jyW3KOvc7zp8+rzGjO5d4hYB16L0kvcrwCofw+GYf1JT2kQKeyPNP5SUGN7XhFKjdVZ3O8qiNSWaN9tz9GvBfXVRBXdoiCKNsEiUi1pfHZDwC40xuBJ/UwDNXj4X3doYpV3IyPwCfOSfee1orWrnN7RzBW75zOP9eSvtLaS51zzk2Dx85fTaAh0hGREKR3VcCR83V/9Pn+P32//1OGs9Yf408PU+QY9xQAKeCQ8QmBvKBfOU/ra6tzRK2xV5Wld/b5iTY055C8o3WC3qXiSe8lfngBTx4Y2QtqSXenwfp9KmIF912Hx3HUvEHP4M8Wgaex7fQislpUGbznlOzn8SxU7EdwSXTRsumn9BSJgEs6bryTz9u2cXwYXz2H9ib7Nx1fzsFRx5bm91oz80AyAURs2vFgHABT2K2w3Wjjl/QLTAEXrUsBT9r3HL9NBkuYElNbdzt/cV+kMlzPK+Cf60pGai9tg+PR9tB4pYE3/30TQO10bXJv2Ra8g/aQ9o2OlT2s/bGz8QLox3vL70v3bSoTWfui2dX7iw6Uv/lOQKzeQftAMll6kOfwNR6pVKQX+T59Du1X6SrZldI/koUaA9az1ov2tGwy+Ql6Js25xkqVKAr26toaU4IAzpiQ+DQ0lT49PLajg0P74dmp+y3ddtva7Zb35STAsc4J5YHwhh4/BAgJanjT8cnUFqKdX45tDsVbf2Tr/sh78AA2lPLQo7S6Lnsgy0GFdaheyQBaB6OQmU0VD77PPNK9ZrkHggio1Hme3pHVjntWf3jXqmenVjs8JFph69Hcq3Ggst4xNsTm1jyr8+6RXU6R0NyWo4FtbgZmF30PztHUu9xpWXZ82xa1slVPD63e7lgB020eaP54MtfgyLQpdt/QpqO+zd68tunXT2z6/DsrTscO/tSgVTKAE/pNeESFFuh23OzZ9KBti/t3rP7Zp9a4dWprgoXOhlCz8iJQebr9Dm1ftLucEqdcNhsPfa0zj/TR8mAmfkFsXFApFpxeqjSZ2Rxa/6u+B//IJK60OlZ6eN/qna4tsoIHM2EPoGoK4GkxmTsF0IqKqRfPbPXtN5a/ems2GdqkOLdhYWUNytyoIENHbMAL576enD7K7amEGjNSx3q8JiYjUIXgrRsK2bbpOmMPsBl6P4RkGQBO7zEMEEZ1wCoE9aG8I5DLM6+Wi1AtlwfqHa/emi4ogfJ+EARP15OVzQhqHR5a7fTESrfuWN5qW5W+KK2GbbKiB3JZd3MqnZ49s8lgYNPLKxucv7X+u3MrbZZWrUHxs7Z2XncacNZ0Xlx7RYBTODqFcdlOf+cfW/H+bZvfvWXFO3csqzc8IRKwMOiUUOUVZNnK55iKJ1HtvXn1wr769iv3pRwgiYk8DpATEI/yW3Ih9VFZZorXSD7zGfIotVlk30iey6YOcZsgfyU3ZO/KvvYG7YmO3rd39mWcZLfk8c4XD1JRoExqK+kaW0BbfVNidYf06n4CkZ8X6a6kR5DRqe+iWFpqE6V2FmOhZATZQLI9eB70t+ym1HbV7wKKNV4uyxIGF6SobAXZ+zzL1iZchfiU7HPpWo0V10p1Pp8zn9Jh0kWpzZnai+pxIhsB6lHdn3iXU5L+e+4PzVb6b9/WTXs8pbpK8y57QPOu59z6itCi7gFvqZ3NPt/ax8gA9lSSjEY/ak/IcPCZKoySlaiymK+ckvQDFf9Oc72x2qZgPcusBmBeWIUeQ3OqgOhzQzIAsRkq4kMcguc6ojcQDEN5xebrpd3Mpy63cpK1xxPXjwTVHXhahH7iPANBfSSFx6OyULlOJSdB+Jvrvg36/e2wthp1D+TzbgcHPbt9dscqnWYAofPMZR5r32OHsZqU2BPPOCHpdjKz9Whqkw/XXvFEFZts5nKZ5Oul6w+PCVFJu5i7noKupUjVk5WsCyBUDElcVInRk8np/gBb8IEiPZ+vT5I6ALLWG2sWqT7Ot3SXHKueWSRgAAQMVnMbk1BQMGvRkwqmIpK+SwWveOpQHUyCP7SVuecjWLVY9Gqf0cbsYjzwKjPoArvFilVjH3cqsmyxCv2f8tDDCR3AmqbiqT+f2LvV3CqbooNV5WLZ9dfFbGQj5ryWW3MVkkAWsN6MRz7/UP3xLA48FcuW52WPG3qMbBmS0LyVjCeGLW0FpWCh5MkGnggUqzBrMJaNp27LUEHm4Bk6Dyaq2POQ9UGFNPf1pPM8JEYocYZ9e+fBPY8hjhczZyd79/bc9SF6zOOJPjcbH2v8n4pXhVUcUHT9Uckc2OE4p69zxqyKg6Mtp0msuO5lvggQsVYBnxqtjvc7pLUHfcFm7FUqrRh/TEP6pTWgPA4VtqxHl7PMdSy+we7gvbzKLjJRQD8btKh5nJT1wjpnbBgH5pm4KDE+qgFdh9LPS8BTrLyLtegfgUn/EPDkuiIWIESFF37EXZjKNdd3/9l/+k83csI5RlnhHCgKhhR40LEMBpOWGuqpspNzdX3T3wZiuL6c2qDUQ1ZI6jgqcKjADj9VQSPlr+oCFmqtWnfaKCkqKOcIBvIeH96d26qQeZCTczEEpGT5O1V6fM7fBJL5nZ+/93u/5z8Bjl68eLF9jxTMwEkgK5lxCBVPHb/P7/7u79q//tf/g/3b/+v/tv/5f/pft88wB+0vFmOvp5I7ZlKqcpAAnhhbATeTSAuF0Eo5byeRK7xeLdtmNbd6rWz3z25ZrUJp6dLazYa9verb+fmFXfcnlpcbNpkubQqY0W67EPSgbaTLYVMCNjWiM399fWnT2a5sTgZSauAU8l2PAa6Fc+/KK6LYs0nIpvHNo5LjpO/CLHLwypjgHqw3ziFwTXA8BSQY+1B5MvZNSICBc7i31pKMPJSJl8zWar4eZDClTiTCgcwH7kcQCkM8W23sqNnxLMV7gEXOSRoaeVfKIbsb8MMdaQRdDHZ5AH4UqLdceFINspiHrAkqnuAHbbatDIcqdDDNhh0+fGh5u2GzcsGWGIKzlU3fXtnkxbm9f/LKaq2adU6OrH0K1UDVip26HZ6dWqXdsGuoCUDmoY+jDLSY+31kLHsm5GpXkq29mhrKmwLvHoJjYR/uqNocyFrNPWtfe4dry3gDsPLAnfg8UdoxG8mNLZpARt5gH489epMQ3AjzInmgICk/oUuYvP9gn//Vz+3ll7+xGpmPtWpQ0nnu/Rk6p6fWaDa9nxN8rgKecMwAmdrN1rbxM0IdTmN6PPGPLAgUlDKJoNpzwz/2r3AnBAAXLlyCyJOJO0SSQwBP6scm2aZsLgHoxSwEcDzrexwobXDmUHA4Q6xhgjdHR0cut1TJyZoH0HD60P6NffvrL+zy/Tu7ubq20XhorU7Hzz25e8/u3btnxycn7oB5dgLGIeNTIVumGaq1PJgx9ezb/tWF/eIXv7D35++80fTh8YlX1DGe3c6BPwcKFA+YUmCcOJ6H51RVoztx7tCGijr23zZYGIEIZeroWCqeqP58/ea7QHPihkQAYKhcIeMUIIgeAdNZCBAmVf9u/IagdNhf3J81Il3EM0pXyPEQJVkAKYJjJuciOAQ7TvXUqdGxeTkkPVA5xvuE3gdQGYU1dHJyZM+fP/dMGacMzNEz8d0wMCOtTOo0pE6rxkzBzPRv3p8xT4OK2nuyqtmXqsRJgSfO0RjL8fRAdATcXJdEOav9JwdMTgx/6zPJ1NRB970SkxQEAOg4OVvcI61I0thrrKUn5EjzuRxRBVT1rn/PeHGay9CgWIFSnkM9S7TvlMnO36K1Su8v/aA5l375e4kT0eHVegtO+K6EXzqMfcf7eO/HasP3hhxEjakSYDQecoxdD0VqMA/wbpb+fgKeOE/X5xzpNTn+7thECi+egfN4H4Fmyi7lnd0BJdgVe9DxXgrkc46q7bROMHi5vjsAkaILeyHVpwpu8L077zgAkcpIzyj94+8XM1YlU6UHtoGVpHGp1pvWgR+7WHs2nNapgC4fTxoYL8bb9ZcGLGTHBvM8/EvXtn6XvZWua60T7ZMU+PpYtpBFumt8reC21revhe3dwy8KGOhZlemoYA5gjgJcZLCh/wUEeAYkOismgris2KsSUWIO60LrSHs1lQ98xrG+B2MmrOvJtA/RemOjDQG/gmGjDsYjmxNE94Qz6FlXnjE7GA23axgdJaC/RNViUrmfgmGSSdi4vLt8DTlcnq2/DL0INFc8q1fudzq+zzm2Ug8JRcE2Hdt0NLXrqxu3U5n59tFBoAGchgQeBRS0HqRreGbJGdenscqRd9fa2F+fCgLpPDmQ+lwBOQWqNB+yn/l7PAp6VcEw3ikNIBLJVzDQEyWSzHpRF+ldJHska7iPz1G8pmS4juf+Atikd1JfUbJKVE2qkuNz2QQC9nlmri/7SGtNtj3XVfBOYys5uAVaE8oijYeS8lLfU7KAZ3bwsRYaqKcJCdxLtoHkkdZlOp/IxzTYqzGUTvUQAYlokSKP5yDzFxqWbrtjn7Zi399u1zqdlpUbNcsbFa86IaA2WQd2BBgVqDyhAoWqGpgE+DedXNrk+sZWl30rDqgMWVjm1SgFD/Ic1g7cFyHjd7aeO00aWc4kr5GhPZ2PQhDWEwBy7ykypV9cJbfOQc8aByfeg6n92QNrPrjnwNN6UbDp1dAaZCM3QqY19jTBIZfTnqAXGnh7cLC4svViYsWbodnVwGaXQ898zgEiOoe2rJeteufImr0DczqCBRU5RVuQqEbyZKQWBDDoX57b8NkzW3z71ArvLm05HVltubaaJ00BFBc9k3rFuM/NDrKyLU+ObH7v1Ir371nn3n0rtzu2jA29CWxpPZNxzFpVHxY+zyZDW5GdPpq474a/BusFyRXsfagLy9DhLFY2u+5b//LKJtO5A0x12ENu3bImPZnp39CqW16rud6BHWM1W1p/MrL5h/c2efy1rb/5xirvPli+mtmkuLSbwtI6lvvxVBGjK/HfnEoP25HKrkhzLgpGryRVUhtLLwJWrEP8ONeJ+J0ElMq5tQ5PtxXmvs+pRFrMbTgeu9wrr5euz8lsZxw8Kdh7OkHDBdi/DP0xSkVPyMyXJduU67Y56FjxoGfF22dWqNaseXrL6idHTuM4Y4yp8ppNrfTNN97fafD2nY0vPlhhMbMK9IpZqKSrFKsOPBFgp0iLvh+1ctV1DmBavXXfskd3bQOV4sO7ZtWGt/BAzgd5E3t8jEYOOAVwMdCCvz5/a9+9eGpffP2FvX//3uUPwBNj5nEgelRFDZzGNtLfiU/IP5Su4W/JUOl72dOcq8SgAFDt9MYWAI19N0OPt5BEl9rasgHkq8g24tqS/R57iEB9CvRIl/Ouv83ekc6UPyI5JtnPu3miiGzOWUj2kM+iqijJaNlCMmP0LLKR+Ymu5p8SS2Qb+lqNtqr8Oel9ruO2Lv5+TExKfQrGiHMWALXRxuF7gYKyOfNSoNmV7ZXqMflcmt9Ut3Ft+YzS11oX6fpwOc06jn0qWX/S595aIgI/mlPZwPo7L4dqvdR20Bi63s8+ThyWLpLulc+n91KcRcfxfPos9Tu3806wPFaLuTwHfInJ5B6DLVEFt7bJfBLkA+9J6fKOAAAgAElEQVTK81JBghzB5qCCnUqW5caBp3a1YsvSxoabhZWXIVZGhU6Q2wAByJqw7m/Vat4vB0o3gPBlFqjWqFQtQ28Xe+eMN+i4qVeNAHzASkSCB/aXqMRIpCAWdvnhwsEn/HHGodtubXuudzptu3Xn1Gq9tld05rWqB+Jl66CLFFeAbYbWFwZt2Xhmo3eXdvHm3MehXq27b0XF03wa+kRx3my9dgAD0IlKlwxGorVZL6s6tZ3H0YobB56cwo5q5PXKK4icJhD96n0GabhRsMYmVMQJ4GRsqJQioYFqraxS8YqkCcwspVBhlC83HguiErSZlz25oTxd+BwVyDEAOFwsrFHMbVmu2IfRjQ0Wc6vmmfVKVe/r5PII2taN2c1s4uAKwFNtHTwmAKH+bGwXG6q6StYsla1smQ0mY/uwHNuIqtt62boFEmMKNi8V7f1wYPPV2uq13ErY9IA0G0DeqoOXnkSMLozAEwkG0PVhE7n8wC9Gt0Vwqg4DCQkpeWaj5dyBJ88XiRVPxCbRX1TGoj+JB2JrMVfYW+h2wDXvEX/7xJMIYUebQmsMm1P0tQCKqCBGH1cA52pNB57o20UsCOCT9Q1FHXuGtixhPIph7cUiBE8ahLGysLFKo27dwyPruj0WKu82VDs5IFTwcSfWRCKz7HgS6Dz5O17PYx6dptszAFeMrdu75ZonzkBFCTMU9Iesc8ZmNJ34+cQBAZKxqbALGUOncY8Uej6Om6IDygKUXGZEWRV+p2p91wN5y3yVJALLV5cu28rQf/HP/pNNEODhpXzzRMXojnVsjicFowvISWRxKrAoQZ0a8FKsCnhxHTlIrogiys59FWiS0PRgZjH0UOF3VS4p0MZL0VzZA/4x8Jk6jp55slgGAytWWaGYdP2Q0aeMwLXzKYYggtmjRw/tj/7oj2y9yuynP/2pvXnzZpt96aVtlOhXq1YqLl0402ieDURm2yeP7tk//oPfs3t3b9tP/7f/3T7//NcBKHGaspLzljIG3W4Phm8XejwXIAv/VEXhTf8opYv9oULQKNDGuHOEFCmEYKwbRaXQ76Xeavo8uhIBXo981qpIkoOOEY5wlAMmejotFjfOKJ2N2eqa59RB5j5s2MCPT8YRXPjB6FFpo4wyOdRab6pU2Fe8aTCBc3kOnlHAkjIotWblmKbGlJwNBVrkFGv9yujJFwUPfqGEMjYotIOFkp02287TfjgLWTkEMmT4yYhyxRMzptaFoLSDg71wAcnx2cxc0bL5s2bTKp22ZWRmNGtOp3D79KFZq2rLauYAg12NbP7uys6fvLDldOYN8O59/3dsXstsmhfs9LNPrN3p2Hg0sqyQ2bwCoBNAnWC97KqdwJupaBJdQDBUQ6WcG8jlWujhFAWFjC3mdGtAWuiLRoWOjFP2Ib/Ty6xaa26DEwqscH3WjK+ncgAI3OjfKLgQs/zYa+XcQY4A1MwCReE6AAjw0r9/+q29+OIbG7x55/zBKI0lGXOHLWse9ax2cttTOFj7HsSMisfLdYtF67VDTzN/33povuwc6Co5L4ZqFhm+HrhLGuiR/Tcc7MBEFNk2EAtIV8gcIPUS7wiii/ZOhr+cEZ5dvZtCP7qBTQahkpL1BeAjh0rBE4JlVxeXdv7qO/v6i9/Y2xff2Zzy8Kzk/ZMKjYbdvnNq9x88sFbvIBh2ZIRUyp5VQQVjFeCTqkXW5mzhIBSO2FdffumZOt4Pq1LxiifO4V2g3eS5rwY32/0PCCLnARnAP5pTMnasEUAg3pn30H6B9rESx/vN21f2i//vr+3bx1/7cfVKJVCrRMdiMOzHtWnbLOpKdUe/kM6THCvkgoxowKtQebUL9sJ8ILke1nQweDkfkIvvJD9T4z11hJBtvC9ymXWtAKXkMMaKgohaV9pjcjB0bTkY/NQ9eAc5EpJX2z0TwR+tB8nm1BmSsxYEQAi2ybmWnuK6jI1kZAg6Lj7qwbHdE+J3j86f3llyQe+iZ1I2uZw96Vg9g3S7nk/BSO7PsfyTXJbDqjlKg4iSSdIP+i4dG/3O+wZKvzDOCjqqqpDPWKN8zty6Lo+VA3zGnOh/er6Co5KFZUrskypQjDitR6oqPHgcHW9dh2fkfu7Qk8EdDVy+V1JLWJ/z0OA27g+NZwoeCRyQc7kfgMVw3Qb6Y+8hPcc+KCi5pr3ta3gT7EEF/wMIGyp3pNdTipaPzqWaEv5rAncxqI8TK31NVSAJ+em60/7QntT90n2Trn2tKf1MZbevIWiTor2ksdFeY10DxqdBn9RA1rpNxz+1Zbguf+v5tZ/TZ6hWdoA311HgRzrXnyH2D9I+1vP6O0f7IgUL+FzBkgDaB32eBoU4xu2kyA/utnCSFCKbTtfRvtG7aP/Vy+jR8A48J/adAit5VnEeeeiOfFzWKwd3Qo8nZGyoPFagLlTIBfBb8o31orWkwJLGlPOG48EWONSY6VwHRQgUR11ETgHvTI9L9jaVxI1GoNnlviRQkPCBLaO1TuJEGlDUeGg/LZfhmTVHktvb/ZnXtsCfbIdUn8inkkzc7vuYnMU52P0OksWx4Hn5L58GfcozpACy1mQalJMcTdekbBLNbxqMdNs9UtKk/pH2ksC41Cb6h/bHvmOZ+nP7+kJy3D8v4G8FmysNzmkPQMGrvS/wSutfc8Vz6lnlpPOevBPztu+/6O90v2lfp/4BvxP81vOzJrSH9QyABD52JfMqbWytHj27igXrNlp2q9a2o3LNAzA0m64fd6zUbVqRPkElbPCm4SkNpvhPVJyUHLSgkTlZt8Pxta0AH/sD2wxHVkQWb0Km84oKEfJvnd4yyCHfp7PgK6E76jTaABjLsVXVr4NKo0Ddsr5zZuWzE6t9dmaV24dOs0d0hLCXByQrBEWWti7mlpFkNJ/ZajICLqH+xfLxzKt16OsxvxnZ6Kpv8/7Q34HAWeH0llUPOzavVi3r9iyrt5yFoVoiOFKySSE8q/umk4EV5xObPntqV3/9K6tfD6y+DMmiAtv1jpLhi8nQKu2ulQ6ObXpyZMVHD6z+6UOrdHpWWBftsBoaxE/o01oqOWPBeDpyAH02n1jlVd8yepXw3JOBESIdz+nhsbRuvWGLvBSS2qAxG01tM5q6/UxT78bxgS1OT619cstqx8fe34jgUZkIDJnso5H3tOq/eW2j5y/MXry2wpvXtri5snlpbtbMLB+FBMbUtpV+Za3NqMj0yqWSx0IA4j3Lm4BmsWTNdc3GhYXN85DsSQC3YLkV6P1Uzqxz0PYqoVWl6pVic2ICs4Utb/o26fdtTIhgPLRasWBNgmg0YoeSkX4d6O9NyYZUmrUqVut1rZw3bL4s27LSsLxz4GwJlaMD65xCVVS0ebay+WxokyfPrPGub+M3z2w1GNtmMHJGgBHMC+VCYG6EsigLfoT0jnSxZEK9XrVC58AqDx9Z5dH3rHL7jhXbXWcNcTlrJAJCk0gV6sJmy5lN5iO77H+w6/6FvX3x1v7uN7+2t+/fWVaOQVz8cvW2iQFjyU4BA1pn3EOVQJLhkunSW4p7ecwj6U/u8iMCGNLfAto9QNlub4ESyRjpGt5fMQvkQppMJN3EMxJf0z2lPyXXZK8LWJDOUiKEy8GY2ac1KL9K8o3YmeSl5kT2huxnxXH4Xvs0jdFJR8nGJu7EM+NPYv+q+h+dJ7pbyXYACrFW1Ou1EIOJ9LJuzxUCuCB9o3HmOE/IQJbGCrX9xBbJ/GAzhNindLf8JNnKGg9+ymfhehp7vbfARekfff7b7NMw5uH505iXbC9/r5hgKRtcCTUCB1f0XIqgl2zLEMNMKuGT62vtaJ6h/FIVu4NYCTUgge4KdKWxB8x0Eqg5myRP5Ln38hutqZrcWAMwuFCyGpU0VSqMQgWLxyPW6A8MwZJNlnObTogrIkJzqxeR0U2v7OH5nTJtOffkhnal7pW6UMvdsK+hHaTa1ytPAjhz0OoEWy4P7QeQlTfDgd0MQ7JTnX7pFBmQ4Gwra7ZbdnL31JMEiHl4dVVsrcB8UEXDediIJPmG5NjQb51e2/PxxJPQASC8ciYyDgA4epVTseDVN85MlWdOyUZyQdty14dQqnlfHoCFYskuNvPQD4rSmZz+PlAVmusQ7ky1L8kCnrBFP7bpxOYxxgWL0sJ1+tqr+gEFG7wT8a5FqGQtV3Or4XtRBTVfhopofAHmhb5OsQc8cgSgtAJ9PFRvABYUBbRpu7Cw9XzhCTVNenZSlEJCWMHsejJ2piHoEaGaHc7ndoneK0GPV7V6qWoTKlHLBbuYDL3vFc9Dr0qnoiuSKhOoXbkewBMVYz5+pbC/PLHQ45Ykh0FnW/FjipXcWutSAABpI0HiGzEFQM5yyeeXi7Jm5Se7rRL9bNYEa7Ld6zrVHkUy5+cAi0uPPY6GA2s1QhsLxksgL+ubqibmEGDc92+sHMSmYm3QJ6tVqzvVJPbDguFnH0Tfzf0TWmTARkTyYOzv6clBkWkCCsfeQcsKJIDHRIKssEuOI55KRTrxOtbeOPq6tUrd5xFsZRaBVNdvsTrUK7dIIiyVrFmp+5p1uRor7/jefVkqqQD2YsWkqqzFqMEz8Z0+dxkcE7wZb0BiqvXkd6exicIf/xf/+YYLqLpJAstPnM8dRZUxkAbRtgqVBRMFvxRUqiS9hCvpGSABLEXBopYgl1CUgnABcH3lwWLuIUBMRgH3w9DXdwoGSZBzHaGlabZJ6uigu/LIKQmVE9ckWPvo0SP70Y9+aC+ev/UsfQK1bHr+IeDkPNWqoQHeckZWcs3u3rljn372wLq9hl1dX9jrV2/t2bMXoarDYcTMS8URys1my6q1UObJosYBlXPJfULGMRnQwTkP7x8EqTvANBMtBaXlxsk6PH9erWyd/fU8BFnT4IYo6wiIlWOpM9dMM6n1fgTPUsdTgcFUuQE8YaCMRhMPTETbK7xuDPLKadzOe3wfBfLcsE/6tmh9CYzjeylWbYR9Iy81YLVGFExU8DQ9x8d3E0oQEZTFwsoqm411s4oDTwfNtt0qhMo+PWdqbLK+GrGiBLDEv1sEQ1AG3XK8cNqDIhnGnabT6WWthjUPD61zdGDNVs/mlN1uVja5Gdr47YX1X7yx2fXAg8Inp3ccYKE5b6nTcOPfSybJVC2W/Nx94El7zAsdYZGImfrBuQ9BXgBF39eRYljzko6tjzm2yHrtGSSjm9C7azqZuML1wA50E8pQIIPRqcV3DUDJupBRx/ME4zjww3ugjEa/cW5RLM5va6HHEb2N3n79pb346lubXVx7Y0OaKRfruXVuHVi5SY+nExfmoj/E0PFnwIFHwWTBQXFlE4EnQKmt/MLEEZCbBPm3hritPOuYPRaM0LRnS8kz7gkMeSYKmaRJkFOyVMASz8E+cQcGpTCb2fXl5fbaqnbaViOQBTKc+NhfX3ywl0+f2KsXL+3y3TubulJs2u1Hj7zX08mtW9aAyoREABJws9B8mUaSZM37ukdBAgrPQzXZk8ePfU6p/ML/OKTx5uFBPC9QICiLnjUF8KIKQ2VZw8XO7xwLkMY4iXoKnVKpN6zdqPu7Pnv+xL764jf+E/kn4EljNp4MI4Adgqm+n8mmjQIlDYpKXsjRCMGLSQDbY+PuMF87YDWsf2UChs8J4khuaN8I3OGnkh54R95LTpwqQxhHKtfkuMphFKiCTFXgX8o+DbDxvSpi+D7dq/tBwjSgrTEL4EqokuGfDCzND+OigHQYm52Tr8DcbwOz9FnqPCs4mOpznlnBb8nG9HsZGwo2K2jtBkusWNDYuVxKmuZK5qf2h8ZEjqGeT8+mMZLOw9zifIEdSkzhfOlB/a6Aj4KwrGccEH3uOjehTeO60AaEJpyqmAkC1fWnZ0QFUFbvJRmhYLw3e4+2VhowkAxFHsouSu0vjckW7I7GIfdOnVgCt9KrnJPaaNxXz8F5uuZW95PBVQwgpt5JATKNCcem15AzzucONqnHEZlrPt8fU5vQpyPdD7tx3FVa/zbDdX/P7nTejnbRxyJW4GhcdN52TNehWi7opUBlkI6fbEntMcl0jZf2VCo70mehOiG1NzW2eqcsD8FsyYi/J4sS4EnnpntYclCBFskAfjIv9OpjPfO+3FPySftA8kNzwHGyv32uk8bo7pxCLYatFtc8lQeedERFt7MkzJ0eFZHtNp+cnUgpmM5lGtzTeEqe61nRX6k/8ffWIZQdEVhKAWB6Zbr+q4Z+sPxjP2NPKojDPSazeahkhXYr/uO5JHvo0cH1PcgXgfKP32Hn33CMgAntdwWgNHeaB75Xwpnkg2Sk9qnGgL8lK5V0xXWld7W+9tdHOlaSj6l84Hf5VHquVJ6m9nbqF+q5OEc+l8aM79LgFs8oh13jKBno/tli14MtlQPS9ZJfOmffFxWrgXoNYp/wDshFyVCNa7pvtM7S507nVb/j/GttpmMkecBaD/av2Xw28Uxa+idQyQfwdK/Ztp6VrbUouCxsHHY9aQoqZOZyPg80OwSrYF4I3Ptzmw7Hnng2HA4oSbXVYGg2mjh1j8eakFeZWb0QqVgi8KR1yhhw/QYZ62SkR9pKTvb+GurRdHhi1bNbVv3kthUO2p79CiBE2Qxzk1cBlAkNMdcbpx3KVwvLodejWflg5LYsIBn0S/SVguKPChqCPMtu1yq9tq2bdSsfnViZPkAF6IOqXs1TKkMvuLTxbGI3N9feDwngafz5F9YcTi0b90OVUuzlpr0gf3U6GVmpUrdCs22r42MrffLAGp89svLRsQeu6AsFiLIqEOAq2mQ8tvFw4JWo11cXVn12btl0YaXhxBbTGxtMBzYa9S2j/xC9CyN9k+vQ0dR7Z/G80Pg1jw6s8Mkn1rh1bGUS4Fpt25RDlS+gymo8teloYOOL9zZ9+cqKz19b9vaNLa4vbbQc2DhbWnu9q9ZN973slWUlDz288pIH57wJO30tvCKo6MAiwNNoHWjdchJbYbCoNjwpLYPuCGDs6MgbvI9nc++3tB4ObePJnEubQSs1m1juiaqRupa4CoG1Utlm1ZLPX94mXgFjR8/WlaatWcMErntNK3c7Dn7OC/RwGdrm9Vurn/ft8vFvbNUfWWECbfHSn5X1WIYea7m2Vhbs1n9If3ovjnbXyqd3rXz/oWV37ll2dGiFWsWzx6GyDVTY6vEJo8vYLi/f2YerD/bdN0/sy6+/svPLD+4bbfUuVE4E85LqDsYfeSidqJhRan9JFkh3SX6kdqnWqGSQgCm9I3PLefs0c6l9LX88tZH3/R/3i+jtHBlD9uMisrFTmyK1cVw/LANAL7nB95KXXD+1nVP9pnuqol46QdeXnamxkz3C34wLxzmgF6tSBA5pDGSzhqqF4AuWSC51MGaXzCLgSfOy09sheFrJg3/FmMu24d5pMpZiAfvjn9rDsgnlw8nu4hgFhbV/f5uuT22LjxZ8bIug6+/r8izqz9/mh7ldFKl2NTep7Zrq+tR31B7w7yN9mPRhCjx5UUAhtI3w2CBk9/OF5VmwlakQndrMivOV1QliI9ehDXVwKMYdV9CUBepQ70OzinFMgBfiarOZHdaagbaMBPkilHozKyzX3quIXoPj1XwLPAEsEVT3fnbQucaka2I7gErc6yPgqRjA1eAPL7wX+C16qjfrnvTMewjg5R2pdMWWAHTSOgWIGFxdW//Dpa2ovlnSW6/gsXHiYL53kMvOamROMQ3E4PtqsbJeVrODUtXBtiEAGtStrM1SbkPedzb1zxgjAvUATrAuAeh1YRWjeojWKrBoLKDmI1Id/o95FhL4SOxer6xJhS57ZQXNNnum4ECPw2eLQI/oiVroEq41Dz0DndKSamkqgRh34oSLpa1qeaDVXq788wb9iugLBwiJ3ZIVbEofqFmIJRfysgMO3l8QJqhl0QHDWV6wq/nYlvStJEa9DL2Q6jwr4ASAHTSpi6WDix4FjD4Gc4Ic4Hm8Cisred8lKPagBgQsDL5HaM1ANRZAGOutUgx00ZJlVBYz9oBOXplaLFj7oGdHJ8eONVBgwnxTKYj9Vas3PHGHR1F8gh5RNdjBMMQkf+nLyDhD24gNmFe9KEZUk97zizVRrfi6ALeAWaxerXnbFYCnUD0Uno/v8Y2zIjGRXf/qoleIVbxaiSjqMqeOLVDrwvjkctCTikIlPVWGvD/zKxlMXzDZxtU8JC65bQuWY/TBDJiCVzBFNixiqlu5AYgc4/pUO0rmu7yM8RFsWsXtJId0vseu/tv/5r/ckAkoZ0xCkYd1QZrQTm2FUwzAuGJLGh+nmWVSdl7CRUA6AgtykLcvXq64Yan7c00CnFBYMcDfPnnsj6RJ51pSUi4wiiGApexAztexKHa4o6VAuA734V8okwxc7VLYZL+H6paqPwOBxlffnW+pOLxRaJwQnpnnwPDx3kxZyKzs9tp2++TQ1puVvX7zwsp53YO8zCJ2QggQFj2YzXkcr02jaggZMyjHWo1eJDs6OyGi7tgirAuBbsSBqVh2zEaRwgd4kgBVUBJHW2NBqaYWhoydjwKehTB/UmjBAAiLX5mmUKng0A8GUK2wbuLCLha21TC8iza/lDXPJQBLC1mBHAV4xRHPOcqM0/PpufVTQSIZaHIOhczKcdR68kybItmlGOvwlq+tbgU7qTTstNGybrVmBzRii1lLWrMKKsiQcUMDwAlKGoKnsck595njuELh16xZpdOxvNuyardl3eMT6x0d2nAaGoUDkG4mc7t69dbePHnuQgNAoXly7JkErTsnVj8+cN5WhIODjlaIlH+7TC4cxN0/MupDoC+skRAc8r/XIbgCxUE6XjpWxhTUjOwxyo4/vD13qgneFQo9bzjbbFkt9lNA+TotAwoI+sP5zGqdlu+jsO6DwGIfuPDnOGRIrEJEEeJUoXZQ/pRMv/zlL+3N85dWmC6sW4M+p2jNo451bh87T35WaYUeGDTPgwIBBg7nUqXaK6c7st/TlUIt0Ashk7bZT4Xg+OyPgfbPfBUydLTuoRrUevISWrJfYsYR15D8UeBVa0VOTKjICbQz7uSMAqWcnBSBT8oOQ38yDlcf3nvV0+uX39l3z57Z9Yf3Pq53P/ue3b5927oHPS+nrTZbnmER3r/iVGR+LSq8RMu0XDmdC5U6j7/91uUvz3t4dOTgE9eiZxbPV42ygnUDlSggmwxsnnk6C1kPHOv0RYWCyzX+eR+nTteatUB5+fTZY3vy7TdOtYesK6IXVkH+cn/6O6GLbm5C5SefA6ynTl6qSyTnXbHGSsOwvgK4FIKAu0yVsM+j8xINBTLGNB+cKyeRz5BZ6AHpCFV7cZwCt+KO5zw5lMoEdGA/6ZOROhVSwnLsJEu0dyUjdW+dq7Wq9co+4VwFJLeZ/BHY4Xg5lhpHBQJZF/vJHB8ZBzELXfdOnZf0Obf6J1bGaH3IGVLwVQFi6RIZJpqTfeede+zTIUnGSybz/FxXayi9dnAAAxi8q7LZ0YoyLt7sPcoi7s+aZv0yn+ht6C5TwG67LuM6Yn+JqjTo7Qg6ReBJekuyIXX6XI5gSEegPgUgtvKIrPEEzNZ1dI7khuZI+0PzQ+A2XWtyrlPHmWOl+1M9zPOQPZUGjOUAS09oLaX2gYLEXvVIP0ky1krBEQ17LAA9LiNLoeJE85rKYr233iVdm9v3S6pTE8W3/ZUsw3TM02vxOVXO6X3S59DekZzRcem6TcdTdlK6R6nIkWH/244V8JQGmD56Rq+S380h3+lvPVc6ZukY+BqK+182Lt+nwJLAx33bRjYo2bC+VpySFHUabE0lYGyKJU/ICnukGPjUvWdeOE7Vv3pWrRsFZyQTtN4lSzTGzXZjW/GQvjv7MzhwO/3N+gL42q1R9tZ6S30kSj3NI8ePJlOXAfzfDxjxHvSJFRWn/AX23M6ZDftX9kIa0JK+UEKB5ljvpuQAzafkuMYizcJGznGcZLlsaQEukrW+ppOMZ117fw/oc9ky0pfpWpXcdD0c10Fqx/M5Y6EsbH3nGbUR/Nmf31SHuI6jMXfasDgClJJJaq6u59xmwsfqwQDe7Hr3quJJgPyuGm7nCOsaknXyjxRwTQMVKyplkub2WoOaczJsXSdATwZtGVVGBEpIYGu27JNqzTqbzOqTpWUrs1q7aeVOPVTZepAGR5/eCyHDFPDA7arxxKbjoQ1vRqEp+GRuRTK7AfbyogdVAJ4qy10ygdt82FKRJg1a6Xqt5QEaA1glyYvsVnKvnTGjYIV6x3v15HcObdWsOkiT04tiMrPJaGql8irQkc2WNrkc2PJmYDWeYTm3yXXf1rGHG4rP+98u1zajsjECGJtmw2qHB1bsti2/dWLloyNbl2ueiFeEsjgGl6jkGfUvbXl9aeMnT2385TfWoD/m4HobOJZPmMq7EKA2W5Md3Tuw7P5dK3/y0Kqnp5Z3ulaqZlZvtMw8s3vjyX0zKH+GA/vw9o3d+nBpi6uBbQZD2yymDlpAz5oTkN+YjaEwgqKHPQDNOOwV0ERVcmcWWT94YNWTEyvfvWubwwPbNFqWZ7VARThb2GoxtEX/2iYvv7PV4xdWevXKssHAxsuBjdZTq60D0C/5yHqWHeD7oxr6X3gfk2gne/wDPxvbYAztuNl4M3e/s57BwlGyZZY7UJR3Ota7d2bNu2c2LedOhTS/ubENLA4wqvQHNhvceAVUAWo8+oZRsUDCFKBMpWGlg5ZZt2UbwPxa09qdEyvW2zbFbmFNdhtWqMXA8Wpqk9m1ZR8uLX99YdNnT2x+3bcCPlTRbFpY2rKw8oAxWf21mNQi+ZTqXz7LV8VQSdbuWenWbWs+emTV+/ds0206DVOjQjIYfTGQOdheS5uMb+z83Wv78O61vXv20p68eG7v+1dOUUUAzmUkmfYxliOdKCAfPcF3yH3+SV5LDqa2r+RBCtJznGzJ1O6TzaokYNms21hNDPil91G8SjpB8lO6ynuhRLsqtQF1X+kj6cQ08YjvCHDu2xSpfcN6VGKc5L3Wajbb2E0AACAASURBVIhP1aI9EOSgru8yMSa7SAekn/ncYrfHpG/v7xJtefcFIw24epAGeyTMHXE6ru3vFu2j/XHRvQCeUruRa8s+5RrSD/v2pK4n218yJ50bjekOGAtrat8u07n79wif7+I16Rxvbb5IQaZnTX0kn6dCDBIniT26f7q+fpuP5fNJ8lmSKAxII1sQwMFb0EXWqxIBZxLhIosEv19TpbpYuc5rUEUBLd2CpIOQcDWZwuZRcuAc1h/ZGd6ewgrWpbIpqzhdG5Gaablg4xV9tZdOd1ZelzzmNbKlDedTByVofQFoQ0wDilTWUbPTduCJyirikVQ8MS/NLPgXXlmynFu727E7D+560jL6kOdhDbgNGONW+H0k5PKPeBSxkqvLS5sORg52kbyLfBfwxHuKAtX7LXrCbrA7eYZesRKAJ/TJZum9nTgHUH2SFeyGntYAT7SmcOCo6H0abbWyI6pmYm+eCTaVrW0aqfk4nkpeKjl9rlZLazIWsMxA4UvVEC0nSP7zth+rQJUYY2DIytmEESXPJKwjkiYAVZxCeLW2MQXT4NtrqqHKDvJg4w+pLlotbVLLbET/w+XCE6HRtXxOLBpK2tIm8/elcre/mIa+lCUASvNeScXVwirVmieLD9FNAMvE7QDaFiHpGDuFcaH4HaCDsYZpgd8BnhxAivYmuhLQifEEjKnnIbHR7ckkwRzby/d+qWi9gwPvcX5xdWlv37719Q5VnUcrI60qZgr6l2Qa1iXgEpVhAp48Jsv3gLTYNcXcfzbKdX9n1i5VSTAKOcBJZZmDS1wjCzaay3J6q9MusWndVtems6EnA7lfROXZKvhv3v6F/tI09oLmGXBMvelXUDOGnlBQRRKXlRwDdFIiImuQxPxgwMbkS6ade8UYGvYg4yx/0Mch7VmHMIg+qfd6i76QqqjEcvH3fGMqnj58+OAnS9jqwgRgRFXC9xIaEuqeUZkAT6lQ3jp3sXmigoOco8oaz2LKQkacHozzCPYdHx97YPXrb7/x4JNAExaignEEQZkM/hbPuJQdPz3jMS9vs1i4tzJavEoBo4csnegso0QV8FWgODifQSk6vQG9XmaBnsWzPaYh4x/KHW88VqGCqRwalGZFGw133OJkF3GOKph4BjXnBbhJM6PlgOM4c7z+8bsMDKhOCNZKmbLAgjG144yFjk1KnPdkfHkGOVcAT3KMpUhl1LjjSzVXzJRPA5Cin+OaHy4vPEBHMCLcOyxGjCIFdTXHUq5aS5zP+AVgItC5pPfjWeSAu0MWA/daLwrQyjn0IElsOK5KMj5TcDINIspYDAAmTWRX1iqW7E69aaf1jrUpBa2Ffh0Kpsr50Vi48sf6oQkndkAsXfcxJFMBHtq8ZAX6TB10HEiir0Ct1XajC+EMrcbw3YWtBxMbXFx5hUvv+NAOTo5tXC5Z+/jQerdOrNSoeslmkRLfaDgr4OOCFcqS6FSG8UGICHhKKp9ggo8GkpztfYNK8wb/qDcQns7t8t17LzfGsHA+erKIELA11jTkG4G3m2xOBKyPeTtQyDnFDC4sAYxY+eQBTQzISO1JRgoAF4PIPNPk7/nf/NLHJFuvjSaR1UbVWoc9q/WaNjOyJ2qebc0ckR3kJcSePRoM29DjMWZxV+AEzwKHcCw1tULIONz/L/kFrd98tsuKZ41rnxQKRYOjWWuRORHQkK65/WuHMudZoLmB4zf2SGLMJVfUi6acVZwe6OLtW3v/5rW9Z0weP7YP52+t3WpZ6/DQ7t69a92jI6tUq1anj0C1HvpaZUEGqjoHWetyeB5kGkr217/63EbDoSt1ZBEGXO/4yNoHXVdA9IjSWlfFk4JbLkMcUA9AIf8VHNN+pgoL44d3hGrv26+/cuDJg4CjkeF3MNbsbbK3QpXJxfaeTrURARDJxBBsiPQEMbAePguAHlR7Cg5mWciYZ23pH5mXkhetdiNwC8eqFFXByHGU8a451L6QPBDFjxwhyVeNifalnEvpGgUZJYPkKG6N/hhs1prQHOgd0r/leGpPS3/LkRNwoH3ANRVsS++rdZwG2gSmyT5IA4fps/C7ZK+CojJWuBf7jbHVMXp+yWrOTwN+cmCls3S8xkf3lv7QPGksds8T5l3rRYHV9KcbcrEqQnYG12GNMoaMQZrpqLXA5+h9dLLkqKsDrc91KGnXe0mPpGOFvEwDoTpWc4BMUUBXMlqBAent/cBtOo8EblP5IyM8PUbB7DR4EoL49IQLvSC1jtP5450V2JBNyHmyzxyAXoWKANfxMckhXC8AylQU7AdV0meTHNkat4mdmtqs282994uAJ66Zjr/sjzK6OQH2Phq7WL0pe0j7S+PBrZgDfZ7uB+336RjaiZBRJjmmtZiOafqZ3lXPspV1SYBecmh/7NK//TzAw1qgmBUg4XZv3BPwjqfJPxpT2ZQkVvnzFELyCp/Tx0nylUb2W6BJyRSzxbYCSpQ7PC/HpQEU1pcA8/S+Gm8+gypE4yG5InuRazUbgfEAO4R7sGdJDtkFXSKNxHLp+knyTHMBIqqM11RG6HuqaHlvrRfNveQg9kAqQ/Xsku8as1TO8z5pAEnrJl0n6TgJoFIQUtVZkjNag7KxtWe4p85N97DmPpUj0ksp2KUxTPfe/u/cQ2sr1Y3S1fyUT6WxFyDnujOh2kq3rsaXxJBUZmmv6nvJyXR/S7dpXjV/et90nPlMzrFn4MfqWAFdacWTdE+6Vwl08F6VKjZ5oOBpsKYKZr1m2+7nReutMmuMV1ZiPkgKKgeqaQ+EFDMP2mRUSVUyD9rwN71LyCpez+kTsvQm3+5ZeX8nslsLHsirzEPFqa9BktEquWdy542aB9kqvZ4H2MhExg9ZYX8ngZhyuW05jdYPmrahkTXNsEnmHE9tNqRSdxaqd/ojG795Z8vLa2tsipYv5ja+GdiKaiwxKgBsRT0ufbAuVa1+2LXy4YHlt29ZduvYVq2mGUlkUBJOlh7QcRt41LfVxYWNv31qg6++tuJV3/LJcHtNrWfpaq9MqeS2moYKS6vWbHN4ZHb3zKqPPrH67duWH3atUqtbgV60MI30Bza/6ttycGNXb19b8/yVDd6cO6BW2kB8P7dSYW0N+vEuNna9mGyTLPGuPAucyl1iNYDeR8dWPbll5YcPrHB6ZsXekWW1plPUUhk1m197NdHq9VubffXEis9fWD4c2mI9tsl6ajZZuvyR3ULcQcCT2w68H3I8ARUlewk2FqdFK9Rzm27m3u+iWa7bak1PjYr7m5XjW1a7dWL57SNbNOoe/NpM57a66duyPzC7vLbVeGjrPuDTlQNJZTK1Abygszq4ZYWDlq06TVtDYVrrWLdzZOu86v1dNsuJ5Z2WlfCt8pJNFiMbjq4sv7iy9VOoBV/a5MO1baYz97tmxZX3GAGYrXoPiV21+G/T4VDhE1CbEXzrdKz16afW/uH3rHR6YmvWawFqcPy8WG26mNlk0Lfz1y/cX+q/emuv3p/b+9GNA1UEJFn+XjGBXovADftHclVJ0Pv7XUE1xZgkl3Sc5LFsVb6XrpUdL/8QXYQcYY5ln0tHSB9rX6X6UHpya4fHjHvJQcl2PWuqt+SzaI86cBRbVUiHuX6PiaDuq0cWAtmIkq2SOYot6f0E1qlqTO+osdLYuW5n3UPvlFAQcxz34N7Yj8QDpPepeHK5Evse+RgmPRa3Oj1JJIUO5d+nn6WzeAbZTun8yZfyoHJMLuT5+FvJKrJ3Zetr3jV2mjOt79SH+pgtIdgqqY5FVmtsuef+GqOnsHwGja3ehXXFd9KZ6TqSLyHgSfdViwgfC+QdlRjIPGQ8bDPeeyb2xbaCV56QGAEIA81eESCLuY1B8Mlw4IFrr9jZso1sHMzgTR+1ui4HAOlh/QF4mhTCmoBKL5ttXJfB7HM5HthwNjcswma15sH/Gf148N9oK0A/nXLuCc/0P8evp2qKVRMAzIUn1Z49vOdJulSZML4CnbaJ9PTy6/eDzTedO+h08f6D080BmgBMADx55QkVa7S88lgIaFrRQRcf15gITd8lKOEo4liUi7bKAlAFld2mWvYxpJKJeA0xGkC4MgU70Bc6zWpm09XCewHR43ACsEP/P6dYIyAYqlRKBaqIStYslqxhmRE1rrqNEeeQiqFYicWz4YOtZ8Ev8ioj5BFgbDH0jiWJ5CZbOxgFcEViCf0ASbZxauDl0vq1oid7MZ8Hna77wgBIY6dZxB4iZrmxYWFlA2hWAeSgo13T1oSBm7u+AXgaz6ae7IAuEc1bKChZed8/721UwBRa2gCKdICnvOZrjVik25ckazit3cp/FlYhdivQib3FPCB7PD5Zzh14ogLuqh8STb0KlMpw4v3EpqjginFzxodx8QSjakiw93UCyBf7c7EuAdVYv1QtOf3ieum6FzYy7gtNoxe/QJkL2FiveYKLJ08sVw5KdRsdOqB7YivHMRbEIql28jhVXnHgCZsSPTYjBg3FKAUpgPf056sFtge3gaPd5/uF+1FxSHw/ymDPAYq016Llg0ZROox35J/rhVjRuJVtqR6P1H0cty3WSZInXR7R44lgnz+EN2vcBYhciS1CkE7GkJwHOX8EeVNnQApPyphJk/CWEtIGdwNqHjPGYjYPxxDgPDs78wz7p0+fuhCQopaQhR+X7xH6fAbwpOChFBn3PT44dAHEf96Ne3IOCtKVYSFyXkaAw4Mh67ULI67DcYwP/xl2nu3+wwf2wx/+0AO+8FW///DOzt+8tvN3bxxV///5etNfadPtvGtVPTWPu/b8zj2cPsfHNmDJks0RCnaIiLEgyYfkgASRkMxXpPwnIPEVRJKvAQXkBDAJAeUEE2S7ybFD293n9PD2O++5ds3zg37rvq+q+6202a23966qp57hHtZ0rXUtSlD793cecJ+OguOKMyxHOzx/UKxsZu49OMy7II3uY2M46zsuWf7WZKv5GGPjgIw3CgsUYwpaADzxN8/OMQr0uWAnEzmCPh6QjteXs+wObL7LqFGAjHFl4TNGZPy/effWf5N5hAOlbFeAJ46Vctd96/z8VuA2CMJIz5JQw8mA0RqUgykDi3HSvDvyHavYOB+BdNaO7pffct5T55yMgDKGxWZl3axiT1pdexB5Z9utkPUk4yUN0sjAUEZAtiG7uuAADELGs3EOWq446etUPmhZ7+zMeienzk0M7YOvx9uB3Xz72mZ3g4C2N2rWe3BqWa1i2VHPzh8/8mZ0M88GCFU9y0UIGOUb9ufOeMf5lKDZkJ0RS0R93BLASb3CAEfliGufyrhhH1AG6hVJUMMNx9tyY6g0uH/tPxwx7seNm4J5xSI9oNb1qoMZAfwoRV7dcJwLbUfyQ2CabM/5dLateLp4+86uf/6lg140qgXYrbebVus2rAB3O2XEpbBP3SBlbIqhAetWEUAdEo17xo6/obeS4aweRVrbErLaP/R4gnJEgUN4xD3Q5cE7qqxCRo2vBQyluMZcduDAoQiqQcm5sotlzowb69afVxWLMcgto9YzrUtVu4fO7eba7q4urX99Y8+//NJefPVVrOJquDw6f/jQmgB8raYrMBSGK9wIPqHIRFnqCmw2d/rQr372c+vf3XmGKrKIez15cG4HZ8euhJA3ytBA5vIcPL+DegRdViGDDL2g4BVzIflQqTe8CSnf6d/f2jdffWnfvvjG5cWciqByUNzIZ6ozOMdwOPD55DsE9nfrOWQtp8E/nBDpJm8u7PogBKuCURAD3J7pFnSNv78JhgoyWhmIvO/rI8oirsN9yelIHcxUpirwp2tKH6bBMK0rXYtzydHV8+n4NFCmdbfvkMg5Ym4ETMjJ1NqWA+2gb9RrqtTSsXJYUydbxgXvCfhJnSU5aPqt/aegnQJ5krFyzLRmuKaAmtQ5F4jh61Z0snvOlr4nfcW9ugEZK7zkrGv9AEZK1ugZNMe85t48AyyCA/zmPfVl4jzSlVr7Og/PCZUBxrbGFVm8XaN5yEbn9f6zyREX1Ui6pjW3vlbznU7UmGy/G8doa/z56g5GpoKjouKQoxkPec8Z1bxovWjeQmAi9MHSPMm5T+eNuZCMVaIO1/NALr6Yj61oVnMnidCPZ22r314CAOn+U+Bpfw/sP/f2pMkfXD8dr9Q5Z15xonWe9PyaQ11fMl57Iz02/UzPojnEvk3lgZ5rt5/ez1jV+7q+jk9lieQD96+9ou/JTpEux+n26orYw0zHc14PdMWxd12fUPZIXrgzFStoVptgrwVKi3Df9BP0Y6ON63sHCq7Yz7EI50rsi6CATco2IJtNz6u50hQSpNT86F6kW/guwJPGgT6rUGMGezBU0VLlKr2kedLxPNfB4dH2c41hChRLN3MOyZbUx5Ec5R4lq9P1tv+5dInkk+ZS59Q8yx7hutjZrEPGVkE5gUIKwnMdsT5oj/IcaSWX1qFkmsZcATXfD7HXRRqISwElyV/5WJIruma6vt1BjT1StAb4ndrpAE8ar/T+NP/ezyjKs/TcGmv5M+n6lz4UqJnuCY27bFxl9Ou+OFZz7YHEReydE4FjyVeNCclOrkNqZMCGoA2Z37Vi0Tr1pn1QNjuIwFNpvgj2Owl2q4UHMMio9QQREherFc8mpsreewqQIIOojAwKBEywb3OSJQmskD1MgCMCyVS41/ApO02r9TrWPTzyCiOnOcKOIsM7NoXG/kf2Fjcl74eQ1yuWtZtWJtEOmTmZ22a2sHw2dlBmdXVn87cXtrm9twZZt+z3+cL1pMtIsrLpOeFUgKHnKj/T+coBpnLnwMrnJ9b54KmVTk8dBCk0qtbOqx4gct90PLHCza0tvnluw6+/stnFpdWWoYen1pviE6wJ5smyaqD5w9kqlmwOLf/JudV/4RPrfvih2VnPk8MAnurlmvefGl9c2uq+b+OrK5t89S9tcnvnVHAE4uYbWDDMujRlt6KNqdgFpCCgFfs8eBwDiiX0c6nmtH61Z8+s9JhnO7esCx162YPiw/mdNenv27+3+edf2+rLL82ub2y5GNl4NbHiMvjm2gP6m+dljS/xaaMN6/uJrkb4jCTX5bm1iw3vmTSGZnqxDBneWdVWjbo1z84s7x1Zude1Aolk7YYDiwQji7O5raFuHFKNNLX19ZWN313YYtD3efM5qzes+vCpzVtVW7ablrU71mkeWrPR8SDXYD6xjMSSTsPKlao1KhUbL0Y2GfetfHdni69e2ezLL2xyA/i28CSCRWwNQDistg59ylKdmtqZ/sEkVg4AGtKP5ezMGp98YM3vPbPWw4dm1a6Dt/i6Hk+azW1+f2+3717b7cVbe/vNc7sZj+x6PrZxYW0T98shXQw0smTFSy9IN0p3a41Jl8rOkd2eyuJUpqZ2WhrrSmWfEmgVR+O5UztL59O19/WjZKUqnlLfQbbkvj7SGkvtQ/xPxf00DwI4lAQs/0EyU3pQ8TSNB6/xMflc9JhKMpe9KDud1xxLkF4xGZ1PeojvTqCFjP4mLTFCgD+AKf6csfWExim15VwnrUOSZ/AlA/289JJsnjQ+Jd9gaz8lfoj0JOfTs8rvTe1f3z9JT03psnRt72yNHaOHdEtqAwHKb33tWF2r4zgH1V/Sd6nfymdp0sm+f7G1hTxusaODlq5xe6RQtMli5mCI6831yuUe1Uzuf7GnAXCoxCBBmVYflntfV/Tgikpd4iWAo/Tyiv3ICOhzHvbgh82WVfOC5bOlzW1t0z3gyXvkNGq2KhXsbjq28WzuwFaTeEa54v4Fz4JeJdmZ+Acxr9tIgU8ShVehEK9Yr7yVwOMPnzq44YH0rOg2ksc4AFgiNTptHljDJFkDOl1fXNqGmA7xHuQxgFWt7gAEY+FrmOeinw9JFAvaopAkklkrzwzwiXtdVTOnR+M7xGA2EVRCn3sSIhVHllmjWLZGRo+ymSdmeG8sEhCwZym+gF2owmiXbLKY+jNXSYLMzeqrjXWKFeuUK9b2/lXB/wQEQMcBXLhPhgJD+WKPRGo0qOiYOyqcSHah4gmqO49xxuRuxm2ymDtgMWhkNuwPvQrokCTjQsnuhwO/VrXZ8oqnVWbWX88dePKEcAAZ6ODWuefgQLWHbqXqeYEehxqYJJZC8MWxlWowitHLD+8x33iPJ57/sN7yMWMNkhAi4ClQF+ee2Cg56BVTkZWIWBfvEyujxxPgHlVcHodfLAPwRj/5CCQyt9A5AnIRKwOYAvyUz6RKIKrCoNhrZBVP4KEwBVBoSVJLkUS6GGsgab0caA0NIIpWLHVkUwCZ+G61VDN6nBOD4zqArBSv8L0murlas1kx93gmegxg0nVMuRaKBRZLy0l08lnfUfBzPHKQNc8udDmoZsLIu9g+yWOoALfJe34yqqvEYhfpWHXM9n23cglD7uLRkoMuo3/r3/m3vceT6CS4GQKM3AxBe6jqUudLCLoCqTiZqbOcOqpcADBEilyTriCcB2TgHI4OrzI+CFo/efLEjo6OfPOTmU9VlhwrFIiCRQhb/hb4pCAoC5bztmmsmWRUpPfvwnMdKO8woAkauSNVCAoUQKdWD4FPd8RKmf3iL/6i/eXf+i37tV/7Neth1OdVm00G9vXXX9r/9fv/1J4//8ad3zcvX7uiY+Fr/ATa6fk90wXEOqkmU5BMk1QsEUANdIJ8xsIMv4tWqzYcfAv0VAM3/P3+y7u+NTRCTQORMlCYCwfXIoKpMUqNLl/EldBfS/clg0eOslemXF/5hoUSEOAJkI1nVRmiDBZ9988LMuj91HjQd2UEaQ3JYed3Wq3Ad2UQ8nzcl49VNDgUSFUGD7ynZBAihHEWD8s1e9ho21mtaR34VmPGr543DZi6MUWJJf+Fqmeo0R2sWWZkU5XMjjpeodM8PLRSu2GNDhSOHRde4+HE+bXHV7d2/+qd87o7rd75sTWOe54hcvzsmR0eH1nOGsAJqlG+GxRdCCqEbD9Xvo7sh7kPRtWOA5qMMO1T1rnGUb+1RlxIJcF9lMBiNgvOL8b9ZGqr6dzpNNibcOH62iMThez8WJXWabXtwYMHTtFAlonT7VF9A7VVbAxLloYbsTHbyPvvAHRHqr3ryyubXd04uEa5M7zsDZpCNqpWrFWsVK96VmYauMAxl2GG4CxloZrOAzmVCKJUQ88L33cYBDG4lo6BDLNStbTt1cLxKZWPV7O6gtg1BFyTDXIfqEtRQpyTzFN/fs/kKLmQdycJBToI65PruXEQG7ArEaDdaPux97c3Tg1Ck8uX33zjvZIw/JB9Zw8f2ZNnT63b6znPbqVZd4MwBARDJp/kOtdSAAvw52eff2EXr994w2KMDTKHnnz8oQOfKDMKhVhn7B/0As8jx4Dz9+8DLZ7WnM4twzyDSzeWtN8P7uzNq5f28y+/8CouUe3xfMhagKcQZAiyTrJc85nKhe1atgAEhnPQwJis9kCJyjEzMi09aBT2CH9TecF3uFc33mP2i+YgDcAKGE/lXiordU+pE6rMfq0nnU+yVTJN35Wj5wGNmL2sIJsCgO5E7WWNcD45JXzuxmwEcVWxyzOi3/iug3vxeRVMTisA3jMMIgggXZM6a257xAxAN4iiYydnS46kKmt1jdSZk7OaylOBM5pvri3dniZlcB6tDTnNYd2839w5BH13FK8CHXTvCizIQZOeECjMupdNkgaMpa/DZyQAhKSd8Cy7IBIyV3I5DRorwOHzHrONpF/TgCrn934cEQj1QFsE2vS8+86s1onWDyBPKuvTdZwem+rkNEiAfZIel645zSv3qedXkJ/vuDG6Ds25g+wM688TbiqxP0ys3JVjzHHaJ/qtdbnTX7GseK/6KV2/+ls9nnQ/OoeeN8ZH3wO/9nWg1q30jILtabAn3Ztp4ECNmXVOBW20998LMsRsM9k24dhAL/NdY6B5SuWI1pZ+OyVDDJprjH1epOdjJr3mWHtbDgTfCboygNAjT/BabKuMJ9MgX7EpXH5u1raKVUAEAlbLQEvn9mAyt3oeyQHJe+0X3c9iFXpu8L4SINhn9JfET+i0ceSCc0Ny2MW7K6fI1L6VfajAk+QY9+yMCI1g+0unpfqRc2rPpbKbc2ucuJedbR72SiqH9Jxu68fPtIdSOSIbROtIc8RrxshpK+H4H499LGXT6Jz7OmV/r+i19LSOdxmTNFWXPE1tfgXm3FFPgCnel3xOA1up/JBu07qX/Nnqj+gfpX7Jdu+iw2NvOH0/lQn6jsaRzwQ2ab0JOJb9rmOlVxUI1XzyOw0AL+fRp4p7M10HHEfAABuhVoX6J7dKXrQedO1kHVdr9qxass7KrDFeWUYvIUAegBkyewFu4dQnM5UORLHaijXv2boxGVP72+cwBgXwBbxa0TsXBVu2Uqtbq9ez2lHPaic9656cWPXw0GnaAJ7cH4nZqCShEWSCTg8Ao1Atu3+C/wFtjY3nVpyvrDC8t8nljS3pfXBxbcubG8sWy0jbTELlwrNnCUZMAaTJxK4GJgO3HfKKgxQbGsmfnNvpD79v7Q8/sHmj4klp7foRFpwNx4H+Lbu+sc2r17Z4+9qGFxdWmoy28yGbRWvNg4RLEuq8c7LTAy2zim2Oz6z+gx9Y56MPbXHQtMx7EUGh37DFYGiT129sRWDx6tKmzz+32WAEB78VykVbFkLlfG2TW3NjNvXxLbhv4zRKMamJoBmVQ+Va2SrtnlXOH1r1/ImVHzy07PDACs2G++H05WiUClaA0eSLr232+Re2vri09WLkIFdhr+JXsl77f4XupG8Kgdq4Tz1Ah14gAGt1W5bMM+ZJEi6Xa7YuV23T6Vjl7MSyszOrdbuWwQ4Tm6l703l0J0nD84nZaGLLt+9s+uq1zW9vXN5W6M3aO7BFr2fFY2juzqzUPrBKqW4ZoD6ynq5kJJXRmwQfw8zGs6EtlmOrUFX2/LVNvvpZSKicLaxQLtgqYzw3DjpVCJTFxDLJBdaxZKDrwaUZviQ/9P9Y1Kq2Ojq09kdP7cH3PrHqkw/DvlmRJEZ/SecFqgAAIABJREFUsaEt+n27f/fG7q8u7M3LN9ZfzO16PbV+YWNT76URwNzimiqMUM0uOco1ec3zsL6Qt2liDscJiHHAeNtfMOhpD+jGJCh0h+IOkrcCYgQWpLbZvt5IdUFqt6Q2hBKXUlsklZX7fr30ouwhgCfds+yaVEZKL0oHKPkqtUVT/aHrSScqzqJxlYzj9T7wpOu6rx5pXB0E31LMBoAa4En25opeONG+SXWMdAhrVX6FYpZb2yfaNrpX3hfwtI0PxNjkvo2lczAOspHk/+i11pTuZd9WD2s92snxoK3dHv1X9rjAPCXwyf/xtVMKfp/sJtmqqZ2v50vXmvR7qJRJ+pDGHp5uo5AUP596Aq3f62btgfdiIXc/m9jiQfcwxBOWsY+W5dampQFJfZOp1ag0Is5LdU1aaVsItGXd1cqp9sqbglfGzEpmo0h/773yNqEaZ0ayBfKGmA7yuBArSsqhWpRYCoH7ZrfjgXiAJ2LGoojDDiZ+RCzq6YfPPD7ibF3lYAcqucCTYqAQ7Pc9dkgCBnGSm+tr19OMCTEqLGjGpVEJsWe3UaNvxmtktOvkSsUOy3VrW7ATJ4W1V6kAigDs9NeLkLARqZIA+wCeDip1a1VqNp+Nfdzm0OIR7C8VDUvaYRUH9DIbTsdemVarla0MaLFY20lWs4N63XowAdDzKFZJ4U+4Hcce85hI5vPD524jU9UUwRUHcyqZs4Z5/A/5BqAKYw/0bYXcbrK1je7HRgewY/RDpWb3tF6Zja1Uq1u5WPVYKP2dvOIJ4MmKToFIT8g27GDoVsCs+cxm3hc29mwvBFm6oOVDpeo2k7MbZUVPvGHuGoWSx9n4DGCQQA/Pwrqlc3m9EqqSAJ34cRsxqeIhJoeeY43BZObrmpgRxxM/rVdtRnyD+DBgDSAsY1zIrO7ATdy/JARFClcAKXo8MY5OSc76XS1tXSp4/NOTS7CNoJlstgy6cgAzZLnHEoolr+aD8rjaIKm27M/nMUOqraA8JM5XqTrwxJ4AOFwpiTMmI+F70tcxxEECDsPekG7DZitF/z4kCwUqZtaB6PmYQ9m8LjNSqr3IOuSyke/HqifmSLqsVAuMYZKf0u+Fv/rb/27OCd0JiwECAgNU9iCwn3/1dRA6MStfQTQ5PgKe9DkXSYNJTjf2/8eRTeZNzO6RAuH6ZKI7stds+sbnH4JA98pgYBQQDIWWj9cIGpzPVDF7750Y0NMEYIASCOZ5j47bPpk/+9nPrN8fhOzOQujbRE+cTT7fVoOBeP7oRz+y3/yLf9GBsePTU7NNxUhLG0/69nv/6/9kP/0Xnzpv+fXFlVEdMZuELEVlXu8CTGEyLHI8M25hYYVsDjn++NQoJykXsqs1xs1G241pxsUzTCIHLotDhoULy3J5m8Unharsj3nsN6Pr8VvOGvfDNRQISYNDytx3438RggNeJhiVqSvQQuippfnQtfcVPcf+eQGZ1NCRkk+d59RY0/rZV/Saf9/wiXHId8lqcwcpM2uWy3ZYa9hptWantYZ1KnV3DrleapCkRqCXGRfKjuKjx9j88HLjeGQE/4871ux1rX16YtVW2wULGXrrydIbFeIIXb94bePL2+C0QU33+MwOHpwaHO31oyPPQHRH0bn2S+81isu9efyuB5cqnkIgJzQ79PFaq09aKJNOAxsKAshoScfPM8IiMIRSRCkzbgDSCOnRcGij+4FNhiMvHaa5MGAKpa/Ogfvg2E7Pzz3TpAqAgcCshSoysq3d0YrzT48nFBylwd7gsX9vK/oPrQhm8dnKCpHrHF5bQDiyLdTgTkGUNPhANoUMWRxBVx4RlHGjutoMmSl7WffbwA1giIUx417TiievKENRl0JQiXsHeLq7CaXZGGbIkeOzU39+px8EJIejF5lApfE0GCj8uAEVAWY5EgcHh+509m+u7fW3z70n1M3FhX32L//Ehv17V0Bc4/zRY6fIqzRq1up0vYmmK4lC7EFRLnmwjudwwH2z9sSCr774uT3/8iunIKGKrdlu2Ue/9At2+PDMlRnySdkRyFrGlu/LyL4fDLZJAMgE9ruewWV1s2VtAhNmdkuz3xffeq8nSpoLgD+zQGfmsm8dKAyU2cZ48L7GQsEjGfQ+XuvQM4tzQIsU5FLoMxL2fajQIuvH93E5OPAaa55DDgnXkVxLA2Eas1SPcJyChdyzKmo5lnvWnnIlHitGtA51benF7ZzEQJ6CddyvwDGtkXQs0iCcviPgSXKTY0Rxp8QNGWBa0wp2pMaBdP5278QxkwzWmClzk+P3QTOureMlb3h2yVLmTU681r+eU+MWgtr/ap+i9P5Sw0j7WIFsZIquKQd5G/SUXIuBAjm40oU4IRp/2T0as50uDMkgYd0ia0KjZlft6xDEZM/w28HVKGcUJEV3ak4VAODcAnCQuZ6ZFAFjPtsPYmv+NA6pfiRwm8rzVM6la0pjnAb1fC1HKmGdk+9Iz2qMNb68nwIMbm9BTxHtyuA4F9xmq9UrYV/SCyPOb7rn0mf5LsNV8691tX1I8U3HNwCeOEbnS68VlFDIEpNTnq4lGevSi2lAR+tVGc3pupVN4o5cTErQM8gG1Zzp/f173MmIXXWY7j1dQ5KFWk/aL1qPZGamcsIDCg6QhmQHMgd5vW87uY5PaI8J8LAmAZ082z7SLw5HE390bGj0DfQPfp/RUVsuQrbx/vzo+SUDZWPqte8fgiLl4pbCVVVb3CtriMS0g27Qf+xBEmAuLi4cfEIeS86nPoueW8FFWkDK5ta4vPfckQkgtctlQ+7LAtntup70lfQGz5Rmd8sXkLzxgEDS40XygOtg53M+gWS6V64lG1vzKPnOa/whnSeVC0EnBrmq+9X3BC4pmWJ/3ek5eV+gvXR+aktq3lMQSHOi9Uo1uZ5fdpju0+9t8z6jhvb9/v6R7Sd9Ir2j5AGNtc4t3Z0mXqRrUDY/FU/pvOp7OrYce6CQbUzGN9Q7p1SGwCBSLNmDSmbddcHqo6WVqJ6qlTzbmnPiM3gvAih3yOBdYyssbDKDpiZ3OiDWP/fufZvSXlih27Mt8nmIpNNovdG0g/NTa5ydWPP0xFonxw44BP5/gl1OcOrHlg0/t2BDKpa80r1sRaqd6NVDEGc0derv/OrS5ldXtnp3YeurS1vf9j1pzlkXqNiC1SI2psZ/IXCh5tXYmPVq0wCnCRdWO107+f4n1vv4I6+gKXYbZs1DD6bhvxpJgm8vLX/9xuz21gZXl7YZ3G2rrmXXs95l19A6qFAMTdM9dleqWvHwzMoffmzlBw9sc9xyGptCtWIwhKzo73R5Zda/d2Cr+OKFTYdjm0/HtobCsBZ6gVARVN8UPYkQQAuKIe81Eisws8XaFqOxdY87VoQGqNmz8tGpVU7PrHR6bNlxx/v6bkodK2yWtrm5sflX39ryq68svyKIObQFfZno8RUTN9g7ejYBunNktVMWESgMFE1eFYdfQlXCDFq93FZEQgGnSjWzRsvykyMrHffMzo6t3T2waqtjKwsBvjKZ9VQg0y+Eyrv7geVvLyynEuz2zkZ39x7UJGFyCoXV0yfWfPbMip0DK2wysol9JbGmPMi62Xiz9sJ8YcNJ3zbrmRVv78xevrPNm5cO7K0A9wu5LWkdAFMFgMFkYdYI8QzpQe1vyScrVqwNYwjL3Yq2rpRtRAVat2dHj59Y/Zd/0bOyqcalOmba79vi9tZGFxc2urq2SxI7841d5gu7K6xtWoImCIrfNe2xvU9aav9K1skvkA3A+6mMk0zY2np7/ZnkC3Ee2Qiyk2Q77Nvd36U/JNdk52zHRcwNSRN36X7ZH9I/6Zju6yaCk/KxUtBIejhU9e96fMiWkH2i6tVUjyhBRPeheJL0Zvo+9u/+M8lOdz8zJiaFZwvJiIAtW58sJovLDvJYTpLAUyqGxPHUrvNzJNR50j965tTn0b1If6S2k8A4zY2uoVidfOXU9knXebDjAuj5580vdGayWXR/WifBcA221b6O1nzs28e6/lb3Yx+m4xOp//keAW72LHLHdTg9aiokJoQER6fdy2oe/1vlxEpXTq1N3Ieqyg3xhFgJiz4DtAjGIu0bgkyrL+d2UGs6gACYMqKX03rhOoiKJhJn6Y+DRgSk9hgigDUBeHohxbgMco2gOsATVSVQ7cHoAqjmbC/0U5xNrds7sGcffeAJtqhQwAuPh0VmBo7lWUWzPr29t9l0ui3CQMcAPBGzYn47tDWIcYNVBClToJPkjqNK07rF4APSq2pBIkKUQdfLqVcHLTw+YV5tVC+WrFOuWbNMNf8iUPeR0EWM2Db+G5pdT/LaFJ12jvqFajWz0nLtCRNn5aZX7R5ayRb5yo+deRJb8IeokgZ42uTZlt7Xq6bKFacTpNKL+BUJKQ2Ye8CdYCki6bMQgCdskqvN3ObThTWLZes0mp7ggU1zOezbMjfr1DtOcXo1Hfqzu4ouFK0LBd1iZW1PBK6G6qnxyPtXAUQBZGBfEN8imZ15wZfE9wAsYjxYL6VV7r256MnkCTMReJrQTwpKxnorrLnoZzqVYTXoHPelqxU7ODo05m40n7p9PR9NHBTlPjfVslMLuj0GaxF6mL1hAbxTcrnbQ+wRElaqNWtX6r7mKBjwCrHVwpOJSFRSHJxrAF7CmsRYBrlUtna96eco5ZmV6sQVqn4vrn9iBVeI4YZKdU9kB+yhChswulAKDF70EEsZr6gYjgxnStAHeFLrERiO/D6ggYzFB0V6a0V5mrZVAgyVrE3tU51Xfi4zvh9zYL8U/sZf+/dzhIhAHgxABub73/++HR8f2z/5R/9467inAlqCm02jSdx3MHxDRiRVjj03yU3xfV8A+fvOmJwvBTHUpJSHRxjwD+fCF+Ry6WgltHyc/9tvv3XH0x3+SB1IgBxjTsEPJg+nFRowvvfDX/zYz/npp//CLi6uPKOifzewupeyVa2YheAn5+8dH9lv/MZv2L/xK7/izu5HH31k9eYJXdss38zsf/m9f2if/tEfeCXSq1ev7dW3b9yoZzFjzKZBApqSuyJZxzL+SJUhZ05O6roYqNRkANH4k7ni+TvtA0fmJehYNBzHnGhRtODSLgWnnOsrCMmzMUaTSO8lRcRvZak4zVQxBNVTg4y5YUwcHSbDnlI/L6+e2tSDS7HZe7yfNGjHcykorICPDI9UAcv51yZVMI5zpcaejAgZhqnzzrwDMMrZl2MuQ4i5PqnUXfAWCiFT47BWs+NyzY5rDTuoNawJmh7LM3VdbSoPjJBpUQxllXhja0oTOy2rwi3ebduiXbdqs+48583ugYNzk7uRre7Hlq1ym1xf25uvvzUcmXKrbqt2zSpnPeueHdv5+bnVuz0b3Y98HXkgkCbD5WDMOrdqLTSkk2Gk+QqGYaDjgM6Ez0MQNXATB8ONvRj6LqRgVGqoib4xNa74W8F+msdDLYmzgoNBvyq43/uX1w7A5GehBxHgU61BtVIAnvx6ojWLPPtkxGPkQM/jPYPGE1vAc4+8QGXBAUxWJRUthRDoUn8VrQ/ujefjx6tVEsEJQMX6xzBhvbB2D4/O3gtsa645D/+gPQF42mW9pdSguVc8kY3gMo3y2ULRQadvvvzKKzVFOQj4ROVa57DnmQ0O0MC3zhzFjIR0PwgAaTXaxh4e3N3ay2+/8czBu5sb++yPf+r9nujzhNI8Oj2xo7NzA1TrHh35tVCW9VozBP6KoXeejGFkBUGpq4tL+/rzn3kfLRQuivjjH/7ADh6d2aKQW6Pc3AYm+T7rTnKe8SNbRuOtbGzJbuRqp3fowBPXvb65tJ9/8bn3euLYxXRqk/H9FhQfT4a+1xqN+nuAkyuqCP5ybp7H6QKRPWULlXeDgVdUhGDXLqAGveN8HqriPEuusmvmSuJ/aEgcgl9a93IM04C6qnpS2gnJQZejkZJPIIP2i3Sm1pPb3TFDLTxr2IuisJKTpzGWU5465+ka1b2mzuUOJA2UspKhCppxfQUVpbslP1IHTXo0DciyLxkX3lNVleR2+t0ABIYAke5X61yyhmcWqKLn414VnEyTG+R8KZgp51BrQ86dgqwcx/cXNKSNQKnklo7hfVVOp45aqnPk+KfBXY1ZcNRZN+EZg1EXDDXXl5sAHCpj0Xu6xYABx3Nt549OftJ142snNmmXAyxdvx9U4BQaO92fyyRveh9srn0DUGtGgREFaxV45nveYD6Caum8KKDiIHZ05GXfaG58zywBGsOcBpskZAH62BXD86XrJ3WiZQtJ7+q39qoc8XT89Nn2PfpgxIanmmOtIR+n2PstlS/pnlCwJN1naYBHwZo0cKCgjNsHhV0/QZ1XAYtw7l3Sg2QE39sdswt8b52BpEI31Xva637dWNGDgNM9pnpd9hIUExrXVC7peVmfgANKiqKiW7YgQYFg24YefwShm42W65ogOyuesak9lgbu+DwF6LV2tD/kzCtVMbXBeB71GG02Sq5jucZoNPFgw9s3F27TKzlOskX3ne4Dqq/TudMYb9fYJlQZrXGICZY4TfauHx3BFslVPYP0BscKGErnVjIxBaEYG35E/YpsVPCT50iTBwT6K+NetEay2wWmhDEZbc+Trj/pPIHres1z8550kmSlZJrWiPaUxjbI2uBHpvYX60I2eSpXNM7Yq9+lf/X5dDbe+nvyHSSTFXyUvkt9J/lLklmSj+k+5nsaQ+kGAYySYVR8ylbk+fjROLtMjckVVDzZaun9GR4fHdsBdqYV7aC4sYNN6PFEw/BSvezBHPQGmdtZo+aZz2vAGSiLlosQ9Nosrd5q2nQT9K37UPTE2QaNwr6d53MPRrDPa6229R48tNaj8wA+Hfcsp38CVR4kLxKoIrFxRbwyVAiN1ytr1xtWr9ecxievhcqtVX9ks5t7mz1/YZu7vhVvb8zubqwwjhX6Wcmm9P4g2zZWGnvGbqXsiWCS4wUCX4sY4S9VrP3okR1AgQcLxOmhDRsdpxZfLOeWQUv/+q2tX76ywt2NDa6vbHkX+k9r/0i28tpBWqs58ETKH1nKWblupaOHlp8/sM3hsdWfHDogt47VxcvhyArDoZVI1rx4Z9Wv3ngAbDId2diWNs82Nl/OrLo2O6zVbbHaOCDI9aDKoTm870d6Cg0mZockpMEXVLdSs2eV01OrPDixyoNDyw5aVqicWr6c2XrQt8Krd2avXjnwNB3d2mQ5sbIFX0CguhKYkG+stxHBVeiXPBM6BAkJvjlDEk3jZ7n3RgF8KtJXpVyz8tGxVT94YpWzU7urkuhx4PR4Be+OAv0N9go+48qmMKrcDx3wq970bXNzZ1evX9tgOvb1VD0/terDc6s8fmhZ98ga1Yava2ztwXToiXuTxdKpf2wytfvhra03M6/q2rx4a/m7V7YcTmwJmEo1GVnqtYq1SE4fz21V3/VY3Ld9uNcNdENZ0bLNxlpQaXW6NphRKbCxWrtr9sufWJneXoXMA6XzwcDWt/c2vb60yc2t9Ze5jYpru8qXdlNc26xaceDJg8fL3Kqt2raHuOST4hOKUaU2iXSYZL5knuwbxTq0Z5EdITEi+Mz+TFG/a10rViM5lsbRdL5UL7kMiCwe0EPJDpLdKmBHek72X+rjbO3y2LtR96t9pedBFqUxlTR5yscpp7/iLqYgGSz9wTHSB/yd7mOOBWTXvMvPcNpNkoJJ/kYmbv2z4MPVGyEhjGR0At1pEoav75hY63ZeygYTbVD5Ohync8smlJ6Q3pPO0Xn5LT2gmIDOo++6X7xe+56WPpE9KltLdg62U2rLp7apr5kYF+Rvzqc5lB+MDa25SnWX7ML0eWT/ymfy7zmd9y45iX0h35CgerESKnzc14aWrlrzJGDmkkqY5WztwIiVQ8uGtVPIrqxO+wraiRSKDkyRZOy9aIgJ015gvbZqVrbDama9WtOqeeiNNFjNbbiaewUSemmW5zaeTb3iCZYbfZ+KUwAS6XnvgQfdXrvl8Z3BaOTJrVQ6AVoQP5tNRm5fffDxh56YS0IGwBO6kPMyj8hatWZBP96+vQg2HDRnYv+iPUxMAGxXg3+99Tdj8i3jzron/kzFU3MTGB7mJbN1NbDekHg+rBS8H9KEpHO+A1VbqeJATp1KF6o06X0EuEBMCwYPQNhS6J+zXBdC3zqYdJmD5cYOSXiptq0F/R3AUr7yHkOkf6yhqURPeuKL2apU8bn1OaSvWp3eWRW3RUhypmdWs0aVa9HjcNg7AD4krPEMgyJ9otahlxZVpHy3ktnNDBApt061ZfNCbpfTgU2ISNEDvhjmHL1bni+s2Wp7rOpucO8AXOjJSAV1YPSBQs8Bwdncn5n5BWiZLOdWh50MMAc5FpMMvf8QgLyzH4XqcsbebVuAtdh6gOR4ikmInQHwDidjj4nBrkSiCet7XiTBhiqsUFnpfi/J5iSjRzpKtwcBykgwXm+cgq9HUUilapPZgoaCDtQxd6w538vMMywGOa0pm+4zKT7bbbb9HNmm6MBTrRzAKpfrkSHA5RZUhYehwo/1gT2GfIEeH+CJfTuJ9+1xpUjvwRzIvsX+UEscZIGPW6y+D0BUYIFznyfS8bEGZEfz7PiI0lPYflt5hOxa72R+6mcV/vp/8JdzvpwqFJTNb//2bzvw9A//wf8cFmakJZITK0cD5FiCNg36bAVo7KvCa2VHK5DhziQIcgxk8doFXMzw47UcFxZgCC6GYBVCH1CBf15Cv1g46AQQI0Huzu1ysqXb4x667XA8hl3v4MAefvTYPv74Y3v98o397u/+Ay/N84bBNKDMKjZfEegOWdMffPDU/s0f/bp99NEHDlw9efLIss4HVjbK5pb26T/9x/a//2+/5xt8MJvZy7dvbHKLkI3Uc7HJnRyndpNqi6BMb27ufOGibKmY4nkcfFkvrNFpu6E5Ggcn7qh7YN1a08vx7icDG0+D8obHGiGFsewOV75xnnEFTzifOLnF/W4xW5/x9I2T514ZIUd3Mhk6eMgGXq823jiu2Wx7QPv69sYW86kDGwrMqr+TgI3xNDgq+iflJ+NIgdb94JgCEwoIyfnTAhfwIRopBWpSJ8UXOtzJi8WW3xdDhnOwhrxskozn5dpqWdEOylU7rNfsqNG0Xr3h44tAdU5Lp74IvLcZ9JGLtVMbtKotm07nnvVX63RsjWHbrFnlqGOlVsPqnRPPHGv1ul5uSZ+k0nxt6/7Irl+9NRuM7HrQt0WlaPXTY6sdda1zcmydo57vAzQKFHHa/M4jqywPgiFOZRmcUA9UxsqmYNhguOBgqNoJIRIqgHy9oOowhss0cA1oN6wdoZwajtO1bRbhNUKapBMHi8tlfxan/iuXAr3eZOp0bRgVVCq9e/Xa9+PR2akdn544HQf8uyfnZ16pRCmyz/0mAJEyyvUcCmgW16Eahn0/n06icA+l5W7Ud9rbKhs3HCJtwtYYjxVPvhYoLaXCJaHaY+0yfv45NCRAXGRt+poly4rAUsjUCcZ/ACjcUF/lnnni2X5yZlZrGw2G9vXXX9u3X39j3XXZuidHdvTskZ188NiOz888M8SbaQ7GNsqDEadglYS2jMM8q1i1nDko9PL5N7YhwLde22d//Cf2+Wf/rzW7zZBB0m4Z1VHd40PLGi0rNup29uixHVeb3rwSjmCyferNphtNDvhPZ3Z32bfPPvvM3r5+afT7whltH/Ts+z/4gZejV2uhMhRAi3Xoaw/jmybYAPKbHQUSc4S8loLxPjlk0+JsNhrWv722N29e2XDQd6dhMhl7A2AFE5SN4xiuMgyhPobuN65vGsxKCQMqzOZhTQRjcRTpWP/Vhu++l2LGOfenAKJnaSWUXXLwJJ/kQKTBLa0FyRE5SgoUylHVOlFwTt9LDX8FKyWj09ccL7A8dVYFMOg97WfJxtQRwdCWbFbAPw3AMm4OgEQdv5+tqLFOHS+tVY5lvrlHgVkyaKT/5cRoXN1wi7345MClziJ/c5/8BPrbHSCosRGQ5MCX1+XvgBUC+RqHarXsspn54Qedz9ikjqPkqoKtuhd3iiMFl+STdBHPwHuMKz3IQqKVKBtDYNrvOy+6o6O1LJ2eBgowGt2oS8BABTbdkcS2SIATAXpaG+K41/5QgF5rT/0hNOdyuqWPWf+p/HFgPlZdBGczOHuSz1oPbsQToI50NLLZuD+BsAImRR+q4JrsH1FcsO/lkKcVWrwPdYPu3Qcq/mhdaO8GQzyMFU6rnl+gmIIDPJPGl4A985cCEbqPdN3pmrFG3bPa9Dk2lhwSXTMNHiioJLBKgSvdN+dR1Yj+1tryIFDkg9e+2g+6W+zp6Os2AoQ4V9rrGfS1MSvabaw0A43zQ8dAEC4Cl/yt/mY4RC5jl6tt1VExY0+FytJqo2nDUaAiku3O+Oo5BJgA/EtGik412HtLazcDrbd+ZMdxPgdyqzv6NGxL3sc+5zusr0ajtmVH4L7RK9yfZOxgEAAo7ER0EO9LHkpucm1VgzJu8lXcnoqZf9IHHKv9KD23vya1XvV9yQZ+cx1fo1FmShdJJuk7AkVE1aRrKMimfc750vUrv8zXTqTY9WoSNQWO48Z6VFav7CbJITnp0ltpEE5ztZUfce4YU+5d4Cfn4HusnzQwqP3AtfzvQgSh1bMjPijfd3/EQoVsCt5rvwm4ZM0oECvwXNfU9TRXqe7zMYFSIgYmgrzdgRwEngKh2c7+0PrU+FY2eH5k32InmjVKJTsqV+04q3l/hVa7aserotXvp1bC1q5XHBConBzZ/WRqh116FBTcLxjd3lo+ndpmHGiMqKAaD6CsqTp9nWf50vcJ2xcamPXGyu1a6M9pJWt2OtY8ObTagxOrPzi1MkGJVjPQ2Q+mVp4srUGgoVK129LKrjYzO8vrDn61DjtWJHuW9UlP1fuhja5urfb8tY1u+oHyejyxKmZ0VnDqn9lqbsVIZaO1kuoZ1xu2CVTkhZLbggWyoo971n78wOpHh5adPnE/arOc+7MvsQtsK05nAAAgAElEQVTfXdn88sZWo5EtR3e+vl334ntF+a733i3nVinS67XiwUWrVCzHPz0/tebJqU2aHY9jQF84y0Pvjc3dwFrDhY2+eWN37z73ZElnZolVUwSMoNIh0Dhdhx5W8itSWeX7Bcq4UtnjBk4hTg+HbtvKxz3vtVU4PLQWwZnbvt19+8IK9yOrATIORg42zgpBVnnj70h7ip9CRrHLAqj48FugLao0PIt7wXpl3bE+CgTUQgJVDmXV0bE1Hj6w8vmRFVtNqx4ehIpHEkhjbwb6OmhPZ7ORbYq5J4CtL69t8/bCJl+/tMndjSetFE8fW/vxQ+s8+8BWnY7VSV4rVW16c+tA6rhRdh1SsqINx327vrmwfHRntcG95Ze3tnrx0pYuGwDug46ulJB/oZcFiSku51kbDOjSHdjQg4ngWVbw5yq2OlZsH1ihVvdguevR1cKs07FOl2AzAOfMZftsPLP763u7vbq18Wpmwzy322JufRJwoVSKVWvsOwcHIjWQr91Iye22NUkbjCuVvNEmIrjN3574RqVa9DmRB7IJgo4K9mE9MtTINpCe3fp5MSM9tRkkG/XeNvAXk3xSfcMxsmtTO5/zy1aQf8V9yb7jWIKsktd85jZUBCG28jkyC/FaSXU8m2Sw7Cp+bwO6kUWH79AHJ6WTVnK0y3fifgpqxmQ87TPJXGjX0590jKWvtD/lD3EM5wl+RNC53PPuveC/u80UbUXFJPmu4mB6tvduYK+inmvIPpZOQAcx9oyHbJb9Z9i3x6WfJdf0m/iNkj0UK+O7O5tzV7ks2zVdP6l/K7tFnztoA8lrHC+tW/k5vC9glbF1CjJ6FsXqa9aQtyOJyb0kBKOTlOyG3qHqxnvwkPxJdT37HHt0HeiC20X6EuXW8aqkkseFrsYjm1Jp1WxYJS957JPAPYC77ELiU94/Ffo2bA1oTUmiaLft8OjIBqOh24IkWgeZU3a5w5ycPDyz04cPQgJyVtxSPvq80RcHKj2oO++HNr7pe0wVvQHo4QwOUKERE4qyixgQ9+e62fuKhZYR+CEkKPD8XJ+1jkzxipIIlL2bDh30cUrFStWPzajmKmTWxPehSoheR+hbKp8QklmoOiLOe00czWlYIafJrVIqWLdQskebsh1tytY5aPn68eQpCyA4uoV5Y04BkajipYK2Ua5aN6ta1QvXQpVUsRH6VpZpz7EIMnGFTLCVV/Esa2VbTZdenQUoSc9X3qcyC2pAnpsqpiEVqYBnq6UVAWWhiS1l1irVAoiF/iVG46BMzau53VamCjgCG8wxrwFA3A6jBxHHV6phPmISt8uySPvtPZfRo1nBGs5itvJEkiOSFja5TYsbT/DnPBeXl17ZBnClveaVRoCErMdikCmVYsWThqiSIzmINcF65D44nvM2ajVrQ6M3n9t4vnAqRaj2oB0GuEHukqRKAQoVW77XqDDLaW8TqPQA/Lzic7X2vxkX91PozFQp2Xy5tEKkzqM6jH/VVsMqVOEFberrJMTvg/zOIjWsyxeAqGXucT7Xb97/MFA4+hgyJ27BRQYXmqBQXBF9SGIP2F6KPbD/pD9Yz+47JVSb6oPFei38+K/+e7kEjLJzT09PvbKHPhz/7Ce/v3W+5MwJJHCnvhJoO/YVlwx9VUy4TREDzHK8HCmODbGkuBUokOOsHj28Tp0bKToXfLWa3yOLRkEPOfqhb0xQOgRWKS9sd1pO00GZ26Ywtx//+MfOD/zf/Nd/x+YzeHkbrjDGo6lVyFArhIyA8/NT++V/7ZfsF37h+w5WPXj2xFmWybaa393aP/sn/8h++tP/x0bLpb25vraru76tRgsX7sqiccEbqXgQRATHQsZ8yODnB4ANQcFxBIq9T1Yp80wyd+azsh00u9ZqNm06n9iExegNwswzSJbrEMxwhzRSich4kdGgTHvUL2CdAhsIcRY9/Xmo6Fqt5vb67Rt79eqNLReBuxRhvpivXGAuFzOn85JiB6DSHPoYTkf7ejsY1NHIkeKWw+zGQARGdJzWkoIA6fpj/tPjdTEZIZQ2IsS05tSsnfFgM5dLRW/yWy8UXPkBPB3Xm9Z15L9s5VVoXAj/t8+bc7Obl3bimBZWzmXnTVsLNE+tlK3c61jz9NiKjZqdP/rAKTNQnh6wGU9teTOw/psL67+7sozKJDCPVtOa50fWOTu2Gjy19ZB1SpYa19f+cHoFGWtEXcmUiMCTG7cREQ+GW9FKTn0TjItgzISgnI8l64R1BQ9ovnJDGkefTBWe0R0D+OGZL+hAIh8xwomGeABJ3tg38qGitFeLhVMe9G/vAlC8CNl8lEADfAAUsY692gePKXI0K9Ag403Bn2oxANaBezUoS187qqQsRS75ZFzcoIpZ4SsFI3FuaqHKj2Cv1gwO2Xb8yJDw7MUAlFItQ/WMfoKADUYrQ+/rE8qKWKbtFCWLpTv6gG4vvnlug5+/ts7pkT3+wcf28HsfOgDp5bm+djY2JwsvMYwFcCjAgbOJIQfwdPn2jc3u7201n9urFy/s+ddfOUUIACFKn35kzW7XmofH1jk9s8cffWTtUtVBQjIP6DVF1RkZTtwrwNPofmJf/Nnn9uXPPnejCwPGy9E//sjaB11rNLvbKjHWoctVZDlBEDLelqFqBHkjgFAgj1dAkQXDOVttB4mury/tzgGoN9bv39lyOtmC7MhqfliDmmfmQ8HKEGALSjA4Uwvnlmb8kPv0eApydtcXJTW2FTxUMModi9ioNjX45dx4QCAG0Pg8Bcu3+zH2VuKeUpBI8k37zp8rkXu6np6F3ymglOpaziuZlwL1vLcPiOm8KVihwKSupedXskE6d8qmV/BR953e7/uOT5gLByGjY8t3FIDeBpxjhQ/nl/zhPGkAVjpb+4255JwCPeRgBtkWwOE5fTPgYYk/ATxVVTVZRAHU1T1vAfx4Ds0ZckHn1z1ib2B/0LOR73tPxEiHqe+FHlLhfsL3gyPq90fJe9TDWj8OWMf74Zah33QHINpG+3NVrwUOc92/5lDvLbyiaNfXj89lj/k6hro02htydnWM2195oM1M10Z6vGu5GJSQQ6pncFka6fX0/DyLKjB4doGMPB//+OF6CgyT/EEgU2tf1CFhHFhHoaJkP8ivcVIAwfdWzHgT8CSHXd+VDabMZuZXFUfp/t8upghU61oEPXUvbjwTYPqOwEi6B7WGg+4IwUT907hqf2uOtZ9cF6IrY0UZr1Pd5gBw5N/H8dGeV+Nc14HeMXF3Tc9wFbULCRYE15M+BjgZDkRGLAh7j/sS2AQxi8v5ZaCrwcHRetPe8PuKcxzWSqC79nUXkwiCfCdwF4Ba3ZPkvgJBzXZoBh4SjUTlGhzOsLbWvi8DyLHY6hKuyzn5jpyhNICsa6b7UfI5ldXcj/aD3pf80jnS31o7mmONrWQbryU7kI28z3p0h3iPWUCVEOl60l6XjpKcTeU996zzcjwBRq1DvrevrzX2qdzY6t/4QNs9EGmX9HxcJwULdwGxYGN61XlC7Sg9p2fFjtLeT+WT5kJBLI2fwCZe80ysSwFsvh9jwJfPxXKRylSN23a/x2bO0hnQtWz3J0lGkbte9qLWuGRhmbw1p7/B5jRrl8p2WK7aUSkCT1X6WJg1hnOv3CBDtf3BU2s9fGBjqgFqZBevbEJPiesAtqzHM1uORh7ooz8DPjYZzlC+bMEx6Ldzs+Fi7P1ly1nFOvSPPT2y9tOH1nx0btXDjkEVuIYesz+0/HZspdnKgaxlq2KTWtEatbZXfVRaDU9AK2JTzBa2uL630eWNZc9fed+c5f3ACiRaeA+bQPmzXJOYsEsMSOdPewafKCdBa0UAhOboZSsdHFgLSsCjA8uOHnrQJt8sLCervD+wObR0t3deKVPKdxXBJDlJ04tB9jpfWw0mA3q5Yq+TINXhvD0rtTq2KNU8IDSZQaVHcKtgGb1R+zMbv3hjy/GFA09OUw81tYWMbHyg4P8EOaL1msoq9osngzodHwlrmftF2UHHGic97600r1WcNWM5GNr44sqKUBvOl1Yg65/+d5ulg06+LmPC25auBlAhI8lvbbVmh9Rom+ODkbhWqtrdYGi1DuwORZfDjG12cGCV0yPLDjsOgnXq7RBgAnQieZT/4796MJQg8MpB0+V8YvnNna1fvrHp85c2urm2fL20VffImg/PrPnsqeW9njV6Rx4fmfXvrejN54vuJ1O9MF9OrN+/tFX/xgrvLmz65p1ll1cOPCHrU+CJKmhPFIlUadyPJztC4xeBJ8acdVZud6140LNCq2vlTscyKtEWCxtTGbhYWa/XdeaD4eDOxoOh0ZdtOprYoD/0HiWzUsluChu73GwceCIA6DJ8Fao01ffM5V/Sq4J5WU1mvi5UvcrnikXxeTXS1KY6gb8lh6gEk68gHSgbVDIulbWyVVL9kQL37+nqpLG7fBXpOp1HclL6ZV/WygaRzSodl9pcSkqXrc6z6XPFVfQMsiXlm/ieTHw29Q7x6yCvE1YEJUBwL9Ip2A7SbRq3NA6UAlXfpY/x4ZVYJT0gW5XnGQ9DRXDqF6Q6XHMnvbH/W4nPYkTYxR2DnqWi6bt+dJ59f0SyZmufkF8Q7TPNaQpEOeXlXnLeVreiy9jxUb5oHN9bY7Gnk8ZRdoJAN9lyYb8EWUilB+/zzOo9SexgRvUasqUcQFg+P6jVXc5sSKTH3nb6flh4il4QkA+n1igV/Th6rBMvup1NbUFcrtH0+AIyS8CT1qnrjPXG6uVwLyQTE1NC53e6XRtPJx4Pdn+MYD+uEBSqxaKdPX5gH338sSfp0kqCeKeqgVkP47t7j+MsxlOb3N7bbf/O46puuxSKDnI49Sl6t1b19U2MBVBFwBNjhR+CfeC0Z165WgyfF0geCFRx8zLVozOnT431OVaxgjWyigNPxUqISQE8Udm0ZC6LBf8uwNOIv+fEjTdO4wvw1Fxu7HRZtNMCPUxDrzpPbFzHFgmiV440iPeLqVfNtqr10G/LK6ipXspsk9FHsmDlTRZAykLoezhYTJ3ir9CsW77YeII+vhwsTA5IlQpeZcz+n65XNlhvHHhi/xPzbGQFaxJf3RRtStIJst/BD/zV0Dcdf4tqMO8/BcgEG0oEnjwWYwFgJp4GUEfFlfaC+lYR/+Q44lXQIvteWK5CFdfGrNJrexEJ6+LyKvSHDQxYkYmCeB/+E3E++pLh1xRCsgUxUlqHuFzheM/bD4koVNq5HwbNHjFBgCfsJuLHUOzRcqRUtVqj6s/pfh2gE7HBmEAoikPWkbctKUQ/n4IB4rL06KTKHhYGetlBfVmrWrlad9pdlxvV0FqDH49FqHVB7NWE5aKk2xR4Yjy8l9cqtALx8UA3Fks+HstFSIKCEpDnYd62ekx9SEkIoycjsmIT2nsE+ZFZ4W/++K/lbFApFZTqs2fPnGrv008/tcuL6/cCFzLQFVjjJpTJKqRfTg83z80hgAR4OOqW9G1gsiTc04CMFJqynv3hYhBQWYDaUD5I0ckROCXDt5RVvTcMGTbrzdwD1g8entr5g1P/+9F5z3784//Iri7v7L/4L/8rux9OrdM9tLxQtOGAxm4rRyW5JtmVT589sV/5lX/dfvVXf9VOHj0gBGrjyyv75mdf2qd/9Ed2hfNgmX356q1d3Nx6jxrnp4yCWpRp7oTHcsygoFYeqNdYcf9UHs2WMxsMhy7cuAcEKdUlzUrDuh3K7IIDBhKNYU/pNeBDKVZ10ONJWeceaIrGCgrDF2yWeWaADAU5/PTN+uEPf2iHh12vbPr93//n3jSaDQxINp3MPctgPBo4pRD3H7JnED4hCxPgabYIAjt16lNFLEUiY0OOvtaEvpsGJngerRU1/9xX4HzOuCBs2Mjb4EM0RDgfjd0QDAiLerHo2RnHjYYdNVtOlYEzUyKr0DNv4eukRH8Z6I9yeLIpzSg7d22JbFrQ/0rJaseH1j4/tkqrZYcnD3xsnZJmNneqtPtXF97XiSzHvAyX9pFVD9pW7XWs+/DMyz9Bqt1ILISKKxkT3oQuAr0ICoAnBLXWuwCRICyCoFAPkmBglbcZOlSwrTdBKOFE4uh6pgZrBIMJvt9moHqAzULXwNgHSIM2r5E1ApIelZtnnEWgiL8vaEq8XtvB4aGdnJ165ibKA2faBWIESZmfNDDJPXl2eiEAM6J1FODk808TwVmouBCdjyukGJBnv0xnQXDyOdkJXrEVq2Y8u9mfKwZX3X3LfLx5HoxWgI6doRdK8z2zjEocMheajbDOPJMnGFsoaMC3V69e2cUf/pmDd8fPHtnj731kjV7HeV4xWGv0kFnvKCsl8xgLBdGoOMJvJKtidN+3u6tLm41GTmf48uW39vrnXzrFS0Ye4Hrja6d3/siOnz6zZ9/7fqA5KGVuqNC/SRVPGBbIkdl0ZS++/sZ++kef2vXllTWbdTs87tmjD57a6aMzq1ZDXyfWv8povdw60rY4z3MM2iu4rMA9Qfv+cORrlEwk+jXc3Vw75d7bt29tNBp6Vq8bXnPmKYCKS5prx8ChB74jnUAwjne9sAj6cyzfRQ6oxxPAk9YBa1ZZ7Ara6jN3JmP24zYQFQ0OvZaTJfkkOSJ5kzp0em4FM7cKOwn8S29uHYu4XnktB2gb+IqgC+dN71lGPd9hjacZekHuhmzzVKe7Lo7Bf74f1vfuXxqw2wez9Kzpc0kuO51ADIhxPdFLKLOf41L9L7nOfXJe1oUo6LiuAnvSEVoHaUDTdWcEltFDCmaH8Qsl616tUyJgHRw/GUXaY7IZ3HCN1FL8HXRs2OcCUUjA4Qf9hhzn3OxfXkM5I0A+rM8A7Pt1SpFON8rsNJggA9kdpiRDVPeq9cHel/yRY74NkpIVNg+ZgwogSL9vnUucrmT9aVwVgFBfNc2L5krrkYonnVvBVt27Z0lFDnrpbc7rNKkxIUSyQWuWZ1EQl+9gUFMRqUQjVTyFwAbJGiHLkn/SgWlwRevD91V8Vs86i1nRcrZZo2m1yc753vVQ2pcBrhcjWKb17g6G+nRBvUZSSQQjFSBIz6M5V9BJc6HzaS9qTDXWylYux+aw6fNrPPgOVUc4rFtHKTaY3dq/MZNf8+4Onnpq4CDQryU6DSQuybYA0PTqukgF6dmt0EZE0J/MRp6pSkZzEhjhve29b7PrdPX3kwoIRlIJkT671hhyxQGl8u6eAJECiBKALe51NBq8J9/ZC6ktIXtHe0ZyR+Ofykvek+0qmZsCh1p/kg379601lc7t7smD3uIcyA1+o7M4h+SN5kVrQoCj7ln7X/fx3tqPYLeup+8EwI5ksUATyD3yHv+0Z/UcWlfaOzy7kvq+S+9xDuZI55dMlWxBTnIOzZVkml5zTziw2k9a+7qWy/NSyFjXvab+gXw++YPSrUqCgA0jnb90LoJ8CYwAqmD0vRqTFnxsCRLEilQdv69HCvPQZHtdBOwrWAtbL6vZcalq7axiDdtYNy9abU4GPNVOR9b+3jM7+ehDWyHXLLPpcOCZ1ZPbW5v1B95fCeBpQm+ccljrZGa7nCEZA0YLQJjVxm5Gt55lW8uq1qCf5umR9T54Yu0nDx14yu9nnkk7ubqz+ZtrszuqPCtWOTmwrNeyUbNq9U7LClVAZICOzKqztU3eXtr9uysrX155trpNFx4wwh5GxWFPLvOVVYsh6VP2ifw5jRdBfhrEO6C3LNgSXVSveSVWuVm32tGZVWsVTwglCYnnXo8mthwObTEeB1YKVRnEIKknwqnHHMkupZCVTaCs3O5Y5eTY1q22zdEtC1gMNm4/ryhfqRStwBgOJ7a5Hth63rcZQDoJlVQWkWEMIEKPkVLF1qVd4JYAke+rCH/x92g+Dj14N8jSPPSEatasfNB1MK/a7vg5YSqYD4bQDGAQ2caDsAE8lI5QP14Ci3qvXazYBruoVLNFpWbW6Vqld2SzYtn6oyA/fN/CLEPQyautupYdNG1VKtlpsRnWJ/FLgrmse+Zgif+0sQzaMujEN0sr3t3b+tvXNn/x2ingp+ORrWDtOD+zxtMnVjw9tQa9iqmEnUwtB+i3ogf9nPZqM7fx6M6Wd1c2f/HSJi9eWpHkW6+C3VU80eMJ4AndU3E6qZAAwX0RDHTtHZklJuiY3qFTGGYnJ9Y4Pfe1Q9Kr0yK9ubYGwd/1wib9W7u/ubEFVG2LAF6MS7lNs8yuLbfL1dqGhbUtnQpy49f3dRQBP5erseLJdSLrbr70zwU88Te6we0CxjJhS5AclY7kGJKbpRekJ2VPS16lPoH07759IJks+SdZqbiYZKaurX24/3mqn1WRripR2RiyIfWcIUFn50/oc+khWlcw1shpZAvv89oBM+aV5NaYFOD9gGKSBUFQwIitvRz7j+hZw32FJNJ9G1ByWLEz+XYCUGSTlWOrBN2rbGm+h964v+u/F7/g2rKn5UelNlw6xxwrncpcKylCcxj8mZC4um8HpjZ0qpf2/3b9lPg7slf0ffZVaofs7NqYbBSBp9Q+l372c1FtGhNVNG+yHaRfdf1QWVP0OId8QSXjAX4sFnPXVbWK+mHPrUaFYFYKew0aPgASWFKykjXqVasOF65zqH4hBYmg/8QrOQu2pPKTSit6YlNAgG3pMS8qpUMAuxb7fWGHK0mq2Wo5CORx7Wo99Ch3PR/W5Mn5qT14/MhaXUDsisfvPLmfRMbJ1Ib0MQTwmi08Ofzq5tqrS+qwJJUrLreJj1GJwjmQCRMqokSbHn0Rr3iKlGzsA09ax48pZ34s7FGTmEHhCeUuTwB5zCuMiDFWGmWvMuH5Ad+ojUKW85oKF0D1QAFIv6LMSuWCtVa5na0yB56g6mNsWCNUTBFAUUUL8wzoM6SdBT39YBDD35uFZC3356uZU+l5gQgU2oWi080ONwsHwkrlSqAs9eSDkvsIYxjCaGkQwZfxcmH3VEJRqQQABFMRwCNMQYuNjelRRYyzXAkVyZvcWtWGF1YAPOGDuDzDGWZdKL4TaeSIvaGDaHOh9Q89nveihYKvWPCkHQeNSBTIAQNLHr9t9rpGoQ3zcnV9HRgTkr7LYfN5s3QHnlh3lULZ7Q2+z9px+eT7wrxSmmQE9falHxpJeswZwBPgEPfBviFZiPg99gzPB/0eWIEXtVFZWG9sK+e4Ftf1/QcFJjqsWLT7ydgqtM2JdLOMEWse2l32AOtb+gV5Kz9ftobfg7c9CdgAe4yKL9HyrS0mylIFViy7ncHnxIAV95Q9TzxaskhVaS6fARy9H1lMoCUu/Z/9zf8wJ0C6BSKiMKWfB++TtSvBmTpcW0Fa2DUVl0PD8ZpkLqbeHwh6OV1bZUuj06jI5bCmQTZdU4JOjqmcFVBzXZffym6QsNwYZfBs3pUtllOr1zI7PTu0o6Oe1WtV++3f/JEd9o7sp3/8mf13/8Pv2nqTWbnWtKxc8yD0Xf/Gg7HhvnPrHnQcePr1X/91e/Toga1Gb+3F85f26sUb++brl3Z7PyYib1f9ob29urH58M6ND+7fndpYHcH9kwnAT68XaNXevXvj9w81AP8oAcxqmQvQy8tru725cyU5AhCjPwUNzBohuAXiSHYwSD8CyRcD5eyx/DA1bhSodyXRbHpWt2iFmHc+R4liUPylv/SbHnT++3//f7TFfOmK4f5+6GPD4gR4ogcA942jB8jB+YIzgvG2U4xaM6lylVHjtmZ0YGQ0pc6z/tY47mdmpN9JjS4EEEJBTi/KUw47GxsnhCZwZFsAPJ2123bSbsfS34pVIr2Lb1h4TqPD48KFTNV1aIpYpiz4oG15HaejY93TU6t2Wg70AP7B5wqn6eJuaJcvXtvw8sbL+NcHAAWnVjtoOz1a46Dj5ZJkp4U1XnLBuXW+YtBrayS7sgvH+nveMVENUykzDedw8Cxm5Mt4AXiaTAMNiweepxNbT2ZmsyURGFe8i0rgV3UHCdoHBB68vTRFhsrx6Nxlh1fSkEERlYLoC959+yqsjU7b+7F5xhgKHNBltbRSDNRqbSgIuzWUcHAx6maTbQB7HXuY8Z3lKvQVUNBfhqU71wRGI40K16PaSiWlzKcDr1TUqAosAk87DlQC2SEjBWUocG0y3vWNYY9KbpHJ48Znoej3en19bePPXtjri3fO6//oex86WA341Gq3HRwWGLAf4NT7NB6kcTXG1poy9LdvbDwceHPNr7/50r78wz+yDeDbBuqJpSugg7NH1n30xM6ePrOTR4+8Mg2n0+kOKZNnfaw3DjwRzLt+e2X/90/+T3v+828c7D5+cGQPnz60Dz750GiXHUp0Sz73brSSBBD7t+GECzCRjBbQg2MIhSiAkDf5Xs7t6urCbm6vPDMR/3c6GW1BxcA7v/EqJhnDvp4LQZ4Fp2ZXOYvRPV8E2qcATo5jxvsOmJYBJccjNcw9uLgJRs2+bOJ4OUByJHbG/u54OSdSvi6LY4WK9uR2b+5VO8jQl0P6XcCTdKky21OaOulCOYLMDddPg4oK/HOe1MHkNddNrymHMHWUObccMZ03/Vzf53xpwFEAg2SNgpA6LnVaA+gYAsz711DwlevonlP5jh4SnUQAwENAl3MCaCB/5Wxrn6aBUL4jqhLOL/tEOsKDF1TuRXBNQVZVzTiJfJS/IaAQsv0YM5qZS1/sZPKuusOdcSgakkogPeN23uehylPOtwIOXIPrqeKJz7X/dKzr1FhRntpwGmvXaRaq1fhR0ECJHXzOMyhooOdSUJG1OBmP36u6UxBdYCjfVcYuz5G+74Fqr5xRf6yyZ0vu9iig0E63pftI9kwaLEmBJ+0DBesdRJkHx1hrie8CfuzPjWxLX7uqFop2lMuAmGHK5wCnsj+1LlMZo/lMg05b4z/JRE3vQbLI5zGm+GvMZQfpGZD3+q5XHscfr8bGJiBvLTkHzor2njfEnYd+oCQtaf8TWdZcYe9x73I0/Hk4a7SDslKwFbVetVb0OqzT3TWRtztbdGOl2ONH55NMY1yxJ9vd0LO8LHMAACAASURBVNOUtQYICQgMfZ4AFb7HWEi2CShRshVrWmByKoMkl7RvNG6yKzVHkuWp/ZzKdcmJ7woYSl84cBCTSThOWcKqBtW1pHN0L1pPekbto62jFyu75SOl+0P3zbkYK8k2AcMKkqXrLtVzkiVp1dD+/tN96fxaV3oOxlL7M31GySeX98uQGKA9xzPrvO600lw70vjpHFvbMAGjlfSowCPXZe4FQumeUt3B+RxMjUHusF92PR8BdLw6P4J0qY3Avfn9jaYOOnmPBbJ4i5kdl2p24hVPFWuv1tYulKxGwKXTNDvpWOODJ3b6yYeWVRuWL3NPIlpQvXE/cgozqp6g2xvdD2ySvW/f5iR9TechiY0KwPXEs28JSlTKVWsedu3g6WOveqoddKwwXXm1/PjixqYvLmxzdefVPPXDrldf3Rw1rN3ruH1INlWXgOx0af1v39j96wurjofeTB6QyyvlXWOsvacAJCyN7H3gSXOptTK30PuUJtbOvAAIlZW8OseZHFoNz3wvV0oOPOGDkEgFfTf9XUsWaHddZ6UgTZSdUxLgyI52qrmiNQ+PrPHosa3abRvSJ2ZEhvXGStxvTlCTJKep9yOq4o+NA9URgUN8EwKLyEToeLiv8XriAGTQhZHyPMpK9M26RB+/zIOEkqME5+iXxfP1Do8DsIm/RINxqpwAYrC9aDGy2QHvkhfpnmzmmWW1ps3ocdFsW/nsgVnv2IYFsp03ZosI7JZLVq6XrdJtWbXXskKr5oGu+sgz5DzYSQKaV0BQeeaB4LVltZr3tDIqn++Htnr+2lav39r8rm9DaIfqmYNNtafPrPLwodXPTqxEzyySmOYLT4yk3woJZLQkWM1Htrq9suXLlzaDJeXu1o91Gm0vO8htH3jyPekFXyHYSv8RgcFz9mS7bRm9y2BwePLEsnbLKYtcLjx/Z9Nh31aDgdlkZPPR0Ib3A084wk+5zRd2t1zZ5WZtd6WCDZ1qL1ICZQXfM9KPHn+ItLQ+B9xPpNoLtGm7LHu3+4mTRBrnVIbJRnMfJgmGSselciy1BSSjtHd22nzHKiC7T9/jGJ1Xsg95JRsulYfSdbI39wGw/evyWnJVMpvr87f8beaAOJFsdwFdHpRkvyBDI8Wjg1MReAobmoruUJEkG5fzpOARFU+Su7J9Ul0r/bYPPMkmK0Wqfelg2fE6l1emxMQt7T/5Men4p/o/lXGeHFsJfSJlC+j+gw8bEmEU09R5dC2PQST0famP6bZWZFPQ+Kd6LNhYISaVjpF0qO+r4vsV9qlt6/o6gvmyL2UDah5lB3ItgvVu26p6PfprWu/INL9PKgpjexFVyXhFTtG86pc9TrsAwP0TK1sVmbBZWwVbkVhtpWyD1cr6k6lXbAC4UH0BOOLPFmnsoKajVQbXp9ID6kaPJxIct9z9NmSe91IsQCsdAOT2QccODnterVLvdZyKbVuZDbsDFanL0Lv8/iKAEZ6EE4EUr6zxeMzSGu2WB+IBT0hg0H7kGAC3prdKCAAsIJ8nPUMpSD+rycgm9HokVosto4oqKMxgHSI+WCTZP1TshAQCkjfi63VuA+8zH2Ik+CqE547KZXuaNezMajadByrsUL2yDOxMjDFVK4B8xPkArcplbwFRoaIFnyDSb5OEr/1Jbyl6Rd0vZzbN17YigYAkP4AnABePh+Ze8TQv5g6Q8Gyjxdz6UHjH/kFo9FY5c+DJVrkDPSSy0y+deVjBLlKuOYuPyyAxJgB8kfgNoMSaj36NqtCovJVfJOBpEtckz8DaBMzytQ74hI9erznwxN/XNzde8ZQCT75fIisUF+SSVSsHNiwAVRIV8EHoc1etBUDL+3CGhFZsjQUJ/CSQ8o++TJWK0+sB5HAjjJsD+1TIUSEafXthG6w1KouokEKO0NcuqwaQbhLlT71Jb93QO4yeltUKep3eayEmtJ9wKBmG/7UFmSKw6zImJmNkFaqZNoFJK9I8ggmJRUOJZVufMqHeo9IJm4/zs3flS3vl+u/8Jz/OoT1iMkTBkDaEFY1aGhDaXoQAS23X3yc48iH4yg8DrEXLd5SNqGAWypyFxmKRQpAAZ4BDoDxkH+s8chz0GZMlsCkV2lJgk1nog4MDU4H2oANXMgGDpj18cG6/+sPv2cuXr+2zP/3cXry5sHqjawuqIDICnaHxpPMwOs3Okpi7PXv2xD755BNrtRrWKAzs9rZvs+na3r65sW9fXdgqJ0Mt8xK7+XjgRhXPqaC0Jh2ly/tPnz51J/vVqxdOS+I0fg8eWPegbR9+/yMPhn32J39qP/k/fuJVGA4SIBwtszYUCSC6i4UNRtDuTX2RINyUpeMBqtgnh79Fs8d4ATwhoJV9CQUhYwfYxXF/62/9577w/vbf/rsOfLHpqXgiYO80MyDvixC84hkI4hNwDhknZBOJ4m0HiKSKUUpXGSpyYvfBBAUkBDwpiMgaU8P7NDjJczJu09ksCIZIR+RNRePaZO1UCR7RXLdQtHa5bA+6XTtptjwLA+HSjM1f3ajwzDJKGStGbzP6XI1ovJivrUwFy8GBlTptqx+0rd7pOrAA2kuVEyW3m8nMrp6/sncvXrlyo+KlcH5gvbMTax32LK+ULKO6rt50QRSMsVDauP2JAXE3vtjQSyiuQpZ9cJx3jX3hN6biic+1HzCEtoaxV6TNA+3aYuacttO7gc36fafmWJB5WJgGAQvoSDNAhDXllbWKZ9g1Hj8O/RNaoaljAZAkZiW4AXwfqBYFnrlzF6sKQnA6GGZS2DIYZUxXsuDQsb6glVPFATzBbgDHHh0cI9AqNVDJyJAswUgQ8MT4urwr0Z9pV/HEulaPJ/Ya51LGLYqCawSQNhgMp1Aqxsw3BRd5FrJQOG729YV98eXPbTga2fmTR/bk4w+95xPZkIyVgoW6/1TOhXGB2qHkRg5zfXXx1ubQy5RK9sWf/ak9/4NPbdK/ttJyZkVAuHrD2icPrX58bu3TB/bkhz+ww9MTrzTzddtohJLvCDzBXzzuT+wPfvLP7bM//Knv4ZOHJ3b65NS+90uf2KZQC3KYzN/YI4ssD8bInzdSGTJOen4HZFcA1Pd2dXXjgBCKFvl5e3ttdzdXDk4TkBzc322dJIAnN9IjGKTAFIbsTh7saBi8OfJsvF0fXIcxp6eI9ITky36wTiCNDHMF77QW9w381AlJA1ACb1JnUs5Z6oy4wR4dDDl4vJcmSrwXRI8Z7IylryfP/gsGojsksaopODe7ho6SA+5EY6REAJZrSofL4ZTMlVOT3p+uoSxG6WHpcT0b9yVudzleWsucIw3k6rlTR0w2gcZPgJVA3nRcOZ/GSHKiVm14xdPO+Y5Zcm6DQL0Q+j8KuNP46JmVDKP5FfiSAk98hn5MaXwV2MXxS4EnDC1+BDylMkHPn/7GOEydPb6r14w5wao00Co5yW9fPzHJRPObrj2fz8iZJp2r+5EDythpXXA9rwiN2akeoMhDIED7Q8Fvzs37ZODrmrqGBxwiFZbuk89k42l8/PngVJfzSE+aWrD5wtoU7XHITOac0vHcM+dLHfcUeNL65/g0sen9oABG+S4xRmsgnR/xVvscRNpCHztVDSWBH62pfVkgvaT1m8oCyRu9lwJUrsdi4EqBAY2tdBy2nzthBBOjzMAZ1PFeaRAfzG0Gz/aOPfRikogndsBvv95lskIbFYDN0D/PAUPveRjkb4G+HhEMFpiYBow076HnX6Dj87Ube+pxrNMcekA6oQKM84wewq548OjU5Qv/sDvxVbC3uSc1Ppcs4jwKmKRyWUl1WsOaX46RXNXvNECl+UrlvZ5L59DelFzRsQoGSWZr3LRvtvon0utpzWhudF75RlpbvI+MUrZ6Cvqkclz7Q3KU6ys72517+pPEXiUcI52gPazn4TjpXul4jbP8im3gKQYlt2sEny+hUkznWfeqNSt9qz3ojni5bKPxwN/SPWrOOJ41wfdFc6Qxd9kbaVX0HKk+T+1Dr96PPoHvmUgryt8EjpxWJPbglI7hnNKrVLLgVBewUegjAPCUVe2kXLNuVrbupmj1PDTybpx0rfigZ5UnD+3w8WPvL7WAsmQy9Qzq1XRi4+sbpzEjAYzA17wcwDtsLhLo3A4fTWw1njpF33ozC1Q4ORm/Jat1W9Z+eG6dxw+d7g3fjCbhIyjPXl5Z/u7WiouVZVDIt+tmHzx0CuYCiUW2cR+oPJpb//lr679+a+X5OFTIeCvFPPQ7yOmvECg8ue7+T7pf8mopAi+hQgtdyXOLPny6XrvNWS0FH5XkJFW+oxtL65Bw4mssBppSP59+E/hxHggksHR2Zt0PP7RNr2fDzcY6s7Vt7scOTFC5Nc3ntlhNrUC/Emyk0Thk2dMrA/CGZLAIPLUaTZssg32JTFWAyJM5lyEgXqiE63tz8ygbV4wTCQs0Uo89Er3FbCkEerf0YU779/7o7cuaTl7xyqVC78iKJ2e2PDy0dfvQ5o2GTTdmnaivcwKPZCXXypY1K1aoZeH10vz+sHMJsgMOETim4iiwNNDjb+aJrPndjS2+eW35xaWtBiOvJoVqsHZ0bM0nz6z29KlVjo+tUIe+KCTXESMpLNaWz6DdnzjwtAZ4ev7K1hdXNh3eOfCEbQ8wi69JrxVVPEHg5PMJuJcAT6oEKwDutppWePDAah99z5rPPrBy78Ag7nMZ9uLKrl+9sMnbN1aeT620WNh0PLYhPU3yjQ1rJbtbLQLwRD9KqhNo8u69xwiwwRWRUOBGCiLXZbB4TOipEWSn2xSxp6OvCeJbTiMYwPMUsEj1gOvdpIedZL3b8LE6+7v8Ddlh/E7lcgoYfZctIVtQwH/qV2z3UoypyZ6XbNdrxVncxouJC3omge68xi7mGFWsK1a31XMk+kYwT8Cd5DQyhH5B6COdW766++kJTa/0hPSAxiTVf+lO0vno0yxbKNWtAoIAmtNzu42S2JqcX/Im1SWaU+wQPbt8AtnIvPbEYfVriwBRep9KJNS97e9/JSBr/tN74W+qaNO1oXNrjAEkZOun19Df3n8pBudlR2m8eB8bTCCmB8XxPSNQ6PpfNNDu6wVfhkQFnV86gzigx1zQq+wxEuKWazvOK/66ul5ZGaox5FmtasP1xvrTqa2qBa/cAHDAdvXxiTR2VIhA2YcdiB1cifYAQAFumDNIrTdWq4RqHNiNGItGo24HJ0fWOzz0al900SxWhXsPQdoo0Ku7f2+DmzubjicOMJP0gT3t1G6xT3Hog7MDnrxi0qn9ANhL3uqAxG2SQ+SDcn+AaaP51GbeMzG0LwjN+nKrxx5SAHSLIr2jNk5XBngBQxUgjSd+bHK7ny8DdVkRICmwN5yUi/b95qE9qXXt5u4qJJpFej/sGQFzVHGhY50aLgIpLk/QUdG/6pWoril5QjOJDPeziV2Nh17tlFdCpTFUewBlLXoSETNfL224mnt1M3thOJ9tgSenLS0UHHhqsffWufsY9JjCVfUeUFDU41sASBZ3bTn4LuOw7SUUk4IA9aA/pDej4iMAT4B1o1jJBpDG2iEOJZkm35BYO3uYiifWjFfVpbEaEudovwF86FVN5UAtWCzZohD8Lq++Y114T7MAPPFvmZMcBBVzHuZsHXSJ3wdsD5lZM1KFe89O1mms8MT+lG4kRg3w5PY4lc+lzNnN2GnE5hqNlif0IFMbrbbV6oGJZhZ9a5/XCAq57AIF9h53sfVBlFHeAsW7x3iJk1dI+9/uZ7JlAyWxx5FZt6y56NtJvqf6ye+f7/Iv2m/uR//Hf/2v5OJvR1iRaYgiQKB6OVipug0YyOFIHWvoq9j4DIgoD+QIsAjSQEeqfOUcKDClQIEEvxwvCX4haxL4gAoeoJiFwIwErZQIx/H5AMOBEs8CfIzwQYIu59Zs1e2QHiaVir17984Gg6EbxJSp0WA5cNeTHUvvh8AXTuB0OqMZe9nHCWPqwTE9hDLbrEt2ezey69t7z0L2sv2otOE/lfPOJnfh7UYHdG0Ve/Q4LPw3b17ZarW0Dz965tVOXLd3fmh/4d/6C3bx6p39nf/279pwCJUeiwPkvGxdkE4zG45H1r8bBLQWPtFKoD2SA84cM0+MO4a+HFIEmW82KqiqVc9eYQw5DgDsd37nP7XPf/aF/b2/99/bxbvLiFoWnGoPIeEZtZvArR4CkNm2Kbw3gSY/Vj0FolbUfLnxFoNMUp5aB3IOpcz1muNkNMhYcuqzJCirLEd3PjEkIojJ5T1LK4KsoN6NLLNeq2NNALliZg8PDuyITc4YFDNr16u2mody5Eql6sATG9wqOCk1W4NcI/DaDSsBPtHs9LDnxzIXy8LGaSoqq9yrnd58/a31r298vqlA2Zx07ejsxJqHB14VQ4WL0yR6VnEQABKELjyiEepjShDJe0zsKroQ2jLK2PMATwqMMtasZxmiSBBvOrgOVYl9Sk3fXtrg4tqGV1c2vR8albTuoCCLt6XCFe9VdHx6YmuaGTfqbqBA84bjhpMsKjay4bgeAFdwVCr/H1tv1mRplmZnvWeefR5izsjMrqpuiWtuwTAQIJMQZmCSwU/iRoYZ/BcuQAatRlMjIXqorq7KysohMiI8fHY/84g9a+91zg5Xelqah5/h+/a3h3dY6x2U8bQzmBNIy48Vs4FORa8Q5ZKzAkTkjIc7Ba4U1+Q0GNzjuiU4CkDmvVGW2uMzMnICwzRH8nCvddlQOjlFBmAt9yDgLAtbuUyUHQc/l0HW4U/X8cN338XFu/ean+evX8Xx8/Pon1ADfhB1iq3knl0uOce1bfwlgjWUAj6fTVRqD8OPtO9vv/0mfvjzfxvXP30fm+Fd1FeASa1on9C4+XkMzl/Ei7/zx/HyizfqGcZ+gXhSpmXu8TSaTWIz3cRf/sv/N/7Nn/5rRWYePzuOo1dH8fWf/FG0B8cpcq1Bc+gk00w8yUDPzUktt5kH5pXnpzcO2aD0dmJ/KBvl8V7kE5Hrizkl0aZbJV/2eLLiBzhpthJ4nH4yOZWB6fEkZVdyP4gn5hAD2Aa6gTuDotY3ls3uD/TUueBOllsGnrzG/LY8Yn1KMsRr59dUejErb59Lf9+GvmWcv1PKN5eusx4tnVzLcIOlJiyYfwOw1svMH981yVA6Tjwr75fOJ+9bFpu085p4j/tv63nmyWfPJdv42/LY0fMmck0ImFDw/Qyul1H55b3LsVHyEl3Od7kuulk1u1X6Y5z6EeSgD6+x19Xz5vmSIZZT573+Xj90J8/HtbmOs2ccAOj94CAAAac5Qsn3MzBhXSdyK5eTyJt7m7XE33Ky1eco2TgJrE/O11Yv5v5+fs3f83wZ2CjvWdpIEAEGaXk+5tZZI8hbiCcD1p6frUyk1GMuE7yTjfPkYFLGsuiHxXcNeJf7nCgxCGQZ7xBfmXhKe4H9lK5jMKB06m0TbvVdUWrPOqGcM6+p7a90nndOhtfAv3mf2tRlJhE2Q3med93FdqVovY895hI0eGoLPT1TPsMmQFV6I59N5s2ve75sH3tvI48N6hswVsNYNw3PDofWhsPjbOdcOkGERY7wZ+6oPa/yduu0PgL+ab5cRCaXwIdlpOcwyatdYMlT4glvxLrbso0zRgAUlQDIeEqNeBsxGk3i8vJSGU8OlnJpYT+z/QCftbI/oOfA+8X7itctk7z3DYZ5r5bgldes1Bl+Xl4r/y/tUtkRmTC2nSL7LuuQ8rq8ZkCP8+/z5UAA9Kn9KesT72+fTwcFlDrPZ9LyijNuB3xnN+5KsabM0R0Z7Ah4E0N+vpK8tj7W2avuAos8Xsm9XGq1PA/bPZwzmbjOaPy4LYXq+XEGlGWMZSPft85w0KPXzfuylH16jdr4OetPdliWrfIR6FmQs+u9bvy2b6o9BwmLHV6ngkU1epVKHFUbcV5vx16tFYe1dlRn9EKKOHxzHt0vXkTrxVnsHZ/GalVRKRkFxqkUHeXC7mJ8ex9T7PL5IhrdpoDvrX6AeBpPlPUEkTN6uFR2Dj0YWtVGNPqd6JydxNHrV7H3/DRm9J8YjWN6dROrj9exubiJ9cM4VtjNlAUnM2rQi3o7lXFpQg7dD2P07kMML66jUZmnUnKZfNru0QxO0E/H8tB2gc8gv6sZGBWxQPRr7oXgzGAiktEhlBSF/NB3GZvKf1P2O9l92jtZ2JZEAf4SMlIyhGDDZ2dx9Ee/jOrZaUxr9dhvdfUs9998H8vRMGp1NaSNWM1iTqk67GqCJwlky5HNyhIGAIRsqKWS7SJMAJMgmAi2ypn+i9yX1POSxp/73mFD5ex36yEFr2b5KjmR+6ZoXnKPCusbXmtvmlGh2sr+QdSeP4/a2bMYDwYxa7Zj2WxGv56j18k44tpE1Lfqyv7i+v2DfRGV8/uH2IzIIAtFvKvET70W3UpTPZ6ww+eXn2L+w/vYXN7ESn4WFVqW0T46ifaLF9F980VU9g9j3W7LhyMIdbGuCHRcQ2bTX3ryGNMPP8X8u++jqkDVRGqJeMN9BbgriCf5lTpUqX8XUf7gIswvz19vd6JyeBSr589i9fJFdF5/Eb2zZ/LBZ5NZVD98itsf38Xw+29V1q9NZtliFndkPk3HsRj0Y1ytxOVmHZebTQwJUlJZoRR0UGs0pQdtX6tkoe0sZPN4qn1oG8mgnOQzmS5FhqTPgfEN60X7HpZvluXS9fls+bXyu7aZbA9v9XrOrmFfOjDNgQa2/yxrfSZ5Ptt3ZTAbY3LgmPWM/Tf0PjiXz7ODIvm8ZW8ih1LlBNsHwrZy4EDqU5dLGnKOc/9k2asC51PgON/lx/Y2z5x0SgoMsr4obcftmhWBE54/6xXaDZT2l30N28tlBRyPobTBHERf+mylvvWa2ncy2bdbl11G789dw89g+fH0t4kn26zWQzvd/3lGk/fg9jo/QzzZd2DsYDsJY0jBSraR7Jvat+N+YJd6zlz9QWOyXUnAnPz5VFYT4kD+3Xge8w0B+9VYc9iXC1UX6oOrrivRW9PPqBYd5G8ufbmqVWMclZhgO3briZjIWU+SC9IlqNyqdAf3hGhAwLA3waXAKL777rsYLqfRJpiCTMpN8qFarWbsHx3G8emJMlPpZe1zgjyGYCLj6fHhQbiNescuVtLH/M/elx9IGwb29mYT48VMWUyyoWBQwCMz8aTyfOiv/HyA8OgclQNcpDLIaCX3eGpXatFrtFTqdVaBHFqqNB/l6KLZEPGkUmbriBFYM/8g8IDM6/Um9jYRv+ofxi/3zuLTzUUi7SjVC/lEBQMCfFlHZQGTtdyI5ibrKsZBZRsytJbL6JFz3G4pyBxC6Wb4GLeTYdDanmxZtPNmsY7qaiMsutMbKOPpdjoimUmknoknekOJIKTFTO7xBAaJHlEpRfS4cNa2sFeynpVJvG3smDKewBYlC2n1MhpJV9ALkcpVxg4hqCDZbpap9YXIudUuaIv32S/o89evX2uvvv/wQb6Og2JEaudqU8oAUp+uWnQqTd0PMpHMLvlnKrebS0hCwEGYId/bNfV1Yix6xmUiniCbqgR1thsKaJHvs1pHt93R35IrZCMSsNRoyfZQJ0mCjOv0U1xoz5EJA+aq8nr1hkhCiCeSA5gn9qT0T/b7dM7riYxn31FqT/5qtluUWZj/zb1I3Ej4H3ZoIgZTQkmSF9ugY8rpZULa9+I6ZBS7zB77T34PWbD/+B/91xs7I3zQNTtZAH4o51Y6WE8NULHFuQY3g7DCsPKx0ioBr1IRGyDzdUtBzL9xjLgGwkUlvdptjQvBLgdgmSJhLZh9HxvqGFUieKTYqOtLXcrkwEuI1VJ5HzuC/KaX0VbZNYiqS4qU35QmI30uOYX1ONgni6ITizn9FnJaMBsGYVvZxHJFOnFSomrSmA0NGeURcbB/FO1OKgkxGjHnmzg9O44XL54lEO2gG//DP/kfYzacxP/6P/8v8eH9RcwWCBLS3SLVG6UJ23gcj8OxNnjq65M2pBU162niyZGCPOOETJJc6oi18xzj+P/xH/9xfP312/irX/91/OVf/nVMxtNc878q4gkygegGnEsbD5wfA41sUIin8sdOuRWjFagVqp1HHfps1PmQPDXcvC+2zlBR+9v3qZPmmokvGSXZ0JczjeJab+Lk4DB6jUYMavV4dXQUh51u1ImmqtSi023GCsGKI9psx4ayLgQmYGhhgJ2fRbPXid7hobJNeA1ir1FtKFLifjlSzdTV/ShGn25ieHOnfdum/nenE4ujXhydniiDCmNazQrZBUsiwxqp6WFm4LWHi0bvcpQEHiXiSULlCfGE4VISTwB5W3B1U9GeYO3YHzefLuP2IhFPD1dXMX0YRne/p0Z8Hc52tZmAUiLAen0RbI8dIki6iXjK5Ufoq+UzifIo11RCzHVRldWVAC1+DMDY2EGuoJIZHyU42Kc638sUWcM8Lhepn5j3isE5g8qLvN4yhNuprjM1b53dmZpb5xTdTDy5XGBOxEryb5Pm2HPtPb2eJ2JBPZDK6OUMKM0eJ3F3eR0//v4PMbp/iP3Dgzh8fh6Hz89UYrHTSDXAeZZEmiTw1/OXQOdlLKazWMyncXN9GQtqadcbcXl1Ed/+2b+MD3/4bWyGt9FaY+DVo7F3HL1nb+Po5ds4+eXX8eUv/kh7FKcJ4omUcWTfbDKN0XISrVUjvvuLP8T//b//c13/4HQ/Dl8fxptfvI7941db4glDS2A4GRAELxL9g+NbpPrzPkYZa3V9fR2/+fXfqnQee6S6WSuC+f7+Vv2kIPGRkSaVyHCQ4Sv8J4FIKOpuL/XdSZFXiehBN0AsUGqP1xOonb5PvWODmY5ULMFAOwBa163nuwNXSseCtTDxVBrndmxK0LAkkLymBqlK4KsEv+wAbc9vdir9PfbrjuSoSofwHWd6lPrS19AaZfCuPFOeNxsI0nW534c/b+fTjrb3YXnGDBxaZ/Ke52h77nImTMpUIEMwZTAzdjuX7JMySMBz7bNl8NX2QklA2EmCmER/GuxUYpNUlAAAIABJREFUH41cYinp6d17BmB538/ljGuD+4zPTrTkS9ZDjvqzc629rzIZqaQsPwmwSECZZbEdGu+XEgjgeWwEcl+vBd/3fKs/RQavvP983jQHOWLYc8NrXgOu5yhFy0cZuAX4TSZ4KX/teFoeQ56Ve83zZsKD8kN+Nq+BgQjm1KV0vV4GAQxYQDwxh1unnBZ7ef8CVjmDrLQ7/wMbNDvMAq8wpnOwgZ4/E64mIvz8ng+T3d5zT+0TShUk5bKr1e/G9ryMk+Cxy4DPZJvXyHNb2iheX88Jn/XnDJw780wlQvI9+LzPpc+1QRKtOwa9ezhZW6mPTQJ+pJ9yuRLttUw8SZbOFukMZ8DPzwLxxBkJ9eJqxDKXZjHQ4n1veS0wo+g5lmzNFBimPbrZRRAj+1Ek3ruWKyaejo6OotGqyp7ih6ArgqT4rf4ek4nIXQe0GAwTSJL9AwILvNe8ttYNHqv3pNfFZ1E2elGm+ekeKc9KuW/8uXKdLactPyzDfWYsG/0d9kEJKvp9V6OgJLb3j3/7THINA41lDybbGNbRfI61tVzxs3r8zKPPjeWBiSd/p5Sb1mu207XfMmrga5X6ziCBn81+mKPd0RvYAvb5/L7PmP0Cj7GUk9zPZ8PyyWfQc6zXaw0RT5b7EE8GG7FtXNbFctX+ip+1AinYqCrzhVI+VEg4rNTjrNaK/Xo7+tTFX62i1ajG4ZsX0X15Go3jo9g/oARbRT1wdSbUV2ilMmz0fBoPhwq46nb3dH61R6lQRNNzKhFMpvrO6OZ9LKfzaK6q0W62o9ltR/NgP47p0fnmZcyJrp5MY/7wEOuLm1i9v4rlLVG9y4hOMxqnx8q8p+RMlf6IkMxXt7G4uo/53X30mjvglnlDHiVyGyCkIvDD8/tULutMZMCj/Iz2wDz1GdtQNiYVbtfzY6Mqxo3SOwAV051ukOzKPXgA+7xm+HfYiUuqfJyexf7XX0XzxctYAQAdH0Tl023c//p3sbm+izWlmZfTaFTWKsu2ofcu96VkVQYSVfYNOYgt2gYP2BFPlFBSea5aXcTUdJEDoTKIh78r+x1yB6IeuZsDe9AbkDO+vuwwPu+egbmUoDECVSZY1qO1vx9zejUcncTe11/Gev8gHpBLBEJm7EN+4jrhFARH2v6MXiOm9Pf6cBmVu6EqezTbjVg1Kyr9g/6qtuuak/GnT7H5eBWb2xv1oCKLSqTp/kE0T59F9+XrWPX6Uen0YnB0KMD1frWIDpHbIkRHMXm4ifG7H2Lx/Q/RfBjGqobP/TnxRGYgWbBkjVFqXXsDT894Tu7fks51PaonpyKd1q9eRevVF9E/exZVel6RIXd5EeP3H2L03R9i/eFDbCj9P5/GaDaO4XIWk2ZbxBM9nq5iHWPKcNVTWTQC+WirALFk3UPA7laeAh4DjC5SuctkOCVCTHYyGEC213U2CpvbdoZtoVK2em2kExzMmX1H24Cljefrljak9YZtPctc67JS3gr3yP/79dIeKe0/yznGAahrYNE2Ptd3IAhz8HOkmu/Fe5RzL/tmPS37S8Q88+By1+AR3AtdnvRZGrttVo/VOsBz4jnyc23toGwT2f4QDlBUjfBZs+zyvPt+1jk/J+O85qUPKFup6P1EkKqvZX3lsfG6dU1pM5R6Cg7D+s06p8Q7HbRV+pS+j+RvlkfSxRkfK/Uz+8/P6Ov6frxeEm/KxmCPF9cxb6xrQ8KrwsI69b8B36HUK6QJsa4VZMFc8mKPDJs15FEl+vR7QgcsUk/IyWoTM3BZ5F8r+aiTXPlB+A4yA5Ie+ZGz7UT+zKa65xdfvo3B3l588803cTm6Tf3/lD1TUTm0ZrOhft/Yl+tmTcH2yGv5x+jXUcpAnozH8cPv/6Be59wTWYDMkt/bSr3XVYaMlgGLuUB5ZzzpfgQ+NDuJVM/lRBN+FgpoQ+48rhaxRP4gPxJSp75Q+51eHPQoFzuO8WSm55cuJagbXBnyCPsBjmtGBucqSKsmEHtvU423jX582TmM0WwYQ3qJ0hKn3dpm3oDhQUKBJ3boQUnlAcojcl0CAyj7VqlGt1JPLSEqm7gfjeKW0rTg4RCHbbJAlyqXR4A5OGG72xfxdDcbb/srUWqPHk9TdHeF/lVkdUV0KBHcaClAgD5elKhlPsnCwfZCb5p40v4tMp5YK2S1KirQa5c+gzmpQ/Z9Jk8+zicKtui3uyKeuA4lFoWpVlOm1Jdffqk1/e7771WlByyW68s2dpYdRFvuZdiptaJNVlalGvMG5E1dRKh6Ftbr0QMHzpXYokOpukSeseZwNswTGU8QT9UmwaVJH2ED8V1IW9k2ldS6hEwq9h/HK+n3puaL/b7InA06n9eF7/X727YwpNAoWDP3cOKZE06RAlghniBtJSuyfWW8mc9A+iaMIvENZNk5s05yrpPKIco/KIIE3IqjXW9pn/Hs7DXh7sgQiCdnPWDw2wkQKFKtxnSyqzFtZ9NKmr9dD9FOsRXR1oGaJMcGgV5mplhhwq46SoDPGRzi3wZ7DCwiIAC4rYi0MVYpYoPrseEMqtnBqXdr2hQWxgsWK0ceqiFYO20y0sAlxDIRtc4AZ7UG8Jf6LOAoU5KMv7nnwcFeTOc0dWvFagn4tgIGiiqJ9tSyX0HO1OL8NNWQpH4kitjKn2iPfm9P4CnPAmjWatdV2o/+UTzvF3/yNv6bv/8P4+7iJv7p//RP4+PHT7FYbmK6XMXV3W00IChyg2syrRCggM8ab6267UHAvVlnK2iv72iahDXzw/owv9S8xLGlz9T9/Y2a6wGuQbzcPtyr1j6uwsPwUVFM9IFgTpPDnphPrqn5qKdSMP7fCtaGmDY3BmRuOGkHt9xjNja262ZjO6936agaEGSOBXoR4ZBBCI2rSG2nRmx9vohnJ6cxaDRV3/yL09M4Zk9Qc7ZSi2UQ5ZDIszr1emtNNc3rHB7E4OggZoOB5n//5Ci6e/tRq9bVMFuFKxbr+DS9UcbT3buP8fDhUjWjO72uGutSVq96sh/HZ6dJIaxIk6R+9lp9ofZokIsyXqcI0Z8jngDzHT0ooUTNzq2RAYiPwbwjplxqT4JGVgNnbiYC6ub6Oh6vrmNExCWl9sajqB/0Y3+wJ4WNy6kxYLwTAUD93IOejEZHxUtZuIlfFm7OftC4ntSkptReCdhvHSmUB6XCGnUB1wKvc0QJTSLZM+q3EinaykAD61+CjERn+29kjdJc+2nMep21UlZjqnUKFoegTMRWLhOZyxcmozRFMyagqRKb3I8IAewzJOC62UxEGY7qdB4/ffOHuPzpg+7bPTpQxtPB+WmcH59ts6ocycv3LTNRrGS1SeZtVnF99SmG9/eJbB49xq//2T+LD7//XdTGd9Gi6j7BL72D6D//Ms7f/ioOvvoifvEnfyziCWMDxdQlM3GTsv9Gq2n0K524+N3H+Of/2/8Z7398F3snvTh6cxTPv34RByevE1GJAs6RnGWPJwwErx+7iXk0oUCPq7/569+IeGLeqdl/d38T4+GjZBGGKsAvn+cHuSpHrZEUsaLO15XoD5KMZg+QEWrwDqKesnwug6ZIK5X5SnqE+XQWrolKOx0GLZC91lVPjX//bdBQwQpFLx3LqlKmSk5kw8HEiR2NnzP8fT2PpwS2uJbL0drZwzCy82fn03veIKABSDtZlq3O7PHZ4blMbPm+JgrKXkcGYH19GUk5+6J0sP183seAnu73ZyfNsskOrr9j28Njs3PkDCOvn5+J+/JZAmMA7vib8REMwv1FWit0OJG4fN8gKzqONWKPlGSUZYidGes0z431FGPzOCi1h87z+kHs+wcdyfhL4NuArT+DsVaSDqX8kg2zTNkOpYzzvmI96VFS7gPLXs8PBrD3d5JZiUCxTASYd+CQCQ6vn7JTGzvS14Shx6v5ylG3lom287gHhIHBbu5rHWE9rvEPKdWyi7bkPDO2FFVLwM4u04t5tA0pmy2fMxu+iqrPBAz3ZZ6c+WBj2+vtPfFzxJPBB81VJp4MjkljFpVvAcs8l7xXAka2YW172gbiuuU+MDiVZGDqQ2WZKCcs9wFgDLZ1TBDj+HkvQrjJriqywsmod0T31rnIJCcOB8QjFutWn9IkOEeRPjyOROZDRjlQg56Jtt1wiNerFAHKtR0kZjnjfeos1bQRywwzvOYczJBtOhPYjiqtNyuyRbkndifjpOSeyqgg31vdGI6G0Ww0Ux/BIlNI2UFE/+fzyvzxfXSq5YXPuJyzbANrjTMpX2buWQ/4/c8AHkepFJmy3pclUcK+ttxxAFhJMllXSLYBbOegPstjZyi5L6xtevs75dnmGf2sCvyoVqUr7X/wHq+XtrnX1gCo5S/XLQGr8tkNvHFdB86YVFqvEuDlPeozYnuW7GSTqd77zAvPj67bo2dNzqB29pXPCde1TnbQjvVkGVxRnjXLwK3MwMafp2AfEX05MII5IcpUpeVyCZvynPN5+TjDoYinWqMqH7K7qcZx1OOk3ooDqgusqynCm/I+z09ic9CN6Hbj5PhZdOrtmK4S8ZQqMaSsqekkEav8dKodgTEq2QHQNV+oP+b0MfX5XYyuYzGkx2c1us1O1GmWPujHyZdfxPMv3wTt3AHiF4/jWH26isVPl7G4uZMQq3UJnDtXWbhGPwUAKODs8lZZT5T76zZSBKxsiHUiCJAzlIlBDtLzoQRSy39rz7jvaw6e264FdjGysztIwYDqw5RAfUAL9U5At96n/ap9mUveqNNUPm/O6lSlAsiek5Pof/FltF6+iM1gP0YH7Thd1mL9+3ex/vApbi4+xOPtZfQB4SjJPBmm+W2k0nT4WzwjfqJ6MTXwk1IPB2xdAEXWivchnjZB2bmNZKxK6UDoOUCLiGGuR183gE2Ip8ks9XIgWppM7Ejvq7F8QTxBaGh/LWtR6bRj2W7H+vAgel98Ed0XL2JM74zFPPn7zBkB0yo/nvwZ9RRZreJuNozmaBr1y2FUb+5jzb4hMr5bj+i1BGC197ux3CxienMd1ZvbqNw/yq8hK2p+9xi1/kHUj06jff4iFp1u1HqDOH1+ruDXxwblJRvycUcPtzG6u4zhDz9G/PQ++uNZLJoQdeyRjbACdDTVidnOgLjNWgJ8TTxRfouPqVQRQSP0ljg4jHjzOuq/+GW0X7+N1sFxNJtJno1vP8Xk/QdlWK3fv4/x5YcYPtzFdLNQtt3VfBl3y0VcVzYxbLdEPLFn2c/4U8B9AMDsRdl97UTmyV6cz2PQ6gTlyO2TOZo7gZJ1lRoyVmEdYntPGETO5rFc9V7mftL77LWi6Ttyq7Qz6blr+862i21Bn0vLQWfrlnge97BNaXupxFFst5WkvXUf45gTMe+1yAQQ9jPPat3E33yf6zrQT9nyKuWUeoHbtgac39q4ef742xm86HU+u8P5Pi/RLIwj4wqeQ8/pU9uaeSHjqQyEse3lufM+47ulzmDslvu+bunHlXqE7zH36A9n9e98pWQs/gdysbAXtg5D/sdWNwHmrjJwnDHU9EzpbLM+YIVP9be/rzHmikPW3/bXPI/IsqfEk/e6/cbtPnNFgZwtobmkBL8zNTnXIrJccm8de/Wu+h+tahvpSc52L1LAN9mE+OqU2usT5J2zYefVSiw4g2A/s7HwL+Sy8KBmM3qU90QOT1LQMa8RYM7n2HeHx0fx/MUL4a3fvP9OGSOcM4K0IaFqVJI6PIzzF8+j1svJErnPERlPk4eh+rFz/Y/vP6hUrXA7srdVKWCdsoDos0N1lWplSzwh+1X2muyaej1Ou3tqu4AMVP8f9VcK9UiHkBvRmxvZ02goe0s9tyYzZZEO2t1YtysxGk81h+px1ahLXxOygN2+QGkp0WEZ69om2q16nNXb8arSjuN1I2qtalxQXSaW0e0NVPmG7zOfo+lEgrgNxlJpiPCAYBKxRGlZ+hTRvxDiabOOu+EwZZFuIvX8Bs8jUBACZZmCkLHHKbM3JFsW8nizjtFiLuKJ7GsRYARtBv9Xor+3LxyZjC56PNEPifkhe0mES1RTMkXO0FIgHD4xfSMzWYibrx5TOXtPvAFBY4163FCMbr2JA0rR0RaFgC7sSUI+Nus46e/HV199pZP329/9LrWYGaSKYMhRcD2dL/pnVevKQus1OtECC41KLAjMIWiIDDzK7VEGmxKQkLTwI9WlysI6qAXiqd/pqtcU9tSK4I5M3Kj1CyWmih5PkEvsde5LWXLOZKvTVbby3eNDzJbLVMEsE09kOPM+5RkZN+fT87R9jkw8ka1IxSUTTyho9f3NAYngfPJ/SL7K+55Ka6yP1j4Hd0kflQF6uYqLOIZNxlMptZtLYKtM/T/4L/6TTan4PnO6MQDqeeKz0lF1gjxRCJ7H8WjbLJe/EcA7pz4BHXze5W4kJHLJDu7VaQJsJEUvcHmd0oeT00Sd3gQw6J7rxDZTLm8XaZcyLvg8gsZgo4GlXi9F39tRYBwmXTw2gxh8pnx+7jmepyagW8Mh1wnVd2oVLVoZmShlm0kwNu7eYKAeToyB+vSl4lC5wA0RP8kxgxNZr+eK4H7z5nW8ffs2/vP/+E+iuzeIb/7wU/wff/ov4td/+23c3Y5jMaNmcjNWa8iVVA8XY52eDxwSOeHMfc6kEEhfZIbYWHLDrzQ/iQklitRZLETyMebkCKasKcB6fuzU7hSVm4fvoisWRUS1jZtSgePs2NgyALNbf0i6lJ3GD2MonU0DUb4u79lh5nlEomYnxc6DnFxKKWSndS/WcdQfxEGrG4edfpzv70e/0RZ73u2QJkifi02sprDClWj196J2sBcNSqUd7Ue7NYj+3iBava6cF4guosBxEMl4upncKXPo9t3HmD+MRAQODvejTmm+bju6+8c6wFun1qmdKgixSSmSm2S4pc/ssoNWK6Lud81pvcdtTErwVFLPDuaGI5wc7JQ1KOM7/2ju6Ek2mwkMTL1y0p5hzkzueg/5zJDh5esb9DAw6XWxgeiztXUk1cB1B2SVgJwNK1h/CAkbdABXXmcIMwRbmZ5vI4x72MC1EQnxhJCmNCB7Q2Bah/4R3QR+qGQkvUX4f6koSiJVfFZK+eC5xmmmrxr3Ulm09Vpzx/sQjGhpvo8sIAMIQIH5waGAWH728pWex+CU18TgN2SNooDI7JmOtaeWlFqZTuTE/vrf/Xn8/m/+v4jH6+jGSk0h692D2Dt/G8fnb2Lw9dfx9o++jqPzUxkVdVK4c5lSnF0iGjCyZo+j+Fd/+mfx1//+LxTNAxn65u0X0Xt+rufiNRS5ZPlsliIxkPVkTmWw1MYtz8bzfPvtt3FxcSFCU2tVDTmF9/d3kvOJBE5ApA1icHKvfTI0U5ZMcsaSk075JPZD6vGRIpsxGBbLRTSKBpPMYSIg0h7GyNX8EnmVAyEMtnu/bMeRHX8+b13DOtgY9xnze8yBDWNfSxkCOVuyPJMlgOf7GZQvyUfJt8VcThg/IuuIDsw1gWVENVLEaAluOqOHaxvAdEBJSQJzhu1ccf3ScfM5cgb0U/DNjpd1qddwJ6eSLrUTa1nCOOyk2oE08Mg1eN/6wHNmQJm5d/S7r4eNxJ7ZBc0kciKNi4j+5AQ5otJ7lb1Rlp71HJqYtJNvmeQ9KSchlxVJcgVHOtlECXhI8pixo5+91rZ5fH/G671UykPL41JHem29BuUcq4HoE1DYsl37MUeB+TNJD+yaEZuA95x7LCoHoP6PSQ/wHUUrZbJHz5fnkHVM108kDGC/57MSzMcua8ulz9I4ltGsp4x6z9lTEqfT2pUF8H72WNgLD5QPzsBNshF3jj66w9fltwGXEojgOZinRFjX9KweD/82eSb7qoi89Thn88+DeSy/7dhLhxTAAwCbfxQll+WXdZUJnq1Ozc/DXNu29li8R6yfrHdNPAvwbDdjRpmQDJ4TnKSACKLciNibT+U427ZQiSsaK09TdjtlnbegW86msh7kmqtNuh6vGfhylKxscAdwsV8yCQrgyk+yMVn/VSyWjCmd1dGQf1PGsRP9/a7u7z3Lb84t97RdaH/DZJyjtA2ElXrA8yrQcjzWc9snsP3i88X3LEssH8s5Tvtm1zPLNhHfF2inKg39n400lh7LwVE8h4Ps+LejvXlWyyGvdXn2ZWN0Otv+rF4nz5ez2dnb5Z4v97LlWekLeSwmzUs5xTO6lCm2TLebAm7Svs97YJUyqdJ8piAaZ/Axn5bz/Ob5SnuR1+zvpX2cqnAkfzAFifjz/JugFstW618B9rnsh/ek5bB/y89BXgMwDFO5Xum/XEKNvylRR6af9ZC/42tLN46mKnEDqNYh62mxjt5srj5PZ91B9G+H0TwcRPWwn/ouHR2S2yMSYjocR2WW/F2qBJhY0f7JgRIqDd9qqLQ3JAGBi7P7RxEyBDRVVxPYEmWcUP0DYGnv5CjOvnwdR8/P41O3pYjyzeMoxu8vYnpxHUvKyuO31uoxH/SiN+gLhCfLhWuNLi5jcXsf/WY75kt692RyBDkPQZQDo/AXYrNIZZi1Fqk6gytu4L/0qvhuAGXzbXR4lcoJBMhR5nq5Vn9cQMZp9mFrq0VUFzP1gri7f9QZtY4p7RTtuxlzNaNiYvR6g2gfHEftxRdR/cXXES+ea3/WJovYXD7E7PYuJrdXcffuu1hfXESPkj2tRQwfRhp/q40FvYnpaiYCCRsXEA2ASRHvgNisXSaJZPOAX9RSGSdsAcWs17tRrXeoMxTNTtJBBJDgE9ZWa2XAAYLRxH3TSbpYhAzZZNidZP9k4CgqiUicUm7v9Czqp+dROziJ2uAgxsjnxTAqzVZUyPqGPKOM5XwdlRmR6KsYrRaxuL6Oxs1dtO4fY3pzKyJl024Q1RSNdlUyeHh3F48PdyLkCM4lOAwQbEkpTnqUtNrRPTyMHkG0+wONqXtwEAugQbCLei3GD49x/9NPEVeJwJqQQdVI4JPODlVaWOMcDEjvk/mCUkkZmKcAAUHCObADTTlvLGIwOI+TL/9u1N58raynzbNTlcgicHQyfozacBaXf/O7ePzmu9jga9xdRXU5jljP46daxKyyiQ/zaVxvVjGFfCJTD7KTXiqNaiINcx83Auwsq/DlEmmWe5wVfR3L10qf03awdTzPzfsG941tGMcA+Pe9bXtZFrO/bb/zfctKPmeZ7OvZ1+Zs2q63juQ6tu+2tkeWybZ5LP+QichMruceitY9fs7SDnKQSbKFU2am7QPGCBYF5mH7mfs5kFzEYrZF/ezCwbI/w3f6/dSD3LJdcibjQF4nns3PnPCNZFuXfpt1ztYuzfb6eJhaitgO8Pcc0MC9+I71sANR+Fv+XbaPrLOePg/f9zPzDA4isg1brulTu057pEUZ8URO6Nq5glBaE/RnapHh+S/HYRtnGzSUbdhyfSBPldmZ/V3kjveWzmu2ecu19Xywvw6ODmP0ONQccp/H+3vZTPI3KQELaQFpxJkngIkWFeijXCq/uVwo82W/0oxehfstRXzM6hGL+iZqlabK0ULUoP/W2ANk9uInTmdKE4LwAMwnWHs8GinbiUBwsNmfPn2k10byx7D1yV6s19XK5M3Ll9KtZEupvFrGodVHkWowD49x9+kqBaYsVsp4QgeAW9gH/Di8k86A/3EAgm0q5Ntxqye5r76B4LHsb0oJEuxNRQ7kOtwRwQ+UcyVrutaMJrHuBJ33uip3plKDZK1UKzEjOIb3wAcgPJqQM+uorCKO6tV40e7Hs2hGb1ON+8c7ZTST3QrhrnJnjbowUNZpv572Pj+sK/NqH1E2PdlixN/1OnG3mse3txcing6b3ajPV7GsEjBSU8aTyBZk8mYZE8qnQ05v1jFGdmHTZKyuVatGj4AJ7DuqZWHrUCI1l2KT/st9ayFGuhAt9OabpcopZOxCkGAP0v+Qzw4abZUnFGmjcPSEEUH6SFbnjCn5LPS5ysHxlXYjvnr7ZcyG4/j44UNKoGAu6FVPXyLKLNouzDYAiQXuvVvvd9L+oMxeta4xgB3zb/ydcaum+7GnIe9sv4pUI9gd/6gI1DfGJoxktYxWI5UddLAP90VvKYuIQPwc8E4gEDgmVbTIiqPscKtHyb9Ubc1+qYJJc8UX5oW9v83qpx40gUI56J85TlW3lLmjszwnExD7gffanViQHUi/yOxjMM+a4zzP7W47B/GnbDPrRxFPBpz4zY+BUAm7Va5XLPB618DYn3X9RTu2Lrfn6xgkdh8phJOFoxyGOemSSTnLyVun6LMEFMxEPBkUqOR6yvSo9AMQ3eMoUBQUG6ckt/b2+luHxQ6hnXwrCQtdj7lUHky650dOq3rqUI8zOSosnA8uc2DnhM8wlkG/L5CZ56fnie/hcVZXNMlNwD4NLykfRdT26zcvRT59fbYngOCbH97Fr3/zbVze3sdsmsr70GyMOWJDAMDpsM0W2wgdp+nZeTZYwib0a4AOPBdr0WjksjGRjC/+bxIVpRJXgPHJ+aO8kUEg1snPz/tJQSXQX0awK9Xkvz2XdqqZD9aL+TCAYSXqjVoaI3zPr3ufeu/5eyX4I6me+zypTATRMrDqOXri1V4/Bs2OMp6O2/0429+PAc5EZp/XlUW0iaqnzirZbf1etM9Pon1yFI2DfnRbe9EZ9KPVp8l9TcIKBTKdTETgLNbL+PTjT3F/ea26oCpJN+hF62AQnf1BVBuJuPG8uKaoCUEiKyBEdmD1DohjF/J4VhQlKLE1jJVo6s/kGps5Kp95++zs57RrGcLUs2UtSUfNzb1t8Eo4O/KmKEHkc1WehxIwshFjQ1bniAbjBZHt9yR4MShFbOyIJ1VLzSAie5/3bdyVhqzlg/e8DOJGXUAic8pnRah1Oklgq3lsxHxGVETaiwBwNmhLp6B0DNhTEE8++0QRbMGVFg0IEyks8ij3WWN/YqhBPFFr2Osnsisb73a2FVU6nYp4Wswgn2axpm72ZKyo11//238T3/3mL2Mzuol20Ch7HfXWXgzOXsfVgjixAAAgAElEQVTR2Ws1BP7i66/i/NULgRcoiW4nRRHj5KoJ8mKpqNm/+nf/Pv7qL/5CpVkG+3vx4tWrOP4i1b9Vdhu1ZOnZQ6ZIztRAIaqEaOGckcLOM33//fci2y8/fYqHh7skzxeA2KtUTm+FzE9gkudUMjYS8ZdkRAI9cOoFhgKCb5IiTfswgaTeA14vO3Z2+tJ6J9IDHeP9YfnlPbs18ItSLpYvOzmXxsZYyywOOxNcm/Hp86Sw52uVjkXpIPK6DVkb/dYfjp71npdxmEtv6bO5TNlW3maHSnIun1GDnKV+87ksQWXvQz+b9YLHr/OaSexyz5qQ8NmVQVM42/zNHmGNyuf2fQwgc32fYdbWdoAdSJ+PEoiSbHR5GxnQO+MOUJi+MFuSKoOXJtLZN3ZeeR7G5rF47jxn3m/eC5abJfGU5jIRT5LFlFnKjrYd4tLGKvd8aS+V68a/mTfLXO8Tr8O2JrMjwDOg7f2tfhXFj8+p19Iy289l4o3X0/wnQEG6vOjVuHv+pEPSHknEExmL3r8QT24Poueq5ixSOc5EQ+9021bmFXZoq5FsE4GMufRHqWcAaHEoPa/b6EvmP0cTe68/nQfPoc+f7+HnNKBR7utSbiTbNgET3vNbACs78gbJFeWVSwp9tiCUHCoAm62tm88ZzqtlVHnufXYMItiG5R7l9SDmlSyb9wfgsM7i0iBpArGw3fQcCr4igD31ZFznHo3Wo/7NPdiXvUEv68okU3nd5J0IZTWi3ZVTkmzMQBH6jzPap+ww5Z9WKXv15vohJpOFssdny8m2CoOf0Y6USWqfHX57D5XzYNK9tEV43wSC9779Es+f19XyT+BFURbY+sdrVvoTln+t1o5Y9Rr47FlPOKOH6znAh38bBLMu5P4l+cs9/F2du0zQeb5NfpX2lcdYyrekX5Oc4LsmLk10+juWvx5jIu4Saam677nEkLLGM2BHc3fulUj5dB+fL67r+fR8SW4WRAP638CafRbLJgGMqwTseWwGDD1n5Vw/XUftJ4IEM+icjIIkn6TfFkv1KfCe9xm3P8TrAB5EE1fqlWiT/bGK6M4XcVJpxmmnF/vjeTT3+1E73I/9N8+jn22j9WSh0svzu7sUAEVgz7YRTu6/kKNZAWQW1Y3IKJqcY6vFeKaAofV8LNCDnhQAZvgN3YM9EU9nL57H434v+vVWVIbjGF9cxuzqNuYPj0GJQAC41eF+qooBEHZ3q9Jq6+EkFg+PijYmC2ueyULto0w8aa/RD2NNn5zkYxD0qGjZXD5N6479g5wn2CcgqlOZvhrkU6WR+tl2u9R8iyX6mxJED8PYkMWYG6LbfrHNYfmp9ZilqGH8TALqIJ5ab74W8bQ6P4v28SAWd0OVDgwqYNBP4uYi5j/+FHF9F5XVMAVzYa8JsFopGIDxAsjQGFwl2SkNpUyvqqqsCBjj+TptkeaAoPhKre5etAeHUWl0YrGpRme/oxKGG3ojTMbqhVSngXoGM4fr0ZZ4kr4qiCfJ/Wo7Kr1+LHqdaDx/IfJp3h1EtT+IBbVVyNiHcGqmjC35vpCQs6WyyCbjh5hdXUf97i7qD6OY393GmAwECHMy+CFMO52YjkcxU+ZoDeAiZtOJbCHIP4I/6ZULQdg9PorW3n409vfUP2rZ7CpwkuwnKmSMLj7F5voqqnf3sby7E+HIntG5Zu5yLyv/DSW5zSDOfZ7KjOJqH5uuHZ2ztyKe2r/8ZbTevhbxpKyx+Tgqo1nML25j9v5jTD5+iPsfv4vJ1cdoVZZxWadfzFrE0yU+RLsV02otptyrSoWbBPpuZWwG0aQf8I8LZf1z8tt70/qQj9te2dlQKbDQ8tv6i8+J3Mu+jm0L/21ZaL3qv60bTIKUtmPCcVJZQF/H9hLjd0BAaedaJvt8cQ1/1tlMtjdK/co9EvmyKydnXMf6BVKvDBxzRpSxnhK7eapvkz+1Iz8sh0t9z31sv3kcDkTwXPgepR60DlotUhYNPw6YKe0s+1HWZyXRlwLmdkHW1jUlXshr/O0129nKKVuXMZd2hzES7wWIJ3xc666SeILQT8HHiXiy71jqOc+Z9WtpOzMWdIqJJ+m9TDxpbYtMN+8l7dncQ5j73D8+iFQRVkiVF/DBbN9xrVS6Ml8X8oVMl9zzCHuvNptGt96Mw0ZbZd0IgIAgGW6QHLQjqaV+f2CjyO5M5JHdQiZITQc4ZduolGnWmfQtJED2YUJmMG1P6POTiCdKfZ2ensaL8/NUVg5soNOWHpMdMSV78zHurm+E2yFH6T2n7B+VYE1ryudvZ+OsJ5akvGxtXZWqq1FSsCW8EXJC88zZqldlX5NxNJPPlPwXldmr12JAefNKLaqrZVxSwk8lsDdRoZ1Do45E3RJPE5VrT33gGeNRoxavWv04jUa0l5uYxSIRO5tVLJmqTHLpPG8i+uvcZkJVRFPwpM8Ue4fgFgh+ypPeLKbxaTZUBQTsnkGtGZPVTMQTNgjPTGDzeLOM0Xoh4mlZrcTdcKQx0zCe+aWkLsRTi3NBsHdBPMmOhVzJthgZ48JRKIML7qNsnHUqyQtnoHLOa9k4Jp5sv7H+lRyI7J6Rrh4lImqzif2z4/ji9ZsY3z+KeGJ/genLBgCRXyZsRqRaDhiiPB1+mfb7ZrUNGCEoBYxXtoI+X4l5p5ky8ZbzmGXugO9BlJLhRpa35BPZ7tLHSd59hsGAW0PuuS9qLfd1xGbp5lZIqwh8jd5gENV2O6oQTN12XF0mzsH+gbmR0qYiaET+EmVNU5Rk8rUJ5IYkzllOqQxyarWiEpPYxvRszESWdFwO6FJPKwIEisSCz/ysf/Rf/WcbK1Q7LAZKZYxl8KRk0kvwhUE7AsHf90N6A3B9A09m3CycN0sAjkQOcF0ciZ2ioPzYDnjAKJVgzrUE+RygsQ+Kx2Fwi2sS8eSUYI/HysBC/ucU3ta4zRFvcgryfeWIUbMwt022oPd17WRJ2GUnyk5gCXDqYM9WATmm1OINmRGUWFiLrDqmHFetKXbz3cVF/HRxpZR6nDkiq9y/AeFOZL2Ip/lMNUHljJE+SvpiJo6eggYiv3KNxuTU58wymp5lEI6MJ88fSlbOOiRXBtNtYKQ1SNHUjG0LDrRSQ+pScdlRdPS3yz3xt6M9Xcs+KfcdWOVr8ZqVeAnoei94bXEste7qqZWcWhxK/madvjw+jG4tNWk9affjfO9QUV/+bD1nj+EwTXGU9/rReXYendPDaO5Rgq6nOcSBct8bkVQ09B2NowYA//s/qGY7JeuUHTXoRftwL2VJKeMtky+ZBJTMzYQSa7vrL5R6XvjssA8U5J0Flfdf6bgD/NmIcWQ+ZK2d6BL0lmGW06YlrCB9ED6ZzZagn6VyNxaMStPLGSs2tEtZYWPOMsa/bQRCPFkIlufR+0vORUE8QTrs5NM8p3Yn481K04ZpKeg0N5l4wsn3/m6129Hp9HIt65qIp9ks9bWYzRL4XRrd3nPbua5UdeYMtkE8GahBmXQbSTF4zdjXaohI+RVSZHNGj41+73XLUowrxjJdTLfEUwWiaDyKh+vb+Obf/z/x4zd/G5vxXbRxmzEkG/3oHb+Ik7OXEefn8frLt/Hqq6+036idD/GEM4DUxYGjvAWO84cf3sVvfv1rkUXM5fPnz+PZ27dbxc8eVwRxjpKQTFylDC8rN86rM55++OGH+PTpkzKerq8vk2wjy0FZrzWNlYj7NF87gBzjmtdYvymZXShtMvEATBf0ckrEk/RTLWXT8mOnwMa1QS3eZz47uSQpQIFBRBMcpVy2POGaBvYMnvG5UvaVTiafsdNmJ+Ap8cQ1pReKOruOpvN4S4ALktSgmsfsPah9mYmnEpQpySSfM+uzUlf5LPrzfi7Pnx1Yn0+fcwOznhN/32Owk8PZd8kw1o518HP7rJdgrh1rriMDNRMano9Sh1jHUgrOpfbSMyaQI8kDZEcikbmmgxtMPDn4w86MyzLyfT7DPXhW6xzr8NL+STXWk/2SzmwCWiUfKslJ83yZ7PY82an12njPWwZ4bky4eo+bnJOhl4N2ntoy1imKSi+IXcstrylzwE86SymbgR9ngdgm8JqUY/N+977AEZbuwRHKxHCr2ZWO2u7Dotkx4mM+TefeQEAJ8qblnG8zfey8+9kkNwRo7YIXSv2FI+rzy2d9Nr1+1hfeazK+M0D0dG3Kc+PxpudO9bE9fj+396DX1sSTxl6U6nOgiZ/J6+L5wsHx3rJOsH4pgZRkvyVbwmPlNTWzz0Cw6rrPUslJE0+K/8vgSWIIE0hCiQeBLQKf0//WsaX9RkQb99vtl5Q1xjyyl4bjlBGmfafeMMmpxN4lQIEyiycnRzHYo1xP6jX56eImbm4eYjFfxmiaMh78TKVtYblgu6MkZbwmljkObmJ9bCOW/oDXz7LL3/fZKc8N/7ZcYP0NxJT+B59JAEzuDVL0bSv3D9cpz7Plmslmg3bel6Vv433AnBosM0HtOffZtg55an95Pj0vnhPLQK7HZ/jfe5tr7wDHVN7LY3GWp9eEUkc+X9Zvshvy/JQZSeV+9nxDZqd9nGwCy3F+K7Otmmwr+zgl8WSZ5cCF8tzLD0gG8bbGvt7PJeAk2+g5kDOgGLvtX9uD/CY6OTVP30S7Tr+ESgwWqzipNASmnVXq0Tzcj+bRXhy8fh7dwZ5srcndQ9x/uon2YhI1Z5JCHOD850AVziv+b63d3PoXRHXz/dp8JQJkvZ4q00nE0yKXnB104+zVizh5dh6TflvN2yvDWUyub5X1A6lENowi2s+OYr/fi/FwFDefLqKyXESLYLLJXNdr4kdmHaH1AYTLGaaKBq7k/sfqv7DJ/WgpOJ+z2JlilVbTK6ksOE2yq62o0Cvh7AghHSsAOUCOxVxjXD08qOH8TL2Sy+DXnfDk9cnDXH0SQB3Zh63D4+h++UsRT8uz09gcdqJGMNaS6OV5LMfDiIf7iIuLWFN68OJDzMaTmFN+c05Q1FIkID1JKOsj4DOvB3ILcM8EEZKMwGjKLUHoVwB+js6id3oe0RpQRC/mDc53XRlR68ljLLn38DGqo0ls6JGMaMw+A9dlmtBnOqcAq6tmbLrtWAwG0Xr9MuLkNMbtTtQG+7Fm/XDZaDavnh1zRf2vRUrOokq2/SitefXhIZrTWcxHDyoLRY9ioqIBc8lCABylh2yFjDVH3wM8C5tJgSV1KoEQLNDrRa3XVcBlZf8wrSrR0st1zG5vY31zHbXHh6hO5zFejLRnZA8TOa92BonYIAui0czPCrCRiSfpu5wZXOmhjxpRO3gW1ddfxeDv/t3o/+KrqLQSEQgYuR5PozqZx/jTVYwuPsT9D9/G3Te/i9pkGpNWIx43q/iwGMen9SLGzUbMq5Srgh8l2yNViLEPrQC7HFwAKE+5LK//UxvActwYRRlwwd60PrAPaVzMvot0ds7KLm0a27nWu9Y3PgcOmHDgheVm6X9bZ/qztg1KOW8fhftYnu8yVZOfY6LIesPPUPo9tm9tr5fjB6Dk2pbPLhnr4MxSF3p+t9iC9GzSr9YB3J/5Tr7hrr+zX+N123EmSazTPM7P7CZwtIKos61l3eHnt51sG5LPJX8z2c4l1vDUXrHP6Lnn2tbZYAEOXCnttq1Nrchtd1JKpYq9FsokXaRqDtanpb1S2ou2Q0ubQTqNSxb4GjLd87QN1HZp5kWSxQavuaZLk3o/MCFef2VtqsdMyhBBxpD5yQ8kBTBmZTaJXrURg2ojOrmaz2w1j/F6kUq+8R/4ZtCPfqYsEMlFMn0A5Js1yTxkCv/LzidAtp16y2DnQjYxZ1RGEAkVoVJ7Z8fH0T/cV7YxGJ4ylgi4ni9ieP8Q158u1ZMdsonMH5XpQyznoDz09qpRVdWvIcHHgOyNeiJOVqm7On0eta6UY5OcrIvUQGdAPC0UmJVsd2XWEuhN9goZM7GJT7SGYX9l4okSa+CQYE7IpzW2sSq4pDk5hHjqDOJwU4vmbBnVXjPuR8OYbpYqu8Z1UqUqKgo0oj1N5DHrStCD9zdrpfO8XMWg25PO+Dh5jIcKmcCEAlTjpDuI6Xr+GfFUbba0dkNKeDM/lUrcDIcxJfiAMnKsPZgq/Rix6yL1ESLjiYwgyaJq6nskXbiupqpP2IvrhYgnkG7vc4gnSK92LfWFYg7kF2SMSr75lrCpJn2Z/XM+d3B+Ei+fv4jHm7u4+Pgx2ZlgBVTiWiWdpSSMRjP1I8T+qdDfMfWJv5+MUt+wTDSp1xSklEr3rGNCQAjnlFYquVoacwyZR8ZTn1Kuk4mIHCftsG/tWzMezoDITtYYPgbMUETcOurdjsgx2sEQeNPb34taq615rzRqMXwca31NDG9xxSJYUsE/4Fq5TyUWlrCg1VLPCcFEEIZgDs5o7oU5I9uS8pFuLZETb2TTEzSE/5gTC4xtWH9U/vt/+F9uLDgtkMV2ZbLCNURxoKxgLYQpyYYwYJBlFBzfd81TKwFHDBjMYSACYmDvck1BJhtgkc+yAanxT28+C3IMRzlgVLfMoBQ9FazIS+dw58AnwMlgmo3m0vm0ULZAL51OGnZJOeZsL30mRyDo9RyJWyrLEkQhs4bvlMBQCdSRwk/EmcpJbKhRmsqIJIW8iYPGnprC3Y8e44JeS5GaO7LRMXwBzdkIKj9CSZXNWsKWDaqyB+sUEWJl4nFY4Ysw2TKs6YATK2xwbrZOJUOYQxolch3APhn9ufSFlaSbrBu84HuNXArOjuPWaclloAxmeA35m3thVKQ9QFZXAsfsoHsv8R7/Lte/VLBSsi7NkZv7ydHGscpRmM96ndhrduKYMnvdQRx1B9FV09ZEUhHxFfWGDPXotqNDxNfxYbSODqK7fxCNWuoNhCAQC0wJhflCypDIienNXdze32mc7X4v9o4PY3B8GE0ERmyiWUtl70oAylmEErarpUo27QCXstY+imIHdHrffQZebdL7yeAwQJoUDf8TFSBhkEEr7WNHdGTAyPvDe8h7h+8vKFmQMxyegiPc19kwpbFXni+08VPAzNdjXVUORH3VyEBaKFvF8okMGmWvZVniyB/fy0DlFkSsVXXOTDxJoRTEkwCUFYZkiuZmv5fGooFj73ddl6ydReobkRj+tG9kuK5x7pNQV1RrNsBVMi2P2Qr0KYhkY1hZc8owWsRsMhJAUGV8o2HcfrqKb/7tv4pP776LmI2COAjAgkq9E529kzg6fxX1Z8/j+ZtX8fYXv4jO4Z6AFOrwAvxpHZqJGGbfTh6H8d23f4jf/va3UpoQT6fPXyTDhDrduQyFFHNuZMz41OAxl/1B7nNtzu+PP/4oIJFeVJTC499kbSHXBD5xDmmUKTAwySjWFCKBH16fTkcp4wviYjbeljBKmSYJTPa+K4EmG+N2UJIsySVJN4moLB0E7/GdUb8Dy0vHjn8bhLKe8hrKeCvOEa+r1FYJjFtA5d/e6z67pfxi7BDPpWNXAoq6b9FjoXRc7LTymmVumt/PdSHnqjx/dtwMNtrItr61HPcz+Zl9JqyDrV/5Hutop9xOGNc1SGgg0nLBa2GZzz1cboO95WtKjxIll8mMtE67MnLsM7IWrZu5fgmkmnDiPpILucwfY4QULnWPwPjxeAuw73Rm6iPl5zZIoxc2CRBmL/J538/zbX1WyoBSDvA8fJe58/yVDr/WBgK3KAOnPZezF+QkortcpqMwuK0jvB62OVyS0AA2EZWWRSYUvLe4rh3ztE/S2QCElcxaLKLf21dfNjvbynTc9pqilE3SQ6XNVOqvxWy07cdnIKeMSIXod6kezXnOwOWfgFeWD76/5+fnzmoJLPnMe997XbxHd/s/2VfMo9fT9ooi4nK5Wj2fU79kT+aTXvQD4TOWP54D963i+t43nn9++/rla6WISSVOiVrLEYLThZzWtEdS5GVas5TpxByr9MIqyS3bi5Yj1mN8XxlRkc6x5Qr/1jVyEBHZwL6OiSecSvo2EXVKttPR0UF0uil7Hzv26vIuPn26iceHYawrO11Q2vCl/V7aPeXe8Xnnt88ysoif0r60fWQ70k4f8+L5LW0ey7q053c9/Xy+fSYSMJazvXIm4nZd8yKVusvPZ5DNZLD3mveGdRD7wZ+x8/eUnLVMk+2U5YL3NNdznynvb+8dnw/0rtecz3ivWw9ZX+jsZMM1jTeBKT/3HT+PCSnr8RLA9XXbamBNJYipzgaf4cfyiUw5fph721Rc36Aqn3NAAZ/hx3pH55Qo32xD8B0AMftLlEPBXjIwa7+klOmA/PM1sdmraFHubVONg9UmjqKuoMHng/3onRxG5+Qg9k6PFYE7urmL4dWtyvg0hg8CEiRjM5iAaJDOpnzZnJr+HUWv4s+JJKE3BiA+YF7MBZaR7aSo43pdPUwPTo7la9T2B+pHsBxNYnp9G/PHUcyHwxx4V4sNgXftdkxGw7i/vlEZuC7ygIy7+UIRufhKW3mXA9O03kS019J76m1BpQt8DQejSc4TKAmoleQxMmZB8FwNO7wVlRdn0eoPYtNuqrk4hNjq5i6WV9dRgTiYp15XpZ1RysjJwzQqDbKqYITq0Ts6jebbP4rK11+p1F7lsKP+CJ1mJ/XUeLyN2uNjNK7uYv7+IhYf3sfk/j6Ww4dYk31PUBJll8hUJpIekiKXYgMQwnckslkBpWTwLKeJwGj2otIbROPwNDpn51E/OI1NsxGP1VU0IDNiEZvpMFZ3t7G5vtTzLe4etqAN4K90S9YL23JzM3q29mI56Efj1YvYnJ7GrNeP+sF+rOv00FANCAH09PKiNPfycRirCeTTIipX72N2fxdV+t2tFrFBL+OnUlKHbGbAK2xhAcOUVl1GNQdQsWYqkYVNS38vmsET6MteJaq704rW6UkCwBot2RqbySRmZDyNR9Fcr2I0HSkTwT4G88a5kq3O/jIvT1+U/PzoSc4c+2UiyLkV7dNXUXn1VXR+9avo/dEXqUw9e6Zejc10rlLhN58+xeTuKtZXn2L0229j/vFCkf4Pm1VcrGdxGct4pKe4GqUnQk3lEXPgs+6fQWD+/ZR4si4sZST6wdjXziZMASy2re1nWI5Y3/A6pTO9v0sbm9cs0y1HrbtKm0R2TvY3n9r2pf72d5Hl3N/2pM+ViRv761sA2nshB9z5Og4gL21o+ykej/RNtm+SP536xfPj60BKWLZYV9hW4zq2Iz7/TvKJGKuDTRxEVNrCtplK3Wjdrv0nMjRVrbCdaNvNc+zX7QfZRvO8ub9raYPYxpT/lv1M3i/HxuvMIT7xU+LJ99B+y8ST56gkngjKmE5n2zLinlPvp5Lw4/tP597EU5nVVwZe2F6zf1baEN7r9MBRX5ocaEBWkf09rqUMlewnaO+tUgsKfsCWYzFVZm17VYkG1aVyWbSZCA7anKQeNRAfk2XKbtYYF8tsTyeME/Df1VfmZKHQgyn7zpQOle2gnmJUCQlhrscHB3H67DxVwMlBqbJp54u4u7mNq48X0quQCGSyoAvkX8jvqgtHAj+B2LkDt82+uIITIMY2FX1P85iFBqX2IJ7IgFHJMq6DfiBbCOR1s1a2E7gwJNRVznhCxtLfiVJ7ZDmBOakaF5nCS2yfiGYmnl50B3FADULshEE3HicjyUGwXnTFaDKW7ob8aE8Suaz9nEkfyadl8ml4DpVcn01FPKHP0IvNdSVO2/2YxCIaUU+kCHqi0RTpNCKBhJ5L1UqMZvMYcv6VwVuLAZWGalX1eqq1ugrwYG2dEeSSsyp77OBNlc4baz+R4QVhqv2InUSJQsrg5Yxknb/cd5HtN1vNRBax5uC0lG7EVEVu7x0dxNnJqYK4ry4vE6+APblZCUdHp3FuIJMgnriX+tJm+xabotNOFbIIBKLHU7/dVXYdmYBT9BPYMBlUObFAeCCZWOAMrc7Otm2nLCrOlrB7JUzkwErF7WQ/mQxzykmjd3OPNbB3cL29g/2A/KOvlrJNO/3Es+T+5LbzS3+bubC9KRsz28nYnzw/BBNlZ9XnvZJ6Iqo0JPaA7WWTsZxP8PBszyAfStzAsrjyT/7bv78pnRU9dI4KZBH6/bZAn6RgrDSSsdJp9xQZiUC1ce9yd3ZW+JxqMWYyiklwE2JKbbCYABOeEJq9W2FTgk4RX47kxHBi8+YI2uQM76Ip+JwBegtqgdMZeLfi5z0/sxVMaUwYdLDy3wJhOSpfjl8GSzbZubIx7HvxXTmQOXLbYBnzwByYgNvvpuwDZfrkUiM4WTYiOtWuyoHBwD6MH0VWiKmGgQVI7/S0Ia6vb9XvAEUPQ8k4aI7ZyBlrfmY7Xx4DG80RCjiLUlqZeGKzLiu7UlYupQfhyPXKiJNkNGzRlC05oCa2mcAoHV8rKsr2OYKCa5hgsHONWV0CTjZAWGcEInvJRISdTa+frkcflNw0WJESCCrw7kxkHbVbcdIZxOuDozhrD6Jfa0oRoFTIlmphlDaase40Zezv0fPm6DDq3W40adic5FBigxF4HNLxVP13cKI+fPu9HBkED3VSj8/P5BBqnYh2re+a0SOgbDQkoj7tU2cdJkPyc+LJhqfB5XLvak/mUl9pD6cxAkTJsMdgLSJxyQKzcW3Byt5ylhPXdiYA15EBO02lhkq54bEY+DEo5jUvHcflOpEAJfhcGuApfToRnzqzq2TApn2SiCd+zOj7uXjNxq7PHuskudRK5TkBWZFbrWYnRwynTEIWk7Vhv7uHikAJnHrKghQZAqy3iScZ80UpNIQzDQG5l5U71ykNuFQKKfVy8D3cIJv73N/cJyFe3cRk9CiDiIwniKeLd+/jm3/xf8XN1UXUMMqAP1QesRmt7n4cn7+I1stXKrny5a9+FfunJ4oqpZZ96htUVUNK7qvnnS/iw4cP8du/+Y0aHz8/fxZHx6cJ+MXoyTV4ARdQ7MwHWX1PiSfmlHP58eNHBRLgXGFgS49MpoGMF4BFZFAlpeTiceME0tcP4intfRrJDxPpvUjkI9fgM2x0OogAACAASURBVLz/NJvBa45sK4mnnVxI4CsZGVaA5Z586liWsoZ/WyaX+1VnvgD6vf+8h8lE9Zkuf/v8GMgrwUDrQu3bTPD5fPCejQZ+z2eJ9LO+K8+W9Z2/671nJ4rnsD7w2OwoWY/yzKU89Rz5c6XjWY7N8+pn8XX4nvc/6+TnLu+RpFSSLz5vdohlPOYMC747Hk2365nkTo54kj4i2ykFLdh5Lx1IxsE1OJ8QTfyb5+Fv99UyKMrcsYcdEWpggYwNg8tp7tNaGIjl36XM8N6xA+xntQz1+n1mGGbA92f3Z87C9ucFmBQZqTiFtl9sDFoeW8f63JTAredsPE4ld7TXisxpj9eARXqeHC1cSTYFc0TGE1mL0nXYPc1Myqu8zJJ40+1+9j4ux7ecj7elRAwK2NbUfi7K4WgOXNOblTCIl4OUPH++j/drqTO97/yez4W/431dErDleTKgwecEWuToPEWzZ5tx1+UpySM+V+6LEnhRI/tMOnle/De/LXvLOSt1KT02JeezLeTgIeS3AoS2GUA5opTzDrDaTM6KSru6bHKWuQavJDuqyYGzjWCwg3EJXKFUcC6Hg7OrNapU5ASenJzE4eG+iCf6muJYcsZMPA0fRyKevH/5rgk+7z/vK8tnfnu/mtSxjLJfw2ecpesADIMlpXxj/KVNuT3XRWNw9rAAnOw3WS/ZlrXP9HMymnnxNb3vvG/8fJZR3qPeGwbc+Hy53p5rPwffM5Hi75Z7nLGXeslj8j73vizXwPvV+6+0M9P3U+Ss7821DK55PktSSjo5R7LzWfaSSSmCRXg++wWOCrU9iDzh+/YRSgDS8rwknvhsSV5RZgcAwESWe+Jxf4KeFrn0nvWWgVD3QanOqd2vVtXRjLWIp6N1KONpv9aM472DOHx+Fv3TI5XAQ1/fffgUs+v7GN8+RHU23AXBkDUEyeGsS0BZymLTa8BRqJBlzBdzTBnDWKYKDhAEm3Q+0Df7h6mHKPcELJk+PMTk/jHmlJ7NGeIEds4oMUQpFcjo2VTRyCK0lP21jtoygYFbmyT7ltp3SIr1IpVnyRkkzpr0ayroiQsFUEMz7tU65pt61OmrSsT0yV4cvXwRrcOj1ONhuY7N/X2Mfnivsm311Wjrn25tqiyzJA/W2KVrZfs02p3onz6L6qsvIr76Mmpv38T+4Z5ANnT0GkJys4oWeuz9x7j53R9EQj1eXsTy/jrq82nEfKLPU76OkIbmBpJiE0sCpETwrBT1TJUAAE/KuTXafWUgbXr7UYP4evYyOmenURvsxbwNaUNg1zg2o4eoPtxGXH6K6U8fY3p1FbUcVLk9/0XFCennaS3q+/1YDvYizo+jenYem6ODaB4eq3zRHZlTuv481kTQj4Yxf3xM5NNsGrWrjzGnJCYlKdlFlFit0iukFkvInhxNjs/LDwGTDsoEZ5FNoAA74ns2QSAu3yXLSuDr4b4IR/pAqVcOhMDtTaxHw2hXkk4BEJR8hAhDPufKKioDTOndbOuhrw12s7d5/uFiHJVKV8TT5uWbaP3iFyKe2nvd6BOsS1Dcch3Du/u4e7iN0cON+jxVf/oYkz+8i6tPH+N+s4qrWvr/nkhsAZMVMPwgcEVBdQ76yESJ7KhcxtdrY9vM8pLv4I8gG2zLWg/YPnhartRy0XIe/VoSEsaPStus9IctK3nfstS+jGWi9aR1hv1f25zWEcgK6xfZKrl8rn0Y+ybWNfbnrUd8X+sfy9DS38COsB4VqJ+zVq23IKVL/VXaaIzPZEo5R14PyehcmcDzalvF9pDtK+3tHHRinSd7gN40OePU3y3X1+vB9fy8n+vW3M8161F/3tewDWIybke4pTLczJl1rJ/RulbEVQOsrQheZNO6bzkg8WxXVeIp/lX6cF572xX2e4bIhicBUduzkIPWrbtLP8L7HJyq205VXWSL5TUThgsxL58qVRiR3QieN0lVTmgpgpRV7zyIDtqHcO7rZMJslBWknnrtprJiICe8VwD5FTAyn4kwYQwQFg+jocq88Vqr20nZlvMUyN+C9ISJ2Gzk7x3t78fZ82fCT8H6lCGFTbtcqY0BlVrWk7nmhwwkyA0HtoEhkVWFHTkiYIrg6IwPQ6SBI1JCkLYFzMnWfuPc1kKZpmOylgg+Z6y1nOVEQDzzQQZXoxZXVN4h8J9Mn6LHk7I0dYhqqU+rSgFGHNRq8aK3F3sQBARudRq61wpol8zWnIkiYikq0V1WREDpvEBOYlOg3zLhjG2BD4mFQ6m9e0r3bSI6UVNPrin6j6pKjBs5D76/WsTDaqZg/XW1GpPFMh6osoCvQx8kuAPOExq22dHa0vMK4ol9JAIpB3a0G+3sR21iMhvLXwG/sT20dEn1dcqAQ7coEIPgCt0v8QPI+E6fqmIbyWxwb2Tz+cvncXRwGDcXl1pvkbPqR5WIJ1ecICAEriL1+CJTNtk8lm8K1l9totfpxF63L+JJOD7Yr8KD1rIfmGfhU81WtCCDEjwhI8mYvLFhYb+597BOSvY7mFOuha2oUpapa6j4GHquUWpvSvLQmqoTvc8Cj+0DWWel4Kpd8BDzojmGS4G4JZFCASob7Z3Fiiz8peazCnmG7WhgudCjKtuX7fpS5vH8sqH+u3/w91Rqz4KaD5kcAbx78fJYfRLu1HxyGOMxQiM51WLR6ina0aCGSQyDzxaGBptMMvj7nSbNpxLxJAciZzxxUCmVM54m5aJ75WhmpUdvneEUocb9Swc9L+e2Ib2vb+VhEMVOiB2uEmDwa1KWuaSKFFCR+s9hKoGMUrEyBnr9WHAnMDsRT3aOYdEdccEcuXEyn9Hrm4YOwYoSY6nwZWLvAcy4TqOl8m23t7dxfXuvDZzK70SMJhOl6fn6dq6thORMZeCKK7usjsp0ZyefxrnO0KBEm0ie2edgwM4w2pXa87My7tIJZX5KkMzArMnFkhDUJl0nwoEfR2zIGM7gstdR4HQG3EpDBuGjSEr2C9kgFlRZAOzVa3Ha3Yu3h2dx1upGA5+D+qzdlmq/KkILFnmvGxWIp2fnMTg+jmrZeDGD8DKUJrMY3d7H9GGozKeP736K7t4ganvd6B3ux+HZSTQpEYJgR1BnxioBQTnLojDGNLe5x1PaWwnASucrkUIWIib4fBa1W+Q/5saUZscAllwLmvqeRXkRN0L3HBpwZN3F1D+JDqq6jE92/i1kSgPHsmULQBWliRarVMrPQITnwAZcKh+SZBJ7ijJpzoBB4bJWBnts/Hu/GcCwkY5QlaFK76VWcpQUrVZL4EbKCEvEU5IvOWIngyFcF2eeHxuMKHAiyAHaSuJJY1Dt3gQqlsC314d7tHNUjstp8TlnHfC8E+r5sy/qlRgPH+L2+kbE0/j+Ln74/R/ih3/9Z/F4fxuot6rIG1KFa4okOT59Fo1nL+L0+Xm8+vrrOH7xIprdfrQ7PSmkJAtXigRFmTD+q6ur+Pab36v/AJEg+wdHAuGZM+9RE0+a701ss1Ess/jN86AzRBROZ8p4QrZxJrZEppyBRCSmqn3LGI3uRTyRfi7icDHW9e20sObMtWRgsyHDe6mswF1ZMztTpTOY1jcRc/SgMZBUOhGW496nBjWtB7yPdI1c69pkjh2pUrYmvfE5Kbs7u8nZZZ6sC6w7rM8YP6Smgb7y/PhMUbrA1yzBPDtKJgasl60Xfb5Kh86grudN8iM7iqVDZceUzz+N6rRxZDuCsZVjsIzyM/oe5dx77JbzJvYsJzwPcn4oJ0PJhuw8sY/4fjq/2BXpiSU7imwvyyc7rn5myxKu4TPuecXJcKSo1x3i2ER+evYdiOGStEm3pnPt0lKlk/jU5rA9xljKjBmvnX9LNudsIq8d37Ue1Ljpw5Gjj7w23jueJ/aX17nUnbxORGWpV6y/7ZzakE1ASeo/6D582pfVZkwmqSmssuBzBnT63ioqmxR0wGef/q9xxq7koslLnxft6VwqxHrDzq7OY460LoEGAzo+y7YbfcYNEPCcnqfyzPDvUr96b5avl/NNKRA/l8knjTVf1OCO7R/fa6szc8ZZqR99PvwMtrU9B15D6f1cSk/lLGi2Sx/ObWkhirUkOevKBSqtl2t+ay8XtracwmyXci/mv95MfgAymfPhe8u5yA19LTtcvhgHl7NAuRMynii11x905UBjx378cBW3t4+xUs+YlOmc/IEU+GZ557mSfZfJ6ARoJH3O99hzLgPo/S8/I0f12VbgPctIr5fXsdwHpX2f7jHT/QyS+bm9p5EN5U8J3ng+vYcsk+T05TNZglGlnN9dP4E7vkYJcPl6pbywnCzleilv7CzyHeZI5eyKaG3v0y2glpsX+x6UfNnJb85K2geW3WUAQinHff58jqxP2aHsFdbGJXO93tIhuSxvGVBn39B7kXszBvuplmfS/ZkI9fxhk3sMytBRcEwCR/m8fRHrFHodrKupVHBts4z+qhInlKGpNpXx1N3bixOIp5NDZS5NHh/i4eNlVB4msRqNo5X74bliAhUIRLKt07w1e50cBJUy9Uo5IfuxnnrZCQhBzi9XilI93NtXVmG73xYxNXkYKkgIYgFAD1OXbP8x+nK1UbQ11R1q6ruXS9pTPnBVEyBlUNsl0JgPAKnNIgWeqmG3qz/gqecgpSlyAP8IwAYwZrWJebUZjf5+dOh9fHAQZ29eRfP4UCWEiPiuP05i/MNPcffufXSHN58FPHjebWc1ox5U5aAHarPTjcMXr0U8LehN+uXbaDXpz9SKRqUZc5W7WUWFYJTr25h+/BSzy8u4+/AultcfozkdRYyRO8uoEmRLtPMGwipiTiW5DGgBTEKQQXj0KMve7kalux+VveOon55F+9XLaD47iUqvq1I4AK+z0UMsH+mzdBeVy6tY/HQR08vrqNL8vciIx1+1nNJ6z2vRONhTk/k4OY7a+UnUDo+jNhjEaLGIq/uhyKT1bKySc6vRfayGj8pqg3jqrwnchFBcR5WoeTJ8kPEVSPVVbJo5+CH7Ucqey4CR7Dz1RqmlKh7zVernRZY1Y27mfkJEgtcpw92NRiViNryP9WSsDECIW9ZeOkA9wdZpv+ay7i6bZL9T+ySTqrJvKpy5WlT3z0U89f7kV7H3q6+iNehEh2Ddej3am2os6c27msfl7acYvvsx2hc3sXn3Mb75678KOk3dNDZx1VjHzXoVwNDVDf1eKD/V3JZykjzIxBNz/7TH01M74Kmsspy0DrBuQf7YXixtPZE9lE3P2ailnrGNbV1l2W99UOIlJb7iez8dq3EvB07h/3KP0l+3jWz5zXvOiLXseXovZHHpW1hGWqewX0rMzXavyZblMpEC5Vxa9qdzAbCeKh35nNhn8xwYwyt97NLmK30Ly3LuIRsvl5F8ahvbZvFv+wmSdbZthGPsem5b73Btk1nIcn48Husp6ybjgdbbpR6UjpY/kYFhGT874gndiMtR+lfW755/P6fXT/Z5ETjDHi+JJxO/Pq+Mz/P31PYXxge43Uo2guyZTKbxnoPeyMb0Hmf8HgP+WYusCkgWyGvps0RUzpZzZaZA8kMgQZCrpcFiLl2HjgO8R/YpiDy3RMEfmgD4k3gBBrMC98N+DGWjmHgC0yDjCRuUDA1K7am/DudxPlfPn8fbu5iNJsLqGoyPEnBZdpE9RDbH/e2delJNNqmPkvpNVWpx2OrGYbsnzEP2uYriQ4hs1K9xQr85elZJ5xHAUBO5hfwkY0rnv16JWa0u4kkYDYEpIjGEAu9661HCHmKtGiKcnvX3Yo/+qA+PMcXWz9k29KBSP75c5hTZ0yOzitYHua+SyDX2NVlElLTMmCnXuF8v4moxVmYyMrc+X8WmXdsST7KrcsaTiaeo12M0ncUjZGPue1XHFyT4rANBsoklOBc4kIk7SD6wVzJqmu0tMY+u4LPIee3nBvtkJQxQNgyEHeX9MnkiG2STAux1vsgoBwfIthV+zhdfvlULlKsPF3F9dZVkVc54AhNjn2nvEthDZl6d7KeOxiZfstlIBKtK5EKAtqPf7aVgHoJVIdO4LwV+csaTsCNsCwLuF0k2SB5CgGaSknuLeKKMX+4vqcQAAvEp3RfrmK830aHkLKVr1/jfTXEB9XZHe4W9hk4uz6/PsEku5swZSpwdZT8Zr8ylJ5vtjq5Fhh5V1Rgn/5Nx533CNYwFuAoLso6KM04KKGVT5R/+vf90YxDfQJIdDkDWV6+P9UUIp3fv3sfV5XUGc5LDisFhBWYlZoeC3whe1ynHMWUzE+3IPZmEPqXiMuiu72WiIQFTq5jM0sAFDLmMDqleWQEY6LFSssK206iazYXiLxWnQQh/tlRKVjhbhZgdKJNO/s4iO+P8XRIfNkIgnjymLZhQOPCkvsuoyE3JHdnHM8PK1ymjN53IWSDKSPcFjCBWWGmazXj+8oWA3Xcf3qvOtlJHGy1lPC2mCdg3SLF1GPMGp8yDna7UOyqVh7LyJ+OJdUuGfiodM5smotHP6MMCqJEc2qSEdN3cTLxUynbieJ+MHxtlXg8ptEx0uH+HDS+vC9fwHrLjbaLBhowOmSMtcBppbphZfQgl9mK/Vo2DZie+6B/HeXsQzQxctAddNfKr1Rux95zyCSdRPRhE5/AwOt1B6oUEqYMwJP0TQpKmpcNR3F5cxujqVhFe1C4l6rB/dqySGygrlBBdpBA+mCV6JiNRmXSysBB4kHtqJYMrAQ1pv+/AUZMbpQGn9UGw5wjBXRmoNHeKQKkl0MKZQwI9coba7gwlwN7r4/WT4ZYNL+9/y4CtYZf7Q+g5ish9n4kVKcBPiBk/gz6vHiXJGWMMENMGuej9RIp1CWz431yj7Dth59jEE7+RSxL6tRTRn/ZtSl9Le3AtYcsPe4vvEKXNHMmwogzkLKVMMyYpqEyAO7OqbC7uOSnBqWbu0cJYDaw4opy/14tcHx0jZDKKh7v7qK3WcX91Gb/5y7+O67/485iMh1EnQy431ySqdEO07elZdF++Vpbd6Zsv4vTFyxhQKrLdj3qrnUAlMslQcpu1GoVCFn18/yFuPl3G2eFxtPsDEU8oWPaoFTMkHj9ETCAfpCQzYOb5gjCi7Bbngkh2QEWinYi617MR8UgT5xkRUSjVVTw83MVqzd8JdOfffI97kF3CT5prRz/tykFZzpmkst6w8cw1DVbZ+C0drxLAtX5x2aRS/vg8GcAy0WU5ZDkvpyLLtxKgfwoeGWS0w+976/UcZWt5x/N/BpoCKORoPDtedu6YD5+b8jntJFjOWnc+1aF+DoOl8nueEAQmvj0X1qG+L9+1/lXkUf6+dQ7XtKz3/PHcnDU7mB67SW87t/xW2ddqKlOTzlUCPpMTDWmyK+1ROoF2/Eoyi9eekoACB3JGG2NlrUu5kjIeLD92jqiei76LWZdxHQBU2x9PHUSPxzLXc22iy/vP82wAwtFRvG596OfU35l4KgHzcg25joEBO6fWsenZd1mwP2fAOtMg6YZkP6CzvSc3a3RUWncRAupdnuwHzvNmtdNnpe7y3qtVEnHmH4/B601EGAap7ZGURZmUqbKRc6CLXyuf3dc1aZDGtOuJWBLX7EHvA6+F7V6fOxObnk/JhcbnpNq2d0V+oFLPe4zlOeN5SmJDOrfQqXzWIE75PKX9hdlgQDubdimLlDrWREbyb5UgSaQT38VhYG07lBMp+kZZxm/PG5nc2b526WXLYelrIuwzyONm1ThQjBn7lqoGB9hHg66IYvQPPZ5GIyJZCacgCzYFb6GvWAdnMNmh9Jny/HseLXsclOT9Vcob6y2P0fLL59ZnoiR0eHavAWP2Xue7XNv6Ju2f1CPE9y5tKq+dx+D9VNrBpa3sfWE95bF6//os285iXkrdVK6jz5PX0fJHMjUTd6W8fHpWUrBINfq9PenpNLZEzqT9mO7NGfe4PIelfvQ4Sv/A+znN2a6cZ7ITivOdA9OSrN9lr/pv749SbllOWA4A6qh3j8sj5554+i4gE+XDiooZ5Rrzb5papzaq66gu59FbRZxsqvGs0YkDmoQf7sf+yVF097ChmjF9fIjJx+toTuZRGc9jWl0qClfjwXmnfFIuK4291c2lBj0G62KV3tlsYq+V9FvKPkrgPlG5B71B7A0GgfrjNTV9ny0VBQyIBVFExDZRySoRU6uqT0KFACRK2m8SYNJd1j4vRVhEuKpJ/GYHKjJXKrmXCwtRmnkEMEh5OiJCKF+3oe9RK5rHpzE4OY7K8Wnsv3wem71BjOhHRxmf8Swm797H+ONFtH78bqtvS3lsO7+6pPH8Mh7Hj1FrtuL07VdRf/NVzF6/jOqrl7Gpr+OofxDdRjemy5Ui0yn3XB1PorVYxeib7+Pxw7uYfvwhqndXykqivFCNTLNKI/X/qlViSd/CWiVVtiDzB+IJsKveiib29P5x1I+fReP5s6g/O4k47MWyVYtuay8Fzs0nsRjeR/XuNqoXN7H46WPMPl3H9KfvthHJPJMjhX3eiAuvdbux6HSi8ew8amfHsWr3YtFoxFCA3jhlq42GsRkNI+ijOh7FinJK2MgqtUtglvJeYzVbRKMCwEnZqYh1ZxeYAhmFhW1bVXqM9SDIkh5QYBVEzdcgFqmWUIlBjZ4P9VhngA8Zz7Ou5xP1jlKmGVHTucKBSmnZpgBFy2nJkmWqJAMVkEsK8bvVitl8E5W9s6i8fht7/9HfEfFUaVGeijWpR6/Sin6zrVJX76/ex8P7dxE/vI/19x/ih7/9ddyuFnHZXMdlYxlXALiQm5RoXmxiTVZhLg0kG8llh1h39dkq+utkYWVbijWy/Wi5YN/Ossd+o23Wp3Yf82rcyHZv+RnuYbnH+14bB2HY/rY/431jeWr98dRXsc9heWibmbF4HLaHTCz5dfu/1nN+3/rF9rruWZQxLP0my9sNcuZJK4pSN4FjlXrd95DMy3YQ13qqx0v/oXxGvu/1k72fg6nLsZXzz31YUxNPHovHX/Z03Z7ZPC7r851OLMDZHBhTEk9+but3rgeel/rj5Z8nPZ4IFrf+f+pH8Q37gtuvF/4X7xEMQXbGVse5D3rOUPS+KefsM3sXPZL7vMiGyFWLmMP/n7A3/ZF1y9K7VrwxzzlPZ7r31uCqbldLWEggd8vQ2JhCIIEshj8LvvERCfMBCfEHICHLzDZuq5su13Sr7nDumfPkySHmOdBvrf1E7Jsu7JRSmRkZ8b773cOanrWe1W62bDAYeBKp9j/+Pgnd/A3zCcUFgB2VRE/XrAWbE8UIzma0pO9706nz5ut4DfmL7vEEceIern7DJuMsU+lB3M2TIeiDiOwpSl7xBNUe9qeo9rwisVa1g+MjT9RgTh5u7+zTh2u7u/lkWypboZS1UjxnCtQ7oEpi6HDswNPYAnhirzQ3xQ54gmpaIIWqmQHT+QzAk1Gxgs7elrzXFc+jqir82k0jKoIEPCG7SNBwPeHgS82W0H2WS9a0wppbs7NO1/qVmk0HA6e3Q6ZR8YTc3tmAxIiIYSWqSWwdp8tLABQ0gUrw8X1U2toAObqaGJ5CE3lPpXUdnRGUfB7XqNVtuFnYYDW3Jb4EdKnLlY1pQ0EFMX2YALRLJTtst204h8Vo7bKbdePLgcgEPOG/u02NDw6TBu8l2Tb5HU77B+hITy0YGdg7m7VTM7rsWQbNtvcJw3fA94QSHsCoXLbPf/CFA0XXb9451Z6fa/x8dGXqdejnmrlJwFONRJYEdOr8sme9So2YPL0R0/8f5jNvUeHVZp6IHmvgeg42lHLDXxNQ7dXV+JopvgZ1oV/Pq4YTrS7rSfW4bayO3dZoWOEtVeK5+AzAE9ncqnjKE2tzvwFdDGjk+gKbkrkRHapTXZZjj63Xxl5eUXQEvV9B0mvEjb1vXyUSBLwKK/nQnAUYZ8ToJl/DffKf//mfbvkgIBODI1jI4eZhQIOb7Y09f/aZB1devnxlH95fuzFBUJaA4Hg690PMwyhIgnCWMyLlIOGfZy26MKdhW7YgTC0TH1nxMytX98EasnVcsadFCSN8T+OwCz6kwHkokxQgThUxWmAZrhpzrjQeG/lg1XoODGhNINnmlWZ7FyRTADYHegjiSzE7spx447kGjjdotysHgIjEv0tAgPu5UKxEkzOElPN6rjZ+eFvVupVByZt1e/HZ5+6w/+Z3X9pwNLFGq+nXXm9LDjxxL68eSIE/cRLzOki/stkQ4e4YO59z4mgvx2fDmQve4kBXw6EmCKdNzdjC6NhzPJar4XgqcKOgq9YYKh5e8yBzCoL5Bl6t/BkWy6j40OdYcxkJch61p/SMcs48gEsWRaPhKD4ggc9rteaCjfnuVWvWLhX2rHVol42uNUuFB9qb/S6lT64Y+pdn1n16aY2TI6u2ui4A6E6KIqO5Kc6rB6VAhe8HdvPmvQ0/3Tn9Revk2IGn/tMLaxx0PcAjJYMyWzI/nrmyL3fcBZYSVWNUBwsMjMBYBKfhWA/gV8EXGRi6hjJNIgCnRrmhVFxg1QLRd6NFjZSTE85nxgl0VDCcceSCkj2Yr6kM79wI1f+1D3QNN2AsAtMyfHlPfv4QjDK8GA/Ak5c3exXM1NqN5g4Qk8EowSfKSu0PHHk/g4lGyCuL/JljDqEljL0bBhs0kB/vPvn/2FsI0IuLi10WGJ+HrzgHnuBCZRzMbbPdslarEyBLyiL0Z0jn0On3yF/IzqeMe+7vgO8yyVX6psynfr+alezm3Vv7q3/2z23wy7+0xWziTlgYd/D/rjy75Ojk1C5+8lM7OD2148tLO7x8YofnZ1attTyg4sAbGT6UcZfMPt7feobO/cdPdv3uvZ30D63cbEYFFspTSo7zSvAC4BiwdRZZr5J77CfGzjc9GI4Pj/yZod4b3gddmTdUXEZGHb2bqBxZrQGZPtlyBVgfPeRm85GDVhFsDOBoNBpmzkBkmwuwfxw4Zr25H2sIbU8YH9GUVk6ZjGpey4N6WpfHwS7tB+6JjJLTIwdIZ5D/w7vrMnV3fgM8yie98AAAIABJREFUk2OYZ+fzHukAOZtUmrHXd/qiXPZ5lTNE9EC6TCCJgnCshwcLRAu76/X2/QpnPidnIg86SKZInsrZ0/h5Xc2CFexjnLnjJAdXYCCflfPmcjkBabkM4TOMnWs6Be1q5XuBucIm4XX2hI9jTWJyGHQxvnBIQ7+gO/YVAXKUc/BHclIBfa1h/mzMN3OozHucKf7P+fFs4iQ/QoaHPHRjfZlRlyZKXp6dz6Fj8uCAxi/Zp/0iWc/fmhde8wSQ+dxljNZYDqhsL880yno8aR3z/ah55xpu9CdaPclogskCl/Z6/vsgjPaFHEySh7gu11rMked7cJQKSFH0AjoAPOksalzShX7uoLFKYItst9yAJZiLEch73E5IwJNfI9FkSSdJPum92vfc5w/JD1F5cl2tRz53cQ7UZDoAdL5Eq+q2UiV6JuoMCnjiffgG7Kl8raXDdE8BTwo6aS72+z10v2SZbCWu6bZYEcEL2UY4LNo/4wm2G31CEt0yTrpXQyX5BAiRel5w/XxdZIfJAWTcshMFeHNmoX7Qe3fUK8nWY5663bb3coUyjeA9e+P208BmMB342KBbDX/E7cFF7B/pybBrvt9bT8BmHqSSDnAndhUNuRmn9qLOnQKGuezXPtGcag0C2AlaOO6lzOscgEQe5F/aB3qNa/J+BTB11iTDpB8kB3ROeb/8icfAvmxt5jenYsxlieQePyU/NAeis1N2vABtPbd0hKrFVYFM4lrIqQAr2f/epzfZO3rG3HdwJzxzVBmj5LMHxupRzZbLoN1+Qs6W9uC+ZI7bbikRRucon3fJNu4DyEMAQIHK0WDo93PfK1U8OYCaArLsG/5mDB7QWNI0G1vCrLScW3O5sVMr21W1ZUe1hjXPT6x9QMNnfL+yLYdDBxzq05UDT8tOJFi4DATo326cvt6D0fgFy6CsxE7lNZx/lzGtpsv+Gn19k+/BeElIhLaHhCy+x7OhCylVshD8IbuYABYJig1oYbx5euE9JbyyxRt9R0Pz+tyshf2nnspO7RO+JEGJbqPqc+iyxkEI+jwlynB6VKW+SN7niUQ7WBoY2/ml9c8vrHl2Ze3zU9v2ezYtoIILqr3Jy7c2ub621u+//F5iE/Ok8+b7aV1yuujBeGDbomznX/zQmj/4GzZ9cmmrizNrn3Y9uFNakAFstqEf3Wpui4cHqyyWtv32vU3ev7Hp669tef3abPgQjcqbLVtuglbHGlUrtepmzaiO8YSp6cL9u9lsY63DI+uePbHG+RMrn5/Z5rhn81bhz1O3mtHHxnsbTse2/XRv69fvbf7qnS0/fLLJd7/dZWTzbI+Bp0a9a2vsuFbd2s+eWvX4yIbbwqbbjQ2xj7HDpzNbDR5sO3ywEgAceggbd722mSfe4GOxO9Y+5nqpao2iYcWmZJNitItnhB8ZDDay5+lT7H6i9+faRE/YMn1GIrB7Uev4vC8XVB8HS812s/R+UQ3AoUrDK+24JrYIfjfBKj/P+HZOt7UHmvx3JTiBS9HHaVO12tETq3z2hXX/5k+s+cUzWxVUq2wdeOoWDTtp92wwGdu7+/e2uL+18a++stGXX9v43Vv7uJo68PShWHnglIz9WrnmlFoLoDbvT5YSNFNyXfimtPMO+1pfeWxBdoRTDAKqprhFLr94TTay7E+BH243WUqwS7EPyVr55Ep80/njdSXUyaaW/s/tJ8lAfV7+BHYn94/q56hsZOy5DuF39VING+f7dqz8Ie6nZEnpFslz+fNKnFP8QL4KP+NZotpec6m51vsJnOb/z9eB+8smlX7X3KoKiJ+SF9Izsg/chqjsqajzGAf/k57yvZtid7kechsfeZV8O+ZRa69raV4EXOXxEa1J7vvk88DvUO1xfnf2QqJujr/x46LiSjaH66SUGOufT3E6+Qt8SjYF8wL7DsDTzhdJwJPHahb7vpC+V7MAufvRTrUc9Naar0Xy7RlDr9O1jx8/uvzT/NGLT2cNX8D1nuu5lVeRtus1B6yw3aHoXtEjFV+i1bR1aeu6wGnPqMJk/xCndD8hbGyvtihZyKftxnssATYxHuJ1UJIKeDo9OnJ/kviHx2rabZ/Hwd29U3dOhiObDEY74MnlF9UlVK4Qs+bMjyber8mBJ3oN0xPJKnZUbRrV0PRTkj/orDJ8b9cOUqGDsQtgsKlvSv7+JrqCRK9g0bPb2dzBFmcpSM82J8kSkCAlS0MlWK8UDjw1Nls7b3etX6s78EQ0ls8DHOXAEyCTtxxJdozTnCbgyUGkUuEVZcQrkcnz0saBpwHU1yRRbgurr8xG2+if5J/FjqtFj6eH9dzWbl8tvHJ44uAZfTCrTrPnFU8UtBAzRk+tqf5K/doBFBOAI4Ynr3RazY3WHNGeL2Qyugd9TZzQgSdvWbN2G4o1ggbQzxcVOqkv3MJZuCKR7Qc/+qEDT7StyIEnB+rArebRlw5Aq1bmalSM7ZMjiM0Qg0Re8h7v1QgYRiuPesMmMIqlHk/sS/kqqnjqltu7thV8hj2yY/ThWUoJ2PWEnwCeiO15Mgy7ZDF37KZRJQ4alUj8H5iP9Wb+GD/PqipXyXS3c8tVj+W53Q5oxR4Tyw3xUiq+1hsvYok9F8kEDpB5QlHMreQMwJPkjoN988AyFBPifLk/8B/93X93i+LkGxoUAIzxeLgDk9rdkv3sZz+zWq1u1x9ubDZb2MfrW+8FEk2LIyNMilJBBBQBQczDfndHkyTHjIExEerXoCCSZ9anvhMu1FLPnMegg5QXE4pAharD779YOlc8wAJ/f/x4bZZ6HEmwahEQrO7QNoPGT46zB+BT4N2dtqSU/bW0IF6WmIyRKeBYCrLomjyDKHXkpLjzmowMItsyHjDaOWQIWufWTA1mEUpFrWL9ds+Oj4/t+vraq5r4nIxC5u+od+I0KcwhATHKUaX8vS/Lam4Tp8upRhA0KRkPXGCATKkkCD726JsHvUkESiNYyxwHMMGcUu3EVwQqLYRB4s5VdjkBeynYvLRWDq6CkfytHk8KNAbgmEopU7Au37g6NJpXjqIUfu6c6zqgxZQfwlvp2UEgzWRMFBU77pMJt7VnR2d2WKrZQdGwdrXuYEzn6MgbmNrxsfVPj+3k6sJq3fau0ayX+5YrNiqWtphMPcuhmC7t46s3Nvp07/dgXsaXp/b06VM7Pjt1QebGUoNsujA4WXsppjzAtnuWFUG7VCqKcZyy6MNZpZkffKMBWoUhFdVtfDHGWcrglHGkuZSxSlNFrS3vyYPG3GMxDqDHgYIECnEN9t7BwYFNZkGvo285+nyW6yE3ZDhqDAoC+DgTlY8MrvzzvIYjQ+8Hfx6D1m0YlCEYzdu1PdwPXOgTlFLwQAa19in7ScEwfkdQM3Y/R6yFBztqu+xvHGdsSdbn5ubWjWs+h5HCWqpnC/dTwJL5QQnxzRfzw33a3W4CCQNQy412BRwU8PEAQvrys4bRtSm5YiCIvqEB42TqTTgfPn60v/i//6k9/OIX7kivCNCWo5krwn9FeWSpbJ/98Cd2fHFpJ8+e2NmzF3Z0eeUZmgWAK5V75WjSOnwYuHxCZr9+9SpKyGcznyfml4bVZEL4/siyBDm/ktmMV8Fvl0WzmbW6Lbs8u/T5R2e8evnaExZ45najZZPJjc/PYhk9u1Zr+ttRoht84J9uP+yMaqaGa06msR+qGIIJQOVvpyldzK1WDSrFAIgiGJzLCO0PN9hXBMdCprohnnQBf8vZy/ekDHDpEzK+/Zx4WXGAPLmDI1mXB211XV7jPjpzWv/cgQHU3J1nneuMmkWGkXpaaQ0EoCAf2a9cg/lR0Dbkdzid0nd65tzh0v/8/GXVTtqn+dj0fzkWO3AsfVYBQ9kKsgM0N3kAUmdFciF3ehSIZM6ZfwG72C9cgyqEvU6KYKgcXT4jWSUnnjlTVo56v7gRmNaTuUW/CmgUEOaJI2RBpwrfkG/7rCYyiBUYlT6U/NWeAuz2HmrJWZRhyr04Q/Tq0Nxrv+h5eC82g/7WWml+/YzQqzDZMwIGcnsK8IcxMYfoec5ptRqv+domGtZ8Hfy+aoZeCoCYL1WQ6ixoX0OJKbrMdicSBRgj955Pg4o3H7vmKvTifo9qzmRj+vVTltzjfag5gxec9zlolQLjOCkaP5nbSkzQfRW0UFKSnlc6TWdcck/Pqf2drwe2KHuH1ySTNP+hlyJbV0CCdOXumst4ftloOnc7nbs112HaP57Rp95BLF+ighUoRoIBz+l7BMqJouHrJ3nAOmksnAWnVkrBCn6y97VefA5gQJmRqvrl/woI9XGKGvTLxB4KGQl193yGfAUwiwpOrT/jVJACeYUzpLPM63qfzol0u+Y+t6UYr55boKNsSz2LZFAOrih4FQHYfdCJeVOwj7GwnmJxkA7XOigoptfz88O9pW+w4UStq6CW7JiY3+inqjXjs7kTme89nW/tDfllGoP2hc6Gy4eUfSx5K90k+5r9yTrt5Oc88fAnOSGdwTgY72K5cP2rZET8Se1fjTXXHczLXldHwpm+pA8fy8xc/ulsRnAxngfgW0Fe3itbV/ZrPp/NOpV2ibEg0RvmwcWH0dADYdpX2OtaP6eo5p5WWIteDQRWFkuvArk4PLSzgwMjsNA4aVulW7fldGTTdze2+jSw2hqq9IbVulXQZ+8FsEjJEyWodW7vbHp767LY5b73dCBAG8mUbvfgm42Y76jO8r4NVIglGiKqzeb0QUXPg+k4cDVzwIkMcqoRO6WaVboda56eOS2PBwXmC9sMHqy23tjRmsBwZBuTAEaKJBQvawIQ2F80VPfqHxrmRIC0YM/Uq24nDlZTjGubUXW5qdi227fG6ZlVD448SNX64efW6vWt0es5ewrXWTwM7J6q+/fv7ej2nS1evbftxxsrk/HcLtscFg0oXObmzc2ha62Um2bNjpWOTqzy4oVft3l1ZuU+tDdl94XUHxd9DV28+8qjWytubm36q9/Y8Be/tB7Nwps1GxNQazWscnhlq27LVod9t5nLPMhwZgU+6nZtQxg0+j2rnR1b9ezQin7X+//SbwEquPvZ3OrVijVqZZstZzZ6uLXVp1vbvH5vi++ubfLl11Yl8Fiv2LIGPf7IqiuA0IbNAIsWZq2rc9scdq3otuygf+LJZR9u77yB+PT1B1vNJ1bdLs2gpX54sA0UVrWmB97KpcWux7aDkYAkqSKcs0fSpHRO7mdLZvQqdRssJ1Y0Cw8K4+M6Wx8xFgKQffrGlm1EIgwgS7VidHIpL+dWpR9Yo2rbydTWs7Gzg2zqFStBP74srFhszaOXgD9r9nDFKxNgP6DS2UprWxYNW5WaVj97Zu0f/7HZsydWO4Uiq29H7bbdcgkCjCSqLekR+GCL2092/7uXdv2b35vhj5c29mG7sHebmX3aLG3CZki06itAsuSXSa9Jl0TiRqrUzipUZE8wX2TW++WSPQRtmexgAvLo2Dy5TDalZCF2V9iN+1YCYpjBvuRMcx/0DnJKIJf0kJJ9AjQMEEc6Dlk4GkU/XMlg3ufrnqoq8Wl5vz4jAIHx8L5IrorEWo8vZP6REhBkB8l/EugU/leAC7qe5lqvQdUrO0t2mOZIiRMaPz+5h2S7v38b86PraR2kA6nEy31u6QA9p9tHs/CxZMe4DEtAu37qjMi2cZ9V/cOTwpKOl33q87Da28q53tv5SgmIkW0p3bz3taD02ldMi2ov/o8dEUkL/5JdmHSJ/PPc3pE+9LWAWjUBf7pnbp/QbiB8gqis5bmlL3k+BjEZj32+fG+milifn+nMJouxdZpB94X95zRuiZUC23iOLQ6YAHAAcA3wm/qws7abZcSkGCO+OjINm3Nn2yFzanUHtKl6cT/Ge0QXXuVCIJ/sRMAU+vW0m/VI9CZ5o1m3zy+f7YsBuDcJItWqy8xXr16Z0VpmsYyqYOIKVPV6f5uwybG378dDB5QcrFitvbfTQaPtrEbzyTioy6oVm9FfaDa1KYH+cuH3mTBW4lBUPFXrDsaQOOK9qZZzeyAxpga9aYA3D8SB8OfQqcuF9alcrZEwsrBOUbbjUtXp9rqdti2Rn/dTB7dINoE5C3nmVSwp8bY133jCCyWxTgUHm9a25D2qGM98NbMtBSm2svvF1HUOAESVoodqw6tu8BGhoEPnkC7zsJjbiN6P1SJANijnpkuvfupRqEEMdL20NkCN1RwkZB74rPdFX20c0OCaFDkAvgBuMMfD+cSKUtD8Uknba4af7ucm9StUXyTfp9uKx8cFyN4/PPj+6NSa1up27OnllbMYffPNN/by5ctd8hj71Ys3kk0jUMljyEXZQSWPQyC3GU9RsU6jaa1a9KRyFiFaQLTrDtAQz+fZvGIIUK/RsHajbY0KiSmpUjz1VMRGQz15omsBjSSEwmHfQY8LgOXUfYDE67X1e4cenyNuD8MVz8+aYucsS+F36vml46XfbUOP+ohBecU9BVDocAfwqBZc+li4Hn0cAaCGJP1j/5QLOz4I4HYXu0yAoOtQkpvKe+YayWSXM//Jf/D3tmqAiHkbTby37jgg4GHC+/nPf27Tydx+8YtfuhMym869+smDrO48RraxnBU5Ve6kJiOH9+TZtI4ipoCflBp/86VJcUdvus9OzxWMhGQox4YvHgh7r9/xww9IMxg82MNwjzjnDga/86zQwvBZ9V/g3nkGPyipHNEQmtGATcaJpSx8OcsyEOQkSyH45lpvPAixSlkrno1BGS9UeI+AJ9BfBE6ZZrVHRz5WBbW5ppzPZq3pvZwUVHRW2KSI+X06HsWmcweG5q4hyEF8eQYy0eTIrRNYQjBmHxwhEBwby9cjA55QSjSv3ivzAPBUoeOKd7OnWsmDbwqiEXjTtWVg8D+BIQIrZVDkytv3CkWHSYjKuJGT7vfzWGDJKff8PoulC/ZOvWnNas36jbJ9fn5lJ7WOkfvXJkux27N6t21Wr1jn+QvrHh5Y67DnwtkR3RUKceVc4KV61ShLXQ3GNrq5c27YGVkZ5bJ1cUg+e+aBeyrLJBi99DKVfIPS54aRglq7PVeC1m2fEcR8uRL2KqWNZ4J4E+AEfiq45g43mWhJcObOei4Aghp+DzTmjrwbeYuVnyUFzyS42H8e0PYeJ2H0yqDRNbgupeA60zKw90YV2W1h+GgM+dkPeYIREXuWc3N7e+PgC3+XK4VNJ5H97IHFlPm9s8JSoCwHFJg3FIrkG8ZJzF3DS4Hd6PW+TBHwgl6Us8XrKCiAJ1Wl8FP9zxSMVo82xsIc9Q4OdoE6zYuMy3zdd/IkrQdGrTsXSxonA/rOHXhi/9a2Zp/evbN/+n/8X3b9V38RPfJs6cE952t1wozCn+PoyWd2/uSpnb14ZqdPnzvw1Gz3nWoP53hTiqwmgCbk5nQycSX88cO1G9YCGAmAV5PTwT1QTv48m3BqGL8oEPNeOI12w55cPHHZD3j+7s17u729DfoI76UVcwvwtFhMvCcUwBOVJMzpfBEVuAJUmLsc5OGzvhcyekjG5dUeNaqFRvtqiKySj+t4kHATQV8Z5jvZmSoo5KjlDoFkl58pyszTvaV8JTsF7AgIkA5UcFJZatq7uYzbBQtTlszOUUlndXdm4JTOstweB+WYTwVduV+cSdFpBT2RzuXjM6w5ESCUgzn5fD12ejT2xw7Nv3y2o2IqBwJ1rdxRln7Qmml+3eZYhexyJ4qiPKeQDUCPb55dFWJay3wO9HuefJI72ew1zrEcdX4XKBzJJWT0hA0UdlDIZ/9ekwS+dwpz+bcLGK9TFWYKGkgH7hzbBIzndlG+xjnwpLXUOnMtjN18f7peyJIdBOx4Esgy5kuVC74WZKMkOSqAhOdmfMwr6yebJweQpMcikWdfNdVs1XcZ1jQXXjgAEXOnc8XcSaeT+JLrDz275m8FlUUm/2WHcl9f//q+x47myrP70j29B0VKvMkDGgrOPA5oSA7o/gqSaLz5OeW9y1kA6NJNGpfmyhsDe4JGOCB6dp1Z6JAk3/LAgOSUNwROFcN+7SS3ZGsIFOS6bpenPnc4RfH+PRUc66gKGQVhcDp0X9n335+vCNjkMk1rxBgPDw6cSq/Zisx77nl7e+9VTdiPXuma+ghon+l6XrG8jqxst7uTjs/nmv9prAE+BEijwJz2leZbsoYxcrbzvZbLX+lqBX3ye2qPcR/JIvlACj7p7wi4BJiSJ7/ob1VESWbweu7n5HOjz+TBP17Ts2l99Bwan9Ze/5eM4T7sX90v37vy4bwqMVWw+Pss0Wm6jAs5m6+/dJ7WCvBcv+vZJIfzgKZ0ks5XLu9y+fA4QMezy1/AG3A7cR0AlgKxeaBNY9BnoIlR4EIAmOaJ+9Ks3Dn7E3OFpLmf2XIlsj0JytJbiaATYE29YU+ODu306Ng6laZVeg0r6oUtRgObvbux9WDiwYR6o2W1Xt1qva4Vna7NvXnzyjazua2HA5sDWE/Uu3ZFxMLtQOxf9qUHFErBFkBnguh9UVizUvPgHWPk/cg9D1zQ62kxD5qZemTXkhFe7Xatc3Hh4JefJwIc9wMHRDZ3Iw/cFWUSaqI6hIKfpSdVlL23EIGUSvANht4juI1fCY03IAJBIhqRW2HrZsuqpyfWubq0xuGBlaGPgy4bal0YB8jEpun63YP3Ma2+/som37y10vVHK7Yrm5ZW0b+D9lyTla2wea1iK4CLbt86n31u9RfPrXR1bpWTQ9vUytbpdHe9GhCPrCV+LD7N8vqN1Ycjq7x6Z7Pff2XlhwcrFRtbFGurH3RtdfrUymdHVhwf27JctfJia9X52tbTqU2nY2c0gFKvdnRgjbNj2wDoYWMVVW80PlytPWAJ8BTsGGMrhmMH0wZffWf27Sub3907qFZ0607vBvBUbbZs3apbs9Ky4rBn28OOBwA3q61t5mu7G47s+v7O1ne3GEFWrGa2mY1tNR9HAJeYAnaJRQIb54GgqYMgWc+23JaQ7ZX7Z1T0jWAgqJcdeKqusHmrVrRbtiGjmwq7dlQ9+dnHBJpNbTF4MFsunIqyQgB5MbfJemLLSsnpp2vrioN46zqhO4DBwsrbqo+t7P1qSYowm2xrtqm2rf3kc+v85I+t8uKJVY8PjQSWhgdLaXMfVe+zxdhjPquHe5t/+9Zufv2V3X/9pd1vlw48XRcrGxRbm3HOCOAtSfTdJ1vK585tDMBZyfLcvpde8TgNfDUp5sLj7/QIwHTq/8y1pfv3tuK+mkiymr0pveR6LQELek1JCrK5kHmytSRXpeNiHffsM7I/cxmrz0gP5rKS1+Qna3zylQRWcU3F7TQ/kt3Sk49t1/z+xA9y/ah5yu1H6Svp9u/ZadBzphjKY/3ta5T0VT6mfJ+TqOsJnsm+yPUwz6N13fkYKdYh/aEkpYil7eNm0p9KxtY9859+z9SfUtd/vEZOh0yIWXGiIuJ78RU9nmRz5Ppb7ydRWftZfpz7SikeOx4Nvqf/8/uHbRGJD7IhpH81L4AqxME0BlW1u+6hWseSf70mZhXVxXHOohKCXnokRrgMS8ATwLj6FhKPqNdSP7Kt/NfwsdiDAN3eC4jKL2o6U98pAv1uuxJrW669FxRJ6PTEoQKFpIh2r2tn7X5QOKe+P16dAtPPeOyJspXFyq9NcgkxWqeko4KL5A2efbOxh8nIK08BSNCx9Gqieom+VTAGeF8hbF+SNtYrp5/FDnc9hNwnwXpTsna5ai3AXY/5wda0tC3JTdDDUtyy3doIqlA3BNG/JdfVpRpj21i3VLZjq3h/p3qj5hS0i+HcgS/6Jzm1X+ozxFxBC9deAY5vbFNJNNvYCquNy+1+s230YAcQmtja6Ns0nCd/BRkO81kC27zaulzz9w7pswWgWivvgKfxPGi9u42WEeUnYaVJbLBUc/B+TIsd5o8Tm8AZ4rQAp1C6Eqdj/ABPRA0dCNpsrVUN+9r3UqIJJ5uNPebJjdWWz7X2vAoQkGP9o0N7cnHp8stjXh8/+l6QHAtq79TPOyVjeqw19SD0M0FSYwKe2iR21BphK27WYcuVAZ2iL5OzSVjh9pK/t9GO/k0JeFLlLeDODngCpKVnu/fmCnfcGSo81FC27Xxu3U7fWc5gsyBpnpgr1XAcK4onFB+S/5Db2ivibKmgknt617sEqrJentwE0xryrUL/rK3NSchzQyrYwzgz8t15Zs01/69XInHusV9T+k9//u9v5TSqVwLOIMFyFu7qybH92Z/9mX36dGdfffWVU3Pc3d57QBaBPZntm59zcQVM+d0XIGU85M6NHGndV0FafkppsqgYhmSb5Y6sjFtlPhD8JivPK6jaHTs5PfKFffPmjVc8zRYKpoSw0qTIOQWoUmBGYNj3GiXvBOXGBSyf9+yy5MiXKnFdZUDKaZFDqvv4fECtRmA7OaGhGGFzC+DJdxXciakks1QtW6uWaPPW6x0NItdifTz4sS08i020GGoM7cGx5QJcLCpBaEjmgUeHL5MzyToHVY9vRlVkJc5W5pgKEwAOKW4EwX4OQVfj4IfxEAqRYPRuzWjKmhTT4yCOO/eboJCQo6gMT56HdQjUeQ98aQPLQAI4zL+kJKUIqYJjHqhcc8NlsbRWrW79VscFxpPDnh02O3bS6lqnVHd6iiYZgP2+Vzo1n15Z76BvVAbhtHkgB2PQraqNzUYT284WDjpR+cQXQhRavec//MI6pxdRsUFmJBljOPsgxAksCirOfeAtN17cGMFZo0FiqjbCLNch97MPFUkKgIg6TtlL3vwX6z19af7z+WIcuaOh+dOaTcdTz7znLCqowBg5K+yrZjuy9RVceAz+qD1HHjTLfwcg17nMDRztqaCyCoMOIwTgCeXuDlS5ZPNZVDBwX4G/PN9+TwYgngfnmSdRppAtHp9teMKmAyI449Waf+79+2uv0GENz87O7OrqahfoEnDO/1ThyVwpg9yrGuv1XUWWGyppLytYKoMzN3gjYBAO42K6cEXjAUpSDclI2Wzt3cvLzQixAAAgAElEQVSX9r//o39ss+9+75lAmw17HBnjSUXOu0tAfFTv2mc//IF9/pOf2umTJ9Y7PbNO/8Darb7PwWw990pRADOuPXh4sG+++tpubm5c3iBXqbg8Pj2xZqqcQaEQvIiMs/3+4v18DqBSQcCT8xO7OL3wOUOxv3/7wX/ynvViZa2W2XyB/IKOg4qnAJ6o8OK5+EmAmz2tcyKjXjJJRracQTkBYVwHgCh5kJ+FyFiKilXpIo1bTo7WjL8V8BOQxGtkziporHOZnycF93Rd5ox75YZ8/lrugDj4sNoDawr4Sgf6/RJdIdeTHNe8RGJDBFddb2U9uBzsS5WACj6KgpXPy/FjX+egjIwXrqc1kbOi9ckd+Mfzrn2unzz7Y/2ge0umMA+MkZ9yQhVsRR/tAu+p6aj3DsrG5wGmpOO0V7QGmhMFH8PYDNBCoIqAZj2L9FXIPU7cPuNy30fPeQB8f+XyXUatxg84JZmfz98O2ICq6FHGaG4P5cBTbhtpDl33JUd15xxmFTRkISpA64aqB3L3fZjEVa01kMPKtTz7KwFm0k96Bo0/9vm+SgIgTu9lnTarRJmQ9cHR/uMnSUWSmbI7ch2JQ/lYv33Pec+YzjRX2GEaHxzhsv/y4IscWxnpmvP8bMvGlc2ncWvvsaewRaWXeJ29pXMTVJN7qhs+rwxhgVBOY5H1dMrv72uMDZjW13nQla2b9Cr6SAF154nHFiEbzZvOQ8iQbJKkw/LndJmYaBKlT3Pdzb2gD8sDadrf3JPnA3g6OzuxdgcHJGQGvsN3L/EfoupN8im3z6XDVXElmfb4LGk/SvZqLnSeNeeyUXQPxols09nO90wuKzkfORAhGRxAbVRD8f/8dQWxJPNlN0mXuI2Reo8S2MFe4L3ahwryOZXvdLpLDOD/blMkmclc6rnyfSodInmpudM5inWLKkNkY74/NQ867/0+FdsReHLZSYbtLjEsqHL1XJo3yWpRqSpYKRmsOePZJD90lqQ7clmVn6vcTuJ1JaaFDgn9EPbQHpDUWZecyO0EgiVKNGRu5YPuwHv2d6K545qNlOTh+ys1Phfw1N4S/KnYcb1ul4eHdnJwYFCJV+plK8obWw2g2bu11WRulSagU9cOzo+t1unYtt2yVerp6EH6+zsb399Z5T6SCpeLSMBcLaGeHPmjNJt1a5Ui2Q/yE88SJqs7ZYRjJ5M1jdzDSlOfnmgOXXHqItamenBo3ctzK9rhC1dhVbi7p/zGZncDz3qlshRb3fsfEMejCq6oGMA/MQFoMQEfsKG9+TkyiaCK98wJcGxBw3N63h31rf/5Mzt6dmkz9k+tYaUqiV9B20QWL8DFdPBg5XevbPrytW1ffbDNaGhzW9icQCx07yuzbRu5QsXNyiq9Azv7oz+22rMnNqVHb7drrV4wIeSy1dd4QeXl2Mofr23y5rWVvntn9uatVaFGqmxtQUFXt2XLZz+2+tWpVa4ubQvl4Lrk9IrLaVBJN1dbK5oNq1BZ1e14FRd63+0UWC1gXPE+KCXbQHdUWllltbLZ2w9297vvrP7qjU2vb2y1nFmly1yQyFi2Ldn6zYY1a20rDjsObHng8mFi2+nCHgYje/vhva0nd1YlyDQb2WL8YJXSxgOspdT8vFaNXmsuUxJAgoLX+ZJsymWPzqLbRiuCnVPbVsxa7I0NCX8NKw77tm13bNlsWafXt0qD9XPHy/uYTW6ubTWZWGs4szq6aL204XLk8+pJi9u6A0+zCjTGUBcRy6h4Eid7mXYKzOG0aFnR7lnj+efW/NGPrPzk0qonh6430P0nvQv3CwnrQr+3AAidzGz2u1f2+i//hb379tc23K4cdPpUrB14mnjzeRJIo8dUbh/Jd9j5BKmtg2SqZIn0DQFFApF63c+ZEo+oVkr6Ue+XfpatJlnkujgloPC/XUJLSpKRjZzb4rwGjbGf4ZQ8J/0mGxbQVb6G9JhsaMbMHpZOzfW49EDu28smkmzM7bTHNgr3V8WuxrQz1BI45/KMapcsBvKHYhTaj9xDzyL7FvmW2yRaJ71WpQojVWxJf3Id2WHIS+kl+YB6dulv7Q/ZnzorspVyXaX/yb8CmH5sM0of83n6+z2el/xvksGocNUcALDudSR2R/hP0r35PvM9WYpkgtxu0nMhB9Er2uvcI7fjed17tGVUiBq79lcNeyTFNdweSWfB9yvJ2aUABYi7cW2SzXh/zBl9nYkBBvBEYB3QiVw9gU9UUwE8MRZ82ViDiL9yD3Sdfw4gRX136INEDGG5cDYAj62ulgYM7/5NKWhmO/1eVPa02zHlqdcN7SWwi4hltEtlr2ShomVFJfBy5VVRBPo5c1Q8DWeTHfBEtU7NCr8uP9HR0O05ZR202uXCxsTN57PoQUUfeeyITckg920BaqXnYH6GxdbuBw8ONlUaTeNTkzlUuaiZktUpWHA22Kq1NubA02GVFg5UJ69sPY8+9/SVAjTwqhb2y3pjDXrcbyteqQWQ4VRqaSwAZ706NOAbG9LewtY23q5tNAva+UaNhPdt0MiR5OOUbnUHWACextuVVzwBRFHxNFlsrEgJ/9Ds5cDTeDm3MWwILGSibqTqCsAP4NSo/K2UA3hK7Eeu4zZba9f2zC1OM+e9iiIR1YHJWjtAq1RZWqe1Q6pwPL04d+CJv7/77rtoDZGo/SUDSK4SLTd7u8qZopKV/U2FOT3SoCoGNKzVvYLJ5ZRT0a0ph3Jgx5kmAOlI1Kb3Uq1uVNt7shDgc7SWj3GzPqXQkzw3yed8eTIJVXT0jCQyTPEIrELtro+bghFPOk+6H7udNi/+v3SGFQeVLAN4gj7PzzM6F9rCBE6Wqcbyqnmq3LZWrTe8lwHjU68sbM7INgm9xzPr2p6UlfzXkCWBC7gv8R//vT/fSpiTjeqGuzd0i8P+5OmZnZ6e2sND9NWAy5eSNOgy4mb7IBXvZ7GVZakMPwlKOdVynvg8FU38zeICIuVKSpRMebAoHzwPEWBRVDuwiE+eXtrJ4ZF9/fXX9uWXv7UaJY/JodBDSzi7Y1bENbguzeWoamADgnbjILJR9f9l4pd35DsFK2eUlCfFz4aTQpTxwPu8sgpKCco0E2UYY/CAH9UWZKwiSBLVnlNrIYirZeu1uk7xxfsJ2OKEMFdsVsZZLaqxUUUpkQ6fVwWsV9brtvz9zNHDEPorOE7JDiIjEOw5DqivdyVKTHEgeBYMc/YCG1jPlmdQAEiRUcymDeM29TLZ7rPooT/KFb8bGztqPsCEMBzy4Bv/zzPMZUxI0eeGEsCThIT2Rm5gLcg4xiQWTRU0e+WKA08olNNa3Q7bXXtyem7dOvPacBqKer/jlSKNJ+exf0pBRzQDeMLzCl5Cu/nmtU0GQ1vPFxGgJUO727T+k3N3rMrr4Lh3dLgVIA1KEeTdnzlrkClDTnPN88wXUTa82/eJjS32X9XLLuG6VQCGcSmDh3JQeM1zw0dzuQvyZJUiOh8yfNzwH5PZN/0eJ7SEoIOtzZATAlIkYHQNBLfunz/XzrhK2QhaQ34qyBU/CZzH/sLBAKBA2HGtJcoq9UMTECbDT4YRf/OsjC+CqvvSUxeQKH4fPxmXERSt1mj4F32DkHvQxYh27vz8fA/6JgCO93FWRHeZZ42jMsgaQ7bkCoDx56BGvod1Rvy6g7ErLYAnKp68b8liad9++aX9r//LP7LSwwcPtGzX0PJRWsy+JDmWTKCqfaw07Md/9Ef2N372Mzu4vLBm78B6B4dengt/9nwVNJ0YVXy9f/fO3r5+Y9NRgEjMD/Ln5OzUur1eZDcDOnnPgmg+rLnmOh8+fNhVgbFmV8+f2dnxmct25ujDu2vXH8iyzXJtjWYEQAU8BU3OPOgNl1AcRn8s7U3JGu33CaXsApUzyhyehfcy93K8db4kR/gcDU6Zb2XNc1+tjQeOE/Ur7xVXuzJIfW+ligQ5Rbn+euwQ6X+54yclLR28U9pJSUO1J9ko51Znx58jNfWUYfHYSUK/5VQWCqzlGZQKFgsA0/X9jCUaMHcessC2nBTJJe1fnXHJGZ25XIYrAOoGSMq+5Xr52OVo7SovksGSz6HrjVKUhbszmUA2Emc0PoGEclQYhwKtzAuJDS7nvNK75H9LNwtY3oFEGUWJ5iKvCIg5yIB+C2cp/5KTutsbqYJV+1kBBNkRThWRvnL5LJ0pmhfeItnJ2LieB6iVyZfNn/Zf7Nl9ZYDD1S4vwyZwOY+Bn1UUK+DO+5hH5lBjzp1WrSvGs86oG/UOLIe+Yp1g4c4d21xXcX/AKV1Xc6Igv9t/iTpOMojXZJvxE+qiXfAEIxn7K1Vx+R5RMC4Zzpob7QHpD51L2R4ac/5/yRcFaBgTTqTsYOlNyTCeg/0j+5HXkT/Spw5GlGL+d+udUfn4fMigz8aP48CchS0etjwOItd22ytlA3pgqNnZZY/6eFP1knQwDpAHKFIfSJ1ngS0kLinwoTXnJ/Kes3R+dmbn56cOPKGYGBNsCd98/cptUfafzqoCJHxe54QAQa7TY09EAgfX4j6sCftQdo/OguS4HE0B1Pyf62vvKpAm2cX/tL+xP3TutOa5vapr6bMCe6QPdBb5W36HzjPXwVlX9noO0PB+OcH5fXNZxLXlp2nO8n3K79pPktO5DOcZ5U9IL0gmS3+220338WRT4zjvxx9jzGUC4851i3qY7YLfSW4wNt6HfND7dwkEKZGN9zCuXP5Jj+i1XPcDcPPl9lDq0/SHbM5cF9WrUc3Kc3syUwpKykfBeRbw5LZhqo502UPGabG1CjQ8VrJ+ubADqsyrdacBO2i2rH98bEV5awU+2sPAZjf3niy17XatctS38xdX1j46smq/b/OiZBNs7enYZlRHjYZWuR7akGSm4cC2CxqjB8BWqUWyZTFb+vj8XJRL0dupQcP4tGaLuSenUKYkpgaWEIpuT1JsNa1xdGitq0urHR66/1MmsEUvovuh995Yz2dO5+Z0eshM/JFynS7TkYwGPTlsJUXV6AixptIGnUzlFSDWkqCil2PZGkq5fsOaT8+sf3VmY9ap2bZ6o2OlciUye6nMerizwcOdle9vrPzhwUa/+dLm7z96BTHUPKxPv9WzNYAPfuu2ZEWva/3nn1nl4tzmrYZtGjVnCwk5nyo+5zMPHvIsBdWfr7+zwbevrPLxk9Xu76wEjfdm6XR+1W7Lqj/5W1aCRu/ZldWPT7ySaTNbeEN3ZJdXhjUbVm7WvWqL7HLONGuyXW1sCSAzX3pV3Lay9QqwEgwGN3c2enttxddfmQ3GtiUw1qhYvUmGcsMWlao9sPU3detenFjjqB+VBfdT2wwmdvvho7378N5ms1trVgtbTga2GNx7rw/OUdhY+56hbismCn0xt+Sy67Hdpr+JWBDoIkBBJn+d3lBUAB4dmx12rXJ85gHRAkp1+EcWc1uNBja5/WSzwcBab25876+XM5utp04nWK83rbWtWnVhNi1DBRe9tEiixdkBVPQYJEBb49iqJ0fW/PwzK794ZsXZsbXPjlzu07ulWXSi3yf9wer4hDOrDqY2/fKlvf7nv7D3r37rVHs35bXd2Mpu1gQ5CdtFhj7PJdtbgL/0jesjzkhGbS0dL51AxdMfAp5czlJNTSP2jMUnty/yOIjHa5K/wf0lb1VBsvPXU4xJNgTV5HnFqcanxAH20mOZmeszPXNuU+ka0hmKn7kPnpIk9BzSO5Lduh7jxd/zpOcs4Vt6UD7YOlHlaY74meth2QHygaRDZQsCUv6rvtZZErTsqu/5asl/1fVzfS2fQTYf99T45KvsbdnYJzpT8ofUo0bXyPeCr0NiUcrtu/x5+Dx0v9LrAE/SzSRoNulFl6jGZJvJHnO7c5OqH1PcTfpde6Be29uX+b7QnkeGaGx6Zp0Xnx/oH5vNkLEk4AAWpPgd8qbWDJ26IKl0HkluJCA52JS+fEweTyO5IRilyFsgNuayOvnCa+IfbjPFmHXGiJ16VZKAp83aJou5zVZBZU3szqtoqNplfJzZauEVT71GKyqeshYrw9HI7SKStnqVmgMKXoW0WPp4iH8gp9nbd8RUqdD1DEKSDQprbAtrFVWrez+crY2mY+/M1er3PT44ANiaApZvnbIN4KkB8ETfJNhaaJeB3CmbfVrN7X409F5NtUYz+uvRW3C19gR2QJx1sbUWlNeLlZ0VNTtptGyDvU7V6Lbs8SOqsYgVYs8Tc0eXUK3COAHnqMgaTSYe0+zVW9avNnzOSO6+xRYpzHXiEP+kCDDOE1moyIFqj1YujZaDaQNo4kloTp+ZIjeWMJJUrFWt+5jr0AUDFtY7NpxPbbCcBfBEUvO2ZBXwJiqLyjXb4gPa1oEnekG5THBdtrZ+Hfs09YlPVelOpZji6+gS+mEqBk2FoWIaF0+u7OL0zJOg6T+uRC7Z8J4glvrdsYecUjAlsTCH7JkG1dSpz5TTDaYkm6huClAQ4MmpkvFVvXFg0DYC3lFY48lXAqpIPkTP01+TpPVmy304/Q2tLcnIVCBRSU5CUKvZcTAUWQE9HsBTMBKVDWBYVVzMU56A73quxCKHf0esAZtNABj95QD2PYZA0km94dKWiizi1/iUPAfPtpOLSV8yh15pBvVflvCs2E/p7/+dP/VPuRMDH687K0GhEn2Y2m7IoHD4G2cRyiQOviOKqdmqhJMcOglwb3iVglZ5pqcyOr1RXCWCR3H9CDQqUMnhVyBBgjEPQITDELRWGNyfff7cjvoH9tvf/tZ+/etfWZmSx9QYUIokD3wx8QK+qGggyAoVFBvRN+8qqPh4BoAnf4YU7OM1ejzJYcmDHhor4JAWHJTTX0/VK77BycpPwJMqnnLg6bB7sAt4ik5PgtgPINUwqdyaeVL+BHOK0/7Fixf25MmlnV+d2bt3b+zrr7+127uh3d+NPTML5J21deMllR2DnHIP7ofSC0qUUKyOQKeMeG+smJr7hqGUGvylYIm/rwgHUwaJX+MR8KT1lUJ1NDmjX5NRkIMaUuysn5SpP39yaCU8CIxzaJln3+cLMh9KDjz12x07LBX2/PKZffbkmQdxAB06lPIf9u346txqhwfOVbuazZ3nFUdsfD+wB8CIydQWN9FoHs5OaO9qvbYdvLiy5sWxl9GWxilTtFrxYD1fqnjyM/MIdNNzyVBZLAki7tFiDIn9/q95BgVOkPYeygCByZfzoKbAmow5GUYybGUsyQh4fP9yEcChDGMFELQmRapG+tcBT7q/jBcZYNuEkOfGlgutVHXA/kMesUfnLhtCYfI1noysSPIlNw7z/SIjSa+F4RLVWvzOWsTcVb3SyYV9p+fwMA7NaBTZLw7yVqtR/XN8vKMJlezkPsyNAChlWMC3iiwDABFNQu4I5A6fhLePK1U8DXH+qYIk43W7dgNtNZ7Y17/5jf2f//h/s8X9B1sn4Am6FXIeqiWyZprOwTvodu3J8xf27IdfWO/01Fq9Azs+PfPeTfQYQBkiY9njGCPv374LJTydeaUXhgAZQUcnx3Z4dOTPAW0kis0DgMsAiZmfT58+uW5QAJPnhKby9OjU5SrPBfCEbAbYxzFfbwYOLrK/6O9EUIW/AYQicBrAkgJC3keE7KVyyHxoBmWESg4oUUAGifbSY+faz4LzQQc1H1/SUdxThoici5zmgms6mFmO5rUK6Ok87eRT1htJeof7CAh15zZl8snJkhPof6cy5jxYll+bMy5dK4dVZ8nHSFAic0xc/iTKPY0hdwb5PQ8uS6bK0ZRD+/gZNHbpBo1Xjmf+fzmPeo1ryhGV3pSjpbXMx5ifH6j2FIxFF8TcRODY9XMClLR/tL4KtHpWUdY7S/fh8wK0NCeMU9V3kisYv1QW7kHByMp0HbY269AfItsfeRCd16GdUUKO99lM1Bs7BzGjOpPs1vq6TEuc6toTupd0hPaPPvs4CIBa1NzkwBPX8blIVC/SvdIFmh+dMZ0d7WftMwD30Wi4q/AATPbndpuKO+6BJ+2B7+uqPfD2OHDgjm6yfeQo586z2wKrAMY82SnRvmIzMU4fK5QNybHV3tV53NkQWT+rPCjF53VW83Ovc+77HHtjl+EZWWyaq/hMOE06Jwo+ebWiU8clsOwPgE9cR862r2+y/rgv1dkBokfFFGOazmZ+b/4m+cVBh0ZUlGvuNcf+fvo6buMZc9kk/czrzSZ0k/sggvYfz8R+vrq8dOCp1w9mAp7v7dv39uq7d+5LDAb3O0BGMkZz6euQqIp0LvkpIE/gKK+hgwQw5WeY+RYdrux02SAK3ske1VpKlsdzxzmQns9tV40jBx8lL/f+zz7LT/srt8FYH61JLhsey1Pt78d7VevF6/qMbCGdwfx+ua0sHbfzb1I1nGRZyAr2RtZDIstgxC5lPrzhd6nk9o3mSePi2jkVp3SL5JD+Lx9JoKLmOdd1+fxJBkrexB6OfSiwX4ki2tv6jPQHY55P976J5L3OPWMjUxkfdQeOZUAYoDL0aVX8VfoXFBU7JKmtXLbDetNpZTqHXUqNvG9SeTi17XBqy6Jk1fNTq52fWOv8yDqHh9bsHxpWu/eAgLpn9GDTydjs/b1Nh2Ob3N3ZYjyKyiPsjmr4evVZVNt54mnqfUACKb6m20XYS1D3EbxgjlLAiv4SBGTWzao1Tk+t8fTS6udn1mi1rQQtzu3AKeDIqF0DipBg4IH4mlO+lch+5R4VbMG6FQAslZpXQm3Y05WqgzT1tdl4GHTKjVbdyr2WrdoVsz4VX22nqsEOLRFgIuCE7wlx9HRs0ECt7m+t/PHOxr/4nc1ev7YyPjlBtErZur0DW/XbVmu1vf/Rpt60Ur9nxUHfSr0eKcIRkPQ+dFUjcDm5v/ceUiWo56BJvn1vdy+/s+rtwGr4uxP6hC5sUS1Z86hvrR//LbOzY6s8vbLK8ZFVynWnumOPkQWMh4UPQZSQgKTLCnQmcY1S2RbQ/8wWVvUk2YrNnfpualsAroexrb780qrjmdl05r066CPcbPVs02nbrNsymO3bxwdefbUeTW3x4daWH+/t5u17T/KaLwGeKraaDG01GViDjPkKNl/4UE6dk8AK9TbM6d2Zb52H3IeSfvSgNwHVctla5aq1G12rHB5bcX5mpbMja148dSqktfeIJsK5tM10YrP7W6/aa736YPO7O5sP7r0qyWoeUY4eZ+vCluUIJrsc9CQcssKpf4q5bJx/Yc3LM2v+6IXZ5amtmZ9ex2UNwNN4EmAslQUE+abjga0/3drsqzd29+tv7Ob9N3a3mtuH9dw+2tJuV3MbuV4trAYNYG1PHapzL3nudnN6dgHgik1IVxFwZq13OisJGZc5xAAT/ZPknWId8he5pwKDYq2RHvBLQT2p1gkZgKPPs6fyscku5/6Mn+d8bPMpRpInbkjHSYdIfufXlh8hHZf7EaLMxqbI/SmNU/EJ2SKSyfR4yvWT7H7pcIEobuumJNncFqG/3WNfS3Ken8NRxC1V2axYlMfHAMW8b0rYmPJLFMvQPMX+FJX2PpGX12S7Sz/nNqT8eK2f5ljnzXVx6p/4WL/vnwnb7f8feAJYzO0V6V9+Ml+zaVCta0/rdc05FQ2y/3L9uvfD4uzLvsjnnnkCpKmnWIr7SQU9uekXO3cAhTO5ixOkql3ip/LRvOrQ+5GnSgniVam1gs956h/jtjD90jzJPxKIWTsSM7GBCfpLlokxSjTjABn0PhQ7APNJ4gW93+nDyH28+jUFyEcp3sNzdKlgodAAIARADHyMZKzE+HI7ePAigQjOFw48NKh0srLT2M42CxvOAnhqtru2qZZtBE0r/a4AWdDZ9HcqVaxrFQee3G6DTq20tjnvn4xthu4m0YVWClCubktBmwvYX1DUULHKbGlnRdWu6DvNmAxmJRiuSg4sOf1tycKup69gtWadouqgxWy79sosEjL6jbb1SECBxr5S2MeHO5sWG6/IZtzYPe1ay+d/sp45UOQgFv0yE/AE6xP0fXxuRMI++W5F2SvHAJ6apa1VqCbqHHoV1cNi6nrdaRDRnQCFzEuz45VCxMSRtYzHbTwq6FZL6wOAJeBJ7VQ8sSbFmef0WGxEX2H2EEAp76f/OsBTt9XeVbd5DCrRdXNm2BP1VsvjX8TdHCOp1rx9EL21Pb7SgPK16vTG/KT3ldvoCeQrQY+c9gzjUp9Jf3+NgpBgMGCvAvz4OJHzqV/pQatjkylWw8YqxAbKhQM/4XvWglq50fY1BHSaAdRCf+sJLE1/XtnlnBm3FVO8yWVqpeRVTp5Y6LZlsKP5nNYaDjy5X4kOKlecZo/7k7zovYWx1thiKW7EGZDM5xyy8aXzcjlf+vf+9r+15eGZdPrlRNBk4dmKCsooq02BLVEkIFwoVc2DHRLeUtAAcFIYUj4K+vKeJkZrUqy8D/SRL6qsOPiT2XTn+Cmzjv8zJjmSCDE20rMnT+3y6tw5sL/88kv78OG9bUsRFFJwMs+A5lm7vbZnRfG8EtBsOKocGN8sBfVdeacgoWe6JcVO+bwUipSjnCHmT9US3J/D6e9JStSVC9n2j4AnDFk3aKpluzy92AUFUOoBBkXZixssi+AL1RfUaWwununw+Mg+e/bMLi5P7IsfvPDqpP/3r35h/+Sf/DN78+aTLRdbN5YFjpEF5NdOmQNe4TObOPAkxQi1EV88B8ATcRGt+S47Av7vBGZWaxFsyAOzUqp+yBKQxZzlARvdjz2WG0EySKQsRd2TBySU2cs1UEpkJFBZxntm48kOeCKT4UmtbS+ePberq6dxWNstOzg7s975iR2envjc8hmch2KxduqJ67fv7Ob6o2cOdJtta1Ct1+96WWP79Mhap4e2blRsslpYexucn17Gq35GqeeUC4CUna7DqbncHeSC7N6YGzd2oW7YlS3CBd7wiicZaCgDgUQYraDU2pf7z4UQzQ0r3V9nUcZRGw7zRA+k9VHAxscE/+q/hmovN6pkoMvQQ0E+NhzzvUDFHbwT4RYAACAASURBVNQivqap2Tfnz4MGGDKpfFoCVcbT4/mU0NXrCq6o54VnJhUVVzL9gyOnm0IWkW3A+VDVomdxp6onGbFyQpg79itATlQLLj1TADklIF+BdM2vaED0t+aFa/PMVDyR/eKUWOjc9cYmd/f28ne/s7/8f/7CHt6/iaqwNfzJweVPtVOj1rBGvWWbo2N31A4Am87O7PjizC6vntjh4bEHKjjArCcgE2Xt97d39uHtOx8/+xtFz9iRJSenp165hZJTJiCOJvODnMMRBnziC3nsMrXdsV67FxmKVG1+uHHZDBUqwNNieefBPf/eUuEGhRGNiqEf2lfPyhDOg/jMd7sTGcvsxdxA5ncP4m8CxGNP5QE1OWPcU/JFQT3tUQFPMkbyjGgF8AQchJO3p/DSnt/dJzmN2p+6h8ad6xA5Zx6gr0fGoK6js6L3I98kIxlf7kQ4yJLkc66bFBQVyCH9rLHkmffS/Xo2ZT1K/+TAkpzJ3LFSIDEPeGqe9Zp0sj4n5zM/07lDJxnFazhWejaSHGLe92CU9KXOHeeYeRFYxbO7AZn6BEl3KxjrWeUZGBc6kUo8GancM3RLrOm+7JxACkFAPd9OpqekHa7B/tH+4l5KyNE6iqpF19c+0Hzg6OXAgfSH/q/spVyu52tBnEy2DGOP9Yr95kHirHlxLqd1HjWvPKOCs3kAn3M/m0VPPt6raoQ4S8Rk982Xc7tAzr47iY8cf94n+5LG4rnucqckVUwwL9g8u/2RmoAr89v3dEoGenxvPZ/ksewr7V3tVXeOd2uf0ewkMAZbVPauzkd+1qOH4fezUrU3Gb849nO9ps/z2g54SvQjvpaboJHju9XshZ4nS04BlqLkMgMZT+KG5J/mTtd3+xfbKbPPJZt0TtTXWvOieyiRrN/r2dHRgR0edT1BjDF9/PjJrj/c2mQCfdj3ey1pXiUfSXDQHDO+XMZzLyVNyTbJ/8812H+SAVoHzWX4OvseUn9IPwSwHGdb8yL7ZKcDUoWBr0fq05Un2fHMjE+Z6bKHwyeJCkzJYO0z2ViytXmP5PJONqSKVCXWaa9qLRTUVBKL+3ipv4N8nVxf5HOvOY+Kr0h28jOcONvjjAXNqSiVsJ24nuSZ7qW5yBM3lMzB2HP9rACZ9LyAqsfyP58n+XZ5jyf+r2CjgmW5DNTzDO6DQlqBSJ0B/u8yqrpPruE1qPYkfwgaFdXCymS+brbWJaHNynZQLttxs219kjfbDYPOZDOdWXkyc3qxUrNh7WdPrPXs0rZHXWuSNdvqevDeKTDxe4d3Nho82OLTgy3HE5vcPtj84cFp6NAJi/XCgeTTalD+OD1POZ6ZLFkYLpjLxWBgy8nME4moeiKo4wHkStlttHmtYs2rM6s+e2LN50+s0e1amUTD0dyWdwObvL928KpEgI+KWAAcqFsaTaeDax9cWAE9HJzJVLSSGb4huS6CF91yywYASMxRt22NHu+r2qpKdAnKv7L7NJAlkUTCHJOZTuXKbDK25Xhki+/e2erLl7Z4+dYW44EVjZrVjg+t1u7Y9KDtvlfz4MifZUm2b6dtjW7PAzVGjxRPoFjZYjK0NRXyI6qGRrYajaxfrGz0/oMVdw9WGg5sM595IJFeTcdPrsye/diqV2dmVxe2bnesRIa4Vdxvmyym1myHXSv/FtiMwJSfpfXGRoupVedL69IgnEDcZh7zv1jadjK35dtXtr25t+Xdgwfq6lTCNdtWPjuxyrNz8uRtVS0clFo9DG366p0t393a8CaSvNargVVJuKH3xmJs4CjoBN+j621QPImOdZ0ol7MgvtoGSJ5Lfur8oZ8cUNuaNQpoqQ6tenxi26cXVoZB4erKfQgqngg6kZi5mU1scX9v4/tP1ri+ttGb9zZ7/95KBFsrFtUB9ETbxp7FR/LPsge2vEA1XssK+qAdPbHGswvr/PSFVS6PvWKO4B+URwRPB9BpkXzsoMTKqR+X+DJfvbbht69tNLy3d8N7+246cKq9caVkM/enAQfJfInMcmRDLpclU7Cfcv2oGJTsGaoIIvs+9RlNgsn1BfGUR1R9uR0u4Aa7j8+LmWCn+7xVxd6vkNyRLooklQDOcntFesoDpfWo5shloGIzvM6z6365DfQYrFAMQHIxt7Nkp0vP8B5d18H7lHgsuzCf51anta+mTXMoOyn3EzRv3FfP4nuVqEpGV/c4fuF7KbPP8hiT+6kdqGQjFiKdm/sC8r1ke3Ct3I6T7SyfiucVWCefU7prZ5Nn4/UKhfSV+z+y8wFkRbXn/kNGtUeFr9hwtIb6qWuqB67mT7LK5az3Z9pTCes16eB49j0tr55Vz8XnScz3YElKpvweLW21ZoMpVW+RuMRepoLGdS9yMlGeIlt8reEfSL87GwIxxlmiGna7xULPEcBPgOE89a4D5BIFmvfWIfBPggfng/MJRV5KYqLKrEL/9l7Xnl1e+NiI9eBLsX73yI9UMNCCapDksW3Jkzki2SSAAcZHfyJAonnyU6Baq23MGuuStSo1m5XXNiKWgp1PkmjJbLJaBoV1tWKT+dI6RcmOqy07rrW8xxPjA+CZrmY2Aq5nHaj+ZA6Rkl55UvLrsh82VF1TETVf23kCniowHKyh9Fs5VR2fg1qXeXa5s954fyEAL+9BVWw9kQLvtb4trFup+/jnZXPgCXrSLdXKAHgklMCEsdo48MSaAbLV6PG0XtmIeGS1cOaowXZhD+OJzZxSPnplNQsqwswrvRx4Ws5sMJ96or7bjFszp9qjYqdS98QGAU/lRtjK7CWqz7gvn3F/3eNksfbyU2aTidUoCkh2poNrVvK2GWeXFw4okVhO3Eo+rOQXe6DWbnmPT15zmkWnM46+Zx5zLZWtWa1Zm3gb4KfazXgogH5gRTAp4Wej4wBBoeaDlq/W3FVfeSucpKsjIzPOR6/WtPly5ZSF3jOT2AH08p6QQHU1le+RsIrdBfBEc0THR+pNTybn99wWVhzC9QZznug0Pb8MeZMo/6L/GvZTyZOdAJ5o68O34xYkoKeeZ5J5PIPkOyAkeyL3nXY+hoAnp6lIgRsCf+qDQuD1+45yAFN6zfvIJMMrD4DIqct7zMiJYuNIUa4pQ09ZZApy4cAQ3IXqCX7L3XuTglBQUUEPhBTK++Ls3AM9n64/+mcXOM1OJ7dXzHIad8qqtHGQCweVL+7Ns1P19OrVKyMzTJ9RbyYXPqmclCZKUqgaFz95FoK0OGXq++J0ehys5K27k/4IeHIOTtBuqhdqFeu3g6ORSgMOx9u3b3eGEJ+XIJRSQ4gIeIIeC4MMmpMf/PC5/Z1/52/br379W/uH/93/YLe3E5vPttZoExiKDIWVgkzlUBSxgaLpuOYwB568EiqV/sZ6p2ooDMjUl6PR/P7+kAKXAUGT11zx5opeBhIbV9+7N6c1pUqPeWA/KpAq6gzfZwTqZ1PvqeTGFArPSo5QIzA+ax7aixcv7PzywvrHJ9Y9Jvuwa42DvlWadZvDgbzaOKXF8n5kd++u7eH6xqDwY54bva7VOy2nQgCsah72vMSU4A+CsFUJ/lgOoXOoYlxxkBNVIw7MY4Uvx90DDS4U9hz7VFjIOfAMdaqo0lq50CWjMVXeTEbjoK9ImRwK0GktJQS0d5R5rSAI/6fiSXOvc5gH9pxSNAVmZYDKYPTPK8s8LZz+t1vzVHGUjyU/71T6jEaDAMYTKC5DZUXPI2+mFwaDAjCuJBKQyZhkqPIeZSn7OQT4o9Gs92tYu4Lg7B8dnzp3MgqJPhR5lQNnkYonQBXtO13LDaUUDFOwaTyFAz8y7kVZIEdQwY/cwNY8KIN7DhWl02eSoVL2cvX7D9f2+uuv7fe//q3dvAngaU2PJ/IbodYvqk6jR/PC+vGpGx7s66Ozc+ufHNnxyan3w/P1qUTFx+2nTx6gIzsV4GkEfSTZIeWgH0OWADw5H3ICUWUYAlohm/i8aBmRp9CWtg+PrNvq7uiaHu4GTrX37bff2uDugfyYHVgACITMns3JkI2GyJIBMsRlWCvAZaXY73ypjJjnEtgHMKGAeG58a09A7Sf9I+OZewi8VSAxdzbyPYwZIccud3B05gRIaV11X50pOSx6LgX8eN0DdsmxzGVgrsgBD/OAf+40uHG03gMzcppyJzQHPnXd/H26nmSEHG/JW71X+jQ/+3JQ5Oxp/vPrax0VuJFskkzxM5qC+H/o8wStFJzcgxr7rB6to+ZVNIk5qCXgSQEInUvGIpkhIIpxIg/Y61zbM223IW9ij+x73kADKPo/BXa01yRDnfM56QLZVPle82ar2f8lGzXfaqi7M76z6jm3y5LO0X6UraZnjIoGZceGHFWig+vLLCM618HS0zLwFTzO3+PAD3QfqZGuv3cTZzWeFcqEfY8ijS23E7E/tHbaG3mwXP1MHusP6Rfsk50zngJE0h9+XuHJfgQK5/px99nMhsz3uoJHGnOeUeY6aBHNld3JTgkcCnKHvEiUy1klj64VAfGwn7QndkHE9IACnnAW/CxtAzSUE1UpR4WVnAm3Q9ZRFe3gKXSnqQpLz6Ln414AT9JzkoXay7GHAqzUPshBbV4nGxY6wW6v6bqJcwN97XhEv8y50UOI86Rnlizn3lyLwC73y8+kzo5eD7A0AA/JFskTgut5xZPLxERN/VinaAzca2e/NmL+dX/Jml1yT0YRKvm0t50DbMr1k3SLdE3OJpDvq9xPCTsqfArJY42JZ1GQMN8nkhMO9magsJ4jlzUCpORPyf4MO3NPH+qfSdSgMd9rtw1inwalpJ798droefmZ68s8SKfn13sUGM3X6fH+1/8YD24VY5DMzfdlvrb52Kh4kp0hXZgDYQSHVCnp85soGvkdWjtSoasb4IGtdQjYbLZBtwddTatpvVZQKa5mE6vMVlaCLq9at+rVuTUvzx1coHKn2e45COkV3fSEoPJmNvGKwPlgZLPbe9sMp1bxLHloZ+Y2XszsrBR7QjYmPfE6rZbTmDLGyc0nz86l4imSkoIyHBuuB71fubDWsydWfHZpzc+eW/3wwKrbstWpmBkMbfHNO1vQI3E48qx07ynb6Zh1O07T1z5+EQASvTSgGa8G/bAHmwGb6p1oTl2YZ8iStOR2RmJiWNvCykXdVYHOAmMnAQk7cLvYeI+n9e9e2fLlK5ve3Vul37Huk3Ozbtumh13rHh2YQadDsRG9NeqAcYATFSs2gOxTGw+Zx3srhmMrU4H18dbntNhOrLFZWx+2jsnYFuOxjcgobtTt6gdf2OLZC18re3Jhm3bPx1qhaxMVocRMKlVPHPXzCghSDgpE9iNyZzy5tea65E3cNySTbVZWbdDHqWTr8dgW97e2endrkw8f3Ues9XpWAfy7PLP6Z0+sUjuwWYls75VtRmPbfri1+dtrG19/cirC9XxiayqoFmOz5dRp/GqAeYkVYraOPnCuA1aJ3SElS7h9lmgaZd/xU7rd5U4taNShly+vC2t3j616fmmbF1dOP7hlTup1awH0EWidjm0LjdRkbNPBvVXHt7Z4c22r797YdoRPQaB27UFOEuSaJSgZy16BQPXbuly1Upm+aH1nq1mX27a96Frzx0+t8ezEg11UXsGsR8LlcDKw0mzp1zZ6/1bM1sORDb59bdP3NzbcLOz1/Sd7OXmw+6rZrFax+RrK16X3eFqug+4T2Zbb0bI7HRBLvqL8SslH1zsZ8ORzmHSFyxt6ekNflFUsycaWrcNP+ajSnZLdrssSvaXeo2Q4D/p739J9xYrspHz9OAeS9blO0Tge+yPSYZKd6hHJ8+S2s/Sg9osSsWTr6F74gY+pTBWY9HtVQ89LP8gWlc7brUNKfND9djZSqgbKdbRsNsZQqwfjgGyDXYA09Wg86PX93nxGwJPsbcbF77KL+Gweu9Qc6vr8neti2UnSy7l+157Igafc7tTvkciW9eFOMdow/4gL7VuF5PtSdg6JIqEbI4amdeHTbusnKmHNQe5b8jvxD/kOsos8LpBsZuKjSsjXftVzIm+geIu9GoA7gXvyXfkfX07nlgGDTv3lNlU6P4tEfe8fWnviLcnKAqiW2B7YRlRMpqoUfB7iFhgEFWIVyD3sJIAM9JO3WECWdeyLz1/4/caDYci5zdbbDRD74bkbXi1lDoIAbhFvdcq0ZGdHbyT0cVCTA9ZU12a15dY61boNi+j/7RRxJPKVCweQAKKISS6h29uaHRZ1O6q2rAcQXCk7nSzA0+1k7EF/5PkcnbNceEyPKhr0f43EuzqJECtrLzd2UW7YRbNj9WrFxrOxjeZLK+rVHTjmlSvejmHra9HbVmJsTFcteuyReAIFX7fWsHFla5+GDw7wr2v09yPeuPU5Ye1mxSrApDIVZwBpMxstF7bFbuq0HHi6G45sTlFwUY4qpkrFOjAl0a+80bUxVajLufevYm3y+Ub/M34ALaj2vN8T+3i1dluGyij+dhleSUUOiWqP8+D+V+rjzv6jQg6qQICnk/Mz139gBbR+kExee2VdME6UG9EGCJCOa3lvLBJEadMA3a4V1q43vLqdeHKZnmXYicwnstmfKYAn9iNsYowb4IkeT4zJQaNU8eRyl30o4Kmo2RKwED+RJL2s3xr0tE4lCaUxySH0c/M+T1Hlxt8qclEfMzE3YbfzNVvAapGqGj2uF6BX+Or8GpSBkRwSFU8AT3gF2HLq8SS/C30neU6cG+Ap90skm0t/90//7S0fYgLancieGg4f/NAx2MU8sgI98FIO5RNKIfFKp1JkBJEUjIS7Z1w0O7sgXq7kJOg2i8jI4ZqAKywq1Tr8DiUTRquCXXIYJai04aADdCFPhslm6RUq4TR5QWcWFMr5yUMQt8hISz2KuPfz58/t8vLSN+OvfvWrHQdryPkIVrNx5GAtNyt3vmTcMWeMHYeX76+++iqVPEcJoWdc44gkZSiqveA4pWFY2Q3QQLarZpQ7brf2ox/9yDco1yPQu3OEcZIBqVIWk5p7Mab+4YEdd/rW6jXsxWcX9l/8l//AfvEvfmX/9X/139h6WbEpzT3T/Prapeo0+h7wN/NO5pwH5dOGX8wjQzcCA2G46dlFtec82Gp2TylfcuQxTqScmU7m4PbT/Y5mkWdQcCY3RhS41Gu58wywJYUrxzF3pAFfOAyOXtfrdnpE+72S86VDtfc3j57YZz/4wp2/Wqdl/bMTO7w8t1q/Y6PZ1GYPAweeoMiYXt/a9Obes+igdUQgjStFVDqdH1v9qOfZeCgiV6o89yoCPb5GqdGoZ0woezcZPTJqNG88I88zQ3GQxZeqnAh0y9FE4ATH9L6ng4An9gjVKw/DrMdFMpwkJBgjGT8uoBNgyRngW2d4Ops7KMu3giYykBkHzUFl8ObBDBkmGL57IyqZS1nGD3kuuaEsw1KvYbA8PNxFVUfqSSIHCuCpAaqfAGlklKoGpEQkWxibsoYVpOJ5oDaJv2k4GxSfp2cX1m533GCAag8HMn9mzrd6wcgh0J7kvgrq8Znb+/tdUEBrzJjyscSsBCjNdfjJHnbwarHeAU+U1ZJB//H1G3v77bf26utvbT5k/Euz0opCxQBDa03rdqgy6tiWbOpGzQ7OTqxDvwH2YBk6juCBbzS7fj/Ky6GOxNEAuOd37o8BB4B+cXXpwBPjxghQGftkEPy4yEsFhah+Yv0A6Honp3ZyeOLzxddyvnLw/Je//KW9/PpbB57CycGmxEgb22w+cWpBnXs5YjKe5SS4PrC9Yyel5jI67XWCIHKYJCM1366DUo8/BZ+UfegBIJd/kbggY1vXkBGvQFzuyOksMVfcW86YAr75/7V35RDkY3RnKQFPuXGeOzJkN/M+TxxJBhjXks6ezvZUhblDpjPPGinQxpxJVstp0s/caZEM5/2StdLnuZPLZ5k/3ctlYtZkkmdXJaHWTHOts6Bgpj6r88x9+T48ON4Fd4ejB9933njaQteKCliOGGNRhYEyMbkH79NZ5hoK5HEG1FNR84M8QL4y52QxAzbtHbZ9Pz72BmCY/veH1pDEi7zSiTHxxRiZOwL/kveS29oz7uBBvZnoAVS27+csVfkp4zYHnmRHxVzusz2hG+UZCShzDw9E05c3S+xgbpgTnklrm19P68P93XD3oOjeYeeM6zwDplfLURGsAENu48VYAjjN95UCQbzWSD0tpS/yfeh7ebvXTx5Dx6nN+h5CX6H5lHyRLNYe1L0lj3QmeF1sAY9tG+1PqBy4rgJFzJ1Aca6HfuM15gDdo7nQWuNISJfqOrmehVtd9AZuxyLwskavSyosEjjkQZRUDeVBNs/Kj+a52EeMI6ek8fVN79e9JSdlH/R6XfcTeCbJIdnT7IFeF/2ytmYLAHLt+gV7smRhV+JHAEZJd/NZ12EpeMv+VeAkquQiQKjXtMd0T8l96WOuy3mVPcX7lBQi+aQ9q2tKDoTsDt8kD2zlNorkZR5wkwzj877fsopJBWW0znnzbvlHuX/D+zReyQHJ8dwOlnxTwE5yVvKVcfBcmkPNF/dST172AZ/L/ThsC+xMnU8Sz7hHAPJRYav5kozWcyigK5uWe/K79hL3Yi0lV3WuFNQUYKf9r+vrbEgO6NkFPEWfyDj3Qccb99XnJC99jrZRpR56IypOZR+6LEk9nrT+eJCsh9sG0MlVtlYvCutXqtYrqtZbb6y9Njuo1aI593zqlDfU9LTokbMp2aZSs/LpsVUvTq32g+eesVoFYF6VgkJmPrHJYGCj4YMtyxsb3NzY9OOd1eYrq3pQgNqOoFivPUy82Trj5hz2ep1dr2RoTcfvbpwpAJ+F4ByBM8/mLpn7h7PSxtovnlnp+ZU1fvDMyoeH7h91NmUHOiovP9ro/t6md59sw16ADvbkyOpQBR4c2rZ+4sF3qnVKjaoVBKcImKeeUlv66BCAIfO3HAAxga0GdNBFxabLCelztsH+dnkAwFqFGMh7fCLONm8+2Ow339jsq29tORxa9aDjvXepepqfHlj78MCzpccA1a1O9Gtd0G+kCFo8enAA0IwGNn773sYvX9n6/U1UoLXWVmUt6WUJJR42NokY1YqdPX9u0x9+ZqXTYyueXVr96MyqlSY8SBHMdNAh5HNQ6xUeI+HLE8eQU8uBg06lwdhGt/e2tJVTVrdgGhmOnEKxfDuy8ftrt6u7JGudnpqdn9nm6sTqjSPb1Eo2mo3MJjNrDadeyXPz3WsPGi9I9hre22YewBOgJXsE2595H83D/3P7ksCZJxPu+82RgClZtAu8JSDA9WEtqE03BKDXhfUOzqz+9JkVP/zMap8/txl9SWA1ODp2xgj8gS0gK1n907ENbl9b+frWSt99sPXHa1sS6AIUxVkp2GdtT14FtNxwn2rDrA6d94FVGh3r9s9s2C3b6qpn1bOewaDCGYIOkiq+6eTB6vOlLT7e2Wo6ctDNQa8PH600nNjr1czeDu/tzXxso3phk0phE/TknASYoDHL5QJzIYpOJX7lQLTkvWQPFQCyK1zWJz/OZYe32923Kcjl+94GSvSgGcUT/1PCmrNSJNnN68ge5KMD7C7jAjCRfuOnbK/YhwGseXAzJZwEYBVgteSxdJT0p3QQuvkPxVVkY0qf7GSi+q2mpEGuLz2Yy1ded12TEgz5XQkw0nfhF6bzlWJO8kMkj6mOlH6W75Trhyk98DL7UfpXNjmB5HwuNDd8ht8ZU64PpZsUi5K9mduMIQEiII7tK9s0X3+duTn+fZZYnet+Xic5J5I/UvL8dk89jb6j4imnb+b5ZMMxjwSfc7+O6yiJzu2YtP9z/y63IRaLfdsLPZPsD9/DKZFe1eRUIfIMzI+DOa2GJ9rHGYq4GTSx/jfVkfPYw8yHP6OT0qWWHV6QGOsDQADtF/EP+oI5ZRv9Y6Hdd96biK/6XCeaM6jlPHpOlTB9daA3o9o2xePqzZr99Cc/3lVtE0QnSePbb76x+4ehg1R1kkoACZCTWK3OaVt4/MPB1kfAU6fW2AFPvWrDPq5GXq3jpKe1uiduwC02mk6i2umgY+X50mrTlXWsbG0SvancLW1tul0Q/t3RnE0WCxsvADuIW1SN2DNCptaqO+1cb1MK4Kne8qqc+/GDzSgOaABarWxMgoIou1Pv9cNNgOdOw0d/QCusZoW1YM0pKjaobe12NLK72cg2lbJV6BlH5ex86ZW/6/rW5wbwhb95rvvJxNZcq9OyoS13wBNxJ4CnTrVqvVrFgadNue7A14SWGk4NuHHgCb+GCrP5aGa1dtP9FuKxUM4BDKF6GyThpzYw7r/XoroSPSqbk7g6AInkFf4MbRrAGACe2o2ms+8Qw5K8mVHdXYnefFaNfUYvLpK+kQWARjVoB6dTp6aj31WPRO9a3RMiXB6liienF99aVDwR8052wmPgiXGBdfhZ5SykM9H3XppVW5bNk1YAnnbnw4gjUusGgE9rHejM6x7Hd4aL5cYr9DmvxCz5orIP+aDel/RAXibWBeaP370KHV9xxeerDtZhy1BERPWd95fCl2g2vGLMW8eo/3eKcbueBLDC3k3YwffiIP/h3//zrZdAemAWxHfjfTXcAUylhwgVBbMkMBWIkxMhY10KlYeMCoRQeDL+NWlSAB40TdnqADU5V6w3MnTqgXAM/NrQBaTsUFQyhq6EtRtXWfaEO4NFcIzz1e+GkwyFFM5oLHI4USDcXOdP/uRPHOShB8lf//VfO4+mHGMCA3oO7uXoYZ1Ab92NfTb96fGxL7IbBoulHZ9f2HfffWe///3vHWXF8GejK2CBUGYRFUzIafPYvHU20mZjP/3pT32zMKbXr197INeDwLOxl8rVax2nLqH0lb4SzVbFuv2OnR22HVn9z//Bf2Y/+jf+Tfuf/8f/yf7bf/jfO3ruTaYJUi0iA3Yym9sSQObo2J+NoBiBbwStKynfdAFC+TpiwP4rKKR4H+vJOspQkHPP550mBZ7lZES5AUXFlzJUOEylCG66w5ICVNpj7D1+BzmrpAAAIABJREFUZx0jEBIgD5UTMjYUwPfsNwJO/x9d79kjaZbd+Z0nvM9IW1muq6u7x3BIEKAWwlISSVG7WuiFCEGCPsFCn04S31DQQgSxIJfLGS05Es1wydkx3VXdXb6y0ob3wu+c+4+4FRomUKiMyMdcc+4x/+PwslOHvduzBw8e2OODe/4/aZcYYo1W0zr9A88Eu7qmDNjUZld3NiXS7P2tR371Tk6sctD29NBprWSn9+55RgiChfWBURApyQ/RdjmgIcVVoAGHO1fs+F4KGvdTo1XgtTLlnG5JR/Vo8ii/xztQNJYpqhv6vr0buLED/UpRluMYeoUG7yZ327JoUj7lePIzmpXiIXvJlYAEUIZS+HEav/iEaKTWrG/7XHA9RrDOPucwomx3DV7VcyfOMspJpEEHOBeO4/kizrNH81I7v0SvCSKqo0a4ynCG0hSKmoBXKY6KWJ4RfYcDNfVUgnGTbclZW682Np6MtqV61E+q3Q4+Es8NYecAWAJ2YLhyPnlD5iTsXbAlENYVPYySrBSlwCJFhDmgooacCC/qq44nno10dfHBszKXk9GW/4WiGyC6DIKyC6Oo50/ZNjdCPa03zjGf4X1EwWDkbJ99eenl8zqHJ/b0syc+3z7Np5s1zyDkhxKIw6uhffXsma+f111PTex5dvegZ5160+4/eui9npyXz+d2fXllv/jpf7LnX35l4xFZT0vDP7nezD3owSOjtpH+4ZxwAM3rNMdZl5Ec4lyK6g6glnyiFKd4hErHip/kgLJoxM9ckiECJPluCzylbFUZO9ClQEeNSesqZVrjEw/NAWwBuLnBkV8PfxAYJpBP7/ZyFql0joyF3DDjmTjx8ig88QGnLUrdNiPYRGdyC1IkfisAT7xW10mZYEzK5JP81bXi2fm9mifPldNKkfw6M3oH/0v34FncK9qGHuBrOa/UfsppxPnAgRlgVkSei7/yO8+U0aY1z41AGfPizzJseTdnRnSl/dg3amMvdqVBlJHJe71nXSojK2NRTk8HPBJoqlKCubEnWhVILLBA49A6sB/TlJkr41PXSAn0Ig5q3ptl38p4J+iB8SorxetdeyRkBCDxoz2NCMzoC6P1JKNXEaMyeHU2uUZZ7vy+D/z6sygJkUqRfRQpmwxVYrQ0f8keydvgpxl/oMgCvDjJSMli8QV0PZ7h0WMpCAYrNj/74SwKfdnlD4AlmcnJ2Sc61R4I8OF7nb2QoakZdSprqPObg/D5+dH+a9+2c6Z5a9I1/ExR2z2dLXqVAGrn9MLf1CCcMc5TFLzoQrxOe+SRe0muCODyB6qcaqvtQEKtVrJWO3T9Dx+u7O52mHqfBW8Rb9B7pOPJaaG9kM4op+YsZYzFHiVAdxY9hfyaRThCea8ceqwtz/e9Ws4+0q/Ez8SLef/WaEogl/is60d3N1vdIZcDul/8MqcR8eCQA9BcgCrB91M5sdQfkFIpjF88gP89IyWdDUUo6n6dVT4zdrdnkn0jebUFtTCSE3Cm8ypdWYa5AiekN/B+3ineOxpHJLDT8ybKWpINzlzgU/Dj3FnO+LTGyiDV2HMAV7IRHi7gTzQtWpDdqLPCmGVv5nr0bu3D4U6ZXq2PHE/6rHO9L+MlD/38Zxl82nO+U7AOAL5kA4F7tc3GOgVRyzU7KZXsuFQzzPw6EdjlwvsMoceR3drod61xdGiNs0PrnhzZqH/fOi36BmxsPRm5I2FweWvj4cRtxVkpjPqrm2svK1VHfwNQXK7dGTBeTKw6X3tfiU6nZYf3Tq1z0LXVeOrl+erzpb1//cozpbqpTOAE4J2qD92eTUpmvU8eWfPzT610/8xq/QMHUigdSCbJ8tW1rUdjG+E0oKdqu2Glk74V50fWuHdi9c6j7Z54I3D6SSQwwvXblNErfpjLStaQQEbopeo2TYDUOIzqXskBx/jKbt6/t+nrt1a6uLb19Z1NcCLeO7LG43tWpapHs+V6dfQUCD2WvhyrxdrGy6nBAddXV3b7/JkNvv7SRq9eWXU2sR4l+9blbVls9GPXqVKQmusMnz7x9el+53s2aXdsvKGPSdWaXo6o6o3RgcGYOwCNy7F62TOs5rORtdYlG7x8a6Xra6uBYxB40G5a9aBjU8q4zeYeKDu7HZpN5tag3NK9e1b5/BMrzk+t3Ky7owR7HVk4vx3a+PVbW7x7byV6DE/v7PrqyorVwpYAftOx950i88mb1BeFB5e6nCeoFT2KiG4vY1TxKHLpPIC3Ls+TvstezYyeug0rl2q2LNetfnRi/c8+s9ajR7ZuN2x9fLJtyaCgAQ+YmUaP2Np0Yut3b82eP7PSmzdWZozlwsaVqo1KZp1yyRq9Iyt1+rZodKxodmzjVWpST59PTu30/L738QI89abppZXNpgNboNuNljb/xXMrXr62zXJky8XEnY3rdWETK9nN+Mperqb29XJqF+i8zI6AoPXKg2Ypr7+PL+RAmfiG+Jp0e+k8AtlzfGunD4WcFG/J5Yruc/AyOQLlaJe+7jImk8+S/ZI9oVNEcBc/eSAVPDP+HnJHNpNkhXR+2fzSO/RZMkx6n/QPzUfnONdXPJgl2ZS5zi/+zJjkoODaCG5Wj6/Yb+E2okmcktoP9RrUnJgXdrqCKBibnqF79L/TdQrO1tj4m5w00lG4LrcBHGRXGcWsrPKWRlTFKAWXSNZJVm1Sybh8zyQ72APkHz+BgwRIq7X2ZIB2BNXn+mO+B9KT9HzZDrIrkTmiR+mdohPHDxfhyAxbIWwlOV7dti1/XApX79F6Engn+ta8tvhdChLa6aqhO69TxrnvR8G+B77o41rvgj1Ho4EHrc4mY3de4fhZzabuZKKsmbAdZM52jyqppDeZGZOJVZrRe2c9mdtmOXfHl2eQkfHb69mjh5948Ck1iXBqg3m8fvXW5vOVB403ydQlQ3e9sYNm22reHiT0f95/mXQvlanzUmwEmNBbDydEeeOOJ9puFGSsN+t2N5vaLee+XFh7U7YasrgoW6eghF1gGITUEloyGE8c4dg06t4b8moytBHPBfcmqwjnHRJoYXa0MXtcb9sRZV3JhKqV7Y6KVZ6RtXD+SWVHz6L0TMqSHTQC26d/PXoKGVuMHwcRc76u1+z96NauFlGVoF0KRwvOqsEc/LbqJfdYY5xPvON2MvKAFuZaakRQ22A08moMtaIU/ZB4B+UDaU+xjmwmr/RFCUKwzeRcx/5yLJF1Lzbef3FMX278C/W6HRaBR4ELeTuHVMHIz2cqGSf+w/hlw9DjHN4B9nx3e+vB1lTbqRLIh+OPgDcSBFYRjO62eWpjogw/6B2dq7wu+drhdOzUI3jQ9WNa0fR2uAN6A+OqlqL/LWd+PppYtdXw940JDMFhl9qpQKvIO6dt7xtFuUWeu3Lno+ukqeIL2KNa5JBSSLKF6+ft9jaRQHax9HLHLJGn6AKprDR4A+UImQM452xN7/eNY3fITPiJ+lfxC9neshfwewhnkZwhk1l8VjaZ8yM5nrZGkgNSKTNlCzTvSuNp86SgS0nPH6oMJa49ODhMBtcuPTNnnFFDPKJCBIKxQMq48cZos4gCdgMkZeU4k8ZRkZVSEYOWsuDPbIRiwcL22p1w/lSq7vwBPEolGX1xIEScTiwgziLPVmLBUyknCS4ZmzDmVqfpJf5wBBE9DoDLfS5ANmb/3X//B/bjH//Y/vZv/9YeP3jo7+DdihDhAOHl1eEQMO0CbLO2bpva+DX73ve+54T6N3/zN17Wive5wbpCqSxZvUZKM4Y2jqeGNVs1qzWq9v3Pn9j3vvNd+94X37XRYGz/9t/+qf39T/+TVTDkSyV7d3XlzV15B9kxk/HU60T6mpHqToQjPYmSUMwdT546mEDaXGAzFwEXrJWigaVsyQhxQbMI7+mWfpJy7AwCIZLK9knQSUGQAaqIyRDcTibbqAneI4ObkpAYfzgC8F5Taoy9+OLhUy+1SJYb5fbqRH0C5JRLdn1zYzUybt5e2OTi1mtyM58WDQk7TcPk6J2fOcDe6nbIaXJQn2guT8d1cH/nmJGx7Yw00TP35MoY3wtocyOhHJHEfCegT2CJC/QU0cIjA7jdefvdITIhY+jWjSuewzVaE9aw2WsZTBh6ksIV0awBphHFJmUUx9PuDEQNea+RkRkqDhZmtZrpgUZki35g2rqe6JgAS3aOaZQAgQM47aajaWQJOhirWsA7AMLfR03d1ECUxwsU9J6/0cnyoyhbPotHjWaAVlHnlXfAr+ARKCVkU43Gw13GUyqjRTShO1lShpIcT0QKuOGaBI8z9g0pq1H+yNc3KUa+dn6udv1KtmcsgWZSQF1hJPKdaO3keLq7vvExN+rhiJHC7cLIHf7JOQMhJmXGiyMnvsJ4PHKhXA6njkcBzu3u5taGt3c2AgAZDKx9GKUovfQqWW+VKEMHlgZdXb+LWvMII95JKq4cCtBUv9u3ew/u28Hx0TZKaHB7Z1/+7Of2s3/8qQ2HVwFUFySdE6kcBgkZaEEHkXkpHpyDUA5YiE73+sDIMECZzA2HHGAVeKVzKcEspX3fAN0ScfbLNjJRGYmJCeksSdHRZ/EvPVsgnYwC7aP2noxHnXcZdZoD+7yt55+ydrd8ReVv1+EQFAD+q9ZR/Ef3ypBjDIqsFKAuA0ngtpxGuV6g9ZQckBPUaS5r5JsbLDK+ZcDzbp7DZ50znqOxStYH/wjHcW6w83tkLN75PR4dNx5vM8G01zLm9w3enE6UiSL+K34kPUDfi8/oWfxPMIi+F8DKZ4+ITplD8BoHeVJ2XBg14XBB6dOPeGsOFuwD6Vo3P+furAvQex84kCFLjz6tpXQ61o7fWdMaUXrZPgiwyN+7AxmCz6k0iO/przCa8z3FsNZn0b7ohv+9Z0biZfvAtesAYbNu56h56nx5RT85pjPHk+6RbshYAS79nZT+SVnEBMbkNJnrH6K9fPy6j+drH3O9UX9XVLJoVuCAaEk0JNrXvESvciCU6FOR5JnLf8BXbzsRzh7qgEtX0j6qdKyvSyqrvHU0ZWWz+Y5yJDorigbWWWfvTo9PrNVuWqNRsUaz4vKPKN2L95c2GIyc/n8VqONjTFkojE/8hDE6X0tADOWf5dggephrcSbpXkBEjZ01k+4kXYfAA9Gyy+MUWS3jS9UD8jGKF/MudBDtkd7D2HV97rTX3mhuIfN3peqCDpPD0R8SzX3DIRWOSdGNxiAnp/4umuM66YTiB7xvt1a7huJaCwHDcqT7e5cReLcFqpLupvOjvr9uo5XCIUuUtdaA8ciJk4OQojnJDZ1p7pMM5zuBXTr74kX5Wups6D2yH/iMjhH6QkRO+9+K0B1kb8jxnfMXnSvRkWSTzmpuo0h38zJByXEtngJQQs+CXrlkx+WqnRRl66GPLtdWSfotIIqXFiJA6rBvteMDq5/2PQN9eXRO4TZbT8Y2pRwceqg7FBbG2V63q+4Ip9euryngyXjqzgPAo9urS6uvzOr0Gmg3rHl44MFzBYDUZGbL61vPmMLxBDztoFOpbIRuEb3cPDuxKhk9j+5b5eG5tU6OIyJ+OrPSbGm10doml9c2/fDBlpRKQ5086Vnrk4fWPD+1ZfPIm1t7gEjqEex2kDfSXltF/QOSrrzPnwFjYu92vQZRoVS+bjadu0NleXFpy7cXNr+48gji6v1jq1Nur9PyHllENXuk82IVMoOqFiuz4Xxsy7s7m7x5Y6PnX9nw6+dm15fWpdoJ/UvrjVRSe+br7Pp7ag4ODSzuP7KDJ0+s/uSJVR48sEWt7lVUAJlqm8LmGxwY0W+Bs8deViuFTe6ubT6JcZPNVNBDZDiy+XjkfXnbZ0ccYNtMVzYDqBuOvTdIs9G1BkGMTx9b+f6p9/OYLlc2S5mf2KDzyytbvL+wFcGyy3lkxlHS//K9rYZDa1UrVqGnCM631E8EIFPnwgOKAT6Q8TUwlV3VCdiVzg4ZXKwpc8MOrbZ61qAaxOPH1nx438rdti17/W0Ghc6JeIKDT+OhLd+8Nvv2Wyu9fmWrq5uIBkeu1GmwXrfGwaGtOwe2bnataHVtU6M8bCr/c//QOgf96I8CP6Uc0IrMh1svbTh7/cEWv/jaNm9fma3Q7+bueKJXFKUXR+u5vV3P7fl6Zhertc18GSiBtIx+JbWgP+dvSYeXfS75ndsH+XU5D8n1xVzHl20mfim+JpmUZ9jkctqBS2ze5AzMdUw9P3hqYAP85LxfegYixXWapAjle5TzcP1d/I+/MQY5xnL9eCsbUuar9D89W+smHWdf/9GzQzbs9E+tp9bM6WgTexPzV9nkXRT9NjNaEfeJ7+d6mnS9XKbomXpnPj+ti/+fMqLy9dufp9ZX9CM9gfeReZDrE1q7rU6aMqtkt+f38lwF3okm9+1IOZ74XvJfNoCvgffWCeeQ7A/pGx7QmCoQSLdW0B7P8gz46i5jOD8fO700dJbcPtQcZbdK9hOI7/ZyGgvPgxfhfJTeg76xk71TazfaXhXAe8mQ0eTOgSh/u1nF2vJ8ZfoHkL7TJ+e2cqdIsYisY/Bg5xEWFbY+ffKZ1ShVt154wDqOpw8XVyRJeUB+laoM2KKUw2t3PbtZjifGNUgBnDie6p7oUPbybzieKO23KlbueCLAGX5PZjCOpxFzLswagP4bs9ambB0cEo7plSKzZ0PAAf2jlraETkqF3c6nNuZM0/evXLKqO5XJUirspKjag0rTOmQJe5+rtQeWeO9Io0zbygPTvfe7V1Gi5GuULcTRVKU3UJEcZ/D8orA365VdTIc23ESCSGNDlYmql0ZlTt73iBYV1Zr33sPhQTAG2OiGagHVmvMlytLywxrheOI9rClZymQ8MTYCttEb0GtUIs778Dmma+54IlvN5Xxq8XFUafp3wgaoECI+KNxaeqP4FPTlFcEODhzTos0EgdyU963Q46hSctng5cvpI9VshnN/lfCLTJeh2lq9VPOeV97nivJ2SpAoyjYuhz3mZ5B9IRmjhr3UCBu/KPv7ogdXwo832LXhD1GJ9Kg9Gdf5HqpP4zIyHKvoEiW0j8iC5D6eX6XXUy3KGwurUmKBn/E5AaShN3uyBPZUyjKs1Rq2sLlnTarkLM4076HGm7gvc5b7eU5tk7YyIpWqVZAmZ9XthP/2v/mdjbz6XpjOgbOkuKc6zLnRyyIq9VSe8dzYzo1bNvzk5Owjx5OYugSDl1jKejeJgYqxAZbmDRaV1uzG1GRirV57K5iYrAS0hIxHUrlnsuNpdTCb+/fOHUymyf2YtPAE1gIAQYyMR2A9qYMyYPieTeYfv7ORvX7XTo6OHbz//PPPrdtu21/+5V96zcgH5/ftf/yf/mf7wz/8Q3v27Jl997vfdSKkx4lnGFHbHuUhAdPafBlwEE+v07Pz83MnQsYEyMvY+XEBuF7b3WjojicIBccQxq6X3apV7Yunj+w7n33HFpOpPfvqa6+vjwccZkaEFsQ6HESEIxlP7VbHHU8ORhO4zGGRQwcmm3ryiBkw/nzNcyVE+yGhlNMJ9zsQAFGn6GJnEEkRcYCSlNa9VGkZphKiMlwDHEgZD6lOLO/g79zjvchohlyUvLwctX3pQfOD7/zAjk6OfY3JdGEPmDtj8Uy3D9d2gePp5s4dlpQVKHdbVvSatq5X7NHjT6JuOenFfhaLqMFK6uSMaNtdj6Hc6Noqg8nbnK+NnLluuNFcL5V+wqnoa02d2BQVT4aOX18giBVRElG1Tk9k7WQ9SVhXAU/8HccTdO/RAgl0kuLiNJbqf4qZwtSkSLlBQk+hBAzK4SBFx88otW8TeOT7nSnA7kxJmU0C94gA5n4XVpORZzxJUVKEC5EiUhRDuQrmG86gUMBc2QUoKe+yVXLGyPv4h+MJcAwAis/9/pE7kOEDlKtbrXcR4iR0M1f6J0mpYo2kYMOcPWo/Ga9+Ph0fECAL6rKL7ApHUPxN/wT6iz6kaDrowbmdTN1QnowCRG93ojyMaEZ7I2VwvYr1cGAPI5Ts06yvFim0i9Tvg8xSHFucE+Y0nUxcWSIjEP4JsMH3w/HYwT940dW7Sy+flGcJoITxTtbi7DiaOB7fO3Ph5QEFs7l9++y5/fWP/x+7uHjlitN8MbLliuirKHEQJYLgEaGwSHhLPjhNrFdWr0W0n+hBRqLWU30LRdv5c/Rdfo+Mv9x44vecr2lvROfifzKw8mtZd+2hFOrc6BGAnxs+4hNcRw1wxredT8pO0TiRjdrznGYE5AI25BlJGs/+PTJ4pMjzWdfIMM/nJz68D1jmxp2uyYFbKYE7YzLOjwwjn3NWdkT7zbtzhwj7yGeUKslS6I1/UrC4h6w8GbIqnyh+JZ4rvrAPTMrYy68XqKIxa6/39Q7tJ07t7VlMjl43+FJwDXOVzuHlYBPoLgWNiHCtu+hNOhT/C3zO92/rdKb0UDOaN/NPe6M15t31ZjhWXN6m58nZGFFLkVmSv1vvEs+RLrdOKffoHxozgSm50Zwb3pLh+XnR+dQc4XvSFUSH2k/uq5YDuA9ZGU53KdmRUbbrD7ltXJyBOQ4WqtRf0nOiEG78yPG0b7zkdK5IX/Fh0b3mkvOHff1IsjYHNrgv5+PiH3yv98rx5PpZcjhQX30L9CfnCIEoPEuGGWNhvAIaMGJ28vVjWcRzD4+PtkFS4YgM5y/34HhCxz0+ObJ2m8z1oEf6Arx6+cbevHnnv+cyTXPQnDRP9LTQlyJogr97NLIVW32lVgs5B0DgshVbZfNxGUbRncuv6dSz/9V3UGdKc+BZyP1cX+F30VDsedBVfoZFG4xBskPzyXW8GCOyMPYt+EyAhG4/EFW7jjUVzfJ/DiT6fJP8Fg8ULcoOySMYt3qU6ykRberATAre0Py2c16EfOCzeJr+xmdKWcveI6sj6HeXBZefC9Gw1ifnr+LjOQ8ST8plssbJWsHLpefmfDY/Qzm4VUklQtQnQjxEayKeLBrkHXI883/uhBatiOf4WAFoiMTFwJecqhTWtLIdVMp2Uq7acVG2LqXkcIAQGAOg4+V5Kl6Gu3l8ZI2TI6ue9K1x2LOid2bL0cBGV5eeVTTBmeAAazmy+dolo28T9kQAdYUtRvT0WXr0Nz2caAZOFHL7oGe1w7Y39QbQqlthF8++dsdTncxRsiuXyIEo/4JTo/HgzCqnx1bQU+iTh9Y5P/PgqGI6c3CoOils+PadrW9urBhNbDqfmnVb1v/0ibXvndp1tem9onyv0BvnAIfq+RbZ2tpT6SyiC9YWm0qyB1+I05PbcTojZhv6S9ze2eLNO1t8uHXnV+Xk2Cr3jrziCf2FiH6OxtbktETpJXTv68mtTdxp9c7mr17Y/JtvrTa8syaVEJYLq7WiIgdjcLmSInSdZ+PIPDm35r17Vnv0wBqffmrW73uUNnaXy4c6GX80i4+yTkA/OH0mN1c2o8Qn/ULeXtjq6oMVd8NwPNGH6+TQCprEk5nD++F9lFoC3Dy7Z8UnD83un1in2fEeD2R5kf25ms1tPRza7PLS5vRhvb21BZlUs7ENPlzY9PrKWqXCGtgZtHogiBg639CTKmxhQFsAL3c8NYK/7DAgesQGT+Xf6G5ijVbb2v1ja52cWXF45GtPqUUy9xbVCEzJ5VeuH+MgYu3t5Uuzl69s+vat2XJlLWim17NSv2/1gyNbdbvufCr3Dq3kjqeUeXJCG4Oq967w78jwnw5tOryx9WJuo599aYsvv7X129e2sakt1gsPLt1Y2SY4WMtm72xh36wX9mG18dJTKsVFmSzxiH29Q/xaPEo6Ti73JWtzmcbvrKdsQs6F7AfhXPrMtSoDq7PhTt9k/yK/PKMgVczIdWZ+53vA0lxnd50oVTAI3pWCNVNQgwI6NF/pP9pD7aPkpxwferfmv9WZVIkow7Bkr0ivkH6tc691iLHu5JvwIsawxUCAo7cBGeo3HY4U7Ynkzf4+5HJo34bT3yTb9Tm3zdwmSXjHvu220+9D9xS9aP91BhTsqTnkdoL2lfPPOOREU7CJdIv9e0Szeq/0EOkQWj/uI7DE/08VI5D10k95Pvaxgvz5rEBCxsD3VEvSfvn1CWiWTr8NBk57lOMicoq5roP+Qa9BxpHZ6+Byo1FkfXlWe2mHJxKQ6oHEZMGgs5P9t1664wIetsIhlRxP+xilaGFERpc7rTaeFUzpMapgyPH05JOnriNucPLMJ+54ur669Ywnsj/qpY3VUy+hfqvjJVK9RKBn309sVq4EjsrzCX4uVfzvBCU0q3VbbBbuePLyotWq924a0McaDMbhoMLL+ZH5dFCqWZugb9tlZK7rNS8xh2tuXpgNKUnnam84IVquU5bceXVkFXtUbVlnjcNzbvNiGX3zlCmDfQY/IHCjBM+uWHlNyTyybKL/kjvNyhVrVGvOe76cje3DZGDD1AubNeR6lQNUCV90BefN9GJaL6MnEbENqcfpPNmXOJ6QPZTIg08jS3E8gUcj991ZRKazsttLEQBPIJ2X3fa5F45hwd9OGh0rpaQV9uBuGAHkThepXF2u14p/gXc6ptVq2cX793Z7de3urTLOQsaN7K+UvdqaO3YIhFunYL6ErQbN1qxVbXqZPXS9khcSS1Wr6k27XkaZbz/L67BVcTzJhmKN4RE46dzx5DZF1fFqz/Dz+BDylQkS5BpP6vbfnXctN9ZQYDHlKPGlpPG5TEn2lGQSY2Y+sjFwPIFR8HccTySbgOWFHcM+sy0RxAZ+OJ7OvSSg8x4wyfS83H5R8I7jCsmWln0h+6b4r3/nn28w7oMxE6vEwqUImFTWToq+DB8p8myGMk7EaMV4lFUBSPurBISEDDUQxdh2AEYAxzzf09dpZiZwIDWlc+BmMrHe0cGWkeYAhwRJNDduRP18Nma5tF/73vc9q+HP/uzP7PL6cpuK9quEgspeiGBl8PN+5g5wT9QU4BEZNL//e79nX3/9tWcmkWkEEf3whz/0NXj0+LFnK/HPlTp6xwCyZYIWdiSjxwmosPDQAAAgAElEQVRgUzjwy3t5H+PBAcX6uuBKjieyUSAmCM8FOmUTYWrVih2jLDJ36iKvljYcjd3D3Oh2fe2JTnXCcE9zxRumeqr81a2n/eUpi57Ro4wWouYS45cilBuF2mMJARlr+X4D7ADMi6Z4vhQW1qKyCdA3Vxz0LhmOUtpkeEp46f1eVhHGSppnteZOp3unZ97P6+GjJ57txN55WjNCcjz1DJDx3dDKLy9ivRdza3S6Xiqj6LU82qvabbkTy5mKM0POKmMNx9Oc8mOkaGYZQLny6GuVSgowPykQAmr9TKUsKq6dpvJGrAuAQgB3ofg7mEI99RSlwxj8LC4C+IZ2tMZyrHn/k83yox4jMrS34FmKInWvd1KAVXJPypgYzRagSOVrvPRfagjppRspoyFFITkDw1kVwKgzv3Iw7lB8Jk5/Whs++xp5X5VIr3ZlKGWNBYAT/MRpxp2aH/dnyJ16XEcZipvru20DctYN5zTOpxYGV5eIm3DYkFnF3sjo5Hspgf7OcvT8qDWib4nT32IZEX7KOkjRR76+KFTJEaezIVAwV6IFePi6zGY2GgzDaUsmVHXXz0jGhNaLMeHY5drIhgtwRUAzY0BQ+z7NYy5e3gR6TX1eDs/OnHfiQMUo5yyRRcIz6Ov07dff+PlwwDyV8uP9fnYrFTs9OrWz83M7fXBu9dRvgeV4++KV/egv/sK++forL9O0WE5tNh941qLTOk6wKQIu0trF/3MZIT6peedgra6j1Bxj05qIV/B3RRsK+BCPcTpMPDnA610PmlwJlyK+b1SIJnTWdW5CmMeP7tnSanJuia71dxy/+Xf6XmuCMq91yI2G7Tn+qCb4zmGrsWgOOn85yMrfeE4eES+DWpFxOOd3fCGUIT6LxvI1Et92+tgr1aQ9kGEj+lcZEa2bQGw+5+AkPI0xwcMlPwK0DZBa7+O+3DGT6y05gJLvkR+LlKkp/iEwTYacK4dZ/eWdvhBgrYwv0RXzUNCE+FjOC4K3V70UkfY6N0Ql2+Dh/C7nh+5jzLF3Hzf33DfASyllKJ+fwO7gRQHI5WPTtdpbrZUcT3nGE/0stRb5uZDzSM4G0ZpoWecVub3VB7ISmKLfeqY/OiicMmUYO8+OQLHknEh1zdEDtKc6Wz62VLJDjicfQ5Zxlo9fPEd8WH/LjX5oRE5GnUeBMKI1yUzR+3asieC1xjpjonvxutk41hd9Q/LdowO35YqD9+VyT7TLui6z/p37OpzTZarHr3VClxYYFY6nB3ZySqBG22r1WFeCm158+8pL7uH4Upa1aFb0IHqWvHd5lZUhdEdzqtsfvDQFlqWMFq4FWJHzVYEvWnMH7urRhF26lc7F/pkT/9P+SB6LfvjMNdp38SmBPzpX+/ovjk+CYTRn9At+nKZpbr8Mw5b72TOuk4Pdx5+cfOLDOZij7C6dHZ7JvaJFfmftNbdcDxVNeFZ41nhcZ1vyUz1wXSYWMXac0eJJon8+/yobIAc6c/7I7wL7JQOlMwl4i+y5yUf6v/iQ5ij5HOck+DTOvJzGcrrTOdOcGQM0Leek5I07RbLMO39u0qUpYcaPO8WqJQMmP7CyHRcVO6WMN822yaZAX5wGoELGRhWg4+zEGveO3flU6bZssanZ9ObaRu/f2e2bNza+uQsdstn0aOdlv+56E3ZbBFpUPYiQf9PByNaU0yPLqh39aatHXXfGOMhmZXv7yy/t+u1bz8AiMwuHlffs3RRu/80PO9Z5cN8qj+5b+cE9a52dWAkH72Zt7VrD5jczm158sDKBd4AOo5HNKBF0/74d3D+3y07T2t0DqzeanvGk7J+yEeG7dvCGtczPTq6f0vQdm9X3hZJL6P+p9JL33ymaNgd4o3fQ9Z1tbkZhZ/XaVvQ71qKUUrPtvTMcjAIrgBCW9DRa2fXszpaXN7Z5d+Gl3lavX1v59tpKs7Gtp2NbsDceLLjT8QDPJEcrzZ4tmw1rPn5ojU8eWfnemdlBz2ZFyaqUJKy3PFBzgUPPm9AXVkzGNrm8tNndnfUuP9jVq9c2ef/WbDgyW86850a11XZQsNLsRg+Q+dSKFT2nu9Z++NAqnzy05XHfms2OlWhCXhQ2oPLDdGYF/ROHA5sNB7a+HthyOrEN+v3Ntd28eWmLuzsvEUXpo3qx8v3kHXfjUZSJ3ZS8lBHgovcoclspZQumHojiFaPFxh173Xv3rHnv3CpHR1bQB+zoyB1H02SH5OcyP2PT2cDWVze2evHC1i9e2vL9pa0GQ6fxg8MjK+7ft9rhoW36h7Y+OLTq4XH0EUm9YzYdIgexJyLjgTVeTUc2ucOxN7T1P/7Sps++sc37N7YqprYsr730k5UaniEwKBX2vljZq83KLgi2JVADmVIt2apM0NOuLL94nnRCaEDrIB4ivsdnyXfJhNx+EM2LD0le7Oub6sGn86Hrt/okfb+zEm/52oYeHTJjaz8nW0njU+aYbFWVls71Fo07l21yPOSOCsk6yUjtud4l/SP/u3i+3iH9Xc8CsxEv39ev+Fyp7TL2lb3tEf3J0SFZkc8hX6OtnZzhDvlaY9tKFmkNWc+t3pX0D+ld0ltFK7pHa5fPxWkl6/G0v3d85t3Iea6VXiU9KNdNJa+k9+aynGdIv5MOIVkKaMy1ygLJ5Zs/MzmeeKfkndaD/ym1t7+Hmjvf049P/Dy3aZkbton0W1+nVDaSAFqNH+B9Oo1yk67H2a4FADg0gUt1AiHoNQvvWq9cLuEQpExgQN9hC6K/O8axmHsVJfZ2spoHBjNfWKNU9kxaHE/IGHCek7NzOzrqe6A+mVBgGe/eXdh4FPjDQb3qGU+Usz2ot8LxhC5QMpvQizpluoLleFICQReUx09ZK8p4oocd/J4ydAMqPZWj2h0VZGrrjfU2FTso1a2HzmGhC85WM+81OJ7PPONpWSpsuJp7EMKaTDFbe4YU61RZruzUqvZp88AOqjUPEBmtZ1ZrtbxM64TsUDKnUsZTFAIqWaMc/ZQo61tdm5Up3Z3KvDOfL6cje3t3bYP13OfXKlW9B5S3k8AJWK76/eDLCzKs6adZiZ6OZChNU0ATlXCgN8q7Mj8cTzgSjUok9LldLsLpRI8gAviTLU3GHUN1myU5p9hbD+xfzOyw2vJsHzltB6Oh80K3DUBXtyVHw1HvemyW8cTv79+9M8o6VqxspZRtRkaXZ5qPJ9tguFQ8yddH5xB8oVNve+CPO9+Wwa8jAL1pAwvcjfGAdftZLaIyBGfW+RftN5DRqaxnr9f3FhUzcLkUgEMwN8as9+Mimzv1DaYMruOeXiksMsJUlo8dFiYke4b/A8MM51JkRqW+VCVK54XjKa4n6wv5QnuO6FeIfueU472coh+s8F/JGPEYxxoJHUy4l/A2v/73f/e3N3iPwwjEs+zsMA5XJpRlOLOgXCswVgq6hFAIw10EKoPXT25US5CzcTJYuM6N4W1T6qrdDu7caaCoQJTZbQQ1m1ZLjTP3Imv1zmplV7oDgwFj+b/47d92R8Mf/dEf2ctXr7ZRizKAZAiKYNzB1Gw6I9PcJDAa3ab3C2JMrM3/8q//tZfp+5M/+RPPhHr17attRIQflgT+ImwwJvD6cjgU6anSfm6A1vE6hzPh8DBKgNG3Qo3QGAvN9ujfQraPZ7aMR/6sTrvrwDYplxyew17fHS7Ub7y+u3VnUr0VTsGD3qF99tlndnVzaz/64f9ts2XUBB6Ppg78yxnmwiKrm4kX2stI7GU9SaDKWN8d0kRXaa98jtSQTYaJXw+6n4BZ1oJSe/rZV+L2lTU1KZSzQeAC4CgRE3j1UcaP+odeHvHTTz+184eP7TGlAzrtbTpvZbH2qMIPr9+avfng3m+cceVey2tz1w57Vut1rEakxDwMQg4+xpzPIQlD1gdHi+Yjmtd8fHyVACb14wwq9bRwRokBlTIC5cyFHtX0E8XGo2UQiqluKECHlAAyZOQMFn1zP787naeyQvkac+82SjEZZn52k/MplO/gGTLcxROkUPIOj7aFoazW7rDwyJ49x1Oc9Zi/C60std77v9EyK0X9ql+WHE8OXNSoyx5ZP84QU2khX3Pqy6ceP1ImFVEmxZ41HQ0j4pHvUHSYX5Qf7Nrh8eFOsVrHWHAmC8hWdH+8PECjaiOAJK6pbCgXsMvEdKGgnhcpkkcKZu4YEk+UgJBi6deknhAOsFFLN9FYDuyIl1Y3wasF/sF3+KfsD7Kn+DtjcIGx3mxLC8LPzh+F09uNi1lkW/n907H3waNfkzueGpFx5gZAEsx87nb73gPt7OF9a3eibBM0cPn2vf37f/fv7Ovnv/BeXhuj2T2OsQDKggaXtlpHvxvJF/GarQKeQp1kEO6D8yinkhc7Yyd4lgSh3qd37ANhAomlkHOvDBDoRuOTASblRmNhL/IzrrPJ91p7PUMGlAyN2TwyUUQj2mMZRp7enhyjuSEYZ4EyjwG6akxap9wQFI2J97jSmxqu63yr/5AcyHwmYki9jnifQGPRHu/UOEXzmidrzLihOe2FjCbRmz7ne8865M4x/U36CTxQQRrB02Lumk9uVGrvtNa/ag9yo87B4hQ5KH4lo0trrL3S+qIMag1Ef7xPQSTqDcn1yjrlbPLjIH81UvLFnzR/0aT4jGiAuQuI5x6BxPkaijZ4BgZK7pTI18d1wKwHkWhYc9NZ3H1WxkzKzIWnp3roXJPTgMYPPbmSnrLAuGa3diuPbMzXdiso0y+1rNZefg6Ze+xvVtprFSCbZyAkXVM9YBwoStFZKNhah8kowP/cWSn+wDXSf2XoS+eQkaOzrnlpbtIJiCLLZa90HH2X06RoS9fwTnrBiDeoZDPXATRCY95kPisNJ51MtExPT+1Lrl/pmZP5hNyBLW/PHXvw9/v34OuU6+1Y/zDK9b5//8HevH7nhvvd3dDlRWTP7ZwcMn4E0Ikv6YwI9JsvllvjCdnge0oCiUDBdWQI6Ywzl9wRNZlGD0RF+TFvgX1ynuf8Mz/PwdN2jn/pm/l5zoGvnP/qbBCNKp0k6DjrF+goe9BknLUA4PV80YCepfEKvBM4zt+lG8JDeJ7kimQSz8odctzjBmDSr0UD+Tu5l1K1Go/KfqL7OWfNSkZr7uKlojNFVuoM61zp7zxHjsEcPBMd6LmiD/Eg/a/r4nnh4BB9yLDXmHQO9L/OJjxAelEujwTESbdUxDb8g2f6u2rmGU9Hm5JnO50QuIQuhQMEPWG6ivJ0lGs5PLLW2bG179+zxvGhlRtNG9Hf5/rWpm/f2N3rd56d5Dp9t2NzeOFJxyNaAXlKztvrDqRRNpys9/ZkHg27Ox3rnR9Zpd/xPgk2mlh5trTJ+wvvkUTGUxMQdUYQVZR1aXW6NjvqWO/RQ6veP7fNyaFVjw+t2W55W18AovlwapubgRnBibcjW4xGNkJuHx7Y0aOHNntw30rwb3q9NRre33azKXvSGbZ6nj0qOs75HZk+HtkunltN/T6SPt6qdmw4Htp8MrQKZTtvxzaZLGzTbFj16NDaTQCihkcMe1Ak0emAdHP6oc5svJpYcTewxYtXtnj+jRXv3lnp7trKs7EDmgPAS0UPU8YtnUMFg9qisHm5ZLWzE2s+emD1Rw+tcu/MlgRjdXpWps+cN/PmHNOMfmOb0dCml5c2urywxrcv7e79W3fe4ZAqNgE0rZF3Vlit07d1mfM6t8V07hlPh598ao2nT2zZ79qy1vJeXPQ9uhuPI1iFbBdofTamlqBNhwN3RC2ur+3u7Wtb3t4YcF2VzDC6GlFmfluAnkh9soI2ztNX47mDuFuZkmUDY5XN2m0rtZpW6fetcX7POg8eWO302Mvh0ehc+ojkhdaSdXRbZTW28mRmkxcvbQXWQjbBh0tbj2fe+qB48sQapydWOjszI5Pq6MQz8Vx3ZF3LAXx5Fh3YG/8WMxvfXtrt5Qer/Owrmz37xhYf3tiymNuqFOXNi1LNVqWy3ZZK9sFW9rpY2wWBhrQ3QW4DNAOOJntPPFh6pHhGblvler34KrxBfESyOtfV2S/4kHhbzvdynUz8UTJA94DdaCz7+le8J/U+z8u5J3kSjrEIPOF38Xzp27nOmeu2kq3C4nKbQXJC45UjS8/Mgz/gpQpU48xLb5fMDz00bH/NLdeX/B5KQabAiG1fjESj4sG53pLrGHwvDC+fk+SW7tvX3bX2Dl6T3ZKyuvbXgbHmrSdy+S85l9t30nnzNZQeKr0wp7Fcz9Szt8pi+kX6iuhUDibZBVXvl7arKqEMPNm8oFVhJ0S2unQH2T37gVfaC/FJEgc0BubF32W3KWN5q1vg9PCsxZ3jKTJwd/qcO5NS0B1ygSAJnFtkm3i/a9u4wzwcUTOXUT6X7BnghozJg3aq9IWaoxBbrUQvPjCruV8P/+sfndjx8aFVa5F4gT37+vVbdzyh3rQILCHrbbKwbqVutVQ6DOcK/RXXcFhw1uTQoAwdGT0EnYDtLopV9C1q1Dx44Ho0sCE0Vdk5nhpWWNeqdlRuWAdesYk1xPE03KzdyUJ/qFW5ZHeLqU0ICiYojoxW74m0ttrS7KxSs+/0jq1brdlgMrSryZ3Vmy1bk0G5Ts4nnHArnB8Eo9WsVqzdcUTPpdo6so0IQsCZQyWnZ9OxXYzvvNQe694sKu5UA9Mie6tVrVuLAAecZdPAFcnuWlUKz3yiM5QHAdJLkN5ctZpnrOG8cv5OAgblAxezyOoha50gg3Tm67VoaYF+O13OvAKC89xE000vAxuZevxE6biwIR1fT4Hd4smMhd/B96h4xWcynkhiqZFZi9wiWJ5xVCuepcf7nH+nQhjQkJ5HucV2rWXdZsv7Y6nUnuOMlZoNiwj2Zjxy4pIgEMHcNbdFKJkIDksWOs896Pa9OpscT84vk+MJLBrHk0rtUYrSzzryPSU+4JjnevZCtqvOaPDczHFGlhd9rZAlJBmksnpxvgk8DMcUbTmcp9GMHVve/QCp6lpWhUe2AmP2ta4q+33nUGYti3/1L353o/J1ynjaNodO9WGlwPMwedAEkvIibboYuoQni4/xuVVqUjSjjJYQ3hGxKaYso0oKDYSEYrQV8OtU07BataV71AKkFHMT89sKo5RBw/M7zZZ9//vft//st37Lo/X/9E//1AbD8JCKoXK/CM0FznrtxAGh4CFXxoATOaU8jnruyOD5X3zxhf0Pf/AH/twf/ehH4eywSgB0o2E4C5oNdz5d3UbTYhq4uYOiEl5Qee19DUuF93ji/VxL/ymI5uc//7m/26OdF0s7Pju1Lk4QW9n7Dxf27u2FbdYl91xCVLfXN97TqIP3G0WfUm2blQ1HI/v0yRP7/vd+4Ovyy6+e2f/2v/7vNpxM3UHnjcSWPDXLcsrK7gF0wCBygyJXIASYSQiKIWiv/ABsSr4e2jeMBx0MmBWpi7nBmNMJeyGjMN6bSsyRgJQOF/N1uq3WnNketDteapF/lNf74nu/5g49j3ZerrxshY1ndvv6vb189rU1qLt90PXsJmvVrdrvWh2nU6flkXZkVAhEYb28/qhz0IggQ3BLqc0Bbn1H87d8/aS450oMRhRj8/9XK+/DA+DPfparVaNBaqvTtlan5w4AmDclurwWZ4oyyRVa7QvrKkNbDClXtJ15LIkaD+bhZ8QCiBDwjnNAzE3Kq0Agz6wC+F1EdL9HoCd64X1KYweckZK4JEIlKTCAxovprpQACoPfl8BGNxKo1d5KzNcjHUJI+JquC6s3doaBFJp8P8aDoTcGlqGEoiMvfr9/aM1eewu6Yc+HAbHrSaZSPA48OhMvu8Dmh/F51Ogyahs7eJwUJKdX1iJFHEtxFwjDWjImOSGdWSelTpEFvlcpI017qrWTgYNw3zqeJpQVHHvGFOXx2B9lTqIkesafbfxv/OCch56gb6KE6M3kDqv5zEuJPn/+3J1GfAePw1Euww2hDb887J9sS+31jw7DCb8xu728sh/9+7+wF98+t7sBfZ6WXqppOhtFBFjBOpdtvgjDSz85f/f1WISjWkaB6HfLY1IGXS4fRMs6d7pHCrjOHp/lqBQPysFB7sOhmju25CBgvySz9o2pfeNBf9c8d4YWQUGRfZyPkfHJiFMN+C1gsueYAQHS8zUHni8QUxHjXMM79kFcOWe0DqIlrpURIyd1Pi/JdMale8Uf3PhIfECOnFxW6PxK1uZ7qnEzXil0OhvKEEBW67yhX7BeoksZmR/LjR0gLvBA/0uRkuGqveB/9n5f98jpMORe7J/oRs/VXmt9+bv4E2eUuTCPVrOzdTxJfkoGag1zQ1bPYI1D3uwyfjQOrhf/Jmosd8ZrPzRvlNjcaSe9TLxI6xFnKmUcrMLZmQT31mmstc+NaNGH9lxGvv5HbutZ3Lc1YtW3L89oSmC43hN0H9GgzvNTtjzRfeLPyD85QVUnnmhI7Q+9VhSdJp66f55F67xHNK6zJJ6Sn2nuF/gCcLHVH7LemAI/9vdj/4yhX7jsyMolqom8AwApwyZfk/zsrRahP+drrHc4r66E/sIY/XM6t9AE9Hl++oBettZsVu3oOAKwyHQiix7aJ+NJPdHycy99l3VS5Di8R7JNZxbH087RnHpxpL5NzA/ZLbrQvbqezzieeK6CyfhOxqecaALlxGckg2MPg3Zy3qXr8r3elylaQxxXH2U5rWK/XE8oR4RvrhfKNnI9J1sbrZ32QXQlPpbbXNJvNAatixxPueONMbjukiL4uUfvcNCsFI4852WJ1uR4Eu+SrSWekcsbjUt8UnJR/InnilfrOfxNMsXtkBTdnssBXfsxvwg5SblmPd9pJGVs5np2TvMCSEWH4m08i/FLvgPY+JlKmZP+kurGukXZTkt1OytV7NjK1iAyFwBkufLyaTh5qt2ude6dWuv01Drn51Y/6HnWhduwVzc2A+x6/dYGl5cO2ND/ZomDolm2Hn2S6YHkZZrDEe+A22Jt1QnBgeF46pweWeWgGUFRV3e2uhna6vbGpoM7z3jazCnJtrByre5jqlAu7v6xNU9PrHrvnpWPj6x2fGi9/oGVKJUznnpvqNLt0GYv3tji7XtbDMbeBLt80LWjhw+s+PSpg2KVXteqBwfuYAOM2xBwuiYDahc4JP6pPQt7gqz8aNTussR13ABruL5udbdB1puFVWYrm13e2vBubGVK5ZydWVEr3FFB6R8PHEjVWwAb6TU3WY6sMpzY7OsXNn/23Ix+pHdXVl5MrFkP2aIqHs5HEhAufllZFmbVsi0J7rt3YvXzc7OTU6tgMzZbVsP2B2D38jeAchsrUVHk8tJu372x2d//g2cmLe9urDSfOkjoej+ZHJQZ3JT9+ejRy8nCGo2WHT9+Yp2nn5odH9ry8MTq6OWlqt2Npx44ioFJ5P96tbDKpmrz4dCGH97b4vKDLa6vrDKdWB0ny+DG+Ve12XIgreLNyms2uB3Y6G7gQNhBAvZcr1YJzWTfsR439aqVux2rnx5b8/65teg/1el6ptNoPLVOu7nlz+Jr4h9eZWE1dqfn/P0HW7x+Z+XrG5u+fWezD9dWBnd59Nh6Dx9Y7fEjK9+/Z9VjyifWo3/LprDpMnpM4DzzTGUcuuuFO56uL95b+ae/tOlX39ji4q3Ny1Nb43ha0iOjbqtSxYbVwj7Y2t7Yym42ZoRRLNFpKmYzkETvzxX8IneIiEalG4lfiO+IlsVrJRul/0l/yHmOrs3tDPFQ8c7cfoDvYvOLFmXnSI/3PcsCgXO9RPfgqM71xFyP5Tn7TjE9g3FobLlOrHWQfZrzfp7Huc3ljesmqTKIbNlcD9T4td6ao55LRZYdUKoSeyHZ8nlpvXfXxjXal39qP+QY0vtyPY37ycjJsRjNW2sC79jXnXJaiD3alXuWTNZ34nN6B8/fYSsRBJvPSfuj+Uh3yIM2ZB8yjllqVaHrpMtqjGRc69yKNuQ4ctx3Fhl1ouNcz4m12P1derDWQ7q1aEblPOHxmhdYBOUWebfzi8V0G4jmJfHIzK1X3UsDjoSsq1HqluyQVHYPW2nh/Z4i6M51ilT2G8cTDqAKLZYoveY2GaVRwz45vnduJydHnvGErYDtRYno+QzQvmGb2cTa5YpVpkvrbCruzCeTh0AHHE9Fub7FR3kCFZWapaq/c01PK+q9EsVRoyfSxu6mYxuBB3Fuk+O1WSpbv1y3XrnuWcmwJcfeVnPPjnIHE5WTqhXvn0TgBxlPBBNUK6Uo7zpb2PG6bE87h3ZQq9vNfGRXZJsu1i6fvCeTt1eZO6ZNGUCqka3mEy/LS3Y0ATRy+BAsA7b0zWzqTif4JQ6h2mLjTiPkJI4n9hanS6/a8GAGaIIOQOPN0rOY1q3IehunYGk5nsgOIktqVhTheEI3SWX04PPq8eQ6cuIhXuINRxtyINloZE55AkRyDuWtYMBiyeh1nTBhggrQIpHj9PTU5pOp93jyXlXgTVQVWy9QviNxg3YO1dQnKVUDyrODoSVK7ZHx1K03rVmJClSBzVXsbhNlGP0MrSLojPK56LVOcQWY18yDT6q1Rpz9ouI0DrYzK1KrEa8+UXUdEB0H3DPeo7J40FM4sEopIx/8d1se2lvR7DJ4dZ5ZL2Gm2I3q8RR8puR2HVly/hnarFTdqRUVlBbeTzS3RaQzK5iv3m5tZWvOO4p/+fv/lfd4YmFQUhDB3nyNlLBU5oTFyIUFg5BQkvCSMAywZZe1RMaTGNJ2Q5JAyBmXwBSBALzDB4qH2V15sWlqusXnyWjkjicxcY0xf1+lHKATc8BjS1m1XrdrL168iMwhHFiZccLvjEWGqnsd09+1DmKaLG7zoO0NMvGg/uZv/qYd9fteWo9sAK+luYmIACcugOkaDf3W7qBgrjAoPvv4aDhWhPB2JZxmX+jvCXj89V//dR/XX//1X3vmE8R72Du0Zqdpx8d9+/TpIy+d9aMf/pW9e/vBugd9T43jsHcaLW9Q65GnAPf0o+m07bNPntjDB4+dYf/N3/3E/uPf/+pJe3YAACAASURBVINHYrmSlHo8yaPvm5Ap5nI85UrDvoCXgNOcFAEp+lnOVzZJTMkN/FR+zNdsMd8eZCltOsSik20mXFaKhSwXRSvi7ONayiGS8XZ80LfHDx/Zw/sPnBY+ffqFO208UgSDcrawwav3dvfynY0urqx9fmydo747nopO0+oHXcPRgzebdZ0SwbbNyEjRF7iDE2PAOJTg1gHdAmG+x5Gpk9OsgBTNlagnDEaPdBxP7eXzb+zty1fWbras0W3bQb9vgPq1bttqzZaV2w2vKe/0hW6dlYiRYidmvgMYPwb3NadxihhW1K4r1qVI1QxGtgNtpYwL3HHgZz61FbXJkyOFUoZbBpSyF9H7BXyoTErs99IznnbKe8qgSI2IXUl351nUBA9epD4EZJvVPnI8ySgQ/+J+6qMrqsIjM2bRG4L30x+l0qz52XbnOvX6vQZ3rG0oVOF449kwcVf66unzcukRITie5ACV48nXPTleuYf5y+jQ74xHQI0Ep69jcgQ7AEHvgL37WQeBYn6mlPGUHE/Du4HXMp6Oxs5vuIbnA17gaFJ0OuVD4UF8vrm5cocVGZScqTcvX9m7d+9sOIn6zFzLOJir004leOi9swd2/vCBHZ2d2vHpSYBcy5UNb269x9OXv/yZDUc3NpkMPetJqfYqAYRiLN6vcyIe499nGU/aXxfoyvLxUvYhP3Rfbii4nEvAdH5ORCPiV6JBnUnRcJTz2pV+lGGQ01puEObjYDwy0rfnY2+slkpH5oYpz5aDiIgcyU6eLRkr/kjEem64avwCY7W2ci6InzrvSA4/GSJaC5VvYhzqqZQ7dnimHEQKDnA6zHoN6dlyfG4PcJadoTHkhpv4kniNxsse4ghirvSs0xmS4wlepHMigJHna121X/tGokpxaF21Z8wLGbw1qlLwi54j45FoXebIO7VPOm+cDyLs3MDLjPPgQzNfW3itfnZyRg6e2KMc8M3nEbI3NWdNzoWcPn0PkuOGd2gPc3quVKJcVy439D4B+Loe1Td0geCNvpbZudN+5vxKwPn+vup+9D2NWTQkfcjvTYav9i0/p0EjUe6Ov6ucKHqA5F8uiz0qz+tix5r7nrkDfNdTID/X2lPNSw4PjV1zY7ySF9pLjRN+CQ3nepHmx/MUsZuD57m+VSEjHaA5BTZgEEpWuL5BLw/1FEpRz9prnt3AuN7LWM9putVN0ecpq1ZOCgx05tfvHnlZ53J544EDrA89Ewd3I3c8UZY27ykpPY7niAfl67e/VtQRF7+hLA/PR0cQr0bGi4flNCDgDMe7dBXZJVvbIguC2bchxKeVjZ0DTnKAaE9Fu5pbLqegP3jAToalXiWpFHAeaLNzsO3ODzSmqPKch0iGaa81hhz00u/az5xu9F2+frls0z6wfuJbHojmBunHQBrX8v48wID5MjaVyhP/kJNV+p7W0oGWFI2qgA3JDu21+I7WVzx/931yqCfHpOv0SRaJ5zD+nF/KtpM8yelAOoDrdASSlJMDm6jh5Axbl1fueDor1e1eqeqZT3X0VoAUIqspdVSpWPv42PoPHlj79Mxa9Cdqtm3mjpalzS4ubPrNa1u+v3AnwvVkYkMCtpp1q9Qr1jvsO9AEOFGm5wu9pkphty4Gdw56dA46bqfUem06i9vqauD9kObXlzYbDKwO/wegIwui1rA1Og9g/qMzKxGt++ChNc5OrWhH74NKubDZcGxl9K/rG1u+fm+Ltx9sSk+h9cYqBz1rHfat+OQLq9Fbyp1efduQ9V4mi5mMJ7CXjzMact3Wbe1SOPY8QG4x92h4SvaQXc9eAHQtSivblDZWmi1teTO02WBulVbbWkdHNm2WPXOr3ArbGZDE9xCMglJ7txdmg4HZq/e2Iuvm3Vtb3V3ZZjn2gkFtHBToJQmIdF5f2ukqLfpRECWPQko24cGBbY5PrHr/ga1w2hz1rXt4ZCsaqQN8Qm+zuS1vru3q5Uub//Rn3tdpOby18nLuwCnPZz+9h8RsaatSBAeBBdSKujX7J9b+9LE179+zJX2lSlVbrEs2mYbT3GnPSxTOrdE9tPV0YuMPF7a6ubLpBf24rq00nboTkzJ5hyfHVsN5he69Kezm5s5Gg5HbwyfHZyGSkrx2WqcsfXLWDvCPHXStcX7qJSKLTtfm3nt17Y7oZmvXg0iyjfWXTjCZDn1NyuOJLd5f2PTVG6fz5cWlja+vrTg6saNPn1jnO59bheoKx33vhUK5PLIbVhtsipU7SUUn68XE5sNbu725ss1//IWNn31ts/dkPE1tXSzc8URBqHWpYoPK2j6sV+54usNGKyqewTYqVjYpLa1W7Mpwi8dLz+CsKKhyn7czV/Fg3Scet9OHIotEzpgtz1AP4tRjLtfbcz7kcovST0m257reTpYFvpDLvo/tnTh/uf6g/eF7bF30UPFcyU054SR7tkpo+iXX3yVP9QyNV7xX8j3XcfxsexnZyLbR2uTv8X1IjifWFGU1ZNjHgWL5+ue2kNZB+o3WKJ61e+f++uX6D9heLhMk87UXUaoqlatMdmBuR+7rgLpWQDnrL8xRoK3oKNd7ed++nsY8BKTnOo4wA66nmktuY+q6Le2uw3mQn9n8HAu/kg0p20V06lVp0llg/HqXYxMJW93aE2Cdjknt3ge2paw35222irYoHtQ5cDC9TtsQMOD1xppgohDAYuXVbOoWVXe22JoH25cdX/XkiNLa+7rXNiXnJzgN0Ong99Dp6f0H9vDhfSuVCZKaOrZBxv5sCg5ctdVkZP1G05oLsy7F2AjQsbWtamUbLSZWraUgR0rtke1EOVz6jnrgxdrGy6njQWQBTUliWC3c8cTvmGYl+jtVq3ZYbVq3VHPHFhgZJdMWRgnXtfdA8kxiyu4t5zZdrrznE841egyxJo3F2nqztZ2TNVWr2Wgzt7v11JZT7q144AFOGJePqccTWFkF/Zjg+k3Jy+gxBwI4GCfl+d4xDkqS1sLpX1turIMzqChsuJh6kEy7WrcOJd9S9tliszLQbnDjVQfcmYCJaJNBqT0v7ZdlPKnHE/I7sriAp0PnQsbo/LFn7Olqs7JKKRI1oAuC7qA1D1xL++40WZjPIcfzFVTmQdGHh46BDQcDd6oh9zxIDvu1XHLskp9WPXoyedYdgUdZ1hD4X7PSiB6bVUotRuC789tKzR1P2/Oc+vGSpRT96Df+HneoFWbtTs/ntJouvQUP64TDLzA/C6y4gtOp5J/jXMWZ8/LEJE1QnQs9NWVvo1cxFjmcdVZlC3hryhR84QHzG1rupAA/d2rhBAg/jJcjTrYzPbuWBHImXUl8QbJzKxOaYV+yb0pycHz1d//L/9wdTyxsu930iKPJJGoBsxFSzKWsM2CBRTg+2CgZ5gLEWCgxxEiTDq+9wJsd08LA2tVNd6MyleCRMcOEle7K/YDtKMZcd3t9bYtMMG2NpWRssCGT8SBqU7Za4SiYTu3m6toXg1S727volyJmLWHJArpxnRQwV/ITeIQw3gLBpBSsN94viL4w3zx/vjO2INTx3MeLuQbI4LW6KaVWq3qJKm7HSSFHCX9n7Xg+JQ8Ws4UzQ8rB/cZv/IZ99dVX9o//+I8OrjGHbqtr62JtB/2W/bN/9lsOHP/5n/+FPf/qpTueCpjnYuHZCtSH7vd7Nl8vbTSb2sNPHtsnDx5at3PgjrL/8Fc/dnCd6CLeia5dr1BKYNe/Yt/xRNphbtBKIdkatsnTrL5CeSkLN1bLNRuNx9tnuJc2AZ40y27XmtssO+1BfnikzPAdSgxjIeKRg63yUMwFo5GUUBxPZDvhfHr69Kk9evTEUzUdACpXbHEztHe/eO6GW6dUtflxy5r9rpU6Tat029Y+PHCHBkLF69MWcUj9XypZwOEVrRORrPORR5JIkVXtUzEHgWQS9JDHZDiy5WRmG5wi13f2i3/4qT3/5ZdeB7R7dOA9dA7PzzwLq0Yd+YOuVVoN2wBaq6FsKgkgp4obU16KaFcGQGebsyXgOI9YVOYT898yVwzilIouQ12ZCnwejIeeIr0VHupNxPvnC38OzHurrCagI54193qocsigMDhQUaTICs5tgwiDyHByMKva2AKolBkiFTxXxLXuiqgl6oIsLvaI7waD4H3BQNdWblQ9MgJep15SrIP4E72JvGQNaf2qY9uMcqS+jlZ2Rr51KiVHjyuSHiETzWf3ATePvCDzJ5XOciGcnE75HCgdmYM3Uox1VhBQvrZeoo+6xVPD8TS8jb5WlAXk7wK6DwATUqkeaACheHX1wXmV9wIszF6/eGm/+MUvbDC4dccekRI457ZzSn1nMNZPTx7Yg8eP3PF0/uB+GBtkwA1H9vd/+3f2k7/7a1utZ3Zze2GDwY03M/cU/VlkyVl2vnLlWPylXIoUaxkCUnJ1fmgYyrWsnzcvTeUXWKf8WgFnPCsH4HPASgq6aFnv3Z7VLLpNPIG9kQGR3y/jR3upZ+TGq9PkctcLQzQq0NaVe3jWXg+THCRttuq+jnl2UC6LZSzmjifGKUeISsHJUOR/GUv52LU3Mui2/CPrg8Z4ZRgKeMwNGp0ZOWn1Tt23dSCkXigyptkv/gafZ54olbt9CxBXPaC0hjyb98hpvHMUhaGu/ZPCpjKSclbxP85b0UruWBDv538yKOX0Uhks1k88VvTIO3Onn+gRxTuXrzloKj1KxmR+DrQ38EaBCKIt0aTzTACztN+ST3Iu8LnRiIgmrU8eISrHuAxVlX1Bp9ueraw0oZTR4Plh+PG7jMZc9m1BiwTy6gyJj7JWXipoERGb+bnR/gU4E1nRztMouUGggpRnlUBIwR/oXq7DNqIWNzTTprl7ypLhPdCDyvN52aOszKnrHolf857c2bkvg0RfisjLAZOcX4je9h1PoolG6pHJuxzw8KyIkHke8JAiXqUzaZ1YR6f/SkQUinake+lclmsBaiH/WG/+8S4yXnlfpahZH52oYjaZDtJeRnYMPnSMGtf9yOyqhFHGj/QdrYtogLHr/PtaN1uegcu7GmRzY59MI9PQQbFNyE6+z/mDeJQcTzKI+D938LgxnEob53xzJ2OjIoP2K7cTdH3uENF1snmiL2WcEAd1KzugE/16G2iRlfOJ68LhyVpgPzBO5LVsLI1J8krnU3oJ1+VOS9YXe4b72EN+3M4oh02k9dwHszQ+l6+pXwR6kcahc8xnyVfxCPZP9qHWQ+MU/YkP8r+XZt5ECTCBVjnvEp+TrGff4Pk8M3SWFDCZ+l6Kx+dyQnxWNCBbVvstHpjzJ6dzAnNa7QDW6OmT5NrC5tbeFHZiZTu3mh2RgY9GiV27XtoEULhas4N79+z48WPrnpxZ8/AIZm/jGf0oBjZ9896GX31rpasbKy2XdjUe2AWR6K2Ggw/tfs9BJhwblLMjxtn3j/4D1ZL1O10P/KkdtKyKDU/5reuhLS/vPAtmcHVlNcquJZ5LthPgPrZC49G5rWo16z18bM3TU5sADFbKDmZhcyzuLmx9c2eVyzvbXF7Z5OrWnSa1/oFtyIZ//F3rnd+z5v0zW3c7tgDEbrQ94AHbp92NHio6o+KLyupdLMceuEkGD4F19GZaTCa2nM5c36wSbFda2xIAhCCf0dJKS5peN8yoHnLQsv7RsTUOum6nzlIfLsrtUU3jzbsXNn9/YcW7C7PX72z59pVtxgNbryaeTX9YCp7Cj0qVeq+J9F0V+40eGgQBEGXf7lrtwUNb9U+s6HbsFtDw/NzWjZoHdAJykuFjdzd28c0Lq7x4bePbKxvfXFtlM7d2veYgztwrnVD2tfAyRPCpulWN1Kl1tWGth4+s/+ShDT97ass1TcMBSwNHodTjBufifGZjeCp6FQ6E2dRGr17a7YtvrZiO3IlZbrTsk88+t+7hgY0Wa488Hw7Imiqs3+vZKAV6staSQUSca/7NowMb28aW3YZVTg6taLZtQf+STdkataYtNwEoSv8TCMzZR2aM724c8CWSf/b+g918+czs6srs6sauXr8ya3bs5IvPrfdr37X6k0dWOu570ORmufCI+FqdUotTK9FwvdmIEoqTgS2mA+/xtPqHL238VTieFsXEVpu5VXE8rSueJXa9ntiHzcreblZedm9drtmsUrKhLW3E2a1Bq1HqVGefNeZ3Ob7lUM/pWDa95KrkcW4bSKZuA4lTH7HcwcU67ezbXQlPrSdR77JVpQ/nONkyBfpp72QXScenV654u3iqgFjGDP+TvqCqJJKR+l78VjqdZJzsmdx22AbEZTaJbPPQhyOwk9+jB1D0N8r1HznVnO/WdvghAGi8O+w96cj7jjnpt3J45est3Vw6onC8fR1Ic80zzvbH6Wud+oJqjZyPZIG+VKjR3DQvyWiNReuhPjWBy8RZz/mm9jbXdUULsicll7QGZAtCY64PpsCOXBeE7+R0LRnLu1wno/xaVgpYuslO79hhF9IJNE/GgPxXYJVoGSxCa+Ql85a7wGSwO8dLwY4Gt84j+a5E2S/Kw9J/Bl2J6kQEPM1X2+Btx51S8K/LGVqbFCvnyWQ82XoB0mPNZj148HxuJ+f37enTJ57xhKMLXZMeT8PBJEqNrVZ20mlbd1Nxx1OJIK/Nyst04niq1duutyB7KI9Wx0ExX0Wfp6Jkt7Oht0JZFDhzVv7/cDH330u0mFhs7KBW9f5ROJ6Qg6wN71jjAirKNp5ODHfHBt14Q7nQtcsP3HRo7sfdph1VG3YwXdvxpowUccfT0OaGfTDhzLHG6ADIWrI+0T1WSzvudq28XFtjXVinUrdmre5OEDKzBpOx3cC3y5Q8jf7fYKKHjaiMc3l7444RspdwAFKCz+mGoJlq2fWIG5xQs5lN5hG8iO2Vl9rDLePrSdAiThBmhH6Z9PQppYSTTeW6/2xqs+XMW8B41hDZtClAADrj7ypVT0nb4XxiZcZH/610DsKWiAo/YKuTMWV3q46luG2essvJLobW2q122Bq8i2CmlBQTOvbUM57A4ShXWEnYr3o8jcs7v4FK7dFjUZXjyEKL3pYla7Y64duYLl23Qw6vmxFYSJYRWCCOJ9oseek9xwwa4VTyhJZU5aSIwG8/t5njKXeCi98B6JEZ7rYrAfNFJRxhbsuCxWGvRWk93umlwr3PFDw4As33ZY/kh2NLyQHGurm9vlq5HVP8zj//rY2MKbyRLiyzhr6UwRIwIaamCYihcw/fydstp5MIhoPJRHhxRDkEGMTfp5OIUpZwkkCXsOXQohQp6rHTbu8ihFcomruo5VwAydgop1JD3i8hlfLQPPydNPVK/SxwPLhBkjUS5jsxYQETOI7EvDVvP1S1qN3IoZaRyPMFTmmdeR6HQweEZmk8x4m7XHJjyssGNepWI0W+UnOC5Pqbm9tthAQOIyLKWs2GGzn/6l/+C/fi/pv/64/txas3Xg+TtZeX0tfUo1DjXdV6w54+emIn987sj//4j+3nP/ulPf38MycugGY8nLifc8OZSCcJMIxWPxTpnwSiBKoMv1xhyfea66hxLuNTAojyHjJYa9XmR4Z/ruRyv0AxnqEmhZ1ua2u41lHaEeRWeIbT8eGR0+Hnn39uX3z2mfXuHdl6tvJmd8vB2K6+oR73tTPiulXs4mHXuv0DOzw+smY3yomRtqpG5BxB1mRn3O4y/CgD5mDq1nFHM8dd5A6CEeeRwBeu/f8BTMvC5pOxZzpdv39nL37+c7t8+cqWo5HZdGGtowOrd9vWOz21gwfnbtTWMJC9MXLdeseH27MjBUKKcCg2keEnAE1nc6v4eCmYcOq4M6/e2oKKlELTj3gBtM3vom8EyRRGk5yrpEdvlRcEzmLXf4UIllD6I10/FKIAqf4p4EhghxR+0ZdoXGeecSq6l6wmrQHOSO6FRoi+ccGT9URazZaesdM/P/X0agduatT6jSicSj0cTKyR80GPFtyl569Ku15COJij/GCAZr4ORQgWKbVBxwFM853A2dz4yfkuURB+vlLtYTeYkgPW+ds0nF7wOP3j+Z6eniLgZUhIIZYxBLB+e3fl2U68HwXwxYtv7KuvvnQFzaOTiJIol7w2vTv91qSo171EGAKqVm3b/UcP7dOnT61/fJSc5W0bj0b2//7Vj+3HP/7zbblVylYCWhPZzvjU70syQ2shWpDho/OjCHoZjuLzMgAlW3LDADqQ0190IBB0X/nXGcn/np+l3IiRcSennsBN73OWIlAEsGp8+Thl+Mv42DeecqBR6yA5xfh4v9ZN49ZYPbMtBWFw/niWzpiMECkmHHG+y/mDrlXWgz57NFJmaIViFOAgP8qO0przGTrSOPUe0auMKS8pm4ABOYpkrLNO0kc0b4+ESmU/dJ1oROsqI46MKMavPkN651YxS01yeYfohuvdOEi99iT/xNdyOsP5rTXNeaT4pkBgnUWXF1nGOMC6jFqti5x6fJb+wTVyPkiOiJ41du2N6EVONQEOGr/WSP/vMk5CT5Fxrf3Kea/WW8/iDOtH1+XgjM5q7njIDd3ZZG4HB90tYNFqRT8onzv1/9cRnZ7ToPP65NCifLT4m3cVT83TNTf0tJxvMKecv2K8COTgXsk3XdPu9ra8OgeruYfzoQbLrDEOUd6lLEnpxAKA5BzmHsbvY0nnU3SZr73PIZVVEM1ob/VZY87pWWdJ9JADX9JrRXOMAwONgCV0W8qvnp2d2PX1tf3kJz+xu7uYo0AlgSY82x0QNFFOQAzyIZxDu6wfrsnPL++XXuf1zzc4SuI8h42wyw5GX6CHgc5ffrY9ynzJswPski2i5+e6KXsCHTB25siPgr/Q79zY3OuBwP1Roi0C50R/cmQoIIp38ztjl94sAxj6yAOn9uUAn7lWgQM5HbJGsrd0Xz5/7TfXyC7KaWCraxbJ2E7BRhrr9gwUGM6hi7jOUkSgQ9hvEWXKuuk78SPxKgLklPGpNdPZ5B6dD9GIgGuey16oYgHvE98TrTkwXAv7VHqrZJmANkXs61zn4CHf8Uz2gfs9wzQ5Pl3/WK/t6PDERuOBf99yJ/zcg3iCv0U1jl6lamflmp2UanaIQ3S5tjLZk+uVjRcb6z94aAdPHlv97NRq/W6Ubl6vbDmd2OTy0iaXNzZ5e2mb4djWi7mN52MvVUNU9ZwIZM4PQVDel6HiIAkRwfy0+h3Paml0D6yKA/igbRsybN9eWHE9sLubCyu/ubLmOMrS0/QbnkG/idJB13oPzq19fGTWatuCfsiNujsy1sOBrakGcD33bJ3l4MpW4zt3um2KqlWaB9boHNjkyUNrHh1al1Jpx4e2qNWt3O65DeJOZ56R5DH8t0pfwfHEAyHX2GWLqS2vb6xFSZxiZbejgS1oWr+p2Go0teHtB4/qjpLZa1vMsQlKVik3rVJuWOvzT9yJZp2WVemF5BVO5lamEkGpsFtb2dXPn1nlzTurvX1vq9evbX77webLgdWaNauuI/DC9YNUWUXlhqBX9pho6AXgH2Ai+EOrZ+tGy0qtjm3OTmxaKXl2UvP4yM9KhfYCtwO7e/vONq+eeZDVcjjxda1TKtFW5hHDlLkBJKIcagnn0sqrjeBg6fR61u0e2N2nZ1Zt9azRO7F5uWHX4yg/VatXHKeZ11qeWraZj83GQ1t8eGuD51/b4v0Ha+JE7Pbs0WefW6N/aGOimanAsKHs0iYaiQP0AXxhxxL9Xq9Zs92wKgFlRWEvx0M/hwSW+VnhXFDiiYC/SsUux4MoYQWms5j7GlF2cE02XaNt/ToOwLUVi5ktb25s9e69rV69tsnXr2z8/sIqJ6fWfnRujc8+seon961xdmaVaot4M68Wc0VGYblpxYIAzopN13PHjAoi029urfv8K3v285/a/OqD9dDLZlMPMMFJyzivy2Y39KYtFzap1+zKzO4IKmHtyNzjDBfB76EDSgdJb6K0UJ6dIf4qXuLXUwIrK50rHi2eJLyC76WHSEbru1+Fj2yfkxrO691yiAVthlNBsnars2cZPVyzL/+kj/EsHNayQ+B5wl1yHUT8WjxY9im8HbkpPUL2j2wWroNmZHdQUs31mtTHOeRW6GTCILRurqex/qUovytwU8E80hHAIH6VLSQ9RkEQ0h9yHVf6q+xe2TiyFTQPrav+z/Xj/f3WXKSnEdQq/V86lfRbvsemlj78q+jDwdssMIwx6TvWVX1hRYM5liTnU65XaF0k31stbKtd6ee8gghJA8KHpKPyvxxJ/qzNLlB8f+94f7HatVHRGKE7yXtfm2XYjcwNDJr/fXzLuTXIZi0X7gAgA5e+TnWyXcA9UmsD9ng+m9lBJ1oujIYDz5qhLNu0UrgD250jOAYIBMUpRWbMemW9o5794Ac/sGarZXfDW882unr3zl5/+8KWs6WHeBzWG3ZSbXkfJh8Hzp/UI24xCT1BZ4yWJv5uytGmflLgfEsShioVL+85phIQpVU3a+vXmlZZrKy5KrzUHoEJ9HMczKc2M1prmMtqsKcV1WfIYpvOPEiCjCwcNqQ1PKzW7bRUscYysDr6QZFcAB8HmhpOJ+FQ8P5MXtPKGtWmVXCYlcp2UK1alwAssp0WS7tbLG22XNo3m6WXFvTYqVLhLUsIdKGH1ejmzgallcu0NlWQcDxRjpgWGYiUcsmuCb7xLKLkTCoR1FLzvfBAk5QRw3xYJ7dNcL4ln0CT4Abs4WLj2KlnUc3pFxVOLO9LlcruOV+lN1PChaky5vclxykJBt6+pVJ2nNxtyOXGv3N6TH2O1JdSWT7sJRl2vNN1AXpu4SyvVa3w4L26tcs1r6iGTuy2gGNyFVu1Yp6U/q2V63bQ7dqKHl4E4jXqnsHGmYNuvZ1PCxyNZBGqMc3tdjmxKplp4GylwmUW8gonFH4B8EZsVH4IUmZuNUrqJtyZPaEKGs+G19OriXXifbQxIggpxzV4Dusi+UKXSF9Xb5YcvMozz1IPzjJlMNM9uY3kvI0x1uoftSfaYgBbx1OKxnAmngYTEXO7CEExjBzYkFDRXO7bAQAAIABJREFUZCRM9YKdkRJCku/1nTOYxHSYvBizGKYz0XLJiV3CFcYhYIdFJytmXyCIgftCJCBHTp98kX3xF5G67ql2CeCWR9OdAJtIR3ammepFQsCar4w/ntVsNMJ4waOcmCvjk2GcCwApL77J3NtsOnHg9UURkPe+UgJYq/vYAOmoqyjG32n3XLki6u387MR+//d+1wGB/+P//Dc2GJEGGoBdNAIL5RrHUygQdS+j1ev0nDH88pe/9CyDTq/rfbmmydgGOFCN+hCgUlsouBFGvdZbe56Dd9rXXGnzMaUsIZpfyrAn+sUVtdKuf0e5FKXTpDhIaRMozJooQpJ6nM4fKVWZlMHDdtefyT7SywnHEz256Jf19MkTK+PlBZAazWz4/tKuXl3Yajz1up5uMH3xwNcEQwCjjDUjygXnQa647OaX0sBh4emAc1C99ESE6rgH2YV2YVvHU67sSIBDG8O7iSv0ZDq9//obe/vVc5vdDazl2T1lrx2L4dXo9613fmYt6rRT752a8gd9jxiSUS4a0Od9hXcfwPDPvpahPDg4W6lvo3FU6z8H6qQkiYZZp/kk+vS4YrpWGmfZa5SzZaIHom94ltf2TeUI5NCRgica2yqmiTZED/p7DibqXkDcWNtwBkmhlWBCoEGLnAf6aEFbVVKQO23rHR16OcPOQc+bPSvTDzHrNOlbu2uEKj5Ya9DnLsqGELUn/sN6xrxjTDlPZVxyDEmpzoH/HEynR5gr7QkglWEi/kPkjYAh9kQgs/MXHBRZY+FY+1ACuQ7n82B4tTXKhqM7e/bsS3v9+lXcC/BHClRyPPl58eiShjso4TuNetd7PD14+NBLfnBWu622XV9d2Y//w1/aT37ylzYeh2MCJRZFl8zF2ZzeM8HrBcaLJjQ31kaKvhxzOe+Xki1eKxqUYstzcuAvv1dnQ0aVDAnRnT7nsic3XAQM8g7WUvsYMjWcQgp42ArjRMs5jev5+XtE6zKMtvSdldTSXPU+GYUyHLiX93MmBBbq7MoI8PmkiLh8PQI8jswnyex8PdzgyBpOCozmOzkYckeXHDnaXzckUnSe9kc0z2eB8tovrYPes39PDhTkaxVjDuCbf/n+5TJNTinxcxnirB+l8rb8a6/XWMw3AhFy3prvL6Bnzst4B+dI+0PGCtdrfJITonetc+50UoCPdC1JbBnAMl51DnKHodZA49XZE48Sr9SYQ5eI/j/KMtEz2A8yGPdpWLL8n5LpXO+OA8ojUnu8GeCKGwrIvOSEAIwkekxKLvMR3Yi/Iku2658iZdHP9J30F813X45409b0buky0iX9TKUeWKIrXcNznEemswCt5OdM+ysnhAB3nSfpuMhHOU34G/PTXvh8U5nsnMaZi3i+HAm5zuXGXdJPFYWm+ee8krHT2JlMfv7hfOJ/QE/KVH/zzTf29k2Um9Qe57quz6HYlTnFaRHXxpzkFBGQIoNHexd6dziednOPbBun5c3SAxzk7OF7BRvwHudPqSOwgC3XL9V/MzkZWSPZMQISpfMDemtuOntaq9BFA/jKz5Z+l3zS/fvnXLqAzmfOI3J+m/MP0b7oRVmUOV/TfohOtPf5voumPMJxNts6byUnxG+LEmBAVgqJch5bPhe9GSQPpFPk82R8st14Zs5DddZyQ5cxulxKwYyyCTQX9oq5is7Q9XN+k/Mpftd8pKPm4xWt6/1ygAqsdBk9XWzBQYLXAKpxmLjuiN+3ZHZYa9l5vWnHVrLOwrzUXnWzdlBgVW1Y8/jY2g8fWPPemdV7AY6tKceG7UovoLcXNnrz3lYjMn0mDq4TYUwD82GSH9KD3CZFJyICerOxw7Mj6x+f/H+EvWmTI1l2pnfcATh2BGLNyLWW7tYMyQ80o/HDzMgkkTIT/6lkpj+h0UjUZqahulsku7u6qqsqK5fI2AM74ABc9px7X+AmpjgKs7TIwOJ+/S5nec8577HB6bnTlGXdlm3pw3l9azmBp/tbs3efrDlZODvIukkPrKb3j2pSedVreb+pvNuzdZRVOY2+CZZMJ9YaVVYtppatJt4XyWnvCTy1etZo9exh2Lfu8bEdvXllrfNzW3ZatikIAnW9p1CrGRKQXMfQR8EyB+VG949edZ9PRra4u7PmYmlFDVqhsBdhd1g+Tq2CZo+5LILNFCocM2sWPet1hzY9H1qt17UmVU8nJ97E3cM3AElUuSxn9vT9j9a4urX6hysPPG0mD7YqJyFoSZQk6hNEhctfQKNIX0YiFME288xkMo4bVrW6ZgSd6k3bHg/CvA2PrDU8CjKevnmjic0e7syu3nvgqZzGwBNUiTkUcoB5wW/gh4bhgG1b+ls06lbERNntV6+tf3Jm9cGJzaHb2+beE4qgD2OEyC6McWbZfGqbhzub/vjWytsba0OHB1B4eWlHL19aPjy2qg3lXuGBp3JVWd6Mfl2TQI3n2LvP6GehZraMFddur0XKQa8Ii5SnZOJTYbeZjm01mXqCJ1V5WwLa6431irr3aMm3a1vd39ni6srW9Ar7cG3LuwfrP39hxfNzK758Zc2vX1n78oXl9aZVKwJPuY3ztXWgdlrQY6JuZUXF09RsMrXlw73l//xP9tMf/2Crp3sbIhtoYcB6sU6Z2U21tvG6tEme2aSo2/1mayMwFvS2V27isux7gOLj8+N6hHN20J9Hsl37QzbroY8hW/rQlk91pWxoyUHpAclyx1G2+6C6cBXJ870P+fMVy5wjBX2li6QfZbPxvuS/7G4+KxtUOk+/JXslnxWEkr8tWa/nlH0R5H6sLNuERA49T4pDBJ26p2oEKNcc+zk50N9gENKP6Xs7vFC0VwpmJDSHXC+1V2SraX4Zl/RHarMe6uOfs2O1H6Dx1545fDZ/nhi40TUP/TzGJ19JuI1scPSW9MHh3ji8116eBdxqPyaSL0KfR75DIqL0dBp40lxJf2vN8A+1XryXYkG83m5ESjGxAkUcMj1H9HPT2nHetM687v3ekG/Ic4oMaJdELz2qdqtQdOC4xWLpvoZTU3qP6LBvVlC0WuZBkQLaVD/wATz3Ctntyr788kt79fq1B9xprXL100/26f0Hb8PQpTImq9swK7zHE8Yr9HJj5BC27ToES/ihctcToQnkERyJrRiQqQSeNlSAGckopQevwP86VrNiQ5/Ihh3VW15pTOBpul554InEszW+RG62ojqW/jrc089TwCIJPD2vkfzSsE5sPUA1FNU0JFegW+ihNC+XHvQgwcLXptmxNtXNllmXv4W1WGVTkkY2a/tmPvEgiVe41GCoqjutHIEn+qMvGqHnFv2hCO55a4+scqo9nntUbb0KCWYH3yfGnih8LbwHVqTPRp+ovyL3I9jEvDazEFyjColnZs084TtS43Hv1P5TKwsPIrFW9PMioSMmGRFk4nXvY0kQd115DMDlInsPhrVYKMBUeXJUs7XbO9hdYPrQ+1EUk5O4XG96tZgHgfKAfRAjoOBjSSE0/uZm64E+qoypYiPwyb2ogGMchVikIquA9yOmsMaLnAKrkI8HHJlhOmYRKFIlOzxvhp7vMfHdW/tUIZ6g+AKBJ5cVeUiMJPD0c/pH1yRJn3sE7DsEwX19HNOuvAe5ZAffkb8pm5r7SGboc+4j/93f/pcVWUg7oU4CTDRAWXj6AvG3QIpDwSMFI+ec60gY8n9lPRw6DLzHdYlgp0LIo2QRUPQxQU1FdkoESqkqElDFAWezKnChDF6ByoytFbNjBexKwGk8VAdQtiknRdR6WgyEnDK2FXjikHAPUUmwsGSFdtohW+Z4APVI3elIpov5zrCVQkvBBXd4aTjW63lGrIAOB7WmE6s2a68mYPyAXChap6Ki/0ut8Ayl4VHfvnj9wi7OTu3bb7+13/3hG2s0O57A5QZQ5NF1ztKYPeHBBDJQ8rq9ffvWr0cTW56L0juMLsYL1RobnDEHhbQP0EGnkjrP6QaWAkoNltRAEPDR7fZ2IDtOpq9DI0Rhfc/RpiAaf4fKn/dTUBfiEt+Pse8X7yM0HOit1e387MwuT8/t2fmF/fKXv7Rn5+d+H6Lm8KE/vLv2pqtEkNvuSPSt+/q5taBp7NCYFaAp84Mv+kHt1bCH9w0vcZBkDPh3ouLFkNL6e5+tWgDtZFRIwWsPT8cLWz4+2cNPH+3hh59sfndvFXuvUVi31/ao+5wARqew/rNzz7prDQZ2fH5mZxfPHMjXOARWyCjRWU3Pi8665AFOCAaIwHKACo2f6D4/Am0kWJThyn2cdz3pEUKgeWfM0hAy9qjw+auCQ08VguQMQToJMZ1ZnWEZzzLWBM4KXODzfFbUmKKt0jUdDGzFjOkIxPH55XzhNFpO8fMQqPc46x64vLzw3mhFt23NVsvWeEjROfBxeQ++AOb7XNZDoD3MWcjU9+ePmfplrOgSECTZRiYZ/0QbJuUqQ1nnC6pBVwxqAB5pTnfVNOtQkcgY0sCTxtGqh6A+P7xG0E0gNr8/Xb/zv8eTJ3v//r29ffuDTacTDzr5mKiuIsDkQfeO1cjCwLAgy9tyG/RPveLp7PzcK57IuqDK7NPVlVc8/eEPv96tNxVPYb8GGjQcdK219EUKLooGTiDmoSMhgFKvcy3Ns69zVMip85Ea0ZI3cvBkkKf6UTJNsi91LPU59bngM3IWGIf0luRbKud0bz1/6owdysNUn6SOn+vXCPalgQt934HxPO7T2McmdW74nKiWGLueTUEP9kW6PpIr2qt6T85TunaSFXJA0zUQaM790YtOZRDpJ6TH5RBqjXUedrI14XDXtVPHVI4TgQnJC60XY9K6hmBHmCNek33C6+ge0UOl6+6GZLRTptMQdOf7+qdryz4SqKhnUBWnV03HHkN6bu6zq9COdHPso/Q1VVNqzvSb+yrYroCHMvs1Rl/ztN9DpMrVnpGtJhnHfbWWCvqkGZkAhqne1jxJZuts6Z47I1qBphpA874BuDcGjlV1BEAIPMl247uSZbouVGe78yWKlgj27WzQCCRLH2r/cl23D5PAis659gOBJ1WuC7hmjvS+zq3WIAVbZAMdnqGdE458jc8nIIg51v7iWXFCucehDfGfCzy5Xo7gg9YqnXd3DOJe73QKe/nquV1eXvpZPKGnSb/vtuiHDx/s97/7YUdxqbMYKpVCNri7n9pPMfBEhq3ksPYj40kDEG63RlsUsF9zK2oht7uy7Y4qTj6HMrb52wOhbr8G5yx9bv7mda2L1ljry715jwo7/aT2u66HLXEYeJIvJLmiwNhh4p2eKR2XZE8qoyVvtS7yxbiu9oXGnT4n101tJP7W2HTeSSRKg9ZaQ+1NSg88SS0CU9hQOrusI9dToJvvpM/KvXUedV89A+9p3rQGWicBoeHs7G3nVAfuzmS2p0rkbKQyKNVDqR5UYoJ0nexXyXmurbWDir0b9wCVFAV7MfZPpbKm32zacbNtl422HVERQ6BqzedqVjQbVpw8s2IwsN7LFzZ4dmmNXtvWq6Unjy1nU8vef7DHj9dO8Z1BjTlf2JJm3nkAuJb4CwkVFf6u665a8C9OT4/t4vKVnby4tMbpsVm3aWv05ad7y6BTvru1zdtPVnscOchGr4Zao2nWbFvz7MS2Rd37JdV7XafzWS3nVs3mVkFb+zSy9oI+FKUV29Ka2dpBNWCfHJ+w3rJFuxF6RQ0GXq3SfPbMyn7XqkHfmoOBNVpHnq3LWvueWq68V9NiNLHRzb1Nv//BFre31lzOrE0WeUU/xKWtJ0ub3T3a6fNnu4r4PXgO/V3Dms22zb78ytrHR9a5eG6Ns6HVB333iaCfx3emf+j0/UerfSAA997WVx/N5lRbzcyyjW1pWBR/lJAAaJmeQxgnwAU4a6sqs7JRWE7SJ/MIwwl+KrSAtAHod7yyaT2b2AZ2g5tPtpjMbDWbe4Am9GQNN/xMJhGQIyLvWcVke8YxPLuw0+cvLe/0bbrNbEs2M/0hWP96zZ62gEHQ7s2tmk9s8/Rgs3cfnF6wTkVEv2fF0dC6r1/a4M0rK84uzBptW6xILlvZphVpfxp1xwY8t51zVw9+amtTt8USCrvKe4yhi6H1Ye85tXhptpnPPAi0eLxzf8Ar+hpk7m+t3+p48gJJhuOba5tcXZlB3TiZWrYords7tdrFidW+fGHNX7yxxuWFbUk2XZu1aoWVdbNWVbP1vLSKQC4MGvOx2Whs85s7K779xt796VsPPFHxRODJk0kANjOzOzLuc7NpLbd729ptubZZo24rWHQcqQtZ4vJJPbFU/jhAWpJUkGIZqU6Q3PJEmWj78f5hYpnk76Gtk+6F1NZwHRwb3gsPkRyWLpIslmyUfaH3ZeNI1nId9jEyUHaxxik9JH9S86DnTnUk95O+5reorGSLpvah7FsnlnUQOFSDSP+mQTHpLD0nwGbqe+h1Phde3ycepOvD+/K15BunfoXsBT0H3019uNQG0xync52u2c6+jHZYaieA0Wle0/nj/jwLVPBaO9nJuh7jYW3SZDvpMd1ftnBqsx6uvXydQ9sgzBFrEcbidiR4d2QwAutDtmh8OxsgMlb59SLWls5BuheLfF8Rne4j3YNrho41USamtjaVM86+tfaAD8A+FTkkCBDA8ATz6OdR8UQ7QQJLJCpwbtwXZvwkOoFbEiT3xkrBpkCWTNdLOxke2b/61//aXr5+YY8PD/bjt9/aEzjbeuP4Mf2P+tuadbe0GqBX09oe1wubbGgFQc/RjbfdoA0MOKPbsjGJ2ecHgU/lfZbZeL206Yq+fsTGa4Hmrsq8xxOBJypQCZbMNqWtaDPAekBRmREMwh4AUwvBM18fkn6rrZ1XmV02mjaM9txsXXpQChsEHmwqa6iAcmIeKo8JFpEcvFp64KlNwmNM9qm8R1RlT6ulfaoC5SgYpsuF2KOJ9Sjp5WokBjS8PxRBIK5NxdNh4EkBD9cpVAVReYXfGrFdAjUEV3xPQeUWqeRoKOg9F0lgjzSErDG62gOK2b63KJVIOxs57mfvHwXGThAL/Y1+WJfW6/aMymKoGnnN8bAY2FKPI/Uvcgx5az5uMCdoA2kPA07c8Z6IDWtn9c8CT74+WW6z2sa/R1UYgacB/TOLlmPyqoTDpkLng+k67TAJFjEx3kiuxB6IATHPk6GPr/cFDgwS7st5/7JQOe1rTBWyVxwGbDnQ8QU81LGTzNxvw+YT7Z/Op/RZ8BED6wJxBsUOoNdjPcL53/s/8qmEt7lspTos+pLyyd1G/+/+639TSRFiFEm4KBNntQ6BIS2oBJQALg3anfS4wIrQS5in30nBHwbk2StJpnD6Xf8+XNOrAJry02ICI9UNggGjFgfT34v0VQJduT4VT1wnBd6kjCW0BfiklU6U8XEfjCjvd0QQjuangEiUTEbAhWfG2cUpJyjGPLx+8dK/9/3339toOvksg+NQQDMWort8HlCWw8c1uSeBpwYVX83Ajeg9B7o9f87Qf6rpG6zf61i/2/KGrHdQN9BwvtHyskrGTYklG9tpJzxYEyK8XkpYZf4dhKM2/DY2cWRs0/nEAXN+wsYMDo+UFL93SiNmqqSOtJw7GQpSkHugMCjXEFgMhhugtuZptQwbV0pT19ZrrKtn03mgKjpl+R7YQOhAz4hSeH5+Yc/PLuzl8xf21es34UDR02pe2uTjnY2vbl3I1Y56VlwcW+f82Nr9Yaj0IduOdIvI/+0BQg5x7Du0QpnE7BRV8QShgJaMPLlU93BUxfXvhvKe2kdzyTxL8MynMxtd3dj99++svL637Wxms6exB756g571jwa2xF1oNax1NrT22Yl1h8d2enHu9IB+BiI1pChbZLTofAr0SQ1iGUm1BhUn4Sy4UZtQPxF44nMCLwWkpJnv3kh3R5u3DVVOseINrQrwLcBAtEwYOwI+AD1SI1D7wM9hpCYUuKEARJjffQBbFQuMPRg8ewCGDMkgYENVHD9lPH8Av+yL2WjsWY9QrVD91Oh17Oj81Ibnp6E7JAFwDCayFOhRFZUhRshiHYHnPATsOHtkEXArNzwr2/UjkzHKtTjfyIBeb7Cr+pEBrvH6PNbCs7pxGvttaT59D3mPibCfRKWg8+IPG/ef1pfPaJ/wuYeHW6PS6aeffrIff/zexuNRzOgIQe3coAwJfLAoQgJPwYCnWiazZxev7Yuvv7Kzi3MbDIdO2UFW04d37+0ff/Nb+/bbf/SqE67FfUJPlkjnYyFgloK4/F9OGDJTQJNkkuSU9hjXFeCHnNHffD4NnEieyPjXHPNdBem091JgVnvz8Ps7ndoIFW/pmVMAQoEnjV1Oo8aga+i7+n0oc/W6AEk5hJq3Q7Ca60rPcv74fAr6umyPQDD7WQ6X5Lw7CzEQlc6X9Gq6T/ks90c2pFR7Or/cV2smXaG553USOjiHcki19tL16Xqn8yP5pWdJr5nOpwJPWhOto55RQWM9O88hQFV2hq6t9dJ3uZZoqtLXUkeUuRJdCvOkdZH8J2NSclVjUHBYAILuLwMv3DdUjTn4n/TW0vylAHOqmzU2AQfa85qzw/fT4InkseZcIENq86TrovHu7K8Ixun7Pp+ubwKAzg+JUPy4cYzAdoaEaGTHwFN6bnBadV6waX0vb4K85/+icdQeT/e+65UI8O70X5Il6zoD2qrY70Vrl95fVGSyQRl7GoRib2t9FEzVGnlQIau7LhBQw3sC7b1ajiz8eE2BEukzaL71fJI1ev0wILbThRHs7g+a3uPw9euXbp9i556dnboMRif8w3/8nVfGchY0/tQeJ3FJZ9ypnTypbA/sSncfyiBXTR583Do404S+tdOxFfQQ0ZGi4g0OeM0XzyR9ICcHm0LnVc+qZ2Rt+JzmTa8r0MO1imLfgyz1TbR3sfv4kY0lEE9+FN+RnFf2uf5WdmAqD1JZzlopsUq6IQXHdG4E7B2urXRdsK1D9Z0ASAWblJGtPavzrnNdGQwLgUfe91nMiA56LyRSpAEb6QDpHvltqWzWeZRMlz0iGamzGZ51z3ag11N5gn7aJREeBJ70rJpfxiAbkbnjvg5GxPnR3KZr4PnSBL5jjziysOn1BK0KQZp2LXeqvbOsYb3V1orl2huEU6XX7DSt/+orawz61j47c0o6wA6juTiBoNHIym/+aA9X117hQxawZ99moYfEZLWwSsAlWdNOxRaDYk0SfBp21B/YxYuXdvripRXnJ5b12977Z/XpxqqHka0e7mz9pw+W3T/abLv0fg1ZvWHbZsvaF2fWHgw8qxyWBGhcZg8Pth2PrBpPrHx8ss42d0qjJr0ynLaBbOvMqrxhdEfHfoZFY0EGVb9n3ddvrPHiwuzsxFpnx7btHluz17E2gS0Ck7O5NUkmnCxsdH1nd7/+rVc8NaBH2syt3C6t2q6sXm5tO1ua9Xo7+3enX5y+CtB0a+svf2md41Nrnl9Yjm15MrDGUc/qrcLW9JeYPHj11+b9J1v/+NZWH95bjWTaamWb7cr7UGk/yv4HB5B8ZG+R+Y6fB9PBir4GtabV+kdW73atoifGhtZUkWobfUHl/mpuBs3s08SWJHMRcIt0Q1DP6bz5faILjY/uQKrv+ciKQYLhyYnVu31bITs7Xct7HQMcRDct60ce3C9XM6vYL9OJLa+ubeGBp9KGg77lRz3Lzk+tR/XUqze2oe/HkmSzQOHktl5kCwEfcBkdWUPay9ArZRtBXgL5sOAAkjHC9cPCFqNHp7qb3X6y+ejR3eT+YOA9qusFjAxQUpY2G49sfn9v69HYx8Z+KjYdy84HVnv93Bpfv7H6s3NbE5yzhnVJZGs1rLHNbTVdht5PeRUCto8jm326sda7H+zqh+9t/njrWfucLc6zZ4ZDq1fLrKzlNq7ndrMp7QYsiTWl/zeVUYDe0T/XWuzsXeRP1K3SUzvsI2Ji/K1EIdmKkutiBEjlnWxcyRhV2KZ2rPaey6vYZ106Su9JFiK/Du1JyTH5A5KXfI4zhE3Ne6KXlV+kZ5M81/PoOtKzkqtBPwYqPOkgD/rFhAde81YP0ZZgeXzcFipVpBslvw/9M7cJYmsIzZuSSYW10MOKOVQgLbXFuL70J3OQ6kvpU/WsFBYouzhdA9nd/9Lv1O6V3c79HJtaBvtTelX+onx9zhPvyWf6OTtNYw3YxedArvbloZ13qG9T24Ax6Adae1iUZKMRKNv7Buj4PbOPbHDhvK7j830iCtfku9KxbgOVMdgYxy67IvWpqRrW+EC6NR+8Plksdz32CPKQtEGQicCJB7Sj7ISthqRm96c8oT5WQkXmDKepRV8x19EPYB42jeBjEnh69eal3Vxf27e/+52NHx49yaLuPRtrdmQNp9oj6EHgabRdeeDJqyXL0rpFy4PsBEOomGFdqIwhEA5ebE2qNaH9nNlsExKynbGh3Fgnq9lps+uBpy19+8qlLdBdFhgfYDTy3lAkpnikFbrKoP/o+UPg6XRT2ctWx06bHbfFx/ROK9DRleX0PqrWTre3Bo6sCOo3zGnslguvdOpDvQdWCN5RNO1+U9r9dOq9Jt0vjaxcxAjAtZh2dNq4XFi30bQeNNqRKY1Kq5Kk4TyzEQma2OxR9oD9cG/G4H2mYouIUO0be7dBlxfxxvVsFWIAVE6tloGijjgFuitWPrm8gvYuJpepWoozQaWYZCf7UgUDnHv+VYvV7jXGQEUUgRXfyzEQViP5Z7N1aj9RcVNBxnj7TvlYs2ZF1RLxk9gWhL1VmQeevMKLxJS8sF6nY812N9C7ci/0D89B/7Jmx68Pjd5qvfGAWQXVL1S8UIx78C3gyWnFE+N1eUPfSwJU7AtoEdEN0PyRqBlxC5cvMfDqOC3Bu5gEJtkj2z342SHewr1hQXNbHfsl2uXsF/lQqS8gn7yM1XWpX+FY09/+u7+uHBiq1Q3OVoQ4gR4pEKgy5KToYnun8PP+MAIE5OgBkCizVopDSkhgKNRbElh6j793zoIbLXtDzU2yqMhcEMXmZVJ2/JYCc8fb3BTdAAAgAElEQVSSTKIY5ZNAFcikDAj/XMwu8AyDOBdkdgo4Y46eJuPgZMbyZF5jzuTskhWFEDs/OfXv3d/f26fbmx3IIaEsYIBx+XzHDF7u1+p23CDguwSMoHPAINX8DYfHrmSZW2hGMHhnGO228ZJ2rj2dLWxG/x/nR635wed16K/YmBgDKBsMMwUN+NxoGnpxEdCiPJLvAAQD1DOvQTnsxwIoIgdbyixVsqmRJAWZgpa8X8aDEfZbUDooM23UCmqBCEi5ooglmDLc2Wty9mk+HSotQpmmG0zbrQ36fTvuDezy7Nwuzy7s65ev7eWLF4H6YVnZ6mnidBfr1do6w4HVTwdWOxta6/zY+o3QLwrhh7BwIzIRlh59j00zyQaVUYZjpGi0B/hiQ+AQeApBEQQMGYAyIvWcLjAjGDwZjX18s4+3Vt492PJp4nuDNaUSi0AIVS+1QceK4751T4be7wlaOM88y0PEmnGrEunz+3ye6SODQEKIYLsaYvtCJIEngguMPc221/kTQOa0DEkgTVR7fuYz6B5CcMGNmV3Z+T4w5MGMmG2rPZYCQJIvPJ8yg3S+ZRDyO5zxkIFL4EdAO4JfoJ76uVFu7by0CNqHic1HE5uPcSBDX6SsqFtveGRHJ8dO1+HfR0FAk+EN8jDWyLRhf89D4ITqMC+xhR818Mki1HGAAPPkDOjMcO+QPRxAfhmqMlB35yA2k/dnpcw3ZjW7zC7XNl+GahGuJ5o9yXNfg1iKqz3B53h2VXMsVxOn7/zmm9/bu3fv/LkIDAcDuPIMYAJPOMpuAHizegzt3MuNX7382r7+1S898DQ8OfEeIYzxpx/f2j//v//ogSeo9njuVcn8kuhAqfXauf15XcC8nArpB545BYnk4MmJ0x7+ucATn9W+k+KVXkudTGXlSZ5wTb3vhkzkw03vrfHxWQVbNBY5f4eOUAqmpU4E908dy59zKKQbpFckq7VnWEvmSvOYOlkK/MrJFOjqYITTwAZA5VC+yxZgP8qZkB7fye4Y4OLaXJf7p46Z9rLk307nR69Ic8U50BqxPzWvclw193JYNA9ap9SeELi8dyyD/NM1pFd0LTm0qfGqNUmdKM2pEnECaE713r5HUOp8pnpMILkbjwmnO3/juMrYFXCu5+GzrC3jP9zDGpte1/6Sfkr37U7WJxmbfE+AgAK0AjTSOeJzkieyy1L9xf7R99L9mdoJmms52Np7/rxGpVgwopmz+Xzfk4mABBVPh+uXnofArBEDHT8TeNIZkSzhu3oetykj9U56fvV/1gH7S4a6zp3OBONHB8upP7SN3DaLvWTSuZO96nKr1tj1C9V+FzCEHUdSkmxpnQ2NR/Oova77pyCHAhLpWYzHz+et1y+8wunNmzf24sWl70W3FUehAvZ3//zDrkdEattxDbeLNsG+cR0cA0/4PjpPssmZc81TOp/0SEM/8Oyh0p+KiEiPWdRsPJruHB8BY5IjQR8FUEc2Snp2ZRdI9mkeZUfwHWc7ikBNOq+Sf7ADcE31ElIgUVnWqWxLz79kZWr76bVU15N8IrlweB4lB3S+0nnTmnMtPTv/V3BQZ1qV+Yf6ZwfS1ULWo2wqbFz2GfdstdraKp/5OJJnAiRTuawv6AwpeUTyKNXpPl+2T0yQ7NY8SV7oO4dyKt3H+r/2KJ+VXknPpfahZGrRDH2d3O8EMNqU3uOTzFRs2Ww5s57VbUiPhk1mvbzuTAT944G1+13rPX9t7aMjy3uByo7qvQ6g2Hhks7t7K7/5zu6ub2y7DOAtGboATXm35aAE1DhOC0TQJibYYVOz5/h3dhaYDaimqp8fW+PsyCtrVte3tr55sPXtnS2/e2/28OgUflC3bAHwSaK6OLXhs3O3TaHFcx/307VV949Wo3fLeGSFQb1vVodWyG1aKOygxQm2l3xCejnNaWx+fmqtNy+t+fLSA1uN119ZBtVap+lgmi1L72exfZjYw7srW/7xj14Fs7y5tvXiiRx3Tzzq1Qtrbmt2twpVv8F+aYdkwZjlyx5d9S6sPTyx5tm5ZccnVj87tcbZsdV7bdvWyMoe2fru3tY/fbTFD29t8fG91eZTD6SV9FeIfZ18j6oSNlaEuv1BLwpoNwAhAfJa7VDxNMDPemYrfBPQvLVZOZ/ZfDyy7WIKCb1n8tfXoXIz2I+hRwR7SPcFXwnnN9CQBmA++BT8Wy433lSePr5Zr2ubZsu2rcLyDpR5dZvT/whQnYDduvQqp9XDva1Yw9XGjvsEqrpWuzyzzpvXVlw+d5+jpAl6HWqqEHhPz583O4+Br5xMcEZEj5GKPrhTB1MB0nLk+nht88c7W95d2+jje3u8eu9+HXY+dO+bLCSMAFw2apmtwCYeH0LwaL21dtW2Ta9l1fmJtb54ad0vX1u9PySS7+vdaLe819NyCvceQHdu6/nM7P7JZldXln3/nd28/8nm9zfWYpzbjQNkdOTgnMxJYqPfSS23m+3arvFv2D+NwgNPVMapp4fb/6KEcprYbNfPLZXdqT5l3g4rWSVjkS8KSklWyzaRHb8ToPE/h36EV2hEPEx4VWqLp8kLqR0nOSfbSLYXv2VLkTAi/SBbW74m93TAOepdYQeeDCOa7ugXyB7UvHA+uQ+2Db7tXubHJLaYzOZ2YhkwMK6ZBq34jp8b+onF887nFXhiLkJgaR940vxwb+k6+YzSs8IE3HaLVOvCPKRHpWektw7XKP1bOii1QdM1Bt/QWdY6pnZiWjGU+nmH9rrGr/2h+6V2W2prHI5ROvIQayoKEn8D/sL9CTxp/4L74ePLLvOAdNLPxXGPhNEg3X+6f04/vqRvk5JaGQfP4rZcTN72M5a0XOF1WoagatyPIegPFe1y4VgL+IDmH/CeRBCu0QEPywJjE1iG8B3wEZfxMUnY91+98n4/X//iF3b+7Mzubm/tu9//3h5v78lpMVoi9muFndRaNsgKtwOgyaNWBKo9KOToCd6pF942w+EfrBZo/OipRIECFaIF/ZkIpM1sAhhPERTjRwZabuftvgee0CEEnuiRROCJxAjsAQIoVDw5SWWt7lRvJD0RXIJq72xr9qrd3QWeJqultxEpwX6bhc22pT2t5p40wjxSodMh0FWtrGUEnnJr4n82Wy4zb8qV3c1n9rCYes/Fgl7HRcuxcd978Xzy/N7jqd50ncCcEnha0sfQoM6tPGCkvkSwq9HfyfUgdLpQF4M14C9Doxcp/ZyqDmyVGFCjtgs8ycanYmpLP/DoX/sZi/vMMckyJKQxj6lfyX3l23pS5qr08bnsiQxrKdUeep817RTNUN1Wrj0gxZp6ny2vdgs9ngiGejKHVw6Hni/z+tYDcoTq8qpmLVhKYDCj6hY2jRwbA+arpuN3fp6hi8xEx0sf22KHPxN4cn0cezzBxOXJXS7X245NrxgjAVioADfBXndfpxWSFFyuKmAbWdEk9+WP+TYT9TI4OjYldMOx8IbvB78u2KGSvZK78o/Yp9IL8kf97P/df/VvKjmfrlRonhUzGDCwx4vJLuiROg2pUJagZSEVvOIaatqqjDYtOANR9j00BqlDkYIQLpi2G4+s8uMKLU6Ib34WAfA6ZlnIOBBA4yBadHJThZ5mSNDkXmCbKykim82mK0wqHJSNhANI9RI/UGwxZuhGpIi5Z7/XczoursF73NP5IGPZnJS7xsm8OagUAR/GRWk8cwPYSyQTo18JCg4E0NgtZnKQrVhrFDZ+evTAE+C3A0tVZtM55ZGhYRnXoYEZG4mMuTl0DsulR815Lt90TYJZIZuUXjQIbJ6RrAKytgWGiKYsGOXBwOC9z8GePZDHtQXCpQaT1mPjPMvi5g+Gt0qx+V69tm8srfsIUJRy3oORnweeGCPrwzrSEO/y+MxenJ7b16/e2Mtnl97kdvTTte9TqsSY++MXz6x9fmpNMucGXSuyENHdKXgFwWKPJ4xsn4PYqygIuXCqw3cCVYaMGoTR7uzEBnt6LhmjjHs3Z0TfiX7fj2x6+2DL6cwDIJPZNAj01draR/CsH1lz2LfeydApzQhIBWMjlFYKDJDC19wRhJGwkGAQKOTP5dlJ+3XG6dzPRxA+qWHC2LUeLsQylHdYX8+EphFuzCgki3D0FIAVB33WYf9h7OiMqNrKjYQI8suwVXCLeeMZ5JS6wooZVTLM3fiAk92NkaBofA5iVgM9m2RYoVxkRE0foUSZO5/t9GkUeG1jzzfu0+93fLU9CEMmggfaKgclfHzZxir2Afuh1fGmy9s6VBp1L1/dQs8RA08KZMgR5PuedB/HJsBRc+7vx+bHvqe8/NgMflhXLuuNrcoQQJPBJyc4Pa+8J8BFNDd8h3NRrudOOfjHP/7B3r37ySu6XKFvlt4HLaMJdgR0vdlhgWwMex+l+OL5F/bmyy/t/NmFnT278Ox55OP33/3JfvvrX9sP33/jVQzM92w+ibQqYV9BpcWPqgYCEBjWVga05NJu7WJgWudNTpF0DJ+TogyBveCk6JppgEHrIaNdckeyIAVPU6M7dQYEdKa6U+ec3z8nE3Utfv9c4Enfl3JXkEFnRrKH78qBYw7TwNPOeY696PR3em0/HzEJQPslNUwErgqoT50dyTieT0aNzrDWRnaGjEk5NfquggA633xPc74DQmMFiGQIn5GjqvWVw3eoP8L8B2Nq58BEua0xHs7ZTo5HMEAOOdfmvmrK7EChV0UH2ZnaH6mDKXkp5yjdR/78q9D03m2hKLMkB3iNz2gu9Bl9Tvs23YNpdZWeRWdJc+gOaKyi5BrKcEyfXXtMtqPmVs/B69gQOKap/hSgnZ6Bw/+nhioc54C1yqwlMK05Rl7UoTiI+1xnXedB+k/zH/rwJQBjdKI1f9K72rP+7JFqT+dUY9VcLMsAPGlvy8mWPFUlDPeV/GI9g2wPdMKaf+1T2Yl+rUiFKjBAPcH4O+i/EJDzJInYl1NjSGXf7rwnlHN6XjkY6d7TemL/UaV6dhaSBghCkSByfX3tfZ6mkwCqpja87uX39x6hMTBaC9XFnvQUE5kU2GXs0u+a2yDfqBoPZzSMbx/oI1t4Nl3s+uV5skIzzC10GgWZhvQuiTaK5CnzLHnGs2u/S1ZqPti/7D3plnR+ddbIOiVpxG3rGGzWc2B7K+gv2ZbaX5IZ6Xwdyl9dV3oqzF/wh7TO2t/uEyUMBFw39Y2kl4KNFfyB+SwEziQrJMO1nrV66InJd112wIkfe/sReNK1tHd1Xe0t+Va8zrzsAK6oh1PZk8pJzQkFfZKXh5+VzJbc0hlN9XW6l3QetP4CVlO99dneRW7T/wLrDV1seeirWhJ8gca9bk0aoG8rOypzO6py6zYKGwz7NqDiZ9i1zvGZ9U9PrdbuOC0mVGQFdtn9vQd5ah+uvWLQbQv8uu3a+x7Uui2vZs/ycM41d2RX6zmx915+9ZWdnp17kIegS+vZCW1fbXVzbyWBp6srm3/7ziueoO5ZFs7xY7VOz7ovQk9YsqYJdtCLaHJ1bevbWysmUw9iANQQ+MfGdcqj7eeJBGtbO9UMbsocQK0/tPbzZ9Z8dmE1giXPXwZf6uzItlTXlGuvdlpe3dvow7XZhx9t+unGFrfXti0XVqMHFaAKwc6V2aoZ/FWnfInVvwGsRUfVrNq0rRicWOv03Brn51Y7v7D66ZHlA6qCoPJf2Pbh0Zbvr2z17r0t33+wavxkrXzroFwqc0S1t+fwMAMLwwd3eYF93+la1epZcXpiw8sXNmm0HNzxfgzQB15dWfn0YPl6Zg3kFiwLfhEoDqmgAVwtQyCLXtCx+iPogQCGs77IPT/75dYp7RqdwinUV/WaB46qdsc20Mk1O1aLwFy1WRItsPVoYuvHkYOa3W4bmhg7ev3K+l98aRuCQcirbtdKkjpij6u9vRzpaqOft96WttqsLKf8gIABNjiMKsvSqQRr86Utnx5sfntlj+/e2uPNJ+sUDesfHQeALMp8noVKBAduJ/iwISGunRe2hFobP/3FpT3/iz+3o9evbRv9pEaXOgOC5yvft2Al9B6zuwdbfLi27N0P9vDpg03urq0OXlJtPfBUkhnOvHi2f2WTem53trW7zcYm2JHORkGflVDtJdkjRhK3NZG1i4XbX7Kb5CsJy5J85/PS6bLr3YeJPemkv1K/S68d2t6pHRD6ygWwV35hqiOEdR3q8FSm8Z78YNkc3NPts5g4xOclN/VbCQvYW7Jz1bNJFc6y/1L9IX9tMp04pZV0khKL1YPb9XIZ8DbpOdkF0pfezyQmGMrmlD4I8/c5sKzv6zOq+JfvpnVL9ajsnp/z81LbdP8cSV+4aL9JDyppRXgHyTbyWdPv657qkZTqsNQOk30ovSqbXzpAtonGqedObeDU/pZel8/DmqgvjX/XVZt6hmEbBd2T2i3So25PWLBhdQ89h3xCqPbSZAHhENpvXpEWk8P8vpGJwO0d+iI5fhZZgmJfJ59rL/zJHP/yfYFcoMrHAfhiF9j3IFW0NbyCBR9gvQ193beVzbPS7drL58+t2+/Y6OnJPr175yw3BBpA0Ab1pp3W217xpB5PCjxRSZSVG2vXGh58oaLH5Ua2dWo45LHT4lJZZpn3WZp4PyELiQzgzVuzZ90jGzbatppNvcdTRaDKSptPFzuqvYVVTtdHUB2dQNIbAYhBntllXrcXzbYdQU8KRTXJEtyTAoJmYaP10p6g0cWOy+vWqgg0NbiiNTaVdTaVtaisqTfsKdvYdbW1x3JpeS2zqiS4UvdKJYIkvidjgYevPXRt2EY5/krNg3ETKAVJ7MjrNl/DycRwQiUa1eIwTVHgskC5ulUPeUUocPDAT0zC6NXboaqMnlURU3NqOtYRLF6MNBErcRyHwF/cszMYD2KwzAtsuH8rJLN3qS6iCm08Csl9YIQtkv1Cr2CvJIrUhIMOWHDNZaYCTzN6169L63cHdtLp+zygp5h/9lzRanvFE/itB5+yhnngrd117I9AWw6jlIX+Y02qDdH5ufk6Q1eYbUPgiUAXlUoKPNFvEbytN+jvsPxaERjQ1tinzpTW9DXzQhwq7KKfSlU98+y+1zYkGPAj2bWzL6POcf860h0yb3V0xjb4nFwHnZBiEalPW1J9lbQukI7M/tt/+9eVlC6bQoCDl9PBSbmYhNLlSCciJZkKG4FBDAAnTBkMfJ8AigJQPLg2iuhiFHhKlW96bcrRZpNAtcN3AYjlcFCqV2+GaFvqTOl9V0LYhLGHiZSxAk/ulCVOMxuA93gOIuauVBtB6fMcTLaDFFGQAciK359npbIGJx3KLQI6DgoVIWP90LnU325kxwwRrlGQ4UMZ+Hxuj6Mna8FXHYFcxgO9mTLHPfCDZxYz0ZaLqY+13enbstx4MMUBCg5yDIysYkavK4ZYrcJYOHDcx8v7EApxTmnmrYqnsE/2/cAIZmmTySmU83uoZFPnMTWcqHgSECwOYAIQu0yeWPGk7x8abqmRx/d9jJFqz0Fmy52ekYqnF2cX9nx4am8uX3j10/hpZPOfbr2Rbz7oWufZqfWgBMNpJFrskd6w32Qkpgaq7znEHPss9j5Cd+6Vuocb3Fj2A0vkWjym2ywIHqeMCPtXhtXnhiv0dpWV89IdQz/sMbBJD7FyNLVWv+uVWu3hwAURgAeAkVdjxSyV9EylhgNre2i0yDgJSiBk7e+MPQsyIgiahJs3gqspCOXft8raReD5VeBJjjRBu8k4lOLzvTTwpDlgztK9dGjkyCATsK6zLwBUxqSvm1N0UMEZhCZj4iwpME4pLddhP0Ilwe/HWejxBP3eajq36cOTjW7ubPY4ss0CGsfQb61cLTzbjiAbXMNkhrrjkW1caJdUALU7TreSd9pWb3Z83SpoW2hgGeUm3+HsKwC0jlV0jIvPydAUsEkWqZoiuzImQEfFqjevXlm1Xvq11CdHMtDXZrOxUdIDxQ0WeOljnyhk2HLFnlvYd999Zz/99Nazj8gA5pmdpmA5c4d8uwEIKLxxNc/A/6GBvHz22l5/8YVdvnjugScSE6Au+dO339mv/+Ef7OOHHx3Q4DtPowcPPJGF5WcqiBr/EYAmRy4FguU0uwETDRbt6VQ+pQ6AkgF0VrVPUv3G591YIYEh7lFdd7eHE9kgp0dAv0B2nZf0XGvfps+xf9rU+N/TUqUKXJ+VQ8p1Ur3nhnvszyOAU2C1HAuXpds9renP6WA5Fqnc1VpoP6byK9VrrBXzp3nXnCnQJ5tCzqvWWWsi58UdHAWro+yRnPGzKoMqVv+oQkj9Xg6dMclZ1pygZypTtJc0xkO5n4IFXId76Pn5rldWJiA050A/kmP6zev6rD4jYIC/PVMpD3tPADn34kdyQM+ucUkuuC0RKVa171LnNd0Dh4Ct5keARwr4pueDuSfBRokA2oMKJjgoE3vBafw6E7qHzpVel26SI1suAx3Ofg8Eqjmfn3LhFU/Mgc6+5pPrhf0eEgz87Kh5PM1e42uaT30/HRf3nMxnO32u86W18n3lwOznvdR4X4CQno/7ifaFRAPZ1JI7KSCQvlZA3xHXXzr082sHWZGCUnv9HOzV9Fzr/5pvrZlsHLdHY18Ld0iq0Get3Qm6BwoxrTsUze1216dDDoXOgvZX6BEZ7ERsJAebAODjHlZwXwkR2qMC0sjqBPjWdQEVdokI9DWJNqiCo+yFoOP3tM0CTbTGetbUwdL+SoE5dyBrIUOSH88sVAIc1Ygu2wLNrfSpzppAx2Cz7zOFNRbdL81Y1x5I9yKyTGvG+1q3VJelcuVQxsg3S/e7+yURjMT+ks2T6k49T6MIvQSC/Vr3+Za9RFWzriW7WJ/TPGgdtUekOzR+AbepjtQ4+F00g80mGeTn+KDna3pedH51jXSe0rmQvNTZ1ZlK5beP1Wld9oGnFsGO2Pi5SeW7rR2QOqlq1t3k1q7VrN3vWe/ZsbWOB9Ztta09HFq907YFlfazmWUwTtzc2vTmzvInkm3I7Kdret0WWWUrZBON0ttNA0yARsir7RdLD9z4/Qnqbis7/fKNPbt8bt3LS8vPhlacDz1Yur1/sPX9k2VX1zb95q1Vt482z5ZWNmuWF23vhXT06rnVhwMHO+ar0ibQ8X28svX1rTVHY+sxDrConb0fksa8N7XTbm9t4b/onQH1W8MqGCKOjqwYHlvebNqiaNvgxYW1X5yZ9WN15v3IVlf3toFN4P03Tr0GvV+23Tjghle1mW8sW1WW9bY2ny1ss8n2FZOAnTX0QM2yeUjoqg1OrXF6YfnpqeWnR1YbDqzRbXu/rGo8tfX1teW3BCs+2Or2xmi5vqF3UchNDoHYqBdCIlkMP5EhHvuG4Cpti4bVjk6s9+y5dc9ObdQ/cwoeKG3mD49+7eX1lVVP91YAztADFdulDvgYKbe2a+8ZQYb4kqDOZxXX3uBin2xKA3lngthYDVpw6LsahZVQlAP29XpW8HqN5L21VYBK04Vtx1MP3pGdnzVaTsVIn7F1t2f56ZkHzgj4AHu5THIK/Xqk3g5z4j2hrbQFctZpAiurlUtrzFa2HU1s+fRk5ejO5k/QMz7ZAiaOpwfvdd3u9Ly/tWQ/AJpTIwHmxsQxT5DJNw4uLzeVNQdDu/yzP7PTf/Urq52f2JpKgeG5FRnJrwCpVGqtPbCW39x74Kn28Sd7uL2y6c0ny9YrDzwtYdBg/FA0FYWNVisb1zKb1Gt2CyhamS0ACaEZJwC5CTLa9V6kwuf558j7mFCU6sTg3wS5f4hH8LdkXOp7Sqanujj1AVL5JtnpmEDshyh9IfmmzwQdFZJ7UrsytaG5p5IL5KPwfX1XwVfZCrJz5CNpvfgu//+5pJrU15C+Q7Zz7X31b9D7u/7Akbo1HbvsBj0L66H7SmbL/gq6J+jW1H7SXDFO+QJ6f6fHos0k+0f2frBPQqILr/keTXq+pbpZOlLPzmf5v4JdYiVKn0m6a6fTdywv+16G+nzqc2qNtb9kP6X7Ir227LFwjveJ06n9wHfLEv82YB38iEo32OHsqRgMiAmdqQ/h14rjl57Vntf9O0Xns4qnFEvmWp6cp74uYSG1vF4xil6k57vLSG9psE+a8doiZB0J8o3C+3lyKdqrkKDBd+YlQXN6bXsGlCfm0h2hwKahB4+t3L49hs60qNlkPLbxPX3U1x6kgK2nm9VtmBVe8SSqvafN0qbb0mbZxoqKCqJaqPqhwhwcZVt6lVKNqkqS1KE3o1Kp2tgc+QQgS+UyFGzrrVc8KfC05iGaDQ88Lecrp9dDjq8IKoBJbEKFkHo8Des1e1W07KLWsNY6JO+XmXkAiKrUTVG3h3JujyQN1LBRGlZszBqb3OrtmtVX2DC5V20R8LgqF/ZhvbRxZtYjCYbqMhKlwbAIhINJE8zHN9pWXgVFnycIUgnizzelV4MRLFpXIdjGHBB48mtRJeO0iaX33/Pz5QG1feAJbJo92MmboecT1G48PzRv9LX1dogxCIb+EkUsAZKEktLpENHtVBHRq70eKnTQ7lCHg53BZOYJfXwOyj7o6kj2wR5BZ1WZdZvUhWWOA3IvgkOzxdwI3fU7Aztu93wtSapzXINrURSCJlpvvGKq2+q5LUGPTddNVNdiE2zpr5Ub/dZbna7bgSRLLCrshNzqUBNGxi2nkGUqPAbRNKibqSpyXwZZCBYXfVLHRpS4tI1JjjGJRn4MEK7kubAUyTPNoye+1nKPf7j+4HxRARVbKynxLvVLd/6l94kLuHyKAewCT7wIX/TLly/t4vTMARWA7dF87EEUNdHWl1OwQs6UgAp+kxkJyEhWJOAEg1SvFT2oG3wRVEiNr1SBYrhhdO8UfSzd8nGsyUIKikIOo+7B39zTDZ6oMCXRJGRRjAQlpEwwijy7pREMCgcKInckTjab0h1Fo6doJzTnWq89Wsr4oNrjXidHQwdDnC6PzMuYbc4zCnzTYvA3FVTKPGGDEYFnTj9+uvLSdpx7AlrBQA7Zo16lM1taHY5p0ouF+IwAACAASURBVM22a6vXwnuU2i1Wa4+4hjI8Ae5kLwVA3J1Y6CVp1h2NLfYukXQEGj9eXreY7wIPYY5DhrELt1UAd7QXZBTJQOAZQ9Z3MIxSh1KG0WQSqHO4tlM0O69vALUdrJkHvk199xAs4G8pO5SoAw61EL114I2KoKJpp0fH9uXlC7s4OrGXp+d20j+yx7t7O7GWZd221Z+fWH42cFqCbr/nBxZeaQx9KW4Zpaly9cqWGBwIIMqev5hsWAlVvuN8mUSuY68h9jZCKRWUqZEQDJC1H3oo58rNxs8SVUrzydQbIW7Hcy+3bQ961huG/l/sM3qDFY2GZ3HIkJIBKGPZ1yUPPWx+zoB2I2yL4bV3/gGPBJbgDKRGbwpcCCRBWPXaITPW92IVDHPPmoVYYxX2I2Mg8BSA37APAlVBZxeUUwBAxpTOsYw9/S1ZIEBUxhlGVTD4gsHjVX2clUh3RB8w5Fa3HfqquEHcbe+cUzJdJzf3dv/uo81uHixfQQm39D5KK7iIt+tQdUgeUNyL2Wrm/cHWdaqbCmscDS0nMHjUt+HZuVc8cR+ENwYQ+8V7S00CIDGLGcmchxBQDLSJAhppQvlZ4ImS88XSq7Q802EVaAMVUNJ6aX0wELSf2VsE03Xe+M7t3ZUDvwSe3r79MVYhbX3OnGOZasoYeEI2oFA5D+x16B6fX76xL776yl5/8cYr8ViL6WhsP/zpe694ur+7cvosxrNYQgEKxWc47+1OqGBEjqtaQKCjghXMWyr/U5CP7ylQFfZVCGDIMeQ5eQ4/L5HnVk5WCuTKyBeQr6Cl9qHknWSRPiegOM0kScFFydHUmdlZ3fE/UuaHzqUcVe6dysT0byn7FEzl/3Ky/MzTsDrJMtM87WQuxk8CrPO+gEf2pFPFyvBJKrgUKJWjIcdEcy9bQesh51Pgru6j52adGC/rzbwp89SzeuIY2L98D7vD91nUyzv5sqO8CesddG6oeju0PzQPGrfkgevFqEO1f+QMah1S/SdgPgUcdC+tlZJxFJhQIoYDpdtQ6aSsQeaH19Ngj8CEVC9xD4EpLgei8ccY9eySyfp+Ck5IlwebY89BrwABn2XeVf2Zfkbz7XZhHkAPnUvtNc2vAj/pnKVngIxxAt2y4QgEyOH3noCbkMmV2nbSp+F87Uv9AXH8uWIASt9JnXHtw52NpGSWg6q4HXAQqRXc1ow0Nvou54Mf5CjvcR/ZgtrnAn+kO92OjHSLXLMJUBjllsaZyjsCc9pHqU3O9TS3h8DHbv4SPn3JQNZUwElIqAgORkgaC0le0IRwDXSU86QnDaE1RgE8TLb2DDQuYY9+HkyXrN2vcbAXw1qErFvtM+iU+fFkti1VTfvqMclpnVGXb5F2WXpA68Tf8lu09yTHUhvMe4AkPwJ3BM4RWNZaao31Xpq08HNrJD2enrFUFvF/zb30Es8k2SwdeKgzNEZ+K7An+05rJd1AxViakZxen/+32vg0e2deiQphv4asyfSaOuvyv7SXJE/kB6Q+oPQRn0llqD9XVn4mb1M5HdY5yBeBdJJzmiPJb+kZxsUYZAunfkW6/3Z7giAIdDUESvGL8Oe8UTS0O1trLmd2UnTsWb1lg6pOnMaKftf6lyfWPzuxNqBX0XRAxynOxzOnscsnU7PZ1DajhQMcgERQ8W3IGC7qVu93nM6ZRuIwMzjV82TmPm8tNksHfGlcnNjLV6/t6NUrs5OB5afQq2dmj0+2fRhb6/7RRr/73lbXd061typyy+iJcnxkJ69fWu3kyBku0JUPn25s/umTra9uPPB02ijMmgRMQqIZAL3bOASeYuLShMEAWrUHlkPRvoCfqGn9swvrD46sssLy456tjlq26TVDr9zR3NY30Pmt7On97yybL8zGJHgtQ/XLBgqburXzlm0LquEROMysMuu924GDnt2c7NuabYquZcenZsMTs+HAWudDax8fObWgzeZW3T5Yi2DJxw82ufpkxXZta3xbKtiif5lS7elMUazEs+NPkQIxt8papxc2ePHKiv7AJpevrdfuWgk19+OT1ehj9OGdLT9+tO62slVVBjomKDtrAViDqo6ESCiKFpuFV1XprDZiT68A+tObAX1Qs3JNY/it5e2mlfWmzWAtrHKbLqfePwtaJWStU/o4hfzGwaynEoygZZ3BsbVOCDidWQNaxmdnZp22Nft935fLBdVtQeYyz6G3Iv2sqXCcWUkCB/bTZGzZ09T7hy0eHm10/9ZmT/fWwEahSft06tRDMDuQMT6djEJFKIGeOaGyzP8OMnxhZb50miEqu7a1pg2/eGOnf/Yra755aTboWP30tTXrUDSvnVqwBNB9HFl2fW/Lj59s+sff2/j+xqZ311bbro3AMIDnhgzzNvSOZg/zuU3yzGatwu6ssqf1xuaVefa4Ak/Sy6LTR05MZjOnRkr9Y8kT9+tjdXzALiKjjPzcmKAgeZTaN+lr0jl6TfaHZCrYVyrzZNPJdlNQWONhTAFrCPYt51XYneSkdJGwGekR6RjpD/keXEPPzWvSoZLbwhcYsxLNVFWA7aMKdWhy/bsxMdjtmm3wyXbnLf5f9us6VjnoXgoEuTzy4MI+6CYdl/p6sm1lE+hZUp0vbJHnFz4ne0jPKh0tWaHf2CX4G1xDPbOEQTIv2DyyR7VfZB+4LezVm/tEqENbTTaKvqPKM/arklL+pf3JdVP8LbXLtZ7eEoCAgjP1hCQC2a/ggR7cT3r+uixMmDToU5Tab6n/yPWO+8c7e106Px2v77FoY7ntkySW8PpoMrNON+Cj7vtQ1bRL8MusNg/2QbvZ8mRfX2+CLvQcrdWd9o2gfwDkA4EoAZI2CUO1uk0t2LYnp6dWtBr29Phok4cHDzwBkBLEam0z1+1HedMxNSjk7lczG5ULW9Qq69QKDzz1aoVjxwS7RgTr67n3sfP1B9OgN1NutiAJe03lshmFF9liZWetnlPtLacTI/CUtQpbVMjLmk29gql0ylAFnpzmjWqWzdoIPH3R7toZbRnoi4hdVAtBtzY0aI2aj/eewFM9t3696T0U87KyotOwYr2143phR+2uLbZb+378aD+uFwYS1MvoBwUtX+F2hweOOm0PPD3RImG1tqNe34b0LSo3NpqMbUKVcVG3otO2GXR6rBtBFqp+k8ATNHczT5gIFU6i2vMFjGeisTIIB716C10IgxKJOB5gjHuCQIiKSbCl5CNjqFBBLjmG/6f+VOwTaIod/ytDIrXo/tCzLmeLhs3HU+t3uh44Ipl7QWK2xyxqXlUEyxH6rldvuk3I6y6bvWJqY6Nq6f2hYNw6Hpx4xVNFQDcGcrY5PUEbYe9Q7EOyRyO3knYW+EDbz3s8EXjiu3XHt1sehPL+WDHw5G1dasGH9NjFahMqxiKdLvO3wx/oG0URfkyW4PwhU9DPjsfBhLQODCMhOSlgD16ME2Mdq/lqF9yXrJGv7xsxBvGEjUmWZH/1F7+qhsOB36zf7dmrVy+8/00Abib209sPDjoK8ES4yiEKAMnWAdMgVGKzwfXSo4l//ud/bj+9fW/ffvutX08AkbL7HZhbhr5CEuwpMCFhI6eBz4h2RtE256IisES1EpsDg8221up1XdgsyPyJwREPcMSoKhPsTjKl/7EyC6o8xk1mGeN1J4wGnjF4QqTTm1Fn5gEAFBXzQaSTRfLFjtQ0XsUAVR+G9DJQiCkYkjpBoUlcqLwg4CR6jsfHRwcsuI4o/Xjfq75iBqVTYcV+NS5w69EBsxDd9TnKg4Byx92zoFteScU1O21A29DUzR0wNiHVUdB5R2GwidkfqfHDewIYoIJIneUUsBW4mCptOZc7sAdDOTZR9oqYHW94cJpF7SUQLijpYKz4ZgbojtRo2IKU2jolBAoGqkEo2KBAPD2zV8Mze9kc2lk79NKi6d59c2P9o6EdHQ9tcHJsg+GxU1wQMAH0oFQwNTZTwyA4u+FewVAUScOerIGMdSLfAmKJdmv9CRDWNoALgerMgZ5NCFT6Xt2WVicrQaX2VcjkxaBXHx4CBYyDMwWtQhhryHbXmZMxkBo4Wk96DumzGoOMNTfuYmBIxogMbI1JDr+MAQksgV6cBwE5MpZTeioCNNozPG+Yx2BAhH0WaJ/SoJOcNBndMhwPP+Ofc4MkmLVeCUTWqPcKmdsICo6HR7u7ubai2bDT8xOnNmp2u3bx/JU12wTyQsaFB1cIti6Wtp4tHAig9xMVUChMhL+Pfzb3DM5svHDlni1CYNV7BSAv8spWg7Z1Xjyz3vNz33u78cdqK4LV0K8gA+CF9YxzArFxLp2iL1YrlrOJN3lGmZHpUC4XtppPbEFTZRyum8A732s1rEBhkLnc73pW7QwQhooCnNgFwZ3SFuXCpvOxrTbQDGX2MArj+Pjxo93f3HqVAeNAwbNfDSrBOL/MHbKDM0MA7+XLV3Z8fmG/+OV/Yc+ev/QKKGT0ppzb99/+zv6Pv/9f7Y/ffePNh3cBo00IHgcngkBDf0cJgexLqS5SoF3G8CGwKKBJjgZ/s1e5FutCJSv3lvMoQDJ1OCS/DuVAeiYkA1Lwl88LfJSDKWeQ+ylgyl5kvwtwltPpjkvMoFPw0KtxYxBfAQuXjWmpeTREdFZTcE3jS2VyKh+kfyUrZDDoGnJs5SB7dk+Uf7qmnGB+t1vdUOmY9OmTPHB5tw5UT4xBc5Q6OqkjI6dQzo8CNKn+kQOlMXiwmQ2+y4oM4JnkDIFtN9RjllQKSsrpkxPNdyTHeW50KOujim6uoyxPVXcDTKdzmu5Z7cXDvROkVQCjZBim6yWQgmelzxHXVKUHslX6Q2uTyv29rgqHVsERrW8KAqRnxvVplMO8zlpx/aPB8c6+0bNpHWVDqTJup/NjhreD01QtxcAv31dSAnPmex8bpQzOFGOjubA+j6O5WofAeQrYaP58niJVXnqG0/nG/hOY4/I90jYLvHF6Je+1Qe+5QAsjuhC31VaB+op76Ts6nzwfNA/IStlMNNmVkxSolOuBviEJFDIG7EquT+BSeo4x8LoCHR7cycwpoPm+95OKjpfrFHqqxT4NPLPkarpOOIJFQSVT6J8CNZ3Gj22zLoMtqeeXTJM9C1gc6PBCkg37XUBUvzewp/FoVy3DdyXbtB4K4nNv7runeA69JCR/9H8FvSWLAbO0V7im5kY2v6pm9XmBL1ovBWZSmyf1QSQbJPe0jtqDe1myB89SOchcHCZL6H0FTLmG5kHyhc/wmuS6nl/zLPnG+LWukovp/kvPc7rvdRb1WckIPi9ZyP+xKVlf/u8OPTbNrll6SPCSbNVY9byck3ZnX/G5T3LYyzf6+Whv8ryMRz6eyzKacsczKdnOHOi86P+aA+4tAJXrci2uq7kUgCl5p70qvc8990kJpbXpu7Dd2yP0tKQXAkwFVVnaRdWw47xhZ/W2dQF7+21rDrvW7naswK5ptozKKBLgpvdPtqIfLwlL86UtJhOveuEHXwRQaVarrH46dLpveiPNsM+gO5rObTWaWI0MfGjH6AmVIUvobzS0o69f2tGXL535QNTci9HEzm5v7eqHtzb6dG25Z9g2LDs6ssEXr63//Lk9ZnOn3Kkv1t5H9unHt7Z5fLCWV+8H21tJH5oX5myXANFuOdUySY61Zsc2sKb0+9Ym6ASQkjc96JKRIElP2PXKmvXMGgSTR4+2ePvBxlTMwA6A/+o57gGIhUWAPkR+xqIN7rIL/eN+6jZks3v/BGzghtVgDDk9tc7FmTWPBrYq6h4oq+YLW11dW3V1a9vRyKt4ZuXcG6PrR4GnNAG/ok8Gmc30OkGOQ/d3cmHZ8Nw6p5dWvHplzfPzAA7ePFgb0G1yY7M/fWPZxyurbztWKzK7G99ZaWtrdvD/qK6iSpZ+yttds3vRB4Fl+J4gtEmiInJtvvBEUYIpS5LT2JO1zFlN3Mas1T3B0s84sjgyvYBB1Dst7/HR7R3Z2bNX1rx8YY2vv7L18dCr+ZzFZJNZuYhzij4uMgcpx1Ouv8B5stpqZtXDg+U3d1Z+/GTjT9eW1UKCmwcBlFAQEzwcyEe/RlDbZRfgZazOIZu8LHLPvKcCoaC6u9ux1uW5Hf/qjQ1fvbAF+whAtNmxhdUsX1WWP41t8+GjLa6uLP/hT/bp6sq2JMIBcrk9Yd46gP6CNwRua5k9btc2qteccu9hU9kM7ABdTuN79zUinVfEVqQneC75unxGtgLf8WpN8IeENjf1dd33iFWh0h+S4ymOILkcCKdw5xIWkpg4neov97siNdJ48uTzGfo5q2VBaEvheyjaVkquDAHN0uWi4xCrze67wtQkW7nubBbsS+lhYXKyM/FFlTAluZ/6DMgKBUhSG0I+vPQp88rn+Bt7WraW7ic5r3Xib66XJr7ILk79AfkSfJ5/mhOtKddX8iHPqTmQP3roP2rcui7zx4/0qRKypL/pAb3r+wK2EdczrHlmufdQDP/kr2k/yMaSbyqdJQzQccV1qCbQT2rr+xirYJ+6rZhUsmsvw1qz+z4B/jgu7U+daV1fr+9+5wE//Zd8DDBlnQ/5b9K5QQ7UQt+4mCRDIqvmgV5488XKgzOywZ2qNmJbvE/SBIIRulMSfr0nGu0AYiuM5Tr0GPWAU+yhwzOB2fp6V6VXaL44OfceeRQLzBdTT8DnbGdFzXpLs7Oq8Mon1zvN0O99Pp3Zalty2EJRQqz8Ya5uZ2O7Ws7stNv2wANBG4JIVDpN16VN8q1VjdzWi62d1HK7bPRsCJa63tq0WtoirzwAsSwrT1xYQt1HkMarfkJidpAvZifbzF7UuzasNZwWFfpWX0dwFIJMnpSQ2Zze5atg31D5Aw7WpYf7OrOjom1H/SPHhL65+2TvNgsri8waZWVdelpCvQqlXr3h+nxaLv1ZoA1uNzsefCJx+2k8thlYeLtpk8XSHqF/RX+zRj4HtKPIQ6VXrW5P6yDL0OnuH0ScDd+o3K7tqDu0Fb4XWEgWgk+sLfgsCQYFfSPpLw4TgtPubb0SC1wdKuiaF6eQzLL23lmSlQQIGU99U3nFkMvCTQhCiaGKe4S+TcFPZtwe/9ju+845nS1MRo0QdHQGpXVpY8ZglY3AxxalDVodO+0NQnsg9iN2TJ65ziYZx2V6XvM+6ASOSOqjMKFodL3aKes0bVsUXjGHDU7QjWBrVatcBvj5WNMfs+ltVtz3r6Dp27OU8XwkuTAfQWbB2LGnewdD5uyFpPLgf3Ev6TS+73Z2pDt3f73avy9ZLtnCPiPoJXmOzuHHiw7+7r/5t9VyObdBr2+nRH2Lug2PjuwrstRfv7J//z/9L/ZP//RPuwoAgS0SJotFiHgF4Rmyo1krmhH/1V/9lf3H//v/sW+++cYXTFR8oofxg18G0F0CXg8pRStQJwXHJdQBRM+Oj723EsIHYNkdbgB4FiKWtDMRO0q8esh2AxjlZ/z4tFM2VD9JeXk0nKBSbMjlIEJRhGzqRgCbeJ+xcyCVXc01BCo6P3YRI/VECpPKHzngHBYWW5nbfDdUtYRMbCmFFGT74osvPNDw008/2Xw6D/zDHpSIFUgWAE9XtPUQQFPgiY05pQnqLHDj++aLjcLSwJMrOVeUn2d8SinqN9RaXJ8fGZT6W5s4NQRSJe0KlcPvlUIhk0bghBQxWW07oyHyThN4EijmZayRusX1rwcsQnM1hEYvZsifD47ty9Nn9qx1ZMU2s6LTsf7psZXDtldmHJ0cezPUZrvjAo1yVnfKbQ+WaE/K6AjAoVRymrmzXzcyXggICgwEnHchhwG43th6Briw2VGh0U6ZvcR6dT27N4DkNIrjGg6SQ3GBEiGwMJn49ZSRHAyCMHbGSSBVe1rA4R5YopQ5BPjc0YsNvvV5XyuaGybNdmUU6Jxqj2pu9Gw7MDwaOwJo+C1wkd9ZbJzs946NyNMsdQwTObzaG+kYeE9G1aHscKAC59epg7ehVxzrmud+xm6uPtm3//Abu7u/saNez168fuGlrp3BwC5evvGgUAOZQFZBDFgTzCSr0JvkTiaeBct7q/XS12RJdScy5X5k2+nCastAxYVCJOu1gj7ldGiD1y+sd3HqQVGdfVFucg4AE52ucxUC+5z30FAw/HMluVjYiqwTsvdWAQwgO7dazG0+ebLFdGT5hIbAM1vNxt7UGOe/3uta8/iY7pa+eUNfv61n1i4JXJUzWywBOKc2XSw9OPPhwwe7vbsOZxTnLJY0ZxhQqiDwsl7mYmNHgyMPPJ0/f2FvvvjK3nz5tQeeMEDm0yf7/T/92v7+P/zPNp0z/liBSXnzJoBtrB3Lx/UkT1l3Ga0KFmmfC1CSEykALXVGtI+1f/iOXvN5iIA4/0+VqPb4zmFOwDnPAIlnTXtccl6SwR3w6JzK+Je+QydKx2l/S5bqLKkBO2dEgSc5JWn2WCp/5WQFGR+qKnkONwaSDDbNI/fSOUrlWzr3mtv0+RSg09nTGKS3As11MC71fPqsg4GcnqQUm8+kDkrYB/sGy3qOVJdqnneSOFlHDCfpEMlGrTM0EpwbjU1yJnXkFBTjfnpf66m5V3Ui1z9MMplO5zsqK+1fOdGab9kCqW7VGNSbkc9Ip/M9ASOeeCUarJjEIuBA+1jXks7UPElv6P6pU5l+R/ta193pXgzoLFARa92VRLBzJKPTqz2lfbl75thoWmfsP9mred0BSH58TJHu2AGc9cppeg7PWzqfUO/ouXbXSKhZBPJp7rUXte+wjZDPAmz4nIIj3s+UXhRRpwkgly51cAYaptinwMccA3huG62W3h/Fbct4LgUeOWjfbnsgh+eTzZuCwJzt1XwWk2QiVzrsWLFnnfPAJ1QxKfCi53VHsFazfr/rTZbJLpW9xpimk6UzHwicUeCH74fnxeYMwQW3vYvYYwm7OA9Zg1pbyWTZh3yHezhoGc+sADLNh8YiwE5nTmcWfSV5qc/oPd+30QnXejIG2SbaNwqUSi6leiI9Q6ltqrOgvSYb9ef2muwtyS7Nh2Sv7pHKBT2LAiECwvQcOk/uxEU/IZW9qS7S8+i19HxoDbTHZANqTmFEYE21L+WIhj0W9GcqL7VeWmvsg91ZitmVVErtXgO8iH1Q0uCQZCXyLfUvUr2e6hPJDU/+i3qda/D6z+ll6Xc+r4CXgngC6nwfbQB6RG+ae9+JGkmE9Aqgv8JsZb2V2TBv2smgb61B17JusPepvsA+xObZzLANp97zoUbTdujzqOKNvR4ygGKolI97Vj8ZWj7oOcAF8AsYtZnTv6e0nCDaaGzVYuX9pnq9M2teHFvz5Zk1n524T9PjDI5nNr99NPvTn+z23UebXt84lR3UbARKioszq8hs7detUdVsO5rZ7OrOlp+ubTt6tHwxt3oV1kbnRWCtkg5YC7Kafc9DI160LWt1rNEfWEEVAEADgYvl2sEy/6Hap06D842V86k/y3QcfHAHDfHZsbEjTSp2s5/TmO3s50wMJiSFloFeCaIfy8hGr2zTalr79MR6Z6e2pboLenMAyLtHqx6evNKMYAqBJ3pNaP+Kas/1hJLV6jW3qQk8YXPnnb61zqkUe2at4zPLXjz3flbz9cZmN49WkCQxf7T1p/dW0Mfr/b1XDY0nj95PQ0FVWEh4NquWoeF9vCeJkzvKP/ZvpPzHDSfxlSz6kgC9bWy5gbIp2AXqneEynjMZA099/NkIFB4NTuzi5RfWfvHKmm9eW3kytNl2aa2i672UqTqqHMSi0gkgMLPHUahEy9G145Etr66sur61nIo6Ksg2j8Eugf5IleP04Ij///8LPOWtgtw1px50IixA5aO+9V6cW+/8xOzs1GqDodngxNb1plWrrWVPI+/VNb26svqnj3b36cq2q2UIPDlwXbneWa6X9kg1n23tYVN64GlW1O1xazbFHo69K1LgX7am5Al7PbU/JWtlf3Gf/8RmEINHSf+P3u78SF7p2tJTe9sjYC2qgvE94QHKgIHsZeY+WAErRMAhAibC5zg7Smrgu9KxsiFZL73P9XX/VE9r/VSdDCaxKlfeQxGZoGfGhlFyhXwNPZeeUywssj8ke2U3+nMe9J7Us3L2lUCl+dN6SG4f6txUR6Y6W5gS95KuZGyioU9tXr2ve7joij6U7s/1SKxDR+tzCgrxWccGPa8i2mbIyRjcCSc+98CTfvZ+yecsFBq39LiSK7gv/oHmL/2ta5IMq/VIE/zSRBd9b78X1E8TQ3mfUJPOj66/pqLjIPCU+hP0V5ftgq3iyfKRHjIER3Pv98aP+zWwN8X/wyZE4gF6TvbAtoy4ZmTL6vVDoQBtD6hG9iSEBihawGy63U7AtWKLCtclWe4FBySU0Jqi12rb5WkIPMFsRe9YBZ5A6odVw06tsAbsE7a1Nb2l2K/gqly3IHpTo7bXA+isl/dUWiNbqYLOnFqOJDMCIASe5jkUeDXv79TLoeot7AjGGCpDrbTJtvRgE8kUHjTZlrYgqYwlSZoQNnOzs7ywV82BDehBtJo7HanvJRKsocGFGo9AWTyrzDv4tgeeqK4qK6+46RLgryr7YfxgH7dLWxaZNTdm3aLlgSdnBIPSMKtsvJx71Rb9LfFhCEgRCIGelEqrrKjbdL6wpfc1DPuIZ1PgiWsxxkd6UEWqPT+rUBLGPk+cIfo64sOA26HjnAYvoAYehNsu2TuRscYrPC0Ej5zSk75bBONChdnKg1TB5yABmmfBjlrE3uEksTBHBI7oDwv2D7MUe4Z+UPz2OAJBtJgU57SF9Ya1oPCjhxVYNnSDJb4pAUMzKrug6hu0u64nXZZD2Zxn1sxqHj/xqiXLrN3tWgUFZPRrup2h6+8thidy18vNM2s2AjPFeDpyGeDxgYoigpZXpLnOgL62gGYzUn17AzecURVu8GfUObFXE3MfetsGvx78F3njSdGRkYwA1w5no4otSfyUjN/5bfWQtOm2YkxSc8zob//dX1dEnC8vL93xHD09eAna3/zN39hf/MWf2//w2rWN4AAAIABJREFU3/+P9pvf/Gan9KiwkOJBiPCgDCrccOuTgfPKtWgk/80fvvVsedHgqMyagfA+gSdlsfMAirRJyPE9JpHv8R6TwudUPbVel9Zrd/wQYaD7hmvB97kJgqfV3oH07lzFieJ5Ly4uvOrhj3/8oysO7oEzwNjcCVksHfDne0wegQmPCuJQ1Os7h5xDJzqVZlTKfohoKtb6HLRIlYwryJi9rsVLM355jWcX/UmY78L+8i//0sfx29/+1sZPYxsMj1y4AnLVHMAImRuuPBvhsITAUwQw1gASwVBk2XbcmuvY2C2peAKkl8KTgk8VDYEZ7i2DR0pGG1CggpRq6qjzf4IBCjylRp6cTRSnHEc3yd2g3fMZ4wwg1MJ+CYEyBUBZF6L9lEk+6w3tF2cv7fngxD/f6Hft9NVzaxz3bUC1E7zkrbbzwIZoewBiqVSRktb+lDEUQIFATbBT3jhPyQ9UMESwFTCglFLO85pg6YLqpan3myI7eT1f2DX0lE9QFLRtW69bd9D380QQCRpArsW91SeNeQtAQAge6fkZBt+Tkahs2hT8RsjJOBOoIwPWDdosgAvp2stglAEmIy39nMBj6CdlaMrAV5DRHVroGWL2vIIOgFn8hHMYgm0ymg7Pj+SFjE2NbReIIHsyOmG+17LcOKMErd/9+Nb++T/87/bx6r0d9fv21ddfWJcgz8mpXbz+wqnwcHgLHGioGpaRTxgDAcODQC89LHCA6UU3o9JoaqunkU1uH7wayuiTBD8/tBnNwtpHA89mbZ6dWLPftbpntQfKMne2I4jJ2sKRvpwFuST5x/nmGdmTc8azWnhDw8loapOHJ1tOxraZjmw5Irt25JzzXrL++BQCOlAx9no2fP7aiqO+Wa8VmkMv1zZ+mtiKBpQlFV1PNnq6s9Fi4Vnrn25u7OHpMTjfBCop0/UqLyimYnAgJ4BMr66t77svvvjSXn/1tV08e25f/eJXrhDp1/f0cGO/+Yf/y/7P/+3vreHN30MDU09AcGpHgcns56ioo2Ml2SwgTCCRviPQSWBJCoppD6f71MHbGPDmmpJB7GkBYdpTAiYFNO/P3Z6OgGunn9P1UvBL54DPKaNP8oPP86PnEACt78hhVCYmn02BOf0t+atMbl/7WFUhQE7nXbJZ5zmV79xHSR9yJNOzpvHu5V8AcnRNMgIVLBS4mTqO2ApyRnTOd/I+CTTq3KdOpozI1NHROHb6Zpv5npLzDigh2YKcUbUGYxMliK7njlAEERgbBqLAYp5RewebSNmcCj7IOSQxR7L/5+ZXsvczpZH8AdCrqiScf8bjiSZQwUwm1qIXyAG/vxzkFAg4dM51C4HimpPDcaTvp2us+cUwPXT0U/2h+ZLzzDW0l/m/gOV0fOle3VYh811nggw/jQmKU6OhbRL4kq2i54AKQfsp3UO780QGXwzM8r7sMH1WfT0VcNGcOuhAYIhM/rhHJC90vtgLOCMY7ALEsVB1DgBtFpFKVRVru3MTs5IdnEx+9Cw7fUwWfnREHWS3kITCGKazmVeApz/pGXY7YB3oK2E9wL4gmNbtBbCAa9zfjezt27e+12R3SLaGjGMy40LWNz/NZrCX5fiIuig9o1pfyQkFr93RidfR/WW7CJiS7bS3JUKPC10rlf++16qQzag9yv8lsySnU/tVa6Nx6L66vp5DslRrfni+UhDPHc2kyk+6Suuyc9KSRuXa09If2te6r+Q8sjN1/A6vyXspiCq9kNrjSt7R3KQBMu+jEMEU1721UI0fzvg+M1/zq0CPnhEqYo0PvzfI4aAj+Tefz3a2TRrQ0Lyn67c797uK6LCu0nGpPtb8yS/T82p+NA/SvxpvOn7fN1SCwDzgQdW69/EE5IZ6ZtDp2Ml0Za1V5dnGUNW3j3qWQWdH78311trb3H2cEsosqt/IcidRZwUYFgCoRrtlFdXo0Hy/OLf8eGBLeusCaM1K/+6CTNtFafly5TYeFD4ki9bbgVaueHlmjfOh9Y6PrJM3bPswcTro8vs/OYUeyVCMPW+2rH56Yo3Lc7Nuz7JuzZp5YauHsY0/3tgG+u7HBw/ONJFbMeit9U1teZ9j7F8ytek33OpYs39s+dGRZdCrkWR1O7HFeG6b5crngx5EATpaOc17mZtnmAME4pdVsScfIJM3to++nc4I/rvvjbiQTsNTbjybvJ7VPRCzhJKu37M+fab63VBJtd144GQLG4EDxSHwBFios+rPE0Fi13UkdEH1uVk6hSL0OXm3a4OXX3ngqTE4tvpXX1j7+aWVec1m92Pb0jdqNrLy9pM1n6Z2/6fvrMGYxveWk4iAv0jSFnRQm61V25iU4/1ZQxKYjyOCudCrO+sD/Y5qNW9MX2aVbeqZzaj2jBWPgKkkWrp+8Az/EHQ9anVsXcscjOt0unZ0/Mwap2fW+eKNFS9f2GqIvKZ3GwD/1sFRx3PW9BeZ2dqzUksPPM1vb+3xu++s/HhlzenM6su1LW3sOkQyVvOn9frPBZ58valk86oLADLwmbpTxxdUzUEheHFqrZNTK87OfX85Gwu9tT9e2fzmxra3N/Z0dxt6stTBXNZW5VVoEE+fklphs6yy+/XKnqCfajbsqco88FSRsOM9tPfVMPIXJDNTX0E2UhqAcGqjpAeQ5LSuSTb8oS8iu1s2je6BH+R6JIKBfr9YIZPapNJxjIP+N6nPwlh2vm8Musvf5xqqTpNNr8AW33NwMSbFSh6KXUZYQ0oj589BCn2STCMcSDaAbCq39ZJelan/IvntGFUEKOWLSX9Jx8uOTPVaat+kvons0MM1TP0bVcSqUlq6TXaH9rXsVv5ObYRWs/NZNS2fk33BfOIfK/Dk44wUlmHMuZXrfbW7/IN0vPJBtMc0v/ztAbkYyDrcg7JHCCBLZmudtDY8c2o7KfDEuHb2Wuzjnc5ZqkvLbQwcJH3xdG9+s/+1/7SH0nPEvWjnsZtn9ZHxHoIbDzx5bzn1qQKbi8lU9VrmPaXBadGRmQXaMs6EN6nwpLNYkYEtuI5sJ43C5bzr+lplg07Xnp9deILBw92dTTzwRMC2bkWW2VmjY4NNzfWMB/ypqKKqkiRe/JM8BEFIYqitQwEEvZ+WjcxbLpCkgg5CP1EMMaM6loTdWm4DmAbWZr0y8z5LBITKfGOTcmlj2ECKjtHHm34/BKygDkUkwxLjc1KWdt5o2pv20DrItfnEllBQgwcSRNiQjxEqtRabENTzsUARvtlaj+fYZG7PNIuWTbcb+7ic2vVmbvMatK0b6zRCxRP6hQoddO5oMfPgyiVVPLDtlOuYZJd5kMd7IM2XNiGrICKkXmmGpvY+6EFujglK5AEzIKHEsegdcVTsQQgOGWn+dn2evGdWbpsF1XKRVSnSxKpvI6KpUxSe4Kcx+bmuzDrNlhesYJPgJ/n+q/9/hL1JjKxplqZ1bJ7dfLp+3f1OcSMiK6srU9Dd1CR1IrrpEixgwYJNg9iwYMEGsUK0GgkEEhuEhGiBEEKlBrFACClXtSjooim6uqisUcrMyPnGjYg7+uw2z4aec77X7LtGdOGhG+5ubvb/3/8NZ3jPOe8pBe2eqlwpMBkPrVWNpH+XLZ7kHSxN7GuSfLxfIwlPbrNQRbT2/ReBLvbAwgNz8tudTcvp6kpWmywd3/UeV06jV/LvBMsodKmUm96/kfdTuVyi1xRV3p6QW7YxPdYppCCok1qy0PdJ/le9hn8cGK5TJS/X2+AeCVBeQB4TrriOkgxdBs+Dmt9x1nLYF8yR8BSKNNiH0jm61kaGpUBirgdcf/5L//xvrjEACTaxMQgE/cZv/Ib97b/5t5xm6n/47f/RK5bkPAF+SBhGSVY4qQE0B0i6f7Dni+Nli6Mow5YwEm0N36ncAfTNgX0Jdb1/Molm99xDSg8HmYqq8/Nze/nlF3Z9eWW3l1cewfTodqK+ItLLeBgzDhoTqRJLAk9cg8DEn/zJn9i712/8vdyX0j45vppQxkgDOsbCdc/OzrwKgGxQygw3IF7KOnEFhmGVgA85NFJoUsIuIFOpn5ytHEgU0ADoxfMD6D558sTn7Ac/+IGDzl7e50A0pXYA01EV40BerRoZHfMoP3XDI1UIxbWjYsPHh2PotDCJes/5UrNsjaThpYT4FZBZm1DKIXd+3YDfUHN8SEfCHFCuynfGr2CZHExez7PVPWDrFT3bMTmwkSouIiGa8YdQQEiSIXbU7NhJresVT0/PH1kF2rJW3fbPTqx9uO+AIkEnDr0LtsXKD37JM4caH1TkCVBU8OQDxZ2EqQyMjUGGMZ2MLoAyrfOa8zaZ2+X7tzbo9V15Xr175/uZ8lx077xe9TUnSHpAFl+7HY5BMhDJBhBwo8CTKp64v/oGheMcpaCaX1//FChToEjrxe+emVKMkv18TXOgj9eVnax97OuWAih5o17N2RYELniZte61bVS5FYbeNygJNhlmuaPIcwmMkUGk8bmBlRw6N3ZSuS/0fwSeOPOf/+Gf2s9+/COn/6C/Hbz67QfH3oz34OG5tbota1OpY2Z3/V6UoVJSXal5TzeaF1frNTcGyJyAmnIFJdLtvfVo8Hzb855LPGOtVrcG2aDtpjePLlaq1kr0mVxDso/SX1W0Tcf0uYosBtF3oWAUoB7Q4JfsncnUJnd96727sKsvXtjNqy9teHdry5s31m42naIKkLRzeGyFzr5V9g+tuX9oteen3ryQwFX/9s4zchejod1fvrNhr2eX97c2mIztfjyy4WwSpeacM5TrguwSzm8oQuenpUJpZb5fP/74E/v4l75pxw8e2qMnz9ygGPYHdvHulf3ZH/8T+8lnP7SlA4NRleDOWqpwjHMeGRwC9xR8lFJjH0hmKLghygnpDGXLSe7mMpbPOD1VohNlj8iplI6TkZsrV71POjEfDz/noKXeo/OTOxcbOZASHeRsybnSdeQQyunQ2dJ+0ZnNwUTpTzmQubOUA/HsMz2bHAIZCbyu7Mitjo/AmOQe15eTnoOa0psYRbmjrueXvCHw5JV7qSpK49QZzwNbmkM59VxDzYNz+ZTrJ+5PQJv3ak/xXfqaymfNlZxWgSZy7mRkKjDlNkAKVKFP88CTnnVjqNIcPFUNa56ZG8211lj78wNhS3XNaOrPyNjkmMuAxa6BikryVmut88LnJJNzZzZ/vtxJzHW1xpfL2l2H2O9Lj9yMSkd6hmcWHYuqwCSrtX7MB1SL+V7Nz4Q7A9C4QamhoCl0USk7dkFAKqP6lV7TWru9JxrhjM5ZZ5RxbJOmtr2scuNZZ0WBRWWscw2eB/BQ+myj4z/gqY/eKJpHVTzFZxc2Hkb/Uv5JlrF3BMxQob5bheJORKLMaTfq7ghoTakA0B7cWkrbNcqdJvYH9hf2ND1E2+2m/8y/SjUCFu/eXnmfVlH6Mh8CELgnn1HwNs5Jyo7jjM2hQtxScebnTPLDkw2yinmdQe0/fs/lqzuoybYIuR1BeslMnQ3OCl9gmQI1ctmvs8J7mBPtBcla7aFczmlMuQ2v9+nZ8jOkfaQMX1/zRE2qMev5uI/uLVnIe/Q8vKYkLp2j3KfQPuWe2k+S2drvktP5+HfljfaRbLJmEyc29rjv+dSnK64ZNM2aez3TBhii8ogepWJugA4ts995Hf9ONI9cZ1de5T0wNFf5czBvCtp+HQCby1cBcNoPkpvMgWSS9gXv4cyTWYp/HPKHLOKF20j0iGjWavZsWbb9as26FXoDV6zcqjpgsJpObN4feaAJIIrP0VQbEGo9nbmdiH9I4IUAzapWsQJBkgf7tu60HPQhwNCgxwGZ4vd9m4+GHnhaT+fWKJXsYK9rxVbbSt2WVc+OrP7w0Mr1qhm9aa/7XvVUur3xiqdZrxcVIfgO9LA9PbHGyYktC3Nr19s27Q3s/vV7m9/e2vz6yoqjoe0BtqQN8oFOzRLRqAYjK7lIQLINReBDW3c6NoPep9G0en9ki/7ICsO593Saj/o2GQ9ssZ7YurwyTilrrKofZD0GpO8TAJpUVednOUswEJXSmvNN8sOy4DT3BMEW+If4BbWKleotl2VF/Bn6M9DXyakTw28iYONrngLD/pzexD41OiegRsBuvbARvfoabdt/GoGnYmvPyt/8xJrnZ1Zstmw5xfaPBLThxYXZ9a2tLt9YYTyy5fW1FQj+Ofi3clpFQEggUt+PqnpKDAR+DkmYS/2X8eOpfnLAj77MVEKBc6TAg1eJJVo3fC5RvNEDC0o+QDAAx2ajY5XugTWfPrXusyc2f/bAz/R8VbTpBGC2FHTYgJzDgU29p9jKKmSMX13b9c9/ZpNXr60yHFsdP7kUwQK3CRNFos9h8sldZmTJq6qw9Q9AO5TkiieQAKgR6ONZoGLCxzruWvPwyBrHD8waMDQU4AW32c2NTe7ubXh5YaPevYN7keS49CxugGB0z6hYtmm56FR7N7Z2qj0CTzRvZ4944/pElZvLQskD9tyuT4CckdwRja7eL1m4wXeodky2p/AR/Z7Lmthvad9ngScSt+T3yK6T/Ge8u0m/XIf78C+/D68ztjyBRolTjEMBFyWBS4cQeJKtLJuee0pnQikqubybdCW7WbqE9+WJO/zsMjYlykjv5XpQOkV43Ae6JWNi2dW7kle5L7ar63KfTGssXSJdm/s6WlvZBG7XJ50mu4Vn1mc9OR6qsSyYvVvxNJlGQo/WWPtIZ0r2qWwJPZd0ugJZ+ntuo/AeZJ/2ifSjGKe0Fzb+QErsViK178ks8KQ5lp8Zhz78Ku2v3fdQBSM7JK9mZ7753W2LRJfsc5jkoY+JahzkQiESTNx+Qw4lCmJeb7Y6ga+QVEzSFRRqxIigg6X/9DqKIZBBJIAwv8g3cGD3QW3hPXwIPFFNdQdmTSWuB3XLtgeNbq1ljVnYA/R0IvhEYYP3UK/WbbqO5C9woeo8KlAH67nNypE0xxqCFzGvBEAm9DhHRpUKtldvWH1ZsMbCrLFcu31A3zlkPHR2sNLwvmlxbVNbexCKyhiqX30fjkZ2VK7ZeX3PmlTKTIYReAKTITGYWUm9jobLKEagfz1UwQRMuuWiVQsVp4rjuvfTiV0sp9YrLt0GoSKI91eX5nNGwEaBJ56FwFOFPoupgAAM1auLbGVjEmuSLCu4Pl/7NdBD6Fv0Gz2lXBWQiAHrFcER0LaUfKxUEFVLObMXMp5gFTTNS/pvxh6Pfbz1hxcL4gZBQQclnCc5pHHwHAQc0ZkEnlyeUUVFUE+tbKb031zYfjMwAuwCbFXfB+OxtZotr1jy19Oecl8QTDrdlxCnyw3Hx4quhz1YU6EfesWa48AweD9YJbMxTVXdUSFU9uesco5aBJ6qjrN5H6wU1BErCkxsXghUS31XV8SiODsReEJXeZ5AqngCq1PFk/vKKfFAmIvjp4la2/VZosWOgG6cSegbJfukH3IfnvXMfTrJ3MJv/Y1fX5NZRPYUbzg82rff+lv/ooOwn332Q/vH/+SP7OLiYnMjOU5S1mruykDIIuLmnb0oP/XPpWZ1AluYZIHnZFcSeMqVNQPLAWwiu3LsmRhAeAJG3/jGNzz4w3b56vOX9r0/+EM35j2SSnk8i01lUqK6I+OfAAwVUIBNULAxjl/9zd+w73//+/a9733PDSde80qWtPlyBUY1BE73wfGRffrpp967imzQ/c7eRjkrWOsBCotMoxwQ1LPqumxIzaWUCb/nQCcCmvmjxxMAAdcDOGd+2+1OUHxRZpqylTDWZfhMZ1sKu8V67ZVnCE31nnDhK6qrrOLJlUlosa3jmGnujaPtzZ+3AaXcYMsdbSmm3EnlGamAYKzKxFH25WaekkXu101UHV6xnO6pwFOAX9uKJxf2HNZa3Y7qbTtpdOyjB+f20UcfWbXbtnWjbnvHh3b04DgydFMQxrNUcIXgzk0HVI8twzEHQ7ZObALfQUI2DnYCfFKFlo8xy9CmN0+/P7TLi3c2h7ptOLR3X73yABQKFGCtsNf2dWecOjcIRo2ln7LtQ+gKOA9QjC/2oQJOMi43ey9F2bXvcoCYnxHG7Kn8S0IkFza6Vw7ACRxyvnEBhapsSlUdvE5WnUBogQw8h8YoRaL75WPXzwJtZBDmRugaK4RyYMA9MgIJ0mAYDAZOs3n3w5/an/7RH9l0NLQHRwfWPTq2/fMz2z8/t72HJ14Jh3HtfZd6PQ9skrXhZdVkp9RWVvPM9yhnjjGVbDoae9UajY1nZKwChK0KvqdQJFRlQq13cBr99NxZIKshrRvK0CscEtWIl0fXa5vKKJQvZ+b+5sYITs1oQH17b5cvXtoXn/3Abr966QGk2uTalSLPzvUPH55Zaf/AJqWqtQ+OrPkrzx048Iqp3sCqq7X1L9/buxcvvGLqajhwI4jsG/h/kbfzlCGIbJ+vKLVPWX8OsmMBlFw2f+Mbv2SPP3puZ+eP7fD4JHqTDUf28sVPPfB0c3lhvQGVWNusfjWDD6cJqpdt83g5VLsgEfMnZSlgWMEBGbtyIEJOhI7hH2dKn+e6Otu8h7UQgMnvOfDhxlICrlVKLMWdZ8/JEcgdho3syhwnOR7Sr7w/rzZyJyeNQc8v5zIHhbT3dY9cl/A3gXa6Vg5eyvjQHOgMK1gt4C4/X3o+yYjNXlaGWirHkJxkzLquA8epjwTPkDtdclaVhZPPmZ6B98tplTzcBchcZ6SKJzcekxMT444kC+aeLwXwJSflOGvvyOHXM/I7a+00JMkZ0nyH0Yg8CP2o8QtsyMFjzecHgjb9QuApr0jI180d3JSxlIOuAiMwkgU+yMbYytUtXa3Gl8tYvaZzJMc/P3t+LQvAnJ8FRgi00Fh3A08CA/zcJWrN3TmSvUDGI22BN2sClajovWg8DZVVRhPpBnYCs9yGSo5sPv86uzpTkiu5waz354CCgk/ay17FVI2eT1xLwUaBI+7gL1eecSd7BjtD84OjQ2Na6V9VtPM5BRkPDo7C0aHRa9brRutYS/QQ0oFOo5yoEmoAH4k+V3t4M6+JNYCKK+4H1R62JbYxVUzac2/evPN+g4yNL8agJtrhaBSMPmnb4PiWUnM+W7gTpD2zuwd5hjwwoHPFGBWQEkiiNZecEMDz/xd48uzXrGG55prrMH7di++bdZF+yxICcvmkc6qzrL2r58vPM+si+505yvem9p90V57UpP0i+Sc5zRzJRuA12di6BvfQeZSeEygl+Z2Dcblvkp8j2X8EWwgsSkdOJ1E96vYIdkUWTMsTkKRLy2T9psx7bMmw0VK1tOv4bY+2XP5prJJvOpv5ezTv6HzeH4HIrL9qYpOQztd7tjb7tlpAY8xtDH/OEnI8HG2qmEqccyqByG5ere0bxZodt7t2kBLCrBp0fAR/lvd9Gy9mznxBIIBG3wA+gDRcK3pOlG1dKVmp0zLrtm3Zrnnl07JW9c/W+jOXITPo4QYjK1BFCaXKumgNKOX2D6zcbTlAX2w3Yh6GYysOptG/s3dvl6/f2rzXd+ruEskIe22rnBxb5fAQLkFrNzves7T39tIWd7e2uLrySv29asUpgiQztN+Zz+1eoqcgjAA1q7T3rfnwkRUPD20KMwj9evAiR1Mr3I1tedOz8fWVDe6vjFqZcr1iIyj9yOhNAR+y3H3ve6UTsjySAwRAb0Bwss3pr7iceJWOu4nQCsFSUanbIlVLr0m4c0AFim+gu6UhMz0hgR5DKXs+dFl8+blMwa8lPXot+ocMRkOzetO6jz+28tGpB3Dmzx5Z9fyB1aHlLlQcKKWSanh5Y4vLWysNLm15d2er95e2en9h60HPAzmAT16tRXWO/FkqfxLTg6j+5BfQaJwqKe/rNF84JZBT+aR+uG7fpyx+QD0Fnugzy3sWhQg8HbQPPOGMCqLm6YkNT7vW7h5ZpdWxyQp9nJg+PGK/tKu7W1uDPwDM3V7b/ecvvb9TdTy12nJlw8I4AL8sp1RBJ53Vv6zHk1cQ8tQObFWdCsiDsovwperdrtX29pyhZEV/spJ5FcKaJL/RyO6vLpwiXPRHLvMKAe55dcG6aKtGzXq2ssvlwu5s5YGnGcAngY9E3bVrH8iuZa/v+sX8zuvoJj6v8yF5Lt3iuMJsm1ghmy/Xg5qjuL+ij9ue59BUyj7FDlDQS/JQelc6QQkrordTokku+7kXekU03wqi8VzS8wp4VMAhssRoXUdyEvAzv7d0OM/F9biOkmQ0Z5K1SrDJdZDvpSxQqXXQPXYT1BhH7hvs2tL8/evsa32G51XvEdnuslcYn+Zb49D4ZA+g07Tueo7cjizS3IfqEvkACRuK+wN0bHuMyh6SzZ7bbLJ/dudmt+JJ99HzMTb5lru2h8vSxDDiz1WIpGjv+Za+NrLpn9LHt1wL/S7sR2MWCE2gWfPLXKvKSvuDvtJUBcleqGSYG3oB/JJKRvmNJAFIRkPFB15Dv0SvKF6FTgVMB3eFog6d63sntVpg/giGIS8m4NXVsrVrDTulonK5sHv6fs8nHtwAn2mvCrZfqlt5FonYi2opaPLY27DnVKoR4CoXvfqlZeET3s/GTpeHf+v4G8wKyB2CMvPFJgDRqlad5q65Lll1tnD7gCoskk7ooTSlPrhoTrc2pmqJvqsbRpiSNVdr218X7bjasgY46mJqs3WqrPYgSNVp2nr07p5HQYXT/kHDVijZAX0oixXHiCaLhb3r3du1zWxaK9sM/JxqW3oFLSJoRHEHwROuRTCnayXv8cT6uT1dKNhgFhTCU9oqFClRjQSDFQkMVrQGwZFkexPXVCsLBZ7Qa+DiBEjqpZpj0J7UsKboLAWnUBlUAa+j6m97PgL7Dv+AoEdUFwNDiH2BPeI9mdAnq7UHnhx3KULTGL1xOQcwHJH006g3Nn0Y3Q5ZROsCx0WWkTRCXIHruY9GUCixIHXpcUlQbb3yeWNN6dNEgA4873iJD1mJAhXs4izwxOvlUt0LXfgZZx8GM6tVnImL5/d5XYbNosCTB7WQex5pI0ki8A38TSeMA+WiAAAgAElEQVQ7LMf5xsxZJCpO+fe5/IhrhP5zmxnK4tRfU+ec6jDJV+mEXJ4zh/m19d7C3/ir317jXOBw8u/hgyMH55nAH//oM7u5H3iwQhtLhr2Md6iQtk5hBCkw7gTIIMzkIMk55z5SvmS86iEkXPKIGw3uJdh4ICqzPv74Y3v48KF/7p/59V/z6pD/7X/5X+3Nl1/5waCKiQlhLFNbejYMQg8DhWAEfI0Iw5OjY/vX/61/w/7g//7H9t3vftc36+mDk01/JR+XKlVixvw9T59/5NVWn332mdMI+qFNXOsKWLmwT2WRMjhy40YLTJWEQFDGKyNbwAKflUPllTlJGQrcLFYq0QtmuXS+Wd+giT6AjdK7H6TPR4aUg9kIkqysOq944tCrrZObQilwoPFIAWv8AEN8SSHqWfhdY5USy0FPKSYCggJQpSS5l7IxlLHh901BTKg6tA+J4opqz6lCE6DI87EXmvWW7Vcbdto5tE/pNfPJc6t096zSit5OLapZPLsxqvKgRvQ9mzKrpShlwGwUsjisE9/nBvjMOJOpJvMYtjpcM7ZCOEwO7EDROKSnzsSDE8zF7c2189U6QDKfWvPocHM2XeilSLM7+eWSDe+jCifOY3KaLCmBBJxgYIomSusnA5GMbSlygR1yLF0YZ4aSjK5cwIjqToaEzvUmmETWxY5hwljlQCI1N0DyWsDBNhBB1pv2nu6fA6SSHQLKcqMvBEv0ePJqyVLZ53k8CnCOnwc/eWHf+4M/sMHdrXU7bTs4ObaT5x/b3vmZdR48sHqz5nPHXNzf3dl0MLL5cOzNouEGLnZrHniivBXOcM/ao8H6KgJ3pXk4t9rPbqTC0UrfrjoVUPubgJWDh7Uo6VUPOVfa3gA4PtNoBsjHdbguz+L75uLabt++s/e/+IVdkJV4fWnl5dzqs55nrZJxwrzvn5xY4+jY5pWadY6PbXl6bJ121yapaqq8Wtndq9f25U9+ZKO7O5sV1zacze1uNbXBahnBpwQkuYNVxfCObDqCqsgeyt8fP37sgaeDByfe46nV6ToASzDusx/8hX3/L/7YFtOJDUZ9Wy6jUaZfo7BtXh75H1sqHVUE5HpCFbS58lPQQntRcjd3iuRASd5KbgmM5DPMt4z13KnMZaAyYKTbXDEnAExAnBxVPifwmJ8VLMjBV+lKyf3csdK+z58V+STZqznMwTfJ6d2zoznRs2wMgiTXJOcUfJFMyN+Xy4uvc7pcJqUeQHLetXcVrHMgKFVhumGf5k4yQw6nnkNOYa5LeTbJX41D4weEwsZg70RwKECDWPei3d/3N7JRTq0aLwsw1rWl5wQEaCx5QELOqwBj9q/eJ1mVyy+BoprXfD1cB6TmGAKceU2gvH8mS8zQNTRXmuvcmJQs1TzlZySX6xqz1n838KT5hWpEsl9nRbpd9sxG1qcP6Z4hngPuUyBB86d1x1aB1lqBPBIVeB63qWxls0XQ5Cjwkp8xt8ESdUe+X3J9h4pWwEFggs4j73OqvKzCiJ8DPI9xV2r1Dc2i9oWCxx6IgrNdnOMpwUX7CBujXo3gIP/YR8gTAULcy8VqCpZLj/C6EkromUJWmWxM6Fe5Fn/3noGpmWsO2Og5/Xxa0FbHv6qfBYLx0Irx97u7nutKrSH2o/qlhjzl7EVPG77omSY5C60Dui7fY7kdqX2jteZ3XUd7XHJHPobOh+Q1YJ3mZxf08jUiszQL2vuZSsAh67Vrkwr80WfyoGQOCOXnVGchP1v5+WJd+VseRMrPu+S2B0pT4kkufyV/cpnN87OmsDTknxfIJB2Yy5zc7tK1HKhPNCJ6vjyw5f1d6NWVgAKAUNYmwMptNrPORQ6M+f4qpUpm/AiLTHwFnuLcbuWj1o/vWhfkg2y6XN/oNeZB8yrdoTWWLpa9nevJXB7o/Zp/7XWXn968PWwngkV4VwA8BJ7IKH6+LttBq2PH+/vWaDeMiAa0X8X+yIqjmVeoEHjCK/ZG7UsS6OaR+es0vwtbVUpWO+haeX/P1q2alaFArtacSnl5cef+zZj+Ov2g2COzukbFLTTUnZZ1Dvatvtd2gMr1LD45TCOjid29f2fLAf2aVtbEN6zVzA72rfKQyvc9KzWKXvECRXTv6sbWvZ6tb29tfX9vVRJz6hHM0hmWnc3vrhtIm6ZH1LpshUbXaidnVjo7t/LpQ6scdG1VMStPl7a66tnkzYWNLy5tdHdp88XIavWyzZ1BJYINDpo7ZhN5zrzO/OTBQIE+BFZYz+kyGAHYowT08LmoOGPt3dYqVaMSarW0yXLq2eQAj3XsnEUEZRTk8TOXZe+7/DUSSJdeLebU1tW6tc+eWfXBuTWOHtj46SPv2VrpdrzPA4EnbwRPb6Trnq2mdza7vrHSxaXNX7+y1fWV9/WAlcOzt1NQ0+38FHDzviqqIgJcYh5sZcVGzVrdfffjSTydTKbWGw/8WdFTCjzxvIBrjqNMFrYkykYLrNXS9qota7a7UGFY9fDQVieHHrxsHJ6Y0WsCkMpBaIJJK5vayqb397a4u7fl5YUNvvjSZu8vrUYbgvXKRoWQBdKpW18ciCss+L+s4omeXn62SgEQA3pTSVmkpwiJgkVAtpqDp179VS74PBO8W06pyrrzZELv80wGeAIaPUFuubABVkIKPF0s5na7XlqfxECeLwWevk6WS/7qb5IXub5wOZVwgtxHza/Hukiuym7I9Yj0THwmfB/5QK5PpzE/ubyWLA6bOkB5BZrypDfJPzV3z/Ugn0HXz1JSjHQhNq98omAJioRa3i8bDbklG5lgrOz3XRs119ncW5iQdBO/89lc18uu0rXkL2mP6fnkF8nm2l0n/Z7barp2Pp/oUOkPJWzJluR1jVs6wnVaFhhT+4fd9df+oeI3Dzzl1Inu29YiAUw2zK5/o+eW/+QYUJLH7gdHHOaD5O/cTsjt1dw/1FyoB5TbI6niKWgvI0ETnaX5yveqPp8HnvIxyqZGTgvfc8wlMVtIf3j/mUS17/uBXn6pAhFa0v5g5PSkWkfXD0neEHiqtdqO4yxGE+N39CpDR0YKg4Eu1mWQU3rSH6fqBQrcB+yN308OjzzwBCML1bB8FiC/sVhbu1CxOswd+AHVossiAhaO78LsAKVasWAtMJVi1fHmm+nQ7hcTt6llmxPUd/lB8gnPvFp6YGyv3vR7lNBf9BwGRqF4wtY2gnZttTSqlQYw4aSqGKaNeYBmr7002y/XDVrxKYl8aC16F3qPsab3oLqZDK0/T+wKJFsuzfZqDWuRyFKpOcX2slCwr26v7WI6smHFbGxrD6YRLFLgiWRrKPtGJNSUitZZUojackpeWjDMFgsPPK2rZZstV3bnPZgsAvBUpBk9o5quk5k77yGfGHQIzngVL8mCqaKnWaq7D+P0xCnw5D2GCNKTQFJm74cvFvR9UOMG5ogeWUKDiB5HrBJkgzmtFD2Z0C/o2f5gED5kpezrQtGK6yICNNPAJCTjaJshOUZSH/MI5k8vM+wyrqPqKq5zWG97MM4r2OgDT5sb9lax6DL0rNxyHel0etgw9JJcBeUg9we/gHXLsSRsZRIm2FP1mvfRKrAvF6nPY40iA1q7BGbGxPIIOdUeOd4ehEu+ZbUe9KrC1GRjb3AoqqFTwqP69YpqT77FLqaQ4xtUicsXym3uwr/8nd9c42S68qpWva9MRIjXVioX7fqu783lubmEvC4Uzt+WHkHXoTmbGm4zcXKUGSiTLXojd6hS81gJ+I0BsymdC6WLwOL+BJz4xzV44H/t3/w71qk37b/9r/++/eJHP4mGYU6XRs6L2djL6iM4wYZ0qj0qu7r79q1vfct+/V/4jv3u7/6u/Z//8Pf8PgTFFiobTCX4cly84VypZMcPT/z769evHfTnmqLy40BxPweWMUTLITT1XFIycgJZGK9YSgCigAcpNwE/AjG1MSTMbnu9jY1EFJQNRxUaRpffdx3VRFDycWApnfPIbubcibaADewUWukg51Qt2jS5UnPFBBVOFpzSc/nfUnmslIaUTe5AIuh5FilFPecmuyc5nq7oyF5ypbStiCGDgHUNgyAoEzB3uSbzj6F90tm356eP7clHz+zw8SNrHe1be2/P+/rAfx1OSgRQccLcqU0Kzqt+dhrcy6AKUCQMEd/LKWMkFHUALu60JiUXjkwIP/ZHmQwv+DlrZQdzBjRNncZeQKjxKAgdf6/TlqTIdsoG8HMxiv0T52cbeJJhJuNOQUvtRTc0AMnT+EMQpR5pKYvI1yTRG2rd9awCF3crEviMsqx8HpKRJFBSRlIeeHIFRFTdou+YMkxDbkCvEF86O3JEc6DC5z8ZhJsPOKVyOGGuOApFr0SCStOp7AZDu/jzH9iffe97thj2rdWoWfvoyM6+8Ym1zk6t9eDEOs2GA3E4xvRQ6l/f2u2b97YYjB1wWHVCgdTbHasSfCJwVK250eJnfxnctf5cKMFkVDF/nsVficbdyCwZ25xP5tBL0ZUxV4zMIQ8g7gSeqCLqXV7b1avXdv3Vl3bPv3evbXx7aW1vbElP55kbeM29jtW6+1bq7Fnn6NCGjZb3tcIJ835KzMv1tV198dJu3rz25og0tuwTgCqsI/g0m3slFoq+VCeLO/XxcQCybvVGy2lUf+mXvmnNva49fvLMg3Fk41+8e29/9if/j738xY+tUiw4Ry19+lQtAZCu9VXGK8/MvOWBAM2jZMzGuEuNeOUo5IGLr3MOc7BKBrb2WR6EypWmzgpjkCMgZ1JrKMMcecY9tD9leLNH0akKbuUOh4PGiXpL9+K6uQ6QTPKql7TvcwdOjoOeKZdZGotAVv2ucyiDgjEoOKZzqzP3dfObOyj6GarOkJPJ6AdESJQfoT9kBP1/efZ1j9xhVFBAe0T7QPJBa6f54f7IFZ4jqmqjYiYco6KNxwH261m5jsDbvMJEMkX3lZyTwy4gVOuhoA9GXz4mPYvmM/9d1/hA1yadp30lW0jzoPmTfcHf8/XUuHO9nZ+DfN/J4dZ66R65Y7x7vVazE/oqBQxzR1/7SPtToI2e2XUWbR2SE6LgvOwt3jejF2XS5+HABIjvjsF6adPUA07ylPfojDlImmgB8rOtfeXnNzUHz/dPvo/JEs+DYrv3cdqLHTrifE3RPQSedH5xXjfGffICwnaJrD3RScuevL2933Bs67xKT/tZJLM70dmFPg8aSN+XPF+yR5kTBcQkM/35ixXXKXwmQPyyU+3xPYK1Qa2ZV105oJmCRPS4VLApbMpt3x2MKK8SSMBIbkdp3/E9r2qSgycQIw/U57JsK28DGMmfiXmQ/aMKWq2v5Cl/l92Z2xZcV7aKzkEud3UvnTetxa59omd1RzTRCQq0F8DF75LLuf0l4I9rEOiTrSUbWe9lnMiu3DaT3M/PWi4r8yCwnk+BJ62rnjf8O6gbw37xM5eoQ2IPB/i/K2/y87BaRwLg19nvsWYRLJHcyn0Flz+FCCrzlb8v/13zKGdZ+iW3ZzX3jGNjb2ZBZO037iVbxEHR2dKD+wBwVDKVqDJbraxZKFu9XLZPynXrttt2QGV8p+n9naDiK94ObX0XQVoft9O1+a5xAEU9fPrQyUEJB83e4b7VD0iKa3mvIv/sVc+m4+jfOZ+MrUlfgASekERp9Ti/JD96pUkKWgCQYN+SUEVWbhsaoErJpgDznbY1npxbncSjSgQEAe9Gdz2b3d5Y4e7OClTrT8YOiuV7SmdL81irFmw5WxCaMavvmR08sMZHH1nr4+dWOT50qh0alC9v+jZ/e20LqIxu3tvo/tqWi4mVF2Rhh4+KXV4FHEr+B/YhIIzbCRlltrLwSaZapYppFAn7NfpfxH5x26VEtX8E/ADMFsWV+1v03irSfzIlPuSZ/Qo+cY35kkqitTWrIcdnxarVjk+tdvLI9k4f2/T5MysetKy+34mG7SQxFte2ni2t2J9Yb9q32dWVlW9ubPHqlS0v3lmDYONk5gDlBIgpBRY8yZOkylQBxfdVLXpZFJo1a3S7HmAEHLu9uXN/8eb22tfHKabW8cwKPLnspGIMip562avmnNap0bEZvnJnz1onp7Ym2XL/wKrHJ1aDvpG9lKiuyu2aDaAMv7q2xcWFDV6+tLFXPE2stjYbV7eJGGqc7vonrSE9qlTxxDkQ1Z7bOgCDKeMaDAUWFvfxkd/YZ/hR60jEW1K1tZi5f18FTcOGnEytCNUSQJ2olKEsKgHWRsVAn2zzatl7PFHxBNXesFSxET6n+2QZbb/WQf6aqs8SY0duayrxgaz1v0z+Akjm+kT7ctfXjmt8WPHk+28WSSnMFzJMsll22HgcYHKelCw94YHcctmxOOkZ+Um8J9ghwl5y2Q5Amnqocx/8LcBbXldCCM8iWer2WmrpILmgZGPhVnq/9L38Meka9Jfsvo2eSA8nne77JmOqkF0peS/7QnOS26i5LZb/Pffn9PpmTVNLAo0nt19zW83XBemwUy2dJx6Jam9j02cMEIR1KtWsGupr+iTlz611kP7yuZ4H9qV/uR3Lz/JrNN96VuntnHFAtH1imfG5y2hHv9aHKG/v/3U2EEF+5iOv2Gf8sqnBt8AleA/3U+DJMdQqPa9JOI+EZLdjCKsokYhed9CLzpBzQQmKDEafqB3AGDpyWH/AzxItNs8U7yvbZDpyXOio03V/AiyF5ETklpUK1rKStYsV6yRmghGtAMpFDzKUFtDfLaOixtaejELlEnIbzKS3nFqxEoFF9AJYm+uyQsllOM+MDdFttLzqqTCbWWG6sEKl4P38SEqYEuhZzG2wmNqAvnupmEGF3Q/KVWutCx54AucZTke2spXVocejOrvS8l6RBJ56s4kVCeIt1z5OWpA0phR+FG1vv2vFes3e9O/t7bBv/cLCBsultSpVD9Q0rORzRnIDLRecBrBcsq73foqkgXK1aiNogRczT5IY0Xt8GTTg6DoqnqqFoOtDD4Bx6vwsqW5OVHfeATJVPu839qJnYep/6MFE+sLj19HnqgyuH1iz4+3MLVTGrmuKtq6VonJptbBqJdifGAMVT8QKGBuBJ9cfBfNK4tlybiUo9LC1LKqngq4x2AtcFid8poEdWKv5HKktDYxirB1r2K00nOGIOelNx17txP5lz6EbjqiIStVEa9Z6tfBKMYJHYIjqqVor1wJPBF9E51RK3luM/pxgtMjQWhP8v77p84t7SY8n78GFviRgt4jAXpzBlbU6zajeS5WpkmV6DUxb/jTJ9cyzz1FieJGMkf7I5SrvpYot970lqwv/yt/8zpqorFdNsNFaDc8eYSCPHp9bbzjxXkYopBxEQwig0Mh2dCMio7GZzsYeiPGHKBEICcXJZwjsSKl5uW+z5tfeVPBknO4xCfE5xodypb8RDgGfhQ7w3/n3/z3rXd/af/Qf/l376sVL520UB6E3K0vN9bysnn5I5YqX3h8fHNq3v/1tNxL/4i/+wmnrEBiueK3gmYRuaCRw0fslpN4OgMTQj2hxuKYomXg/z8Ln94jGJ35/KYvcKfbMwRR0yYEBL82sBd0J9+E71+Oz3EdOM2PFSGNO3WErRh+sKaX4MiDKNRuQzdbr+QF05QLXt/fwYV0iuuqGAQ6C015FtgNiEkMvB2pkwMixJvDkBn+aJ8Yhp1efE5DE7zyzHG83bhNwo2CFjBpd0/m/xe+a+oWI2c83NtUSczWQDp5vj8uQyVkq22n70D46eWSfPPvIuifHVjs6sIOHD5xWpl6s2tgi4u9jdWd6W7oNlcgmCylp7F0lT56IlLj6IeXNmD0YpEaGGLtEoVPQoYJhbSWr1SubQMO6sFWstVrFFqMQ3A42yCBOWaLM43Q42lQ8kSEYgMAWyGLYzKkCvgIZZAiSlJw7+64Y03z7niUjIQtK8Tetp/aAjBp+52dlSPse2mmsLeNORgo9njaCCdoJBym2hpTWRvtOe19gh6i2crAjfwYKBgAPRXtELyTo8hhj7/bOLr7/Q/vsz//cs0Pq5ZJTO5x88twapyfWPD7y5pjeOw7gbjh2vvrrL9/Y5ObeOlDUlSPjsrHXttZe18r1upUaDau0m96XifVlX6lhIpz4G0eCrNdmyEMHyuQEJd5xN9hGkW3O80H5hxxAZmzA0PnCA+V3V9d28eVXdv/2jY0v39rFFy/s4qsvvPS7DRXNbGxFQBwaTZZL1iDrtbVn1tn3rKFqsxlNGHt9q8xpJHxprz9/6Rm7k6LZpFb28uvhemWDydQWZLbjIJcJkkVwv1ShOqxte90De/78uf3yL/8V72n14OTU5su13fd79vLF5/anf/yHdnP5xuqV8qbiaeOceYaGGvbCSR7ZJrnjop+VLcfvcsgUKN4NiOaGeb4/+Dl3YBQ40OeVrZ4DLpJrct4E2qqRuXP2JlktR1Ngoq7vsos9Vw8qwY1CzjLjuV4uQ5WBp/frDAlklVyNoEpQZCpw5MZfqqzgdVVM5LI9nxfNl4x8/a5r83sA1aHfubfkgOSDg3jTCLoJbBdQyjqFQR4BIa6ngBvX036Q0ymgS9fZHb+cba2Tgkf93tB5zhUgJPCk8+T9a8lcz5xaGV76vOZWc5PPNc8gkEuva7/ofuxf9LP0t7L+uL5Ttbjh/+FXrmPQyXKAdQ89qxt5hUQDlQBVnk2JChpLfnXJSV1Tepb3KGAhQFrnYvfs6LM+1/SQyOw7OZVcgzViDNI5eUap1tMzDlPFm9Zd+pQx0UOSoLnbCq5MI7Di846RngJP/M51+NLe4r4KPOWgkWwxviNTZZPIiM5tGAA9Pb8CCDl4A+ApKhFVHguk8WQiI7ienBWCQcpkR957f8qQdZI3unfY1thSqdoiAf+Sc5oraKP6o+GmCgXbTvocox+9tcnWg55op1/qckZVStgXcdZIdolEFywX9i/yDDu0P+g7r7nsOPY17x+NAvyKLOhtIIgeT86bnpIt5JTk8sITtFJlqZLLtM/1XZ+THZKvZY3eJ7LL1+uNY7iR/5YqaROoo7VkL+VBY+kc7QXJgXxMuq+cLNm8G1sqgZ/5eWHuGJ/APZ5Vtq7b6ul8sPf42QEXKptTMBy2Ca2nO8cJ5JJ8kszN50aySudYtpLOJt9lu8mfyMEs6aTQZ1F1J9mA/7AFUiNIo7FKB2zOJ2dxPt7IdWRZPGPo6wjObxkzNM78WdAPu88v2SFwU4EnPqefPWknBea+Tv7l+k1rJHmp+/v+81TZlVeUVMtFp/iy8cSbce83W/bt7qHtd/ecqr5QLznAX6N65fLehq/e26I/9mckmOF7jiCCAzEk20xsmvp9rupVq+53rfvw2IF/KLg9+Nyf2GjQ94okUs+oWiotV96fodmoWa1Db6GZV+CXyb5NgP8UP2u58F4P4/u+UyhDoTmn30Ojbs3HZ9Y+P7dZYRY9A5YrG9zd2+DdO1vd3lh1OLISfmwlfG3GLPknG5x5rVdWNp9BjdO0QmvfFp0Dq3/83Drf+CWrHB1Yf7mwJskn92NbXd9Zsdez8dV7u3r1hQ3vbqxamTvY6P7vbOY2IaEAByIB5wAJAYtKkQzrwRR6iyUbZ76CuiiyiEWtD5gl+Qg0DCiETz8tJNCwVrHmsuBUhOpB4bZU1mdJe2a2oBcF1WKloIoGWNw79MDTwaNnNn72xPty7R0fuP/gmfbl8Gur44W9plLt+tLq/Z4tvvzCFq/fWm08sdVgZIvJ1Eal6B3hMi71etqMgx4YpaVnOHdOjqx5eBAURtCd9gde9URPYOQResp7hhFsQD8Wom+y+6dNWGCKthgOrVWuWrexbz2CaNA/tvZtzmf3D6x+emb14yOrtjvW7jS998nNtG+Tu54V+n0rXN/Y8IsvbPr2rZXGE6uSLV4Muk+Bi27HpbXh5wlBjawHpAddU8Uw6xhMll5r4bqQqgDSGujPVa437Lh14kuBDYAs8XkleEr/kOHEKoVJ9MLCZnTShVLQEXp/k7X1+LlodjEZ2RVVb/WqjSu1qB7Afq2HzSAZnusW7QHZeLncRLYgY1qd9sYXkw2VByoAK2Wv6Tr6nffLHg6Zk/wAS2UsjCslfsomku7ksyHrInGLn+Uf6HlYf14D+2F9cr9deoceKDyHmCN4r9tFKbGbxFphSeilfOzsNQBr7p8n+0gnRUVVJIw7VjGdbrAr+S7CNriG7EruL1mjPqV5EEq24K4fpPWSjSs9mMt/2RJ6Teuer1luP2tNNae7vzcbbU8O4brumyesUrrJCqxlBDd9XGt1zfPReeBJfpmeS/tENpnsLQfX0xrI9yQwuWtf6Toxn6VNRb78K2EwPufF0L+BdUaCiPpqu/2wyALj2RptfIByBCa1PvKltAb0U+J+kseyfTSPTnICDVkCsuvVwBPdj4FNBXq6aVRNeFIWyQgpSFWvVewOHQk9aEqwJYC9KkS1k8+Rqtby6q3U69ufwcuW1p5ETMVT4LhRLYnqbxXL1ilV7aAeePDNeOAVoWBC9D1SBRQU2jaZeY8nbIV5yWxUWDr1HV9gx2Bt0DfQUxt9O5vPXD93Gk1PZPHAEwm9Fe81EdU39BSiFyx+Mh0z6fue5B3Pd2Ql2yvSZxI6uJX1xrCTETCqWRPsdlW2Va1s11RgzTh/BSuvzHGhh3sHtr9aWW8w8gQ8kqYvxkMP0k9rRRuSLLNYeX8qAm/g3ExXj0QY+uuWS3ZWxb5NycKVivXB8uks1azbYDj2XldeWeSFH0ufGwJPyP4pNHbVhgf56OzkfZ7Ao0kyXs6NmXvY2HO8jvui0/AnvFoMZi4KTJb0YaLQvOjXZb/Tf4kU/0qharVuy27u77w3VhN6PXybdcEDT+g39hnFH25/LBd+be/HBH4zn1m9EJXpvscT1qvqbF5rQZOIrY7fk+xq97u4P3bLqmjlRs0rnrwSzPPq6XtYsk6rZfVxBLwIKK2KJQ/oTRZL13/+eSqYPOkm2GOqrYZV9zqecOTV0rPoM+e2brvlhQrsfdcF0J0he1UAACAASURBVCnS3zL1eALbV4+nkGcURUXCL++X3yy8zf0yqHoTPgOeiSz3ApaESeb08JzRHGNymZAwYelOydHC3/lXf2utKF6uVBCi9FLC4aSyB+EqB1tgSUTTt43hZczL0WJwlUY4hp6V0Wqka2wbLnIYJThVPu+ZPqlSYjKdeQZmAboVIqwErkpFe/7xM/vOd75jv/orv2L/6Pf/L/s/fu8f2RevXtl8CadjMRaTekRA7FQR40CJl/AHWNCo1+122HehxhxIgUgJ8Z0DJydNClGOF5O4AYtTUIU5UPaJg6Dr1EOCxmIJnFMZIder0bw0Ucvx2chCiYqtMOi28+Pjl9GWlMWCxqqVop2cHNnJw2P7K9/6FTs8OLb7u4F99uOf2Ou3l96HCnB4NI5s4UqtYb3eIICcRIWiDbOrmAWgaT2kQDfjyKiEBFJqvmQsKaNFCnXruG4bR+fOZg6s1av1jVLSPlEAFCCk3Wpv9oocVxQTB4l+YI87xx6sfPLsmR09OLGj42Pbf/AgQLFUwaZx5wamFKNTQSZjwUEjD9yFoe0/e/O2yPyU0pVR43O5Sk3dUNpO2oCBFQaE06YVghNW8yqgmN/ZkzRblGKXcvd9lwAsDEXN52DY99cJWOmgCzBQMFNGlc4ogQhdX+CDrs3rUyrk0pfe90HgKcu2yQEYgSSkIwjcFGDgzmPKNqWsWXIj33sbw4YMuETBFwGaMI7C+RU1zTbrHGNucz0cGsqqy2VrN1tOyYCzhjG1mM3s8vLSrv/oR/bzX/zIluN7q6zn9vDw2M4//dTmR0dWfHhse3tNq5PtggOAQzye2PXPfmGrL17bSaFq9yWCv1FZ1To8tMMHx7aqlKnd8gyE+n7Lg8/OX8tFCGxSqp14VxdkXzSi71yTPnt8dhEVi8zhZBrAvIA9fZfMmi5mHnia3fTs1Q9/bFeXb71x882LF3b72U+tth6nMuCSPzdrVKqV/D4Il8qTZ6kZoXm2SoAjJbu7vnca0dXwzkvJ71cru1/OrLdYekPoQrnq1+iPBlYt130OeLZOp2snD0/t8bOn9ujREzt79sT2O0fW6/U90Ad965/9yT+x4ejO1qkaVQ6E9odnxkCT6cH+oEjzcaeqNskBKTrmRPtJDhA6gy+nFk3VNu6g10Ke5wHQ3DHJz+6uLNS50/6SY8P4ZdTLKJZMFyjqIHiqKpAi97NZDsNc51RGuuYCmy0P6PA+nTPpGiUtaA4EOMo5yc9XPnbuwRwrSURGgUBBniUP7glg0Bh5v/SDdCrfPXtZa5YqniS7Nk5OkhsY2bk+0Bh8HyYqLCW9SO5rHIDznJ18zrm+7sXryOh6Y2tU4VSIKkw9xHJHVXJYslwBPAH+Cp64M5ECb6wHz6u9lwf3PQMp2TKSabIv5OBrX+U6duNoL8Im4LkiAzX2mvaSnNL8uSV7/XystrI2d2g3QHICXfSZHADQXOh8bgCmFCjVGBl3HvjVtd3ZTM1Jte+kO7i2wIWv2xuaKzioBVyQUebV8rOokAyAPJ4v11G5I7yaRSZl2CsRLEWn87sHAZJ85RkEvmh/S04wZo1VTgj39P0J/YOoCBIA94F8SpXPXEt7SfaQ77vUI4HP6O+yl2WXSFa57ZYAe+0Znd183fhZ9hwVTVQlafztdtPtaap4W+1G2LyrgtNp8w8nUnKNpA9MRAXAtef0LO6w4ACpWpyeT1QYbmyCD6sZc4AknyMlj+TzKDnHWKBi1T1ZO7eL4OrHoUs2rfavdAG/a90lgyUXZZfmclVzpnOk37m/dIYCK9qbvEcZ25qzXVmmxr+SF4wl3+/KeNbnPdiRfAkHXxLffOiD5AusAujhH3a9Ppvbhzq7JE7l+0p7aKtfVh7k4Hc5mowhALQtjav2Yi7DdM7mqaLPA7+FraNK1Zy3y0mBQelErs05EngrmiiX1ykpgvdqD8sxdns02co80wZ8m88/sA9y+SdZm8uw8FtT79sECmo+uZecat+D2L8lEtyiYrxVKVqdoA9Zxs22PbeGPXh0Zq3jrgNetdXS2oAQV/d2/+bCk3kICgAwudyCFghKLfjySQCq1m1RL9tqr2FlKNvabQ/eEpSYj6c2uHrnrAYAQHXYOpA30wAwmEOAHF9LqhBXBWffmE1m/gxeEVUKkAVwDkAGW66y17LmyaEHrebVtlUbBNeXNhn3bX7ft8klvZ56njFNc3X1CvSG6inRBPDBk7kI5tAbeLm2SrtrrSfPrfT4qa1Oz6xwcGjr4sITkZB5g5s7W1zdWuX23kpXN3b/1VceTJvP0Wtjm8+gJYzrskbQn9Png2z2jQ2XqL/kW9EXAfQd29Z9gmolwKsidm7VFr0A8aE65Bmp0nfuVvxWfCUPc2Dbxz1in299uimIwXJmRegSAaNIQus+sPrTj61z/sRqHz/1ZK42vbbqdV9v1gFAja/+rGfD3r0VB30rvn5n45/8zMo3d1Zcz7y/6ZLm69W6TegHTTCsVHHQsAz19XBs982iHXUP7WD/yArNhk1q5vSFvatLe/fyhS1v7l0O+NjpQVbAboqKL5f5UA0WYT0IqkgcGXpiVapNq5SrdjdZWGfvwBZWsjKZ94eHVmo3rNZpOPi1Oju0wmRq1dHEllfX1n/5lY3fvyfbwFbs7U6Ady5vU1AJgE5nd9GCbpZWYmvvX1KgZwggMfno9NGgAq0c/iprPlvCqlCyzvGpNbsH7rOxXpVmM+Riv2fVydiqnI/7O1/nypw1Xti8HnRFy9nSZtAP1SrWm0y8V8l9YW1XhYXdlYo2ok8L7BeMmYTkjDpciRIu2zijCeTN7VEFqJFb6E/JX9lHuY0reZ7blTlWED2VtvsNe012JJUbTh0JZbDWWH0QMrstdGGAgpJ9fHe7Gd8sMYrk4xR+I/mY+0Mas+toMu9TD26uqeQefna7bBzUfLKXpaclv79ON+mcud28CKxGfoRsOY0ZOyVPBtnFv7iPbDLmLdcPjEXBOK6X633uI99GeoyxSs9pvWRXaly7vgJU0/wt3xMbbAWbU9hRSj6RnmXO/IymihCtOevIl36Xns7tA73metXbF22TlcGYXJ4l1h3dJ54nsCTwFJ1PXpd9oMQX6X+3hQqReCXf2+3nxLIRtklccxM4ctrTwGB8f6xILKj4/HgiRZZoTsK4ko5yu0vyhNcWy7n3z+H+PicpESF088KrV0sE40lowV6iGjLZTwSpOD/qOYevGdSBgT8T/GHsBOoZB0kPXEN9x8FB2pWoJKIfEnKLz6JDx6uFzQoLO6q0HYiXvenngEpOKj2WK5dvvmdT8MAZDzx4BM3q2jrFilcrUYlKcIGg+YzE8XXcE91CsKu/nNmqAW9tJEBAyYf8fFSoW6tWtQZ40mxhi/k02nG4fVG0xZieUHFd/rkenS+9Igqq3m6dhISZR7NWjar1ayW7XE7tdji0Kdh+tWidVcn21mWnqKXa63YytPlsavVixY46bfM6KBIG8IE50xR9F9c2Xa/tkooybDpsl1TlSnU21T5ARuMJyRFRMeZzkoJKYgDqQhWYquJdn1nsRcfGllOrFoNKF7uHvUFwhfeIso8kbZ55Op+y86xOtVXyxYhxMIc3VGFPx9ZIjGE5Xt0q120yJZBlnqSIbiUgFX17F75GnVrL6uvom1UuVIzqLSq9ID1swmjVbHgg0vtikUnA/Jcrtt/qWLMUzBTsoTE4IYkr2PasH3Yytups6WtFLy3wzFKradaqeVJOxZMtt304vdVFqoBt1CPpTfJC/Qw9QSf5qryWJ37Kj5QPItnqa5T8OqdCTPEHTwjK2Ki4bo5veDuY4dBxJsYCXu33/g/+3X97/QVZLCkbQc6fgHuEwLt371xo5KCdBDTRNC4oxzYX1C6sE5VOTEZQwUVT7xSwEk3QdAvceNl4ip7RB6dSLbuBzaK3Gg07OT5yKqfzR6f24rMf2vt3l/bu6sroVwOVGWXWOPQYVtPZZBO1dwWTMArGQYkcJXCMnefzQFlqlC0HkcCTlB0bEqdXSsGNkZQx40IyUZAwyVzHhfEigm5O/5cAGwwpV8xssnGUOTtIAzVARhfmwjCVcu8qPinmWq1Jsad98slH9vTZYzt7dG6Pzp/Y8dFD++KrV/bb/+B/tp/97Gce7IAwwjOiPJgTBndQ68U/xqB1yTdTbkjlr4cSiwxXKbtcYUuhy5mT85A73jJQ5NTLQdR7KHnMx5aDN+xZFLXGLKOAa/H60dGRffrwqT148MCePHvqlF8Hx0fWaLW9manG/YHSyIwP1h2gA2Xu65KCTRvqvJQhomd2xycdaM0ZPg4RaD/QFhlx6lEFZRqBJwF3fr+sWVuAGCE4ZKzqGTX20WC4ASSHoyip90qptBfZQ8qGYmzurCajx+e6mBr7pox5GYUCGFaZIaPXZIS4AM+oSxRg0th8T8Blnva9BKAEe8iKD0u1NZcbAy8JOBmRGOP8jd4Aeg729tYg/DDwBF0D43WlOV84uObBQAWe/vQn9vLzn9pqPrDKfO5KvPvw1FYnJ9Z59sT2uk3vw0Hlkvd4m0zt+hcvbPnylR0vS9YvTdwQIAul2e3Y3tGxrckiW8xdeSCWHfBlX+A8EKQqlf1vbjwddL3Xl69Lo271Jn3aIviMfBiOAsTnvTg6Lrco+02lvsNh8NMuekN7+9lP7fLijU3mA7uDEuPFl1ae9YP3mPM9i2pDV+rei6rkFBuuZDybOlEUQa83GPpczRdjGy5mNrKCjSoFd9jIFsQoQQHRz8lBHBp5Ntv24OGpPTw5tYfnZ/bw4ZmdP33meoNec1fvL+3P/+yPvcfTcjWx6SQAL55FQGMOSLoMSAJbhrL2gRwxfU7BG+37PCAh+SbHQ/JE8pb7C7DMwUXeLyM7P3+6Xi4/IiiaePVT1aACN3IGdbb4HPdjXkbDyMwWIJ/LMjfGExVt7PnoLaP7a89rbvSe/H1ypnK5rnmQQ6n7a041Nu6jAFJ+/1xGy9mVDM31gMsHT2mNr1094U5PCjzln2eskqXSy5JbWo/Ilg8HQq/5OUvnjXvzXNPJfBN4krxRog2y1ake0nrpM9pLMsiURc93VUKLN1+Obu64fxhACMdN99DaaD7k1EmmbiZLVKjzcJj5knzNHWVlEGrOpE83BmTKntX+1X6Q8f2BYZnmU7ad5LV0kuSP9oXOj9ZKDreABHfGpTuTjeE2U2Zj6Rra1/m9eY3Ak+wjHBUHrFOFZWRmhR2zO28bPZIlHaFrfL+g05PcIYuMcXJfrbeCi7xHoIqCqVoLru8gbKI30jpqzjT/9L3L7R3ZBRv7rRFUJNq7koUKMhIk0t6S/ZTvHX7O7bZcPvj7naox5oi/EQzAHjo5OfFKa9+ra3qd3XsiBkEI6Wdse3e0lJCQqOEYq84EPTeUfObPmajY4n4BWkneysbNx4uc1t6XnMzt0QDBthU6AHM6c4zNgYUUpJBc1f20x7V/NVcav+xSncmtT7Mds8amdZN8ya/lCWbJmdUzSJ+oObzWd3Muk13j2a3pS8+ttQr9E8GfTYPgxEyw3e8B8ub7T/cIMC8AeY1X+177lObmrJ/Grz6qMRbw5dFGP+safM91pu7hQFQxdEb4kVR6BRuB7FABgNxfYFUe2JMckyxWD0XtSZ1TBYl1jVzH53pRclfyU79vzgnVM8km5to6+1pvaGSwlxwgXK+sXS1tAk/detM+KbWtc3Rg7aM9q9crVsPvHE1t+v7aBu+vPYGI7FYycp1abDZ3HwAfkMQdbL9Cu26lw64VD9q2TtV/i+HUFvR6HfVsMhzZcjy1Cm0NAPXnkZ3LMwBg+LwnO515Ez2Wg5j4ztyfarPJxPrjkS0rRWs/OLTugyNbt7repxMas8nw3ma3PZveXNsqVUnV59vApfaln68EABF4CnC16IGn2tkTs7NHtqbP0/EDa+41rdlpR+UqveKg8Lu8tuLNnQ3fvbfR9aVNaO496dliMjBbhLxH9nhyQS3RUSaaIgIrW1ufIFxUVNATCNu6WKnaCv1CA256s84A9Ja2Aqyj1x6yJPkcBKuKqZrW9SI0SgnY95wAbAh6b3jGNVRBZvNGywrHZ9Z49qk1z89t+fDIq2Y6B4ceePK+XPOg0lkv1lbbb1jv5sYmF+9s+dUbs5dfWfHy2hbjngNaUOtUOm0rdvZtgU1TwCcsWgn6KHoYtQOg2u8c2LwCTdzKFtAgXV/axVevrHBzs5H/xNS8j5j6Rnk4puz0hVUobVMSI8kB1XrDypW6DaBaL5RsOF3ZaLqw1v6eHTw4tkanYXXYb446vvegB6yOxjZ+f2Gj6wtbjceUIXlv2M1XqtxSZjjrNC2b73lAZiqfaqWKA9GeAb9Y2pyeTc4sAmZTsgltAmoNO3z8zFqHR568h79UIYFnObfx9Y3Z7a1TQdJ3ajQbWd3l39JmlcQKMl/7dSboh0rFxgWzm9XC3i7GdoVPVSnaDApddq0nhkZyZfj42+AD/hG2huRprss270+gvHSOZKNs6Y0dkPS0dJ9s8PAZInCe78Gwk/hbvC4bMveVcqyO6+gf50bJIutVVEDnekznWDogdOyHvUNl5ygxVX4AstLHmQKFnD+NSc+q63lgJPkssoH0Wfkj0DeJhk12rXwN+bh6dtmZkuXy9XL9lvsY3F9MA/JZeK/WQD4E95NM2dUjmqOvw8Vcl6bWDHngJdc1BHlzv09nRc+6TEm1edIF7+F3jSufFz3f5swVwOy2PcDUpyn2TOBG2/unVgaJJSH3S6Tbee0DX2G5raDXdbT34zxEIs1u4EnnoFCGUjMqvn0NVpFAx7U493zJts7vLX94NB5auxF4qmPM9E9MtpZXsc7GHnhy34hgKIlcm+TM1I+SoDqBD2hVXY9EsMz3wmzuwQffW2Aznt0TmK0neS0IlK+N8HnU4q49sYHedwSeqsvwMzc2ERVXYNspWQJGLbeK0x4j8ER1DwEG9BUUe91SzWqLZMfTy65ciKqcUsX1fG8+scFq7rLSe9ehX7zauGyftA68AtSDXSNaM4S96BVM5aKVVgVPeOZzTmXH8y2WHiihgqkLzSoyZlVwZpvr4tKu6SdF4ihtdMoFI7TUtYoHi6B4o28TCTTM83Gz6bp3TfA/0ZcuykWnkB0vl17x5Ho2zYFTzNXqnmwA1Z4CT8hd9XjyInOwKfQFJV6JCchxjrR27BVnIIOODuagYgT3wLMVdOJ55bvId5K/y9oS1IbeF5yLwFSFyugMw/H1XxVtsYrE4KiOXXngyeMD6C4oCIsV61YbTrU4G8+dAo/5Hs1mdtJoezsX5pGqJ1jHqFZv1eoeTKICmYAO+NkEGkECb/hRAMfp7NZKVWvXGtastzzwtIIevlb295USDgJNbSQFRNUR43WbuxxJqnw5TpmCd/I/qWKSfsjljP6eyxtVgvn6pP2Mbaq5zbHvje+cqtkVYGau/X3/1X/299a///u/75PvC5EocORwc2NljWtRcoXCPlamgYRPrugG46AMwQgm8KQouZQUPLtsGISPZ18uI/NUjgef9cik06wE7Ue3096AzneX76OUFQAcWhN4k3F26KcJ7yJR3lQu6go3ZQe480k0sRj3RlH7Rk+0TozPHZLFlsOYRROFw8ZRSxVDUqhMeB54yhWaO4gJAPCONvwOB3Ny6OX0SKlHL6zIApSg1NxK8SDLyVg7PX3ggbj9wwOj78K3v/XPegXF3/17/7F99tln3gi4Vm/6HNNvBcPeMwvU0DIZEwK3pFxyo2ej7DIuWgJPesb8WfW53AmUg55HWHPwcJM5lTa1GytJecpwYE20DjJw8nvJAKSC5PT01D45fWrHx8f27PlH9uzpc9s72LciQm8ncyh/XhmBvt9xONUUOfXMgqvVjZessaMc+jz7xw8kYJfXNyI/qYTBwAuFSKR7NQshsdtnREYuFT4yUnPjTQYSXO6AA8ytAk/Rd4FGu9vqOwHjApUljBDUmr/csJBgKaUebfnaaz86kJU1Hd3dO/4Mah4rxZuMEBnNPJ+eRfOeX99VfTLueS4ZuQSeAliJXgNbZ/TDwBMOFl+eVScKykJxE3ia/uKtvfzi5zYe3Npq0DfYZw9Oz6z2+Mw6Hz2hiMeaZAdWak5xBx3I7YvPbfb5V9adrmxSmEQwGiqTTtv2HxyBptsUxQ3v7zCoMalw8mbCnDdXYjQNrNndQTMAz1rdSgSaW20PYFGViMIdjQPECUckAlTKCGUPDgb9yGgYjO3i55/b9eVb641urff5SzMybi9fRVNN/iXZh+Ig6Fly4yTosJhHB4TJqCFzDPBotfQGmQTnh2RkVoo2LpWsT6B+Qen4ysj4QhFj5Hb39+3Rk6cRfHpI4OmhPTg792v37/r25Zcv7Xt/9If25ctfWK1atH7/3is6IxkhACue6QNQa70NxguUkvGgMTM/fFZgH+vNnItCQvtpd59rv7mBkYKxkkH6TB7U0PkTKCWFKzAtQJ8QCvpZGcJ6TZ+VPIcqIQ885SCiK/1UCi2jQHpGMiEPaukc5Q4L184NCn7W+9x4S8kOmlMZ0ZoPBWmk7/R53V9zzuekv+Qg+jMWI0Cke0qObPTCKpxu2QOS33JClOQhB1Z7RAFYPYP0omSF5p/5BWAXWB30YQEU87PUgPacB6umU98P6BDtGX5Hr+dNnFWJxfWQwfxzgzSrfhVgvHGWUtWe5oHP5IkBu+uz7WuYshWz6inGrCxFzZccZRmM6qGgMWl+dUZUnSUHNQ+g6QzkSQzKeFWAVnpE+koBRDn4Cjxp3/I9gMWQ2bmDnYMG2sNyzEN/Jkq4eexpJTHtnm/Nre+FVD0fr8U+UxWYy9RyUJ9JlsjuzJ9Dz6KznTsx0BrrDOqZ8v0MxahsAskJBd58XhN1SD6PXMdplFMV1u7Z0fNqryugs3uOfI0LZZtMImks7rt2uQxNNY6493cqVrwSGGaDu7veBgjibFBVJJ8gl68b+8QDJ1mfHxL6Uk8jGpPrXGv9eWa9pjOhedEcaG/xvrDHMzqYVJkQ+yN6afKz1kC2dB4UlQzU+ySfuL5ohPQ8kpWS07IxtPa7SQo8F+PV6/le8L/NIjN8d+50zrEvJdtyZ0/XI2go6ma/dqp24jNxpkPPSTdyT8m3qJTcBq5zu1ZyIqh2IhPW99kqfg7Hte79fTV+rp0/nzvjXgEjqms492M9Yv44GwFo5vorZG/qR5NVITNurZX2izLWc3kjWc+4WD/NrWSvAv8615I3u2vj5xi8O9lW8ieky3h/s9ZMjcrh/TeveGrQy2Fltlep2/Nqx+qdhh0cHdjeXtsqZPxe39rk4sbmvb77pGS4YscCkLi+SnQu5VrVxoW1Vbt7Vj3uWrHbcqAcfxX6vPVkadPrC8PGp3l6OfUoDvrDoAMiSIG/hy3nvXtJaqqUreq2ZNOuJgPvRwE1IIAHwMdkMbNyq2Gtg65V9o488ASV2WRwb7O7nk0vLm1+d2/V+dJq9LjKkl4k+3RWp8ux93golKpW7RxY5eGZLU7PrXD+yBpnZ1bvNt3WZR4An1bDkS2ur8zu7m1C0OTdpfVvb2zau7H1eOA9Rp2cPPXBqHl1EkGTbS8eZbC7rB4PHVxZr0tOVVNudKwITRjJn82WFVrtSH6bModDW01HVpzP/DsUToWFescGBY7roNRTxG9crjnw6FT9/KnVtsqjp9b66BOrPTi14WHHKbXb+12n1JmT0Ok9HKKnCMEQKtTmV9dWeP3eil+8stmXX9kcAKZStPvpwIqdPascHtlyb8/M+06UvI8YugsAr11vWqve8v5cg/XUFqup9a8u7erLr6x0dbHx9cqVks8xVcDS76tVwZMDAWQr0CyVaUzesGqj7T6HtaGaJUFnabd3fT/r3b2OA8ree9iz/aEUKlmBPsQX72067Fsl9V4bJSp410kpqVfMNawPe20zr66PIhlB+p35Vg9X4Mkp1S+HR3byjV+2zoOHHpQF8PJev4ulDd9f2vT1a1u8v7LF3Z2NBvdWJ3BuS5sQRF/Nva8uefQDKLfK1U3F08ViYperpd3Z0hPp5jDMJCxAe1zZ9b4PwHZSpZvsQLdDEiAoeZNT7XI+ZFPxdyV0y4bIQeot7hNyz7+ogNskQkXwQPpBelPyTLpH8yngD5tSFKoEnvJkU+nmXB7LHkFeSpdofSq1oJmS3pZsle2RUyfK7pJu4fkVqNr65x8moKntQ66/JGOke2UXyobl75LRur5sIs0B886zCItz0HqnVxRj0vu1vrv3yp8l1x9aA/QlP8tu1lw7PpTkQL7mWjPu43qrEPpZ+ld2iGwi+YbSTbv6d7nCds37HuWJTiEzt/Zh8gU9hzb+Jj273XPbhGxf9/m2IkrBMdmzYRNF1ZDsI+FMOk+wMc29x3xi9UnJLDwfgQzXY6liOfebNj8XgkZP66uKqTgqa4Oq25OzPZ4EbWngafgKJO0s50tnT6FwgXQJt+szumLYYtwewV4Bx0i90sGL3C4gR8SojC16YIFpAzOmKmnBf7Oly3neC61ffs59TWmLQfGB96arRB8hEkds5dVL9FqCJo+KJ6d6I/pFUsranOYNqtLJemEjAjnIuPnS9VCdoFWjbueVpmOMVDthM/D8rIH7aaWCVa3k+A10fQS8XKVRZEvgyfstla1eID26aHeLqb1bzOxmPbeZMwxHkK2zLtteIQJPULzdT0ZRTVko2jE6BEBpkSqL6WlNHz1b2BB6zcLKg4VuZyX5T8UTthBYGj18XeayOokeld/pj+TBp0RFp/2gtjC+/ilRAJ3ifQ1J9gBHIniDb4AOGA2snPos57Y955S4wpikFzGRZQUUGzzB7Z/U95lEBOykeVC/k+BfnC2sXqpZpxaBJ6e+hJWJgMtyafvVuiduU/HklXK0wCkU/f3od+wyxkmwbArlJMEnJw9KhQ4G/tjwIFWF6mWSNGpVXwdaeoi6HTxf2Cj2A/PluHI9+vfypcCTHE8ZlAAAIABJREFUUzgmeYjtIlmjhFH5PvKJNz5bSiKkOmuDsyTGD/nj8un9PGD3ZUEqrqOetYV/8Pf/i/V3v/tddzDoeyOFpTJUbiDwTQpIQkp/k8LaRLWzrGMaUXEtFrnVaqay2G2EnuoRCWMMbB7WJ5DjhGNQXDsAxKC5PsExKqKkRFo1qoXWwb9Mk2uEcOpRBPDrwj1lvUpYbUAFMgpT4CUX6AJxvDxshCEcylICXH9nQVVmuRGMxeJG2cnhyh1KbX4POvi/CGxJQUjpCowSLVOuEOV0hsBf297Bnp2fP7Sj4wOPyrZbe/bX/9qveQbRf/Kf/uf24sULdyLJGoKeiMATgBjjQ9jJsNHzaX7kQMoI0TNqLD4vaa43WmznB71XiphrydCRAZFv9JiTLVBJxZO+pOyZE/aDHE+NT0YC7z88PLTHjx/bw70jp4z8+NNPHQynXNKr9NJ6yrjRnt5VxN5DQ9y3BDq8UjKV6maN33XQJSBlDLrTkxqcE3hCqSygKyNYAWA+CtofHfp8H8VhDkNCglAGg+aIBqsKPPUHQbtHMCcP8iEAlCGqwJPWgPUXsKVragy+V8uRlZJ/5etP4Im1zYW39rgbUVm2tfa4wP046x/2EBM4ojEQHA4jZlsZQ9BJZyDG8vVUe4C2BJ7cYMdpTCAhRggVT9fX1zb44p1dXr214f2t9d+9tcJkbsenZ9Z6dGqNs4dWbdWs1WhbHQEOjQf9lL780iYvvrD6/djWxcjAZo1rraa1u3uedYlwJ5OhPpi4unf6FAS+N0wIYAC5+MIm1j3Yd6qOIpVMzYY1u/vWpMlvrWKz6ZaqUPtAxh1zRCk611wMxnb31Wu7u720+/tLu/35L6z47sr6X/zcM0sAHehZ5rKGKjcyReo1b/6O3MXwqnvGJZR74yglJhupUnbjo7de2/V8Yvc4U8gdSmyLBQ/y4xTW6nU7PDy207NzOzk7tbPzxx74JZBGVtHFxTv7+c9+Zn/+p9+zq6sLazXrNhoNbDoN2iQ3QFOQvYghkcBpqhPklOQOnc4rn90GMUNW6OyJ/kBnR2db+1cGsxw6AZKSe5JFufzbPStyCHQ+8mvrZzkZmzOXDB2uX4PjOAUW5cBoPK5ntuLvg+w13sv1FJjR2dp1TGRU5M8gfaR51XMzb5LT0nn588iwyYEDxq4glfS/5tuvn1Fv6Uzn18ZxyGVm7lQ68NdsbkRPbm+wF0TDIVtA+0jP6nqMjKQa4DsOCrIiHJ3QeVBkbKnYcqeaZ1LVnBxoBV0ke3hebBOMSSpGMKrytYx52hqB+fxpXlVRkJ/pXAdWK0GVku8JyUjGIadNNon2rvZpHmSRnaEEAcYnx13vz3Wx9q3up3nd1XE5zQif4XddG9pQd+yyyhw5/IxHQY18b2jB/XyuQz/JmXQwOVWRM2cC2fL9ne8vrxBIFSHOLMz/soxP9mceMM3PkeZSQQDtLwHa/nuyU3fPveaTwJPADTnjzLnkxnAcgUedU+nSPOCR69Nd+0DnNbcxdW/eCwCKA845iuqiglc7nZ2dOfDpMslKTjdB4ImKJwXyodBDP8selPzN12oyo/dr6DKuBbXitsfjNoihuRNAsQ2sRCCYZ1T1Uy5H4nORMevARwI8Y/7QjeH059fl+TVm7QXZV3pdn1FGZC7T9BnmVIkDuv7GIc36XobNFUkxefKNO26JqpsxyYHTWeeew1H0cMrBxfy8KxHO1znr91FOwAj3VMBbQRpRicZ8flhRldt2riupoFiIYoyM3wgaxfOEfsn1oOZJr0UiYZxY+WtaW/WHkr0uuZHPL+/Vvvo6AIDn5h7a0znIxxilw3JfRWcr14WSD5pn7XFsQe0B9AlrI1YLd54rdc9GRQ554AnquhR4ahUr9rjasE53z44PD20PJ340siFUdfdDq3jD6pLRV5SMZPpCOPMFgVSqUOo1mzfqVu40rbzftnWnbgUqoOjrNpnZajKz/tu3tqaP53hKhNMDC6r6x+asWNkDTNVG3Qok0DTrVvX+om2nUB5QJkWvNZp7U201nfnzAHrx92r30Gr1YCGZD/tOsTd489YmF1dOsdYphP8hGe6yKAXreG1M71DfSBWrd4+sdv7U1ufnVnzy1Jrnj4haGFUNJGZ5k+vZ1Ba9eyuMBja+u7P27cju3r2xycV7s2HfVqPU6Js+PtgPULSJyjzRnvn+TK9VABfROTCy1dvWODqxQqdr60bLygTVTw699wXVVrN+z1bDeysM+za7u7FR79bK64oz7/m+8H45kbnt58SLcKJpOHtpytnodq3+9Lk1nj6z0sGhLR4eOpUOAI55BWZkuEOhz3cazHNwi6ORVa9ubfnTz+3uRz+10dWVlcE7G1VbQZ1zfGylhydWoq0Ass1p4AhaTa3mladVm0N7up47C8Hdq1d2+fnnVrx8GxnOSHEy3B1PIfAVAYvV3M10D565Tq5Bo7dnte6BVVpNW3WoJAKcLth0MLb5aGLr2cRmo6EVoBIq08OibnXW+u7G7u+u3Sat1UrRB2W61a9e2UdCW2Hb68HTElKgiVl1uZFYVjxQugq8xIGwcsVsb8+aj5/aya98y/tNjavmWd3YyQCm04trGxK8e/3OVv2+Dd69tvqMIB09UEhcmzsgSjb4/XphfaqqaO5eLjnV3tVyaberuY1W9BNJFYSpd43PFxnziTqQ8YkGUPaXzoH0LXJENHeSX5JFufzhc19nS4euy5Ixkr0f8hU6raChk/7MfQmdC6cwS8FzBVw03nq9sZl/2RYb/CvhTnkijHwpyWjPvN9Qt21prCVPWfNcPuTvlf7M/aDctuNn7B+wQWS8n7HU51BzKJ0m/Sv8Q3aqbFoXQakShu/CJIV3yHfQWGU36dlz+1d2mtZM99J65n/n7GiMOebCeBz/oxok7S/5F7n9Dm+I9pTuo/nidSXQ5GP5YC+miqfN/CSGgZjnkNv8LeySSOJUewhfq1Ukf3FN2aU5Vuc9mDaJJNvKaPnO2JObvZJkjvwjvzf/pYR9l9up9xzrrL0j30V2suOSaUzd/b2gp1WCZLJ73NaAaqwKtXuA+dxvPpv4635ekAXFSPphvNDQRWLLNgBOZZI/d6ouR0/LZMLPgKZWFU8EayhkIPgB1R7/eUoJCSEEcVLBhJ9BJR6Xyk6Dy/gUoB6SiEClWLVi9VXB9utB1QaGPSsXom3BYmm1VcGrlAhSKfBEexD2XKNctFa1bntUG6OzwLihmy2sHR+PvbZ2OjwCJQQ/vBijXPZKqgZVYNgShbU1oONcm72fDO31bGi94trW6Fcws2JUPEG3h/2yrJetP5t4ZS8a7pgiBhLzU6+5FfNYKXp/q9FiYb3Z2PUoa03Ajzml0sqDcPi1SsaB/QscEduIYEXS7+VFBORYP8cZHD+NymSCU8hrt4lS4IkADm0tCDx5MUqimst9Il1L51ayXHJRMsbP6RK7ZduXkMDTbBl2mGOzs6XtNTquczzBqBABM5LUK/R+WixtNJtG0HC1iGShUqwBc0bwT0xIUPPBlOTkg9BEklxXKvr6ENTCl4Otq0CyF32rU1/2sMHZ35E8jjwlwcTjJeCISfewv/xsJ3vd54S8qMSy5T3Uki+qYDm6WX9nvj14NIm+81yXakTJHvk18g3i/EfyoHQPtrWfx//pv/kv17/zO7/jjieGN0qMh8grfwBU+KDALr7zu1fPJMG2dVY/zGBWhn5kCyfgM2Vxu/CoxAQRFd1sjmUEn9whIeKdABZ3BDx7KhxLD84UArwgwOVjpPlqZavEKMVjs0sxqRGljFcijHlWnZx87umZfnBXpmxuTbAErTtb2cIxPj6nHk8KlkmQ65ru1KWAWy9lSftcbHrXBPWUlFcOKgi0kZLwysn1wj799Lk9ODlyZ+Kf++u/Zn/tr/6q/e//8Pfsv/vvf9uzWXEivVEftF2VKMlzQ4nsu+Q55gdQDmruqEpB5s/vPWvUnDBFjDWHfNc1+YyeSRszv46uob/J+YaVVUEmBzbSWsjwkdMog0ZKmSonAk5He4f2ySef2De/+U0Hxr2/Fgoky7qSIZAblZv9AtXVIgVKPZCCIMwqmNJe3TUqfO9gMBLxd3q9aAKH4GSaXDnRtG2+DbLxTFrXjaPszeH+6YEnHAXOLGvZ69+n5tqRAcO1BOggjJSNo3v4/kpGr4yq3XWnqFf7Q9/zdSObTkCP1iw3Lj0bIzNccwMvPhdGT74nNPc+H2TxbXpohTPlho2ydtyw0x3D2Np8rSk5Ts1jySJN/T48cD2f+7m4+eq1jedjbxrdf/PW7l+/d6HdOD2y9tmJdU+OrdPseACFDFWf59evbfSLl2aXd1ayZCSh1MnWq1a855obawj4YWT6+Lx6sCZVZ6GICwV7Mx1ae3/fudXLVHZ2WtY8PLLW/oGDCdPUPDTPChKA7XKkUormiIORZwMO+7fWu7+yqx//xBafv7LZ2y8jGInhQxZoreFcv2TtAHKM4dbHsJtMrQBQ4pznKUOGaqNyyxYVsmEW9npwZ7fwQ5eqtmYOoa2Yzu1w/9D2D47s4OjQTs8f2WMcx4cPbX//MJ3XqX3x8oX94Afft5//9DPr93pOI8G9yEiRbOC5tJc2e6C4zebKAwOSg7sORG6os6eUcZifTxm60l25Q6Fz+5ft2Q92WwLVta/zM6KfpTc2DngWSAD0VbCC9RQ4KfCMoEnusOqcSBd7IkE6HzpHjC8PcvAZOdN6djkHSo6QjNEayLgTAO76UjoxW6evo+AVuOeASDG4zKXb5MQ40IBRWNw2FeZ90hcar0BH6UfpFMaFLSDKOzkXMh61tu4YkrlLw1F3AKOyLpz5wJhy51WOqkBNN3BTcJOfVa0rWc01VTGtM/qh47qVWZqXXH4KtM6dT623r2Oi8sjXNtdTMgrzPfKB3k1BFjnlXHMz92Qyt1qbpAHtm/xc7DrfuW7XGVXwM6e/4n1uq2VVwbkdkwP1+XmS3tMcOaFnFnjieZ22J9FjznA0s+bG+bX4HA6BzgxrL92hsTC/kiH6bK6LFFQV+MP9VfXO+2uN4Pjf1X2SYy5vv4YKTecNZ0Bger42ciZkz0iW5PvAnY1U0biZrx26RG8rWNhSe7ZaDU/KIfjU3Sezfe0OCzR7UGrTM4lrBvi+sLqD0qFgJRtzx2I8hYotqnDdTp8FeBRrFhXJkntyPrSeklHci6+86tvXLvUGECe/O0MpQzjkCJtrC65ojP5MaV40dtk8Gycq+S35/ObnKn9mra1kvOSZ1oRraj/me4nPKfCUg36yYfK9qrOk87bZn8mWQI5u9ce2hxfzrkCTgA3JuqjO3FJh797Pz01pZROaYicKX9m63H8MnUoKpkmH5WPXPNdqQd/sez71lIuxRmBfn2WsCuRpHTb2XFZFoHnWPmGckjHyS5VBLb2+K980n1rfjT+RwEnpRAFhkldcR/s3zn74SQSe6JVTo0n1qmB79OYslO280bT9TscOOntWpYJ2MLR5f+BBG4AFEgforYQPCnADKOGBp0rJadrrD0+t0KzZulWzdb3i9C0EiCZ3fRvf9WzdH3rFSGG2sCm+ItRA0KZBL0fwiKBvvW7Ng33rHHStsb9n1XbbQS3vddCoOeAzG02cso8s46SQfb0qe3tWpVqKnhWDns1vezZ689am7y6tQP8WAsI1eulFBj+2M8Aev0dG68rmk7nNVytr7B9b6+nHVnjyxOzJE2ucnlu1VbFqo2ljEke978XSbDax4mxq/btra9z07P71G5u8eWOF21tb9XpOJUjWMDZqGVohbP7kL7t+T7R7rFWV4DPjKdastv//EvYmP5JlWXrfMXs2Dz4PER5zZlZWdlPdLbBJkQIECJCgRQvQijsC2ojcc6l/gEtBO2mnHSVIf4RAUhN7wR7YVVlVOVVkjD672zw8G57wO/d+Zje8g5IDAQ93f/befXc45zvfmQ6teXpmRXfPCnqm7u7bYrcWIqHnC5sPhlb0b836dza5fG+j6ysvlaT7h+oKoZF54GawXUL50CVlnbA7Dg6s9eKlVZ8+s4LKK2en1sDBW62EEj+xETrOLr9PvWozZCQk0Ghm9vq9Db77yQY49yYja+ztme3tWOXZmdWeP7PS/q4/i2Ax+niwh2g478GSWcnmpdwzjm5++sE+/OZ7aw6ug05jxDi4cHpVw3yFvQ/OXnpJOZ+vVsca+4fWOjm1anfXlt2wx51gW5Vsendv46srK82mVl6trImvn3lgf8ymRoaF9/WzpfXJNrIQMe14PDqe2K8ij1uxjJ5IzzLBmxBseSgh3qw2/VwQHV4iuO/wyFpfvLK9r7+20u6erToVt1koiUzZqKI3sgn7BcfTYGS9776zbDiy6jq3ZQnuaeGkHuUke+54KmxaNhtYYXelld3Sq9YInsusIPCFvpmJY4BxCoND/lEOTM731EEuvYbuQk4IJ6TOc9neIv4li1JdzT3Rb9I3nG3WKcj/hXfDSnGT8KkwHviNakVcwz5AdsmecJL5AT5JZavkt2yBFKcLi4gbSXGZ8JZkrL7rGn2G+8ueSPGRrnP8sg5yRHJXAWKpfbKZm2jnpONVxrLsilTuyxaQDcG6CselmEx6UXOT4veH+Cq15VzH2bbscFqymb851xYd95pP2a1aYzL09DzpJMYhm07rrL0jDCAcWK2F0qobjBv5mjBnARtt5z6cU2wuvSvB0NKt7GGul+0V1jlwvdLFwidbzB2wYYrBhW35nQITNmdqXWwCpb1EWuz1KBmiedKad3c6HjShzyvjyc8BTqha2ab0z4sZRTievGIFDlH0ZJx/nDI4DfycREy0xKEB7iSr1UtOy4FPecBgM+MggUEi+4gAAOhDnCM4cuaruXMoOH2QOZRD450h5nE2uOO6nLm9wniUAYLThuwXMpO75ZrtIPeWcCkzmyHwwShUSiDQqGTusJihZ8myIlFiXbjDgnsf1gmsjq1uvGxgyOL0krTF2lpZzaa0SuDdS2ZkG5Ft0ypV3JHvGIDgG1rqzMd2vpjaEJ8V+nYZbOcdq1pzhZOqbHm1FPoXYUOXMzsl0zmruROKeaFv3jwzfw+Qxu144I4nngEz5xXN6HkJH82+2uDGsIe9B1LM+An6vRL7KW0r8mzkKdfVKsEBSSnFGATv1XrQMlnZ0D+M1fmMgrUPe07yOrWVJUNl77OP6MGZymfP4o9jhD/oFPSP73pGm2d2oaMIqPAgj4ZVyMqztZdLZB29NGCpbHWC4uEDKUMI15+VvScUjid6Yzl3yD1xJGZ1z7xrVBrW3d2zdZbZhNK/5cz3YAgwC/jbA3LbOxt52t092DpeCYYnoCFxPHkVpuh4UgCF4/gHDju3b+Ja4cgUb8Te15e/cwyqZM7hZuAw2ffi7WUrlf75f/vPir/+67925SWjQMKRnxHsqeNJxiIDCyVptmShA/QopKRcMD5FkilTgXIMEpxk3yhjw4VXJJGZhC4RaFkwQBlDvlz7JI8nM8/c8Z4DckbEVGV5RXlxH1+9tnE8OcBMIlSJZCIrQQ4NPiMQIcGMx1tETaoQZKR6bcbY9FsKhDFqLh8Sfi4QESzxoIwXoR6vk3QxalJRyIwfwy0FC3yWMSrC1OdmNrbDwz17fHZqv/jl1/Yf/snftUpWt//lf/3f7H//l/9ncHoQ+RsFDWW/VF5D/Ye0HnqWwEOqVPTOAk5RQvx/Op64RptUh10RranCTedYSsfBRCzVIW8qn5USTJ0lKdhhnHI8PX/6wl6+fGlfffWVE+EutKIxo7qTKZhwcyOp+cxe9fRJwDVRcRghMUsNUoHspRTMpMSxr1MteOV9rFEoURrO9yeRvh5gFwhyN+xiY13G4fuhHqKddO4EsLRO+XgaapTiOBkNYpPLACxERLAfAajq0aEoHwc6EkZJ6UERKr4nYu34FHhK0ITzugUxGtMnBEfsUSVhlpI2PJ8yQOnntCcELuV4VuRucLZEx07smwXG0v51QzGW9fN6x5vmyyuP9uTzGBNEoSBDBr17G40HbuQR7Xn/5r2NewNrHu3Z/vMzax0duOOp1d2xjFIalJm7vLTJ6zeWf7iy0mJqRKEAcnwfUKKmEUrihf0bjFFf/wgE1dyYuaAOLtGnZDtlOzvWwOl0cmitAyIp25bnQRHLoBBRIwME0ueu3/OooNndvU1GPZuNenb97W9t+OvvbXH11s86TrPWzo41iahsNCzPzIFB1qjYbDCw8dWd5YMBVpdRl5kwD6KVCNalTvHdPLeL+ciG9DSpVY0ClOMcYqrpZ+3w8NiOT07t5Zdf2dNnz6zd7jrJAlFCRNL33/3Gvv3VX9n5x/c2HA78XPMu+TLWy41Ky42RpGayHIzMn86+ZJ9AMmuvXm/I0q3u2fYnSUlFgdzUgBJwl4zXeRMoT2VSCrLlOBC4l8NIIIZrRdro7MpodedGLE2lM74x4j1iCfwXZIfOzUZvRpmgbIHUmH2op1LZLrmSGnYC+9ItXC8nSijXtHX+pY456TY5blK5qflG1soYTElLGejK6HLQGaPcUvkjwymVKVrfh+MS8JTh4wb7svjE8aRSe3I8Adj0ORmmyrJy4NkMGWkiI9l7Itl5DmuD/k+dEcJPwWkX5HjqdHqoq9K11f+1Psyf5kN7Q/OdYi3JUM2NwLn6VmhMOl/ar+gF3lsGdqrLuIccj9qz+rsia3VOdD4EPPnZz0msca+/p+NMnZq6Pl3boH9CYEy4V8CN9F3gi71INo/m53M6KtRlj5HWsYSS96GNzlhKhWouUpyl8fA+KcmtudqsU3Xb80Dryjh873kgVOjhxJeco5pLjy7z0rvh7+kaCA+mZ+HhHGq8Iin0npI3ftZLBDFtiXscT6w51Q1OTo98PsE3VDwgEIMsJ8YR8AjRvEEOpevP/Rmzy7pSKIulcbJfNXYybFWqc7sG2wArnQvJdelMyX/NvfqtOOlh2wzg0F9gGw2uPSH5lcp8yRFl5wmLSl4/1AWSoS6jY6DA595B+4G1VQCbPuv7d7WNltSZTNdpf3//k2xxnS9dszlHkXTzXq3RMKTagTI4eT9kNe8hORrsiK1TNJ2PjQ4rE0A49bF75sFyG8UzGoXAwnQs0h9cz1g9cjk2K/Z5XwbiM+C40P9LZ0EGfzpnOhOS76mOZL7U40ml0PmZMbGveLbKdLFOspuksyVf0rXnnqy9+mQiS0QoC2PpHYPuppzPwvUwTcazRW6domz7tbqR8fSo07F2tealyCoQP/Q8wdAiMnmZW6vRDRl9y9hkvJIFYqJetaxes8rRiZXbNSt3mramUTq28TS30dWtDW5uPJMdLopo2hWVHpAV5cLqzaZXb1jSA7les8PTEzt5embt/X13dkC8kI2+qlbcWcTazCfTkI0a5aljFEhfyDT6DfXubXU/sPzq2lbX9/4+k/nU+yo7HiACvN7wyGrWsN1qeeY+azNfrK2+f2Sdl6+s9PS5FU+eWuvssbW6Da86MMkXlpN1BbnnJQ4XNuz1zO57Nv54bsu376y4vLLF7U3ox1TNnGjL5tv+biEjKexnOZ8gC6vNltW6e1Y7PLXK8bGtdw8sOzy0ztGRjW1mFYJfloUtegOzfs/s7srGH99Y/+KDVcYh29IDQSnT5E3gidAOZKpHYNMVKqvaurNjlZNHVn3+xCqPTr1MXWVn19o73VCGm0wy7yfFWs18nsjsn+FoW+bWHE+t/O7C5j9/sOndjc0o/VeuWv302Cqvntv67JEtum1bQ/IURJGHPbPOma8itAVYz2xyf2eX335r73/1rXXzkZN4XmKPHlaQkrHknmcGEzhAJDaR/JWaNXZ2rXFyas3Tx1aDxDroBof2GhdH2UZX19Z799Yygo1HI1vfjzyLgL1PECDyxGP9Kf9ENRvb2qeMwXVSJML9HHngeegp63ZnElDr0d9Ec+PcppdYq2PloyOrPH9mna++stL+vtV3296rywleqtGREXNzb5OPF5bf923y629tcUl2HpVcIDiWRnnGdS2z+/XcRlaxcbG2Ic6nitn9uvCMpzEBxU6EUjJ82/OFCPONfUA591jKlHdRxrtsdUWHCwsIR6d6HNnC+ZeO87mONg7XqRyqZCRyRjrAAysKyuMGPJHihlRvSV8j22QTMRbv8Ra/hImlz4Td9a5c9lDncebltElxoe4l3STcI1wqnOL6+gE/kMp53otMQRHDD+fP7cOYDS2M8xAPCaMKi2uOUr2ldWIsClTQdXoHjeuhvlUWk95FWCDoN0q6hWwa/s58iUPkOT62crAv+NxDnOPkbrZtJcAY0oAMrYf4gxTDaz/U6lSc2VYJ8uDmuJbKVtrOedjnyvh3+V+mlHFwfGrOUvzIe2g/CzPJHg3BJp86pdI9yj03GbEqP79Y2mAQKvN0KIUag0r0jBTLM29k48rx5LgyVkPZcLnlwCHBGzMeSsZ637ESxD/VrgL+cr0RS6QRrItsnOdz8sOCfebtWkLpXZf9sUS3k/FwaUXZGuWKO63QCZPF3KZk26LLV4X3atohGwXH03QSHD2UN6U837rwjBx3Mpv5Z0l4QPEeNjrWwUaY53Y3HtiM808mlGXWXJdtjsN/tXRHA4EHrBEOJ0QdVWyOul0PihHfDULG2eKldcEry8LvQXk/bA2wAI6nDvsy8sHsj+lqaVf51M7XCxuWQvnlMvi/XrGDrGHtVTjL0/Lahsu5ZyfhOHlUqnoPdOabvTuCzy5RYrZki6xsw/nUljhksNdYk0rVezyhK+g5uVAgdtyz7lhLetqT0a1MHd8bUT77HuU8N+vu+GNfoEfYfyShML849prlgFEXpP5ig5UqmwxL9hxzm9p0knMuU/O5VztaxT717BGCqbwsY8xI7ZaqVq/UXdbyTthPko+r5drqBBOXzUZkiRVLx0tk1+FUxAFHwDfYwVtcRMfTjPPIdvTe8GUPCMExieOJ9jll/DLFMpT+jQ6TgH9DxhL/9H/iq3VGAAAgAElEQVTLQlCgn9XYv9CzwmLVHek731fRIScMntpRjtPjWqWl+nzuo07neu7BP/A5vDQ9Gh/6QpwL+cf/1X9RYHBKwKfGy87Ojjt8ZDzyAfccxuiKAOijFy0a2gxa0XO8MDXIRRrmeSAJSI+UoqD58iZKQzWC6evUavkG6TYr7jDoDwd2dXkTy0mGiMZOp2uTyfiTKHEnkTxdOjazo9lb7PHkJEkERy4gITIiwa/32ir9GB0bI4VS4sgFYozeG4xHwSkWI8l4Py20A4HohSWtcFOnWhldbIZacKoJNEihMb5QQiMqi40y2RruUhRkWJTLhR0dH9jf+4/+vmfWfPe7H+0v//rf2QzQ6hlNvGsQHpR/UeNBRfjIYSLBL8WWKmL+pr9vFPX/T6k9gSau13hlOKdEip6XkkD+meT+qdLnb1JWMkYETlhDGmg/e/bMvv76G3vx4oX/H5LJlX3xacPEzzmeuKcDiyzU6eeryn6GSPNyFxVP/5fS1/75W+NHmSl3N2Y8cSaCYMutHN3PnAF+p6gTnufGPcZodEiKjNT78h3Hk5eMG402PZ4oxcE4+LyIUs61/q/oVCcoojDagO2Y/SbASO32h18pOCglZRH1mRSIU2rv30eUBgIrREfrXwqQHaRbiHQgctfPRuXTUo2hmXnsueXOswDsBQpxEjoBQcmFGSRJJRjPq5Wfr944EG6UMimP5tb/+Z3dXd9Ya69rh8/PrH165DX0O7t7wfGEsrq/s9nrtzZ7f2H5JDj7IIBc6NfoSRfKGvmcxvIgAegHgOdAh1rrZI5wznHO4KDf61r94NBqhwfWPjiwBk4ir79rG3JbZ5DPQrq0Gw276t25kTvv9a3fu7FVPrb733xn1//2byy/fONGW7XZsM7BvnVPT6xxdODOI5oZAhgGl9d29/a9za5v3bDzLDZP9V3beGU2Ws7tbrm0HmRBqWQTK2xOBZdibc3Wju3u7tvh8ZE9f/bCfvHNH9jJ6WOX0w60l4WNRz373Xe/su9++yu7v7u2yWhq81nIOuF4p8Se3k/gQxHuUoJ+DqNy5RqBZOaCORZB5UZvzJRNZVa6R3UN39NzmwKf1PBJ5Z/uk5Lz/E5nK/297qfxpkQ0kewybkSUfWJgFAEYCdDLqEiNxHQskqOpgZcabZqL1DjUPKVj5pnSeSlhvtm/EWy4vt2UMts6hCUD8vm2jAjXpsaLn4l16F/GuKWDUgNIxr7mJhCdwdhTvWDtCY1FMsTPXyy1t2m2HKPDwrthbG2Ja57PZyWDea8t+b1t1KvAD5GYyBGVF9O6CIChvyW3twbhp1FCqdErPSmHDrpH85uS0tLLm3MSM5m0R+UcUF1zrRt/F+nA7zSXIkSkW/RMzb/2i+aGdVCZQHSLSHWl6+vzBFvIkZDOQzru9PynGMFxApkG0aAAr7mzaR4irgIpEnTzw3OtOcXxJNJAZfnQ6Vzv+jaWktV7P9R1fBbdKlynsW6InxjYIHJA+36zn2NGuN5Xc7AxTigxEfddeo4UtSyZ8RCHpRhAa5fKMY3D64JXQqALz/G65NFJAV70Z9KAOAZq4SiQExXjhXKomj/XnVGvae8TsauYFV+vZdDF4RwFAyT9km5ODTxhD82p5IDWHbJTGAhHqggcsmY5X5Ifkpta2xTLCofK8aSMMs1Zqgs015J/csJr7SRjdZYYL2NNiciNDFt+2uNL+0f3oFSn9g6/0/lPdc2WCAp7OfxNlQaCbnioy/QzcC7ds3pfrcO6oK9H6HPguktlpd2pvs3G/xxGk7FKH1rJEuSNHF/BZxWc82kUvuZTGW56P8dFKTG9CE4h1ls2p9ZAZKvkZGq3Cc/rDGh/pBhb0Z1EqSq4AnnGfZ0gij0nsZPAfAQ70cS7NJ/ZTqlip822dSp1O2jVnSSqU25nlluV6GayXbx/4NqqGT0Q6D0RM3tx0tVrVm7Vrcq7tTreb8naVVt72emVZWQN4pCBWO8PvdQeBr4HeXkAnFkT23h3x5adlmO1w6MjO3n61EvtgctWlDsj4rkdshqZc0WqprqAwFDO13w8snkfx9PQVlc3trrt+buMV/NQFgeix3tVZP4u3IOgT8gIXx/LrH38yFrPXtrqyRMrP39u7SdPaVnkGZEzKpqovw+BNMXCpuOhzSgPfnVjxZt3lv/8zuYXF6EvbLXkUd4N6qHFiHrf99H5tGnebiXbx5FyeGxGueqjIyufHFvpcN+qu7u2XISMzPV8bYvexEr9vmX9e5t8eGPD83dWXN86YUR0OOvkAec0k8f5U4YMir2daB5+eGSVs0dWfnRqxeGerdtNa1Y77ngqaPweyzxR4slLIy4X1qmVrSgXNp9NrHTXt+zyxhYfLhxrU2KtUq5Z7eyR2Yszmx0f2rLb9RI6DYjDWOoIpxlfi2Jp03xso6tzu/nN7+zyN99bax50k78D84q9E8sPuXyivCwchpGB3ApZYY8fW/301Cq7B2aHeyGwkSoG+dzGV7eWX1/a/PrK+ucfrT5d2Hq+8L3fqFGifB7K89cqllXLNh+HCjm+RnFtlJUg+eikWCwXJxwhfYhp7fsIx1d314wxnT227jd/4A65lpeO7FhemE3zhVUgckcTG11e2OTmzmrf/d76v/+9rQY932tW5Aa9S8mqO6M3bcUm9JjNSjZtVGxQKtvtcm69We5R/s163RYJfsUeFobDWcZ8Sj9JD6bOAclrvkt/S98Js6fYQDpF8hSZpKBKx0kPSsnSpSXFo9wTWacAHzAwc6mgb+lQYWLp4s9xBxqDZK7sjBSnyvGk56VOCMlkvfdDfSvny+fwma7FaZ6O3fd5DGDXO2g+hXlSW024QDI+xcXp/533iT2dNF7mVe+T4s5UBwubCT/oPnqueiKm9gn30rxRhkw6V3o61e2cIeEHrWM6zod8kmSh5qScsT+3rUuwd7bP25bJC3MRSyXGjCcfT7HtCSU9/HAdhVU1B5/itcD/KjBcel5YKF/hDN9iXGUYu55Fr0Qcrr3EM9J1Ix4Abl02i2cged/PtQcSFxnvFKs45AvXHeo1V4MHW4ZSX6wXnDD3oiSp998j0SBm5btOLIWWDGR3eos3M+egCQDAUeDl6XB8kIW0WthsSVZTZqXFyrHAfqvjc98fj4LjqZq5wx+OxUvBUVauZN5vicwWei7t11qe8UQAzO0kOJ7IhMbpRN+nvFh5dhTZMqtYEraRVUPGE32nkFdkQ60jxirW1q7WvUQg2crUoMXR4J+nJ3elaju1pjvKcF6BbXjXSbG2m2JhH1ZTuwNv4LgmScLWdtzs2m6p5nNO76b+YuayDrn9BPkUy8rOcTqtV/4O84pZTo/yZe7v5o4nso0SxxOZ4LPo9Neeg7tPbZ1aiWCFyFvj2CW4I+IB14oEQzDH5czqlKAjmB0dRdAG1c+W24wefU5B+OwplY2TjZpyJS7vGXnMSJXjSQGQZBJ3CnwZQR77+Yh4n2w8khIoeUsQEKUZ6Xfl/QrJDGbt6HM1nbnjCScZPZ5wEJLx5O0w4CgaVVvPV15yuE5hZdplsP8rZb+uXAv8i7A4gbT8v9mktVHb0K/ifb1nIecmOp48eLAa+OWNDo9OP+kzyTl+hq92/R2df3we51nKD2n+eI7baUQ1xfVK+Z3Sn/0nf6+QAOYPOJt4EbzSREUyIJSbFJ6UqIyE2Sw0QdZNuRcl+/gsL350cOSkDKX8ev37GCkZBuOKLoY8+wvFtC02tJw37XrZe4WwuG/evrePlxchcqfR3AgjKQ9KBuA5DJEH4XBUKRMQy/j5JMbSK765AQvRiaaJ17iYQN5jOhxtnEy8p6L5MFwgOzkIePbUDFrKckMiRlKNZ8npBZjhHT31slrZzK+erUUPJdS2mVCpchRw8zTlKsRdiMp78uypDfoj+/jh0objiWXVME9ESjJvjH8MKJannyZoSUSONqHWWUBxa/BuN5IruNjcOSU/HpIiAgWp8pfC8Qi8TTRnPBhJacMmTds8sjlEnQuECSSlilnGP3uHUjI4m37x9Tf2xRdfeENthALPJRsDcMy+9iiJmFGwIQuSn5lTorGcrKFUWaXuBhTPwpG1JKIgNk/U+wk8ubE3HXhEoh9O4iv8oAfPPJGUuEL1flLaAr5O8pS3pMvnwCNNh8/Pz915Mp2FfhGQS4pI3t3d3ZAickQJFDiAjsIoVfYpUKo12n5WtQ8EeDaCatOrbNsnQHuTOaOurkiBFJizfjxfTrItuRIclNpPlQyyMWRN8uUEACU4nRhZOHCCINF+UDNWl0/lqtH83SORP+N4Yt3uJvfRAVhYcT+1y9/+YJfv31ljp237j0+s+/TRxvFUiUb9etC3/M17m7z5aPP50CYjnN/5pmfGDjWrG1XfF8txKMWA8RuAWyx5ESMD2FseDVrNrLK7a8VO10odatUfWPfoyFqt7kYGs1+1Drwf8qfbatl1/96jKIgAvLu9NFvNbPDdj/bx3/yFrW8/WEYzx1bDmof7tvvkibUfn9qyWbPpamHdZcVuP3yw29+/s/n1DUW3fc08oMAKG1Uz688n1l+tbVgp7J4a6YuZrSlH2G6blZD3O3Z8emJffPULd/Tu7O577zucDvPp1PtOff/Dt/b6p9/ZcNDznlKQXdVSjUKFmzOdEm8iq9SsXM4mJzfj+ZRhw9pzVviOLHOHXnTwCVBI+aVyXudMoFaOkVRePTTcJJv1GX5WRIf+z3vwOSlkkXypXOB3vBMyIXVupe/mnyPj8kHzVZGW3E/G8OfOqP6e/i09x5oLjV9jlixgTpEraQ17yag0el2GuM6lomn8+aVPSzVIfmsd6fEko1Zj43vQ4TGlvxKilHhvlfZjbumrpKxO3TclBdxASno8hf0VAFGQL6EUjQxBGeJOxMRSbjxPJeQko2SMygASqS8DjfcWYBMxLt0ifaX9mH7X8/V5l4Ol0IOEL41D7yg5/lBv8T6MlXE1mrW/5bhk/MJrXLsBpjQgjQ4I7YHU2SX9pudpHrhG91PgEj8zB9NJyIDgS9m82nefm5OHv8PxxP7wZ8U+QPQ1ZE7C/YJRojORzqHrC3ZABNZyPKFDpOPSDA+tTUoMMB7wHb+T00Xvynt5ze0YkZwC6w1WzELJXWG7zbmPa4QhKuce1zD/qoPNu0iuCeOmzg/WQ79PdbbkjRvbOT1yQtQ074KzRkY+pfbceRjLOfJ7MuzB/twbnES2atC1QZ45Zo14n3WhLKuwpF+3DKUshTld90Z5mBqUmuPU6c54U1tCsm1BJL8CxFbh3oyl02n5ePU5rkmDanQO+C7DUPjdZW+pFHR0mmEbo7QlA7inKhLImSw5rv0irCV9JL3Cd/CiiD3hnxTHgV3Sn4VjtrI9LcUcAqacGo96sNkMZcWljx7uYWwiPVf7MCWO5jnEZXD4CKNqH1OemzmSPJdO1V6WvUifRj6PvUSELHMa7CH0cXDmSzfKkc9nwS/8jT2g/aX14x78XmurgAUFlkjOpPogfXfZF9LBkhE6GyK4IEKENfi89BrPB295L1xIsnrFMylsNrW9ctXOurtO4LQzc8dTC2KAfoFkXHsd/7Lj/mUe+lrI9gP/EwVa6TS9dAmOp6zV8NJg48XUA7EyZN04YMcVZS/HEyfZanEe0WH0FersdK394qlB+NBbdP/4xIMuZ5RvqYdMqMoqNCgHy/Ezz0/PWDiTZovpxHsvre+HtiDj6erOslluy2bsm+nOmcKzZzY9nuAGKM1P/4F6w7qnZ9Z8/tJWj88se/HCui9eWGlNr9Cy9x6HDGE9F/R9gCjLJ3Y/6pvd3Ji9+WjTH3602YeP3pujqJdtVqysW274c3UeVELOz8liafNq046fPLHm4aHN6Ol0emr1Z49tudu1GTZ8FqL6abWU34/NiMIdDiw/f2f9i3dWvP8QyEYvB7J2J42TWJRCzCqhMgAZBfWW1U4fW/XxI1scHthir2UFZUtre555Rt+H4Xjg5YPIdlvOpu4kbCwnXg5oMLi34r5nR3lhxdWt9T5+9D6z3XrXqk+i4+nkyEoHh9bY6XrvI/pL08vBe01hS61XNhz3bXx1br3vf7T7H36yUv8uOEoosYdsoAwh5VtjSSF6bOCIIgABed44PLbGoydWPaUX1p61nz51IpWSjbN+3xb9nrXy3EYf3tvN2zdm7IfpzAqqOnipxOAMrjVrTqItZqEnoMtVsgVwikS54eOi6kF0WkLCuaMYB2TMKJhAcFabTl42Ka3X3bXV6SM7+JM/st3nL6xWWlu9s2uT9coG85lH2WeLlQ0vL2x0c2O7P763q9/8xhZ3t1avk2E6s2y1tLxS2C3OzUrDhovcepTHalRsWql6xtNwsbKc8pD1upeAlMxTWXyXE1XKQ8UgxgelQIXbnICN5YWkR3yPLxYuA9OsI2ET6WK+BwwbItIdwxShnwlfwb7dZjw5niHg1QO6Y1/caBukOkbOeGF12dKyj6T/uQ6sofFLLkj38V1914XdUscC707GkuwTyVTpF3ErDzGZv1wkI5nvFB+lHAr3Ed6QjhOGEP8YHHchkD3FF3oX5l+6QPic8fI73imdI41L+jvFD2E9YuWbiCecN10E7kF4Ii0bzPMWcwJOt04v3VNrCb4VftC+0fxrnFo/6XzpYa6n9KVaDfh1tm19gbkjHlK2j18Ty5tzn3yuwN5YUjZWXtJa8m4KJhPGSO2lUK486E1/35jtrP1M1RRVl2Eedrs7fiaYp+mYoAB6kIZKWel76ozM85m1G5QSC2cKh5HmmmoqeF7IKgUrDHt9zziVMwmnCSU8O/VWXOu56wycWT6Xi2CjcE+e3SQoi1DnWJLPS4eiM8GbOLBwFlRCTx6cCfka7qLujieyn3ebbb9XbzTwrCCydslUJhOHMbmdQIUDHEHwI6ultaxs++0d33q9+cQdNt4fiAzQedDjXI/zCScU42xX6tap1j0Da0pgWOwLBU5Bd/o40cnYD/Dd9JUkgGId+ivt1lte4o9rJjjvaP1RLtmNLe1dPrIr8IOZdat154Iet7p2VAv293CdWy8PFbrkeCJfDH6N/TEvmzv9J5RwxlG1oMdh0KnIf3QE5f74meztaSzTutlvaksSD2Mjq7uM4b3BemOwAwVIyfKltCg95KPjqYFDpghlXOmNlTVqVo6Br77OETOzn1XJZDIP/cPEu+js65r+gDKOpdBT0rN3C7dDQ3bvyg4rTStXAtfndhtlB1k/d7KRdVayySr3/ox5mYoAZORWrFmp+biV8fTvczytqD60KDyDjblwCoNAzEo5VEuqErix7bErPiNw4XUj40mY1sv3xfZAmgv6jApb6xym9iwYXf4hsJ7bNI3QU8odt0mPP8lZySfXL4tgr7ktGsuf+zn/s//sHxZsAk8fppl3veHAAaLn5OjIpsuxLziOI4wI/3Aky72+KuFXkZhGSLCgOzudTVTlH//JHzoBifF+eX5utzf37vBh4LNp7hMo41QCLDXg9vZq9vXXXzto+v6339lPP722erXhpD+RqAXNj2PEn5MkEVj7Rsjn7k2WwpDi0cTyewwCCUmyI9wYjR5fDClSt2UM8nkWgvlgcv/wD//Q6+X/+Z//ub9fIJiD93NDHsQDKWDA4rKpiXT08bq/be3kMR5tN+ZjWQOMjUG/b/UkhU41V3lWt7trlUbV7nr3UfnV3ZGgCFaysSpVSr2EqOnQ3NMcwLoyJDqCHkSxFBiZUkHgh0PKv8Uy1Hl3xbsMTpB6veE/u9Oosi1F8tCokyGow6w50Hxy/Tg69rSHHGBvnBKBQJbxK+NUoIU5GIx6nlYYiJ6lOxt2dvY8y+nVqy/txbMX7njSfGtviYwC40nwPByngIgUIs47X99qYzsnsYasSFLGyv3Ym14OZDxy51wgfaqWRZDqwqDWcENH78vztX/8Wm+eFxS79pZAjOYE4I+BzPlU1D3fuZ4SaPUG9bEDUHWDlxTwGDXlYDspsSfjXPOr9eT36e9ceEWHk6eJxigV7uXjS7IEIY0UXcwciYTUGaxk22wl3UdEiYOBRoj4CgRCBKwxvTQov1DKKCiWQNxBFuhM12uhb53KJSlTkc96b4Tx3FbgA1vbcjiy3tv3dvnTa3+P49NjOz16ZrUnRx6R2kZIlzMb3N3a+O25TV6f23Q4sKxMZOvaijWRuStP/63U6+58Wd0MQs+32N9O0Q2KNBjR4yeSex432t2xzqMzK+3uWH1nz3a7ISJRUeh8d4EfHabUwt9vtH2ebsd3dn53ZTYa2eK3b+z9//2Xtrh/a1m7bVV6fFFm49Uzq3713KqUUBuF0hzTm1u7++H3Nnrzzmw0tvUCYzJ32bAuVay/Wtitre3acrtdrGyEYVttetpve+fQZf7B0aF99fU39uUvvvIecqNJ7AtYyu3u5tb+9f/xL+3Nm9eubCnHgzNRYEVAVgaXlCJ7TCQxKy9yTCAiNShkeGhf6p7Mk8hFAXo9x+XPePwJ2cS1IuIlp1J9pEg27TmIRRFkUsY6NwLt7DOu58ynxLz2uc6X5I3Omt5Z5zI1rGRskTG0JQpD9IrkCXPBeOXcZ51cv3mGXiC8U7JOc8c4ZRAgT7mfnpHqUO6BY4N3kwGozDMZYCIO07mXvOV3+idyWu/Mz6kTUWuhPRDkfch6ke5I95FkNuubZnG7zo8EtxudlKiJ/SrYK4ybe8vZRg8b6QUBtI2+jHtS8ybwKqOYMcigkr7RfGut5SjnZ64XFtrIydgsWPJS86gzkJaW1Fym54ezxs+OZTBuKG8Uy7BoTfV+MlL1bH7WvXh++v7SVdLXmlftHemI+Sw4nbR3ZVBu9a/6GVACK+xfemIwT+hs+tdtviImQWbpfjj82XuhoWpwgGkvOUnjfVrCl86ZsA2/o2+FnJZaR96JL1+7StDnKamktfA9SnWlWGKA56VOSN/LlOYlml49LmN9ed+rYIIYCS59nsoq5kJyXntLe1zvoPnXXhPIV7lIvfs26jNEDDJ29CIBYno3npGeWxkQuofOvubH52gZMIscltLVmkvhS67FKOP387kcU8EhJKcQmTOS+byn5KNkOGPT2dLYNG/cX/fR+dR54lrGx5ewiOaTd5dzIiWIuFa2juSvzldqP/B+zUZ7U/oNbOzyl2yHNv1zwhnSPfRO0kGpM4h31xxLt6XrncpqyUHta9k4D7Ga7ilspfOn+SXrIt3/Olc692AqyQXei/FpHMw3taI1ZifCYnaT9pTeU3P38H0l7zTffE7Yl/UW5k9lkdae5yl4TMSodJ/vt4hNA+n2t0se+r3B2TGLzPdNEqQIye3Nw9nnkN5mtkOmxzS3TlaxZ6ePbae08FI7dTI3cLKNqE2cW7tSs1ajaXkpD42oIV7Ibi6tbU7PtW7HmrtdWzYIZCt5s26CJb0/A+TJeOLVDLAPIH+xBb3sPwFVtapj+XqnZaV6CABCVtabBCFWvEwyWSlua1YawUYjq2m19N5JlUY9/I5suPHMS/Is0XuTifdYml7d2LI39PddIwoTeateSz6nnOVSxbqVupVXJVuBc7/80uq/+KVVHj2x2u6B9eu5l8xnLkXwMc9yOBMRXb64tuz1G+t9+2sbXV94NDClmOv0p7CFN7AuFoX3vkKeMh+sk0cuP3ppy52W5Xtty56e2v6XL6zS2fFoY8a4LFWsQZm3MiWQxjbq31p9trDKzdCmb89tev3aysOJVUZjW02mlu20LNvr2gjC2ErWIRiMcvtUSWh3LNvf98ynrNuFIbTmPgFPIUuUNbfB0CZv31m5d2/FcGSLLDiziuXCyvQmXK6stJjZeDC0Ub9vj/aObN5tW+WLL6zx1Rc2b7dtRcWXesM6tZr1be7BiVRm8ij7fGzj62u7/u13dvvD7605uPXShEHXhOhsMLbr60rZI9136GGSm9WwLb54aavjY8s79AM7tP0nZ94PjKhyl3e893Bi/bfndvfhwsqXHyyfDK2Yja2RrXwuuT/ZR/N8ae1aFnSeZwmEjIEWepdMusXKeqW57/0GmV0E+eAXKxW28lJCRPVXbDRdWNFsW+vszLLHT6z06JHt/OJLO3r53HvvSnbxjtJzXiZ9MLDd33+0/ocP3rdrSabW4N6y0spmtvRSjX14JjO7t4VNmw3r2doux2Ov2pDTG6QaCHP+cV5YR2Es4SPOFjLJS0om45HTQgEpwqspVpPzINVbKb7KKsFmTuWl3jfI7pCRIptP8lPPHPRDxlOKn+V4kp6XUyDFMdIbelfkKH/3cquRD+K91cdd9oZsGz1D9kZqH8gW22K0rf0gvSUMgdNcGIbrZZPIZpFzKMWXul42GO+ucemdUz0mHZpi79T2EL7hu/SV/r8Z5wMHl7BmLQuVTVJ8K90p3SV8LQefdKTL0NgPJp0zXe+6tghZBsIm2guyWWR7+nt7P09w+tYxKVtP9pC+CydoD+u9hVWEJwha4hmpzk1xMvafbBFhT84K92XvkI4EBuf+js2jXObvVC6AF0ntphTH8hw5hvjeaNbdcUJAi58N71FZdWeT+BF4emEnb9NQppfQwjICfGA8cSJ4iWja2oX+gNgd6F1kE0Ej7sggWATF6HoulGBF99WpoMBzKXNcrKyNrsEBxljpq4TuLdbuJPJqQklGj2PAyGHpzKsHnirj4IilHJuXXouYFVk5Xy1sHh1CnazqnA/cdq+YbeQSJQLpNVXHwb82dyxV1CM79kFCDyOH6UnEeJfRYUv1m4vF1N6v5nbvVQToa1W2enltO9W297iCn55nJRvNpobhs1NtWcuzaWOwONe4Y81c9oI1LguqOkHMLd1RRh8sDwKPfMg4C3a8cKq3v0nP8zw6NUkogbfG7seJ5tlPC2vVQzlR55bjHqPUHnPNGW2XKu7sYez8nfVpUaaYJAwCW3F+zWfunPO+krEfOvOEP4TM9E0pW8rnwjFTdjbabTurqr8r/wix4bnMFY4i1mJRqxrOLWJBAjwAACAASURBVOQcdiD8IaUV+Tvll6fLmZXKlVAa2bPgAK7l4GxcrKwLpiMQ1kumVz2DCA8M1gzXOI8X9T3vS2Zd4Ojr7supN7seQAGDS+I0Opf2I+wzMpga1VCej3FLFohTQXY0WsE5L/0l+1o6hzGL1091nWwKcGsqYzZBv//lf/4fF2x6L0WzXjvIowcKSuf0+NhqzcwXhqyK0Wjih4EoVglumHEZm3nMbqAhMYOB7Pg7/8EvbTyaupE76PXs8uLaazu68qDXTiSWZTDovtp8v/zmuTuecJ786q//xj5+vPC69XKusGBuqESSBC9yunFX8xBNJ8UgBSpFDUkug5VMFr5yDnjMeFottz0E3DkXyfXDw0P70z/9U5+3v/iLv3BHA/cWuajsBHcsxWhRN2BWRKDWfW7YKMz3cDSy89trTxvk8166bxa882Fuw8YICik4gbiOEmA5UT1OzoRoSI/YoX/rKpSdWq05yEG1kroH0aXGnmq8rndiToNi2taJJaJCxjokUjAMt8oGA0ZGdaq49TuRfAKNmgP9TNSDNq4MRClyfo9DT2BLIEnggr/PFzSND8KKcoIQwTie6Ov0i1/80k6PT+3Vq1cOqLQ+UqJhVtIybZ82SZTwCsAlKBV/R1JuY0S8YXTFhsRS8syRnEA4ngim2wCjGH3txjrCqRrIGIGNFJi5Eot7V4ReCkrYS/27a38WPRq25aRCeReyFz/nePLaqJGkw+jerH/iYBJAEUB9CMS0H6VY/efojJLjKYCp2NAyOqcQQm7gxHJ4lNxIz2cKoF0W0FwvlrVUuT2cEQJqZASEeQ97QI4n5svPvAViXGVUAOwQ0SLLaytKh4deVxg5k4sru/jptZeQ6Ox27fDwibVfnVrWbbkSIMpj3O/Z4M25DX56Z6Xx1ArCKYvc1suZ17CvNRpWbTVdSdbytRv5Tt5E4EEUjWTOaImzLMhDAAaOp9ajEyvv7Fltb9+6nd1NxAHzJica92O9AThH7R3rdlrWnw/s4v7abDSx1Y/v7PIvfmO9n35trf1d2zk6sfr+vhVnh7Y6O7ZKvekRNYAPDM3huw82evPG8vt7mw16ls/G7ngaTuY2LhU2JGqzana/XFufWsnUjm227Oj0qeuKk0en9vjJM898ctC0CIb/pH9t79+/t//n3/xf1u/fO3AcT4auuEUc+VmIJXYEaiWvW+3g5Nb+k8KT84J52OiihFwWweYANwIbGUvau5JFInh5tpSsnE2SUzKsUnLT13QVCepIXqUEtUhN9iT3lsyQISE5JCNA31M5mhpCD+fBr4tlE/SezIUTgjF7QvOq+dhMZjSyZDSIiGScyA4ZDzh20zVJP894mxGYpLIylScyorVGqRElYz41nPm/5L3khD4jcJo6SJTx9HBuJL+QDbpe+luy1NfbI76CjJEc517KLlLzX62D9h1j5zNab+4lDMP99PcNoI7ODO09GcPoLgE/4RatP+McQYrFPa69KNn3kLBIZbbWYJ6HjBXpcDnWRNTKcSV9rXOn8W3k7IOs5BRPiajQfuZ9tO4EHWnvpeOTXgFLyBCn5AyfJQuO/ezYJ4LiT/SL+kY4WRQyqtDvMm61l33PJVkwrD/30fngc5RY0vzK2NZecmM/EnKpU0KENvfqD8cWmhSHzLH0Hd2IeeB4UikfX0vPyt1irVQOpGRGSlqJPBJW4l0Ym9aJvzMOLxESZarOFPcXRuEzIaNjW6rBMXnM/mF8/J/76EtnmO9aP5Ed0uuaS+3lpWdEBcMUEiDss5Chpvvo/mAFf0bSg0syU+/LeN3ojNkwKfZMZYz2p75rPKmRJbmjudP884yN3IqlbvU3/V7rQ2k5Si7LIGM/a0yUtoIkkeNMxrbOLWvHe4gY1DnSeUnHJ/mjeUiv0fM2Y0pwnM5iiqtkA/E5nH0ifh6uXToP0pXSpRt9TL+hiM/kUNB+FEbRtVqfVKelOlE6VuMRTpP+SXWY5kq6Ij0jjFHnVYEiD+Wu5kNnkLH5cyIxxs+QBBDsfi2R15WqHXVa1liZ7VZr9uT41I6bmS3GU7PJ3BrU9F+al8rzXpno2CpOlFCijjESicuJqLab1trt2oJsTkqszEOZP5w8OIGK+cKfT8YTxBal5SAVGC/4iqhTyuo19nY3gTI+P+qVEJ3l88HYHVVgTggI+tlAdlLuj1J/ZAxCzBl2Rj63+f2dLe56tp7Ql2hpBc5vskxiVoGTczF70vs6ENyCjbksbNnpuuOp9tVXVjt7Zo29Q5tXgy4VoeTnFxw7Hfn7zqhicXdnjYsLG373vQ0vz2Mpv7L3jpjWyx58xbtT8m0xyz1SnvXstttW2ntk2cGulU72LXt0YI1Hx1aKJdA9qIQgtBJcDrbUwsaTvmP2yu3QVhe3Njn/2WwwsnJ/5M7F+sGONY4PbYrNRyTzsuTzXG51bM137PbdPavQa8F7abHXCi+tVxBgdH1j+cdzq4/GVlvkNpqPQnbPamElr3BROAlKRhTORd7NDg6s/uUry14+t3yny4R5Jg7YfF4svA8wtjlcx3wxseHlpWc7jd5+sPzd70OWEzyI15Bd+17hC92SNavWJaN1urJSo2ndVy8te/LMyodH1j488aytersVsvOoGDCd2Xo4teltz2b3A+uMBja+v7XJ/bWtJkPvVQU5yzt7Wc7KyrmGgOEp97f2cniUgSLNzcfPOXAvZ+Fz4T3Ook1UzjObQ5CS6XV2ZqXTU6s+fWLd58+tstO1LiRsJCNZc8lqcAy2UOvdld1+fG92d2Ormytb9+7NlnObzMZe0WFYqXqk+R0lq9p1u7O1XYxGoVz4ClIzBF+ldoXkoHB7Kp+ly2QrMCaVGk4JNmEhkcfCUw9le4lGKkkbBck6/S69PuUA+Ls7yqahn56uZ+war64RHpJul97Ve6e2Dv9XcKPkejqGjS6PBKdkdqofU/m+katJn8QU5+Agl60uvSEclv5ea5/aBry/HFW+3zeZ7XH/R/yzxRfbgCWtB+P/HK4RJyF7Lw0ulI3k9l2Jcs/i5raBdFoPYSrhHeEHzSm8wyd4Kpknfk9rM9kWfCYNTOPvKfYjCCjsuxBslWLIdP9tAF3EeMKsqXNL+l5l7LSftZ6b+Y49yXS9+Cvu5UFM2MWxnF7A20nPJeRULMWlMaX4SvsTYt25u3rVAxhSxxN1Z+GINnxADCRnvbxNA/xcqbAqPj6SWi3sDQ/Qx2HgbU8yd5Q/dDzx7p5ti+MJJinDQRWc6sg4HE/IEJe3OHZioDgcLLIaZ0YozxZ4VV+vhG9kTnE8Ce/4HEaeYFu5K3deaMU7YquUyl7Wr0VvscXKxuWFc4TMFY4nnDtY/yFDpmq2CtyDzyH8aCzzhuPJ+yzFyjBUtKXUnjueCBCnv5OZ7TYr1smaVitK7ryZlYnVnrkjqVtp2h4bNGw2av45NinV6x7wgAPofDl1BwsZzu1SzbrNYE+4rKxk1l8G7itgUdBRCBjS/i0vY0BZJfO+Us5vR4een6noTPKzH+0Xl9vofCo0rEteEpGsJP2dQJhuo2U5fB9+D+6HQ6cUAtQ8q44SishlWp3QVxUSl+ARX2d6/4Ux71vDy9kSNI7jibVOHU99guk8YijKaNaBrC8chOWKzVZzdzyRQOPYEA5zTRdFcFrFdS3vQR8pqiahO9lzZDuBozp7e5H7lo0V9hkl8NzRXW16zzC3o8EHKuEXZSV+BmE77VGdZbclm9vAfukJyQnXgUngnuRNwAIhIUnBYwomY935Kv2n//CPC0+F89Jh9XBQigAWdzodOzzZMxrgXlxc2Pv3H90JhePJDSAWoAhkgUcmLAOJQzkPXpqMi7/7p39s93f94LAaj+3tm/fWu78Pih7SLmb5SLjq5eUk+PqXL/w+g8HQfvzue7sDFFNHfhlrZtcC8Yg3k2e70oqbjntQKk/KXBOSCjdvQqfSXdFJRMYT13r09iJEWTI/vIOISXoI4RC7vLy0n3/+eWN4hvcPHn8X6NHIFlnBWHgeBLiTfsuVg++bQc+BrCLUBdICWbqNKEWpyFjD4J1Ex4srBLzNeYz0wqOJo6yATIhl0PywlDbN2gCOCGIZrvzsmyJxPDWa22gFSCS+FCXkDrVaSBGXgR8+H5uMJuWu0r/r/4zZHWwJ8JMQ1sZV5EtqaErRu4AqQxaHiCHmiTlptTr29OlT++KLr+ybr7/x/8sDK0NUwg5nht7/c8o5KNpt81HmiLEwPo8irgeHFntDkSEywJmLnB5k3gQ6CIZ1BNFhojN3PPFcrWm6T/xMxLlNQacEhZNHg3sH4Die+C4SXQC0WgtpmC6M2q2NA4T58DlLMsx4XiqENGYBxZQ40BogePjya2LJo5CSKidmAEC6F89U1BjvtFyEUp2pUSHQ5+e6WLksCsRpuC+OJxkHOK/zPDizApkQzp/Ixfks3BsHJkIQh68aVrNeRGsuiqDQMiIx73p2/eatDW/uvJ7v/tkza794ZJUd+s01PE14Mh7a+OO1DX7+aOWre38HytutV6FEnaevUibRCgcCDtpwjLvxG4hBDH8n0JboM2QF4KJsRiTrwZGV9/a9+W/3IGQU8d68I1F+DuBKJc9eQGGd7O7bwe6OjfKJnd9d2HIwtOWbC7v/9vc2+vHXVmk0rb2/Z+3Hj63y9MSmh11XQiXKwLBslL67urbp+YXlNzc2urm0IRGbEATLRWjOW8lsVC/ZgAbEgOV6OGd7h48MJzwlPg9Pjq0Ry6mQ7YWe6N1+9KCFv/yrf+v3ZH9BOjjw4fwvcssiKZPKZZ1FdCX/F7Ek4Js6nnTtZh/Gs8bvpfj4W5ClIUMz3XMO8GPgAvcVWacyFAJKDu6SDD8nbZeBRE3PpGRgCih1HkR4pYaUzpLGnxpukpWpbNL1rmtqgYgVISgjQveQseKyKEZQpcS7DBnNvZxlAhmQxbpn+lyNi7OoOZOO1HwIoGg+BCZlxDDPCtBISX/JfhlVAkIy3niO8IIcT5JRm32TOAKd8ItyR0ajCGj0D++nn4Me2Taqx/H0iTyhUWk0eMEHIlfl0JGe0n6T4eoCMBqDkoW+//NgeGu9ZExqr3lwTkKE81nHDVHWpntHeyydZ4h/fZ7fp/JXcoXPMe5ULvvejpG46edT/Z4a06nOE57yscWeMQ91q9ZLAQMBL9GHouHOVBEaCP3N2VdPt0gOh3cPeId30XhZL51vjEHNl/SzzncgeoMu1xzozGp+nayN86B9m56HVVGKgT8hAMt1VtSH7mjIArGsNVdpW59HD6yIIZCJzNrg2KgXJbd0DnTWuU5GWuo0cCzfaPh78T0l0tLgGIKldGa1j3R2dcYkK9I9m8ppsuT5LGPSeDR3zAfZaxq/400nD7flLd142QQGBJytPkGsT3o2NL8ecBFLqqYYRThDspi/cS75nPat5JoMIMk/yTOdU+kcbJSHe17P8XNWhCz7rdwN6x/OInsnkGPCh3o+90B+gEs03lTPaT+mxFiKqzVO7e10/TT/XIPjkJ+5T7pGkrE4nkSwhiC3bSCH7i2ZyP20f7jOz09pW/pGGCzdi6kO3M5LbOgdZYzeS9+lp8BqysDT++pspe+r9ZBxKx3LtSmeFvGq/RDGX9pEifq8RdnictZKNpxMHfMtCA5aL+3x7q6d7R7YfrPpTboPKiGaN5svLZss2HDuIPF+dJxvynUlRACygOhXL29Wq9kkI5t94na1N5Qm22k0drKm22r7td57yIPqKptG1H7fetWaJ4chOptMklnuEbkhGpssm1XIlsIJllH3PzR6duI/6jxKwBD5i9O/vF7Z9P7WFsORZ+bwHvQYIOJXc6aMMD7vWUz0ByPSnsbrJydW+eqV2fNnVhwcW62zZ929o1DeE3LHkFchclm9o2d311Yfjqx9f2fT169tcHkZbPhyxVqdPZsd7Dpmd3J/sbbZZGKzydTKMWAjp1/FybE1z46tfLBrRacVstQIiIWkrNT8vSCLiozG7lNbM7/3Q7O7oY3fvLbl/cDW9z13BrWP9q1zdmqLesOydtNG87KX0qt1WjBgtiI7qImzpmmlatWGk4FR8mk9mdvs6sbmHy+tuL60cr9vTTLC8mHQB5SuJjoY4pU+FpBLYM1ax6onR9b66pWVnz6xxcG+VXZ2gn1Af0h0B6HKOPfKZMaNbHB1aRP6YV1eW//7b0MPMchVkWXqCYpuqWRu47ihUalZ++lza718ZdXHZ9Y6OnbHE05MnJPsTSdR86UthhObD0bWGo1sOri32d2NLQY9Ww2HXhkCJx3tFYsul0dyDJtyltt6OveeFDih2hBe9HlDqtN7DCdTbATven3d9H6z1UcnVnp0YnZ0bLsvX1r70SObr832d0OmdopzUj24vLiy0dWV1cZDd2CWb25tft+3q6sLG0zHlnealpfL1i+vbYbjqVjZh9HQbRgyAMEfkgvCYMIHClqSPSrbmr3PZ4RRuJ5rZJfpPlwvvkgyWHhcOI+KMsI3wrTiQ2RvO86PFVAkt0MbhoUtF5EHiwSssKruL7sRmSo8LcyQ4jvJfulycRyqFpDaJCkWED+T2mCpDtUz9XnhfOEzZJ6wd0pocg/N60MbSPKd61PHU4q9XH4nuHmLN7dZTdpT0t3ihFJsLcyxidSP/I34k2q5EbiPJJAvxcvpWLWPNTbnCQlaihgwtQ03eKQUzpb2YIpd0+c6ZoyOJ8ptOTaJwT2fW5sU0+i9dQ40/vD5baWAdJx8xm2EaB/xN+1b2dLBuUBlk8D5OHaI1XCka8HXGl+KW1L7Ncg3ys6T+RH6IPr8+EtkntkpzOwlXGNgkjucIOyz4AwoESCwCufAHQHoPi+zFzKSQ5+8pXO26FvP+kFfxt/xbBxPfu0Ku39pU3QrWeHINPQNDu3oOCiysvcYYuzi41z/xwQGx+k4xrHLwYuxWpfmQ/JA/aCW4P1SyY46u17ab9of2rQSAGrY+2t3RlXWoc8T2UUlHG2sI/KYhAXmC8eZOwTNhlSvKZW9H9NdsbDzVW53XmrQDGiz321Yo6i6406Op0k+j+UF69b1zDCPFPNKYR5Q0Gp5TyNKs92uQ8YTTLMcT5JJnP0R1X7YR1Z48DfB2fgV+Bs4oVXEUuWR//JrWLoYCENWknCzy+U0e7SSWaMo2zSfeaUp7ovtAK7a7+44NuoP+p5hhm4liNt5JZzR3pOqYuVGCOJ1xxNBZFa2eiWUDeR33aIWHFYEr9MRitL1WcUdfziWBjGwa+OTYCbgkYpwHYkjlCKGR0dX03dwkoMFS1ZrNG0xn7lDk2oRcP/ME5m6OJ5410ans+HeHR/GeQGzOtddiv6CWihNiNuH4COeR3WG0SDgk9RWTHUt8y1OSPJYctr1R0yqka2Qyhr2bxp0LZ3kx/Yf/6M/K+hRwsOI5ic9gwnlUPDCj8+O3MFC1Ppf/btfebYMWQZsCgbUyMLCuCAmcsr/n7nB8/jxY/v6l19Yvzf0w47j6efXb63f6wUCMKaPyxkgJcUAPVWs1bKDw46DVA7rbDxzJxYbw4loytDUFUVJfdytElZTKzKeJNC0QSXUXKGXY23zWGKPiQrpl6EHUz6ffJIKyrzwbGVOQAQrKweBxzgF0l0Ak1q/IeEDySBii/dczOZugPSnY0+ll8Lw9L4YHYCjh3EFILTNluD9SQ90IIaXPQ8lDNicOEvcuC4BfmKDcncIBfLblRZOqVWYH/+nPNBYXoL7Vqpbh55K7TEevlxRJREL6Xt+TpkKGKQEAdF8ctJxT49UiGV9UkDo6xKjU6TAnWDiuOON96jfzMueQIjTF+zp0+f2D/7+P/D/azwiUmTYa638hZImtlLqrJUIOZxafC6QFsFhSdaSgEF6IAXcaCr70PG0ISdpEB2jOaSYBCx1jYh2AUMpd42/oFFqrxdLYYb+NjK2uVea8YTjyecsRn07oZA4nnQ+UmJToFBzk4I7V4yx307YTzGiSI2Ufd8rGy0AvhSg8xw5nqQ8BSD0PECFIq+IiHZirBIUuZ+fPBBXwQgIJKXPVexbMYwZA8wRcoSeV5xrlT+jTv+6VLiiw0BdDUd2++adDc6vrbRc2sGXr6zyaN9KrbrttDtePgXQP7vr2+L8zia//dFW+cQznqqUpiuIks8si/PsBA0NHykFVSOCkjJ1wZAPjWGrsbxLAEOU9ChTQnPvwOq7O9Z9fLYpE8kZ4D1Eml1fX7vSe3xwYEcHhzZf53Z1f23z3sAW59c2fHth659+DPuXQIIXT6zx6qktdttunOPALy/XtqQU4e2NLe/ubdW784jK3vlHW0DwZSUb4/AqmY2rJeuXM5sRMctcdHds/+DYG1s/f/7Sy44CnjA0ITVvbm685jpBC7/99lc2wHD1EoejQMxEg01yQ4aWziJ7AeJSjqGUgJUMSGX5Ro4lhoDLxqQnlM6TZJCizrX39XsZitJNItVS4yQgEpUn3WbhSXbIkOA9dY60V/VO6bumxpF+n8qk1PjTtZC0qQEs+aR3Vsk4rhdpmEbxSXalxofG5sZhzIKVXNJzZXgIyOs8pkSjnCcpkGF8Dw0m6eeNMRoDSGRYyqiR7EsJUTWGT+8p8KPPac2lQ1Jg75Fq0aiXUZzKWhq3Ml/KGGL9uI7fgU/4BwZgvztojWWEpAvSjBHNQ7rfkVkap3CB73ui3omIawbi5SHRka5Hum9S+ezzWmybsQrwqx8lc8f4tdedoIznUnOmUlYpaEzn3zFUJPZFbshYZ73QmZLpOlvaO0EfBKdMmLvgaKA/ns4tgQ1aD2SG68VFmGc3PmMnYcdqESOkfQHIrEyfq/vyWX/HZXDia1/qvpvz5dU2Pu1fKNnD7xutzsah6/ooKRvhuipmPGnNvcRHlEc4ntCZ0tkam86zxqV9qXOpsyqMwHUKTNFYRWYRNIYM4Bmcfznf+C7Hk8asvSsjRM+XLBJBw886q45B0+bR0cnrc4OenYVSpkFXBxxKgJDegWdoTPQjcrJuGfouuU0Se0SluEd/E84R0ZE6Ft2+iIbP5xy7wpIikBzrxqAC4U5+ZszSS+k+3qzNmobWsXeJv3sgAsJZQ3ZsjUHuu33XgOPBEqm80l7Q2MMe3/ZVfagjRCKme1J7gGvlmBfu4neS1WFdQ+CE9oCC4nTehdkkV7R3JR9EPHFfEa/Smew34W3tF54oOcd32TWSCaltoDlI5yfVizov+kzqZNIaaF31jvws8s7HS9BJNNZ9Xy9jWXLIGnofLFdOVKyWua1mMzvd7dqr08d2SABTuWqtfGp1gi8XS1sOJ04Gkd3iuoESxwRBNerBgepl1ZdW5EuPtsX2GyxzG00nNqWMZL3ikaorHEjLhWe90K+Jz3mkcnQ8udMJnFUpeyY+uwMnEWXzcBqEpuMEhZZsUSu7o0YkujJdIZtc5tGAncC/incHsXwytRUBbJxTgpgb24wn3/+LbUUR7rFTVGyZL4OD5+yRlb98acXzJ1ahl9DOrnX3HoczXRBEh3Oaihwry6cTnwO7vLZSv2f1+1ubvf9gI3AozyFYau/Aii9fBfxPT2d6Y7hjL0SYe9BmqWQ7RwfWPD22bKdjq0jSEs9dox8vTja3o0u2rhLhvbAVUc69sWc6la7vbXpzZ8u7O1tQ5WB/15qPj23ebnrGzTLrBPlVq4byTGUaetPkOzibJ/OJLUYTrzIweXdui/MLq9CW4PrCyvnMWrXYT7AIOguyMpzhYCvl5brV9vet9cVzqz1/auujAysfHFq51bIFGeUF/cEg9oh0Xtp4OrDp3a1N336w5eWN3X3/a9+zfq6xYZAVcDhkj2KrLpfuIK0WBD1WrXn6yFovX1rj6TOrHZ1YZY9SPFUrVUM2npOv4AbaKszmll98tBWlDYcDK/o9y+/vbH5zazm9L9Cdu1UPZA18UcX7Qa1HeSj15EQtc1exNfeHK/AyT/TapvsiAc4HtmrVbbW/a4ujPascH9vBi5fW2T+yFQSwAouTrCDhKPZteZXb8Pbasn7PKudXZh8ubH5+bbfXN04ADxuZLSvYLYXNWnW7XeX2tn/njidIPmGfjX5O5CPyAfnJ2WHthEOkd4UhhN9SvZ3KM8lKYUfpZtd9i5CRnuI22SL8jooDCrJIdSCckziPVD9If+i92LuS/fq89Liu4ffCD2lAhjBmigNS/C9bI9WPDzGegmGlpx5iKRzispOkG4TFNL+pjSQ9p3eWnkr1ZGonpHrx4Xs4vm6RlRzwncauvZA+gzXQfHCd7CZK7X3ORtM8iTvSmgsrcW/HLTHuKN3TGgf3pRoKNoRwUqr/XDfT210Zb5sgr+B4Ek773Hvrd6lTS9dv8KnjyuAY0jwKH2/2d/FpqV6uS7ECJLfLk4gRhd39PmSW1MP+1Hi0F5y7gjiP5Tt9jsvmstxDGKLjCf4Njmij31fBIew2WjUL2Cwred8jMp6wh1wOI3/JInKuKsgq75BFALIzy9gEhTuevNfaImQ90UfPJVcsn1rEnnUu/8qZOy+CowhvVNmK6bbEs9uqy9WmVYvrYg/EnYZAlHrNW2vgxEHna09zPzKeVGrv8d6B7dVbNr7v29jyELDCS+CUQW+v1tbKKtamlUdBVZuSl93DaYKjywPmY/BiP5aWx4F2tZzZVbG0AVm5BK2VwSNm1WXZHU9wzWQ8MR7ke9OqXmpP9h8ltNHzBb4ArlstXM56thjPJhsrZkjBV/v+juW1yepS2xw+59V/qJpWCkHzXO9YsQgceaUcg2GWIXAQp5LwoDhJx5msCRm5YE3WZj6zFj2y6Bm9WNpoMvTMapVH9L1LBjHZsPBT27hAD7ICE9UIkCTQhv1Aj3m4d8rHRscT+4C/ow+pxaTAYN8jnHmcnUUo++1l5dl5HhhDiT0cS0t3PGWUgWUtvDdW2feyzwPnHv4ObBMrO8Hjih9TMo2vczWcITK+CH4PDj5+rhjZTDlYM9oY4k75Lh0xmYV+XuKwZItqrsnQ0/WSSRVT9wAAIABJREFUg7K9dO1Dm9rv/T/9j/9dQer6jz/+aB8/fAhRM3HTk/H0iy+e2+Hxkf3ud7+zv/nVtz7wSrUenRssRCCW/WE0dvPsp7C5yQqq1YPBycuN6fN0ce2OI1eIEJ+UDYgRqjJ+uB+/Q+DWW1W7urryTUW6mZO1pBJGhQGp74o/1vZ0BaJuex7P8mm0TGo8u5CM2Rn8H4+tG6SV4HRijDRCVYQln+W91GxPQALloslOjWVf8NgYVIJbz9+AC7LLmk13PE0WAeC40CQ1EOFWpoRLiKpwgFANkaxhUc3au10/kF7OkCgkJ//NAafI+Iel9jjsHv24Ds3rN0qKCCafu62hO8+3EasqK8XfN4oiHrZUuUlxc19FWW4UrbLSYpYTh1COJylXfV7zK2LBBU4S7c5cLtc4W4LywtlGXf2Tk0d2dnZmjx6d2Z/80Z/YycnJxrkmAlGAJV2PVKnrEHG9E3XeHDdkqRGlrjHDm8mQFTEkI9udDou5O54Eosh4EolI7ycUseYmdRoJCAmEpWSoxuYEySp3Yp8eT3xJCWh/tTvdTzKenACPpRqDct42n9b4HdAk0e4pENrsFQG1JLtNjqfYgmljYAmwpUJLICdkCSUR4Q+yAuq1UDogrHuIbicLRvck4iuMNdzDr43OcH6ezUINUshh1hHHkwgf1pCoBGr8BsW9tNlgYIP3H218fmOV+dI6X72wYr9tRatmR7v73uiyPxnZ9H5gpfuxjf7qNzadDLyJcp1KFzHdlmhIj2KJjnGiNokqpK4qRivrAOFQXuF8DFE2rnhRFO2WNQ5PrL67Z42TEx8z7y/Hk7J4cOzcj3r26OjYzo5PLauWbTAd2mQwtPymZ/Obno2++51HL5Kz33l5Zo3nj23VaXrfMTIbUW04mCZ3t7bs9Wx5f2ujdx9s8BGDc2pjW9pktbIRTRJrZRuWMpvAl3rUZ8dOTs88I/XJkyfec87JCStsOBi73G7US65bfvjhO89eY55xQFFrGfnu6dMxVVxglmvY237GYsaTwK/2n37+HAEv0M93zq8MQp31dL+hR2jwyxhEWMv5nRoLqXzT3nWFuilPuk2pl6x2nUKd3KhLeK6MWAchUe9JN2jc6TsKIOpvem+NRxkFInIlGxQEwd7R/VPDSnJFAELzKPJwQ2gWnxrFAimSRzxf66Xzl8p9lSGRMaj7KipNzX/1zjKG5aBTVo7GKd3g+yw6gNL507ykhozjg0iupuSAjBrJ75SM1mea7U8jGiVXGRf/mHfOI7KFf+CTUPo2yOI0YlTGJX/TXiRIQvtC+9X1WswkRd+ncyIdqHnUPbUu6Xv752JgidZL5LfGID3ocjXJ1uHv7Ane7XOEvNaYzymjVtglPWefczxpDcN5D7KXcU2nobcTjiedDfUQ9DOnaLaYoe+E5iKUz5PjSWSRziDRlsKn0o3CmT5XSSnYjU5K9NFkFkotC1xrjqSfMRCEBYTLpM/5vqA8cXyGn9HoePL1ShxPKakhoK6zLqe3G1KxR6T2fyrLJAMCIRWwKrIZ3cO7ywDifhBC+sdzNN/8ji8Zp+k+S8+e5pcgNI1F86T5ddIuDz20fL9ExxOlo3W+NI8Be4RMPkotas1Sx4X0hBwn2rPC3nLqpA4IrYXOCc/RM0W6aL4e7g+fz8TxrnfWWfOzQ4+9RSz37dhw68ikjFmHTIkHpZQ0T9ovcnynzmV9JrUrUh2Q6qP0/+m+EEGWEkE699rrOPskG5kH5kQyi/GQUcv907MtbMh9WWtlfqLbPJgpGq6SpxqTxi/dx3dF/6bnSga0HNkikmQYSz7ye2SwdJ7vnViVQnta8lLvoPfXmDxyNgYG+pzEnrxOvnkAZuwBAwmVZXbQathhp2uP9/bteHffujTPni28XPFiMAx9iLCBOw0jK4asnSZ9U2xlk9HI1vncHVWr0cRGdz27n01CQ+wV5YspLwdFtnbiH8KB6FYIMcgEr98P0YXTg+hoehKoB9N8YUvK4y1W1vS+RlX/zKASAg/clqJkX+LodvmSrx03BplNZk1hq9nUyou11WmODvGYVDBQaRuf83Vhu5XQQ7jU3rHK06dWfPHUSk8eWRXHE42pu8e2po8w5QRnE5uPRggCGFV3wHUu7216d23F3Y3NL85txhzSf6qzY82TY6v9nT+yarPhfVO978E8Dz2MViUn8bxvQrtpzf09d9YQlU02VGhmXnFegPLOzOnM1raq4PhfuONp1R9bdTCy2V3PFrch06vVaVvt+MCm7aZlh7tW3z3ZBCWAVcGj4byGKPucxuG9kZV6Q5v8/NaWH88tG9zZ/PrCssXc2jB3MTgTspPgCoJ2dRZmpZoVzYZ1npxa6/lzK50ee+m9Er2l6nWrrszaNYJDStYfj2w06dti0HfH0+TdRxv89L2XYvTMZghTHIoRZzMH2CNEvlOZZm0Vq+0dWOvZK2t+8cqa2MU79J9tWEbZQByC9IuKZaM4b8Nz7IC5LQeD4Jy7vrHFNeW8B+6cLNXpAx34H3Q5YykvCi8lxKzzrlmzaUW9aivsLK9G0bBqVnNupFbf9ayrSbtm872Odc4eW/vwyBrNrve2Xqy3pdB0hiUPHG82qjYZEjB3b8vX72z1/Wubvr2w4V3Pyo26Tfbqlmdm/WJl00bFLucTe3t/a+NF7o48Mi6ka1xfx1JAbifH4BTpM/EQ6c/SJ9IvIu0lAwNfEIJmJac+1dlBtgofpzJO+pbnifeQrMfxFLBX6AGiL9lQ/E2BRMIRG0wUuRddK/6KZ8tRIh2gMafPSH+XcgPSESlGVc+sh9hSzyYIOuUFhB2ln1L7R7yKeArNSTp/ekfhV95dZ20zSfE/wo3pvKTvpjEHnKk+0sHuYH/wPcOCjtk/epbGw301tyJu+Z32mN8/VtyRvtcYt/sp6Fe+FDioax03x1LGvi9iP1iCorVP0oy0h7YCz5cO97MUg3wUmBb4KOmGYEMJ+2zIZsh4ZZ8kZQK1fkN6KEdb1+2RWJ3G90g59B5UVrOeryAJcKtjawXClwrXOZ7OGlnKWr3pPgfOmNvtUbbyXo161WbTWHKPDB6cT3A0jIPECSf4vTjtpocTTgXPIA7hHCGYBnmKrCpTki9zzohr+Lu36YrZv35+1mSszD0DxuV+Hvg99LrbutHxBFfmXGRhzgMRQJzVa8ERiX0Dx7pcO/+L8wPn/WyRuw4/7u6544kgl/F67rqVdyK4wgN6kQulLDh5lrmPG56nVpS9wpLb1JQQX69tFGXTeD53x9O1rW2SkXxTdecJ3YQqi5AxBt7ATYIe5n6tUs32YxJCmFPKxFFeNWQAoYsHs5nVs6qXFAy9G0MGGLw/86NKIZseS5RoXAXHHfuvmQXHiTBnHgMpa+VY1YgSxDEIHSwgW8lZbJy7rCNl+pRp7iUJM8cEzIsH/lcr7kzjuV4hgt/TbqdExvvISmAJAn1I8V2urIrDmuxh9Fip4u/taxAdgOhg/pFVBn5zGRYDLHXe+A7/NR4PYQxD7yr2rgetB4d0vlxbq8FMe60+56DZt/TQ8t5c+AZwoEV5HvZk+OId3IfS3fGMZM8srTW8FCJnjjJ+0nEbLjWp9iJdyEmTvJPMk45LebsU20tmuz0TA0Qf6sXS//Df//PiD7/5A/v222/tX/+rf7VxPHHgXj5/bo+P9mw6n9v3P/5g972Bp2XTVNK9iKTNj2abKFlADsKDjCcGQu8PmuOR7sjk0OMJQhIAHUj5taexy7gSoJCQd4Gbhf5TQcgHJaKUMjfQWRCVToolBBwQxiyIevQISuhKIEsZswGlMOV4qtSCc8mBTmzOLeAgwasU3xQwaPKlPH2TxRqKEtopUeoGMh53UsGnYyeeWVw33qLwo06mwAX3Yy63AKls7Z1dj1y9IxrJozIqvokDeRqMRpXagyRhA6Psfdwe4xZriXg5ACmXpMlibB7sSjX+XTX6Hfg0wzxJ6T6cZ204KWcOhYSDK9BVaK6pL82TrkvJXxENfBdZQMYTzRQD0Zq74+nJk2fe4wnHE6X2Tk9PN4471jUdC2SIAN5DYCKAw1zyzEBQBnAW9qRq6gYPMX9PidJwsKnFGaJpHKRGcOuGYOz9xHM1JhndAhc4pvhiv0lQaL6dvJ2OPBsR8jycvUDq6H6NZmtDDNKQWI4n7udnKtYqTckQnidBLyGSAswUqGEIb9ZMmSaxGXE4lwGkiSxI19BBRSk4HjQHjCM9U0StiJghis+vi84IJ0ywQ2OWAZ8l402EDns9JGIVTghzPWCGsUCw+XmxkkeW+vhWuTueRueXtvh4a9VJbvb82MqHXS+7cXJw7CDwfjT2aJPV7cDWP7y2fu/GlrOR1aijEUlLjDnPbOq2AjCJtco9Y7Ra8SxHN2DYf7EGPIphSVRCs2Wd0zNr7R3Yot1y8lDgF4NDTjS+9ycDO94/sMdHJwZJTkaVNy4mMnEwtvFPP9mMevakOj97bO3nZ5ZhxEdjp1WjhElu037fZvc3Njm/sN7rn212fmnZYmmz6tpG89xG68IGlcJGpcxGieMJxXZ0eOxnLOz9cBZ4N+Z8PBm44+ntz683ZXlIHyby140syi1GJ7n2gMA5vVOazSDvUtCs63hOKjsEpNPrRS5qTwkQ64xI3mq/c50i9NNIQ5FlDnhjBJifv3kohSDZr/Mi+YSc0Nnld3wmgMRQAkxfD40jPeOhwZaeE+3Z9B66j86oIh71Ob0/39OxCrylhrfLv2zbs8T1bTTGNX6VcpNDTfKPuXMAFOdGelOksCLdN1Ft6vkWSTJhAY1LMindI4xHn9f+0Po81ElaX75L1vn+oVlozI7gHpK/Gi/NNaX7U8JUhiSfDU6T4HTy/ozx3bm/nDKp3k/XGt0leSUCRHjGDbrSNjskJSzSfaz76Z31N66nFKLWLGCBoPvT+dRe1TzI+ShnBe+h/ZTuP/0u3cup/vY9nGQEpudS76jsae41n4eyUDielMkGKbsxbOP5UbkOx5BkIkSnseSI9KTLkdjja2Mox8MiYoaIMn1pfOkeUdnl9PPCH44bPStz5j2eHupef8fFehMJ5/P4wPGk3ieSCanTJHWSSrYJF2ie5TBKiS3uxbmnxyP6To4nvTO6Txl64Aa+dB8RRcqU1PPSPfbJ76JjWrLBMXOUEy5bV6F5uO/J2PxapfYYj5z84f2C7k/7QqWyUvOueUbm6PxrP6XnnjkR3kuddzofYf8EfJXOr+wBf88HgQWbzRL1ABG0YEjJDTL4dC8IeYLw+FlkjkrfiZBKZZHOpWS/DD6NRzIpxas6q7I5JAc1H8Kw2tuSj5rLJlGPSRkmx6hRPvhnLLyb5k/kkBxMfFdGWaofGAd/02fTv2muuD97URHdIj21XySPHsoU7i2jV+dFukyOJ37WWNP5ksza7Oek3KXPXbRHfA48cyQ4ncGhrWrVuo2qHbW79mh/30scH1nJHRbz+4EtBmMvz9Pc6Vh9t2vlZs129o+t4eXfVl4Zw6Yzay5WNr2+s96HS+vNJ24DQ7xQVg/nD7YfBAc9KtYFDpRQYgjrTY4nCASIHbAUDiocVVT3gKxyookI11LJxuWg34SpQrm7gFfAitVF6E3nGf8lsmbKtp7NvJROs96wSqPiRJjwE7a79qeXJCqHci71wyOrvnhuy2dnVn50bLW9nUDgdEPgC+cEp9O8d2+V6dyaNJGYLyy7uLXhzaWt+ve2ur/zd1gRLERp6Cdntn75he0e7Ft1p+29DcDP6OxKEaKZKd1WZCV3TlEWB6sWopOIaMZNJHJTpYCwe4kOw74ZTmw1mNi637cpJavverbsDZwgy/Z3bbbTsuqjI2sdhaBF328xupooeO3NOb25egNbXd5a/ua95R/eW6l/YzbtWTU68jY6MzqrIJhkB83LRFWXrbbftebpiVVOTsxOTj3zx1ptK8pl6zY6Vi7K1hsNbTjtuxNo/PM7679+Y8uLD16u3m2ZuHdYd/Yh+yaUfCSYGNBetnJzxxpnT23vm2+s++KZrXe7/i4QkfAGKcbgHHrFl9nU9/by9s7mFxc2u/zo2U8VuIlmzYj5817PcDEEE1OOKMPDZ1bUKs4ZFeB8+n/UGtbodK3aCNVDoAaxkWaNuq122tY5OYl/y6zT6vj6pbapbD3pRs44FRSWw57lv39j89/8aMMf3tmo17faTsfs+ZH3eLpf5jbJ1nY+Htq7mysbU2mFgL9asCEkR+QIl80q2SMZ4jZnLHUunKHAE64RvpeO4r7ChPyO8Uo28r3RCPhSeohrNBb+TiADX7JJZB8r+JCfU4ycyrpUB/gaJwF9mlO+p84RYcHUpkntqhQrfQ7PSU7oM5Ll0rkPsSoyTzqea1K7Qc/Se+jevEtwigTuQTagxvNwD0s3fm4Mwnq6Jr2HcJR0mHAwayW8VCy3ZWNTnKx9k3IbqQ3AWNw2jU6Dh/MiPS48Iw5KulY6u1rbOtYo+RveMcyc9mOKDTQu4VntPdkqfC7N8MNJn45beEJ7lLLYwoPpd63ZHIdd5KMc20XHE59HR6GPhI3QQ9oD/B1cAD5AjwQsQq+gUOUg2BYhCQK9Jb2vOHp/n1oltIVZLayywplDX/XAjTHvOJ4gk+CoKAeHvKzTPiZyr3B37rgj2ADHDWQ+WWA4dTintE6YbftWMU+eVQOfsl7auhycXbw/71anrca68ExftzUp2Vcuh4xnrASaNHmJt8wdRwRmEGQCNiB7ajybeobKHiV+qYSRL21Kl0G4bu8Vho+F8qW0jSg8iysrrUM/oaJs9DNnzl3fZ+CNhU3Zf94zaGl364Xd0Nfb4Nozz5Ky0sIznlpZ1cc3XC3c8YTjBcfTUaO5caxT6WeVlWy6Xtt4lbsTaprn1ixVrV3HSRNsZbejo5NtMB45piFABFlAwgQOFbeTrLBaWUkFwbmmcyL728scx3LG3Bu/hHCysB48HA5BxzvKUKMPIfwcHGHJ3FmI44nzxTqB/WiBMac/FO1tPOOZXp/spZV1qw3bbbbdh+HPiQkYGzkSeUeqHruDkZKLsXc0zhiSTHhvgrG9/Q1cEvooZsizP+ezhQd+kTlFoAZ8JteQBY9Dy9sUxYolHpgUe2N56cfo7G13O87/4xwLWVXBqaXiZtg3KsvuezJWdOOsci4rkZ+TvE2DPlJcnq6L5LJz8kmmKHOzweT/9L/+R8U//W/+iX348MH+53/xL2w5z72cFALzxbNnZvOJg73b+3sHdaSDjSezbc3eSSjvxQ3zRYgOxUvOQ/2wNTJrt7q+4Ub0J8m3ZLeXboubJhVaUuyQvGwWDrQLQ3fC1H3zSEGSui3DzJVuNTQmU8aPp7aplJxKgUVHCddTC1FCHZKBZ1cB3DHDoBxL7fCMLdjcltOT4k+FMwvipCo17seh744MrzSC05U7BsZnHE+YGe51rYYeTwKvEIEyuiCtaICKQXM/6DvJDpEbhHAg5VhsIi9dUbljIPSC4vcoKkqhbIz12L9ICWP8vlZP5ncTUREILCd8WhFARnI43YwbwiF6ZDVHGr8bubFMgDtiYqSuGwb/L13vsSPJtqXpLXdzLUKLzEhxzlV9b12gCE6KBDhpEmwSnDTAZyA4JCjAB+hx97BfgACBGhL1AiRRKBAk0agBJyVunzoqRUSGDg9XZuZubsS39v7dd0bdCiARGe4mtlh7iX+pCBAqojGNZJRQ83Wt6cERnCgY/dDa+flr++abb9wB9fvf/X7reOIaCW4d0tTx9FLYMz7m6WvlIHH4G6Uvz0MUkxQlxsSzAXmkCIbsKpygAbD1Z0RakONJa6R3yCiX0qWMKGXZ6YAHpbS05WziGU8q9yiGLMVRjif2MnU8iQEQRb41jOK50Lt5h5SpVDESQ3c6j8qfK3uJ40l7vG0YnkRlSVn0M9UMiqPepXdLwcHg34F+YTxqPu7OjVkAHh0wa7Tc2R3mFsAkhsR3fq6jY5D3o9C4UlGbDWI/DAAvenLNr29t9fHWmk9zW7/et8HFmbWGfTsY7Xv5lPmmssXTs82vHqz9+dIe76+tWD5br1HbJjp16a1FnfbueBj4IMY05R3wlCnNHqCtqPxEopAhjMtmy1btru1fvLEB5fO6fadfV1LjPOkrR8k9z7JY516v9uz4xA72x/5swMTHh4eQ0v34aMsv91YsS2ufH9rwbXAQIXlQDFCmAG+X04ktHu9tefnFJjirLq+tt6pt2a1smhc2IS05q73H07RZ26bft7Y3nm96D8D9vQOnfY9+bgbnOWt+dfPZKAl4f3vj0e9ui2/W7njyMxOVTfF/8Q8ZD1IUU+NB9MpnipZKjVMZZzLuvwLS1MQyoW3xBDknAWxZbxx7fCdlSQJVRpUrfKtQdkHj1rmTMcsZlREqnil+K+NANK/f6fcytvRZ+p0bL+2vy3vJqOU6RaikBpvWhnsllwRwMnYZzsqsUCmtlK+nY9gq8kmN+1QW8jzxw+2eRoeb+L2Mbt2XKjeSu8Gg+se94JQxlSqlWlc3TpKMZ/Ed8RrnDzESSfJGQLbWpNlSX5pYWjUa8Cm/lrEGD06jEgXOShdIjdqdARiABo1fRu4W3GgFx5Tmr32TjNR3mrP4tfivsodcViyX26AEyVA9LzWqpb9oLOLPKZ2mwEW6f/+I/gCiYmSl9kP7EM5nMEbCNWGtGbMcptQJZ0/8jMopSU+Nbf36IAelJwgE2p79WD5QwIvk7ZbfxFIP4inMlfFofgiblI60rluZFfVE1z2TTDXtC4Ah0Xail9TxBK9GP035guS/1kh6SiqTBYQKGJEuoL3kXs7+wcHBVuYJKOA7nE7QAmNUrwjRn+heDptU1r88V/yN/iQQRjSrZ/laY6xF+R7qlEPLu/K74k1hfrEXppeMDyBoCjCKX0kWaN/Fs7R2okHpez7O6PBnrDo72mPRhECilE7V4+mf4inoIsgA7T9zk74SVKKwPgKK0qxaAZeiRfHsFNDUnFMZltLj1467WD4tsXdEd+L7Msq1tmQ8ifdpHTwgJursaUS1AD/xCtGkaFW2kOv1ERDk3LqcjA4+GbCiK8a/DfJLyzZHsFXyQ7aX7ATtXcrTuEbP1Vi/sg3juLRmzmOi3ir91susxB9AIsCZdtZ2x1OHsm79jl0cHtvJ/p6DL+d0AyCrkb6a8zzYAKf7Njw98kycbLzvThGjFyL28TL3/kLPP322p49XNi1z64+GHvG8LEOmrAdYkulBYKq1Q0+G6HjyvnBExMaeBI15OMcuH1YBdPG5Q5iAWLESiPfXARwBdKOaDE5f+o0SFU0vCgArRVnjEKpqz5rq9HYVUJx2kl4m3huiM7Ss1bX20SvbvDq34tWxdd+ee2/SNtHaZGWx95QLmk1tdfNgnencuvPSnT+z+3vvU9uuSmvleQAmAeNPjmz07bdWnb6yk4tX7phZ4gACMCRYa1U5AIjjgi4JRIt7STfZ3gS7opNQCgrnFOVZca5R1g0n0mzpFQ2KxbPlOJ7o83T/5ABdRhWR47H13r625pis5uB8I9CQPYEeXF7VZs+Lia3vn6z89MWymzurrr/Y6vHKstXMms2VVaugt6fyMpBcAE/XBK4gH1qZNUdDa5wcW//te+tcvLEVjdhHfRt1KbWVeVP3RTmzkgDeH352x5PdXbvjyXUN7AqCb32PYtm8qN94b+hG16zdt/bpuR38yZ/Y4a9/ZY2zw61TTTzMeUUswdkgcAW6otwePUWurmz24Udbfvlkm9nUBvuhvHZr0HdQi3ESHEvW2XKxsN5oaN3ewJqdrm2gUwDI8dia9OwCGMUmxzHbI/Ora73xQSwxFIJ2Nt2wp7IHoWnOr/jJqNG253xuy+d7K3/8YNV3H23542ebzRY2Oj2y8v2BFXVlD/nSppvSLp8e7OP1lVe3IRJ80w7PE59MA8NSni+dN9WbxC/d6Zf0AReAJz4tnUHrm8pUZfmm+ltq6yyXu4xz8TfNnbHIrpUOqbV6qedIN5BsTO1tzV86v+SXrpX+Jjkl2tX89LnmkF4nnCHVzzV//x3pTHIZ/Vnrp7OcrrnWUGukZ319vnYVVPQsyQ/pWtpvZQRpztLRpbMIT5GOKrkpnceqXVmq1LaSPulnPJZ01DpK1vgexWAbfZbKdt4lHDINCOLZ27Lp3V2giBxPCoiWPqr3ah23MiJmHL+0rdP9875BSeAn14pOfHztXeB/St9bjA/9NmYh+17FUra8wx0vBFDEqicp/3F5lGWup3oQRayo5cEOWQx09yCl2kvpST+i/470YxxS6GaA+/RaotQejjJf49jjCf2ePpcEeoC5kvHkjnoPtgi9ESnlh4MC55ThOIlOiw6O9Fwlv4MDGBmzIIA59nnimaxZFycHJaZxSGDHVkG/RfeZFktbrEvPEkKu46TpU8KaXpH0mG2YrW1jJCGACY9aXc94IiNpWRUux+V48oxk7KmYNdVrNYOTqM6sta5DvyAwDTKbPDMryCJKvD1ZZffN2iaUxAWbZ23btXWqzMadnjueHvKF40ajTs+Gza6X2vP19v59ZhvwCGvYrCptuSqsuQnZY2RaecYZOomXgGt5du10TfuYgG97KfCYcSr+tYmJGMIKJHe39lnskcx+6myzhttzjLD1EnaVB1u7LQ5t1aEEL60msMnIsMI5xQ/ZaYyZQEjGjM/DuuhctTuQ2lVle1nXS9g+L4LO5mUaI82m8hO5iyOLErQ4s7wCTSvzqklkWfXIQKLyVSy9S8YTP56RV9H+KPgRKBuMbGV9FuDO0fG0ib2s6bfJuZQzc4sDx5LABOgQaOE9sqIPgHfCM6STs7YKfJBNSQC9bGrhQ7KTdOZS2SXewD0eHBF5mOSPKuA0/uf/7r+p/8f//n+wn3/+2f7Nv/7Xdn9za+enIcpn2O9br7Hx9HM27Xk2t0dq/aIO97o2W8yta6HnEYOezp5DFkVUNv3zbGPj0b5/XmDs0ohXKc2UHEicDZoAgpD3M0hnWZaMAAAgAElEQVQUcp7t0XAbPuv4/XzP8xfzfOu8YiFwVEnY4OnEaymhx/ep0HRGR2/YGKHsBwcwtBdKqmGUt6OHnP8LAFFkHtduS/5FT24KQvJ895AmzQFVc93f0+nY9Gliw9HI5qvCluvQ30hM2Z2A+2Mj0UObjRIsYGQ4HNsyLw2vMaApJUxwPC1JjV+vbTAeuTGiHk9RHG+jLAAVMSylVHkNyViyTp9VmxC57j+k6/saBtDSgSn3tAeDNxVYqbKyBWli5LSErBvVMaNHPXdSYEDAqRQuKUspOLTIZ9alhrWXeOx5xtPR0Ym9e/fO3r37xn77m996jycpaTKaBUR5ucdk/DK4pZhweNjjkOEWnBg4nWQA39/fb0F29lOOD9YmRP+HUgSMnTHS5E6CEYaj98loTx1PTqvRDpbjKQW+oMPF9Ml76QAm6XArWhm63j84DB73P+J48n2JAEOqRGrvWQPt3Utlc3uWEpDhpeMp0OyuzKCcrirJ4uNNHE96r+bha9jr7CIs0Rei48m96UVhjw+zrUMG3hJ6WoSayEFpW/naMF4iaDwKO2Yo6BwPSQMmnX5DOZLCljd3lv9wZfXdxNYXB7b//rU1Bz3rZV0/U0Tv5bPcnj9fW/blyp7urm1dzEKpvdjYkhRuhGur1/XIc6JavTFgdLASceA0SF1m0pfzkAlVWNPyRsv23ryx0eGxVcOxl7ETvbKnHz9+dGcOa3D//GD7o7GdH5/Y6fGJg7ZT+ivRrHm5tCYRonfPLvjyYcey/aENekMb9wfWGfS9pv8in3tQwHr+ZKvbe5v+w0+2/Hhp7by069XE8tXalo2m5ZTys6Y3ocwRkB3StumpNnBePR7t2dHhoWdSKivrafpgz08Tr1VN1Cv9BnJ6Yllt4/7QGwC3Y/Pq1Chi7xywWwXDS/NPDRgp9ZIbqcEkZVa8I1W+U/BKPCt1jqSgFe9IyxWkjmj2AjBVNAWNCTQUgCsl35W7pP8L7xUgsWOwIUot/SeDQ+MT/9I6gC/ps62yH/lZClZq/uk5570akxSV1PHEO4m60VkXT+S3jJhONyiNrBnrwXgDLw4AD84YT1+PALuceGkEp4AEKYsy1Pib8WjvU/ktg1M9il7SxUt+JnBODlG9AyVTe8MYpRjxvZcbi4aVZI+MI8bPP8kHvscZDK9x5TYC3K5DxB5fKXCgvTo+Pt0GM0jn0bzdsItlQ/m/dACXI1FBlYKeGm261mVLM9SxZ1ycSf4vMEA6jpwMrvhHEEYKpBTQoNfFaHEp8HEc8BnWS7SvZ7iuQ6R1NG5SOpcOgM7CGvJsQHDn2+2gT8gQYSz+7Ai0KBgjzD30/VAZXNHv9vzFbFjeLT1VZ9j1S/ijei4lPQhdB4NmY5Fv0ZfGLfpa17u+WNzDfm8o/wRoC7BdhnJQOjsebRadKoDARN3pb8naVJHHmc/8BMho7wWA6Fr+TsEUPpcDXXsp55MisFkz6ELPFi2lsgZ9Rrw0HZf2klImcqakQQDb/W0H3d313XbgA2TMCzyTbhLOQ4g8h6fwt3gf9zNv368I4ugs8Vvj53vxHTl6NCfoQjSg885v8SHeJzuAd0n3QafY7ldSkk3n18e6DhkR4QwGwCTwMozhcpuJ7vZJLEfn81R9dhmbMRtxq4+/CPzRGZfs0DnX56nOrTOX3qO103dhzCGa3nXxmAUt/dTB7FbYK8lE8UHeFYIqAv+Ufqjfkt+MMQ0aS0ErniseGs5/CKrTO7RPOmuSDy/5iM5vKv81DvZS9Cc7TBH+HtiI7Zc66iJQ5OvmOFMAiACfhmQRDrt2gp6DzpO17QKnRL6ymsofq5Xr//sXJzZ8dWzNYc9Wrb47X+oWJeBqa+aFVde3Nvvh0qZfbhx0IngL0COvAgiD88CdSLzXQgQuYJj370E/iKVjiNBtPwf5QrSxg7joyDgxPKq7toNi7fYenwOuEPjEfURSd6nqEUsR+77gSFosrVmEPlH0MyCwBMBMvN/LAEU5SebPPdktwwPrn72x6vzclicH1rs4s+HBnq8HcaDFYmHr5cJWjxNbXV5b635qjZsny2/v7X5d2Kqc216nad3oVCo7bVufn9ner39hrdM3dvruwlr7QysBRugJslpbMV16w3ScXl5ur9vxctLo18xde03Rnkax9hKIRC1TuQB6xPE0tJY9TW+soMH2/aNVX+6tDeC2N7L16aENv7mw5gHysmvtZjuUCsXJzLpkQVY9ze6tvH2w4qfPNp4trP38YPPbj7YpJrYqZ5a192wVK2bASzw7zT1PscwV/WUJxAIfwWl0cGj7v/6Ndd68t4LeUq9OrN+ivH477N96Ycv7e5v8w482/fljcHTFTGEHFQHddB7rUHIJukBP73dGVmdds/0j2/vdb+3g17+y6mjsxwk7E3oXr9vqy/1gozeKlVWTmS2vLm3y43c2+/zB1s9P1tzb9wym4eG+tQdj6/T7NhiOwXpd3+CZ4BS93sDLCG0o9zMcWknpqM3aRr6n0GHbKvhmm36a2POBJ9W9YK9JHjOuNFCjPa9svqZf2NQa7N+Ha1v8eGmPk4n1jvat+PbQ33O/mNqkyO3y4dY+Xn3x6HqXa53GV6WRJbd4H2shuhfvEa/TOom/CLBz2op2gPRr+Iyuc/0gyuodDw2lhbdnLMnAhVfJ+cDzpL8KR2IOyDzRu9ZKvFB6lOaS6u58x9gUmCkAMh2HdCXxYOngqc0lfs19ksvCaPQ+8WPZKtpD+t9JX5TM1bsYFzZ7qvdLnkv/39pB8czr+bJJpDvIUaRsHunospE0n9T2Eg3IvtNc0CWkQ7szN/5Ifurd0sdSnUXPkJzzvj5/pIfo1r6KgRtybkq/4X4P6lgvtxgS/CXYxDvHm+yn1EbU+AQkB2wrZDjIBuEa1oqKI1/pA4lt4xgjMi6xa+VE4DufA8+hV7Scs55hFIORKLuWBT7IfDRWVc1QwAryz/XGutr26/PzSBDVfOmZTTzDdUQcNVF3hK96+UEyealORK/72BMLbCajlGyTMoqly4dQTi+U2sNJwLVgyID/lNfjsw04dG3uSOkhT/JYzQgbGJuv1fRsp2XMDJLu5M6OJHNZJX3RF2ZlbtNVbgsvQ2e2N+h7/8jNsrB8XXqwOs/1PlD0D7LMHVM4np7zWXBakBRFWUT0FmiDrGd0hs3ahu2uyzocT5611e24M94DGSgDTmZwdDyR8TTzoGALWVMdc8fTfm/gpfbuFjMvUSrHky3m1qOXVCsLznwCzVoty3n+qvBSeawtjjuVn8OZwb7jP9j0gn6t8wxeX1ahvGKn3bENFdZijz0vnxv11FByMYxx6+yIZTtxNInesbHIMMbRhj7kOj94Eo4YMDd3w2Tet5EAFvYLTABHTk6gJmtD5nmr6X0w3ekIlmgtX9cJPVoJf6FvYcSsoE13xHkmbceG/YHrVcViGRITKAFLCxb2jbK/YICtUGKP5AkqzAVcnay/4IvwssEbC5lR2E9gMFnD983Db+K7lR3I3zg7yXSCx/J8EiC8lG6zFRy+VEEaDrd6f2p3SA4OR/tbxxNrqjPJtS7HYtsdnT/ZU45NLxYxcWYXXKpA4cZf/K//tv4v/4v/yv7iL/7C/vzP/9wXSkIWZWHQ7fkL8NRhpF5dXflCKC3S6yXHTAc8jWwck2MgDIK/BQoomiw4Q0It9BmKd6wRKuLjcwQrQrHfJqo9Rri4FzrU4eYaFJppMff7uZ5nAnTxHDFTjD9FB8BE+A7lm/E5g4ulMWCMAqI9OyHWwUc5F+gn4ZkCMKQ2av48U5unw1QuQ/+nYIwqBS4YBvzgJMKTLQFPhLV+YNodBzbDOq6IuMLxVAVjkM+LFUZ9OIQcMIBCr+focwW4K/xobRUm6klGAxPHBxGZUjK5PoAMOwcdawJxsgYoAg62RqPZ5xt7WKXGfLo+Ku0gME0CVzTm3uDoRGDNPKMtRogCkHR7IRqczwWC8v0qlkgio2Y6nfk90MPx0am9fv3aXr9+486n3//+d6706tDQ10YRlpTJkiIrxTYI7l3koPYxHOygZHjqYrzmkfrgsawYNcx53t7eyM+L9wAh0ixGtOfRCUp6sBuL3mNiV2ZPdKL9356rOP8w75Bayz836IuFZzyxN2l0kZyk7QjGSDlNAQGeIeBHipdAiZe/NRaBKtq/rYKROHV1ryuk4g1JmqwUD2dcWYja4jk8kzm6537rbAgOO2d0EdzBEGbu3qNiXtrT07MzdYT4+em5/4YZs0+zdWisLEUtAF8BrOS942bHNpRbIK3XHYFru7+6tvy7zza+ndn8tOdlPo6/eWfdwz03YsgyJNrSnTa3V/b44dKa90/Wy0srpxOrs9rqQWbzKrfT4YkLGgwr6vHDIxFq3nsOPkb0JHguZUQ8RdtsMxhZ//TUHU/9sxOnpbD3IRqfcqVkPdHX6+nhwZ1t/Ds+PvR1K4owZ3osiU7h3awrz5IDDl7ZaPesuV7b/PnB+9k9P9x60+Lp339vm5sHN+qKrGlP2cbuGjSe3FjpdYdRFjfWbIeMLoF+qRLJms9wZq2KhG6DYcY9/UHXymLXbFP7DP1IcSDZU4Yc97Bn7lBrNl0+iLen4Bt0x7wFbHG/+LJ4n4BM0YaAQ9FuaoDwPPE0gZOiIynqUnZ1PsRPiJh3ARzLrmksUqB4v86qeKhkgZ/VTlDU9V5l5Eh+ar31XMkgGS6Sv+J/W7kXgX2Bxe5kibXMdQ4F6GltiGQN497xP/qjaQ3lYHHFKwKIOBu3vC4pUcj6pA4PGYApyMA18FCVxZQhl/KPFDjmejk/tD6MQ3vCfa6fROeKyxqioSIoLaNZ6+9AKM1mo4wXj5LTic8ZG/OVPsSZ4nkyMFNnO/MV0Co+7OnzEazQc5lHCHDIbdAPpUFTw1GGvvZevaZEI5IDXsKiDjJORnS6hlqjrSEYge5UjxGd6zxJ99P8ZFDq3Ohens34e93BV9Heui7VAzS/reITHZm+b83a13h7nlRHJBrGAG08S6X5pKPxfgdnolEvealzyLMDGBOcBtwnOc21ovlFHh2QCTCfzkG6LSCb9JSU5jzCLAJN0h/QO1YYAH4GQoa69kWAjIAoncFUr9TzZOSnoI4MeJ0FBUbpDIjWxA9Eq6IZyUnpYOJ7esdLAErPS0EnnR89Q+sl2S79xfX+RgAKpH/ojDI+n1/jn276nYJOsh1EJzovjI8xC8yAloJBGPSArdGalEBNx6d5Ob3T9sfHugsO4L0CB7XvPHMLpnlYSaAt1zWTFCoi7olulewKumWQW+LBkt+sHT8KgmBc4pX6Ts42rTPXyBGu/deaab3LMgCb4kuSZ3pvqgtzj3ilzgrnM92HlFdJJul7BSCg1wdQK1RLkLwXT0nnj2NT+yXHcUpzAF/wGe1r6nx0x2Xs4aSzQuCLwMjxYOjgiPoA+9lbBX7pOg321boKUdfNhh0Mh3bY79rpcGxn6FGdnvV7LWs8zKz9uPSo6YM35zZ8/8oa474dnp14o20cA1S+qIiOnc5tQ//Nyztb3j3YM/HBXkaI/uX0g6N0DCBH2N9BO/QR9DUkSJOSnpRL8ejxteWrPPQraJB6V4X+ENGe9j2OtqEHOsXSTgRI4KxBZ+z092zDrSQnUhYNVXQeSqtRarm5qWw4HljW63iJHWv3rH9wZJ3hvlmjZUW7Z52DA2ud0Jto3x0RZHrh5PFSgWT0Y5fe3Vrn+s6yT9eWX156X9THxZPvfY1juW74PHA+LNsdq8Z71jk4tN5/+Ct7/f4X1hrtezUAChAydwC4GsDQncT0ZEDG0VcBR0vlJf4bGY0SKu9h2tisrIkDDnuXigitli1Xa+u3zB2A5Zdr6zzOrb1YWZW1zV4fW+fNmfXOX3mkMdVe+A0o2aRs4HJmy8XMNta15U8fbO/+yUazJ3u8/Nme76+ttVl7aaMJgZGDsIdur8UAVee/VBxo971x/Jq6TJSma7SsdXRgg1+/s8H717bo9a01GtkaYIzqDDgVJ3P78rd/sM9/9wfLJvfb4F1oHJqB7oWhtDoDz3rbFAu3RffOXlvn7J31zt/b3sV7mw1DgK/4vwOOCf1wc1XkDrY9fPjZ8i9frPk8tcefP1g1oz2A2eGbt3b8i2/NDg4tBwDuh+eVRW5FjT0X9Ub4YBYCdry0H/25hyFI0N+p92Y7HGXdCpgJsfJexo8yQs22R+Tj0Cv6lfUoZzuZ2uKOcoeXVnz4YuW6sMbRwNan+7bIGvZ58mhPs5lNH5/sy/Vnm+QTW9QrqyhnFMvbyW4IekEAEllL/S3dUsEDjFv6p+4VLxMwl+oERNC7HG+GYFfuXS5CtnaQe8GhoSwSlxerkKGh5/FuBVowRo1d/E0OH+nTqe2i/6e2B/pBajNoL/Q+yQ3pT7xH4KHwMvEnx6girgf/FI6W2i48l/skR6C9NDBAtoN0nMPjo22GNu+RrBMeIdswtcekb2jfJMNS3VfrIz3J1zpxcErvyfO54z567zrJ2AmO5F25XtlcsmuQc6xVKkNlSwhX4v1a41Qn1hy8BGocWxrQxTrxd2oLaM80N/6WfreVIRGPSfW1dO24RzQfgvqCgyvVF6WbuA4dA6+0b+lac0/uJUCDc9dlPUB+rIKBrKVVhwKrWOM0kD/YjcEq8L2L6wB+zJi4drXIvRyw9D/wG60dQWkE2eZk2pa59Rodxxykh1WU0svXXpkGE2lD0gKVoghSIwigIpMHGdFxHBxHV55TtaX2qmCDQc/6Zei91x0OPEliUeTe1xvdzm1ryuetkRJNfwbYD/sD73faa2aOKT2vcsvBKVoNL/cqeT61MmSw4hRD/tB7hjK4na4dw29nc5suptu+7Xj8vRdVs+XycdTu+H04qkiCoEd5e9Czx/nUHUjoplkjs1WjYVflwi5XSyta8OO21UXlwdSUlQMbY8wrMrfpRVSsrLvBSdfwXnyU7kPH2DCforBZuSS/2hqdjgf2EMjCOrKnWn+VxSP4B0cdmdjso2fJUPaw1Xb9yx2sYJ7I1FbH3yO67jdDmT6nD3BW7EHkvDs9a88GdmctGc9kGLW7NuoPXI/iXZQ69v7qCtZQCW0PDqHPJZm6tWd54ddABRplTV+TAYHtq6DbQ9ui/dRfMHS7suP3knEEz5CjkP7Hz/liS7uOQfZCpSR4gQdINVs2GgzcgcpaoLfhLFyAt1IhBF2V8ontkJBDsBBOTsok40BzXpC1bFHhsKK0ZGwLEfuXrpoEhoSA/NR+kDyRHSqMmzkK53F50gq95VyH9TXcBU97pjjVkaIN/hVG9b/9L/+25oV/+Zd/aR8+fPBoE8ATCM+V+FbIIjg7O7PHx0cvyScjNIB4oWajFCk3nGKDNwlMAYQQAZOEEMpljOKMaXEaOM/kWTBs7js7OQh9VR4nHi0P+DqjAWmMfqWus4Sc+iwItA4GYcgw8X8xisWZPp5tvIJRiZdgZRxixA4Kxp5AqWKRAlmUStkBC7tISTH/dtxoojklbLwWp2owDsde4xPDyQ2fyMj5npTI5WzpihuHiw1GCOJ4CkIo8zqlAIF878RK2YdNcMx5aQD02ZhZEw7jriYsmWsIlh2YoIin4MiScHNFMalfLGPd50jz2whsCazRQdThlxDfzT8olvy9mJGpFcsjxsiJVPHNi1AKkEMaHBRhvKxVULQDSNTrBeV+NNqzd2+/sV/+8pf2q1/9yr799pchijAyBxxPPt+YbZca5Bqf6CU9MBg1u3EFIJBnzqbzrZNyvpg5neGlJtrYFZAYGcezEDWu0G4dWDDS4FSRIqAzE8Tt7keOIwETAlAf7kLZNYHsOpvskTONGJkvZ44UVYEcWvuX75ViJ4BOa6PrUgDD55b06doxIWrG7zLhdJ3Afx9rZEwatxR+ARjN5q55PY4nV86qUCoPxe7zz1deSpJ50Avp9esLdzz5eV1trCAVOYlCY/5yErgChGE86Lih722dN2t7urmz+b//aO3PD7Y56luH2uOvT61zdGCrVsOFAyC8RzIupja9urbFpy+2eng0IkAa9cqa3ZbXD+/UbRck1osCpxn3GriDesUoIgglBCuKAA0LaQBMz6SDQ2sfHXxVPpC5PD0+u+OJfSeaCP4IvZ2eHjsdLZcB2BFdSGmUM1/AFNdMab7pvcKmtl4XDgjkX27s4W/+YIsPl9ZttWzRqOyuLu2mKuzZKiuo1UuEEopYteNlUip2SiCOxZBR6g7w2PNLAiicvQD8i/5TxdUBhk7IrpGRBd1K4WbPXwLYKVAqvixadqUmltIS2KYTxrW8OzVIZBRwX6pc6OxLJggE1Ps0Jl+PRnCSigcJ1JYhIJ4i428rq+SwjT34UqHNM7guzQBIeUW6/jISBOqlxpvmy7OlYAj0E4ghI9XXgmxlz3aKJbH8/8EZ+tLglvzAKNBctW4vnRheEjKusZzQko/6TvuveTAvGWT8TtdcvE0yRmuT6hj83xVa+o1FnUPPFj2qCauew+esVSpPGJec2CkPk4xKI4DEw5XJEdZ812MyXUPRgTJyUzklw0rGXiqPpb+INtVjR8+T8a3vtTfaL/0t2Sc5y/WiO+2N9APJEO2raJlnqkdYKi9SWaO9S8+xeIHTaieU2+BHTjz+z/gcQKZJblJzX7KFsfraR6NV9+jdctB0u0FplmzS+ki+trvDnWEQ6UR7W65KG2DExJ6BoknRCO+UERRkfAh8Qi6RFdUkCIYeGbHUINenwP7LMadrKPmYXi8eJT2MdcTxAJ0poEdnBhrUe8W3UxqQTqgx8G6tjXiwnHuiJZ1d0fFOhoc9Ep9JzzD2t/hzqkdKDwDYEC2m50NnIOWb4r+pfi7eJKeHdAHeyf8VOa51VMCawDLJE+mMYQ8CR9G7eQfXpeeDsbjjGoM3Oq+dlyb/p4oEZazEk2V3CLwLsjxEIcumkZ6lvRaII9pJeRljVkDSH9Ox+QwwlPd4YFcscyTAUPJS8lc2gPRVd1LGUliSm6l+qDXQfmjPWFutL/ag+Kpkoejc+fUmlmqLQQWap9YE/qZgDAVRCEx1gDj2Md3yqDIEbLlugf1EL5wYMOjvjSVw+L+Xnmu1vVQQfGZ/2LOTwdDOxvv+m2ySXq9l/WVlQyKG6tpGr05s9O7c6n7HesOBtUZ9Wy9yL81c0gdq8mz1ZGrVw9Tq2cLuViFwwcugrFcOPLm+VoVgy1ar5zSq8i+8w3lVDN7cLJfhfJMp4n0ndr1cuH80oFpJoEF6/GIbEuhI1POYsi84BQBsOgHUparM6mlmy7unAC7RdyAjurZ2p1B7f8/Gp6+se3Di/QhsMLbe0ZFlB0dWoOcOhtYfj1zv86CgFZHmuU0/fja7/OKOp+Lqyor82Rar3O1TygLRwaCFrkTQBQDV8ZENT89s9csLO3/3rbX29qzq0vM5BHoSPb0qC7d7vRS9l7wKWfJVjYOHkl1rq6eFrfMlYfeWxSBLMvVXWdOWVWXHw4EtH5+surs3u32y8mHmmVW9b9/a+DfvrXd2FvtIh6BXr0CxLm21XFi5mFpVd6z46aONbu+sM3mwyc0nW04frdPYWGtjNlvMrEP/KUULx0AY/3tTORC2JPsGR0QTcLNpBdHVZ0c2fPvK6pNT6x8d+LoSpc77s/ncHr7/YDc/fG/5hw9fBXZI/knXajbJlqPySuHOwL3zt9Y5vdg6nqqTMDaXVbEEv4KP/VlE2tPioN7Y06dP7nhqTYLjaTObe8bQ3qtzO3j/jXVOzsxGw1D2MDraGjhOYwaoy8dWCMQUALeJ9q+XkFSATcSEfFDdWGqdnifgNhtQkEDjrMXScstWla2mU5vfP1j1+dqqjzde1rJ50HfHU97O3PH08Pxszw+P9vnygz3MH2xpa6J1t3a9dAKnr+jUkW4g3U48UbJSMsfXL9rAqfxRMEKQuyHAkrOx5d/lrkpCloFfjBzMk5zaVMFRI5ku2Sl+y98KGpOc1Bh5hvRP6TfSUaQjy0mieYq362/ZA6mMlt4p3VD6daqfpDxfMkmOO/i0gglErzwj5f96ppdEixnzqd6Y2hDCH4VRpDqB7BidB+mNPIu5p05H2WbSfcLe7vCyQJ+B/6DDOebSCsHIqXyVfixbM9UV9Jn0dNHMS/18a4/iGHhRmlxBbmkAhs5war/KDtR8tIepnifbVN9Jp+dv7B+yaNL3p/vkeuAqOlMTnEdz9POEjhBLuDtNAZ7HahJevjT2uJI+EN65s+upgrCl9eiA9RJpan8R21jI+YSzKZ3nqihtPBq58329LKyKPWFxSuDV6nR6sS9QZcQpNKr6K8cT+DcVvLz3oWdl0VScDGgwxabtN/u2yJceXEwpOhxP/CbTxO0WAo1bbcNB4mVaY18neL/0TxwwXpquWnlZOAJe0C1Iipg1Vh48570bs5ZnvxJgQgYRulOeLxw/Fg02cDxRkYxjs0a+jb9yPLke3O3Yw2K67YeE/IQP31WFfS7ntnAh17SqXFu/2XAnS4+WNlbbwoIDhhJ141bXBgSsNlvu1GBOBCT73NAbmiGrFZ2FwBLG7w6SGIDFdc6rwIHXpWd982YCZ1gz1hxnC/THWq3ryh1BrJFwInpPoQP4nkNfwGqxZDdOW/Q5eCAlfNEXuq2OO+1Cy4eNzcmAS8orp7qgPq+aGw+6gVYJEepb0/Y6fRvSSicP2I54Ir8VQOoycPIcWsF4TzFK6oYsJNdfO2D5AR8Rfg+9OOYa8fwmpWuRn5Re9L5XDZtQlYk1pS8iMpvzgGy1hvszoB8cT6why0JMy5xstMTx5LRItY0sjJd3Su7JzoYfdvvDLX4j+06yhPPtjtzGLiOe9+3OH/lkwcGqz7Z85l/9T/9tTZk9HEoqmwDYMxiMQiR21vJSZQCbZFYQRS+hwuYDKAqIYRHcYI9183kJglRRyxjB++M9B0oBjWeT5200kDPzmEXCe1W+6WBv4O9HGfrphx99DDTKDO9eeUNRvR/iTOCtoAoAACAASURBVGt+B6Nst6gurGLWhBQtIg7FKAXuucETFXyUcglhfS8j0I2gaMSwJhLyXwkcd/oE4goMPETfMz8AcrJxMAQEBGBwyAhGKy+XIdXSBVTddGLFWA/GU4iSK5NyhSrrxvhx0nnZw02IpHSCSTyS9MdiPCIM76fr0b87r6WMYBEbc5ex7s6vWJoiVQ5SkExN16QUSeDqoC7noYShFFVFa+nwzmbTyFRDyn2gkbA/IbI0ZMyFbIi109tvfvNb++1vf+vOp1fnb7dMGQce72GOAHoSwMyJ50mQa78FJJSl3hsyzrgemnaDN9br5t7Fcu571+m0tuX5vNWqDFulg8MsI9Atx5OU7lS52ipfsUwQ79XhZx1Yq88ff9pGGSkqR6C670N0cIq5pKBpauD/U+99qeimSozOQwoMpd/zfC8vkkTcS7nT2guY1vz1uZ4Df5HTDEXF6bos3QmOY+Xx6s6FZLfft9PTUzvFYTMauhDC8Uqki/ZRSib7r6irzTy31iCkorb9KGxs/jy1+XefrP7pi2W9zB1PneMDyw5H1hz1rTscBWeSN01e2Xo6s9ufP9js8xdrAd4s5jAGT7FlvBj5jXaoRY+QdeUefoDziQxGjZH6wqM96x6fWvfkxNqjsWXHoXdSyEwLAvju9sEdT15eMTr9UEJevz53YTKf40QKmR1E4kuhF/gmAJDxF6vaDcvNamnLcmHrTWHzmxt7+u4ne/juRxutN5bXG7vblHZflfbc2Hhd+jLS72MZFE/tX2pw+PpEgJhSe1JaQ8WYYFDgSBbv5FqBR6I7esw5HUX+KVpifuyjQKdU4dZ7U8U7NUYEpLFWqfGkSEbNResk49H5fZIdswUXo0NU9+mMOvAY+YzOX+q8CMZocNq8PH8S0KT767laEzkuyF5DjupezVcgvowHfa73pMC+K37bMlEhslr7KUBVBh3KTxhXUI5YPxRx3ZMapOLzAMd6hwBw3qfoPdZFcwj8PGQecy30ynfSC8S79Dx+S3ZozjIABQh4kEvSE0BrsZ2nehlEo4b9waGQNbPA4/shI4Hn8ZwUSBB/5h5lIqRZXHyO3sRa8b1oQBl7YaxfZzPJEBWvopSw9kPnWPStOep70YHOViCsIN9T+SslMzV6Uxp8SUep4amzo7Gk50dnMh0HAJPkzB+TNwLsxaN3elIYM4ot34neXoIrGIspnbpsj85lB1IVTf2ix6Dvc1naYBD4uAAQ6XY8kz3rDfb8O8ktnR3RsGSuzpDokL32sUYjKKxJLDMSy/s6YEJ51njmRGMCSVJaCLwynKUQCbqjSYFPafS1aELZlhqX+KV6PAV9JayBjKaUtyoiWU6J1AGSjof7pT+lPFq8XfJIdC2egk6b8pyURlwvI3vhRQPxlL71Lt2nteNvgWY6s6L7dO3kaHJbIga8SRflfskInocTNfC4YDjyPPFv/q81lhMf/lEs820gmMuPKjiaXJeDVovQH+SlbiJ60n5JBqZ0IBrTGoiGU/sllR2i81QOEMHLWMQneY8b6lEu6TzpXGpcGoccT5JXqRzzNYuZ6+yhMlelz/EOj1pOMgzFa8RbkTmpY0rvZTysGX0j5WhKS34yDrddYqS0ZBNAxFYGkHHi0aThx2mIEjuxIgSRzcPxvoP2lOshwvWg07XX+4d20h9ax4F6s4O6baMqVH/onR/Z+O25BxqhU9btzMu61Q9TK5+mlj8+Wf78bNV87o6dWRZKZAZwee2gCDxb5w1diwhdB+RgFjHbmJI0zO8o67lO6fvTidUVAChweNIEezwMdf1jqT0Pbmo2vPQzwEWDsvL0AYgAIxGz+cOjLe4erc5Xtr+q3WZe80W/Y62jIxu8em29V6+8V0/WG7nOimOkbBFg1fO+v0ReEyiKY9VWK5t8+mD26co6V3c2//TJA5yKTeH8GRCtF7O6yEIqO13rn57Z/vkrm746ttO37611cGTN0dia6NREo2P7ljjPObdE3ocqIh5Msl7afD6zdZVb425q9Xxu1fTZutUmZGv0O5ajuzSbdtjt2Qod4+nZqvsnKx5mnuHf//U3dvDPvrXuqxOrnW+bVWBoZJWtCqvmOJ7mVuUbW19eWff62poPtza5u7T1em49bK9qY8V87ussXsFebfGTemOduvZm7BsC31pdq1cNyynPOuxZdjCyzi9+bXvnp953akoWcbEwmy/t+erK7j58tPryahv4K7pNbclmlXkPFEr6tHp923/1zlpnF9Z/9c4OL97Z6qi3Be7cnqOnCQ7FiIEYZbjc8VTb9DOOpxur7x/t4aefbD2ZWfuwZ4PjUxu/eWvjizfWOz31EtzK9EXAbfVHwFf22YN+Iy6DTpk48dWfQ+efAD7nV9GhGuT/rtT/qio8cI7ss/nkyerrR7MPN2b01NjrWnW8Z+t+1z49Pdjd05M7nn786R/sbnpnRXNjTZIEk1JnqW4sGSreIHmXyhxknvZT9rBsjRQHgi6pzuJR7JRsitlprWxXqpTqAchbdGbhLmTEoQNLXvO9ZI1sHunAqW0iLEzfpTqzdDfxavFcyWH9rXWRnpnKGekmvp8xEkN0J32Ta+Rs0royLuwX6TFaPz37pR5Kf3kFbGm+4uXcK1mrz7g/xecky/neMx+qUGGDz5Eb0h2lE2gNtOc4A7eyqJFUDooBM27Fx2eLj8suDIEdxVa34jphWBpnqmvzWaoHuL1Rh0A3rbN0B+mKWkc+l/6R7t9Wrr3ob689c3qMji2tvWQ8NEuriHRt5FSTLiH9jL+1/xob9IiOQ0lW7Z338IuOJ+TZsgi4gPSNlL75vAe4rh5QcX1wBvE8tz3wLvjAg50T5rsDu8FIyGzuU/OVUmM55evIxjHHjAbdgT3RPsadGi3vA4UrsU/pM7JHvBxNKEcXIo5iQIq/aWOjRtd1Okrd4tj3Xk115UEe0+XCWgQxdLo2bHWCgyAGLTEn2sKADeFuWWxWnpXCdMAEcfQwlmWTLOyV1WVt/U7LDnpjH0uFw4OAt0awPYPu3nKHFY6nrpfcq10Okf1EWT4PJAFH6rbtYYb8DZn1OGOqrOWOp0/FzJZO8gQcrK2PM7zVdccZOsS8XrujDUfS8WBsfRI3KNG7XvnzyHhyxxN7QA+qsvB18xJ1lPmjzxWOFnwFlMilMhclytelVz+DLj0Dl4AEKpxR9jBWAGGdKWEuxxNreNAfuvPFeS10EssOOj/xfoeR10J3OOJjWwdlOVESUA4mP1sxSMJXoA52YQnGR/4WvICereva12SMbIz9XUWPOsOy9ckWZi1xNjGedrfvjqBwtoND0/UvZTXGVkE+/qxpLegg8licehSP9B5PtnF5ztpVYPvryp/V63Y9qw2a43y5Iyhr2KxcWYFj0+3ggD2y9uyTWsnIhkodaeyhzrZs3R0OTzJPte0TFfjELsMJnB7Hk/iCeJ3Lyf/6X/xHdWAKIbLc0yyrUA+fAZD2R5NivqOXjHvBYk3QYDAEUMCNxFhqj/q5YuA05PKJRNDYs5PaoTeCl1KLjaO5XtF9OGRU3m2zLu2bb76xP/uzP7P/+//6f+yv//qv7ezk1BaLPAjpCDxo0dhQCe3gOQ8GojyIzpwjg3IBEWvsa3GdnSTlXFIlQ4w5VewEOElJSZmvC7WYYRSMy6CE8W846nsmGcAMhzM4klDyQ+kOB8aJiPK69gEop0+o15YmbdIjBcyWDloHBhKUxZCWzSypSY0H/GXGk+ahjKcdw5bDbZd6qHWVUisgQcICRvLHfmT8ctik9PAMGbC6H1rQmrugisCulAdoiWepMXWomx9AddYReaK9497j42P70z/9U/vNb37jJffOz95F4DoY904LUdkMYwiCXePR3qeKGmsfjNpYzxVh0u27EaN+SoyxXIV9RFjLuKauJu91BivwKzIT7iFyLwXqBKpo/aQYSYGUw0Tn5+Y2lL6U8ivjS1FQ9NDQ+ZTCmSqeUjLSMaT7KaMhBYc0tq0BH520oqsg/AMNbSJo6MImaRauMROxKiYtOkiBJYHsfr7iWSJLDgc4fY6yklTcno32xnZwcmx7h4fWw7iEL5CQVwTHkwSCFH5lKVDPPusHGkQw1zhWypXlP1/b+sdLy/KFdWiGuz90x1PrcM+6+yNPp0bZWDU3rqBM7m69ZIfNZlbdPbkh2yOKqxeiMCnz6WcSnknkRJwP5xmL1te307LWaM+ywyPLiEbt9a3/+sx5YVDIQjrs7c29z9/BidhHBzq8uHjl15HxJGMBnq3zwXdSfv1MEbWD4b2g8WFhj9OJray0/OnR8i+39vDDz1Z9uLKyWdusEf5Rd37TaVmB4b9a2V0ReouJPkRH2n+B8l72i4bZ2waGgWYXiwB8CeCTIcJ3wTkRxik+LP7hihvAcNy7HQ/7OrU3NaZSuhKfZlwqVcb/ZSw5n4hOQvEt7hctSdF351IEqnSupCg7PQcd+B9F82lOoTdfcGb/sfOhUgY6w1wjIxTHE9nJWhu+S8FHPk+j18UjNJ8UZP9j+6frZKQoSxTlQnuGMa1zLwNFRqmvYcxY4DPucZkdx8n3PFvGD99LfotnMn6VnRNN8z7NMw32kBEmeuR57K1KO73kW/DWPop/BFllgPG3+CjGRMq70r3k/4xNe8f7HVCOZeb4HqexK3hJ9Kl4WqDxUDZC9JSOxT9bf13KSkqh9Ajtr8alteG301XsUaX1enlOdL2MVukxOis6BzoLonHx/hQw4P+p3GIdBNaLL2hvNH7XG5VCEvlISsecb77Xe6X0uuzESIhlFVK+o2e7jFGtjhdRVxo/UYvpeRB/lFxEd0rBAf4vHsRv6SE6WwIatnwhRqyGecYyx9hk0fkAcC5eJIePzrr02DTClfVLgSbRHO+TzBfv5VqMCviFl6WNgAvvkzNPDmDRu/guz+B5nFeukfM23Ueen4I/2kedF/HBNDhAupYcjephJrqRvqH3ANKJHsRnRGfSF0RTohOdR94hcIm1lW6X0nD63lRHEGjIusoJoFKj6OOiA+2RzoHocivTiLQEmFCZUdDrCNIAypDtIVksHpBGuGML8aP3MHYFSMDb0rmnfFg0IP4gnia5o70hcEByQnvi4H0smcRz5JQTv9aauaxu7SLCxTtEz4xH8k080GV2LO0lwET3pfqk1hH5qXHJ4arz6mCuBUezZI7WQ591sGOjLPd99L55sWcka99tb8EGt7/KUEEBWsF2o6cnhldGphqlEa1p74+O7GL/2Ppexq/2xt2jmiCvzDqnBza6OLX2aOD86fF5YvYwtc31k2c6FfTjxZbIl+7EyLuhz1vQR0t3MmnNARGKLILs2NiAMNGw517GedToOYhDYBMldNyZFDNHmDelFL3UY4xupaE19f3JSuH+7GC8dWTXOKXy0pYPEyufpw4uHc5DNY1mu2nN8dDqg7E1zk+t9/aNDXCItAe2abY9c6rZG1oWg/vor0EmfzFfuGPg6cNHyy6vrX19a8vPn71U3bpRGRHpOJ66WdN7HeXrykqAt8MTGx0d2ezkyI7fvLPW0bG1jk6svb/v5QuxsTxAxaOzG95HF5CK7J58ObPnyb2V+cL691NbTZ5sdXNn7dXaDvbGlo1Hthr0rB72rV3iHFpYST+iae6l+TaDnrW+ubDB+zeWnR1436EmvaQAH1eVNYrS1mT70LfqaWZ2c2etL9e2uruy2dOdbeo8OHtKeiOVW2DJ5VJSzhbgLSPjut0KcyKbp8qMgNCq3bGy07TV+YWNTk+sc7Tv5XXmy4VtiqUt7+/s4fOl9Z5nW94iuSfe5OdwTSZZM4B8g5EdXLyz9tkrG5y/s+N339hDh6y6EBTrfDbaJq1WLDVHaSdKwIEN3VxbcX1r65s7e/rwwVbPM+sc9q1/eGzD12/t4N17G19c2KqdeeN0elZgswWQLdCxMArhCGR4iW8BtG3leAxO2zR2gVEuQ7HrVkGp5vkdIk82a+9XMl9MrfnlyQMG189TP9v1qwOz8dAun5/c8fR4e2ff//Dv7WZyYysqAUX+Ijs7LTsoeZzyHenJrBXzkt4lnijeLl4mvhtAu8hLY19W+Fqvu+thpOwags1YH8+4t12Lg63OE52CWiu9WzoL+67AmfQe8cYUD5AekI5ferDjK7HEq+YjGap3yx5Keb/kMuOR7NceSzd2/hppTnqLZLRkqfN5eFV0jEi/SMfnPCyWaNTYJOM0JsnT4EgJ+BHXch06keuJ8Rkv9d9dkOSuBQZZd9uf+H/ZUsxPOlUIFt29Tzqi9BnZK/xObUjpL44JxvYc0qm0jlwvuaw9EoYoPEXrIb7wklbDOELAjfQT6Q2pnZ1+J9qR3SD7Qu/S3oleCvCfJJAfgFx2HLzBM0GSsvjSPUQ78CG9y3seeh+n4Mhy/p/ij40kqATnjwK6ipVlNcmTITjEM2FiiWCyJ8kYQp7geAI0GmSZDSkVu96488GrQlHZyQNsvbBYdEJtrL0JNgaOJpxI9E/EiVJnTXsGW6CMcTOzAX2WyNbZBLnlJZezpmcGkXWSNzae8YR8QB/AUQSuVFJZj76Qq8rG7Y4d7+9Ztq69xN5qXdq6F+xXKgd5yV0yXpgrmTLUe4DHZG3rE+xeBuzeOi0vtYejyzO6Yqm962Jhn8ul6xy0cWmsam91062bXg0I/YaMJ2QQzq2T4Z7VRRmzeCpbNepQaq9aOT/2/CD6LW1qnwvr4BnZZFB7wZ/auuBJde1rRt8jnUtwUdaejHN+HPONOqnkBPs77gQfgPNjL8eH0y8E0XmZyliaWPogtMP6ipeQbezBJHJYJwGK7DP0vFzn7niCF22qlTWKyrOe9glMbQY9SrJCdp3OzKDXsbxce09Br6o0GPq+L/PcluXK6SLVyZW0o/NHIJTbYARuFaVnlNWdzB1QIC9UTFKwlBxPlHR0xxPykt5mWSOU2sOBEJ1Y6BqcJYLhvaVRtCWkR0seEHQjPV3ZiDrr3P88fXIfxo5HK3klZM2R2yJ7IOVzjX/5n/1ZrYhH1dMOTC2Uj+jHuptiDjKCUZQDmBLqg/NwepTADL3JaXSwoLDC3FkEPM8SNiwW9/fx0MUGgpPJxDeRKGE+Y/Kbzcr+5E/+xP75P/9P7f/83/8P+6u/+is7PT7zaH+PdKMedGTCvFvjZDzB2ImgLoRI09YIfqMAOTOP6dEC/yQ0xbRkbIkhp4vHtcxdUR0CTdOMIIg3gDbRARYbfjNHnCTMk0aYz8+zAGqidMb1hykRcVFivDo4hoLYtozIMneQ1VaQoogiHPsU4BxR1BCOJ3zL9HjST1pqjx5PCJ6dAhOAQCI6dVBfgkkp8OKCLHqkt8rjTiQHhRKDIgrWFODRZzietH+imVSJ6Q9CxLiMc2+ySk+a2cJpALmE80I/ZMfhePr222+9POSr83e7EdVBwU5BIAF9Lw+HFDbGycEjpVK1aFF8pTgDDCg7r7bQrygtX4gjUYoNmWu+1jFrykHEJLtMzEoKIr8dvIsRqYwFEInxYNCTzVKUobmwFBOBCJxTPleWlxQrLcaWsUXQL1Vi03EICNJ5eKmgpOclpYEtiBDL0IiRKWosBdtTRUnKczj7GGo70MYdQnluz08TdzqR8eTRB3v7dnh8bEcnxzYkw4DmxCg0q41nHrlgjv2jBLopw7BFqYV+4F8Y3ZS65N7V5b3l33+y7ObeuuOhZQdDa+wNrH24b629oTV6bW+WW3fb1u60bF2UNn98tPLhydZ3j1bePnopiqwR9k97xPxU29ajC42MyphOT7PL3sAa+weWHRxYNhxZ/9Wpg9fQGLTP3t/fPXp/Jz83ReH/5/lnZyfRUb1rcAuNBGdoSKkV8Mf+ONDvxnTpdfhvH+9tUYVIznoyt8efP9rsb77zchvUmC/amZU0Q223PUoTIfm0Ck4u0Yn4q4BKgMWgNAR5EQyOnTMp3W8p31unrQcRhHJIjFVCUTyZ51JSRWdaoHzKq0WTW3qKac66hmeqT4toIo06Ex1vz3DSf4a5qP/My3Mlw7TfC80bXS4qMjmJMJMBpjlxbcpjoX/9yLgREIrsULbQV0JdTsXozBLflZxPwXLmKkNIhkl6plOw0QMeXMnaKWoYBtoXKVCiBV/7GOKVXqPv0yh70aWMNhlfOruiqyBLY0+ABEBPjc50vXgOzjkBC+JjW/CdNhAYeFZbj/T0JPtDQEdq2Euv4Ldow89RjOTUWnKPZzzEHl68XzyAz3ZrtSvTId6YGtJekiYBVlNQl3fJUJPiLCWd3x5o8UeAeyndKZjwku4kD0RXoknpA9pD0YdoR3LIHewxSzuVLZJtOn8pCKJzIpnsPKsbauiLT7ykTXo8aT46/7rf6U9llqMRmp5TNyqW852TMfKY9HzEPs1bHif6E09X2ZitDh37a2zBg9i3IeiIXzuemB8R7OIt2mfxH4E66bnlHgUQ6KxwvQK4RGPaW2hQejW6g3RUaJC5KApYjivRr+hMwJTonb/Fy1hLOXZ0/vhMZ133CIwQXW9lA4bRJujh4s+iC+kZol+tu8al78UfdJ8MP/GLbdndWCEh5R/skQLHuE/yR3TE3zpf3IfjKdB3sG+kp4om9XcqW7ykR+zxxPwF7HItfQBCt8dgKMt4S+Wc5icergAN/padoXGnOprOHHORXSQdQHMNZzTIF+ggdfAIMOWZ+n961rnHDdJmcJylcjbdI8lHOUt5ls4O44Y3Sxfc6oxJdDb0obOfAodbfhezg0SnqS7s6xLBDcboACR8GIAGXajRtMlyboMYQMY1OEJ0pj1CGXC71bQe5URWhfXWtV3sHdi3ZHl0Q2YPOihAUX9/7I6n7vG+9fdGbhtRsaH8eGPFD59t8zS31WZlxM9CE83NxiaboN8wNuw89YBgDQksWTZjMEksMe7NnKG/6Bzbs651hn3r7Y2sMx76eP0MEOiYtZy/eRQ1ATINMtypoEFDp1CGscWYvSQpTjd6lC5s/vRk1bLwngz7i/B++k7Ra8iO96xBZv2372x88dqy9tBL0dUZevDAASuCUQBocGStF3MHyR5/+NHqz1+sQz+lqyvbVKX3B6KiB847SgNxVgDkVvQ97fYt6w+tODm2wzdvrHV4bO3z19Y7PraaDCLO7rqwEUGwtVleSN5UVsyebX53a+VyZqP7J1veP9js02drkcHFfPfGVqPL7+9Za92wxfTZlpOpNZa592xp7e1b9u7CezxVR0PrDEbW6o+sBuQpK6soUzqZ+tzWDxNrPzxZE8fTzWebzx691J9nAhQr66zp27GLWlZ2j/MMejFTdgx7BcCLqHCjx08XxmrrTmZfKE9EZZSjQ6tjP01K/a2fJ/Z4fWPtacANODvCVsQzHKsB/wBTIHp/vGd7b95a6/SVjV69tZP37+0WJ1mr6cHAmPKAcA6uRX40XQDaUjawsmryZOuHR1vf3dr88sZKguy6tff8GpxdeLm90es37ngqKDE16Hr5ROkC2C8qi4ReA1DLevpPdDq5rCBSPQKAZLSlctB5aBUARq4ZdALwu6jXtlwurP7yYNV3l1bcP1qFs/TNsTX2Rna7nLvj6e7LtTueyHgqMwDRYGeKd4oHpzqHHE/Sz1L+KTs61UtSfVEyNsi3MGayM7b6cBYyOoLcitlhFuQOfOF5sqtowDt2axmqvDBeBaO+lKP8nQbyaU2lq3HvS8dTKtMYV8qbpTOkjjiNPcUFXsoCOXp0TbAhAi4n2cNYUvCWa13GDfpfVRqQncB9zEeBDdo3fS7dQ2dCeyzZJFmj6zRv/a2xSf67/dAMciPQYMyojiW7JI9crscgcq3dH9PrU/051a1Eh9KTdRZS+1X0leogsje5X5ik1lC6fWo37XSWXeUf6fopDWhe0utlB2gMqlij50kX0T6g4xAcK4zA5VfcW2/TEe3HlNakfwesOeAU/vxYmQNnic4CPX/Cu5M+TzHYkbGin9LbiLxKHEmkS9IKA37z8PjogdHuNGpnLgPp8TSiX3x0PLnDieQTnCjuqFtvnVDgNq06lIXjh3NB1s9sXVhFlkleWJ9giCxzXQEnAzLOHfHMJWvaYz73a4tm7aVU+XHnEY4n5CFl5YrS6GtFv6ZT+n3XDVs8T7ycKE717blBjoIRV7W1NnUou4ZeQo8qsprQL7Bve217mE8928VLt1Jqr9G0m3xhn8qlO7tY16xqWLfdsNa69mpA6BZlq+EZT7zjqD+i1mJoF4H+QFwMztxVYdPcC5m6roUexfq54ykG2svxRPYE2DYZPNseT6wN99LSIQYsuG6GHUiGTRbOofNM+gRG5ySOJ8fWYuk9zxak72OCHXEf66tzRtIHays6pxKRziZj5d68Kr5yPFm+tp41bK/bc8eX9GvGk2KZPAcHUEEWN2MHhmetSNCpcZRV3uNVP84fY4KOeCiCm1K9+Xrt/aBw7GXdrjuexMN0XnHqkaHnsiPiv1W5sUY7syUtEQgSxukHmUUsCtqXPv4Sp2Re7f7IMWfZQpIZTqdkNlflVz2esI12dkhmTXpAvWi34t//y//8P/aMJxipmAM3S9lvb0KtTy72bKUYgSxlgAPL4eZnMpsGY4TJxcjsRsdsPg1ROV5arh0Yt5gth0PeNowQlGHeAajGxPb39+x3v/udZ139u//339kf/vAHNxSIvnbjKt7PYcbA9sWKpUh8Y2gIHKN4uN4B6QhES2hLQIiZpoQA8aUGHd+lQhOQW8JNQICAAcbSiL2dtoINbLnX8340JydH/uzHydRBdErjhSyk2GQY3HxTbCN8KPPmpfJiyaMcR9tmbWURQE2ehVdTyhBOD9LkUTy3m5+mC0fH005RUHRBWCM3OJJGo3Lq8ayt4yBGf6ZCTULbFR/qlicRDwIGJKhUU12CVgCGM4hOx8YHZ+6IDLQX0syhMXp+XV5eesopUcM6NKenJ57t9Itf/MLevXtjx8dnUWgFr3i4LtTlDQI5KJ48Vw5ERZIoWscB7lhOaTFfPGKrYAAAIABJREFUbg8iDBAhBv1Dr00a7DkIn/QlgHmqB0oEiHAcal1fZjyl6yBFIDXUVa6E3zgVCCXQuJmPQCuBUdREfbk3mm+qxPlZiv9E/1IyxODSz1OQRkDLloMmpZ3aSRS8wCAZSVKUpUCn4CfXSskWEESJPRRNMp6UsdSo1jYcjD3jiZr6nW5wUgTnN9EiZNoEkEh8gXOqsizNsrL2oOs1UalbW25Kj9ZbXT/a8odP1vx8FSJJyXKihN+4FxxPA1JmGzY42HflCd5K2cjl46PV07nVT3Ob0ez2+SY2xA1CgbkrKgMh0KxIt40NRFsNqzqU2Di0/tmZdcneOjp0+g88OCi1k6ep772vZ1na/f29z280GsSSfLsyQwHQiFmD0YHpIEQ0dqbL3DoAE82GPTw/2dN8YmSZ0qz37qdPtvj+J4+OtV7XVpy9VsPyZsPr4yM41zGjQvxCEW3QZ3g3dfyj83kT+FSgs52AkqwRn2CfBLCxT9CHgFzRjvhHuQqlNvlexkdKj6LhLb9JAGjxmpQuUkNK50Sf6fnir3yu0q4C5Xifnsf8cTzxmZxacqqJR+q8vzR8JYsBXjV23suzea8UdYEOup5r0/VwhS0GZKQKgPidQMUU7BRvFJ/X2Kjl6/S7CkZjMOJCRJ/OV7oOrszRKD2J+kv/n9JhaiCm64dcTPdWcjRVutxBFI3YlKe54yX2udF4FaXKdYybjCfP8o5OHNGZ1pF+blp/rpFyKZoW72WvoYUUvEXOo5OowbCcTdJRwj4Fw4mx6JyKH/qeJqVgUj1Ee7k14qLhw986Yz6XOshxnZvUQOdalbZkDDLK0/nqbKagxg4o2a27xiPalJwn+EV7leoFehfj0ZgkYxl/CJoADAslcFWekDUNNBiyWHudYPRJMeb/yjpymk4clSl/0HzZH9X6D3rwrkyHjwMlP+pC4iuiJdGQ5K7uT8EMgN6dbhH2RuXlfD1iiRDRbWqAC6DRmUrpL9VD5TRShpKMMungzNENqDz0VeX7l44nOa60rjoHcphqrgK5xBtkiDAXnUPJbdYh1aFEQwJmvAT3PPQY0pppX7a8Kpba43Odfekp2g8BauLn2metl+aic6DfMkjFX5irnML6Tufb9yraHGjgOiPaNzlUAigVgBZf6xY9Z5IeekqBJVuMDJpY6jvVtVJZIP78cm46l+ItmpPkwNYGiLxZ65fqaGEOYaySt9KRRYeMxUG3uEeprHb7JnE8vZRl2q+UplI+LeAw5WXiC+KHnXYohS7ZxztSxzDnh+90ViSHxBN4t2jb1yYGTfiZbGb2tJi5kb51ahHkp6oLjfDcThvgqOtZH+1FaQetjr0e7dnImzq3HQhCfzy4OLfO+aFlewPvDQzQs1ouLf/hylY4nsiSoVG1l9cki8qMUi9ebofS2US0AuBUATzcOzyw0kKZbxzoTvcAnTHbCVDs4ODEBgd7Njg+8LLzoTxL0/s6AKLg/ElpQ7ar9Ou62/IIYIChiiCtvPAeyhUBE52O9VeZrRYL7xfRwsH16tw6v3hjvV9+a53XZ3QVsHYLPo0cQ9Y3PcyRrI2iWFpnXdl88mjPHz5a88ut2c+XVlxdmtGHqcY+brnzjgBJB/5Yc//Xsgrnx8mp7b9+bY3jU2ufv7Lu+bnZoG/tYahqgP0EeOJR5OXKgbDi8cGWt9e2Xiyse3Nls7sHW9CbyJur96w57FvD+2+N7Gg4tsWSMm1TW08XVq9ry/b2bPDLb63//pWt9sfWHR94ppV1em6Lr5HzT8+2ni+t8fxo2cPEmldfbH13ZfnsycpN6J9XQ3ubEPC65VmRj/nZa5j11xsrkGdk9meAYj0zGpofjCzbH9ozegrlkPpjuoa77WM4q+YzW04erXyabEuXKUBB59WrpeSlUe6uarase3jiJfGah0fWPT230/dvbdGCoELPrA62GvRS5F6SysvzZQPfn4xo/MXcVk/3Vt6zvrdWUsKwsbHOaGyD41c2fvutl2GsRn3b9DrWGfQ8YzvQX+zVQ8+eOvZzwm6Kn4tXCGh3eYBuGfsbkQ0HXTuvB6CNfTlIeHD+jv0F1nF1b+V3n21x+2hVy6w4Gzk4+7Qu7XE6tauPn+yHH7+zST6xvEG6U+B9/BPPSHUe8U3J9lQHS3mt7tX3/JYuscvyD8FH8CzxdTKaJDsotZfqBG5fLEI5uTTrmevZa+Fu0jsl9/RsBZXsdPUQgCxZIrnJfbK9Uv1aPFW8Uboz4+EZ6BPSNXS/5pzycclDySTpqHwOr5VeLNmUyndsa+kqcqjoebIlpOen+qVkkWSb7CDZdNKpJDu4PtVD9KytXVLtgkPA4bb67iq2sIhY2Ut9J13rVE5JP9ZZlU6byldfj5R3vCiXJ91f+jXvSnVT1lX2yNaGi9mwGr81doH5qe7OvOVsS4M5ZFvofoBnYU58B40osMjXkOy7mBnI3wRDMC7XAcEqY2blS915p0/udCccP75/0XnF8oRAh9j38CtZF5wJbmuR9NAbeHAtGI2f927L5vnSVvnC+8fDVsjQpbwdGU895Cj4aAl9Nt1ZATDrfRjhl+4obtpmXft38E/WDGfOvCq3GUzdtXmmE5XDkMkEGjktgp+sV/ZYLhLHUw1rtC7OA2QpZYGbbefJyN9hu2NHtF3AXlzkwfGEfYITw3sa1u7cMWiReXS67njynj84/emFDpbTadnDcuaOLuS9903qdOyuzO0yn1veRNS0PeOpR+9HkrNw2uEE62Qhe2dd2V6rZyPsV0oFV8F5ROYu2TXzYukVh9hfnGHuEImOJzmdfM/BVtk36LwTzlXQd4IDDjxb/MAdVPRksuDg8flSrk49BcFo15STC04Zglg6OPDUquaP2MhuRxWh2pjzofh+p1X147K1B+14EsVm7VWW+o2WjcCn6fX+Iqg4tRNxPHlrmKxh5aayOUkiBJq7zAryDMcX9zge4KUdQwUhHHY9snazVsgIo4URsjxi+FxPf/sU75GzzHkluAjHoNV0PXONDqngBvQc7o/8V3j7SxwNPUz2mmSk+DHXdnvtrV0U+E/g4kGOgMPGwJIXhkfjX/wn/4FfCogejNPCN17CpYtqSS+bWHuRhULgiEkTzyfGxKY72BijVGBkz8sAvEhRIHqfcgJb4RIzq2TgAViykTipjihpcPHanU5E9f/93/2dZ7qMhkNXaNwIrjaeOcS7VAowdSBguPjmxv5TrgQlzSslxLlGnugUDPGmchG8kIAUE+dv5pwKQglzMWZS/zVXRa+7Q2U8dGcFSgMKEwCNlzv0UnIAizTeq40qBii7/rxmIDQHo4heIzqvzK1ax7RlLzsYHU+xtIvXoVYdVAg6yVBSqT0JLN4fiD4oJzL4NBd9JtDBjdVyByZrfVLFjRquUmyklKSKDsJHhCqFxBkKRg81WMcn7kQiewnagZhZs+svt/b999/b5G5i09mz0y5OIGgBhxP9nf7Zb3+9KzW1kbMsllWLQlw9NqS0vVSSUkCEdebdoe9IYIi9XohM8t4epP3HGrNS2shgk+OpHUuMNMlaU3p3TOeUorYTogFclqIk+lR9ZM6I9/jJdinrvFvp3WFsPU+j1X4JGOK5AsNSZU/7IMYnZUz0IWVMSrWUOo1Zz0oVoV5Ma00V9x1jCoxXGS2pUr9zDgXg0t8djY2Q8qz0cJxtwbkmxrelr03DnZIpAMW7BRK7gCvW7niiCTMAQr7OQ61dSnR8vLbyh++t2Wlbf3/fGqOeR3y0Dyi3N/ZarYPRoSsxCN+8WFo5X1qTVP7Z0iZ3D9Z4vNxGrKAMSCBKkLWqpkd8IixxZFU4wI4wDE+tu39geycnzv9CRHLlvBewDj7pNFaW7rQOCmfYf2iS9RMAmIJInNlQvjMoZst67UKUSruz5dweJg9eJiS/e7Kr73+w8vraOihtPBNBxT1kibCOm7W1e+PgAFMPuVgCT5l51zcf/D3afwFFa2oheym9wF9lPGzPSsziU5qveKjOiZ5pjcAbt4ZABNlFY4r4k2EkAEv0It6u54nGdQakvG95+NZxFhw6AjX5LeNGZ9vBh03INOP/kqsyZhiL1o33yTDj/zICcDxJFmsf9b3O245/75wHWg/enRoD3MNYZcSxT1LipHxprwSqynhS2bQ0qgVFXHwi5fNB8Wh+lfEkY4vxaF8F8KZzFy9OnaZaf+kdDtRFPUSOKs1N65LqFBobPJP5yCgf9sNZkMHGGosuXQYNQ1BNyovlCN0ZR8Hw4T71pBJ/gkaUFaI1kc4RxhRAd57PfLgmdbSSha5niYbFJ0XjGvuOJ+56hhGRqDMl+az9TA3XVAanMig9NzqrAja+AuWjsileoHOGXpPKD62B9lH6kvPFGODBWOR4gn/rO67VvilSF7BS8xA4o5LNfk3kDcxdinO6Hio/xxglJwRK+P1JWQbGpXOsMyQQXGdZZx/a5X0YaeINquCMA1f8BjuD90rhf6kjCQTXnmvdtC9yYiooDFrjn/gSvRChee7jN+PnWjmgtI466+JD0nt2Yw+BIKljlfkRLMZYpE+IluXsTmv2Sy8UEM75Wi7COul9MsC2tA4U/wJwEW9O5TrXi5eKl6T8WGdc6yIa1vwYv+an4ACV0RTdiJYpXyxaSAEk8SEBib43WcsNYMktjGztJY6nUa//lf2Q6lKah8611k3yAzpHJ9Z5Fp9Kz6cyusRT//FahnMnOSd9k9+sg86F+Kc7m1QtAhsh6UEomk7Ho7HqubwnPefpuNL95P8uX2PGNO/c7kM09F2ftRBspb0Wje30g9BPc2tQx2w1lxWUIAPHTrKgicgWL/RSLzjWasCjto0AT5YrG202dtwKoM7eaOyRxdhyR+8vrHNx7EFKRGXPHye2IBjypyvb/HxrG6oVtDa2aKxdl8UpgTPB+Re2Gw4I+pJSv7/bC5VAshg0EO22DXoEEdw4CsjaOjy2vdNjG0bHE1HJ/XbHWtiIeWmrYu70VVJmsAzvRWfkGQBogD2+1kUZIrmpIOHvCHyr2WzbBhlUltbt9q1HQNQv3lr7l++tfX5qpC112zSE7xhl0wJ9QReF93/ulJVN7u8sv/lig/uJrb7/2RaXOJ5Wtihn1m70relNu7EDY79hb1COzd6w5mhg41evbXN0bNmr19Y6P7UmVSYO95w3VxvKucSzuyysMZ9bfn1js6tLW89m1vjy0YPBNvO59YgIJ/gLXY0G4+227e0PQ1BhvnDH03pZWYOg17dvrP/2wlqUrz44sg4ZR72R2+TuDJktraJ5/OTOsrtHs0+Xtrm7sVU+tbyce4+tDKCnCqUKtzqqeidFx1Mn31hFcBElj9p9y1pdL/W3Pt6z+mjPxsdHNnmmnHUAOZ9u7tyx1sY5WhQ2mz9/BXyJj4ofA6Y22j2zbs/6p69tdPHWKkqHHxzY8ZvXVnVboQ8XDlYqnZAVSyWN+dx7fIz7Q2t4sERldTm3NRl8Tw+2mjx7uUiQrbrZte7RmY0u3tnw4o11z06tMe7bGrDN20pwyAIGI30HZyG0AnC8/UmwEmVAsdauq5eFFYullcuFZ2Cxj8xx3axt0GlbTVUGHLdfHq38/sqKp6nPbXrcsWrQs0XTbDKf20//8L399PP3Xtlhvind8QSdSzfanv3YU1YyJbV9pc9IH9Kap04X8WLJxsDXoxwI2GLQNxqh7FOQQ+HswXP4zPVBr4gR5GvKK6V/SB+RHSPbXPqXr1G0zdL7Jed3795ljqfzkaxK9SPJUHQfYYPaw1RHlRxIbarUVpNep+skI3W97/u2MUago/T5Gnuqo6S6cLoWqb2XylXPgo3BRrJBUxrY6iPbag+BR8lZSQ9H6Q5cK31H+obmkspw3+O4p1pf2Xs8W/vka+59BKPDNdKM7pGuJZxO+I50RsfnksCT3UHbrSWOJ8lM6e5aB7eDyPRN+97EsWjvZM+n+FmKPcCbkSXSA7YOmtgfHmhS9q30FtFI+DzY907/MYBVpdH4jGB02avBRgvyUrKE/k1jeiQSHFEh52LPTfqskTRQVu64IECWwIteq+N997JN5RlKni2VNdwJgmaAbPMMHucPBAKv3VlAOTuCQ1b1xua2tmlVukOpV9bWa7VdJnfqpvdlYt/Q/aC958baVs3aHQOFByCHvlJkFG3KjTWzUKoPp1mvmdkBZdQIWI5tXMCECFZZrihtBz8NDjKcPUP6Qq5DCT4cTwQTUJ6UvpNkWuEoWi1z67V71uh07H5V2GW+8FJ7ZDzheGo1NzYkIAJcut5Y3kRHWfv4RlnH9rsEgDSMknU4snA8Lcn6KkOpPbe1CXqgfC59myLf976RtIvB6YJdhYhohbVx/RLO5yVid6WW/R4cP7F9COtHLyzKC3NfgdPT+23FYNdN5VlTsg91blknnRkCwzyjLGJQYIuycdzZiO1P1jnJSATGbNbWqcwGTdY0s7EH3IQf6E52D7TrAU++bualkCvaVeSF0wh6lyeG0I+TDK/YvgBacrkQK2GN6DHdzry/45QSjnzPWHAGejnBLOhxSeaSzq/zDXSyWGqPgHeqbjl/i3h4HvvkyeYR75O+vFxFZ2+UPzr34ovoi/AI2fFgQztZkNkqViN7KcPc8QSYzyJhsM5mcwcynZHU1DEMJbt4kTKT2PAtI8nCRnFNfzR08OXh6dE/czC+23DHAYt7e33jAhYiFICO55bveLYcMUTzA7a+f//e3n5zYdPnuQM6P/7wg5Etdnx0ZNfX1/Y8mbkjBQcVP0R2yjsnxk82hAwoalPyOVlKMlQEZrDZvINxy/vHnBlrCkxxn4S2M/Y6OCP4UaYT6xOUKtIMd445jLQAegRngQQgjrBQJxFFGkIMPbeaLZqzzW1Vhp4THGQcTxAbz+a6p+cnXxMH8AxnXKgTGpQiTjRZUUHJcaMgpjr6AffGYcHBFJQTKci7Joo6UKkyICL3d8aID66T4JOB7IIxzl/AgIS8GJBHhEbBL+IVUbMPb97/xjOYjol4iwAFGV/Qz+fPn+1v/r8/2N3djc+XMgonp8fe2+mXv/zWfv/739umLg3wjp8AyAQgNjCeEGEE7bswiE3oJfhkLAtcIMSOa+gvJoEOyM+4XPnZVjTcrSm1x2U0t+J7cEaJMXnURxRGqcInZVGGPuOHrhSRy9/eN6cRlBiBV4qu4m/PkiEVNRrtOsdyPDFvKaxiONrvVEkJxmSMuIz0nyqi+l40IoWPa3A8STFIFSatMWm+qqstQENzA9TinAAOMldAHICWoZedi9lDdenghKfsUjom1v/mIOGcXlPWJGYqiD7T7AQEMw1sh/2B9axps3LhSkA2K6xx82jPf/u37hQiqtT6PVtaZd3DPRufnrgwajV6AZxu0xSY8kWVR7UUz3N7ery3o2Jqy+nMcrKgYsNnBIA3QWw2rNfoWOb5zqGZYDUYWD3es9bhoTUHQzu7eOP8jbMA3blDJw8lB6GRMs8d/HMBSc3ebtf29kZOJwJVWVc+TzMqxKPIWAIAaVAqrMztfvJkg37Xljd39ukP39v87srr0rb6A6uypuU4vMloBUCiJEYjRCTLeJCQl9Pg4fHKI1+1hwBFXOPR92QqRuGurANlsokH82xFlMjYksHnfIOoxfgjHif+JNoRX5GyIaBKfOePGT6iVR6ts67zKeVIck8gM+OTIbONEixCA3WeJ2eLzoOeI6NSPDGdB6UEFdmo+zV/GVnp+FOjJeW1evbLcy25pXPP/dpP5iBFyo28TKUad+BcEQMLUsehwGx3eqEQR9kDDcKT5DTnPVzDnjMn1xdiiRUBj9Cs+L7oIDVQuU5Rl6kM4v/cB9jOuonH66xoTzA2RC/SCXgnz4TXbNP2o0PT9Zx+f6sTab35zTzIPpRDTIYx75IxqPPB87lnudyNTU4MzdedUcsAAGqO4rvaRxnd0kv0uXgyGWfSXzRWyRauZY7pGUvlAP/nHo1L4EwqDwLfCWda4xaw7NfBW5JAAfF90Vsq81NdQ/OZziZbR4o+E+9iXfNFKJXHO70nAkbQMjirHBiJuqvOGJ9L5rGm/KgHGNfo3GqO9GPZyupY6nZdra3TJnho7LxX54/PKS3htFDk/n+vMx6d6wQT+Tq1dhnXgExyYAsokHxO9QHpRHIQaS3Eg7iXsaND80/GPDqx+AZ6vXQa5sx1fCe9Xg4IyVbxJ62F+EIqx3XWta7SaXmP5I34l3SZ1HjBaBFd6fkpD8CwkV6R0rZ4qABW6Zfi1SmIxP3KavTy3LFEp/iI6EHgj3r+sUZcs6WrRQCpvP59NFDTTDGNgXludatYPkzgDfow/3cHDAp37HnAvbIJNF/erX5+Qd8PoIr2CztJe5SuIe/nc/HvdL++ArVcLwoOO62J6MMBg9iMXbTH+ouPSZdKS0VKxqS2gpe6iQ3d+S3nsN4pvVXnVX+Lr5VFCNjgR2cz3WM5psUjNUaNuYlTQv1g0dOjYe/yASdEO7N1LAvq5z+CIy73itIjOnHKADIctbs2rs32LHPHE2AOZYSGnZ6Xu9t/+8r6b05tcHropcseL6+tVa6t/PnKyp+urZzPbGqlLZuV37vXRr4CplRGzXAcIVgqRLTSQ7RNxicAWQTBsRUA34kShgbIhC/2xnb46sz2z088OMhBdJp9T2Y2ub23BpkqOJaWufcnIlqcnkbFbOHOq26/5xk/0wkN1msP3nNwChsSMB8HW23WrykZ1PLeo9mb1571lJ2eWLczcmdCtz2wDpk6ZEIAOtX0fmhYefdk9zeXVlzf2ODh2YrvfrT1za11O7VNi7k1KrKt6J9BWcToZOaTRmb1hhIxhY3OX1t1eGCNV6+sc/7KbH9kw+MjH7u1g5MdWxgsYfM4sdnnT55hRTm6+ssHW04n1m3UttfvbXsu05eKgMxGK9jjHgC5LK3KN7ah/M3piWUnR3b4u99b1zOETmyDI5BxAebmK6sJfH24tOb1g20+fjJ7uLN1TtWXpW2QEc0sOEMieO587YXjqZ4U1hkNrNUbuj3a6PTMDvesPN+3fNy1V6/O7e7u3lbFxqp8bXcfPtry9t7G1rB+0zxjT/aW9D3xEWicPci6A2sO92z0+sKGF2+tIBB4NLL98zNbUQqHPsdULlnm7qSb397ZerF0B0+9wNEc9of45cZ66ZlPdb7wjC4cVQXl5MdHNn7z3rOexu9fW3aw55H/ne6+29z0HQt6QuaAr+vVBNTGMkkuY2LrnDRDjFLbnNPVcmFPNzf2/PDooOuAnobtjq27DY/shwY4p/RSW/lZW5oNu5a/Htmq1/Ey4c+Lhf3D3//Bfv7wgxVW2HSdG9QHP9kCkbEcueSL9C3JGenx4kGpTpSuv2xy5in70x2yyI9O4P8uHy3IP3gbZbyQU3wPn3Q9qgxyNMidXYkpyX/pzqlNJLtAMsCzAWPWqvi/5LQ+F++WfiaaQkfgHYxB+qBkmcYguS25xr3wz/+fsDd7ki27zvtW5sl5rvnOt293Aw2QAkCQAimDNCXRdtiv8hP/NUc46JD8QMvhsMMOh+yQxSDpB1ukSBMkZIBAN4HuvkPdGnOeh+P4rb2/zN0VLboiKqoqK/Ocffawhm+t9S0FpqSjhDNpfLpXmkEv+1hz5hUTSWJB+hy6v+yk1M7VGDXP0it6fj8b0Q7Q51x2Rlo3PasH2SLrQNC/B3vWGYjWIfim5D4BuNJZIWH0QLOu55Mul50gm1wBLfk/aeBJn9V7NX/aG2Kmwm7Ra9L9Wl/tUdk+Cjxp/wj/ZByO85L5Hr+0n2Sn8n8CT6m/mvravt74fnHvOjYbK1jcr4sUbbIvJbdkG+CbkNi4P5txHxAM0h6q11p7Vocwp2kiO+wyufXo6Ted27A/cNpct8/x+zLzPkUA+SNw1G0MtPs419arNV32OF4b+zr59dEVCm5RWWwFtwFICiGosMhyG6zmXlnU3IbKJZJUCGRBu8fzUWnCvE0r5okmJDsvC7kVigUrU9Gy2mIaWqVQDIkkRqKKeZVNHeaTgnmwa7NYO/3cbLmwJW0pCLoQiMgp9Kw7vkTAh55PBEn5/7aSWZ8ei7ACbbZWpWopKxk9ni7Bi6nEhWFqB0Xr0o7qLQ/wMGfTPFQokaRNtU8dfQieQ7EJ/fgqZe9VNQZrjzEIAjhUfTEO9ofvC3AdcDBPPs48CEYiM/vUfWPAVK/4Cr5UaBgT5Ga1QYVaoNksrDdWib3L6Zu0BruLPcGxtQG/dU/3vWgVkfSYpiKJHlrsJ/exo13vuALBRvQ1rb8s94IaaGhredGTtauwuFmQT/K3REuHb0gMY9of2XwRen4RbFrn2Hdcb2fj6dztRvnPfj+IFSKtsgd/WPdm3QNPt9OxY4YkJTm2uVq5D+q4Z9JDWzgKz1RCaxeKNl4tvEimEBOksRFJ2PdKv5gRKfkteeqyo9ry0y/5obnjb9e5tLooBvw7fC5cL1yzuA88ybfWPBV+7wf/IEdgMUkM/vLy0kFCHojvyXgcKM/aIYAj8FsXyly4hAqK7lHHgyXvry9dEJ89urDTRyf27W//qv3G93/djYa//Hd/Ye/efGl9+olMplauhIx5AQPcG7CIMZ2dndnjJ6f2/NlLB6V+9KMf2bt3l3tnjL47OPHefCsCrUwIB8yB6mjIN2t1B5aJUjOuBYEhb5gasr14LjaxMhwd0I3gU/fk2OfDQQr6UgFiRXCByW502jaN4JYLzsjhyTi8f1GlZNCN8cVnyRJiczmYAfdiAQevvs86zGL1RlCYBKpQ4GtvnEbgCcMNg9kPVV6wJTs5oeqREy3nHieCjRmUX8yqj8rEN1YEGiX0eV8aSCOwJKPj66KiHvxIKIjkfKfOrsbH/1IHN2R2A2yFwCXzzpry7Cid05Nz6509tQ8+/NhOLs6s7HyYgZ6MEtHbyxv72U8+tUH/3rZrQOyCnV8c2Ycfv7JnL5/a0+dPbLOOTcidVzbMFYawHFsi+5RwUv44nYd+NdCOrSd5LbCFAAAgAElEQVRzDxQUagHM4dkVtFutg4HIeeF/MlJUKk/5sYRJMa+4wJIyJUuPa3mwhUbACKII3At8kHGbGnsCdnQvGbS6lwwZ5leBsBRkkPCQcZUamFoXvba3NBJQ8aFBKuGiddMekGDaj5OgWAQmXThFGkkXijj+hZAlBEAhw4qf7EOn3lwDSodzyvkjw4U5RzERZG3UAzge5jsqtXUIsjqwuwgc2Q40RBASAI7zzn1ROsiGdrNhZec/3To933Qycif//hefW2u8tC68skcts1bNSrWGZbWmrSk7jlyqqlJgHDLU+X01v7d1f2g2mFiBLEFoR4s7W9rahtOJnZ88c35hSlL9hFNd1IKHvmvN7rG1PnwRHJMSfOlBfk2nIZATguxhbwF4I5u79LiKxo0bj9FhoOw2lLkHDnX/AnSahqaHlGpPyWakQnIyten9vU36Ax9zfza2rNWxKrJwBz0Mnw37el0IVVYO7kVaqVo9yDPk+GwcelERFBM95IaKsuicLBejfTYoRh3ZxwrMezPt0qGRKP934JCGmzHzGqUnxZkavdqPrgMi1aCM69Rgd+WZAk97Du/YMHIXKnq0h9LfdSbl5KSAmxw3xie9gk6T86UxME4FVzRW7V0/I+WQBMCXDHT9LucpPbfpe3UGU2NBDqeeh/HJSRKYKKcaOUVGrSoo1G9DPZ6CcxzWUvOSzoUcEv3UvbVOfI7zyf85i3K2BQTIyVTWPuPgvewjxi+nOL2n5J+MJ51HyV/JFs0xVHt6fj6joIkCTHouriNAd1/hGhMrpBcZJ0C/+ppIDkuepk6gZO5uG7LxpTdl0Ol8UPGmtTo0NT68RvP41GGW3pExnMo/53GIFc1asxIeTLK3tMfSfZSeK+mohzo9XVM9r+aadWWNBEZojVw+LcL50nmRk6lnUuBSe+jhWYRqL3Wm9w57tEnYM0ookc6Uvangn2xa3Vt7J7VrGB/XcTuKrMdC0c8FekTnUAALf0unq7+PnJ/0rPizWOw3E+kiBTIJ6AJY53fJOO0TPht6/GCfhcCBV4g3Wm47uf243DiorOdRwgX34DXJPj6ngLAqIBUQ1nNojvcBlJis5LZ37GnAempfCKQQVarOluZYul7yW0BCKlN1Pa25zoQCZNzbG8on9DHav5KJPJdsNQUaFYTi+fEfuJ4C0woa85zeP6Jc3AcGPcHFAyBB3/F/fS6VN5K7sqnljEoe6BkZY+r0aZ0lf6XH5fTpugrwch1VPruu2Dt/B3ksuae9KVmSyubDuYi9RiI9Ku9R4EvXTnUPvzswt3c0g3+hdeKsqCJL4KLsPNlI0sny/3TmQjAhgK1K5kj3nu7NPcI5ONgEkj9cY7naOM/+HoiLlVR7fy5mVPv8xA8C3GgfTVcz69QaVs931rXMzqgcWW2tut3aUbNtjeHU8nrNmk8e2fEHH1jnybk1uk23W4fDgdUGY9vcjWz5/t5tqvlmacV62QGo9WwRfMFW3Wa7nU12G6t1j6za6Xh27XqztaxGtnPugSoyhz2BZ7Oy1tmxPX7+zEq9CwcvyIrlM+zQKn7qYGij6ztr7Fae6UyCEt9LmlpPxg7S84z1KoG1jScQelCgUbcqQR6q+wFWijX/X6tSt2wFxVDZWi+fmn14YevTjnU7T10/Vamq0RrEjGOYPGbjW5tdXlvpfmiV276NPv3UZu8vrbSlais0HSdLWXoLf1Wygaxwsnozekd1OlY6Obfs7NwKZ+dWJtDW6Vpew54NyawEgpY3t7Z488ZGX3xhg9evrT262ettBZSVTMOaLwtUfgHwherjxSpQ39XAP457lr36yOej8vjUyvSXqjAfueWLLSVqtrv6zHYEnt7d2uDLL2y9nFm1WbZ8vbACyY2wiFD1JHAnJn66zkDvQR1ULlm5UnP/pVBqWOXRE1s/ObNxnaqsklNBFle5je/6Nry8tNHVW9vNZtbC/4igOP1sA4AO3hmyrQGWNoWtLbOSFU9OrPfyQ2s/e2pZsxmyy/ETwCE4v+OB5f1bK44mNr268aAlFXItAmgERTg39HMgsWO1tEXUS+1d8NVqzZZ1Hj225osPrPrqA9s9emyLCteGHvLQYxrjXbVtAL4lMtSTpBWAaclN1yveJ21gi3Hf8v7Adld92/UnoX8JtFOFtW2bFdtWK57dX7yb2Ojq3qbMa69pKyjwjzo2sK29vbu1u6sru3r/xm7717bYrWznybeHL9lokkckVsleEGimQA77B9kj3/uhbcR6SFZLhqd2TLCHw34P39HGT6p8qSJ8qHs1Rulv3Vc2Rpp4gA+tpL7UhlVihuQr45K+1efZQ9izWg/ZuWIlUkKG5L90uGyUh4Gg1LbU/KZyW3qDcUimk8SODuE1JSW63k6YVLiWAjipbaPAV+ofyv9KP5PaFXp9b5/EBFdfq+hrilXI/aXYD124G5/X9bh/YOkJrB7yWRXc8nmO1Fep3yI7WTJRoLKuI10c5Fiw5fSV6tFgR4REQvkYShTSfBFYkM5Nxyn/SH6K7pnOH2ugPfVQN/Ps7J1Wp7Pv8eR2XASm3c8hoLwNtqvsBu0RvdaoBSxBe0vrLpu93qgZ+C7j8KTs4oE2EiB/sV179Yz7wLu1g/pU4q6dqSO34+aRzyF92XGF6I1U2KytzN/08Wl0HI+QbUBiseQ5DFbgMsUtVZdVp3XjeQjATLYr668WVssyDxy1SE5BDsagBzKQnj/9wjqwV8EW5utFC6ZKoL6FqhddhCzfBd3eqdQNTVvFJqhUbbpeOJZNAYTkEDqV5GfG1SUxHtau9cbKWcXK9ZoNFnO7ng5tWypauVTzsZMgfzkb2y3cbI2ylcGIV/Q1M78O9gfXDNSDpdDvKSaFujzyRlglDyYtwIxj30EqmQjmEEVjHRwrimw5/rBZsK/lg0vWaD97ewkCPuydchbO225r1ULJOo3QP5sqbtZHti1joOrKix6ykre1QQ6OJ2NPdJb9TV9nTg60giQNZsVsH8iRH0RQbLGFFngXEgYYMv7CxrwCDbpkdBG2mc8PFVy0rsCOajW85ztzu9htvEcj1IgLMAzObVZ2/JEEI1Fqsn+x91hDp3B0ir6N91WfgrexF4sw04VEgGqj6vTAVHZhA3HeKayhCoygHVi1L6LTH4e+7N7ryQ2QgtXK4ewoniO5J/t6EyuYkP2qzirFFgbu20VGOWHNe7832jvSBcy5cG/Xdf/ZP/pe7gGUCPwCyqJYuBCvH/V6e6dWACMHXFF8jD0yWBycqmRGhuh0PvHPUgH14Ycf29Pnz+x73/uenRwd2+Wbt/YXf/7v7Kc//hvPNPMytAg0C2jnPipZrVVL9vz5c/vhD39of/RHf2R/89c/jll+ZAvPffEkyAGNlenvkVya08VmYnBwA77y/wll5DSto7llBKjlCCHYFKhhDK1eNwReyKjyxrQRJCIbjkMU+1lxbzdEyqECRooGMHYPQJGxBh2Xl48HR5GDCYB2KEEPpXDuNDldSwBeCZbRpMx5tDkou60tFyubL8N9dT8ZJb7RYgM7GQbsBVeQFqqt3IhcLv13xuh/zwOozfr7noiBghQw0AGXUpLS1TqkGRkpKKj3CwgKygzDNRhoQamFTEuy+S7OH9uzV5/Y+aMndnR2YpVa3Q8ZJ2A1m9vrX3xu/f7YlgDxk4FnZfV6XXv64pEHnnqnxwZuLIPJuTZ9vQ8RWiQaQhIhNZyMQiUekf3+0LPVuuenbjx4ljtOZ70emtkSXYeKJ5YhB6AvGLFEgWUsUhHDYdffBPr4jAOt0DzBRRC/UsNMcyyjQgarBLNnTbB2kapHBz41QqW8XeEn5foSEtorWhcZwKkhnlZZpP9Px5qCJ7yeGgpU3xFMcEMjBp70LMHwCEFHRem1zxz0gHZzGwwrIvzBIM4MY0RGdrVyMEgx4n0PQusQBR/Ghox+GTfIOFEEca57na71Om0PZq1XC6dzWMFRu9nY7We/sOZo4aBDqduwdaPsmanFasPWcNLSoDhmSmle/fljJvN8fmeb0dQK90Pb3PZtft9HPXkWBVki7c6ZB4O2ZJKgEOpkJ7atfnRkre6JVV8+cWpSl0vLEAT24PAsVjRZ6D8GFSlyhb0qkNcNYxYzVkByH2Q184HqcQW8DgYxAcw1tAOLuRWXK5v1+3bz7tLs/s6mVLR2e1bsdGwMqIGaz6rOU0x2i4xtjCd3CmIPKeRIncDPOpyVUAW18PsyR9Pp2BbLcZC38XXkAYaK+qRVa839WmIo8lnfz5GOAjtQ+5fXFbRgHGmVC59DnmmsMpgluw7O31eBeAG/qaPkRmzSZyk9o4whPV+MjzVjPHJSFVDhc6rOUNVf6tQ6mBgDT6nDmo5VzkxwYg9yXe9X1rqM0lTWSBfIqdBn0vl04zpWhmiuRbUXnJlDKTx/CzyVoxC236H8WrJIrylwzj0UxJb+EGiaggGMMQ2Upc6+zrzv77hGAp4lx/xMxKoX14sxcMa4pQOZK8YjijyNRzpTa+wZ+HCBx+fmHqqekQ6Xcb63UWL1134/5Ycy9f3eTqpKv1Lx8aDHTHh/qKLRHpRc1jqnnz/QZhwaqBIET/ez5lrPqgQct1WSzOBUD6V6Jr2/jFg5vQ8/73IZa/ZB4Okr8xB7IOk9qc7yc0Aj+xhkSo1f7T8920O7SH8f7I5Ds2vZTuwDBWSk5xXElozVfXQm9fx7fR1tAo1ftpjWjGQYBQklvySTmFdVeaTnV4Hy8DkqVgJdUHjvwfEm8ISzlI5J99ccp6CSnon36HXZaqlOlz4VmM94uJ6AKwEmjEdBFM1pOl9+juCwj+dV51pgnc6z5kPrK9/D9bkF+1dj0tmWnJGdoPvKBtD/oeLmepIL2HWMm2/v31cMFXI+H7HHHVR7XE/JbTprD/cA7+Fz2vfyqVI7Sra79oN0Y6pHUntMn5W8T4OqWrP0/KSgaDpOPb/Wir8dVMHDiDal1iO1D3VtzbnOV7pneY8AqqMjgJ1gq/K6AC8FonT+JL9kJ2vdHuqTdJ0Zq3yrFBCT3PF9lRccfJBdiS3E7+4b4o9F4NtlWASASY7Sc+4yAJ+iVbcb6+RF6xUza23NmvTUrNTsmMmqNax81HEauqNnj+zk0akn2tzf3tjqi7e2G0yt0J/afDyyKdShJCNmBQf2mbdSs+k9fpaVktV6XatAnwj1MoBZvvWgCP1Ht0uqiDJrHnWtfX5i1WbDtoW61Rqh4grK5vV0ait8l/7Ys7zXs4EtZjObjsfubzsTwDpQy0ANVK1CEVT04JTLkUbd6ifHXrVVbrWsUaqFKgwA8MnSskLJui+fWenjJ2YXPStWThwg0X7QGSUpLOiOnfVfv7X83bWVb/u2eP2lB4W2M4IH5DAHCp+9HRaDVvyNfennNqtakWSzzpEVeieWHx9ZCeq9dssa58dOhZ3VKl4VM3p3adt3l5ZfXtny9s4KN2/2iZNKgEjtB6AcVEzotQtQs7UFvjy+Xrtt1Q8/8vmoXJzYttmwDdU1WcWyXeaZ7Jvrzy2/7tvu7bX1X7/2wFO5XnAfksATiY1/X+AJX8D3IMAVwFGpYdnZhWUfvrT87Miz05skuc2XNri8tsnVtS1vb2wzHmBY2mS5cUDI5T/9bakmAgiD5qdad/qjNX7R8am1nj2zxvm50yGpEhf4qgLbyeDOdv07y6l4urqx0c1d6A81n/m1qA5wOUDANDK3uI0dkx7avSNrnp1bdnpq1ZevrPz0ma3o81QKQXr/9h5ggR7Iz3vs/8IRCqAZyaFBnvPl4DIVfsuZ7UYD27x7b5vXl7a9H1phG7LX26cdW9VLtsoKlq13lo0XtuCsFXeWHbVshfxp1GxUKlp/Orbb6xv78ou/s+v7K1tnO9vlh0p79qsCFwdbIvS3S20Y4VSSt7J/ZJs+lIWp7SK5fpBbaYVGkNDY3Hs7Kg+BA9m50pWpzZfqw9R24XfhaNIzLt+jvpTdJF2gcabjVQ/b1J+S7GZfIBt8f0QMTyCmxiF/S8+T6r6gc8Lza81lS+z1YpQHsr84u/ILPBk46ljpfelFXVuBitQuSO0F/S5/jvGl9of0j8931P/YbLqvVyjs2zYklJpR2crOfPj82itgQHtsKNr9su/CXgn2sZ5f86P9KHtUa6bnlx3B53iP/JvULva1qwVbRvtL+jz9W79zDenZ1D55aONpzT0pPQbYNT7vKhD3H7/DEqOqaK6TVo85Rhbxz3SMmguuOadHEzisB5TWHnTXXnJ7lkAQyWIEPjILlUuRHcb1U7Hir8NMBY1aGVpd8Dlcq+3OsRewCLd/3XcLFTTe/4cEWFqk8L5y1eoE+sFl8633eJpShbTbWgt2hGo9JDegM7wCICTE3+fLUE1Dj6RIw1zCF/UwjdlkvXL9WisUrUZlVZZZ00K1DRVEq+3a8UX6BymhmMAF2Br0gtViTPBGlkOvVqvaZEVQbGa7UtGoGON+s9Xa3k9HdkMKdIlq8JLT6dFjiMATFVNcV4EnghvMCXOLj0SV0WKzdWpxKmwABty14/wylYuVJ3ULk6IXVghWhUQlP9cEISOFMGsU7PKKJ09TNSzsKtDYBp3hMtjwIw+4AEEx5pQKKtYdTEzJZ9xf8pt9zdxy3nmNva8KRcbSbNCf20LgaYue3Xlwsm4Fo3aawBNUesQECCqitdyOyIq+HiRoHNfqNIdynGyJnUMAnUq35cKr8QgeegJI7LXKuhEoZL5JmCLoOVnM/HPYiMwbgazlemsNKr1KBStSjc76OMxStEq95oEn+mNtsPcibkaVmdMMRvpOxknXMZ0t4RjpeV/R2zPim06NiJ8X8SCPT2SVfeBYZ1wyXWso/ZLiBIX/4rd/PfcFiBdTU3he4+v46GgPlBMgUUBEFUJljNd6LVDmrOY2GI1ss1t74KB3cmzffPWJGy3PXr203/iN3/BN8Kf/+o/sT/71v7F8tbNZHjh8EVJkyHN9nBUJo+Vs4pRpv//7v29/+If/nf3Zn/1Z2BxknVWrNojVSKLv4xo4EAJK6u2Oby4EEruIDUhJHoEGNdri/hKeAuqYPM+WhZc3D4adK7xoHHEoOs2WzdaB1oXDwBeHsN0IYKlnT9IkNS445wzhwuseZY/8pqKAc6fMhWKgymNhqfBwJ3exMqgCQ6l6zSOZPOt0HoDfVIlHnRcyESMwFYy6AN4D9nB9P4QRTJIi4TNyErku8yZHUgoyvR/KIXVGpeC1meW06/oCN6QMAc4IPDGWcP2QSQy92NMnz+38xUcesT49u7BavWGb1TaswWprX37+hS2m0OmU3KlbzKEcy+34rGsffvKRdXodW82DMgugooJ6geaIOVgtlMWc23A08Ma6ZAQObu+8co7MQsbCd4sqFIKEBEwi2PJVwyxSsGxCaTtzUMkaoXledKJQOqyFAk8IRs1ZGrB7KAR0HmW4KSuGjPh0zjXvep+UtAwSGSz6jABRvf+hYSghnRqn6XtSoED7Qs/he9Kbch/AURT/fr9A+0FgKPKburEZo+8yZAnUBhBCgSeUZWMvr9ZkVcbqH4K0nD8cQxmSzI/AJoFuBJ0I1HAOEfzIm2674/toQ2Pd+czpTDijwy/fWXY3sCqZ+c2KrWtZCEDS86nZsk2LTMVDz6ngwMZnJIt1emuF+coKg4ktr25tcn0VmliWA+d5huJHthB4IhjdaFile2KN4xNrn5xZ8ay3p4j04PicppKh8tJL4fNQAXJ9fe0ylP2pIJ4SBRwE5WSVQ4DZjWmaDW42Np4vPcAKhGfrtS2GfcugrJgt7O7q2hbvXtsKWUF2abNhY/rxAjSU6w4MEDiXsYpi8n0bZSXjaySBI4IMHtiNGRcuZ3YzgzJoMLi3+Xyqtu1OVcIeL7vyDQ4U67iAVz72MvP+NeuD4xYMynCeeE6enznhORmXgFHtPwFiAn5lAMnR830XA5fp/peCdTWfgJ46CwrkuNyMAVPdIw2M8T4vF49UiHIS5Hz769Ex0H5OlbocdY0jlRl6v+SzgHCd+72jZSHLh/Eps1xgtwfMYvZ7MLyDXlU5NePNsqCnXNZRqh7pK2RTpMCm5k3z7+ck9iCScaPsJ+kcPqOA0EMHWzpbQSs55dyTMbHXeDY5eXKK0wDTcj7bO5FyUvW+FKiSw5bqWZetGG9R/yq4KseY1zmbqpCSnSGd6A5uITjPktvp9d2BKkSKXGRoTBihTuYQQDjsf62/rsE46o1Q0eF7Mzb1VpatH6TCQf9oHLIf+MlnJTNS51z68yHIkl5DOkvjSQEUnVXOx0PdprX3vV4Ijp7ekwIV7givQ+Y+/5du017nNfaB7p/qRjnQunZ6jiXPtA/S8cmp1l6UkS5nV3OkewGOpUEbXVv7GqqtFNh6qMulvzXPskMl06pVbJFDz0bAY+0v9gsgVhrwS/e+7w9ol+KXnk0VQel51jOEMx+CW1pD/U/zL/klebvff0lWopwQxii5y/sEkOisMIYUbBEQJHBG+l069+H+S+1QneE0QKaKJz27Aq2Sh+w/rbEqPkl+4Yv3cra1JzU3OjchUeZgD6RrqP2ivc5PzevePorVQ+kZkyxz2zzpHcg908/ruVPbJ5W7GpfmPMxfeFaemTVU0Fxrnc6tzr/7NrHiKbWDtM9FMypAV/vXdXtCw6z9oL3jZzvptyebU+PWPDD/shV5TVWM2pM4n9hke3Asylrf24AK0I9E+w1GDF/rfX5zsJkI+NR2W+sVSh54Os4qdgQVTansPRccyG81vTLm6PG5nZyfGBlvt9dXNv/steWjmZWmK+9TM1xA5bx2YKjs7G5Ly9hDzYoVW00rdzuWk61KHweqIaCOpucvwFGeW7vTsaMnF1Y76rj/Wsoa7lPXqPxfzG1yc2vzm77lo6nly7Xd3r3zSna3M8ikhelDgC89nUoFq1XqziCxWG2s3Gx4oKXz+MyOLx45NYwDDPQqGM9hZrLmo3Mrvzgzuzi2WucisEFECir32ze5s4Cw5p1u3e6/fGPzz19b5Y6Klfc2+Pxz71PUVLWc0sm9B/FB+9BPCct1l2eWA9DU2pa32pY3Wpa1elZqN612cWS1Xsdqx11bYq+/fWOb1++s9P7GCv2hLQeBfYW9kdplDh6y/3Loc0KzeIBlMnwJPlERhJ+96R1Z6/zUahentm23zBo1azS7Vi/VHMibXn5qdje27bsbG1++s+UKdhT8mLVlTqNOs/eDDmcv6uwT+KOia7yYOQiHr7+1im2pevvmR9b44JkVjlueVbyehMDT7PrWVjcEn25tM53YKiaXlRlXp2sFaL/IAIeiDN8cKvtK1cq9Y2teXDiTwj4Zze2IjeXziS1urmz1/r3l9/e2vOvbYjCyLbT+FvQ/dg4gGGMHJCOwyu/1XbB/8I/rxye2a3es9cEra7x4YQv6fkFt5OnogWmB00VgjLl2/bwOiYVOcVk8JC1axEly+hMuF5bf3Nrq8y88kFsYjgPIlhWtfnZsi3LBZvR63ZhVVzvbzJe2qpSs1GvZ8uzcVh54Musv5nZzc2Nv3nxpN6Nb2xShbzpQvTr4GWk9JfOo6Bd+wP/YS5LVwS8NwJx+l10gPab3pzYe71cyrHpihPspQJf0NWbvJ4EB2bh6TfiDZJjkrnSW5KE+J18htTMky1P7PPU3+F3+lK4vea2kDT2/5K7mT4kF0mEpRpD6QjoT+7MRE2UB1eV7acypPtzjOJGO0P1/YXUxGU+2hGwmz96POJeCTKmNqGtqnaXffe9GfE66lKQGzZv0IM8gf0ZBOq0HP2V7cg3sQ/ms6Rgkn3TOdI9UJyopKvV7Ht5HdpH2qNZHdocSk7R/dB89A+urPfPQ9pINm9pY8n24nifJevA9zJHr4Iil+jzCHLQKPT5luwT/MpwDxgA+Jt2f2hma3y09f7AVnB0q/K4KJx9fNVC5ezcDxz02IWjkWMIMwoDgv2HnUd1puQd3COwQcAFrpBoqgPpRjMW+7BQPYHsTTGqWqtZEfkMrvFk5LrKi8mk+s3qpHGj2oi4gc50EEu473K1cnnpAIQL73ItgBvbFzXTiVTZNKo3pJbXLrVnMnLqOAAXJ7tyDHktWOhQgEIigEqyU5T4uqpdIMmbeZtut2yH0FixVG27tTJcru1nN7BY8NjMfc5WeVOWiV9+g/90OoRqMHvWVQwsNt52xh+kf6XSB0LuZY+wEOwhscQ3u4zgv2Ph27cEpZLgwg+Vq6YEnTwqykNzvrVFixRMMUe5jbEJvKNZZ8g28jopuvGGCLtDZURlOsk21EiiAU9kjGcGaSEbJ9nSZzT7wiioCNzuvOiLhAjasdrFkdUI2VKMVS6EfVV5wXe7yoBgKOqiWP6m3vJqZ5JI5OHClbOtCIQQlVxurY7+CmUSM2ANhJDplgZqRYNeM/mPO3pZ7AIuAFTaWswn4fi5bBguaU1AWrNFueVHNnD6eYNWur7c+766DS0r8YJEO7CnyIdLzSHRVc+W2Kn5HZDDxM7442M+SHZLX0gmSp9IdLr//8x9+P1f2BUJG1A0svlMDbULFDl8MoNvtxl5QE+8FxYYUbyLVCTSrmszGDoA+e/nCPnn+3PusnD1/ZP/4n/wT79v0p//HH9v//N//Tza8vrdtpGlisRWV9OBNux1A5N3Wfvd3f9d+8zd/y/7gD/7AfvzjH1u93vSgi1NtEEUkmh1p9MiQkaGAsd09PvEDiME3m04DEIHwh4szUkNJ4Eu5CkDEiPYg1Xa7L/0F8PUM/UjxUMhCpNVBCqLSUKiReRqjuJViaF5ORQMgPItHRZhnKVXK1m6G5sB8vt3qWi02g1d2Bc3A2GTz5cLmNIDFLSpltlyFtZrMQjZD6pClBoRKWcMzRgqY2BbFlVQS7U2dyT3QEA1lxsgz8xkp6xQgleJ66NwyRgU39sZ+jE4Hp5j5C+sXDINA60iw6eWLV9Y4vrAnT57Y0fGpG6fQ8hHh5X79u4HNJ3NrNmq2nEzs7vbaoLr3wQcAACAASURBVB46uzi1Fx+9tE6v7YEqAQJQtoU1DhUzPNN4ON4DQ5Ph0EaDoU2HA7u/uwuR8UbVnj175mNod3uxVDQcVq4FaH4ANKIBugv8rcFKKflek9Ik0MeXV/U1wr4UYClg7iEowT5U6bkcfc0zgkeK+SHootclCA7zIMqlUHWn/+unjEbtI41dgF54sEMVVSpo0r3ney4GnvbvSTKEENjbYqAwct7c8GF3ymXkbL1vUqAjA1RD4QXqw6CcoEI4VJ+FTD/AJBlWrjhj+bsMPvYk1HQ0Xj9qH7lMazXr1oI7luwTzvhi7vJi+v7K8vf3Vib7uVmyXaNiNeiMyLrsdG1cCmCNMp+ghwvGSnCiZvO+lTe5ZZO5rW/ubX53b+vYgwRu3qzVdeXujROhHqE/R7dnrZNz656cWvGkayUaV5ZCVsRitrT5ZLpvBk2pLrLw9vbWjTiUEd/IIFfgNNN29zGADJVqMPI2K55xafejia2WC+dN385mtoReb7n2ZtKTQd+bNNPbKW80bV1v2JyxQFtaIaC6tWrkmA0yLoJn8AhHKiaAdRnDvo5QkDjQEzJasuLWhqO+j394f2fzxcSd4YA/IBuCwUBmrmQ8MkMgp4wWrs3vWms+zd+iSeX9CmooiCVK0X0wLsq4FPzaV1bFSpV0r8uJ0HlNnau9g7gLSQ0KCggwTe8pWSHHis/KUVDFk852egYld/Q5OYOMUTpJCSUPZcQeMNzankZXY9Pc+vpEqjd3ysko9SBLWJ3wvnAvjUWOjp5BOkNzlMoOfy8Uk7Fy1Pdl1KWpMyUZJQA6NSBTJ1F6W+NnTNLT3FcUIQoCuniOgYvUOEqBbgGbOs/ay5IvUANJ5gm40FxwTYG30plaP+3VcilQSfAlmSeQNABjISve9/O+iWfqvB4yRiXfJb/d2MZrUXUjsSd36g60BMXskO2otRPoILtH+yvd+7JZUtsj3aN6b7rv0n3ipxs7IAaO9fxa2/0YdiGxJj1j6XsJ4qd7ytf0ARiu86BAgAKM++BFDKak99Cc4wzRz0lz405uUu0o4EVyJ92/vsaRkoLryY7WmQhBi/3w97+koNB+7SJwqooRnRlATqoL3CHwStNQ0eE2fQaNcLBXtackh7R+ouUT+MF1ZN/y3qB3wx7kf/q8ZI0C+1oTnVudfz6TZhvK7tL7GSPXWGGLk0HoVVtBf/JTgaf0jOj/fgZ3h+BOarfIHg42ZqhaSgEr7RPRTyoglwZiPHGMHilxf2CHBxst2J+6phZOZ1prJj2idRcALtkvGaL5ZW41Do1fyQACgrimJ5xERgLtN4Fke70Tq0wF5Dy03bTX0+dFlvu6gpVHalHuo3n9OjmQ7lX5AA/tV+0/+ZkCY71HG2BBUmGX6nHGEMCHAFKne1A2IfeXY8zvnA89s597wKMk2UlxDX9OaNETqj1VPKWBp6ySmS3XVl6vnG4Zqr2Tat169ACs1AxaYewjAkbN0xOrt1tWr2a2XS5tPLyz7N3Alv2RFadkHG9suJrbbLV0DVrZFbxnKKwcWadhWa9lhWbDVlQ70esBQI6SFPrEbncOXDW7nVDt1G3ZrpzZ0dGJNRo1///o9tam9HWazCwfz73P6O3VG98vJBdhy7jNjXyMvZ9Q4K1G2/tTUCFZ67StdnxkjUcndvLocQD0oXEplmw1mtl2MnebL3t0ZPUnp1Y/fe7ACoEaggshmGhup8LmUK4XbXT53hav31l2c2e7t+9s9vat5aORlbG1SeADDIln3inkFaD2qpiCr+GGKqNa04xEpnLNSvWWVRh3t2z102OrPzqxbWFno/eXlr99b9X3d1a469sEqusHPVZcl0ZwmKbtshtgwiAUwRg8UatYsinP3uta7fzESsddt81rrbaDbwTyJrdvrXA/tu31vc3ubm25Zr+aJ4QVYT3gUH0N1V7wGQLVz2y9NOhrKpW6LdYFm9ebVvrohTU+eGGdb7wwuojQy2N2P7QFyWtv3try6iokiLXqDt7RgzVrMTcl7xO2QWfSq6tW975RlU7P6r0jK8EWgd+f70Il3Zq+Tnc2evPaZm9f27bft+J0ZoUlWeVFW5eCb76XofnGASw/p1nBmtj3Zh4QrXc6Zq22Hb16Ze0nL2xmBRvXSv5sBFeLUJSypjnXCzIesJLrV8ohY9uZD5xdZuWVehX6WgxGtnv3zrb00bq9tcJyFQKolZJl5Zo3vJ9H0BawlCO1JmGqXbflo6e2adVtWMnsajy269tb70F+Nx/YdD23spX3mJfkU6oL8TXEnCA5Jn2w1yFRAaT+t2wWJb6kuklykp8kSx6+IqU2UKcMgzwEOx7aQJLnrqOSZJDUvpT+lkyUT5beXzpI50E2s3QX1wjMO6GPSRpY473YMGmiCq9J30vvpXqB+0i3yB78OvnNZ9EPg9HQ54Lrft2X9KTsAyXLpP6IbM30mfTc6dym+i31pXRvx95cTh10P1UJsgO0b+QjSA/K3kv9qj12FhmTdA9dg/eGxJJAqaXn49rSn96DNs6L5pT3yneUvSMb3O3txNfwc81h+Roqee0prVHq93hAKcpU7S3ZxbJXNJ4SbSViZZonKKLHYsIJVbbekyhh49G8y+5Y0Gsu2v9as70/BMNUPcy/B8hiv3S3FWJCdz32MXU2ol2gR0YPwkzlvlmshgZrcKo9sIU1VG4F7+voc0jtcayGRu7odz7jWP6WYFXFWpHyb7SYec8iKpt9nQNPVShgiHgqP7nOLA/BNwITQYcSnA80a1R7XU1HVtqZdctlaxXKVl5vPGGjCfi/M6fhm8FStVk5dZ/OOLhiqKbZ2VG7Y+VdwXYRC51uNnY/HXuwq9II+PNsvbHb7dLuSAQtmuv7BtSSMJ4UMq/6JvBEZZnvr+j3sl6wcZF0XKQ6LSOZYOsFFrL1K8gOSGfjOqM/vJ8T+w9bJ+5L+WdcX6+BKYUeiWBX1ZCgQKK6x1BCBa7bbQS98FOgK6UyiMqzzdqTiJSArf3D9XlN/XlTOSWfnXkM/hQFKkXbeYI1QZ6CtVmbjVlhtXYb0IOtjC8ZN8/u2AH7Etwa7G639SQlDzwRFIsFJn52sHugU2SuKF7LzSvarFJ0er1dVrIRmOSG1hhlTwJ2fI/ETAKEIJe+5wveA4vA05KgbQw8+Tn2no8kfgT8FyunXFTf7q/v1QzLGPuUs0sAy/GkeBY8qfnQYv0rCbQ6x6l/IZngvt1/+lvfzbmAFIz4yHkNgBcDlS8puKdPn3qFAAeYqoHleBqiaDiJNRp25nY/uPPPnD9+ZN9+dW7PXz6zb33nW/Zrv/49q9Wb9n/+mz+1/+V//F/ti8++sKx+tI/4S+nxE6FK36mz4yP75JNP/Pp/+Rd/Ze8wQNz5in1d6hXnEmWjeqAqRuh888K3CDUXWWnbnQPJvrkRKBZ6kqhcV46bwB/+ViY1gNXemYqZjjy/g0mVWOYeab64L2OQ81lkg6JcPOg0dyFDKdzLVy88CMeYmcc3X74NEXsr2Gg02QvoUjWUCc4Wy1DuB3UTDpkHwLaepSaHV86ZlIU210GhxoDDLjofCNUIysswEiAhhexljTGjW0orBdFSp1HPLMNeSpLxaUwCFoIDH7IsyfrR2Gu1hq/7+fm5ffjqY6ufnNmzJ89jOW3u2WlEtzHZPZsE6r3tzqajoV1dvvUMgJcfvrTTR6c+z0SND0BRoE8icKm9NuwPHYBHUY3u761/d2/TcQhA8Z7yadepHtn3zXbonxNpL31/+IGMSpjsf98nkR6I31fzUHUm4ykNPFEpiMBibnQNGQEyYhm7Ak+8JpBCcw3wkhqeMkRkkOm+ftgjoJ0aztrXWv+v+7lXAhHQ0xh5r7ITUqNb9/YxRph6b+gl2X9MZF4qBMOVikF3xAp72gUMk0YtGL7TRWzsTXPFetMDMQIdZPhpHymbzvchZdQxk1VKmftx5sh+azU7dtztefDyqNO1MkHdxcwDTwTWR2/eWuGqb/XV2mpHDbN23XtzQYdSbNRtXAzBFhSFGzs4ZPF3B+2KCyvRc2o8dfqTfDqzXQTzHNg9PvZy2W2+DSBIo2YlMiqPjq3ZO/HsU5oSojA8a2I6t/loEptF5x74ZH6QUSjcJvQjsYG6Z1EShIMuCGuGsutyZlSpQkuyGE89EO4UMP2BrcdjyxYrK0A5MZvaEnlJBSAAAQqz3rQdTne751SDK3outTv7/atqPuSdZE61wv/TrKmvVtfCMQ39Hlm5d3c31h/c2GJGFVAAlFgLAUmeeRQdFxrxSu6lDoyMHb0mkJm5VvVeoDYteMCO3zXW1HHYG+sxsPuVPR2BTJ1HGfpyjDQGB4BjDxEZ0gIf9beMrDTYIXnrZyYCq18H8Kf7X2PXGL7OiRKAoLPqMnAVjAnJ5RSg1flhjG40QCsQ3BSfP2wEmj+noPtDx0fOj8aVzpHPcQw8p2sp/SEZLUdDsmnvCCY9UqS3uM6hwjUYTKr68p5xC3rGhYxE113RkdD9XWcm9B8ySiU7HCSJ4DivKfCk+2sdHu4Xycz0dV6rVgJPtZxzOVEBlCgHXvLoXB7kWtDffNMjMejRQ18SzZ/rXRp8RxpDjNUAnkQKI5Iv8gDcp+PStfmJHcbPFBCWrtY99VntOY1Xa605VGBO4/OfqgiP4ILWWGNwsDSO76F94ftuG4J2qf6RvuJ+acKGqi7SAFC6Llr7dPxpUIBxCESQ80xgCt5wBUf1fu0n9oeAmTQA4fZyXBc96x5sihPHOEiSkZw5BJdCtWoIPuBAB1kYgKEg53yu1ztrtRv7vaKzqACS5FQK1Ous83mup0bVDEnZhemc6dnSNZWtoX0hoEQBl3SOatVGCDxFvvgUONJ6aH9rHwqo4CeBtYdnKt3/3FPBmdTG1Rg5E7KLtK/1PtcXhVBFw2sEnsLnAmjAt+SJPqO5UYCO+dPn08qLrwRHYmDPfYeYPS95oPnV+gbfJ/R1U8+7h0E5zVN6XtLf0/2t5whn99Djifen5152ovSDrpGeO41Z79X66dxr/aWHxWrh4Eyk19KzSM+n+0rvUzIFZ5H5EbDg8jgJIjNHMEU46BNtQAWe/FrYabHfpc9DBOCU3ezyuVr25MrCcm7tQmZP2x0PQDWzovXqLWtdnFixVrVG99g5/X396fE6m9piMrbyzcgm13e2my68F5EDTYAHUGzS+7pZc8qbUqdp1eOO7aolm8dKH8+KXuRWK1W8uTf2MpUt3bMTqx93rVirWOO47c+3msxsTFVIf2iF2dyW9yMbkzwHaO+yNehuGr2HnhZBruJJNestb1SNvGge9TzwVDvpWvf83ArdhtF3GBCEa/LNvNZOj6z74rHlnRPLoLFvEYArOb0L5wODk8DTare05X3f7K5vmzeXNvnsM69eqeK70XMK2zCCjy7nRPfIeuF3QsVOFScZ3i2euWG7rGZZtW74iqtabsVmwyq9tm2L9LYaWOm+b9Xbvu3uBzZehOfX10M/hWbz7n+x9wshW5kksv25KNdtgz3bCpVgBKGyWNkNEL2eD6w4Xtj6+t5Wo6H39sqLgbIJesScZ/h7Ak+eoFqAvga6ssymi52tWh3LXr20yvNH1vn2B1bxxvW5rQYzm1/f2vTLN7Z+f2Mlkk/LZmWCTlB20TqgXrOs2TarVdwfWLOr0TPNlpUa7VCJAUjmQGvBSqOhjW9vbPjmS5u/f2v5cOTgJtRB0BmNcqqeDhU4yAgwCtmjFejH6LlBwl+1YlarW/fRU2tfPHFmhFmrbmVYGI66Tt3olEG7QFEFuwWZ3FyPTPIidFOzmVMIkhhH4Cm7vbbF1Y1tri6tPBpZtphZTo9YQMxq2epzgmMFp7eiHxR9VtyGwq6rV2xx8djWrYbNmjW7WS7t+v7e7kYDu5sObbCcWaNc2zNmpH6xdIJkomxRyWH+z75JbVLJxlT/PLTLta+kJx4Gnnx/xmCAy9g8JN3IX0h9Fe4nOyS1WV1XxcS/IMNCj83URpa8dR/DmWYODeT1t2xd5HUaiOC9CjQIAwm2Suz166wWgXUi/exD+0p6nfsoeVQ6QvoNQDalI+e9CuaJFkt+EGPSmsge03nf+3NJAorGl9q/WkO9JpvJ5ysmPHNOhasAhKf2hc6F5pr5SfW+9g3jcvs19vWSfk79DMfZspCUzjPzWTEy8ZpjL3FM8hs0F4zXZfwD2lzZFw/1ttZGezcN9mhvaQ+lyUj7RPsYEFNQam83//8EnsAreE5Pjoj2uvakU9N770H1QEvKYaNAB11zXz9JPFVQx30WT1ZfeVAArBG8xPsqVkJSYL1M6wwqsejbmlsJu2C9CXRqVP2US3vWAN8Lcd2YR+hywV+Rp+1S1QNPvIfe3VSmFLEdqtXwbLHPtNPfoT+Qy1TTFM3G85nNtlSnhGoUXwOCVMXMe0VB59arVN3+AJ+hGqZeq/p7mB/OCNVSoRNSwLsI9FDFS0kXgScCNbBEsYb7wFNhZ41WNwSetlu72SztNl/akvnZmTVIeMi31qxUvbKH5Bbu6ecWeR39IQJJjDurVL230gRWHgJ4JIlXal7xBK2wU/3GZHQCVFC2eX+riKHKRtPZcvuagJxT2GWOgXl1EWsT+zpSsQ5u6HSEJKMXC57YQzIHcwL2L3nIvpKfAe4O/qNzp/O4xzoiWwEiuEhvKT+nW9dTHfYFbud67eue+u+ezAiTRKUW2FYIMO3MpuulVyxtYUGBehq/NdLLpoEn+oF59RT0hgRFK+jwEHgaLOeO1+UZOi7I9XKJgFPugScSkwg8kZxP4GmLXbje7KmMPWBELIKth37Yba1RJYk/MNVI1sk38WBu7Jnm/mpktqNVEfMYqDBDb0/ppVRWSAZJ1nxFFv/eD/5BriaByuiQ4nEjJTtwYhMoefTokUcKAW35Gt8NvRTOlVQMPEG5xxclb5+8OrJ/+IPfsF/51Y+t1+vYzc2d/dm//Sv76x/9xG6uB5bnh4zf1HljUnFMnjy68MNyfX3rAgYwGEebsTGGOU3gyO6kp1S1us/2BwQOwnjroLb/HZUx1QXOhxkz8+UwyaFNHVlvNFsMwA7zQtRVyuHiyWN7+cHjfV+VyXDkgDYgMIfMDxAWkGc1hDJuQOvnz5/ar373O/bRRx95HyIo3f7qr/7KfvbTn9t4MLRhfxB6HbExq81AD7hcOQUAFT8zqp8Wq+AYEklODBNek6PvyrKYBJkit/KhSfwmNPqMyvjrHFKcHQGhqVKWIc+cKRAlAEVGDD9lAEixSPFpjwV6jwMdSavV8cAmgadvfPyJtc4f2eOLR364vG9XqWprIuRkwQGurLa2Abgejj3wVK1W7KNvhnmt1CseeJLjS0YbQDOBCynz5ZwGuBN33Gg8Ori5C71nokN7/q0PfSwnJydWazT9WeHNlIHD3EhwKmMUsEx7aTnb7iuemA+B81yHvUCT39TISUEEzV0qkDXvvI915l4CklIhqj2tNUuFis6LxqjP6fylxrEMEoEQclg1ZoFpAvtklO7Bh+jQ83/flwm1IMFgGG5xUHndS3GLoUkemS79uzvrNEPzcoKulPDSN84rnqohEu8KL2blQtnowjJSSvn/I4ogIcj/uR5yhKqnrFi1k5Mjr4o86nWsghE8n7rM4D3zy0vbvL6yymJhtSN45mvuYOFs72pVW8bsGTcolysvd/UqoxhMLGEb0mxxMLTVcOIKpei9ZXCUzLblkNmUF3LPFinUa07hV+seW73Xs4zeYnXoXDKXAS5bpgubDyc2G46dj57nIXOUtWj3utZoNZ3uzs8fZbhkp+D/5hsrAUDw/sHQZoASq5ktpxObAlKQmUsG6pqG1HMHKXAQp7utTVGCOMRHx1bq9BDutoWzmKyMmJHlShHDrBwq/9wZqXWMcviDQRsCFmmiA3O32yycbu/25r3d3d/YYjGN8pMmjKE6iq8aDnUMwAbnJ712cAjSDFd0iLKwZPQzNp0tAZPpZ7S3uY8qnnRGUrnH7wIBJSP1f50HgFXJCu6v55AxJHm4d2QiyKlqjBR4l6Mmp4afKdVpKr9TIG8PuiUBiv1zQMcVM84F6AkY9OAMpdwxQ03VKQR4uSb3puJQn5NDKENG4LX0gsaXOuuVaqiq0JxLL2g+dV7lyKaOG+NKMz6ld/RZOf0yJuXApgGAcsz+SZ3P1NGRYy2gn2tJbspg9P2bZG3J+HroKKafk6FGxVNqf8i24DXuReBoL49jk25RHYY1PFDV6ZoCR3x8MXDJawDnQb+EoIc/G1zfUf+nBv9DHaD5Sfc/40uBd90/XWetm5wU6bf0mVL7I7UB/V4J1aDWV/PF31Ss6Vyk/9e+UbZyqhv1O3MtqrQ0+JM65QIz9EwPQQpl6aU2knSk20bVADwIFJfskqOTAgkP5z/o0iBf9XkFMXiNz3a7TbcVNWaazjqQSk+9BVSlhyQo7UvWjc9yLZ0JjYf3sKYuuyOQpDOZBhAFcGjMmvtUTqbySntfZ0VjITCvPc9r2pdyEnkWBZIfynbpd+0Z7SPtUdnFDkwkVHbpPKvHlOz7MOchmOv320B3HSuoaV7vAYxgr2pPS74+PH/MF1XVAu20Rg9lTRqI05zp+hqrnkX7h78FvEnOadyy1TQP6dqk50BnU/uLBBFfp1jlmgKQ6Zz8h66fyrF0DVKZpjlzXypmQmtvSyfqOrwuPZbObfqcKVjl9rD6NMVALH6SB2wia4eqmtBV3sspyn//XBy0wBX+BIyq0RN2tfRM1xe9I+uVq9YuZXbS6Vnj6YU1u12D0p2xLCczy6DnnU9t2u/b5vLeprd9286XbjOuKwR7qDgxq2zNZtA3F80qBJ66bcsrmQMmJKu5HKHvElmsZB3HisB6tx16zx73bEN11WJlS3o4jaa2HU9s0R/Y6ObWJv2hVaK9rfUg6LTX99WSZzrXSlXv8USAx5/l9Nhqpz1rHB05hV2lUTN6JG8GE9vcjWxHRXytYr2nF7brnlmpUbPayZHtGjWbeZZt2amCsB1Hs6HtJlMrk+T0xZd28+N/b9ndvTXxycdTW9GrMwb//AzGiieXp/ivnh2de+9TkrRIytqyHmXs8LqtjEBP5swdkFfbbGrF6cRs0Lfp3e0+6PR1MoLX6lX6ZGxs7RX7IbMdcMvbU1jByo22jfE/MrNKt+N9nwqxjzO6g/kszVe2vh3aej6x5ZZExKVRB1RYbWwLkPj3VjyF6jZs5vUqt9lqZ8XTM6t982MrPT23MvhCp+dBqcnd0BY3fVteXtvq8sq2w7HNyjur0de1Xrc1lblQJR4dWxHKQ3wSmsXT96Ra9W9A2RL23pZ9tTG7vLXx3Y3Nby9tdX9n28nAyuy52Ch9gV9Cta0q0gjuFgP9MV8QA1G3HpL1C763S42ONXvHVq63rHBxZpVOxxrnp1Y66dmOZCUAzYjPGH1yuSYU2bQgGI0tny3IdLbZZGx2+dZ7ddloYFUCMgUapJOEG/ze5jTfnxmwDvwd12Egc6XMtr0Tm9fLtjzu2rxas6v+0N7eXNnVZGBjKp5iv2c+oyQLJYTIvkrtbe7Js0tfSLbzXte59MmNAXDNkeSfdAuvH5IwkpTxQIK4Dzz577vgqzwE8VKZmtpMqe/ieFNsoSHdk+oi6Z00oMD7ZGOk9ntqc6V4BLZCmkCT4hdcV1SA0jHMJZ+Xnufz0rUCcCXDHVeC6eOB/na/TNUTMQFLlTeyXfTcD/Un95DNFvyXQMWs60nPuOyPwLrWKlTqce+DTSUaV9kXSs7RfWQ/ps+mteCeUE3KXpRPKqzGZWAhsClJt6VBRB8rUGaStKFr6TUYRnRd7idQWeukPann1udlz2ptNB+preb2bVIJpySZdM5FtSe7RZR3vh/QPY3g/8j/1t6TbQIe9HX+ifZgsRSSwfw5InjO7wGEh+2FAFNMNnRWrIBRMA6tvT9DBgaxtuJ2ZQ3663hVKH2EuE7Akgluyd/ylgokTVIdBS0aVHjlqq8FNGoEGkgYRi9xHwoO+Ax9ecAkveUEMjCLgZLNKgSOIoV1uJcZUraela1brhmkeCUCcbRo8LLaEExCf4Lkao8RfPfKql1u1UrRgz+71dp7hBfKJZvttl55vc0KVstqjk/PLLfrzcIDT3iI1V1mtY15QL9Tq+0DT6oGJ3ih882YqdYiIALFHbIXKj3mjEowAm1UZ4G/u9zE38xCBRMJH45pQXMYmSX2QUv3f+FIDDi2Z/xvd74uzAlBXwJM2Ai1csD+kReTxdymVM4yd/GMs0fSJDRiHi7fYmBYGATPlJ5PbP1dIdgl7INaseh2YBuKVno0kXhBUMqpBXPHzLxyCQq/jPWHRi+3JRR56MdS5j3TSTIvURAT6YU98Xi7s0alGmw9K7rduci2NlnObYuvTVsN9skmMAGBg1YrFNiQRJJ5FZ9THnsQsOy9tgg8UTHmfkW8l3pqEngqUUUX4yepX7L3h+L5439gr76/ZzM/c8ii/1DgSf6K9JZk2t5H+E9+8zv5Q/oObqrDTOCJgT1+/Ni+//3vO+XY559/bj/72c+Coh2HKh5XDlR6kJ0a6SnYMCe9qv3qt75hF0dditjt7q5vP/vstd0MZrYrVJw/WzyoqYJlAyCEas0AUk4nc9+gcwx4mr/Vah6xbJ8ceQ+oRq3uTp47i8ulg8ouCMkUmi8CNVUMsgDSenM3GnHG4IiULxMj4cfzTUfjUEFQDpUXHHgmk/5V3/ve9+w//se/GfiN63W7urqyf//Xf2M/+clPvImlB/LyAAADACEMjo669uL5c7u4uPDrPv/Gh/bNb37TfvbTv7X//V/9b3b55tLHSqDFgyM5ghe2h5XN5vStWHopI387oEnJf1TCjEsBCSkUOTCsaWD3xpgJTnUw9AMYpYx7bRg5wByG1KEUQCNFpPkKIPCBtsDvkxgxCs6kijmMIfBgy+lst7tOfQbVHoGn5sUje3R67nymlBSy0ZE/GOtk1wG+M0GjQd/6dcp4JAAAIABJREFUN7eeAf70gxdOt0eZbykB5qBOCEZSCEZ5MGy9tfFd30H4u3eXNri7d/5qnqfd7djT737Lg070LCt5VhoZeIfqCYGf4bwEYEIVT24QbkuhUi32dkKdyAAgI0A0kXr+FORJI9GMNzVeHgaetH8ltLU+Wgf9LSEj513Gcdgf4UuGn34+BAZlvMq4kXBJDUSu4+CSN+UMwU8/57EXml9zs7XxauZGgMeH2C8xs/P6/Xv7xWd/Z6vZ2M8/0XayY7q9Yz97/OT8oHR5hmC8fDXw5M8caWMEGLsRsFi4k0FgqWDlsLYF+tl1rQ5QuFiSGmr92zvb3tzZ4u++tG1/4BVP5V7oLwVtxIbG7aWiZ1XgrC5xnOZLP2U8kweXSmvPbl1CaTeZOYjAPzlXzgXrlJ1VVxb+3ahZTgZjs2M1wIxC7s/uime9ckMemTu6vrPRfd925VB1h3KpNxo+N73jI//djUayIepkvLFvF3TjtN1oYovbW5vc9m0zfO9NqDeTqW0nU9vMp55RGHz+nc2zqi3ygi0IXh0dW3Z0autq3elOyISFb5b5YH1H08k+uC5QqVAKPeBiEajvr3q9ug+Y7NZUXeAMkOE4stG4b/f3t9a/v/Y12q0CFQ8AvPZwtLOjzAigYuo4CIhjX7LuyrrjbzmGjC8FfVNAXArYZSjVaFGuPQTiOAcKfPAZgamSnQ6aVur7Kgm9R+dFWWxK/FBwQ0rfz18MnMoYkoOQgqeeIBIDjXqfniENeul/h3ksOh2XAk2SN3vdHwMfki04OcEwC7I9yPzYAyBmgArU0rN6n8TYtDn9n56D3hS6fwryy/GR08VPnfNUzqROsOSj7AieUw6bHB/tCf7nDmgE+CT7UoNJuk17xrPccIZj9jxjTKlslYGvDEc+r4rQdM5ToMDyoJM0x9pjGg+BP60l8x/2dmz07Y7xoceRno1r7R2zLNB0uP6I/ZRoYq57QsIpZzI9N5Lxcgh1viTX9bec+L298KDRcqqHBFinxijBzFTfpOvg9yiFzOKHay69RmZ0Op+aK4FAmn/pKp1l6WDZTKnedHstVnkxDx4ATKpSdD7ZC9xH90/nQM8BoCj9KTtKY5fcks6VDtbrvJ8kK12XsSpoz71xPKh4wq7hPV4ZPxOVadGpswbD+0PgMrE9ZAek8819uQbPqv0T9GpwIj0QLVqTpPeaxpfaGukzpmdUwIY+o74Jsm8039xHziDPzHgF5mi+JJ/3ZyVSVmv+tM+0v1JQRvIA+SdZpbMn2ePv2a72eoK9GmRLcE61d3T/1IbSM+t/6do/PGf62/V1fIb0vKU2ma6n1zRvPhdJwEzPIj38cG00J7peOBdhr4mek9f2ciQmkkhup8+sZ3t4zXRfp3tI66g9IL0gp19y7CHgpOfTGKSDlFggWaSz7voEhoR10FG+ZtFXUuAprXjifz6PsaLX14MeFDj1trOjctUedTp20WjZcbNhp70jy86OrQYVdqPptsVyOLIMSqHpxGb3d7a8HrjdBx0PNGfratltxlqh4hTMN7VdyA5u1q3SagS6HaefoWfB0kHo3WzpGcjtWsOa9YYHglq9rrWPe4GqDHCG4MdkYsvB0BbDkS1ISppNreyNq2MmdBb0tu8Nqt9jv4dKBjW8S2qnRCOIRMCp1CagUY00cBWzycJKw7mtxxP3P6m6qlw8tUqva5XTIyv02m67EuigI+F2TRPtiRWhVBqObP7Faxv87d9afnll9dnCoIqbF3ahGl9Zs9Ff8zVkz5G0hdxqta356MJKvZ6tvLE7FTZV29JjGarR9c6Kq43lVMxsqDbr22h4b7VCAAP310+qmbVvAe3o3xAI9gItElVumF4bAkL4x9BgV2s+P+yleo0ExrotoN8hiNafODvMcrdyoLOKv7rc2Jr1TAJPqr4L9wnNyAHrvLJrBUBVsNL5I2t86xtWefbEKh9ceO+m3DKbjAJrwvzyysZfvLbVXd+2taJVmy2vKsqrdTPs/maLyJBtAJqLgeqnWIHqrux9KDKyyEkOXq2t+n4QAk+Da1sP+7aaDj0IxNjcLosVRJ4ESw8mp7pH1gS7uFJpBEBwB91QAOW39JAu1azV7lr96XMr99pWojLw9NjydsvHmZWQu5ktd3PKn6xAIu1wbOu7vtl4bDZb2Hw8teL7NyDEVqLqphBooMiqL3AP+gMu5+6XB/cRmzToCYKJ3muk1rBJrWyrkyObV6p2NRrbu/s7u5mPbbCe2XK5csCSLxKqt9AJxcAishXfTLZAKt9SeS49I7mm4IpkZyqj2TtK+gj+Qwh8xBMQbInImOJ7Ngk8SR7yuu7FGu1tuYReVWNSoCG1vSRnZVPpPWnimPS+nkG6TX60fB380dCjPPhZksHyR4QrpWOXjucnmB73kl2t+2iMAL5pYhv/Z/74DOPnf2mwS/eRHa/rpTZAal9pLvmZPpv0O3OyT3yh3Z4nbqV92g7V9g9xEfdbI7XdQ99Leh7wV9gQ95ftId0JI4hkl/wb0X97QhP+fUJF+9C+mi+mLqdSW0i2rIB4rVVq/2j+03FLd2gc++BzXHv5s9LP3BOGH2SJrpNWk7rOiYnxqT2uefB5ARuK/pYwL9kLvK/VaX0leEibBPcVo422ghHJ1zayOsTKbrAZxwBXS+8B5L2MYRGgCoQ+QwUqPgk2YRPljt2Gsxmwm/CMG6+oovqGiiLo7KAVpJqFwBO6XIn9ntSQ0bun7EEJ3k+vIhIaCMJAzUefJijo3AahatjMGuuddco1a6FzdgSTqFTZeHUvgS1knOO30LhBO0zrGxJVoIMrlqxVDUEoMHAgp6xasdF2bfermRH0L81zr8wi8PRuPbM+1G2VzBp52Sqrna3ytXXqTQ+EoIvVox2dLZscPB3aPtf75cyWsHuRvLxZ+3NCR+fBtqiH0ae8HwpWMC32sQdBYu8tYRvuy0F/S8wJCQ8zFklEPCMJFOBS1PXwGhVPUNvRc3qz9oozWMaotkIGrenVh56IeLdiHrCfpf66JLHkB0maq+3aA0+lrGD1YtGaVrRmnlmtmFm9AAawtS37wpNWgA5J7Ah7BqpmAnLYGMwLFU8E5hgfSduMEUjQ/cjcvHeXB558Dcs2Lq48kAZF35K+YbutB57wC90XzLBTQqVvWvEElgg+Dv3xPrEHvZHTsyomOGB3uPERfAfhK6nMzMoH+Uo8x89xIivp4S75lMoKYRAprpYoukC1xyLoUOvQy6jPijsPrJydnTnlHUEelM2f//mf209/+lPbzJzNMmROFnZuhJNZz+GvNRs+oU/gYM431m3UnHro8/d3dj1eUSNuVcNZnkUjJmSzC8zDsb4b3jvdCL/zPn6Xsvvud37NfvO3f8t++MMf+iJ89vNP7c2bN/bpp5/aZz//uQuk2+s7r0TAiKcEzhWT18+FSiSCCppw8dXzN+9z+qrYf4h5IaOfQwOH4suXLz0Q9+LVIw8kffDBB/4MP/rL/8f+5E/+xH7xi1+4wwNAi0HqmRjbnZ0fH9mrFy/9vhlle0/O7Z/9s//SLt++s//2n/8L+/RvP/UNSKO00XBiix0UKlUHuMaTYChtafRKQzpAiehsCmzTOrLIHhShYVukqkl7POm15b6kMAQbBTooi2VCBlIEGTUvaUZ8MM4OwICUaApGOEBHCWIsD5bACkYCzu2hwXSz2XZDkKonAk/tx4/syfkTa9cbVjYon4iY48QF0Hs1DZUZN1fvbTwauaF48fiRB54QCCgPZWUIoMFwcGG9XttkPLXR7b1N7gc2uLyy6RAqiaI3aDs9P7OLX/nY9z7BCUr5+dyCNYhNRbVfAwAVlCRgoQ5vJWu4AJayxpmS0QooRXmojMiHil8OE+9/aNRqftMeB7xHlWUyQB5muyh7R9dOqfJk7OinDMKHgScJZRkzKUgso3tvdD0IPHGe+HLDa72x0XIa6DERkGTi7dj7S/u7Tz+1v/nRX9ubX/7c2BO9oyMPqtDr6/jizCsve0cn1uy0E0A6GnGRi9nBMjIO1ms3zhgnZzwAdDMPXGelmq8B1Honxz3rtTu2c0rLtd28v7Lt5bVNP/vCbDSy5lHLKsd1P3NbenNlAIGBvhFFOJ/OnAIPowEl4E0b56PQm2y59L0KtRdygD3hYLNz0FasWC64Dtgi6FG2NSqdmp61h2Gyq2S2K4ZAx/Dmzgbvbm3aH9o0ls1SWnt0fGwn52d2cnbqvQfCPFvgfCUzaDnzjMI1VZmXNza+vrHN9Rc2vLszIzseZe3BdYw086aV1jmzRVawTaNp2fGp7To9mxVLti1VrQLtCVzC9VBi3h8Nfa7JYlKWOGDLoeIoBKlCD6rQc6lWPXKAZL6g8mJlhXxts3mg3QM0XY4DlaDv/83S1w8zJAQ9cHxDRpHOo4zhNDCj4IPAfYF6KeAn5ZnufT9jKe2F3MPo4LkhGjPj9oBO/FsOjfdZieC0gDONXdl+lGTzpWw9yVtPrpiO9opdciM9fwRPPfMkOmMBQDxQt+n3VB7rXLtzsQt0dAKW5XDsneeQ3BeSHIxeW/RWSyu3Do6BgNPU8VZWIc/GF+ufOjqiPNA8yinSOHhdukPOYwrkS3drvrW26fNK1knmpwYSWW56r5wfjVGAtOSVdKocYZcrgDmRitYTVabTPce99kcasNI+2z/LNgQT0mws/c/BgjxQqvmeiRVLVJwdAPrgQGnPKHjIZ90xrx6CJlR3hPMR1o9z0WzRZ0iO1IGSSGMQhz/X2o8jXpt7av6lC9K5TZ19nTXtXQeHqFCgg8XXcLgLHIAqToFLGcia76BDQrWc7isnVUFAUQXq/wpiMU+yKb8OvNc50j3lqCB/doAh5UPAIn3m1AjnfU41m8iJNEgc9DUZqSG4lT6HjPTdLtgLqbPP87MuyI3NZuH6kb8Z2xjq6yiDqHiielTrkMoNnQmXwYDNtVBZzDWcQoEm9ZGyL83i5ln5DGOQjNfzCYz6yhwkva3k4CnoxbUIzDuAkgQ5HgJ1Alb0Pu19P5dk7SdyWXaX9oFsTsYoOczaM1aeFXqtVGdoDSSHSJjg/W4bk1nogeege+SsCdSTfJYskm2cnk/uKxuN93vyTEyc0DprLiQTJJ/SZ5O+kS2dyj2Nh3Fo3z4co+x/VSwGIOWrVHs684e9GHq7aH9xT4FN0m1a+3RNuJdkuGRnuhekL/T8Gpv2vH4qIVD7UvLaAa64h5T5rnE6MLMK9p8/T6yE8kplbLikpxD/82vGPgz+nET7NztrFM0DT0fVqj1udezRUc8pbDaA6tDnUKmeF201HNh2NLJNv2+zYd8Kk5UVyYoGuCf7Flq5csUzdgk8va/tgp/SqFqJau7oQwB4YZ8u1zMrrLf+XrKHe52OtbtdB4scQFiadbDNSPy5ubEZwD1+ITYszdsLOwcbmKNyOST4LTfQG4fKpxyawGrDEzcB7XPs5E7LqeuMZ2JuoTEjO3s0s/psZTaG+n1u9U7LCqfn1jg7sfLZsRUJwhFcoO8O/YewQ0pFp26Gam/15p3Nf/lLW79+a6Xh2Oq52WS39ufYy9BI2+97niDJZmcL5qTXseaTR5YdHdkKXyGreG+pqm1sPZzYrj+zXX9kG2iajezxhU2WE2tuQlBeOjz1i5gTaHmgO9pRecV9yConmY3A0za3KcAW+qlU9r0Szn05yMxyxYa7jTW2Ba/eIjF7zXjWa2uSDEDFU7X89wae8H2cYhv6HMgIkPcnZ1b/5BtWff7Ejn/lQweogG9hb9kMpzb84o31P/ulre4HltcyD0RW2z2rtDse+IPibkOFs4OnM++9UazXAwUP4N52Zfl8ZpvF1I77a+vfvLfZ/Y3Nx7dub5dMPbM33quLr2Y99NfwwEK+83PEHmpQgQadz2rmexx5tp7TAmDreqn99IUV2y2zs67Z2bHtCFJ2OlZtdJzxYzK9s91i5RTkG1o3vL81G43NwDrGUFVeW401IeFht3KGG4PatghAV7LRduJVxcH2jP43dgGAs7c4MJs3Gjbttuwuz+16OLXBamH97cLuFgSaQp8iPv91CVgkxqZ+uewq6T8FECSj0iCA7FTJIukL6fog71KbK0hNJZu5LI2BJ8lG6QDhAakt5MBzTI4SFiDadf4nGZnqKZ2NVG6nr/E611TigBIZUp9GtoR0jOxJ6bVUZ6S2v3Qs/1fwTIEr6TWxZzAOvV/j56cqF+RLSbfrmjrvWgutAX8zH6oa1tzJR9TYuS738ADXOrK2IBuirlAgJbV5ND7ppfSZpaeF05FMm66LbAftuULxYHc7gL5eB7yhHHqT7bYhaKekID3v3mZAcsSzyjML7+H+YV3DT96je6ZBQNkuej7ZZgqgMh7ZR1o77T23nUn4iElcvndhg4lJ2OAk3mcmJhVpPbVXWQvYoEJ7jEA5LduJMYcE4Mzxor09M5+HwFOk8BxMZl6tG/zjUJFCsp7jBY6nkLgWqPcqtMrAz4WCz4pWp0feDt8qUo27MR+SXEMCAc9XcdDfqKwmGAB+Y7kHntAr/sxQxPGNnwJdHX2rqdjMzWZGn6W696sbrxY2oxK7WAhVQgQDRjM7qjS8ygYZ6LS6m5UtIVGtVVwWKlkM+eyVNnmg/ms3mlYhAM/ZofAiK1uxUbX7xdyuF2PHlOrzgmW1io23G/tiNjaa5MDS0wRtpc9fteQJL07VBzuTerQzxkjh6RUwIFnVqidiDMHBwJ8JbK221mo0vXpHhR9LAtQGNld2TN1laKTYpc+rbPCA31HnGiqOvI8SATWYu2B5wCapZB542vc/IZZCgAYKRpI0Y8Jc6r+yfuwPT0KnYoqxxspXyTDhhchnAk8EtOq1igeequut1bYFq1PBVix7YIjAEokwUDES5COBnoDdLsutWm/4eLzSyczm261NVotASxwZm9x/LxQ9SMf6Yffwc1yKtHyVik0JOBL7LBKLCP2rSJAncYggFZFFKp5IVEf30Z6EHk/qoUmlmQe6Y7Uae7JaCj2qJOeZG8d6YnUkGeOSKQQ3+V814hVuQxdD0n9q70vGsY7pvEu2+fn/vR98L6c5KROOI4YTLPqRBRy4taZdnBzb8XHPqr22tS9O7T/64e/a7esr+x/++b+0zWpszXbDeS2J9HKAoZsKBhzKImRLylFmMJ61H0tcYW189uKZPXp07mVpn376d97vqNXsEgq24XzsAkOKt96oelDi1atX9oMf/EP77ve/bRePP7FC7dije69f/8z+rz/+V/bL//cntp2v7fK+b+8vr70PVBCwB2qfRqNpvV7Xn50ePiiA9+/f+/gAkILC2DkAC89ypVy18XRslWrRvvPdX7Ff/e637bhVs/PHH9qv/fpvW73ZsMv3X9q//MN/Yb/8259bcZfZdBWaszJ+QMLj44599PEHlpW21mhW7Tv/6Hfsd37nn9rVzz6z/+a/+q/t3ZtLNxiv+ndemrdbA16HBpJsuP6IqoBpELSlEKjbK8EkY3J/gGJgQwokNTrYCPNFKFOVopIhJSWP0BZQKodYoIwCSigGvgR+Mn9pRcHXARfcLwS3wnq4IigFEI/gIhVPBHyeP//IPvzGx87nDUiBge7l3eWqCy2y+5gDXgOk5fPn56feJ8oVHwVIMRARnK+QARcU/8by6cY+++Vn9vbL11aYr6zOoc8yq5/0rPP4xL753U+8uobXoLEh2swV/atYsuV8ug9ipYdXwAAlkXqdCizfx5HSgf1FA8GHhi0KXJ+RUpZjJsNXgoHAkwSF1sNLV6NhwXVkqEjhC+iUMSYwjHtICMlA0zlNjSkJZV4LBv9Xm3/q2RkrXZtEe8n7qEZkfA5ekUUSaSjJ5ISesoAy2Wzsz/7vf2t/+qd/7M16j5tN6+Fk0gi51bKzly/s/MOX3sz50ekTDxwFwyvSk8QsCeeLx+mPDaeZC56HcyiKACoog6GSOdUeYB6Zewv6PNFD4NPX9vanP7P6ZGXnNMjdbSzrVMyOGza2pQfSXQF7P69ZyAqJ1CEeeEaQr8IaOcCSOMGhGWak6YoZMW5EEvgmywO5eXzqDi8ZfFQ/zVZre/P+0q5url3JlGjwZ0XvL3B0dm49eg1Ua8433KABc7XkjjOB6+lqbvl6YVl/YLOf/Nz6P/nUisNLl3XMC/KLcc5jM1nO5Ywz2u34z1Wjba1nL8zqHZuxRVm/emWfdbNc8bwcuFCtWm+2bEJAabP1efW9Al1mDJKUIiDlxml0jAjI7Z05OJkHA3t3+cYG/RvL8q1Nx3ceQGs1AAMxpkp7OodSJVSXuiNEBinnKDqjknECyHg2njkA5yHjgy+CWzonfBi5w97ivexb3k8QmvfAF10p0+coBC/kwLK39JpXuspITgByjQcHWU4S73sIwqriJZXPkvkpuCrwTs/H31L6ep/OpT6vQAL/1/tTGSa5JLnPswbZGYLHjFfyyI03DPVYJcD/cBZm00BzkI7f5bJ6cWQhs1aOeypP+J25lDPN5/hbYKeAbzlKqYPPe/VMkk8PgYBggIZ1T2Ww5lKVaHtHKZbhh2cN4JNkLj95dvVc03OgCyVL9cyp45zvwue0b7UPpWP3+zlmDcrBUpAgBfGlN/Saz3OsGAq6UEZicJx532Qy3jv9Lq8Te4LnliOeBiqke3w+Y0WW1lfX0P7WzwBsfxXEEaCRAhcPwQuCQ5oDGcXsa42fSkldh88KnJYzRiacgG93ZOKe5ZpcW4kIbvjHAJjWUqA8+0zX0N7lWh6wtQBc8X9RjWi82kfal5o3gVO658PAV+p4eWVGQqXM74wHna6As+QLz48s53r8pOo/pdHGDuVvKGM0hwRWtP+kz2UHPAw8+ELELzkbGqsHZqLNoQpYBZvloOr8fWWv7IITqH2WvkfnRLZres51JnV/7bPUTuF35LlApPQeAg41btk96dnx/RITB/ZAUKTY4358RsCX1px7cU0BWdggmo+H9nMIwhwqakP1P/08DsDWahGCyuHcx6bmMRitIA731vnSGgqYxD5hf8h+FMCks+1VDDFwLYDsoSOaPhPzoyxzJQhqL/A5fVZZ/byHvcp70J/urCYVutKTAq2UxML7dB6DbxDOsfakdIPeozGksoLfUypryRnNlc8JiTuxCp/nAtiQDMLKbwDO4X8Wt9YplOxJVrUPWj171O2GPsStE5sRPKkUnBK5uFrb4v2N7d4PrLxc2fX4zqxesVKn5XZUsVazXZH1cK/ECuuyrYFpqmaleqDPcf9zMLHlDOqxkdP9NAluwQaQx4BnvWa1Rs0rbOqWeb+f3XjulH7ktALskCRJ4oxX6uFXwcefF93/wC+ZkwzSq9nZ40dWbtadJm3j/RIqTs9DBb8Vg8x2GmmAztnSK5Uq69yzclfHx9Y8O7Xq4zMrnhxZ6fTEMnxqetutNt4PYTAb2WYxs8p13wo//8LyL9/ZcjpytoMalM0xkcG9BWyF2PPJzzS9GjDQai2rnV9Y89kzy87PbFGt24weDjRVvxvY6hdfWun23mpQ2qwmNtstLK9T7ktiQyFkkLt/s3agCnud11kHACoPrmWhQh671PvPbnc2slAtJxvJdX+GnRmAWhIfqjt6FGUOOM6L9BUJ4J9Nl05tJJ0Y7hmS7KTf8a8FzC52Bcs6x7bu9jz49Pxb37bKN154EGlH/6S8aIvBwPq/+NJGv/jCWQsAPmudlpXoxViLCWtQwkc6awJqAJ9z/AeS0MqZFdcrpyQskWU+nNrs/aXNvvzS8sXUqjWaxc+cSYQqO4KksjnAdPzMxPVChpSZNxLVCGqVQ0Z5zn7bmYNv81bb6o2W9c4vrHF86hVPGX1rex1bQ9tT3liNyrL+0BZv39n86srGl+9tMbh3tpInO6iKDnLFzzvYEr4H55s9K9CSRL6YiOd6AJqsUtlG+cZGZOKXSzZa53Y1n9mb9dxuN0tvFq9gilqBwYLC57EPRtOBn0fuC212kLUBL2ENoe5K7TrpUskl6VKfqyg7Uz1EjyfJIzGmIJP3etACwM6XdJ58F52VVPdJt0res+9lJ8s+SQP4kuXSb6mtzjUYsxJN0oQN7sl1lbQmfZcGLRgvwfMUL9C8cE0+C1hOcEk62isWqBjNc6s3m34WkfmybaXfUxmuxBHZH27jRF9ftlxqt6XAaqoTNGdfsXHyELiWfnn4U7anbDvmUfTFHkwjuSFJfGUNZKf63EY2nNTH4P6SidorXF+/p/hQVjoE7VM7Uc+SJokHX/dQwc775XMGXyj44dK9XtE5C3tfz6l+9/J9RBWooJjmQba65lK2v8bI34ytXiaR8cDgoPVIbVHu5UG23c6xX9aPfeWVaJXgMzN2/s/7GDd/g/N02t19kgXVv263RTyGZ62W4eHSeaOSMvcAD7qWZOI2gWewGCpzSUJFPxaLbhcQTBmCdZZIiS94DySCWWAP6BQqb8abldUj7ueUvzFhFhyE/bFaUrOTW5leRLRTgMGBKubY+71bMOu1WtYuVjyw5YE7y90mQe4Ol2tbFnbeN7JRzuykVLfqGoLB3Brdtp2WA+MMCWlUR2OjDFcLuxmPnDWq1+kGJh1PUoEmb2OzfOv9gdCH5QLmS9UDLNwfyj6xYPkaZYE6mDna4MtTDECA1GVy0Qr5xhqVuiclMHe+j8E5thtPXoGCjkQuZDXzgE3EHKJPSUKflDZ+P2dK2uRefd6sNNxOI6jEeKkYd3zNiwwChTx/z5Zz76uk/Rvo8pjrkHg2+v/4erNnWbLrvG9lzfOZ7z3nTj2hGw2RICBKIEjRpCQGGBbl8KTwv6Dwq8N+coQj/O4HP/gPcIQdkkw92bIcpCQKgjgAICmRIGliaDQa3bfvfM9Yp8asyspy/NbeX9XuYssX6DhTVubOPazhW2t9azq1LhVocX2E0emMux2IbvOGNvSVqtggq1oPP6rIrO6FDUWgGCQ5G1paXptnWMUaWd2a6GR6dS3mroPLRgNyYJsUCw8aerCTHAlojDTxAAAgAElEQVRvwRHWPbWBFlApE/SLGGC+CIk6biNVas7ERgCOwBO2FO/H2nENc7yOjGiuqyJOpUQN3leFD/IHUv/H70VCDiZETNz3PKyN/70tmpBvLfxJsmXjZyYFF75v/t4v/421hBMPQpHyIQBLvu73D61eWRvBqYUVdvTgzP7hP/yvrRwX9r/8T/+zXV5dWG8QMvMBSKGmwEj1w70IWc4MisWVA5IGIvb6Azs+ObIvfemL3mvl4uLKPvroY3v29KVNJwubFVAtBZ53B5Bs5VRsX/rSl+wXfuFrdnrvzM7uv2f7x2949DufXdsffPNf2He/9S1bjOZ2Pb+166uh0/AFgR2yY4OzDuVT04UU92NxoBDkWiaMZ0K7hgAhYEFy3Hg6tm6vaT/3lZ+xL/61d61XX9rbb/+sff2Xf82s07Xzp5/YP/7f/lf74V/8wMq8tLmJo7fmQvH4eN/uPzi1dqdqDx6e2a//xj+wwd6+ffdffdN+57f+pY1pEjtDMNzYnHLQZcjEccN3ndnVcGiTaQTziGCLdypFBaIj6nMfjUWBb1oPKaYSRyRmyadKQQAfilMHU8pPhoCUQ5inIEi5hwBdKbJUUUqxbQ2VEEji51YrlAQDkBA4orfSm2++59VlrW7PwWuy3PJ8abVqbEgYm8Vzj+ubS5+rQNUX6A9VqivlRnYih4PKKa6t5mZPnj+xD77/A5te3thRt++fo2nwvXffsHtvnLnhzD8CT6wBB5HPwt1J8zjNn5SuDp8fXGgwItBaiSXRaeCJgy9jVUZqGkjSeml5U6DXhUEtGBIyHPneK/U2e5zgXjA4ZPzyfnw2deJTx11GoOYsNcRScI61wiiQ0SHBrb3lxuEayo1I9US2SaS6c0HH3mpRbblwChEqEheTqY2GQ/vjP/wj+/a3f98a9aodtjueXdDAYaRK7GDfzt55y47v37du/8ArMjFICFx6c2ACTwCDOIWUQcd5l7OA0cJ/YZxE+EPz1P29vu8xMh7Zw1BmFI9f2uPvf2DZxY0dUplFT6fDjjVOBjbNaAhZsxaBJzJR8pkryBh3ChWPOCjx/ZlHAICNcVVCXREbwUfniQwIlLDWnVa++LD5qrRZsXD+YALPt/ShAvjtdd3hI/AEJQf0Fr1e37Ng3Tj0cuxt4MnyiWWXVzb6yw/s+gc/tsYkUJK6EuqEyqV5pG9wABMnm15WZDL2BpbtH1nW37d1o+09nryqtYgg7DrzwBMBKOa82x+4QeQ0pzG7m0Arc42sUOCJ50n2yDhw43I68eaW88nYRrc3Nrq9sstXUJFOrNVs2Hg0tKIM3L1Iuq1DUQ0NN+GhjYHm1AGUI80cB4M1ZDT5fzQajdkeJDwg95kfzntqVOuMeGwzKnQB1GnwCDtUZys9F5Kd3qA6VhAIFJcT4l8rAh1D6T3/JC/S8ymHc0cN/JVr5bjtOlOaH8kqyYvUcaM6IDh8QabpXnp/Ak9u2K/CeWKN57Nt/ybdU3Ptz4r9RFLHRPLKjcfoSHA/yRk9W/IsDbhovJpDyUuNUaAnfw8A8baPiPagwNPUIOW9tW/0bgLUPYEg2ic4OwSfFEjTGAX+piC6Ax5lOOuft0e0zqkzJpCD+ygAl+4HfS9jm/2zBb6kB4IDEJzOEHwVsJa+Z7AHtz1B5Ezqs34GYj9DPh/2RjDutb+kl7RvNT7tnVT36bO6j9ZQe1KOt+Yw2ArB8d7VwfyO9VXzZ60dv5ORrTHLOOY5KcChfSB9np4tPROLVPol3YeaK607z+Rfaq9pHHrfz9sHuj61KVgv0dsg412WxqA1oIf2vJz1rWyITcpjIo7LG0DzaP+lNqLeVaBcKrvS7wHn9DzZHJJjCupsgMsY4E6DOMg/7ZdULqf2jq5XgErP570UHEwDEOn4kL9pQEX7W/qVe+r9tT4pGCWZl+7fVIZqbLsyWWsqqiCNSfKJn5lbGAy25zyAS+iyjYwsg33ONVWcVM5ZrMINdmyQX6ms0DN8bOuw5tp/6Rnic6x/+lnJoVQWal9IdkousL67QGN6NnkWP6d+gQJM4T23FQrSgchRPuO2eaT/kP8jGSU/RICe1iAN6EpmkA290bVJ0HBj72IvRiDZz0kRKobdB0YuQlFKINAK65UVu1tW7F6za0e9rvXaHTs6OXV6mVUr0C4TnFle3lp2dWu12TJUVLUbVhn0zPpdq3U7TrlH1Qx+TrWo2GgyNHJhm12S0JY2vLq2yXDsQEs5HQXaHK4t6RcaqVVrFbeFO/2OB4Dqi9J75NDE26n6oDCiAgd/nF4G1WB3OXZWbqmv22cHTtvnVfUehQ57kL5PgI6j8Y0DYQRYAJ0AnwhyEWwBXFlS+UNA7WDfbL9vjeMja52cWL3bcdufZtnX01tbzidWv7ixysfPLHt56dU2k2LuNDHsL8AjyQHGH2R7Zqt8aiV9SvHL7p5a5/59q969Y3m7YzlBA6hiL28s/+kTWz99adXJyJZUstBJiOSkSLXEqfE9AcV+7OHk+8+pcopQzUQGOwkxhDQA+AAP68Fv8rWKwU9sXAErVMRVF6uQEQ5wl8FCUtkEnqCGcwALfycCvQRNdL7RT/5vZU5pXaM/0/Edq9Lb+L33rLx37PQ8BJ5YNwJPw0+e2uTxU1tcXdmiWFn3YM9qg76VVMx1WmaNttVoUt6o22KZO9i4qkJ7VXolXH1VWBWfZ1XY6vWFLV5f2Pz5MytnY6vV15YvZraczq1Fm4DGNmjt9OCe9L+1/xrAseR5US1Hlid/g3WJHhVQL3V6TsndGuxZrTewstvxvZJBkUUFfL9htWLlFHuTZy8sP39ts8sLp/2u16q2F88s8+UyIQs+J2Cd69tI8629A+DmMihWDpLEO69XbFyr2jTLbLgs7dlkZE/nU7uulN4jYyubQ+XIqgjBVtZ4WQb54ddA7+f7Mqxf+NyWKji1DyRz1OOIzyEr9Z/0lfp1BhkWqykiywD3L5Zbu3NrswYw1eVrpNjSfpSNLVvCaZ+i/N/FYeQvaayywSWXJaM1F8yN1oFrpDsl31P7R7aUAgSyCWQXS/6CEwKE6p8D2TERosE6JzRtqX2iMe8mX0hv+dzFRAjZkakNpWQd6fXPs32CfAg+jf6l9mv4XdDP6XNTX0MBBMkz9rDsJJ+D2D9ec5/qsqDfg36WzeGyMlYo+B6IVPD6ncYhG0bvJdtKcofPCrfjd/ocz08ZMATiy8aQfalkXul33plkJ/4pWUzXpnY27yE7zuc+0pCmNpXWy+2T1WqT3LPBQaMtTeIHMkL7eBPMjNVC7L12a1tRDs2o9q9aXEA17mcF2VzNnKkGWW4kwC4KO44BkeU6tstYr6xO0jyyq1K1aVl6RRUVKugLx/PAa1hnWimsQuKpt13wQBcVYElSKHKMilcouSsQzyxCb0EqYIuVdcqVHXS71qPCl0o72Cqs9OuQu1fTuQeeiura9ppNO6ASNAaeaLEwgIbNK/ZXjiEho69mE7uZz5x2z4Of+JKrUFlMTycFnijpgjEKOQ7VHlVG0ANqL+P7+NxT5VUxm5L0ATYQE0fA1tCPzA/zqh5PzDXv7GxcMVnA70XgyDG2qgfxwM2mVWyXms9JFfYvglJZPdgkBJtaWwzc/ZAoD1VFTTLIBuf0JPfQ4sJVLglNMR4gm5Lfyy9j3kZe+BJshm6laj3+s6pXOVNl7pBHVvWgk6f5rAIdoPcyczaPzHtQMq85wblaoNoj8IRp0qFffKT2JXgpukH1jJpm9MwkiSf3OESFamZsFaj/6k2D6SifzjzwtNfb8/eaEn+hT6jjhjEZ32kLg86QzHGfItFl0lGS+z4PLRIPQvKbJ39tMCAOSbCDdmWWZKpk0Gf8KSVR/sd/6+fX3JQs7oODfb8JwAlN6ZjwdqvnmeZMcLFe2Ff+xlftv/1v/jt78uOP7X/87/8Hm6wya7Tq1hn0Q0lhNXBkj4a3NhqGAI4b8V7dso2o81K8yOH+gTVbDe999O6779j9+w/thz/8wL79B39oi7y0IkMQzjZ0TpPpyAXbl7/8ZfvFX/y6V8XcPfuCndx927qHe2ZZbt/55m/bv/xn/9yKaWHD/Mazrql4QhCR6SXgqFolm8G839LXvvY1d2KhELy4CE1Jw2aE4zHwupIJky9z2z/o2ftfetfefOeRvXHasPff/6q99zd/2Z28x3/5l/ZP/8n/YT/98KdWFplN18GAJnOeuYWa6+CwZweHffvCF960L737FRvdDO33vvlv7cknj32T3k5nNgH0BfhehkPC5kMhUPE0z+lRFRRiCrSlDvlGsXMIYsYGf5eTLWO40QzjEkiQKlY+B32YniHAKT2cWkdlHbDG7ujELFY9U5uan1UuG5RhWtoXgDGMfNaYANKjN97x9QHEvnv3zAb9fRcu6tOEM8Z9eD5rTLYWSpHP9uBMjz2qwnwEJzwo9ABM1ZcVp/X68z/9nl0/f2Vn0Ood7Nve3WN780tfsP5hzw94CLatAudoGaglp/OFR8NTo0UKXBma6qvlwjo626K+8H0Yq7yYUw9mRWBsI9yTaiJ3xOJaCUDZDTzp79rjAl00RuZGnL+8k4AxN6EiJaOMV63txiiMToDe0eVDbNL3Hwo+4auIT9cDU9EY9L1UqRoUJQR4PPOPDKnrG6O/E4GnP/7jP7TjXs96ALTz3Bs+uqCr1ezuo4d2541H1js4tgePHtrpvXve08sNq2gMss8AB2Qw8x58zzkHIGYNldHFePq9ju+bBkH0mJG1fn1tT3/0Y8ufvbQelCeVtbX329Y8HnjjPwKZZIQwrmIZeliFNn7hvSsAW7H3lK9Z4ki5gorr6ecvGoDu6FBFy3mdk31CAG9tk/nMM2zmGEWW+dfioO9GE2XONLjePzr2QFwTTncjUbTj90KGIUfJdFy/emk3f/kju/zRh7a/CkEnnO8QBCQTZe5Oq4PbWc1yDLbBwJb9no1rLasdHFvr4NAWBJ7oW5AEnpBfNNx0mdfpBvqYVQhMYSiyzh4Qorl9dGSosBK9E8FCybXJbOpVWqSRcDYW04m9eP7Ubi4vfK/c3g4tn17H4FGsKKvikNLgWdznIWOQ8fg9YgBJmR3BKQslxC7zK9vKB0BtKmSD3giUotxHgL/v/eXWEUgDJhtjvhad1qSHmuS0G6KNQB2rvSmlzVeeScaMrk/PqM5kACRDRa2cEv0udfYkL1KjPwWAJaf1DDnbqbPm9CUeJAlBMJ6n88PPBJ78fNJcPWboMT9ynFI9JAfIE8SSoIX0hGSd5jqVhwJiNWdylFIbQ9ekTnUINAUDaqsLybgK76Mxu3Ga0FTxudT5ltMq0JUggGevRR10dXW12eMp0MAz08CHB0xjRqXmQPpX45FTpXXxZINYXaX30TX6fWpz0S9g43xGJ1qBw/DMYA9p/+zusVQfSUel86TAqOyN3fGn+1nfc43WX87vLiChMctRlz5zOZv0fGLpuJ/WQsA2z/JqOTLRo55j7pT0pP2tfSwgSOPQc/R3vbPmSecJeaX9w2cFlmutZfOm85K+f6pz9azUnpDukj0h20qVTHyGZIngXIaqI74q+C07L+ynkPRAFYz2Cva0zlaq91NbMgUvUnnA7xmHzgd/E/iv88d4NKeaizSIT6+UlD6FsQiE0RnQedQcpGPblQ+pXPSzXt/2Y5C80zMYNzI9lcfpOvlZyMJ5kzzSXOhdFfiSPNE+5WdP6APo3mlYrOcFObRNJCCwFOZv23e1Xm0m8xv+zpnWPaRndLZ4t8+sQQRLP28NfH5j4Didc+0H6RHJl1SP7oKW6fnX/t6VJTrzWiP5E8yT9rXOqH7mmcogT8+S1oTrnf4ysmrw+xQAFeCj+ZE+0DsSvBFNi699BMJ8HfFXAZBqcOivrVeYHeelHa9rtt8KfSqp6m7tda3SD/1+5uORZbcza8wKqy+wqQZe7VQ5GNiq37HaXt8aXZo017wHUm1Z2nR2a7PFyMrVwpZQQN8MbTacOIUQFH8ALwSeqACB/s3HGZoyWR2Qh0zrVeh94OuAHd9qOIXOqhqux04FtKIRNQCQ+wnz3O1YgF+AIPwcPxuRxmYyHjsNM/sxKPy1VfHt1pm11hWvOvG9RuJhs2FFq26N/QMbUN2yv+/UbtV626Yl9lhu2eWNLT96YstX57ZcTD2RtV1rbar7g+2+rf71d8HWBYjq9qx5cif0DDo7tQysgsxlYLibW8sfP7fy0xdm9GUdD21dYv/VbBZp/0leRRfUqWiKthLzAHOG09ZjA7q9FzKQvY+H81Q3Q+aw0zGRld5w6jtYCagqqmDbj8ZOKcQHeScAnwZ+Z760ReyV6uc02kTMm/ajg19OL1SznMqpwyOrnd6z6vEdO3j0plUe3fH+DiV+RGk2u7620eNnNqMX9PW1J2cNjo+9mm7VaVpGwA+7GoAOe5UAd4tyupr3iIaVoUGwbJlbPh1bdnlp5eW1LV+/tvVsZCV9lOinulxZt9IMmfVRX3sVmINVYZ/xX4MeJSRjUmmEn8I0YDtBJ4mtvwCXq1m11Q79a2mIfnRkrcMDzya3dWE1dBYVT6/PbXF5acvh0NawEUDTSPVYtNe8v1TEkpg/t02gXZRtTeBLgYoYeAL7KbstDzxNyPxflfZ0PLYni4nN2oFZQjYDrDZuFxBEVFVXFqpaHZCfB4pZUa0Kv9D8aBy7slC2heZMuoOvsAdIRyuIpWQ1rq9kITFCNiv6xn2rqLcAJNP7y57YzEOUZ6mtn+p56djd38nHT+2yVE+mulkV3ymuI30p20j6kc+l9iZJiU5TGs8kgaeNfkDvJglf3EN+msYXsJzAwJDacMLvUntNc8JX5hN9IvtTwS6tkWwxbKVU124GF78Jbay3FVHaA1oHBVZ0P9nmGjd+tvaPsDnuJ78Buam53rWN3K6gB2BMmuQ+vmdi0N71Q6QUE/guO1n3TMez2TNJn9ZUZ2v+06CddK3sTs0tXx0/oKotwX5ly2mMYCOaP40//VnPcr8y0nNzb+FYVAylzwq6LlSp+dhiIoVwsFW0jR3bIiG3CEnvYCi+H6CH4/zTc24xtztgT+Awseihxn5EBtKthWRXMCx0AdqVihV8Ks9bYGXWngDin4++J3JR4+Ur2BEBBS/a8CrllSdHtEiQ55wXCxu0Otamhw+JCYzZSpuS8J6ZXUxnTj+Ka7ffatn+um5dkkKQnZWK09kGTLb04BKfuclnNgb7jExnXp2FPAXbINGXPkLRjqgR4GAOqXpBHTIOT/SFgRh2opVV222nkruaUWlMQnmwecELOrGdCAEjAkV+VsExCQihh0iAJ0mYJIiYxEelrPd2pO+30/NX/bkeyKEiaF1xO8j3ZjsmjglzSzBulwmNSA+bsuDEvvB+BuJ9Urmkc8O+vbm9dr3NG1MdRbVTl4qnOB/BfIzVTq6HIu27lynx/5W3aPHkJKgjM/NKbbC7+bKwdqPu9gb2HUk6m72LjbYubQJjTr0ZqsOKpbVghqL6iZ5VrY6/3+x27AEkAk/s+xzWqLj3SA7nHPq5jAmmYhVijRR40vtLhkomNXv4dxFbI2hU2eJRBBblR8vvCHjaFnOQPBK+sfE1f+Wr768BKk9P79rZ2ZlXmkBZ9uLFCw9AzWdLa7fq1mpU7PhoYH/3V/4j+8Wvf81++//+Lfun//ifWPv4Dc+q8uhpu2XHJ4cO9r568dIuXr+04Xi0EaJy5pVFy89vPHjogNXt9ZX9nb/7q/Z3/vav2be//V37V9/8ljfbXKwWTnulzEsCYhgC77//vn39679gB4dte+edr9jZg3edv9Jsbv/m//m/7Hd++1/Y7HbhGfc0WSb7M1CQhYASC0yFBIEP+jNxP2j2vve9720aHoZgSijf9swG+KYByTt1e/udN+zRWw/sb/31B/bO2+/Zwze/aK+fv7I/+fffs9//3W/b7dXYHf2LOZROS9vbO/DnzmaUs1ft4GBgd0+PrL6su6H/8tlzbwxNVtKkgB+0amOA4nXdG3GyEW4nE692cKeewxkBFy301oCJjoIPOzjN2iACAuRAE3jie4EV2qRSfAQQJfR5nrJb5JTK8Q00jYFeScpHxgfXamPqWXoOWT4SZAvKOCmxbsdqjWrVzu49sMFg3wOjD994046P7zhwAi2YK+I8rCdAszJNBGY6uBw5wyUQ/LDFihhXuvO1XV68tg+//0O7Ob+046NDOzm9a3unJ3b34Zk1OjU/+GGOydAnuBECT/ly5U1VdUilVGVYBpAwBNOCQorrII7NSOkgh557ptmdMlakkKWw0oqKlColNRxShS1DWOsiqrMUnJWhJENR99JntYdSgy81ctM9KADMjXcqvmKFhG+MJPN7U5ZcLDwAh6M3uRna+atX9r0/+VMPPDUWhXUIBI0m1qXBIk6AZTY4Obb9O3fsgP5qb79t9x49sAwjCyoN+EqiY0KJr7KitH9ZdwJPBBTUY4a/UXXFPsMY4BoHyMYTu/70qTt7jcnMsiK3aqtq7cOuN4ZkLslycYFL2S3BpsjE6GeDDIX/H6q9BpVSMeAoo9W/xn2LbPB1QrItC7scUgm5sCUNI8vClr2eZ9bA4U7m49HxHevvHwT6LKtYvduKSn5pK4y00a0VT57Z9fd/YNcffWwH8BfHucIIhi4VJedOkVewVlz526Bvi27frnHMDw6tc+euO8PrMjS49KAOgVkqmmoxgw3nt9NyB5S54DyyzpvATayUJOAmueIKNfYs4vvRglL2WGlTrOzq/MLOX732fm6vXr2yYnYRAdeFVarIGfPKMzLFqGadzYK+4NmMIXUwfJM4ILulWmM/8C84MyHTNXVsZHxLh7DXdI50dvSzg2BFyJhMnU3uoTMCfZ3oLHeDwIyXwFNq1Kf34b5pYELgoWSzQGs5ThqHznTqnOmaMB9bzl4ZJD5mwBV3ZkJlq4IxW50RQNq0xx3zI50j+SMA2cVBBIY05o0DGudMoKQ+q3Ot905B0vS9NceaL95VNBcpkCxQTftCDgrXEFCSvtIeCHZDCLAxVvatqp24PzYGTap5viq8JTNlVEquBzBqm+2p61LHUdXAWhcZhqluSB1Od3KiIy6QerPPo1xMYqCeZat/kj+S69pfmlfpH+0jP0+rUAmYOt+7+yfdWzpbSlQgaKKzIBtBukf6NAW+tacFQIQzum1OvbUrguOL7NXcyfhNg3/8jQbDGVlnkStfgQKBPFs58VnKFZ6LjNJ9U/2vddjVn+lca160pyRb9A6y2fh9sCUCqM73osPmb8yhgAzGwjXaN/xe70Gyjn+2uaU+c5AxoWrTXtLzyGLVOLmXgAvZPPxO9rwqr2QLaPwp2KD11x6CDlYVtzqXOovBVttW62ic6X7SfpA9m661212RylN7WPfjZ61bul//yn1i4Ck9V3ofyQrNhZ6hAIkH5GJGfDpmfc/zSdyQfMQXCfMbe2CSSe19TUO2rHqIYvOlMv3zACnJURzF9NyKdmkT0K3FZJ4I6jgg4xTjQQeK+k66It3XbiPE7HSul/xK111j03yncks6NKWA4vr0ZwWW+LzsVskDyWFdr6SK9BziWKfrsyuLnHYFRz0m/QCQSI+jBTPAkUbd2tXM9ovMjucrO1xVrN8IdiXBm85h33siARyRqGfT3LpFZp2MXpg9a50cWOP02MqDgVX3+lajenyxMgI7failZlPLpyTRDL2vzfz61iY3t7aYLazfDvR/ULKQYQ0oU4v0LAROCFRBfSZKLXwVmo7Xex2vRl/Eimve0/tDQGMVKXPy8dR7BGmNSI7k33Q0tvlsFhJuRuOg62r4kWunFOJOUPAwlh5ASxXAyhxUqbV71j7c9+p7xmKwRTTJzK9YCcXzp89t+uq1J0FRZYVtqHMNELUJlEedUgdaJVsakOXgyJr371nnwQOrn96xeq9vo2xpNppY+fLc7MVry86vbH19ZcV47NU9s2qo2HVaa4AtMQ7E4Bu9HZzGhmfDEo3MiIEnpwZqNp3KmsoZAkDVTtvaPdaw632f1tOZ5dc33pOoio1E3nNWWJ39lBe2rG8D6Z76SGA4Bp54bzLX241gn+aFWfXg0Br3Hlq5f2jt4xNrv3PfKiTlkRS2WtsMtoInz2365Ln3RBpPp+4H1Q/7HtTJ+l2n5lsAWsL4ESteCP5ALV8ucvenKou53Vy+tjU29NWVrV6f23o+NcrqoJWqFZmDYd4EPa5FILcLgSXJSfxrP1OeKKfqMHqUtIPdva753JGUjKaZ09N2b2Ddw32r8V6WO82Qgc3c3HrQqRjfemUf/XBzqHLdHQrZ/gCP4DF6JqCfy5QYaPLvE5uGHjHW69gtviVMJbWGPZ9P7Mlybnm/5T2+pFO9lzbBLLLWleRZ5pu+OLJ/CTxJdmE/KUgl3Zna10pWkzzlq/Rc2PfxXdwoi0nCvHD8V68FKkrZhNIFuh9nRpX3qZ0kmY+PnSZ2SP+lSRg6c773Y/JpKif5DP8UZEjtZ+nbzRlO6Fa5HwnEbodFPSEdsZHJq9IDo/zer0loz/ELoSbbBUNlp2qNpFtkX6c6PE1WSHW4xoGNvju+VH8p8KR7pmscrgtzpvWQHtnYFDFYq78z1+6bA0LneWw1sG1VkNre4T23FXXS6en7q8dl6jNobuXvpnpZ7yG/iPHI3tX+SZPGRZXIPWVTgpFwjSqcFDDTnknHp/2uPaS9Jh3t9HMJBSDvmFJb65zp/XQf2RskZ2gulfwuP5rPkhjm7xrPrI81JhIyTlhX/HdUNJFcQMUNegJQpFzbHrLEKz2pWEWVVTzIFKLTpeswgme0NuAZ3je0VrVGM7QCYSypfEj3Mu8APpWXhS3Am0oA/jAmqow8mJCtrdNoWr0MVH6MmSDVkoShZt2p9m7nU/IXbVBv2KCo2EGlYZ120zGkTuxLD7ZMSjSUqPQKIvDE2NlhjvNQSQWDQFk4JdyS3BZ6mEeMEhndpIq10QzU0euQTFxl/3UElpQAACAASURBVNNftlLa5WxsIzBcghzI43X4PME2VTy5HQkWSlU2wSfmHupAR6FCQBh7h8oqWvbMKoV/1ttyMAckv1jVk3HQo6Os8OoyekTVYOepbhkCnGrV21mE5DOCW/hrwkbZ74x/d//LrmSuiTcQ3m1VarHiqWYdq3rFW0j0wXb0+GbA4bIQ9Az7HIq8UE3mFW21qo2hjfX+i+Z9mty+XJvTNnovMoKEka0J2b5EddabPm4SYKhkVs8rAk+MER3HPRoxodDjBfR0J+DUDL173adUm4+oZ1yOR1Uj2S/ZLh+uTjILcx+rfkkskZ9DMpOSX+XPpb6w8Cj51amflf3KV7/ogSeESX/QtYcPH9rp6alXgUA7d3U5smplbf1uw77wxgN7961HfuB+71v/1i6vh1YfnNmc0mwaLnfa9sabD63TbNmnnzy268tzG09DjwY5xnKq5VTyzF677ZG//+of/Bf23nvv2//5z/65/f53/tCuhzi9oeJJAqzVDpR99+7ds5//+b9uX/7yffuZL/9Nqw1OvV796U/+0n73W//aPvrxx3b5emi3o4VnqkgheOQXge9ZI1CO0RPojmfjP3nyxJ4+fRqMq5iF7f2lyLqJVHsTevqs5nZ274698fZD+6WvPLKjoyPrdfr2+KdP7KOffGrPnr72aC8VMsNVKL/r9/d8d05nE9+sjSbVAg3LpqsIUFUdtKIxGxFLyvZoNGeV0Hg8LwoPBEKzt4rGFpFUqjMk8LVZ9NU3SIywp8pIytONtEh1sFEESW8MB3eIaMeMTeYkzVrl8zKsUEJcp0xcrbcMEhmvMoiknORsB2Aw9Fch8KRgzNHhiT+zN+h7Ndzx0Yl1+lTnHTiAspiFLKRgkG2bJwL4umMfq1GCHRcOkL9PzGoqJwt79uljO//0mR/g7l7Pzt58ZHce3LN6p2EwIXDAg9IPlWdkKQVQgf49IWNC86t9qj1PJtvG2JIBHxvKuYBaBioSV5J5MIIlKFNjVYaoQKWN813fNlb39UyojhiDAohS7trbqXElI0SGmQw5GVQyLjV3Orv6WWssQycNPBGMQCHLKCQbQv+8bJhsQuiuqBMCyJzNbTIa2Y9/9IH90R99157+4EfWwLmZ5V751KOfWAWKkb61u33rPXpgb777jj14+02nMSEzhWBfUFShui5tsCqgCoMKQ4rsYYGYKEhAPOSXDO3VfGqLq1sb/vQTK2nm6+e3tO7RwNZ1nKEQfArBrUhFEQU791iQLRCz2ny+ohKUM2yL0DCU/Zs6LK6EcRqywFvMrbnmfHhtt/BEY/DUKrZYVawONeTJoe0dn1ij1/PyWxr77vX6tli7Kxzun89sTTXGJ4/t5kcf2PDJE2tguNFnDSUMHz10IZRAoyjpdZWv3eFet9tObzIhWATl5dGR1bo9W66gewwKCIq9Kv22Im8z8mm5Xtmg1980UWeOeU8PVKvSJan2I/iFLnLKHYyJdsNlTE4Afza3BeD+ZG4X5+f20Ucf2Xj40sGefDG1ck0F4sqadYJhoYnodBr6zQkw1b5nPrZnLQRw+AfFrNYe2c+Z11lODWt9j6GRnrnN3o4lxVQU6JxIAUsG+hmOgZkUWPZxRNpSqoekwHeN8FTupPJHslaOSipPtnJ3Wwmg+2j/pc6VjAzG8B8KPG1AiFo458rC889WQuBM+1sgu8aInE4DezLa9K6qjpBs2nwuguuSb7yjnJrUuNe86IzJ6HSj0qvfguWV2iXukMQkCs2h3lEOkNZEvcsku/m9KrCUlaoxp3JTsrpaCTS1fI6/a4/ofTdAXNxY2r9aR5cTMcNPel/P83tGKkP/eKy+VsVaWOegM6T/9Vm9p5xNnR/ZUQrkKrCa6hWdAe6fAtOpfFPgCdmsKqQ0AKP343dKtNBaS9+EfRvk5ha8DyAA4+cMTUbjTfV6upYOAEaAXT0FNjoq2hPzmE3pDo1TSEYZEWWY642Ypaf9lwI6GhdfU2BgowAjuJ+ueaoLpH+ZczlDAgqkx/RZORdK0BJIJEAn7K2QIIHdxNyhA1U9kwICGq+en8qHdA01Lq/siTJLtpj2iTuaUed/3jmnh5L2nuxMnT9VEWq+0n2q/SF7VOdTtovegf2vuZEdxv30902yUgSP0nPlZy1WDMnBUhKLO63xvCqQuQva8Xl0afq89JyEsQbbNcxXsE0VePJ5KYOc5j9RwrJmu+c0PWvp+SexQfqMr+hV/inwBHCledeekT2qvSZfSHbS7l5OgUvpMcm3FJRKnVrNM+NJe2LoPfh8CkjxewGskgeMM/V1NLcaL58J/XjCv1R/b+Q5tMYxMcplhrNgxCxlqntiMLBbq9jhqmrHi9IDT+16oJL1RuFkrXZbgTKKe80WVs9XDqgvaj1rnx5Z4/4ds5N9q+0PLGu2vQH1aDi2/WbNJsMrW0yGVityW4xGNnz5yqa3I8ucJgfghgQ6ALGYcUw0lUogKMexmwn4NFrW6nfdFqTpOHYg9Muj2diBMGxC8Gxo8C1f2nI8s8nwljbKIesVP4Qky8XSmSOoRPCA9Xzpn89qYW8C/DvoQrWTVaxLjx96PRG4oTKGnmKdjieiEpjJYEzphB5uGf7daOLBLDL5nYYuJgYgR6WryRbXmQH0sWrDVp221Q6PrXHvzFoP7lvj7qnV+l3LW1Vb3o6tvLq27PLaKhc3ll1cW3F1bfnN0IpKyIivRj2PnwHk5XR6zkoQGpe7jRyLLZyKzzFf3ifYwUWtYVm7Y80Bva4H1ugOrNKsW0kj9ctrs+uxrcFBVtAH0ftobVmeW0HALfY2xL9xuZPkhdIfwqmEoI4v1h546jx4ZOXhkTUOjmx9d89qsDZ0Op5wxzuNn76w6eNnNr84D1Vx+wOrH+5bZb9v2aBrC5xWBz/bnmXufiB+62JlJb1cqTRazu3m6tzK508tf/XalueXluVTq1AhylqXFcuWZL5vqyjSwNPmLEWdiJ/rthuUiVlgsgALaDf3HQxkj9JT42Y88n0BswTN2CvdQOFUobJwMvHqsdViapWYPDNziqWw3wB83S4imztmdDNvOts8W7JoGWUqoO2yXrNrfAHEabNjr4rcHq/mNuuFagP0f5CxwdYAG9jgF9UA9rptYEqyCGB50D3Bf1RASLJR8yMbQzrOk+9iz6bgf4QgVvhclFGRStXftQi/k2xO5bcHMVpBpwuQT3U18yIwnGsVUJAcl57Q2Pk5tZ2lw/kd36d6XraN/qb326xFnH/ZLRuZutF1kQIWfKke8EGfx1iBz33y5dK67famom0XF5FtkQLFeqeNLIkJBaktI33AtdjoqY7S5/UeqQ0mnaU1DvbBNlFhq8cDzuT3ED3lBowOGBXv63osUozu2t+bMVa2QcdUh6V22K5/J9+Br+hW74UUKYVTO0YJc1pD/e0zejdiVrybKovBSnkmeGQ79s/mWSlFn2wOJZYpOUlyXePXvt0o6Wi76++y2eQ/IlN0HtyeB3OIQTyeoaCV9juBp40tmDB10OKA92X8yCanL1sFXxtZ04KKkKA3eI8HO9aB8tarPtANwWbzythi5cUWBEjAQQnoEHgioITsSu2PdM8ybiqNPfGB4CyUezHA7rRrWcUOahXrNlue7EHCCAGICYwutczxdoLpBJ6IPPQrNdtb0eeJHt9Nl5OwBKHHaROCrkEvQ6V3Q+J8WQQaVu9jFXo1UUk1o0dTEngiqMF7kPgCfuM+WbH0wBqVz6t63eZ1s3G5tDEJyMga7AQCIZHu3JMtIk7qIXYwPap/wJrAsAlERUYgD/6FTAbL10vHBn3fpIGnmMR87bjPVkcxn8gR9jA6CP+POfUAIPNMW4eIU7BHsGFk/6b+iezQWiXsh06l6olEVDvRa571wKbI/PzGhIyoQ3g/X1eqqWrIscLtC8jLCPiBpxE0dDYoMEiKLWoN6zgFc9Xnln3rdHkEs9Bx9Czn3ahao29VPRRE8K7YamFtQs9pZ+Wq0t+2sEVMvPLgZ0xg8CQk0XMntm8qRzZYQgPdsrWJ8YekJ9C9qX8v+1tySja2dMpnZNx/8qtfWzvwXA9WF/10fuVXftkP1e/8zu/Y5fmNzRcT6/fadnev77yGrWrTXl5cepRysWp4iTmAJVzR9+6femDqxbPntoBHN2ZMpYrLKQraYZIbAItZxb765Z+1X//VX7Xz80v7rW9+0z599sLOh2OnV4KKi4ljYvb2+5vmyu+887b9p//Z1+1n/trPW7Zu2bOXz+zP/uKP7KOPfuKdzp4/O7dXL6naClFvBCa+HIY192u3CShsHRwAXvGS6nnNZj2U2sOjTbWLlZYvJh44OjzZt/ffum+NOs1FzW6vRzYb0cQLer7Srm9uLM8qHkjxKhsaiMGlTaVCASBKw7bI0V4Snef3gZuRDeYKpBKyQcazmQ1vx14R5Uo1NiEri5DRq8VOlZNvhNoW+JPQSx3HxTKC5XK2YibYxpDCCI/ADvdLszn5mYwW5tZBjMSx5TMIdl0vhSPDSGOm2m0LKISMKQJEMuxkaEHJsnewb73ewBsGHtFottu1/d6J9fuhAXnIXNr2x+EeasaLUakxVL25b6QdHOf2yY9/bLevLz27pnXQtwdfoH/QmTcTzKywVhtqDByIkPxA6aGDxhy8GHjSoRKgtT1sARh0oEh0dkngSVyzjG0XZOR3AkQ1X2ngyd8n6bEh406KVkpbWfmpQ665kFDmbzw/raaSQadnbxR4zBrkMzJeXAAmFD+aD4IRKCuBGeIH9/0F160r21AV5dQW8ImuVl4x+ed//j37k2/9rhVU4Kxo+Bia+JKF1KDCp9O3/ttUHr5pD997xzpHB+7kBO4OaOygMZltmr9LYPJsZckWqxDsDCBFqKjqtYNhxe/n+cRsMrPzDz5yLvRsNvXgxt5R3yoNslXnm6oHaDnDJtvSWyLXlVHr8xfPmRv/8V19L0XKNMYtA5A9BJ0fynM1D3vudja14XxqKxRCu2mT28Krivonx3Zw7641+31XPPREI4CznM+crtTl2XRm5cuXNvvwQ7v9+CObn184OMI5wQAgwwUOYJSeZ8MAzq9CpucCyioaY/cHtuj2LBv0rbE3sHVjz0uNPdhI5iLcxLEEt9aA4qPimRycVeZTGTMYrfT78kB1NMId6KhW/FrvYeJULYHDdz6dbnQAwVrkDRWqjz8hweCVjSc3TtuxxvGHZ7+y8moHHNT0XKRJEOz1kH0WsqzdkYuBJ/++UfPkgfQ8yaGRE7Kln4vGUXQideZn823FgJya1DmFis6N3UhNugviKnC1DWRH5zvpy6f9qzOdfuV+abBH43adH7OxUtmV6pFdQ2RLm7fNgJHRFuYoZv8lVFCqPtS7pw4TzyVwIUdn15HUe6VzrrWUrNFnBWoKBOBn7AyBzjKQUscyyNdgG7iujMFCXauAZTpmyUL2B2NQRmcKYPN5BcxSSjS9B/fbBCHJCN5xxt2himCVAjx8VvJb86LrNAcCFAR2uGGdUI2RrRTWaUuth77cBSL0jjxPoLruKX0k+Qiwn+qHjcMdnQwZ8zpDWr/0neWUpsEt3lGAioJ62rOpU6rAoYB0Odgua1j/ee7OoNaS7xl7mukqW0/vpH3v+hDKzpi8w/du4yDXIniPfNG45KwIqFLQLN1zqf3D73mG3lM2SfruOve75yc9x9LbkiMam96Ldw9gV5Ad6E/ux5yxfrK/tK/4qnOkvfV576A9Kfkhe0H303xIRihZJrUhGYvme+PsbBgJAjWi5OXGJk2ystNEnRRc0ruQqCY7SuBdKm80j+n8an/5POYB2NB5Vv8C7iWZozOy+54OVsaeFanM1/fMB0lMW7sq9nCiuXOU79k6BKO594psSc9c3AaeGL/k1+fNjyqe0nfXfLj8iD0NJZtSu1BzqCQIyUWdE+65mzEuG0syId3v6Vzr9zojkr+ps8rvBIrpTDEXrEWw9YPvoPnc1WP+c6Qa1zWSP9Jz3oMr0l37mIpQ1cv3SDYAJ8bQqWZ2sqrZSZnZ0bpmTeyves32+vsOFEAb1ul0rUPFEZUuN1MrqILp7VntaN9qZ4eWnRz5941my1Y5tHxTK6Zjm45urBzfWmU5tdVoaOOrG5tTOUWwrdtyOdZo1h2MAQRhR68JHk3nXg2OjYTd18A/7/fMuk0PVkC1xzXswUozBNioeKnOoYeb2OjiOlD20RB8PPVgFtdjs2zWOPYTBqwhQFXJ1qGnFJnCGYEwX7kQ1POG5DWnlSFjDxuSVGxAJZfPxdLBG4CsvMjd9t9NTHDa6AjaArx4NQw2Gu93ctea9x9Y9d6pVY8Obd1uOsUc9IYFwaebEHSqXA2teH1l0/MLW+WXm4bdASjy9MNN78zlFJKggF+kFU9+DRUy9OnATm+2rHPnjrUPT2xNb5Fe31okdt1cW3l1a+uLK1vc3Ng8v7V6jWqh0tazuQNMG/826sQ08AR1n8tpo/eDWXX/0Pbeettqd8+scXRss3bVal16g3Wdhp9AV/78td1+8sSmr1/Z6nZs1m5Z/WDPqscHVqHfdqft9EeVRkhqoQetB54mga66RrBwObfZdGSrp5/Y7OVrKy8uEXa2rpXB7qa3HEmd7YTqOYJUJIxJXroOiZSLwT4JTekb3bZ1uj0r2nsO9PE3dO/t1Y03UfcetPjPfejEF5axP6ZzW9InBlpEp4pa22xResa/A6957EdXCyw089XSqjHD3Kn+hF1EakB/d5LWoJeiufu6akWtbq9WS/t0PbehV/sF6vWgK2OQ2vs4ByqnVpc+fMFGRZYG1pxtEAebN9V3qe7gZMjvlWxyhgz8qE2C0raHk5KAPLQmkLYMfqiC82BYDljHBFVRoqe+OGNkHE4FvtjS7qbJKy7fIq4jrILxapzp7/i9A5f4qUl1eapv3JaPOpG54lrGrEQY6TjdS/LeAzMJHS2JqJpDAk/96DemNpGwCgHMShhK7YfU1k4DU7s+BfpceklfU3t2V3+ltqfPV4xWp+suuyj4rTO/f2q7yx/zPeeVpNHXjlTw2jdeUVsEJiFdo3VL9ZjWTe+mueWZzJFkeeofqDpd7QZkO2md5MOgW9KgkXSy7Edkgd5N5y+dR/agMKXUNtBY2c9KbtNe2RYGhKR72QiMie+1tl69HXugpVV9qd25okdO0sPRWXYIaua5/+fhZPQVlTIk4CFTDKq7uuNWNh87TwTVPuhd0ipJXNBeqxelU/Iiy7S36cWNPvFElHmknY/9jxexH7TkwpTkNoIKkVrN9yo2C8H4LPMeU91Gy4NerqeLpV3PJ4Fer1W33CpepbSurG2/WrfjSssOK2DqmVfOrGMwDeYWdDLjul3mdsv7l4U1oWYlsYIkcApPi4VNqZABX65VrUlFmie9hAQAyQV0N0H7vVrL8mrFJrW1jTPawxDIJyGGQFXdOuyPGESTp8g8q08RBStOd4ydHCv7lWSA/eMEfLEyrRar9xH+TrmHfyoq2Cz4tgShUv+YYA1+G8mDrIfv68hSwecJPMlH1TlL/WEolqn87VYDxV4LcwRtTT9IHwMmVGWzx5wZjWowbHX0ZaNi82Llcz0vCu/vVDr1bMNxuszpIEPgSdXf4G9cT3DCe18yg9XQFysH06IqlDmDOp0qdpJPWi077B/4HpzCsOQJIGYzIDlR80dZwGeZU84leJx0uWxk2b8u+9y/37aLQAfqDBJYkw8kOSn5IV9Wcyq8RHZ89p//2i+tWSgofXjwW2+9Yb/xG7/hC/Sbv/mbdnl+FRq4uzGVWTGa2v2zB1bW6vaanjqTeciQaTbs4OTYq6Yo1Z+OJ5atV/b89fkme0ROJMJelA8EniplaV/54hft7PjYPvzwI/vw409sQrOzYu0l/QSeJEy7vfaGcmF/f8+++nOP7MH9d61W7dh0OrbHTz/0aq1K1rbnL65tNBzabBpKHsmywTCiB0PgHgVA2DYfUwadhBiTRJ8gDhhl6rVq3RoY88XMuUFrzYrd3btrZTm1tgefqlYWlMrVfXMPxzeWr0uDTmS5JHslgCGA3WR8dboYhqUHM6DnwfDhWsot/bACDNZaHkEGqB1PZt6/hqATa8bfl3mouEkV6mec6CrgaaiqkJMqZ84BhtW29JtrlH3MNR64iaXCKZ2FABP2iwJEXpWRBJ7caXeqQvVt2tLUpBsbw41NGZRSOBCiQwzrEbKMm822AyZUUQCon9w99eqUL7z5M16hR4BQCos19T1N1sF8GisW4jhiQzQdDCqenn/8sd2+OLdWp21Hj87s8MGZdfb6nk1drZSeOeZCzf1YnKjQS6FCFlwECVLwJT2MCHyVVhN48veMvVDkGKcGnMal36UHWoZi2qcCqhwpAx16GTYCJARsSQho/vmq9dEe0nNlJEhoyZj4zN6KAJE+q32WBsuoeEK4+V6KNA0ylAggBCqadSiJBYib507HhzB9/Phj+3ff+l17+snHlmF0kAVXlNZpdqzZbHkV4d0vvW8n98/s3rtv2eDuiVfqECxYz5ehgioGrCU/mIMUGJ7n4dyFsYUseQJPYbwVm5ZTq+YLe/n9Dzzw1EJRrJbWoRE0Dis0gZFuC1pOf7d14LENgFoo99X+QMkwx76GcJaTZboMe5zMR/6mIAsO3aoSSo7JkC1yynYLGxW5zbCmWnWbjUsvn24fDGxwesf6R0fW6HSt3mLOKdEm64H5XVo2GlvxyROb/OgDmzx5bIvxtbVqHZ8zuOIxSigJxnByYwTwu0aZbxkUZqtjlf0DmopY2etanYbG3WOvAnTZAZUHY4591+pk6nRannUn8Ip3kmOSz2aBzixWbbCP6OvEV852f2/gGansQQIEfo4w0iLvNev4yePn9urFc7u6eGWLfGLz2dBurl97cgA0IFKyArp1FuQoeWYMDRrJTiVTphEy0PmeilTRh3C9nIv0K4EnnQmdEQUwHLBcBt21cSSjw6czy+d5lsal86ezS6NnAdtyDlJZL+BaY9LfNAbP8InOQQq+pWNOnU2dTTkYcvL83dYKeoVkBd1va7CobjupcojrlwKv6fiRXwo4yADU3GjOFYyTrFIwKTVy9D2f0ZwoCCFgmDHr7MtRZy8pqLIxqmMGq+R2ajzJidQ88Zm0YkZOj2Qh+1jzn87tZuwxYzJ1TLUeksGahzSgpPlXcCHdY/qbr2Gk0nK9UqjfR5DF3JfkF8aq+wQ9FwLxGjc/a+/pXWUDYDemhn66R/U57TU9M9UlfL8ListWUdBld725j+YvVCVuaRoEyigQBaisBtfsB75njHKIHfxfFVbJYgZutKsEautsau9objf2A25BPF/p++n8ybbR+qRzqzlMz6KAhTTgpMo5jVtzxvuIpk6fk5yToc99lBzkehEnrhoy3vjX7jR9/27BtwAqyrEWwC95tLvW2icCQvQuKVCld09lhu7PWOTICOBI97nkouaKz+mc8mzGLfkou0v39mtjpYbWLx2v9mf6Tum93T5eBhpYyRBRz/Ez9qX2ruYsteV4DzLSFbSS/SZZHeTaloYVWzjYUoG+ORzSsC/DZ2Oj8YhcS16m8nN3PUT9IWda6yhfIO0Bt/sOqQ7QmQuD2lIBymfSe+u6VEem6+v7LwJpkjl6D+Y7TZRgzLtBLwXiBailciodv8aeZpyn+0/7FD8NGbHRc0kgEFutEYMg9Fo6sYbdqzbsqNa0ZqvmVSXNo0MHELChWvWWNSo1q+VrW5I0OZxY06pW9ltmdw+scvfQGvuBgi4j4WRW2OtXz62cT6y4vbFidG3F5NaWs6lnseLYd0723BbqdjuhpxINuGHTmMwsv504ONQe9Kx5sG8NqqkGPVt3256FTLPygdVjo+mgFzOojEluHE5sdH5l+WLuIBf0fgWg+nzmPaDqzWCLUuUM6OHnAqo9KsBXgC/Q7lWsEgMTFWjWsHNIPIKFARq6WsWDXABrTiM+z91HdqaDSEOpHit+FmMyjANKMSjF9dwz6w2sTuDn4UNrPLhndnjgVfjQA7o9WBa2woa9uLTsYmirl1c2fvna1tefbjLTOTYARi6rnNaI/hXVkPGeVDw5tVsMPM2rmc2w8eg5fP++taCY7vat0ut7T9X88sKym7GVLy9s9OKpTcbXBt7YpE/bBFr9UHHo/z4n8LSq1J3+0G3crGa1/WPrvfmW1e+cWuPo0Mr9jtNoZwQrYHEgOPP60gNP4+fPbXU1tOm68B5i7Tt3bD3oePVTG6yDJLJFYe1Wy2owm8wKp7CzZW6r5czW5dJmH/7Alpc3ZjfXZvOZLejPCVUjFJ+zpVVawScPhz58VY8nyVTWi32PH8Vc4kO09wbe9zs/fRj0IzjOaGqz66FVZrkHLyuLla07pVOAZ9A4LwmMTa1CX5FaJfSyoKduo2nNMguBp2JlaxLCsnUA55Yx8K4AUMJWg4xYrpdOOzgjEdaqNi7NXhYL+zRb2HWDQoFtTwrGzzqA00g2CesMe0aV1dtkXRJnpfvkB6e+AvpC+ky6K8WZkP9b2z1WUdi2ymVdbqlCJdOkD/yceFL0loqXcUvfuJ8FUJn0iU51sfRRih+kvoBsBOlyzUkayJF9wH1lt0lGO7AZk7/8rMUE3M+MYU07sRBQcDxrFXvtOo1xESpSos8kma350u/Tv8v+11wpaUPvmtpjXKvqo/RdU50iLENnYHMWNmc6JD9w/9Rm5M+eJDEPjA5as3SO3CciKSAGcpVMxzOEKczz8Wf8o139vquP07H4Xo79wbguDc7w3oyXJHzZT+lcyX8hICLcNsXyGLPPdfQdNN/MF9fr/bXWbgtFZh/urYQD9QjluvScCFtMz5L2oe7N9fUsBMZT3Mrttshgwvl3WzpWfvgeovI3JkoDgHpfMQoConxGk3mCM7oqW3qSBS0RmvhEZUiYBhtE1tH3kRYNXOuJHba20XzqOE2n17VaHqvZI+bH/gYbCphGEVpDVCu+17kftognZ1PJlVXsHkkFsQLI2bucrAAAIABJREFU5Yz3aJp6IL2sZ17FSeUwcwBt78N6346qBOoD/RuYOHMJLRp6dLZc2KhY2Bw7E9Yc/vMe4qTYbyuewFkrrJnTXTLPVMmGd2e8/Mfn9uttm1cyG9rSroqZjbBRwZTpgbQ226dvHnoXKvNIUU/gyTF1798IJ18WEj/WoNuZ0+F6pZivTXg31zExSQ1MSPuiHntwbWRjDKqM6Q8+nXgfxumcZPGK2+J8TsFt7kkvrTRxTH6GZEq7ak4X2Mvq1uEe3t+rdFssyCN6Hob9FQvhbLEOPSPB6XOnrg1yekpiPq9FIAfbqNawGrID5jCSxRvNwDK0yN0eoUrdfZl1oIzEJspgSKB6CrlvFet1um4rUhVHjyf21GSWe79KT3rDDlMiRvSTlaTBvcUItitbt+KNdwxn3dchUo/7PMJmFdnspAPlC0sPyTfhs6kPkn3j6z+3JivWG7+32/bFL75r3/jGN1wg/aN/9L/b6PrWSjjFrbQOWni2sKPDO1Y2W3aTLyy/uXYeQ4xwAk+cv+HVdQCSrbRJHsrepJgYIMqIfw6KNTMbtNp22Ol49G88mtpwNrMRoHS17k0mCTyJzgpHGbCSf4AmjerK6tWetZoD2xv0bLEa2+14aGXRtPF0ZdPJ+abiCQOeub++vvbMFQIdGA7OyxmpWVLFEJxLmoiyYUkIC50zCTyV66XVWxyQPVsthtZvm/VbHcvnmY0nS8+eKiuFdfq9WKJdukHjxkIBGFgaQTSauRFUef36tQMCUPbNxtNIT9awdaNls8XCxwzNHlU2m8ATzWBjjwwHUCKPLnMsY4KKJ+ZZxoiMho3gjQ3HtXGkuDdAbSxPlSCX0SRgxw8vWUUxM1WlrtxPgGEKHqRGWlAkIXM0jDfQBnqAJx4SLyKpwPvaDllCi8J7Pt29c2rdQd/eevi+9+hi/wJOB+UVorkOQi3mDsDL2YUcTSAfjh37eUg/sqcvrNvv2b0vvm2to73QbLeaWcv5ydWHA68lNARlPliLBgaylFhCeyRlyLiVXQIVhQvImP3gh3kVnG0ZZjoXaaAwNTZ0oAWaqLk718goSgNPWi8p9jTQJINVQA3XCDCTccccpga1BBJfucZ5XmMFlN5ZgpyfqeDbDTxt7sk8koaPuKVBMiDueOLGDMru+vrS/uwPvmP/7o++a4vxxOkryAbZ6wz87LIPHn75Z61/cmR33npoB/fPQkNlnBgylcHKY8axBxUizQHzrXGPJ9dxb8B3GoxHAk80mmUu8urCm0Q/+/6PbH1xbV0CMnMyytY2nY2ti2EQm5TWGnGuMEri/BBETqlcPLgWnQNoTyrNEAhDOWNgMHdUOFEN5AZpubRGVrdinrsRixIbrxZ2tZg6/+tiRR+lrjUPBtY62LPOwYHz6zehJqF8F6c6wzBb2vp6aMuPPrbRD39gs2dPrJxOLKMculG30WTsRgCl1yjOTeCp2bTJbG7TnAybrlX39yyjXx0Ns7ttyzvHXhHIO3j/OQyHSOkEr/zKFXOgtXLQjh5YlYqDKVS2MRe347HLEM7w7Xjk8hgZTx+3TqNnh/DBewYkmXdLK4vQe4/9NZ7WbDS+tufPPrXzV09sePXKXr96ajfDCy+D3vTKigEJ7VsZp+xhQB39TOAJMJP94bIfitWoNFkbrpeMc0eyEgLa/JNi1Tny/ZMEjgSMpecZRe6Uj0nwTWfMQe9IlZbKZ13LOVI1h865zp4MfclxPTMFZ/mbgjOp4Z8GgKS3/e/VIAdJlpDxryzHIFNDgFUyiTEDXMmx4jMyGCXzCTzJyBP45+chOnIKnPHZ3et4tpwZyZ5gZG97lPAzc6RrFZgI9gMZUCEwJ32jMfB3Af67wK6MLc2Bki5ct0enivsp8UJOlPSA67GYcQdVh3qa8Q6pc8j1CvQwbr2rnGd+J33NfG31WphzH3fs8eGGIkCPgxTbwBP2j/SP1kl7Rj/zGc2B1kYynLWWUaqzpXWW06u9mwIYMnR5hu7JMzQHmlsHI+AjTwK/0nNB7+BchQxfnQHNCZ/DMBeY7ecxDxWuAsP56lXuJb35gm2g/SMdoedt3sN1VvgHpYb0ZwqIbAz1JCiV6mjp2RTY0P5OAymMDbnIP35PD1bXq0t62LV8b2uPML+SJZpLPqeqFDIRPVGoFiq2XB6tQ6WygHzZSQJBUltCe1pjlt6XTSG5oTPEvPNsBWdke2p/ORi0DGuhe/NZBXd4d95R65EGSLXXtS+0/7Wv9H7zPOwNvYfmTr/jOt5HZyoF1fx91tvqOO0jgTKiiVTvIQVItX4uV6ItqvXeAJr0YXEbddsvTvITe0jjXcyDLAx7LJxrdAL3USZ+Kp/S+UgdxXTuNDcOjC1Dtj/P0DpqvfQeaTKaZKV8DF27ORBxX2kdFKBjLKLqSYNJOrPyFyQzeX/2slc+10Llm2w4rtU8Si/4vq6HILp6mrmfGRPnUhnFO+g/ByEw0SLdKDbYRs4WhXWiTGpna7tbadnDZsdO2l1rdxpe2TMe9A2qeqjAjfyhvLDmIrNsurBiOrfyxbktOw1bnfStevfEK3RIRsvmhQPpJBxOri9sMbyybDa21fTWxrdDB9hdXxwNbP9gz+/v9NEkPs0Wll/f2nQ4tO5gz3qHh9Y+OXDbzAY972mzoO9SsbTjdcPmq4UDW1QXk7zVAcym4un1pc2mE6suS6+yKpGjnqAY7AKodOjZqbNF9VdtRfCptOaabOHMFh2YPOiiHZgqqPyCAnoNyNioWTsvNvJnPp57MhgJZyGgTyJnWDPXAVH2ktHL71jzvW7PwZpVo22V42PrvvmGdd94ZPW7dy3rdmy9gNUjsyb9nVcLy+lV9Prali8vbEzPp5c/dap+wBmnTMKeAteb526bHfQOQ58LAkWR7i/tKTQDkCRQCgX36Zl1T+85HV5G1T+Va8Mba4xmVjx/ZVeffGzDm3NrNTNrZStb0kM20tT4HMbKBu6/sRmzmgee6IlEr4zK/pG17j1wqr3a3p71H516L9WVy0izcjqz4vzKRh9/asNnz2x9ceMZ8JX9gbXv3fGEsM6dYxscH/v70KMKkKyYQbFYesBwMZvYfDy0Vbmw9eOPrLwZWhVK2vnUJshLaPqqDVvnUO1FmRMbkfs5j7a0n5kYiKqTfU0CH8lerZZ1Dvesv79ni3d/JrCOwBYyn9nqemwVEoHpZ02PMZs7vSMJxrDpkHTH/cngdx3UrTrwS+CJoCfnAlCP3mXsteoqJJcFuzTQPUpecrbH+cSbulurbQT5bvDllnN7VlvZZW1txTQER0JAPoCJizzYG8ie28nNRh9hP4XrgvzhHxXjqd2U+gCyF6TD9BnhYVwL6478a7AQt0PpsRUBvekkgPjyOQTqy/YDpFRiCbJTNpfsKgeK1dsjoeFPbRXZJVscZhvskr0sPEJ6LH3n1L5PdWmqo3kH/SzcwdlSipXN8i1rCGsmfUTiI0FOjUvzJFtI4H3ql8l+5G/YEegCzXc6/2Edg5zh77IxtH6yAxdUAUbcRvOUfm3Uu34P2RM8I6WOpWomyLqwT5QotKk4yucbXbRruzC+xXLyVwJPqQ/nSeoxcKX5Sf0k2bnCBoWBeNAjYgypT5b6EI5TREq59Bl6vtsvsaJC50/PSedMcyk7L/VpqGqT/SRfUvtZe4lx6AzJJvegKsnfkYpSNo3OvgJRk3yy+eym5UHsq8Y1bdYHeeKUdzEBnipncAznO5pbK6tZGwwDH8STt0gs5pzG6ud6w4PjBE04jwSekL0EOrplddNniuQUnuU2VEyaAikieYR5wFak6gWMC5lIwu6bsMrQqmEeE8ybdRsXuQ3zGaRedrsMvQkXBMDM7K1W1+40Oh4sYY5Gk9voO1WdTg9mG8oX0M9QxQ5nYDbg+1uqPSpzcBypdgOpJyjic+EJ94Ee1Ona6jWrzwrLGzW7Wuf2aj71fuANL1Kp2npR2gBfk75V0BdGykfeHdvCKeVI3I+9ntAdBN6oICPIRcI1iY2yMQk8+X5ebXEE7+Hebm0SlFgT1hWfECzJMbJIBc793SaOMpv9M+j0Nv5UavcK8xk0aiHwRPUW1MfIpNi3FQwQnLhZaQRaRi8IMd9LJEb4fJe59zKENY15pb8TPZ9ImnCcDNs7zjGyguAbewjcEgwv7JXM34V7eBXxunS8jjU7Pjxy7JRAKf9zHwSlTBI8Ab16YyNzVE1O4En4ALZY6jvpHOkrFU/q6e0xhmWqTwImkwafUrtf8kUJvJ+RT9/4xZ9ds0Fxbu+e3LE3Hjy0Trttz549s5/85Ccbp1ZCgK8Y2icnJ16Fc/XqPAC3lD/HShMMOTYlvxdNXgqWSOgL0NCLy4nwF4SKCqorANMo+BFQjFO84BjtElLuSEQhyIGVY5bnwYgWgCHn6ubmZgM2uQMcgzYpkMU4m97fKVBdYMh7ZmjkoeWeq+XCObjl6HsVRywZxFGAt1m0gnJ+pAB5Vqff8kosGox+9OFPvVno4PDARvOJR83Xecgi4t9wNAnZIY0Q6EGIybEP4EwwaEVv5AooAkN6dgqiuANHQC3OtTaGA6ox+yyfbTnqBRwJnJDjy/Vy/LRh+bzmQU6pni1F5HO64VfeNmjU53xfVGNJ+LK0Lsa+IYhWdv/+A3v77betXqf3032vehL/q4A0xjQejzZUaxqneH0BbZr52g81tIidftcevvHIqo2gLLgf/Z0UxFKzefadlKEMPTeCIkDtlGPR0KrDp/05AZ0NMDILwOcWXNiW8e7On4xFnRN9lROdGpDsLTe4shDslLGge0hACCTSmsiACEZ1zeYEBmNWloPzsXqO+7UoRYZ3loxxgGc1IMVJoPIFcMQrfnKvmISSkt/Xa22rEEwpzGblzAVnkAnh/uLNpnLyp//vX9i//8537NlPPnaaDjJPeBZnpr/ft/33vmB37t2304f3bXB0bO1B3/e/G4P0Z2iGzBKBl9rjcnZxZlKDmHlTlpoDlEi1srDrly/t4vlzy2Yza1NiStNKpwGpuLwkSAHMhJIlgYbsZQ5X0W16uT2yCYXqGXtUQCmTqB7Y5uUYo3hLshZwBAEfvMJu4XKQsmTWA0N9jDON8bhuWo9mvccH1joYWL3XtdZeLzR3boWgCYBCnSDXzbUNP/zIbn7ykZXnF05vgXxz2QcXPZmpVDvFbBjKwhc0AMbwIaO11rCCDIu9fascnXj107LSCr2hPCsDcIMOybXAM0sGDxmwEdRhXunNJnrG4MMi68Oe9yaX8MrH/UTQp91seA89VY7IseB6P+/V0APr+vLGppOJvXr1wl6/fGrXV6/s6bNPbF1M/gqwLeBUDkm696V72PveZyqhYpSzlwLh6gHCPVI5p31GUodA+hSYlWEjpaznylnlXqnDJGcilQFywAQaS49JHmje07MvJ05AL18F/kkfa+zISRJBPg/Y1JlJZVsqlzQGwB1VBnBf6SvWLNW1bhBGOSUZJPmXvnvq9ElGSX/JudM4fK6o0rItdRUyRmMnU5pKZvaW7AOtrRxXgZIpaC4QAAeTqjw5Q1xDRQ12Ubp+qazVvGgdSX6Q08u7iZMd+YaNwv6Scaf1lZOruU9ltvYon/H5jQCOA7VkVHu1QZDNzJscUwdtIgCdgu9k9vNO0vVyEh0gicE53StdJ9kb2sN+vqMcTtc6dcpT+0P6UXuYrzqnOmu6T3quBFjyDsiHfBbok5kz5oPPMEeMi3vqbzpDcmjdKeXzyxAY1We0BhqP9ovOYgoKaFzpudBe0FcB7VpDnX/Gj22rYBFV3lpbbGA/m7FPod4Du4Tx8J46W6oYD2sTe4jFvkoOVJUh8Ufgg8B73Ufj0trKdud62T4pcCG5pt8pQMb7aP15R91Hc6P779pC1UqoiOKfbPT0Z5LPdP61hwXqaG1kr6bj5FoHnRpVn2dsQT/PUHo1Gp+pUtK7pvtb5xdHTHt1Vza7flN/xbj/ZBdLB0HPxn0VzJJM0/ykQRGdOZ37FOwKYwsaiDWVT0VihM5iqp90rgQGpftf1zMP6sGX+gT+Xkkih+x63T/d45LzAgl1ltL1lP7RftL9ZCfws2QM4+T+8ul0P76mCVyaP69c2QnK6+y6DVtt2nQe+jJQcUMihCcBISOXC+s0BnbYbtphrW77sGbQt6bTs/bhgfWPDqxzeuDAB0COy2nk+ayw5cXQK4o664YD5I1exyr0IMVH9gyaUNVPL6jnn3xo2XTsNHtrejJVzUb4Ju2WtTp96x0fWP/02CqtuoP15dXQ6sO5NRallY2q1Q72rHn/njVO71ilHxL0MqrpCaiSgIVPSk+n+cyyeuaJYDbNLSfYlE9sdH3jFHtUnORT+imXnmyJ34kPynzg4wJAYa3SawJrh6DKlBg2VTW1phVQswGcdTs2XM6td3Js3YP9UDVF6nKxsvntra1nU6sucivzqVlGr9yqlSsPazmoBdhMu3GqmACZVjCJdLrWgNni0UNbnxxZ9eTEendOrN7vWYU+youV254F/S+urmz17IWtL68tu76w4fNn1qD3BkFWkMpa1Vb5wuplxfsjeeLBsrB6tREyuQGroLxmr81X1iKh9uTMVkdHVr1zap2zU6c29EDVfGzr24ktqK569drs6sqKmyuz+cR7ZqlpfaAAClVDTpe4Jks6c/0EQEVSV9nr22rvwNoPHtjgjYfW2D/wYNTtcm6VftMqjarNrq8suxxa+fTcLj9+avX5jSetQqu3d/fUykHHKR0b906sgIWmf+zrUkxzq8xWVmUtioVlyzywdbz+0G7OL210eWn044DOcR3pz1021Cvum3DuCMoC1IJreFCIRLj1wtq9QKMNKNttDGxND8GjQ+s/fGDLtx/62tcqNWuuqlaB2vDy2pbnF7a4HVl9cRsCRsXC17zma79yJhdsx9oiJIKktjfXC5+wdgCOXT4QWImJqi4Hsaeo+KjgxWU2Ktb2qljYSyvtol7aiGrpDD0W5G8A5VvuT/Bzu9WxVqflmI+CCanc0TiE/Qi45Gf+ltKY8Q7CkeTrB3srJD1JRrmvF4Ml6CV8vdT2UHIDMjPYB9uKGt5ZoL5sdtZO8lS2s+S0bJZdvZX6w4wttYmlS6XzJH+V/CP95thYtCnlc0hvSMdxDe+3axOleAbvoXeUXSr9pPvKbkxta/1ONm26RqI7ZE+zRrpP6tPo/ZTIozGmOtTfoxpoE1MbNLVPAaelW2VLyY4NeijYRRqn9JZspW4v9HHZ9YF0D8a1mxii9dZa6F3SddDa6L6qPBJIzzNlBzEHYqiSHa1EEN1Te1q4ip7Jz+xTjVN2Ob/H5qLf6O6ekn0XfNTw7oxFBQtKHvNzUQnzK3uC71XF5rZ9NSTG80/J9/JFwjwldGERpyBBQXYoupPEBp8vkoBJzvVqnsw6jbo1YcJCcxEcr9ac+pZ3A68hORa6NdksJKm5n1mGBDEPtNFqpAiJvlQfzel3XpodVZp23OxaK1vQgMrp9pgDaPBGy7ndrnIbLgt7XjXrksib1axHr6nS7KTdsX2qZHmPeWn5em3TbGVTWxlSFhsEHK5RadhNtbARlcJOOdj0QNCSHvbY22VpR+2260p0NwiX9if0uQQ2YAFjnudZaePK2q5IWq5l1qUyZl5Y39vZOA+er4HLoJhwz/huypzXcxzK26rEpFbmewKGR2E5zAyVunXrbbc/wH/Bigik0MfyaP8g9PJ0vLtiN7dDe3V54dc4luSxiVBZ6fsXamWSuYqV7VG1vFx4sIfqPrctYb/w8u21dVZrTy7vwG6FfgR3Yt9B/ep0eNvEg9AnLCYkNEJMIMtLG1Khtsotp51RI2Bljm2sVtaNSYDgIo1W2+fy5jb0peJMruohMTNQ7oX5A29VC4lmpW79bi++T9i3TplI8Iol6nSczUj+O8FQ+bDcs5WFfnOOA6tSMPY1Zb958lGSPLkrS2Bi2v0d99/gCdVA95tiFn4e/v6v/vyaw8DhpLkVkVsuHN7cOPBBKZuccwkfsi5xhF+8eBE2kTICYtMwF9LegY0WH2EQEg67ILmEsg566tS4QmahogLjb0yGHBImU0JLWUQuCKMyD5tg27hQYBLAEBVdvIeqnSTcdwNPe72QMavFd4ctNpR2ICOWOgt2xEiXo+QKqQyCT4JZ78f78h7tft0O9w7t7O49z377+JNPbTgZB75pSuVnmRtC3Gu+CNRkFqmtXGhFYekbOXITC6zydSEyH7MQU4ND3xMkSZWmgIMNEBA5MPV7KSQBNKmS43tl5AickxLRe3ONAEY5ozJ8NG+bZzuB5oo+fhF8a/r3ANKPHr1h9+7ds4ODM3vw4IEdHx9vANLUwCGIIUNQ2fPaP8zr/GLo1ItQsp2c3rE7p3e9waqXvbLXnMqBKH+gYWOuUk5aAWeu5CM4QpWP5pyqqdRo2QUeccq4v4xYPpeCEDJido0zrZ8LjBjolDEio9PPXz0EtVIDQfMjB5zP81l9TgCHPztWrmmPoD78+5hJBU1cUCyfzb7nGuY7kEYWzlFPzxx36qlAqza9MWeRLWLpcqjKISAj3mwqgoYvntvv/et/Yz/8kz+1+qK0ZqSdOTw5tnsP7lvvzYd2cnbPjk7vWGdv3xrdjgeeHATIUPJhbjVHAvYE9K8jzZ2McslCAbL1SAN4e33uTZ9Xo5E1UMK897Kw3kEArTEwCTzxtkH0rZ1Cj2a/mi8yHpFTOANkOfp+j1SNzAtBGm+kSEXEbO7/rabzIHtwktgb65XdTid2Oxm7wszqPW8q3aICiezgva51AUQO9lx2exkwfUro7/TilV1+8IFNHn9qdjvyalIIjNnrOMbK+kS+EeTi34xA2JIkAEq66zanGetg3yp37lr94Miyzl4AKJZkri0CtWG9YfVGy3lNPNsyGs7oDJIWNLecp9Fo6JmGbqxBA0J/KHpNRcrNZr3mcprPopydqjT20GF/lpWg6OfT3G6ur+3i4rWNhpde9fTRTz+wxexmQwGh56bgVbovOCOpE8PP+YLK2PD7jVERS8bdAYr0G5IPMnB9/wG2rkIVpuS/zqLuJ5kk5cycyIiWka8xSqZoD0sf6hwzBulZGRfIOOYsDQCkhgT3FvioMev8u6E7CY6vz3UMNkheC4xMdbZk9wYsiD1EuCbV/doT0gfS/zqH0ivpu6ZyS9elzlXqWMmRdyrE6JwEYz9P5DGZpYF2TM6s5on7e0JOp7uR91pb3o39yLx6dlIMTLCH0eFyVnUPrVsq+/W+opXVNdgj3J/ggvdNjPSGcrolq7WXpR9SxzUFjqX/g8EvXbTNaBXVrT6f2mGyHwTs7xqgu3aF5jzV5ylYngL40l/8Tns+pfPVXmZO5UgyRu057YvdcynZoLND1aPsp2BcQ58baYSjIa/zxlf2EM8kB7BOf0wqn5Pzq30s5zVd29S+SufAtYHoinZsMe6TOtqpPRXs7bBmfI/8w4nHIeFdsLXYI4xX/UlTeySsZUiCCfcNIB6ViwKUcENlQ0g2yd5VklZqv+y+i+Sl1l5zKTmQ2jWpjc2a81wBervzqPtCNaQ9/hm7JAY/yDiXbJVcVz/Bm+GNtVuh4jwN+Og9fWKyYB86FVikBtIeSOWt1lZyRz+rh1Iqt7SGLttonJw0P5a9LjCx1Wpv5L3AHM0xc0cGrOZCAKXmmnnR/g9yNNI2xWQjB/YAnJM+DJINWlPtP9lIkjNaKxgmZI9KzjF27W/JBo1N8iN9TrpnNHadH41NoK1AIsk56UfpoHQutNe0vrvP9L0XKXZ0bnf3MlRr+XLufmYVsLRcOvADgFRxu7pqd3p9O2o27aDZtMNB3/oH+9Y9PvJKI4JPUB2TuOPPKzO3U4vbidPXZdMQ6Kh1W04/R/IiQDd2IMDH8nporx5/bNl84oGnFT0lsrXN8txana71Dg+se7hvvTtH3u/JeztdXNv6cmQZFURktva71jw7s/b9u1btddxeW9FfaLm02e3QAaA1gaYit0or+M/VfOm0+bPba5uNJ55cRCYvNrfve8A2qG94N2x9dFysOCEbGeDGqaE7NSuXpQck8tnCGt2BB+XyauYBs1W773KHz1K1P72+suXNpSdwEQiqVKPfWtbcH9jolAzAceX0hVOoAAnE379ve++9a9Wzu1YMBlYhyWp/zytiCFB5jwjAIALwz1/Y6vWFrW8u7PbpU6uOJrbOJ+ZtvqEmWqy8gga6Igxr7FT2CkChZ79jw9PboT2w+v6+2fGJLUm2Oj62xvGx1Qi2UKVDEGc2t/Ly0tavL2316qWNnz+z5ejWWvTFqoWsaPxsPyNr5oJKnbX7UPia3k8DKsGjY6seH3vgqXH3rvduWgK0VdZW7dELr7TJ+aUVLy5s/fzCJs9f2XJ6YRfnlx5Yae3vW7Y/sObdY+s8OPXqulqj6wl41SIL9I5zKvEmtlpMbQ0A9PInNqKn2M2NZ19XsXPd3g9+nWxx142RjtYDg5G+hyqzVrcTgv/zwpqVlpXNjjXOTm3vrTet8sUv0IjYE0Yz+rHMc6tM59acL6wOuPjqsd3eXNlyOjPaq2blymajoRUEXNDXMcNa8kZydyNHYByJtIwApZ7VHgPwjDH3alF8p4rNKzW7KAt7ssztlS1sQjWb9yPd9lok8ITM8cSLOqw5oXe1nif5qPFwrbAO+fGpXEZX6/NpgEMyccY5jfodOcY8YgdxD098S/qgSQZqDrhG1yp4L326wV0iPWI6f6l+kjxM7ZX0Wr6X/6E1lx/EeJTEyzg0N2kyjXwT6egUq3D8x4OcIZlU76fn7645751+XhhUuj6ae+lZ5lA+jvAmJSjwOfVgTfV3Oh508ueNZ2OnVUJyp36WrbK1i7aBB+kr6TzGqASo1LbRXPnvIn7HZ7SmsoNlA8vn0/xrb+36bLt+n9ZRfor2J89Vshnri0/DPCmBnuu1zzTfu3aR5kM2ld5ddg/P9iQ7Kj1j0qZsCAU3gq0fWzQkSYlUdvp/AAAgAElEQVS6zn2gMlT5ac44g27jxgAQz9caa56ETYX5D765/xPVXuwLya/qtEJZhwQ9/EioSuuwdmWhFxPajcATyQ/emwh6fWjkvEAA22/bSoTEFp6FPtj40mAd/ozSMRfqnghqHNXatk+wo5h6r/L97p77hJM8t8vJrY3Khc3Kwp7ByrSu2MAy663M+lTBdDo2oJIL3HKxtqJes8m68GDVXFXzyOQyUOQRXPBk4VrDZqulLZD/JIIT0GLMsBGhX+hJFIs0CKz5/NUCJgrd321W2gUVi5gkVIGh55L+Wp+xoWP7CTQye8WT5aohCCt72b+vh35OzUrN2lUYvkhAKz14RpAJu6vX7vh/+/2BY05Pnj61Z5cvXX97Xycq2gjuOoUrwcFAZ4j95e0sCBh5T6RgP1M9RCCRXdFYLK3TbDqVHcgMvear+JAcTWgTI4MWY5FdvJGl2ONlZrf5zIZlbjPyjeqhFYWfD98/NafUc18PHQXbziLoXvdDGtvAk8tigrGKOVQq1m20rdeBBJB9FrB1kmagVEQPLsWKEvE89Ln8WZ/n1bb6X4Ett5WxXdjLSc+91I6XrA5p85/9J5+EfdFsB/wz+CchSuLn97/89V9abxxNml4x0GVQfsoCUTCBLFwEkQ4ygaeN0cHN4kvxYmSb8ACML9+YcUOlD+fvUpwpKKPBMVgimnxNwQ85xHKeFSV15RWp4TQV9XpQ/KJvIqORgBqBJwUgBHJwXRp44vf1yB3sQj5+7zydsSIEYNQVWWzc5U5QBFvdmcqSaqgoIPmsgmCtXs0P0ztvvW2np/fsRx98aD/44Md+8AksLfLMLi8vwwYAJfZGdIHjESDCwakNrVdQzArU+DxG4G9XqUtRbAziSEfigpFspli2Xc22lUtyTkNmUBA4UsxaEwVpPHod31NrIcfQN3ZyUDWW1HHcKsmw9vT0QYiTYbq/f+RVTkeHJ/bGm+/a2dmZA4GMnb0ngySAMCGgwjMcUIogAPsOhZpfjezVxbnv6QePHjh9HxkOAkbo7yQlKuUmgEOGzAaYjUKZOdVznGYglnVLYWqu3LnOahsqKAV+dPYkfOTMp4ItNRR3wYxUsKSBJylkKY8UdNbcpeC7v0MEuJg7bzMnQzQ2YV7moVqJykbAr2Awh/kGlA3tCNbOGe9nixJSSoFbHQdVvQcJoSkPJsxd+UMp4/KCDMnhtf3x7/6B/dl3vmvFcOKNZrlf72DP7j94YPvvvOkVT8dnd63VH1it3dqAtdBFLFaBxlBzL9miwBMlzSmYwbsIyHB5gCNDEG0+tdHluc0ur606n1mLkut8Yf3DkIlOviYgnvPZ/n90vdmvZNl15rfinIgT83DnezOzMlksUqQoyW3A6IbchmEb7Qc14Ad3A90v/utswLDhJ/vFVrcfBLcBtyRKFCmKVFWRrMqqnO48xDyH8Vt7fxE7Q6VbKOS9MZyzzx7W8K21vuWNB8PPopI7t60bUZRvZ7nNplOXe6zHzKsu5u7EUzZMZgmGCGXNnO3laOJnX4pxvl56VWR/MopltblVGjXPqK2021aH4uL8OPZ6qrvRUECx9Diw0dff2N3nX9js8srKlB/T4JmMWQCq5dzvw+D5l2onqlbn0ExiGK02NreSTcpVm7U7lp+dW3F4ZEX3xMc2mVGJFQJPOT294PalWjTSZ7oSqla9Uk1AczB0Ufah6goDCDpSlUQ7KE9WBkkRGFOdjgehwn4LBueqFGgMlvOVXX74YI+P985ff3X5xr5+/RsbPl1vM8JSh9ANjEhlJt2k8yF55A4IllN0eCQ/lLnon0sCT5J5HnBVL4vsY4UrJcx+kOEvB4L7q2rTK2vjnGl/Snnr8/wtQFUySMY1Y+Z3BYD4jhyqdB6kx1JnRvqE55wmFZmSaXJoBHKn50ef2d43C5noaRWCxirqJWWRap73nbD0ebU236UzJGc1L4wBfeEZtNv+hTtq10BpFZx92Tpq/MwYPMuu2PVx0ZxyH+wIzxJc0Qss0IGR0IKuFmjKdWXvaE7TNQjPlfY4DDSPjH/LjR+TLtKkALdLYsWOri/ny22vaOiFir0w9y7zF+p/tetLgH5UBqHWQXqe75B1rP2u19Nn0TPuAzLS+cqg1HdcGySc7Ok9Uyout0MjJSHzzOeUeSsHXOcsfXbZhNoDRXk3p9J7Okc6o9p3et1tTZwUsuhi4+v0M/sOv/aznkt2D+NUlmU6Z+lcpDZP+n3p8Ho9VMSwzt73rt3eBcfiPDJvytL+SHb5Pol9Bz1BLPYTgkZpW509972hc+vOTqS+csc+yhj9/g+Ao1gtL5tO86S/ldilewhAkZ0h2ZvOj+wsX588UBnq3Gj/6PpQf+hHe1EyFBsfvZHu39R2c7s/Un1KFktu6T6cRwEysh30Wf4GOEnls+Z/+zwxAU9/79tq9AuVXZfKPd0rrXhK5a/2nM5AsN9io3JPgQo+BokDqb5KdZ3L95hdz72lL/iu9Ct04Kn9JFtU+it99v01CsBOoPrWtVPfjfe5noAgxst68ZqyuNM50TNrbnReUvtazy25mPY44XOSN1sZRL+k9cLKRcXKMASQcQzQkZeNvsqTwcyeHR/YOUkz7YYdHx44jRk9lWqdjjUrNQ8sOW8+yQqlsoNSJZgA6Ms5CFSP9L0h1kCWN2C618fj/15f2837t5bR52nwaIvR0BOYyL6tdzpW73W9Kqd9emS1dsOriwg8TT/c2fJh4PTgm1bDitNjq1+cW6XZdF90MRh5pXv/8r1tRlMPPEFflterocesV/OERAmCTd6DgSTDdWhMTSIS86JkU6dUonoMIFvULlD9Qt9XIlu5bpPZyop227oXF7asV615cGCjWtd1qAeehn2bPTzY5PbaNoMHy1ZzWyzHBiZS2iBrQh8d9DWOA0HzaqXhmc8TQJYXL+zkJ39g1efPbdaq26ZeszKZwhk02SFjF3CwTI+E95c2fvPOZg9XNnzz1koEAQk8rRdu45aIB0I5SPTJA2tUcPGEuVNNkzXsVErPv2cbqE6PTsxOT82Oj6zUa1uGPwr982Zh9IAtPQ0sv3+y1dW1Pb5+bePrK680y8vrkPXuMiz3uSLw5PckYbpe9h5EZRKrzp9Z7eLCioszs17HgyYbfEfc/nLJQc/F3YPN3n2w2dsrm9892Wh0a4P+MPgQzbaVO20rH3WtfXHmCWgbXqN3EZTQBOfmC1tMhraYjLw6rPb2tQ2fHm36NPBAJYGndaR8832b9g9Sr4jI+OKygGB9o+r7xeaEdypmRcOK58/s6Ief2eLV96xCD5Rq3bJNbisYVMZjK88WgbZodGsPN9deCVfGzxkObHh7YxtoNquFLQgaJf5bCp77GaZHCdWr3sw9VjzF/ib+vlfMzD24R0CMEN03s7G9W05sTDXXAqr4UBXK86bU2nimo+nIE1CUkCQcKgW3JX9kRyKDsLn4TmpPSj6mckyBJ8klBZ64Bq8BnEoWC9uQD86Y0a9Kxua7on2WHsfflMxObdHUjpZvkMpVzbP8CeENev7UT0ZWy8bnGkoIZ7yS8anu1Fy7XkUuRntVNk+Kk/Ce9GPqo6RYyL7/IX0tm1S6LX0mXkvxkO/yJzRfenbZMKkNsl6F5I/UfknHAxYi+5TPyEaRfZteS/pd68G/UOGmNpiuIb2oOeaz2lcpzpb6mOk6ay5TLEr7WPYf68jeAoeQDy67Tba45lb3Scegc6v9l9ov/M416rXmR4B0apvzffTK/nOl58c2kaY1Bi+1X7U/0LdK1NKcsVd3SW7BxvX7qi93LB5wWwI81QsNAOjN1iTxbkpWA9dYr+0UrMMpa6hUCsk/Lo9IWCvANQL25PeIOAL1KvgWHiwmMOP9tFeRbm9tjXLFDit1b22TLUYeoOjU2yEZcTax20HfPGBTlO0D96EqZ23W3mTWy8t23Gg6PdzE++VlViqqNsxWdjcZ2iT2U/NAxXxlk4x+S0vLoGUvFzYCj8I2qBTe46nhyRLgYLlBBQeeR4IwwTX0bUFfIhhxMrOnzcpuCUhlZq0YeGJOfW/Gnkja745nbTberzzI3VBNrQQkr2ByOR6SudHNZUJ8MSHZ1XNMUMa+6LTbdnJ45Hvp2/fv7MPttSdeg42NpxMb41eXAosT1wPTI8kdfexFMp6wEPQdz0vgibGTxk6fTxJrPJGEqFGkmKSoIKM5VcRF5TsIXwn6Kfc5fVhOvS873dOxA/0eWW6HecC22K/gZ9P53GhRwQ/zy/p4/CTS+/l5i1VV3KdF9X216tcj+YbnIPAEMxJtLsbLgLt53CDi39i6W302DUHbre0ef3dZ54QxSaVa1P/p552WODJ2pTjN1inLgnzX2dPrpf/+v/3jDYKFA+ol9WRDJZnfnvkRm+uSSQhwKKHhJeoMLgpeKcYU2OJQIgxSAZgqIQllKQUJeW3Q0APmH2acyPGR4OUzLKSUsm8gsl1ilqeAJe6jzBSUNIJNzo8MBo2PeSDzhjlxB4oGYeOxHzrmxANwVDBERx2QVZ8FQHcnL0ZENV4tDuN26rZsbuvFwv7oD//Q/ugP/tC++vq1/cVf/9wGGGh5GfYDu6ZsEOFAxBlqrEXggeT+KnEOY460eVCQxg2U0m6kCk1r5tyeCX2F5kdctM4eFqn3uIcHIKKA5nUBSx6xjgCXNrWCilq/fVBk34jUmuv6/AuwQE+RdrvrTgFA4dHRsR0fndrR0Yn9+Pf/0MFoUQDJyVZgQYGncK0QTWfczBtOF1lgABTM5eHJURBM5VDmGEpJQ7as1i1V6i4cYrWQGxLi4o8pV3xnNg1UVdqXMih1hgAuNNcydNLMKTJeZFTIoNJB9/uT0Z8IC821lLMX1sazoIChjB7GLgCT73Hd9D0HGqPRr8pGf20ewB4+O5+F5nh3l5d2c33pe6DX61pOJh8Zk7Ollx3jnFfqVXdA2u2OtZodK8dMXLJ6gwEz9yy3xWIeDOjV2p7uru3LX/7KfvEf/qM9vH1vrRq0dlUrWnWvcup+8sIuPnnpVHv1Ttdy+rFFDlgCTyGjbZeRJMBBYIjz6Sac5elcu0IEUCAgQ8PAwcAGV1e27vetSr+36dzwsxrVmtVqhX8GJcya1WJwlgwT7R8Fxal2ckcR46Vc8goor9h05bHyjENecxoAsj2hQFnA3bp22TOaTZ2igP08oj8QGXPNlmffts5OrHlyaK2TQwcs8tnSNv2hba7ubPLVt06zN7+/t8Il48YmRSiZRra5QkNBkXkTM2MW8LaHZCCbbTIbZbmNG20rnZxalQzN1mHoY7FkbGG/bKBLIVvHueIDZZ2Af3SIwFPWotfreNaIyxayHcfh2Zh7sg8JPGn/Sv8gN122s26lQMlKw8nbmxsPPM0mA3v75iu7un5n/YfLbRJFCtILvHcdtuVrD4kXqSMB1ZjOo+STjGMHlmchuLDvpEjOqKJA72+N0GRP6p78q2QIGcYpqLZvuEuZSwZJxmg8vE6wLpVZkh1uzCTc45JHkgO6BmcpNSj0/dTJ1mdTubQ1PEqBqkOBfOlh5i51kvWcmjd9X3Ot9d4aSDFzJk0m2O6JpIIT+Y3zpmoCHIhdIgI0sjuKRI1RdCUY+vsc+TyjKsgYW62BPAv0XFTOXl5ebp83lfnpnpKcDbImALO85oHo2MtE84F8l5Ms2ZzK6a2eT8rZtd5uty2D88jn2KuMQz2e2APVaqho53VRjEo2us5chYxefk/1kmw82Qbp2Ur3qZxPgQmy72SMck/Zh9szEwMtHhCP/Te1H5gD2XyMUxmtfHc7Z9HQ9THGZtX73xOAIlslXR/97vs6Jk5pHwbHJyQeyW7UM6XnTLpaiTn/2BnRudPZUeKO9LIqnthzqnaSPmEMzAG2e0oJo3FwTa8yjoElkgf4Xb3a+NxkOtra1/sOvmzBfTstPZPpeU1lnOwDnaV0TnfjoY9mqPDUHOrf3Xrs7FMBU7JXQwAyABjpvgrPHYJrkpGpjSQ54cAG9GU4ezFpSfuIuWCPMrcCqLT28ll8jRMqu3SPb+Vs1F+aD52bXRA3AEYak86O/san0XPo+ulekqMexhg+K3o8f5Ys0ISn51VjUWBU15dcUeKZO9Kxx6DOXypvBD5pPKme0OcYcxrY1nnT+Ql2X/APGafYIVgTrSvj055Ln0WvyV9L50dzCtCe/uhcynYnI5XkJE+ahJI9L4W+FQRDbG3rydKenx/b88NDO+y17PDoyJoHXctbTaeV6xiVKJnb/vhSzFmtqIczh22+nG0D5iTHTEdjt1W85w223sOd3X947xVPy/6TjfuPXvkP+EASnNtzBJ6ODqxo1hy4n9Gb6fLOFo9Da9Wqlvd6Vj4+tMrRkVXbLaemmT8+2fD+3iYfPtiqP7LVaBwqzek3la0DXR6gWAm6+KU3TWdMvh78F8EzkjOo/gIIwpbzptoAbHhjpZJTAlaqNc9snazN8nbXOi+ee/+lcrtl6+NX1oDqiOAjNHtPDza5em/jmw9Wmk1tPnkySodCA/KQbOAgC8EWP4NU35vNi5o1YLj44Q+s4Pr0/ex0PdMaUCwzqM7xlTZWI3D0/tIev35ts8drG7/5YJubW8tn0OSH5Cqa0jsol4f+stjdXMPPvc9B6B1Uf/7KNs2mJ1pVLi4sPzm2VaPmlWaM0Xt0zOa2hjZuMLTKU9+mb97bwzff2vT+wUpQNbOnoPfx3qfhvjk9sgh8F7kHnvJO12r0ADs5turJsW3abe9tRcIec7IYD2w1GHkvpvmHKxu9ubTFU98GE/YLiTVLp9srsFkIyLUb1jk6ssr5aagaoOdGrJA0gotTdMbYGt98Y6PHvo2h9Z2FwJOzN8T5t+lq2xPD+08sF1vfAN1YHk2d0pvfC5qvl+se4CmfX1jr1XObPHvptN/t3qGDmQRdlzC4jOkpNbOuzWwxGft+nV5f2fjyyhZ3N5ZBdY8vGBNQpNMk52WL08vCbdlYReBshrFXl6ccea+yuVeOLYua9cuZvZ3P7MN6agMDBxg6piAZwlxJ9i/mS6t4n9eKn3HkVCrLlLiW2qppEEUYkWyg1LbePceuokgySfa8A9Nk9qdgYFI5zZiUOCBZnrIAOb4FHf5e3z1dj9elS1MbRvfnuaW/UxuA7wnrk67Qd/Ss0tV65vT66TxAJyr8I7ULuJ+C3rKzpCOkQ2T/ae1kU7J+wjr4jOaGZ01p9N0mjr3AUx0s3Yx+UTLhR0okqWBX4En2ynZfxs843VpMQJM/kNqimv99HSYQG/tbeyq1r4LvEJ5T+lH33rd7Ut2tz+g8oW+5rooL5Kdzbdm53F/rGfyHj6kv0/2d2mHCl1KMLLUD3f4q6EUd+lzqOTRPYW5Cry4+I/xu579RlRjWkO+mSS3aY9ojsqd4nWfV82I/6rr0GHf7Igk82TJQcNKJCL3n9gG2ympjtXLZjssVT1DxhOEFtJ4RlyBYVZDEFdh2fI6iHZMGnjaRCnhJpRF71TbWrlatXalhWViV8muuy1rnhWNBD3N6KRENKtvNeun0qfWNWScr21FRt4Nm06t5R8O+lcBvYC0rrf17Y+/RlMXgCxUxIZAE1ox+GpOADFOPJ4nnHnjyHk0xadplVKR9A9+plgvHqsCn+rDxlEIfI6qQi1UIwGMrYDdsfUTkckxugYZOdqdXz8QKTbczvG1MxD+9cr0UKkBjKxNPIFlDhdfw/lGwtbFPBpOx99lytqbNygNPBNM84QZbDYxOATWUONeJPcN9r1Lxjr2T5dYkeE5bDSq+YuCJBJCilFujXrXqcsceor3N2LWnJ+XMRqu5V5sN10ub0lpiHZJciqxs55Wm9zJnfwxhN6IClEQI5gicGsavpDef2wKxSpR7tKohaOXBNNphgMWtN06RrMDTFnuJ/fPcVyiCTluNQ+K92zGqOi0rbZ5tsZMvqZyRf7Pv/6f+lsuQaFOm3/V1/ZN//k82TDbCnwWSkJGy5UIAKwgkBixHnxvzN43hZczvg0cOmESO89QpkGBJBdq+cNTfajbI356BHGnrOKT8L2oGQN2tc5VkYUIBpSw6xuvPSc+T2JzODcGYdce4pNQkLFfzANx41JySxdHIewLxHVF6+GRHXlDmgE27U7TBqZZw07Pr+4vl0I6PDuyf/dP/zKnjfvfVa/ubv/17u7x9tPUmt+F07hkHnlEESAYH9To01AYkxmCXUMVId2WBYRuFKIGndNH/gRESOWalUGRgKcuGiieeT0IjNUR0XX1Xz5w67VovbVQ51jJkUmc9NYh07eB8csjpa9CwXu/AK50ODqh6+sReklEVe3Dxr4DbnbLb9U+SkufeXNfBGs2ZVzcEZQ5Y4+XzHMBNACp5PVXojFuAtZ4Fw96NJ5Vflko2HDx99H09f3AWFiETLZb6yuDRfPu+jD0YZKzI8d4ao4jEhD81NZD8deewDsqP66nyQAZIemalrF0Qxe+kwC4K2Y18DILYTw0qSc7I159/bt/89rdWr2R2eNizHMALmb7MbOjc6hV3RFu9XujZ0+q648oYobMK87vyPkgEG53ec71x6rS3X/7OfvZn/8Hef/mVc63WOw13xE+eX1jR63rg6ezFM694yqrFR4EnUQ2lzoGCkv4cSb8CCXgBGsxXBaDRg0eZO2v9y0tb3j9aMV04bcTSQpN3lBCgdqAlwVDLvaTXipDxJKNGgIrLjNXaqo0QdPPs2PnCMy4AAuBPD92EA30lip0sWP5VBoc/B8GaSM/VPT609uGhVXot65ye2uHFqVWXaxte3tj8/bWtP1zb6N07mz8+WjkLGV8P68AR7mVaVLNhVCBXIv3YGBoQNwAyW5RyG5QyG1IFeHTsVHvl7okrOxSMZ3ZiZKF4K9XQfDIG45VlxFyJpsznFwc+8uSi/Gjs65Vy/h6m1w7o5RyKbkoGs5U3fo6hFKSSjMDTuzdf229/82sbDB9s8Hjl8yNAV7IyXL+yDX5I6cr509/0eGJ++J6MCZ1P9qwqgiTftM+2eylSWaVOg+SGdIEDQtGh5JqSLTqb+w6ZXmf9ZZBLHrjOjVQDqZGfXkPPo+tIbwoAlGPhcp2+B9vm9jsKUT4rp073lhxMnS8qbqVzNDfSsVqTdJzfNU8ap4waOYmpg6gxpLLOs0jzwmWoAjpkre10HNlWkX4sVspyD3QrYyLwhEEnfaHxeu+/yNdNRqrmCz19e3u75VOWY5jOx/5cKfAk+S75IJ1KBrgcbjeaoy5OnVj9rj0qRzVk1MX+e8iVmKRA4Inr8zwEVhW0SBv4ylnWnueaAuhTIEbPI92oe8v+kO2T2j/aizJaFQSSjtVn0znhs76esd8Pc6rPa8339SB/T6ggiLZqClgIsNc1NCbJfv29H3iSfOD9/ftrn6e2zj9m32hPMKZUNikYzNrxXPR44ge5pwCgkpsUMPRkqARASc8TFaW7cQYAXzYHv09ngcZZc7S/V7WeejadPYEN2pOyHQSgMD+SB7LVU726lQmAv9EOSG0X/U7PlzTQpP202+uhH6zup32rPaq9rf2o8QoM6PbaW9YFPiNAQjLC5ysJ3KR702V1rEiUvNc8bGVUEnjSGNMzAdWe5K8S2NIzhQ2hs5UCM6kc2dnUoXKNwJP2XUFFTgKU6Yyk/hafTc+79IADPAAuscpdQJTOEd9jfpXdz723IA6UJsWusbHkmfaHbFFVeGqvaHzSgZobnXfpB515zXOqe/Rdv2ek1dScyw7W+a6WqzZdTD2hx/1bwIn1xgMzgE7tat3Ojg7t9KBtB+2WHR70rE5wp1H3wNOhBRp1529jnwD+12sOspOAg7iajEa2nMyckm49C71HAT949lL/wR5vLm0NZebTvQ0foQaeWQb41OnYwfMLDzx5sCvPbNof2uT61qa3j17FRGZz4+TIsuNDs27HGu2O1StVp057/HBppbtbmz8OzEYzy6HNa5RtVgpJXjxn0TpwOxQKNgAV7E2nWl6HZudOLUTACbAxVjxtgTkHiTKvbi+3O16VZJ2udV6+suKoZ+V6y4pPPgt9LwYjDy5sqK65emeP335ts6d7y6F7Bgyj4ig2//Z+BkQ+KrnbwZtyYeta3crHx9Z89dIrnsqnp07pp34V9EqB+o5EszqNva+u7eF3X9tmeG+jbz/Y8sOVlelJxDdYZyieLLPxZhrs9MUm9JeF/hA6nVphnW7XFifn/mzFxYXTGeYHHVtSVUy+Cv2TeX6S0+gh9fhgxXBsm8tbe/zqtQ2vb8zmY6crLBpNK9dINA3BNJLioHIrtWreAL3UbFnWadmq2bBKt+c0eVRUOds5yQU3t7a4uQmBp+tbG1/dgKDaw/gx2CewAwCWNeuhh1i1Yq1uz7rf+8Qbla9AYsohuAr1+WQ8svHw0WrffrDpYGSz4cA29DlSAiIBZ/zZ2a6KSHRQzLnLlJJZfb7yXldgEXWy9KtN29Ralp2dWO3Zua1efd8DT1WSAutNb1qfAcJOp7ak59h0YDX8yn7fHn/3O7v/3W9sc3dn1cXSG9vPi497p6a2s/QsQJzLc+jNo6xT8GkGgwPBb/qclCs2KMp2VzK7Wc3sfjHzwBM2mGSc6Ghdts1m20RsySHdX4EXbD7JX8miVE6rL/ROnwV9J5mMLSZZJp3I+8hY/gdrkt0jOb2vR6Uf0LN8RpiYV6o4Q0jsrRITeuTbSCamNkqqCwTkpwkGkpsaq7ACnh3ZryQz5ie1a/b9I/0NAKqEJl071ffSp6lPpKQSBRzk70i3y0/QPMuW0tzwugKI0ivS8bJrtIbyPbb2SjKXvEa/as3/vg3AfZDlaXBph0tFXC3fJd3oGbmuninVZdJ9qa+ofanPpWvJdZR0lu4BfV9zyzWUIMX3Zefzrz6jYI/sKQXkHMOKWKN0u+x5PYeSDT2Ak/jSbi8sArOE9lq6BwL2VNritxoPn+fH8d968F90jxT/87ET9Ij+tdZU9mg4ryGZXhiN7xlneIk+vyfRkgVvDQcAACAASURBVIAXaFzRUQR1sIzq5cKai4UHJAg8redLy10HBdlI8jW4hK7PzVzORPnp5xDd43Grha3nM6wJ65BkRuKubTxBGEzIliEphGtPS2ZDfFpb2RjcebkxeL26edV61RB4InkGBg7HB7LMxvnGhpuFjReRIo8EvqziiRv0eEJnUPFEj6cl9gAJGJuNddABVOd4oknwP9HP4EXotSpJDYvAfDVcr2yYrz1hAtuiEitw+B40hARkGD+Jzd5/yUIiA/iSnyVsNQJghJtiFWSDABTzm5VsRl9Mijwi5i0bvYltQB9IMYrl9DkK9xiQ4EDgHbynGrAM8DVRBS/oUcQz5tSZB/+IgBDUegSyMmdKmXhSDj29ygQPCRDmubXqNe+byO/SH35tKuarVf9/WNp8FHiCyhBYj3tQqXRYCsEycL0JbT/AfFnuiMktyyGQKfnjMgaK3ohf1Whp4TS4YHS5z6kHnlhHkjGYF7DqWHzAZ9Hj8q2pvpa9D+639bFjpVMpJr5JZsjvkGxNfRrpDo3XZXxkYZD+078eeNIhHk3GIcMhAdmYFFHr8TkJGsBDflBu7rRG0N0NADLf48YBWNSBTxWelK2UiB5MSlwTzeLtspVDQCB13HjINALvkUxxEBPZjE3LUMYA3vxLZrLT17miDgErTZYErJQFTc94Zr7XOzr0Z757uHdwygVuFgSHL0ji4LmRHschxaRFEujBvLbaFfv0ey/s9374qc/ZV199a2/eXdv13dCGk5WN5qE6guyvOREnF165DegDRcZyJfD1B8UTeaRj5hbjU+BJSnHnpEaHPwk8fRegV4kZ2VIqchQVRZXDGpTsYhug5FrKNkjXXXMlR1FzoblJHUvGTNUD4CHz32737OL8uZ2dXdjx8akH6irRsJKSFedw+C7gTQAlUjCG/SIgjUwxgT/zeegZVlQDXZ9/bhkyPORsp0aGjAg9E4Enf64YzOT38SgEKVOjVIEPPyves2qXUaUsTynzjQXgUIaIDKQt8FAKzbVT4EDng2s1mqEnTgruaSyas9R40f6QQUmg1c9YBGi5Nuc7nc/5cGR/95c/ta/+9hdWy0rWbtUgt/Ix11tHNiUY02xa4/jEukcndgg/fqMemgGWK95bjs8SJKLiCao9NzqWK3voP9jlV9/Yr/7fv7C3v/7CFTwZdr3zI7v4/ivrnpzY8fmF9U6OrNJoeuBJfVEAFXCw072l9RPwhLLS+ZHxJufC14AeaFB/5GSwTm18c2ezKxzAsfd6yqvBMaKRcA0HM/dQu2dQcq9ao7EF6BXsdkURM6oXcNLTo2g0Ds2mvan10pYRSCSbxM+V0+0F2jKaBXL+HaSGO3YwdGsHmUyWbNHt2OGzczv95JkVk7k9EXi6u7MSlBz3dzbrP3mGK07tCAMAWr2Y5UD2S2AZKTkYM2FvRoNpAfVEXtio1rDVwaGVqTQ8fBZ6RBGYioYBRkyt3vSmw96MOo47BdCR4wTuAUYBDfyMxmaVOCOshWcLLYIzxXwpAKyyfz8XtdwDS8Ha29jT04P95otfeeBpOhva/c3bbUadzpn2uCv8yOGtM7pv/E+mZETuqga0l9xYpOGy77EgY2SMKzjv3wtck1tnU86Z9oBfI2atcW/JPzmf0rcC9WRwSBdrT0keSB/qmtLD6bhTR9l1S9TdkhNyet2JrOz6E6YgtIwMb4CZ9FDb6kI517ba0rLqWZkXnTkHb2MQX2sgfZw6aYxZQXA5g5J5qSO2b2tANQXdqOYLebBbD/TmrveUgizKwHSHCO7raB9IZnAPnpvqbzeIZwHo5X3kZTqn7PHU0Uv1H797Flds5OuyNYLAmiuoWBWM0FzJ6ON17U05nJIr/O06DE7pKIswTMP+Cvfx/ZbvArtyUqUruI96qm2ds0QXSk7uO958T3Op92Tcbg3PuD/0LGEuwlnhR3tKulnnQeeA1wF1mG+tue6VGsnID50p7S89H88rsEZzTw+oLCYxLal0jQEmjYnPpXaSzl+qM1J9qkBZOkaNUzKAv1O7R2c87LuQoamEEe7D74yBSm2CowpYpOdH9hXVE9ojqX24vd862GxyRLTHtR4CCzRG2R9aH80bn9c1U8dDclKyTZ/ROVjS9yPKH619un4CDXR93U/ybjIZ+9d0DV4XMKHeXm7TJX2eZHP6HgUziJWfrvOiPOR6Cual49OzyT5TRaLOUyr/fG9nIQAn+aN52AFdu+bWCtrI3nM7LlbspPtne0gisLQ7W/H8lHaOpcaX2v3ay6lelV6SjpXMUOKT1pF/tae17wQccT2BgbzmVJ+RZUDj1/7SXhWYJOApnQO3n2ohMUff1/ymeyTdb8xZuocBJOQzKqivs8H3oLKE4lnJLthwVJk7/dxmbc+6B9aB5rde2EG9Zr1W6LEGRVCt2QS1CfZ9KTdouStNegJFyjOSoCq5jaFMHk8DtZqngAZfCTsue7ixx+tLrwZaDPs2pN8NAQD6uXU6dvT8whr0Mmo3PRFp3B/Y5CZUO0GVV92srHF2ZuXTI1t12l71367XbN7v28PVja0vr231OLQVvRrp99qu26IKNWCksGn1PDmU8a3GM39m2A20DqtZ8HPVk4p5B2jZZiRvMstqNcs7PZs1mrbudq398qW1n72wcrNh+fGpA1er4cQWTwOz/qMtb2/t6e1rf+76YGSr2dSyVWjcjg8AcLLg7NBfFB1FcB4Q6PDQmi9eWvHsmZWODqzSC30WAWKoWlmXM1vY0hpUidw/2PDbN7a6v/bA0+zbd04vTR/TDRRorZZXWI2KkCjKei/Gwdb0vn5F1Q6ODm1B76yDA2ueX1j56NDWtaqDdd5jgoS0Ss371/IM88cHs8e+Ld5f2eTNe1ve9S1bjTx7vGi3LG+2bQn16wLgDplU81YFHniq12xZlG1GkK/RsHobynd6js2tPF/Y7PLaxm/f2vr23qa3tzYfDZwC6GHYD7KFvg8Eweq1bYVVo92y3tmZbUhAweYiY7tCE/aljfsPNnh4sOrNvTNYqNoJ4BSb1bPzCVdtdhnPDuBFmSb90MoqNpoFFphauRYCT7BZnJ9Z9eLUih/8nhWtthXtnq2Lmt/f+67B4DCdOJVvnYq3wZMNX39j97/5wubvPlgxHVs9K9k0D/rhu3SL61kA35gF7jIitOzagohjglFUBuUlG5ZyGxZlu89KHnh6nM+86svh6W1yVfDH+ZkSLHY65uD/6zOp78sYOCuyIzgr0tWyAySv0+eQDUBiRXo92UN6zfusKaE1oXSTvcm9JIcZBz+eNAv2MB5/1CNQslPj0PgUWErtaj4rXcCzycdJbRvZBJLTqiTB5uVz/J3qztTW05ykIGi6xh/J8KTCJrVzuZ5YdWRvcl3pC+kq/S2cUNfWd9z3jNUo0pPSz9JPsjf2bZSsFIIg+7bnTscE7EU/wneCbbf+qKI4tSFkj6X6MLU7NU6tqfZDaqeltup3jdHti1iNpTlJ7e50DaXPsbdhCtLeYI3lL0r3yhbWevPMW9aoiGtsE6umgQ1D19M8yxclKJwGvbTXeC3MX8BEtA+U6K55VoJ0ur6yA4JdGCreHZuIa4IukJ0GGw+yFRPOr0G1S555JQzYRnu+sFq14nR3njgcg0oEMdC3BHfkO6nHE7pD+zjzfqtLWxHUWq2tWcqsXSagQ894qqjmVgUfgGEHQppaYfPc7HE2tQGtXDwoZNaiOicvrF2uWqdBUkXJfSNk7TwrecUT1TNUPPGs+LVUZk/o/TQaejCHwNOiROIS1Hn0zlvbQR6Sh0kI92stFx6QJ8ABtl7PC++/hA4erZY2yFY2jdVELSq0ViQzhMBTDpUu/cA3K5s4Qhho4/z84a/yDEXN8SbmkvnuUYFahADZZLWy8Xxm69j31vfvZu36m7UjUZ2/qRTytBmCXBE7R5d6cAk/nergyJBGEBGr2fubO1XSxueGwBNjQUeteYYsd+pX+nsRICQQVSlyWw2mVoPxqKiG+0c6O/5mz4OvUUVGxdNkvbIpi7jJnMq5VikM/ckPPT2p7C7XCpvOl26P0vuJveJnOsYTXJbFmIefydgqADsXliGYi0iyYI6pesKO0f6mgk1nVLSDJPKrWtj9qChrJYtjRxUfY6q/tvIkqchNZcxW3iWMT6nNXvpX/+KPNwB3HNzQZCscCgbDB8kGkuEuhwXDG5DTOfkjTYLAaA+4ROCA65RrQUBo4HJaJODkWKbKQsJHAIYUn5yV1AlBQCn7fUH2VFS8LIQry0pwOhnv+fm5ffrpp25I/PrXv7bPP//c0AlSAqmikrI47Hb8ADO+Vrfjjj5zg/D1qoxYcbJVquJBJGsuiTKmilxAFfN4et62s9NDOzzouBH15t17e/fh0QbjjT30JzZezGwRwUn4jr0BWCkYFdqQUliiZdGYXAnHjHMt+lYD6pdY0cSfKDY+JyXk67AJzrg2VRp4Yh4l8JlDCdhUyUi5a9NqTlJFrvX8LsOs3TrwirtWq2PHxyf27OKFPX/+ys7OzqwBvQNOS1KxpkAmz8C9qZ5J91PqWDugnzR4pNmq77FIL6LAk/ad9omcch1OjR+6jfD9AAy5kUZpZTQ8BLj6WYsVSClVns6XlJ6flVKgINkPPG2XzwIwqesJXFcQkCCa1lRzr3mWYaIzKK5mfY5xsPf5PP2HPNjoTex2PQQ264VNHh7sZ3/2/9iXf/lTawJWVjY2X0y811OpdWqVVsc6z17YwScvrXF4aK1O25U1mRLjdWigzbni86HBYwBxF9OZDRdjG7y/sW9+9nf2+m//3vr3d7bOStY6O7DTl8+92unw9Myo9iHwlPZ4qmQ4TbvmpamBKXmDokhlD/Om/a7AE1mU5NPZemmLp0cbv7+2zcOjNVaZVVuBqgRnrU6TQBoXklcZGwDSm2wLmON0xX0hg5yMDM+ynM1thdJy2o9A/cGPAk+Sx5QMsyaAFlz3oX/tmTaVtbnj56BIt2u98xPrnh5bNhzbHBpVwDWc4/6TzQYDs/nUZbdnRESHxpV25EuXfB7XQ5aS03iWcptUCps0OrY+OrRy98Dyzmmg4sDxN3rCEAzbWL3RCv3S6KEYgQzNsxyScK6hzQsKkQqpeq1hRS00hCXbf0nfp3iWdX6QL8rq2+TBMVvMqPTc2GDwZF/99nP75vVvvOLp+sPrbWBAVSqShWnQQ/JvH7gi8CuHLD33eiYAKDllAjwl3328Uf7uHBH12QkOqgzk1BmSg8t9eV/nU05Cmm0mmZECwpJXXJN5klzeZrNER4n7aC2CrAwZi5LfHpTbBisijWsSHGMeBUzLQZIjJH0BsCsng3MlJ0U6SzI11U+Sq9KpWvc0oOdnI1L4Sb6mOkb2xpAAcTUEj4JMDM5wAAegKgmBaclcOTmp4yL7R84l42C+2b9u3OIARIcXveyGfUwmkL2T6t3UAScYIGdKdhKflUOHkepOUcwqlGOp508BEclz6QPXdTSJj8Y9STJ8n2QLPutrt04DcbvMWD+PEfDZD2xIjuqZpF+09qm+TZ3u1LFOP5OuveZG8icNgrk+jfaJAJ40KMd7evatTYEDmNBn6kzxPusqwEj7kGAT/Ot8zt+L35dckJzQuZO9ka5degY05tTxTe1X2ZzaP3qP+weqmXBG+VtnTXMnuajvag8ryMLnANZ2Nk9sdB3PtK+jhUo22RcCoWRTpfs33bfpM6RgkOZFNkQaLE6TlTRfm5j4pTMvHZE+Y2pn7csXklS4VwoibYHD2C+N7+t95kxylPEMR/2tfaV7a5xy2FJ7KZ0Df9ZlOL/pfKR7Wz3CeH8LcER7LsidIEM139Iluk9K9ZnKkFSH7ez1CAwngScC7+n49/ch19S+0n7i3jp3UP2gQxTQ1v4P+jkkammsAr/0mXTvpO/pTGjf8K/mQIkgul/KKpH6JZKHfHcL7ER5ldq5+KXaD9qL+ptnBPzHRlTf3jrNxpdrTzji96Nq3ap5ydp5ZgfVqnWgXV9BKVa1drPtFdVQp0GDU4XypXdgjVPo0o6s0mnZslbYjCqY2cL7AawIxK1LnuE6JGgKHTCBhKd7W0/GNh0MfCz1dsea7badvXwRqKW9+fTa5sOxTe8ebPE0tM10btliZgVJQBcnVj45tlq3HdZzPLbp05PNvrm05ePQlv1RqGTv1a3ca1m5DjhtHgyoAxxNprYeTy2jKms+szFVWtgDw5A17WtG4qMnWe0qT6neKtWbVpyeWnZ8bMvegRVn59a8eGZZs2Gratmzr222ttVgaKvHvtnjo41vLq1/fWXVqxubjYZms7FVvZ955oDJBLsxUueXoeqrty0/OrI61U7n594DKWu1rd1pejUZfUUJPE1XM6sA4j31bfz+g22uL23y9tIm37y1Al1bzmxVK5wZwLKyjeiPlZdtNpwa2c/cnyx8qq0ODg5scXFmnVPoq09sVW/YkkxggsmlwEZQzRu2zvGZl7ZeTGx1/2jj129s+ubSyuOplVdTbyietztWpSqNRDR6mmJZua8Qn7NeeCUVQbc89gYKYxlbRp/Xyxub0LPq6spmj3feAiDLQ3IWTAgkfdH2gMAOicPY5GR4d9s9y+s121Tr3l/CqdvWC1uNJzYZPlllMgvBUPwDWCxi4AlKQiqJiozzEZOnYlxbTBXshVoWqI3AjmplbKqqWb1jlefPrHpxZuVXL6zZO7Si07M1VHsAkJxTfFb6TVUK78mVDQjYXdro9e9s8vZbKz0+WAUwF4QvoYrb97m5huwKVRqkVU/TrORrtqiUbVat2WMls6vFwq7nExtAG+gVKSFZOcjjgIO4/sf/WIfkHtngWxAvJqBI/7vvTMUg1cn1hifFCB/R/EkOS/4FXbnDxnZjCDKN8wcVXWpv6Rq8xz33g/uyhwTM46/rJ9Vd+p3nVKKVbEn5OfIpZNtvdVLCziB96rjYMvSGV08d+dH79091EPuGZ5CNJhuWNVXiR2qLSkdLp0um789x+qyy5bWGsn2lBzQePTfvK0jlGN93tDLgmVynz3aBQb0mvRaus6MKlm2UPiOJHakdrXtpnVOdJ32aPqt8g1Rna932533f/nb5EhND+L4CMppv7S2uw2dZV9aXShr5zvtzs2/b8l1htNprIeBTBN+zFKtpIyiu59ZckVAg2zxNatn6PZuQWMa15CvrfLlNRQVKvLb2hBhQwhoHv9Dt8JgECe4ku0i2tdOxkbRA4MnMK5JorXC0NqvXCq8IWtF6IVa4B8o05GlIsvS9EfeMqNJ8z68zm63n3lKgaZn1oHJHRqLt843rXIIUrnupdKlWbbxe2iO9mEj3XZkHqVrlqtUt0J06/W481/T4XudlG+Vre1pMbQLGVIKlr2K1ctWGRrsGwkDojMKoyFHFEwZCjcAa/ZpiH2PmGXk/W4N5ZVYvVz3gRVUWgSEqnkZgVyt6VUHrG/olMS7miGAWwZfxZhn0UQyieL8lemfRRwr9tQo2fXOxtryKbiy5vKZfEupKa0mPP4JIXpXt1cQEXBZe8YQ+qGKfeDUTjDwhSYFgJN9hTrv1puNf3tcxYoHQ6NHTydkGPBF75dR6YJYFAS6KGQgS0V9wEAKvHpgD+VuuHPOqxmAq+pwxD9ZzG4MLol/piZmV/Ttcl/UYQwNMP6lG3Sbzha/J1u5KAk8EnQhw+T2hQ4z4fBhDzdeFwJ8H96AITApT/ExJl1Oxxvpi+/GaJ/0Enx/7QT8KPKUyWGfCZVNavRexTclBrksiu3R2ihuX/u2f/JcbBIlz6cNnzwaahdJFCWiUKIeevxE+OAM8KMEXNhTCCKoohuugFVRz60jXVeyyCaTQJVTkAH6X48ZgU4eG76SBERcUsQcA4+NnCv0cJYeUxhehaTiTj1Kk2olx//jHP7af/OQn9sUXX9if/umf2mgUgCgJBw82RBo07l8jQygKDCKvGKNkoD08PNj79+9j08xdDyqMKoEjayKr8TkEJHB9Di/3YK56vcJa7Zoddlp2cnJk7z5c26/+/mubLirWH82tPxl5eaE7EzGeDsDrNA1ExWN0PjhbwWACLJSjB/CpTSMl8ZHiDzIxBEwiQCOnMzgbAazQIUirzyTw+b6MI5+zmKXI/pARonnQvTWWtEJJ40iNy3qtbScnJ3ZycmbPnj23s9Pn9uLFSzs7PQ/zSBPwWNbNntV3d8GeyBseFayUnpTTMmYbh72ZudBQlZhfaxP2howFgVsyTtJD6JWlseJJ81UtQp+KrYCNDUH524ElOOb3OGr1tzv12S57VcZQalTRfFs/6ZnRPI/Gg48MJ+0FGScCnRgP1YsAp5o77WNKWTlDvgfpPxTB8Ea9brNJ3wZX1/YX/+7/ts///M+tY2uvelosJ9Zs1u1uVbP22Zk9/9Ef2MlnP7BatxtoqnKE9MLePz5au9nyQCL9ftwpiTy5XgWEsH4a2Jtffm6f/8e/tqt3bz3TonVxbK2Tnp2eXdjR2bkdnp14tmfRbPiauWwhsyD2uEhliYy57TlNSll5NgVXmSPPiKCqYT0LPZyGAxu9u7L19YO1OW814lErz5yGpoXMCD6H7IZipNZo+nwpUIwzqKAF87mkJHY2D4YFCmMyjXR9m9D7KRpVABUhKBQoWjwYv17Z+6vXruBrtF5cbdzQqTYbVj/oWLlZt9psGcZRLTulybT/ZPNR39aTic1G7MsAPEmBQMXhyjtyAd/YIgS/VmSRZDYlg6LTNTs8sbx3YPNK252jerPtVB+T6dSmi6Vn/xJ4IqgmA1/zrv3F2ac3FmPwc1mvOf2ISp69GTP9p2LgmzUUqO+ZrpuNjWZDl8n0TUApQ53x7evf2uuvv7QPl2/s5vKb7ffT3jySNfwr8FnnKwWzKkUA/qVvGEMqDwApJMt0DhmX5K8Cv9p/PLucQ2Um8nkFqxS8kgzwPRipAtLvadw65xq7nCfeZ98hfzVe6Tk+w+8KfPG7wEfuq3lyh3QR5KscGzk6kjWp45LKHzmkZAXxfTmSfGY/cLZ/NiVb+Z6CVQJu+dcNrlhhy7j3gUc5WHwGSh2CwowzgAa76g7E+3y+oysUAJo6wcg77AvuK/0iHcDnAg1nCArwPlUovM93FPSTftwK6uQXAk9uANZq2wARfzP3bossd/pXjqfmmefRXGyDS5HyROfE6zVj4JbqPMZIQ2vGjD20XE0+quBJr8N9ALZ2ujQAkPuBvtShlf7V/k/3i3Rluh+ZK+nHFPDndZ5XgcDU2ZYcUHDKgdnY04fnEzjk8n05tyL2OdCZ9wAm+eGxile6WfpAGZiyL1KDmWtoz8uh1XrombmO7KlUl2of7DvrkmVygHU+g51d/ShxizGhp7kGOllBKe1J7iHKRH4fDvtJtVSwydGPGjO2js6Y5IHmSXpKdnuqL93O2ePl53P8pGCJ1kj2k/aAzvh6tQtw6r10nrQ26bzrHIQgTVgP7RUBUWnwXPas5FiwlQO4RI8ryWF9N5XBOvOSw/v720Hq5EfzspWPkY9dOkH7gnkJPlWQh/I7tLck19WUWdeTrNT7AuLC+EICB8EinRf6uinYLxmenj/5eZpnB1zn8+2+InCdBm54VAWJ+K7LwKSi/h+TddoTfJfn5X6q5Ev9C+6tOUrnfn9vaQ115ng2BVy153wvLsLe0N7l9xDQDTrXbYxiV3VQxQdYbaxayr26qTKdGRY2gafjWt1tvtVoYqV5aPi9zsZOg5NtSlYuoEnrWHF6bPXzEyt6bbNez300Ajr5quTJVCTmYF8BLuQ3H6x/d2Ozpwcz/G7639jGml0o/drODuDnD05+ApyzhVczze77HoRqUonfblrl2bnVAfsPO6FX6HTqvQkW317b8n5gs4e+gzHZYdPqJwdW7bS82nxB9jaUxpOFrYcj7xdBYtLjw4P79JPB43Z/Emjxcxwr+Jhn/LO83bLOy5dW/+Slzbs9W/Z6Vjk6NoONolhaaZ15IG/+NPb+VGuCaw+39nR1be3LG5sOHm09GVodGtzcvCH2yO3NkAld73Ss6B1ZcQx92zPLTk99XsudtjUbNWcLgDmBwFN/OrR8MbPKcGizq2ur3d3Z5N2VVzxVyZSuF7Zp1a17eu4Ua5dF2Zr0Wp4tPUBIYNDpk6sVOz09tX6vbQdnp9Y8OrEZiUBOo02/q9ALrFKq2Wg+drDL985kbI+/+drG37y3Kj2TlkObMWfdtrWeXVj19MRWJKNBIk0j+uHME+nyOnNV+BpRPUcPCJqFz6dPtnh4ssW7K5u/f2/LmxubDftezU9vskal7jbIHLo5qn3wqwAtY5/hXq3p/V9XAJbLwJ5QKW2sCtg0nzoY6EnD2Njq34wYx2aiZ1ZWeKZ7EOwEqEJWuJ9RXl+SRQ/ARZZ40zIYOGp174dF4Glzfmyd4xOr9w5tkZdtVQqZ3uAqVNo9rEuWUSnw9GDrq0tbvntri/fvnFZwNRpaqRbkC+dcMli2r8uHBcnSAcAEaARASwNPBJyADpf1qq1bbXvMzL4ZDe1yPLSxsz3Q7yXgBgFMDzgTa7zE9iGIGRMDUt8QWYOeTTEO4Tq8LhtXOk3ySn639MhsFnA16cdUt7kuIM4ZzxvPKP2iwJMCTPqefFfpFPmQ+l5qgwmDwDf1fREDyin+I1nJ92RjyD5x/zUGm0js5hmw5WSTyn7Yt3t0LddhgMOJPpD9wnjRBUoOkt0vPSkbS7YZ35OdIvtQdql8Dtnwstd1fc2/dLTWiteFewo32ddvo2FIvtAe2eJuEVPwapbob8le4vPSSdNZ6LGp6+7bD86yFhOLU7tR91TbkNQ/k40gjDH1r2QvaL9zX/YMc6Jx8nn2NffFt5btxWfYJ8J/SIDlfT4n20ljTO/D76pEYrzSwfxeqza2tqj2t7CzYOME+1B+t9Zdr8H4go8rjIWx6j23ZyfBj0qfV4UWvE4/cfkoBAJczM2DPAjne+htI8JYCMSXQj9EbIQ8s95q7ZRrCjxt6EEEYw+2nP7rZAAAIABJREFUaUbhRmDo8vHH5CMCT9yb689nK5ssp95SoFcu7IAKbRIk8NvyjQc7Klb2oJbvrSyzwWJmQ3R5rRL6O1E5U6l58nG2Wlkj9jpy3IRejrWajUoru50MbEQwgr7bnPVNbiNaFcQeT56I4YUOK6/SJQFiM+hbLS8MrE/rP6RnEnZthR5INauBN88XIeBRy20MfjSfemygBGUogSd8Dg/+rL3KamxLm5LEksd+rJyXxSpUL8WeUOjl/HHounFRyay/mIfxeeAoxBVGtvTqa+YAfcTcE8Mg4IX+qvqHS46bgfWW88yrk2BowzYk8MK6eNK194gshSBTueJxDCqZna6eoFBW8iAfmJRXcOUlKy1I5IiJZwQG6YdFhRhVzjm4h9kwBp7mUT8TbKV/FNf3AGU5tzHtIIifNBvObEYVGoG9dj3ENpzyX9gTFMmxIGhONfRs5jq1Uq1/FHiiOizYt2FfB8xwxxCH7C0tdkmtYj1i/iQLrRTiH5J/kmGSSeCZkpepTyifoFLbtWpIcYTS//An/82Gsi4/jJQ/x6aiLrS9CdjcDTMdnm6r54AFwsopBMiQIjsmGi30x9FA6/Wqzab01wiGQ6/X8wi3lwB6kIO+OsGgwNjjGurHhDEQlHFs1ublgSGwAkgrYeHlcXFiJNAlpBxwIeNlvbTnL5+7McXB/ZN/+d/ZwdGZ/S//6/9mr//u1x9ltMihE4DRPToO4O94Yp122169+MQpsd69fRsc9mbIAtDk868ACT/40LWoP1UsgWbDS8jWGqF/ECVx589e2Dor2+df/MZu7x/8vtd3favUQnBhMp55Npz6UrFWVGzsAyFy8nwsWShVlfJIjZdUwUr56fn1LxzEckSpRHHDCWw9Zh4jOPlRBJZ7qyE4gpUAHYpB4IqMMzmgvCfQVcpPRhDASqt95EGJH/3ej51i7/zshZ2fX3imYniulQMxqkrTgWEP8D4HU2PVvDCv2isEOVKDRQ67DpqMGK2rK6ZIXeTrnG1sMQ+R9AD+BiUVFF3FnQqEBO8HSrBAAeiON0GGcjC8uKayPbV/3WCKPS0EpKTK2QGEpBEcFEo+7lJQtPzufdsWwfjhR9lqPgdZ7qWzAm4HT33PZunTmHg49HU7PD/3nk3QSqE4MNQ9Y8DJxzc2XY1s/s29/dX/8e/ti7/6/2xTGljRojS3ZetF2db1pl18+pkdv/ye1Y5OnBqPTM7VYmbTycie7nC8Nnbx8tRefv8TF5I4QuvFyiajqWc9Qp929+6dffHnf22Xn//GM1Fbx12rHLXt+OyZPX/5ytqHPat1OpYxtzDj4UQsN14OK9nF82tfb42xlXlPBK3zcDzweQoG7pK6YKcl4VnXq5nNcWifHm2Jk05mLKXmWe6NcDdLKpZmVquRoVq26XxunUrTA8d+P/jGYwUeZ5ox9ofQcWxcAfA/PQActEeBkk2wWtsk9jxi7E+D/jY4SHnu6unOy5nJEi2KqnXqTWtXqlasch8fpO040d3jntUaVRv1H2388GBLqjjHM28wzY/z46spL4ETZ67b2BBaFkD39cbG8KTnVVu2u7bpHps1mlZqdazabFtWa9h0sfEmjpwpLz9n78a9zzVkbHEu2euuB1Do0YmTs6S1YVytTnebCJACwDq/49XES9CRL4/3DzafjWw+G9jPf/5X9s3r39lqPtxmD7pRESmX5CAoq0uKUoarHEQqnvSaAK1QLROCIqmDxLUUFHRwIgHDdW4VAOF9D2isgwEl2SRdJh2S3ofxS8/KCKSHm8aXAqtyHuUE7p8BnQVVI8lRSB0sl3XLEESTY6VnVqAqBf7k/MoJcRBzgXkZfiR3g4MfwIL0J5W56XVdbkXdLyeHvzXfciz0DL6fYya8V6RFIDYYTSGzKRhBa89U528BGzyX7iVQlXFpv4nTn7Xjd5JQdD9lDOr7qfPFvVNAdOuslnZ0b8riS/W39Jjkk2STQACo9FLAPN1zXEf9Of15Y+9H9ITLGCqpix0NrF7TXGgP6l+B5bK95DxrrRiTwAvmwh1LstXjj2Sv9jjPpP50vKbn0DUkM7RX03/1e7PR9j2mNYRKUfYQKoqMSf7mGfhJgW1VbLA2KUiiPbB/Jvedap1pXk/tJu1j3/+xmsjP0l4AW3aEHH7ZBQ7o1utuL4eM2UA1Fs5/oHNk7E7ZUNtRAO1s8CCf+A7zr4zm1IF32yHSg/K7bDyBNPwrGaLnllyWjaX1UcAs2D+7XphuS8XEHY1fclXrx0e2ujiRCTpvkhMCDrROu3sH4G53vTBPcoLQ7al8kCzReWIesTO1L5SwJhuMOUgdqlRu8Rn1KOAe++/5M+chEU17XuPUmcFe5EfnxG3E6C/oTOj8SV5qvzmwRC+hhFlBwJDWUfcJezXIMWxWySLJJa6pteO9VO7obEm/6Dk1R+n7++sv4HL/LG2Boxi8cnsyCVqm+0XyND3/2g/Yqwqs8X4K0vk9InCnYLJkG2MPCSdLBwtq5YZXpoyXU6uUAsVMnerfbG2nVrOTZWZVgJFqbo1W3TIo4aBGzgAxclvPSLAprHN8bBuSn1oN65wdB9Ab/xHAvdkKzziZWL6ceUXS8Oa9DZ/6Nn0a2BJwCZpl6GMaJPM0rVmv2VGt5clF9F3qzyf2OHi05WhiVSqtkCmNprU/eW7NF889wFFr1W2zWtjD3b1139/aNdRvo7EzDTSOj6x80rVNr2nrWmGtcjtUz5D8RuClP7QyFGOjsQ0eH+z+3aVtipKDXIBENexKelQREK/SAL1jrZfPzJ4dm0Gt9uzcabU3GRm5Ve9jgP0M2DYbjW12/2j5YOo0dP3LK6sOHq1/9d6ml++tsV5ap9bw/liTdcmG+AFQkZWrViXodHFhdtKz8tmBP8O6mlmrEqpC+09Dt5+hvy4mQ6vACnB7bfOHK9uMJra5G9h8MLI1ANjhkdWgoT49tvVx1/0M3/Prko0GY5vO5u7vkOzYr5Zdh8KugU2M/b4BzKkWoWcWNLsTgB/87NwrKHmuxftbs/u+ZQCE65I1Wy3b9FpWenZk+emhNxkn6aTV7vk+kjxWVZnvE5Lg1gNbvr+y/JsPtvjwwYZ3t7aYTbxKaTNfW1avO7C2LIXgE9ddrGAdCJWgzWXd/Q6CqwCo6EenCiKJmP6zm5VXOVE9twGIo48FgKw3Il9YXoq6BIok7CQqpjxBOVTlbKDXY1+QAOq9uQpbVlqW906sc/Lcmj/6kdlB29YHTTLxnN4Qf4kEN3yDyiI0XCfA/fT6rY2++NIOCOw+3Nn91QdrFCWv3AKbmsHsUCUjPiRzuk1DNWEp0sLRL2iz9mpCUdThg+Xdrle23ZfNHvKS3S8ndvd4Z4+Dvs28WVfwwWWPMG9buRVpPmXbpuCZ63xCiGSNe68M9d6A9gj/aeU9gFKZL90k+w1wV3YE1bshCB8SwTwwUqn7v0pMIrFJeArtIryyLcF3BOpzHewEp9SKfdGlyyS3kY/CbbhHmjTFZxQk0OdkEwiv4W/py9S2Sf0QyWS3NWPfKgdAqeYC96AXS6Sa3gYAYm9AvqtrpT5hqt8VNBEguu/HfJdPIRvAbcKYpCqdK1tQz1OjEjEmVihhBxhYNhBsLfI1lIihYKDjg1D/b6n4Yr/bSL/O66nNIDsl1ZWyqTUuyQnpS+nMVH8rYUNJW7p/asel9u6+Xe7+fgwwySeRzSHbWvaM9LT2lGxazTt7lR/WiXvyt/w/1+EEC5LAmmx/zc2UVhRJoA79yD25Bnsbeay+vVyfnqXaa3XoSwmSJ/4j8nWLN5YyD7ClNqYwCNbObbEyPaZqnmxBZS3ZAK1q3aujwMIOFyur5xXvR0cVJ9gVN1xkK5dFtUWoaHH6TyqMSZRyXF3+7yb0WoTFp1yxXrXhdHs51wEPQkxCoxYDg1TGjEggwJ2p5P4ZgiRe6VTUrF1rOE2dCkkykg03K+uPRzaBZj4mJ4G7MH88L69PCYrlmQ1XcxuTKENVTrVqdbU7Ae9YkCwz9QQH5A7JDZXJ0hM+5pWSzTNocmkzEfpSQa1X0FeQ8XuCA3hhCFBRY0UgCPusESntqToi0ZxqoO6mbI2FuT7i+lRiPUwnNl5RVUopWcA3wcnkr/nZEDYpf4uKL/WloqqHXuZe1bOjxySoQ2wBnJYCW5JdOKKMe7KehWoq+jaVSk5laNiN80Voc8Nq8hzIKtYNmnYCjTEYNYGOL+IcILCMhf6OjhvRI75WuG3GPRq1mutYp80tZ44dZ5tdUtQOs971PZzF/u4VdFCsnoKmmOAfuCG9KgMmF+aLawt74Pf1fNfGQtiYdBNnmdiNfLbUz9dYXB+mtPmxN5SfX5IKIv4nmSb5Vfo3/+I/37ChOIweeGLjREfaI4DZxmnqOKBsxFMMwGrDaZqur6+3igclxyDIYA8PGZT3yoHtsDg40ghvRem9t0cWe6xEsFjOurJQMJQEGnj4MEb/JPgYrxxDCe5UoBO46nY7Vm1UPbvx+599Zv/63/xbN/r+p//xf7Zf/fzvto5p6iBq8jfOxVxYo1qz87MzOz06tvvbO3v75k0QmGScxQhhKvyVdYvhuc2AiRFvDqacKQJPfO9pMLST8xf24tUre/3NG/vV33/uhkO9FRqouqMICOicirGKx3sEBWMlBUFSx5DvpBtKzqs2kTbk/r8+0bEUXGAphpHPe7ajFoGj39ckcRwFpLAeKBwJBuZJTq2ylLVW2/WMSog5I8DZOzizw8ND+/GPft8+++yH9vzZK+t2e9vMpM1mGYKmZOfv8cm7YFqG+UlBlFRpw/GqQ6QDlho2KVgo40bPICdegaewprvAK4EnGrsiwHh2D0TGrCU3VqgkiVReKagtJeMGUgyqptUajENABwJYP2TP+lmIgSd+9+rF2CfIBWRcAzcmiehvAujE/3c3t36m2d/MJ9ksL77/fTs+PrTDHnNOM+lxiP6jLAqCKwN7/PK9/fR//3f21S9+amvrW6m69sBTtdy2TbtjFy8/td7zT6x2eGw9mgI3m+480f9q9ETmRGZnL47t4pMLK3Ge4GyHjmK+sskUA2BkT7c39sVf/sze//oLb6jcPOpY7ahjlWbbXn76fe/x1CCwHQNP7iisSw7M6XzqzKVGnIJueo17BXqlABQvCH4xbxkaaeWgAXR1CygIl2srOHuzhTtdNBmm+WC1FsAdAkOtvO57j+wF7k+mqxtOULpAhbSaB6qL+TIEn5axX1tsjkj2jWfox8bL9HZSM3kHTiZ9mwK2ovgI4FRCBkojK1vNMytQNgsrlUtW1CtWopR6OvHA2XI686CXn3MncomZDjHwxOtPGVy5WBq5Z3xOK3VbtDq2akMb0nRu/0q9aSWyLYjTOYgPX3LYlWTupk6DzlpQagubDEfbKlpR+kgW8D0C8pJnks+S924M56G3HT8EnmbToS3mQ/vqqy/t6vKd3V2/3X5fCjfIhZAsoTOdyvDUWVksg8GcyjcBrKkRLiBs61Dmuct9X7sIDErGymnx8x3pz1JnI31+BT/0zKlsdZm22VEJpPMkJyO9lu6/FRjROEvB4H3wVNWz0q0Ct1OgNV2X9Nl8nlc7fnhVEugaCvoJJNezyWFycD06Dd/l2KT6Vnot3V8O+hNYWoYK4zAnuz5C2AZkFctZ0hxrzuRwS29JLnMPJd+4UxEB852eDEkIei7t/31d4vII4DKC1tKjARANdoOAjlTHpnYK86v35CSmzjfX1t7aUfCGwJMD17UAmO87jNo/AgNSx17zLgdS35eznjqugHZOQxOrFgUA63pOtxGN4nQfpXZBuodT59lft9DHUs8MWCYgXIEnVQU5oBY5uAWQ61yntkm6D5Txmn4uddQFSDGW9HXJA+ZEtof0j/Zyaovp8zqbYhbodtu7RKPl0obDsdvifoYsBHY1Nhn1Oqv8LbaCfdBJcy3ZpLHr2QVMaG1SGZ4+K+MUcKCzL3np+x+QOp4P3k/nNtxzl6G6P4da6/R7WifJBfXw/K75514AEenauU5JKmA4MzwDNqTr5RgUF9AimZTOcXr+lOSiz6dj9jkv7xzHVCbvwI5gy8tG1jrp3Cowq/vr7LnOJgEKWt5kXnUWHZiJ4OVuTOGzJCtIx0kOSD4KHNRapnbzfmBccicN3MtX097W+d5fd51XsSPob+3/1GZL7XG9L5mW2uzas7q328mxubKuIVmi+SOxsrzOrF7UQZ+9iiQvray12lgxnVqnyO1oXbHjdW5NgJQCCrOyV+xT8eIVZVDCrcDVq16dU2rUbd0ovLof6bwgYJGVrUqiDoANmajTiT3c3lo2H9twEIMi85AgxrNX6lXvD1qvVKxDNrNt3LYi43c4G3l/p0ap7K9v6g1rv/rEuq9eWt5peeCptFl54Kn29Tu7haZtNHadVT3oedCG/0vNum3W5FNvrKC6oz+w+d2jLenFNBrbdDS0yWPfljn2KvQwJassSpavc6fX415Z48ia56e2Pj2w5VHPas/Ordzqep/bBr1AVwRClgZdNYGNJXR7TyNbPAxscv9k9uGNjW9vbXlzZcVi5kllRpNz6O+oBuRatbrT3JWPj635/NxKhx2bkotZlL0arVwq25Sg0nhGiadt+o9WnU1tSWXQ/bVXkVH1RXClqDasODu12icvrHJyZJvz06gL4fbDR1v4mjYaLfc7H9ehahzbGjvYqWoigMXfDqCXcmtRgW8re3i4s9nDo2V3A1vePDk1N/uk2eqYdVu2Ou1adtyzRTlkRW8MPydQPfnZiVVlbkdSeTi+98CTvflg6+trG9zdel8kADKnbiQxgYonQDsCF+ADgHIEvOm3m7fiuJfewB5KJ3wCDxItVzZbBwAtx5acE2gK8tgLpriGN/8IoJXLhNjTQX1KWKsKGfybpQOGWVG3Rblpm9aBNY/OLH/5PatfnNrmoGkbMuRrTQf1sMIqVPTGwBM4z+T61lbfvLPq7Y1t6MHdf7DVuO/gvSfG0WientORTYckxWl/GLAU/L08C03avQ9ISHQDnF3X6zau1+ypktvtambvH+/s5vHepvOJzRYhsUoBjjSxK9hHtW3Vi2wWyWK3DTLsKIBH7D1ldy+9dyb2JfaddKd0bRrg994jojiKYDSBJ15zGbcMcl7XkD0oG8L7kcXkVL2XVsGrYp/9pcCI9F/QmUEnSIfLDuHvUHUf8BHJfmEFfE5JTpLVqd0pu0F6jGfYAp6iEaTSicB8TAxKcRW9pjnf92NSPZDOa6qjFIDY90lSHQBWIrtVeyC1hVNdqd7RwJCyAZT4oXtIn2pMqiII4420kVlIjtl/hhTg1fc1D1rvfV2/vUjE4FI7LrVlUvtIY9UzyBfWPKR2auoz7utX6VDZF1r/dIyqRpJNqP2l52dPKvmR17BX+SwYh9+7HII+sivU083tICouqRpdBUzFZ3izw0IrlbLT/wNFyP5QUMbPOXIoKRRIfXDJu+kSOsuKU6chc2FQADMJzDxmnfnCGnnF6gQdYK8APy+XbJ15SMKqy8Ai5lWoofu3B6TA3cKYNx7UANNq5WVrgzVDPxip9aDbU38fPg9+NCZ4Q7GHZ9WY1Zi3cuG0cQSeeDZnxEI/sc8IRCBfl/Mg16OuofIHRiuCOnMScfIQ4BlCNVgK57vryWRYGeb3JikDWQx+hY7vFXWbbmiZQVLM1O/h8pSgFJVIyOaYEE+CiCegENgkkZuEiag/CdTMaGmRl7wCu2sVa62w36BKpQp6bk/zmVPIldAzkYmMohkFC+UbaF21nmLz8X0aA1aq6vEYB5XLMZCpwJNXXWW5BxCddWC1dopF5hldCfbH/IEP+X6PfoyfHVUIE3CFjo/kID/vwReSnvBE1UrZ8Vm+Q5IOFUkEUz0fopw7nrePX6c+MGMnuEOvQNeR9IzG7wFvxvaCMSpJTGP9GaNjDqyqx412iXofXdsTHXf40nf5so7VJL6v9rX7IbYJDFDJ+7LNS//qv/qnG5Q0DoLzDLIQMTsUpdbphiwtJumgG6qdECYEYt6+pXF7CAwFRRWizeEwh4qTKsZBzOhxoRKBnsCBC8/nJPRKijR+Ap04OLwuB8oVccxMZkNIeWJoSJilDqYE8ny5tpPTAyvKUJPU7J//F39s/+l/8k/syy9/a3/6f/17++3Xl1uhJsdd12GiiatwAKEb63W7Vi+qnhlCVUg42MFZVdbntpolgmYEnpRNQxk/13Qqwlg2l1fMeodHzjd9dHxq5WrV/ubnf2uvv31jB0cnVqJ5J6WNZNcTUMBxAacma4QS3mj8ykF24ZtQh4kqaSu4kzI6GQNSAqljvHOud9nA9Evywxz7lrgC99Z2uwxzKZ3UEd9Xjul6pYJ/54wH+hGc0k73xCuefvL7f2A//OGP7OL8E2u12tssYCBz5l7glhT2zgEPYJMAJxlpvrbO7bqj9JHzLyW1Mwh3YKWUq/all8TGqoDw+XDQwjVwovKtgnOjIAJ+vkZrMgBCtY2AOXdyYr8VV9YRVOB1ZWGl4JA3uY1GDPcOYGbI2udzCDGcTmV5EDAWGOAN8WKAhXvhqH748MFurq79HDPvRxcXdnZy5BmAzNd4OPDz7VlX9apNZn27+uXXXvH05tc/94qnZTazatG2XvvUls2OXbx6ZUcvXlnj+Ni6J2fuxA0fn/x+o+Hcmt2WvfzsEzt7fuIs5BgHOVlFK7Mp1CLzqQ0fH+zzn/7Mvv2bX1ppsbBar2m1g7bVDw7t0x/80I4vzqx5cOClvawHz1/aZEbGkgxJXuN8Mi8yomQohvMY5iYYwMHgJzgT1pyzBsdvqHpaTcae3UIW7JzycUA+V7KU2uIkYVDPrbHZZdyjrD3QFQMZvvdrgb4QOhYcc89kjMFBL//FEYYiLDakxCAbTcb+mhtPq6lnkcDjW2nUXFlmS3NjqF3UrT0PWUDj8YjO1k5xQfBpAS87ZdeMOJYaf1fgqU9FDfQVKOG8bNNqw+bNtq17x1ZqtqzUaFuZLNVq3ZYbqMcInK28txnzVtB3Sz0C4l4WKM+c9x8ClYsCqzpz+gwZS6nTIbkiZZYVgZed6kHk8njE/w92e/PB7u6u7er9648CCyk4vx+wT50ByT964MhhU+DBjd6kb4yqfySDZfCIQkLyj+9pLhSkgJd333HTvfmeghJyAGTA6/4EVeRosnflqKRVG/vzl8pjOWfSpwrEyvlQxYKfp6hrZLhKFso5TAE/6QSCApoXzZ+qC5QNlxom6dzqWZXRuQsohIxDrYvOi+ZLn/fzu1hvA09hDneJEl5NHXu0SGZvjde4VqpEUGal2zTV6hbQd1AtBm48kAqFZex9gq2kCobUoJP8dj0YA08KsmEXyXGQvJdNlWa2Ml7fd+sQPJVeEzCgvSa9H6y/MG9eiBIdNSqeJAulu7X2XDcNfKX7MrUVUodTc6H51D7Y2RM7h1tryP6VjcQ8SD/JIdW19g1kXp9NF1sgPezPcF5lg+I0yYlVZbHOiPZ8CphoL+qe2qtp4EF2ovaq5IYc+p3+D/PNNfiX9eI6qT7SmUllBJ9j3/H8Bwddq9UaIWkBfvXByJ/H9RQ0jADlCYe95kj2JddiPhTQSJ+Dewps0B7S+D4CX1KBsfd7em/e4l6yZRxoKofEAcnaVBaF8xoyvvf3h2TizrbZUftp/oMM3FVNptfRGUP/60zrWTU3jEmB0LQqjM9rb/AZzakeXTam6yLnd9o1NJd8514e+KYqIklMS32UcJ9AV5TuJX1Gc6Y5TuWrnkmUI+kZSc+xZFGQvZESx0KWKP9L7gh41N7Tvk2fLdWP0s+yrSWrpQs0R+l50jykr6kiU2dWvoHuy5lN7XfZtbqWmBQkd9J7MF6AQX4kQ1PfztevtLTKJvcsVIAQOPKLbGMHBBMI/i8X1lvldrwpWzeveALSKqPvQma1nLWbO5VxBp2cwVxRs1K1YquYqbuGkYA1zitW7bS9fyW25Xo+sburS6ezg00DSqBAtxzopwDbq9Dak3WMypovPYlstqEv7cp7F9C8G0aNBZTt3/+edT99RYMZq7fqboPe39xa882V3Xy4ttFj36t0qp2OVU8PrP7s2IpexwYLqr1yy2dzWz72bXXft+ntvS0en2w1n/m4FtC1Z+Y9JPI56FtuhfeyOrL81Q+seXJoq17blp2WVY4OPfiArqkVNVvT5Br5RwwAG5Is3/7AFv2RUwXaN29tenttk8t3th48evPurN6wvN2zUrNhmfdtbXpwrdTtWY1gUbNq05xqqJJV6I06nnmALCfw9NS35cO95RNsdCphB14dhs1OgLHR6Vjr+SdW/d4nlp8c2ubieWQ3oC8teqNk82nQH/iZJMURHHC/myxpP2i7KvUFAblNZs1I7T8Y9a0C9fbj0B6/eW92c22b+dJ7FBN4Wh51bX0UgpMk9C6Wm9AjVnRMVHlFeUk2czZ89MBT9u7Klnc3NiCwtQw9/wD3APHY24CCHpgBEKRXbmymji/ItbET6IGdE0xxip2FrUk4pAcnmd7gNtvs5pCtnFGxG3sQcY0tiBSD3S4PyLpfLvx/zlql0bV5pW6bZs/q3WNbPntu7RcXlh+2LSsqTg1III6seQJPJPIBslE9QLVa+e7Bxr/9nc3evrFl/8k2g4fQmywrWxnmHQJByFYy0NkTWWAe4Ey4fUfPFthDSKKmyqbTtAWZ65WKjYuy3c4m9vW7N3b7cO2BqpRaXrJL/yJ3Wu32FtuR36i1Cr4c/iFbggq/0I8JP5JItFdilIK/qR/ZVludFO2CIBNFpbfTJ7NJYMtIZb9wErcJnDor+P2SmUGvhupj9pYwNXRSigMFvWLb6jExOQgbCfo0XEu2p3AWXhOVtHyT9HuS4/KBdG/ZI+4bFkUMHITA2g47DD6pEtVS+0y6UPMnXafnlW6RHkgZLaRjU38FTE0/el0BMP7Gd2bM7mOR5OT4zc4nVVKx/FLZr4wHWx6ZvbMHdz0YpUv13PLxskl9AAAgAElEQVSRNAbZHLK/ZVvKrvczHSvo0/nnXtoP6b7R+IR3aD/xumy2NClLieGaC91fey+ds3TOZd9p/X0OI5Wf1kL7U9fcDzzxzJxLlzm1VqggUVXFOgSK3V6k1001YMiyb9WfPYzDnP6f6k7tG0B+2c/oW8Ynu1yYisbHe3OS2lYLx2xb9UaodJ5MHaMi+aQHFuaBp7IV0IFij+JX0vvXllZZhoonr+zjf6d8I5k3+mAkLGcla2QVa5HQCNVeKXN6Og9VRHYpZwEiSGuhqojKnzmBLjMPerWLmo+vWdQcJx9HFq4peHNReCUROJECA8h879k1nrrsJOg0zzIbreY2cvrPzL93gH1Ob6bYfmEWE2Owa50mEQxzvbTBcub/Q4DFmApXDbm1LW1VUvFAyGy19mASFcMe3OZZ19SOrj05AYz90AprrZFrJb++90laLsL3CPBHpicSsfGzU0Yt7WP2zBTdFH+g13O/INL0sYc8kOXVTSFJyeEBCkMIrEOVh7IiGWS1tgoMElnZKgSPDPumcNpanQmXObFXEjEV398xkc11wIbElRB4ImkFWQHVsVPXos+oXKU6fjH3RBL0JQlRkquSj6kfUi8XgUodWU/izDpU2C8ykPGSt+rxCq8YfFLCu8sXkuIW/zAZULKHM0PsRjZ3ardLxviYYnGE65+YvO7yGTr7yGiRyg/Xn//6v/5nINeuvAfjkWfPYGjxA6gCZRTgSaNWd85jF6jVwn/nAr/4xa9ccFHp5BlVDsoEehWAwIXT+IVqFBeyi6BwvDH3puRVPdybDSY6MQwy8Hto2kbD0B/HBUnsnaHAkzsbUVlLsMqBleDrj2Z20GtZr1u3Vy+f2U9+//e8PPEXP/u5ffnll/a0pMnqjuZBC6SJogmoZ7TFjB+EARtym1kRJ1qbXQpaChF6Agl2vuvVT5UARns1UD0otd7hsQee7p+e7K9//kujjJrX8nLVK9H8+m4NYvRGZUG2QOTZTRXEdpN587qPaUhSpzlVTNvTmfwSlH/gQ2eu4UN1EDw2RHTFUA69KXQoZJTpOwJI+TvdwPpO2o9Ae0T7gKF0e6f2gx/8wP7wD/7Inj//xI4Oz7ziicMbDmQIDDCXojwUWKs1kVOdri2vBeAygHZyxNMxcv99qiDtRX3es61pm7ClUwnZSuHwhsCT6BN8vmPgh+s41d0mCEaBUwKRZXBUorDEiGFeUsXucxiBl3C/YICS5S8AhDM8Ggy3fTTIolNAlzPtZZ0RaJmOJ3Zzc2PXl1f+GXprnT9/YYdHPT+vlIbSM4Kx17yvRsUmi4Fd//Jr+/n/+Wf29lc/t002sFU2t3Klacedc5u22vbs00/t7HufWvvs3Pm+16vMrt5e2vt375yJ8uTi2D778fft+PzQaTGX9F1x0R7Attliav37O/v7n/7MvvnZ39pmPrOiUbVKt2EHz57bZ7/3Izt9fuEVTxuCwPNgYBN4gmpvXyZo3/McyrAha0Z7gt5T2r/zGPT1TBfCYgSPCdB7X6alZXD2TyYh6xFvn/OxpFl7CI5X5juAnDH5Xowyy/dXi9Louc9tuGaoPlAAAMHtZy6utScIADxGxyrPQ/nyuiis3m2HCqHZwkuv4YdtP069wonAHcGyepHZhr4ek7EbUWSt8KziuPXnjgqU8U3JqIRWY2M2gRqLjMZWx0pHZw4+5K2uZ6huKlVbGVkUgJk00A6AfLkSKAUlP5G1cnBkkMtJ0N/Mm7JYsPGlCFPZsv1OmWCuOUXkZDy2Yf/ebm7f2/3dld3cXNps/LgFrmSUK7NNilSGu/4W6OrnohIMBJ6BM586fdpHcuwkv3w+o76TUZ06T6muAhhIf/Rc2rMKKOg7qQPK9wCe08AT70s26boy2vfvw9/SY24oRDmu191JnIcMbF1jHyiXXHd7QU1aYxanB+Bij0FdP3V4+I4qh3hd8k1VJs6BHekMBSxqjwickZzTWmisAp4Z/0c9+whsxwphUe2lOjFdX80N8+sgcnS2tT9d58YmnTw71Hv8L0fLHc9InaU9rPHK5ijnAawQAMx8MB59T8E62RNu3KU9BzEvo2MlPaL5k0O1XTvaM7gttctwWm9CnxbNn5xZ7SHpznT/agzaa6nuT8+UdL/WLgV/BVyrooO1l5OKfOO7qobQude/0oH+vJRZxgoOPw8x8MRnQ+Zw0CHa0zqbcji1jyQb9vexglQpKMF3tL/SsUhn7Oto2aKMKQ3ssq/4O722nluBOCqeqtV6SCLx3jshsMO8Qb0sR1syLB2X1kJrqH2SnhU+L9BDsiY9xwoipbIjXQfZnXJEgp0YKtC4Nj3WBHZIrmqM4TrBMd2fU8bswGElAKfpPSUDwtgDfU26J3XW/D4UEcTr6/lT4En3lUwI+yaAdvwoc/S79p7PYyAB2NoLejbtKxw9yfRUj+k7Cryl86v3mK9UvqXBQF0fG07Pp30n3aE52QXDwpziEup8yxZkbPvnmOumQKX2t+aIa8hmSoGzVManc61n1Fxqz2r8knHp/uD3rV0W5V66xxlf+vy6psbq1RwxMVDyin+Dz5kbnYSqpYpVMvptAorMrZZt7Lhc2FFWWHk8soNSYSdZYS2q8IGTlnOvbgeEIPGlUgrgFn4lzj7ACJm7+G3rvHC6EwCIcrvhv7uPsdnYPf2HAN7nwfYE9NDcAOwgA5rQNi82thpPHWCDzgZ/vQ7tC0kry5VNq4UHntrff2WrauGUyoTbHm/vrPX/0/WmTZJt13XYumPOQ83V8/S6H0CAE0hZhGQ5KH5xyBGyHPpN/uDv/hMOy/IX2xIFyrQJEqABQgBBYngAXr9+PVXXXJXzePM61j5nZZ5OPlZERVVlZd577hn2tPZe+4Oj2hv3Bq7vAHtQ7baRHnYRN+tYNVoWUFkMh1jd9JEMp5hd3WByeWUUfByb9aSIYQBLMmVoIUX18ADNu3cx//QZOkeHSHY6QLOJvN3CqkwMvEmN0YRxnJUFOVh1z+utpnNLfBoPhsjenmFyeYHpyTssr6/AA5W2msh39hA3W5iwF1C9jjp7irbamKcJ4hrn3fVXxO0As9s+Flc3SPtDoDfA/OYSq/HI6AaL5cwAJYJoXKNmewft+w9RffoI8dEuZnvHqDUbZt/OFzxvmWUgz8YuoafGPhrMrmaCHgOeDKdYAuHKaBFJpZMuXCP1Zbk0X8X6TQxnuHr1BunJCRaDqYEScaeF4rALHOxYX6zu7o4BT9Yj1geHGNAUaM1WBvXba5QXV4g+nGNydop+/9qAT/b+Y4CMASomIDDIw32X1mtIajUUzGhm03JrN2CxJwOdiukYq8EIEZNjGKSqJJbBz2onzj3pfvjm5WphQTTGP0wOeYYMZoJzjEalxPMTs1diafuQ/HJJo424uYOkvYusQ2DvPqr7u6judy3QGC3ZFyu2oBp7WqVMHC2B8WRoVEZpv4/Rr79AcfoBJeNHlx+sXwrSilGp590ulmmOKeN4pIpqd21/ru1SVkAwYY+2J+VFo4rJqkSf2fplhOvJEJ+/fonT0xObE/YiCeWVZKfsVQZf+RUm9vB/ivOw1xZjEQSeGJfh+SXlIoEnAlARXLKJbLBQT3KMrGLcgCOuzxKToyRPF7MNTbBiAkqKsH2ydPabne2A2ltjFDCiz4Y2iBKoBL7JLwrvox5UshElizUnoe0smSv71M2F75vj+xzxHlob81uSTWBadqL0gIAnvZ/zqDHKV9F8Sk+t193bDCHwFdoN0rEEk0KdEepYXpMsSYoPEaRyz+j0vclqn5Os/UK9wucQYw+p8aWXVcnG0xrajUoMkn2gcUq3hb6T/FC+R2CL9oPiXZw32d68ZvhM/JzmTuukOZOdpr0jv0d6O7RvNX75vuH/pJ8l0ziu0GcKbQUmXob2WWgj2RwzcSRklPKggdlr7B9doW/m4ssW+8rC+Bup2EoDQNZ7m72IptSlMwNl5YfJv5GtLj+BDDz0sQk8sfiAso6JIvwsbe9WFLuKJ1bNELDwfYKW0cr0U+qT/Sif16CT721GPc4kXVYstVh5H6WomcQwhj8DPxRzsOQb2sQEOuhrM6FjWaAWJwaAkGaPIASrpyy27GNGVvGVZ/Y5AjgCBlyFTRXFfGmg1CyOMGErBVZGcV58DIaV3yx6ZWIDk3KMoN5XiNarDdyyZzhWGLMi25hzYKUIWUzwKUaLYIv1OY2RsEKoXGFKe4dWRO7oRNlTyagMWQ1GprQkxU5MEl/aQBmG8ykGswmGpH9lFSnjTT75g/JPwPB6v/kEK5sz6glVJNE285VyqiJjhZfFMPzrZoP5HoaMrTPhnH9zD1I/Mc5nFeKkIsxyNHyfJjtTtA8IKFqfQdKwClzk9a1Lk+mmJMst8YKVuUzs4N4i+MQEJlKvMrbHmB7XjX24tEflR+gM855MgHLx8gqWxQrTZWFzyAo2/uT+ZyGRzrp6zPNvJkFNbkcfxYtC+Wky1ftBoY8jHSmfgft4reM81Z7JA4KPvhBDfqHNNeMN//aP/5CWgzmLI/Lm+mZXJrAY1C7YFM0Fpw922eg0wnwxw6fPX+Ab3/gG/uOf/plVSRAsevHiEzx+/BhPnjxBmiV4+fIlfv73P7MGbXKUGAhyTZMzTCYzCxjyi+grDQE++P7BLvb29mxMX7z8Ere3t/Y6S9Ek7PmgvCYb24eOmhxJXp/CZjhZotmoYm+niU67jnolwWI8xfnphdGKTdLmWihJ+Mhh4wGmMSpnQI5Yq9lcc+7KQZbA1MRKaRCkM2STzRvVhNAbc2bwcM8htiB/rdXB2fklXr99hz6zwXiA2RzdqpxW1gfL1ocNbq2BGxtnO+dPxtO2AKWyDB2zbecvdKxDhbFxtH1jPMvCckGPkN6HBpeqaaTwFFyRo6/7y0iQ0uT7CGhIOSrQIE5i3uvw6AG+/vWv4xu/9U0DnnZ3Dg14oiHPz9MZ41xYIMbTpShYoUxJPbMMGx0ut54b4EkBcRkx/FwYNNccS/nzp82FVy7u/+4Qus8lRrVHJSVjgtkIaqZuzeWiTbaPFLLW0PawDyoKeJLBo4CRxxW9IePuS+BJc23920ib4akImfWmIGqjVjfgScEvgh+k8WHFE0Fj9j54+vwFOt0W7L029pEJYafIgcVqjOvP3uHn/+kvHdVe1KcGBsoc7foecHgH9548xtGTx2gfHqO5u4f5bIW3X7zF29fvTA7cfXgXj58/RnevbQ4Pr1/LatZ/ZUowYTLE1dUFfvWjn+Ddz35p9AxZLUfaqKBxdGRjJPBU6xAESS1YbuMrY6O8sznxwfC1wemFJWlTKPTdXnFUiDRoCETZPi3mVk1DakCXkUqQde64fJn8SGBqPEG+ghkPBjwxS8rOemoZogoES2bxc3QI7Ge+qcijQ2fBHyox9iZjk0ffo8DKb321HCsgxZkcV3MzFsp6jtbhHnJWldJwKCJrONi4HKAYjtA//YBlv2/NqFNy7i9clSmzcc2w9bzDpjACqj06+tYsk8ZHkmCcVTFrtZEc3EF1dw+13QMsmCWKGIsVFStBF4Lkbs/X6s11xjn/loPE3znnqqRTsFNGxDrgGFBXytgNDeEoLS34fHN97ZIneld4/+4Vrq7PcH15hjjaAIqhbJYy17lUMHbbCObtt4EnroPkgqp1Q2NfBhDHo+CcZAk/y2fl/czhXDjao9DpCA0MjU86Sf+TbOXK6X68tu0pnziicW7L/HAeVQUi50T/WwcFrUrcZVxK9myPL3R8TGf5YLHdP3WGcAg6SHbxNcoYJQzIcRbYJKo56bcwUBnOi/SWHDTNgzmqSW5nWIYXDUkF4ql5q7kL3MqY0jxoH3IsAqflgPInbRhbtyS2//MZCNrTntFeFiAYyhwFIOSo5ZlrrhuuUejAbz9bqJM4blKtaV+HMk7BYc0FP2cBKtsjLiDA90+mDJxsevOEc609Hhqj24FdfjbUs2GQRWuk/2vPc8+FOlbOegh8hLpwO1C9niw6Qdbr3Nk/bv031T109BkMCs9O+Fld14K+AQWb9qpsuO1nDnWwftd1ZSPoPPPZ9bzbQRtel6/p/CiQQFtYZ6HZrFvFE98j4MnZPeyROF/329yeI+2b0NbReoTyQr/LZuH7BTaFsusfkyH8nNZP9wxlCIH10O4yJ9AHkNzzuwBhuIf5O6/Jb8qAcP7DZ3D3dqCi1ljn3IL7BKYCGkbJTP6UDNO511qH8ov/01nWM+n86qcYBeSE6f6aV1VHbMtVnXFzyL1zF557vV8+h8Yc6glzPH2PJ+ktPY+upb3l9qXP1Gaw2AdDJR/CgKjW02QGM2Z9dZTsdO0p3kMyWuuqddA6MbFQ6601CWWgS/5yCVPaJ/Lh+Jr+L9kgGa9zJ92k+yngJlvJ+Pl9sFNra3KTNFn0cTFFNcqRR8w2deBIVhboFCXaJVCdL3CYNXCY11AtGfBxfaEs+MDs3oqjVmHgQr17WYVBu5wBBFIFMcCyTF1vHAZeGJhgoIBzQ8YQAzR4LgiqeN9B42Y1UoXm9HhijCTM+GVgmtVHpLnhfaZM5Hz2CK0nj1DWWSmZGpg0uukBr97g8uTcqOhow1fob3XqWDUrWOYp6nfvIyX9Ta+P4raPaDTF/PoW09tbow0yO5QJiHGE2ipGNI9QsrfTvbtoPriL87tH2D0+RG13B2mzhUa7g3KVYDYh0ONAbepIUvVZprfZzSurfBqQNeTDBYqbaywJNNzc2D2jWh1Fo4WC1IfNKiqtDhp7rsKeQS7OI+MQTDoszq6w6vWRXPcQXV1jSZrw3pWr5s8SS0YqSPNHU5eURpUG6sfHBjwl944w3DlCu9OxTGvSEtWqbCPgstoJRmI1M8CEqbsmv9kPa1FYPw8sC/TYI2y5MookJhlOVi7ISrBwcnWD1RevMLy4RlTE1n8ruX+M5M4B0GrYXFH+0cZfB859WwLuz9FggPz0A9LrHsqTMwxP3mMwvkVazYxqaD6ZW7WQnUfEyKpc3zayThdoVO2ZJnPXLoEB0dV8imLQRzEYoGRCzHzpuNyZ7DZzvXst4YGtQ7gOBAUU4LaWIqllMIfAE6FW6itS/ExJN9TooHpwjOr+IaqdHaz2D5HtdJB3mi5JZ15aL4y0yh5hOXL23FwVVhlivabY7+zNO6RnZ5ifXWB++sYy7pNKFdWdfVT29xF3O1jUqpixZ2t7Z90vRfLdyX0HPkX1imXYX9zc4LLftx65L7/8HK/fvLT9k6Qfy1/JTclfBot5Xdm0YRKLyfyCVLds6MSYjJOrBJ4slsi9EVQ8SUZKN5gd6kEsyjnqMmfDuURf7oli4WgA+bfsg9AeF9Uz36O4iRI/zO/1yaiywULdz+uwIlg2C8cnW909R4bZ1LH08L3ycfi3bGjJ2229rHlc62H1mPZy3mRKnrsYo/+SXxDKfIuxBK0kZJNqPmh7h/Ev2SDSh2Fi3Ubnbvp6MzE79CvC+JnsB9kKjKWt4zo+GduqFTxoHM67xknfWTYB7VHTqQR1g0Rsi6ltVVZLZ8of0fNoXaSbFduQzcT3KeGMr9kaeiYM2fwWO/Svbfu7+pvXVWJUaJeE9gXHwPdIb+t/slH0U/MrPS/7wsbDCh0PEoe2oeaPwog9d6TvKTv4ZfuPlaIGXG7ia2oDwvPA5N/RZGqVJLIfKLucHe2AJ50trZHmiO+x2CgBlDy1KhyOYTYdm01CejMWWyTLhSWgEHiqFhFInsrzu6RcY1IU24PT3vTtDGw9PZ0p2y8s51M00swADPZ2ylh9Qx4p/x6rumGVE6uYZlOrdrK58YBtTuCJPaZYbWosQY5CnXKFP2l7UF+ysod9wI29xidiseopLVMDKCYoMWJfOCZqrEitm5s8of1DthtWHPHzEWUR5UEJq8YZMYmZFVirhV2Dp5nAGRPmOZ4u8QNWnlniCWlSC4xZ9UxAhyAiK8djJu7ENkZS9fFz+1ndvtNKaqBTfzrGmBVjXH7Gvz0DEPUVY2N8Jo631qjbszMBdEQmIib90PZllS6BQfp5sesPxnlk7MxkrY8H8jzzW+fKqnnZ+iNJUGdMj3o2AjjvZveRrYhz7e06s+GUyMlKNyZpMI7M94IJHStjZSIgZsDTfGkVx6q6IvDE5yHwxOplq7Tyfaclp0P9kbLFJ30kJjuVK4wNIHTrSVuTupPAivxp7gfF5wk8lVNn34cxo9CHIQObzv/2T77PPhdUJEofmZ1OcJG6PqCC1RmP/of/5lulMkTYhMqQutgJZk5iGrlBjQY97O3tGE8wM4K+/e1/ihcvXuDf/+//hwE4Bwd7ePr0qfEif/L8GR48eGCG9X/8v/4DTk4+mKAwgeErnvjw/f7QlLYL0DGj3FUn7O3v4IhZVEmCz3/zCqenpzZZrUbDBWm8sOdkVuu1dWBz24Hl5+fkiUxidFoVy/RnX5lWvWV83NfnV7j0tDh23UABSpgSeNLYJfQpbKUkuan4XlXpSIFQ2FC4sYxSDo9rSOfmj5+3hpERBVSJTnfXaPaub3o4v7zCiIa70XCskNdcVjSrvwgkWDNLOufMlhUXsK8KCxWUOZ2+eT3HoA2wrShkZG07x87AcZkdzuFzAcSw4mkxd836+B4HHsZrpSajQ2MKnUM5nyGdkJRmGIDcP7hnFU/s8USqvcODu6jXCVw6Cg4FSkRxpOfUmC3rSPzU3niTMufrNPY4Th4+jkWVFtsBBh067YF1BkXhKBBlCFjXiXXpe2zItnj4zVjyCs2MgiS1clwFLcJgG+9j8+kNFFHtSSgoCEAHRIYR723Gd0C1R4OeylYl8rw/r8E5FtUe584ULSk/CEAPhgb28hnvPXiINnnjfb+R5cKttUCx6WqE/uen+Ow/fx+f/c33sCxukFRKzJcxGpUums8+xZ3HD7D34C7qu/uoM0NtnuD9qw/48OYEZVLi4dP7ePrpU7R3yEdOztXYnD4Ka2bi9cZ9nJ+f4hc/+jHe/+wzpGzsx0zEWo7Wvbt4/OwT7NH57XTWPZ4s6FvSS3fPqiBwKCPMqF05EIDzQqXNvAQLXvrqjflyYueVjpmBUubQuGxAGg7VVYkRedxnC9Sp0GhgLx2XOs2NuHDAhe1Ln93N+1EW2J4iUCUOYFESLQtHu8eMRA9GmaHkjXSuF40QC/KwOSGrSppVNA8PUGlzDh3/OxVs/XaI8cU1Bq/foLi6QbMsUK9wzywsYMsqJdu7noPYrumVBn+fGB8x03kyLCsVA54mjSbifTqX+0gbHZB9JQSemMXDzCAzkOBknjKSCDTwm18GwHgDSoa4wF8p1zj9uCJoLaQlqzNgPJoa8MRgxs31Od68fYn+7SWGox4Iiel8cN51rrdlku4XKndz/L6Cak/K08lEpx+0x0InjoarDHPJF8tGmrq145li8Dg01MOgnOZIWYM6+zLCLSMwcntS9+VnJKskT0K5LscsDOZuOwxyQC2wycSHQMfIUJczquvYvlEPRh/UNL1YzcwO4FpzvApmS6fKwdBcam6ljxVw1/6QnJVjtAGR/mGfQX6mXmsaOLMJIG96ojB4lTLT3Tu2oYMlncD/SUdJ5vNv9qs0G6BcGXjKrFHaKXxWOVJ6v/ad9JD2MO9H4ClcO+0FOYc6D1oT0xtBM2k7w57+QO8N7xfuGVHCGkGuB5tmc5fgsn02NCd8ztAx3D4/4RmQIapMVdlC4b6QEa05CHWfXpOM5t8Ktmzv2/UcrqI1laJbPwdCmR4k5QVze3zgOTwPGpMC86ENpP9pvTb6Nch09dQfa0M6ADPC88ZrhY6CdCdfFwC9tiWCKkkFTGgTs9+IggDs8SSglgkvBHY13rWz7ql+FbgPHYYwMKM1lpPF/ylAFT5XaAuF+0S2lgInsvdCWUCqvVAe6brafwReBDLpjIcywa2jS9IQSMJx6j2WLBLIPMlG2WDh/Dh7dlPxqLMme0j7nHOv90neSUaGctOes3D7S3MnubgOuAWBNd0vlDO0r3WeNXbtN15XelNj197SuTOnNbBvdQ3NifwUdxb9WD19C8eqrGZeQz0WXRDU2Yn8XHhmdTYF7ChxgfeTzA7Pj9ZsW29/JANZ+eCDq0rS07rzeVwQaWNjb863A6v0zNqb/HvtXAfzY3aX7++11j/5CjFznXyT5Uarjhp7iM5mqM8KZPM59nMHPDHgwC46zBkiCEW6OwZUNDbtEeoEZifb/DEMw6o7JohksVVBMUBdrTfNtxuPh675uGXyut4FzBK1huqk3UliA3wwccGyeeSSQNnHs8Pm1jw/jToaTx6g9vgB4mbDZELKgAj9xV9/jvN3pxhd91wArtFA0qoj3mkiYh+p/SMDe0DKvz57It1ienWDcjq1ey+9r5pT7xA8QYak00HlySNUH9zBzdEhuvsHyJt1JJUa6o2WdWEma4H1kKVN7QE1JiRZM3A2hV84auSkP8bq+hbF+3dYnJ0hYr8DJivRjq3VMdtpo7m7g5ivVXLEVbI+MNmIWedzLN58wPL6GtnVDfDhFKvbWyzZP3Y+tv5HrEYqctIdsgglMkpF9prNSLV37wjlnYfGFBCzR1PmqBJL0l3PWOXDxEL64WzcvXL3HI0QjeeIp3PE7EG7HCPis0YJsiYp5iqO5YL3HU2x+OIL9D6cYzlZWgVX9fED5I/uYtmoIq/VkWX0UzbJPer3ZLSqvR4qZ6eILm9Qvj/F5PwE0/kIGeMBaYLpaOwqnlixRH6Iah21vX1Ujw4cQNOoYrVwNDuz0QCDm0tgMkZGtoTBEOPbHirR0npwkA4QnonBGt8npLFiD5BNYsCa1tPT7+m8VxtNrJIMM2aDd/ZQPTxC7egYNdoOrZaBklwDgo51UgszC562V6uJaDK2/c9sdzu3gz6WJyeI359ifnKGyclL6+tU6+ygvneI7OAA2dExsNe1/hhRZdMDQzEV2ZjmM5nqiPDh9BzvT89wfXuFN29f4fXrl6Dt40Bg52NIbsme4rnmOebfa0uYpuUAACAASURBVHnuQRjzDSyximDNCuXKUes7Xc/X6TIlBjyF8jmUa+5suM/wd+oyp5830pJ+KF8TUE4ZLX/d/KigUlV2hOShjX8+tyQpyjvapgKoeD8loyp2xecXILGW56xe9FTBFtit1WxwIVgS+tRhkJSvb8eAZAvJjhXjinQwX+e1pb/5/tC/CW0Dvs77Se6Gdpd0gexHra/0kZIp1rT8W5VBWjNW0AiMoy/rnkeVT44a9asCq7LfLRC+Tgj0oEnhfFLZQNJVsg/0HBaf8Dah5iC0fcJ9Kf9A9qbOJp/Tqmrpy1VcP1klLsl3lW+k/SO7TtVisgN0LkJ7UqwEYUxN9qL2kOJ5/JyBjT65ydYWjt2Ez2l6jXLYA6DGgGF0xp7xivqblSNKhCxWBu5YNaeC/d4fcomDrB5hYD84Y77fue1ftnTwCUqyl7RvZAOxxxCBJ9l3jH/JNzQg0YCnBM0yceCT9QaCY4lhooKnANW+VwxHPb+LxdgqpppRhjp7pxO8N7o+lqlSz5PqrsRkMcdw6vqQCgC2eBTZbbLMKPas2sn3C2RchSCHzX0aW7+fyWrpZK2vFjMfOsoteYE9gUhlN6CvbO0TXSy0xiTmvGI0eqw8Yg916gsCKpasQ/9+OcdwOcOUNMGsjPY0xARnmvOVATFK7CB4tVh4Rp+yMLpUoxX0lH2k+iP4dpA1cVRtGUUvgScCXwRTCDxR/XBew/1EQI2gCuWpyTGzsxxgLltZzFNWvevBFlaGsXp3Le/4DEFyHClpqbfY46tuFUiUAkzEYdU6sJw6O1m9D2XrbHwmc06sQookf6ZbmUQYA0Mmjc4d8xV1K8EvViepZyOphCsEurx+4p6U3NQZYBUzizDsXBesaitsLcfl0mwDVp9zH/DLzggpFb1tz/lqpi6+o+uFvqT5zUHSseYo9OfMH/LxHtvjnkLS5px2GoFfq8jKPqq8jP7Nv/j9Uoiha57puCh5U1YTLWl8E6GbTQx4WhVLNBo1/MEf/r4JsO9+94d2wePjQwvGTGcT3Lt3D9/+9ret+unf/7v/DT/5yd9aJYUJHd9TwfVwmmF35wCTqa/uyRJUayn29/fsWlTgr788MWCLh4XInikzj6IpcKmJCAMu6wBJmVk5Nfs75anj9O20umg2uujf9nHeu/go41ALJEW1LNxG1GJZ8KzqaGE4FpYF8ndtZL4mp8wOuOfgtcCk5/gXEGELWc2NVo8obsL5WQH98Qy9vuulQ4CF3Nz8Yj8DAk9+H1lWj4CvtdPjDUWOScDTRvFtBLBe42aUoxsqcCk/Gm0bJ9E5eWGPp/HIUd3JqQsDSTr0obOsQ61gR6ikdP8wgFKtdfD8+XO8eP4pPvnkhQFP5N5uMCPOKzCVzn7V+LmHwjXRe/TMak5t+90DTwr6bO8FHXrRAtkcRuQD3ZSTixPZGSOxoc40ThRomk+n64xiChzSJshIkTGiA04jT1R76vmw7dSrGs4ZJj6j1ZePO8VemmPD/WsGiM8wNWHgsyl4Jvg/Ak6275nJ1+vZ77v7B2vgiRVR1tiW3K31hin28XKA/q8/4LM//2v84q+/i8XqBlmNlJoxmrVd1NiX69EDHDy4i+pOFxVygM9inHx5jrN3ZyiiOZ6+eIwnL54Y8GTNOCn8jYKitMzN/myIy8tz/OyHP8Lrv/0ZIgqzaoa0XsHxi+e4/+gxOqRzaLeR0FgpHZ0b3WRmwGyCXJvKDe1JZvdZ0MOoTsi1Sqd2hslwZGs2WY7M8CEdBRWWE6iFZWqQgoOl0RM2Yx5PUKGio+PMzBAqGP7tgVjLeuBZY8anXydby/HUUXmwqtE3WqUyYzYlFRvBQDkJds7YQHc2s75vPDvTPEPBuuZWDflOC1mzaRzvrBZjVk4+HGN2cYX52w8oPpwhHY5QtySFAtPF1BSTKR0O0JcvC3jis5JD3pQlFUdewSjfAE/1w0Ms4twqnookwyrKHIjGEvPEZcgRWFGGEZ+fQXrKdgEyw/FonV2ioJ6MazOePc3ptpxYB5zSErPJ3GUPj8b4cPIGr1/9Gv3BtTEirwpnrG3kmQseK8ioMxcGzWS8m+FfzOz9kpPmLHpFS/3DjDuuh4wgjlNAG69j2aCBfJRRrWuyWuur9JbkU+iQ6TqSAUYDatVrm+bU/JwC2gqgrgW4Dw7KwdFYZXyHRpocHVIhyOiW/JMjoiC25lfzEsoonj9VeIaVH5pHgXZyZvlZBXJ1Hen30AF1joXr37INYulzNr7IBbk0R9s9nigjtBfCPRDqKe09zSfvywpvqwyJI/udz0g9rrUPg7pyVLYdMtvnseuBoyoTJW+ogleVVXKMwrW0PeQryswu8k5UuN/5+9qhLZ3NEvZ4IiVM+LW9B/hs4XnRudP+tOQa7/zzdz4Tz4T2jEA72UQ6WwLJqHsUrJBDHD6L9kkoGz6aizK29ZWTYXlJayCWOtHJ3fAMKpCggEG47msHxIMZCgrJsQ7nWPfR2LbnUfMu+0P2hK6pfSv9FF5PwXYmOZBqT0GA8dhRCvPaBIUZBNcay27RGilwwftqjyvwJduJ/9NacDxybsKAUSgvtuWw7GCdF15PgJZ9ziflhHtItqI7F47Gks+ktZYtrWvLaVdwQkEptw+cUyUZoXFoToej/rriRuCG9orW3zJYg15CYRZvGHzZ1iF2/mJHpaTnkz7RPBkdWADsysETYJ74zEvJrFCmyQ7W/tQamo3mQSFWPClgpHmXXNa8bNbe2TqUydqToUOoeZUOUdAulAlaO+2pMODEz+t1PTPlmfaV1k97UOurtZIsV7BNfpXGqn0t30bnWvs/PH96r2jNJRN1BteOdjw3QGXF5gSkfm3W0KJ9O1+iy55NxdJ6DXTjFBXr1+RsRPZjaKYVI8YhfYk53BY4AIaTsdkj1A2TGe17JuvNUK0yOLDEYl6iWiNAQ/aQiePgN3DEJcCZL0K/EpH1DSUFTzx1bAOkhuGcMzu6m9UsiLFqtxA/PEb1/l2rqmFPCtrI0XSB2edfWMUTgSe2K2CFe9JpoHFnH/WdLuK8YQAOK3iW4xH655cYsfLIkhpLa5hOIIy9HFghk6U11O7dQ/XTp0gf3MHi8A5ana7ZnCWzryt1qzItFr6XceLOhkAL9nzi3FOuMSs5JlvE9RXmL19h+MWX1v+p0uygdnxoVM6DVhXN/T2j2WM/BGYBE2YhfXRJ6vfXJ5idnSM+OcXq5B2SyQiraIXb6cCysXejBhY5sCTQAVIUVlFt7wL3D1Ee7KLxydeQ1GtAo4Ior5i9aVUmK6AS07Z2gSvSOc3GI0TDMeLhBGVviHI0RTwfIVoUZten7SYqd/aMfYB0TOwPi/NLDE6vsRzNsWIG+ZNHqD99gGW9zuie6yPley5asJOfoa/vgaf86hTzdx+wen+KpN/Hqpwjyhn6iw1UGJsNz72XWW+sdP8AlTtHqN45QtpuIZuyN02J8bCP26szlJMR8tXSqp76N9doTIcW9HPAE6OeLqjHKjHGfwjcmUz39HVqTm7nh4wGWZXNOlCyv1FrB5X9A8TdPWR7e2jt7dpc5OxlZf1xl2jFVfN/WLmGWhUNH8xgfw8GV1dklri4AF6foD4Y4+rVz8AYTK2zh+69h0iPDhEfHyI+PETZqBpVneSfyXUfNNT55jmkL3R2doY3b97g4uocX375Eu9OX5scJK2UQCTZ8KF9a5UKgc0f2pp8Pcu5l7kABCVcEoAlu8a0Y2l/uthNqNslJ+01rxucDlFSlAMizU7xtj1/53OaT+XZS2gbuqb17iu0j/leypLZdLpOGqWe1euygazdg7eleQ3Zr2s9mlTWfY+VXCf7JbTPt3Wc9J9k/Udz6qnTzJ4m04aP46i6meM0/90jcKHNKV9JNpfmRbpc+ij0TUJfiuMM/Uuq53A9NF7pQMYZNK9qW+G62Dibw/rC+OBsOE59hmdoA+w40IR9eflTdrP04rYd6eTkhl1DMTu9Tzot1H8aw/ZzcLy6H9dcPqJkDT+nOdfaK4EstN211zSnspU0lnBsGle4NrIxZOunOSv6XVyXX0pkccUImdvfATAg4MlsS0QWD6VPt7ZXPfDkbAdWC0UGPGlvM4l4bY/MHagbrr/GLHsu8xVVsovzzFWCufPpGAcqIPAUo84qIAMQHFWpPePKyZd/cA8lT5Vzq16mPm+w16SFKlamw0iPR3nJM2LAC/2rNLG2N9yB1p5hMUclydGuNYzClK9ZZWmagIUkZkPmqclvVhM54Ie0qqUloiQrZ3eQaq+3mGMwn4CpXEz8TrMMnTKyXnw30xFuJiNLRmAVVjlbICljzBLYM5IGb+GKa2y+a+zJhxgNtr2oOOphVlQ5e9j3FabdTSCbvbZYaEQ2NaZQFCW6yIxub5VFVpVEmsAF2Xeon5YOo9AZtL3OGBp7dFKHMvE7deu0mjh9ync7eev8YZsX2nMzB+aE8kK+IuOjFSZ/M/mUFW4EIIvSgCejkPNVj2u71CeQuBs6GzurV8x2qtKGKyOnR7MUk2iFwXyKnPE3VjwT0zCKW1edTTCQ1WGcR+23NWAUtDJgfy8nJ9mPjHq1xIKPxaKKkvqpbrSLfI/hLwREPYDFfVIhsue/dIYlY83WZ3GMr6LTPEmWS/byjOr8KYZo54djmc4+YvyQbx/92z/+VsmqCFPaXFhmQiycgiJaP+xNrNLImqjmKfIsteqm7k4bL3/9GyxWjpN2f3/fAjA0LAk8/cmf/An+4A9+H//r//Lv8J3v/JllA1sQrnDKzQk+llEya1ONgwsDno6Pj1zjzcUM79+dr6n2yNVpSil11SlG8eYzZeQcy1nTZBWr1MAw9p2q1SpmJNRrLdRqLcuU7w/P1oojdGzlTI7GUxs3x0uBXW3ULXBqaCBLGSnYfLmpJpXXUdZG6csAubaNet0qwkh5wICLUQiSC5zKP6+iPxrh6nZg2UsLT0FitHqeIoNzx0PF8jwT1Fbd4gx7fem5185Z7EptQwWm93OulH0fGg5SHk6hOuDNGRL+PqQu8Pck8CQDQcpIAoFjlAIJs0Lk+Guz8qeBZD6IyJ/KSEFUwe/8zu/gk2fPcefOPaPa298/wOHhsc0B+4BJkYbGiMbMNVdGrdZHDq9T5Bu0WwaYDFmNQ0pIilF9n7gnLLswkSJi1oZT8AKeKOhdFY3LMGLD2LVjTfeh4taA+4H3Ubk878V91ai6ajf1wpKCllFCQSbHvFDTVwIu4jim88DMveXSHD0CT7yuBYFZ/pmltj94/0Gv79Z1VRrwxM+0uztwfSYqRtnHQA6FLgGEZrOB4fTWqPZ+/ed/jV/+8HtYlrfI6zFWRYqd9hHKe49w/+lD7D+6h/rODqr1DibjEu++OMXpm3PkjQiPnvI9d1FvOVoSjkvAU0zArJjhuneNn/+XH+PVj/8OMc9kvYJas46jr73AnfsP0Oi2TUESeGJOggnrMjbO39BA01oq8BOTWoXOrNHo8eSVGA2H6N+wN9AMeSO3M8asFJddXDqeXcosNv8j/cpoYr2eovHMqCzoEJOaxJpDUqn7ikCuA8EoUuFxzbh/asy0reZ2LSocvpfUfnRm6RAyY4AAs4L3NCj4HusBk8QYkU+8liNqNYBm1RzojJmn9bqVhyezKcqbPrLzWyzfnWD+4QzxgrQWHwNPLsPGOdkEnowWhb8zO4Myh4osSTHMKlbxlB3dQ/P4GMukwhxgrFJm32bW2JeZe7ycrQE2+5vPTGeJe0f73DJg/XnhGZFBzP1mBulH1JV+fEHW+ipiyb3LzCZY+OWr3+A3v/oZev0r5ATkIpeREgbtthWtgrySPzLwTackm8C9FK7kA8+t9T7ztFB8DvUl4nNYkkLQB0Pn/iMQK2huqwCf5Cd/8r0yxvV56SkL6jMHe+m4qsNsMv7Osem9tpYBpdxaYfhKWMlEjpvvk/5gogh/XxveXteZ7BOdVUBHwuvqnpwncqSHhowcUrPN/Lp85IhvVU2Z8eOzmORwS06H+kuG49rhY7ZWrWZVwiHVnvjznXFJ7mWnx3kfZZJpXJLH+r8y83gvrjN1D20k9amifOVnZCCKgm+tywIAQONlYCLcMxwzr0F5HDpimgc5UHyP7SNs+huETp/Wj3O2drTXlblO9vC5KlVHOaD13w7uCxAL90toK1AOWQAEsOQik2m1ml2Tv8upDPdUuP85hjDgICdd+yO0RTSG0MEXsGi2mFVGeKfGKg747T7F+dJ51D7iOEWjqX3LnwJweE1+RsEY/k+gqPRIKCvC86txy05cr9cWUMprS/5oDOaw+GAQ7W7agBsgyu0v3ovAk6gWFZQKryEHi6/JLpSdrGCPgkl8D9dSckv2BgN3a0ctqBjVnCr4r3OnwA/Hz/NCG1vv1Rgk19xnN/ZXuH8lrwVKhucqBCpIlazryzZa275Jgl7/xvaiwDXpGMlLXpd7QMAT51ZZt7yeZG+4zuH9uAbaC7IvFeDhZ0LgSXayve7pRxuNps2vqqJ1/vW3zq6CW7x3aL/SVlLAKMxCl0zVWJ097KuSvP0ue122Nz8vWac9IzkVrrfkcSgbwgCO9gBf07yFMkPX5DOJqlZrH75PukJzpWeXb8b5li6WbJCu0T0IPImWWM+ks8LPX/Uu0alWjG6PzrsxbxRLdOYFDrIK9totpOMF6oyTV1i9xESuwqjVdmtNo5RmHxirGE9IHQNc3VybbrB9V2tjOh5gsZygUXdOPM9ERtCIoMtq5ipkPPBE+5d2pmXUWgZ0iQbLdWYLq44iPQv1GV/rVhtm86LbQXFnD8mdQwMbWJmz6PWRLUtMf/MSg5sByvHMAlPsOkMwoHG0h/ruDqp5ywEqBMfmMwyvrjHs3fo+plO0q03H2kH66fECWa2J9tMnqH/zBeL7xxhVW+jsdJGw5xArtKoEnkoDnhzIyaqLqT0L/XcmJUm/GpjD4C17NL16jf6vPsf06toqgVr37qO+d4CrRozG7j6aRwdYpBlGc4LupeWBs9fq7Mv3WF1eIj+/wPzLVyiGPVuDm+UEYxTYmeeYpivMLUAYo500UGntoGB/p902Op9+wwCgpF1H2qhjSbe6gGsYn1YxiF0fYasuGrkeWGl/jOLqFrPrPpLBtfV3Mh+jXkN2bw+rRgXT2cICTsmgj/FFD8vREgXX9dED1J8/MuCpZOJarbbuE2N6xgdDuedZ8RSdvUPv5SureGoyOS4mjZKzVxhNG0xHiKMEEQEg7sfdLhKyxRwfIGo3sDNru6r4xRzj8S2WwwGK0RDFaIAlG7ufnRjdE9sP0F/JKplrNk9Kpyw2+igDZtj/jBTa7NtgdHxOz7a5v5lLl9fQOr6PytFdLCjTWk20Dg5QJdMMgVnKaYJzM+dfit6pG1PfuioxBheTssD85ATjX36BvfkKww+/Qq8/RNboYP/JM1Tu3cfqcB+rgz2s6lUDRyUbjZrcB8GYPGmVOqRlzypGH//q1Su8P3mDX3/+S5xevDMgeOoT7yTLaLPxS/JX/SuUdES7TPrZZFbMfU4/h5n2DjBipTWT3giuCniSPuNnwgQRtrcwXW70w666hp/naxab8UlyoY0mWWt2kA/WK4HAYmJeLloMImBlkA2hqlIXo3DxA9kF0mWyN7PUJdbJLgv1SihrtQYhiCLbQPpCvp38cfP7PPUT51V2I68hm1D6Q/6L9IPsMF0ztFHkW/M6onKXTpLtIFstBJ54j7Xf48Ew9ohWTFGxS9mU5gewb41n9NDcKW7EZ2Cige1Dsz9dkJfyW/aHdK7sQ43L6Wvn73KepPPDtdq268IYmvaZkiK1f3g/+im8juxh7RklVMt/Cf0y2QWh7pb9oJ9aA+nn8Jn4mvaGfALGP7t7R+u9J32v/aH5JKuT9ppxqHggh7YPY9dWYShwJ3K+vrs3A/muxxO/+FwEntbxMt/jab0XAr9X+5nxINrg8r0ruau+dv9fWmUogaP6KkJtubI+iEyNWBQ+4bZcIvV0v5bQ68emeUzjAtWSoFOEOmLTUUZFS/mBEruVltmQrDaiTOYaMX5MucYeiTzfrHbqNluOrm4ytTgO40QEHFgkwApZFk2PZlOM5zPrE0uV3qSvOXc9oAjqEBi6nY2xYCwsdj5Hl72MWi1cTgY4Hw1RyV11FYEnNn9i5Q6TBmZMgLVegrGrCiLt6KpEnb5MpYp5xATyGVOBUWEyq6+aYiUUgSeCWVndVR1bgst4gRpjD5XM9AIBJ1KzhsCT7Gk7f54aVrR3TKS2czt14KJoY43djVLT76mU1aphcqb3lST/WrGLj3J8FTKyzUmfWhq9IT+nyisCZ9ynlqRDTerj5mUefwQ8WVKHB5568wkaBNfYq4x7hEnqngWIVWrT5cLsP+okrgX3oHwM/uR+bqesAGd70dKAJ5unnBVVsUvuQIox9TzxnFrNYnmcLzujpAxcuVixzo/2vXy1jP0it4pZdJYVdwqTH8SeZz5OubICBfnAssO5h6P//r/+PevxJMeOgUM5alY2RnwvEIIcmFHEFYUBJ3y4eqMKIsP37x6hu1PH7/3uN/Fv/vW/QqWS43/6H/9nfPbrX4GZmhTco+nUsgQpvCk05tMJdnZ21hPL8uGw7w+NLwbBNfHcBFwIOXd0XKSIpSDkhGhB1krJ01rsdLs22ZahvHRK14wNUgGYcedQcAs0JkPMxxQmDXz64hN8+599C8cPD9lH1iiSby5PTZCfnnzAycmJGajWSMwDM/OFo/HK4xR3jg5xfHyMB48foN5q4su3b3Bx9gFv3p2aE3LTn+D9yTnSWsWajPUGt8gzR7PCsagJJMdmgdbJBMyo4PgVGJSzx9cYEAqbB4eKatvBk0OuAJGEfrvJudpUCJA31ZQng50JD1tm+4DvDwE6bfTtYIMODF93ytdRHfGL2a9OwToDjteo5E28+PRTPH36iX3ff/gQ3e4uKpUqpqw0oOG0LCzoxWelgFAAkXQV4nrWnpARwOs7h1YBK6dQVPWk/xOUkGLiNfieMDDFZeaz2GvkcKfg8NVmvD7nZOrBJgMMhiOvFBMb92I1s+D82rhZubnm3zSY1e/B3ZMgoOPsViBg6RFrPheVDteBzQbXwb0sQZvZaEVp521ExVcUaMU59mpNzOqu9JIBJqPy8H2e1PRdZ8fu7/sNERDhOaVRd9v/gMGXF/jB//lnuHr9G1TrbG43Q4IaViOg9s2v4fnXv4Zd8prnGao1VkUCb19d4OzsElk8MyrFZ8+fodlpOmVuFUXuGZfDhctgPD/HX/+n7+CL//JTZHGJ+m4Lx88eoHpwz3rKtVodFJ6WMq/UrPGsyamZy+gyrlujVpw7rlwfZInp7PC8Mgt4Mcdo2Md4SNBtbq+3ZzESUpLstI3OjmPj3LKRIxXM+eAWLZ8ZWAxGlikaMRNlMiMcg2jOrIPEHMpRf2BUpTRWeW1mPjHjs8bgQUojaubkDzPCFoVVYcWkBx2O7PM0oJgRMZqMjQOWFCA3TLHNEkSNOvLdLmq7HeSsevJNcbMowk5SRXQzwM1nL9H7zUuktzdoUqkVc1xnmx4Zvh2KA5x8yeyqyDEhvzC7IeQ5xtUaJvUmkr0DNPYOUOkcu7FUcuPwZSVWMXe9J3hWBv6ZQqVJ+U3ZxL0tOWBGLqvIGAT3QLTt4YIc3O70cg25/6ncuJb9/i0omWlEMShzfvoOJ+/fWm+n0WiAYjnHeOICQHImQ6eG8lSOpnSAzpWM3+2KkG1jWxn9Utzb8k3nOnQoeA8ZnjJE5fiFxr4Fc8mT64EXOcdh5RD3RRh8CwOACgZTHsq54PPyGRRsZeBajgBll2WZ+cxHvo+geqg3ZBvoPbyfqlpEM8e/NWZVZKyN/QCk4nu4BpJ3nIPQwdHe0HNrjVQVxM9aMogH5zmmMEvPOd6Ojsxkm2V8uqxD50gwCBJhNp+hwmxn/0V7hOOl3cH3CjjSM+hvc1Q9jRDlpRy6tVPhjUU5TaH+kCPJfncKCGjtOTbJJz2PHG/tP+lv9fiSYxnuX46XcprPscnSc7o2DKRrz8iQD++lNdl2eDVXmktdLwQFeB05m+H+Du/j1sSBX+E+0/mTrt0+n9rb/JzmSnNiARlvs1KfCJDl/ube5JxwXOzHFY5LRrfW2XSpp/4I52S9UdQ81mcth8+uYLmeSwESXS+skgwddwEk/Lw5POzXkrmeWM5Gk1NNGp/U6ZagB4Jkge6vZw/ljOaS99X/w7lzwS8H1oTAQfjc6/WHm38BBwp68do8D7LTJbMkI1TBzWQZ3m9jDzq9IXBG9qydNe+nkOpZgRX11wyDFVp/yYNwfvma2fX+nuxxofvxnmHwRSAU7xUC7/KVTDakG5oYyXrJMLuuB/y1z3RvyRXZ7hqr1lnBH9my4fmyAIpPbFB/GAXbODYFqsI9686vp9SMXTIZv2k3M5GO68H9Rnm6/RyaT/3clhehbA91m2RcmKSg3+XP8V4KIsoHCeWkzolbf28f+GQ7O+NBlmm47jqL2vcal+Zf+4eOPW2d+XJm9jgrmbpRjm5cQbdSw9Nu0xIGSbmyGI2QlxFqRt2cWmZv1G24XqI+SLhcFFbtwr1PRo+s5voCsCp+OhxZFjFpx/rFzKqX7lZqmDABI3EBIAaxmcxIMKOeVZGTWmaxBJkSpgSIGJShXEozo3drdQ+Q7LZQHLZR7NQRVTLEsyWW1wMsrvuILl0CGe0E60PAPVDN0djpoNFpY9rIkbPafjq3MZKCbTkYYzlm0LvAohqhHC2QrzJUKy3E3R2j2at97Qmy430Mo9T893rOShYmbzndKtmyrFct2Y6BGAZrJHsYKCKINhtOgP4AeH+OxWdfWHUPm7hX7h9h3qmi2N9HfriHcreLZRIbIFdPMxTLKfqTAeYXN5i/fo/KxSWKs1NMejdYFXOrNrIAWD2zxKTE2ItiLAjyJkC+20bzYA/RnXvIDg+QHB9iVWsjSSqokA6OtoP1dephMVsC0/KUdgAAIABJREFUkwVWN0NM3p+iPD1DfH2DZe8GnVqE3nBgQZ/W3h66hweIshxD+lQT9suYG+VeMi8MUMtZBXR0hNW9YyQHu0b/Z/VgZM3wPZQIAJIabzYZIX73BtOTMyw+nKGkTbtyybZ8tphtpmJgTDCT1WCdHVSPj9E4uofW/hEa7V3rm8HKKO4dAkwxbcqCdOr0c/rILz5gZkDUCPF8iVqWolEje0G5rqxhdRlfZ48LJgSSaqyS11FGCXqLAs39fdTv3kG0s4Oi1URCWrzdXVSbLTZF8/Ypk9kc1RN7hhizDmNAixHqSNBKMjbEwJL+GvvZXt7i9vU74N1LptQ7OqHdHTS/9gLp40eYVuuod/axihjUj7AqXH9Z6sQoY1DYAYakamfW9e3NFU5P3uPzV7/GLz77OW6Gt2h2mQQ5WCdaWYN26t2ps0loKw/GN1ZxLDnNVhFzT++aZ+w57iizlQhN+Smfnb8roUHySGeDcsl8bDvzLvagmIveYzqZAU3PsCDbTvLR/CM4sE0yWHET2V6yVakzJNt5PUtw9NXqoT+h+I+uyfiO9Fmo9xQf2waIFJviZxS3UgxIOk/ABO/FVhkKbMrGlL2s2IN0YZiEwvfafAQ9mqTvQjtFPaxCm1D2udPrjqo3vGfoq5EKeG2/r3t5byrI2ecn1H8al/xBro9AuxBw5D0Vo5FNojHK9pJ/pHmQXv7HbFGNU/uI19NnZFtzLEo60xhCW0Nro33Ev5WQpNhXeH35i9qjoW1p/qPRkQd9sFhB65Oq2BduOBjY/lYyN8fC/4spRPsx9Blk24c+gXt2JeBvYrp8RiV/TkYj5wP6KjWes9A20RyFe4XxBuqN9bMzZuerEK1VRjQ1sIktF2plhAapXLmvSD1HdiOL1a0MWCAoYdW67JtYuDhejf0lGbPkXPHMRAlYVUW5Qh3ZqtTs3vR1CWY532WOgWeKiWYLHLd30ak1LOZkzAGJozJl0jsTnZkMQgpf6tsBKXVZkUl9kaSoJSlaeRVJlOBiMsLJpI8+YDqW92alDvsWDph8QXDHwJUMFVLLRjHGrHaaTzBFiYQJHIybk8KwWKFibRwKVCtVA8OYjMF7sx/RutcUaewIRNAnJ1sQ8zfyqtk3TCSYZwR3SkdbaA2zEpCCzhLuvXy09SAlItmOssTAG7PXmSThg1qcQ84z138yd8lwlYRxQQfoaH/Jl+Fz8BqdisMaaD+QVtF6ajE5ngXg0xmmfNY8sfl1NiqrxRKz4UqOeTxGq0p2qNxAUOIlrC4jpSApBPezlkGNBlZxtqgXybpkVW9wrEqMNRKnYL+nJHVUfGQVou5wbeftvQS5Z7TxWH2eJxgvlkb1bGEOzwIi4NZkDivnc19tSLCSVWMGjBunk/fJXQ88yXsmzUummD4h/bHRw7oEf/lVkqmMj4R+g2Rd9K/+6Tes/7IUjTW/Ug8XBvpYBudp5cIgoYTcFSn0rDdTgbvHB/jk+WP8/u/9No4OdvDjH/8If/PXP8f1LYN/maO9YeDJnFVXdkfgSYEqXV9ULRZQYM8ZGvyeVocPZ1lC3tCXopMw0AaS403O5rUzxMZtaYp2q2WTZxm6S8/B75uumaPiAzO85qQYoF5p4/nTF/jjf/kv8Mf/8tu488kzblsWmuPlL36An/zkp/jFT/8e1+zNNBjYdYk2y5mkwGvVGnj84LEF64/u3sHjZ09ts3zvL/8Cf//zX2E2LzAYL3BxeWulkSnBJiqt+SbjW5VLEpCcHwoQOZFabB0k2+yeI1bzFQpVvSYBLiftI0OHhnHpgh1O+LqDym8GPdh8UodVAl7rqHHqehpnqLgITuq+pB1x6+c2Mu9HZ4fA0+PHTz3w9NgcHQJP7HFVkLe0WHlHb2KHPgSeeIi0N2Q4KUjh7usMADnAqgbinPD/BNpCBcf3Sdm6/zvDzAI+qQsOKXCu52K5vAIDzFKQQcBxF2DzOZdx7s7gBniisc3XjXLPKidoZPssz9hRarGHmRk7PnPYjAnfKI9jNTdlPANhEstsSCi7M9TpPCyBecUZUVY15suQRXvDuVCGlwmupcvUZbkzwWGjmJpd48PPXuHvvvNdDM7fIkrGBjzVK10sRiWa3/w6njz/BN2jfSDLUWt0sCxSnL6/xtVlH8PeKZ49/wSffvoC7R3SOjFLmOu6MOVSRQXDyRBXHz7gR3/+/xjVXrpaorrTxP1Pn6B57zHu3LmDTmfH+F25HuzLRlS0wUbK8aZiZS3j/P41o4ZOjjkoM6bEYDmeYNLrmTPGdWPWY9qsobLTRtyqGG8818Ma+hXkxZ1ZdRMzQKLJDNWiNJqT2WBkGX6r5QKJB25pcPBv10iQAAuwnC0dlzqbJfugvBlrM9JuTFEWS5Mp0+GmF8t8tXRGRQT0WR1mVU9VpN026ntdc4Ab5OEnH/h0bL0IaosVotsBxm/eYvb+PXB5geVtzzJxTRn4xpAFx8rfRYeAqlFgzJIIS1bA5rnR7UW7+2jsHyJuHppBwIxGax7JcfFe3gakFFQQUTKERqacM8qO9Zlj5i/vG9Ah0LpQRjeVGB0FrltezWzPTsczo0IkDc2gd4Wb6wvcXF3g4uIMvdtrJKkLgnwscxxVakg5EBrOHxm0sa/8CvooSRFbsD9K1xnVcowkH2XYbxvja320xV8eOj9yLrguclg2AL3PtmHVkS+1lrzStfV5OTFyZgX2UZdYwI/yIODxDX+34ODC6cfQsOC1JQcFHJjB4nWNgs2UT6o43HaWwmuG+kKy2gxRH8DiZ0OnU/aIUfV4p0VzLAeee8RkJoNOqQOcbTxbwNNyXqBYFWjUG2sHkjqa1xFYF4IivG4IMAh4UhVi6PzpGUPdy9/DuSR1kXSdXtd54b1E9SWdJftm7ayWDkhaO8f21+aLcyA6O+ljBbd1Tb6u38M9KIc3BAbCpAsBHlu3/CiDUesRvkfBXwXTNU/rZwoq86SXZfiGIIvWRRm5eoZwrgg8hUEdjp/2JcegqrLtuQv3arifwvnanqfwGmEgQrYq9572juTRtszRWeXr5iAxsajCYO0GlCPwpAANZQ+pYLT+62BH0CRc4NFX2X3hmofnUdfXPtle3/BvYzz3tiE/Zzapzybk72r+rX2vvaSx0t7RObdgrweG+H7+HTotBJ4siLVy1KJmh/lgULj2oT0cViyFz6v3MDDFe2l9pGsUQJKc1DPrjDonM3byxfcX0DlSoI3PlZMO1ScsKdAUJokJgNHz2DW9fSI5G8p2vV8gmTVM/ooeWPqMxuvm0fl2asAtnSjZqnMpHcLrqjqQ95PM177Qa6oOEEgusEgBzW2/kfflHCiJUOssP4Kf4xf/Dn0G6V3JQFsDOvhq9B4kdGi9tB8VONIeXesqq+BgcoVrPl2PY6N42a82cNDsYCcr0STVJe/F5B9WsVj1jqtSWLVdYIiAkc2n71+gPT2ajCz7d3TTw+i2b8k1rJYndQ4zefdzlw3M11h5w+B3JWaQv2JVNyQLsmDhhFUpY7MpOVpS8TEI0dzdBzp1rPaaKDt18x3Zg2h+cYvJ1a31ULJAo3QpAwxMpGo30SBIsL9nFVzj3sCAp5IVE9M5ivEUJZu2M2O3SJCnNWTVhoELpIurPLqHol1H1t1Hs95we9A35bZe3n6/EIBhPwj6DJw365eqHhZMjqxUUfR6mH/5HtNfvcT87amBBpWjPVTvHWGy20G6v4tov4uoVkeVvRKWBWbTIYazEcrbIRZvTqziaXn6AaObKwOerNKF9DPpCtGSwBNpbWOG6a36KWpUUWk1kN69b9R06f37iDpdRFkdeUKq6tTRWs/7lky6uB1ifnqN2fsTpDfXqE+miGcTrOa+Cm1VIq83UGu3kVG/+H4O4/nEJaEtCtRIh3RwiOTeMZZ3jlF0Wmg22wY8kYGbATYm9ZHErmDV2mSMxcvfYHl5jeXJGea31wY8GZUSWwCw0p/B5WYD80oVs0YDlSP2Xj1Gpb2DertjQTo7TytmyPexpN3ne2QxTlEf9VFyvUcjo+FL6K+USx84nVizclZGZdHKBU6ZqJlUUa23kKZVjBclWvv71ms3PSLN3g7idhsx9wSTeRhg9dSKtg/Zj5a2HTO/6Zvz2ktHHZkwqWw5s/5kZGmYnF6gPH1j7A+MH6HdQvPFc1SePMGk1kBKSsZu1WjuypVLyjNfmkn0WFplyXLimsNfXpzh1cvP8eb9l3j/4R0ubi/Nh4Kn5nL6xiVZLZhR7GX2smQy5yaxl9TT/HLygz47LImOnxd7TMhOItkk/aoAID9P2cTE4dD+0u96n7FkeGYA6dBQpucVVV+4Sg/JSMl2nksllnF80s2hHSWdK4BpE4tYIU1cRU/4mvSA4hi2jsZg5DLnJbMtJuLt+PDast/NHsqd/bJtW+l+vJ6AEdndmg+ze4K2AnqO0D4J/Q/pNc2RxmZ+nA+cat4117IDbIzGR8+x6if9Sl996PeEfDSBiWxNID2upCKNX9eWv6T9w/PK1zQWPY98nK/aLzYX3u7SnrP4hvdzqWv5uxLQlGSixEvdS/Z2OJdh0o10f5gY91W2sHQ0o3miw+S950u3T20tyZLiK4BkZ1tc0TOgSIeG6xU+p+ZDNqLilASgtH80DvMRfK9tVhQr5hXa7aHdv1n/wqqKtLeJI8lvEfBEKtwqqxapLlncYFzmLmY69j3E2SuK8pOMYAY80Yf29GpMyODnWaFM2UxKX1XyG6mqjxOwcpVzw0pKgkjm485XON7Zc8DT1FNWswopKjEuWJVUIGVFKXXZcoEpY3i0N5itS+pZDzxRll1Nxvgw7oGRJsZXm3nVbBEmFhN4mlBeeho+AU9L2jLzqfWG4n9poxOQYg9K6l/qMktMjVhxNbeKG8SOFm89j6zoI/CyLMxGqKa52Tf8YsepJRPeKWMsShWjYPKCqI2NZpbhPpe4zHeQYtDOlo/LWZyDcWXGW/1+E0Ep47uSTVzj0E/iGlUZJ+V5pI5ezKx6qUZ7j/crVpZwQp3GXoHODygNICJQlTKRerpEt912/bznC6tcY68qVogRPGqsaGskthf4ZVR41IMcrq/aMlo/spxxLT0dH99Hu5XAE30ggkZ8doKDXJNFXGI4myOvtyxxic9ofp2PhZm8ZQFBxcU9OFeMX5tMDIAn7gvJe7PbPRWw/HGOddv3DeWWq8l1uIv8O9MV/+0/+ToxMvuwOTUB/Q2VIjPX5QjLoRCwweDzjJNPjv35DN2dFu7eOcDDh/cRJxF+8YufYXSzsEoLVjmZQ8ZBJARE3MMSeJLClEMiAU3hxiC6UHDb9J7CQwKeEyAUX85gqNiMPEvZcv4Q12s1h0Cy0iZKXGm5D0yJr1CKu0iW6DS7+MNv/Q6+/c+/hccv7uPg+AGa7ccoyybi6Arf+89/jh987/voX91YIJRAW280xHi+QLOWGl1Wu9HE0f6BzfOd+/fwe3/wB2i0W/irv/w+/uqv/j/c9EeYzUvcDMZmWBI6ZaPb0dA52WEwQ79zjOrPJcNGGywMakhxhQ65BGsY/AkPngID86mjrLFDWK0a8KRAjzWOHzpjJnRGBfwoq0bOfHgv/s45r9Vc9ZwLdjjwhRlV2qiNehcvPv269Qt78uQZ7j14hG53x9ETEXhZzOwAqU+Roc0+g5rCgRVPUmC6pwIrfF0c+5o/ZWPIEKECkPLiPIaKmdfLc9ejw97jQUBWokiRGiWar34zIJPVKz6j2HhAIxq/em6CSC5I7g67uzazHPg3g+sWzPDGGudvSiTc0/uZUbHV42UwGlkGI0t481oVs5QZZxFatTqaNKItu8KdMY5Va6b15rwqqKoy5WrmaLxocA/HF7j47C1+/n9/D9ObU9SbJSbFyCqesrKG/MVT3Hv80Pi+yaFea3RB+sTriz56tyP0e2d4+PAhHj9+aOfBSv/pHvqqrmiVGr3fxfv3Bjy9/btfGPBU6TZw//ljtB88xdHREbq7O6jUGnZuSGVCmdZud7FKNmXYpgYZgFk6o4DfS84pZRD52qdTrIYjzG5uMSXV3mQKZmxWui207x4i2+9Yw17jPqesZCNHOvpc3+kMOSuueO3+GLNe3xQpgSNX2eR4XMnJy75N/L1edXLQeuuxms3LYGbSLiYzjI26qzCKw9nIUTzYvoyYKTi37ymdO5bwN2pW9ZR2Gmjt7qG7t4dmq2Uc8FSEBB7p0E3PTzF7+x7F23dYXV47PnUazQY8lU6p+598PS9zjBdsah1hUa864IlZOHtHaB8cY97YsywWfi6r1pyBM6aR5xrElp5qToEe7lF+KytbSo3zScDLZISnnrCKNVIOehA443P6wL3JHu7NydwCJLPZBNPxEMPBLW6uznB6eoLrqysUK7d/deZ5LQXPDbgNAqVfJTMXS0dVtm3kruVF6qg8Q8dLcjS8J18L5W/oyH1V4Ez3o4MuhS35GSpwGr+SVTKqJK/kGCrzkOspujg5IpxHjl+yTdlwkoOk2tN918aGdzK3g9qSjdK/tuY+uz50BuU48bmdIe0cZn4JeLI9GVRCqBIhlOV01EJ5rXvIoeP4FnMmArhruew2Z8i7uSIw7CgIKcv4Gt9H2SbHT1R1Mq74uhIPTA97rmllBSoI/VXB9DB4qzlijxDp4nCPyAAOHfnQAdOeURD+q/aW9iGfW/PM62oPbBw2JwtDpy48C7qX9LzOowIOIeARjjsEnXReNCazBX1wUmPnz23nWtcO99TanvMBdz6f7MHQeXR2q7NPtOckb2RThftN+yccg9YkDECE6xCecV1Tc6D51F6Sg6P/y07SM8q2FbjgAvp0ltwZdMGiTRN0czjob/lkmG1QUA6+HAHNr57JHB0FAfxcah/oWcK52D7D9h4T1853MH3qswf5GudWe03zLBmiuaD9pfPP//HzysRW/zzJFS6j7TnfI8EAC3//UKaEz7cNHIZOko3fB0JDJ1h7iOtDcJv337Zhdc4ZjOLv/BJQInls545Ot7c1wvO9tq89uMLPSCeG79e8hXOk/WPA+laD7FAGOvvUZWS7z3jeSU+1x9dE88nPaa5CIEm6IdwHOrvaO5JfklUhcCZQS2dB669gooBZXZNjUAUtxxHOme6jZ7R58omRurfOKf/WOijIqrXXe9wzOXlIPcXAN5kAdrMq9qt17Dfa6NQSNNlYmv0XaH/NWEExsSxVo+psu+qY1Pd5tWf34LDtL2bOzJcYXN1geNtzFCzM/i0WFviucAxZYn06WSnDYAIzfutJjoSGHil2pjOzRQkKEXBgohMzgnnf1tExymbVKq9K9imirTQYY3p2jcnlrVXgS6fb87NClxm7jar5A3GzZf04aa8Z3VqxNNCGv/NsNDImRaWotrqoMtFofw8pe+wc7GJVraG5c7AGiM3eyFxvKgG5xbiwgF/C6BHlA5PbypWNgUkbNdIhj8dYnp6jePMBs/en6F3foOy2sPf0IebHRyi7DQPI0kYDGRKztWfTMWbsb0QWgbcfkJ6yKugEw+tLB16QpjBKMIkWLghUuixk2phLBvJSl7AV7x6gfv8OKk8eIzk6Mro6+l20q7iHpvMJJv0epmeXGLx+h9Hr18hurtEqWAVGxooNbQ1jDQQv8krV1pF+7HA6svkkeJJWG6gdHSJ9+ACr40PM6lV0Do4QJxnmTJ6aOj+biccr+mPjIZavXiG56WHx/gOml+eYLWdGgcfIGxvLz5cFWkeHBprNm01LCFvWGkjqDXT29te9LixINpsgps6NIwsg0a9KR3NEzGQn5duwj3g2xmo2wnw8sDm+ZeCcIB59fPoGC/orrLStI0pyZPVdNHZ30bxzhMrhPpJuF0mrhRUrQS0n3QUrmRxme4KBR9pitNenY8T9EZi1T7qqNGHSWWF+SjqeIepPsLo5wWrOBOUZpszQf/wY7a99iujgEHGrhcpBB0lMgINVcK5KwKn7FYqowKQ/tkz3q8tz/PqzX+KL159bn6fL3hWG0wkZ/tbxByW8snuM9CArqqh/JRPrNeeLu2A8P7s0/5x7X/pO8ksxJMkhyR/FIfh/9QCS/RL6BXwf42+K9/Cp9H/pKCb/SldLv0sfSab+A/rAoH+ldLZiDorjyPauVhof+Qfyn8xf84mS0hECmjR3/Kn3yU7aHr8FjX1iW/gcob0Yxvok5+XrqMei/AfNuXSE5ie07bQOskVDQEuyktdTQsTaPvXAExOBdA3alxqrbDTNpdlxBMGDqmf5D5wPPZeAJ9kPoa2hvRPaBNvj3/5faAtJ92ts/Bnap7x+qG85v9wvvIeosRR3CH0b6VT5ohqT5mI9J1aN4uaS7yHwJD1uvds8e9a2zeZsd1dJH+6F7XUMfQcBTzz72za/nU+1HPFBfs2/5ktzpfG5uXe9urV/mUAhW8aSXrIlssLRuLIfUEp7hD47K1I9DZ2zLX3CInWQT5Y3+7tcWeVNg+ATdTsrKGlvGr1iZCw5OnNMoHRjdEDCYrFEt1pHp9E0gIQxLCtOyJx+Y0yHFTqMcVPnsoUO4/UENQzcKEu0sgrqZOBBjOvpBOezIcb8XOpeZ7UNeywNfcWTVREhtXgSASbSujlgamr98vjMtSw34MlslSwxcJmJzOOZA56oJ62fuff/mBBibT8Yx6QOjRMDYzj/w8IB/3wWB8oYwmpxJt6M80CqY5PJ1MekDFbrGVZGjR0jCveJsaOxD1fNJXuy/51YFLgW2t9hkiD1dp36nH4KE/8XS+TsjWRtNyKzJVgtT9zE9in3HhNdLDkpxl7uqp34PzIHzQrXtoKVyIzfNcCKc5dExC/qL8NgUiaIeZ+AgNjM0fCuz7ZPmLJKKDJm+VYdBAdnUbkGnmhzWLKPn2sCVzrPFjsq3J4y2iBPW86YOUWd23euMEQykklE+jzHwn20/SV5Z3s1wJYUN7GY23/3R98s+bByfJh1r8wIC7CSvTagvpBy40UsezqCOWcM/jEgzoziRrNiwRtuwuHNDP2BK2eec9BwFQMmCKyvyqYixQ6iD0JpkAzqSgCZovbZAHJKJBBC4aFNZMH6mZsoew2OK5SHWhn3NPZ5fdKujFn67Bs40jngF0Gzg71d/NE/+1389u8+Rb2VYvfoER4+/K9Qq99Bhgv83Q9+iO//v9/F1emFGSmDyRjXwyGuerdYkV8xBrqtFjrMsEpjfO0bL/D7/+RbZgT/4Ps/x1989/u4vO4Z8DQiTYJxhDIA1sBy4Wg+9AwyWszI52HzzeLkaCkAqjWTov/IWdvqCSWDhu+VsaL9kETMrt8EiYgQK9DDbJKlSQKXsaKKLFEhCszQpg2DGgpacc9sHGM3SmY3KTjdbh7ga7/1dat2IqXa8d37aLXaRnHCxoIWWCIyzuoHzrVHaM1wYEltspk/3jMMQjsQZ1MqyHtr/WXg8HklkKRwwkAwK2y0Njy4FpTywBf3GoEbc299NjCz5wQ8WRPCkoFzty+d8eQEgQu2OIEqKinSiSkrRgYj8Vs+g/X0qXiqAFIQ+kxY0iCuBuxBtLBS1FWzYlkEvCaBUILAyogajkdrAI9jUNCCApvPQeOfY2TvIJ2fXu8DBq/O8dlf/hCL/gWaOwlmS9I6JKgmTUSP7uPw3h0DntJaE7UGOccrGNyOMByOMV+MDDgiBWWjUTM+cu1HZg+MhjPLcGbF0w/+9Dt4/dOfIadi7NRx9OguGnfu496D+9g/vmMZh8wXJLUEA1JVNgxPHA2irbPvtUUKO1szApb9G6t0imZz6x21vO1jcnWNRW9gwn7VqSNt1tG+f4TW/TvGBW9gk2V4ukofXifjmGhfjKeYX7s5zyjjlq4BJPlfuTcXkwlG5OYl/22VND8swV0ZB681p+b7fMUTKyUJ1bO8dT6mo+ZKhOktMVtixmaQ1vyxhrTTMo559niqttpo7eyYDAYzI3z2FPfPYtDD6vQcyZcniC+uMX37xhnGXia4TBKndHiyWRHCJoULZk5VMozzCmb1pjnslc4uFq0D+z/1QK3ZssyLwe3AwDWjdWNpcEAFJeBJhmar014bieplx+wVynkDDiauPx3Lo5WQwGon7llRrRkPczG33gSseLq9vsRt78ooCm9751aBagaK58oOHUCd5bVC9/Owdp7gSovDIJaClHZm2TQyKDPW2eVrkgtyisJ76LxvZN+m10kYbLdGmR54UxBSwTwb48pld/FrbRz7DB85YVp/yTfJXpPxucso1DOGWXf2DMUmw0vPKaePf1sWm6et1Lh1fi2QXLgKtdDx1FhlwOgnrxc64OG+0X4J783r8D3SL5on2RAmvxiYNsocV6VrGUnrZsBLM7A5ftEH85qiIwx1oZ6VQYYQxLEMq/nc9pgC5ryGdDbHIFnN5+RYJTvNuZr9Q8NN+0T2UOhoyqHSTwYH5XxJx+v9mh/+n+MIKxEUWJBOC5270JnT/GpuBSBrv2jvhMGOcP0VlDC96M+RzoYcdDnFoR2iPSI9HI5T8xIGwPXZcK7dPGxANc3P9vi250/6PnRe9R49h56FMkhzJ4ObP/Uan59rrjNqzooHVLXXeC2uD2Ue9570Pd9HOlGyAyhQb7RC68ZVseNw9/otDL6HwYVwPcM5CO0ZjUtj50/u4VA+bn/W5jFygNP2/HBtRDvE/ymIIZtCNlDMLPqgIbzmhve1LEHPT+5AEU+R54O9BmKwuDmQf1rb8Azx2bReoRwxm2yxSSyQfuA5kW0oAFnVO2GCgQXefD9Nrb1k7HqP+4QDrYf8p3B/6PfQVtcZVrZxGAxZB90oX+dOP4TfOjsWuKTNt+5xSAOFJuamilfAoPlFPhlPdIjKPA73t9ZHzyPZq/Ovs7mRt67iQudS88/3qzdeqCf1f63Z9t79B3974ElzJ72t+eAzKJlqY1e7xDD7DIFbVo0TSACwW61jJ6ugk+Xo5DXs7tbRrdRRp501K8xOJH0zfSLr4dF1/e1svLEPRlgDZyU6xEY9w2qiWW/oMrwJUrJLY/zQAAAgAElEQVT3B6tJ2BydDexJjZzGBlS2a03L+GXCUDmZmO3HAErChDVEqJByLncUkdXDQ6vIT9sNlHlqwTX2Hpqd32DOoL5RSG+oLC3Szgp52rCkEa/U0PB07aSnY1YvwSFmyTLQtZM3Qfi7cnyIzrNnyI4OUdCPbXcQV2uo5U3XCN33M6PfbFnhxiSwRHOeoH99a8lvjCXYPiYtTeZsWLAHZEGgYYzo6haTd2foXV0jbjex++gBlvfv0HlGsdtGVKkjJ3Uu6TmZgU3g6baH1fszRO9PDHjqX54b8MT5Yyb5GHMLZjGoxSCLyQX6hIw1UI7Wm6jePUb9+VNkDx4g6rQRW4Klq3oajmaY3/YwPz/H8MsvMfziJcrrSzQ4ZlaE0RbNXSCL1agEeOS3mR1AhgoGKBnrYHX63j5qjx4gvnvXaOmyvV2rkGKu92TG1uBkJE+wmNNP6CH6cIr46haLt+8xO7/Espi6jHUm4fLK3CeNBuL9fWR37gHdLka0BdkYfqdrABHBHpOxUWk+CLPQuSd4RieDmfkpJSuehrfIp2OsRreY9m6xHA/Qp8/HqA2rCAw7ZICqgrTatEz6dOcYDVbBHewZEFQ260gaTTrSNr+L0veYpBfM6ifur+EA494Nxv0eytMLgL4pqZmqOYM0FritL4DGssRifGvBPsqkPmkmDw/R+a2vo/XsGdLdXWC3bcGxKKmASVKkzi/NxnMgFhPT+KwEnr784qVR7b07eYvrwY0Bv4QiJTukVgk8UVaY/RlRf2/Ae55xyXpj15jP1vqar7vkXNc+QLpC9rfsP/5PMS0CtZKV2/4Cr2fMGAHjQPge2deh/RK+l6/LtpVNGto0+l1+hSWublUokVJRdqPmSbJTNi7HxOfmt55F9xN4E9pc8iNMJ/jEOiU9SL/oOUI7Rv6F7HezH73Mlbxfr5tnbmo0a+7MB37dtg4J/Tvp1tAWXX/WA08EKCXzCQLo3tt2pL3uE+/kI4WJFXwtTAoM/Ste3+wbbUpvfMkOCO8ZztH2WGSvc2xKIFYgWfuUY9B6CXjiWBQrC+dLv+s+Ah+3bRjtLcZI2DbEQDgmFS1cMgzfT+o1Jodv2z3yb+XH6ZlD+zq0RTe2j+zQDbjGuVEsmS1PbK97dqB/zLb42J6iLnOykuO0Hj7e3+d1KvXUKo2IetciV0HEKhTKMFavkoZNDEKM/a6TFgnArFaYEngiVV8UW9Un6UwbpNtlBUoUoXd7Y/dzZ9P3iGIlk/f391od03OkAF5OXC829ppcMZklJojlGBMYo7H+ToWLNVF/EKBpkIWIbGRlhJvZFBfzkQFPmVEGuiQgUgITfCKNG7/yKDNgiXptwsodgiisHPUgMgGpdFkaAMPEVvNLGKNlHIt2gYA/2s+ssiFgF8WoxS5pRfSi/NyIjDxRYsk6BJ5YYcTEecZ1KX8npHtjEounw7Y2DJ6BwMX4fPxrWVi8iNdk3yHOrSWVBmxvLubqGGxIp0qKQDIZMd7JKjmrACfdHVWgf4a5gTXEMnx8ASubc85BVBQ4qnecTF0VmHq6wCJ268G5qCFHhefDynRXZhfSZohJW8ge8r4FgPm6vjf82t5kks+SwKjrJc9YxGgxt75bBK6mttaZtWDhXFhMzScI8llrlapVBNs5YNzPYx6MBUrU1fKq6V5+WeW07+0oe95iygG1vXwxAdxq4yR7Xv5B9K//+e+WnDQdblLEcYF4YWbtMAuMiyHFwPeJ+kuKx5xK23TOwSM9iBRR/6qP3qBvn6HA5vXVQJe9SjjhoVMi55n3cSXijr6D7+HDyEGX4xoKJ07AR9ldDDD57BULfPkgHXv/0MG3SpJK1T5zfXNjE2xZo6nLvOTXZDHD8dEevv3t38Vvf/MRGp0c9x68wNNnfwRgD8AZfvU3P8Z3/sOf4uzkzKp2yKM5nM4wnk4wG5OAcYlWPcfRYRd7+y28+PozPP7kEa77l/irv/gcP/3bn+Pqpo/posSipJkHEATIKinSqPZRD4MQPLEsgsRlBshhU6BITqSEqDaEFl5BGznCoeJWIMAUfcQM7wBs8j0tTEHTaPMcwFrDbaUWBgq1tlojp9ydM+CcY+cQh8DT3s5d/NY3v4Hnzz/Fk8fPcHjnjuODLWObX5adEjHnHBgtSkA9ZUabB8rkfEuZ8p6cKyk5zY+CQAq4sMJLgSjNlf52RsFm/DyUdj1PGcM5tUwpbwASwGH1G+fE7sOSXyzWwJNz3l1giZ+lweuodly1BJsCOu74oEowioy+cafTWWdiGaWbD/beXN2i9+Y9xmdXRonRuruHVc05naTKy7Oacfxzv7B81/aszwxxPd7cM5jy9M0YmUGmMRWLnlU8ffnDv8Po+gRpbQGmgCRlDatFivjRHQOFdg6PUe/uot7sWIbfeDjBaMRm5hPs7e3h4ODAesVpf8oosObk0Qr9y0sDnr748U+Rct2aFRw8vov60T3cuXcXRw8eoM6KKQp1UkcsHDVE3nBOgww5yTHuQX5PB1fm2MQEntibaTDE7KaHOcH0xRytzh7maYTa8R4a94+ApgOeSKFD7m8qD1Y1ESwy8208xeJ6YJVT6WKF6WTgsiAMxSmMtoKKwMpxE2YUVFy2RM5SWRewZpUns10ZRKCxwM/y92F/4AwnKuvMUUucj0fIm3VUdroGPiXNGvJ2G53ujlGp5PPCZN2EvMCTMVMpsXp/isUvP0d6coXB+XszxNbKIzBwGeSgMcJGhzNWWZG6sVpD0dlD2epaxmvUOTR6F44pznJTXmP2CJgvXIIB+dx9xpDO1tr4YjVfu2V7WwEJM0o9XYPJczbLFLUFs0C8Xmi2G3Z+2cTbslFWM/Rvb3BxfoKbywsMRwOrpu31ryypQLpD+1bOi865nj8MEPK+zZZrHi/5IdBJThAramQIrM+EZThtshMlWyXnwveH95ODo+A2f6o5ve6vfSx5pYxvPQ9fD4F+yRrdRwFRBeEYuOaXnGMBCbyGyemlAy30twKhkoEKXDq5vaEF4e/miBYu2ybUAzLcdS5DHS5Hie/RZzSvkmkcrxIEBJTpmeX4yog0KjASr6zpNR2Q6PbU3Axs/k/BURlYsm2ULapANGWlgCeOkck5BJ0uLy/Xhq10Ia8l7vLwDKgyxTnOjlZKa6+94Y+h4yT39pecas21rYmv/lg7ev5auh4/oz3BuTK7Lvu4yk2O31c5s/y8ggcci+wuBenleIbOWvgMnGs9u8akseo5BDzJ7ljv7S0KLZ052XkCRsJ9Ep4xJ+udE6ox6RxpTqRvts+1xijgQeshA1rBCgFP4R7V2deza785ne4yhRXMEWhk9K2+9532DO/dY4Bu7DIZ3f53QLDNVUS6EndNswXXgOomeSMMpGj+JW8lS3RuFYCSTJSzrWf/qp9MAJJ8lqzh39wr/FYSkpKVZAMqIMAA/eY8Oj9EgS2O0/ShD04wu9zs8sgl5tj8Lp3c4ee0F8O/tf/1mp5hHXTwPTK0rgq48L4KxIXgqmTV/0/Ym/ZKlmVZQsvs2jzbm9/zcPfwyMzIrByqVU0XNKjVAtEfGBoJBPxBkAAh4BsFqKvpLgqRVFZmZVVmZUTG5OHjm2ebZ7TWOcvshKUDLkW86dq9555h77WntXkfrYmYWExDHQzg78itraCX95vlkXtkbO+fVB6k59120HpPR+oXY8bUieOzbvlLCrNwEALOTvGs19zrZhlrh5Hn0efe54jzyrmyc4T33Dhawp60LWJnK+/N37n/nG2tFBd4H/g903VL9yF1vwOFTobkmJz0tnYSJfS93oPGBKRCxmwmuhsGnnaKRTSzgiqP2q0KutWGnOCrx9jDk8GTQgigDCMVL50jwv6xTxPhnvcvHVd0Timww15Lke2B4yZ+ZPUP+z4xe5i4kmwE5XxJeLG6Wqg31Lw/EiWZejtFBxb7Rc1bNVQbdZTrNdngw8ceBtd3WDywkmQOtoDl871+DLqwLxAxHTFbq3Mg5xBpXNTndTwUNZ7ooIt57Fa7mJQKKD89RvsHnyA72MeKiUeVOgolUtAUscoHeuYZM7lFlyNuHAXcandD3J5dYnT3gAIzw5k4WqsoK5vNs4t0pqxmyM+nWNzdo//2Qpiv2u2gvr+H2ckhCgd7WO60MWc1EZ1ehUA7TgpuBp5Wp5dYvX0nqj0Gnhi0YbY2K54mYA/dEHQyVmIlkuD4kr1kiyjv76P68TOUnz3D6mBXgRz2WS4XChjcjzB7uMfq6hqjt28weP0KeLhHhQlJpMwhdsoizSIzkmOwIEPQewywMTuaQRs6XRe1OkpPTlD/+BlKu/uY7+2EhDnaRKRD5NkoM7t6oj5M2fkFlpe3mH77FvPbGwWeBnNS7BfQZKZ7s40Bg2q7+6g9e45Vp4MZA3vqb862BE05LOUY5kxEB3yRlEjFIsbTkKU/ubvF7P4aBfaCurvC4OIi2kCkgg8sEcyaJz1WpdFBrd1FvdHBXbWJ1t4uqnsdLMolBbxy7LkZHVzjZR8Z9RSDVkzk6/cxv7vB6Poc4/s7TN6fKfCUOTGsRNq8ORqLPFq5EqaLofA9kwUHTAioN9EgdfuPf4hsbw/zXfanq4OUxUzCtL5esQGW7K4C7q5vcHF+qh5Pr999izfvXqviiRnnq2VIwgwJQrHvM9cp2iyz5UgUiWs5sgrJUUG20oEe7H9jFtsn/Cq2kyjrjF0tT41d3Fc3tS8s74XVeZ6irkttF/+OiRNr2y1JQEjlJa9VEC1iOf7NOJ57IPWZWS84mXW5CPa/sZkxA8ci+znS91GW82ybvtx2RiqrHZxIsSp9j5wTy37Pu6+1bkjxl9dC+ouRykS2G3tbJ5uKOMU+a90vSrRNqwpjgBRHUQau7bekx5PXk76x1Lay/rXOpa7dtrm8BzhX7jdqfeu1sX0mdR3XNZ1Lv4Pttg9ha+sfPsdr+CHbkPdNsYDxGH9n/Wvc4eu8Ptb96R7l/TwnSoaONgjfgzJwrdvp4yDdZDn0MDWG4ff2y9ke9J5JbcA/nBdXOm2S+fwOksXRLqe/w8Ff33f7Xht8FHrheGz0fRnj0R9Wb5GVZa7kCdLPVen/5q7ks+L8hWDqBseqMmvN9ZaFitLFCo18EQ0mkbFtQbRbMsqZWA0j5ikVa2yoQFldVCI1b5Sxwhbsn0jP4mohnSu/TGTJIdUeE1zYm4dsAwyOsI8TnU+P0wlu5uzXxPh/FvojlQpitGHwaRb9NMQmotLL5dFnD3Iy4rBiXPcM75PNlqHqi4kE7rHNYL6qa0IgSvYscRQro8DgG4NZ8TxKaecwWTJpuyC/kvoYEe+ScI8+sHyG/mQUnhnnWvsw9qlW0D0mfsrfF1l4KNvo25ItG2VHaicoUWk2QYmJ//Ng/6oCmpCJ/mUmNcyDjlio73iotJI/OZ9TlRj3Ait7G7miqsAZBGTFk3QONXEsUmClPP3UDOIxQUKymMVcpSJKldAL3v/ERJT4lqjPSf3nwJPoDMmExERwthcgLiiVMY7+YiWSsdghBlFZTVtESDbQvSMtHivK/H05XxQu5L0deNJcJ/GYVP9YD67PaezLa9lqW1GBJwGwuHDD8VgKU8qvWEA7lqXZCOPCymEdaSisDAmglZUZeQk5SArV+6s7PPZ7+gwH9RgbDvN7VhOZFzpVhB6LBJIjk9Gg4/NpzPIrx6BJiWO38LUSl/BWA8jI0UuORFY0RZ5/VgRUW20t9tXVlZpw05jg9RJ4FAAlYK/TxQ+/9xyffnqC731yhB/++CfYOfkjYFYDVgP84l/9a/zZ//y/4rE/ULnA/WNPFTl0KvcGUzzeX4PV8S+en+DgqIX2TgO1VhV3vRv85teXeHd6ifuHPmbzHFAoywE9mIwErktZKHW2MWujxQBAmzo69nyNDlYiyLeVlw58knWbCvU/MPwnzJoMdEgcBwMxzqKkUzGH8Hw7B+yw8wazk8735Ro5ezc4ZkImQQAMQcAz8GTFc7D3HD/945/hRz/6kQJPe4eHmlte1x9yny4UwLEicX8jKXJJvbD2VoYOqljBM1nWythzqmy3KLxYkZU6MnzNBmi6N5O61wZHY3SC8FoFTWM/CfVLSqLWorFkm4LYIDMo/E1Gc6Ac3AAjZtTRif740N+UPxZyCtrs7OxoHm3YShgslri5vMHXf/13uP7iGym0+kEXzeN9tPY74RzVWzg4OEC90QhAkhFznuWYJSfQHzNmeValoJche4aAppSf4OL3b/Dl//lL3J6+RKE2R75M0VpFKVdH4cUxuvtHOHjyFN2DEzTanUAtwcDsqC+6RGa+8iyWY8aVA8R8H9JVsqqtd32Nv/1Xf4Fvf/V3WAz6yNWKOH7xEdpPnqJzcIDDp0/Q3t9Xw9vxIPCq09hpN2ohmMbsomoFrLApVsoYTyZg4JtZfhwLmP3AjEM6B0it8dhXZmuj3sGylKF8tI/GyT7m1ZLo4yrV+rrXnEBdPjR8ZhPq/GCsABYzTqeP96GClVmakymWDHBxHhlkJa0JFQGzMqrkwQ3GCvcwnR4ESpf3t4HulAFAVkuNRqHKUaXSSzxSiVRKyMjX32qg2G6g1u0q8FRr1FEnHRNyoFwfL0PPndnZGUa/+gx4fYFR72otPznvBvEG0I/IKVngcTpCnzS89RZyuwfIOrtApYqs0UWZwbgCK90W4hFmA+L1Xsk2GfEGlKljsRSby0rflELCAgO3dswR/CjTZRqanlM+s6ErdQvnvUe6EBlWUwx697i9ucDt9RXu7m4wHPTQ7z+udYSdawbPVuIG3imw9/el8oaz3L9LHfU0XFTxu1ppTHyGadccYEidgVbSlslrUBEDxWuHoo0NZhAnVBQe69qQjRlYlm+WTzae7JD+jrEVH8r7MnBh+Zcax7xeVcXMbIqBdBvc/pnzZzmZBn6cCKG/5UK10/Z7p4A/NS4pg/g3G2vWLdbtBv12aDpowWc5CGYHtGQ0HQWx6soGgMeq5tPcq5E2yWO07uRXU/CpEXShoCA5gwT8myqXKmUFP8/OzhSA8nul4/bzUuOG78l5qtfaen5qjKc/2wD1fHgN+HwHnj6k373ePs+83nQxfJYrSVztum3Qec8a1MtJGqkvRE0VMZL1oMeQ7nX+zmuyjTfS9f/Q/vA+t4PGDm87Fuyg4Bo4icA4kPf2fiCdTzoX6XtyrK50SwNPKXj2nFlmeA2339PPTkE438EyYBvfeo/yer4D95mqlquhZ4zxFvENA0+uGGJF/Tr4my/KSWn5sO0c4Fj9XsbpG4M6rbLeNJ/lvVL5vO342ZaRDLzLIEnYCiyL+Exn9Xq/pPItOGACJjcm5X4zNYaDyh47saLOA43VWOVE7GQZZyeFZZJ/9ni8Nn5H4bqYkZwG1L1HZKjFAHy6/r6f9mYMXPOe6Vqv5XCS0WsZxr9xbA6qGV+meyt1mFjOGksb53OcxL4OCHMMH7rXduDJNMbeC85ATu9jG8Ln1utmnO/z6T3n9/X55FfPid9XOj4GCT2f6bmxcZruhw/JFesHXZ8LSWccJz/nQJ6domng3mO3DtH6sR9BgU4WNgcH2sUiOoUS2uUSWrU66pVMlU+kJBvdhOp4Ud4QlxeAyTTaL8zCVblGTjiGDb2VzU4KYzp7woSJ4ozPdfa59lohjwWDBayeqbECqSEnjDj4cyuM7h+FJcuLkE2r/U8HCzN9ifkqZfXzlE10/4DR7QOWw0mgwsmC85DYjs4bajv2f2Dghzir3tlX1TOdZ0yIYuWXegIw+IQldveOUCCN9fMnKJwcYNnpotTZUSUNe+EQmdJRQloYEqssZ1MUmXU8mWM2GCB7c4b7i2tM7h6RkfaWe7RWQb5WVgCswiTivFLEhbv77y+B6RLlRhMgJj4+QuXJMfJH+1gxwFAso1Iqi97mftAD7u+BsyssXr/B8vICvZsrTCfDQB+0BFZFRuoD/hA1aZQbtK24f4hXi7UWyoeHKLHP08khVt2QwCW6vMEC87t7LM7PMH73FsO3b7EaDlDme9CZtGDiYKRzZ5Agl9eZJIYXhmJWPH8mjuYc54so7u+j/eITtI6OMH1+glK5jkWWhcBTxkAtWTTmmE4GmL87x+L0EpOvXynwRPaH/myk/km0+1aNpual/OQp0N3DgH6RGnFJUVR9WaG2dl5xPLTnUkdvXtnWK4xvbzC5vkGu94jp5QUGZ+eYM0N8OQt0b+xNwupCBhs5X40uKo0WLisVdA720NjpYF7OxIzgDHTqqtBjFZiNZpje9TC9vsLy+hLzm3Ms+g/A4yPy7Ak7YxBwpWo0OnrLixV2ClXMCqQeZPSUc7zEhGw1z5+j88c/Rna0j0l3V7YYKeGA0CpCLjQ5bukMBO5vbtXj6fTdW3zz6iv1eHoc9VTxlMUewEE/hSTnxTxkyfO/wfhBe877hvLe9jCrdRvsrxWpqq03HMjiGbeMt7y07rB8NNWc8br9J5aFlB3WG8Z8KT5xNb/vZ1yVylc+cxt/OJnbutLjs5znHuF/7OFtTO6AhGW4fS4cj/WFg1gea2pjpdjBuscVT8Z3vsYy3p/3nKd62GfaesWVO/y9dQ+xf4qPU5ytOY+MDulnrB+kU5LAE+V7WOOgv/m9A0/+vOfIOpeyenvNfY3XzO/sdzOW4j2MrVL8ls6FsVKKq1K8Y1+b8fI2jqXOTPeCcZrnlJ8z1k3xU4rxjDtS3b4+C3T8x+Qb7ZfkbM3Y72k+X1OfpU51+3dFj5bYvz4LKVbyfLj6jAm9CkCoPUXwZWvsToCMvX4+ZPPwWSkmATVmEoBjMnPwW4ZeTdUaqXbzoZJ0uUCJrFzUAayyZW/HYU/LG+YwVPgJ+xdCQk6xVFF/8fx0gWo+Q4XXUY9Gm3mnUgkMOAx+kaaUvqNVWBPpGdqBy0D1p15APOusrmEwJLdSf28GnhhIYC8m0uFRxtJuzZOul7YvUygWK/TnM9yvppjIx5dT1dIoH3oRjdhznRKWeCkrrwNPrHjqjYcYrhbIWKUTA0+kHyRWESMHg0xq4UBfDqtryFETfjcFK4jyqC7DnPF77hfStDLRQf2TSG1JZavfhwAUq7boa1cfqyRwaszONaQsUmA2Ym3ZDrGdi+VAkS0wtmjG7VPgfTmvvFb0fwzYEc9zfWK/e+pDUv4ao7ManT4rvQttKSYsxfcknS4535ik5HHIx8s9xQmRjgv9olgYQIpCBvHUu5ABbvrf3Eeba02mJc7XMicMyGBcfzpBfz7FVJVoIfA0dSEBdXNa2JDPUCuG6i9RH7LpEoOLxHKcY8q3Zeg9r/dmEcdyoaAT5YaqpGKxSCq7UtsgUN8GG41r4XVR4MmRNC7UKCpLCcVChjqzuKKTgx+kgcwKC3NzF1m6n8/h7vYedw/3oUxtvlS2fbfbxfC+r2oiGWX5lRygawHFl5tv+jtsG3f8mYcuNFkOwQb+p4BRtap7Xl5ergWFFUz6lRVPfJ6MkwkDJ0XxivLzchRWa9o0zFi+eyTIiGV7i1ANMy+M0Kl3sN/axQ9eHOGf/JM/wb/9j/8h0DkABgucff41fv6Lv8bPf/1rRWMHwwlGgzGOdg7EK/312WtMhiNVGhzu7aHTbaBAZ0Eph95wgNP3PQxGM9zdEwjlUCgG+kI6/sezMbJF4Fi04rDR6Xc0LZYdtV4rL74dVlZuKWiRQZIoBQIlO9R4vTI62TCPFQ3RsUBQzHvIIGXjPLa/jeWMqdLi73zwUzCRbsoAiMKahO8DJQQDT94jRwcv8LN/8Mf44aek2/sEuwcHMfAEBQ7okDYPsgxJCfig7FVNlxxW7qc0iBdA3qaZIT9jhWdnhqn2/P7ak5FKLyiUoIi0dwuxkWd02noOaZgwQMqzwYPvtaQRUKxka4MoOHQ3f2eFIMdnxU/Knd7jQPciqBe4KuUUdKJDlIrI2S3MWOS4ereP+Pqvfo03v/oNRjTSKgU0jndx+PGJzmdp/wjHx8dotFsKAlGwUFiQxk3AK76f3jlWkzHazzHQ4b6cPuD692/x2V/+Avfnr1Bt5zDPWClRwE7jAJXvfYT27gEOP/oYe8dPUG92gwCb0pk2lNFKw0wKI5bNM6tElY3FEkYLPquHm9NT/OYv/hJv/+53WI2GWBaAvadH2Pv4BVr7uzh4+hStvT3kMvY9mGLaC/QkNKT4TlybRreN9v6uDDNmabBHUO7xTpmoCwIcVko99jF7eMS011PFE6p1lHdaotkr7XYx59mtVFGp1TU37HfFjBAqc/WPodxg36bBGKPbO0xvbgRImP1J+QNmg6ygwJMo+LhmrGqoBICmqks6vMtVVXte9x/XzQfpEOD6Djl3DA7SEUejkI4LNshu1lHtthR4qseGhlUqJAK86VxKes79dHuL+d9/jeHvXiJ7vFagW1R/CrRTNhVldKvyM1/F9f0d7gYDTEtlrNptrFpd5No7ClrW6k0pU8osNkdW00saksGfr8xMyyo7/Hx+BCgTqk0+T/I3AjueEypwntnBqB/2RKWIcrUqBxPnarZgRgyD1jOMBj3c313hjhzu15d4fHhQ76c0mJHqGCvxVGluO5YnU7baDP8MZu3QFdgolNfglmMykLdjeduZaIPLc2KDZeNcDYamP2f57mdbDtnwMfj071PdxzFYjqUG0XfuHzP+rQvSIJPfz459jol62I5xBwVsJG6Ddr1TUlHgd7fxwLFyvZ0YwN87G8fOR/7NOsz7x87QlJt8naEZnUA25OlsYlYo7x30aOg7I90+nwr92mmZPpvfyzCIYIkYhD/v7e2tA0+i3SuXcHt7i/fv3yvwlP7jZ1WFGytS7Pjk2Ox8rJQb67X2mqc6UgAvSazZ3p8f6vGUjsFzzWd7v3Me+D6m/NsYbgF4Br0WAXd8Ps+g19tYjPcwXrLOTTFFOnbjFu8V7/ftsdq49e9tnBsP8PfGgZ4XGwr+2ePnenG9U6Pd58P7gcEe62NjIT/Dv//Oom4FCWXYbAVW033uNdBKdHoAACAASURBVDeG8xnhNQ4k2Mnjav7U8U7HxmgUgn5hXCGZhWOl7LFjw/vdY7EjIpW92/vIa2yDP5Ux/tz/X+BpPAo0lX6+E9S8bkzm8v7ncxy85LM4RtJlpHLDa2CstpaDOgPBge+G4Tqv7DdC2yKeKc1L8nO6Bx20tVPKgVt+Jq2a8dhsMPndOKbUSNXfoyNye9/aWZJPel+lgTHLNGHCJDjlueL9vOZp8DUNPGuOY0V6wM0Bi/pfur7h/MVKuM0lMdEr4Fc7Jz0G6zmfbe9hr61/n9oU2+crBBdDhq7PsO/L9zP7RaqTUlli/eh3SeWT5nAeDNsPyRM+M9VRqWzy9cxoVTPr1QK1ZQg8tckGUCqjWa2gXS2jssxh8dDH9PZRgRX2jqFDnNUsjVxwSiuoQzaxVfjKyhCtRyXYb3TG82cmQDnoSPlJJzsN/nmpgEK9Krpi2qds6s3+DBX2T7i+w+z2UYEnVvGoYi1iteZ+6BusNWDlymCoPrIM/JAJgkEdBp08R0xYIlVbrlxUhvKyRGpPMpuQVnmmzO01VuWcHJ2geXyAxsfPsNzfxULJml1kxSrGo5lo/4R/I70ZA3MFNk9/7KN3dYvqxbm+zu96WI1CAqUSpVo1VXiVmXtaymNeWGA5GmF+38dqvEBWJPVgEYXjExSO95E/OUa+00a52gjsDMsphpMxFtfXCjzNX70Grq8wuLvBZDxQn4nVdI5COdpTMSGWJ0b7MR/kBh1j2aqIUr2LwvER8h8dY3HYQb5VQ4EBvf4U89tb0VNP3r/D8PQUq/FU2FhBg1yoptYaM/So87fBv2MGh5XRTIdmDlNSM7e6aD99hu7RE0w+fS7nEEoVsQoQh9N8Xa6obyeYkUbw/BqDL77B9OJS1WET9gupVXB0dIJeuYDG/gnqH32MYaWGB1JZVUqoVgpKnJvN7SwPmduByrWqvaIK6OJCVIvL4QiDq0tVkA1PzzA6v0JGJohsEZhh2DeEFVOlKlCsAmXOTx39Zg3NbkesC3R00hYp0HaI8rjE92El0WCC/sUNxmdnmJ+/R+72HKBtk1+I0gmz0Dxetgwd7tMV2sUKZqVQjcG1pJNuSd/ARydo/+wnWBx0Mds9RLVSR6XKpC9yTuRFT069r2S0wQS9+wfc393g7P07/P6rzxR4mq4CcwTdV06qoU0tXE3ncTHQyY9nfT3XMiyt8KXtX6bdlWASY1rrNMvwbfy9lpnMf08c65axxkukQ0od/mkQQPi8tKlmsnxNr7e+9f2sd4yrrTM8ntR+EEaaB7xlv1Iqj1NsYN3I6/ysVN6nmDbFR/Q98tmpDvS1Hov1Rar7PL8MBkmmrOnIwnnn/UQTNg40UZZ/Kf6UXichUUIV5XUyjjK+0k3W1VGbfr0McKa6Kb2XsEwhjMdzYj1H2eNK4NQesl4y9rSN42u2v6Z4MsXM/jzX2YwV3AtMfta+YfJsTFZw4MkJKJ5nJ92kY9rGRH53z6t/XuNHVjRFX62q4RYrySDeuz8YqRrVwTOvm/ei7SefD+OCFH8Y54Y9FbCAezzxe/oIfD8GnhQYZYVS9Hsa86Q42e8b9j0dIxvGEwZebCMroSQXEscYfFpMJyislqiz991ypeRnUu5pLUjpRh2dC72VVAnHPUr8OF8o8UV99NhTivsxVvXvMnhDHzn3MP/GRK18sJtF9VcuY8FkZuIYUtXRN5tHqGrOSN0XZCITylkdxIon+apUFZtHjT23iSIZZFot0csvMOV5ZN/56QL93FwBeup4B57WFU+sWCuHqiP2eKIPSPO6AkrL0GORleGSI+ohHgJPzPXkz8L4+ZWo/hR4YgAlViwx8MTqIPVIi4EntbVgvyomzpDOmIGaeB/vS58H1wmpjUWk3Ftjx8hSpc+QDtHsCfGcen2pF5gApL3N6iKGOkLjlI2feRWSd/lepMyrMsBCWmb+R1zK9u+LGcbqgx56bJL6UAEbjotVXmRmop81jkv6hA0ViStZBUVMVgjBIOJHJlrTZ8r15+eUfMckmRh46pHONgPonWdMQvTOMRHMrWj8ToVVsL/UMoDCnvssCTwxKUTymViJFd5s/UC/czlUeRt/b8v39fmPNpv1hzG5Ak+MJvJwUDDQCWrhyIBSOR8MBv6dC8LKJVOC8PtWo6m/v3t/iqubaznEKVwUDVP0N8PV9XU0MgvIM9MqBoI4US4jdPDBQpEvq4xrNiUbDtd9FygkCYQYAON4mGlsweLgi5U/Bakj7BJ644kOaj3y6PM9HobBeUIBNRjHABcCXYScdtUxOvU9lFdVPNnv4N/9p/8A//hPf6pNeHN9hy9//Qavzs9xen+HcQ44v7hGNs/h48OP0Lt5wFdXX6POXljkB4+ColKvKXP/vveoQNVixTm6w3SZV+CJB51zz8ATpsEoTJWXlSjfkwECO+/sLOP82plnI3rbuWDhaqHOeXUjZc4tn8mfa+RypqSLhqN7PKnKg8zUpIRIyhU5BgMOO0j8s8dgZ2gwwALPLcfBHmABRGx6IjDwxIonBp5evPgEe4cHKBVJyRao9nq9BwUoON4QKPlu4InzaGDCcW4Hnhi4smL2XHz3503zaDt7U8Oc4NPODQoV9T1jo9iYaaF5ihVPyv6NFUTKxGQUPQk8hTOw6QFBQ4WOc1WBKHtjgkF/pJ4PBjgMPPEcMvjETECeFVKy8Z+oziYLnP/2S7z8+S9x++59aFrXKqO608TO3i6an3wPJycnaHba4mlXiSWrxGLvMBqjPDMcA+dZQnmx1N6go/Xh5h3e/e1XePfrzzDtXyOrsnke37mEdnUXrT/6GI3OPg6ePMfe8VNU603x6ofA0wg5UZMU1jyqXHtmbigoR+dwPq/A0/nr1/jlv/iXuPzdlygx0IAFKrtNBZ72PzrB4bNnKLaaIP1IKV/ErDfC/dUNLn77O1QaNbR3d7BzdIDabkdGN5UBFdvi4jzQ3pHXvtdTE2H2eMqNxioVnuy00DrcU+BpUaMhlKHZ3UGzESoVqKAXZJorl2Tk09grkaZkssCQ/bXIy04DcDRW4ClHRwmVDivf5jPUGk30GQBjRgOZ+oakH80r8MRMjUls/Eyef1ZmqS8A14k8vZQRDKzyeLI6tNNCfbejwFOlXpeSQylDIyurQWKfved696gNxsh99Qbn/9ev0Ly5Vek1OYFz1RLy9QoKzZoMWwaFsKzj8vYafWYm7XaR6+6hly9iWCgjX6tjp9nGxe21smKKlaqcAQNS0rC5Ip32SYaJDQyutzNT+DkrpXW1aQSIlGHT/lDOAZ4XZuhS7rIPgvpDTIaB45fNMmeseLqTgXl/Gyqe+r2HtVPTZ3vbcEoNrm0DRSA2F5yllqd2tFsmK9skOjpTwG5jKQ0s2UA1API1qfGX/o1/N9Ve6lyz4ab9F3vayYhKKMUECiLo4jt63DZIPBZlO0eHsM5htbquHtVZX224vi33PMZUrm/rF9+fQR+vr9/XRhiv2Ta+bOQ6e9EVJw4ehoBRcPTYcOKZMXUT7+n7a0xJ4CkEWAIFZOCjZyl+NQQwZ3RUhGAT/+NzOW/rRqSTiX7PAD9/z3sLBzUbf1DxZPxko3Ft+JhSMvb/kr7KKmvHQ7oXLd95D+8/zp91k/efG86m6+q9IiMkcfp6L/J+pvmwMZcarduBFOs3O1EcbHGiis8yP+dz4iCKjdo0EGKQakewz6Z1uPcSx+aKKV/rs8ZrUseH35m/8zODEfLdxCbLII9VhlsE5jZGU7zlfej58dj9NXW0GCP5LHoeXYXhNbKc8LNT493zZjxM/T8ehz5pfJbpgORYKVWVzLW9dp4bY/bUGbDtGEmdC6njgZ9NcWb6/un37LHAeziz1kEoV2hZVngPec8Y35fLIWjlf56zVJYZqzJwIllZCBiJ9wrMApvAk2UKPyO8FauoU3lovMp7UYd4DvjODqw7OOA96M+HNQiOfL4rE4EsWz1mY245fVgBv6aS/kMHmXVOen+PnRiS2M6yyLLPTjZ+lvQhxrSpfPYYvRfDHo+NvRm7iHPuvWid4t/b3vAetewwdk//rgBg1DHG2Lye1/o6fs958bX+3mvLn23HOBhHHW8bwtelZ1VjjVXa6blM96fHxWtdTcCxWNY26CQiJcx0jAZy2GewiXRiWU6VUO1yBRkp6x4HwHAUaI9zC0wKS2TVMmrjmMFKvn3+lxWV6ES7jNWAcsgvF1C/5Eo5OBGYHEHHCfHcaIwRnd2squ80UW+0tAfpjGH/wfpyiodLVqPco0QHFZPRYj8F9mraOzkK70VcSWfXdKb7ij5audMhWCvKFjbbZuCJ31ZKorxblpuhxxMpEvtDzJnURpy6XKFSLGC2Q4aEA3S+9wKFo0PMmXBVbyMrVpRgVC2X5HhSQhM7rDJ5cTQRjr49PcN+7x6PlzeY3oQqLK1/pYR8s4pluYD6rIxZERgsh5jPpiBTdzZj0msRlXobq+4ulrttrI4PUdjbQaXRVibwnLg4t8D43XsFnmbfvkL+9gajhzuMhj2xD5DeMJ8xy34hNgoG2shUJExBShz27uIcTFYoZFUUD46Qf3aE5fEOVp06sloZi7fXWLLPxvUtVldXmF7faI6RFcAMZpL52b4MSSoBL671LqujVwwYhsQ69lzI1dpoHp2gfXiE/g8/Ft1/odZgcyetzYT9NCYDLGYT4PIWhdsHDD77BoM3b7DKk94nQ6VRx/7BkQI/5c4u8nsnmNWamJMSSP1nJ1hOx1gsA17i73ieymRSSDL4h7N77HV3lGTXv7zA6OIGvTfvMbm4RpkOwhrQ7jRD9R7tsloDuWoTeQYAa03MqhUUqxXZlcP5WMEcPofnbTIdhx7XuSKWozmGl7cYvn2H5dkb4OoMucEDmK7fpD3PoCkpqIpBvpYXQDNfwjAX+7Ww53WtqQDdcncPxR++wLBdQ/74GWpV+qRo+zEIXFDgidiOtv14PMfF6Rnubq9xc3WJl6+/XgeemFWezwVbPejK4EeYjIMPjOtZrgVHoTFY2tOQSRO0O6zz/BljC+tP/mwdJZ9WTI6QbHSWeXSEGyMrEWI2w+5OwJuW48a+1hvUhZZr236W4FMJ/iHLd2MsjsnYRo7HyGpiOax5YNJUFqqZeQ/LbD/bsth4idc4kYeYPNXFqf1iWa13Mr1TIrRTXe2AFH9nG8A6WuPApi2G39M6huvipDPf3uOwnlstg2N5gzE2/Sr5Gfp313MXG59wP/jzDA7zufyP82FGHeoYJT4tQ9uDbXzKOXcCnGnwjFVSfe65Mo4yVrYOM322/55iDePAFPN5j6Q2JOeL40ttC2Nh4zqNSTTHAfd4rlO9y89wfNb1/H7MHqhxLqSDWQUZE21YLcx7hgSxcM7t6zLe8F4LWP67a2Od7j0bi1l19m3P8fM+M9Rxxgyek3S+PH6fNz6vUikr8GQ8yOCAcTKxB2U0mXTU52c2UfCnTUaI8RSDxwfsNbpi9hkvpigWSqqQYoKx8MFsgtxsJX9XucDgQ14UbtPFFAXigVoVe4vQJ56+t1Ihj+lwjEopVHazQpm6cDmequqpxp57rNDnWBicyXKo0Re2WMpPwmRrVgzRryOfPwNEahHBai1gslphUGDyAKn3cqpEHeQX8kezspdIQrgXoccTcdO8UpAvrT+fKBlassI9nlZLNOp1rasqZZCTn2jOGAFZ1hjIyIB6sYzmqqDqIAZviJkZeHokrqAOYdgtVgHlmASQY4wh6HW+J9dJ5406P/qO6EPjHmUhjfeOerJHKlyf98IsxDWMrbnO3oP0cfJddObYp5H91pXoFAJ+pJGcjpnYGOIdxIbVYkHvk81XWMZkQY1X/4W+knTTyG/Dopox6f4LSpShb5i/U1U6kRur8PMFrRvXkklDTOzmdazo5vM4vjmDQ8WC5qg3GWPIRCBS1rIHFml5o4ko/RT91Xp/YvRlSJxyUInXqNWF/eYx8MQgGK/hurGvE2M3sq9i4mBqZ/jsat5j5ZTum/Yi/w/+zR+t5GBSoGMqCipVCCiDPxMVTb0SmsNSSFSYNVOpyiDa3+3i2fNDlCpVPDz08NXXL3F6dsVIlYxiZfhMx2vaJD88NYQpdE2XwgG7sbeNRkZaGd3ji4lPdgVVavC66XiMq4tLbXZlwI+GuoYRdju71MjMUc9YBWOlQXBNZyk3nagPYvahG2hxnN2duriWObZOp4WT4308eXKMnd2uyg6nS+Dt63d48/oUs+lSnJLMUt3f38PbN6/Qu56iTod4qYCbu1tFFcvsk7LKKerMKidWW2mTl4ITajjeZBfPQhByHXyyArVSyVHixH828tJ5ZtGGDWMHTlJlbucEb6FsgMThwHemIEiVdWqghs0WgmIW2gYjdvBY6Dt7PM0s5bjGI3P25zCbj5VBymBOvz9U/4uTp9/Hp59+ip/+9Kch8MQmqoXyOjuTe8BKJDW2PSf83bZCt8Kyc2StcCMgZBmqo96sYvF+oQLi/ah8DAC4jna8pfvaioqBgtEg0P3wn8crA57R6CwYBaUscK5KmSnzik5SGrBDcUzzGoEAJllESrbHxz6q1bKEu+kvRWEXe7S5cuju/By//Jf/Gu8+/z12uRfpuFnNsXu4i93v/zF2Dw/w5MVzMKdawddqRQ4NOmT5rhwrBa3f2Y5ZUkxNry/w5stv8fazLzG4uEI5v8Jowqa092jvtfDxj/4R8t0mqgd7OP74Yzw5OMGMAbThGOVWCysGUmK5tc8+39UOX54L8gBfvHqNX/1vf47rL1+iwGrA5RTtkz0Un3yE5997gd2TI50z8q0z2J0bz3B9foH7X30uBd867KD+fA+lJ3vI1WtYMFtzmWH1eI3b16doTpcoPA5x/e1b9QrKZTlRyLHZ8N7JCXafnWBMxV8pob6/i1ytLIORvZk8LwGIMKAUOMD5r3x7p8bSw9sHBbNyAnDhnBGsUD4pO5Mltcw4JQc/A5ek8CjkQ4YrK8zuHjDpD5VpMCvk0FtOpcymsxzGq7neqbLTRlavoNpsob23oz3BDFY1bMxlClQNh33RW+D0Au9+/ffovL1k9DrI4EYVs/0d5J8cYVltIStVMR31A70f5Sgd8qRvYXUaaRqLZVzePobqKMvnaOywCoRytFVtSvkYiIeMj1h6y95Bq0LIwsJKMpJzyb1JYKZ93A9fWfnXbBHEzCUnQqb0AovlUH+/v78XwAuOy7nkKX/nvoOp49pyMJULVpZWoAbeQmRJ35w/AL+iwwz9kGxgpobYoP+4zqixQWWQT7nBQLKBOp9jAG75yb/ZuLChaANMQSLSnUZKLTvZLHMd+LAj307TNBhho8P34M/roGBitKYOYT+H9+NY0qBWej+fAT9XsjM6GP08Bq99fgxMPMeW66kx7Ax2zhXlk2W3DRQbxzZi2CPHIDOdWweYKC8pdzhuzrPnnV95jTNDOSYlrRhIx0xCArDT01N9VoH+WKngMad7wzrQxo700HST8Zq+/9qoZ3LHFj2VgbRBso1DO4XtTObnfJ/UkZ/qKX4m/ZtxBcfo9U33v3GVDToDdhkcSQDWP/td0/OVOoD5vNRRnzppjAdNuWaKv9S491lOjQcnfcgZEKkU58rmsrMlUBr4Ha3ffT6Nn4x71ro3GsacP48hxVpeJ7+z72d85HNg/BXOKZ32oWFx2B8B2/A/Nc7Oh33Hz6yrmaOTwOcuxT38nCrVY6CKOsCf47jssLCM8r72mfNacMxyNq4DXsH49j0sq5htrgSBJGEtPW/GUb6/cZn3IJONHKQwxuC9vKdJdcIzx3920Fg283o7GNIz4Qoy41nvvTRoYllkQ/U7xlLU3XpODHL5s0qAiNnUvMd0sumPu42TJaNGw3UPEWPCdH8R83lfOPuWP3t+mQhI2i7vb9FH25nCzF3SpkQe+9SpaTlkGRp0XUy8WoZ+A8bGKX5Oz7plvmWi389rmDp+0sCis6xVMRD7WCjxL9Ko2jHI+1j2ep9ZL1hueQ96j3usxhPjYeD4l/Ecq129lvw9bSy/k4NUxu8698WcKPY6C6C1zKG5WoY+DRUGwgo4WGSYM4AxCbRyDGiIJz9SHS+z0PSZiT18Hh0DMtrzwB17Gzeaot1TAhyN73JZjgU5gVjlMR9jlRUUcGAgq7u7q2ROPkeBp2IBN29Pcf/6HQqDMeri5l6o9wEzT+uHh8E+Y5AgOtxIl0fMJ/k/m6pfKJOd6GlSY+5aFat6WclGxd0OFpNZ6GVA51N/iD6r/anvmPDW7KLx9AS1T56q/1G+2Ua91kU9q6Iwz6FXnmPM4PhwgHYpjxLtj9fvMDu/wvj6FvnrC8kN6mrqessVByXZqJveXWb4knGB4rpOCudcXswhzaPnQKuB7PgApafHqBwdo1BpgAUrM569yT1GZ6cYfPUSq9MzlEdDJXqRio+BBQWdkh48tpFlc5VC0uSM2dmtHVR394FaFflqBaVWTXbQ8PIay9EA2XyGx/MzDK+vUWYD+RVxbB6DaU/OP1a00anEYAGdh8TttL8YTGH/BpLcrFjORBnf6aJ6sKs+ViDVXquDYmcHvcUSD5OpgkocG+0QXL7G6s05Ji/fYkT2hEmoYKgc7CF/vINcdR/zdgOL3R2sWMm0zMmWkEtfPpzi2rW/liHEE7Gva7FcDXTLdKv1B7h99Rr9t2fIekNkfFazIIYI9o9lf9tctYYi+1TVwxgn9SD/ee+QzDNfV34rgVV0xnP1KBteXODx9beYvH2F/MMNqqxKilWY9PEUspzmjpn9dMBJ/kQ6H24MJulk9O00m+g8fYLjFy9w8/wZFoUiJsRqdFqWq3L8sXfYajLFGVlU7u9x8dXXePntl3h3d4HzxzsFS4tMmi0t1/YyA0/aH2SsiMm+kH2eVOVG+zvoaurH4DCn/LGuMwbmz0yONTuQMYNxguQkm9YngUDLVsss6zjjqVQ/6xps6K6Je6wDrEOMg/leTqY2VTTHPB735WvY6OzgxBXWUlAnnB9j+RQrGT9ZT6T6gb+TbykyWtjWkg8v4hfPsXWrcajOZMQxTtoxNk71k/WHKQ2NoawLfL/QXz7cM30XYVf2gl4z7gQsYn2X6mmvi8dsOWL87M9Yb3P+OfaHxzudE2Nx3t/z9KF1X/uaopOfid7Wfb7ezxT9N3u4MLgTHe1ORJGNnc/QG/ZRZr+7Uuhla3vGODDdT35Oaoekn/G+TfGr+oAnyd7eJ2v7NSut7VdXQtK25z+doSzYWMYEtpFshxsXfAhH8hkK3sSAlz/jteFXBmlsD3tP2mbQe8aKl9RG9j6h/DLuloyLPvF8GizOFZQIQl1cZTIHgwsMZI+Y/DFDSRUloV8R/+N6MkjAqkpVyowmSsTmRcKblH1MXKZ/GEBLVdWZejhxjKz05b9GoYxWoYgagzdMoOa+ZSC9kIXqoujon63yotebMdmozErhJYYj1syu5KOXfGWLE1H5BbYjYgQGp4idSK+6xvfRFlBvoMgM9jge6zMMOs24t7mulB/EtfQVUf6Sxo0BJ2ImKWP2yMyUGM2YQ4tUxqMZaghMP3wufVwPowEeJ6FYhJ9d0pFUzDCbL/Q52WUMS8WAhu0CyxOdVSb4sMWFqp5Y74zQuoJ+JjIQrUKCFP+p1xJ9OeMJRrOx3oVrUK/VQ2LEhP7pQI2nDBYAD6upeoNqPYoVVZgpOYhBruUSkxwrs9hoK/RNmsUWPqpe4jlY5YUP2KeLfkAyKAlX0zdI27hM+9wMaCGZSbEZ9oAqllFjHyz2QWfwslJVZdo92yUx0Sz288xH2l+duZjQL7uHWMOME0xg5xSpcp9VXCGBs12tK2axxt/cWzGpjAEoVjNv+2tSHcb5Fw6P9sY6xvDP/52friSoYxnVduCpXKyoYZYMNXLix8giKyyePjnG82eHykBn9c9vP/sc795fMO9JFSkDlhoyWBkPVWrsejBWkHYW2LFDZ6KcHIzOxowECgxuZhrTjDZSifUeHteZyuNpoCTheCz4JguWvSeNdGMGviaHlQ7kLI50Pypj4ybMQnSd92g0Kxj2qJynKFdKqFXK6HRb2N3tCiDX2x1cX97g3bszOQo6rRa63TZevPhYhsDvf/d1CCwNBzrwCzqBo0OESmMwmam3FP9mgT6ehkZlEvT52PwrKnIref5dxn7uw4rMc57LbZpO29i2kehN4DWwgE7BBUsfU8MzBSBBwW8cEqmy4N+CYgjK3lkSzuYw0JmMF6JOCb2MAuCjM4KZKI1GC53dE/zRH/0RfvKTn+DZs+eq7OE8uzyea5uCkVR5Svkmjdkd9LJxaweNHa0UJZwLOtINlBhEXP/7QOCJ0Xh/ntd57uzQoMAd9gfr4Bhp4KxMpfQq5qOlggoGAQNP4llfrDCdB8e0s7HS0nC+K89AJfZTk6OZ2Q0jVkWFrEX+YxbjV3/zt3jz2ecq6SUZAZ37jVYdjec/wt7+Po5fPEOl1VDpqrIhZsE5RyGcrj/nx0EhntHJ/RWu313g7e++xLe//R0mdPTm51jmZ2i2azj65Gco7nVQPtwTHR4DT5RwzHYpNhoyEjkfvKdpV/g8O6H4jOFggNNvXuJv//e/QP/VO5TnSyng1kEXtR98goOTI7QP9tDqhqovGtCL/gjn797j5i9/pWbDu0c7aH58hOKTLnKtBpaLlRo456/OcfXqHZbXj8DtI4Z391JIWaWA9k4Xhf191LtdVT1NihkW9SpqezvK1mTjRVKCyKCLDiQ5AGIjS65PpT9A/+YevasrZcyWaPBNZ+rXJCO8VpFCJEUKFT85/qkweqOhFBOD/HQasPKHlJ3ieSW3fH6pDIjpoqAy3lyjggrH26iqYok9nlhZyeaRgS4xZOSyyiwjGL1+wPXnXyL/6i0mvYHmngb+/Hgfte99jGJnH/liRYb2dD5Xr60es/BymWQeMw97gwHueqNN40GJ1LD/KNNEnSfe9eBclgxgw8QoU5hZkV/kQ6IDM0bI7650U1x6jwAAIABJREFUkHDiFHy6esDNzRUee/eihOF5ZAwsUFAN0Ovfaq8zc30DMENFDOefFHx+Hu/J+6eZc9xrqUxKDRN+zoGdFFyn8oZgyIYAn+fvLb/nERhb3tnwsP6j4zJVzHasWX5ahlrZ27Dh/ZR1Jj77oN/8mdQ5tzago2zz54X/YhaZQbevTTP4LE89/tSwsIFn4OeAh8fBax2MMOgXwEvopyxbfd/tr1wbj9Wy1cEm3lM90SKwsR5L9RoTX7bxh8cg4DoOGYuW187stHFsfatAQMwa9lyEjKrxusdXSkEnkMfAanxXP9N7xyCZ+s/ff2iPcf+l75sG9iTbI04w2E6DAN47H9LfnjPqD6+/3z1dK1eTGTgaQ3isaTDAY/B6eR84iGB8kM4/1y91WPgzDoDZqe7P8Fqfc+/X9DzzOp9n3ouJLPwnHJKzk2FTmWVj2rJhG984sJqeu1RGWOdv8FZKwxLkgQNPHrvXO8gCnpGQ2BXO+Ia6h6YnA0+e+zSgmK5HGvDzs3w/VWBHWZjKAq8F72Pnvp0uXv/07K4xUPKNDH42/t3KRPWcyICiIzb5u9faZzlkjW8cPukeCd9vOMKDPA+9fGQgRhpOvp9lEb/nuB009jx4ztN15mccOE3XKN0DlK8Ojvp9+DnvSzquNA/RxvF7eY/Y8DLm9Nxs5PCmX1WqG/x3BiuMcYVniRFtSBIrrsKe5hitI+wsclaynTrUsXrPfNAVnjeP3bJuW+an67n9fqo6iwHnNACe3p/BJdHKRaeen2t96f3ps5jqGFe8CpfH51gG8WfKb+8vy51Up9CuXd8vJowx69M6K2P1yHKF9nyF5gJoLBeosY9BiTZJhjqdBrOF+jWQdkW00PnAt0/nDhN7dP+4x4l/6Bxhhior6lkZIwcPmfCID4izWI3HhCv2XWKdO6mnSVVXKqDRbivwxD5PjWoNy8lIFGX9d2fAwxAVsvTkSVcTHDql3d3Q8Jq6nHQ4DOSKQtbZ3Qu2T5IzazUP1DSkZSbVHan9GExgLyT1JGCF/2CowAHXUnqj1VG1f/WTZ1gd7qPQ7qLa7KDO3kFLNhcfI0+bbdRDjtR3rDp6cwrc3mF294Dlxfk6GUM2SbTJjD1Ed0t7OysIB5KuWXPMn0nT1DjEqlVTP5/iR0eoHB6jVG8jxyoaJuc9XmJ0foHe119jdXqhwBMpj0jBzHll5ZT3teWacYkym1nxvcpEG11sd7GiDUVcVaCZssDy6h5YTFEj5n64xejxQU5B2maCqpxY+kfoWKSfgriKNOdsW0WaneU8UO0xiYDhHVaONBsodtsoNRvIHR2isbuHXKONHvE8AzD1qrKO6Zicv/8GizcXGH7zGoOrK6wmM+2L8vE+coddzPItFPd3MW41MS+WUC6URUtHuVWu17BcbaoM15UiSS9X+lfovCUlFKuThpzLt6dY3jygIButiGq7jWK7hWWlpAS3crOJYrWmY7aoVdc2L+fXutlnscBeHaQy7w8wu71F/80r9F99g+zhDnVNVPC10CFGymw6KpnzTToh3k8ORmaH00GXKyNHavNCDlmjhcZuB/PvfR/V3T1ku7uY12oo6ezUxDDRv71Fr5hhfnWHq6+/wpuXX+H9/RXO+vfKDKfuGs77eo+Q3BGo6hl4sgOcVHtM2rPecOJnwE9MGog2S8S1qZznHjdjgfegdZecyMQ+kRLf8siy19e5x40DBWkggPJvMg3411jQWM4y3baPMXGaJBbkZHBwbjB8cOQGVhniyz+sfLYuTTGI7LbE/7HW+ZH5yEHeNDnC13j81gPWb6l++n/DV/bTbGMy40j3ZuX68p8xwxob54LT2Z/ftqVSfZde5+vTBKZtnKb5WwQHud8xtfW8Vr7vh58V+67ECuW17wgIrDq5vJLDjZftf+B1lKG9QX+duMRrPKfG6h6z/+agjHUm/86/8Xpfy6+2c40/Up+i9br2pypCAsZxFYUxEdeO/mWPnfOQ2uqp/Wh9kWKUsN8SWvqEEs/vwSohf7+9ZjqfrF6N//zsFEv5eXyHCvUmz9pi419g4Ex08rI1mODBgDcrmRbSEznGHESfGnpVr/w9/RDzCZpsqRD7zMluZyIaKdSYqpDLoV0qiIauHGX2LM975FBHQcGokvrYBSxARhj+zX2kGKdhNehgPsUYC1G5MiChPk9kTS1VFBQhBSExDjGMzhkHTCpf0egGmc7AlNdn7evKscqVPYgWqmTi+/E9izkyFmV6f+lcB56YSMDZkpIMe4LVQAzYkFqVlMbydxUzDFhFNRlhymAckzqYhE9fPuUtE/Y1/pKCU9s+ifQss4iAARb9Tu0tZmuZq17ykR5QPo8s2GrCy1TrorpjpVrwoft8rvdHPsOiCCW6s9KtWSjrK3W/9w09/pKM+ZwCOEyuYdCN80v/lqjC2RMsUisTy4nCR4HK2J96EbCI1kE8ziHJgbYT5oG+mHZjIbb9eGARDc86E76rQe5ZrjnwxLlQMFVJ6aHylEUUmt98pnFSVjdKlTAe96WNdHzSR1xj0uQmiQnrwxR1gfeE525tj/2X//6fqscTX4r8fQw8rbn+sjwaZZZNh1BSKNPK5Og+2NvHRx+d4KODrqi/3r4/w1ffvMTl9W3gbWevFTZrXIYeDemibRv3/JsdTCm1irLh3Iwt8izy4IsqJ2Yjc1M5SMWXlGMmZgjzudysPFhWjM4Ek2IS12RwHGrDuScGN0Z0zAXjJpQNs/pluZip/PLw8BD7O7sYzYfoPQxxfn6BRr2Fo4MD7O/v4qOPnuDJyQGuLs/x17/8G7x9d44pG42xJxIL9GMp08NghPEkZLjyHwMZ3rQaQxarzWIJoY1THxAC7PRQeINtlNimLNiCg3PI+9hhY9DhA+XNEwThphRR49viw2WwJBXsvCYFP0E5bMpTU6MzVPAE3lNWKZAvmWMZj5ldUEGj0USp2lbQ6cc//jGOj08CpVy5pv0ip1estvLYPD8Gbg4KcV74GTs5/HmPTXsgBrEIxg3SPxR4slDSvEWucCvldO6kEFZLMCvTz2X2l/eiyjYrobLQwQv3eFpMg6Apl4PhRMEiRyl5ekmVlsvpHHDvK2kwljO72bIMdnLCk8ZwNsO7L77Ct7/9LUYPDygSnZBjtphH69mn2D8+wu7xoZrEFhg1V0XOSufDJfMGTnxu4AkPgKHfu8X4/hGnX3yL3/zlz3H+6iUqGRvCrlCpFnD46c9QOdiVobR3dIzD/SMJWZbb5lmxMQnvIiq/2MfNjh2/7+3NDV7//gv8/f/xc4zenMlRMJ6PUek20frJD7Gzv4fu8YFoGMmJrf5JgzFuTs/xzf/0Z5gP+9g/2MHux4coP91FttdVwJnXTr76Fldv3qP3/lw89Axacc2Zfbp7dIAFGynXKqKvW1RKWNaqKO40sSqXREdXJE0GKShiuT2nVrKUDf1mM1QoUxl8urzC6nGk7NrVeKxgD7Mtys26wA+zljifqvrKGLQfqtJIzhZmV7AEm9QspPHIi4EzKLIF+2DNgHoZpd02smYdpVYdtXZTDo9SOUOZWbJUEDTCpiMUSE12+4iHL1/i7nefiR5wf+8Q2V4Ho50mai9eoHp4jIzZkDe3ysylHB1PCTCo/MsKHN7dP6A/Wyio7j2hMuHZTBmuBEGz4VQyfL3GzJ503xomM+RILxnAI8+KerLELC9VOg2H6qFzfn6qCqcC14a9tPJQMGoyGarSyYEB/j4FzaTCsIORZ5Ng3RmanFtX29qpmypOAY9IVWM5ln7l95wHZ8xYZ6yNAIKmSDacKl5/L4UvYBodR86yjLrHcjp1rHl8vgeD9h8y+nxPXud3swFgGc778ro0uGPDJnUmygGVVN34eRyL392Gi4BndBDyurWDNtLjeY7sBPffU+dQugbbv0/lkLP4eL0dBRyHAw/hsyGw9yEdJ3wwClSA1o1poMhn2sY+rzOtihy4kTLBGZe83vhl28nm+bOOtSN1OtkkjqQ4yeurbORIDZUaQdZ3qXHufW8HPcftd7B+sgPCa+psQ96PY3cQwr/nu1kXptjCzgEb8umeTvcKx+4s17WxHxMLeD87pL1vvJ+8R/l+6foZ6zjAJnwWq23SzFIH6OwoEibJeT8GrnefZY89xTY+P9vzm/5snJO+e7oGNpx5X+8/7ws7YlixTJ+NAzRpPwniHNFqJbSC/JzPjGWe5ywN/KY4zGvL8bgamvPm82nnwhqXRIznefd90+d4vZiBlzpTtoNj3m8+L55XjinMzybjNV0P35Py2zLJc+jz6r5rnnMZuRGvcqzrPRCdYqkM8LOcpe814jXGkNqv81A95rPpe651WMyAt2xN5bzej310ovHOn431LKdYNeG5sGz0WZUBrMr4EJTU3id0MzVhDDwZi/ndnZTlBCEHhNQom3ZcKdgExqRpwNlY3vLJjuS1/ZQkEfJ3lndeX599yyq+M6+xDPC7eZ791brIc+F5sqMydXx53HwH4l3LqhQ32r5xxr3mPvZnoB2b6s/KYoU2+zvNWfW0RJ1V6FkOJfaAwUw4mAY6HQrqz6k4Uwj6kapPvWTdh4+OrnwIOBCfkRomXygFxwG4HyoKiMgJxSRImj/MgGbyNdlEGnXRt9KWbLdamPd7mNw+YnR6jdnNHfJMUGTfEFYIrWYoNFrBdmAW7io0PCf9j6n3Sqz4ooOFjhT2y2TTcTrJ2nVUOy1lQNPJH+gGF3LYU0awcotr2jp+gsaTI9RePEPGYAdpnJsdlIq1cD/2JCVbCrHYzS1GZ+eYvD9F4aGH2UMfq7ubNf6wPEmdu+PpSNVhqnpin1AFkwNtTgjmVdW7NDvcQfXJE5QZ/Gp0kGPwj8GdUQ+Tyyv0v32J5dkFiqx4Ym8kVmcqaTBmH8fAoPelg9OFch5LriGrjpod5CoVNWNnwop6Np5dgxVktRKT8UaYDAdB789ncgLRMSNa8uVCjpgS7QDuL1bNsDdHkTsndFJX0iD3VIN9Y7sK4JTaOwqWrKo1DBlMZ2Vio4JFKYc5+3ycnWL+9gyDb99icH0DzMlOUEfxYBfLfbIS7KF0sIdJq4kZg5xMpluskCvmUGs1Qb+qdTSdepJpMVgqfVmMPWjm7BMyx/LhEcPTC/V4yo9nKDaqKDcb6nObtdqqlmPVHmKViPt6+Lxxba2jZbdiiUmvhyX7jt0/Yvj+DR5fvUS+/4Am9zFlEhOAiS8ZBJmyWi82L18u0ZuMUGUWOR107JRVqIiyaEy/QjFD9QefotDtoHhwjGx/HwUm39UaoWJmOMIjqRAvb3D3xdd4/+1LnD5c4XzYw91kJEcbA088P6EqKZPdwmBLpVwJyQvLkZh71hicvU/WiQZMQNgE/VM9aGxAP6FlmufF2En6Kva1tvxzkpGvofyzLOR9+F5eT+nwVfAnpLqbz/Y6MJGbP9vXY3nthCFRTcZKBr6/r2Nyb9Bb3+2h53Har+LEAL9juv6S7VHnGDsYd/nnVO7bhjA25ddt3OB5SWWIdYP1v7E8503+keh/ko2Z4EnqRb6nsZeDMV67FMdu22ApHvD3fnc+n3qT/5WYoJr8SzEVn0/dvY1DUwzJxBvPkcfv50nPzxeoVQJ9pnAwfR9x/dXzexr2j2zNBNel75bi3xQDc1zeJylGMDbQM+ehFYPthjSZm78fDYP9Irzh6sBYJcXP1yqhrYff2VPlMRnrfndOwn7ne7r/vO/hPbS2s0g5F4Mm6Xsaa1FfGtMZV3oM1un8me9Qjv3tGXjyPLEqWXufzChkYJlOWJ6Ccj6HCvszTUJivc4ugwHLwBrApBXSMIqWLQvsV8IUs6n8PfRDMfDUKRdRWgAlBl24hky8JQ0w8iizIwsTN7Th86GKSHSGpKELY2yUm6oKGmCB/nKG3nwmX44KIGJQh0EnPpOVOlUmbpMFI1bnDFYhIOW97Z7vlmWD+CwlaTD4xSSBXD5Q1JEKjkHRWCXDRGninhDkiLSJuVC9xWonvid1FFs/XA976JNqNiZvOjDCd1zFQC6x9X2/953zaxm5lhvsUz4NSaPCivTLcd8UikpwWca1NL0e/QH8uxIRqLnpY44JxU6MJope+yHy7M2VKSmpmguVXqI4jvtzxr5j9C+QbWgyVnyF4yYuYOCJyYVMTOE9iBR81rkf2FeJsQfiHLIghTXg+of9xDpq9iAPNn5ZmGi0nGMwm2HIJB5Wc8UehLpvTHKQ7cL+WJRPHG0MdKniiYlauYBPiaGYcMVkcfuJuLcsw7iHs0g7muo2yzPJwSi/fKZsg+X+i3/2pysppigU+DAB+Ri9JDcxhaeccFJCQLPRwP7+PnZ2OijOpnh47KvPwUN/IEfcMmZCcoAE4anh7MPv36VC2wrHBhQrm1iqLAMsUgdwAhl0WvPmz0Jptwyz2KtqQz7H0jHSBcaoMDM7YqBJjqp8hiEbs5k/1BuK0d4Y4RyNxsrCIcBQduQsCNKjowMFmYazPu7pxL3vqUKHfMm1egmVahH/6B/+CZ59vI//5c/+BT7//TdgRRyp9ZiFRKoxGs7DaRREVPKUXRG4sWhRin8WhKwBB8dlRxSvJXBfG6IJl7wFI8sHHIT5EDhIN4k/YyHOr6zQsfPKCtVGcHDEbXqCWOFb+KdAzIqP1ygYogATs4sCnQl7GTDwFBwRC9RrHdSqDdRaXVU8/eAHP8DOzi46nQ7qtab2FD9P6jrvIQMwPmsdCNjirrXDigCToMTXCcRFZwgPvQMh5o0N2iVWFsRouJwojDRHx2CqqKRECAAou0bkmg4CzU4EnTFaBeWwnnweq3VsmC9i1ZuFmIzLYuj3QRoxCiNl+zAqHkuVtQ8ihQKfT8HJgEBuNsP1m7f4+je/wf35OagHsxydfgPsvPgUT54/Q213B83dHRkralkth3VsQBsdJl5DCmXdN5dDf9LDfDhG/+wKn/3ib/Dtb/8e894tshnLUlfY++HPUH9yiMbTY3QPDnGws6/GrWx6R2MzR4MtZh4bjHo+QtB3hovLM3z92Wf46q9+jfHbC9EozJYzVWhVvvcMnb1dHD57gqOPjoPSpPEyX+Lx+haf//f/Ix7Pz9GplLB31EXpsI0iexVVqHgqyM6vcX95jfH9A5ajicpwSbHHoBLvO6g2VHbc7HTFrT4n+CD1R6uG+k43OBYizYIAcG7TL08O/ekYucUKk7t7LB8GGjvIpc/gD2VTDJRQRgkAM5uZVU2saGQAkHuO1BnM8oh0YCyHpVwlLeJ0WcaADRhrJRS6TRTbTVTbTQWeyHleq5cVeGJAO88g5nwSqPb43l98g/7Llyr3Pjo6QulgFz06JD55rsATspI4+6UL1MQ1h/5grMBnfzhC77GvwNPt/Z3okFSanmSjM1tx0h9vMmFI0ReDyzof4j6n4zUoVQYJbCSQm5sBp7r67/XUy6/Xv5dDQEHTfGgcmhUC4JaOiNW14X4BqPEfz50z/TZ87gEMm+rHYD01AiRrY2DHMs1/twN1OttkC/pvqdONWZzbn/mO8bTcZNKk8sP3t1Fo2WsQ5J+pmykz/EzLD/5dGWdcvxj04XOt+H09399UZrzest8yzYbvGmzEtfJ17rPk+QtyKtwnrMkmkcJ6Y1vn+73TrzY0PFd2snMcHC/vTWeBdLIC9MH4saPbz2cg03Pp+9sQ4RxNxWMfqEVsBKbGVlpxoww9ZkTHgAmvo2OTX4lB+Hs14o4JAh67cU2qf60bmVq9bXQZpPEr/YmpQW1dLsdKdErIkIlA1w41/sxzYaPPstsGWboXbHj7jBibee95vTSe6Hi2Hl1nUUdj2/vO+5PvmQavTGfIcdlpwfXz5zxO/p3zrTMeDQ1jMs6Xn8/feT2tP/yOclzMg7Of78K5DOu56Q9lvJViHhlkMViZ7mOvpwOrTnjyevnv6frZAEodL7y3GywzsYSOrc2+3QQEmHXMwLedGHyflF/f+97BAuPYNADlM5fuW17Hnzm2bezkPZrKwdRh4b3mOXLFpuVKKmuMVdPfpQGEsE6bHlUei+V2wCDh/HoeHbDznkn3xNrZEB0ttiO8tun58xp5bxi7ps+W/ULdGhOStudGcxEDT+kZSa9z4CN1Zum+MTmFPa5S3Or7+AzS+KQDwu9pfKd3pT2W5ddUhA4wGXta7ng/MPAk/ZH02U3PuD+3fe4d2BGmTGjtOAZTOXquhb8SRyifbRmQ6gZ+bwdqutfSs5tes30erW+YPJQ6Yx18lu2kwF3I2Nb5j7Yf7T7vCVLj0HVEqr3OMo+dXA4tZGiQ5li6a6RqDDpcmImsxuSsVIrvWCsGWjjLLQVPshB4YsWTKtjZI0ZYbil6ZiYWKXGVFROlgjA8G0/nqyXh73K9oQBUs9lEntXx1/eYnt9genGN2f2jAjRZraiG06zQcW8AZWLTkTYdy7FARwMDTxyzgmdM7KI9QqdFtYRqs4ERqVx5BKdzzIbjUJ0SkzDpE+geP0PzyQEaHz9DdnKA/N6OqM7yrOKio2o4pzcc/ZvQ/2h8eorR+zMUHwdYMCjFrOUkMYDz5MQQ6UnKYmK1EoNvmZpnc22YCc+A2HS4UIVQaW8PlaMDFPd2kW80sGSvXDZHJ73g3T0Gr99gdnGOPO2s6USBIVJVMzDus53iJP5O+7GSR6neQmlnD1mzhZwDDsMxHm9vgHeXmIx6KLJJ+oL3HWusc+Jy9lpYkM6PNEMh63078FRpkNEgJzteGJK2AhNnux1VJFUrLUzmK1HY5ZpNUXnnuw2sGkX0pkNUbx8wfvMeI9LtDR/DupL6rdMGDruod54g120DnS6m3NfTpeyKWqOKjD1p5xw3U11zytxWYhidQdxDxOrFEORRgJ3UULMVZtd36L0/w+xxINo/MjtUSd19dIhcvYoBK+fowCdFeAzMW49afvpnZWQPBlje3WN1e4vJ2XsMTt9iNeihTEfqPPZTyngOQo8y6mfRNBHDrBaoFio6e7k5k2OqsrmZAMfzVDo6BupNZIcHyJ48ReHwAKt6VfuDDs/hrIfp+0s8fvkSF69fKfB0NurjejbGhElKq00/JwY8tVdVyRZkRL5IWyL4YoSZcgFvBznNitmQ4CD5EhO0uLdsLzjxwNjJ+tM/U4Y7ITb4UyrrahLKNetp398YwzqVzmvrwlC1taFXXjtHY/IZn2k86zOp/iRKACmvkxHYt9Y6t1TaZMyncjq1raz7U/vFet5Jh77GejC1ATxO6zxjQesSPyv9TKozU92Q7kOvGe9jG9EBFM8/39X4N/VX+bPpfk7tOs+FK67W+jpWkBujck9vnwn+bPxKHJjOa4pRwrsEnyDHFvDQhto3+AhCxYpxPtl1XIXMCg5X/FrfeY96PUzjnsrIdD29z7ye6XXa90ymiEm3fmfjB30mBjB1HhiY4NmJOplrQjmf4nvjMttsPi/pehinBMzx3d5PtoPWeH6x6bGV2r5ef+pG4xCvC8djGzadC3b50fvTQxbPOoPhCqzw/7SN5zP5tBiIYEIGE285Rl6v4AwBY0zGF1uJ6DYLIK2rbGX2SZqGqieGLBulgvrdVVgqxWKrYrhXcQUFnpbThJGIQZmkpw79mUXK/2JBvfJuZxP0FnPRv7JFDP3N9XpZSRL0l7GCiixepHvj2qpfd9JqgPjJ68LKHM5Xf7UA6aCpA0UlqCBKXkEsBaFiQE1UeTHgpEKXGG/gXNSzkvr5McghhoYsh9OHG4xIYZiFflRizylVhKeod/gsvh8TtGmHcby2sRz81M+sNBqH4Ct9e/Rns1iF55bvyUAg94yruIShmTAS7dwKg3IxQOeqoyora6uVgGPY0500d8hU+SQaXiXF0J+/UBCQGJ7vwB7rw9EIauVSLinwRPlDJjlWhylYF+c4BIPyyK24ZzbJ1GaYsO00WU6E/1mYIH1G2kOsMGbMQNSGQf6k7WH4DOsnjpk2Ct93ugy9s9xTS2doOtfcr23bfLCN+Y8YgFR7tk22bSBdE/f7trzO/cf/9I8VeLLA5s1swPBGjOjSUBG9gMB2aOrd7XTQaNQwfejLEd4bDpRdxBQugls6ZCUsybMcq1NS4WFBbcVqI9iGpY1sT5AOehS8vC/pCMx/S6cPN5uioXR4RZAgJcfMqYSmzqXNAp35DGP2ZInXS8ozvhDLAPn9mFQO5GyOmaZsgMqJZgCk02whqwA3V7dy0vMaHlzyg7PS4J//R/8h/o1/60f4b/+b/wG/+OvfYThiczD2ZVnhcdCXsyqXD4vOxbZSzrHXTwQvzBjw96kitaFjvlQLbCt/G1usPrNg13OiwSQQFaMqFtLeXHY0aC5j4MmKjX+z0Nb+KJV16K3AOAd8th2FHo/Hy8+aRi1Qws21j4JCZTYnm66VsbtzhGazjf3jE/V4evbsGWq1uhw2rOTgnlK2dHRucizps5wBz9/5eytu7hU6tEzzYycXnf5SLMWQARWcqsEpJvCQBJ7W4DMLzbUN+Dw/axBG5TMJY5VwjA3f+XxWQi3ywSku2sZ6PTS2k6Ml9AHi/AgA50K5dnjPEBnXviCtXBJY5bPs8HVvNNLrje7u8Przz3H68luSo4taYdh7RO3JU3z8vU9Q7rRRaDSws7+PFjPIShWMRpO149pzwDFx/ehg5bxOMFPPJoymeP/FV/jiV7/C2Re/x/TuGk0GGQ5P0H52gu73P8bu8TH2unuolCrqbTSXwN00neMccy4UhIsVUJPBGGeXZ3j51dd4/dvPMHp3icJYDKgo1qsoHO6h3m3jkJzfz54o+KDGyvMl7q+v8PLP/xwXX3yJ6mSC3XYD5U4d1R32XCujmC9icf+AEXsnUeRzSosZKmym26zrvvNyPRjYpK1gFjWDjO0aQMfAXhfLSGVppwqFuARuXJPRsB+oOQZDzB974ulfkZ6uPxS4mE7YfDMIcmapSBmJXidS9jGzlQEsOjtilgKVKRs+PvQesSAdHo07VmC16yi0mhp3k+tJHlgqbFY80eglVSkOAAAgAElEQVQgtQpn7u4Os9fvcPP7b9Adz/BwdYMG+2Md7GF+tIvWj36Aws4+JqzGKedCn5QFZeEUg35o2Dvoh75K172BkgPYd089btSQM1bDjYaYDoJcXgPJGNTXPlagP2QMer/LKVsPzjjS9bF6jrLl7dvXuLw8j32cAqe8G8cGgyuA8mBQbTLUeR0/bzBpI8OGlY0b60ADyrWizYWgmP+znF07KPPfDRxsA2RWyPrspGB6fT8CyvgvNdxSJW5AZQdi6sSmM91Z+/y7ATPHoYwz0jEkGWXWBXwkr+G9TOfhrDW/Q2qsbOsKv5PHYvzAn/lfkF2BZsK6yDpn7USNGZzpz54D6yDrPr8bx8j15N+dzekAi7KrIpYR0JdDIDZJjO/r+/qZDP7zc9Qrrp4xF37qnOf33N+m7OA16k0Wq6zViy72fbLTwkGx7fe2ESk9mgsNrS3P15shfsPAYmpMeX7tuLbMtG7jxxxA4udCf7Tg9OI1/rz3t/GVn58+KzUIt41/n7UPBZ7WwDQGBLk+dgin1DHWv9Jvsepv7bCJ1YgOivLvxiB8tgM1xo1+pp3kftc08EQnAO9Bx1ZqbKbnz/vY4/H9vGZ8ngNPwpxJNf9aJrgiJdnfdlDwftL3sUcG5XG73V3LO1UaxypEYj8m5RhTpDgufa7nInXg+Azb0WT8ZQONY/AcpGfN59rvYidCiq08F/ybOMfTwEhyzvh340FjEmOlDU4Nsjp9n1Teciotq/n77eC411+GXnTKeOzb16dnP5Xj6fxaLspYo4GVGN5rHBjfUXOaVDz5ubzO70Aj2/s2PeO2f5i49SFM7rGy4mmjISJdiBkc6IyNfQc8zzxTwrAxuGXZE/Rc2PcOPNlhuS1/0vmnXPz/CjxZX1pu8NmpvjIu35aNaZKAx2hd4XU03k3Pp7/3nNGZ4O8lT5OKLM03HRTR5nHyop0m/Dt7KpRWK7SWQHeVKfDUzRfRyNMRkMP08THQQLOHkxwDoTE0AznEY2zqQDpqNYVmBjipXKol0cMMJmNx9dMunrB/bm6lwBMNeRo7BSYysOp/GRp4F2s1tPZ2UG+3VA3DyicMB+ifXmF+cYvl5QMGt7dYrObCsaVGwKRyVjAxaToRTTQrnlT1wmewOofUP0yyqTeQVUpqIk5qP44xVy6KZocBJyaQ0RFH55XOJ4OUjQ6ah/vovHiK0tMTZPs7yDFAw0rNfIbWrIAlEyivr7G4uUX/7Vs8vnyF8nCMbDZHORfocC0LuEZOwpMMioEnsHIkyylDn84Ysqpw/aeDmVgYCq0WCp02it0OCq02ivU68ky8G4yx6D1icHaKydUl8uORghdseE4/hHv88V4pVvE+rVRLKJGi+3Afy3oTC9IX8awMJ5rr8vkNHu6vkWNlyWqK+WqmwJMarZNmexQdau6rEZ08qo4TrX7o7ySZsAy9v/S5cnA+FQtV9AcjsQtUu7sodlsoHXawaBbxMB2gej9E/9v36L8/F3W/sBSr05j0e7KPSvsYWbeDZauNGQMkk4WcaOV6GcUqKyFy+pm2hrL7GXSiU4t0kOrzUUA14m0mcZLuKDcYoXd6if71jeQts86rux10Tk6Qb9bRn0wxZoCISZ0RH1teWs9YpubIYDAaY3Vzg+npO0zOT7G4u8VyOJCTlXaobBMmo9Kxqp5/AbNRDjDQxOx0JhOypxepBCXLSD/EZuvsjXGwj8pHT5EdnSB3dKAKqGkhw4A0y6uxAk+9b17j4u1bvHu4xOlkgFs6VslGsRhjQSpw0ZGHhKksHys0eJYL9I0Fe1ty6gOBpxRfWWbZ/qPd6KBHir3t0KcssbxNcaLlHLG9P59iPZ5pniNWr1K2eg6Nva3/+dXJYWn1lJ9pvCzMmNv0qqUfxra+5afPkLEm38G4xnjSz/W1pKJObQfrRsvqFPvxe8+L8Z5tEuvOFJd47E5kXsv5qANs30iOxL6RKf7QuGIFm/Wt14jP87xu/C6h8tjP5TvYHrA+Dz6x2KeFyWHTwFoScOemcsQ4w5jtQ9ghXB/sT2NOBwytV0nXSv+m7z/o9dcJZ+pFw94yES94f23jrRTj2nZwMocZQYyn17goVkPZab2td71e9NXxXtoXhdjrJQmOsKDGvhPvE+8N21Gpft+2W8xwkmKW9HvEwILf3XLF+45BiXQdXZlt3GydoTWPsooBJQcw2Spgzkon9apjbzqoepi4gs65UX+gwJPehUHCmBCrdyW2nNKXkdAIM/l2vtQ9CqyayucVEKoGvj5M8iHIVV7lUUWG6ST4NrQf4rymciSbAytS12GJ2/FAgacFbfI81CuJ+FpJCfOVAif1ckUVplyz0XiEcSn41OV/ijKQfnOfk3GWEzMPk4zFisYeQqSOi0EYBrl0rmMvP/e6XAc+aHtnJdSYwD1botqoY5pf4e39tZKrqRSc1FFvttBst1Fln+XYioEFL7S97WtI7WCuHQN6o0GoeiRWJAsRfaSSpXyPQkDX3GMcOz8j+zJeQ4Yizq18C6wCIotRtRp8n7T/FqxuK2juWLHkABbvx2Cc7KcYeGKi+Gg8XveE5N+ZlKQKt1VOQSuOkXPE6jgGgcqiog1+aZ3bSG0e5OQSszz95w3JseFkIlw34z4hfuN9Yl9VnTEmd8TKR/rNuQaVQmzlw6AgK56I/bIgq4gV+G5cW+M3+ze1fjzTSeAptbss5zlnHLfmIyYVyR76T/69P1kFB00QcORVNlDkBd0WqfSC8uDPpL7gdTRI6CDMZiHypbJP8lPG7GE670UhEmlCLNxSoc2B8ufUwZEqHC+ujP2YgSIHVFbQZJvCgeNVJm0MPIlLO2bUss0mnf1rwzZWhGgh5fkMypb/lHlGIa1stA3dHgWGlQe5Lq1cuHFJtTfss1qnqs/UK2V0d5r4+MVT/Of/2X+Kxk4J//V/9d/hF7/4e4zGeYwnS0VpGaibskwyFzJK1go58o9zjrkRKBitKFLD1Y6fIPDCPzsAZDREY4sVRA5opUrV623Hqzc2v1pRyZCKTtvtNbKwY8Yqrxe1VtwX/FnZ4DH7UWAuaTBmhRKcSszi5RgJNkm5VkOz0U0CT0d48eIFTk5OVF0lBYyQ9c7/aCR4fjwP3kMGPzaONafRIeosIzuPpHDjvWjMO/ixHXjiMxw95v0ZlEizLL2/rfwkaGfzdeCJ4+WzWc3Rf+whn4XyVFcRNWsh4KUe0qKUiwGmmB3MOQ3BqQCSWWXI5nFWqMx4sfOBgSftVRrfoxHeffUVXn32OcYP9xJoBP1Zt4uDj56g1uko8NQ9PMSB5jrw8s/mS62tz4iBLAMNPIPT3Fz9oGho3b0/xe9/+St88Yv/G4+vX6Nbq2JYq6Pz7AkOfvR9HDx/ht3OLqpl9jEqSAHm43myE0RyhRkFat5axLw/wdnNFd68fYXLb9+KBoLBbhqoszzQ3dtXZt/eR4f46MVzlColZaRk8znO353i9K9+jre/+S2KvT5261WU6yXUW01lO5RyBcwHI8koBU1YClYsobrXQanTFhUJG9Bqj7C5IzOGqxUUOy0sqmUUGjVUOh0ZYGtQHstgBVApdFk+O5vKsF/1R1j1Bgo8MQjFjMLiYhqyErK8MhQ8D1x7nj1mGwq4sQFkDPpyrRnsYeB6XivLyGY1FqkLc7Uymq0OGu1AwVJjpWakJSmwZDYDZte3mL56g4dvXmF3VcHj3b2ya4uHO1h9dIj6D74PdDqYLnIotsuqcGJgnc2RJ5MZ+r0x7u7ucX9zj9ObGylKVkxxD7tPHsfMDA9mYFIXrI3+mDGhn+mwLGyMAlJjMMNcfbqkayYoF1bo9x/xzcuvcHnJRtVsqk0gHrLGlTVFIz4ChjToxGxA9nixwjN4T42uVFkajHqsnO/ReLDWfakD0TKSnUHtKDOAMUiX4UPe5+iY3QbHkrmRY3wtL7Ya+VqWWVdaTq+NNFb+RaoFO3etS6wDU6PA+zR1Uqd0Rts6JjVS0jH6nax3/NWA3IERByE5F6kBahDruUsdzzbuBAaTqi3LcWMGOu8tx/l8G1+pLmMlbaoP/VyP39RVNiAdqHPg23NK+WC55OQY6p+rm2vpIcpIg7NtR3lqUKV6VOeZzSQSbvz1uOKe4R7mZ7z+6fi9Vp67dE0cnOHv0mBMagR7TYwFvH89v7yWoH7bcE71Lec/fb/U6OF9U8PV4NOGZuoM8Nm0w8b73nPpM2U95yCsA0EOOrrCz5+nrWiHNmlpwvcbuhrPrQ3a7Tk1jrFDx0DeGMYBvXTdvoPnEqphj11yuVbTfiVVCANPHK8TcSQ7+33RlLgfj8fpteL72nlvzMax854eqwN+3gM2zvhZ3sdBKO9xGa9bQUCfQWMnPsuOFe2xJPDkMfq8+Wvq+EidbwEXRjaF6HSy48oyjEwDHLcdHg40pTLa6+tkJ69luhc9fmNRX5Pi3/+Hr/fqkStbs8RW+BM+fSaZJItV1ffevrenNQOMJAgD6EmaGUAPmhcZCHqXfp/0IAmCBAwgzahb0402c10ZFskqkulN+Ihzwghr7b0iNwPVIkBkZphz9tnmM+v7vvXZKUsDH6G69vM+HpZPukasWE3PXirn6TxufYdok3uPySllVrKz6XeCmJLRaoAdwC4lTcSmxtrfrHAoBTpkV3wGqqinBATei/cPQfAiOOjVEID2uttX8Nqn8pLn12Cg5ar3iWWRz38qR9L58Hy56o5/m/JpN7BsGSQ7O8k89n5NASTdL1LQpOfX49K1YpayvhezSRl4sv9C6jIGnpqbDfYYeCqHiqc2ewiQVm9aoNUNFUg6W+VAjcKqJzJhjOcjgRRupq1scyZc1WuiIB4XoQ+HGkxXy6jR9iXYEQNP7W5XtuyiWCHrtLB3eow26cT3e+js9zG5vMaI/Z2uBig/jDG6vRXw1D4+QGOvqx4JCjqxMTjZQeYLBaDUYwgEMyqq/pFPw2SxFhuKl2Uzqtn3ZqmsVgL7TIEmIwMTN0Vxz6BcYw+twz30Xz5D6/w56qfHKB/2UWYlDINDtO9I0Xf3oODCw3dvcPftG9Rnc4Fl7CfrRJEUPLVc4Rho95I2jWDJnJRv7jFDP5bVQFy7aoZNVhe1YOtgH+3DAzS7PUweBiCVyPTuGvn9rdgdGKBhH4vQYD3s83SvWpdoPATwjo+QvXgebF6uL2dummP28Ij61Q3ubq9RWi1QAq9JwkSoiTcrjyrs8UZwiD4Wx0t/JjaHV2WdA9ckkOP7DFoSgI1g9Kpak/9UWleQtbronB6ictDGvMFs8gXa0w0mP37C9OoGOX0F0eGURa/XeHUGtI/QOTtF0Whhzr4iqKqCbc0WtJ0W2DGwIbr10GuYYFeJVVVZXSBVJ2sKyBPYlS9QXW1QmeeY3TxgcvuA1XyCWovUgHtoKOjXwZpMFAUz3QtUSwH0toy0j2IgnjVWldkE68tLzH/6EcvrS2wmY6xFGz4XDTzXQz40mU8IxhGNjoGnjP0/WFlFeijSuhrLIUgD4JFURf0DtJ4/R/35c1U8sYdvUS+L2nI9IU3lNUY/fcD15Se8Z4+n5QzD9UaURAVCBYl8+Uh56yRP4SZEbuPa6YabgCWF/6H1RCqz/N42EBExqVQnprKKZ9T/Uls/9SWsC1P/z/Zdr9/ZZq/bl/G9LWdpa/A1J/oomBj9DMvyWjXQKQU/P/b9cH+XiA2mAQLbadbDfibbsp4H7rcwtwFf9P2C7ougdpIw4LFb/nvsxlVSH8J6xUljHLvtUftqKfbFz6cJR/Id6wG3sw1l2cCxSt8mNpWf0c/Cv1Pf7zO940SYckh89hx4PF6rdC28JunPnIH4JPBktoetT7Bhm76W5ldJZgpuBPxPeysJPKV2u30pjs0+VLr/7Fs78SS1v72G/B51XbrmniMHFnxetB6x0sk9n2UDRKrm1Lf29SwXUn/QtoptypSRKLW7tnY8nmgoPW7bM7w+2Yg4BxyL7eTUN7WdIHsmVjrVY/KsbMl1COCvosyqUcdLeBViIqJupVyTbbmkXHuqQGHFU0s4XtC1wR8MQSXqDupuliR0SjU0SdtXWmNRCvqywargGDT13PlMWp7JfkIZRXmDUVHgjhU3rDRiuwIWZJRLmE1naFDfoix6Pwc/hOEWOVak6k0SqdxmRDhCpYIJA09MomcSAX2Dag11Jjtw/KwgZRVr7C1Gke3z6+ft1DI0a2TWWSoAwyrsCZa4GD1gqcr8moI1/Jd1uuj2e2AAijqXZ4GBJ97fGIbPsuWH+lTNQvyCY1PbnUgfquQhFhYlrDjsD8jxOgDZjPJZtl9M5rINzvXvNRqhJyUZhUhpHCvhaPfPiIErIBh6JzGARqo92uw8C6EaqqEAJeeeuFezEeQwv0u7MPQwC4FFVd3Hnkr8DuOBC+SBtadYK/DE5B0GniZMNCV2GAOrCgi6BUIMOoXxt6RzFQTjHmACe62h15g0sN/pCcezT2EGB9lUxFzieCzPfO62Oism3jkmwJ/yH//Vf/ZPN45IS9jG6iQOkk5Hu94S1RENeD48BaGc/awh8K+2YbQ2UH5pM7GhFQMOzl5wibk3X1RAHhiVIUHPVMFQCITysarAVd6PCyiBxBLDSKvD8TobRBslCgQ6a/wMBTH5LB14kmDSgrlksiQ+563zw4aeBHnjM4QbBmoFHoBgYQRHTs5uvsJsOdeGcOCp127h6HgP//if/CP8h//0H+PN+x/wf/yf/xd++P4C00UJo/E8Bp1mqNXLqFSD4SDnU80qI194jHIyS+nnHDsrWWenWVimxkcwPAIVhR1uK0A7uwZsUod8qzQoP2Nzdz66FZOVXpiQEDwkUMJrMBjBaxuwsXIOIEvITvT8B4CLWeqMDLNstobDw2McHT5Dv3eI/b0jnJyfCdRmbyeDFAST/EwM5NgZfTIIn4xDA4qpQjTgZWOMTyHBEg0ECmTOS1BGT5zVNhEZeDKAwnJVPpcBjDTwFNaUwEHorcD32AiS++3y8hKP9w/oxr5GBMwzNhfudNBlQEMl92WMlyGgaEOT8y3QqZYFMJJGYlQM/AydCwpinVE6UXQ6YuPY248fFHgaXF2qgTKDpItGVRmF/dMT7J2dYv/sDEcnz1BvtoIhugyVJ6ZF4trxmv1+X2OlHFA5JWnY7u9w+f33+O4v/xLv/+7vUKfyZbPXF2c4/fUv8Pz1a4FspNor10MTXweevJ6kbjGNH+9fmi1xeX+Ly9srTB+HyO+HGN3e4/bhXo0F97OunOmD8xM8//KFAk9ZrYraeo1PP37A7V/9Fd7//W9Rm47RrhNAKmQsUeGzHLrT6kjQshqo4Pf2OmgcHgDdDO39PdRHuYQ355jOFpoZ6gd7KLKqAj1NZthxD5qCJvLZWrG2G6E6jxkw63mO/O5RVHur0Rjjm3tVYmn+aqTdC32OaDBSCXMtl9FoSY0KBzJVddFYQWHzOhsX8xoVlQFzDmm27LF6rJYhp0MsvvmVKp6qVw9YXl4jn64FoOzt76Nyso/VsxNUX7/AhnzutRZanUbgPV9xz1fBnjT3j0Pc3t7h/v4RV+wBtV7pfFJmU7LKoKPiZGNG5oHEYJxkVDXuSeqL2IibGSnUA4tZrEJUHwvS2hRoNcuYTEd49+4tRqOBMvyUWURa1XWhYJgNbRp1Ppc06oIh95RRmDqFBtct1yTaE7oMXlPGdxGMFhugqePDz5Ba1gAu3zOYx8/z96wRgr+p/LEDqWvtVDylRp6dntRhCDI3ZiTTuVkFoMag3m51l6t3JCuinpHRGOUmZYnPnq/trDcDvr5/6jD7s342/+35t5NHWWHgx5/1OKQ9YtA8NVysI/j8CmZGXmavUeoMpnLXzpEdFY5lOg16KTWIPrtvZPqyA825SHWVn0eVtjEL2xR/nJ/r2xsZv5Tv/F7qwDgo6vm00+T9pHVch6CS/6dj4+/cf2kwj3Nnx8J6j/fhtR2s57Ny3fm6s139/Kl9wGsZWOb7Xp90fzrwZLthqyvj/uF9bHuk+9znyo6Az5PtDH52C85EIMd7SE5aBNs9n547z4+/q6zfJKPUcnJrr1SC0689tzH1Y8j28tg8j6nj6vsYvJEujJmbW/sxoVRMz0F6HcuLNLDGfcJ55/277MlXz7ZrzArnm5sb6Vwm2DDwkZ5XO828noO6ln/86bngWH1ueC/bPOYyT7N5HbDxGvu8O8jmPeM5SZ+VzaN9Rrxu6f5J7Qavib8fPh9ktnyPOL+pvGPgyX0m0+xqXsuy1jLMZ9dz7nVP95P3Lz/jfZvuX+87f8491gwY2Yb13DBxID2/3hveA9SNKQiWnjPeg1mL6Wv+nmWJ+o4mgSc7zdoTDICwH2Sko0xBJN8zXTMmDXLOTM+6W7G3Kyc9b+nrPiveEw5+WiZ7XfjTAU7bxA42cQyiVIk+YaqXvHaWcQb2fP4tmz02+kcek+WH9SN/0nnf6q/Ym4n2uwO0bAZe3qwVeOqVKtivlNEvV9HCRoGndtZX5RFp0WwDMPC0Yl/e2RzjhyutT1Z6qiqhp8pAEwNPa/YQYshCma9VVTwpc3bDpIq6qlJ0XsoVdPb66J+dor7XRZOBp4M9TK5uMLu4RfV2iNLtEMObGwU5mqd7KLNShfuD/1W1NENOFgX2TSV9Dkpoxh4L5XoVNVLTNjOxkbASi3M7HD4quZH2pvoTRDnH6nv6ls2sL8CnecyqIPYTOkb1eF82MAMbk3yNBq3jxwE21/cYvHmDwfdvUZ3OUCOAk1CBeU9+pgfZE5XAXbWE6aqQnSqgtkxa+6fG74FGpaYqp0a/j+7xUQg8kTmAyYTDexSDB/k60n/snSN7LiRupYCv7QTp/KKMytEhWl9+gdrzE5SabWUfMzlsfv+A6vUNbi4+Ys3KBZDbKCTpUk6LBog9lmnfMvgkfR4oDnkNVTyx9VZMIpWcjtiCfcZho4z6piZKpBpC31j0Gpg31pihQG20AR4mWA4H6uXKdavVW6geH6J8cgTsH6N7GgJPebEGWyPIV2FApVFDtioUKCUAyl6zrLxTRV6nqeBTv0naxNoWQCbt9ppVZMMp8tEE+f01qmSWaLfUayvr7yPrdeVnsA+YcQTLU+tly3r2qCgNBlh/+oTVx5+wur3GhkmqfBbaMjELWjZS7Fsb7Pugs0mvZ13JamBRjjOhi1n19TqmzT0sSXe/10f99AyVvT5WrToqrXC2Jp+uML2+xfjmCpc3V/jh8QZXqwVm1N3FCnn5KfGZa6rgDEKGu2R5hYGpJ6ohJxoEm4yV/SGZxbapn9tykODttn8Ik7Njos42WJckFDpBILWNrNNTDMA6hvPgfn2WeakdKdwsSURJ9bzPg21tJugF/+XJvkx14T9kA6R4jp89teV5NpzkYB2R2ufpvNkO8Nj4N+fOiVOp7ejntQ3LexgL5O++ln0Yr2fq0/C6Drh5/+7qQI85XWPbC3wtTZywf+Q5kZ1ffWIW2uJ8TFiJwSHTe6c+T+oDEG/VOkfQmLaQ11GyerVW4MlYFs+H9w9xJ/elSfel59F2065tna6fn9s+TJqUozHHYIIxQT+Xn4fQBp9Rtgn7AfG8RxkofUqUIvrH6X2ty53k5z1j+9dngDiB/3nt0rlkjoc/6zVO9QHniPsltbvCOQh+vW0H/bTsrjxVcFB2q8WLWsowwWHFIuhAx1vkQQdEOkvqaVVMM5GQCfvrAr1KQ20j1POR9jsTXlg9w36UoUOhAkysqGGySl5dK2GE/fhqxVqYpQOb3v9kBrN84dzkG2CyLjAscsxoc9HfjD7XfLZAJ6srSFRi24DYl0l7S32CnvxCBWoids5kd35miBDwJMUbi0MyJruvNgqkKEGn/XR+ja8Ii4g42X67i3a1jtnjSEkbDDw9Lue4XYxDMnUp9giulNFgb0NWCUffibad+57z2Xdte96PwRNuEflFse0O/9b8bNgnPVbjxQCzAsGxOIXjrNfCWugs0VehdmX2B3FQBnNYlcYkdupYUtrGxBIG4pgczqAabSn136oGKmHR2bGdBn2DerbtIcrqI+LDvC+/w2AQ+3jShpG9r4r7oGtCwmwZs/UcrUaGeU62pEIMcww6jZmsV69qvJr3iFlz//l8SL6WQuIbzyaxZGKEFfYk3YQKJV5b70UmGR2CLVXkU+DJ+yKVXZKHCWOFZa98+n/xz34jqr0tmBEDDAwGkU5uOiAYONFk8SAuYmkfI2PMPu80OlseUQ6W1U86GBS6jJYuwgNYYNn4dOCEf5t2xACVgR0rHJaF2blg1JKCjH8TsDSHrBzccgBweBh5DTpk5C2046brxww5gfeRJ9oVImwO6sCTBX25sgybDZG6Z0mqsdCkkxn6FDidVpfd5bQgnRb7qtTx69/8Eq1mDb//9ju8e/cJ48kGk8kGN7ePmOZjlCprZJ0G+t2TwBUZOZM5H2Ffx0oXUh9EpzwFC4LTykj5U3VT6vRayTE4YEW5C/bYMfR108i5lT8Pgh1E7xELcG5YU4UM2TcGEOc7XzcgxHunVUUe15Mi4/4geETQLsPBwZGqnQ72z/DyxSu8/sVXCnIEAJOUXKstfYKER9Q62m8RUE2BEYMVVozcAxybqe+kCN30OQaQrBiDIfgEDLqyyI4r75MvQym759J72ApYwdANdD+Onf3JKKg/fPiA+9s71JexWlAOMhnc2uj3uwKk+NmZgpEBvA7rECrcJEgrdRydnolqz0AT6ftMr0RBJYXNyjoGlAeP+PT9G9y8f68sQfbPuS2myvw6ff0Fvvjlr3B0fo69g2O0Wh1VBtE4J6WaDWbLCtMCnpyciCuWBvZ0OMBy8IiPf//v8bf/+l9jdHmB7PgUzdMjHP3p13j2+jXa7S5qpCfMmiixUiXOvYUS19qghPbtpMD18AH3k1Fw5hZLjO7ucHF9hcvHO9RGhZTV0cszHD4/xqa0QaNKgVpS4Gn8N/8eP/3hj2gWC7SzCiZzVpmV1NSxW6ojq2bKaAj9XJwAACAASURBVGXTXAaeOs/YoLaHWbUsx79x/Ug/SAqFVHPkDm8c7mPdzVDptLEmLV/MmGHFHPfONnuFRsaG2V5LtFlRNZ/j8dOlAk+V+VKBp/XVZah4yuoyYJQhRv7c1RpzOn610jY72MqVGbZcZ67tTWkUMigaNdEXUk4LtKqRW36DXr2OTqOJgoqTlHekWJmMsTcr0BzNcDUiT22OrN3C5qCL8qtz1L56hU1nD9VGC00FekIAcjyeKHBerDYYjaa4vLrC/WCoHk88A1y7VrutvSnge7UEeyCYjozjJb2LgyRUwutKCZQdzEqhUy+Dj9Vsi4XOTLWaq8r2+voay9V8Wx3pwFKjHmg6A9gZgkUMxvC88z40fB2c4H7SmY3y1hR1qVNhQzOAC7lAOhu94R7BsDcIxcATz4SBBOs530fznVR7Wj74NWaqpErbDtXWIYwAv2WvHbWtrEfIhKfc5TUZBOFYeD45r3Zm+T3KYWcGWUYaOExlvKsxPE925FJwwYY65zjVBwZ1ZFxGYJHPbJmVvu7PWlb659aTiL985mhFMEp6Ms47P+Z55/MqYBj7G7HiycZQ6pRvnZToaNt45+v8nT8ZdHE1nalF+Tpf4304lzQuWb2q7D+DFdG54BoaZOV4LaP93NpH5aeK510HSnopcVy9/9L9ymulmZm8Zvo59yHyfvUc25D0PhWYEx12/u4gQEolYj2pZIaoj3ZBBX7Ge9xggHUw7+l95zPls2ln0LKU11FFc9TJ/K6dfIP//Ft2Uzxf6fzZziBQ5Hs4iCOBHpNNVCmfBL5SJ9z7xsFTB5j5ehqUScH4XcfbY/IYPc+qai6Xt4EnPycrSinreI4JXZIKip9L7WaPQ1W6MclnF2Syzc3PUjbwfb7Gfew1F/Aan8XjS9fIe9rnNwWO+czc76zKShNveCZ8Xn1GU2fE8tNzPhgMt46z96TvE+R1oJqVLKYui4lNZmWQHR+zdv0ZXtvra9vTZ9HjdpDNdke6h+wg89pMekifQzol6gatS+Up4zcFTixfnHSxe3+PkTat7XPLMc4D761qQe7vBKhy5bP0QeTQ957ddf58XZ81Z083W4HGzH5PCtSl+omvW1+kstP7XeBElMc+b6mu43sOfPPZzFDB16mfgv+QBbaMCBxYPljf+Rl4/dSH3MqZaA+nvgl/3+ps95VgoDFSFSsw4F6E66WSgpoloF+pYa9awX61jlZpoz4K3f1non+hfWSqIPXmnOVYTKZoraahwmSeYzmZqz+D9Q+fc14JVF0EZgQ+CIgolFFKdpAVgaZ6pooq9hTtnhwLrCFtcufgAGUm/dwMUL8bYXV5j8fLG9G31Y+6yKsRBFB+5FqBJ46pmE0ViBLAQnulVgUDTyWC5arGamxpeZhUyu+s86WybZkZq55FlNWkAGIbc9JSs8/SwR6qR/uonR4qEFXv9TCpMUgXAk+4fUD+I3s8fQSGEyzHYwWeuBbp+qT7lU3YGcRg9c2kWKh3D+lxtD+nC2xIj0pJyGao65BYVWHyV6+HRquNBUEurFFMBliNRwhdjBAqutgYuxIYPzwG20+WQ81KF9jvI/vqNVrsY8X+resy8vtHTK7v0RkPcfHhnZ6lyurjdcAQ2Ie4xl5DxUS4A4OBAvPcT4GUqdwXCDpPdNqmmV6HRCR+9iYrIdtU0atkqC0r6pdR7Tex6dcxXM0w/TRCf11WEI+U2pynRrOrvk6LXhulozPUDvZRbveVhIXlRgmHRXmtHhmNfKzeGZtFEUA60v80qmj0Omj02ui3DkNlWyvQByk49ThCeVboO8vbC2VRr9mXotdB++AITbJjxH5hxFcsYx1YJu7C80UM6f72GgWDpR8/oHx1gc3dDVaseFKwtawEQctbVvfSZyBttm2pzXy13Q/CoJjILMr6imTIbO807OesjXWrhU2nhUq3pR5oZQYzP95gRgrI+3tcPt7i+8E1btaFfD21213OtvY8WR1yJstVApgr3brks4TkFdnmsf8R32ebgfF4tA0KWH/5s9K5yyADud6u/LOtKTkxD8wwtpFSG9g2lu0tyhPL2y2+EOmDrTus93g/2wnWPQ7k8LuWtzoP0UcK3wn7NYDxtOGfEp8t1/id8PxPNNGW08ZZfMa5720j8rUUJ0ntD9uW9iUsL3i99Ln5HdsHPsthrMHu5PfsX6Z+nnW27THeR3Zd9L9sH9v25ecEQifVWJ5Hj9V2QYqfel2sv8eTgIulNrn3NsdrOySVida1QY8F2WU80tUd1rPu8bS1J5JEDNoKrlBI9Smvx+/brrXO5XjsSxhLUwVvtEWEuUbqdifhEfdJfUwHbDxvtI+cSEyqMV5fejD6La2srflJn5m/b/3bpBWD59/zHXydJyr11LfxfDZqIanJNovX19cghS5fM6uPmbSMKaT7mc3fdFYZaIqsTlmpiWo9UNfRviJLi6o8RX+7VvKEkteJQyu4UQnUp0y4WOVoER9iVWxMds94XgQisQnTMgSgGEBWbkoFRT1UcVM2sz8UE9H5DPZ7taf4nViFWmxI8cu2FgDrhmbEPxVUWwmz5rV69Zoo19iiwm1liNNwGOzl7b3gIIZ6WUV8mhVP9IGJQxOvZOCJtgdbXYh6rt+RrOE+2sr5mGzKv58dHqNVravPOquR6p027kiFuppjXa+o4pmfY18kVouzwpvtfDi2wHgV8OnU5+R47e8wPuCYAc/DgokFMRCl5ykF/aVnjAFHv899mbUaqkRiJTnxOFY3kY4wq7CNRQ0Pj3cKzjBpR0FM2ie1qqiTHXhi9RJfY5J+sWQl1FxBPSWZ07ZiBbN6Y3FvkEUrhBM4x9MNsazAWkRrT9TerKyS/VDBfD2XvGOvXfkKjTqGeY7H6VQ93fudrhi3PPcOPOn8V2tYsM0IcQvR+601biYmCSukfU8a6dg+RGwiDDBGBgXaOxvaFkkP3N1z7JgM18c+qvThv/xnv9nwgjYamGFIhU6nhxRnr477+O77d/ju7Y8YjSdqQrhZLdFtNjEcPKDe7aISFZAyUGYLATY8wM12F/eXH0PmSmzQJeApGqJyeBjAmT9lrdEe4VhotKjMbhF6J9DY48aQc6dgUhQmyn+HuKJpxHPsnVZbm5iBqYf7mxBhZpYaW5VQCKnpXsh4ZMzdG48TTToKgx88MByLhUwKdPF3Kyd+z0CCPhN7QXDc13ePuj6rBO7uHzCZseIiQ0dVXuRmfGo2Z6WY/iQgm1YMOL6vAEqRo14JPZYMDuwCOwaOeE0Dganzzzlw5gOvYWVrpS0hGbND/cxW/F5XlfrxQAkofqJ64Wbna1bqvI43rYw6co9vQu8YRlmPjs9wcnKG/cNTnD17jtPTZzg7ORVwkvYxeXLalwo8uQLOz2jDSAeK+yYCLAZjrHwEkkSqQh8YK3QLbs+nlZqNRBs7Fsqp8eN5kgFajr1naFBTYXBOBkPcfbrEw82dBOrtj+9x/fEnFMjROKBDEKp+ulkH/d4ZShzjppDUEXDSaKHd64uawWXmAQgtMBgOMadSzHMMxiNlcepcTqcY3NxgcnuF+x9+wOzqEu0qcHc/Rp3Udnv7ePGrX+Hoy6+RHRzg8OxcGYWV6kbAKjOwbYAYnOK6HPX3Q9Ytnd7FTNlyl9//gN//5V/jx2/fYG+/i029jsOvXuLlb36B7tGhHDSee2bnZb2OzqnPWrfV3hpj/AyflwC6gUly2PM1GgoM3rGiIWOGKquwTo5Q62bKJmDPqeH1Ne7+6i/w/re/R7tYIyNgUFmhkdVQW29w1OuhXG0GrvVel6k5aB3vo9nvKUuERlt3WQ4Nl2nQMROCzSyZTXfQU1bqupSh3u/I2WF1UsGMIypc8rBHGkpQiNPYopqfLpDfD7C4fhDV3vyHN1KmzFQgoCDqlAiSSLEun7Lt1mo0SNqdQudK/VKY4TAbYzidKLuSQbXZZCwDos9zswk9ADr1LDTzLULGs/YLjaLHEUarHGvSEO4foHV0gvaL11ienOChWsZZP0ORk++/rOoMge2TCW4vL3D58QMub++UaFBjj7L+HmqkfVPDU0hZMufHfRaoTButpoJT3EPcM7UYeBoNxuo5RkN9WUyxWs4wX4zlPFKfUL64+sFGjAFHyzAb53IQI61mADhDEEQgY6Q+CIYvS5mDQ5n+M2jIn+4nt1XcURbaWLbSNdiV/p3KqVQm+HVdP+oXy2/LSo/HVRp2XnwdXoOfpSO8CxYGgzw49Axc2NG0Y2wDgDqWv3OfuTJKfMERjLaeMGhjOZoC0SlQ+HPAqx0rz0uqn9I5tUy2k8B7+z4p6JmuDX/PGi1Vstixc4VqkNfMWAsBKgdS0utLfytr9anPgIMlfI+2hB0QyjrTxnkeKBPVnyPy7fM6fF4lBcSAoRMb0iopO678fDPrfqa77UDz/tKlteDkpGC+QQOulXtLyTh34kTClc/rpQEDr2l6H343BQ68P70P7Kg6yGg7gutC/WO9mup+7ieO2fspdb59PnlP2xbe73YiDH54Pbxv/OwGcuwYpuc93ae22fh5fpfPkgI91CP8Zz1uwMZ7nvtJ5ywJqPlvXjsNNtph9pzzPa//rnHu52k2g63tQKYDKk92B53LYKsGmRMcAsmJUlU9BHzuvI5eY37GstLAg+eef3MeBATEwJttHM+HwN/ZU48C21c+t3yfNKw/x0CQ7idfT7Z/9AX4fqiKD4Fi73fPM6/NeWEluM+nZaz3Er9nuk2fKd/LMk/2UpI8ldqumifiwTsZ615HjTVm5PpMpHPs5/H87co/Xp+BQ+4B+TBsJKwgaQDKtMcI6ibnz697/pzB7HWz3vHfu/LV58hAi2WS5StfN2DooJv3Mb/rQKz9Bid4pHvbetaglOfGZ9dr4bPrveZz43Po9fQetA/lM2Nw076I1y71dwgK2Gb33kn3i3REDPJadhj8VMBrPsU+WQbqGZpstr0uobFaYy9r4+zoELWDrqqdsk4btU4A5wkurOY5Fqy2ZF8kNVleIZ9NMbt/wGo04USimM9UsaEKpxJp5ELASdQskeK91ezrumg1VG2/d3amHp1Zt41up4/FaoTxT1coXTyiPpijGIwFDpR7LdR6bRRZSUBPNS+wuHvA9O5R1IE1+dVzJVfStiS9X6lR17Owf6tB5Hw8FZWK5YN7jGqOSEHYamD4ONK26vX3sf/iJcoHPSzbGfrPT1A/PhO9XZn00fePWHy6xOLqDsXDABvaFcvRdq9bj9jH1N/lugCanFUuSr6KlS5OBizXYi/kqir5Y5wxJISUa0rM0liLZWB6oH3L8xWDw81aVdVm7K+l6kHqVZQCtRABuk4f9S/OgdcvsdnfR9bZQ6fRVUDgYfCI1vUdHt/+gOLiEyo5KYXYLSMmUCzXoQIp6Z1AQNH7UZVHI/orGyWj1up19R3KGbyo0k8poVttIGPvVfpQfI/UnAp0BECtPlyIcm+BJapMeiWCyN7D5yfA+SGm9cMAXnV6qLaa+n5BmV1ao0Og626IYjLC5O4Wq/kYldIq+BitFvqH+yiVemj2OoExgfTrAMa3Dygex+hnLYzHtyjPlmiWG+geHmO518W0XVcQsn94hCl7cJHhhkBmaa3sb+5x+oL0C1vzBe7fvUX5/g7rmyvMPn1Ehcl1zHgnsLmYyU+QzVQpyXdYFaZbrKG0LmGymKLVboY+vAXZ0FuYNxtYNjLMjk8ESHb7e2Ku4POX6Cezoq9YYH35iOF0hMvRHS6mA1wXE9xvVhitS5gxUS36k0ooiLSlCsSR3i/uQevzgA89UfNxfYxLpHZVCt6HlhNBh9lGtb7gT+5XJ7E4IGXbg/soDdZb5luHKlgVqaxsp3ocwtbkH4QkjHD/aJ8S0I3ngx0OUv1tP9v2EHEDy/tUDqeAvM+z5biTM5w4ZL1o3WQbXmexXttSABow9vlx4oLxKdtqYvOIcsIBOyd1GYsL/l1g+kl1pm0H61zPpZ/Xz2JdRvs11Tfp2G03eF12bbzUXrE+TrG09LpcL8+zx8TXxsPhlkmBtr6ZFXhv2j62s9N96f3E94sIOqc+nMfl/bv1jaOt5P1qu2lrb24pJp9YRmrsEZhgi/ysA6W8Tq3cVPDV4xPrSrQDCcK32B4gBiJ83mzTUD+zDYdZPPi6fY2tTc6EjkgNqXWO1So6a8J6gzzm37wOx+Hn0cCJMUWsQHZQbBWjMRZLkquGYEK0Ed3rSP6JEs8ZBI8VbAzaRn2gfbYqhNEyAFVjBRCxStntMUF2maNJ1jDJvohDiEs1+ByiUl4xkFVCjeI1Fk2Qgm62XmKyLNCphMRPrVmkLSU1qWSLbG1WdhbIWXXFfk3USay4YdSdAeQyq5RCxQ5i9aUCCsS5yFzDoBifa8lq2orkO8dGv1f4NuuV45hV8cSkco6bNq0KBTZYlQLzE5OMiWXyeYjZ1SsV4VJiJiuWqBALqZYxIbbN75dLGEddQIyOGBp1uZI42Oc8JtLynFj+pYwOeo1KmPNGPI9sQJSLTOxmRRrvUQk+CeMFnHfOG/cAbQjtt8VMdkJobwIlaXPH8zXqjjZCdRB7+VWaDfX1nFLvRPaiVlGWTUO7ikE+2jC0q9SWKOKbRAYZuApUgGtV6eeblXBSJj3wsyzosR3NtVIyyWotjJGfI2NSQf21DnPH76sanlTh7EvI54pUfYrdSSxy37DwIlBy8gcD8dTf1FvEvliVZ/yF+0H7mjh2ZJGhzmbPSes30fXFRIpyTAI29vKZX8XAkzYgqysUOAjlrbzw6ekpfvPiOebLFf7d3/w9JqSzK9GZnWF/r6/M9AqjgdGJ5DV40nkjCfByFYvRY6QEe4qMMXJrYJ+LLyXAxpvxoFDYs9qK47i6uQzCJmclQKSkoXEXebopNAigMvDEknFlI9MQFD/0Co8Pt3L0WKZIygNOXpnNKiUsQ+DJmZJZFrKP5dTTcI/Rfo7LFTKpcWBlJcfZGTEJpzqvOxjPcHf7gLvHR2VgcU7o7dIIJejAUr5dxZgqN/I/q4Q/CkdTHkpZSICEKqAUDLByS51NK0croFSZ7AIXFupSYLF01/e3I+9NxJ8GT52RbKPAgIKfb2uQJ823uUYscaczdHzyDGdnz3F8eo4XL1/h+fMXOD0+2dJUOWqaGjAUdnZQUxDLa5NmZNpwsnMvZUQatLgfbazZkbYhwb3sZ+K9+bcz4e1Mpc73Ewha0gHmuNUgb71SBsTk4REPl9d4vL0Xpceb3/0Ob3/3O0yLCTqnB9g7OUK/25fh/5iTZrIkoUdBzgqrRruNs/PXOHvxUo5ku92J542fq4lmYjAaBoVNjuByBdPRGJOHB8zvbnD97bd4eP8ONVYpTecKMJXabRy8eoXjr7/C3vMXOHr1MgQSaoHqxlVUfH6fb1a4HHT7UgRUsATyyfd+/+Ej/vhXf4sfv/le8iSvAEevX+DL/+DXCjxxPzOrrFVvKBPUQATPezsL1YSqMYxnkHSbMv4p7KPhwJ+sxJrPp7GZ40aUEMtq4JTFYqGMxet/929w8cfv0EEZHUba60A9o0Ozxj6pRHuHCj5Ws4wkq+p1Vem0lCXCAElzU0YxnSsbRI1g6eezR0KvjdZ+D6t6GzVSUfTb+r5KrpchS1OZsVTmLE+VcbJSOfOavZ6GEzUwnn33rfagHX9VS4GKKQ8g0DwE2NlS0sYyK00deHocPSqDgsEnOtYVKdqlSraZidGrt5WBw5JfGg6bdWgIy8wIzlNjUmC0zrHqNJDtsbfACWrPnmN1fIxRVsPRHsH3NVbrMi+LfF5gNp3i7uoSVx8+4OLiQs9cbbXQ2dtHrUm+aSp1NrYuY0QO4Sz0MzG3LWWfzl6Ro9PKBJ4T3Li/ucYtufoXY2zWC1U4MZuIn/WZ2gJ2kZedz2DFZuPdRpeBNe5BG7sE0p6Mf+qpIPN3QcOtExGp+rw+/Gwqhwxy25i37LZRsfu6lfjPOWF2TlJHjY5lCvr5+ltHhr3HdprH+lklm8wvncyhzxAdOH7GIBSfJYC9ARTmdUznlT5/qm/8PB7P7nMZ5PP6pXoodbDTMds5tLPia6bzsr0PwdxqAHSDjgoZ1kG/0aYI8sCGaTrHdi7sbHofWG85q4+fc1DH9gGvKYoB9SQIto33aersei9at9g5F1hDx6za9KP8bOUb96s/a93jNeMzU0ZYF3lfpqCAn4ljsi5M3/drn+25hPpvd+95X3uNnLDkOffnU+cuBdO3DxttmvT+du6sU322HHTjtb0neE2ebwPl6X3TJJB0j6eAUPp57830/l5n6hfvcQcDPC4/s+Wy9zZ/WhbZJvIesXPt4CSNfjvqP2ffFAUzsgMoEezSJ1oQylgGXdPx+VlScGv3uj7LvKb7Ptjm3T2fqT3s9/gM22ALIo3hTtPt1P7yOTegYaAr7ONgv/LzaUCA9wjPHHS+nMMERLIMlxOcgIHpeK0Xfi7w5DFZH6RyOgWHSGmcnm/vAduyDnKk+zrVJ5RNlj/ud0CKDJ8fBp68F1M9t9UfkVpKQEfM7PZz+TM+X+n+857wWfJ5sSzz376mZaD3qwOq1D8pY0Gqf70eHofX12vgwKbnLJ3XXX3q7/CngTevm9fKZyDVsaFvQvhnGZbKG+9Dyz9+xs8qv69aRkYfYsPKE6BXraNXb+C0v49nR0dYddgDp6WqeoIGPKvKPmXVyyLHmn1z8rlAqsVkgtnDHZbjGcoMcrNf8mAkAIBADil1uHa0i+hXkcacyWOsVnfS0+kXL9A9PFQPIAGR1ZUqntaXDygu7kU3zeSn2n5XVHubrILKco0Kq+DvBpje3omGp0IdPp+H3qUE4Bh06rHHU6asWZ8Z+gVbxg8BabGvScz2Z2CbSUS8DoF9Jmh1np2i3G2jSgrCw0PU2ZOCAOfjI6YXN5hdXamHKW3d2TIExtM18z7gGOq1huxdJXRVy/LlFZAul5XJTVYRzVkjQ52ZvTHyZJuSIItth3weWABMv64gVDmAVQw88adkM6kW+Z+9KLp7KJ+fovzVF6g8e452/xCtRkv35FnY/PQR4/c/qT/R6uEWRT4GG2jR5+H16d+Z/k0yK/ZolmzjuFdM3CS4T0qmkHHOvtOVrI1q1kI79j4heCR6GwVeSP9IWKiCrFip8mlOSmUmhubAppEB5yconx+hvPcCGwKrNYJ2gdaaFXwbJgGysv/mQRhM/viIcsGAFDGQkGlNPzJvdFFrZQLNWux9W69jcEVqunv1FVkuhlhPcjRQR2f/COXTIwWf2Bu41ethGe3wVDcWq5jhDqA/z3H99g02N9eoMPj1cIdywQrW0LfDPcpkl8XKACY2C7yifhrPsFjl6HC/kQJxsUYj62DV66Da38Pq2bmepdnpql+3qqAXc6zY93s8wvpuhHE+w918iMvZEFfLCR5WSwxWpCMMdEdbu6oUmEmIFTnJTWOMPqcD35ZDDhzYDkgTXiyzXHGyBeYSHSZ55eTEaDMYR7BM471S/ZfaEdJZm+DPWY5b7tsvqteCPR+uESpsAl15eK41+/gmVMW7WBJlZGrLpe/bLt0GAeI87QaidnWj9YZkfgzMbcHzmMzDa4bElFCVnWJKxuD8vt9zwMWJBvZrrBdSXyX9PV0bv+51sP2e6qfUXrSv4O/5Wb1O1kspJpfqTds1nmPb9ttnjhXFfD8FcP17mlThxArbFsFG+bwH+u64HJTxdznfno+0Cs/P5XHahzD1lr/D1z8LoK6D3+9/ZHdJFHasAnrqEcf3Uiwt+HBPPrt9en5GCSqEVmLvRtmk0V7SeGgzRqpq6/9dHCENPPHeDNp4TtU3USUKwUbTPxY9xH/Eo4nd1GIlKz/PwBMDHPxHvGc0GSvI3mRyNJloiBOzSEL2LHvyxSATZbfiBMGXdC+7KgshylU0OAq+x8BRhQGGQhXCTVL8btvQxMSKqIM4BlbmMsDHfujqYR59KNlYlDm0e+oNVSrRppEvE+Uy8SQFq5YrBTpIx8d+gUq8YTIN+6ivFqGvGIMgnD/6KgzaxLXQuWZAg9VfTKBXYgApBUuoldgPK7zPt9bUgZUSclbWEXMvctktkkEMhDSzoMtZKRQrciwD+Dz87+Ctz4fY12Kgheuo4hXPM3U01zcGEbWPYk+nUF8EUfdqPysZnHYV7YdA+crn6JYz4VhV9k0kLXi+wGS5CK03qhV0NvVQ7cpqOAabKO8ojzeh6lB2cAw8OQmWz8vAEdeKCSiqjop2jrBnzq8CGIEeWbZDmeRyK4yXudoLLcnMyLmnfxh7gQXax0qgA4y/M/CkGK0AV1Y9BbyEdgRpSB14Up8q9yqP1VhBtnG/xuCdAl0xUV7scyFBMsVFfP5K//w/+dMNN7qjhp3YRJWgLrN8/7t/+S8UePqf/9f/HVMa+eR1HA/Q73XVg4YZKVTdFlyMflEYSxlsSqE8vR54C5VNEcs8bSw2nY22CPQ4XORut69MWir/y+uLQI1EY8zOBSOTkbOQG4klZjQsWVkggEeGfYgIMutFQSc1TCV8y7kJyky82wjgDTefq0fshNo453e5wTlPHhc3gJwQA/MsQ6MDzEhuBFaZoXHzEPqhDEejwOXP5rJckGoVWdZSD5BdpZUuFPcfN+oWPIu9tiRIGe1Poo27QpvfsbG0q3wNNDgj1gqec23QhOtF5ypVmnbcfGisFPi6DSR/Pq2k49hsHNkZVlalMhSAeqOJw6NTVTydPnuJV1+8VuBpv7+3zRi1Erfg16GNjqSNJzs5/owBRyt4K3YbhiqDTLLUPV9BcYR5TxUpX3dFnB3jdFyp0+tnNvUaQVFWz4weHzG8ucPoYYD80ye8+/3vcfHDd9hsCrQOQ88iVgOxamZYCpFxOjRU2ot8jVq7gxdf/RJffv0rVejs7++j3e2jRtqryIk6I1f3eo3x6EHKZzwYYknajodHXPzhD7j85g8ohkM0GUTJmHHZROv4FP1XLxV8ev4nvxCXd7u7r3ngGXHwlXPK/Y2TIAAAIABJREFUeWJGzfHBoc63gmvFQpkdpDZ48/e/x5s/fIPZbCrldfDiGV7+8k/QOzoISqTSUJbHeB6osPiMzKZwQJqlpNpTixx3d3f6nWcvBTkCRctcZchsjLssRTqKYiGHbX4/wNX/+2/w8dsfkK15dslVXkWz15IB0G+00Gh1xFVepaPfbKHR7YqShBmq/YNDNOuNQEUyy0N5K4U5g0jqjdVAubcnmrxav4tGvyMHmoGawK8f+9tQ/kjnl6S8SotCQafNIsf0m28FTpCiReW6rEBhpsw6x2yZozpXZXECbIfqRq4Fge8hm+cupjHzKQd7FjCbRCXbKKFNsciMDWaqUJmyGTCNh6wq5ZdNSxgs51hkVWT9PrK9QzTOnqPy6hVKh3so1encMMuhGgJPsxzMkr35+BE//fge9xcX2FARdloK2lWbLfWcWpOPnVUG8xWyVsjoZ9YGzR0CCHLslPkb+p8NHoaqoLq4/Ij5bIgSChTLGSq1UPXmc50auDYywt4LmRl8zc6Czz4TCjQW6pF1yNAM+icEnrZGZTzzPvs6yxHXSh2D1AHYlRcGoeVIx4wWX3/XaeTrBvUsT9Ox6LnLT9klTxZ7+E16uxKCeAZAbYRuX4vNn1P5z3nhd5UoEv8Z/OVr/N0GftpHJpX5lqd2TnZ12HZ8ESy1wfHZ3MZMf+siz49l9D8UeErvJc59WpZbuobwe7hWyPj6ucCT14b6jaCa7ZPUMeO4lMgSKfTkEMQEE2feMVubeyAFhVNn0tXAdjYFTkVHn8/JakI76nZi07/5bDbe+Fzpex6rQXDbVFvQo1rdBhasywwQ8Vr+3K5eTfdZujZejxRY8O8+nz4b3Bem2fJeTPe2zwn3P/8ZILbtIGcgZrJ5b3oe/Ny8F20s7wfZAzu0lum+T4EhnwFnLKdzYX3EazHw5DOVAgaevxQc97zZnuZ7DuCmY/RaBMAqcRxjFZJlCt/P82mgWoh7xs1lg2Md6DpS+egx+jUDCZ5j/kz359YRiPIqDQ7YttvdH+mz0G1KA/8GgTyf/KzXmp97SvLKNF1MUkiBO47fFS9h7wXQOpVvKTjn97xPbVumOiANPKX7mZ9xjzyPM31WObLVkJiQ2nX8rPyMpFLKz+jvW76oD6HBxsjPTnqUrTwgpVuUL07A8bUlo6uBtta2PK9vMNBBX48t1T27Z1iyJtGR8h9iPzvPv+ee3/VZIYZiRgj7NZYhu3PvM5GeHwMC6XfS8+Hv/Nz8cX4tEwUqxWpj7y3Nf5LhbB3Na9oXceWWdQA/Y73HzzBBhzz97KHQrddx0O5gv9VSJf/RXh/VgwPZL65KlIyJQQv1acgZTCL4ssSCzbsfH7GaTFFeLLFczDG+vwn6h/O/zJHP5gJxGBxYznOUs9B3ibbj/vNTHL94oQoU9bEl6FHboDzJsbkdYvzxGpPHIardFupHfRS1MursZ0Nat0kuu5uBJ9JoM0uZtPhKSiAVeKep/kFlUuoQ72aAIy80Hu87Qk4+Z/RP+azj2Ri1ck3V82wEvyB98+kJ2od7KGcNVJotsKooYx8r9pe9DtRm/L3MhvdMRouJnN4XsqHjfqyydzITs+pVZUQ74EMfnrZ3PmMlf/CpaQgzqY6BG9rrkoW0VwpiB7HyjGeTDcPjXimvCQWy2ilU9fK/AKgIMnX6R1g/O0LpT16j+eoL2b+qNlpuAlB0d43Zh0+Y//Aei4+fsBw/Mr4BHmVmkouKmQClab7Y4yImzJEZoNvoCehnB6jVZinbeFWuodbtobt/pOo39VAgMEHgZ5GrTxeDTLTZuccmxQyz1UwN2BlkLNUzlM6OUXt+hHX3SP5bUa4IpyFgRKrx1XSC0eMD2uOZeu8Wg0fUVzlqMYGPCcMExqa9nnATzj0Dq912B+zzlA/GAtmK8QDLKanagWb/ANnzc9Sfn6JyeIAK+7R1iGmELHjLPMoLsRTkBY5LwN3796oYY9VTbTZGif0vGBQi6FoP1WrSNazEUsAt4FEMPE1HU7D7BANP7B2ymi0VeCod7KF5dAw8e4ESe8h0ekClrmAunz1/fMD45haTqzvRPd6tJrgrprgs+DPHaEMPo4QFqROjXUcAVDIyMtjY3jX2Y7ls/exEVutW64PPEj2i/kr18md+QWTusby232CbKcVw7OdYluqzlYBH8JqW75Z50hOlUDkXdHQA8Llnba+xIsrjsSzWGYm+i+WyMaFgkwSbw7af9c+TDR5A29TW9POnekm/l590qW1qVy1Q79mGcnKVq19S28q6yolFqQ+4fc6dPq+pfWQ9Zrso1e++ZqpbPCfpnKcyLtXHqY1g+ZPOk8fnebGe2upQ4yDRZ7M9y8+ZpcL6zvavfWTuCyb2GKe0zrddl9qG9pUtm3lNV655T/o8pDYS5c3u8xov4+eKeaCRs83mwFPwbcsKDjlw+vN+7FNliAO9nlMFiXntGHiSD8Hk4GjbkJJzOp9sfQLbEPYjpOsUUHiiamPgyfuaeqXWDBhlqju2ezsWPVSqoXpWSTCR+i8EMNaqdCFwwsBRj/22GdgjZarOIxMjwtx4bh34iC4tsmKpoBAriYg/EbOZb1YKPLGCmskdXncm4eucRZnC9WVSPxOryQZGxcif2ufuRYgyWlmmgBvvKVnBBHlWNPH38kZyl7rAgSfZZfFzt2zjITw+BABlGzHwZTuJCZaKr4eeVmKgYgUXZRcCJqP9VSKNbsDWcvZCoi7ks0aqSbN+Kbm6Vt1SSHLPpPZ9altonZi0z3G5T1OMC6gKiphBjbo5/OPY1Kcp6QGKZQHGKPRekUtfs4KN3+f8NiuNYD+RMphsQ/lCOoWJQ0w66JQCrTHXm5VERCfUWiORn7yfqphKkcKRiRl8bsJ1nBcmDVMmsz96NQSeGDCkbUAbQQkrqyVm6sm1Qs56X7UPD8nuDAyJ6pFmSwxUhv3GxPiFmOC0b1SlFegXtafYZ3PF4G7Sgzq2M7K84h4OxYXh+8SfJY/EVLHeJnAY07F/Vvqv//l/tOGkcME4gezZw3881Ofn5/gf/5v/Cr/943f4n/6X/w3T9UqUA0NGcat0Tkgcyab1odxSgoORyxidY++X0jrQ1QXD8Sn0HQa2UqkY3+MYWOZFMDtU0ASHdDwdBeeD5Ycu9aKBFUvaGXjiIvNQiYKAipU8k1SQbJpqsBjB0aIDoKAROYtjeWsA1UNgyUpMSjPSbNgh43gMRCnyGCkB50UhOrAhKRYYmMiamM5z8fTf3N6JAk1CjqXsFWZxhj5VzZbYsbdjtFJJBTmNfUWgI52eqgZiBhk3W8aMsSSbfbsOMQK8C2ha+G6Bt5hRwc/xvs7usTOs3itbIC9u3lghxO+kWaUcl40f/k6DLXVWreD508BUKG+sotXu4uDwJNDrPX+liicGoRiNTxWSDQZvfApbPstu4MnGn5WwgSxey+XJmsd4qFKllM6RnXLfj/vDmfA2DnYNCv+dGl7BqQsNiUm1NyItxniCuz/8Flc/vMHg4iNKmwLryOFa3VREB4HmE49+pVbHih5PrYP9Zy/w7MUrHH75hXoxnTx7jlanJ2VBXlRm11KhjuZDOQGj+6F6DJVGY1x/+x0+/P53mNzcYL/O5oNrUWY2DkmdcYijr/8Ez/70F2j2+zg8eSmlyDkjyJcCVZyL87Nn28ATKyGZOZqPx3j7h2/x/e/+gNFwoCbE+6cn2Ht2gu7+Hrq9vVjGuhC9A9dBAj06iwxIWYHQ0b66utLnD8iB3+1ujdFgpOVyvOekOVnOMZiNxHXfzNfIbx5x+bf/Dy7f/YT6aqOAk7jz97toVqvoVOtSxHSQGBRm8LNFTlQqaADdvT7aBwdyzotx4MFnCS4DZzyHlDdVOWAN8Z6Tcg/10GtJe5KUH+SorbDKMuw1nQFyvM6YmZdj9f4jRtd3KA0naOqgr5GvC8ywQl5aojIPGZ1BJgRKMe5tUgyqEm0xDb3sCtIBLrCacw3KaBOUKVboswlvLSgsGWWsoCHvMTPJN0vUZlUMijmKehl1ZrB2D1A9OkL9ixdoPDvDsl0H912p2uDlsGRvg9EEl+9+xLvvv8P85gZrZqa3W6iy6TDBgpCMISqR6qos4EYBDSoolnY3m0ouoKNbLCbaW6Tau/r0EZ8uPmA6ecR6NUdeTFXxZJnC/cbnd7DGlbm7smtrGEbQs9kMICcr56hIDSJxPlVmbMMjAoSpk8TARuo0GkjjPSlzrOt8zxT8szxPwU7LI8sOOwE2prcGbgTaTCPnMWwBTVe5RkW/+z3LWn7fhrTvaSfDus73lmESM1Ts8PJ+KVDtM+p54Fz+3L/P5nA3yzP5Aq9jHZ3OYTpPu/rHOkA/lU8WqiGCAf8EVFM2MLnDDrtBtVSH0I6gPLfOTR1FySUHSSM9hM+f9d5kFgITdqy8Dr6H+9VZbso+iUCB9jLtp+jkW1+ka2yqLgf7HeCyrcKfKfWkz4jXjDIidWz8nCkwm4556yAmVXScE9sR3ssGM7x2KRjjxCNnDW/BzJjh5XvbbuH95TTG7NZ0r/8c8Oy97TVIz3sKAFjX832vI8diOjsDSQ5CpXLAc0YZkdplu/s6TT7x2UiB8RSk4GfToF0IIARD3df1+Le6sMr3wp4Oc51ksG7KmC9CRdauDPPf1qO2kfhZz7/tMNuMqezyOCwrUhno/cnv0Wbn9+SExQBuSAgJvTP9WQcRKevtdAUnJFSEWzZ5Lrwf3FM23We2U30G7MxoPPFalmPcI7ZBvS+9x2W/Ltlb86kCKR2H5iP29PD+37XtrHt+Tu5rnLHfoOaBskoA2NN6s745DTx5r/In55CAAOfTeoKv+3czDXj9UuDM8+j5tw1tkMJzaHni91NQyvNjveD78Du8bho0TmVYKsd8Xb/mfWTfy7LBcon38PX9WnptJS8mPYlp1+zOvb/Hzxk889xYlnkeBSZUQnUNA04HnS4Oel0c7R/gYK+H/vnL4KvQBuK6sQ/Caq1sXdpTokGJFNikupkPx0rwEng/naCyCAlC09lY9v5sNER1tUZGO361lg1EijkGk9p7e+gdH6DZbotiRT7UZKS+pqXhTBVN2hMHPdSO+urxpOzs5RqbyRTzmzsFfUh3vSa1C6uQSgg9qvZ7KGeZ7F1Ki02+VjURPyf9GBtIS3YlPSxJ4UIAjuwE9EXZSyDrtNDu99A7IHsBGRmY5MSgwAyL4RBT2llMKCNtDKuCdvRHqmNXy7WAGo6TQQiCK8qgFohHvbBS4ItMIQQy2KuUlT30pZne1ez2Qz9R9pkQ5aFAh5DlTPtg8/nZlkyKmc/cA1lzH6XzE1R+9SUaX75Gc+8IlWqm+WACWHMxw+LTNRZv3mH54RM2Dw9YL+dMi8JyXYQMadNmJn6MMIXJVKwmTfZIiFnu9A1YnVTfP8TB2ZnohWakSSyCDcM9xMAlezqRGlwJZvkMi+UU5Zh5Xq41UD7eR/3kCNNyHa0+g4AtjKLcJTBWms+017pzBp4esJ4OUV4VYoIg/tDM2pqfOe32eh2LVQDGSHXeyVoKXHKvr8ePKKZMQF2j3Gijc/oMndevUT89Randwuy0t63GlYwmcLUoQqXadI7WaoHx5RXyy0/IL35CfTFHvcSG9ONA0V1rKLlQspnMCcrGDrpOfuCmrMBTs5XJn2HFE6n2luyBfHiE9ckzlNh0fm9fQVD1NmOfqssrDD59FPXkvLTCw3qG61UIPLHiaUamgFIZg8VUuof3E0Aa9z9lsmW+/Y8tOBz1Bc9ialunctgyyRUhvodlme1DJ1Bbd1k+cy8blLWOsb3j88M5a7VD/yj+7s870BD0c8DRgvyL2f0xmU9j4smNQRnL6K0xkQSPbA/Z9tL67CSVpXo01QGpfZNeW+OOFQX8rmV7apdRvrldA+c6fUbL+dSmSm18Prd1q8fgZ03/TuVTaqenvo/tD+tN68TUf9m1w/hZjzlN2rJNxuf12npc9nu2Pkp8BtsAfj73SCS2k86DEwf5HNR9C1KDRbuTn0v1p5+PY7A/Z7uTrzmxxfaa7fPUplUSQ5L4aLttuxcKgtmh0lQ2ZaTaC7YRg82fJ4t5Hp5s7qeKZvsLOqsxAKr6nBhokU8eq430PDwTy5DYtuun+HkbDJ4TF3YfYoL6EWeg3qOuc19NPQOLGtyDSsUMZBVhbWrsK8lATKzKpRxjUH5BO2C5Rkc9kELgSeu5Zg/sEAT2+dq1MzvTEOygncPPsRKGuNNiEyhTJROjnc1KX61FEft8U7fMSNJKujuIVk7VRfQlOGdMSo6tbVIbmesl/44+IBOmY+CJc6s9QOwoBqYeVZEVqyYZcKKNRLuZgRq1EmhqbhgAYZBR/TVZlUs5z8/WKqoMJk7GBBMS0o0ZdGH7i3YT148P2/lxtZMxeFZn2160XLIcNY7N/aZxc18wSYkBXAad+PzqyDFHjUkOcX5lczAQFBP9SJ+sKi/GT2lPilY3BCJ1Lkps2xPolFmhJUo94X1V2TLVGNjX+GKiLdeA88jAlAJxrPyKgTHOO+0OBp6E9W9YtcSCmeAjiwrSgScmorJVUKRwzuMar9Q7NFZViRaPdlCQvKZqD3qI/ggDoGH8OlfEnBlE06efeqhpz8fYQ/o7aXEVq/H4qg0FvPgcDHozSGgZ5wQOyqPS//Df/ucbBYZqGS4vL8Fmv7xwu93Fn/3Zn+GffPES//df/CW+efceU2bhdLqYF3PR7fFpOrrRUzaa6smj00RjqtcOgQM+twUGS9PsnNPtphB1SajAxHVJxnpqECsS6axMRkxjFtScHLSsnKmWw2IxeCRuzJUCT5wsZ2XL4d5sdL+DgwOB2I3YvJkVXre395EXNkwcI35WdHbW06wXzhuvxZ5ODDr99NNPGE2mKLE31XwhKrB8+eRk2gihU0E6Qd4/pTqxsrEi4c98tgwbwcZDxBg4PtISMPBmwbpVVkmGpjM2LMhTw8ffSw0IrxHf47xpDhPDZLtuMcubf6egmO9nAZAaLM5osVLjfZnhRXBwb/8Qp2fnqnJ6/uI1nj0/x/7+YWjYFgWqMz+d0SLlGiscdo0HBRkZrIuH3cALn4Vzzvf5z+AY30//e76sCGyo8O+0AioFAm1UbRWTkgzK2nOap1UuY3wyGIgyg5U0P/32r3H15i2mt9fMHYbYvGmMMRhXqqLdaugscL25zzcsfyzXkfWOsHd4gr0vX6Hd6ylTko6MKCgq7MMGNdLbVNcKij7eM3NtKoq3xx/f4eMfv8Hw8gL1yZ30ZKXVRvPwCM2TY3RevsLRl69wcP4c3aMXApR4fweevIf48/DwcLs+zPCkE0YH9Ke37/D9H77B4O5eGZ37pA88OkaX3OD9fqAEZEZTzL7SGY3AkYKIzG6cz/H9N9+qvxTPysnpKQ6Pj1T5JCFGAafeSyvRnIwXE5B6Lp+MUB1OMfl0gw9/95cY3NyqIWDvaA/1/S7aex1lkNC5o1xRZgudW+4H9pjKmlhXK+j2e2iybxTKChRNhyN9nsFQnkllOnQD/3+j30Ol3UaZtBWNTLz6ygFxsFx0e0Fhidd7MVPAKxtO8fDxEuubB2SLJTbsO7ZaIq9ssKysUZoGUI4AqI1SAurcE6LbK6ZaXwadOPdc4zLPlBoyA31WcrL5Yb0aDABygpdDNi3/V4qGeHzXjTKa7Y7oP/J6A6vD4Nh2vn6FaqMFkPak2Ihqj8Gtmx9/wttvvkFBoIM0KQxAtJpYMvDEzA3RmlYEimTNVuDIZdVVraE9SoecQAMDTzobpGi8uca79z/g7vYi9HlaL9Bsh+bjfHaD22kWGn938MPA4q7sIV0T//E6BgKDY8lA+ROFk0Exn2PNO3tw7jQn5d8yAlgZF7PIfea3DmfUd/6sDXGvYWoMW27vgoO8B8ebAmupcyeQMGawWGfYcd0aYrHiKTXa/Vk7Eg6gpQCunQ07Oul47Tj586l+2J1DO2Y+B+lPz1n6nfRa6fueg93ri784odrj2XhyPrlOacZnMKdSB1GZUDFpxuC5585rrCQRUhYxg5v0erFni7Kzee7iP+sPXt/rbADfz6Wkl1hpJjCADdOTnpfWv943fDZnpPtaMgmTjFQH1vg6xyq9neefVQPZbuFn7HR5H3jcqd2RzpPHkgbMPMfWo3Y4/ZzWtw7qeC75Ps+hv+e9xOf2+U73u+cm1a1yiiIAbUfb49kFdlJZYXDD4IJB6RRs8Px4jt282M6hz5/v48AM//Z58mu2GXwmnazkRCx+ZzgMjdZlq8T/fma+326zh2d4PziYwTHWOJhcEoOuvlcqu/wMHk8Kunt9ea9UNm0d8AhW+LueI8+Dz5AD86md57XlOHlebO8ZLPDeCOv8VIHla3vc/N5kMt6CR/yeHeQQtAsJR34Gft/y2PuK4/c6Wz947AqGkcIqCTylz6d1KUzb+dRr0Xvcc2iZlNrfWzlPENwZrTuBJ5039rZJkr44JgM+tLfSbF6P0/KJ40ttYe/1FNhPbft0X/ka6dnffQ5ex4FN/m795Humc52O7efkuec1va+DkT5LntdUl/Kell1bHygJVIviJZGFu/rVoFqqh1Mdw4onAvVMKGo36thrhd5Or1+8xOnxETakQ4/OvjKfY+BJYBDlbAR9ZduxOfNkKht/OZ0jn07RqYaEl8l4hOlwgNlggCr9aOot7n/uDwIf7Inc76LV7cheIhiicc4XyEnLPJ6pSp6gT3a0h8bJvnqNsvcBQa3lYIQ5+4Y+DrCinc9MYiUArcU40D4+QtbvikpvzuvMC6xZrZXPt9VHpM7x2VOSZLkM0dvkhYARJrQpezgmCeyzBxbBjmWQx6TeXxKI4HWZScvAxSp8ntfi89iu2K4xNoGme73Ss8gPWG/kFxYMsmWRVWVJSQfUGm2UWk2slODF5t8h8DSfTbDOF1izLF8U8bxXkJdBwUd6nCTRUPIiL6P++hyNf/QrNL54rR6nWbMtdhRWa5XzCWZXt1i+/4TqxS1Kd/eYPd5hlo/Uu4L3ZIDEfqICJzFZh8/AkpSsXlPGuPQ9A+2Npnyt/WfPUbQaWIvNglTWG2yWBcr5AmX2B1vMMbi5x2TOHhikFN8EyiVmv/c6qOz1sKhVRYlebbYxK5baawx4buYzZWiXiUEsJqiwFQH9pFjBy6ohndl1SQmwBMMImhFXId25fDGC1gwKFmvhEOtNDY29Q3RfvUL75bnuP//iOPRJEYi1QZXUbaxCX6zE7jG5u8RmPMTy+hKPb9+gNBmhVa+ISpxgFzOwuV/03UopAMcxy53KIatlSsSrN2rKvK+xZ22lgXGtgkqvj/7Xv8Sm3UX18ARotUUXVR6OMHv3Tr2Ml6MZxihwv5nhYjlR8GnADPFyXWtxPx1t7UFnoouaMu4Ty8y08t3vWZ/Ybkplj/WwwMUEP/Fnra9FS7WliQ4gu2Ut7ST6vdabxlmsA7nv2a84BJWeelHaFtK5K4X7B10VaczYt8U2aynoT9tclqWpPeG9/dl1o85MZbbPuMeT6sNdu8R/G7D0/VL70faK9ZoDTAaVnfRju9H2k5/Xusb2V/psvp+rqqzT0udO94Bll+cqtW93n23X1/G+8HfsH1h/+p7GGH0v2aJFEQNIgVGpiGB7j/23yRgzHoekzli144Cp7eNa7PfjZ0n3qufJNpQwzyirbbPZ7kxtM+81FQyQhj8muae2k+eALRW2FRRJ4Em6PPZhSu1v76GneX7yV7x+flbNG/VPpIiTDxHlr9aE+Cn1UDwfWztsm8gbdC+xYvuyDEDYlpG+ZyJjev1IY6e5Y9Uug7kRkA9Bl5AcTD3JI6K1L3Lp6Iz2KsF9JgCE9lIhCBJxbds5W9t6s0EvD4mJouelvorVSG7fQJq/rY9ldoFYjUNfcDAcCycLwSd5C2FspFpj8cYy2JDU98SdjJG7CohJCYpMxICM7GrS4cVxzJYrVM06RQpiMyrEORO2z/sxYYS9g9ah15J702UH+9IzG7aU2ZQwXeZ4KBaqeiKV8HA63VbmM4hnOWUbl+tveWlZnWL11GsOPClxKGJ+qqxVoCXa50zKZrCMRS2k1o/+D/t0cu7b1bp6pItqj3gXe0yxBdByHfBRbDBipS2LX5howjkn9egqBBUZAPM5tzwSnR17ItF+IF7GxBpif8Tm2ElSVWn08SIVHj/PIBqTnjZhLBozk+dZWEP8j70NUQoVbqxOUr/Diiqhw77yymoHolQKFVGiO9Z9ov0inRWq9nzOvC9DNCf8o43FOdAZjvR82iMqtIjUxtGWNY6hwNN//1/8xxuC/cfHx3j37kd8+Omjsq24Yc7PX2J+d4Ef3v+IRq+P4Sw0yFosF5hPxqKA6mY0WgJPvQYWA09SFqUKTo72BIzSIJLiYrSTTchYdkjqK/I9bptxh0nhAOe8FxUiG0CSi1b8mWGTMQuw02oLgH68vxewr0MVo7mBczKAyiX2NoljUzP5zQbdbhtHR0cCwJu9pqpsCG7/8Q/f4OFhoIm081zkQRhbuFo4cMzccAT92Y9qPJnhj99+h48XV8hZ+k8nhFEngtYxyOGABa/HsdOooOKwQN0KvKTCaLkIpapWGBbinBMGnlwFtqv8UuW761Da6A8bJzgGqfHiZ1VGJR2txHCyEnXGIsfMsUjoR35YbzBf3wZDCiBr84l6bI1Op4fDoxOcPXuBV69e4/zllzg6PkGr1QlOT+Q5dgCGc2fwjkIxNSx4TwM5UqQRmPBY+J6Vsl/juJ0l5DVIgUMDbulrqaGSzr2NBq8psxCYOaD1ymfIJzNMHwcYPw7kpH74/d/h47ffYH57g6xJrm7ueXK/llBZltBm2emCVB65aDJK5RpWrJjr7ouqodTq4vTlOQ5fvUDv9Az9kzM0GhmKGWltlqg3GMSd4fFhGO45HGBycYGbt+/wcPERqw9vBM5uGIjp9LD34hWys1N0z5/jy1//KSr9wxAoYiPxqAT4vNv1rwanS/2PWEpmSSrmAAAgAElEQVRKgyJf4PLiAu/fvsMNswTLJewfHOHZi3P0D/YVdKDCl7CKNcUU9DbImF3KuWbF4L//67/R9B6fneqc7e3vKyAkXlXut7wQcDCbjJUZOJ4NsCSYd3WL+zc/4d0f/1rz3G22sffsEI39niqe2NS3uiCfyQIL0hIuCgVVSEvS6PZQ7TTRPz5EfW8vUPxtgOHDo7JW1VeMjQAZxCytRY1C4KDEjO92G1kvZJfSgaEsJXjJ7L5wDqMgj4YLufmHn66QX9ygPCDAMFEV15oFS3TMYoNUG1uia2TzRWZUztlfYCYZkhfzUBLO3jys4CJ/PYDWaoM2aUvL3FFByTJTk9kZdPyqlQ5W1InsG8AqzlqGZbWGotNB5aCP5i+/Qq3VxaqRYSRKjA1q67Uo9t59+x3m15/kODPgVDTqWLKKjNkjNOC4r5gwQBlca6Ba5/9MgSeebf5NznwZVuUaxoNHfPf9N/jx/ffq81SurBWYtAPBOTBQxt+dVU85bKeDv/MznB/ur0ClFTLLQtVVse1pwMalfB4bBJaT6Xkm8Jjud/6egtx2grZKOWkUz9d2wT7LUt9jFxj057dgjeAWK/knCgsb5gzg+hop8Mj78G/SvFi+O8POxr0dXjsedqQtu/i6q8usMyzn/bfnzAbhrh7y86Sft4xMdY9lcTo/MmCcJbTz02vGhJm0D1aoYguBfp412cz/gGOta8TMLIO4POvWIQ4ScQ/xdY5XIFf8L30Uz7WfxUYw9yb/c8+5oor7xtmHfi6e0tSR5r3TYA2BX8taP4f1qak2DMjyuylI4PW0Y5c6nx4vn8G6j59LqXdtr3xmMMagmp1P63+vs9ef43Bglq/5uTkmVxylALnPmPdmuh8M5PGevp/PvsFr2yCp0+/9k9o2ft/X9z7yfPh8Pzn/ltthbv15/twdl22aFADhvbn+tlkMPvBv7quLi6ttRZ6/ZzkXghAE/J+C39TVlisMildr4Yxs91MEzLwOtoX4PAYlvL+9nx3Ispz1PFvW7spHO8qay8gfngIa3oecLweyPFdcN9tbYc88AdK2vTwOvk+qPX6e3+O8uMqV1xXwEQOQlpfhOwn4WxT6js9VamNL/sWef56T9AzpmUS1/tSjxvIuvcfua74Xx8v18V6jAxjm0lSgG2zY1yTqCY7dZ53PxXNiYNKyOtUzvL73reU9fxqI0/2TrPTUD/B6SUfE5C3p4WjDe90c+DYI6ECk97r3mceV+grpWfH30/1oPZPuJ7+f3sc+l/0Sfs/rTf/Aa8F7+3vpvHieUuDS60xKYgJDdOY7tRraWYaXJyf4+vWXODs5wmROOr6y7KfA8x/2FwMySnip19TnwfYZk71oS5ICR4wbbDY9HWv/LkmJPBwC8wXq3PsMGM1G8u8a9CMP9sX8IGCZVHnzOVq0i+4fUTD4xIbgpFI77KN7foLGXherJqn21lg+jpHfPWA1GGE1noi6mQAPqVc2WQ3t4wPUem3M5rmqsTbTBebDqeiM+TwEURzMVelJ1CXEHtxsm7Z9u54JKKGeIBVeLwtJYKo6WrHWXau+nY960oMiBQB9pgjM0zZWJnakcSH4w2flz3qXGemkMVygXKqj0e2jxF6upO8ntXh7TxnkSyYTMll1OkWJQbfVEhuCLjVW0MSs7c/6FIS+q6u8gtqXL1H/9deovXyF5uExWs2uwBzayPP5Ixb3QxSfblG/fUTl+g7jTx8wHN2hVN2IRSKlZxLlUAyE0h6frQpV1JE2XbqlXMO61UHr5BS9s1PM+23RxJXZV4rBgw1QKxYohneY3t9i/uMtRuMBptMRqptlsONpX5Oqmvuv3UClXsemxiqttXwBBjdXswkqBD3HIyVYZQ0GbJjgFYI87C3JDHP2+d2ezejnpywsZN1gQIy+JAGWRrOLzukpmi/OUDvax/qLL1AiSNjINGfsSV1ZlbCZ5ErUW43vsZmMgYc73L/9HsXDDZpZYIyg5U1gTbRHAvsCqMYsatlAlIelqgJPqipYA+1aS4GnO1JatTs4+cVvgP19VM7OgV5fflptMMT87RvcfvsdiocxRpscl+uxAk83qxmGBMtKIfA0zkMFruRO7LuhHhw7fZ2oQ2xr2DawH2DdYZm5TQwxMJ7gJ6lM5O/qR57If8tCy7I02ceyzfJPZ4jMGJGuip/l9+z7yOaqhh6FQR7GJKtNsJFlD/5MxVNqI1knWL9wzCkestVtyTOkflRq61tXfKYXYsWHZbRtNt/Hc5r6HbYFbI/5vKW6x2PYTY7Y1eWpDkrHZVt5d718D/sGtkNTv8Xf5U/b4B6rMSRe18/q9Xditu11ndMY5Ld+Sf1D233W2fzMZ0n2sj2zrX24aytwbLY3bHM9YbGhioV7ie9x/LYl/EzSU0l/F8+lx69nREWVHVvbOPGXWFmrZFniu9H2sf3/tNeDP2TflWNwUrnsHFL9xSCHbL/Yk172Qakkqr3U/vcYt/ZbxGG2Nki0zTRX7CmO9bZaROcuqXgilszqI1FYunKLrVAizRzl7u3tLeqsqKb9QHtNBQ0h4Z34wygWeng82wBB1IU9M4jFCl4Ft+LZ1XqUw/zpnMQehqrojYUBU+r6SFuXR99YFcqidiuhzor+akWBC+o7yz2td5LQQ3uECSHU02IJUoAj9DJPZYAra/SiKpZjhQ73QrHWfm7EIAyDLA8IVUT1DRMX2NupwIRVT+xZxMrYyJzgfem9ZX9CPRad/JP0grOvTZzQVHvqy8S54x6JgSe2YbCspZ0hCr1Y7UcckgU2rHZigU2rWhEjUU2MQSW1CWG1cqfb1eMOmfzCal21GQrJgu7Ja52QYkd8FttTHKMwLe4nBkw5v8TnOC+sKoxJA9SPpnpWmI8ygvGNKql2l5gsmIy+1BiU9MA+WYzJuDgo+ltBXvGixNSeWg+JgDAmFQRoLOjmrX0fYyySF9gEWt9VaPsjm1HV6WFPkEZ9e994zvk9ncH/8j/99earr77CV1/9CT5+vMC7t+9jsCSAfNPBFdabCprstcOy+DwA6KvlHAf9flB0MSovpy42l5IQzFpo1EoKPNEgYkbT8+fP8fXXX+PV6y9ULXF/eYWbmxvc398L2J5MInUUObIpkMw7Han25LhXqmhlzUAzwHK5xQIzAsgSAqHMbxulbbAvTDisDDzx8+12U/2rSMF09OwQf/7nf47xeIp/+2//Ah8/fNJXnQnfqAcgk8LOCl6ORwQTDk9ONI77hwG+efMOV9c3mLJ0fMVGcIGOwoJCJX2x9wGbjQbH+QlYtGL+zHlblcPGixVPnA8rrJzl6TtO8S4AmF5rK9ySiL+zZ6xcfKC9QRTEi4KO4+OaKKATD6df42d4uPjPvYBsCBkMS8fm1yjIHXh69vwlXr/+Ci+/+BoHh0cqw2fWmAWDlY+zj2TIR5rIrbG/Qwvoja/PxsyG1LnVfoq0ieYRtiHpOf//CzzZEEgNGit4CRs1+GNmfK4qF1IXkmpv8jDAbDLB5O1bfP/3f4fJ1QWarQrA/9XA+Unnlc6XlIpoJEMJZ6maodHuKjNvVpRw9tWXOHj5Co2TA+w/O0dv/zD0NpETwADDBqPJDPc3txg/3GPx8IDhxUcFD1bvvsWavOGooUBFGX97r17i4MvXePWLX4hSgWeFz+JMdYM7nDdmUMppEJUbhxl6PfE8f/r0CRc/vNfeZb+kV69eqbKNmQsUjDK4ELJNWM6qOWR5pjKdQwXhj9++EWj37Py5KmT6e3s4OjkWl6qMBSri5QrT8QCzYo75YoxiMED+/gKffvtHXN+/VWZnr9NVIIlUe106+fUmKvMlMBmJN7+YLcAgM/nSK70W6nt9BfSqnW6o1qGzzWDPeBKaCkdDY74p9DzVZgeVThvlThv1bg/ldkuZDwy6BMMoNFWUAC898c3zfJGXP7+6x+b2EcVgSGJkOe9UzDRWbPRzXg2+EJCmUThmhVeei5KUdCPk1aeTy+xIBj3bqKLbbClDgnuIGRNscq0m0nL2M5TqzFAIZdBUsCUGn9pNlPp9TI8O0CCVR6+HCT9fqsiRfry4wg/f/BGz20us2AySjnqpjIKKp5YpqMTzy+yYSpW8yQ1UqpyPpvZtr7enCisGngR+VeoKWL7/8S1+ePNHDAe3KJXJwfyUyZcC8pYJnE9XwHEeCAZprWLvGO5bc5tzv9pR456jYehMzdRxsBzmtZWFmlQ4WT7aAEqDYXZSUnm568zYSONnfI78e2rAbcdAjuVoNKQO6laurz9vlm457D3DBFI+tx0XG6SW7wbGLRNTJ856z06DDXhfwwbf7tyl4zWY9Q85fH52y0zrEztmdjxTPZb+njVaCiY+OWTBSArnhLRMYZ69JjaitmNekw7giWrPIKcd7uAgZNuqBctByjfKKNNI7Oof6xrqDu5PGZURdA97Mpa2s/wwoYLwuLy/aGvZZvA1HBCinvV+TB1Z2ylpQNHr7f1oR97714al72tgN91zqQHq/Wm6L8+x5ZOvL5swBp74O8+lx+1K2i3InfRnSp+H30udU/7uZ7SOTu2XdL3tSHlPpraInYDUmffe8f2dtej5s9zx355/fi89J742f/I5WeHOn3ZAPL+jUaAaNViUrk8Ys5p/aA7DuQt6Us5msVZgw2fbezw9w54ffp/7Jg0seK3T+Ur3cZCRT707+Pfu/qC/4aBIWv3GsXCN+NxeO77P/wY7AlASeijtyj7vowZ1azU0jed3HXji7957Bpc8Dq+x72cKQI4jlUMCg2JFkm0+y6Ht55i9n9jYfn4DFamtKGAi2jUePwP/23nbuJ/GU7CwTLryhKFgOxnxF9pVliWc03R/8F6WKZb36Vnj81r2e9y+vuWMA0/eO5ZNfF1+TvbE+mB9wM/aJvaY0nGn40xlm/0WXttnzvezHc7PG1i0DE4BL59nr4nAhFhV7p/pXvL+tzzi3/Yjgv+4xmo+V1VTP8uw12zh2eEhvjh7jl6nLbuEYAUzU03jQyCn1spAmp5yLVSXijqeDbcXOUrLjTJ8+ft8OArgHRNI1qQpHis4QhuvxODQfCY7j74xe4xyvVihnlUasqVJpcOemhv2BWVPpvUKtb0O+uenaB3uYd7LBB6RyaB4GACjCYrBWFR3ZE0oZTWUSQV9esByWLAnofpPjRcYXt2qqpzzy35F6kcXm3b77LNnMW3zJntdkBqwUhXt4Gw6VXCoVQ3BX/o3kiMRIKGfqn0i8CnY+j4T6X6XL0BAp8Iq+dAzizYxAzACsdoN0fAwKYwUeAw8LUkZSP+530N5PzASrOZTzB4ekD8MVO1DSjleC811uFakC9K9I3hGgKTdOMTmeejxVDs/R5M9Thst+Sd8f8pEtvkC85tHlC7vUGHfoA8/Ynj7CezYVCftYqxakT0XAWXJ0Q2Q06herlGnDVmqYkm/rr+PzvNzNA8PkD8/RqO3h3Kzg6WATagX0+LxCqObCzTeDXF7d43Hh2vypsn2FlAUA1BosS8GuTLK6vFEirvlbArkC/kOHE+dyUeEZhCCqOx7xVzrOvtrlQJ1pc+sZQ0ztHXu1oEOjQwa7BLLCqRGv4/q6T5q7AG79xLlrI5Kt40VE89UEVfDerFUomM2HmLxeIs6A2KXP2F8fYkKdVo1pOBV19UtWMzAk6aLlXPc++pHFQJPTHJmxVOn3kapXMftqkCp00Xz+By1kzNUvniN0sGBZFY2niB/+wPuv/0GuCe1HqudRrhYT3G9mWOEDfINm7yXxP7AvckzTPBMNlPsKfj/0fVmPdJl2XXYivHGnBk5Z35zDV1V3c1uNgWKlEVJgADbIAwDfDAIA37xf7Le+WAYliXLkGVZEilTEGEbpkHRZLObTXbNVd+Uc2bMc1xjrXNW5PmCpQQSmRkZce+5Z9jT2nttXsu2m/VgOleWkXyf7YLU7pFN7SaxiY5L7WMGgFNAKZVhfB9lh4FB61TLdbG1FEOCWWqfcIweB4El2yIGnmgv84vXZUVies/v0sWWtdv/s87gdXiPlJHGQIvlvJ/ZZ9/6x/3BDCY4OYafczwptUMsQ/h5/m7dkI4t9Q+8Nulr6XvdhzRd1++aD9tF1uV8PupA265+rvSn75PuHSdfG8gxiJOubSof6cPzy3am59HzldpwnAuzfzhG54py74l0r3of2U/gtWwjem3tRzuBju+RnojFBgaeNvstASD1HCtWqYa+SXwPz5j3BIEnBvm9P+0r+DwE2yqApI6j2lezDidQ475IWkNStLpnrACAEK+0TbBtD1DOKzEhBtfFRhNZTETjWwz0etZh7/Z7CpUmc1baMu7C+C7HE6/FeBj9RFKt1hj8Z5U+57gSkvJYLcLklM3eir0I44KHAg1WXPGZaIMQLIqVLgIfaP+tg/w28MTPpGA24/G0V2g3kJ2Depn/Z98oPleNwH+pKKBDwBNZcGJitdia1LojJIJInsUCD8pNPjufy8mbqQ/v88nVYa/zjHRya6BWKcu+0Zjmc3w+uBUoVy9WxTq0LAGjItArrNVuYjwL86OkodjP04lSauVSY1ue4Fvb9vUaKz7JnupqUh4odsWaxmqvSLXHvptFVhBFGkHOMdeRP4OfNVfLk3pelC0j/VkuqAc8Qa3RfIF6MySr8l7q56SenpFCvxioxHVuow2UnuFGJdP9uJ4CWNcrAXsEmkiryFYVAnJiBbpBNMb4+Ds/W6QcL0DAU8BBaIcFQJG9ItUIcJPyHvAE5cGIxo9UnOxDFSnYGU9VaSyT7UIf9I2+iokL0nURQGbSvyqmYtWfC4+C7Avx6tT32Pia//V//rfyZ8+e4aOPPsGbN+f4y5//AuMxs7RCs85KeaW+J/3RFFm9IWqf+WyCWrWM958/Q73VwNvLyw0dEg1Vfo5gE4OU1XKgOOJhZrXDj3/8Y/zW3/97+MlPfoKDkxOMri7xZ3/2U/zsZz9TL5e7u3t9lkGd8Wgqo5xf3BhunhZo90J23uOzM1X+9MdD3A36urfKJRnwZ7l+5HjmBFKIkZqt0WC2Wggmf/D9F/g7v/l39bx/8Af/B7768uuIUsYqI/WfC8CThR03NCvC1G+mVpPCff3mHK/OrzAak5N5JYCO/Uymo7HeGxz+hYx4BvIJPAXlECi+0oBTqiQL68qm6ksGRtL4V2WXMWPHSs4C1pvFAtuvW4DyHtwEFOTm0LVQt9Kx0EmvaSFn4MnZ0NorsXLNVHY22mSQb1HRWFFxjdjvhRVPj588x4cffoT3PvgY+weHCrIQqJFRGB1hGyMGwFKqvY0zGktX+feAHJ1Z9k7VmpUnx7nbCdU8zmDxM1gJukeGDXMLQTvRfN2GRRqYUbYRA74RsCQ4umIJ6XQm55PA05TVLV99i0///M8xuHiLRrOMdQPISaPKzIr5EhPqTII7Oc9ioJqpVGsAm17T4ZiV0SQl2uNTNE6Osf/sGZ5/8D20mh2MmCU5GYrDmyg4Ad7+9TXW45HO3c35G+DLz9Rfh9mE09lSFARnH3+EJz/4PvbOTrH34fvvZAwHYyCg+TYkqBTJkU+ly7Vi9Q0rCHm/1198reA+q5VOTk6ws7sXekHwvcs1ylWWHoe9I+eUziKAm5sbfEaavasbnbPj0xM5qAeHh3jy7CnGs6nGQCd4IVrLG4xnA0wmQ8xu7jD47Et886c/w6w8lOLY73bROTpAsRECyc1CGXl/gsp4hD4zRWcLyTY2YEazjvLuDh69/xy1nd0gOF3RR+E+HIUAA/cZ9SEVWr0uB7LUbgGNBsrsl0Twif3maAipcDEGjlbBuJGhROVIqrzreyyvb7G866EogDwYJcxYcLDEDZTpODjLdNS7kdC/7/fQu7tFmdmz5ZIoOfh7q9RAK6ur5La4CHz8tAYFarFUnz32SPeRL1FmIKGYab0mzIKp13HXbqN9fIjs8BizrIISA4HFEm5evcFnv/hLLHtX6uk0Wi0xXOSYMmNC/bIaom9dlIB6oyVwuZqxuXXopcW/qVeKhYUq22ig0iihk/3Vl7/E1eVr9XgqxYxxG2eWP5Yn3G+syONP6gwHdmUIxqbtZWY1uyluMQTN+MVslrTHiuWu5Z30TikEVlLnx7LWDmvqSPoaNmT503LBwUrLDhvgVsx8PQ2M6/8RePuu4A3Hwcrgh4recHY22WUMTq/C/22MubrFMp5naNuY5zVs/Fsu6qzHPcs5NvhhjvFtvWOZKLqo+FzpvHnOnFG3MS4jUO+5sRNgZzDVjXoG9mFk/DgGH8klza9wT1YohcSFNEBq3WdbgfuH7zeVqGW3n5Pzw/3FZ+p2u/qdoDqfnefI9/Y6+1ns0FH/cz6tS+wsyznPQ4AnGLkPVEc+8wxcO9DL93C++JMyjD85ZgfcrRPT8Si4kFQFp2vLcQYe+GCf8b0GR2QER7paG/qSYxEcsrFvZyN9BoNCPov+HN8retBJANMo13kdny/vCa+Vzw7v6fcYODGgmQZt0gQRO5u8N5+R1xbVpp2AGCzyufAYbYv5uQJ4GfaUbQ878em8p3ZAKgN8Lvy8fOa0aof2H3UlGQFSeWCQnXGHmMgYAZvEllnmAp4EQsWsUY/be0DOlyghgvPjgJDn2Paf95VpAB1I45hSmeoAjfeB+6Aq+ByDZKHKdKm9aRvQdoPlMq/J95Rjjx47JJvrbsCeEAxxwMbXVjVQpaI9ZBvXNpuDK7JFYjKCAzcehwN1lK/+nOWw97KcZ4IIW3LZwVnvLZ877xHvC81dsj509IIcfwCeSpXg4PLLZ4qfM9hMp5/PwLEYpEm50h084v+5Bh6T5ck28GQb2XvUZ8ZnQw5+9EdCRnOQSfzi9TkWvm6d4vemsn3zgYRuNtXf6XnnfDj4ZoDfz8GxcFyezzTAupENcS59/pw4kK6zbVXfi9fh+AmKkkmA1fK1Yhl77PFUb+J0bw8n+4ei3qsziE62DQYuGBRnJiuT/2pVqOqp2Q49nkhlooxYYpm5KL8WrC6ahXOxLjAjeYXpsI852UKmM1XqlO5uRXVdJrAjHbtSUIh9dhj4WU4WShri+EjzN5pNUWhk2Dk7Ut+m8WErBI+GE+T3AxSGU0zu77FgomexpGSraWGNxtEest0dsCfhvDfBajBW/5vZfKSMWa6rqptjBrFkUamI3U5Xe6/FXhcEntn3okKK9ODLQAzPuUA3/d+VFOWwrwuT6cZWsKxN9a+ScXlP2psMYsTeTsykZoBowGS7FXtSlFCtNVHvdDGjTmy30NzfB/YONF+YjNE/v1DfWrIG5JMJ5kzMaEaaoFUAA3Vv97woAN2dM8z3O1i/eIL6s+dodvdRZXJUZGS5H9zoM5yr+asLlC+uMXv9Cj3ap8sRSEpnul6eX7Oy6JwxAFSvqsLMwNOCAbj9Q7SfPEG228X6g6co1htYZQ3MFeMAqvkCq/4VxnfX6H49wOX5G1ycv8aK1c9M5EJJvRgYa0G2psGnpMHhdCp/mYBTxv5JYtZh4gAwj1SEgTKookzqWrmOaRZki9aGjAbs9RDBR/ZgWbPdAH0FJqWVqsrQrjQbyLtN5DsNlNZHWGYlFDotzFsZ8npNFPCU+/PJHPnX3+D+zUvU2Uupdys/l0nL62JoeF9ZBeBJPniZtIoEbEPsicNvqBKMhyr0M6mXauwIr4qnYruD7slzlM/OUHrxAuuDwwCWk9rvywA8Ld7e4T4CT6/zMW4wR5/ncBX8TwbF+fzUJ6wIyJgIEQOEBkEsb60X/NNsANapqf1mOyul2ktlpP0DBoENtFt22Q7g35RVrkJPE0csI9njyTI4tZusU5AH+Rrs/TACynT7T+wBZdmcynL7KgZ6+Ld1Q2pzWV/zGQbDga5fjSxDfl7bddaz3m+yBSK9pv1ZnruUApky2naF18mJKwo8R5q5FFyQPIpJximoYp+HY071RAo6pbYAx+e5sf9lu9jz4Wv6femz8fO0pz0exxDTzwQbKFYcxKTudAzzWHFkkIv/sz0knUwwOumD7kp6x2gY/PWYvD/SMXouPF9Ovk7nL8Qpw5zZL+HvvNdo/NA2ZTtBW/YQnbNiQrca2Zu0ryJYw/d5/jgfBhF4j+k0MD6oonbOthzvVh4aSLF9p8SFuG4MyhN4Sm0D6yD7aKPJRHrW+4EVobZHGNOiTDAoobNDEMbtO7TZy2C7F66tKmWo96L9xKA8vyqsXpovQ3UswaQssFwMJyO0a81gf0ZqNtLduvJSPYJKIRmDwAkBnGqhpJ7m6jlEsKIUfBPt4VjxxlYQHKPkE+0XthRgb1vKVcZ8yxXUqtUAqDH5ulIKwBPZdEh5Kz1U3jD7aC+I7Sb0lSLN35IsrUzcHQf9obWOVVb8W7b3eo02aWUrFdkoHDcTJzg+9USaT3DB9Vkska1LqFfrWBRz3C3n6LOSq1pSq5Q07m6Qyz604ojRdtFyJLEOrSmrfrhmrNgiTZ6r1ghGyaaOfVdZye5qOb4nVnIxTq9qtWmIj3EN1qVQ6UZMaBTPr4AXVt9FH5fzyPNBYNa+lWyC6E9ZttO2S4EnVX+zQo0AHyueVqTWDeCg5aiSoPJAK8nzyvmZsOqbz0QawAIr3QMFpqiQCSApMUo1xtprslfZ3GU5UR8uGglMRlfBDe02gUzEPQLwp3hOtOmYIOQzwP5liH3RtI9j4ZF0SQRsLV/tl8ke/2/+s1/Pf+3Xfg2d3T18/sWXotsbkZ+avU9owJRLqGbBSaRyZpiVgZTHjx/j+fNn+MGPfoTxZII//uM/VjCGpWcWziyDa6CK/uAWzVYNxycBePrB938Fnc4ezk4fY//DH2DUu8W/+uf/BH/xJ/+v+KdfX95jOMuxLteAwbkeIBjCNJYyGSAsz9vvdLF71MJ0ucB1705VRwtmNpHSwg3UyiWVOzII1axnAdEvFlCrZ3j06BF+4+/8EO+/9yG++eYV/s3v/yHevrlUVn7Au4pYFEIzamafWeiTA3njwFcq4uk/v7zG3X1PPZ1YwswsQNkAACAASURBVM6KJzb240ZPFbszoB0UZWDQYIedOztKWkiVIIZyShsbaQBEwiRmLNkwMRhkCqptxWOjQsozNne20eTApANCvKeDURRkNrYsqHkvCxyON3Uu0mAany0NiFmxcR7ZT+zk+Axnj57i/fc/xMff/xFOT8+UbUWUnvRmvC/vQ6DJTjYNZR4QB0Y8Jit4CafYIN5zyPF5fhzEkpNRq22oaGxY+nB57lMFZsfWynZj6CVetwKF84WoA1azeXgOggwMEs0W4n1nZc5P//w/YHB/jkZG5VJQPx6tKTnVS6GPjOePysLrLOXVH4kT/uj5C+x/9D20X7zA0dMXON09QrYs4nweaDAYAKEQuXp7LvBp2uujd3snCoTxXQ+Di3NMe0NUshoOnj7F2ccf4/DJY9QfnaKx00ZrdwfFalnVhQoGkNJAwFowFGRAxX4p08lE/c0YmH311Ws53ASeCLiyYTN/D8pqjUq9AypbKiECKhT+8+EQ59++xPmr1yitC+oLVcgq6Bzu470PP0DWqCuzTwGJ9RrT6QSz0RCLcR/z+zv0X73GJR2P83PkkyHqtapA79r+DortIAMqsxXy+5H42qd3fbTWzAAso8Y+R/sdLHcactYbR48l77iWapgrZ3shHnMqoUk+l7ClolkzmHF0iMbhflCaxQLqza6aNRNMVDYEM+Co5FQPGXoIkWefPb+W/QGKgwnmV7cKDDSKJQzmI2R0xkZjKbzhciLqjTKr1GYzXM8mGI0GQdEz63PQRyUH9lodccuTao9OPBUcAThmXXDmqTTFHctKrFLsncESamZJlzMpXq7fav8Rip0GFnttjBpVFNpNtHf2Mbof4qtPv8D07Ve4ZjNpGmDFEi4GfaCaod3ZlQ6pVOtqZLzPQE6LgHsD7Z0u2q3uBsAMBjSD3xP0+nf4+usvcH7xRkB9YR2qOhw4tgx2D0DuQY7ZBqkDY3ydgU+WUvsrDRhamXIu6dw4yGWAwYYsx86sJWd8GdyiUWHQZNuhsXzitVIw3+Ow02n5mBpuBhf4mgDaYqiSewhEB10s3RwBkTQw6mArz4YD3Gng3Mpfjn6kUrDz6P8ZQLEDrMxKN1SNGekcn4PK32VY2LG10WjjmD/txClQE3UGr29j0o64gghZ6HFHmUO5wS8ClRx7CEI/9MBKnUnPUegjEPSS5Gik9tUYaCPEio702eUsxCQKl/Lb8eJzc909JidteI/+zTUm0Bn6lIU5Z8+eAPpSv9XqIejH8dmmMNjGPcf9ZnlvHcOfDgjwM97XqZ73nnCQ1c4vX/fcOLjNe/A1J2ikQAVlNr8MTqVznAJCdh5t63gPcawGen1dGbFx3a3XHeTZBMGiTcMz4PkxoLpdIeRnlbG7oVkMK0HQhtn6fD1kaobz5DNhvZoGfdJA9ZxUBeJrDxzZ4gk3JRF7bjQbG+CHr/t9HgefneN1oJtACfWJnXk6BdSVqp6LmYsOavCnnW0HEmxrGSSZTUPFcbo3UluE+8vX9WdkV8YvZ69u71/PpcfpM5vacAJWSgHET/ee7SbPk/eV5zUFUIp0ciPYkQbgUkDku+Smn5n728DowlQhYpZ4qBLbPheWZXo2Ul9FZI+v+zkf9lHYK16T9PwEWfZQsWQ5ntq61ie2Fy13rSM4F64ANM0nZQu/5LjGIIftbJ4H6mW+R/I3yV732BQESXpFbfZrSpnhvqPx3HtNLPMtL1LdljqOPu8pyJbuQ59//j/93Xqcc0r5vR30sy3vPZUGoXz+DYjrvMXAmvUNP+fAKMfT2d15OJ+Rc95BBemwakn2WL1IOpwSGshx2GrjZH9fCTsdJq2xEn6yRHm+QJkgCIWA6FaKmO/t6fcFQSMGmspF0QkzY5bXL69KGM0nWLAWhO1r6M/c3svWKy/WWNzfBqBKPYgIXORKpLCMrGUtrKZzVTu55wTqVdRIg7y3g92dfSCLfZVJMXZ+pcQrfj5jf+VCXe9tnxxgnM8FTIDJkW+vZWMyyYn9BBh4Yj60GDVCVwD97NabqLSbyPa7WFTLYgVolmqorQuY34+wursX+8BwNNLzUd4weEe/oFGroljKMWXQjbETJpetQ+8gUkHXyjVRVWuPxwpl7yuCHwUGzNhDolzFfF3AolhFtdNFaWcHWbernrGj/UOxQ6xGU0xv7zC7ukT/1beY310hQ45OdxfDYZ81USGIN5tqLqvFmgJwt4UKdp4/x8EPP0Hh8RnmTBqrByp3JsRxXhqs5L+/w/jlGywuL7C4vMbo4gLT/hD1clWgiHLGcyYIBnqpQGFWQnk5xSorKxkLkzWqixK6J6coPj9Br1FG5fkLtA/2UKhXFcQkyENq8MqSjtAS/Z//BXA/AG76GFxd4m58j2K9iGrGpMM5qiso6LSmj8E+HczWJ11QXhLQhixU3jGYSN+Z43OzeiZFrpnUmAS13HxefryCZCFpKcQMyvo8gXP3vRwjQ5mJeq22KtEKrbA2lc6OGscP3nyJIvvO3t5gdXWF5e2N+kwRoGQAjMAus84sg5m8aIB4ztgGk+VqpJMuql9svVgDGZGGxRLaj09R2H0Ps4MW9n7wEVr7B+gNB6qYKt0OMPr8Je5ffoHxsI/eeKBqp7eY4nwxxXjJjagGIIHq0VTOSX8nxRZYcRBtBydlWB9Qr5MRx/LVsjKVg9xHlGFp7MYy0zbItuxK9eR4MpR/Yr+An02Dq644tt6y3PQYNs+V0PGmeqpWC/2b07HbjrFN5FiQ90HYC+/qPcdc+LoZQvh+xm/sX6Q+hO2NdCzW837NY3LiEO/Bz9nno81k39z2sHU455C2jW0L22Xb9zDIZb+EP1N/xn4Dr2s/iOsp2R6BQT+f5z6dS7LU2JbgmOzH+fkpj5UAkSTz8rn4rExyU1/wmPCXzllqF5iVKezLEA/jeGnWhIT7hz6TfA/Hb9+K/3Ms0n6H14/vtU8W7hfsTPXVjTZ86nt47lNfiv5Talt63N6fti/lD7ASNQJSnkPGRqwTbJP4/NBuYvVMmpDie/uc0L/32jn2Zxua80A7ijYVbSnHA50Yoz1RZC/oAN6yaED+FgVQ9Imotx3DDe97iNWJpi2rSn+UZktUSB1Lm2G9wIi9FYs5Ttr7OiOSIaR+5TxHmj2BcIWlKG1JCl1ibIaVLqw8LhbE+sWCCctOynXZW9GP4Ou1RhZ6BrEaOzKCMVmbYMpyOlfFtnw7UvJK9xfVAod7wnakZH6sNlJFDq9FAIqFOKbBdrsVJszHamWuxaK4wG4pw25eQWvB+H2F6BD6+QK92Rj3zCOYr9TzkvYAOc5u2cOcCceNTMATk/IcR3CcwHblcBbWT+eW8eAYK2EcUdWMkS2MySukSiZwR7+fNgr9hU6tKVYdVnvxq97IFCtjvJa2GP01VnXno2mwA3Mmm5dVacUkoDvKpLjHJScTRjAl00T/nOASE3YI4E1GA82RmDCydrAj85UqqJTkQdCLPbF4FqpMuMk2sobJPqwcI6Anmr51pPhj0kZWxVgAbWx9w3gsAaboo+h60UflflM1LultmVzN/l7qV1YWAMX/MfbFSn37fD5/qb/kvog6zxy5shseWkIQoLMvZ7tcuuq//S9/Kyf9Hc2l12/e4r4/UEBkbbCHyFtshibFQU7GLFNPqMPDA+zvH+BHP/oRLq+u8Ed/9Ed4e3m1cb4VBCwwADhAvVHG6dk+fvyrPxJoVSyU1EPqk//kv0CtlOMP/+X/gn//b/53jEcj9PpjDNnMsljGfBxo+shfTOHAHiQEnhrVDIe7zOJiVl6Om14fl9dXGE/nMrDYM4SHhYtK4cNJYxm7qHPqVXQ7O3j69AlOTjqg8j2/uMKXX36L3v0QgxGbpIZNN5hNgmOfNOW2Y8nXF+sco9EEN3c99EmjsC6KXotI54ICKqEr4YSnQk4KKQ9BKAtTB4WsIAmA8T5WrKkQVrCfjcwSCjyNKeG9T5VhOm4rYvGAJ5mSFrJWVm4O7TGkStVj4U8KbW+w1DG0gOBraYDNRlxwqKt4dPYEL977EE+ePFPFE4EnngsCazScFeQgoh7LP6XAY2O1oGRD4I5jsOGiLJGoWK3Y/dNKlWM3nZKVKX/aAHGAzIfN13awy3+nxmY65wQlqYDo7NCBpNFNx4DA03gywuSvvsZf/vzPMR7doF4roF5lZlEpgFM0+OlwJQaX+NajAuQc9C7vsLu3J+Cp9vgRyo/O8OSjj/Dk8DEK0xz9mOHEZ5pMRri/vsGCWY/DMW4vLjG7vcKCFViX1+hf3yoIwiqfRx9+D6fvvcDuBy+wc7CHdncXBY5Lzn7I/HDVj41eOpQ8q8rg7vd1LQIUHCcDmPzeYQPlGDCREl8StAlZ5epfxGvc3Ah4uj6/EOjcPTxApVXXTwJPNNS4L3km1S9kucTdzQX6V5cCnu5ffYubb75RpmGzUQzyot1C54gOUcgwqU4XwGCK+eUV5oMRGnlFSrHcaqHYbWG120T9iH20zlAnhZ4z5mcBRKSypMNbbmVqsKnMm2YL2d6u+OeZ6djodlDOOgKeCBqpgR/XlIkJNCQKRYEzy8UMk9EYSwI9pEm5uRcoxsDEcDZAxveMJwKvJuuZaPVKixUK0wV6yyn6ozDXBJ5GBJ4A7NaaShpos/IpAk9yhyM4KIYvURsGx1N9vmIAcZPxyKz16i6WtTLmOw0sd1qocS90dnF/fY/Pf/k5VvfnuB2NMFgtwBXpEWQlgMc+XmxsWgrGWnd3H7vdQ9TrLTQbbQF8VHKSy8ymUq+SOfqDe1xcnOPV669VAVvMaXgG49iGsX+3w5ZmRfN3n+eQKRhLnmO6X6o0dWbZFDxm7PjcWvbKkC5WNLc25t0Th3Kc17dMTR0xB9r+Y7LB17ezY4VumWzHRhSC86B/PE+pPLKhbDlso8uyzcBUOkbrEcvrbXmeOn2WjXasfR0b5qneSh2J1HG27OJnPfeWr9YxHkMa2LRT7oz9NADvaoegMx9oYuz4eB6kB2lMsbtZdLzNf63xMJmEWVHRifK6WI/IIYtZon52josBB523WAXlRBDPnZ2xIBdDg3PulZCN2NjoW1ZAMMjooK+DrHb87Dxbvnr+vNccCPB6eP/YcfY8W5fZaPd+s/PsZ7MdkQIv3vdOTLEjb32c7sc0MOH9QH2wPb8epx1yz7sdVOvz1ClOz6gdSDucvr7PifeTzrNS0YJtwNdZNer7BBqBIINSpz4NDigzLNJ5yemOgW7dQ81c3+0Rt33mDWjb3nGSi+fYjVltt3Fv8cvz7DXzuU1tE9lkDFAmX3YS/JP2ZTqmNADD1z2HqYzwfMpxjFVvDlR4nPyszma8vwMKqY3pc5hmSvM1/x3s1CDbeX2fmzRQYWDM+8l2l58jBZ7o9HNeHbi3XPTZT5/RMo2BdK1rkiDm/Rf2xUPFoM9CaotTv6RyzcBJqgPS63kMtkMdRLTs8hm0bnCQyGeVc+WqQf7OikifTdlTsYKQv3Ov+fOpfuJ77ASmoHaqG1N57c+me1D3jkkf/JzldWoHb+tVBzK5xw10b8+N19X7yTpfNsImoBYC4fxbVeFJzwPPn19jVdJmfJHq2MAT31tlRTEKyAhCAdir1rBfa2C/2UK7XkON7jSp8GYrVOZrlGIQnn5lXi5i1KhjzuATwaKsSmGuzFABf+w/iArGi0lw6tlvaL3CvD+Qzc3+nazQUaPoAFWEAJMyoGNfFlTlL+ibjDGkXWEgfqeJSouU0LsxMF9GgQmj59fq9cQvVlEV6m1k7EF6sINlOZedOb/tY3Z5o2BKkeebtM6FXACUewkYeGqUa2jtd1E7PlA1C0T/E8A49ogq9cdq4D4Y9gOjCMEp+hejEeq1GnL6faRqY5CKlU28Aan01kUlek1KrFp+6Huqc8MgHK1lrkmlgVVewlQZBC00Do9R3t9DdW8P7cMDTEkrzvkfTTAnoHdzh8nla0wuL7AajzTfjFmsV3MBT7VSRT7GkvZ7OcOitYPK/j6a33sP1RfPkLOfbS0E3giIkJGA/aKW92QluMXy8hKj12+xuLxBgb6AaJnIebAUCLxSEkmwG0nTWK8WsapUxIhQmAPr4RKlThPlZ4+wOmoje/JcSX1cUybXMbC3GE0EcDIwWLp4i+mbSywvruXbXPeuMV6N5SNWmURCVhdW3DHJ0v4QQd1SpuTceYFMG0uxwDAuwoAW552+B8cuJ5tVZTGxgkFP62WuA5NmHuwLZsHTXgqBbX6Tso6U4sVGE5VuF7W9sDZ5VlNF06R/jQqTbno9FG6vsbi9w3w8Eq0i/SLu6xgXCz58bCWgMfDcsbl6lUkfOfLpChnpClHCpFLFzpMnqBy8j8leA9nzx2gdHCrAShCzeD/A4LNvcP/VF5hNRrjp3+Lb0S3e5BPcs3fIco35ZKFkStFkxgoZ+kSWbaHiICQjbJKFYjY/50s6nNVnETSw/WMd5diH5aB1TGr/bAMRBgZ0flkVvApVHry2g6+Wg9LF84dWDakd5OcxqLBt1z+YDGG9LU9lU0Qgys9huZ/aVbKtvoMu3D4Z/6f5iU3trUOs/6wLHHuyveLrpte3fZDaafwc9aArirb1TupLWb/7Z2ovpb5Namf7XnxvChpu/22duT0f9o1EmR/ZknxN26mcV9N02s7i/1zhpgSldaBR3LZh/JrWjXSwm/YZsXeX/ua1JljHypsmz2jU2fYRU/spAFfvJorxOZzw4YC2+urGOKPnMrWhbDtwjAaevL7pWbDu3+j82D9G4Ev0yQk8eY49B05So23DBI90v/JztkXkm8SKbQNofN40cdu+pGOXnlfv00Y9gIJi7oiJSfQBXGnHpBWeUe8dghmeCyVFMubMUMtkjvKS1cysVl1jtJzrbDQKoYrMAIn6gqsVRWBoKGalkMSyXIixJuN6k742X0umk53G8V7GdjzPtCEUHygEwElaMPrAjJ0z1kXwpVwJbB6yCeM+4bO5kmipSi5SCJZV0cXxOVFFlS+eb+qKEluLhEpf+fZ87iqwW66hk5dRXzAWVcS6WhHwNFhMcY2ZqHI7lTrqWUO2yN1ihvt8iXmZlTohPmOfwZTbwc5bodoMicWqSmdcLxZS8HmcjKz9sw4J2KLZo2yaBkC3mdVCQlBobLipuqWNwoo1zilBnoy9sOah8p1gWzGrqOrpLlITei8beHKF0j3jk7Gyr1UnK1QZ+Wqx6RXKBBjT6hF4oi6XnmCCI/cWTUECXdWqXmf1FhMw3HeU1+NnJjmBozxWOoU+VvJ5I/WxzyTn06/rnJDeljqVgCItCO+nnO1P6shpnyWxs2055LMa5Kj7fT3sQ1baWZ+mcqHwO//gx7kyz5Zr8T8L1WYJVkQ4qfBZ7kjHWQ22i6EnArOPGw02dV/hd37nd/D4yRP83u/9Hn7605+pIsEASgVEVEeoZgUcHe/hV370MY6PDzUY9pb61d/6r1AsrPHv/sU/w//6T/8HVS7wMM1J20TkrlzFzd0dZsygagQO7ArKaFVraDWamK5HmqzxfIab/j0m45l6m4hfeTIHc80UZCOlRx44z8m5SXodAWBrUg3UhBxfX91jMB5jPmNVzBLrVY7pKmQHBAMhGAOsCOBE88Be9XqYzRYYjsaYTGZYERElqlugQZIHIygKAc8hlaUdbc5n+pU6rFLei3cX3gLRDmYIGgfDyE4a32MlkirG1PG2oiZ4wDmxw7y9yVIn1YaIhfsm+JAoLAfR7NjynjY6nPHB1xyICVUDBTx7+gIff/JDPH78FE+ff4Czs0cKGg1Gww2HqA5k0quJazxLqMh4b8+tAyXiuozr5/nx3nQwysEgG0NpYNSHZfsZ5FhmoaTVSjI1bDxvvd4Aw/69Mg3ZTHi9WoSGfES0F3P0//RT/PUvf47R6EZnpFJmhn4AI3i9Zex1xjEF4DU0q+ffMr6u71VVcvDkKXbefwGcHmHn7DEenz7DXmsHUwKgUZjRCBkPhnKkCMrc3tzg/vJCVG+TmxsMr27Rv+9hXa7g6OlTPHnxPjofPENnnwDMLip19u0Je0XNjychiOdAqUCn2ztRZTJLgTzw+ZwVSVONvb3TUoYShTLHoudA7GHAMk/Spd3e4uLla32TAo8O9snjR6p6au938fTZMwFPvHYAHzmOEW4uztG/Osfw8gIXX32F6e0NOgwctIKj2axlAtBQLSlYUR7NUZ4uUSDVyXghA4COaLnVBHaaWO02kHV30W4fSp4xk5VCVAKWTsp8KeVQb9eV5cBoF4GnYqOOcWGFUrMpmpNSe0cKTZmEjIFSIUQAiEptSionZRcuRPkyv+1hfTdE3htg2RthPhvJySd1COX/pDDDaDIE2CR4Msd4vcBg0MOQzv50jNlkLOCJvZqYXdNiSa7CH6HaadMc0wH1ZaDYoqMcuPaDI0ZnVBSN5TYGqznGpNPYaaN5tC/Q6O7mHt9+/RKju7foz2a4nY4FPM3LJYxZ2pwXUGd/rDppxlYCm46PT7HbPUCrSd3R0v1sNDNYSD0znvQxm01xdXWBb775BqPBheQs912QZSF7i7+z/wdlMv9vxc/fDTzxfLAazk5Aavz6zLrixLIhDRzKcI4Z8Ta0DYA4k9EBQo/JssWy0mOzcW0HxQ6PZYjltWUV3ye6kkWoaLUDkBrGqbPj57E8cqDOf2/Ldf7N91BepjrHOsL6gf93/5kUYLF8s0Hk57OTtXGcY6Vw6lBalso4jQGP1Cjx7/y/9O1WgNN6J8xFqEROnWDrQ9FzkTomVqloTKKeiVRXyyWqsX+T54c/eb9NYgR7oSXVAcpCi6X9/J3zk2agWi7zf8FYZpA06GfKPpa1CzSPDiPX1/NqXZ3+7bmyvve8+pk5NlfepZmh3jO2M6yHva4ODKROvR24Byc2BHi9dnxOfttJti5I9/S2PvQ1fU54PQdFOIZUZ3ofam4ibYOSayIViQFZB3ScSeyz5nGne1g9KqJjGM5WyFYNOp77L1YX2yCPjpTPIwPXdqR0ZqJzF5yZtartHfBJ7SKPyXNju8iA74NdFuw3fptuRjZqpGhJ7T2voQNBciwj8JMGULzGOkfR8X7ntQgUpHPrdZaN5equGFywbJRDGjMK+VNJPkxSc7Z4DMp7TS3LbGel4KX3JW1k73E/g++fPpPlm+fDPy0jwr6KyTqRnjTdx55vz4Ofl32yvFYex7uyKgQW0/3Lvx3cYMVT6oxtj11rFIOaHo/Xj9dMz1AKIPl8ps/pcaTnxj2YLEv5foFvMTPcwKLXJLVtU7DIMs56YVsGp+tumZEGhNJnTOfYY7XM5ny4etLBhO29m8oTyzktQExe4Pt9jtwD1mfD79nIAAJEmwrFSMHK4EMM1JWZSFkoobJYop0Dx/UGupUMTRTRrmWokIKYbGbLHBVmzca9QIecINCoSjqeFVZs6FDNFMgulAIox8ziVaWmihTShanXBc8PbVcmGc0WWPR7opIjDU2FAQrRkxQeei2REq3E/qmBhkz0NlkFea1CHmDgcEfJh6SMKZOa/uIGi9sAApVqVbQOT9WztNRu6DPT4QD98yusrvvIR+NA5Uw/sxBAdF7fMoB2amFRRvfsGM2zI5R22sjau+rLRgpAVuaUBzOB+cNRT1TiFSwxu78T3R+fVVSFEUxiiFzJoKz4Z+802sLNUDGpwA99u0SWcN2qiwwzBsVKFWSHB2g+foLiflff9W4Xk3ZT/ZtIZcQqMtJVr29vML+6xOjmCvO7vnqFyu8q5qL54RjmMwZZSyh1D7Bst1B//hT1D18ABIGij8WsctLfkSGF1IWT8wusr2+xuLjC6vIGGM1kn0s2kNGAFNYC03Mls9LmzSpFzBg8qtVQLWSYjaaYM8Ht8RHKj45QPzxCrdVUdRDpGzlX9FfUI2w8RX3cR+/rN1i/vQTGY9z3rnHTvxFgRCpI+r/MkjaPmmh9mBHPexCILoQETQa4XfGkdSWIqYb0AXjymfU66AwKXHiobmFyMgN3BON9frh3CbyuSUvJKsGjQ1RIT14hQMQeSmtUWS0wGiFntdPltfagZE9sQi6KPVchq5dx1EEEYdm/rByof3heKivSCBUxyTJ0Hj9G5+kPsDzuYrG3gxb9O1KvrxeoTKYYfPkSw8+/xLDfw9ubN/jm7hJvVmP0iwVMFozxzEQxZLBVsjvRfaIIK4ZYhb9ocxjMl6xdPNhIqd5I5ZVtmW37xDrQwIZ9HAMPkrOxetc6I00K4bhItW0byz4C72073P0NNw8QASP/Td/M9pb1u+0767xUv6XPxddT+20jc6NslQ3MIPpWpa1ltT+77X+kNgif0bolvZ/1t/Wr7QOO3QlhjEsQWPD9t22bVMd5Dvyax8af1qHWRakdYx2a6qzU/qH/uf38qY3MeI59KV/Da60xVQKAwOczQGCQg++TbbzpHUlbLIBUYe0oe5eYcAwobFp+yC+KAWHPiWRv4mfyGtt2H+WaxlQKyd38fwqCpntsI08IMG+t/0a/xATvje+6oYJ8ANrY1sW2uOfHwJPOTaxiTveSfXC+3xX/6fo4zpfav7YRPBbvLwbf+SXWoJigSHnKa/D+AggQ/PMwJyEWEcC6PFSwLNfIIwUqgSftKYb5SwVUYisXyh2dOwb866GnMOPx5Sz0/2GlDO2DZqWihAP2DaywIngW2E+8Dzke358VWqPZOFQ6xbnlGFlBReApVG4F+9VRaPlGTCSIidYEOkLMO9BBUj9P1ktVSDnpTrYn/YEIPFH/yO5j1VG1iE4pQ5v0rosAVi/Y4qGwVFzpdjlR1XCrWkdWzjAv5BisluitFhjlBK4DsGib08DTJlZbDfakqqirITbK5+La2i9XkIi2ttpPhERCxi91ftSHqCCwT+ebAJ+APcZol4rZEnhqV2oosn0OEyUqBPRCEtBtHuSn7OO4DpLHUaeOo+3P+SHuwAo9tnWl3crz3Ki2ZHsRxGIskLYYQUPraFEbMiHD7Q04frYoWTNpilR5/9tAKQAAIABJREFUoT/oLF/JTmKyBM+pEvZyFloHmnnNe6SMlw8QE0x4ffUBo98bgSdWPPEZCDCzF6PPguV06kuJtyr6Q6aEp31gn5ZAl2VrKj8L/+DHz7UqUo5VItmljYCjU87MGgovLrwUE423Wk3VC+yTxHLQ3/3d38XOzi7+u3/0j/Anf/KnIdNuGbJMeWz0+SrQalfx/MUTfPDBc7z/wXP86Mc/xM7Jj7G4u8P//D/+9/i3//pfCXjKGkT6i7jrDdDudAMvtZo0hqxIblQ2uaTQIXc2DzAz0GbLhfpCaSOyl854gnW9pEC1JjsPY6cRxkmgUm5W8oeA0HSuHlOkL2GFFZX6zt6OKnKowKaxr4vLzwkqvLm+xnKxCkED8mBK5geyAqGN0clxMIHBJ/5uZeOARLqYqUKkIrHBkr7HisFNzAz0pI4lr+0saiuF1Cnk7wQPXEHDzWeHldfnMzlrkn8788EAkjekf9qgsGLk9UylYwUlwzpW8/j93GePHz3F9z76Pp4+fS7g6eTkVEFfrr24p31oolGjv9c5+sOermdjw7RZHIOCh7XY+C3pc2BBbQVo4MmHxQfE823FlwJ8fI856W1I+Ho2EqhIxoMxbq4vMewPJExoyLqBHQNXs59+ic+++Gv0xz0UikTCp1jMx1hMRnrvahoART4Ln41KKQ0AFYczga3N7h7Ofvh91J4/xaLdxsnpE3zvvQ8xX+aYMMM0ggmqHiMP7mwh8KZH3u3ra4yurrHo9UUHyL3f6R7i4PQEreeP0Wg1lZXX3O1sBJn4YQtFIeWiUlrnG/opctIShFKft9lK2SKVrBwMn4zUQ2MMx6H/Q42oupoXzjEfT3D79hJvv/4W1xeXcryqx128eP89dE+O0Oq0sbe/r3mfTUnDsFQV49XFOQa3V5j17nH97de4+OYrlFcLHOzuYllZipau02gEwGoxD3R04wWyRY5lvyenv16oqtS3nNWwbtZQ2G2jyszEZldzvha1SgGVCPoRfJKymZHGkJURbPJbkIPJzFDy8FdJ4dbtBu7X2IBYQlgVSGxqWVApNT/HaibS+BF4Q28k8IlrUmagdDhVkIDZ1VMsMJmNlTWYT2ZSOINR6InHIDapMxjuZrCCjnOLdI2Rh57BCyq1dwxBUViGBu5ZraGs3REztApAs9NGdecAN4MBrqZjVXE19/dQyjL0+kNcXl7izdtvMGSPPQZXKlVVe/UmU1FMVsjvS5C9UEaj1cJe9wh7ewfo7h1ijwBUqyOgnjqF57fXuwt9l9hgchSu//bVZ6KiCk4hsyoC+MfsdsojVZVu9TWyURIC1Q/OkeWUjUsZWeWQ8WdjNQ0MC2TKAt2RnTHLRxvqqTNjuaLrxmCy5W8qI1MD3c6aA4epI8V9zmoNy1CDGjJEokHmILydTwcQfQ/OP8fu61uGW/+wqjd1/NK9wWtQ7th5s2Ps99gBt2NtuecsThvj29f02Gzs27Gyg5cGqjm/ki+R4k/GvpuNxuaz1nnKsIyAGp9PgFmkDtrov3eqV6AG8el4eG2Ox9SrNMK8Pxww5bW9H3hvUxryfQbJbPgS6KjXm5rj8JyhzxGfiXtrNA68+A4apA4mXzcAsQ3opTrKlXemAkn/9to6yOsKEtsdDpTb5rBO9t+cT+8tXp/XsfFv0FSOSaRL876yvqbMt8NsG8BzZ2fR8289akPVzl0KPNk59vnjWNIzuAkyR2dAdhiCkxHO5EMgoVbjvgoOn88H721Dmveg4W4nRXZyEnSj/pbMd7Z4BCjldMWEFz57un/5XgOEYZ+H+/HLMkh7g2d/q/en92YIbgbmAQJPnjdfxzJFYwjF25vkGMsH23B26BzQ8rw62MN7pufD58uvu2rVY9h23C0L5dikTc83Veoh49M2oa+f2pDbQYFUfqbrRlmvuY99m7yWlkfvzEvkLadbke7DdP+EM/ZArZius88EqVzT+6RBRNv5lms+I35WXs96wjJGeyzppWB5bXuc17IvpucpvpsNndqg/Mw21dN2hZP3Pt/rebBs8RlOdQbH62xf04B6ztJ18e+pP2K57b3n8729Lqm+sM3tveN7ee4YCPD+TvX7xjdxOQXnKsr+dyqeCmtU6Bcu1ugWijip1rFbLKOhPjlFFqIou1ic+qvwu+6nBtA5xqSaLJcwow1DbcPeCOyDWQ6U4Gh3MV3MsCqweiRU19JmZIUOs24zVnLMQhIRewgwmECZw4SIAhskN5ti96DcIa20WPoJPJWKoqWpHHVDVS6TsO5HWL5lZUxg+CjWyth9/Fy9oFaNsgAr9pXtvzkHemMs7ofkvQvZ0Dw7kYJZZztWKuTzKvYfn6J2cojS3q6AhazZwXy2wJIJQQP2nRphtZgC7N0z6mF6fYPp1ZXAmm6ZdH/EN8L5D7Ix0BsquEHgNt6f1SrMk2YDcO1F2scD0t0XUNnZQfvpE9SenGK528F6t41yp411m72wGGco6Hkmb89RuLvD8vpaPZ8Kt3ehl1aBDdrDPcuVKkqVTH5OsbmLwk4HjfdfIHv+CMtWE4VKFQ0CKZUqRhHEWUxHGF9cYXFFyrgbrC5vRVlYqgT5rT0be4lyS4pGp9XmhlEPVFQrIWGV1NrFMtZHOygf7aLWYMVaVXqEtrf0NXUVClorcD5fX2D15hIFUg5PBuiPekoyKzPgUyrI79ok4DAIyH3OOWXALgtJuOqJHYNu+r++GYEL1WgbmzgBobgfWBlmcFy5FrSnCiF5h1/tYlmUQ3PkqHY6qO7uoMRm69WK5nFWYmN2oM5AWL+nhMA5ew/Tf6cvX6ZP8lA9w160G13EszZbYV2h31VFTpBnWcRsXcSYQTz2NP74b6H+7AyTVh213a7oCserKaqLNSZvLzH+/CtcvX2Db199g1eDa5yvxgpqTuchI5/niAOgLNIzJfpfSUsIfbBto6aJZUEQPGR322ayLuTffhbLI9tjlnn8P20yzr8BrhR4on9i28DXsywUI8I02C782sjEpDWD7YjU/3jXRwhnLdUp3wU8PZzdh0Qk63Y/t/dQqidN47j9/J4H20bWF6ns5++MM9KGMtjD13xf70vrE/60nWxdYx3m66a2oq/l85sCOul8praJx+3r2/70Z7f3AH1238fjtI6XrxdjWykYYttLVIHVkBzIa9BvcEKb/T/dj3opVgTzSNsPIq03t7QTB22PmCGE+8cMQal/az/C+8zzwziB7yf9Ev2wdB5TP5PPRPAk3XueVz8vr+HnNTiiRIhIWeaKJ4NNtq35U74M6UTj3ve+S89YClz6sx4v79vuBNpr24jp/uB1WVFoG6QWKedZKcR7OOGPPoXtnNX6IR5BelCdieUKOdeSCSzRJldPRJA6NACzlEEcB/3NImPVsXdRkX3d6XOsVyGhmD3RAieh5DljbPKXYrBfsoB6Lfqxs3U4O+m5YlICizP03NOl5L99LAEfYuoINN+sWtZn+Ris1mYyL6lR2eOp+OAr5aSwj3EmtuFgrEmxlHyFphJ5yqAKJnA1LRUwKq4xxQrjfCn6u6rYbwJd8YS9kwq5AK6s0RCDkmyFmPhmeRXOQIj9KhZI2zS2Ytnsz0h5zPhk0Hch8UVygcnLTDwE9WQ1JDczrsTeSYUSVvOZYrW1QgkdxilnYd35XvbD4vMPo33JebPf6MoxyXj7cdLLayUjVctFVZtRbzMJmxVkxC4CxhF1BuMYkV3DgCTjjAKl1hD9H0EsUsuyaok2nHYe7UJSOJONZ50rdsv5IgBkGepeTYo1qLK8ECqQxWgXej3xb1FqMuljq+LpHTmfJP264okV0dZ78y16Uc9R4R/+7Y9zB5AatRAgsWASj2+T9DDhcASKhNDThwGr3e4Ofv0nv4rf/u3fxk9/9pf4x//4f8Knv/xcFT8MqmycMAnPDKv1FO1OHT/+1e/jt/7eb+AnP/kx8l5B/aFI0/fy5UuMVf5cF0XT1d09agy+0wBgiTwDr9OpKp6IwDJ4XmnUQkNT9sXJcxllDPKrRK7ZQo0GauRRZ0UFhTibxnHyFNDngi2XODw5xt7ePs7Pz/HNt6+0CRkkfUr+54MDBWfve318/uUXePPmXE3Lr29vMZiEIICUyoqbL1IKJQYJF8HAgStyrCQdOPwu5RcMmKCSeQ8rUTuGvIbQ16Q3gNeJr7lE+7scd28mgQdRyDvoamXAa3C8VkBWds6YsEAWoBBBLju7fq+VShqQsJPN+4pDs8Gg9MGmxxOBJ64Fsw1UAhgRbAmcmCXBfTAdT9Ab3Gu/Oos8XK8RDX8CNU3Nn40XPps3v4NAnCdn7tsAcjCEz5UqJa+FjQcHY1OlZqXEe95f3+Hm5kpjFbd2pSTho7JV0rR8+gYv37zEbDEGJfN00sfw9gL9myuUSMOYh8omgh98tuDUMqsyZOKWRhNVFeWFMnZfvIeDX/k+iof72Dk4wosX76Ncqgt4YtWTHDwi8AR6yHHKBscF4P7qEsOrGyyGfTk7BG9ZRdXa2UXz7BCtnQ529vfU60n3p3NM6oZyBTNmVsaxpNR7vLZ6BM3mqn7iF0Fszjl7tNzd34beOqwaIxAZMyjvLq5wc34pyk0KztJBBx9+73s4fnyGLPbiovBVtsZqjflsjOvzt7h++xqDywv0zl9jfHeDeqWE/Z0O1pUVSos1msWKsoc0F9MZaixbXuS4G96hhrKAp2a5hmK5Kq7Uyk4HJWYidnaQtRoo1TN915oNGQYKJlFW9u5RywLP94xOaquF6k4LeVbV3BZ3u8pCIB0FKyslkBH511n1Ri5bJiCo4eRcmaLr4QQLUkVc3aI2nojmI+8PNU8EqibLqbIG15M5ljmbVA7RHwwEPBXY04YB8LyArFLC7uIhsCbHhAZBIVQ/yflUM7sAlJPbt9xoYIw1VtWKqtzau4e4uLrGq5tLrEtltA+6yiq8vrvD9c0NLntX6JF6jJSsWQ1j5Biyzx9loehaecZ3lP1ZzQj+dXBy/AiPnz7D4cExRlyLWqDzIPDE7FnuUXKb09B++fUv8fYt+z3RADQ1HvVAKGGmi225JQUbg5syGlVWHwJAlj8+3/wpByw22vXfNmJ9zjluyhpTjppP2MFEO6RpwFJBkxiMthGcOqM2bvlT5fTRibexmAbmuGcNFnDvGMgKQeuQ+b0t3+1YpjpAsiLqIYNbBke2x546Tw5cvgvmPdyX1zXwxN8dFJfRlXDB2/C10e/1COvqbLEA8tgIttz1dfjeFJwK7wv3T+Wy9RfnijKPe34j9yNQqeA++zikGyIafbyegw08u7YVGGh1UMBj4TPbUbNO8JoHnThFp7O70d/MRuL/1TeR3MrLB7pGz4N1pvei9aX1f/o+zo0NyjRgzd+tuxVsi3PEvRxkccxEj/tCOiVeSwGrWPXlc8R59x5QYk/sDeP1T4PTqc7n3KT2gtfGwQPvaV6fv6c0gyloY529HQDhONJAR3rOtOe2gCfqIAfb2TjWVBV2mG1bBdkCye6No8L9kdBZ0JGhXN++Z3p+OAaDvz7rnCsHelgl72dPgwkGhNLxOLD0MP7sb1QcpXaIZBpdiET+WdakMsPXTe/lYIvXNZURqXNOJ8dn3Wc6vbbXOQ0+eAxh74QkrHRdU/mYAvfp617zd4H9aCwXguPtvbZtv22cUtFpPVRLfpeMNvBk/WA5xmtwzOzhsL3/LAe8t31/r2k6Hq956sx5/3gevQau8LNTJ4d09QBsyh+IZ0g6dDxWYqACGjF4l/oZlone676uZanPhIOXDpByPBwbr2nZnM6B9Q9/2gfxOvmzlvOq0Ej0Zbq3rCskx2PiWwrEaX4i8JTq73cCXbGqQq85SBUBKH6mTvNrsUC7UMZxuYrDYgkHtHMYWWHiCUHMSIOnao+YGyx5hBzTHFjRRyhCQRTaPAVSysUAdmFnD4tVoNypsL8w9TX15HSi4EPGoPtsgeJkgWpeQqOSodYONHrKPD7bjywfITDFL/p8zKilb1Rjbx1SvJFt47YfgacBid8ENLVOz9A+3FO/hEUpx2Q4wvzqHnlviNn1faCT416ONDzu/Sk0gHu71Mb+oxNVGxW6HTRPTtDo7mGtgE5BvVLZQ6lUzlHN1xhfXWBxdYnZ1TV6b8/RnJJfLvodLKSP55KzyjmsRZpqgjPMdmalPG3TIrP4CTytG7pX7aCL5uNHKB0fYtFtY91to9RpodZphMAb/aTBCGOBTT1ML97i7vVrZNe3CjCVC4HKm/2oikwwq9XV4qdY7whQa754iurZKdaNmkApNkFn5vOa68WMcSa6sQ/f3T1Gby+xvuujzizvRk2ZxGwZxN7OoSY/VxWabIhmXdVMiLRI3EEr+uztBgq7TWQELmNzea431yE0PS9j1B9gPexhfd3D/OU5lje3IbxUWGI2Hir5jP4A7RJlQdM+ZmCNgI3jG3V2dg17X/oq6d9FX5qBNo7X8kfMtK5Q4M/I5CZLm/0xOC9kc4n9WLq1ZugJwbNBfVrNsODWYQVeNUNvtUKjWEATK1Rnc+Sj4BO6SkN3X4dKVcUOSqGHj2yexRwlunnFXGwbK9LKLUrksMGMyZBnZ6i/9xE67z3HvJmh3toB+5+RBaLESo/zK4y+fIXzl9/iq68+x6veJa4xwZB0hvPQV410lMr0dpJH0otaWeHrUHFt20rnL/q7PI+MUdjudYKN9mNMxvHnrN8294k6ObXpbUemvoWpwC2LHRC2DSkq4WTMqez1WFMTd1s3V5gRHgP324kR1mOOL1l3bPbHVvWU75PaILafU92avs9+iYEFy3zbkAZLOE8en21wz7Htc86bg9L2Be0f+Z6prkkDqp4r63XbCNaR6Zht0/Da9s1SXyf1+cgKpZYDTAyNvZUMmPGZSH3K69FG5N/WsZs43nqheBbHEeKvoZLDZ0T3ilUz4VnfBZ7of4cEzCBTrJfs4/j5UkCV/7MtyJ+2V1hBpXldhiC1x7CR6Ul/VT6L9nbseZTuQfu5vo/3l7oMRV1kH5hqiL+nZ9B7XEmIiS73ObAtktpRPj/eD36mRjP0mfT/vTbeh6ay5Nwz7qT5irRuvL/AwUp4Vt0v9qsLMiC0MAApQ9chacWJK1wX+edM1o1xXMaVqJ8EFDnxg2BFNUOF9oP6dKvMUokmBEg0BxEAZEEFn0M+EVvoMQZRDe+h30J5n+5r2fjzB9pi/o8VtH722XKOZjXsS8aMuD6s4KKeVtlOuaR9TXuG9yONHpNGCIwwvqm2IOulkqDrhUCzq15GxQKmpRwz0vtGqmMs2Ssr0PgxWWEq22qFaj2cn9Q/s/zl61ncqz7vjAlqDd1jM8ZhpAPDAm2q5CT31jmmi2kArdjCpJAL1CEYxgQhVobl82XoRTgP9nWllmG4mqtP+iwmGNketHxVIg/3cgQEeTBZTUUgq049mYf4VKlc05xO16F+jHad/DHqU+pfVmeToSomt3DMXPdmrY52rYHxYoY+mZLUrymyK6xCgiSBSbIW+cyz8s3r74onxihF9069z73NKmWeB04XMYyYuGi9tfGLncDOqvuNHohJikl/Ap43x4Q8DumR//Tv/jjn5uFXPVKHKVARm/529/ewu9vRwacjMx4PdSEGjY9PjvD9772Pg4Mj/MVPf46/+vRTvH1zIfoSZs+P2ZcEgWJG1QaTEZarGT748Cl+4zd/DR988B5uPn2pKqm3l5coVxvoT+eYkv6iWseIFUvDOy0IgaUCG6KpPDyXwcaNPZuT5ipQBHDpJtORytienD3CD3/wCV589KHGfndzi6+++kb0TZNh6NkhZyYizcfHx6IPfPXmNV6/fq3xEox6fHqGsyePVZGzXOf493/0f+H//L//H7Da6fr2ButCEBxWyi5d1KYmd2Kk3KHyYPaGs1oePpNQQSSBOisvOxtWDDYS+FNB1thQ1AE8Li7Xie83yJUq09QokPIohc1qY2dTrkgKs9lsUw1lwUolZkXG13gv0hbyXlYWaWCBQoDXtuPp//menGcGpjvtXRyfPMLHH39fFU8EnlrNjno82bmUcIjrRjBjwAqdaWi0zKoIXpPX4zxzLel0l6shW8Rjs4AKQY+gYOkcm74uNUZsLHotrNhSwystw/cB5PO6B8jrb16JQo3XIEJdr1UF2PCLzVNnX53jftBHqVKU8zbu3eD86y9w8fVnKCxmaFTrcmw4Rlb80JCjo2Ie1gLP7px81Us0jk5w9pMfo/n8CRp7+zg+eYxGnVl3oXndJGZqsJKMVUlTVtEUS6oAmvXvsRyNMejfYzQYo8BGy802io0M+wcH6BzsSeDS6eVas0ScymZdoUILgV8ZfpGO0nuOji5BJGYPMMuNgNH15QWuLi5lUDUOd9T7aj6eYXI/QP++j8loFM5TqYTm0R6ev/cCJ6encsSpAKno2LeJgnk86WF4e4uv/uoXuPjqSxSZpZAvUGF/o2YdjXoR07u+wBz1pVrN9fmMTWunS/QxRbPaQK1YQaPSDNRq1Qz17i6KpDs67KLZbqHabqLcqKHaCI6GGoDS6CAfO/fkKjTLbXR2BFgtqagJmsfM1VJWE887sxYoH+mhisKpErJlnB0jZ3I8wmwwVPVZ+eIGMwYK7gdqTL0ureVsjvs9Ae+L5VwVZNxD0/kkpD/R8KCMrJRxlAdjk3vABoTAp9j3SQ0t2X9slcsZrzQbWNYzFDstNLtdVEvVUNnEflvFAjr7B+pn8PbqEhc31wLO2ONpysyqYgn38xkWrKxiQ2gaAcWC9g2DFKViFXv7x+rjdnpyhp2dLlDOpB941hjAEKCsHjpBJxF4+ubbrwQ0KSGxSAOaYMxU/Y+yamOTXZGecZ9jUtD4/Fr2veMgxYxxG298rwNqohar1LTWHBP/dgWKZaAN9FQ2pIav5U0KJtgol+MxCVSA/jx/53O4aoVUAXaofC87Pr62ZaqfLwUmDDps34N/+/MOOqSBR+sbO3u+pp2f1BFIr/WgBwOwl9431Qs2gPxsqZOQvs9jTJ/J6ymK4FVwNredYctuVQQn1EqUAbw35XajVsNwPNbcy9iLWYMGBvg3AX87+6IPjUaw9Zc/ux2gty4gmEz99lD1E4KPqhpY5gEMj9dMAw+8N+Uj72lHy3NrZ9GARRoQ8HvtqFv3+T2edwV2YqDaz5DOu8+DqfW8H/l6Cnx4f6QBD6+Fz0Fqu3heUjvEa2Xjn5/nPZRwEW1S20s2fH2G07VPHX6fJxrPDM7b2aXD5+fl3mFCUep42unyexiUo07zuNN+T3SyguEe7D9++QwZTKE9wnVMe4LZ9uCzsT+o1yENPEjHZoHSOT2nfA476grWFEOQzoEdn2XLP1ZMyinaaiDu5/H5/K759H0tD73HuS784t5Igaf0DPr6AZwJWeHeX57j4KSFOzt4wd/TsaYy29fw9bxPHp45BE3dEDcNqnhtfH3+T9U/pbD+3tPbsoS0EX6W1Pn1nBPaS9fegQ2DRN6/Pnep88Xrck7fyXCPlay8JteG40qBHu9r358UvancsD3Lz9MuduUmX+c+s/w2sJwGuhyYSnUVP8M97AQEy6rN/krAeusnf55j4Gf5N+/Ln6mctFOa6svtfWh5w+e1XObvXq9A/fUAHnoveZ5FbxwzNuk3ag0dlCkU0GKFx3yO/UoVp+zvVCjjqFzGLnthTuYKGj1U4ITN6uCSZGheFC39nEU87LdF+UigIu7pScyIpe1E289Zu5ZVrKQpL3PU8iKalbqSy+odJj3VkWdlVJ4cbzJf1dM2Zppv5FHM3iUwwoqn9dU9pv0+FoUV1lkZnaNH6m1Kuj2mYUxpW98Nsb4ZYHp9H6jiIojq4AllmgCoYgFZcw/d0xPUj49Q7O6idnSI5uGREpQYlWDfA1I/M/hGcGd8ca5qIPYkuv32FZqDO7BPBEGDjQ6KwAWDG408U+Yw7cgVfXFVgAI5G4UvgUr7REBGtdNG5XAf+V4HoC9y1EWR1ONlBqzYn4J4zBqlCfsJ9TF4+RL3L1+j8PIlMrGdrAQgkRNvVixgRhs1q6Gx20XeaKJ6eozs9AjFRivQ8c7nWBDQySoKFq7ZS2w0xmo4wkxMDvTNssCEkJewzAnGqNu6ejIgZgqXu000mi1lJTOISTt7ReCiXgEaNQXkTHXHfpO2h3hupfsnQ5R7I0y/fovh+VsUSOOdFbGeT8QI0Zv0xOyifcpgF+mAuPti71LZmkwAW4YMbz1brIAi9Z5AtSjDJFO2gKciwy3OhmYWeL5WHESJE7Try6FtgPQIs60j+4jiFvS7CzlqZJcprBWELLC6mP+LibmqtopBWO5p9qXltblXFvMZ2uUaxuzFWCkHWikm0mVtFA8PsPv0KSYHJ2g9PUPeaqLeaCFrtjAtrURVP3pzicHrt7h6/Rqff/5LfHP5Le4KC7EycD8uxzOsuDVilZf0U2pLMggYlb/lp/XGRr4zEz7qXyUCMD5lBqGYwGR9ncqmoPseeixSRlkXW+dJriXN3a2b0sQf6n/Lz+/S89a5lqvWlb4/gSe/5vda/1on25ZJbTbLVIMptp15nzQeRvvZtpziVUkPLfs63yXzfe801rTZF1sV6r6n7SjHZPjZNNHBujO1R2wjeG1sF6d2cqqfbGfZh7M9YZ33N32RYH85+LptzygJOCZV8Focs30rfoYJmE5Ysc6zHvS9CD56PciQ5D3IOAPp3gyyWOdz7LynAI6kv6Xnx7oltVnCHg8rJVr+qFM9505Kk35M7E33oPc1Pc+eP+tpnZFYkarWAxEMYrwstVFsa1nnG3iyPrWdZxuTLVP8XvtEHp/8u9pDfMBn0O/nMxNY5lgE7hvgjfJP8QZWIjGxYEMD/FC9z2qRUqEsecuEc/ZyVAsN0olSjjI2zOTDVQQTaxmms1lIRq0EFonpeKgESVY9EXwi8EQZSjq7AK6QSj72g6QMjkkengdSnTK+o0pqtpsxlS1BJCYPrkMyuPxRxCoyri3pZQmM5MQzHuwWJprgrZoiAAAgAElEQVSP10vFgKi3qXtMs1ctlkMbEfVwDDZ9rRQo7pT+kAfwivqXwBOTdULFTc5iZOSkjmPFE78Zf1bPyUDpbd+Ic2a/qD8co84eWmS2qlbVQsPJisQyZHeOxyiLua0iKkCfGdMmKvYYkz+5h2uMb1aqAvlIQ6yqXCYGMQme9HbstVTPwDpx9sWcsoor6Y+lfcc8j7iHFzExmnMkGr8cSginTuZzrwpl0eUxPsvqW8V3Y3W+uvCIwaEoHeUEEc4nATEBjchx2+9Jz1azWiwiyVEhjTDBTwNPscBGZzreQ2MsF9VWSPuFVXDE5WKfRSYBKVAZ9711hveWfNENSWOg5dUzEciKiSSOl1nHeP8V/v7f/kG+ycRk2bt6GeWbYPLewT7a7aYC+QJw7m5we3urAByBp1q5gOvra1UALeZrDMfs2cMeTcEZZzEXAy91ZsawN8J8glarhtOzA+x2WyiPlnhzca6eTizNHk+mGE/nypYpVSrYLcfNOJuqpJuGm3gW2R2GlUxjNmCrYL4OmTsM4LPc7sPnz/Gbv/EbOH10ipPjU228Lz77En/4h3+ITz/9XJtQBm4xZBsIGGP1xPW1Mut39rraZAQL2rtdfPLxD3B0coo/+Lf/Dv/8X/xLjCZTDMcTsnvKoFQwIXKAbiaXWW+rsFnpUPCbc2hFHhY0oISpI5cGUKysvZEtuK3MKLQs1G0AWslZYfmzqdDeGBXkDo3Uf0L1Gexvhso3Vqz4UBuos1GRGk4OpFmJe8xpEMbKz0aGNmjMxGbD9e7uPp49fx8fffQJnjx7H0dHx2i3dkS154beMloiak8HmIH5+TI0eifwZKCM4yf4ZOApHbuNRDuyfE4DT6mBYWNx2yjw37wmvzzHVnTOguBccr/fvL0KDc0jIEMFpEDBmiDpGPPrHsaTSWiEVypgeHuJb//qZ3jz1z9HYT4TLzfvSUooAiAy1AsFVacoqDEZYt6bYDVeoXl4iP1PPkbnvRdoE0jdO0CzQ/Atk2ASFaSCwRVxxs6nC8ym7GU2x3oxUVPgQa+ngEWxWEGV4wTQZOChyT5HJVU8qaqsVg+ofD0EUi1IZcxEx57zyT1E5UQwhSDUYjLB9ZtznL98rcBv9riL1WItvvhJfyzQmA5YkXz5lTJOH53g4PBQ51FBCwYP+BykvSS93+QOt+eX+PoXv8Dd+Wvs1qpoVpmlzoaPDCxAnPakEVTfN2a7LWeoLnJU6a22K6qMrBYz1OttrJkFTYf04FCc68WDPdQ7LVU7MbudhhSfcTQYar/Ve6NNxUaZmR3tDgpZJqVEUA+xITODAASeSrUmShU3Ay1gmc9DdoJ6MYUKHIL7I1X0rFD86g1Gb66Q3/axYoC6EnjTB/d3AqJm04kUJ0tuKb9EnRENk3pWxRE9K2buGXhixga5bg08VUqiLaTxmtWaKLabKO60UdztoMAqr1WuCtKby5sAvjTqove76N2iNxlpvgbzuSqeBqs1biZj9QhjdRf3W3enKfk4JKVnpYbHj5/h7NEz7O50JWc6e8eSv/wajQabzDAHq9+++gJfffWFKMnIn7zOWbXK3mos+56iUg5VZDzPzuq2HJRijFkelrEPBnrMsMwenH0HDZ1FFHofJkGu6GDbWLaBnzohlrFpoDU1xFPDm+NzdbEVs2WVEwEITHjM246gHbcUlOF7UycgTR6wDE5BCesqOxmWa9ZRm6BCNKydRCCjUsBPcCb9jL4/f/J/dnLS66SOrce0PV+eJzvndjpTvROcylAtYeOZn/Pc8d7MuDPYJH0UM5/4fuqSWcySTEEn6y05IpVQNs5rUpaZXsGOW9hjD41MncGve6siIFdFrwNKbNa9cQoi8KSsMTZSZw/NWFluPSy60qS5sOfR+t/BAju0aRYh728jPQ2IeL08jtS2cMafg/EcE6/tqiXvD77G39OEEwWbYsDVBj6vzWfxfkj3m/cBr2MAyw6n97rPE8fvOXQwwefU5yPV7Zv7i5E3ZKoF+yT8zi+uVQoMWIfznnwvx8X9475g2nuxwsL7h71FvSfToIN/dwU2bRS+j/d2ohftQvYH5bN5HQ0mOgNWdmViM/p9PndMbrL9Zxnin8GZeDibnku+7nUw1Yo/kwYi+LuDXPw9pQz0+hv4Sp2S9BreE9vy1/NDqlTZdQTRYkAkDTalwbj0uWxH8rMPgZYQgOF66+xGveAAy7Z8V0VCKSSOpe9J5Zn7mdgm977g/flsrKhN9Y7PB+eN+4s6Lt1X6bmw/WsqHFdZem0sQzg3Bq69XhyvgKLiu1Tc3yVHLRMss2z78rqWPennvGb8nPUH78vPp4lntn/TIFJ6Bvl/yg9+LgW8PL8+t56T7fNrGWDZ5oBQGtgU5bOzjRPKKa+P+8jojETgRnZr1OUd2vB5jp1CEYelCg5LJewzo5T0euxvsHoIVqwjiKu+abGBNopVBcwW5NavlmT3TWRnh0ziySpWNMv+qsi5Vy9NVmIRcJlMlA1NKpp2rYVOt4va3g4K7aaAo9rBXjir7mVB+5c6l73RSC83GYumhdR9rGLi94KJh5Ui8hZZO85Q3+2gtt/W2ObDMVb3A8zPb7HujzEY3ilYxWtqjytLF6JwU8V+q4P901PsPn6CMgGfbhf1w2PUOh1VuRTYW4DV/wXSoC2wvOtheXmH+etLUdO1bl8pwY2ggUBCNjWPvaQ4F7N1WeANG46v6OsQpGYjbxX2rNHonKppNpPA0G4C3Tbqp8eo7HcF9lXnY4FOXANWT7ZIY3ffw+jlS1FV48svBMasljMl/FVaLcxZnUYAplbH7sGhMrBL+/vIDg8Vg8BsIRq9NdkGinNkrFLqDzHt9VT5xGCfKprqpJauoZI1USrVMWe/O+4r+g0EpAga7LXFGsMvBXgYfGSmN4NK1TKaSdIRz9s4UseSIkdVEvf3qA4mWL29xowUgmQ7WDEZk89TEnMEEwdXjIOQImfJ3sCh4opBI96TAUfuHwYoDTyF/htVMSQ4oCWfPAaSJLM06JgRT+q8UgXT+Qzz5QrtnY6YYG7KTV1ffrno0qeYT6ahGosMM8LVclS1W5gQt5KvwfVioCqwLzxUHDFRzTbwarnATrmu7HKemcVihdW8iHKri8ajR9h98QL33V00To9Q3d1FVqgJ4Ftm7H0yxfjyGtfnl7h8+RKfffoLfHP1CoPCHDmDrPMV5qMJZtqNDzYzqw429oSOaBgbZYxtO7cfkN7Jg52wbTen9msaV9i2FWgXpPLZtoc/wxWx3rIOtfxT3KVSeyexzrLS+tH2QqovU7lLxog0LuS4jMexrde3bS3bIbbh+P7Uz6D9bDCS1+Tn7Z9Y71u3+p5p4pcTnnxf60brq++yJ1N7yDaAbQfrFNuDtoW8xn5++0PWs16DbYCJY7VturHJYmUMrzmZjDfVb/zb7/VcUCamz+D5CfKC/u4DTZrfZxvE9hJtMOs79ZWP2TxUhwRFrG/5HtoY/BaopThP2L+OY1kHp/vX+45J9frKH+iXrbs9r9bRXtNt4Mn788Eef6DKNfDERAI/Q1YtK77nz3mv+rxJD8bEE/sT79oDD/3jPLd+n+IObNWyRZGd2vEEnvh/zVUEpelP2idUZSep0yJrlHt+yrarMJ4e7DP2VWIOypwA1mqp2DXp8xysZ3IuE1PGs2kAfCpBpjBpnbK1yGpQ2lM889SkrKKKwJPkUPRZbOd4zViLynhZViKgEnrSM2ZM+2S+WqFJ/rBID8znVFJZpB6VHbh4oFrlZ1hhM1jMMKctRGCeSQwErnh92jdk/CLtHfcegb0qOfny2DcpVMqSOndaWMsemRViUhyToauZbI4BW+bQhmJFUQSaBMIpKZnFEAEI4/koMYE8AfjnZERjf01ei+DVeIwK204QMIpxCp9t7VkljEcZXyyiQWYi2R+kYl1LOxB0ysmQxKQS2nm0jdgrHmtMxpHxzC0dYg8vx0/yckgMCFXca9ltrKpyEhQTr2m/8blZXKNqdtqp1NeszqLdyNeI50X5yZgwS6wJKPLaU8bFWLnvuOIyV4I/9+mm+CRWKPM66flg9RqxG84A55FJJbwn9WAwpyONcNLr2bYzf3LsD1+xiCayvqU+pX2PTTzg7/76J7kcEQIxy5UyzVlVwsAyDwwbX1azMh5R0e/u4u3b16oa4k33D/ZQmrPZPTmGgfFohkargxnL7wcjBccX+TTQLLFJGxHPNatfJgogslDiuLUvRI/GjJDt6ISyWmF/fx8fv/e+Dsirt2/w9auXIDWJKhdmMxmzROWq9ZpAKRq/7Z0WKKxOj0/wq7/yI5RLRXzyySd477330bvt4fd///fx//2HPxNgRe5IGolB8QPjachs73Q7ODo6QpnG42Itw5bA0/sffg//27/+ffyTf/rPkLMhbaWKOTmHY7M+KdSEs1TKrBhK7hmAsBNqJzI4xw+OjQWgN22qaLadNStzbqQ0q8PKyM64FauFrRWsnUWW+nojpgFBK0lXQPm6PrQSYIuFgo9WDA5M8HXOBZ/Xc2Pn3saFA33hGQui3WKPp/fe+wAnZ09xfHyiKihnrPt+KuWMAQUersUqZAgwOyyl7VCFELONWzsbHlsbRJ4bVTTEbxu7HmeascrncMDIWdgpD24aJOPn1A8slkUvx6wQmwawhIHYYuD/pvNL4Ik88gRb1dxuvUbv4jVe/eVf4M1f/wxFIu4ROa6xOojUb0TTCQaxIW69jvmkj9ntAMVZAbWdPTSePsXBxx9h/8kTVOsNdPaPBBit2WeoWJKyUGklg56FImZjYvI51ks6CwOMxkNMJzPteQa1Wgy+EazhXcslOVGdVhs7rXbgHq6F7BftJ1GrrWPTwiDgWLHGBpHk9R7d9VTJc/nqDc6/fYUa+bi71ZBxOV3qm3u5tbsrx5bA0+PTE9HbiZqqGhQbqfLYD4oVP7e9c3z96Wc4//ILZOsVuuyBVeIYZpiv5qiMBhhf3KA8X6FZb2CWh2q0bF1Ak3SBnUz7rFKpoULANQsVP83jY5TYD25vV3Qa4tQv5BLIUmjsH8MswpdvkWVBVpKCotpoCnhSU0BShLQ7WDHAQL7fRg3leks9kvhspK5gtRLhPQI87MnEnlWD6RAD9joiWPXZGwxfvcWK2anDIfIS2SbW6LHacs7+XiNRrQwI7M0I0lLpBFCuXauhO2XqCUl8S4H+gpkvCfDEAAXnk3zQ9Tb52Zso7O5g3WlgWgBqouNbo3d9i5ubm9BHb7nEgL0BSgXck3eaTlkRuJvNBTytKNOKZYxnc+zthqD7fLZWv7Xj4zPs7R+i293Hwf6hgCdnZXNd+v37QLOxXIq/uH93jq+//hL9wb36Ps3mIzSbLP8OlQzrVWxyv5U9aOXo5q6psrRs4z3YnF17NjF2bRRLsU6Dcrf8c7CQr1mOG5x3YM6AiwPGqfNmg9DGrYynGHDla6lc4d8E12xkexwOavJzdhh4TwdsTcVgpzME3B8y3FJwQplOCdVA6gT7dY/PstvAjkEHr5edND+Dg7l2sgwuWA57XHbYUvDBgW1X79rBs6x5CAKEijCOkfuI/zc4xHEoUDKd6fmlyyK1iO7JQAwN0qTXCq+TOtcEHgx6cSzO8OQ6uvKDP82XbmeO9wrVbGzq206oLkIAQ/dh/8tI9bjtCNsGcJAhXYtUV6UOOZ/DtLEcB4EyZXpVQ1ar966dN/XKi1XN/L+dfL/f/+N102QW2wt83UkrXlMboXY8JWtjRpoDAmkAma9tB25Sx8AZoLx+mhjD9/D57JAqUJZQyvl8sSKHZ9zPzz4rPrusRiMQ6Pmw8+7zK2eHPfxKwQmUfRYr5jgHdAAGTIwxfVS8v+fFDhH3Bsfu52SSDOeT8zweB+rDVOZ4/rmGzlK1/eOgjW3DSAueGP/v9nNi4Cqd9/9YkN+v+73bAR4HwmxPWmYyoYzz5Wxvr53tS78/dUI29oLA2VCx6Dm0/cW/XW2XPlwaNPN1bM9RJ+h+BAbinPI9Bva8hgEQLgTgnBQfsWJNgbwoDwywMzDnvcXn9Nr6ulkWHOAULON1/BleO7WvHfzgfHgcCjAlVHJ+Xr7XVUuWve6ZxqC0ZF493N8y1LKY/7Nty/+7qsqBJo/P62O95HVN54KfTZ/P54w/PV/WNem+UcCFVeNRtnAuLOOtQ7z2qRzzHuJrTsywnvP+8PORrs760efYY9G6x+zOuDEC+JsEmjvrHHVWl67X2F3nOGKl/CpHTTR7RbRL7UA7EitImI3tCg3NA6Mj1TKW5QLGBOYYrGBAhYld1O3VYBtrTJRRDBbFzFayVfAeDHLIHs2aAp6ygz0Uuy1VxXQanU11l/pzrnPZawS+aG/zHvRbJ70BFnc9oD9S9QuaGdDOsNc5Vr/R1vG+bEcmeC2u7zF6fYnKZKmMegc66GswMU2BFQLWxQLm1Qr2zs5w+v57qB0fotDaQf3wEPWdrqily1X6Frns/OVkhuJ4ivXFLcYvL7BmBdaXfyaGEVYwMRhEJhT29WElUaXewF2hIpBsQfCJbADsgVCqinaQlPqLKfsTsMolQ6HZQJl0f6enKO620Z9NsLOa/f98vWePZFt2JbbCxw0fkRlpq7LquXn9aKdJjQBiNIaYAb9r9P8EkQKEkTTQQD2gIIgiQVFUk0M3TdPNfqbqlcuq9Bn+moh7Q1j7nBV5XvKBBRQyM8y95x6z99pubaPDo+vEZDLn5OYG87fnKGYzNM7fY3JzjTxJ0em2DJ8XTKaIWthUy+jv7WNJW2fQt2Sz9aZAPJmhHKfWmyjOpihWK6zv5ka1x75W7JtR67YwPBih2j9ApztErd7Gkn1zN1uUGxWjOMq3a9SPxzauDSuRfKW1+UrSxPaVrX9QcU19SWcE2S3YB3f69hwN9qOdLlBJU8TpAlf3V4Z99/t9LOYT3F9fIb6fWeCpzJ5lpDSvsgprg2SZ2LyrpxODRNw7XHNmhdPeUIa26cgwg5m6ufB0TlX2Hmt5B9gW/eEAZIm5Gxxbwi2I8RcrZKTSixOsFyujEWusWVFHGzNHucIkFJ8cwFdoyDIw5inY7dxvXdKHU1oFmnnZ+mkw8S/fsGKghFp3iOj0KQbPzzA/HKN9coje/hilrIRFEmNNkzJfI7ub4uLmBu++foGvvvpbXN7fYFlem9OTtib3pFXbBVSD9EUp+cacjBunK/gaZTH/hbiXSXXS6/LRmIzxVGOklRceF2YULuZneH7VK1oJDNLxhm1IM+ipB6V/pKMtYFB1QYRdoppncRH+2s2lT24OdS3fy30AXa+HDkLpuFBfh3pN8lwYTPcSzrTEGjpFvQ9DGEA6iq+LWllz+FiP8Lm0HiH2kJ6RL0jj55hEfyddo/sKE2ht+FNJH6EeUuKFcCKfQ9hBAQZdUzZeqPdCzKNAhHRTiL+EJzU/fC+s7iD2pK0bXlv3lf+M8oJ7QBidMacHvEF3sqMClw6WX85sW/pQAwpt3l92sOyGMKmGCeL8l8QPeIV4RDpZ+174x/aP73GlPavxC+8peYzvhxVPu/2YOzo7nUGNT/vQHPlBYpvW2K632YBj5mfD51ACG/2Dy9V0By+1z3Vebc0LNydhxRNlJ9+zM2eOfHd9Z2M6fxifk/25mNhN94vz+W2tRQJlHKtl+Td9JKa3uEYAFvHK5sxsPOoLo/rOLWG7wp5UjWhHt8egJfGn8CsDPSaDNgF1dYM+7I3Rx7W9rWN0ecUGab7BoOIYY8y+9q1sbO49bRt7IGl+aQsv0hhLUvtScdCfRGph6gnS7jIJiJSCZM8pO/uI+fns4W54pXCVOww8MXnZaPVqDuOR4o2MO6TwY8/whMqhVjHfP+ef4+O4uN+ZgGAV1pR/oq6nT837ZDgi2VDUSfJhSz4LS9vnl7FhaGIzBodIsVvKcpQs0FTGusrXqpa8YhVjZFXL19g2a4b1inTr2pj4oBCDRE6u5q4S2ye6UkcajSz7dTFZ1vuDiwpjCC7wRNpXtc7h+9xnTPQ3VjNWb+VrS55hbCZn4Hi2sIAm8RSvkYn2n3EWT3Fs2NMHw+zs0cfok1143tjznjYo9x7vbcEmBh6t4MEV5giby0aQDcPrEPftXieytuCso6TkP7HNyC8umV/6V//sl7YyGklLxAVer1MbHIMljHLu73fw8SdnyNMt3r+9Q5pkyDcLbPIlihLLux46JXBT8HpmSLGZJrl9vXNfCkcCyu7FjBsC9k2OVqOFOsuyqyWcHuyj325ifHyEZ8+eWSTuj/74x/jmxUvjUjbHilVXlYw7m+CBjtfBsIeT8RiHe/v4+KPnRjlwfHyM3/zNf4PeaA//27//n/GjH/3IhCc3fJq5sZszmQegKCxgwsATA1/ACr3BED/4hV/G5dUd/vvf/p/ws79/gd5gz4ATqf3kmJLxyOspU1RVTqy+kdEoZyM/l6UuKikQwmtImarEVH9rXuUEMAXpOcwfKz45WigApCwllOX40XrIASiFLGVsFFhbn3ETZPqSOoGlkXxfe4eFW3KIWYWPd4IReJgSYGNQA3APTjAD5LnLgCHt1kfPP8Znn32Bw4NjA7VHR8e7cnQ5g6QctdkpqDlezRXvK6VsSrbpDF9TfOLj94eCrzfr0XeAoxxcUsrMVlcGju4dOtnYJ4LrKWer9TXyTmz+TuDOa6kxpBSoHLyV7RpR22W3TW9vkU3ucfPNN7j66isUyzlqRu5KFQVk3knZaUfokh6iWkN2PXfUdAwe8fwORzj7lV/B6Re/iHLUwuDoxGXGspcXqwUNmTwoVNohcoIwU83h/cKc/gTNVCImqDyFjave61jGmwHmVhQ0Qpfj3AVnbL9lKe6mE8yXC4vyp5M53vzsK1x+88pKWPOOa6xr0f6ogZrvZcX1PxyP0e52neJTk2jLPtggmS+tH9XP//j38PLVC2xKOUak4aDsShO0yDhHQ5E9NOIVSnQyMpvOHLAUwAwIR9jrRqiTknFvjKLXQanbRYM0c+224+6t9cxAtB5PpAOh82lTGNUGg1/VJUt1HScvs1as/1O+MWVklUaligXR2KWa3LU1BgzbrFwjf2sJDct6Z+DHOYi5D5QRb4J9PsH24h7J129QmiyQFymWG/bsSs0wjedTM4TpAOUc01CKSBvIsueiwLjWBUhxwQaKNEotOO56m1AttNjQkc6QTg95m86OCNFoiEY3clkxLCsvlRHfT3D/4cIo/rIkRrpOjHLmtlbCssgx2W4wWa8xI5UV5T6N9lWKrdFBARGVmqV5lnF49BTPP/kBhnv7aHf7ljlpz+qbp/LccP/Zv2KDV69e4ebmEmmywGI5NdoUngs28mS1l4IBrcidVQeEVYnzXRpRyXqBvSR1NJgC/GHQwuTT2sny0MkmRyfvxQpeySLJZYFmgW0+D98j0OU/yUyOO6xs4D3kRNPvZlgYgHOOb8lyyTmBcoED3VvGq+kYD4rlTBQw1ri53+gc5/thhiFlmv6WscyxyJFp8+Mz7wUMZUTp2jwvvA7HK4AsRxyfR3RycsJqXfiT96aelwOa1wp/p25N03jn/AwNRgXiVH0Zgk5zcPhggUCU5li61pyKvixd88d1UwCB39NeUVWQDG7dy+lDZiw6DnCndwNOfmYOMlNcPRUCmgrpEBn3oaGt99Q/hePQftAcaD1CiisZS1wbBYy0z3gt3ku9EkVXEjq0BdiVYMLPK4CiZxe20DopOLczJH2QV1gk1OePHcjS4+ZcXa18hUnd9pP0NM8Px6VzwPeE5dx5dGttosQ7QAwQe5ygfa396oTOQ58LOWIUHJfzSdV+nF/Opc6CGZxGp+qyv0aj0c7Zboki7PvIPn6iYljT+HcZns7gbTgdbM2FHrI1wz0rbCdjJ6T/DMfOMSkoq+9wXLyP5ozGsfa6cFI4F3J2SbaF82j7oeQq+Pm+nlt75rFDQE4h3l/7jY+pDFwFFrVeckaZEeeZGLSPdGb4nuQ3X5O8kkNIRlbo8NB39VO4X+uo8yUDUribTiR7Jvb98fLj++RvuAaaW60DxxXiazo2pL84HjlFtJ+EF/We7APNEddPsi7US3puYYtwnkKnk7L35XzQ58I10GtyzISyVGsvOcK1VCBOOpU6TOeF70l+hHpI5y78yWuG6619INlhOlFVTN7pogC5Mrvvp5OdE1jZ5aLnMRtlu0avUsdp1MXetoTWMkWfSTtlOhsy1BouGFmrOroy2jPEW0XV0aIkq9T1GKZdU64g2ayNeo+hT44liiqGoawfFKk9601zFrDCiL1BmQRkjmVSxkRN7B8coDfoG600K4LWw8gSJ5h5TAcIKWDYz4lVRKz631ZzbBYxkrspVjczxPMF8lIZ0aiPwd4Ivd4Q5XYT215k/ZB4reXFNcqz2AJD87tLw/uEq3T+rElZ36wjb7ICqYJOgwlmbQyODhGdnQLH+4iOj6yKt0hzqxajMyXOYutTkG3XqMYptpf3uP7ZC+QXr4EPd1jf3qK1PzS6vnWpgepgDPQGKA9oY24tAdSel43RrZcWHWgse2owZ9uSuCpRExUmHUWRMSLQLiK9HIM3rI5iS+ycdOWzKVaXdzaOKns9XV4jnU7RbtTR7g+w7XZQHgxQHwyxqjdRblatD1OJTiZmFk/mWN9MsY0TVOIF8tXSeqySNYFYiTTa3aMDDI6OMfgnnyBuNpB2mdRWQp7k6NTZM5jVshkaXYf5XI8lOilrFvi0wDb9Dc2KY7Hwjc8NozFBUIm4rB6aLpBP5yivVp6qjjojtaQabBNMrq5wf/4B2zhGp86eUaSAzC34VWf1lnfCMrnYMIPvmWx6gPRNpHHalmwOzUHOYEyJ9iaxc2r70vwi1QiVoooEFbTOnqLz5BTVk6fIGJyvkrWgjOTuHsmHc2RX50jvr5Hf36FdqZktUmLQqVm15ONqmqNbqWLGPh5sRs415xwRC3mWG9pR7HZhtN104GYltFsD5O0W8pMxuh8/xerpKSY4uVwAACAASURBVLqDPrrDkWXI05FWI5V8nmM2meL2p3+P85tz/Pz113h3e4G4YI0TE7r4bBs0Wa3gg12G/XwrEFsH4gxf6U5ZocRhBXnkxxIGUC88yUe+LlkXJidLv4f6Wc5V84V5u4Bj2Kx9FYKntuV3hGOEMUJ5LBktPc0ehNJ9oSyVXmLgSdhX1xXWFKbTOIX1+br8MXw+Yfeds9f3MiIuMXnp7Sdh0u8GMxxjheaEz0zZrecMfWUK3mjs/IzwuOwL4SRhD+19/gwToGRHCcOGNqDmy9lcD5S30nX8jnR2peSCh7o+f8ouML3BAHTQY5HjCvEXE3fC4IvwMp9H8ypcovXRfNnf/mzL3tO6PMajShDR2slOYOKNcJswjcbA/bwlK6b3n4V2rfaIkv2E47VGwouiuuU1hHk5R6F9qmvxdQVRhXty+EpcX80sO3e3B5g2/SjhTNje5ql4oO3mc3K8vAcxCa/FRGrZNRqjgqGGR0lVFySlyh4QBiFVnvYDbQ2zqzx1qMmQGoP+D9Rj9IUImzCoxJ6Q0zv2tiYdON1XmclHw0Z5gRaT5vLCCi3IYMMABttWWAIlk2DiBFGrab2irHVDlpqesSopy4lhckHZVcewpx1tfAtS5BbUYO9zYetw3/OZl/ESPfYqp15z3WKNSph+Ifrt6fbPS7n5ITku6g+jc2Vis2fyqmw2aDfbVg3FYEq6yY1mb4UcK/PjVLGyZObMCo96Udf0zWy7xh37YHqfpeQjx08bjAkipGGknytsxULcoPUg5Ww36uwCt9a20vqcP+BKAh8LUDYaiKp1bNh/kL3afb+sUp1+qcS1F2k0sFoy5uAqimm3pb4ijzp156fxmNTW0Ot2nT/ZJ9yb7gyWkHhMzGsyKEhfrmwP6ip+1vayrzoKq5JZQax/6itle9RTKjaqka3bTvb6QLNsAFaZyUcge0vnlM/pele6QJL5rGvsW53ZnBGv0Z8vmSJfimSBC/y6ZODH57/0wx88M6+8GY50/voJaTbrFnjhlz765ATPzo5weXGLn//dtxZEaDZLSLMZ5quH0k4TNsziNX5x1zSW1wk3tBzuuwNMkJOTdiy1KGm70UC/1cDBsI9+pw3UN/jFX/wl67H05Zcv8Bd/9RPc3kysPIxAZ8Ugl4F6TkaGg8N9nB4cYdDv4unRCZqtEn7t134N//Rf/GsrFfkPv/0/4kc/+k82PmazL30GqzIcOYmcLFZ3ka7t9GSIJ6dPQUqF/+9P/wx/8Ic/xirO0BvsW7UVA0/8jgxGZafIkSAByusp8MQFkWBmxr4CNjKANUe8hhScFKiEJP+2jWvz5xwXMqRDQSxqISmtUIkIsEgJuQCFM4T5OYvC65BSmPhsGm00p5gp2J1j1jmOHFDidVgpR8XGe7vXnNPDjd0LwYwHtoHhYITPPvvcqPYYeKIzen/fZYsR7EtRSEnqWengV5AofDY5rSgAdXAZeDKAE/QUIAerPsvvc5y6Hp+TwQkFniQMZIg7kOOARujQEeizbO+Sy5TiM/B7CsLqcHaaLK+sWfb2ajJFPp/h5uULXHz1pf1uWWKMetdZbukEEo1gW1cqmlsG3nwpcqNugaeTz3+Ag89/gEavj/7hsasUoiDdNYxzgScT0KnLnLU1zR7KJlnRwzFZJiUDjXRW1p3zlPKP1Vfs7dUc9G3dnWB10X7ntHCZcs1tYc3vpqSDYJR/EePim1d489MvMbu5w6y0Nvq2WjtCrdVEbzS06sqnT59ifzQyYEWByv/8RyqGzXyFi2/f4O23r3HzzV9bv6GitEav10G9tLXAUz3LsWWWeQFsEnKgrxFZyStpRYAye8Q1IxwO+qjvjayxcPVwjBoN0nZkiqdKRxAcj6o1jOYasLEk70GlSyV1v3TKQs3/lHnvudLpjIh6fcuQSLhu7QgNVkV5R3St5AIKksH8Kce+Cf51jNLNHPHXr5HfTlxVGikaN6n1RFrFc8tciTeJZaOwaTV7BtDYY6Pqw0YLZWsqvLHSbkveLVVRrUUoVavoNCJsmQnT7mDTapNXEbVBx9aDCms2n1t5N5IM08tLxPf3WC3nWEwntn9uqgWWrE4qFZgUOabrDDkbMdK4JgWppbzkrqlmTiVaw2jvCKfPPsb++MiCricnT1z1nldoPCsK1tzf3PpqpxkW8ylubi+QpiujpbR+LQRrvueIAhwusOMCT1HU/E7gRQ4820t0GFcfnH0yXiRjTcbAGRZcC8keOfhM/gUVBTKeBASkA+TclvzQeocGlOSznO98T8bDTn4FvRgk/3hu9bvurzMoA0XAUsBCn5ORSvkkmicBBD6z5L2AnMC2jIvQuNM1w70s5yVfC8EJv6f3wkqQ0FEtB6L0ioI/YeCJAR8lycgI1zh0v6jhnCb6W2srw0fPKOMuBEn8LJ07WqfwGfieKoI4JmEAXU96n8aImvK6sTlqDRsHadJ84Enjfmz8c+5FB8c5CfETnzkM7ITr5XSTC1wIGwgzCCDybz6D9L72tdYm/K72hekflvp7/CG5J5Ap+fX4M9oXodMk3OvhdRWglJEprChHiMMdDhvxd62LrqF7OHzjql/+sf0pfS6DNcRFXFvuUa4Bn8ky0tXfyAdDpO91PngdjZkYmgFSOaV4LTOcfN9LOiiZuKX9zb0ihz11tK4TyhzJsDRLMegP7PN8P6Qk0Vxo78q4F1ZUogNpZx/Lrd2EeSeK5I/mReff9njV0XdIXj2eC2Jel6W43n1Gc+Eq8hx/u5PZbq8Lj2j/6Rkk5x6/LqNU8lv7W46iUN5yfNpX/N2ce0FQS+PXmQnfZ+DJcBtpvdXwwF9PZ03X1k9dR/fQs/FvMwaZ9+rPKq8pXSPZrUAO39M6aL5tPjxNiOSPcKjWSteTzREGjTVPYVBMZ0Fz/H0yPtwfOv8an/aizia/r9+Fr0P7JlyL7zunfH9nKz0KWpsM91z5oXyRvrUkCVaBmLMhoKz1Dcl57TZydCo1HNYi7Jcr2CvKGJSriOgoY79KZiTTcOe9bJ+mRjdDxzyDUjy7lpPH/kSstiHdnHEIOJqYajk3WjX2IGZQqlprWLIRv9RqttBsOrlCZwuZO6JWyxJUXF/MrTlk2KeAASNrLs4kBiPiZ5gImKznFojCMkW+yhwdLClWRn0M2QdnuA9EdRTtKtrDPopsg8nb9yju5iitMmwmt04/0rlEBxUThFgFzu/UKuhGZIxoorO/h/rpkQWeOsfHaHV72GZkTnCBA56JDRiYS1AslihdzXD/zWtk716gfD0FpjPr51oZMPAUodQfIe900Xz2xDKfSadnvQWsEphq0QVqaszvZgU9q0+YQc/eU8TmTFKrNxFnSwv00Km2KTYoqsA6S5DdzYD5EiUmS93eWf/aTrNhPVgL+hUGfdT6fcQ1UmiXrY8UHQSsGlrfThFf3NpzzN++Rok9NxJmnPt+B3TYjQ/QHY9RHOyhdjBGaTzCulTBNtuiwd5XpAlap6h7+tzwzNJOMrYOT6kUyjPLFPcNyxn0YBeF5e0EyfUttqRdyjkva2uIviId93qBxd0E0w8XKBYLowoi5lhzLipbRIWrqDL544MMDBTy305meVYD62NhSX4Vy35n0ID6iXYj9Wiz0kCz0kKp1UPjyQnqh2NEn36GNRNo2Csvy5HeT7C5vUJxe4n0/hbrxR2KeYwy/TtMoGR/KvZ74liYHMihMBt+6zLLTb7Sn2GGShkJK45I8ZewP1QFUauPrNVGsjdA/ckhul98YYFa9nZi5jeNU35/TraEyRTbiyu8vniLv/v6Z3g/vca6nGOZsuUD+6o0gE1mCamUJYZZ2EtD2ev0d/iqU+l8YUn9VOJLiL0k01StKVkufBDiaX5WMpPvKyBiTn/qhZLDWo9xtTCO9C7vYfbiI9pYejukN4W7hcfdMzz0ug6xme4puc45lQ4J8aH0mRyT0mHSrVxHyv9QRwuD87m13pobzR2vy/V4nIwiHKo1kv2j9ZC+0DPSRgh1bzh27X/am8J+wtiyM6yHTlAJJL26szlrruJM8yQdx+fh+AtW+/nva6xyAhtuJbWMP4taf+GBEKuEPipdx5zwZNahb61c/k4/VPlkOK7QfyUspeelD5T/eE3NubCE4Q3vnxCOCW0KXjtMIgkxNp/Z9qR3vGvd9EyyUcO50Tikv/kMqcenIQ4I7UkLuARU5Don2vNMLFfQV3Oo82jf805+vqY9FM41qeKI1+Xjk+0hvGo9nHxiGyufDCNsHvY7e3+X+booFQvn+7X+5q0mZjPXo54ykJexShff143z0G7ULMhktg8rM4m1NzmadcfUQt1klcTsK2hJ2Zn5Bqt+TKTBZWKB9SeyKiTXU4rBJxZsWJKDl3eyo4T5zCbJU9sDVolTglU5MzTC38GgD+1XWzjHdMQkZQaiqMP4OhOOq2XHVET/Ykw7hTR79Luw/zdtDPZ94rxsgajcsIDYHBtMWbXqqSN13jj/ZksUhUvazR4CL3ZuPEOBVfX6ZL6d7cQqLeufFDAX+L5ixGRNBscyd20madg+k0+UjFHWj7DkqpCY9E+mA1YWe8YED8Wdve0xJhNqQrs63Md8fbWMbW3JDmdB0SI3XyeTmex7fhz8W2eG+kp7nutn587rCNMBRmPrE2e9T9YFRItdT3HiTXs+nwTDPRD6FmTflCsPbCE2d/55eS1np/oe8h68676S49pbsqt2tuOvfPZkq0idHb6to+zhwTg8HOOf/OAzfPzpKQ6PRri9usdP/suX+PDuCuUKs5HWWMyd0DWF6YUor7NYrFzwwTtlOCAD2N6wlOHN3UYcnVlmTtmCTf0mo48l9FjOvlfFD3/46/jiB7+MV6/e4g//8E/w9u17pEkOHup5kdlEJ1liYGk47GNv0Ee/1cHB/gj/5jd+FT/84Q/RPXmKd1+9xP/6H3+EH//Jn2HFrLEkwyxz45ew1Tj5/NwIR0cDcxC9fvsOX371gpXhqDPbKy8beKHjSN/dKVsfBJIjlHNgTnqfVSwFzvlhRosEl8Yh4SlBHC6ilJKELw+DjHo5kARyTUn4fju6lpSkFA9fD0tZdd0QmEp5sWx1Z4hunXNFzhhSQrlD5UCSgAivo2AO11eBOfW+YvUHKcpobJ2dPccnn3xmgSc6bPb29m3/kEaPBhX/yQG0M/B1EHzwLXRCmWMrd6XGpiBpHDJD1jt1TYnk320IrmxNHRA6guSwFbjTfnc/XUYP/1EQhmDKwEjuykOpXCQI5ZQzAAZHxULDMp7Psby+wtU3X+Pu7WtUmQVQLqyHGYNHJVJUMOrDUtk0tWqe/GbhMmZIg0cH1/4Y/SdPMXz2ETrjMVrjg12pf5mZ2AwKsEkss3BoSGUPVF6maHxvNj5TEsdYTmY2du5ZOukdAF2bM43BwcagZ/NDB5M5lLZujflMPF+VTWa0EpPZFGmcoJSscfv6HC9+8nc4//Y1rrOFBZt6+yO0R30cnZzg+ccf4ejgcDeXZgQVmWVRMMNycXGFL//iJ/jyb/4WxfLGmhszM4ZBhla1hBoNOvaK2pAXt4x1tkKJQURG7W2DllEh7VazZf3nqqTTe/YEjdMj1IZ9czKQ57VmXPTkPeUmKVvkn+WzAmhmIE9cJj7pT+ikoNKy/eIdIvRPNXsd5I06ElJKdFoW1AFBd7WC5tbROOkMK3ud+93ADSuVZivEL8+Rfri0jMJ4ObM+VYvZFLPUBZ6SbWZcr8yEJQ99t9owOsQR6f9YXkuz3pdgk86k2eqhFrVR7wyMYhDtLopOD+VhH9W2a2zNDMVktbSgUW29weLqGovrW0wuL3H1/txlFVbJyZtiUS5hXtrinoFbOkUIOguWVDPQt8Z2k6EKV2XW6Q4wPj7D8ckpmq0Ojo6ObD85meEcvax4olMnXsyNbo4UfNc3F7i5/oDVikFcAgRWmj00U5UjW05cXo/XleEj2aWghilyJkX5QIDWVcrT9GHuDCe+JvnK55ah5PX+TtHru+E1dN41DslGvi5qNo1BwFZAQEA9dGSG95ARJ6Dt9f8DSPGgXIYA7y39sjM+6FjxAWMzlnxjehlISoiQg0QOS+mt7zMqNF5+RgFFPXfobOQ+V28jzSnXRwagnj8MPFEWWVDbjHO3FjtDxwM2yW+CchnjOzAVVDtRbmlcjx2cXGfLKvY60uSsGmn7e/I1ZXrKeNM+cfuNlSwPPPzUJxq/KsIFyh7vHQORPmuI11aQSIEoPZf2jJzOet3Apq9GkV4M95Oc6vypvSnalzCgFe698Pm19+QsUa827mk5yQ3jeP5z7XHhJGWBCZyG+lWGLnVnuM8E3DVn/ClDVd/nd3XWqZ/Ded0523z2mIH24Iw83tN8Jj2P5kn7VIGSx44NXY8/ubeZdER8Q7mm4BDn2+0dR28g3EGn5C74snHc8pqnnYETBBSFh/iecIhkgM6ykpe0b2REG2VQ7rJ1H/+TjNDc6X3JAGFM7uEwWBHKH8lT7S2tnTCgo2F0Pc9knBmlrteHcnb9Y44z3iN0iGlPch11HjUmPYvGzte133c2jJft2heaQydfXOUc50xrLp0TGpSaI11DY9F4+L5wuPDS43Mi24njeghKqk+ZMyxtXgIqJs1DSK3De8vRqfXQOVTmNd8XxjWnr792eC55HdknmmM5cPicoTNM6yYZENojofNNax7qrlDW6Iw/dnbp/PH6SqyTjn4c+DKaEefbc3I+oAHhczLw1Ks1MCrXMK41cdruYkj8lq3NkVJnL1Ziqiy1AAuDEzxndJQY/75V6WzMeU23Bx06/Mn3+Dp78hBkkF6PFU/E36ZXt0Cn1UG16f7ueAYBs6k8tZPJBPZjSlLLxKXzio4G0tpYdcgWuMom5tRhs2lS1C1JV8xM7aiB3t4Q/b0xar0IaQVodlqgm2Lx/hqbm6kFnjC5x5ZsCMaYUEXRqKNgjyImjLJpeiWynsnt0R4aJwconx6gxYBD1LW+B9VW2yV30R7ZbiwRc7OYoTFNkV7eIn75c+D6zip26v0WqoMBKo0eKntHwGiI5PjAsmh31NS+b2QauwzoyCcGOuxd2LzTaqI9xD0738To1puokk2Bc9+gzVtgM5sjn6+wfXdlvZlKy9iCMuzBWvS6wKCHcr+PDXshsXremr1nFiDJLu+MipAVTvNvvkGRrozmKGJfKDr4mg3UB31EwxE2+yN0n5+heXKIdaWG0qbk+lxsN1Z1VPE9HkyXW0+PrbEdyM6OKq7ClYE2kw/KLPaOw3q9gvn1NSbnH5DP5qi7UDVW6coYXvJkgXS+xPyS452iWabuKyHL10bBTSr3nc6mg5EVpj6wxX3FeaWjUFVWOp98nb4FNltnYp2d0W0ZjWobnYMj1E+foH4wRvrsxAKA9UYLRVZY4IlVTvn1JRZXlyiyidlr5cUKNSbKlHNsKlujMWLjeuI3Unlbw3Q6ydRzyAeD4iKzPtrLmHi/jk5vjBITEk8OUXtygNbpM6NiJ+0TnaNNJrClKW6vb7Bi9d/lFV6+/RZ//+orXEwvsdqSYoqJP0CtWke+TuzsSjYq8GTygo53j18lE4X9+TdluBK2hKUUxOd8KeAeYnrJY7OnfcKFqkFDHKLXyI8pXBM65HV/+Vrkw5Osl/5g4CTU3aGvyekBz2gSJBIJO4W4Xr/LLtHzmgwOehpJ9u9kvvfPcAxhwgF/V8V+aI9IR/N9zi3tQAUCpIOEg6SHpH/M3+LHY/4NXzkm2c85ke4T5uc9lNTM98JkMv5OX0foy5KekZ5ixZOuqWfW85hOp+NeFGjezpStwnEx8CMMEWIu2VihHanPaQ/aGgQ0htLHslOIPfVZjVe6Vj/Z41J2Bp+T+0h7yORGifj0YQ9JF38/PnLBT95f46ccCeclxN/CTAri6JqhnbYuXMKSyUjPDKF1tL3vdbvOZ/g5/q6KJNlkOne8hiU9ej0iu1gYh39bKwk4XK11D8+BjTenK8cFUF0TDOJDN2bz95LNAIXpbv6zJH1PicbA05K9GelbMH+R71fsAQvvyRZJZlex9w7XgX2/SQlXZQVRxiwL17uQrRToSGdVk0Mg9jsTV5h0w6SVqFy1yijtV6NT8zSjIU6UHWlzkSxRqTkKOGIEJrUwGYAVT2TyYH8r26MM9ND3xWrrqqOmJO0Nn7HMKJVPPmXFE2Uw+yyiXkNzXSBjlTUD5GTX2TqsFJcLLFBg6RNrDW8HbGBcd96jSFzyoe1hHySy5H4fsBGutr3AqnWeF84J6ZVJuct+V6TyY/K8bzekvmF2TtONC7bQx0dZaXiBvaOd39/ogZ3Te+dn4NgkZ9lCRefLxuB9o9qv64ztYpwu4LWVYM9Asp0lUisHyQTEH/ys5CzHrLPNBJGdjeMpc1nxZufPy3diEKvE9H4ehmzC86azJZlJX7Hbt6wnd7pCPnRnlz60JtD53dkmnoFC51ZjszP6y58+9YEnV9Fik5SvzZFMh+Av/NLn+PjTYwxHHSuvv75c4E/++M/x9t1rWLuE3H1HlBHiYJRxu/aN2EJHRDiACkudGS3NHfDqtjuIWBlQrHE83sN//atP8Ru/8c9xdPocf/qf/wr/8Uf/J756+QYZNyzL632jT1deXljkl9HgYZeBpzH+3W/+Gj797HPEaY6/+slP8Rc/+Vu8eneBJN0gTte4mk13B1EGjTIEOOZup4HbmztcXt9gU5TRaLJ8eItV4px1Ah8SuNpwMuDodKAAouNBylrgzg670U89ZGFqQwlQhEI/FK4SHgI4fE8CUAadAIs2ppxPuo4Ag+h1tBm16XgdGaekW4hoKFlD8bY7tDQ41pn1yiJ9DCn29CxsrCegocATKb5UekcHHAXqYDgyZ7PoDVn9MOiPQGpCBp8YUVXPJB1cKRFTSATIu2aKLgBKgS2gQ0HIZzAqPPKlcq8GWaoKPJnC8H0kwvkzlkqfvcH7mjPaV3CZQ23tekxxbvlsnJed0GFGyiL+B47PEKyRPoyCbpPlSGYz3L59i4tvv0F2e41mpYRqzVEfGDWb+LFpVPhAR3mS+Oct0BoO0Tk4QMSKv7Nn2H/yFCVWsDDg22yh1mxaxqUFK3MnKBmUMDDABr1yEK4d5ZI1t125oBmNb9KKuSAlMOwPLPBErnPObbfrqfesIqthc2YAqMgRZ6lVPPEa21VqgaeXf/1TvH/1BtPyGp1eD/3xHvZPWQlzZhVP7MfEObU9ZP2JKFXXRvl28dULfPuXf40PL15iu126rH+WOVcBmnENZoYyqEeuXGZaMAukYDYGFULVGf+NFhpRC63BCJX9AapPjlE7OQBaEark+C+2aJfKSLa+qT0DTzzvvvqJVVoELc3YV/TFCeLZwoI7zEplgMtKpDeFZWdu6KBoVlBlhRUDUfUKUK2hV3McxHJkieJKVXez9QrNdIPk7SXS80skl1dIpxMU6wzL2RyTzcwyaZebFMt0ZcHCcpaj06ij12xhwGRcZuxy19NZQQq+VgfN3gDNdg9xo4XOaA/V/gilfg/10cgyZEldSJ1TK22xJM1HkiKfThDf3OH69Vu8e/HCgM6stMGMpdIMQFVL1udpyYbxPtMi8T0RrElltWzNcEuVOnrDA5w+OUO718PJyYmd9WajZdWPPL9MXHAONwKDNZbzKa6vr3B5dY7bmyvr92QgcJvsMnYeDBOXxcW9w72vQFNolEg+sypTZ1/f0Tmg3CAwV1AwNCAkn5l4oH+Ss7sXfMAirFiRbBDwYeBlp8x90FLgVjpT+jJU4KEs13OFwFwAPwQVMkxkjOh59Dc/qyAKZS5lmTnZUmc8ySiRUSFnrfSJ5CPf1/i0tzmesJqB7wvs6vMyHDV/0l+8vmS6gikKTNFxHzo99VkZpQSjmj85YASu+D1WNcuwDNfXwJVRALu9pP5OAo68BueKek9Gf3gd3ZN7l/pS88EgFPeX4YZ6ZA4q6fIQF4U6LQSa/F06OXRyaJ31DNrLZrwEFVnaA7y+1pPjDrNSw/2o/frYcNUa8f3dWfK9pGSkhXtGn5ERqueQg0Xzrb2kvc+kE82LzpzGpL95P30+pHVxQPi7VB06K7qmnO7aaxoH/5YzXkkjZuj47EDpN31PzxriQGWDEucQ36jSia8rmOACYw9VaTTmdufH06DI4aBgoHC6gheGbbwzUzJQZ0mYhu+LTlNrbdfxFZuSHaHxwN+V+ftdTOSwAv/bHg4oDB9jJa1HKBs1VufEesjoluMjlB+hESOZxtd0npTMpf3/WEYqeB7eU3uQz8e1USDMOZoCNoJHTh1SkdvYgoonXVe4V3tT9wjvq7mRvrEzwQQXHyAW3pH8V7WTnuE7CRPKaGXGq6ez0NgVfOF+6/baTo4FyROaO9kjbh1cAky4vyVXwzkNnyvUA+H8a/zC65Iv2sfSM9q/vI5skdCxxe/LiSWZHeozkz1sZO0pl/h5JprwM66/3kOgzuQhG1h71gY6Cvi5fhkYtbrYb7RwEEV40h+iV607ypoix36rjcntnVWVlNYbuwbnJTHHf4pqkxz93jGvxDZXVu6r+DLDeeV6DfEms6Qvm2uU0O30sI2cg5Xywc6jTw7iWvIZokRJna5htzk1mE1LRxSfoe49bwyKliquegglS25q97ooNRsY7O8hJmURCgtQre/n2FzfYz1bojZdur6vdK6QdpOVVo06KuwLVK1gyf5TjSY6e3toPz1G9PQEtf2h4aLSeov6cM+YBfJVbEwAcTxHNpuhOk+wublH8vprbNmfdD5FqVlHvT9A1GGV0ClK433cDXpW6cWeT6TPq9ZchjDtIat68j1CtKe0V7QfkhoQkZCN9gx1KeEcq1ZYmbpMsX5/g9XNLTb3U6tEItVedX+EYm/AyB/KEZ+zZJnGzBa3gOPVPeavPliSV/76FXL2MchSo4xmkILBuXqPgacBqmdnaD89RelghKLeRK3EeWF/hwwl0veRws4HrF1Td9qszt7nMzVKDUd1uMkt6U9625INbpQZgQAAIABJREFU6Zyvwiqe7s/fW1Cnag4++i5WFhDCJsV2lWD+4RKrm2vUafOwjZPRfa+tXzdxPzO42R/ZstKZAU/bhn1qfeY4+3HwvRBn2T5lT136WJi5nRYolZsYPDlD9OwZmifHuNnvmF+g1epaH4xswj5jc6Q315hfXqAc3yG+uEFl6hLY0iK1Prtkz2BQi5Vb3JNcG1I18VwIo9CfQ8d/Ua0hyWmHN9AZnaB5fIza86doPj1BStpF2uSkQ685jEnMt5zOkK5i3H79Et+8/Qavrt7icnqD++Xc9fWutyzbvMLEYe+kMx3l7WGTHXSyPapqNieldzaGwW7hAc6nbDgFnkL8Fsox2SaS/yE2U8UTlzh0inN/6HO8F7+rNRMOCKlj2XOGY5asFQaWnCUzRIh9dnaNpyaW7JYsDW0h6Ssl1sluEoYwLOXnVvqF15eekr/JZc4/VA7wdSXbEP9xzqQDFXQSBgjlQejX0vuyA2QLCp/pdeF5jjXUkdLR6/WDk5qv0SeiNebcJCunZ/Rc/Bn+zcTEEBOE2MNkQOGq7WT/ay41tzsfiE/84Bh0PQtEertMwRHtTT0f94T0veyTBzvZ4bcQ4/N37RWzMzxjUTi3IZZ7bBPyc8J8NudMZHgUcAvng3OlREPZPJKNdk+f7BzuX9mZNlbS0AaJh9qnsk+oR4TlOQ4F5Xhtyj9S7QlPC+cogcv6V61dRQq/q3MU4iwG5vg9h4ddPzgWb/CnFR6QipEV0vRl+eCSYRoLQjCo7Pa6yQ9Sy1lA2gVqzNfmqR7Zu5sym7LSGI+8v668yVw1NuUm957vtaQ+QmTaoVylfmygbHKW17E5qdew9GPjfOn5ZJvxtQZ7W7LPVRkWHGIFkvWHYnIodRG2aHpbSRS5RrPnMToDTzQxdE4Z9GeiMvsjlZhwQypE+l4ZiKJNWlRMZixKOZalLSaZY+RgsM3Olmh4tad8YQHvLYrLVqO5w/TaX2bL1JyM2WSOHp0+efV/1pzYvglsvH5RtoQRPjcxHPUyfVopfVOk5WUykKflMznsiy40n3SWyl7n/Eo28H2X9Ob2v+kgspd59giCDZP7njnKZKsP/Nj5ZTjTChcC6n5OoaeKNfuW61dzSa+GPbzPhcEw2e30T2ptQttPeDzLXFIa7y37hWPUs9B+k9yXfPk++01nVOey9F/98mdbCRJGL/Ul8kbSsfzkdIyz52N0e3WjQhv0jvF7/9cf4cd/8idokBt544C0RYdLjhbt/XtWJLlDqObcMu40SD0ES//YiFWO8BZBQQno1Mv46NkZ/u0PP8VHH3+CWZLh9//ox/h//+wnuJ7OkZfrxj9Iui7SftVadQMe1jC8XMZev4+D0R5+8bSDZx99gjhZ45tX53hzfoUPV7dYrNjfaYN7T1MmhS4nkpQ75ySOXY+enIcuL1xzPYJ7T5GmjG0ZalxoGeqcQ1VPaW6lZExIlhwwCIWblL+ASSi4QxCiz33neoEjSAJeTh8tfmgMc+14YAV4tTmlgOg04+fbrS7a3R7qzQh7e2NzFDOIka2WuL29xcXFe/tJY5eCd+d0ypzQpXNFATiWuCsTuFZvmdHFAB2vyYATHdB6jRk5fD45BTgWi2h7sGIGg8/QlPIPHV+M8GssxpvuuTI1pywD1XxQAITZufysNVgLKrgEDKQsKeAZeGNmDueSjkwKNFVZzSbz72TEhA4KOwPlAsvpEjHpNKYz3L4/x/37t9gsJqiSh7XsOD/NvU2OUgpg0nmwuoZ0AesSVouZZfvRqOruj9EYH2L0/CMcPXuOnNkKbF4YtdCgkm00zEAld6pxWwfzR5oHOR+YLUanOJsR80wTACaxozxkYzs+o2Vy7w93VEKkzRFgVPUjM9tYicP+QwRp7PFEqr33X76ws5tEZctw6IwGePLRMzz96LntA5MXvlyWzf+opFezCV7//c/w8id/jembc5TiBMlmbvy3zDahG43OgXalinatahmZTQN3OSiqTXlXnIFba5JLtoXGsI/GeIzG2TG2w4FlXiLO0FoXFniaxxPbvw1y5TIbiMqgVbfv0bhvZMwE3GLNCsrF0mhPmJHKbD4acnZeyf3PAAUrsg72URt2zdAn/Uq/NdiBIX5WZ1l78npxb42ns6tbrN9fITn/gPjmFts0s2qgWbG0wNMknuN+PnOVINUKOtWGUVfssdlhkbumjwzCNiPUekM0hnuodTpYRC30x4eWvVnp9VFnFmh1a7yzbCzYLBe4v75Bvoyt2TIzFz989RXeffWNNQa+jRcGJJbs9VSrWuBp7h0sDPKxkaSBJxqvFQe04zRDsz3A8ekT9IdDq3I8OztDxIbPa2adkXbJKcT5fOqyasgJPJ9bwsPLl9/g/vbOqk3XzFgMnKcMVBWe9/ax/AtBqRxYco6FzlMZV06n/UMqUyloBzKd0ymUrQKwfE3XklyVocj7iQZChilfEzDR704GOWq2ECCEyl4gQUo9HIuuF36GY5EBI8e7dI3GTJ1AGSynpcC79Jr0eahbZNQKdJlh5AGjDD9dL5x3gRh9T88p44nvC+wbCPL6kvdzVGXuPjIg5NTn+6yy1HzI+JXhxeur4kHvabzSx+yjZkaB+lYGjZ75HcpDfVf7S9jBBQpICeAa8DqHqws8cYzUc3Jiax61lxQYkVETOuD1GTlBtDdsP/o9tJPjq5VLEvEGP1/XnpbzQdcO51mOAJ0hfVZ7TN/ROdLndDb0uoKu+lt7WSBVWa9aU+la3l/PLqNaGCU8I8IpciiH/PpuLA+BJ+2rEEM5Q89zaHtni7Cg1lFVSlrfcP7lSNDzhI4VVZ7wNTmSdC+Nk8YqZR1fd3vR9VkzeVGq7hJZZDRrrUMHigxXjUFzqbPyGHOH8km0Ht95LeDM176UUyCUMfZcDddw+vG6Pl6PcF3lFHLXdLJT6619r30ko037Tfff4TefLKdxas30t8YRrrn2omSGMF1IyRI6Zx7wn2/e7GV+KLfDa4ZngJ8Ro0BYubZz5JBuM+gLIRrC0EHyjwWeKEfErCD7Q8a2Ak/hPghlk/YSf2qedA3JvHD+pTO03nwGva9zIFmrNZZjL6SdkoySLgnP5eP9pX2pffH4PnTYc+zC/MTf/KdKSX7PnpOOA19NwioGPcNerYLj0RgngxEOuz0c9vpoMpnN0/d2GMxhUtH9xCpLShkzbzeGiYmPt9UHR6r2jHQIx8SqE/Z/UuCJjgQFnnrdPpr9yGxn9kiw+WX/mdhVfFNGdElhRv3HBArSB+/6Nzj6wGbD9YJizylDwdUymq22Zc8a/Qop8w/G1h/W1otVWbf3SC7vDIu34rUlQeVMjopc0Al1Vrs7PREX1LFNtAY99J6dovP8Kep7QzeXeQkpe9KtElRWCRoM4KQrzG9vkZOS+cMN8ssPwGxmwSmmb9fbPbR7h8D+GPn+COv9A8PjDbIANBpgoqplUlfqZuvMkpnDV6pK98FDBlNMv7brwCpF1SepbWqwOSfbQXVTYHM5weT8AtP3H1BOM+vz3HpyjNJ4DznZB3zvVgWeGusc+c0Es2/fY3V5je2rl5ZcyIp90yW0MRoNdPbH6O3vo/rppyiPhshHPZRJHViNLAubARVWs4EVUHQkekp89kzm9nP0dS5rnHYc+9bS3rGz0KhZMI50i6QN3zCwdHmF5dUdtolLBDIKKutxtbFkvtn7D1gy0MPgWdkIyo3Srt3uGguCOcSYv59mRodECmLeS+dSe9dwGSu7FBij7UG6/UbdqLOrzQ76T56jfnZmDBGr8QD1ZtOYDEg9zmBmOUmwnS+xuLsDbt9jez9D+WaKcr4GDZFkk6DIM0S1OmK4huncl0xOsz3ue2NYlnmSWk+vUpN7uotGf4TGwQkqT09QOdrDpuUowV1Td5cIS3ok2mGrxRzXL77F6/dvcH77AZeLO9wtJigxU7tat+Q2Br/CTHEGCXd2AnGf71ck24xn0RLSvMyRDpHTlq/L2a/gt7DYYzxrdnnDZaQrgZm/qzeUyeqtw/+hjpTc5vscS9ijg2dcspCyt9WKvpP4Gspa/p6x94uvWJKO117gM4UYl3JKPhLJZf4MEzf0HWFMZvDLLghxN98Xxgz1l3SDAighltF+1Vw4Z79LjtYcy7Z5jAOcreB8QSHW5P3CoJZ0PV93+slRVgljcW71zPzMcr548HkETBh8z5K+Gi6ZI8TvIf6hnOO/kDWHfyvJKMSmod2m8dU8g5T8Y0qk+b6kjjBgI31KX6awvWw82T6WsLZ+oO3S3gltFH5XmIHX5z9hL1t3nq/g+XW2Hts3so9CHGr7vKqgjrOfpMNlxzBYH+7b8Po2R5nrMaz10Pd3+9cnBYT2OeeO43EVSw+BJ15Dc8PrmK+47KjITNczCMRqZsp3P9ZyhWw2jgnH7cnC5JM9W3lres7sBGMZ8f2mfTK9JRZSphllL2nymIjA2lD6UZxvqcbrsqKJKobtS+z3klWRmm0TUQflqG9dRSkrn5SAw8SSxeYhcV6YSLY6nysi/R8LDEhJR08Lq6NJ5Wp9q4A4WaFdrTvaux2doMNbfEa22mFRibX5oLwhY1GW2PdRrWJcixCzzxIp6Tl2VK3qh0xm7P93n7kCD+IjXp/4h/59Jcrzp2x46jbe0xJcvS+NVV27/VnxjE0+8ES7OFu5nk3Uz7JBjOrOr98QdWNssvYsTPAiQ4X1QHTBH/o0Jes439SdCqhbD8eyC0BqbnVepEfo33bAzyVfOYpmViv74GU98pVPzo7VWHcymz3YgsIVBZ5CG0T2DRNV+H17Th/YWvmKsdA+Es7n58hapXNNpjD5WKz/Ivcf6Qm9P0a6MHzG0C8guWFn77/5Z7+65YFR9qzxTPqG4GyMfLTXxcFxB2fPxvjn//JfYX90hv/l3//v+E+/+3+Y06dCTsYa6QIa5nSns+ov/vwvndCt143TUTfUwdXhtUlcW8MVbJleT87HSplbD712E2cnx/hs0EK5Xsfr8/f46vU57lax9RDJy1Ur+1teTVBtVAzYR1HDqJPoZB32eui1OzjoldEf7WG5SnB3P8NkluDm9g6rZGPVCLFfDCmz0DnlhKjbGNx8aizGCgxlqSrbNlTEcpJxY/NA0kkfRj3DQBF7PIWODCmX0OB6nOkoY4rjokAKjTEZbjuDS1l4/iBJMGst+LyPnd26Nz/DUj2W0vMZev0RBnv7ODxihcLYAGcl31jWN4ON7969w+XlB2eQeR5Nx3ZOx4JzolhQph5Z0OLg4ACD4dhe5zwpQMcxUZhwP/Fg8vlDujp+Tn0TGNQQMAsFgA6YcY16pyQjvXaIgox8Pp/mSo43ATtnQD5Uo6hySs4uK8sul3BxcYHLy0ubRz7X8fGx/eS54L4TQBLYCg8mnfHz6QybZYzVZIabN2+wuLtAhRQdNKCSpSuHpeBmxRPnI4mRs8fZhiTZuYEfXpOZjaTEqAzH6Bweo3dwiFa/b+QMrLpptbvGOc6KH2Yw8LkpQGi883eOlwaJ7ffVymX5r2Izgpk9lm8ch/xsMrFSXq7l6PQA/d5wlzncIvWGdwZZNgz5tFkRk8SWXTC/usW7n3+Du9fn2KZr3MMJ5+HhGB9/8TmePjsD+UddI15WDlVQr5aRpyu8//Ylfvrn/xlvfvZTbJMV+lELSTozw6pMBUzFxPL6SsWa7FKZMyHUZWL4TGZWO0VtNDt9NKMO8l4T3cMDa5i8jSIXcFmuUF9ljl5udmtKPKpHZtDn5AHvt9A6PkB9SLoRV9JcZGusl7HRHzIgs2WwNS+Mf5eKjFkSpD/pHIxRGfSwrlXMSdBouGoIgWIZEVIW03hpgSOjsLi+Q/bmAvO377BesrppibScWTn17WKG+/nEzkpUa6BDUFQAPWaSWgkzMzPqZvhb0Gm0j0qni/LpGN3BAK3BHiqk3CMHsNHJsLEjg1gl40pP53PLBGbD5nc/+xLvv/wa8WyKxWqBRbHBolbGolbClKXYDGYyoL4tsCBQ3xZ2Tpipw2dN0tzoSkd7Y4zG+3j+7GN89NEn6HS6RoPogr0uSLVK565ijQC3WOPqwwe8fPkSF5fvTSZs1iurijJdUqJipoJ2Str65xi5zEPGTSinneHlFGuoo+SMVt8pAenwuwK76rGhvyV/9VOBpsdrzHWSU07yQDJL8kjGUwjSBRCk7JXlGAKNEIjvKDsCTv/QMOA4uPcUBDOKTd+Hhq/zjCt4JvlqzgnuryBLXs5tGViP50HAS7pM4FayW4ad8V37SotQLgsMhQ4SB2o8GPPPJ4NMMtwoCvy/0GgRyJTe3zkbvBNdGIWBJ+kFyW+thww1PYPmXevq9hGBZxQYLE7f2vpT95Ak1AM3PSPvw2vKCFdGK+8nXa99oGfbJWLQWPFBG64j1zOsNBNg1fW191UVJYdtmMmoORKIDA3gMEM6NPqFKXjd3VnxzxUaqtrzeh59VviE+5d7Qoa5HORag/A5dI40b86x8UC1Fxq14Zg0VhmTmmcZo2Eiy+MzKfykz4bvS6bw+6ZbfXWNyUA650znMjDhqElctfRDIhCDOnzux2umOZMThd+VE1+v6QyJOkayTrJNZ5mV6ZKP33dm6WDnGsq5JIcI/7ZqKFYmBOv6fXtFc6L7aJ84TOyql7QP5TDRHg4DG+H4tP6a9/Ds7bBvEIgNDSvJKO1nh/PcOHYOg4DO8EGe+kbWcNWaobMrlKm6nq6lPhWSxQoqGc71a6z9IHnuHBnOqaZAuvZ+6MhhxmQoyzRHchBWa+xz6IxXjlGflRzWumrMlo3rKW0MS0QPsks4OlxvzUGof3QP2UacK/6u86W10z5+fC51pvlT9J3hd0Jda84KTw8ku5Vj2TnugubjJr8DmlVi6WG1bD2Bnx8d43C4h0GrhYZVqjhnb7xammOFVeTp3cyqeYi9Y+KexcKolHQvug1szb1O4jMzKagSBJ6Y9GW6BiX0Oj30hh2HuUn/xSAa5ypJDXNtPHOD9qkCE6Y7PcVJv9lE1O+i0omwdt3EQUp0kzGr2HqLtrsds62tIXmcGONAfHWHYhWjU2qQTw15P0LebWHLCiBPU2ON2St1w9XVZoTWySF6nzxBc29gDrcGKlgxcDxbIL+7N1rCLJ0jYXXTYoUlAzfzlQWeCrIl5Bs0GLgYHQMHR8jHe6icnDjK6X4f1UYTMf0BRtfdMPw8LxK3Z41yJrXXSHlpep46tNnAerpAfZ2j0axhzUAgK/yZoEjUfzvD5N173H37BsUitj5XvY+eoXpygLzdtuqXcq28q3iq0xa6meL+m7fWN6n85qUFIWn7bLfeYdiIMNgfYzgeo/L555awtt0foNYfoFFpmmOR7B8F09IL0ns7h6NlwvukKOuJxWQUJmama7MfLGGNPTFI5ddlUKxpQc/KZovl9R3mFzdYx7ELNDDTnL2qSgWK5QqzD++xfH8BxAvrAVUqFaBsr0UtR3FOmiA6BllVRUek78Nh+oX9a72fwOQ3E9S4v2g75cC6tAU5RLaVOvr7R4iOn6A4OkTt+AjVg5FLBI1alhCZLVbYpim2TNZdkOruPcrTBdaXt6jQNmvVkDPjfTaxQGDeJCV34WiiGCS2BvSuZw3t9WJbRYlVTVEL5WYH7d4e6geHqJ4eohh1UTSYrAHUm6zsWGM+m2KzXCJZrLCY3GNxdYv31x/w+vItbuN7xMUGK9qkrJQsE8M6WkydMaPm9PqAFEfKYFeQRDJNMkdOz1Be87P8W0kBvF6IeznHjx3d/Cx9Z5Rt0rmcVzLiSG7LJlSiFf9W1ZowgnSY8AYr3ySbhUekH3mGUlJ4Bok3+p2f0X0UnAyTIqQLhCd4LT6DdDmvY3La9yMJ8Za+GwYJ+Jqwvfxnel7OnfCBaPGEu4Rv+VnpvBDT63PChKGtx/vxes5B3txVzmosjgq4/pAI5IMNwod8XvaTU0KJnlHva9zCBuHc6rNWTeIr0oTZhM2k/0Jsx8+EiUT0wT1ec+FgflZUzaqK1mdly8inKfuUGFT60/Ty9oFRKLR/hUHCdeV9QzvK9pn3/wn78TM6XzoH/Cm7TTaQ3mMLhcf30Pft+kHgifeW7SW8oMCTbDjhHZ0pVv3oPDzGdHZuM2eP6p7a47wO5zRZOTYQNx8uyMXAkzAbEylYKW/7zs690yFWtVx2/cbtnJNtib4e22NO32nfsFUBdbe1iTC6PeNytftXyeRDPxnIEpabn4eJBWwtYVW05QKlfGt0tO1mZL5x4V/6Z1hCoTOgMyu7lp9rMGGbPQnZ32mzRsyqWOoxaz1RMxluSfaeuk3PJhzKxBgmE9PPmFnLjMJ+GrVepYL9Vgcr9jXyfTQbqNlnJ3lqVHtzVup4FgLqR1dYQp+gWzfOm9GdMhDkAzMMUu3kl08ysn3F/u42dy7Z0PbC2lXyWEIJsWHNUScrHtKvuYp2VncxEYLJ4tSpRj1ojFeukshsWiYFiUpv4yoo6XcVXg7314NPxZ0H9XAiFjKfLPeI+eZdMorwO9dM8pMVuS6i5wJX+qcKXn5HfiZhamOPYlDOJzNQ7e6CuEGAWPqQ1zd95tsf2B7xlH72POV/2ONJ5yU8pw82lHve0j/94pOtmzgn3F30f2sOJ1br7DWrGO038S9+89fxL//lv8b1zQq//T/8B/ze7/2+HbTeaGwDI1clKbJ+7Ye/jt/93d+1KhDjtd+4AyRhqUWSIl7HK1ifH4J7loNb8GmLTtRAVCtju5r7JqJ0YOdYpTnmbFa8dcZMrVyzTcssp6hDp7c7gKNez5y+7Z4TzNPJHBtWz6xZYplZM1WOaUKg5CtmQsfUbjHooWcUcp3tet3oPQUUQsNaQpTzqL4lDKDwOxIk+snXVssHx1AY9Q8FZUgBIuW8G7MvTefGCrMkBAQoWMN/j4280Kkhh4A+z+eKGi00o7b1wtkfH+DJ2cc4ODo2JzzptCrs6ZImuLu7w9u3b/Hq9UtcXV35JtyFZeTxOUmxxfkguKIjjnuL++Xk9OkuYsyxmRBh1hANJmbc5845TCNPTSC5r3gtM8p9CaGAhUAW58fW02fIcT0MYPMQB5nN5ICVk8uEUtCkzf3tSo85N7wGFTPnha8ZaC9yq/S6v7+3MfIzpA4jTaUBAFK9eYeGAA1/au9kaYwVm/FmBVZ39/jw7UukrHIp0xBNUZlPLNvAKfCt9RFilRmDNtyZFiBaLNFuRzh68tQCT9XRPhp7+6i0u+i1By7KzSqzfh+tTtcAPfkY7DnKTjipOsecG3gAQwwcsRrLjJ0sNd7s2eTeZcqVyhidjG2dmFlHRcj1a5BywgtgCw5QwW3WZgjPLm9wzmqn80sr/70vr1FvRzh5+gTPP/8Mg/3RrjqA55f/KSNu377B13/zX/DqZ3+H+d2l475t1CwTkRVPBYOALCUmNziVOeUIlSHpUEqkAHfAllV69W4Pnd4+GtxfI1LNDVHr9i04xMBReZWgNF9aBVo2mZih1q63bM8XzAod9dA5O0HrcA+letOCTGzaTOMxW8ZmLFLpk9pCAnxNxcTeSoM+0G2bsV+Jmkg4Zs6Zp0uSE1RyhAKfRippGCvzGOmb95i8eI1sNrU1SbcrxDkrnpaYrBZIktjoKlqsQmWQrVyxTBdmF7Lstt7uozoco8keWoMhGs+GFgSKugOwBxgrTy2QQ6CQJeao4T9mL7IhcLFY4eqbb8x5MflwgSReYIUCq0YFC2bQlLbY0HFRqphxdzufIktiy8hhqbMpQGbdNNtoRi3sHx7g6OgET588w/7+AdqtnmXYMvDEbKxas4zFYmYOB/67n9zi4vwcb968sWD3es0gtwN9NMLdcD0VU8GMIcfBK7nJ+wt0CyQbaPBVSwKW+o5AQ6g45cQ0GcOkRE/1KbArGcKfokvi7wrISh5wLKEzUX8LCEtnhIr8sXyScRa+rs9znLy/nLnhPITOO36eZ5ifU+CT88Bnp6wV6JF8lNFsDgdzHrsgiZ7LcNCjLErpM8npxwaI5llGloJaMqxD49jkmTeWRW+g86IxajyUUeFa6nv6GcpkXkPj5FyYPmbjU8qXXcbaQz8p7SMZ6Fp/zrkCjtyPrLJ8WJ+ggo6uIFIE+2oozZvmQvOsewtICqdIVnCuhEGk96T/eS0FCXUfh/GcXhUwDZ3ompNwP+seAvQaq/aGAkzaV3LQyCjTnnxs5HFupSvCc7MLznkqGZ3R0GiVga2zq3XWc7pnekh80h4RduLfWifJBWXf6v4c//c5DjSesGLrsXND19ReMkMxyJR2hjrXwTmHnA546FnEoAT1p1UZeyrfMHtO6yTsp7XXOVQ2tPomCYNLFlrQ2VONhhhRa8Wf4TpqX/J1nZ/l4qEHl/Ajn1FzLSPp8drydcqckqd80lkKsXEoV79PBmqP8zn1z3S+l0VyOj3GuKEM0vo+3l+aW43b/e0Dwr7iSc8pLBfOS6g35IDivUIaJJPP9chkrgI+ct7o2ZT8IN0g54D2sAJ3ujfvKxvLxg4XvNJz6DxKZkmXhfJXepFr/zhwrLOm+Q7Ps+SndJr1UAj2Ap9BDjA5M8Ozq2tKn/BnOPbHe9T2O6lO/PPJmA8/R/yvezyY5o52j88+qlVwONrHx0/OcLS/j17LVSDRsUBMsVqnaNIZlLFv0BJr9lxarIwJIElWWMcLJClZABwlMLEgg1a8F/ETOfq3rB6qVxGvM7OZSI1Dx1K33UWrXjUnCrEiMSQrX+hMI84vWBnrg4+S784x5bA7n6vbjhCN+qh0W0gqJZdhS5zHZM5sY9iQzgyb+2oF2XSBuzfvLTBUy1ndUkOp08R2r4/SXhdoNa3nEymWmBSabWuuvwQrqQ720f34FLVB14IkpO1h36rt3QLxuw/YzKbIVgts8wSdcgX5fIFtvLH+Tkwcm6Ur1Gst7O0/QengGJvjMerPTlFp1FAjJXi7Y3YJQyS8v2EBUrCxD7T1OIxtaRl44lqv4gXa5QbWkxlqa2KPBgvrAAAgAElEQVSpMtJyjm2dmbiOJq6YThFf32P+9r19Lup00f34GWpPjqzXE6uXKvWK2ZGbdYoGaf9vprh98cbo7Rof3jpGBdpiJVf9wKbq7c4AnX4f5V/4AvWjA1SMpruNclExzM2m6/EmRdko4lzVP52BZMiwHr2xs6kqy5UlrLFCh7nsVuUUNVDtRKi0mlgzqbeAVTtNr26Qk2KdySW1KrqjgVEUrecLrC4ukFxdI59PUKRLoJSj3qwho/5XEIlVfzkb0LtkQ6NEIi5ls3TOKR2AtHNpk1R8v6X1FttGDfMN/Ss9jJ98hO1wjM3BGPUnR2i02rYf2VuJWJg2Hu0f2o3reI314g4FKchv7lFKY6uKq9Fmv79Hdje1YB4ZNJT8aD0uKBfbkQXW0uYQORvbk96w1UVnMELr6AAYD5G0qqhuKqh5HUY7YcUkyeUCy/t7zO/vsJnGuJhc4dXFa9wlM2zIMJJmSFgJUSejAem8HvpUqOLJ5C+p4r1dIHwUssNwL+gshthK+phzK3wsHCs7T9jOnIA+EUkMC6p44j2T+KGvqGS1MC73FX0iwsqhLBU2pz34WHfy+8ICrDjW90Jcze8IXwpnhe9/H/YN9Y7teepML3s0ZmFX4X/hJ12P95Ucp4zT3Ci4o8Q0PrMo3fReGJCRDnsICjgHszCFHM+8Bu8nbBbaGw4bu/7LSnwK8aE9k6dVC/GNnl34ObQ5H+PfLHVO5lD3CQPws8Iwdk4DtgLhFdG8KjloN+++R4ywjvRFqFtNltJ/6v2z3MsKfiqhrOwTN/nZ0GYTxgrHqnuF+pj2k/BXiBm05+Tg137TXPFv26dbh42Fx+RP2dnQvie55of3Dh3pcsyHeI73lK/Ukpx99V24NsJRCjzp7AnLm4+S/cGWya6ihXjB8A4rgjxDRkJ2l6azBw3byh6xQEZmflHZBPa3+eVcgoDmmONqsNKGieas0PMJVfSNsSUNdR2DTfSnWT9u6wFZmM+kTHm63aLLfuZRy3S5nVPSnm4cxRvHqnWU/W3+0nIZTVbesJ+UDzyZ7KTONzrhKsbNB8YDYVLDKp6pioxHBaukmAjDFiFMBCKOZqt6JkST4pd/E1+wRyL7gmcZ5lgjrZSxYnCcOLJUdokztMPJnsVkHlJdElOxsEB2vpfXmjvSwu1sY/bltL5fTjYZpmbIjn5aq8By9IPWK90n/EVNVyXJ5EC+ZkpOtJflkvnVbF0tIcYFdSwR3Z9pUk1qTnV+tJf4OlmiTObRB0A/Zd3ZLwwMUSaxKnd3ZoOzxCCZO5PO1rLzEtDs7Xp3efnO+AWvYzrG+6/NXgsS12S/ab7sPJccBTfXz3xCDDj6uXNz6XwJoQ4J9Y3OVCj/7fNffHq21YNVqio321q1yeHhIc76bfSHVfzb3/oN68nx4x//Df7v3/9TvH711h6kFPHg1HF9fY3PP/8c/+6//e/wO7/zO+YYZE8oAkkJNjk6dk4dLnwBdLp9WFGrZa1v0WnW0G01kcZLy1h1yoNBvSpmy6VVHjEjyow4UiEUrkFXq0u+Tld2eDDcQ9RsWlNVyzxL3HXWydqc9XRsWhVN6oS+hI8FSXyGp30+cw2eTflksf2kcOZnSAPFcSkrj/eR8S/BxAPcZzaXrywKDVK+p8ATxyCqD2V/SyhTGSpjUJtWh1xRVq4Fn4f/wuxlClYdCDmJNEYJcX1eAkibhK+P947QarvA09HxE3z6gy+wf3BszuP1mhReTmjx3ufn7/DixQurfOLccN3j+cz3AOpaFVCvN7D5Oz4+xTPyREct20fu+ZwzwsBc1XNjks4hTS2ow3lQQG+XweEFZ6hgdRBtTeGCWVbO6h0HFEZabx4s7U/tA/4UiBL1jTlpfGWAsmuMAmi13DnwWPnFcY7HYwuq2fz6ng1at9A5y/ssljMsJgtGNpFMprh7f45tRj5sZm/doxUvTCjZ/tsw6BTbPVmFw15CyyzBdHqPTqttgafe+ADdkyfonpyi3GyDBKos22Rgt9MfoD3oocbM63rT6Dgy7/g04Sg6Ei+MOGZX6eT45pcMdixX2GSuKoKZdJ39vs2LOxMMGFBJNneNQ80x7hstK/BEqj0GnkiHUTnoI+p1cHR6gvGTE5RpoPuG8uz3xjHNb27w4m9+gp//5Z9h+uEcjJvVauRlXyOisN3kWK8So9VjXyNytZOygXOytkb3rPbxvLasrOsO0BkeWOBpPaxbQGldkNbNUeUZ3cZkisXtLTrU9dkaUZXP1MKmWbMMx+4np2gfH6JzdGg0KHQ8cBykSYkXS7s/AQGbLVtw3AzWimXvbXkm203Uux1MNhujl5SBEjptzBm1hRnFyWqGerzG5vwCd1++tIbJWZZiGc8QFymWmwzzNLbeR6S8YNCJThRSeXaaEfrNtgWRa+0eavtHaJ+eIhqNsR5tjWs3avWAcs0FUy2Bgo0lSRmyQafTwuTmGuvlEtvZErP3F1jfTXD99j3mk2ukZWDFJsi1CmLStTYjCzytVglmWWyBSq5JxRwIrESqWBAuL0q27gw8PTv7CAcHR+h2BqY3eO4IyqsNd/5ZXWvNtK8v8OHduVU9ff31Vz7w5IKyPG61umsCz3PGDFmr9vOAXQ5CAXo31ywnTnbAK1S+Dtw/NGwU+JbcNMPC0/zxPRk1OyTgXzNj3jv7QyekwK8cwQaEfLWgjLzQIRoqdxk1Oz0Q0P3JuJPcDxMX5LjkveysNho7ag+OR87G8BlkdEs+yliTE/xxUEhjklEdGszSr5L5ej4BdV1TukhGqIIn0k0yttmsVc5NXUPzyb+tp4GvztDnQmAk3W3AzSdvGJWN7/dCB4+qRmQk6/mkI/i9MHii5AnnUGZPvIeqBNmYtpZb6gcXsNM8yEB8/BrHzueRU0JBBV6H95OBLvmheZKulxEfZoiqIkq6VM8ho0vrxrnh97U3tSY74yuOdxWbvJ/GqQxZ7TWdEZ0/zpmc0yGY1frxmZQ5KMPRQLky4PxZUfCA15cRJ8cOHUuhwSz9q+txDGHg7/H865mFL+SE0fUNfFPHBVUWlgHoeduF+4gL5PjgtYRz6LwmFpXhZ9RLSoQqOaOI+JP3k9NDDhfJlNBg5udlWPN9XUuf0fnbjdf3qAtllwyJ0Dmg55VBujPerTrhga7YjMDAQSJsyXXmeyHtI7/H/jGk8dXek4zVft05QHwgOzSKTMZ7p5Hm1jB7kCjE62r9hfNCrMjxcGzcAzo7oQ4wHewdE9QrhqGLhx6CmkcFcngNzZHOAn/K8aB+qqJ/IdWKnJlykknWSR7remFAVTqIgSfZHdpzchia/Cfnr9dD2vP8PD+jTFvNuYx1OW8kT3cGtZeR0k3aa5pP4WaNl89K+SpZxHtaUKdCbLCyOZGcf9j/vqrM0z3KaJfM1nNLPzFAw/Fq3ZUwIVkvh4STt74iyVfT8ztPux0Men189PQMJwcH1mOYfbEatB03a2xbVeSrBMV0ZZXwpWVq7ASs5iAN2CaeOUpqshBkqQWMGKBgdq3ZuXS0MPBUdUEaOmus8TVlABN+mPDJDF6e1WxjdM0MStln6GgiA4h6L1sgxlGWq1/bjFQ3+0M09/rY1GtImc1bOFod/l/xnj6AzEbk8d0U2d0EPTh6M2bUsoK/fDhCeTxAqd10DCQJex5tkOQVkLltWylZ4Knz/BildmRVPXRwTacT69+TvHuP9OYWq/k9KthgSAdHwoSwEraLFUE0FvEK1UoTw70TZKN9rA/3MPjVz1Fi9jCD8K02uoMhytUm2HSbSX9V2i+bDZaJ8wXY3qxXLejEZL9eqYntbGFNwOn4I3VbqemCedani+wb8xjrixtkk5nRtrWePUH97ATbQQ/VBhlVKjZvvD57u+Z3M9x8/Rp3785Rv3iDDal2ig0aFd9/aMts6QbqjQjFFz9A5+wJ6k+PkZB9JNti0O2hEdUxJ1tFxr1AR2DuAk90UtGxtZhjtVwiMjaBpe0p2qo10sA160DbBaC2h4fmI5lf3ljSHoy2fmsBqsHeCCnpg+ZLJFdXWN/eYDO7R7qYoSgytNoNxFtYpntB5zJpwMn+wOQyVj/SNiYOZ/CKVEqkw6ZDlQmlPkDFPtrRsIdFvkF7MMLB2SdIml1sjg/R/eQ56r4nB4N3TOO3Ht/pxq7NGFuyXaE8j42iu2ACWRYjIh6eLRFfXltin1EAel1Px5bROo6GlpB43RggqWyNMrLZ6Rp7TXO8h1Wzgps8waiIQCr25WplvV83yQqb1Qrzu1ssJzNs5ivcLCZ4d3OO6+U9MubasyeH0VX5KhtPe2gYrOIo2SgvVPEkXMHXFJiQzlPijPSscJr0tfQXn4/yRpS7lpC52ZhviP8UiJfOEOZm4q3wZIhd+LlQZ0lXUz5KRvLz0lmSwZKb8vk1aav5a0mHyUYQJrXKjiTBcrVEteLaakin6rrSv9KxOwxTdYwT+jsMgEgfSO+GfilhcdlsCgwx0Cb94yqSXCuB8B6h/n2cOCOczO/I5hZGEI7Umjmd7dZNOlM6mvez7+cuKZn/QwwlffbYmSvcpL1AG1d2GH/K96FKOlW86/lk22l+GHiiLhAtOr8v/a29+bhKR3vU3vf9uKXDhVfd3mHV40NFvHCh9ov2uLANr8fPCPfbs1Sd7RPittBmlT3D72mtH7BNYXT/wq6PcanJQSY4fA/Vl+G0PDefh6rktN7aP3bWcof7VI0ue4SfNeyHzS4xKLSBhMXoP1RFORNNbA/4BAV+PmVFjsfHZreUXDDRfJrzCYajsT2DrRH9WQ360BwjgvVxJOakL4n2X5pYz742q9BJM0t/XcHq1YolmtCfpqonq2wqcvTY44vtJxpNl8RNTEJGmBJcFYuvrhGGkg9aNgypXnMmohM+sTc8XD/E9Ta3JOXjTs+tW+ZwhvYen4fzzrIQsqJtq2WrnC3oW2QiASlFzd+QomBBQFQ3f+Y2KxCnCeJygXWzjsRa2ySIyL7SapuPjc9DfES9yipqy+4XC4uvdjLZVWzt/Z09snFV96xoFyaql32/IyYvV8rWk4wJQmRoMlsPufP7sdefJQdGFuxfxQlaxBI+8dZ0BHGTp12kTrNzUfouo4PkkfmjKXfXLljJ3+mfZuCJvUP5OSsaYdW5T4I1RjjzjT9QWlYqnsYv8FOxemoX6Kk89Ok13xPxhQ+ccR2S1DGkCLtL1/Gn7ddt2bCw7HOeZ9k83AetmivskX0Y2lB8jX/r/RDDl37w/OmWjVL5JjcN6epk+DCIc9Tr4fjJMY5OD5CsV3j15i3evH1vVHXVSgNZ7LJm+d3f+q3fsof6gz/4gx2FER2QBDTchHa4fKDAjGcqpLyEZp0GqFsI0hVQiHIyktUCw/09zGfOue8e2FVP8Z5xnKDeau8aspoArzknuFXWsBFbA1bdxOezw5A4p7kp8VIZy9lyd2CkTPld/m7BDoL/wOCSEJSSsaoub7hKIEuRUCCN9w93NCUCLTrkTvn7LCohgoDqR4Y1F51rws9z3riYMrR0L37GAiGe0kLgQcadhDavISDjHBjOMHeZLy4zjsqQwJoOcdIiMGBE2sVPPvnUAioWzvGOznKFm84Zv7e3d3j39gJ3dxPc3Nzg8uLanNrMGGu3WxiNBhj0u3j+/Axnz54gqjesfxYBP8fA+WIzTP7OOSKgnMyWO7CnZ+ecyxkgA15Gcwhw7DrVEnqs5iCFRe4izCxRdM6zkglr2wu+JJgBAvESs0IqqrqINQ1lE6S+KZ3mm8YZHSeiA+I8UImxTxGDtxqnDrIM6Z0yZWAziXE/m2J2e488WaBDcTebYHLxwegweA6wjrFNYyxmE9czAAy4btFEjjl5rWtV7B+c4PToCeqdPqqjPtpHY7SrXZQlvLawDDUaqtHeyDLK6HcyoWf/XcicApAGrjVs9efQ3s/JaTyzCisL2i7n2PqIOPcHq9CUoc215PMbgKk75x4DMmzSfPfugzXMjcpVzPdqeHr6BKPBHjq+zDvfuGi/BQpXS8yuLvBX/88f4Nuf/i2QLi3o1Oi0rDS2Vt6iTDrPdGO9mWqUYzS6LfPFOYqscSBKaNIh2Ios+7TZ72J4sI9S1DYjejWdGGVFlcb/ZIrV/b05B6xaiJlxzMLk3hkNUTncR+X4AA3O49mxBee4v/hZMyLnK8vAZBO6UtWdDwdiylbpA29cNtod5FHNmi5X2hEKKjHSKmaFNW5mcDGrsJFwYs0cS8yUvJth8e05Vq8vUEyX2NbXuJnSoCqQV8vWS8uCB5S7mw32yg0MewNTmGXSBe6PEJ0eo3q4h2q/jW5v8JBR4b3iclAJABoIYtAojjH98AHp1S2WHy5x+fodijUDowXWJWDC4PpeH/XRPnI29cxLuJlNcHd347L2waA/ZSrpCZzMHw0P0R+MMByOcHJ8hucffYJ+f2Ql6NQVjys2SWnJpAYmOpyfn+P+8gOq7P+1WpgcYaanUW80XEUstsqGd5zKluFoGRpO4Loecg+ORCt/985KlrznG1cZIvAsPUT5ZPqq4hS0lLccrALj/FvGkQzH0DjkWZYhJ+UtPSJFLeAkMCHZLkMxBPLSYfopfcDxauwKVISOcBlOofzkfQmyQsNBek/6ZGeg+GxC7R3pzDCQpXkSUJc+5Gc1XjkgZBww2cQoE3dZNQ+c46SvIVWqgnlyhOoZ5NSUscv78PfQMGXTbFEYGb5IXWWzrTl7XPjmwnK+hrpXiRAC2wqwhMEf7kuevYdkEodfbJ5KVcwX051zVkatDDoZ8cJGIX4wUOwr9Wwf+kx4GXAci3T0DoT6LEgZTVp/0YyEhp/OfhhIUMBJ+8EMPx880v2l32TE61k1Fv0U3NE50Xi1twW2dT05SrQOmhsZ8Gbk+YCh9pPbUzrvLitLejc8i9ovocNGe0UObAW8NB86oxq3Ag7aH3pOrjv/cU9pv5hTy/DH1vp/ycHPc7Fz8ixdb7Fup/+dikM5MiQb+NyaIwWa5HyX8fyw99w9w8/tzpnfG/8/W+/541iWZHkatSZdh87MqKzs7lmB/f+/7gI7wC5mMTUzPV3VJTJDR7ginVo+Ln5m95A32BlAwN0p3rvvCrNj6pjO9+F5y9HfQPtNZ0kYHKwsbK3znWcFs8fz+T3Fz1Q88ZySIwoEMieqFs2NF9kmGh/X05znTrDcESYZxHPIsJZMdbyT9bTSvGp/8tyaE72ma4eMC4fT6R4SHtVca59Izum+NHc/BvMiIOT0Walqq1Fv/4dsQl1Dc+lGcZqH3FbJPxf7MBxbJEvICaPzhK3DPzm8tK/Yt7yWy0xP+EsZmZJ50mn5OZHO0Xd1hnMZkOsuzXOuYzDmT6sFFGiTwygSCRNlSlZFLEcYjneCTm7MkxkLBVlKRqAj1FmnZ//yw1t7cXVjF2fn1hx0bWmF07A1K5GYAX0evXvmjyNrbnbeX/Tu0xcrdnOvcoIej0RJaNMALzhiyFp+3C6c8l1BxE6rfTh/jXrd+lTDQu+Wqp2cPtubREdfIDKYRQWGQ4EgAfaL6xz67pCA1m7ZANq6VsMT0XDMOPVMcoYyh9Phky3HU28wTmIS4+x3u05j3H/+zKrPL83O+lbu9Iht2Hq2chy6aVZtvVxau9+z5tWZrZoVTxQbVJteATb88M5KOPi/3tri4c6WMygCN9Yr1+2i1bdlAR7dOp7bI6ug7SHR6eLczi4vbfWffrZKu2fressqfajcb3y/U1WGe2W5r7rz0SmK9hvr8F2r2Go4tuHXO5suH6282FgxHFtptrBeq2m9i55t6mWbrGZWmdPva27DhzvvA3V1fmWlQd+21+fWIgDV79mSxDGoqMsVa+/KVnka2/1f/mbv/+f/tM63e9tT4Uhl+8EJGlXMDain3/yTtX56brU/vrJVt+lV/t1aZJfv2CcktC2nnmNCP6HSfGbF3cjKo6lV5xubfPuHr/d0PPYs58HVha8rlHD0nypf3fhc0DuJYKAHiQjSnXft4sULWzySfU4F1chmXz/ZFnrD+cypjKiGIhEremY1rVqqexIdOJ6MeK+Aa7eTbZL613nrjcjmd1m4W1ul3bYdyZtXN1Zln51dWPP6ymm5z/rn/jlPjt1EYqjsLtYRWjsPYq02NptNbDYfWaPYWHMCPeODVT7fWWm8sM1w7Bnn9Tc3Vtxc2rZLBVzHZrum73/oJPlfoqdZu+nBOZym9aLmv0/Hjzb88NGK23vbPgydZo8+WHdfPjtd05Nt7G47t7vFzJb0oE6Z5lR3ub0rPcCxS1iKc7ZcRA8P4XtkiPAmclEyRrKNcym9i0yVszoPHsu+8NeKwCS6Ry4/w3cTsl33VOKGcL30mPRUrotCzh4TD9xpmXCSAhwal54ZPayqIqff3uErC/3m+CijXqN9gjCNdI0wrLCA/CrC73xO+JHfqeqUPs1xrJ55tpgfEgvyAI/wn+Zb7wl38n3XeUXMrfQw88jvwhboQmFO6TXe43okEstfpspjBbv4m2dU0iL34m8lqel97CcFKYU5tdY+1m3gF/7lOE7rCVNKjkFzPcceEGbkmoyF94W/ZLdKR+e2j/AFNHBam0Tc4Wt8XK9YY/mHeRb+6Vn4eYpxhHV0DrTHcnuFa/A+uopqDG9mlHCg+vmgU3GOy7/M/HANJQDyOoGafM/p3sLnOi85nhNWcUxL5U+qesOedPlVC9o297+uwjep88118kCp5kL2grCs1hJ/NPRwXIO5xtbE3+7+oAL/RiSR+P2KqMTCj6HgFNeFls97PBEUJ8CEzzbiW7aCBBX86T4fs3MSjGEOo692qWw3lehvxX39Gcp8p7BVKSjvFguq/cIGJnCGJ5gxu++8XrH6vuoJOPiXCNjDXET1D//43FklfHvyXeS+Cj+jZXpDlRyzCK/M3Re0t1q94YEoglKzzcpG2EgJV0r/EDjy8wJzFdgHcZa1B2HtHdeVy4e4AfvGgyYURJTj2anQ5jMuX5lrmEioGi7XfQ+At+j9BzvTfL3xqieCY+1O05l3hEmRx+yRsFsJ/EUVlf65rzFVPuE/IJilPSEbR7LCfWL78HtrH+WywmV5iUTLo/8DHKVzjLuONYNmludynFwKDO+yZV84FTr6TXue9VMyHUkuFA0xDj4vuaczxM86THRuRx/p/3NbBx38e/Zdbic7jpDDLU1U6eX1+T4Ml8iohOJMioGfN92utdtNa3XqvllwbA5HU3uacHh2Dq7J2uCz/ORa0K5pcun1AYDmYd25lYxuF/JwYhOl9Shk0KDRh5ODqIBJt9/zHjP8D2WWStGoSkAwUK6HsCiFI4ZNxnMQLMERXqun7PeUzU3pI/cmk98BQOkoWLmO+hAxXoIn8F3ngkobRII3N/z5nA5hBPFadnlxfdgI+QHl3gEeIkqaG7f8LkXKz1wxybg+NXb1nVNDjjkVOJKAFhgKp1AI0qDsCGVNCTpVBzgV2r0re/36tdPHvXnzg6+xlKUrbAOIRebpZDK1x4ex0y6SjXaHgxqh7s7Vpg0GPet2WvbixTN7To+cCtHQoPbSRiVDJ4R01RXAahn9nZgHZSMQ0Dgo0ZTVKyNc86M167Tq7rzhbyK01WrNFVw438yz+vinYmcOpgvRWoBvBBb/WCspdgE4F+RrAPXsoLyUZcL+E1+uDG/tGSkxd/TN4JtOe3Ixs8pmbe0CeoqhPXz9bA/vP9pk/GjbBVVO0MoFJzHgAOrJEhzzRLsbLe+79fzyufcvKp/1rXl1boP2hSvPzZxglVmz1/feRAQg4Duv0eA+6zEioYml5XuMs5soLlB0y/nMK52YD2gCiZizdhE0jLJTgQpfx3pQLQKg4KyHexvKiPnjk5GMu7tq26sXL52qjywBKWkBt9HnT/b13W/2P/6f/2yjj79ZdQ9wrBiVfKxnoxIBGgJPZTLt9oWXv6JMBTwJwKBIyWb1zCn6XfW6QeWwL3mDweX4KQyy1cY5wqkqIzOw06hbGZ72Ut2pQIpu16adhlVfXdvl2x+t9vza18NlJtkg0GZMF+6k8L1V2ni5qoNqr/Rp2mZvbhRWaPDbb7nDoNyFw7zuyp1MwfI2mkVuypGhQu+pLbQJ06Xtbkc2e//Fpl/ubboeOufuiiwZlArl3olaA7qLi3rbK9GgGGwNBtZ98czqV9AxDqwBZUpqbvqd9sybFaYsLK/MWNHk+JttH0a2+HZv9x8/29PjF6MaHjqOab1h+5tzq19cm1cuF2Wn/wPAPwzvvRElFSA0XubMuwFQ79nF1aVdXtx4xdObH36yq6tnLoM4g+1uODYFJNAD9FRT4Okbjo9Syaazie12Kyv2gP+5yw5eX8xpuc0DqcltBJ38DPrAIxvLQSGZIvsAUQLrBK2VMZUbNVzb9VFqfpo7PyVfXT8lfvKQsUGHKuNLYIHP5/zuXFtOO+lil1EpMCgH+dF4iEQEgW1+Chy5E2cdZdaHfZo+K0At3SEHpmQn98wDAxq3A/YsyywHJtxP48uNQQEXyW0ZlnxW1UUyyHQNPguVVwQMI3CgQEIsamFQpQrUSCfmY+M1rqPPCGDx03U51JA0bhdtSqL+QqZvaGyaelnlxoeeRYaU1jt3ZmsOGS8BfY0p+pel57GKGxuaC/QN15ZxLL0jMKr1kf7RusmRoWdSUEPXyt/X2N2gSU7141hjnPq81jtfU+lZvaaxKyCQB7V0HcmW03XKx5CD1xxjCRTzXWGkfP9zv9wprnOr/U4iFf9yfKDPaM1zx32+zryvwJG+z/syvuVoEF7RWZVTm/0gjn3uybPIuaHrsDe0t1l/vutOvERzJkePxnwK4iUneD/HiVyTa8mIyOWH1kHyQzpf8kV7REEQ7SutUT6fMhDzfSM56Uk4jaDiON1DWkucHZrbo0EX2F7nVnJNziydM72eB3pdzyZDSfeQA0bzITmhJCE9j14/3a+5bjw1oAg86ftax/x6kvtav9MzAP7X/JAE5vOY6GX8fOIpyIJjuofOgJ6dp8MAACAASURBVNZf+lF6SXsarKz3uL7bHBXROoZukDyX3MmdkRqvrqe1ZUwyVHP5f5BtGXXtUXYHls73mWSQ5vi4L8JhCibUHs6dt3xPeJMzJVkiHcf7HoBNvRDwa3mvokQlLb0wsL1d9gb2x9c/2vXFpfUGfXdw0xupTnITrVRJjGPcBJeeoHXb2n6+sqe7Byvv6cWKDlnbFEaA+dwKspGTo2e4nFm7EQ5q1pbAk3Q1iVD04twToKDCh/9kMcfDhM7CNkq8/MwITbgVeCKhi8WkJ5D3+6lVbLmO5EMynrmWV9jt9467waPtWsNxN3aLU/R0Gl5B0nn93EoXZ7ap1W1L35HV1rYLdFPC852W1S/6tu8HLgNr70Yz293d2+zTF5u9/2DFdGLlUvr8zqxRgk56784Pb7lZphaq4kly9HTqnZ/b7ucfrNzuW+X8wipUO7X67hByuhr3F1DNFuwGq8XcSiS5bvdWTGa2gMJvdGt7HKOPE9s+TZ3tpNVvW5leQgRp1ti/C5tOnhxPD3p9q11eWPHiyppvXlr9bGD4BJhHsAQ028X9yGYfP9v46xfb/dvf/N5QVqLLvY9ogcyuWaVctcbNKyu9uLTmL2+s+vw68HtRsXaz7fbf+O7B1lQ9I892ayvGEyuPJ1ai7xGVWtupVz55Ty8a2reDYg5bwJ2u3a4Vc3onsc/MKlQvtZveJ7Z9fW7FvGLl2s62y6nNv3y0+YdPth2PI5hSBz9DGwnDRcuq1eid63tzszTbbmwMY0sz9mT8Cx8G/1y2LFdWIymu2bLW9ZXVL8+t0h9Y6/LS91upCOzpvo0i2jV4fCJhnB1VYlR9bXGgQWE0sfJqbvv7e1t9u7P6w8QT/RbDJyt3W9b75UdrvHlh5d6Z99LY7sIxyB4n6MSa8tMpjHCo4netlm38eGej9x9s9+XWrzu6/xYBPzObbFc23G/toVja43ppa85Q6hHCntD54nxi/wsX0Jg++rIcMZF0jrBqrneFd4SZ5S8QvhJek6xyvJCoziQThVuYx3Dch28kx8YaT64HpfdObQOo4hiP/BfuVznJQpf+yTEWY+P+88XY94QwLnhEfiySRoSB9VO6hPFga2O75jpLcyHdjjM4x9O5HEcfqSJFeifHlNyD55JeF2aQrmX8yDiuo/Hz+RxbyC5kXDyX9KHsEu1tYTtVm+fBID6bJ4fxDPqe1kMYJ8eajutJaM0SPoWTpFPxm0hfKEFJeE33UWKRsPfBtsGPJVqwLOlO1wvfovoTZRTilmxhZ3IINoUcR8rHo+vka54HoTQOfgprSt8zHx5cWSyN4CJnsJ4Cfsh90YNSgajPCscJ8/D8+Do0Dq17/vzCKDozOkeyoTjv7ofzQEXIPGx6ruVrhW8pBcRkV+V4R/Or6+qMH3AQPi7WwVU6/i1UW8hXH+c+zpZjFY+qOELyPX0YVwo8odu8fxNJMehT2HBLm6BM3W68grlPewr+ptKnVLYevqREt+bnrGye1DDbRf/JogBHhb4lARts6H0zqcJuVK26K3ulNhWxe8ZEtRNJxSRa1xvW2h4TQXOMLzm2pWgHtjKCMTUCVzuvTsVP5ckb+NQqJZtuV/ZIbz6qvRv1Q+KDzrv3G6TfFEVg9GM62A2BJxlvbj9LHlmrHskDVO7Ww74mqMQ9vZInFXLssPs3a/cpEgwLKsAi6GMXUfQS+yowJL97/AN6RAI4pWCacFxMsDHZ8a1OBBWVSJnbzW67tqKvXy7fZXdzrfV25T2y9E9BqDhTsVdU7eh+/nSe2dd+Pmglk5IpXMaRFJWC/VROKZ6i6+ucS8816/RQPPZly+1Ql22JRUy4PT/nkpGHwWe/lK4GHd/tTkeVKOaCxjAOxBnNb7eAZrJ+yl46yeaZTpZOpaR+UNzEy6xTRoEEEIKL7+jgU1GCQgYQMwlE1HzjJEoBFqDViKCNLxL3W6898ESkVQqIqgg22nA88XFHECMmlTJ7qnXc+d8JwemKNwWd/PdNCBspUilunkNll1SykFGmucgNcC0A98yVvhxMXIPKHByXp6XSzLfGRCBESik3unRwlWGhjaB5DaVxfGZtmFNDTo4M7ikFLeMsFH4oJzIvcYKwiRkzlHjek6l/bW/fvrUXL17Y5eVVBBQ3IRhd4RQRDYZCCycvDjsy3KhkYs1wsiPQGo1oro0B6IHMdsODluwP9p42N4rQhb8HtXZ+6LWvVJbLugqYrbOsb80jzyVnxKDXtm4nAlVEs93QT0IhKHqJgB/LpAmuSthxMKE50LoLvLkiSefD6ShSRojWlM+LSodruWDKyiN1OB3ALVZeKeqKDgOFctrl3Oa33+z+4wf78ts/bPY0sjUAEN7YxK9KJWE4NDduYFBF02n17LJ7ae1Oz2rnA6tfnlm3d+5BmeUwKNia3a5nLtaeUfV0Zr2LZw7sD89MtkRWYk3mXJEq0pz2bblwY8T3fbG19Qbu9TD8BYQlmHNlr8g4Cg6wAQ84SmRXrzilp1c47UKJUa2E8Kaf1Lff/mZ/+e//zf79T/+fbccP1q5VrNmouIGGYqjuo4kiRnsFuhzvS9Z0g8uzgeoNr0iCs7xLg9q0bqwJGaTeS2g6s/UMWoyNOxcwbj3TdB+BJyjnypuyNbt9K/V6Nus2rfbDc3v2yx9sezawSjoLfsYA41RNDMdOi7hPxlgVuq1SNPGlQSPnoozjYNA9cLqXqcZypQW9CQiF4MbSaU4ov2Wc5eXKqpOVTT98s/v3H227m9uKprpwxm83Li8lx/nZr7ec7gUqk/bFuV2+eWXtiwvb1WuupGgSnRsGMj4ki1jDqE7deeBp9vBgxWhsq/tHe/z8zb789u94763WaduS7Hcqnq5uvLqrVqp6z4HxdGKfPn3whARqC+Ey9uwaOHoXOw88nZ9d2tnZhb189YO9fv2D/w2dCIkHkpd8HllAIAvZQvDpHufAbmOPjw9OhYqTgQqrrfcsDL5d36veED76A7hzjiAuhs06zieg8AAAUjCJ50Z2cL75J4DP71zTDRoaiGVZUAelngx5GfGS20oCUGKFHHvf0ROkwDuflYEmfcC9ciCgoETuNM0doDI6GavoKmTASI7JcBBw0jmWnuCeGqewQz4GvSeDJDd+c0ekjE6uIVnNazIGc+AqnUqSgyoA4hmPsprfm/WW61cZCgJ8CkjIMZDLpvz56OLkTVhFyYWMS0kGTmeQGsNqjqRnZfzxWTkqBHy1BwJLUGkWOiLuEQk2rgO2e0/04T1VvvGd3Pg93XM58MvBotZIhk+OB/R77qjQXOfzpoBKvg+EMXh+OX4Zn/CEnl86TgBbYzsFn9qnOdbR/sn3mD5H1rCcJXp2yXA+D47UGdE1HY6nQCtYQ7/r+/oc39f50F7Pnds5TtJ4cqOA97WXeZ9xKOFIQSRll/E51ljVGcIUGC86r5pD5lRZnsQ1hBe0xponXlfFvZwrwn8yZCSrdA41Xq2/jHnJ/dN9BFzSudZn8r2VO1ZOcbDLnEZU7Pze2saYwmDjfeE+jZH7hvMtGjL/ngzKnUinWFxrprOdzw2vce6iz9QxIJJjFsk47eV8z+o1MspPny1fJ8k57RV9VmOjAv8Y1EkZmbvgrefZCTzlsl/yX7KU6yipT84xrTnfUwJPrF2iqawc+w3mTjllb0s3eSJio+HySPtWDjadDe172Sc6UxqXHHCSF657U4WWxps/n/aK9jxOkFOdo70bdkuwX+g17XN+ulOSwAwGNk6lStWrThxbUSlUrdlFsXeqvdfPX3hSHYkuzfO+1bptawy6VlrFucbKJ/Gn8OSkrdN5gceK+SQSB7wX6tSxZrGORDISGqBwA+cKIxN40jmCCt7hAwlkq60Hn2gETqas3xOn4T4yd53TP2EUp99LCRFFqtwiHdjZGkgIoZoSGvTUA8b3Cl2kC3pAhMMKyjXG0bgcWKXftubL52bnPZvjavf5akR1zBiavL0zDDRvzq1y1nXGgGK2tNX9kzVuH+3xH+9s+v69VTYLq7dS/ykcdlTut0ver8kD7FRbMQycWiS0dvu2urnyvrT0HN0PzmzXaTsLgTtQmJtNPDuUN5vFwpajkVMFGhVRm50Npo+exLa8e7DtFJxfsbrT1NUSvU/DFmsS5Ba+Dt1uz5o3N1Z+dWOlm3NrX9/4eMr10BOL+5Gt7u5te/9g69GT7f78d1uTMLVdOu2SyxCvUvEmF9bqXzh7QPnNtdVevLD6xbmVGl2r0gy+2bLFt1urYKMu5k6Ft7q7tdp6ZVUCINOp7TZLGz89uS1MkiNjqLWbjn29p0R/4PtjS6+sfcXqZ2dWubwwO+tZbdC3aqlppSq02GNbfPliC6p+niY+d1AYdi4vrdHuW7XdsR0JcODyGgEPp5uxFT2pUhUDTnAFc9cpGQfblPHQC6sJ/d2ga+VW0+qDvtvR8/Gxxwl7NXRx2NCOxag4XkbfKJLBmEfoAJdfvtj88xerDJdOO0if6NrNmQ3+5Wdrv35l9X7fGvWOLWfJ6UfPNeiaEh2emBDwQxWlwns6zT58sN3Hb7b+emuT0b3Nl3NbNypO9/1YrO1xT9P6pa39LIVPCmYI9XhyGYbjMY2dfYc9mQcr8oCDZLqc2NI/coRLzp1inlx+KbEkxy6SqYG9wjaXTS1ZKd3EtaSzuK8wnnwRJPzyWbHhSOZKTko35jhB2Nafr0QiXjjE5Sg/4vwIOGoM0nt6brfpnTzlSCUsvSU9WEtJYXouzYN8eXxfWEnzndsR6CzNt/CHruE+oETjqOfOHcD+UCkhUcFCrwhOCUfcx2VCamEhGy3HAQpGHAIZicb2IONTZVT+XNKdTnFtsb/83EumZ60gYDrR8+frrDXSXAjbCG/kGFf7Wfsjny+gD74/2YJQ78nW8UB46uGjNRbWkP9N15adq0QkzYvGmZ8NvqN9g24hWUI6zX1i+HEIflSqnpQtfM815UsVVS/rm+M04V7NPz+1t073j88ZAYZDD/YIhqmnoAd+1oEthG90DvSabCHZR/l93ZZLvrJD4Mkpf4/+Q86/sCgVRmF/HH27fvap0uY5S6G/8U0p8FLab32eeJ2a9g6BOPYPbSzKZp3tMWnT8VIp6Ofm9EbHp19DPpDfAsVMsMKwJmAlfLT0QPL+7CTDg9W9F2L4xEmcOS9HUJu5ku9c8sbpRE8CT5jzBHiQsyRuUA2F/5KWH1NYkWhdUDlSycEi5OtLoGm3CXpY6BtT0BtmHc29zkCOJ6u9tveoh67Qk26o+CyinxKBzvlo5NWvJGrQW2oNAxntIlIPJeQDDGCsa/iUj7SR2PX491Rh6HYz1VXsoRRwRHcqgCgcqz3KeV+tqTpbHOZO51bPQv9CzTffx16UDUAQisRKnoln9qCZ+m2zRxhzJQqGDvg4JV276PPE03gu+bM0lzqjxGeEyWVX57qK5Jh8vnP9JFv6aCsdfytd9tt7CSQcdTKsdQga5aDoceMP2EJPHKfLw+m8cZojZYTngpMH4W8cvxqcC5WUQU+AAoc3D6ZgFQEnGS7t1JANminGJ7oqFOhiHo5AjCpKuSVQ2JSMH/AEH6Rzn3aDn3CzjYoZxqqgE2OMflFRlaGgkYS5C4TEXZlPdq48JXD5bC70MWihH8PwlqDPhbEEIhtZ980Vmq6lKh+9lythKYj8usyLxsRnmSNl3rghmwwyzTOBp7g/B6buc9Zqduz8/NIDAi9e/+z0emROtlpUT9QPUXruA9gUcCXwhKOIw8F93CnQaAaoxpghk2AbgtwN0DVrW3PnnOaIwJNKBenRwvoosMM+5P4KPHFfcebnc8+95Pjp9tq+Bu749ZL6kmdBxTNHduyMYEqi05Ij9wAqU7aP5lpUcgKHKBTN/8EZnebd920qzWRM+QE9rPlq4wEUn6/V2razqe2fhvb0+b3dvvtgT18/2mYxt9USGg8qRih6pQld02qNpjtG4S0nhwJu9x40D12CSufWuBpYud6wDr17bp9s9PXOOcS7L6+t+fLKWldn1nr+wueez9FE0AUUFIQOiSqeHUZDXAeKBQZ29HZywAG9G41vE++ynBI8i4AyGSl81jNLfoeWhmsRJA7hDS9tZHNgbN3f3tnjb3+3//Gn/2Kf//FXqyHkydaFKq8ZhmINI4esMPYVVIJV+hURsOi7E6HlVI/0Fypbk2xLjGmMKkD1rrCaVWw2mXp2JfQTW5QADaurmErRsJhMEjLrKIvddzpmUOy9fWVnP7y2JecCisAU0MARiGNjdPdgU7IYaaicmj9C+Mc+gpoOAFCDXrTXJkXCqtAe0uiSqgcQQ6I0QGESTFptlj5O6ATJypx+vbfhx6+2WU48Y2gKPVjKjiWTwwOfzYYHkOtUh8GrS++8yyvrnQ/8+ux/QIvOI2PLHY+SJSH7d851v3oa2Wb45IEn9tOXv/2bFZu9NXtd27S7tj7rWu2SzE94h2tWbjT9bD083tnDaOhZjw7mV5GksJitvDExAJeqt1ev39jPP/9iNzc3VqFKq9M+lCIzTuS/645ECQHtI9f88uWL05bR4+rLl0/2NB76fRu1CCRQaeVnthoVT/zN/VuNyDgJY+pYKYRcc5lQjsyj3HGms+sGRDUUd+6Uzw1FGa2SK6fOPVEbyYEvagDJbMnFXHbk+idPRBAg0XdyhzHPIEo/OcHksMsNZa6dB1DyIAjXz406PbN0We74Peq3yIrkupoD1xsp0CO9mRtm+rwb+ZwDwpWJ+oBKuaMujoqnU2NHcyVdyfty6mvuDrK6EfJB4FmUBD53yOVUgStDWQa7DKpc18opIcM7wGqcMz0v+i4AJEHPndPJ5oanGweZY1YAVGBVei4/p7z2e//5jKjQtDfy72su8mfIwbuMLK2R3mNuNJ48yOayLTXuFY7McVMOQPPxynDMX9NnRVejParnkKzKg7PaVzqr4UCPc6+9K1mn9dR8+1lOFAnaP9LxGkv+LJpHzlTu+Ff/lQhmH7MZuaZj10TdowAjiTcC+cItPIcC1GCXHB9q3HoNZ7moQoTjNY8HYyNxfgvT6HV+/l7gSXPLPdxZmBz7jE9GlJ4tnyvtFzkKYtKPPSe0j2TAuP6uRY8jvuPY8pBZGPRNCoJobtzASjSFubzj99wxo3kS9Q3X19jDgDzKJe0/yRjmL5exWv+jDAq8Fuf7SFWTy2jtJcl1fV7XPa5ROB7inuHgUA8pNwIrQfuTr52em+dQUkQ+F3p2x9hJlsS+TwH/VNXLe7J9dHZzB51+V3BHthXj4blkQ+hsScYJ64bjKvqD8FzSdVo/rYPbhZlM4T6HM5HsI8kZ4Xqux3V0L8lD7S05Lr0JdXKE43bHkVHb761dqVqv3bHrHXSWXcegnW7XaeSoBK/12p4QVNpVrN0gAFh4v1D6JG3p3TdduH5YjUexr6CvgzKI9aM59mRik3H0t+U97fE2tH9Jj+K48SoanAkEnUie8sBTomuh8fY25tllb1o/sKb210oBynTG6QGBzeE9mHDcpeQVkrl8zlbQ0lQ8uYu/1/TSHfSt+fzKSud9W5HA6ckWdaeJs9nKFrO5tWGreH5lu27De+9UVzsbf7mz1sdbG/32zjZfv1l9v7FKrWJFBX2Hz7qwLUcahxb0TQRWnEK55DSGjVbHlvWGXb566RVP237PqjfXtu9BvVfzwE1th/6PBNRSUdj0252N3723/Who7X3JGncfbUoF/vDJqtudNcHt9ar/995RpYbN6Um7WTpVT5O+Ws9vrPLqmW37XateXVp7MHAmiAXrdv9ou6epFcORze8frPbuk9OLr+dTKxUEMnHWOIu2PyN4H/aI3fmZ7a/OrP36R2td3djWG7KXrTx69Aq58ujJAyPTT++tul5Y05Oi1vY0m3tGNvuS3krYMu4xLJcc55YHPe8Ru1nCaGBWHZxZ5dmNlaG8G/Ss0eraFtaL2cjWt1+t+HpvRq9aknCxQ6+eW5d+15dXtqGalkFDXVevWb1Rs3ajm6pwI0AQZzraHqCrilrLqXz2VYtKrFbdk8mwLUjkXE+C7ovvIbdCd4Q8cycfTtbV1vAjkUG/3BA8fLTNl6+2+PbN5n+7DVuyW7fWD8+s/fNrq15dW73VtVat7Qw7XOeQ6JrJQs7RmOQ++o08Pdny3Ufbvv9k29t7W81IGl7bY3ljj8uZPRRrG+43NtpvPQmPtfHAtEG9mZItcVJDda6KdD6XqiGE6TUOyXrhBp4/l/HSU3xeekd6RWeX8ePUlC5V0Ei6IWT69/61XPYLJ0t/SF7zmaOeDvtEuktOSmE+rbnu7WuRglnIjmZLrDThbP6eGjCouA/rn2S47uXPRaA/688oXXvAVOk7mr9c1/p1kgNVMlNzrM/lGEc6ILdn6SstPaN5Fb6R/8r1bMI2oiA8UH15O4pUfZvRBOb659SOkh7Mk/6ESfmpZA/mjeQz2YiyI6XDfB2TnaQ5zLEy91HSXW4f5Jg8x1zaZ8Lxeq4D/kg9ReP9CNgIj+k7SgJirArWydbTM2puchwi21B+VuEi/MOeUAGzTkoiQcDiy3XnPQnAKbFTPmX2sPSp+pLna57jT+GK3H7LMSvMOUd8narXM3vTi1zT2ZY9ne8n4RSNUTan9iK6WGODzSvsBgIWqS9RNfC/+yLaqSJnOT9UqimgKYo5KrjBM/43mBGGLxLbCVARSEdmeK+nIpKtU/sUT6jnP4E2/Pf4ffkOe5CKplVUh5Nohg2MzwrfKcnS+PnnxcYIGhH4d78RySP4Ymn5kRLDGKt8DPK1b6p722L/UnVDf6ASLUKoZGbZKzaZLzzwtKuVbUHfKRhIssqc9j6CcV7ntV37vkB3gZEcN64jzuD4PiXQ53YavaMIqsGK5HR9XKta8Qou/JGzcSQOEYQh6Zs5oiULuUl8rloLzHLEl8ckOl5HY+g9Vee73ZTiEOjKHO/KbmTM+HpG0BRnQTuuJezKGekNun7/o7/heD8CTxR0eOCqET50p0ktR5817ku8hnk52L3JT+my0PVEBLxlwyr5T7qFuIC+m8vgU1v41NaUTNWZ0XcPMnrQae59MSoxoXyBjBjxelf3UXa5SVFqnCUSIp7NUC4O/W08aNGKZoW6UavR8mZYblCxaVlY0ZZxCLbRJLEJCEo9Xjig3J9JGCfu8VCee890Z1OrYTdRS6cvSRVAfAfns5xNVNNIicyWCozg7A8hoGijhEtuhIbgjVLP3KjMDXdf3GTESlDzk2e5urpyyii+LyAQxuoR6DBVuSPzoJDVCDc5oiQ4c+cKv3vlRpYNymsyCpUdICEvx5iM1VBaKaiAMVCp+fVwdlxfP/OA08//9L/b8+fPfT1oBO3GI303DO7soEGKzMzgmOV/gJpwOFAxAwd6zFlk22kjw+/L2BV44nsY31ov50JdhVNQRjTvUYmlecSJn88v19Oh9jE3a95A0a/paV4ReIrvBJhS/zEp2RzAEIDIlTpjyT+PoScQJyXkezDRJqF4pAjlQNDzMwZ411G4KCIqSjbjsdPsTT9/tIePH2306b1t1ytbLae22wYI2gOUmh033EoNKOBanrVnq8K6FSrt+ta8OPNsRgB2v9qw5dc7e/jtUzgAznrWeXltg5c3Ztc31up2rE0mXbPlysWDHWSooXTIsnB+hqDuwLgGzPEsTKdTUqUqR/aXKEViv8S8C4jyHlkFzq+azkAH7nEUSQ1qgartyMSYLWz5NLWvHz/Yx3/9b/brX/9i69nI+s2qlSnR5QxB27HZWYfmz86rX1g9Nd9DBnUGVOv1vGmvr6EjvjDwV7M5aRfesJGKMzfO2f8ekNh4kEp7EMdxv9Mn/Gjz9dapSAyKwuc3HrgrP7ux/vmZP4P4VckuJehEoGg9fbIa1U7Q9fk9ImukINOAaiqC7RjKNGzttayMkUfVE5QdnpAFLUTFtlQeeePcpVP5rTCMR2P7+Je/HeghXGHSI2/Qt06v632hzp9fW+/y3Kim2lC2Xico23IjF4MW50SuFI4KNs7pmsxd5DYG22bljYu3w6dwANw92PDvf7XNPCrptu2uLXiGyyurAIbKNZsn4HWQ+6u5V5oxzziV18tNBCVTX6/Xb36wf/7n/+RB71KlYu1uz8+7gLcCBozNleUmKDyg33t6GnrTaa+Eur+zh4cH+HGi79iSPobI6nguAkuc23436GEBg/pHdS//ZKBIJ8ggE9ByMJCqg/VdfUfzmBt8Lg9TEEvGYOjbmp8jPutUprud/63KNRkGudGl+ZBzVmOTISwAzPtOeZHuKx2lql72vsas7yqRIOTx97R6AkA5gJKj8PcCTx58T/JfiQ85EBPg0TNKl3H+GCP9HQk8HWXyMXsHpx3rn4Mc6WM5muXQFqCS7pXOcOqB2dzn2x2xqeIzAkMra0F1kxzDB711CIKF4Sf5fnBYpCw77SuqnI7OhiN/ONgH/ak94CI2ZSxpHmQsSwfJyBPG0jrnzgrNFa8xvlzvaN20v1VRlRuZWjM5dnMwzO+nhleuzwSaeSauLd2dg1dhrVNZkz+7zpMCNfnz5s6T3MjUWeP67GHuT1+JA+hOjrXfA83CdMJiek7N76nhqmvodf3Uc+vs8lOOdc4i+4zPKrMcHKu9qO/KEOVzJAHpuXJsqDUFZ+bySMFgPYf2O9dQdqbWXJ/J91COgVzHV4/Uj9Lvkgsaj/aO9mguL7EX5NSSESInRgQ+Yo/IKcK1cpzK7zyfKslyHM286Xvao5Jhuoeoj3lfz69gi3RIvn+1rpKv+bPKhtHZjOc99kPQ/uVzOu95kEx7TPs/rhcBzzjXsnAjI9jxfS16SehZdf4l8/S65LQ+mz/TcY+GTsvpZOVA0jmVjNZ+0TzoPloPOc+kW7Ru0gX5eVXgSbLy1BDX+dAzae3CgA/9If2VJzdKPuVnMN9bjIEKdGxAqGfAtU0za+/LdkbAozew57uyV8+T4NKmCue8b41Bz6qdZtguW/qwtZymbg2NHnTGT1Lg/AAAIABJREFUi+j36vEBpxCLwBM43eXrbuvnHKeGNwWHou8QAArqT/7hMHKam4RLy1Q/JvvI9w+OmlRdmhi/j7Z14u0fQ2eZepmAYV13e9/KsDskK+WcYXyixWZdhvdD6z+7tu6La2tcX5i1O7akd4nbXBXHrDwLPZ46zy6t6DU9EAF+Hn/6ZvV3X232/qNVhiNrlgvb7re2cP4zAiuFUxY6hi3K7izznpoEpai6qddsvatY7/rCyvSbouLs9Ruz60tbt1tWhpZwS5+EcF5TgbWEou3TZ9vf3VmFJNKvv1kBjThUQ9zTA7eU6ZQMp+J+VfGeFkXZc6ud7q9ydmaNV889eFP0u9Y5P7fm2YXT9q8WK6uRODmZ2Oz+wYq/vrPZ+NHmo6GVd/QIi+pI/CEc1xZMHmdnZvRrPRtY8/Ubqz+7saLT9aRLe7z3IFbpYWjF11tbfv1k69mTVcpb24NfyPoGZ22jD4UcqTiP2PfLCgwQLWJUNl3trOi0rfr8uTVePrPG5blVWz1bbxa2mDza9u7Oim8Pth9P3Y4rqmXrXr2x7rNrG7z5waoXF7aAftp7tgYlEM3BJb9D5oT9LIotglX0Y8WuIFGOXlc47AjW+PnbHWnGSBQNLHl0WEMpjs3VtJrtK3ubLaY2H97b/n5oxePQVn/+ZttS4TSOvT++ttrbF7E+tY41rGbTffS0dnkG/aJXiqfEJSvZkuDpfGaz+ztb//reNu8+mt0/2HIx8WS9cbNiD8up3e/W9lTa25ieGTDw7MlwRyas3c44JJymnkiuw8DriT7piD+PjkfJRMl94Q6+y9x44CZhb/4W5soDTGSz65xKb+a6rNlsHapNJVuFaXMMktsdwoL8pJKM5CP+KemN7zMeJZ2w7rmtrmf1gEo5mHAkm0+p9mbzmfW6YZ9Jh0jmMC/IMOkQ/eT6Grt8Qzk+1H70MSeZKt2p7wqTK9n1FEtKD4Dttba5rhTmEv7m+krgUeJzniQk+0pzqzX3xIK0H3N5K4ynNhGMxyuc0n1c/oPNoQ3N7AldQ3ZuPSXY8nlhWo3F/aaZbSccx+vsMWH/3DY4xTqHtUk+vZj78N1pTU/XLd9fGpfWRWMTHhBWOg08ibKQwJP7N+hHkxJQ8IU5pRqBAnRE6psu3CRHOff0Sp2MyvkU6zMXp3sn97fmVP7eRxCdlexNnpMKZb9PCg75nkY2JBuPs8W5Eh5SIqjs2oPswq+WAvKlrDKlUYs9wZjwVfKTvsCysVhT/51kB5LoPIBC3WoEuhulsvu7K/hxNztPqoH5p0YSNvIdGQaFcwri4qOS/9PPoNNxb30efc6rpUOPSA+E0dKD3uIE9z3Mgv1d8Ws7VrwfHfYlY5V9qfO9ru09uE6fKE+cIZ2bn/6fpJKowlrazqbFzv2NVDwRiHQcrcASCquISrg6yaCpknG/PbJb6Tm1H7zSBzpYLun5FhF4Qq5T9UQ13RKfGhV/TEWj7j7inWOU2FcEnkg+1h4Av0iO4FcWlpbe9rORqp7ch5gCT9IN7Ef5XLDdnsbTQ8KdzlLI7ehT1eq1HGdoP6Cfj/KZMUbQkmuBy1SxWU6+2Hqi2vMvcU5SIq0/j8cY4nX5TRRP8P3YoH/20S8mnJ2f/9xeym1PrnlqV+b6qkTg6eA4gTuyEkEnSrgksJ1dcUfAiEmjORVUW6FIiV7yT8JBB0/R8AEALKOEY3O4A5oycsBVEryA4XYrMm3c4G4EPRkR/6B5iAny8r3UbMsNs0QFwfe8KV3KWoXPMTIx9hHQqgQVoDcOh5sxOXgUeNJiavJkHGlhtHD5wdLvciL6Rk2BCJ6fiqd2KxxXufNKC5K2wn8IPOULy2e1UfldQSQZzdqQEoS8n28i7qFxSih7oC5lSwBMmB8ya3hWNh5Uey9evHLn75uf/tn7O5HZpYongkxa8+MhCK5UgSMBLQQW0XEpTQQGmzqoKKJEk8CT5hBcrz3k1FmLaGyo63IY1A+F1/gsz6IDLaWrIKhn3JRCCQOWMfTdoe/CHhq52AsOulNQyceU9g+Ne49OwwgSMscCKbp/Ps8KPLnSTVSNUlzuzEl7lO+sJhM/Vw4E5zPP3NoNH23+9bMNv36x0ftfo5fSHK7lvTUYD9nU9ZbVGi03JBq9jlcs1axqvWrLs9Gq/a73coKSo7Uv2/LLvc0+31lBcAugedazlz/9YKvLC+teXFjv2bXV+j3buaFPlVPJ123tfddSFpjTdBRePswcVCsl74OmtdUasJbKgnKwm0CErztZoWQS0HujVLLr9rmt9xhhZs1O07lqt5OpTe+H9v4f/7A//+f/0+6+fbVaeWdtGuXut9as1DxogrCnZRfl0OUish0JMpHJ14Umste15Xjs8kw8/BhBZKvS7LZdb9hiPPWsGjmwVJaKEvLstkbTGvScq7eJhlu1f2b7VtMzMgkQtX56aeeXF9akAW+iX8NJQfVasdrYYjx0g9INS5QfmRpQfm6jhL6gqoPAWKtuZc5hr+1BKAJEyEcaeEElIUMUupcVzYbpJbVa2/s//asH413+IXv2hfev6l2cwYBnrcsLz1Ale5f/dYx5zyYqG9nA7HPJB8konWnOCGXKHiiCHm+ztC2Ni8cTm93d2+RhaLO//91mo6k1Gy0PPM16Tate31i13fLA03ARNIw60wSZ5DzCAMY58zQZ2wzqlGrVrm6u7Q9/+KMHvQHdvUFQfkrZS04wVpchm1C80O95Nesqggjj8ciDUaPhvYOLkPtkXmNIpUab+60V69UhcxubWUkRBMCVre37QKXXKZvQdRT6pRxBNFURad9zHddPKbM4n1MpYJ5Fsk1OWTn9+YwCQDLEBHilI/lbDi2uL5CtygGuyZwgC3Njhe/lQaDf000yhpD7pzov10+nQQitU+4gFVgXMM2diJKnCk7JYNR8ua5h/yeZrR5PAYIik1p7/2CspWoTBeVyw545VUIG17x9vHegfTAUoN1JwTb0Ab0FtDa5E1/O0tyJLSPrsNedho+ki3Ash7EbiRL882ykXXDUe/Zj1mvPjf4UoJBuOcxJlggjXZIbl9qr2icy+gQc8/XgNeER7UXpNM8Ihoc+GUa5c1pzlBuWuQOL7wRwPVY450ah8NSpsXK61xQs0B7NDXOdr3x9tH+Osuy4dzSP+T1klMpAZLxy2nJGhGN0X33X1w+q0GVQDQnvaryqfModT5IJWrPQl1G1obFp/Fp7z6pLzk7tofz85edFDgLe117Kz7qwo5IqtJ7aL1o/7QcZ4XJM8Tpy1AMCGc7NZTPPIbzrMimjZda+0/OGHDj27tJzyR5RYEHBIwU99Ey6jz6vfX46D4xD51sBQZ0lySKdFe1RvZ9j71NcHnN/5F/P38/3+unrWp84O8dKUAWepFM8aaARPQ6lQ7mugkvShfl8ym7RnpHuirlKQcDUM4/30A/MCesqZ5XmlfsrYK+9IVnAeFR1rntKVmh8Otun7+f7THpGciTHxr5fEiWc9jlzkX/WcWhKbJRxr/l2GbVaBsU3bp/N2rr7sg2gYi/XbFBv2CuLZDr61VDR0T0feI+nSqPuWBUnRB0bA8y/WNoe2pnV3OaroPhs11o+HsaBw2jjPURSn0j0CjiAoFRygJHYoP2JI6SNfMUmIbM0ZZf6eaTCp1K2fspY1pqcYrTxJiqYRMfjZzdlkOPQ63d7h2pCz+YFk8AmwvOtVvbw8c66F2fWPD+zBglU3ZYttztbQOlMjzqaq+/NWr2udV5cWf1qEJVE45nNbh+t8uGzTX59b/XhyLo4n3dLz44GRxO0Yx5J2oIKyGUnNhdrwRihtNlFc/FSq2VVWBqev7Tai5dmF5dWtFuePEWSHVnT08eRFaORNUcjs9tbp63bTG8j6bQwT6YiOAG2dgdZtWK1TcX7JZUbFacGp2fwFhqh1y/t/O2PVrm8IgJolV7f9vVmYAnOJX1sn8Y2//PfbAyGfHy08nrpDAsuT5ytcW/z1dJuLm+s1et79Vbp5tI6P/7gVVBkUNt4ZNPP38zuh9aaza0YPXrgZbma2ho6aPwj2MT0mdqk/qxgBSjGalUbb5bWok/ezmy+3FjRalvt+tIaL59b++bCKq1zx+bL6cjWd99s9fnOtk8T93eA989e/sEa5xfWffPGmi+eW9Fs2gzbZLdx+w4nrxzUOAiF57ABHafUo5qffee4xqm5CGqGHKqXw07idwWe1OPJz38N2yfYOEi4G1OZNX6y0uPIdqMnq34cG83mywP6O72x5tuXVj+/skatZY1dzSaVwA9UgikQ7bI5ObY2ZbPx44NNv3y19fv3Vrz7aPvHR5vPxzZbTW1Wr9pos7DhvrBRubAJJhU0jti2G2zGii3W4eRjvAQr+YnMguqQMyqZlAfAhV+k33PsxHhlR2huJcN19qXL6zVC4d/T6eYYpt3ufJc0Jh2OXFbySh4YyOUDr8OQIjtDGFsYRnpTOFkO/QP28D64YNjw97hsST2eQudHNRY2Av9kAzEujUkVS7JdTp2XJO7mukX6QPgKxiPpZu3NHF8wJsnW3OaQnpKDXn4Xra38RHnioIIh8i89PT0dZGe+JuwNnQfNt+ZWOFC+MNkC3Fd2GWuo/QKvzMHeSDpC5221Xll/cPYdlZn0sfCinl/zlWMoBeVy/JHbEjk+k67WuWcMVL2qx1+uU/17qTqJz+m5tI7CYXJi83w5fpfN5/usGn2DvA1GSsBBZyLHCfrwHthElTRcJ/cBoE9131McqzXT2POzcbA/oPBMjBGngSe3jeiplCUSytbU+eWnggR5YFD2YY5NSUjh+8hOZD7/8JFoT7IX3Q+5jSpSve7nyel6F67ryKOhoobnaVVpMxOtGWgRQVoL1K6uD2t1D0Q5BS9xG/IaUtUVSThcK851MByBIWA4wB7mfYJQFE6gTQk+US3r1TNG4Cl8bTZ8sloqWMgxmmxcBZ6W23WE9KlIRv5GwZb3Hl/RUqXYRhJB8KodfA6aPw9Cpj6dYDkvScIGAz8kOk9/Pp5V9Nf4z+jdTcWxldzfxfXAB+gi/GPujyR+kTCbJ6awJxSb8MSHqA4XXpe9w9zIfqCSxc/0SWGJjydjfOEaYrPgfKpilOsgF+Sb0D22tv0PFU+aW5jFSIx3P5FomD2/PsPIRtOu4x4Wdanvad+Lobtzv3Qu38isPsWckiG+l5Ntmttcwvs5ltcZk131feAJZxcNKdttDwb4QXbeK7JyzLZELlPgifJuhNKWGuz0L3e6heCqWh9FnjVWZ9EPdGW+L4Jejwl3Z1gRAIDAkw88NWgW5zBBMBnV/lNN4NREPAVaaOiKQiSjzAVwOQI4ZLlI8DEOXuN5c+NfgoTx8Ly5sNYG1OL7WcqqXmSMMfbTwJMmPV84DE8p21xBaLF5TZtbzpF8I2iDShkI4EjBa3y6R4CRo+LcboOjMhwA4Wy9vLj2wBOVTs9evvUAFMoYEOSKdRuZpgHEwvBGKDIWOa0IGvlzVsLBHUCp6QKAA+YZ5sk5S7mgno19LEUFkCXIIVDI/bgO6yrjU+umNdVnFXhCyOG89AokSiwRqslp5GOnDJNsgu3WK1SGw6GtF2GsDvp9695cfudYklKVs1nKLldyzIGUBhmDmis5PwTCmJ8dzvJUKeaVPvTBGd7b4ttXG99+tfGH3zzQC9Uea0rPG6qc4Gal+eqm2rBap+NGBpkPVBCVMRA6Daue96xO9c7WbPHtznb3Y7P5wiaPI8/qePHypRWvX7vR2XvxzJrXF1Zpt23PmYSTHWo9sgToVegNEkvei42KJy91Lps7/HUWNDeqVtQcuRKjwtCB7N4DI81+1xVGw+q23e+MJrTQTinwNPz0xf7tT3+yj3/6LzabPVm9Rsbk2vltMaYpI8bpvNktPROS11tU8NDjqFL1AB2Bpz29pNirZH1sCDRs0DYeCKoVJc+K8/2GQuaaVAUhl+p1z4Itd86s1u16Fmzj8spaZ+dWVOvOBYvQ3r/oBz1lO5oIwvGPAcn1qejbTmeu+OgJQPYGnOJk0bGmDuRLQQEJV78RIOp1rNRp2p7KJyZ4B789xnrQVxIo3awWtp4tvBpw/Osn+/blq62WS2+eiEFPBRVVTj3oP7gmtCV1KAjbh+ohePfZT+xz/uWODf3O/ah4Ys0WWxreL83IumHPPgxtNZnZ07/92Z5wQJSrtm11bMa+u3lmtV7HQdUqOU7cwVsJkOoZZQnw0cdrOBodKueY/5ub595X7vzy0pptaD/Pv3M26Ry5oVCKHjnK9KDCQYF1zvLDt8/+N+CVaqglgTvmD9mDwT57PMmaj+bCBJ6QLZ7ZnDJ5clnKnmHdyXhhvpTZJrAvB7SMMDmw5cxG3uT6knvwP/+eQK1k/NEp8H1fQcl+rqnACmdR3OQyeqS7tN6SWfk9ZcjImFOW+kEmZ/1W9Jrv47SH5Mh32ZYA1+/pPb6reZWjUrKU8cg4o8eWN/RW5knKGgtduTNljLEGmmMZezy/KrcFgmQo6dm/3t+6447ruV4k8ytl+9GUfZ2y03hNcv3U0MnxgWT7Eai6tskwSzh0fDzecyEqyN35mf75uUvUr9oXukdu6HmyQvqc5l/X1v21nvwtZ7g+w3u50Z+vk66nNRI2OXVySA8Lowhf8Eyqds0DJzku0XkSnsvvL7zC8+UGZf4MwgPaP7mTXboIYJ7jKu2jHL9pz2o/a98y16oOZx7k4NazSsdrX/C9/Jzr+bmuwH1+hgOrxb7SeuV4gu/jKM33gOYqD5AcNs7JL1rbHDfyET2nnCM6C/q8zjNjgj6J1xWopkqVzwc2XgW2PtDOhS2Qn2ewomRg7pw5nLfiiBkVpJSxecSYRzpnBUM4L5IRuUNKslKOAZ0brYvGy1jyedfYdG+tR+6wyrG/5NeBvi7LUMs/l99DY/F5TcYhPV6Paxm4WjLBsWy5fjAKHcMmRwdrwlg17nz/5HKV3+UYJiDi+yv1tWAOweFylgm/81P7Vff8bk2TXOf70jH5uZRM0D7TtszXJJcj+XzlssLlQaoA0hq7Q5hkppRBzu/fOaJSv5rDsxC865Bss7fSdm2XjZY9b3bsrChbrdjbD0XDAzE4V+i52YDat9P2Kih6EXi1DX6O9cYp9hwz0DOI4AY2vR1pGxeLWar4D0zg/6n2TVmy/O0YOtkH3kPU244jBVITcDAfQafU0+Zin/ojp57E2jciIVjgpknNx90ZhSOJRD768tSqNmh1Ds9D0GkGhiuX3CYnaXQ7g8fFy1+8Kp7vkP2Ls4q9M5nM3UlGxRMU3QSemKc9FOgPT7b/9NGe/vrOGo8j65G5vJ17/4gylLI4w0qQWUeVCME1cDjBAiqNcWER/GCeKaWpn51bDYrlm5dWff7CGhdXtmyWrN5oky9m8+GTFQ9Daw4fzL5+tuXXr7ZePUXWOzYGzqmUue9UQlD5U6LTrNi+HPRNUPPQY7V+c2PPfvnZapc3VtTrVup1rSDwBIUQDqz5wubDoa3ef7TF49AWj3dWWswMjc2zeO9bK9ntdGo3/XM76wycXm9/NbDzn9969dgKGqQCSsJvVhqOrLXY2nY4tPnT0FarmW0LekjWPLjhVW8pSdE7kuKIrVVtvtt4Qh1c6p4Q2GxYCSrI6wtrXV1Ys/vK53w5f7L1w4Otb++dEYGgV73bsf71G6tfXFjr1SurPrs263acbcEztKE1WoWzK3RX2Nc42pQkUW6Q0BYJGPhqQr6H89ed96mHmjtMqQhzGtOwJ/hX7zatCtvDvuLOPgK2+9XC7PHRFl/vrfj2ZOPp2MqdpvX+8Mrqb26s1j+zdrNvtSL6cfBPQQFPIE1OV+4FlR89kOmftXn/yRZ/+5sHJNfrhc13c5vtzUbrpT2WdjYs7W1EVn2lbAX0hdutnfe6NqU/bpIpnH2uy/OTGHfIks96KUlGSS/qrEumCYvKF5Hjw1O9rcBTjoHk04jgSPgS9C98LiHHhRmFb07xW3wncK1sA16RzKZ9wmmCnHrncG2+V67gUA2na1wu8JQ75ROVpwIPwlTSTdg3USHx+z0efX8k36C+q+fjOx4wS30Jef808KTPyH7hb2E35ofX6fcsrJF/XklV6ELhPz2jcBt0qXw3ErPDb5ZjJb4nzMn+FB7lufIx6frCFrm/j2oK6UXNgf72/dUMKjjhthwfSm/n6y5dGutz7N92ioG1h6lIF5bxAoO0zmJp8Grhk8DoKb4QDtG6yz+pz8kn6PovY9Dw8VUoLth5MIDAk9vHVPnuCoOWloq3nNVDc6mzRXAlnx9hK82Xxq55ybGIb+fkbwyZEr5hYV6XdSQ1e4LRsW+d1pz3OS96roNeTzdhrHqPn/haI2AeQR5ew0ficiz10Y6vwgIVlag8J3PCtdaLefS/Si1xvGcje5AkA9pGwB4FDS++nd3WfWRQw3o1GR6kVGnkmMoby1OJDP6OqiBwCi12PFiLX7S8d2paziA6fU7PSiqXithb4I1ri8R//slOYa54njXsRV7QvXcfn/fMq4fvh4ISKo0KErGdXi96P+KHI8lEwa9SN9havI0GVdI+tmir4fNdRA8qn+da1ZPZvRiGinCqLUlK8jYaFokWzt62I5zjPTTBQy5vPVkgAlJuw1dSwmUR7WBk89WhhhRdJq0kki7y+5Ngn4oK3NfJf3x7iZEs91VLFknn5/tT55bnG8/H3wWe1G/P9+YWuyzajngfLiqZs555rjeYilpUDLtspbeWxuhrdny2HK/rHDVa4dfUGctxvmPsEx+Cvqfnkyw41VGldqux94hnyuimrJoggysThDLpKtDtFTjFdrZe4BQiC56ATGGVeu8gZGXgMkh+d6cPlROpd5ODmxTBdkchD04UkkZfKUuCwBMT7hFfslP2OJ1CkLtgAzCkDHMAEY5jHLB+iAE9KbPYAxStttFcmt41AgOi2MPgosyNCC/PmxvbolJzoys1f5MhJsNWIEMOOtFJqFkxz3B9fe20dYxXUcADgki/oLwPRko6wPnfEnpSespKUTaoBKyEFH/L2FWASbRKuoY+y3zRfDKUPWsWQZ1B/9wDT69fv7Yf3v7LoaeSKp78XCdhvFiEA129W6TwqS7wg0YPohTdd0WdwKsfxmTgIkg1/+o55XO2hQItjGApLNY1r3haro7NF3VA4rnoGxNCTs4PAk8r9koyqvzgFonSYLm0yejJho+PHjzgu8zF1ds37qxX9racI9xLYPggRJKCFsDwbGjRRCTHqPaLwAUVT3zOg53zha1HQ9sPH215d2vT+1sbvvuHGwg0oaXypdFs254qrnrL2v2B9W5eWdGo2r5GwKVuLYIhOMo7DatfDmwzmVqDhn7fHm17P7Tacm2Tu0dbjcfRTPlf/sWq/Z41n11Z++Vzr5Cped+boNyDJ5yKJwn/OhliiZqKcS1nUyMziPHLKSrjgLmivxDBBYJqnFPWkQqhzvnAAyr91lkYoeyBGtVAM1sNn+zjX/5q/+//9X9bcffJdsXa2k3WcWW1UmEX/YGVdmFErvcrr1ohw6NN9gdOYxoQtuhz1HJ+cXcgBH7yKqQGRi4ga7m21T4yziNHkjhQ3YpKyCz6RJW6F3b+4rl1X76wotuxNTzsezI+GjboDmzSj4wSz6RGCK82LvMIPK3nC89CoUIJI7a03LghHNmf4fgq7atuxO74LkZlt2nWbfnvZIK2mj0HDm7YYaji0N+sbTGbGf2NZr998X3LHDvYRNHWKtbod6x7NrBtp2mXl5cBnnGTJG7mg+MslY3n4JJ7KbijYOF8Q7CG6rWtlelnkNZ0+N//1e4+fvVA5brWtCmNnZ89c6O3RGPIVshWsuMIfNGfrVytHc5OeV/YeDJxYwigPxpP/Hz/8ssv9urNGy/Hdtq9pDiRVZwXGWqtzsC/JyBKsEkBBweF66jOIyDF56DjoxfUfD7z1zfLoRvMkvnIIjknyRYUdazu6cZQqkxxg70IGig5nSUXGa8au8uBjczgNVX8Il94T/RbAui50laGI3MoHSknoGSI5L0yDj0DJhk/zCXzoHFJX3AN6QVRSigBQw5dBSZkaErn5YaRHLN6TYaB79MDxWo41wRCZBRxvfxZAkwFxRT/3LmxiYanAjzeEyP94wyxp3leyVBlBHpF6nZjnXbnkNQiw1X3cf2YGqvyeXc+JMegz9du58HfXOfnhr+yTvP5YpyMXwZHOGGOgV1vsp6yhDDiAfpy/jI+GWusiZy+CngwXt5n3RiTB/9TwFLzrbHKecwYNR7dV5/JgyC5DssDK5orfmpuhYW05tLNwh4KHApo6775/fmsnAn59aQ7dcbyqrXfC7rk95ahJ+dDZFxGlqEwlfb/6X3yPSlDStfj+25opbOfn0ndX9/h+gL2MlA4V7mTQOcggjmxH4Rv8+CZY/J90EPoLMpRpPvoOfSMOqs6LzJ6js6FI7Vzvq9zgz13kKi/moIXBJ6E7RUE0hnOxyI9w/mVY0oYmPeEn0i8khxS9abmj3tyNvgnJxuyzHVt7djfU/tYxo0bjskOcJshJQ5ojSXLc4eSDKv8TMhZJ7mns587t2qpue6p00h7WmdXMisfF2PDkNW8cC03/lIyA7+vluEM4XlF1cP4D46X5DQ+GsaR5MXfkutHJ0bgB/Qd95bDmTHyn72Vz5H2XS4DcieT9J4cI9/LvZCbGqfOyan9pLXR/svPnuuSrDm87idbS3ra8VuysbS3Ym7rVk+9pZxmd7exV92B/Tg4s8Gu7FUtrwt6DTWj4TVBHBKXmsGqQLXNvtbwoAA4Aqob7JzlbuNV+jhJqEI5npeQ+zsqa5I+cZ2asqZ9jaigSvuXoNQAjJQCM34dnCdUu4PpK2XrTaNaigCBHMg+Rynjd0cQaLvz7GPwJ/Zyrdv2KiYSkEiyanWg5W66gwdHCDYZDgicev3epc1WS/8s1HCeyJmCfa6/t3u3h+jx1H52adt2zZO6atu9Vzztvn6xyd8I2iZXAAAgAElEQVR+s9bjk3WLvU1nI1vsNgZTBE41WPf8PCZqlzzwxHx7xnqi9qt1utZ+9sqKi2sPPl39+NbmXapTqnRbtf1ybbu7B9u+f2f7D+9sP3q01WLsAScPDsKewpgTpQ6+hU2xsk0ZpoWlz1Gr0rDpYmP7ftdufn5r63rbWlR6QbXH3JO812jaZjazxy9frHT3YHOCJA93Vl7MorE79hg0QSWze87m2uyi3rbe+YVVn11Y4/Uz77/EPmlSFfvwZDaaWGkytcXtvc0nY/KQrdrguYICEAeU2DfITvd+xCT5lehDW/X+X/giCCgWnaaV+22rnXXt7OKfbLKc2nTyaAWVRJOZlVYbK1F91W5atTWw89dvrP/2JytfXduOPrLlanI67rxi64hjYt/6/qwGhVi5Cn1e1dYk65WpDig5JiMgEnZ5OCFdv+7DSepxtJSgRMVT3apWJ8EOp2JpZzUa1N892OTDJ9tOFjZfzKzWbVr3x+dWXPRt3+1Zt9mzVrnlthJyQMlk2JOyAbxXs7fKWll5OrHlr+/t9r/+Vxt//EBtn62rhVemDTcrG+53dr/f2P12bYt9yXapd0mH/m3e+zn11kgMPu7URK6kisoc3wrXSO/lsl0+CMYoWXfErnEf6Yr4IyjNhI1ynBHnPXxp0veS2dJN8gfJryD9pXGoilY4QHPJGJBNsGXwHeQdn1F1iZISCDyJas9ldXHEt+hud3amIJEqqdXzmcAWCY9HvH5swaE5wDLQXGkNpF95NuxwYR7NkfAT8yZ7iu8Ke0tfs2cIPHEdYVK3uRPecv20o6Irkl+kq7XWSkAngZzPMFdcm+fU9fCh8Hm1HBDukR5TYpj2QI7DfE0szo7mUDpTf6ODZPu5PZRsc16TT0o2QI5zhXdFs6h9l+MUHxMetpTUBzND7MU80BmBF66XJ1XJXyfcJEwsrCfbT3pYY2McGpvbqSQnIOc262DiwefKZ+gLX46qX92Da0jn+9rCOJKSxoXrhVWE2XMbVOuaY2UCFEe7KxLH8F0KkxHYyu0KnUNdS/fVudP6yBYikKEqZ84i/hTXH/gQ1hunURX2UkIQ7zPnCgLrXBF48nOf/KU8Bz41qo8q+KCgESaQRVLTJvohDaAC3G08cEQSpeM7EsdYa3qZE5CpVfw6FAJ4IKPeiApqChzpyUTF03bjgScSbrzNjVcgle11IxhRdP6E43Rmd82yU+t65SNBMfBUueRUvovVyv1tHlymQjolfmPTEwRjbVftSP4jaaVJSwqSYvD30acS/25Rs/kyWn94z/RqVNYyIj/rVD3zILsi+nAShEoVTfjVxstIvHKbulTyOZ8lnzavVeEstGCWYU0ovmD/euHEpvBCABLxec0T7lMwXn5ikp64p+RBfg4kzyTLOVM8q7C5y3bH6inI5no28JTj6e3eNuulJ0m5rUCSeLI/uYazC1nVW3rwvmPkFFjz8+s2UqI0TDaSbA3tP1pdyO7RGrtdmvQYgU/J7/xMMHZkQbDVHXtQ6xqls0F7zyDZ/MpuZlCK3pZSwzkZik5ZlHin+ZwOhx6MzyEQlEnPjXKHhQxsCaDtNqiYeJ37+2KnoJUEsgA3ii4Ec0TgfBFp2+KUNqE8JCR1DRRXbhBrsT2jZbGwGT1gUkRZB0j3E6ASwNCEa1wywmRkMn5lsXNNlJKukW8+bRyNlRJ3GWgAOq4f1yRbJQI7+qyeWwBFYxPIyQW7lJgUKtfIjVL+pjky1U78ztzT/4XPUO309qef7Z/+1//DK5V4Lt6rVpjjMJAdhK4j2qxxnSo/z9yjrD+tDT189DwIXgSaytU1LzJgUfT9Zttms+DBjHtGxFaCnVJw9gOHzgNElIZuNokasGPVdmTmxh5PDXYpvUwAgkyBR7imqVQp9vZ492hfPn02Gv++fvWD9V5fecXFqZIX8CBynwPJfG3jTAQPJ0E2DAvPisRhiNCv16y0LdnDly/WgIbuYWib6cjGt3c2fry36XhktdXQFptVcK7vzIMm0L+Vz7tmg7bVO+cRQEqZCaD+ZqfrxiGCfvj1s/XgkWW/PxDQerTF3YPtpjMfw6u3P1qZjLi3P1n99WsrnZ1b9+zcKwk2i6VnlKFkDnse+rVUpYVCXU6f7PbjZ1uNJh7Ec0BLI+IrKoPKtt4WtpjO7PHhwXv6kDn54ofXdn516YZ1dbX0JsJkOXTabVtMxvbl73+34fv39uu//9kePv7VswwJLEGBQUVTEwcNRqIV1tgFDzQNEMu1svVabevU6taI1AmDmRZl4MEeqhlojIhSJasCB7GXqEbZaYnKv1bdNij2XtsGl+e2vnxpb3/52ardji2hA+z3bWslI1MIUEcprGcUMCYyLDhLZLiuNrZPFIrQkmyHGJ5zqztfdgTUAQSURROadeBCxRIUKK267fstq3bbniHC3mdPE+T1hoB7s/Fs6rK3vd7Yp3fvbTma2G4ZcrAJ9WK7YbVW06pX59bv9eysPzCqQANMRDZIUJ2WPLMIo3G9XPjPcJpExaLLXHopccarextv5p4t017tbPTusy0+f7TxcGyPZL8S+Ly8tk2rZet20xpnA+u3z7zKEABwcXlpZ2cXrhAB1MgT+iWgDAleEhjidc7Nzc2N/fSHt9bDGUEVHlVXCTgsVlHp4co3UV9KhyHfJb/5DlVgzJOU4u3trX379s2BA9d4GH621WJuXqFZ0GRzaevVzKq1inWaDZssCKge+7B4Ifeh2axZrRoVYzL8GJP0EeOezSe+tjIec4NUckxKXAZabqgqE1PXkG7gM+wLBXwl9/WTMfIZZS5KP/JTjjsB7txheJDTqXpDwQ4Ba3cGpqQDrsXrOTDPQaieTwZLfm3pK82XPqvKNelkevg5s3R6Hm81LuqxPRkQ/5FqQYaKMAl6Qc5t3hMekE7mnjI03Mm3o+dkJB6Mxk+H3pM5HpFBxXznzmo5XLSWnseexqtnkLM1dHzoRhnNWifpbHSvrhlGYWRQybDS3pEODp0ejgoZi8Jyp0YZn5ORL3CovScDQucqxx9uvKTMKu0F/g4ZFRWC/OccMIcafz4PMqbBbz7nJ1zs0q9WikQk4QqdecalAKvWUc+uORKmyh0W2hvCT7ynDOCcHlYAXHOmuQ9nWyTK6L5y7DMmzjyve9JFve40n9rrWpd8H1ARoGfRs+l9P3spI1L30poxDu07nVG+r/HJSaFn1/dUISIHlvaP9oG+J0NKyTV65vxMu5Gd+k5KlmhvSl4tF0eqReG+HKPmRpccEroXn5N9kQevJE9yh4xsCMlFnkfBW2EynRGd49N9IptFz6x9l8sTnYuDPEoZjafPLb3E3tDZ0bj5m3+uC4gDJIdSPhfSEzge3QGXKKXzILfPeWqy7EGNZHRq7nk+yXrek5OYQL5sFqou3QmSkgR0L+lL8MBB3maZ65LzfE86INdtkj3MqWy+3DmjzyqxQ/LnKDeTg7YIx5DsT8c3qf+vno/14jXP/FxEUE7PAb4i+7ddrnhfp4tm0266PTtjXXAW2N7OrWb12Sb6KTUqtint3K6h0l+JQThfwGx+DuG93+7cGUKmLnTiOHXAygR3pCNx3iC/6GOJowR6aPqSVtEt/bBVsF/qzbpXpdP/tNNtOa50OZpozdZPU9s8Ta2y3Dq29IoY/uOhWwcNc4U90o7+S9DbEWjCEUOvI+w19T3G0cOYFwUYbGvVStPpbcCdUHT7mVhurLTaOlb9NHz08UA5Wz7reJ8nnMmbx4ntnmY2+/reFr9+tubjyDpcp4geT2Qyu1zbVf3ZuK47MJL+dR2IA6ogoEKGtqcLW9HpWPnqxqrPn1nt/NxKl6+c5rpWY20Xtn28t+bT0Dbf3tn9P/5qFaqA0rXl7JFecL2SbF4+I2cY7x8quRt9q/c71oS+7pJeUx3bQcvvNIk7K979w/vNTu8fbD2eWIN+RE7ZvrPFam6lRsta1Wb0MbaK9a+vrXd96awFVJFVq01bzabeLwo2i/VsbPvNyjFNOCD37uQL2Rj8Q8q8d2eZU2FHANaTKOkRS1Fcu+l9VRv9C9+r4ZzbOUPI03DkMofE11q9Y42LC7v5X/43q798YUOqw0oVp7GCiWFhKQEuS+zK9XSjFraOy4fUr4eKKck/+op4ks8u0QQRyKGPUkq+aXcGXm3mQc9i41n5DRghFkvvzfXpt39YeUND+711b57Z+Y+vbU3QtWR2eX5hpWb3EET3c03/j4y+iOb1zO/q7t52BLJ+fWfTDx9sOn60Tamwu+XCtvWK0+zdF2sb0+qhQhUAR5i5iH7Urntc+JDtntajVLViM3MbljnxPZMqLNhrJDE36iGbJC/lG5PMku7PdV6uS6VbHN/sQuZhc0mfsq5KBHeneEoOkMzltRzvSQdojujBLr2Xy/gcHzJ23U/PIfkeSekx576maYyhq8PhfGozyO4IfRqfkUNefhdeE+YWhtTfwsMuL3DWH+ytWJeDbvLk5RTYzjCpEjO4DoElrqvkHwXKuKfwgXSP5EM+t6y5cIBwQY5FtH6RRBRMBXK6ytb4PZtPWOe0h6PWjefk3vg2lMgrHa/xyGea607hd+aX3xlzjv9z/OsypxTjzv/n+l748NQ+EB7OE8N0b9kyzLuqovm+6PLyIBWya7aYu+6h4ok1oS8ivgqobdFtub2heRP2QwcL/0rG63xJHxzGlfrpKjDOOKhw1N7W/ApL8mz0fUSuHuYN35Fo91P/7YNuS3Sd8lU6rtpEgif38kT0tJ/koyhXSu6fCjt46Ww4CjyhF5BTm2XYVJ58tc+CGNCQUdUE3Rq9nuglzLli3jY7azUJmnljRR9/haocT+ah5UPMa73d8GAYfSjxkbXot04PRqp1GwRst44PluVIjsZfu12svX0EDEODXisSc+hlrx6TtYotNmubLOfWTfKbyiJ0FwkprOkC+Ukl1iqqgsAI+0bV/UwerJXehj73QFMfvagO8gAm2FRx67KCpJtkK3IdD9yQAAFOShVQhKT8GRL2rtBjN/V25z7sQ78W9hU+61S5FLg0+ZY88SKY4Uh0kY9GckH4z8epJNOE9yVjWG+NlXspCQ4fGNcWq9dis3BcocQ74hVcN+5Vdgyi7+YJWfKrUGMvW5X5dr2UEjHdTihHXzHJ8VMfAZgjP8/SFfpcFI7lhSNHX43LkUQByLkNGyT1xB30W3spJGViCZiF8gyQwWcQYgiGPBCTCyQpMy4u40C/856ieTK0wvkXWbtcnwlU1rUcRUSJw0iKB+J3DoPGDCiSQacAlx+oROmEYOF9xiHlwH3l4AL45QamlIcMeBmImrT8b8YtYSUDTEqC8ZPxIaNTAlMK4TtjeBvzG6AhnEaMmaCFM2Okg6cDwfsyLvVsEoa6j4StQIcf5pQ1L1DIGHEwx/nQnLVdOOL4/eHNT/b8zVunviK4gROsVo0NL4eU0yckwSzjW2PgJxuXfRMbtuyCzxVhKp/3Sgh62iTlp0xBPu/PlvZezGsAM3dyQcOXeNX5LPsagEaFGe8z9x4I7B05kmVkx35JBi2N8zA4Yd1bre3Th8/2+cNHH9MPr99Y98X3gScpQTnLMPh0PvT8WmMXZDUE2caVF0JztUxl/dBjwHW6XNvw253ZfGbLu3srphMbP9y5Q342HVtlObLVLhz1BJ6opiGbjcBT6axj1Q60BBEs9PyZSiUoJpPDYz0eeZbeZjK35ePIltBG3D86XRrVQa3zC2s9e2bdP/5slVevrHJ+YYOra+t3BxG4ScbvwdGQqE4UcJzPnuzp9t4DHxiB7EOo9Oq9jm2oVNiRIbex8SgCCwSCr14+t7OrMGAr27U1Wx3PdkABUhl0//693b//1b59/Gi3v/2rZz84Zy171AUXpbvIg52dtzqeKePgn9Lgat2aBNFTZRFGnJ8N5AcBRwJYXMPT5Qrr1ipOvwmvfZkKzUEvUd7RaPrcKm9e27NXL506bo0MgXPbs2wiwM4zq4QZZ4A7PzEk9yVvzOwVmZO57R4n3vQXgx5CFDV5xAAtNqkPSa3uFHubVsOKTt32jZo1zs8PGVvLZQRbqM2aQ3VC49XhyANPi+HYq618/ge9Q+CpcXNp3XbHzwP0qW4kpKCTr2k58d6u6Kc2MxpfAiSglfEeWtWqTUfDKHfvNx2AwA/f3phNv97a/V/+3YP3i/naKpy93sDmUFRBW3NxZue9SzekCM71+tASRuk2T8zvi9kkjPhF0N/BT8vZIouDSq1n1zfHYHmqbF0lYzd0SmRpS2cJBMrgk6NUIJwAFwFQKqPu7u7safTZG4YTICKjqMBQWS9tuZqFTup0/dnXZFUCFuoR9Jb+wXkk+Se5nBvGxyymCBjICJFzXvojB/tSzgF2jtmjykw9GIEJFB2UeQI5MoS5h2RSDoZync148vvleop75w7q3CA8NajlVMwN7xzI6575WHmNawowSfdyX4H3OdlHMP4qq3YbWfvcr05viMr3pf6n+poxIA95jjzAoc9p30mfyXgh+OT3SU4q6eADiEtVCAJUcqoHPok9yRhV0aK1F47QHlG1b44TpLsDYAbVAN/PMYPmn5/aO3pNhjzfy/eV9tPBEEvOOOk0Gai5PuNZckObz6oSS8FfPTt7SUYl10DPymGu+dB4XE4mh7v2BuPj9zxAgONDe1TXFFY51buan8ADiXM7682ma+v5hZlyx4Bek75TwEbj1rnP94ECFsK67GdkjIxFvpM7p/L7dTq9Q7BIe1JA3s9u8X2gV2ubz4murfckWyQ7NPfC8H52UpWmnlPnS5l9WmNht9N50V6CB14OIzlstJ4+37tjDyc9V75f5ZyR3Nb50HnLA19ycAlfaf/k+137SntF50rXlfyRzP6986FnCzx+pKM83S/x3XCs5Q4RfScPDvKZ3G7Sd34v8MR9ZA9g92g9c/0h/I+O1v7S+c/n93v5kHBGVkHqfeYSx7ueV/Ppsi3rr6d5157RPOXninHlBrXOicahZ9Ce1Jzo2tJTBxmY2BX4O58/6XUwIDLH+/juioMTwG0PKNsrVLDUrWklDzy9PDuzy1bbGmRP49wDUy62Vp0sbL9ZO30eVRRgzGapYqtFVEIRXMJZ4TQuqR+Tz32l5BnBBKVw0OBg17PgiKFiALAXWc8Y/WbtTs86Z30rV+vW6AczQ7VesTkYizHhMFksI+ELvEJF+93QtvOlB56cig9qvAZ9FoJ6zP+VS477PVCEIwfK4Eb0f8IOcf1NRX+55GP1Kv9yw593ByVpCvBtSXAiYLwtbLqPXkBkzTYuB063VyMR6mlq2+HUisc7m737aNVvj9bckVG79oon77NA0DBRSbEejgeSg9jppcEvJHnhDEtFXLtG00pXl9Z+8dqaV1e26Z7bhl5R9UbQVD8NbXf72dZf39vy/tYqm8IdR7mM1d7g+lS8CLccnH3JF+DnFGcd/aX6PaueD6zS61nh9E97D8zRT2o5ntj47s7Wk4n30GjShNx7KaydHqgNCwXsENvCGp2utc7O3P6pkzBV3tt6vrTlaGSb8ZPjaqiCRPGlM0Qmt/dTSfovepHuve+U7ycozpwBxmxbKfn6E2Qs1dvu3HQ5SpJYwtJsQ85Epd6x+sWlnf/yi7V/+NF2zaaVmkEnh7OQ/az5yvWSdKgCG97cPsmJXL+WFtHrTPIMecjfhEb5fKfdDxuyVHjPkCYOVD48X9p2urDR473tN2Rub60x6Fvn1csIPFWq7nOoNenTHWef5zz8ngLevo+hyru7t+27D7b6+682//LZ5tORB55m5ZKNtyu7263s0bY2LRW2KEFfHsmG8+XUqpXUx8rleGTnu8wt16zXrhqJbgcndvLPuDwrV925qwpa4RHJrtw3oznL5Ry/HwKgqbo5fDzh6OZ6YtARtpJcky6UX0f6U/LzgI2cmeh4PqQf9fkcJ0nny58WAa3vqfZUIRN2RehHnT2uLRuF1+OZw6+V+6X0HmNUVa6wW/5ZH7dXGEal2Knt4Jg4senkukG416uh1qkaIiVv6Nm4puwOt+uSH0frLB2steT+OVYSPtGz52dIfkidHfkSFRDXGDwwtkm91FKgSPbaQedbJFowHlVgKbClMeV4SxhAmFz7Iz+j0sX+jNsIQOTYOb+e5JPWQH/rpwKs7uBPBQy5/ud37eUcP+gerB99dvAPEHhivFX8lMhgaO48Mf7oAw2/6NEGpO2C1sxlcuopy/PK/uRevj8sZB1VPdr/+CddT6Tr5viR7+CPIDFC+0/VybGp9y6Tpdu4D2uvqiy3hUjSBZskf2d+DjxhjUBSSoRnXPhHKTbwuUT/I6tSH2rXV7vjs9NvHTmGDAIXoLfNaeX2HjyiBzvVTCE7oacrQpcTcEwLKOyAjxDaywaFBVRGQbtHmxuSugk8ebvxoIClsri6M8dH1XLhSS3oZlEKe29yEhlsbzBSeb8k4l8Ef8AlnD0o+9ALGxKpC782eMSTAZL9T/I/z+dn0ONnEUQX/TKvt9DfzEvqXeXrKqxh4RMm0ESyM2OnVxV/8xkSDIptcdhjfuZIqkkBfvajGgmF7EmU+anVDHtfts8Bg2UyXUnBwvI8l3wQfFfFDLKTdb38PRLbsQGFYWj9IzvTKxSr6h0dCeOyC+WPodrsYAOkIJAzO6WYgnpk57hbMshlQvUo33UOcxkgnXzA64eWCCmmkKhCZW8xFpf/lxe9vRwbHJqobIl+S+7MTqW1HCL9FwDhIjwgAlybhdfkrCDTODdEZMRyY36nogWAJeGlvjy8L4cXWXoYX1KQTLwm2BVbVvEkYc3rckS2ux0fG++5oN9uo9/HfJ6yUqOZpII6ElJSFtrsEjxS6Lkw1Pj5LPfgP8/C858qBW2CfKFQ5loYAjGMhzmkwgFnsQw7bVruLcNTGRYag9aSa8gRwLi+m7OUMc37OFRVSRZr1fC5J1vq1cs31j2/tp9//tmurm7ccKpTKpkAmitEAFxy8rihmjmPXEhUVAGwC4GXSvM9mp9Ka3UgeU7GydrEPQqPosezRlSVDEw5qh/gtF5HqTe3Zu8iaKAKZPz8XWtFFp8OGuWRAik8N2mFrqCoLlut7f7uzu5uH7ykk/W7efPSe3WpUkz7QIeTXkCnz58rcjg0/3/C3rtLsiO58rTQOnVVZgmobvRwp2e5HH7/r8B/9iy5u2QD3UADKJE6tI7Y87vuN8IrCe7kOUBWhnjPnwuza+ralh5NUOnBEw9dR3agg6e2s0mM7x9j+fAY07vb2E0mMX96EMXgfDGN+mKirEAUIBEPAh1B+e9FX8GnGlzYmTNeFHPQSeRSWTUPXE9VebOcjFXltBlNYvE0Um+pLp/rn0bnzU30/vjHqL59GzWqUq5exfnJaWqs2GgegrQoK866QMYmRfpXm3ksRhP1+yGwA50FTZqhCkHIN7cYQzvRwT0+PkpBXF2/jit6SvW6sVlMFXhCweKsmz8zD3dx9/NP8fz5U4zvfpZCrRKMqDfkLFBG4C5lUpN54fWVgxrqHrI/UIaUaudMYAHEzBVL9qmdKwMZy/tYoO/YL2fnEYN+1M9Oond+HoM/f68qrTrgAeoSrXdI7uic7xK9iRomUy4sOskka7jPerOI3XwV2+dJbB6HMtipPlOpMrJzm/aDMh/hv+11Y9drxb7TVgbI/uJUn2POAWgY8vxo7qERvL2ND3//JSb3T5on7otTo9JpquLp5OZagUBl2HaSTE8O8ZzFU29p/9IYe7Wcq1Kssd6KonE3X4pKcbWYySkS7UasO9Ugm7ZfacTs9iEef/xrTCazmBNQa3Vj3+nGGMA06Mbg6jI2a+gQuqJcbIv+siuZwLnp909iMZscgBuUhYxFhtw+lS4T/LWDEUeA9MsmAUUZHhl4lE5zG2fJcDr2NGF/mRKBIOj9/X3Mpw+638P9XUzHT5TFqQfUePQsWh30R0qYSKBVztvVMQMJx53H4nNvZztnHmPbRoDleBp3yvxwkKJU/KWxwzNYdpfBNQXpVDWWMnR0FrLjyODDQZ2jk+7oFLN8tXM07YlMAVBQ5KHHbFg7qcJgi+sbsDuj0Iak7+1xce3ye3YIl3Pg+T06XbfqFcG5PhjKKvVP+p3Se/aC9U7pGPZ8ck3GZke718r63tmR/G2s4ntJZkAHlCuSymexw9xYKBk0iXLRWZWpkjfpRN+Pa3xppB73qBw2NpLUZ4zsuuQYtkFpuWXw573uZ7cByf0MaEvDz3vRetoGGuNysM8OOj8ve83zU+4l7xcbmt6HvjbfZ++W+MvPaPxUOmf87Nat6RykfVPuV+NDXnOg09cr56XEaHYacE2Pz9jMe98OC2eXeWy8bmeJz5awSIGjuCbzB/5gTM40tcPIRrBxiHEgwXdjTe87G7+6/u7IE18GUfxZBwVLp6DnwOepvJ4dETyz18vyxmfZ2L80qsoz4fUUvszVMzYoPEY/bzVXdJXzb9nnPe318LkvnSSWI5ZT5VlMuC8lpP1X1/f+87kr1/HlfhVezefT56yUU6V88d5CL/izfuZy/HbG2JHle3gfIl98BhmPn++IpZPs8xz5vrZ1wKzlefO/bbeU550eT3rmapJpOreZatpz77U52D25B4b3VDkOr3npfPP9PI+l7CnPN3vH8tJn22tona3nVrrqMauScXlfJhmfnE0kF8BawHqjp+hNyVhO6NfUaMZZq62A03WvH696/Rgg09Edy3lURvNoLdbKGl5T+b3f6N805iYpSY6RbXLSyzGCbM7JejhQ/qvAk3ov1VKPHHCxKM7IZoVh4OI0qo1mdF5fKes6ZRevlOwF1l2NpnIg7X7+JeajSUyHI2UlS4PT66CTKpsur2+Ea+3kEv5WNmzqT9HuthIVXWapUIV/tRbbRjVRjIFrSYDDFqT/DTQ1q50S4nBWrQD9UPm1W9G9Oo/G5UmqtJyvYzeeR306junff4v4+DnqufIFe0WZtmoen/CldEpOcpHsyRTqwqnYGS5GzAwAACAASURBVOojs48N+v78Inpv3kXv8ip2vX5MeG7oscE3k1GsHj7H9vFz7KkeWuRKjHx2yybbbB2qUmwHy5FYOCbZ69gIBJr29MU6GUTjZCBGCbQ2dkFlOFZy1PRpqD6tzSpNynOF8nalHhKdTvIxUNlfq4O7u+qzxb93+7nw/WY6jw1JnuscUNIMRDSzw1vN3iXLEvVeOvO7WMm5h/M12cuyNTKdNsBoi39mlTAR8yOnXFkF0uyqN+3pH7+P3nffRP3iKipUlYk2bReb1TEwYP1n3Mx5HI2nqUk9yZ7LhfYgiYTQffP5znKW9gP9s3Q2tnKYKot+vYrtcicax0qzGvtaRbTtVElBZQj9+snJmRyWJBNHtx3dm5sI7JduJ/qDUz2bAyKWM9Z18l8QEKZv691tzH78KRY//C2Wt59jtZjEKtaxaNTjYT6L280iJs1qzGoRkx0B5L2a2C+Wk0NQFvYSkn2dGQ7dIG2HZ4vk+5J8yrajdGa1Ht1O64DP7Qcw9jRusJ5xFb9lomWtfTnYEukaubJyt5PvATzppG3jO/8usUOJgw8+o21K+jVWs1wu/y6xpT97lMH4ZI5BBY8xfSfZQ6VOssPTOrkNZXxRUfNyjqwTeJ4yMGNci8PY8/QSu+m+ea8bB6RzuNa4hI0qX9oHvobxuHWOsW9Z1WQ/pee1xL4ljrfe9zx4ncs1K3GH7T/Za9sje4DnyftHaxgp+Gg7UDZl9o8yXyX+tc423jP+M74rsedhTXYpQPhfzbFxqt8vdTX3w8cm30RmFXLgxesgdVVUaxsn812+g76S3yQHK7SvGA/CkSSLoqKc79gWYj6UWA4tarYPbGP6ebxu3nP4DpMNfWTGoqLO1zW2t/zj9dFkItlnXKP+R6aWIxifK/L8Gp8r7SF8X2XFmn3ofAb/4mQ6lo8znWdUcap81fXwe6MbM8bUc2TGKO0d+vqsCe63Va0E402FgJVqZCqqhFJVLQkGJPGrp1oK6gk7E/RaJduy02gKJ+F3ZO5btVTZNc1JNZPtKmZO8GZZKBbd7uKkzRq0okUpAckX9FDPeI21G5JMQ6IGASFkZr0mjLGk8hYskiuOSFYhyEXCB8EyxSDqUM0lTO5za4rhhGlI8E66Mtkix17KYDWeWX3swGjQu7J/MsYRw1GtGmsCObmSV+eb17L8gGp1V/RaplhBZzzTY3q/+IwYG1uWlEmYZUDSAW9e4zOWH/Y/2EbWmjUTpd7BXsh4Ju2perBY3r8+g3zfchj/CNeXXUGlb5H8o3OTExstG8q51llkvQpGOd4/2HbqI/A7NHqFvUIi1EEX5cQVyZKL84Go9viPiXB28NHJlShUVE6dmxT6bweY7JgoJ5wHT1UyyTFfGhV835nGbDIbXiWFAhPL90wVlMBGAplyfmfAxHd9f23ETEtnw4rMLxs5Nra5twNPBuSlY6g0pBxUs1LxJFpwWwkYXPtvlAWCxYvk5y/nwYtMZg3fT07I5JBmjqgkQEj6nozLoMWGpxW0jXCDnNJIFn/lC4olxpVocVD4yVBJgjplrRC4efvmfZxd3cT3338fr66uU8a/MudSlQSNMT1XBiA2UD0/VHwkZZKEqeYj9/HiOZkn7yveZw7csE9rmUv5UBrHeRnLgQxlFp/xWpI9fHV1Fe/evUs0eYNBbCvmSM4cl/C2l4cNTtBlApZkGkHVQQ8jg63rNzfqS+OM+VKJW+AdFNuLJns6YFGLxXKma2qfblbKcEhZapuorWYxH45i/Pk2Jref4ZaJ6cNddBqJ77O+nKVMShSk6m634iGvXg70X6M9SFU2NMUlmwHFsaJp8DzRB26pYtmr55BoRxbrmA2fFYyClq7aHUTt4io6f/gm2t9+Gw2qn04vElUhjfQaic5L/U6y85igE+sohzil/Mt1zMcTKT5RnvS6UioEnioEXdabeL5/CGjOmKurm+t48/5d9E4GMZtPotlqxXRBIPo5dtBejZ7i+dff4u7DL7F6/BTT0VBBEAy+DtSNyvLfp2q6+SJlcRA0raZmxQSn9BpBKAwa7+1MDWDQrrWcT6IOnQUGMpmLg5NY93vRODuL/qurOP3zdzLM65QtU+qMogQUUA1UqUdzn7jLUVgIaQJPGl+ma2jtN8qGjOkyVg9PMbt9jPVorMo1lP1il/aeuFsbKfuyAkVBryVKlskZPLMNKWQUJ8YliZHwymLQLp+eFXh6/nQXi/E0yfDzUwWtCDxdvX2rXk/dsxNxytN7OWWn7DSuHdknBHunEzXQblNuzf55HsUKh8dkqOAeYGFVr8SitVcDbppWE0R7/Pvf4+lpGFMyZGlE2O3HFOfd6WkMXl0FfrFer59oXFTl0NTc0AQRqj2CB3KSZwOGfxNgYw45268urw5ZgWp6LfqFlDnCXkIelYaNZE2ReWenoOWrg08O5pAZyb67u/0kSs/9dhnD5wf1gqLce7lOzUPRJwTNU/XTKlrt1IdwuUhGTgnqbSiL6zyOAQ3LZOtDvuPAUwn8S+PvALgOzogkRw12CKr4GtajNkY5E6VR9HKerIteGrMGUF4DB2cUTM0BKss+dIj1tI0jGz7luPj8S4Pba2VHoh1E2g8Z/HW6fWV5HfQerQ+yIaDec3kveD6sK3kG62LmyDqQ6xr8+7flgw1CB2cZM/zRlvnGF9a13KvECsYXNgaTzjgGngxU015KtME4mrgv17TT2bo0rV/CZp4rj8VrZ/3vveW1LPFIue4vjUz3ADM45fsl0GQuxGede4L5feNFz7MTEryG3McZXR6793iJoTzn3ueeT68n2X+85/1QnhPG5godf9/PahxSrpXnhvfK+5QOD4+bzzhRymP0mhnYl+eY76EzTZHAfDE+AtzGugeDLCfn8B0SUxizz1aJo3hmsCGvMa8+3+l7CZebvsTzzxiN523w2wjx694DJXa00eLsWmMy1tA/xjl+DsbAfe1U8R60cyA5YI7j+b01cXao5bllB5/lNQfWy/W3DPK8+Px4b5TrwtzboCt1QYnn7bjwHPt6Ps/+244nrxHXE4bLGf9+hvKMOevRxuTLs4zTJV0nyQHvResUG7s+DyX+5Bmg1nr5Wim/y+fcq0qcTP1jzzISsUp94rX0NUqqvfK6pe7wfuA5HLxk7uyUKm0CP79luM+t92ayQZIzQeu5T3PDv71XnAgh5wtBjmy7gmdweGsfbjMdSqcRnXozLunXin3QHcSb07M4Idt4uY4t9NaPo+iud8K7K/DYdqVM1+YWJ/U6BZyU/ZwCdwQ03LdJGcH7bcqk3UPsfKxMVeV7dRe1SqqoqGM79brqo9p7fRF1aHzOTzRPJObQpwGnvLHiajKL5t9+le2AjaNzBc7sNEW1Br4bXJ7HnPdIOsIZQ1LUKtE8U9nfIGsj/4i6nSxpeaCaoodunJ+otxN9QXkOAjVKJsw9KOgNgb0y6PYULIO2DGzfjlq0VrvYjp5j8dvH2H66i+pyoZ5FdBrA7mlmmlDZDSWdqmiykwyOZiNEn0uQh0Abtk3vNFoXV9E6OY2Amoc+iyRxYbstZhHzUWyfn2I5eo76Jtn/OqPC39nx7HO1O/bcs/wq9VGPBEiSxgiEwhRBklm7ozmC/ntIT6nVItZkk0N7SU8QxpNtoE63pSozKNh2B3zLWJMt2Wgu0z5bbJSY53Ozpc8Q1De54Tk4kedPZ4kpTs62MVgz9xlxUGTXqKkiiH1Jb9VEz5Scjdhm7GOdFQIp0C1fvY7L7/9bdL/9Q+zPz1TVpV5RYKRtSqDwuS3lL6+PxrNk6/BZenHMZqJDX03nsdtuoreciiGAsRNEa6mKYqP+JYyFvd/stqParIlanKQu3q9hk+KUbvYlj1bs+2Yzum9eR/v6JuoXl9E5PY3JcJSYJahgKGwEywTO5GqeqPamP/wtZv/+Q2we7mO7gyZ+HU+btQJNw/o2Jo36IfCE4zNV02BLJptupT2aKuiQw/JvrCbCmAf5m522wjBQIFYSFrd8d6KD5XiJRyQDMjW1X//CX0NVW6baM9Y0prau4/VSV1rnljZDKafpj2y9Z73sz3JNY2TpktxCw4k3/E3CL74QYxR6UskhKnmcKMRKXGV57tfwL5X4iXv6PvYXOpDocfnzjE3VMLmniXF6qa/Ym54T7wmvlRIQsv/J8/xSVzuxzjrH2Ne+SPv/fG5f/naQoRyTAxc8FwHVFgw1GVfzbGVlGa01mAfGZVxhHZxs3cQE5cRnz539nLb1XmIb61eP189nPGxZ2GwkqjnbV6UuN5YsbdADLsg2idfM97Hf1TKF6zoQV9pFfF5BNHRko67kDoIBwnb4o3OPJ+wvnkXnMdMZsv+8R5CNHrsxhJ/Ve/pgG9XSuWZPe3yps/eXNrXnQ+sHjs/YW8+Kgsz4hLGrj05O/OZ7PmO2EVwR4muW2FRnmx49DffgWSqphconnhUf1oTK56zLNM5dwptcbzYZS9NSnKBe8mhd5NIS7lLaDKRe2ugSJTTkIG2DitmctCXGnu1WfZ06BAipvkJnwEYUlRgRuI19TNZL9QPEX0TginNH0sKrQf/QXoJAFNpciRI5SDitpjVlbVUNThW5Wi3g1YRBBt1Zj1Vlr5Yi+Lg8n1SaMf+eb/CMzxn30DnJbXc4U5rPzIjCd2AE4jPG2Pic+Lf7iSUckDCD76FklSwXqexeZOaKNF9J1tgmY27xMdtOLO0FyxkHshmf+63Zv10mXlk+mT3Dcqiu3vYpuJR+UowjyZhqLFbzAw2fA90+J0oCzowwDjxp/x3wIHsixRt4Po/Bf0u25Ion67hSfnAZU9+WuL2UF06ssyw52Ei9bnNvocWAiRB64RG+GMZ20FhBMJmmq3MZoQWgH5rJwQj3tT0YB44cLPJDIkwsXByQSMaHqyxyphCbcfllWZkfxgamDm12kuHk5EfR8Rydh27JmQOAuZeODQtlG/flRHrjC3hkI8dBMp6BMXiTsSnLaLwFXF73gzOpXkvBuSSYU/SWZ5rNqOYpm6knkGNDmOs445VNU24cgf31OvXVyYrLm8PjTQdgq4oEnlFVOZsUgCTw9ObmXXRPzuKrr76JN2/eiJMcRy8HCNDBPZLxd3SOlYqJ1xOVXxozvZ7s0CDyngBlcrxY8bp/EPuGcUNF5iAHApn3ocnCSUzFE38T0CAWcH19HV9//XX84Q/fx1dffaXeTGoNlw17Ksjcz4HnYOyLTaLQghKJ55egAHxm5y5URz4TBjZ2cDBmCw+BhBeZ6XyOrCkql6bjiYIkzAFzQWYAGWH19Ty284WqnSY8x3QS47vPopQjYNUg4EvGJdQL8Cyg+DAaLwdRvxhEr3uWjZlUHVal/83zOOaPT4HhWq9QJVOD6l2BKTLultOZggnnp4NY7xqxgRrv22/i4s9/jpOvv446lIXNjnouYfAdzgfc9jmjCIeHnpma3u1OxvFmkRrTSngCONmD8NMvV/F0/xAP9/e61uX163h1/Vp8r+vlXIGqx9FY1TVrKm+en2L1/BiffvkplvcfYjYcx3a5jG69GV1RiKQzS0+nGdy0cMfSbFDBUCqd0pnn6AzGiZ7hpXNG39cBCtE5RKMVG8Y9OIkttHSXVwo8Nd5fJAOlUVdFEkqK65LNqewLUU8eKxCVqKMoEuOrRw9lhcLHEB2NY/LxLma39+LrJ/AULfos5f1GBhmOOqr7cEbQY+isq8zWHYT/gAuyRQncj+fKPozZPD7/9iEeP3yOydMwyZ6zE1UnMb/nr27i7NV59C7OYl9nqdZR3+yijkJHjs6nCmLNZ6kSi9aeHcqfR+OYPQ5jvhinflgYfYN2LFuNWNcrClrW17uY3t3H7eNTTFfbqPcHse8NYoEio68O2aONnhoyupSeYJMyTRSsSWXvlmcoKTsYFcjDuKmm4LQoJzC2CRzk+dJ5zBn1Bu3sP/TWAQzmUnivP8oZ+YEc4PoEmQjQjsbPMZ+NYjYZxufPH+P56SFw1FVoTI1M2CfnV5L5KdPeHOGsvwBONuAduJAzd5+oHi0zDHAOQCcHHV7qmFKOOlBhGcN9bMTynnWZDLVDP7sEJnxeBRJydu0B1OQgksdXjtH3N2A2uLdBYzD/heFcONR9LX/PDo0SgPMac+WMTp8j60fJbYx+Khxz4FvHoAg8NdvdRCWQnRK+vteEZ2bviHam6EOE7uO+7klUGlClYW4OcDtCPTZ+l3PivWE97PVVVtILqpMy8ERWsw2pMkAg3aGKspRRasOuXCOfm3LsnueX9zRg9DwZKzEnzAWvIzu4Z/kZ75XSgOXaHocdLA6u2Cji88ZhNrYS0D82Jk369Mtm2+Xc876dHPzb+577829jBu/fcs+W81U6BcoAQLl+PiulY8FzUup9GyU+73yPueRZ2WdlBmia8zj0RPR6+VnKM2mZUe5jYercg8fyjNe8F403GUuJpz0/Dsx5v5XGgeekNAh4jlSll5K7pB6zsV/uNV/fz2G54n3h/Zx6Xx3xa7l3X37Xf9vJ4P3LOJwx6r1YOm68bnbE2Pj3sxpb2hnkveixlufY58941Wfdz25j0muUcGVKiGIcpQPNny0dc+U59f3LwJPln58hXSNbxdnZ4WsYcxfmwRdywvquPHuoAxnr1aMdgSOR+/nznsfDffYJ8/mnPB+lMervOSmR75su3XutlBulHnip+/jbMh7D2Ia9HaJlVjoV98wBa9LNDAzgIrJlpSP3u3h1cR6Xg9O46A/i/eXruMLxDlYmoHs3VDJQfb5SUGFJBToBT/oHbCPu9omqCUc6yTeSGWKSoXKoIvtiuYOqeS2KOZwrlsE4jiCQCVoxyB4+ic7ZadQvz2Lw5lWcXl/HShgbLvy9EoLq211Ux4tY3w9jev8U3V8/qgeGAk84oDrNaA160TrpCzfPCXzR02G7U08mqJzXkxmp2KLs227SOWYMjB9HJr0a9k3wbCN22IYkBeH8wS2DIzD3ZKKqf873l+vo0cvobBAEPcBm/VpT/VWnz/exvn2M7ee7qOCYogJSYadaNGB7yD15WW/ub5sZZ5N+VB2T+mVJljbaEe1uRKsbWyrF+m3RLpMZrX55NE2nEf3wOaajxxjU+8mJBS7DeUsPB97PWeLs7xJ/+Tx4jzVIatmD1+sKOLX73LuVbC568mZmFPX1Aufj8CKJEmDCnEOt1O9GY9AXOwTNzXn2zXwds8k0utVZqnhablLSILociiESZnK2fLJFqKDJgSf9So4m9lSL/sZcE5yDHQ0OJlhDJjMMCHbYkji5WIrtQYk2+BR222icnsbF9/9b9L79LnbnZ2J1aJ6eaO+2Gj3taeSUfRWWXfJBTGHqWMae6gToyqkuGg5jNhzGZrmIePqowJey5BtNVYSJfl/Z1ImlAwce9gtBWhJRhck6ORlo1yCiJXuAuWtfvoreu/fRvn4btbNTZco7+UGBNoJ+OUGVuWANpuOhKp6mP/4U0//4IXaPj9TTxTKWcb9YKVg6aVXjcb+J4X4TMyoVCMCK7h4ZnuwOjYHFyX1l2MWtOmeiqArJVHuy4fleZlzxGO38kwM9+z3KZAL+XfaS9FzL57RJctmsN1zDQVXrRT87e6PUeTpKOemxlLcwbrzE4qUOMXbh+w6alYGnxIyR9AOfJeF7uVqKnpCEQj+j7QAHHoxXxmNYjZJ/x4kwpa/Q9/QeNEY0LlHG8u8k3VkP0S+bsfhHDtactCDbaJX8T9bZpQ7ndVWdTCYHZ7NxQ+mXNHYoE+S4nxKDCmah0v9jfUpih310xrJOgku2R/IXGk96Xfkt3Fk/Vtt4Xf3bYz3oyrz+JVYrdWupw40f6PFXXtdzJ5zwYj+V+8rXtd+2xP0lhvf1ymt9gYMIakNvRmJ1TsAi6QF5i1Mb2Wx9al8jZ8JzzWckLb/oxZPOAv/hpz7YrDX3401rx95Dt5SY0PNuPEqwgoCH5DY+wRx40rrjr8l9czy2MkFK+32TfFXcw/jV+0H3h5Fp576Q2LqpT6LsiXZHgSeoWQ/2TCUlqTG+8fA5Gq22gkQaIxR7BHhIPNnAMEVS8UL0ecLokWwo/GXoF67ZrqbAXbfVlO8M/YHcdkABqt09dIgE+PGB1JJuEQ0wfZBIdJFvN1EDMuZuo6VqKPx+i6Y8sAr2aC3rzUR5l4PcKvwAhzBWKPCo+iLQR2UZeoSAZKbUTH7a1LPKe6K5rwpX6DvYQblCkve1xiS/ZzzJPkPuM+/0hOe6FFF4j/E59iH30PXwteU2Mcmuzwmi9cQyw3U6/VQ44fGUgUedkdyDjP1j2WS5YXzsoDL35TMpYJ1a4+zVnD75ndJzJPmW9kM1NruUfGj5bfvUvv9GC599YklSL1AwUg4KJtxxZEazbVnqK+SPz7plPH/bNofm8aX8KGUOx6XUU7YNK91Oa2/DkQlAEPuDBI74+b3Akx03di74gs5OYSE8IX4QOQ0zbYsPvh+G1wXiWi1tbKpMHIApQRHVKh4PCtGUUQa0XwSdUJbNdOjKqLuzQ5MwSYotBV2Sk5AxlZkEdpa8NNwPwjsHX7xxuBeOLpX55QNWGmwHLenMvlxizT1VyJezH8iWgO7p9xSvx+L+SA7oGEjwvg5YLpPzvHgcVhTL5UKBJ15PJYAVrRv9Va4uX0ej2VHQ6d27r7Q3CMR0O/10YLfb6J+eHIS+BbjnLzls0nVnk0l2iqZqn3qjqsCkDV+DEgMEnlkOh0r6vp0/k8lYAafh6EnZxL/8/TdVPjHf3333B9ECUqHFeNlDnV77QMeIEoIWzA4lVSysUzNIDgsBzSP4tjMhcbR6X1ghGyCIVzsDTK/TQdFlqiSyvLg3Dn4CT26ICHXBZjmJGlnt43GMPn1UxdPo9pNAvdZmMY+FmhfT0JjK8b16EcXVIOqXJ3HeGCgTkwAiSgs6vfndgyphqG5qN5KxJLkjY5usuCSo4cdt1dux6nWj+v5dnP73/xZn334X0e7oefutTkSznaoWMWpy7xIUiukQoU9g36LsWFf2AJ/3eaPxKyCCzDXo9rjuGRmfJwMZsNAQ4jzGuMawHN4TgPsY9fUi7n75Oea3HxVgqW620Ws2okkgGSCZm15voD5QRl6FGJKyMRq5dJZn7kyS0kaRSa5lhabXACdXp6LE2CDkodq7uIj6xXnULy+ie3YmOkPZgdwXgwRjhczS3COqNqAiY5soIcnd1Nh2kjtyvK1Tvxc+v6P3x+1DzD7eRkwW6kNVkd2Iak/UJ7Jn1UuorSzYUa8RVegKWnU1K4brnvmfjAjGrbTGD59vFXga3j/qzFDxVO22RBHYG5zHGXQu5/3YVLaxXc6jRrBuMo/9ZBF3f/9RRLtUYDF/NYxLEguGIwULR3MaKiegQ5+rOB9ErddWiXvM18oEvX96jtF6FdHpx27Qp8QpmqdnUUeu1KGRacuZ0Wq35XxBmdnIs3yjHNtgwcpfinCzk5zgLAOyZHzn5saSbbtjRi/ry5zbMakx0+zYlXo5awS56Eqd8XAUGzIxZ9N4Hj7G3e2HeHq4FahTH8DKQmc36ZdjL7zNZh3jyTi6OWhf6g2ff4GN5pHGtXRYlp8p9UGpxP26Zc4hW6SgRuDzvG4Z5goQgxnJtXxumRv+trHnihSPxdc6OIdy9bCBs5xu2Yg0CPR9fw/423AuDU2+VzpoeUZk7u85uvk+VEcAaBui+9x7ifu2GjUFg409SoPMYNOBcNNV8FlkF8amA146f4Wz04Yqz9vjfOcgB59JOvqYzFACSoOxcg3Rl+X88Ryl8UvgVfKzyOzy9dMcH2kGPE7PPfezUWxDyQDY9+S6BuU8h41nOwg8ZutbA18D6NJRZ0DpZ1DihjDDMRnG2KXcQ55P7x07ZdL4E6g2LrGBVwYT+bcxaWlUe4ylcWtQ7msau/ks+Rn8/sGgy8Fhywp+811XOvs6zJ/vJ4OtS+P7hC/5r1zbNN+5+XqmA/G6+L42Iu0cNR72PIJ3X545P4uNDF/Tc+795zNTGhKWJcaPPvPG3sbopfHgufIa+Mwy/zifbCNwLTMUIGO4pufLDhrPj+WF93S5h+z04TNgPOQ/z2CMW+4Fn82X1/V5AOMdnAhFLwM/UxlssuHFtRx8S8GzZPSVdoD3B3rA13h5n5fyyN8v18fZll537wevbUGZfjAAPVf8xtnr6/n+pZwo5TLZ55pbGkVnG4fsTZ85O2v8m9f/VxVPxu2Wn95z1hU+j97vXjvet3HtvV+O1TKGwFNpw1h/WO5udimrlcSnAQlx1bqwUYe+SSQBrlZx8/o63r15E68uLuL64irOwSjQey0W0bwbqbqbKiMqb5b0jiWQQyXfYhPTWqq2FUsBcjo3sVZvB+UC1Q+BJ1Fi54onxkTgabdfiamAcZ2dXUTv8iIqZwP1Srp4/y7qvb6CR9PFLNHjrHdRGc+i+jwTVtz9+lEV6XL6dFrRPulHo9eJRjdVwoOvVelF3+P5MrYTEtmWcvwoEa2Sm3FTTZT72kCzB5MBlH1LHEYkc5EMhBwHTuFsoNcDuppw13wVhD7olwsGJFDV3FWiRmX8dh7xPI4NfWPRBfUUVIktdD0NZTHLv1A9BmbB0T7j1UrO9JdTqhY1Kiwb7VjtqcDax/nlpcYxXy5iNh2rh0WDJBMwzWYX7Wo9BbRA6bmvhGkRcWTiWPHZtc37Bb7JVEvsJ6rx1YMCJ1iu0iKTHKcZjirbd+pTTGY31VK7iirBuleXse82ReFGw/IavW3pTzm6V8LhCtsPjJzpo9a71GeiXgcfZMcjQWZTg+X2AhV6dGW7hZ5Zqr5Tr4qd9h0OQuFe1lNZ6JktINulYKf6yWl0b75Sj6fOm/fRvLqMGolcOEbryfFsZ5dlB8/Kvl9MF7GFYWYyEk17bT6Jynwe86fnmA6fY/XwIVoEMcnAVpZQ6jWluWI/zVfKaE99PgjipMpu4/09U6Ks+q0+1z65UH+v1ruvo3p2Ea3rRJmvjHkwEgmN6h2SGHiwWpMG7QAAIABJREFUW57uP8fs9jbWf/8tpn/5MdYP91GpEnhax5igdKsRz7VdfFxM42G9iAXDo9+abMKUHCJ9IGf1sWqOoAE9nvjsAdNBfZUTuuSDzhXr1qvGV8YRsp2LinbrKe9JB9V1zX2et0wjZXvI8tEOP65nP49tAmPGEmvxeXrV+qz5GUoMYIe597Z1ga+H7wIMyhi4HoEn+p9WK4lC3disxAbWH0nffUmD6/H5+g5cvMRd/K2kDWhAi6CCr33QgdvEimTdWmJjzWk+TyXu87NyDWPYEsdbZ9lXaXvSdpSDjGU1A983hvf1NbfbI9ODMVC5jknuHCvhXq4DgZHSPijn2TrW+8N7S3q7YEkon9fra328Xh0TJcprl/vAc/3SFvBalIG50j7ifWN9r3dpI0nH54on5BryULoiVzwh25ATpS1QPpdwGn2giopxr79xoYMCmoNcfcOZt7xDl5XX97wYz0D/r11sH98hSJTG7v1pPFhiM+253CebcZktxXaCquEbtQNtL+NCtxAUko6CfaY/kG/CcgV/6CFwNZ8pUaTbbikYI/afWlWYUP0nd2slQHQ6qXVOwocpEONzSIgn4cjcm5PiALV+SL0shRWEAykBUMmUqns9z+hg6YpM0UdfKCrM8ceR5A5DDtdfrJKOViJbBf9P7j+83CrohE7Dz+mep2qHwbxTvJ79a9Lf21SIwDPI5orkry9xtBMHJFNc5V/0lrQfBrwwny+UAMK+k78iJ8fIphIFYWIj4zsEnvgBM3v+1MvyRZsD+9oZJ0kgJRb2ubIs4NouBPG4Sl8+iVDG6NyHggnrZoJ2+9yD1WfeZ53rcn/ogp086EpezpmDX+Bry8YSo3uPOFhljKDnz0nWsvEaCV/587Yrrd9gOfIzl7qq0uu29zauuKCrlFgEKkZsIDhYkxbgmCHjgJEzM5xZzM34d+kE9I0ZHIM2hQ+D5PtWpowHmj4rxYOTYJecZikQkRZc/V6K5s3eQOXEuWIFh5Pvw/iSAy5NjKPoNpy8uT2BXmwW4PeMZysxxs64/QwWGC+dK7qps1Qyj39a+GOGoxJ6CFQUHLn+txe4dFh4M5UZoX42GWGUHhf9GpIRh+F87NUBXzVzz5z1eydxenYZNzc3qoCiHwGONA4C1yP41CIbLVvHHpuVSzKeQ86Du88fVWkgEL5OWazsL9Hh5XJcCcAceHQAiIBHeq4UweYaD493CjY9Pz/H48OzfsOF/M0338Q333wb//AP/3AIlA1OUw8F9cNZLDQWAnqsD89IsOQLZ1FuZock03NRLZSFj0GWD7n2hnk/HVXPzZX5DtfF8QRdENlvcnYTSEQprNYqs51PJ0EuQmO9jtFvvwnUDwHSo6E4tbuzacy2q9SMj75CVCB1O1G7OonqxSDOtq1UkUP5bOxi+TwUbd92OEn9erJTVUJN/Kmp55X361XvRH2ddm9eR/3rr6JPxVM3VSpC2bDNGQ7KPuHsZ75YC0dR6lHOmzMuOGOcKGdFrGMjA3g5mcV4NNKe7w8Gad+AtVXRRTIgazSPj7/8Lca3HyMmo7j77ZdYPdxFFUCyr0S7Do1e4sLVXoMSodcXzyslwzRFpJKr2UpVDgQ6lG1IQJmAkQJvNDzPc4Fj4OIyGp1OVKEV7HbU26ly0ovKoBd1ej21egkMQeGxWSrwRGaqmjyTzdJtqLQZKkOu79JfqOXoD7TtsD6Jeo8FpL8WFU/qK4AhuZpLIUt4k71TSXzuSTE1Y9ZpqF/Tut2Ifacpbn/2FPsJ6o7qMtEYPvz2KR4/32msDjwNzs/iZHAR3cuzaAzasa6sqD+OBkGn24eY3z3F8If/W/PWqzWiA0/7Zq1g93g+i8fnp3hcL+Os1VPgMdqtqJ31o3F6El2CQLOVHD7Pk0lMcOQ0G7Fqd6N5fh69q1fiuq+06PPXEA0K6yE+/GpFgadEc5pAMgCTsTurmD1FcIAsUWQCgaf+SdIJBBv4Ya8tF0entJWiDS32K72tStDn9wyQp+OZziWZgePnp/j44e8xen6M+XwWk/EwHp5+1TjkSFI2SspEaUDzmPe9lbx1g+Wh9Fkrn5uso3jvoJQLhW3lbL1g3VA65Tzm0jFrUGPwgoyzE5z5MUgwOLLRY2Dt+/j+pXFRGryl4WanqA0mO02Toz3TvmQ6AAMWGwJ20hrMMV6PqXT02ykJ4IWr2gYMgSfPc5OgRe594DF47rkW31GfP/pBqXo70fUQSOQ/V4dZ1/N5O6eMRSjX1/50ckJOJCkNdhvlzKHAXnZSJb3yJbDzvHvPmErXuMoOV+MNNRDN4M0ODK8p93JQwcb5y3XmOh7fwXjKr5VGGu8ZO3EtJ/cwf2XWrY1M7+EyYccGkfeQx1vu7YQbEnBPev0YWDsCfPe7SBngkt85MGSnIfcvDX2f/VKXG8gbGHscpXFpzOLPeB69f7xOXgNf0ziRZ3aFpa/Pa94fw+H44ASww6fco17nEsd5boVrtwnol/LA8+TP2ej1OSpxmPexv+N97Dn1HDJmxuC19jr/V3PoNSapgPsqSI+hllkFuI4D2x47z1HOgWVDiafLZ/F+9b40li3Pl88mY3cAuryeA/B+znIMPht2XMjRlasw5XRdLA4Und5fHpPHSY/U0rFXylOPrTw/5ZnTZ3MGv/d1GfhNe+hLKpiX+sNOXmPS0sgtz0jaX7nyO/PC6xkqhVPVvQuKxIaXgaeXZ8hn2faIZWipC/zM3kuWscb9dnj5rFmWa8yRKdayk9Dnzmu3r6TAOnYFPUBxwPNvAgZc9zxCSXQwIWDDnA1OZCswbmyB7cNj1JfbqIiNgAxbGAEmStwiOSh2KVEMrCfsS9UQ9i+9ZTJpCVVOODioGCLw5B8lG1U2opxrV+pKuulfnMf+pBeNq9M4hca7dxrT1Swm81mS87N57J6n0RwvY/L5IeZPjwo20F8UyuT+BQk9Ld0bh0kbu2Y2F7vBmmeYLdWfCZyLE6veTM4v7xuq5qks2VC9TTWBKMf2SnbimtxrRUCt1VAfTlUsQdO9Ss6Z9vmJcBx4t7pYR61Xj/p0ERvmC3u6UYkVQa7lTglL9NmRvsoUNsa63kf1SlOZ2NqbOOG4Z7URC2XzVuLN9bVsYFhKppOx8DVYv0UgrNGK3Xp+CDhx7S02BVidHg8kLOT9bb141KvZKSo/X3IuKkiFExNHWF7TDlTp65WCPDiq9EM1bwVq71qsd/XoXJ1F7/1NVE/62gNkJTe21VjPFhEfP8r2gZ5uu5hGlTNWSb2ccLbVGylb2cEnNVEnqS6vWTSThSnWimqNAiJliy+g+hPNW6JLS7SOVX1GeoNeYTgJYxP9y5uonF5E4+pNnH3zh6iKirsTg7PTGOUAo/VxiaN0HseT1EMJloD7u9gNnyOmk9iMRrGYjKO6HOWEi0wXWlT4Sw/NknzUHtCTQrOdMBFOu26QhU6wLGXZNzqDaJ3fRPXmXVQvrqL+/XfJF9Rqpmov2AZy4AmZ3q5U4uMvvyjwFJ9uY/bDj7G6v419hX28iXmtHvPqLh72q7hdr+Jxs4ypHJyJMjJho4yx8r+dZU8FUnW/VODJ8lUVgVkfq39YLQUWjA+caGydwrMzTn7jD2NOrCvRTegYYz5kcdoLR4YErl3q4lJP8L3fCzzxmvUTdo11bqkbLJPlvM9JT76P9WsaO2tTVN1mR7XHyW9juuSPS05aY5xOJ9lq5evl5zy2g78uC09jGLNglGMq9QnJs9zfyWvGccbZ2Owlfre9YZ+O/XPGBQe9khOxfR2PubSb7Hd0cNHr7GcRJllRObnGM3BIxvX8eL69/qVdd7ARc18Wn0v7lTynHpfX27r0Jdb3mIzbfM/FPNnPPqOWy+Ua+rXyt3FOaWuXc+nzYF3vdbHv2ONVkISkhEy1p+9hIyuADzPKcS+X9/L3CTxxD9tP3s9lQNS2qwNPqcox+RVVfereRUWFF+NgrpfYswW1vSpTsx4QdV09nR/bt8Yn1rdgh6PvABarmb5/wHlUtOIfyb5sZHgKhu/kuzq9uFTgydgJ2nl/v6LqnRRYIpmcgFGn1VQ1qWy45TzqkewtJxshP/38nAUqZr1XqOTV+MUgkgJ6zWpKbEqiO1XLpOq0JDupxkUvootcwdugcjv72pb1lFCi4N7+qHPBtfIfLLfSrVTmivI2J/ei7/iPHIaDjQJ2sd0IyxE2S6a/k92W/Wh8Rj43+dRSRVRpV/gMc//n4UjFB14jPVtOFAA/DL5IXMtUfzkZUOebKtzs+zV+tb0i/ZSDdKX8KG1Jyx2vQWkDS77HRqxZlof4BG2j8u/VJvVQ9hrZJ+PzPpkl/aJ7Zvx/YGUiiJSLXnyefS3Ln5dUlElfpv2peYqUBFH6JKyj5LMpgral7Kl02s09xqKdLw4csaj0y2HD41xw0MYGhm+MA4cbOGPZPIZMBEEFHIbuwWOh6IxzGb+VVFliBcyDcT0CYHqYfRKMEijrnZyAUNDxkzIqoUE68uxi7DrwwhippGBMcmrmEs1SyfhaNlo1WTm7hnHZAebXrGgFnHJvDyt6HBDm3H8ZeCoN1oPgcuZM5nBMrx+b1yWanrTAOrjZeZl1s37Z0egDyWsOflm48n2/Vhrt6XqU/6f553Pn55dad81ZvRUXV6/i+vVNDkgixFpyhjBPZ2fn0YGaoHBkeVN6vFB1Ue3yyy+/xK+//hpPj/faD1z/7c2NMma5Fn8bZPnfaZOnp2X8rP3t3SdVPP38889xd/c5BoPTmE7mGvPr16/j5uZN/PnPfxbVHu91uykjPs3FNlUezVcCgQS+oHojkGaFAbD3IUbeUmEiAZP7m1mRWhjCjWql6r3rw5++R/XcSsbhAjq67ZeBJ8ZDpUk39uprFItZTB7uY/hwryBVdzKK6WYpmgKsNyp6CIjQ36ly3o/BeB+VZk084/VGxPz5OUYfPsd2OI422QCzpKisiEV7lrMvELgXUOq9exP7m5vYXr+O7ldfRffiPPXfaTRjttmpukVUZ5xTDONcOULGqBy5c3qRpXnAQIRmodvGZKtEULETFWX8QQXHOLqDvhoqk73W2OzjcTSUUFwuZvHhpx9jcvcp5g+38fHnH6OH0xdFva8EsX4i7CotFh1IxApHJn3RaMCH44gskV4nLi4vZViN96kaiyANrIAY2rHaaEwYaauTyzglUHJ2ElWUTLsei0Y11mQaQs8VbY0V7tklnKl7DOrUSJGgyHxFb6SNnoP55t/iJ241U9Po778Jcj0w8tUIm95bdw8R40W0aQy8mKiBooQ4VHpk4qlHLxVslahdnMauVY9Vpx77Xjtq/U6sNzutA2OA7m70+BR3v3yIuw+ftLZ6lm4rTi7O4+ryJhoE0jp1BZ4aq220xtNY/fI5Rr9+iPrnn+WoaDAnK0p8F7FrVGLXqsRotYiH9Tb6lOOT8UujwWY9lpV9dFtdzTsVhHMCkjT5bDVjRrbL6Wl0L69EPdIaXP6nwJMCjqLQwOjeHbh4lZWD82C7lYx4eHyUQ4Uzh/F5fnklndIbnGqvIQ826wTibOghK/j74EjdbiSTBUYydy+/2Yd85vlxGKPhk9YGJ9Onj7/F/e0HUXmOR88xmz/F49P9wXEzHg9TpqWc58fmqnN6AYlvOfW94/rKjMvN2a38S6Xtc3QAdlmwW55Y+dvQfWkkWe/xOTt5mTc7wjmLPpcGIgdAnHVm2WOPzzgbyzrHYMEObOMBG9I2JGwUIM8MjJ2UUuohVyAxDnCAA1XGH64wsVOSvU6Wl+einqk3NGfwXUORWRgOnjsbU6bpKgNHzJExiefFmIDxMG72DIkJz6NhygjL8u1lZRZL5n1lJ4O4lfOagC+MewxQbTinZz/2B7DxYmducmIk0Gj8UIJcvu/K0pfve78bz3jdDXpLw9RYToZGpimW4ZKr0L1W/ttVJKw1OpS55DM8pxNbmBfJ+lwt/BIYe99Uqwm4+vw6wcnrDfUv/zZuKQNtfhafoxJ0c2/vC589z4mNkHIuSnxmo9O41o4lYwTvFc8Rz8h/PveWR+zv7Sb3/MvO/BJH6v45Y600VnyuFQjBwekG9Dk46PMkwyTv/ZIm0XNXBlKMx7xfjAe8h3xNGxGlTPr/mz8yBl3ZxDUsh5gbZDVjeIl9jX/9utffY/QZ9rnzWC0b2HfGhMzxS5oj/uaadp54Po2fWT8H571PSudb6QDymntOfd69h6CS9vm28ebvcD/OihPsLJN83hJwTgDXMoS1Ntbk32RZluP3OeM9OUbmhWFZ9CowJjeVaNIhmSu+kqhKbFPZ2PSa+z2dyV3Cjy9/ys+W8sz61/YRn7ODzbLB58f2lc8t3y1lkfB/7vFUntlSdu0riSmDaiSCLSRLgTtxXFEp8npXi9dvbmQfnJ6fxdX16zinqp39sd/F9OkpWmTRTubq5QOP2na5iPXDKKqzVaw/f1ZgggoiAk/sE/UooLopZ9NCDwO+24Dvsr0mRxHULM2IfrOr5tudZie6JLv1O7E77UQbfNbux2q/Dqql5IzC0X83jNp4EbNPD7GvV1LQo15T0On06kK9nRg7Trn60yQe7x9iRt/QXUXUN1DjEYggOWi1mwlPynmGDKo3NE4FyaCiruG8wCm0UzAKahrGUmm3Eg1RbKKLfbRI1DRNaOVaTfWiAnvu+81oYps8TVTRU201FHjaLtYKPEWzcgw6CeMmfcY8QovTrrSCvuTVujqri2Z6W6vHptpSP4mLk4vgLTGsTCYKeHHvPTi2imN8pqozBbZwXoKzcXRlOh8yuu1IMo6yE0/ynSOIAxFbD3uFBDGCwYwDh9J8IZpzelDIwBJM3EQNG5jql3ovWlcXcfLt26i/vogdmdNkIi/XMaV32N1zzCdj2WWb+TSqnCcacWmfbGK+SVnu6YyRRpMo9yRvCDIF/XVDz5owSE22IP2S1C9jm6nEVgmT4nRk73MeOBfT58d4++33sW71YtM7i4tv/xjbdjfWjXq8++bbeMr63jai58YyYTcZx2I4ivnDfSwf7xXUWT88Bq/DjtCqro7O4UZaW9ZhS88qAp/rnRyr4Bgco3LON1upUrjVCkgvZ+tp0IsIZ2XsGrHtnEa8ehO7s8uo/u//oIAxzCqKf+AYJUCaM9O7+1r89Le/xvzT56g+PMb8x7/G4vZT7PebWNW2Ma1UY7hZxFNlE8PqPkaxj+F6KbpuO+Lc51sFTJlqTzKq2ojp6F6JbsZROF8PPiIoyDMjTZLVWwWVeG77W9BVqTVBomfy/DIP6AX8Y4e5Jh9StnXaD8ZEZbKI5anlq3UHv+2bsJ0g+UmPuZwEZr1SynNjIOsuy2DLd3qwpwTotJ70vTLOXa3WCuKbOcDPXSabw1BT4le+a33tcdo/wzhLPC65bmqsnPBVJkdpTCSC5moO++p8HX7TrsB6mHFgM/Kb9WENuLf1nfGbMZCrtj0XnjfjCutYPu9ncIKb8cRifqTh4vulfjPOsE4vsZltKPyX1n183vjXmMB4wXZUmaRj2834xE5t7yEF39Tw79jjyLrV3/W+MCY77NVcUeW9VdqJHqP3u/Gj95bPgGwkKrYJ/uTAU4JESfYhCx0EliwpetHYnkEnH4I4mRnBNpzv69+1eroGgR3bH6pcPtCYHenyD/YM1TUFI4aCIXkdlZCSafdfYmRjTFcPeW1Na844dNah5kX3aO+npGiCPryP/20F7si9irgHPjL7LmhXkpKUoaVLZ6FNcjCsJiT4rxZx2j3R/gGz4HtkHC0SmdWGZRqnJxcpMV5tV/bRaqbnQxeKEnKe8DsyUud+t43Fcp36XNrvAu4Bj1BDyppCc4ws3+xiuk32wa6SK5NkFybKWdatH3UFfsAj6H8HAqVu5YvfHXoYSg7uUsIicyGcv0vXcYBEcjj7evT9evLdes/5DFi+ktc1mSV7gjUwRa+wMfZM0XuNBGp+qPrkR/uxmc6+1182X/YzyY7MSeS2FTU/mVrT6+izXP4+nN1WTX54yybWwXYMRSDz5exQAWf5Z3+XCh1yRZhs0hwAJLnGGKzVSP5xP3+pTyRbSLTKiQy2a0u5st8lxjCtQfYZlLYMe8U/pQypDPrdvR1p5nZlQjEabUzzvrODLZicEesJ4aY2IPybwbSpJsiObm7MpCD8qVJJi5s29uEw7/cKcvje1O7zOe5jp0Qp/MguspPMHPtSkLnE+f7+Xs9tCkGy3Pjh+tqEOehjheDF9+SSjcVrzuC00vXCuezOzg82FeN3AKrkU/eGsaArjVn/20arQQKbvFQcpXHO6wTmDgoT3u1WSwJEAC87dDw2B9cc1GMubBT68NhpCSCi0qndOlEQh+/c3d0F8+mgJK/dXL87RIu5tynYWHs+P18NFYz413/91/jxxx81l7zHNRSYPDk/OhVzybH3j/YNFSE545w9+OHjrwo8OYuUOA4HkAAWFVp/+tOf4n/+8/8RNzfX0et14qRzoog3TQr5oUJjPppEv93RfxgeCEoivwIUSi9rpKzA2Ecd53+mnLLQKpVyVBO9jg5lSkzWfgew8Ryz2VSZaKwH91bwCWdRbk5b3dOEda2mrTvoGKaTGN3exfjhTpU8k6e72CMYZ/OokwVCwKXXUXZdrd+Li94g4KEl4wBat4BLdTiJDYbzciMjWj8YpSizVqo0Yk5UhVNrxabXjta37+L0T99HjWbFO8bfibPBWTRqm1iL7qobvUGqHpkvp7HaLkiejP2ykSgEqb7Z70QbMiMY3KhErd2Mzq4e5yenoj+5+/Q5ZYZAu9Zpx+nFeYxnY4H3zWQan37+MYafP8X08TaGn27V26U9nytzQ0qVQAaZn51udDsdBYGWOFHIrsA5sElz3+72RZHFPeD3JiMx2rXYLlZqiAyFyobMvFYjKu2bqFAh9foiWqf9mG4SP7wcsKwfpa2VnSqt9vNFzB8eojadRoOGqzOeNVVSEXDqN1oa33A8UoUalIKt9+/UK6p5dh6z7UaBzyALgd5nUJMsEpWmwK04euF92ItGD77dOnR/7WZUTvqqnlqRENTAaZJ6h0DZMbt7itnH+5jePcZiPI1mrxP915fqBVDptuLdzTtVHK3V3HEbtfEkKr99jtlPv8Ti9m+xGk+jOl/jI0j3rtKUeC9+eZXikqEop8RO+waHBa9BjTFZV2KPgmo0lF246XSjcXoWzZNTUePVB1eJCgEQAKCELpGgZAYtzDNn2YaaA+D8Rn58+PXvMgZxHN28fRsXF1dxyXw2mzEaTjBvjxkdrlLMznrJ6MyBy+cNfJlry0zmmTOKTmJvAsI+fPig/9BN88lDDIdPooHcrFfqA7Wj8o1sUxICVKF2pEuQYyrzAidZnAw2y3cbLweg3kgZJKUxWOoiy3DrRwMoBwjcs05GZk6GsLznt6uZrXusa31PG208g79fGjGeMxtzXMfGI59/fHzUPfg33+Nz1n2aBzoe5Eoj3jfgZhzMD/3vWH8bb6XuFohck3SRejgkOZzOuIywZu3QA6d8ZutXPkPwyM/AfdyLyJ9nvXw9j+2LIAcUMUXCh41Sz7erysq599zaYHzp0GU81uPMgTFVaeD6+hgWdth6zf085X623imNWY/brxknybDIyTxloPILh24+I3YSeF+XNI1lgk+5v0qDj3MFLvM+LKs/rFe9JuWedpArNbdOYN5z4rUzVirn144U62o7Pey8MT2K56R0ivhs+Lo2DPib+5f7gjnkfTn/c/DDsgxsyfWRX6yfk7FKA8XOD9bNmJTvl2PQOcQrmyvyec9ny86DyXR0qMaDlyIZa8ceWMj7g37JVD70kPBcOpD6e/Ipnbn07Py8dNwmmZCoEv0+//Z6cU0Zl/1Udc690vgSnvaZNwZNQOXoBBG+LWgYvW+9xl53yx0bP3zH6/rlNXNj6GoKktppYvlEQhI/UAiVssD7+eV5S+M5nk+Py3vVsrWcP+87O71wMvr6pRzw+OTEzfNfGqw2BqlKwXXk66kyIgcqSbiBSsZrwnjdkzexRhx1k+fdspP7pzlI9k955sozA2X2S93ldfF8cR8nglh+2D7jt5101nGlYwGnu+/nIKv3Wnqdip1EgwtGa+2r0SFZahtB6tOg31bFE1Xg3cFJnN+8jsvX1+p/SfYvcd8hzlFwYqsZi+fHmN0+RG2yjAb24W8PwmE8P44cztsuG+owN9DzyHJVvYVMxUpPUJxcmQqYzGCqrUT5Sp+gvO67y0Gi7EF/zhIlm3pq0l9nPIk6zenPBhHdVjTPB9HqdaOBHtxFLCbTWD8+xnI8jfUoYzgcHQW9yby6UQAqxTrSuVD+Ff8XvV5KasShRNBGvUTBI3VobBtRX1CdvpE9RE9Vgi2dRl2BEFGr1feiJqRqvrbZK+lMfYlrVVXmdOopMZEfOyKtFyVXodqjihxJSd8negf3+7Hv9tWL6qxDRRQJoGR0b2J0fy9a8tN2MxqxjeliqbGqUikq6rtDNjavaQ8LP1CltjrQvGGnkbntc0XPpPbJaSzzPq8Tf9qso9doxP1o9EVQmEQImqwzds7SaaUVcxwv79/G6fd/isbrq9jUUy9iqMXXP/0Uq9v7aE/nsZ9PYrdfq/8YFNnV1S6WzYQ/fIZKGZBeS83a6dflc4BtoX5JYntJTi+S6ETJpyqnRAkuWQbdEfJu0I/2YBCNzln03ryP2rt3sex3Yz3oyrHV6Z1EuzNQj2dsFHqDIUfGT48R40nsHh5i8+lTzD/+Foun29hv5uqJxjqbVYL5Zp9bniLjz7p96QOdBQJ9VJBXjsmxZLrXoQMCf8LkMF8HIajT1zdx+fZdjP/HP8TF119FnJzEvtaI0w6hqn1MJqOUJb9axerxKcZ/+2uM/vJDrO/vIlbLWK9WMYM9pLqJeWUf02Y1xo16PG+W8ThbxByHMn3IWiloab+PHd3C4Pt96nNcMLpYDvI81vfGNCXOsk8AppWX+K/UXwT2lWCY5S26+XhO8JeQxRzUAAAgAElEQVQdqcAc1AAvICPRqynxOCchkMi1SRS33GNOoDNXa5Uy1dfnc2UiFd+xn4+9w7kp+4OjH/mMWzM4gdg6WnsvV4NZH7GFSzxY6pk0x8e+0ex3ObtzUhz6zhVKttm4lnWzE2tsAzmZxM/HvbiefVJu/eGKM95zYkyJ2Rm7sQaMBK7qL/EP76c9kAJY1mElrpDfqtpKFZg5cRnnL+OQH1G9a469uXxN2wYOInlN7BczRpRflEzpbH/aT5oS1rJN2iDx6Ui9x147/iS/lPGqfbolHjH21fxk2kNoR43tSAQ49EQjIFOcJVGd5ortEiMUA5DvRkHkIpDBgBWMqVQVlCi/a/noPYcstb1s7FJiSPCJfY7G7Lzv56LHu3+8f0tbe7dKNmtp/5aY1BhSMjj30jFO4TX2sDEP97FvwDJyR2Js85goRaCK6/M99PbHxw9xcX6hOZCfjaIIPhO76OPn6rYVZBK2ayeKveWcINIuSIrfkAiNmG43Y1tJuJsAHPqB3tannZ78OOg0yZJaPTq1hqqKSfY2FiBwBTbgmRgjASB8cPgu8QUhN9FJdISq1Wvq1cQ5PGn2pJuR++wfdiv+NXxzWpddSgBSIDAnwLjAknH3eimRwvackoDMLoXflWTvgu5OiSO2IfD3zlPiZ8JvaS8ZcyIXoCx+uX+8/y0TjBP4u9TP2kOZppX3nORq2cdn283OIfBl2WU9rufPiWcaQ5aVzKcxJWtYYm/jKMsAtZPPfZgk99yfimQD1r1SP/Q5K9kobHsfqtGyLeCzYH3EWS/tM9tufA65YZ+O1i8zRljO8jd4wgEry2XN6+lJf29gYK7UpFw6X0ykhSGT4IiynQPlQZTzPme/ypGQaUd8qHkPYOOSQytlX0MOpXyAkwJKgtLKyL9tKFNu5gdCEVsp2dnx22+/Sbhaabuy6pApsPrSoeHo6MEBUEv3duCJ5/AGVsCunjgX/Xnuwzh8PwcjfHBKoWQA4sV+qfw0178zPhvWOiC1pLgkTCspc5hMFObEC27l7bnxeFl3r7mFscETz0Cm0Zubr2Qs4UCiygjQQ5YL7/HZ09ML9VRiLlhTKhPYtKZEfHj6HKzBDz/8ICeln9GKsU1VQP7xe+VvouqM38CDvYMR4WdbzXGEEsSCGvAsvvvuu/in//k/4u3bN6p26tQ7MmhQYMzJbDiOCb2GSDbAiUqT3kZbQYZESUHGWcp4I/AEsDgKoqNQ03rKMZMqorKtpyfB8LIxsc2cqmRmAHgQ9gSdDodwnxqzxmoR6/FEhu/04Sk2BKwIEI2eYvr4GJvRMFoVFFkjds1GbKHb63ajX29Fs9uOSj1nVtMkdTiOzeM4qtD8LZZqQgzoFz9rq6nAz96ZW7ta7HqtaLx9He3372PX78WCTMZdNZr1VvSplFlSgoNM6EeTZnL0CKislR0q2nJ6O5ENOs80mDgCmg0Fdtq1RgrwzebqGSRnGuCr1w2o4HA8jx4f4vHTx9TT6fkpVqM0B2Q6dtar2KyXAiEECKHdSgEoSk7FQJ9Kg5drNfVlP/O87U4v9Xe7Oo/uFc10ya2oRG2xjfUkBSGbg26cvvmDDG6CLWR6QqGippEIUrId6ae13US/1Yw2lICPT7G8fYj981iBwsf1Khnh9Emi8qpaU5ATf8PFq6uovHkdvcvL6Ly6im2jJUVFxdV2NlM/LugDcRBJplCWjSLBoAKoco7rTdGsxKAX224jNsxrt6NqIjJGF6ORmlAvPj/G6O4hxo/PysI4f3cdJ68uop77tSlToo7DrRp1shU/38filw8x+vnf5biASoXAkxp1V8l+jdTsEUpTgm4YIvvIJdGpAS/nfLqryUGwBCTi8MKxcnYRtV5f69w4uZaCItCkRp3tljIe2YvWM8gKznMK1CTnIOf806dP8dNff1A5OQGEt+/fx83N27h+c6NrzqGVyVz2kg/0SlP20pE6gNzLMlODaxtE8h32pSp654lHmSAHgXKcxqPRKCbD23jmTI6HsVrO1Ex4u039INh/CypyssHFb8t5gyM77izvkJkGvQI0Ofu8lIu/B4QMcK0n/XmDKstQz5//tqO31NHWneU9rUNKcMA47Qz3nNnI9jMY1NvoKfW/jO+sH+2MPjhFc8CH4JGNYhuBfM+JEwSemGfrJ1cA6+9a6PovgZnn2pk4/G3gqWAtFAu5h4+NDBt9Nk5sxGAU+dlLPW9gZkPiJSj1eEu8YqOUz750whkIGtgaJ0BNaaO2NAi9jx0M8f3KNbXO9LW9r/xZroduNWA2bivnwK8ZLPsa3kPGQuV9Dwo9/+M/7fn8Otfye8Zdxn5eI1Mpl+fWQS4ZQRkYl2f8ZRDM+4n7vdx/PrPlHirPB+vr9fdnfFY8fubATgIH0e3wmM+XB2c/4yr3krEW97BRYiPnMN+IiOzkKA0Wn2ccV74OjrQy8KTPoyFN1XxwOmTKtRwsLp/XeNy/HXjyefGeOmJ8qF/Xh6Ccv2fHnINNxrreW54LB2l8frz/E446cof7up57P5M/VzqFWAv+9rocZVpudJsxs5/FMtKZjM1cxW4HlOentEG8x3H6lfvtpX1i2eO9U+qetIZH26Z8Zl8fA70M1n6hO7A7MMKLeTL1s/QQldfNlKVZzo/X0mN7eV6tu5It8aVjxmtiPQeV7EuZUMpC1sJBMp9xzoYr4+wke7nWPg/zaXLyW06UY5bepYdIpo9pQL1MP6X1Nk6gtmu04qSd+u1yz5Oz83j77ddx8e5G2HlDpvAm9ZihQh3ws55OYz+dxX48jfnzOOJhFCso5Ei4mUMX/Ryr6TzWVJ1glzRSYFiOgkzTIkdPDmwSROIH+4KEKdgD9Cx53Rfduno0sRGgbMZhrl5PVIis1zHo9qJ3fho7kizo8dTvRhMsN1vE5w8fVUFDfyeSoEhiovKfwNPB/linPgPaaOpzUVVmMgEnHE6mlhH9ChQ/ZEeDq6HvrlSiV2uLak5OjBp7rRon2SkGnl6sZgrM4aQiIMA8SN/UK0pSqu4SfRg/pUPYZyqgjiF4goyCghnsTTXM2UV0Ts+jWWOcTVGlsxdGt7exH42ihxNoMYt1bhhPTyo5eAnaibE+OcmYy4RJUpD1MC/Z2UWwkkqvSqerhCqcWDiDqsxbrRrDzARS+ikso3nO82YvtlS0fPUu+t/9IWpXl7LP7CNZ/PC3mH/4FE1oxmcTVfaoLxN4e1eJUSUlVh78DTkI5TPVrsOjkBLC9EsUiykxjOelJ5nOq/p5JT8AjjrTK950+zHZrmKtIB9VZe3ovf4q+n/4NqoXl7E+7UardxLds/NodU9SRvuM/b1QEtxutYr101OsPt/F5tOHWN19isXwMfZLssRzIPNAu5Mcutr7mbnF8y/nFZn42ZEMFbnkC9niUEZWaqIwX28iltt91Hqn0T07jco//mNcff9dVKisxtnZ7cuhqhYElX0snyexeLiL5x9+jOcf/hLrBwJPyZ7ifD43drGuV2PaqMZj7OJhNY/Rcq25wG+gKoPCF68+VDkAyVlo5iB+iQ9KnP8SU72UT8anxsXGcNaHDjx53kjkOOpeKKJTdQKvuWoCDMv1kKH4Y6D9diCfwJMTe02Tx2dLDOlzaAzLtY0hLI9tVxiH8n6nndhSlsvVIWBjJhTrZZ91Y841DoL8U2KLw79zZZxxgJ3CxnXc96V+Lefczk/jdX6XQbZjACwlwfC+/WGuQiuxhdfemKu0h8rAj/W8sUOJR0qcUNkhC1NAWP8VTmIc7d2ctMe4vAdKLGzZwHvGuOW9CDxZHjF3tsOsc9sdmDmOLD7uI5awxrF6p8Q45T1LbCCaS/RcdlJrjf8XgSdVvrz48V6RzmdsueKJpA09J4EeknlFA5uThQoavMP5pKq+1z/gz1IuG2e5sMH4oQwq6kwX/S59xtPcpHGjrx1YNG4qMZzPNZ+37VLaJ+xP27V833vT+7qeE7vUp1H9pI7+bsbTosecExXXCcuT/MGPcFGtokQGySQSNKFYzXpY1WDNloJKVBORXCN7Mfu4wCDIXfVGpGIJ39xuL58dvRPxRynJOGMGB6FoE0JiDAEzU63xnuht6cFMVbNptXNPpsl8Hg0lHbek56UL1OomJUrxsyBQQQJL7jelymP3aMrUsyW+ZX660gUpMU5zkLcbfmPOwzgzsGjfFgFl/lZCp9tcFFX95f70WnJ9y0jfS/u/lnQ9nysxrDG0W7nwvoP8JSOZKvuy8/hQbUUCTsZL+AB9bydPfumjIaG7iI/koJz8l1SUNxNVvvencbtlTVlReNBJOYbjZ3ByrP3w1nF83omQ3E/7Jwf2Dnt2k3SLr+2zVXn75npfUldYQNpQsePJAy6DTqUh7Qs7QMXNmGCEif/NZ1Qyn/s6WIEzGB9OZzxw7XTvlElt5egH8t+ABy+Sv8tYqdYhS/7f/u3ftMGtjHnPAhwFThZHGZFjHHbm6GDniLmDbEnxJkeBlGMt3d+bkYVw4EkgN5fN874NdM+blRbv/Z7yk2EMhVjRDO5l4MoZLlqvnNEKMPD86UDn+XYk0orF9zUY96bgvnwWGp2b6/daMyqdqDTiuwSXlEVIZVqvrd5KPAv7iO+ZohF6vb/99JOcuASdGLv3F/dQQDBnfL806j0fnSy4D4KlyICVMFFgrh6XF6/j9PQ83r9/H//8z/8UX339VoGn6pZ92JTxxDyMHh9jePcg45GMQfrfkFkANVyTSD/CBLoOKosoZc3llQhLqutYCx1WMuugnmimyH1S3NmxoXXPDQk3iTOUAJDoKheJGtJzj7IgmEIvpuXwOYZ3d7GByxwBjHE0HakCavn0GB3xS1ekDPZwsPd6AutQYhDo0V7b7GI1nsR2NBM3+3K7jXMqRHqdmAFAyXag0qfRlIDfjhZRo2Hw61fRfv06aoMBdV6xw6G+TcbkaraKzXKjwA1BnVavHZV2VQGKPcqHYMVyE9PnUcyp3IKGImdh9U5PZAhjVE9HYwXfUCidk756PWHM//bzT/HTX/497qhuoXntEs76sWj1aqL22yjQhIJlPASeACcYHxgy4mgnQKK+yJQSt3V9gk+785PoXV/GiSrgBlFdRqzg7q/Vo3t+GpVeVwKa7DApD8qFoZybLZS9uaJB42KpoF+f7Irn55h/uo/dcKwA0ryxkwKmOgsHgPcHhhUB2vnVaTTPzqJ5fhWVQT8qrW40yfomg3MxF1c9GSvwqIsOkPOOkwMlrD5gOzk3KifdiH43Vp1m1KG3bDdjQybI8zgmD0/q1zS+vY/72ztVv129v47r92+jeXKiTFuqIKFkbOCdmU6i+vk+Vh8+x+LvP8Z8MlV1HG+peWNlewg85TiQDF6MNQX6MCqRSZWIRbWu/bggKEWl4OAk6mfnUe10FZBqnkKnSRCwqf+giYHuRU07oQXsJcc6st7ym7PBWUFu/PiXf4/Hx2fJFwJPX3/9bbz/+ivJIPaZA0/STxtnsaYMUq6/hS+/ABUKhuR+PZxDziPrTr815EOSrxsFn5B5UG0Mh8/xcPc5JpNn9cBaLibaL2T7RFaqltEHZZCdUa3cHNWgxw5qyzuoIA7GekE1UcpDG4h8TjohG5JJ/hw5fw2cDYB+z2Hq9yzzrYusi18ah3bUG3TZoPHned+gy85e6xvWE2oOgzwbz9aF/E3gyd+3bmOM1hXdNvsjNzuVnkzy1LrZFculU8lGmisEPF/Wv8YoNiQMXMtAlQEnQNo6q1zjl0aiwaENXwM9GyZ+3/No8FhiAa+vjWV+0xfE+sWAj7+9J8rAj3VKuf4lIPb1vbf4HHPigC+vu4rJGMjrYEfqQW9lZ5MdGr6n97/3Ed/znvW47QDwdzHO+Df4wWunM6lKp2PPMOMl70GP3w4B/rZTwvf32tl5755fzu7k/JSBSM+xAyck3HhvlefP4yyzhu2sMVZJz3fM0OWZuK6xdXk9v+4zcAh25cAT4+Y1U3X4jBC49rwog1tGXHK26hro6OxII9s1rf3RsPYZ8FhKp0Oau2PFn/dNaehxL8udMqjm8yHjLidBuQLIWL/cp5bR5XlhHr1XSnxc7sEj9jrSUdoBY+eVDUOeRVi/duw5wXvOEBfrtII0KZjCe7YNfPZL7JwMs2MykmVG+Vkb1aVe8PjT2FNFWSlDy31M5bZtEu/D8lrqlVj0cVPFsivUcGJmQ9yVi2V2uPeFr1fu8+McJ4eI94nXyeuBfVQa3p5Ln3mvOfvamb/CA5mene+WjhyfncN+IAkqY4WX55/vNZlDElxgGCAfZr2NzmobZ/VWnLW60Y6d8CIJWkqY+/qraF+dxbrbiG2rGWcnV8LOUY+YLWexIOFrDZ3bOtbQCEMttlwpsSjmKyX6bHH8YmMtlzHeJDxv+7jUYTxLt9ES/pUN3GjKaZ6ox1IgBhplOZJzH1LwF5/tURVORjuVXL2ukri6J4OEkRYrJQvR03M8eUr02zB3LFbCkKqoypUHHVj6clIdGA47RglWoDiqsrhHBnkEnvi3aHnyYSDxyHKLBuTqrdRsRA+n/XavJECSzujDKiei6PQExHUN28eeo/+EUUT3tI0K+A1qe5xsnV4Mbt7G5bt36azuoYJfCiePPt7F6v4huiT0zRexbaZEQWE9Kp5oUp/7TyhhKjcxL23cUkc0q+meO7LD6XfEM4K3se0jYpKTBEl+E96q1aPZSO0BeO7KZh/Ny8tof/U+Wl9/HQ0lmDWUXc4arP/2awz/+lNUHh5jD35cLzRPZJT3qo0Y7WcHv4B1Sun079EDikBSSblJNjlBU/R3JHyLA4ujLpmCky5//hIqYmxR6MigTNtUo9o7i9Ybeiidi+miQw+ls7PY42RljxAIXG2052tQqd/dxezDx1h/vo3d82PspqNYLydyYBKckRzPeJeb+DmQfaqGc5VKdryyLsaVklVbbI+qHJ44wxe8VG0mqu7v/xhv//zfo/b2JiY4TzudXD2d+qrsnyYx/fw5Hv7yl3j66w+xfXzSXuQckmX/VN/GslaJp8o27jfreNqulCSnvk2VWrJ5cu8LybxMvaX9itzLgVTjAuu1Up75rFlOljit1x0cAouWbVzjIF+JfB8qkUlcS7KWM0tbAyq+bTsYc1tX+BrbjFH5m/N4sH226LYvq3qsozzGsq2Bvm/nfw64mZKa9TqH+rBajdFoLFmObDfG1vkrnI+8nrDVkWrX567UN1Q8WVd4nxifO3h10GdFNRWf5fquBjKW8Bj4LrKyrOi2zPUzSi7mfVvaSgf7omgh4rXjng4acB2P0Tq7xG/CdNRlZue59Fzu6ai9Iqq57FMqgjkOdBj7lJjxpS1A+xHGa3vDssPr3GiqpuoAGRSiPjBspDkE4/J5V2JZn3Nfz4XwJn4v0cMdr4ccc8WT5vLQBi+dH8619ym/X2I+9Y5GBuPzyHtPVZP4GJBhilEc71fqEZ0T+uzlxCeewefzECSopDEbY9g5fpinXHHnfVDqBq5PYMvrYfvFa853zKDwezai18R2Dt8v7SmNn8pg7JxVsnNEH0cvv0wDeXLeU3C5fFZR2dXrwoUOIskGQqyRgJDbFTC3uzqJ0Iu0B+sJq+NXhOKQKtnONrWTOfT/2Sa8hJ7D7zVVgL8ae4JJuQpaPiKq6Wv16LWS/+GIF4/70bYf7+ke+RoEe5gvkg6WtErH5+LADtU+JH+0W9qPJD7xWaq8bB+KTja35+lRzZ0TfvHxHuY3+2Xkp8o+E4/Th4HXYWgq7cdShnMPr6/X0rLbsopWAKVM9R63LwHsaB8JspTxOfGKa7Lu3pucL8mZHKjm366AS7bGkYrU8gp9Weoskrs97vlyEZ1W9zA/lmE+T/LXbFJshdcsD22D2Y4xhjdW99nxnHh+fZ1ynDDCyU+fWwUd5vrbb77au3TXAs4gjQ+z+B4Af9sIsjKwAeLDaMHA30z4ImeMWoiJdzCXEtro93XLyeXzBDbIGLWjweMqDTwm3gJaC5mNe5rJXl9fx7/8y798YfjaiGEMUkpQSbnXUlacfjYtbq54sqLVIcgUKwI+B2M+LR6byjSFzAFAwJvVQTuPsQw8HZVBDlhkx45BSWnYeIG57nQ2PmTC8NkEANLh5/oerxWIBaTnEkFXClZvaJ4Dh9BiARXV7BA19QblGXH+RqQAIfvECpCgH89I0O/x+fkglH4PULih5kEzFtkGvOb+Yzb409ofs+fIwGMPQPkHDRf3/qd/+sf45tv3Cji1qqmsGaosqO4eb2/j/uOHWAwnCjx1WqnSgvu0W1017m1gGPc6yoLESZ6kQTrQGDXSvVSOYEw2k2PVSonsIx9MHNiUGrPu7Htn23M5H07OE5l1VL4sRuMY3n2O/WohQAw13HbyHPPhKLbjUVTJvqOcFXBPIKbbU1UUASQ3OoaGY0tfBRoMUwbabovXHpoOeL03rZroQaoEnsjMux1Gg0rBk0FUB72oMwcEc9f0H1rGHmBDJdPzONbTWSrFPetFfdAWnR50DbwGJcp6vhQdRmwS7zLZadVeU9U7BIYIvkmJVivqQ0RQcT0exi8//Rz/z//1f8bnn/8asZwHnX6gS2AOduJkDgUoCTw1ahVloaB8CfaMxyPBqkbUUhYp2a+Nlq5PYGva78fgzXWcffUuBifnUdvUYr1Yx77aEFXhdDtKTQxRjASOCDaNRrEaz6IJqBk+ifJkPZlEDXo9smGnMzknMFqXleUheEoQ1DKMjAtA/ertuWjnqgSeTs+iNjiJdjf1y0KBQ70IxQRUi9vJPKqAWbJPcqCyWWko8NQ4O4mgeXGnGbtuM7b0WtpvozlcKJA6v39SAOru08dYbBZx8fpVvHp7E52L0xh0BwIkODDanXpsRs+x/3wb6w93sfvwa8wm0xT0yrQr0PcBDsh8BagKMJFhCV+sDDUaBacGjgSeqISaI09pVNjtRJ0eCienUSGLuPtK80DFE4GnDsG3Wj1wmCG33QPGWSCW9ZwZAPHff/pr/PrrB8mgV9fX8d13f4xvvvtWgW+yCRcY/874znKB8l4bAGwKv2+dVBpwGPU+v4vl/NBrEMq9p6enGA8fVPn08cOv8fR0H9v1XE2un58eYrWhWiRlmTFHdtb7b852v987OMNLGWegtlylHiFWyKXz9qVBZgOX8dqhW4IFA2yDaINwgynr6hL8f+F4fcHbbcerwRzfs16xQ5UxWaf7NVc3Cfzn/VOCG19H+wqu1IJuwnNkkAgHMXL0aHAdZS1OTwyv8rn8ORvF7CuDeDt47TRgDo1LLJNfOhEAgaVj2BjJOKdc9/L5uZ4DOn4Wru319TV9P+8HP4t/I4tLMOy58to6CYa//TnLIK7toIr1tufe4JLvMEcHQzVnhRrjlAaZ57ZcPwc+rdtLbHI4lwVVV3KopIa2DpoZg3gfcU+fXydz2JD0vHke+F0Cf+Mbz2c5rzLecj9JXudcm37A75XOE79nw9EOBzkgm03hU57RGcimeuG5eI3voQO9R7g2a2LnvMdug+DlGmpPZuBeyhRjWO2RSjKqhb0iXdvBIGG8HHjSflVhhcoBvhBF3pc2EIxl0tk4Uq1ZThrncRGq6/1MDuj7OpYV5Z7gtTJQ4b1Q2hyejy+eM8sIf87nT8ZTpnjw+ngty72bxnysePKzuCpK5zA7AE0faNnofVw6JY4yK+FsfnzWSn3gwFU5bu/XNM4jVYyvaXtL+6ydKsrsfPRaeQHRwfD7H+RmpnCWbm13DhztPheeU4+33HOWKaWMcOKEZZhtpYNuoZtLQUX60gFzlNvuX5ICIdZhNuC5rs+ZZSJ/D3onWl8/v21Frssz9sBu0P7WKin7d72PznYf5/VWnDQ70d4sFXQ6bfbiHOx1fhK7k17sL/rReX0e/f6VnCrRqKnXkpwDS5pu11TJDtUuOHgzmcVqNInVcBS7yTRRY6/WMYFuLxvWZC1LrmZHDM8EbQ3Pq4AF+Ickt1ZbJ1BYJ1NtWt7amHfy4tN2IRnVzBTu0G/Ph+PYThcxH0/i/uPHaOOoI4CpABAVO6kKi7F0I9Hb8yO6HAVacnV/7KLTSIwhcnrYSUMWsOa0FiPofejl02hEB9m9r0Qbe4UgQW6crgQcHIiqtNmmjGYcSAQCMzYq9WW5z3fYq0r22UYVZxfjaXbi/P038faPf4xqtxHj6TxmUOrtqjH59DmGP/89Oot1tPfbWMK8kJ3Hrt4ioCB/BBRCi9SDOsmmhNN4noNOpsqNhDLoNaGE7feV5LYHl6y3cT8eK3iymE8ViGkTAGyQbJfl2GYXg+ubaL9/F43376N9c62AJhVJkvOfn+L+//2P2H78GPvhc6xm44BeiXU6bXZiVknVosa95flmjMw3a0uWOxheVV2xE/MAVWsk/0nfFxVP6lWVK6RO9vXYQ2VAshe0g2SINbvRfvMuWq9fRf3dTbQvzqJyfqb+reB77K4qyb74R2azmN7dx+Tjx9ioN+0odnOeYYUFcEwmzXRe8jOEe6nQlzsF9lkDHMvWgcbgSkqkNxhBSlHAYsvWYkcSaL0drcvruPrTd9H46l0sTnqxgz6chElkznYdjadlTD59iru//Ec8//RT7MdDJQ/i9F5stvFc38Zkt4m79SJuSVRsVGPXpEdaxHK1EcUfe9V+D2ePS9aD6XO/Tzt6rdMsP7VGOXhgzGL5xRhbzeQXsRz0+tonJKq57LdJZzY5MvkcPXBJvOG6vmbp/OPf+GHoR2vsTwWVsR242YEny2veMz70tfyaZbDtkdLnwmuueFrDcJL9S5q+HBDiOk4qOSZxpUDay/NvfUWyrAMHXgPrW+bcyQovcZ1karMpG806zfi7xBfWzdbdJW40xvYzWG/b/ycZknF1GYxxgmRy/B+rcY0duZ6YV9rtqBFIxWeTqwFw8BufYA+rN0+2q7wuxrhOUvQzlHaV9w+VoF6v0q49YG+cMRnvSXcX/k7CFMyhWISyr5d7eR/rzObzK6yX+6oh05AE1icAACAASURBVOULw4bPPdE8r6bak0z+ncCTsZ3HRwBDfWT2O/UMkn2kOphKCipRQZN/vF7el/zthIDSNvHc8DX3ozWmKgNFwiCbxGjw0o4u8ZRtvhKXlZiwvLdf93N6zP6uz6ZxVORgnuRmrn7RXs8Vo5V68lPLtqg3ZFfwOf6WXU7FJlVOJPF2ko+MZAv5Inb7mHP93BMP/a8qp1Y9OvWmdBA8QLJfshwjEUXneZfss1UOOFYaNekGyS8SkKnMpvq500u2DgmM9Ybuz7Mknb6LVrt9pCCEyQdaSlEjV7U/5tV9TMBcsqlSCw7tgUyVS+CJNWTdnh+etCzn52e6D1gND4MqF2Of+1SlfcS88x3ag5S2qWWRZQ17+r9af/vOLV9KWeI1Z55L2fRS1uPfLveN37d8JHnlcCayr4E9bxxY+qcOOqOgNnfg6SDLcsU0a4fcgbXK9rX9OZZzXM+9Em3zlfje59/41nZe+Qxa61whVc6D9Q3yxljfc8Xerdxcv1LgycYbX7Bh/HuBJwtg34TBlArXAung2MiRTCbX4IrPWHHgJLRQ5nX/2/2aqJTRRnQZeY78MVFJYaKgk3HGD9fFmUl2G2P86aef9PslP7oNmEH/9KD4PKFcx4qSjGxeN2WIn88ZhDbm/bxl4CmBrRSx9fMzTgkZN/fNoKJUclY8AhPVdIi8+KXg0lhy81/N7S7xV9pw9uY9GEZFLy1e432AC8/2//H1pk+OJMmVpwJwh+MGIhBHntVd3ZzhzMru//95dpa9JFe4pIzMCmf6qsqszMq4A/cN+MpPzR5gBdYwRFIiA4e7uR2qT6+nmvfUAcqYUUo6eKlAP61fAJaaO4JRAgRUDRDDdcdzpN/T82sPpKBHxrl+y6BQ1lyYF9Y9ABl+Bj2CXxV79/Y7u7q6sZubG/vP//lv7f2HWxdk9UoYG5mMOzKg7u/t6w8/2PJ1bJvlwopIZUgPmozmra3CAxK1bssp7LrN0NeIkkoiIASeMGyo/CEbvchQAKdSSwxggVI3JhHSkQM4XVcpNle4larVoXxYLWwxfgnZld4TambldGLlemX7ydi2zCeBDzf4yNzNvDEvJdtEtxG+zslMliVnDDq9q6FTdRQXA7Ne08pm3dxkKANgbmyrljWaTudGmIGgQIMqvm3gbt/M197/Z/v8bPP7J2/A3Oi0rQE3fbOw7dVFAN6U5hIkOZitV4H+kLU5tKHq23i/Kn4jazBqO4O+O1WWj4/2cH9n/+O//bN9/vOfnD6D6uIM/nLmj4xYo+lh3SkqyEYkC4UqI/b+9PnFsy/ItMsx8qGiQ4FBd0nQ/M0b67y5se67N9YgALOrOo2gN1JmTJuR9dsdM7I7qOibLbzfFNmuNHUczFdeFbOYjD1QqUxIn1scKDQ3djob+F7DugR5VXPwsLhqWevi0hq376x2deWZhRX63kGf5z3HVt4Uekc12POLVdfw4tfciUBj1qLMA51Iu+1VT5tG7j25Dg3W8WDtdWmv9482f3qx9evIXh7ubbGYWavbssHlhdUHXbvsXXimbbffs2an4UHM3d29LX/+ZvbtIVSp7WhOGYABgScApMsUgkzIHzArz0j2pFVDIKosbeoypWbrQ8UW9ICicSLPezO0nOby2SD0OEGvNBpGBZwCT8hQ9d6T8SZ5wJkFONx/+2o//PDJq486vZ799re/88ATAeZWs2MTAnfKiPKgMEGnk3Oz0QpUbAL10iUn8Bq+g4jmeYO8C59HJz4/Pdh0OvZeU0+P97ZZzW0+H9tkPHKZeShDRidzIRn6SyMxGCYCLQJBGpMqYs8NUskHUbn9mlNQxh/flV5A9jIW6fMjao//OTfuVA3MNdJ5ElhIHfPSYRorn1HyiOuqxFDT/BIYSscuo074gT4Z0iuS+5Lt/J5N5u5UlFOfiifNIf41kgUEJqUveEY+r8wiXZfvoesArDy3A/eEligFUdpTorpK8YXWUnpRxrYwgf4OujjsLwHVdCzumPiVHk/pmKj4lmNXOjMFwKIOTucu/ZwyQlmb1EEiRy7fk8GuPSScJhpelwkJbhGQ5pkUtJJuOzcAde60NnrfnZ3R2NX/9RlVZYT9dErS0D34nPYx/09fT8GvcJM+q+dTsJuzrmw0zQ+fUZas1lPnWglO/M17OIflFOdenrxClX9MNGHd0QvaVzoj6TocDdyICVM5yFioGNR55vtaK+09+Np5Zj9XZcDuaeBptw9UaX6mYmAlDTzJ4JAMO3eAgm1SPKzx6nxw2RQXpvJGa81cqcJMgab07LkDIzrvZJxoXbRmR+MsoZVjPphvBTBli+iZtDdOeDImGdgpM5bvSm6dnDKnLMnU9tB+Ospud9SfErxSh5X0QYpl0zNwmsdTjz+uG/bMaX97gkcM7KQ6TGMho5NMKDk8wA0KYpAZSkU419QeViKhnFgpdk/HqjMFhtaYUgejxoLjVHtB+5zxS0coMC7jnnGnMul8rfgu8o3XeQ4CT5LVWs80wDcocCLz/KUzB7TKmrXLivWruQecevRCgIrbcqN6JG83rRy0rPndW7v67Qdb7mseKKnVAw0w8B4s7U5t+lYuxp4Atp5NbTuaelLSFnqv6cRfn29C83ocCOByT4ICG9Jri6DoMiSWqNoJuj3XC1FuEaghAM46O20JVEy1mrXA2I2GLbPYI45rQ31DhfZsafvl2mmVbRoCK+6oIfSME01U0TBzQAc3GPjrJIEeYPDIa97LlJ4MTscdKQK9lyf6KlbQKaGNyn+aeGfIqH1prTxWZFGl0mp6E/FQAbaxPVnHXM8pbMyDBMe9Gm027W9fT6iGsJ9IfKL3Uatt+0bHOm/e2dvf/s6psmerlS2hDarWbPrt3p7/8oPlk5nVoFquRfkWg0++V8lyj88wWS08aOY+jQp06qEqy8dAgAPTHNaGbs+awytr9fuW18H1gfYQNoDx6MVmOLhxwlJhSlUQ+pCKIOjIb26tePfWincfrPnhnZXtpi2pvyI58XVhT//6Rzt8+WqH1xfbzkZ2KPdW2++tU7RtXQ2B/XP9qbOY70N2OEFQfoPD1/udbahagxaPCipsvdgnzLGWZ70HO7Rbye2QhcrHcsM60Y29ZcXNW+u8f+uJg52bayuuhrZtFR6EzSsHK1dr20zHVl0vbfEytuXdg20fn2w3wR5dOIUruEzYxuVzktDAHDsui054x6jRGSl9wfswdhgJbh74jLxbFRg5Gm6Pd3qXll9eWOX2xg7XQ7OrS5r9Bp8Ewb2XtU3uvtnzn/9ir58/OVuIB8Rg6jiUNs0ONi+pdlrb42F3DDzBFrEkOdNtnFMP1l/QFuFsXwfHJ2NOcZ10rpx5PL/kEnJDzj18MimulByUzsGGZV8qQYHAk3QjFU/0lRNukE6RPaHEqXXsOcY1SORiLwVneeiNpsCVML5kswKefF64KfXH8D1kkHQLvqjw/4RRIkl6EA5P8TjWor5/jg18/YsQXNJ9U93HmBiD9IHGm8oPvSeMJ7tFOEYVXcKvmrsUU3EfBac1x9Lx2JhaWwXqZGPxN2vA38I1shP42/Hjgfh1cC67v4CToz6AJIZHXa/7+WciDghYLlR988O9UpuP17Cv+I7wW3oeHacngSe/yBEDxhN7Zp9orfRb+5u/CVz4uUsCT0WsuDhigKTiibOP38dvK6rXiN90fXwrXl2L3IlUgV41C4uNVVwX6yfdX7omySbptc/xmuZTdpjOsMtSd5qHSiO9n64D30U3M//yiUtWnz+Pxpja18cxnq2P/IG8T8W8z13i4/Vnj3bpoTzRpDEfvgdIMIkBBnqKe5UTch+fDEkVJJjECuQFPabxLZKogC+NZBiqeqFZxDdbjVTRuxDsdp2PvadzBwbZbvx1fmv/kYxD4ImEGk8YJIklK7xS28U4wQgwSy2yDMTran7xlfH/NRTCyFbaRqxWlhd16w76/tocO32zcv8R18Ru5ztgKNbEbS/6TcUgKBSQsuM82AZjQUw8FTbXmpyvk2ORhEkmfV8YNcWlKdbX+RPOFl53+RbP8K/ZpdyzqAXbiHHX6Um/29kUv2+0J9XT6lw+Sc64nzFWSLnciLjH96n3iw/FMHxevh6dCZ+LpMI39Y35fopBRp5H/iTZZdIpsv9l60kO6PvoH11XcSLfu4N+t1R2piZbglSbRIfq1wz84wZIAih8ToJ+R7YUlSPxoJ87SJg4GZ68J6eD+g6w2dKmXS74kkBOKEcOyosHdPq32BASZyXjYHJEVaJDLwGN44rvSqinCtgdQ40TL6zABNfUhlLzZ21EOVN1PzVPZA5TAKI5lTJLN682Lp8HlAi4pxtaC03WNz9unFGF4Y0lT45IjZm1FbhRBZPu6ZkbUcEdAVGkuul2qToLnMKpw8TBcKyWEpDhNeaacVOtwOtpj4xU+PN/N6yi4EgPujYvY6qooXYFgQiYVT+rkN0L7QHUKASebm7e2Lt37+xv/uZ3dnU98MCTbapuRFLxRDBnfH9vP/3pz7Z4ebENe4vgipd6loF+Dho5eiJ1mh5Y8aLfaualnzRfhW+83mja4GJo/csLp0L0cxEDgAEARAc+h30aAneqkHI+1Uit4sorCzypVJvYbuPUc7vt0rbQQC7mVqUp7Wphm/GLbZ5fnF4ix8e0Kz2QQzu/NXQIy4WXxBLQ6fT6gdeePlC3t1bvtKzSa1ul03CaPTK92HdkNzTrTcuLpnm5c6QGalDKC90BJcyLtWVQWtw92vLLN1uPx94nqrjsWdZt2XZ47ZVhTrnXaFklK2y+2DgF2mBwYY1By41KjGZABvuC4BABCJQM2WqvL8/23//ln5xur1zPrEvAsAoN2tLanswbgnM+3jyzPpmred2DutPHR58LN/gJxFHande8sqbV61jz3W+scT2w1u211YuWB9Qygrl5bgsMnvnEjerNaGIzaOomYyvXYR2Y3950EbJJ1xsfTzhtoREgFB9Q/gHEyCikOi4jQMkn2BfQy/Rblnd7VlzfWn49tNrlhdX6bXeA4OxYrw5Wp1rsdWLzb/dWzmde/cZ9HJCvt7bZBkoW+hKsG7n3e6pCvVfPLFsf7PXhIfR5enl2WsbldOLngvMJzeDtxdCa9Ya1um1rthu2gyrj/s7mX+8tfx4fK1Zw5LMHMNx4NpdXsYoM/OhUJlRFQeWE8U1gAJ53uNnLqtOSrMikuRw4bWPR79s6HwR5TBl5s2n94aXvU/asN2fu949O5NSxhpzm+V+fH+3Tp5+8TxwOmffvP3rgiXNO0gDVVsfzhFMh9gUUSKV5sBReKmOkGLfMbXTcsa6AnwAEguJ9fR3ZYj6zb9++2t3Pn+315cmm05EtaG7s9HyjXzjeHM5H0Bhk9Kl5rOS/ZLEbFHQ3T340bjn7NDaB49SoEyByg5N1i7KS7yggIb2kZ9dzSw+fBy5SA05G37mTWODNZUgMqkm2nz+/qGJlmHE/gVcHjIdQMSHjWgBQhv16yVqERJUAmIIh7c+eVY6OeU2h5ksVu/wNcOUssJ9IZMGYkHHuDUajo0AGH+OSbkQu6nWtSTqHMlT57Q7AKN+1Nu5wSRzHwi4CudKpruuS5Br9LXwkwzzFZgKTWkvtEe0/fqcGdxqU1HwriKV7K5AiY1zrKryh8WtO/lcGmPYI7wt3pEaxDDjGJMeyPqcMTOSDDEM+nwJXPbP2YAqatU6MXfgvBc/CoukYlUij9dQe1drxvoKEAuGiJUzxTzpOvjOGkjU64gM2CBRM/HZDK8mW5nOeJRsr1dwhFPt2ytBIG7e6vIRfTEldh5D9p8CTr10ZDGv/SSp6dF64h+ZOODNda2h8tK/S/e86zoPNpz1/dKhEo1iyijHzrPzzfn9JDzc5k2TYywgTtkzlXSoDJUslVyQvJLO4R1oJFdY84DL0mww5Ba2C8a8gUNKgOCZraa9oD0tOEphLjUrJP82lgpXcV7JY8iOcrcTJcJY9yBhxGKTrkuJz3xM4zZL+DySQKKjslC1QNieVj+d7WPOn/cCYdL9wxkM1lRxpvCdHocuCSPUouZcGhfjOyUAOMpXvy8bzivDIP6/5TefG9Tq0d+phmzRS1bls8Ww4V3BC16rWquXWK6vWrWTuVBnkFetUCDxl1srqgX6527Dsum/tN1fWuLzy9aN6xKt8wLKMcR1od6eTV0/IIdBzgLJ8u7PNbGGr8dgTnhbLSejFSYUIRjb9mWLgiXXh81yP/d2hX1Oj6b14XE8RtD3sbbaYu8OA/k0kwNGjk6QsMner7VbIXJ7OvAKnBA/OFs5oMJtMrVgFxxLjxkYBU3Nd77lKT4NWbhdQqcXsdSjwrMidbo+gJNfyPR0bW7MOVKMzZl/fasWfzwNPJHpCxUPVTytQuLjNhOmyWHkVGJXz3JvkJdeH0TGYnhutp+uOAraEkGQEdqe3z6HRsuLy1q4/fmf52xvH6vQo4nuz+2ebfPps+/sHm98/Wl4NiZ0uwyK9OdS80hXL/dryWqi4yau5O4Ir8ZwTqpuQ1NLtW23Qt/bNW2v0eqECDhsOmpzl0gNP09dn2y1mlnHeqYYiaYWzUc2t8MSyN1a8D4GnSr9rq1rpWLkcL238x7+affnZKi9PtlmMPcgCnXYjozLqVH2a2oV6JuzCQJ8UfsgMx1r1aid3YgfbXRVPrhNIIIx0qtgWNJan+ou+YbVDZpt9ZoceNsmVGQl6g4Hl/b6zYbA/CprI7zdO/22rpS1fR7Z8eLLty9h2BFw3NLmPjsok+OSYIVa/+B4gOFcNdr7LuhikcCrAuL+g6mKbsS2P1UZl1RNuq3nDWTEOsI7Qg+r9e+9FTGAPRzXPWZ/vbfZwby8//mCjL19sORm5z4GKMyjAx/v1kWrvtTzYuNzZBv8ICT0cOpzpscG7y76kGFhUe9ItwoxKKOL55L8RbhUOFJahb6D0VopRpA+wuXhWObc5EienJvIzBFbTMyPsw+dCkkxIAOL6i2WgTQsVN1SzsFYnn5nvj4SyTntOGEb35p7IZq4j/ALDRJDzp0S+c92UOhmZG9EASl9Kzwg3us0ZdQBnND0D7n+DeizqDeFEYVLmEDmkuUHG6NwzDmF4d6Qn7TpSB7LsBX2ev4WZfcyxYiHVj7p/0EFBtstHqfHrul6BokprT1w+UXNhE5OcoOvxW05h4WYFF1OcLgzucxgxHffVOgvfOrbz/NZkU8fPh/kPgT3hWM1dGsiSg5mxpVR7mvM6xG4JHV5Kted3iJWX6R7WXLo8o2Ke5AQqweI+D1WQO/e/6Dxqv6R40PVqfrLPtMeEkcKZPPUdlD2g/RwwZEisEv7Q9XVmtTZHeRWTK2X/CO/p+7q2cBR7SXuD9/iekrBYJ3zjx2dKgnMhLEQ+daCCC1goOPF57xhYpb87bkQCzZXYs3oZbFr8ZM8kGUdciX70BIb9zrKy4v2RkHEus2nFEOXfFB9kpbRur2erQ+m9lwqSKTZrp8drQve7CxWq9N/mmdBRBKFYO7cf4rqvVnNrNppH5irhc52PFVTI+Iyt9IALOs0LFYRXKqfAtTMTRfnl7TZIDJrNg22xPrUw4Vo6z2VMypNc4zuy033cCUWoZLL2mtZSa59+T/uZ2nKdBa2J9o7L0NgyyM9PDDhrPRl3r9VzPMz7RStUxyrw5LIt9meTPZ7qGb5DYAd/qnwoamHh+5a2GLHHkuSacMVxv0fRoOvzrEFuR9wPjXPcf4xfvhLJCiVnpjaDzmGYhyCHdfbcpgXL9brtUk4NvixDVAaJjJjzw6m/ZUTyXSmv9FAuVxycwLfKjxS1vkdpdXptbQZNMAPWZtGhTZ1p4tCXgPaKj1iGSOCJ+ypbOnWaSGBQqioj1g/MGSckgR1tGikFFKD+D8wTEOA395Ojyxc/ctimwlbzLDCeGq6aO21mHHcSTPq8fvt4q8Gx48p1IydCcBprE/H8OoiMm7lSJqI2leZYc8t3+QxUUVQusW4Kpum7POeCRqTbrfV6vWDAJUE5Xy+CKZHHXfcSOOPz82XI2EoPazpXnVYrBLi2GCcYM3VrFE3v10OQcbtZWp417Pb2rQee6PH08eN77+8Ev21ehv477iheLm36cG+Pnz7bajS21XxmNZoEx4bzCLuMKpkid0c/VU6LyL3aaLZscHVr/YtLD+wMLq49Mj/fBoEX9k66f8LhnT2OQjVCNWThu2EYHdPulCQLr9xbSZYCfKrbtS0XM9ssQtS7pMppObfNaGT71xfPcKQCCT53qN1me5q8kgWH8Vhxvu7uxYV1L/rW7fdtM6RJb9cMoVZ3lGuVQ8X52YtaZnMqn2Jg2AEXCoUgD058KqswfCZTK7/e2ebTzx7c8GclONdu2ajVdWPt0KIHUceKi6HtoFyrZtbrX1ijnYUeUFRlTWbB2dZqOA0egGP+8mhPd9/s//3Hf7Cf/vpHq+421sGwpffLdm3FHI7ofTDoaXDqvPw9DzKtl3Nbv+IYMA8mKdAJVzyBrf7wwto3763ab1nrauiVUBjI1bLqY9jlVWuNQjUT1Ubrl7FtZxM3CslEBfSXo2kILrmhGbJwvDwV0NNsmNU7occAVB1FwyuEyh1ZJyH7pH596fzqJVV0w0urX11afdizvNe0rJHZioqz9d4q46ltn15t+zq2w3rhxoQDlS1ZjRu/rjUbTuNhnYbVBj2r0rsM+sLnF1s8Pdvi/tHG3+48Kxd2DRwg+VXf3g6vrZk1LKvXrGgVVt2vrUKvqm93VnmZheaTKNBacDrgTGKPujKJ2TTe+Jk+TmRbEgCO3OhzuOwJzB0qNt+brSlz7netOrz0PVK23vg5xbpsttveb4xg1nK9dqOBf5I9rN/RYItG3Xw6tq9fv9mnT59svlw6nebH33xnb9++tT6VXO3O0bEfKXJd2Umx7hLqiRSwy/FIMDvVV3gmAoAImWSzGfJtbbPpxO7uvtjXnz7Z89O9TciCnU1sux0fM65Suc69gjEZnG+ps47XpcCZ61RpS5YI/Gg+5LRODTPJTD4jCgElXahCV87iVMZKX/GaHHgyetL7SA7L+JDDXPOYGnMC6Cnwdl1eCaBZxi7jkvx3vRsdVAKkfF/343uUihNs0o83lY7BDJJC0Hnn+IGxoKvk2GRO0CHcW4EnvsO8pZXM0v9ygvseio07tZ+kl8/vqe+me0yYKNXpKQY5grCk6fkREB51yqnam+sIY0m3p7oyxSFHYyZmGyqwwjVU0SNnMsE37dc0I1BBHZcNUUefPx+f+ff0t8YsXHW+P1KcwnvubI+OAu6FY017S8ZKagBo36Sv6Zra38Jq2oc6b8KgwoLCYXo/nUPJJmFBGSPsM/aW0z3EZB0ZGHxmsTjt93Q83Es4SvhNjhbHBRH4g0/TddU5OmLgasAevm5JxbswfQZv0nGzilb6lCWqOdW+Pt836KHUYaa54nPhOU+OLI1Je0T7W/PMvXS2tBb8VtYwn2Nv8ltZeul50z5L5aXGn8otOU64bhrYJYjin6+ebBUlXfkcx/4HSWFGeryOOE9rH/bCiSP93L6Q7SKZrbnTMwVb53S+JfPT85ZSP2nOJIc9aAedSdQnLjvcmxoTMPh/2r8k6S2qe6W6QN/TQwdjMfToYE4VtFLyAHPrGftJosW5A0xykb0io1dGq+i5pYNSo1hzAHXzuaMgtcOqUMm4Y68SKKvLqrUOZoNa3Tp5Yf1aaf2iZYO85T2fvG9AVrMlOR+NuvXev/W9RoCOQIz3dq2Cyzae9VuJ2cMrWEFIbnQa5Ei9hgN9HXr07GJ/JSqCyPJ2xz8VoTEJkJ4Kg0HoJ+uVH5EeB+f+gv6eZHzT/7LIfQwECzxZp2jaerG0+XjitEYEt1YT+uuUIfOZ5u5ZzZPLoJfGhvFzGPtfQFVHtTuBC8lirwYhAkO/kXWwU3R2+Yw7YCIdjjv/nJKs6pU+3ny8WbcmeJbAOpVIjGuxtN186b2mYAqgCi/Y4aGaIcUhOqus8T4Lzlb6N213pdXaXds3u9a4uLLrD7+x2nfvrdrAdgnOyeVo7Lj1cP9k4693ZvOnkLjEhPu+D85Efx7szwq2Q2AfCL+rMfDEXzV7AYOCyy+urH3zxqqdtlf14zBG9xy+frX1Ym7z0bOtRs9WrpZWP+wsIyC8J3mvsLzbt+bbt5a/fWf57Y3lN5fOLAEV9mayssVffrT824MdHu5sMx95Dw7YN6AJom/q+blPMQA2pb+PPQ8Nmyd+QQ9ITywLVHEx8ISkZy7SwBM2HnsLOYLN1Mrbtq/AmtBxqr1ao2PVrO79WAlG8n2cuTmbuNzZYbXwaq/lPT2qplbbYKcSRKf3BxgqJA2x34Qhub98KgTIkBN+nuM4HTd6QnJh+Y4KCvznyK1AC2VlYIyo0B+nqFh5qFnW7Fpx/cayN9dWvez7+XA6rnVpi9dnm/z8xab39zYbj2y9XdkaP06tZuP10sjHH1cONqqajfYbW8Ca4v2SGVcI4B3nPGWh9X11ehZhF+1fnRXffzEwKuwh+0KJV8JtwgBK8IFRx3dmtH3UnzHITXDAKXFEclZ4ku+EIP4ps56esbwfdGBwvCvQIjnOdXQNrVPqu0vxvXS/jy8jqQV8HjB3KpelE4VPkCEBH8SSl7PEqqN/6xBsIz1/6vxV0tAvlHD8Q+MXzuFlyRjG7474JOlL70mv6DMp3tHaSBY6btnGvitnOu6ky0N7C91POFcyD7lPRYLLOuRsZNPwNfBk2RNtnfaXdKjr1ySgJFtQe8zHEBPTJcOF43W/kHh0qqpWonyQOcFfp8CIAm7nyVCaM+RvsNlOgUf3E6XB2hRuJoGn1L/3CxuXgAfyiV6iui6+BxJo8L0lPTRTfHKUmWXAX9p/OiNaBxJLtVeDPRFknBz12Pbn9stRB+73bkOm+pHv6Xxojs/xcYrRNb+pfaxkq3BG1Xc1ys94fXxw/Gx3yyPuQmZiy8L2w5nxogyYimD84TxWA6vQlt4+zaZd9Af2rLRj2wAAIABJREFUGKkog51mTv0LjSrr1mk0bVbZe58h5LdXv5elTTZL7wtI0H++3Hh1be/ywv1EyC0PiODbqmXuH01xr86l6yp0MKwWkR1CPhDHbzEIg5DifLg9i2+JRLfoO3E7oBlawfA+44M+2plMSPSmUGU29z1J4ImERa9Wj3ayy72YrCQ7QX4B1kPYn7mRPNZe0nNIJuhsav3lw7Fop/Gs2ls6P1xrnbTlUYGP7BPuoYonH58ql6LN5ecdf2P0hWnPy64Ifp/tseLJ7aIoZxkLVWS1KB/SNUr3q1dFRVnOuHzPJYEnApJKWGWMkkGSS6nfRv4g+bYYD1TzmkMlobneIPCkG3MxJocv6GBKoWqwEvAyHjQoCWK+K2XAd9axmkYOsel05lHeU7ZbKN/lviy+81nHwFEQ3iHKi3CUAatMRjbgdDo/fj5V7lxDQZAUKEhYyCBaLUMPpnRh9GyurCKHPp8Xt2uaTQ6wEMhgwhk//6TsMcxShaixSPj80jBOuKejAFrTjyYK1vS3lA+l1cr6QEkGhR6EGf9HOBEU4m852ZgnHTTWQQ4BfUYA0jeXnTI1ZfDqgPGMq2WohFJGOf8XBQ1zvaZ6JwajuD4VL3yGuXSOTgIxZ+W3KdDIKjV/PjI7qHYi4NRqQkMRjMjh5cABEQ7pi4uhO6Svr4chWAENzRaQtbPx67PNX0c2frjzypbDfGlr7ze0sfmUQM/yyNcL+KVMn6enLxKHs9nq2u37D3bz5oP1Ly+t0x9Yp92zZQwsqg9JUMwhE8odBfQkXoXsSQxKqJsYd6vd9t9zeiJx2Ddwxq+dOxtn+3q5sEY9t/XTkxt1NHR1jvDHFw9O2JoeQzUbrWeeHemZ+VUM0I4Hggi6oCzm/YG1L2kcm9lsswpA1KpWHGpebjtvhbWrQcFBmS7VSQgi9g9gCVqFxxc7fPpqu09fvLGv7516biWBj/6tdYZD2zabtuPeNzdm9LWo5dYiONgt3OCBA3Y6GocsqnbL2p1OKN8dPdtPn36wf/jD39nd579a3Q7WKqrWIaiz31l9svQgkNMRwunfbHgGJ8EOgonldOaKFzUNJSMNkuGNp59RZ9Czm4+/t30js/yi4+Bm8vRi28XK6vTw6hTWflz731Q8sTfIZC0wBiqlTWdjG9D7CnC0CsoaVeDyJ8+cym7XvgxNcDtdy1v0VMDwhrau6p+tQscE3z0UK9cXVr+9sGzQtrJZcX72fdm26mptzeXWMjJpn15s8vzgTRU5JwRb/H4AhmbT9vS1aUIN0vYAabVR2GI09sDT9Ms3e/3pJ9tP59YEXFXMqSY+Xr9zTn7mu9VtWKdetSaZs09Ptvj66FywbnzBt+1nPmQl+E8s5cVJwZlAnocgZ+BGX0Ea7DSDNK0229DzrNexXb/reyQffOfyh2ol+HbpPUWPMnh9lf2uKlUpdekQbr9ZLezu7sH++te/2tPLi5//dx/eO9Verzuwdq9/lHVUXgX5ejIWlx7EC0GGo0yOvNquaKGHpFcAGbdkHTeDKR+y8MxeXyYh8Fg1G4+e7dMPf7Kfv/5kT0+P9vz8aOV+fDQOHGhQPbvdkHPq56rRCKXUCqYoW1LB/1Y7UGlJnqfgQnJYRg2f4XtS8On7xzL0TugpI6erZPYvwH5CfSA9qTlKncQyYhSMEJjnMwoQ8BmBLhlgeo1xIpulr4MjMwBVruGGThkci8qmCc5cuOkDhzUBXJwDJ/0cQKjrnEbuFaeaMxnRPIvLWLJloxHOdVkbB6exgpfXVEGSPgPX5ntuNMTyd4FZVTpr/fR9rZ+ejTGlATTp4xT06ZpaG8atZ5EORF4LI8iYPRrtCVVfanilBrSMoBAEDXMKDuAz7E/GTzBOc6FgAX9Di6rnOx+bcKEMKo0tHQefcWMmaS6qPZuecVU9sS7CUsxvcKqEtdcc6X3GIxySGgnCcjpT2nMC68KpqfMlPX98Tu/xTNoL6XNpbWTAypjhezorfJczKeNeuFnOFFEUCPPyeT8vGBtR9rJ281nA42lFkJ7FcXoWsJ4HnpPA0xGjnQWewjqGJ9Bzu5hPMJjWJjxzSPxKDTCteTAIf9njQeurz7BeqUGi62ifa870fKy5G5yRQk9BPK2r9nM6dgVItde0VvotuSAKVRydet408CQqITV4T+flfL5ONkOwd/iRfpGhLMeXxsH7adCENWu3O0cnrfbTL+yVmI0v5wfflw7hPlQOpw3KMRTlEATPYdRL5qaOF+6VPrv2nNbl5GD5t70LuR7vs++Xq5D4pLlKnTLptbQHlIAoneA2YqRakmxMHX8kHkg/KGD+SzssNGOuUyVEf89dac3dwS7yhgeaernZsNu3q2bXBkXboB/EyQ4VGpRz31Yj7xfZbLaDjKHCZ196IApHQIMKkW1IWCDRBD8YWfwyuOlRShCJSp/K7uAY0X32VAWQ9bsNbBr0droZXoV9DeXdLsqWzdLxF5UhWSsGnpqFVzBhd2yXew9QrKb0lVq5nbJbrj1LmTFAe41d0brsW+dy4EEoD+RWa05JQ3CCShPH9TF71nuOlAfH4TmYLSYiao+53RJ1/Ha1tMN6644mKnxwhHR6betfXXr/hjWVWVzjNVBFQwMIywP2S917KwV8kNrA0l/MN+vQpocDfZQIsmM7tPvWun5rN+8/WvH997bLa26HkWi1mc1sTaXTeGprsPLnP/o8BIf1NlQTJVnSO7fPKr4WYPKsxPrBERwqZua3b617fWvZJUlqb6xCIhNOt2Zwsq/+x7+6HTJ/ebLXu6+2m46scKq8ndOOF1nTg2Wtd+8s4/vDC2u+vbHssuvBvc18Y+sfv1r+853t6C08ffYxMj/0xaKaS04c5jyVtW5DgsUdAgWM6BgQvEoVHmsI0kx6PLn8jf2g/P/0CKyGCiky3HutgZVZw7a9tjWury3PWj4XJJPBhIHtSpPeKslnJQ7JnU1fnm318Go1aMCdyo8EtI07CkV1pbNOsptkI/ttSXAuVqwQxGFsMF/wHJ54ZlQfUSEHjdPO7ViSkSsHnJEV2zYItqKscts3ula7Hlrrw63Tx3PdzXTliXbzx3tbYM9MX50SagNmYG7Lg402K3s+bGxcq9q8crA5/Yaj056wExbPEX9Hx7ljXf/MiYaP/ZA6GIWVJfsl2yXb3KHvTC0nqmLpx6MDk1YOsfdi0G0B/wYZyNkJslY6BNkve0IUtiQHCNekPR9heSG4xuekA1UZJXwg3CHcynU0Nsl5/a1xkixxjv90vlM96Y7VIuA/zW+Kv9xOOIT+17IdUtkvP6IclmnSij4nrKLPyqmrOZczVXpJeohriXZWci+9ls4igWWdT9kmkv1KNpJ8E9496l/sOuR89HG5zy9WILsuPhzcKZ/irdT+Sv1qsiWETR37xb6UwkRp4EhyZL6YeODpeCZjck3Q2CHwpPGmfluur/XX6+hDfz0GbxyrkriZBBdV8RQBQfCdnGHLFG8fE3lJHhElXaTaw8dDMoj21K/9tjLYk8JWwk46p9hPOp/CPykuxEei9dfe9LMvn2usBNZr2uc6E3z3fP6014QDhVc0j/IvB8YnWHROVH+igXX9S/CpsvN2BHyWih/8td1WO/Q8Go1sCxXnLvjt8ZUgc1voZGQuwR96PkZaug0BqazuMhy9X69mNq2X9vL87HPUbbQ8SYEEBHTXtlpataw7pevl1dCohMJ+9golqqCpqI++c1XyuVyItj0J/RdRjzIG9wPTyqPRcNaR5XJtA/rkEnjEhvEEa3q0BxuISnbkBzhCcpNgGgk8rMN8MvX+670+7VbMHh4ebDydHPeC97SMVOBcn2vgi+L7/Lh9Gfe56J+1zpIffE6+eu0z+fl5jk4zVCnxGdl+LtdiQh1V6DpL2IOKr4iRZbcK2MjvUYZkHZiqhPFZW/l8Uh+R8JkX7sTkMsdV0VbmPrBgNerNo13JnpB9L9sEHa65ke2pv30tdyGmkNq/KUMJmFwVzTwDn0WuKmgOrtb3U91Sqee1MuWwlTPkdMh/yTmeGge+OLvgANA1lLGoQEQq2CSY5UCTsaJMOglOjcEPZgyESelog0jBMPHK2OUzAs2AGjfS8sCbKCEgIaiNpUlhcWWIpRF/58eMUUs/DGeOMwyR1PDlu2xuZWzqPYEHCR0JOQm9FJhrjvkMYxJwUzDjXLDpb5xwYXFP9CfMCd/33jqR3i51eMnQl2NWSpQxpCCH62rOPFOJMscIGKSQ+S6HmvE8Pz+HjP9GiFgHEBIEIsLLnXrumA39ceRgaMARGo1igA4Hh8/RJNOFbrdn7VbXg0xXV1f25u0Hd+7yXsPHFfnVoU/KKrbcLK26C4bR+Ou9je/vbDl9sR1NgcuNV7uMR68uwBDaGK9usHsGQcVmq63lBEN7XackuHj/wYYf31vn8sr5y/MKAQ34NNljcEbvrYaBFjnPy/ncOcoJEtDb55BlNhhe2fDqKuSA0cPBgRmlxUsbExwbvfrflJP21jQRntj48dEO44nZfGLLb/e2e3nxbEoo7giCcN2S5n79jvVurqwJrzuZBbdDL8WkCgiedMJKUAV67wgEVbvqGQ+H5doKKoXywgNg8NeTrZNPVlZZLu35z3+2lx//arUtHNJbB/dQvVWH7z1jcNNq2r7btf67D5b3L+F38OBgHjPB2T+j8Ysry+Hwwq6vr33/LMZL+9f/75/tn//xD7YYP1q9sg/joAR5u7PWHA7grVcXudOxVrGrwaW1i4bNyW4bj2y32rmhDRWJURXV71ox6Fr/+tr2Vliz37ai07L1bGGTuwfnn633OlZp59Z+Xdh6vrQlFUBQcK1XbhhSHeRygOxoAk5Yo2R60UfDe2IVtq+U1nr/e8t6bdt3mrZrF1a0O5ZBj7QpXWh7EATnUT2zvNuyvN91GkeqrQ5lxcdFZdeCqjLuDX3i04stH5+tuiY7J/CZE6hZMg+dlvcfM79Xyw3HxX5tT08P9vjDJ1t9+mLlM/SBVLJlVtnurd4urNVpWaOZWZusEWgq4FZeLGxFX6tjdUUllLyLb5h9XI80GQQzYtNKp6WMwYOlVWxdKX1sJFjX8pZt6w3b9PpWxZi/fW/Lzd6GN2+911Utj5Uo25XNpxNrw60fg/W1mBmZAlnOJLKEiqcvX764nMBRRIAZWdPuDDzQ7c4p9RupJBRjnJFINZE6TPm8V1ImGYWpgSSgvt3sbLMNAQuuwzz/8Y9/dJBD76fX+7845R57BaOPvmxVp4areo+0aj3IPwUsBF5UXk2jXqcEjUYtFbYyiNZrHO8hW00OcMlcriNd6/eO30duq/wZ3cHfPFfqOBao4VppqXQwRsKPnEPosZQeT4CHudD90+9o76R6JHU8p4YT/2cM0lEyuI9GkldkBcNCayfgxDPzT9mSuq7APdfUnGtu+Cz/ZMjyHc92jxlVqZ7lO3IkHA3vJIAiQx0ZxzXTOdK9tUYy7uU0ViBGa6MgBEkZPCeGhjtVNoGvX0an5kDzxX2FZzRHWgvhCd4XZpFjXnOGztS+lvHK/ZQ4wzOpx9C/5zzQ3hLwZF2Ohmt2qmbWnkr3mXCmcJAwzgmnBV5xOba0N3SN1IEto/MUaAjJQkoUEhjmc+l5SucwHVsqN+Qc4Nr6frhGCGrrjDLH3I+1FMbT2PW37sffaYUi19YYj2tOh8Oz5tzae2F/nvqD6NxqL8hYU1Bdma1yXAk3anzpuHSOtT6pMaLv6XmEbVMHqva41ktrou/wW5hQeyt9T/OdOi3OxxfGFjMrk14IwpIyrvid7m/tJ9+PlbCefra8SMJzBo/Gq/a05kFzLxuGs5I6rCTfZUzqjGttJEu0z1gbJY5hxzCHMuTcwDvsj0FHPZfOlwcYsmDQcz/ZRFpPObF4No071YGSpefnMZX/6TVJhvEzQYVCTDCUTcd32PeylVK9k+5/jUVzvvXq8BC489eioe8ymqoZHC7RISVno56Bz+j8wDhJpTp0ep0sN/g1CDi9HVx6lu/18MquboeBzYDnGC+sHM1tXpL4dfDgB2u5K/eBxowEJivtfvTo1UxG8AUvBn2WDsFZHSqG1iEjmZ6Y0AZZxRrVzCuJqFQ67JahAiX2HSTwpWC+P+PmEBIh6GPaanrFE3jMqbkLAi0wNWxChRRnfRucuNrTJDYRsKLvDT01u46xQjCDhK9KufG+UIw/57pOeR1oL9k/9P0ku7xchn4JbuPVzPEpgTn07266sPqq9H5Q4LXeuxurDrtWH/TNen2rIZ9nK5vf39v06zdbP70GSnC8kHsaXEf66Vi5vDvsvEoNu4S81FpWWnkITtldVti+0bfm8IP1bz9Y5XffW95v2h4GiiK3PY3MH0ZWGy9tP5pYY/pqX7/+ZOv11OoZrBgrI9gEJToZ9C0YApYbKw6Z1XY1W7Hfmi2zfsc2WdW6Nx+tftG1zoe3Vr3o2cKbCoaeOwySZ98/Pdnuy2fbPt17xRK9eA/zlZXeY6pi7eHQGldDup5b6/07633/W6t0ujYjMDNd2+LrFysf7m3/9asnDxbgZSpxdhurgX9gBGg0bY2tgEOZ4CbZ5YuFNYq2V9yDvT0hcg+1OhRUB19n10cuTAMbA0FKT9JTJWU18yo9elO5/Y1tdnll28GVbZttuyjqNp5O7bA9WGOzs8p44lVdZf1gm+rWGodA6e6OTeTTeuMByLxSc4fgahsSu87PuGT1ikAu/ULoB5blnjDoQcwoY21D8HxlWcF+V7Ue8jizw+bgtE7bDawKUJk3PNmxfj2wbNi1TbW0bLGz5XLh9jtYZrUMvgX2NLL9tWK2qVWcYu9+ubTH3dJWMCIQFMrr3rPX5zZiZM7xUc7g0I49mg8ENKPNA7W69BqBKe7LeUyTJYRPpWtcr5QhAIB/RnpgMn09sh+IPYf3JV/Zz273RowhLCB5PptPjjJX/i9hYD6rIIl0M5/Rtbkuic2yB5QA4M7PSN1HkEnX4Lccz2DUoOO3x/cZU+p8dYdp7HGeynCuI70hbCJ9IBwojIWsRC8qCOIO6pgkKHyv9Up1/BG/R0IEricsrbVx3B/XW5hamFs+rvl84Xic9zkD4DrhFn9tvghBgZg8J50qHUWyZ4qXZD8JH6T4QTpcDmLh9BRfaV6EdfH58b6c47JZpIdTuy8NiAkbiopO+0q6X1hdFdTnGOGI5ROayhSr6TrQw+knxf86F9p7Wldel/2Lz9LPCUxw0fYSxWeYX3Q1rRNCkiyf9STn6G90/RcrpuQj5nPCWMKdmnfNoeaMsSlgIryqeZX9oARPBTi1F3Vm6aOo4KLv20gzyvMyPs2D42viTP5cSqTYW6vTdP3J597cXNmb4bUzJKmX52Q29evgI5mNxl4NBd0dWMR95vht4nnBJ4E8w6cFngADUPlJUrMHFZGVzDP4RhVxBec/YA4CqCSSuh29I0musPXh1KaFpAPmh8QC2dYlVeQRf2t/yHfAeWo1AzZIq+mZO9nA3lf8sPVn9KBVUbfLy0u7IOHY9taqhx7PrO/D46MnCPlzxUqe+Y5WOyS/10JQrtWw6+HQE5DYS7BLqTcUIpqKKarkeI7FamXrRUhIDtgc2v7A0sM/xgib0Hw+tdUamsCQkF3xKveKLear0G/ycPDvTydz33tF0ThWAaMPVQnFOIkdeBVsrMrL6w0bTScud9f4Bj0eEOQzQIHWI/y4/z4PQa7ZYnW8Js8i+aB9z2fly6/T/zHal9qzksGOgWrFUfZyH/b7SXZABR8pISOFnmQyn1GxkOPqKPN5nf9XinpWeulaUfjD8aIoEDiIOmA6UOcKol4E/nY/9NHhwGeYbK6HU5Dv8lAyBGXUKqiiTScHkEBAmsGoaJyMZglRAk+iLJGxI8XpwvlwohOSMJQRrGeSw0vGtQSkH5TaKdjE99PAkyuZSsiW0aIxTkWoU0earilhJ6CWOk4k3GSEMf7U8E2FlJRo6ohR4Ck7Av0ANrkHCpP/80+GKuOTkSsgpOtq40sJ6tlTQct1FFjT5lV0n8PkYCk2z9P1uA/X4FkCUAvOMzkDOZR+r0ihBNUEh7Hb7dvF4NIp9QhaUOFEfxho9sLeyxykFlBVoKxiuf+hsrXtbG3T+yebfHu0FUEdDIcD1T9rz1qbjEcePUeYIyidXoKsP2+O2/DAQbM/sAZc6d2OXb/7YNfv33u5/34Xsi0oKQf0rmczqyIcdtDUmVfYrCh5JMOMSp1O24a3b+z65tbHuSnpQRUq+8hKnE5C4AlnNoL28Pzs/YbW07Flq5VVpzNb3D+YTSbWy+sGOzxsG0TWCTbRO8ig6sCQ7rStctEzzmgFR6Zzg6N4Ms+oJBtqVVmH7MzV2upU9ZUV28xnXg3mBszmYJXFysZfPtvi2703xSUQtMT4hZbw6q01Li+s7HWsHFx4U+Baq2sHuM8L+keFjCHWmAoiAk/dbttubm78tfH9i/0///gH+6d//K+2X82s28ishWOQJrrLlfU3PN/WjXAHArWKDTo9DzytZlNbvbx43yYcDs4djpJrN6zaLKx9cWHtZs8qrcKzQqFWnD+8eEAr7xRO32GPk8BLj/GPUMVY9Oybiitj1gHHRataWGWPM6Liz+3Bn3puje9+b53rS8su+rZr1q0E7Bwqlh2q7oBwRyp0XZwFgo+tAqHrjg0oMxg7FTXcd0PZMBnfKJjnVxvfPR4dMlyHhtA0CvY+ZH6d3FrNC1sdth7Ue/70k81++Gy7p9Ex8ISzIctDRnC3WfcMk05W9X4FPn+TAKSPsiVmTxDCdsMlKhYRJngNJA6CmMW6h6Yjr3rmKpnCZaVu26yw3eDCspsryzBwDxW7fvPeetc3ti8D7QBgEk9foxX676BzMKTdKII+JzaAJqsGPfLt2zcPPEH7idwg6Mz5v7i88d+efRZpAUFwMrSQA6lRrGdV4InmlakDNjXsXGaR2LCcO7ALhtzG/39/f+99nz795V9C4oMxz5EajP+rHxFzkvR1EfiSvAtOzhPPN/OiQBL38mzdhPs7NUakP6VvpStkXPI385oaoqmDUvpd83PuPBCYlzEp41FGsIw03e/cIFRgRHo9DeBI1wYgVoQMp1glKowRQH4InMmgS53IwgkpoHXHaAwsaJxc1yvRYuWZnlPOQO21VEfzfxmrR8d0ck6YC/6pR5jGor0kPerZYXH8x2An4JwqxpipJzAmx7KSbPie5l74xw2A6IRQQOXoBEkqt2XsqUpAjgoZ56kh6UAwoRgWfuIZlotTD40Ua6TOJuE5zUHqAOBMpPOt++o1viMjWuujawdjNPBfa640v6nReG4sp8/GM+geAuACxVxLezM9A9pP6TOmxnP6Pgkx/KRBAWWoycmQ7k/tNe1jyQYZAlonyWPRv2ks6T4L+/OXVKFHh3Q0xmVMyzGmOeA6WifNpeaR3zI+ZFCnc5rOtzu4k4qoFEPruumaCdsGAzvg5tTpke6PX9s352tCRdb52UvPcyrbNacpvhbVqd/rrMeTHBDp+CWLteYav/bZuWNJTjvJPj3rvydf0nVQhjRjTx12fOY88MQ9NK9ah3R+z/ehzoXGIvmnMUqW6nuhB3Z5bGCv9dH6S45oz6RJc+laSp76vNIfMgY8/Lkj7uCeXj1BUtVZ4FnjlUPOzxC4ZLX06ptuLbNuUbhT4HcfPtqw07Obq2tr9lre+wWcXx3PbPU0CjhovnCHUE4iFQ6YWtX2tdIDTA8jktRC/yYqT1wmg9VKHNsVy2rlkaqa93D400eBhJ/VYmn7eUgmcF2T5Z4g55Xe0QA/LEMFKtejgshtCpgWYt/Z3TpQdbpOozdp/D904+j2TZFb3ixsy1RmufUuh36Pwy5k0RJ4cko+eumSmEUizWp5lHvYNo5/VxuvbCLrVoEn3sMu2c/WVqMaaW/eo3Pwmw/eI6t5fWH7etuvb/OlHSYzZ2PYvY5tQyLVamOb0Ys7wsB6od/HwSu8ttDVwZpwyDzBD0oop5HLCiubA2tefbDB7Ufb/u6jtYc9708LpidouH0a2+F56n2HmrOpUx8fNnPLKgebTl78XNSwB7ArdyvL9hXr1Bre32hBT89229kHoILe5E3rXl9b6+2NswiUTXprBXYVanvYT7vnJ9t++WLrh59tNXq09XRma3DzAgfc2jqXl1b3/q1Da759Y62PH6za7RkuOQJwqzt6qT7b9qcvtn18cDpxgm8eYQIHNJpWUp1GIKTI3e4jMRK7r4rxgH6BIm4xc4eS01+CdknMieWrBJwUePJ+T9gp3rOj5rZUM6s4dVJ9MLTK1a3Z1a2V3b7bfo7jVhurjGd2eHw2W86sSnOoRsX2840nxnlQmf6cJFZWAmsGDt+dlyMFuSD5ofPN64tYTeTEebESS5Tlruug796EwBM2CvsPqj38Ood9oAjcrKn6gi2kbZV6YQYrQTunM7uVK5y0oTG9965eh70d9NfWRkZV3cFe9xt72e1sVittk9dtR8UgsWPs2Zhp7snS241n4/OTk8hMMFn9gmLFBwHN48//IhCi+VBgIdUvacVQvQgVny7bod133Rv0YsDVQb/Lnknnmc8S2BF20zhTvwzfk3NfOl2Yg+cdj6bBro7Ja+cyn7H6XETbjLHK1xUwT0h8kT9OOMjPHhUO9HBLKF5TPKJrKlCg/aNnlZyXv0p/a+6FCVPfJO9J/zs+ij24U9zA8zJXbp/ARpIkbXjQMjIqcD+cvanNwWvS5VzTaeYTqlLpYK7DnoQxQb5P4Q7ZUdxHgTwFrmTD6TvCacIiWn9hbvZMGvRK8ci5zzW1TXzsXmEXKfVj4FW6SthNSQPn+E9/izpQf2sNj1gi9gNLMbPWQs8iHCJMpTnWXkLWMcdhbk49Ujn3sNs04nr6GA6B7YMfaNmcxjZhe9IcqApQNhZ7QU7z1Md5jpH1XMJout6vvc57VAudB570/AqSHTEhLRU9CerUXgXGFqdrrFZteNG3t7dvvE8k7UOQ3cgFJ2/6AAAgAElEQVS83WZjr9ChzheOmfAnEniCjq5Gi4RYLFF4I73gycG34PZjrXA95Loe3EEFkNMXB/rDkHwSfDKcVxIRoSFmbbB9FtvAUuFYbBfWyc9p7FEFPa/OpNZZsiLguvAdyS6dfQWHFQOgstZtmHruWI7qcT4DdTHXmc3nRmsdfDP0SFIS1MplO3TD+A4z63RazphE4Il5btMjy1visK9ChezT04snFrMnZtOQWCEZoYp9noHYRq9Br0uzolGzWj1zVqGCZO1a3WBTe3q897Hgt5qMZzFJIMgfl7XRTw32JKBGUjV6UPbEbLmy8WwaA0l7DzwxTt+r4Ad8y7XACgbDFNccTWauw4L/JbDTSIcIq8tmon/pUZZEvwlrK7uFFBH9X/6Q4G8PyU2pD0qv69qK64BH5ZNhLn1czUa95Au8qcxdBSPktEiNGD4rIeBBhzw0HJRjJA3iOBCP9C4SyFISXJP7cS8pIN1HikjKUMYt15CzSweeqKuuKeGHstdDk8WYOr64h5SLHA/nykYCz58VMBwzogMoCDRUEvCUOur5pZDV4ykVqFK+EjraWG48RsXPdfTsckCcKzUHGzHgo7FI6PGsQTkHA1QAQxkjHJQ0gh+ERyiFllLnO6mzRpvWDc6k9wJzw/dYQ+b6/PtSzsrY1OHVuARm1Lw6zLEd+SQBDMxBq9VzJ/Pw8soDTh8+fGdv3rxzmrsAzALoxQHBONpe6RazW5yC7eDO9cndi43u720zGpttoW9bG2W6y+Xc5ouZG58YpGSaEfAg8OT2UhVhVFpn0LfO4MJqRcPag6ENroeW0VgXCjOyI3d7m+PIH4+tQm+BQwDaZJKt7WD1y4E1hxeW9frWf3Nrw5ubkLG/C/2PfH/sd7aYT230+hJoeiiDnE3csCspm4e/NHKcVyYL6+a5jTFQcOB3unZxPfTqrPV+58Yw1GZLDEacpPQfymiiDL+7eSVGnQw4DC34dedzmz8++vxAX2erlXO64/jHaF29jGwzHfszbfYV28CD3unY7uLWGsOBV7fUrq+s8+bWDvWmHUoqL5pWNEOpJ+s7XwQBCo0FQpbnv//8xf7wX/+L/cs//cFy21q/mXvQhKazKM8LLwdfe+DJs7BQFkXTuvWGYZRv6fG0M2shhxwGV6yED77IPNB32ewcszep8Nk800Npi21jK4TucuvGT87ew8lPZptnLgTjgmy8Tr1lLRoT76qhtLjfsfrt0OqDrpVv31n/ljno2w6FQdoKwSRoIfNmyKZjYCh2Aj4AA+Y7NnIsrPAMQjj097uNbXCCEPwczWx0d2fbSahU9LHstk5dQfVU2YBCo2LNRt+dKbP13CZfv9nrX3+w7f2LO2KoNuxAM1gxgzikSTZurWINAh2RQpOsXMkYHB5HcB+dJVBSSB543ycBFDIFAYIEZovM1tD0kRlTZrYiGHVxafWba8sHV6S2Wvfy2vo3t14hy/fgJgZ00C+Nc+wVqihTb6CcULNExUz2E4Gnu7s730sE9wlI39y+twsyTVutY+CJPSAAlGYYSX4LRPj5i4EnAePUQeZyPavbcrVwIBICNUH/AfQ+f/7Rvv74r/bwcGfjySiAYqfi2VoZm7IrS1IyVvJVcjDQIATHlP/EfRf+wCkfjFHpGzkfBQJk5Es2S65Kl6CLBDz1mq53/sypjpIu5foKkilAoKCLQGKq0/i/dJd0lT6nscqRqDmQYSw9LFCGbiSRQJiC12U0njvGNXbp5jRI5mXnnjEUKF5SZ7TuLUNLRo/WQ9Swuq9Amu4nDnE9swxEZY+qmkEGpPCQgnS8r8+eYySBNd1L4FHrIPykM8vrejatH3okBZv8XxQheo/r8jr3F/6QcUDijgwjXTM1IrUPUyf2Lz5Hdl0M2GlvaL/odTmqpSfS/aQeT3o2PZ/mQnsoPbf6LO+BYeVI4HXNuwydFJSn+1J79Sj7osNBYxU473R6/nzp3tVzKWlLe5FrCUvKsPKqMjITY7Ywn1Eg1hOqYnNrPaecKloDKp40buZNuEvzpPMrrKi11D7Q2dJ1ZWjrdQWuz++rcyBZKjx4NGii/nAn8FkD7dSYT/eSxiY7wMWhEh9iVp72hvZYLSY2ubSMDsHT3AQHntZQ19XauhxMqcBoau/Z7EHGH43ohCc+neN0vFoDyQHhZa0HYxJu134U9lbAJs365D6qpHGdmGBvVan692IwJGDgU2Wo1kHVlOk+1txpLjXm9PuS2bL3gs4ITkio5yTP3AaMVCjSPZpzVbOeyw/dx+VWLQ99Caj+Sait3IitYsxTFRMqP7Wn9X/mj2oeroOxjhFelFXHxVQ9vbm6tv/42+/t/e0bp+a1IrdlufEKJKqdpj/fWf1hbC9Pz7ZchKoFqsS9FygOa9gGdrE6aEmiWnBS46AhOGUkRdBjl0zgSA+Dc4PKDoI8VBBtx2N/LjUAp2etJ9moj9t867iORB4qesDkFNfTT4G+BZ6Ign3YaDqDAT0LmIdG7GG4rWf+f8ZCkMH7GWaFbQl4LJZWL0JVFoElKnS284XtVqFyjTGMN0sPqlHJQoU+WBWcSo8HcKXLtfXWantzR9b1dx/t4vvvKCez1s2VbSoN7+NAdT4JUzZb2G4ytSU9S+cLW3z57NeGIg8nPywOOBK3h60/z2ZVWu6Bp50n0JX1hpXtgRVX7+zi5r3t/sNvPPC0a+WO68n2tvnaKpOlTZ+eLH96ddaK2m5l1c3axs+s5SLY1FndFpu5U3TT45TWrePl2raN3BqwQlwM7NDu25D+TIOO0/nVmjiNcq9sczI+9Nfr2Pb3917xtH59tvX41dY4kWBsoCqp27Xm9bUV11eWv3ljTXonQedD1dVmYYuf7yyHMv3rna2/fbP9MlTPg8+h6T74M7fcNsw6basy//uNBwip1vL41Hpl09cXZ3kovZ8ffYH3toFqiuQlfBKMGD3l7ZKgFiyt0epYRgUYLA55YTkJlO+/84S54vrGVpHmbTkZ2/rnBzvcPVh1/GplZWWVOmZycPg6Pd5uYxapDIPs2PvY0h/JXp1Vegg7ZZTbt9D3wQZJdy02GlROvMxeOAU3DgT8anWnwd63CrehIdig55P7iqDjozdYkbmTkZIvzuZ8tbTNjirREKjZkFiaF7Yo9zbabezlsLd5RgVUbovyYJstFJkb3/NKfsP2ACsi35xKchGoX11nifY0Xt/9W/Hc839hpyArQ+Ao1WEkkQSccmqE02qfaPBolRB01AnHNZuNX+gN4QDpJ1HtSlcJX6Z2wq/ZHkcdHH1Gchpy/V9i4VCxI0ye4ueAZU4VmMKCembG1GwF/5zwhH5rfoR7NN70/sIYqc9IuE04W58Rtjz/m2SS1N/H/eSvcsd7FvxYej7GIZ0d7L3QsiPV2bo3z4UDW4FDYSrGctT1kJ1E1iHpQfkJ9exaC+nodM+EMQSaeOnr1B5QlZzwh64l+S5cJOzzb+frRCWp8QlH8V0CTylG0xj0mZSd5JeSIPzl7EERl6S2SWprsg48n9gnFHzj8/5cJLUe6SdP1F8Enur4DSK9mO/TyHbC5z2wE30JStLT/AgXM7fCVmLJ4rNa44Atgo/UZXZk1UrXRbYIz6u9o3kCRxB4ko3g3G8xUM/4tOY+n5WA4YCbmjOSrhWc4Dmvh5f25jr4Dil6ILEd3wiJ88hYvieaX8fdVMmSUB0pD+kjzxz53O42BpGvV2t738fSfZX0XfQEah8I8iBga/yIBJvc9sFnlTdsXwmBbd53uUlSt4LUy5UNaLsQEy15Vt5TNaXLmVgx6XstBhBVmOC2Oew8sLhApQyjU43e8V3vX8W1oAdUEOTx+cl+/vnnUPUUe5OSiO504R60ghmraX18R52u+xZo1eJ70SniAt3yz3f39tNPP/nzPD+9noJEUQ7KRwCOu+5feCJ9r9+yCv49gtgkkFRyr3iaTEceBCIgRuAp2Esn6nLGhHrkWl7JdRGSqDVnL+OJTSgEcDpqdBayKDAyoAfx7TE/HgTrX/jeenoZuX8q2L6nHrySkcL2bl9Exh/pD82l5CCYTPJR51cymNflQ0jPONfiM5wnxiV/Qyo3K512s+QQsRlwUilIoYdX8MkXP1KlsTg6MCtK+CPtDa87SInlWJ5BAniOAkSbS0pag5XQ14LKASGDlUlInV1SpEFAn4IsmiAWUQIC3vZzp4AccXxGvTFSh1NqpJEBkwpiKQUtAoEnLQS/uaYCX+lC6xouGGIQR0BFiiVVukEABVQnh5kcGMqoPR8XSjbc89SwmGeRcagNIAEqgcln+JHzSUJW408zkaWEpKSUHcBY+b6MRDadgwnnXw+9JbQv9JxhP4gm6tTkTM4uxnt5cesBJwzHd+8+2Pv3H63fu4iCGVqEeNgrAIow91SQqFwVgwc+0vXr3KZPLzZ7fLDV9NXKDXyoe1ssJ151RZCDwBNGNQYjwhtQF/jew9x0+33rdPsexAHEO6CgVBQKDAJWs4XtY9YlYRAv7exeerCCwFNxc2m1Qc9aV9feJ4pqoEOZ+729r0558Kqp1+cXd2STbVWv7a2yLz1LrsSog1ru6cUO46nVCJTVg2DJ6oH+0BVFVIBE3w/zkJ2AGUWGIWMh4EJvIPjhEbZdaPIWc7v78UebfPnJasu1Nclsw/lSr1ltd3CKCygSCLQtyYDIGlZ0O7YZEIDpW3Z7bfX319a+uXUaOowEZEq90XIBiBAn8MTak3WgSoCvf/qT/f0f/k/78//879aoHayOMlotncoBQ7cPz+8u9DtS4IkKJP6RRVmZzqyEkgFhzzhxeBX0n8qt2e/bVaPlfbg21YNnKO5GM++pFPp47b36C8OIgBpmQoUy4+h0wjgmY4nKJTIPD4eqZ0Tm11fW+PjGWrdD295cW+fqwmrdthvsXk1GJt2OAE9+bJbotCwEIpGdOC7INCJYmjV8XLUNmQd7p9+gefV+uvCs0f39Y6iocd0IXeLGds4JmbnBRO7hln1a7mz2/GyjP/9ki8cny9lzjL0onQe+R9Nt+sXAMY3xmBFcq4T+TtGhIucVSlgOPzwfwYjbBUq+aHwxfw4caFScV20FOHRMVbdNVrdtb2BVAqGX15YBDlpd611eWa0gQyRkN85nE++Vxtq6w6TZDFUmpQywiu02QYkhAx8fHz3wxF5SsOr2zTvPEvEmoLG6yRlxYuYNAeFUZqVGFfeCak+yVp87PjtBN+gS7eCVekGRh6AY44F2bz6BBvAH++HHv9gCfuEcR/3euZf3h53lWTCWZVgJgCrjCiOTVRRgxQFz0hUugY+Gn+RmaiCkTlYZhWnChipeZTyiC5gbGUOprBcgTg0Ijf0IpGPJtBz20mcyJDS21Fg9dzymf6fOXXdERp0njEEwT2OUjhZukH5K11RYRNgBfSD5o5L21OiR0/9oGEQ9KMxC4ElGcpqpdcIIwXDV2dF9pVuP6xqTOwTslJUnehaBct+TkSqC55WclOElQ0jzLyyU7tl0HXlf+yHFPbyunkq6ptZalWr+3BgX0XGQroP2CM/HdYW9BC553/FK7Zcc6poPGcDas+cOldO9TlhTxnN6nvWs6Zpqf6QOC2Gn1Pkf5FCgntH9zu/BvAvzyQGlvcm8QHug76RrrefS/tZYNE7Gw+cF8FOMJDzo6+AdNcJP6jTQWUF+aP9rnNoLfF4V7tpTki3sK86GnCYar+ZJGD2lD+K6aYCSudR+1xjP8aGMkBTzpU6s03OEAKeMIr2eyoN0jU9zcqqa0lqlwcF0D6QySToex9hRBkYqJDV411yd79l0ntN9I3kkmZiePdlGGqPkFJ8RLhYFm+jFXUeAFKL9lNoxR7kLv20M0KU2Q7rP9Ky/dn607qlM5Xp6LuZSOkON4kEwzAnPADZJnS3a13qu1BGW7hGNGbphUe35dRLHp1PUZQF/aOyynSRvwYjcq05VNzSlRdP6VFBXqnY7uLS//Q//0W5vbuzmzY3Tta2gKCOZ8HFs48/frP7TvTsFoLPWM2HNk7xFtjSYkPVwChYqvb0XJjxxtdCjtCqHTN0DUO4cwf6isoYsm1nogUUQgDn25LhmwEAuu1fh2byzJhT9UKfQT5MqjkhnDU4vqJJq1D0oRpWYHHXrLDhscGDkOOuhAlyuPCDHdVv1mm3nS9vOFradzm2DDeE9dnYe2JuUW7ePsH0YI/0Z6FIOQuZ5V6sNCCQ4bbo9e/s3v7fe7z7apte0YnhhVmmHCpiDWRXK7tnSthMYE+ZuRxWjF1uOR/b8+Wdbv46sAeb1pCOq4w9W7gJ9tssbMHHRtH1rYI3hrXWvb2z9+/fWuuzaNq86ziXJrygrlm8Ojncr9y+2nk2dDcIWC3+NYAEsDyS+LSpksjc8kLHcbW1ExRA9Wa8urTXoWff9B+sOh1ZrFm4POGNCLQ/Z2zjYwOrQLL+OrHx+tt3zi61en2w1GgcmivnCCg883VjrzY3lJFtdXlidiv920yl4Jp9+suz+ySrf7mx7f2+7eaDcgaWi2rs0a7WtdjGw+tWVVbEjYHvYQcu0c1tlT8X2dGqLlydbkhhI4ApHFO0ByuBIxLHGb2yPKn1NYkJCjx4a2DlE3fCVdPvW+PAb637/t9Z++8727Y47HmfPL7b49MWKp1cPPG3nr7azFeHvgGVJenQnlUsHZ6Fw5yMRo+TnHIdsYoUCX1OfMYI12FzudwCs85xVjhT2EVfPLMubVsO+fvvW6vXClmuqr0PvMpL6bL3yQPPTamI1D9TtbbZe2na/CYl9BJY2K9uRBFer2qRysOf9zsa2M7qqrEl8plct9lSkZXJ8GanRXNfiaK4F+ecykCCaY5ogk6iERGarrYKYfyQP5Q852hdH2tzThDF90nEKPMkxGfxeJ/0v3er2WOz1Ci2TsGTqVOezco4L9wlbSrfyPfrknvuXUr0nWkDpkFSHBhkfqKh0Tekd6V33oUQ8m9oICr7IP5XqoRRnKilD3z2/v3SDxiDbQvoC/JoGMvic1seTHSK1vPCJ6xIc3rHvPAw8qVOW76d6mGoUva9Ao/7mGfEfal2E1aUjhZHdkR/tKiUw/GKNo381tf+OOOsQbPV0flI9ez4/6XvMJYlzKeYTluc9t3ei3yE918Kb3JPzImz6a7+9ujhx2J/LCs0zcySmLSWH6XkJ/vMT9mAIAobnNw88obd4z32Q8byytwnY4H/UXGrtuRevKWme12WX6bmVDMizan5SH7Rwu55ZYxKO0j6kekiBJ41J3yGpW3vdf8On4891qh494ae9rZdLG/T69vHj+0ijZ65TqaZZxwQ7DzrFnn/C577/wZEuavfel8/ZlAigE6ijFyFnmd+0DSGokUNxWPM2IPiVNb9OYRtZJLJ6w1uMeKJR0juYKiR+kIf0ZJf9yGvyOzAmT7rLYhAsoTBPfRStLvor2Gd4NllfelwRfAJL1aF8jTYc83D3+OBBF39m6Iq91QGV36VjGJLe0YmXgwvr9Tp2MejF6q26QWsH1nt+frX7xwcPYEGPpyon7UvFQZjnyw49o3rWH6C3Q3EG+srKzGb0bN8sfTxgTCqgfG0SKtWiHqqXYO3px2cKdmGgt6VNBVR7QUaHHussiQJPXRJlaE1CG5pe6F31/Do+Ug6qOFf2ufA8fzs7WQw8STalMszPSXmSLZIB0leSA3xO9qLkDXNEYji+ez7PWrMmPIfbjL1uu5zN5q7g3r9/7w+Lg48vMUiidrqYDp4CLFwccM7FUmeFNpqEowbG3+mDMSAZXalCUKBDRq6yJhVZ5bMC7vBPpoYs31G/KTf8yP6KzjYdeAkTrkc0Ug6lVEjLwFEpaSp4UwcAUWd9n3HIoGccUghSLHpGKS8FhKQ0UyNcY+WaWjQpzFP0PzgjjgZ5pArBcE5Bip5XwR8ZvVJ2DgCjUJCTSuBDwTnGIOc/nxWYkBLW2rJWbvC0QsCh1WmHyp64R1IHkAKKUjAIOAlaHDocptu3H+z6+ta+++47+/63v/dqJ4CZBCGFBa7YsiBMwxxVjtyTk/s75+qmP89mMrfZ04P3eZo9P9hmNbNKdW8HNafd7my9WbrR5g4TwHAe9g8/9PNoNkLvMPihXeBV9iHrFKMLI43qo1ruQQcHnFnTDnnN8stLa7y5tjpGyXBonYsLa7Y7VqsWnvGJwxlDe71a2Ovzk72OXrxHTE5gyXmxt3YgALFYuZG1p4HvaIp5GLP7TkCezAjfe/uDtcqazafTwLuKQUXVE4qtFQJP29XemxHS22pFw7+nJ6vArQt/OTQkVfjXg7HuzberZI1WbFuF4qNjh97Q8mHf8rfXVny4tcb10OqtUFnXAPQRuIPiYDbzwBNzdnk58Dnktb/+t3+xf/j7/8vuvvxoTTDMauHGMXPYabet44GIkEUByMPILSo1DwYRsjxMp4Fqj15XBMRwXjfqTsdA4Om6RQ+krQef9siy17HVFtvQFBf7BUWAQw16PJwK0QkJnQLOADh2a5XMSqIqNGa8urba2yvL3g6tfXttq0HPmvSLojLDnUQh8MT1ilrmgaJgeIQmgA4v9haCT5zdWu5GtNE4mobFedXWTm8yt8p6Z9m3B3t8eHAqDJUVrwBfZHrTLHe5t31OpmhmazIrfvjiTZ7h+s1bha03U2seqjawzIY0nGZvsGtoDnzYOg3kEazHRpoO8mIm21HJkKCIcyAGqbi3y+Cy5s6cBdkzOATqbdvUG7bqdK286FtlMLS8aFnW7Njg5tba/VDpVuRQ2M1CJm8EnQ2cKyhdHADRUbP1PlfBeCGzx0upWfMIFi+H114R6fQyHsTB9xKAiv9/G4CRAKGDrRhYdGUbeZUFjs8dcKvl2g1byWAa9qo/EzRgq8XMfv75i/35T3+0b3c/2WazxG/j/eP4oZ+CnMqpghYlaSQXioAkZtjGsWOMb6D4Ebd8DMowFzIQ9GzSIdxD+lBOXxmefFaJAQKAcoT6YH/lR2OXjJYRxxpKRyqDMDVgpSOUnc/fAtnSbfqdGm4yjrX+uCG0ZtL7MtykX1OjmPEqc4r3ybjhGUXFosQazZeqS+Qo5b7S3cIDqb5PdXT4f+AUT53e6ZrIQOE313HAGBNPdLY0D+m13RkZq1+EF3QtGaea0xSbaAmFCbQfUp0dwO/JoaF5ZTwy0vg/OEqUt/pMimm0bsICfIf7pnuEihIBVD3f+XNrrVODUHsXAK711+fSM6pznm7d1Pkgo8SNUjWtjUaPcJH2Qvpb1xPO0JhTx0rAryEwJWzsMic6ynU9jUfn+NwZnzo70kSvgEFCYo72w79d11NPvnT8R8M3NnwNOijIR+1D5kPYWI6f1AkhYyQ9t240JM2XFazUeun91JmSGiqncx3mSZg2PcupEX8ukrTX9ZuK+TTQpGeTzkhljeZfc8n9cdxpbkTLHRIgTw2fdYZ4TbaN5kZ2iOb+fJ8IY6fX0P0153KuyTZKHVs4rs6DfXxf8+ZVA3FtNeZ036Vrp/d1To92Q9KjRZ/R/Oo5w3oGHMycaQ/LuSHZkZ5RzX16n3Q9fT7xa0Rnie+96DD1OUGPx4xO6Z9URjK2TrMVaEuxw8rSqU8uGyH49Pbqxv63/+N/dx0wuLwwa9Udq+yXa6/uGP/4s1W+/ux9VQlWUE0TMFnV9tWDB38ay5BtTbIPQbBgSoTKJ5fLjZAVTLU2SUoEnpxSDlo75P3y5JgFx6uyAqeT65XlNiTPITdj7ygwukpJ9gUJVF3v7QnDQKPXCfp9Hxyo4C7wJtUu2B5UJ5GwFmjtQjCI/qHr0cR2i5XbKTt6XOE8Am4zH8irmKjjgadqxYMwNJ6mJxL3obKTXka3BJ6+/2ibfstysnPrHbd/nD6NJB3uT3An3quYTpxN4emvn230w2ezxdyaLoeDWVavBlo7EmxglzgULds1W1a7GFr36tpmH4bWuex5VT301ASpGlazfFfa/OXFaq9zr0DaT8Z24Dmh+6MKr97wxL5lkXnVHEwDBBtWzHmRWwHdTr9r+fDK+4jR0BtsTrUMgapgi62s2sisxB5k/p6ebXv3aPO7O1u8PHo/T+xK1qV9fWXtt2+sfn1lGRTw/Z7l7batVhObfP7JsseXEHi6e7DtIvZ6oP9gb2jFxcC6795b/fbGDq2m01Zj8/BTbA9e5TR/frQ1DrXXZ9uQfDiNFOG1UFHAfiJ5Dso9j95wsKCP9MrBitt32H+HDkmC7634+Dtr3txaObwMfp7pxLY/P1nx9GLVl2dbT55tf9jYFqzM80P5CK0PiUCVMD5wOoHfVMbqrOs3tqaf65gMhvXh8ixiDZfX7hQN1VDsg30FKnjYMrpW/c17aw0unVJrtTlYVlasOl96ct0OuswqvZoDBRGBJwJioo0CO0w3O9thJ2X0eSptWj3YAtYOEnr3UGNWAnVmrKpk7x912H5v/U7Xzz/YFnnAe1mkpQsO3eC0Fv4Tq4z3m4JqrQj72695VvHkchtKTyXuRF2Pg5HPc90ViawxSUXYQv4fn+NKqLSSXBQW4dqpb0YsRkq05prIT/ply7ZJMYzvqdhDUjru6HyOjsaAy8K9pXP0f+lwqtmE0Y46KwlUqSI91bfClR64iSwF0nkp9kjvqdelX4R/8P+lmED+KeFwfAAan/asbIKQqHZKypZ+lk53OwNKsqiPGQNzLn+lV/DEihthQvneGKdws+/6qMOFbbWe8s3p+c6xNPhQc52ew/N50nvn+t3LBaNtlmKFI16MekTf07zqs06XGunbfk0OeN/DpMePvq/r6fmEzUWRJhzlPsJcexFmgeCb4/MkrSMlkXHHMeCcj3sGf5EKBzRe2YfyhQo7cr/zHpuyR4TPlSwqW457yiaTzDjHNwSeoHljzI6Voo/CcRK8M0liGwIwPMcp8VZJtr6XNitnesEXSgIG+2zzGNiRtJeg2dP+5XWqpsEhzEUDm51AGsw++ICQX1QwHfa2RoayJ7PAzGNZ8BXSA4+EhaNNk/bQys36IFcAACAASURBVAqvENezce3jPo6V+BUqUyMtfXrG5Q+mOld9OtMAueSYCmC8V1xpIQGmFZLmoBzsw9QWqVbdxl+FKmTJtKr7indeFRf6axZG1TkVUwR6eq3gfyIJBJYt4gGjSfAzQd03XwT/jfulEhteePeyT4/xlnW6YIbw06SHZJnZZDKz+WruScsExaAsdOwdq4hcfpUHZ+x59+6Nx1x8n1IRvt0Gn+lmb69UI3ufrsqx4skTZqH1qwW7Fv9Xu9Pz+7+MJj52/GStVsevJV+7ik/424Ot218WBqWB79RekozUudR+oApO5yS1JVkfgmmMS34vvsPa+D5Q4AlnPYEnNjO0QnyBzU7ET4JNh5SH4z2ULIqaiB4HRMqKzzMI/jkFUoxGawASrnLoS1np8KrUTs45BbUUFOHzuhY+Ov2f173iJTrFXBDGHk9yTp0Lecat62riZJi5UKH8Pgo2zYMcf1wrp+dK0sCdOeGZU0UioCBFmQIIfVfjknKWgA7OjVC1ou+fG5PaFMqOleHMd9PvScmztlxfClKKnnk4KuSoTNjgKYhyB2/M0tT1U6ebQJCCTdAJCJhps0tBc18F7VgnrStVbMwhB/L69oP3A/rtb35n3333W7u4uIzZRiGTG8VHFNz3pmfQyWkd9sjk8dHHS8UKQnQ1GtnLl892//kHmz4/WN0rFKJzc7tzzmQys8Ich+ZpjLtRtFwAhTkL1TfBgbD1JqtVrDiqhA7hbDTboQTU++nC/XlxYY2bG8uGF053QOAJmrE8a7lz2p0wFRoBLm308uyCauvVggFcYpyX65VVthtr7DFYl7YYTWw7H7sCQwDBLQ/Fmhudkdaglec2H008M0+NIjEGCMw0Oi34NFw5QyHWInq+ojps5IYWBjqGqRsFsc9MCXephd5Ue5rwtqCYGFj+8dZqby4sHw6s1e2FwIdlNp7TTyuA4+WKAHdmV1ch+IBA/u//93+xv/+7v7PXh6/e3wnOcyjx8kpmnaJpDQcdQbi6gkCJKvAE//dk7GtLyS1rRWM/KFVEtUcfrG29GoJRm62t7shanFgVJYLxUaPSzDxjk7U7OnHINCNzLlYM7FhzlNXHj1a9vrR9r+UG47bb9rUmswYFSHYh14O2r4BGZh8CB1RCedVTGa6JseMyCQ7a5c4qi41TrZT9ls32G5/7Tq1uh6/3dvftmy3GU6/qAri4keRVSzVbrnYeHGQ9MQ5fPn21zevYGu2W1dtNmy3n3iC4uzfr7ktrQC+BEvfm2Dj/QmYsAFw/rvpiVotnyNSDXMBRQO8Bxn4Eu5QUlzubb9cOUOqNru3ING217dDrWn771qr1hhWdvgee6o2Oj53AEw4sqgfZW5wtKp5YY+aMPRMcLMFxLeMPZco/Zfl1ut1jxVMJNQ9OjJhN6Y6tGHiSbhFwl2M04sCj7BFI1lxsaCruAaAQQAT4Ig+DE3Jro9HERqMX+/b1k/346S92f/fFNttlLJenSXTI8Dg3DoKzhey5wJN+lP9ZqPoJjjbmIexJOfT4HmORThSHvHSDvutOrQgEZSil+kD3P+qOtMotQc8CFdLR0uUu26IeEFg5zmlCj5XOp/ZUqsfYV9I/pzkJDs5gfIfnFShln0hfa+y6LmMMBkn9GGzU/HANQA//lLnEfCibSXtM6yTDTc+f6lGBr2BwhiQIGVDp88ppq2cU+EudqIzFQWR0xOgZhKEk93QP7QVhJDXiTQ3K1BFwbghprjz4S+LQYnHUwfqeHCE+Lpp8J1R5Grsc8EoGEiYJzohQZRjO4qkiQ2NJx6r51r6VEaNrQIWr/SJs9GtGuMbOZzUG7SFhKcYq6jFVlZzfX9dJjenTeTw9G2saApTBIJHeEIbUXg5yImASviMjJt1vOqc6n3p2xu+UQ0m1k8alucBJpde4l/bm+Tyk86PPpbg2lQNaJxnWcnxpzD6uaExKHgnL6ZoyhDUvupbknMYnm0JrqrXSmmsutGf0uuYE2ZnKPF1f8k/nV/tTz675IOFHBpYnhPhaBdmTYvPTfAeDXfOl59Ve07hSOaL5TPeRjEE5M/R9nS9dH70s+cprRydlHJ8cO/reuZ7RdY76Jeqd1L5I51yf01iRT5K3GPC+9nlwVqVBJ/5O5aD2jORmevZTmeRODaikRRWYUPsCa3AIaA2VpKgz5LIM2mQS3RpUG9WsT0/YemFXnY795t0H+/4//SfXIR5k6LVtWznYlmryzw82/+nepp//ZNPxJLAVuNNw5VXdtQaVRRVrrEI/Sw88kd0NJuS+YH0cAY2aB41wAhC8cPuJYPRuHzKuV0H/61/Ium0enWVkwfrc0V8BB1Ds/QPNF7ZTtd/zyhzvU0rf0v4gYI/VzoMMjJdKfyqsys3aajucTDUfHzhpP5racja3VUxkwuEk3Lm3/S8Sj7ySKwbBvI8nlQpZwyv1+4NL+//5es9mR5IsS+wgAISAxtMpq6rF9PTSjP/fjOQX7nJmlr20ndkZTvd2VWdWpXr5JLSIQCCCdq77ATyxtXxmmU8AiPBwce+56tzOxTmGb15j9PvfoHExNHq6xPd4om1hrAGs9trXlry3Kwos7m7Rq5sovt5j8tf3WN3doZEX5nA3XNl2VPsRed2aKWr2rUo7wGCI7GyM3dsLdAauCoi4kSwMbD/U5TXJZjGdIJ/OkD8/G8VfsVljR/uH7Czsr3h24agTowY2TPaizG63EHe65r+Ieq7ix5JnvL2svcv91krZu6JCxUqxhwl2n79i9fkWq6c7bNY+AYoJcudn6N4w8HSG5mBg/aOa7GE8f0Jx/4B0Okf95Q6b26+G0w3zdrqYdHvoX19j+N33iK8usEtS7LgGDWdzWWUX7cG7O+RP99iwyv7+K3azqVX8tDLH2EC7QH2eGIg0aiV+ZyJN5Oi1rfl4f4To+g3SNz8gubzG/qyHVpqAdAXF3RP2n+6wv7vHfjUDGntstgurrgIDqLutBTf595IMB409UlIt+i/pIckTk/msY/N41mQLwy8n1KsWFON498z0b6IkC0XWt71e//Z7RJ2O9cCytdtX2D/PkN/do5zOEdVbrEiXv1phUxhRlAVUDQOgxLoCctSYk24PtVHt5c0WVrRHrQ9K8xt7Rq0VbO6JfyiD1FPTs0Nwn0hfseopxPei0eTesYx+77Q0PFCr36XT0/xbuXeBadNrPjAV6nRSyUqny1kuDG54Ye9aNQjzaKySp2FCOMcsvazxq6JdOl2fl75VjyPpaWFa4VOOT3rS4WFn1wjTMJE39C9xzCH2kb7SnpDfUOM5xRwhTtDz6LMhDuLPvG8SZ6YfOEd8vwIbSrChzJPPSusQOpr5/NLNYQDwgCPU/NgH04Qz+Jx8P+WosDKvQzkjnW/yxdPUao1DnK85F34MMVyIWUL8GOIl8ykFiULh2LRGrAq1AIZnqZK9oXmnby28Lz8Xnm8moJ6e/1C/m54UVWWQfKj9RRzO+VBlPR3/vL6CJ5bwHrsgrMMcrh8a14g0lKzU4QiEMygHZYda9ZP3JfB+lpDgKf1kU2pN5YvWWokOjmPnGeL7xB6ie4XzeboHtT6sYk4COj8mCBzOh+lv51ew+TBGUhd40pxvNmxH45Iped9OJzU/vZg8Ht+9Ozy7xsPXOF7O7WSxND8FE+FJc8u7G4Uxc2MYkGDrAOLK2jpJuMATK3Jarr9eZHuo7ZJirEAhMh+Qw/sxBqO+Ufpq/xA8W4CG60K/R6MyX66q+WUfaQ8Rd6kHkJLutAc5T4ezWbke2kw0YhAtS11hggWe8twCTvw8n3npbXwnE1mx1kSf76VfMkssEMj+X5xLVgKPRi4RfpO7ipzZbIGv93fmnyQdqxKNlcTI68pXPh4MbX26vcRYhkyvt7hWMGq97T63YBb1k/qp7YJkxTRump/7xYsXdgYoLyXj5vMpHqYrCzw5WdE2LMrrcC8SG3P8Vu3EqutOzz47W6ysBzmDT4PByNYq9BdJbprMqRy1qPSC5KL8GUfsfyxOCW25nH38vGzVmmp+GEizcXrfLV8nJjUd0u2kNW8qgSgHn4QkJ48Ds7I2v/m5eThJfFgqahfNc0EEZY5IweihJHxCo5rXkaIzUOIzMnUYCQz5HjpHZLhLYOn6zDjWzxwfN7k2rBnF7HHjnTpyEJgTNWjcrUMuoR8ajXTCynEkxSrhZONlcCKo3OImVl8HAy++CVdo+HJ8cgCFYzo1oLWQMipPFZAUiwRh2JySn+HzW1Tb/6wyN9GvSBgLpIQOBq0Hr8GDxzUJFYT2gIS8HGL8PTTGKfgFxmQECyRJ6dpBqzxlXMtFl61/Cykyrr/Dy5cvrbcTOTBZxsgsbDpkud79Yc85QXwGITNsjJ/bZy6xD9Ce7y/3lu23mTzh4Zf3uHv/DovnR7TM8e4yDOwf3AFzv+8tYMPxKXJL4aaGjvw5jd29GfJhhpkptk6GuJNZ1gArjkB6jGEP6cUFmqMztPoDdIZjDMcjNKPUKp5o1DPwRFqD+XSG5XJuWYj8R/o/VyfrGihHosHLC7RXrGZaW4PghMEhZpCSoocOd3K5MphhhkNh2YjcA1blEjfQzlL0sgGWmzUqVut1Mhe4Y0P53GUvNug7NIeWN0p5llj1VALrYo84GqL74gLt765QXvTQIpXgoG9UeKTA25ZOcGtuuU/IY8o1ZmXlf/s//3f84z/8JyxnDxhlMZrM3mL5N3tEmaLcI+0645TrSjdcpxVbxRMz5fLVwgJPvTi1KQIj8N0UjTRGhwqFoKffQXc8tOeZvfuA5cc7C7BFzQaiDi3ayhs+R4OAjgQGdgwAM3iexEjOLzH87g3qAak/2kj6XaMZ1Bm3wCqVNQ1fVurIoLBeBqRmiS2bltmyOZs8M8i2mKJ+XqK92aPV72A/7mBLvvNGhFG7i9nkGcvpDIuniTWGtu5MhcuqMtCMBpbc81lslXvPH2/NsdLt99DuZi7AWANdcvSvC9SzGcrVGs26tOBgvXe8s6pwItjgWvFv9o8OFKvca5pDhiDFHGDqw1S3rDybVWV0UMRxD0WSYstGh1zny2uj2mOPp6w/BFqO85vBxPGwb3PL67lz4yqemFkoeY/qWI7Oz1EXUJFzT/H3TrdrituAjQ9AM/goWckzI6dh6GDj6+bEY+qw/5KxIBBpctr6VpFyxlV8EhTyDPFadPqs1wUWixlm8yfc3X7Cjz/+GQ+PX7EvGUzeIfaGluSjDBbpQQWebLxgtY2rmtX1mbEiI4+fNWPGVzwJRId66wBigyxEGSYCvHo+Be9CnXpqZIQgRXoo1OUCKKc6lO/hfAnsSyfLcNW1+GzCAHyu0Kh2OuhYKRWuj/Zo+N3Oqg8ICOwIfyhYJ3yiNRe9Q2hQS09pLrWXZEzoWdyzHfm/pWc1z1pjGZqhIajXuI+53hw3ryeMIczCv6lqTAaZ2xuuEkhZmFrD8DvHwd+1RsJX2g+cG9NhqQv+6szx/bw+f2dGrJwBoRM7dHSEjhE91+Fe3rGv/S+5onPA32Vkmjz0+EFjUKPd0+fSdUKsFhrAwlsy3oWzOF86+3otNJTDnzXG0z2mfcD5YxV0aDz+WtWfxqhzozXRfPLvwoOne04c/prPUIa5M3QMPIVnPzRCJS9kxIXj0NiOmMddT9fSZ7Q/NGbNjbB3uPd1XvRc+uzBOWBV6cdM4fCZwjUM8a/G8z+O0+1byQadvfC59BnNibAtP0PHnWSXkp9IX6jn01od9FFQ0Rbu4fD5D3g86AWr8xJieH5GNpXOveSi5BGraMK9rjOt88B+pMLRZvAHaxfOhebDdLmfe/7t9OvXzpn2nnXQpF5hIpTHy8L6v3ZG9Cy6R6hbDj/7wJOeV1R7Nh+sjqBTPLCXwvPOaxQrZ6gP+44yetzpYZikFnj6/sVrnH/3xmWEjhweKljVtFhj//kJ+acHPL37MzaLpfXTIQWdOSZrl2xDrGYVEeXOKoDYe8nmpyQZmGMi2LWa5oghPkp89iwp5ogpDX97mng6wThXFvz2hjqfec0KJJ8EZX2afCU7E4e67Ml7NrbA077dwpa9Yi1IAFSb3Bge2kzK4f02hTEUMLnO9G5ZmOOkOVm7XlN0cBGzqZqdDno+G20Dyn7ie1bkEw6rJwuT75IOyNx2cfMCvcsrxNeXGP/2ByQ3F4jIZuGpqrhurcj1YLCael8FTGzUIVvAwwybnz9i/uET5qzgL7fWQ6eRpkiSLtqtFM20h0Z3gDyJUXW7SEZD7F+NkTCpismAZJUgdl3mFnhqbHPkiyf7G3tpFStWO+UouL+7XbQ6GdI3v0c7S6wH6Zo4t8kER+e4GXQHiLJjj2jDuHRYG4W0S5gg9mOGciPfAU9LVJ/vUZDu+fke23xl741JWX42RnpxhvjsHK1RH1USu2Di/VeUz8/IFivg7gkFGSV4QTr/khirq0sLPA1evQHGQ1TMliaThgU4d4i2NbbMfH64x+zLJ8y/fMDq/hbVktVWOeJO29FwM1jONfB9npjVbniI2Jo9oGjrMBlwdIH2y++RfvcbJBc3iC46KOmcpkN0tsb2I5+PwcGtOQ2L9ZPtK/buAikCrT/yzgJPfL2xP9L6H+RowMLCHiCSSYY7fU9mnWML+jEotq+tr2+jmaAiC0RvhMHZGcrf/RYV12jYR5UxkXOPaLFB42mC8mmKavaAyeTZfFCGaxou4OBkcIVti+emxrQurcfTvLHHGg1sSTW8oz1VH6oXTZb5ChjT8XRGLlfmz+GZYoKmOViDwBNnmZ+TT0kJUsK0wlqmA30SNPefPsM9dEg8Kp3u5et8BmKJfr93kP/Cx6EOpv4KnbqhjJVu5jWlG8LAlOmsyDGzSO6fBglU8SMMKh+S8KpowoVfNA/OxmuZfpXOk1NTPkb+Xc5cYSqOVc7pUKdK30h/SSeEwRvpsxCPsuJJ9uWpf5LXID2qsC6fne+V7eJ0/zEIEOIG3d+qPYNKcuEQ/U208eEcKGmP80Afqpy+IU466ENfucbf+bkwMMh7MHGB11Zyiuwn2T0hhpUdwNeEDazS9FeowmVTsoL3174012GPJ+29cA9SbmtPmWz1Ca3ab0peka9STn7uN+0F4o3jNVwAxK0R+zFSNzjaNl6TiR3mn9i53khKqOVc8dr8Mge/9cxx19GeDW0FYVclm9te8cmWClLJX3pqf3+D808CT6p4svX18OsgNz27h+vt7HBaq+GS6tlKQf7ym5sr84XymZ8+fjicL3tuJTp7u2/FAhD2b6z31r6CiSEdJmaS5m9XYkkmIPp7WLnHYJNxf9Kv5OQi/RGiE+e1GTw3e4L+St/f3vwhFuBxQUpWXXHsVrSwdVR1slO113SeyRKl+QptNl7HntcnHqmCl0k1vNZo2Dcat7Z/Tp7hxWplRTCWtC8mBKuoyjAeDg99nawK2HxFpKZ1gTGzBUpWuZeHwBOvw2QNXpNjow9Y9oDiJcQ7DGaNxj10iWes2IU5Gkz8WWGer6xyySW7urljMrNhUlYpZS5mwfUka5f8TLR7id++Ps2Nas+d8dj73zxlIamdo4b5yilHOFaz6Yvy0JaC8RHDyb6iV0F1yTKjSfY+JfNfelaQUFbw87JpvjmXpKH2Qdnw7HNteR3Gb1QIxN/5dz6T7f00add6Ex16/CMngpPFhyhyd+jlHJFzgBelw+95+nSgq+N75BCUQuH7ZZxwcBqAAiIypDQRHJyUiUrPGC2UkAiFvxPmDmDxc6rCktPCwMLWLTK/JOQkTBh9UwasgJBAiw7Ocu2qNKQ4wgNkz2glLY7Pks/HDaSKohCIhUZvaBDy2RTQEVAIDVdtBi2+gIyEsg6CgbuG41slWJDSlrDiWOUU4bNwvBxn6AzQptOaCAwoO5PX4Fyo+SbXR+WpNte5y0aQ0rN77go7FOGGVcY5N6UpGl+k6JSAy2jn3iKt3uvvfmelpfw5TTJHyWD9Mlww1AX5PN0Ij71V6Kg5H2M+jOZW5qxndH369Qvu3v2E508fsV3M0MwZ1HTOdNsDnk/WKckdkLseMDLIbIxBtv+w20NFw8o76Ok8Z8UP6fV29R5D0rTxMA/6SC8ukbDPTa+P3vgc47ML1Gx+GQSeOM7lYgbL9KZRud1aBL/ZjhAnzGJY2d8YfGkzG+rxAasFOdUZgCmR1hFiZh/SEIkiLOscaaOFlE3i17nRNiwYaGpHaJKGokEjp2kZlcwKZFAvayboRgnqrXN60iYRNQbfW7VibHcVpssVmnkHg9fXiL+/Rj7KUPdTdAd9U3BGmdcdmhDk/HL83D9sxsc9+PnzZ/zrf/w/8F/+739Avpph1E0RMYNsXyM2Xnn2oFijP+i6rK5daYGnbjtxVHs0EOsd9jkDYE1zCJCjnXQkzG4dXFwY13vUz+z3YrbE/V9+wvLDV2Q1qaQSpIOWGTMM3JEehfLEgDgDT83IaNyYcZenMZrnZ+i/eol92rW56gyGB8o8O/9VjW7isuRI+cFMEO4tMzRYOZnERgGyb7BxdW79lZoPT4hmGzQ3OwvgbHsp2tdjjPsDy3Zck0ZvV2LBJsqkCSSd4M5RhxHUsppotttaTyvO6fOnW+zXW3SpiDopRqTwaADDqIUBq7qWG2yeHpEvaLhyrlempGXU0JCWPDWam9plyBplgKj4qIj0951rRs3KOLLwNpsZ8jhB0R/afK2yDrrDMc6uXiDiWsSOE52l4nQW8WzISOHZ4dnnvQT0eAQl8/md8oKAQJQRWadjJb0mXxgAJviJgr4zQaNeKVM53swAYoZz4EQTmJTsVuBJvSw4bgUISLvXancwITVJvsJ88Yz3f/sLPnx8j8XSVQG3jWveZbaFRoFkILNYaLyZ8eGBnkrP1+slhsOxnR1Vq8pxzr8pYCD5LB0mMC3wLHmu55Ru1jPJCAiduzKCjgamk6l6BgFDrRO/C8zz+jKQlDGv98ug0vU5R8QSHKv0vAx9PheDezK4QkNaBpXWInSs8v3SVQb0CseXLIMhNIyMwsBXE8sg0+/aC/w9dNprHM4h/G1gzJwrvk+JsITWSUat09HOScz54d4NwV9ocPO9Ko/n9RSk0bMIT+nMnhqJ4X7ROssAlOEvOgPOU5jtaRjDes8dK/JknGnPCZ/wvgqGycFgzmNPtSCjXgA4xCc8v/yd+JNjUjCQ+Iy0rAqcCIPpGTWuEEPqNa1xuA+1d7W+XJdv1/JIcaGzoD0v2aE9IQzXbrtGsPw7//GcytHB7wpK8fkld0LjS8Fjzqf2ggK2JpPLI+2OPi/j3Tn0nLNU+1/7QO8JA6t8TyjfDgZ6QMOn8xka5HwGZTTKSebOppNrobzRWvHv3FfCxbyu5jDEmZrfU6eRO1vO9pARLpmha7nnd/1h+B6rWvAGqz4bOjY4N+Hc2R7xVGP23Gxqb89z7FvAsWrPhk45Xkt7OpwznS3b+16m8ZqyQUKDTudEuFx7NQxAM/DEOZS+4HtCxxGxi+bzVG6Fzxs6l0I5IDssdD6GskRJam6Ona2lKrHQgaY1kMPt1N7RGQ1lr7vWr/d4MnuPDmLfJJrPrMxKyU7+jVXxlhTXblrg6XIwwlmn6yqebl5h8OalyZPeoG/9UNmrqWafz9upBZ5Wn3/ClmwABc9aiZzZsmx4TQd2XaLOYkeBTG8C8Tbzv9i3Yrd3LAdxywJTfI2JW+ZAYyBotzcmBAYCtGacG+vF4yugieM2vl9kRQq5bscFr+I2km7H7KZdnKJ/Psa2WWNZbI3atea9d3v0iKXY1HsyM6xNeuZ8tTTMqT5RvRXL+CrLQGYindHqsA9O0/Wp2ue+B4mv8Fdms5yhO1KFo8bL736D0c0LRGdjjH54jfTm2pKxGnBUkEZPx4Ct0Ry7QAjXelnvEM1WiB6maN5PkN/e4enzJ6MUz7opliVxTAdJ0kfSHSLqDrFNY5RkjBh0seqTOj9xNl1eonieIr+fOJaADenfFpaIB7OLNo4ikL1t+x2ju+u8/aPNZdGKsDEaNud07bQTDAcD7JhY5CvqzREVt23Pqb9rsV4brkVRIZqsgM8PKL58wWbiAk+0A3h9JqAlZyO0x2doDXsofCVN/uEDdk9PSGcL4PEJjdUGWdwGYa3R0P3+N+hdXCG+unL9ljoMmHVcn6d8A2wiRPsC68kzHn/+CZNf3mP79IBGvragJloOK5NmnIGnJhuPe+o9ay3PimrrqxWjnfbQYs/VF2/QfvGd/Zy96GHFHlCtGEkZob6foZ7MrKcwa4ZW00/AZov9bIE9HXpL9kTe2GtclN3m2EM1xI8HGdJyMtf2PiuHfKa95DMr/GjPtZlMyTVmhV0rRdwfYnh5jc33b9EcDxFdj7HLXNZ/t6jQeJpi/ukTqtvPeHi4x2I6s/3GAJv5qOhsjWrcUx/HbaPae97t8LzPsaSzkmeQ1Rys7PMYfU+2Ci9nDJsxuc/6x7mKdJ5zG7d3sHIs7FfF94YVGnyPZKN0ksni0uF81jYJ01r1mHp6ej8Ik0nke5F+4zUlQ7Vf7VoN5/BVAgNxrjmsvb0hbKnkIa0RX6f/h4EL/sxnkFyVA9nZZY5GUM8jf5X11LVEQOcf0zPw5+N5aiFJXfKZMBHvL6wjTK39Iewp3Cy9qmtKB8qXJPwR4k3p5cPzVKSnKtBqujmS/tf+JFuJAhKhvXScN1ddEzpfdT/Tcd7hzuvpOSXvbR9QRnp7QPo5xDFaJ34+vK6eg/Mlu0p7hs8m/cq+YLYPvW9O/rfQnpBNwmeXD1ZjYh8aOdGFnUJbx2g7f+XrYB8H/dGEK0I8zhYP4frIzyD7jc8kn7FuIxwkzMngJb/cvDq8J+zHwBMrng6YyQdtzR9sveGcX1b34XW4d7VW4bMSZ+lc6LyEGEc4TvfidYT59QyyPYWDGMAhDtD1VPFka0GimsxV5Nme37skFAaehDXL3K2tS/R1dsb55Zkl5dN+X9x9db5p75vhz8QrkrdPrAIm60rFyivSsTaN6payt7bquwAAIABJREFUlvtqxQQLVmKy6pQYgBR7ZLYxn0+NpON0u1hwGDxXNTSxCH2kB7nhdSurnnR/9irUvuAzhfbYdrNBlrjEPckw2TFcY84pv7MyST0B6W8nxmD10s2LK/zw5o2z71n1tF5bYGMymx7slTRO0e12MOz3rcqJOp760bBKo8ary0vzwzkbqmHBK1Y8GdXe85P1YqcdyrETj8kGk914c3llVHsXlyMMKBNJ67/aYLXMrcfTdDkzv4bD2c4vVRSOCY4+7sonDjBuwCAf55IVVFxHVi3NtqVVPHEe2G+OSU7sy2Y2UbsF9nii/Wz7CE7uI2q5oJX1Q9+4/ePtS35ONpzh0L2Lj/B+8gdI3to5po/RF9bYmWIVucesJkNJx+iDf5LX/DvvwfnSeZAPhH2zbO+naVrLEcULSIFxEXXYQwNfQkXBEuMh9NRDMq5kKIaZBPxcaBjpdwkF/h5S6skpwyb0VqDtM7hVrmZjYk8g39xOUVUZ1/zODaMeDzIeJbw5FhnFCiaZM9dnD/DzdiD8YdLCyGEi5aGGkzowFsX0kVEpYB280Og6CE9mhx16erhMGCkKXnNTbp3hYFHExA7M2pc2WkPZxG0qCelwE/FnbnA6dGSAO4F9LI/me+RY03oLeAhQhesrga3N1mx/m1Et0CBFKodpljnqRqbcmfFU19Y/rJW4LH76ml3TtBi9bh+vX782ar3Lq7f44YcfXA8Xn+GtfcWggBS7CQ6W4ZtAP/LeE5dXESs69ihWK6wnEyxv7zD78AWrh0dMJ7/YawfHRdMpMf4jFUWHQJiGDYN5RgXgMgNdvx5YAESOHxnHqg40J0bVtmdLhgNkr1+gvmQz2Q4GvSHOuiOUqcvQ4JiNao9c1YsZlr68sjJefSqH2ht1pQVKWOJPDuvesGPZjrPPt1jf32MYtV0Ah9mpBNRGvQe0yj22k7kB9Jjl8QTjmzWaPcdtyuy/rNfDmvz3dY3eaIwuBVoVGx82jSRmErKHErMjHIADtpu9GYjpxQgYZEYHMhyNzGkwfXq2v+1XrLbao6BxkbQwGnaxfXzAX//5X/Bf/vS/4eneBc86cdsCaiwfZUYCy2pZ5WPCrcNKOPZiAs7bKc4Y0FtuMS0WSBptdMiPva9Q0gi4GGHIYBhLPc+uzIhk1t/ucYqHH99hPZ1aFmnnfICs4RzPzNKwaiWeRzYEJV1eHGP94hKDzgB0ADXY+HfYM+q+VqOJYdrFotyDJbFskpg1I6Ny3M/maOfMztxiF+2tubNx2Y4GaJ71sW03rTSYDoqrrwtsnxkAra1nVjnsoL4Yo+51jHalP+qjUZRYPk6wma5MaVb7GqtiC/IHr0DuW/XuABabrf1jNdb59Q2SrGMc9nygQZbhqtfH7uEZd399h/XjE1JyhM9nwHLOWirUsSu5tr4LZY1OlpkRZ82nK5ZhN6wJdml7gcm3Dcx3W+MIpnyKGswuTVAMhsBoiOj8hWUPN9oxxpdXGF1dYLHd2B56/fbtAbSYQkwzlxnjszTMWCvcWdT55Fop8BTKUypu0abJuDHF2Awytnx1gMgBHOBzmUTOyHLGiUCFA/FOvvEfZRnfqwpO6j4asDyfBHfszfb17hO+fPpo/5gpsy0mdm5NP0Tk3KeD2rMBU041HY+5M758o1hfdSnwKucr5YSUu549TPYIDR7NF+eA8lsGySn4EwhXICM0fgREDNj6hq4CyZLvuq4MTwsQHxw5LttGnw0d59KjAp0CM/y7Mjhd0MplIfJLBvWpc1NOXhl/nAcZBAQ/ctxKNwkjCOto7Jwbym4ZoG5POKoz/k2YQWAqnDPtIb2P99BzhPOnn3ktfobzz3GoqlhBN77OZ+D8CHNpzUPDU05MrX3o5BFu47U0z3yfHN3ERjQkwutprcKzdYrbhAHsnPheFNKBMh6FeXSWtH5cy3CMVkHsHSVaV503frfqZn8Ph1vcGXH6h3MUfxN4CfeYHEAmR3ympbBpOA4XbPi2QarmnGuo8fAzGuvxrLkn1nU11zJoOVfaLzL2tZ/k8NH8yxmn/WdJW9GxD1OIDWW4E55qT4kWkYlHOjMKWoY4m+/XGJRhx/G7ngalGTLck8TPwoCngSbNhZ5dMkpzLQcD7y9cr8zC0JGifaPv2jfHPekcK1qjU8cKx6/rSjbq3mGyHJ85dMBofljhzmeXnArxMe/J/cdnN4MuyG4/2g6JzZuC7Uq04zVFYxme31NbQPtE79H50Xca+Rp3KAclh7m3DmdP/RjCHlXqJenldyg7NV+a61DGhvcM7QPtwcP6EAF4mtbT69g+ZnWOPzekZTLdsHf0MmarWPNqh9ftnO2ck9MCONvcnMK6Lu/DPpeSYZzfdNhBtxkjK4GzOMXr8SVGva4lDL35/jurIDl/eYmomxpeYtVP/jjF+usTWnmJ9Z/+qzViblgAKcdsOUPLyxeyJ5Q2PHrEG2C/An4Rd5sOIb1Z5Z5JNhMdXfxZrBdNT/Wr/SX9K31XxEQjrik6M7xYXZQOBoaTEia1ZZTPpOliQkPTAgzY5aiKlVEm99p9w7PEmk1W0W9Iqe1kI6nHzrsDLNYrSwBUBb+dIThb/2mzPlRqWWUXkyx84g8Tr2Zk7W5EGF9f49Xvfo/RmzdGCcf+TqzqGRIf+vNpTq/NFj02/yZbSV5gvVyhqAqsVwu0pmvk7z9j8/MXxOy5W7hqjT2paRhwu2IA5gJl2rIKpShpoZv0kBNXY4/WrkL7cYrVT++xf3pGP42xmU3APONWvsdus8WKeK7bQePiHNFogNaL79C7uTA2AT5Xu3aVatuqNMzKHrsMzDBzmVjTqG6YdJa0kVc7dJ36xWw+QckesdM51p++umDaZocyLoEstYAcezs1e5nRPla7HTbTKRqfbzF/ukdrs0WTuHezNtutgQjj8wv0fvtHlFmCTbeLs7/7rVVqcZ+W7L3AoAgaWD0+AfOFVU49vPsbZgy45BtLCosShz/t7HJNyTLIzHbuKe5RYvmqREYdl3WxTfuob94g++GPiK9ukJ456i979o3TxQxS8uyZvFusUMynKCdTbO9vsbm7RSNfIuaWrAqXdGkBZOc8tXPNAB68X6DtE3Hsde97aLTM6cqEUGbiR0yC5NirJlplhJyjv7rG4O13KP+XP6Iz6lnyIBPz2MCd7yWrg/W++pd/QfH4jMZshu1igtVug6LBhLLSgm3sILWsSkyiyv2r91jQUWmYMkLcdNVlh+A/7Q/vq6JviXT3/Z5zODIQJftfmIDrxPmT30WyTjqFtrVkg+R3+HsY2D/4lHyAQBhW8kWBE1WF8Oyookj3E1aTPOW4hInCwIjsHMoV+aKEyaUjnC538pif1TmXHcKx0waS/JftEGKAwbD3TX9vyj8lmAmbm8/Gs/JQrsqRLR3B13R/YT/egzKWieX8UuBPbBR6ftqemhthvtCGomiX31IBBc2Z8Jh0rH6XvlVQIpw/zZ0wiGxFfiacf+0ZykDZt8Kguobwn/xdCszpfu4Z3fkT1heO0DMLSwrPn+4PUoQJj5HWme/juZRNpYou4Q3hXz2PxhxiY42f77GkDM+8IPyr+bfgmGdvCXWo7DFeJ07ka3KVZ8IfJnOIK+hbCBhaGCjTWK3ayvuHNWey8fk75zVM9tLeCzEYZTEDR3yf6avEVe8YnmYPbx/YCteM+5nrzv2t/Xi692QvaD873OlsMeIO4dDtYnWgogv3ATE62bVWaxfY0Pzxu+xS3oNBC86ntX+wauvE5KetAYAFk1B8JTsDGUyqpzw0O6bcGZWuzrVsKM1TaLtzXWTPhOunVgGyV3Qtvsdk7t5ha54lBXsp39QLqElHnA86sp+g2fDeB8M5uBg4hjH+nf4WYjnJcs5DmmXoZIkFeS7GZ8hYMb53a89798lK1elYsgkxEnt1LlZLfL79Yn7zvHS9Hg17ksVqX2Gbr219L87OMeymVnF0sBN92wSOn36q7dz5r3g/S4ggBmm7Vi0mg5uukkp+AMllrik/P8vdZ8335Isb2J7iIGuNUaxrc8cxkCGH7zXf06bAdHEMwoUYVDKViVCm531QUHaOMD/9gPyZ1+aYXQDN2eAcI5PpbS59IrR0Fvce55xfWl/pVbtGt9utQ4NYAltCODRcQ+NSG0kbhIvHG6h5t94rw1ZRtFDJ6NDpu4xDBYLcQXMObj0Ay/sOgp5NRhMHFMJMTCksCUcdYj24jFc+mwSCDpWuLeGjwJNFDFmhEDnnFN+3pZHhq6l0D86DMmm1oBK8UlhS3PydpayhYSWBpPfmVWGcnO76rFBhxoh3JLGqpHROWf0zw85n0IQKV2PRhgvXIXTKyGknZcZrmODy95ChzPHwgPcGDliEBrQAloRxqFhtrVqucoqfWbNqgA15G3T6puj3RhiNznB5eY3r62v84e//V/vOcXE/8JoSrBQ8/aFrqKagkykjf5BMSe0qo4sjfcZ2uTAQP7+9xfSXT5jfPWK9ujWBb72irNrCCQpTvK0G8lV+CDwxgCPF2yAtBoNQxTG7gHtQwlOKPml2rBFw1MmQ3FwhurlEo9+zwNNF/8yaydr96OT0tFKr5RyL2dQcGqSDswwIZq9RwbIEZO9p0OrS9ZdiEPXhCfnTBGldIaMQYUIjsxjiFkqWszKzb51jOZ2aYKLDisYCqS54n3acoMNGqgzgkLN0PEYy6CEbXZghlNcVdjTIrR8Qgx80PCo0ZqUFm9pnAzRI99ZyEXUa5WzYnDPwsnYGCs9qp5eh1ajw6S9/wb/90z/hr3/5k6M3KUhLRn5U9suqLHuPc305HFsWY5RRWMdG4TeO2sjyErvpEuud6wfVYS8SBuR4ps6HFnhixuO+P3IBq32N4mGCze29Vfpk4yHicRfNliuztc8WW6fk6ASoXbCh8erG7snnoYGJQQ+7qEa9qy3oWEwXpiBoBLaZAThboF6u0d6V2DN4z2oq0nSw0W83QyTKCFLaUbA9TbG8ewa2pI3rA6M+cD4ww54c8Rh2rBlkvlghn28MZOXMlM1JCVNhvSWHr4w/YJUXWJQ7a0bNQM/5m9c27zTumB0xTjNU8yWmH78gny2RbdaYf7lFcX+HVl2gZtVVmVu2C43xVtLGxvofyJCLrJ/TjuXgpOqrGhZcq7hudAJXLWyjFvLeAPVwgMbFK5cJ3E4smDm4OMd2v7PA083NjZ2hAyhhIJ2Gknf2237fHatNBPRp7CjDSBWXDDypsa/AthlcdCgo08tnKjKQzHtKSUrJahzSG/y7slAEZuWEVMCeQVqeSe5hNpteruZ4ur/Dz7+8t+BTvmOGKDMwXVIDw9Ucl7jbmcUixf1rgSfpxNOAkPQU9Y0AaWhAhY5W6Ud+FxBWwEK6TMaAZLb0ogwLflavhY7rA8j3CRtyNHPuxJOtoEyoj3Q/GSzSW2ZsBMY/9b+MKjdvzpEh+Srsoufh2KTDBIy1nqpGETaRztb1tf66tsMLTp/qvtKFocPX9pmvJuE6yUjhezQ+jVnX1vwK18iREYJ8GX/CD5p/YRMZAPwMgSFf1zOG9xam03MqEGAZXL6Hk+7P94TzICeAxq97KthBx30YuJFxzb/JEAn3lvaL9KiwgkCxBZt84ocZU02CcweM3Wedbnb70f4/Ot6DPSqMJWOV7wwdBOG+CfdliJ14T2EO3V9rcgTix6CscKzmQGdHWE7rGO4vzbeeSYa1OXGJdxpH+SWHla5n54Gc7ArMMhnDjHC3hrwWv07Pa+jYCZ0AOie6D/eSDEqtt3C8k43OqXP6pfHpfOn18NxpfWTomEHpqTaFVd2cO/CvZ5HjRL9LjvPvMop0X1UzauzaY3rdBT6OhpQwr8Zr6+npj3g/YVwLinhuc1acSebw/cqe5nPx73q+02uHZ/jXXtMeUSar9tapHA7PmLKTVW1iz+upc/U5yTGtUWj/yG4yPBQkOWhev7XLHJ0Ge/Vo/OH50loX+fF8KHufc67zXzCpJEhO4Nh1HcO8vqLN5p4YyjsoeE87Z83aemF2KuA67ePN5Y1R+Bpv/utXSC/PkQ77KJswimnitHKywPZxgqQEij//iMnzs1FuMejAJCKni3aHzOGDTPRnzekz51Drtl3FVSgfZUvwOpmnbdTrmn/puzJpglnrJnNZ/cyg1WhkVU6tNEOZNNBJu2iiie1sZdVN+62jSmYotMpLCxq0SENdsVcOcevOqtg5TvZ9JU40+63lnMxKZuBcWg9XOjBFn8x52DunkGUCd4doZx1cvHyJ87dvkd1cI726RPtijIi9JEqXfS+nKNeJVQ7sJyFHNZ06m8UcrdkKu3e32P7yyZLGGIzqjYaoY+LqIeIXrKgaYR1VKNsRsn7P+pqu6gqL7RrVYoP23TPy9x+wub1lA00kzYaNocHknW2BLc2lwRCty3O0zs8Q3bxB/+YKzQEpA0nV7bKdzaaxbO+WJbqRHYJBvYJBUVLuMdjF/jl7F6Ar8q1V/rDiavHzF9TPc0RbUpaXqDsp2ufnaI9GxjxAO67Mc3vm+qefMX34ijgvkDKIzL6dtAnQwODsHM0336PqdLDr93H5h98DvY71qKq5VyPu2b3ZrOXzBPnDAx7fv8OSz77LbS9nPVakeYzE88F/dcP+kYqc2JQsDBZYo2P57Art179B++1vEZ1dokpdjwizeWibsy8K2xssXbJStNlg8zxhwwoUD3d4/vlvaKyX6CfMlmZ2vsNkwgW0w00v+TM9yR1VvfUt8f1FdC/aP13am6I037cQ1W0UzdQCT903b9D4D39nSXRRN7b+I01S2zNwOF9i/jzB8p//GcXDI/ZPE+SLCbblGtt676igojaqiIGnHabNCpMGMK13mLGijTY0ImTsAUSmDx9YYcWTZCL3gXo82Xn1gTXR8ZmdUR6rxCUzhSdsTnaOSjj0f8mXIt0c6mnJGskH4TrOoewUYWaT06TKOkmqEH6TTtV4pEfDwFczcok7IcYUNnLP4/B0+GyaH5MfHiPoGU51APGhgivCEtLVwvN6nnAfCZcoOSycF74mnKTAk+SqsI50PalJD7o0qBTS87L6LLRrhO/0PNKJei5hfX5ePizJ9hDTa3y8nqrelNiuoBPfT7wgHc7rSMdqTV1C9hED6bmEH4RtpINDOyO0NaSPhZ+0n4gfD/gwUjX1EdOJat/hStmuDleGvsDT/aN7G1NKkDh4OFvezmNygjB3OF7hk3bsbL1TzKz7MfmVPiPJH1Hrm792szXfg+ZM4+B7zZmfbzHoD77ZH9qTul5YscR5ssCNp8ZmoF/+V613uA4hNju1r8I9c8TgCtK7ZB47tz5gpL0i36cqZvaklvUVQ3y/9brzrS14je3OBU04FgZu+MU1tR6ADB74pAWHP+jDaR7pdivXIy2UT5pDySfbO5ZA66qZhB2FNxV40nqF+9AFPF2PPNn9pmt9QNBwSelsEJsLH1Tke3rdrgWMmKjO3zkvTJRTcrB8KqTzZSIEddyg20Pcbpk/13yu2GNsFVFdw0gMwLHPOBPyP3357KiK2x2bU9ohtCfoi2ewn21A6G9qwdGF0hdNzMmfLYjFoFpV4e7jo41LwV3qJV5HlUNVXdh1+E8FC1wLtZRg4ElBuoKV9kzsSN2a8PqdhOwyTr9w/vmz6e/12pLmmEgVBotC3WH2yYn9xntLTmufhzJD6yqfAns8SV8I08u+4voc1i5ggbH93uv16l8TXrZBfcmwDOkwKKENqPeZs9ln6OpwnCohbWApkYNx4jeaAR9/naODg46G42Qw6ysUlMzKksCWcagH53eVT0qgyynE31UurGhk+ExSxgRSMjR35Q7tluMu5HvpAKWRoefl/CjzkT+Hwig0NKXEeQ+CsHCeToUsK57Yi8UJNJbRc8M5wWk9f7xgPwov1/NKUVaOQdk4mhc5AlWyrPtrw0m5fuPg8OBSSp+vGVUTAzBBFZXWTdfsdFzzNze3LhuBzlxlDTjl1US1p3BMcTa+xPXVK7x58xavXr3BzcuXNt+cF11H6831O7s4t6CTQJmilJr7Rl6inbSsnIoZUsvHeyxvv+L5l494ur1DVc1dPyhG+6nA2JJUGcGtBpbTpaNgY8UHs2OsVw8rOBz/XLl2gpHPQ5CojHkp6qzds8ATK0Tal+dI3r4y2r1ut4+r8aU1tzVAQkeGL1vcrJeYTx1VF+fXqO584MkMXqMapGIiDdvOjGYwQLaYo7Fms+HSuL2paCxwS4omy5bcYzWbWw+pkiWrzNrIuiCdZKPZxuDi0vUsGg7cv16GdbNtvPg5swRYUeYb1pp2qmqMqhh13LJAB9K2GetUEDQOSH23KtZgg0SWgTJISJq9xeMd/u0f/gH/+o//hIeHdy56b1kYbkzsmyXBej0+t+BE0k2RdRKrbOqw8myxRj4hNVOBmP2guIdK1qgB6eUYgzc3VmVWjMbIkrbNz+bzParnmZXbts/6iMYdtAaX7l61C+ba/VPHL8x1odHDgB25aJkN0exm2DF7acleWxVaDzPMphMzFElpt+OakcOVgSxWNTFbmiWwzPJjpgyr0XodC9rYWY8qzNnUd7W1zIWaPR06KeIRqUe6mHTaBna45sV2ZwEgBp63PFNc93xr2X2mOEltwqa5qM3QHozPMHz90poHE4D1OplVlTXpOJmvUa7XyCZzPL3/GYt3v6BBQ7lyWRmsbGoyANQo7Z4GhM0R1LRKJxrHVv69q1DxfMUtM+T2VRO7Fiue+qj4b/wS49G59RprJqnxtrOcmxnEpL+hoj84MD1VXtsoNT2wNeoWldYfm5pT9nB9GPSjXGD2D/8ZOAjo+xh4kuJNPRUTHTWSIQrEKPguYCxjieXY2hdSttJT3DfkiWclE+UPA0/MhllMJ0Yjefv1C26/vHeBeTYBN2OcVRzMXnGptKzu1L0ph0z2BhVPoWxWsEOgivenzFHgSfr1NNCjDBvpLI5VjiIZXaFxGuon6XcZrQLWR2Dp1oZf0nkaj8qrlZgQGmN6Zo5Dc67r6B4OJxz7zZwaVaGDNNRZDoD57CjTL85ol/4IDU0ZhaFxIuPTOQhck1YZmhprOBbhJ2EXPa+CenouORx0L16TayW9y991Ld5HQc7T5w4xggJ81IX8IiaRU1zGeBgsCMdv2bbFseJD45LDQphC19G+0DUMuLaP/QFCjBNiBxkdmvfwujqb+qzuof1hPQh8n0F3X0fb4ubAJePojOgaeg6OQUEB6RP+fjDqgj5o0tdhYEO4T+PXvAtgOyM1SIRSpYTHD6GDJ8TY4fppTrTn9RrHwXPE55fhKEM2DI5xbg6OIzhjhPhQmETzqfOqORFmE2aX4aLA3+la6nxzvByX5jV0qAk/a351PsOAuOQu38tzEmJkXlOyjdfleaLBFxq+4fj5HvXD47W4lyTH5DBSRV145oVhzaHmq+m0xpJ34f6TnaJrSZ4Ql6oHhOSPbAGNI9zfOv/hdzOAg54ooQzkfagnde1QF2icmnOTlb7SiVjqMA++b82pbNW+UAKFHF1K4JNNxN/5mvb8YV963bMrHVVteEZC+c2Metl7fBxbPx/s47zykww8He7fcs5MzgurmwzXeFnIJBR+xqiBfGUy9Wmv2bKeP5dpDy/Oz42GhY6Ay+srdN++RJSyap/ueVa1RygmC2zunywZq/H1DovJFFGxM4ri+WxilU+k22Pgoe2pvYl93Hh9YJxnvFEhax2pWrVOspM5biaBhfJOGELrRsy83bqMUSbcsC9R7+wM2Rn7YTIJrIlB1kdzB0xv7zG5vUfNCruoRovMBb7XlFFFM1jBBClaWuzDxR5OvgeWziT3k8m6YwNSc9IbnSBRug+6MLGJvV+b2dgopS9evkDv5gXi63N0Xt4guTy3iqd4d6S6pF0ne5zJfrw/5eO22DhcPF2ifn+HzfvPKCczs0M6Z0MkwzFapLS+vLBkpZw2ZRYjG3Ssamez32G6WFpPn/RhhvrjF6w/f8Z2MbVARIO28Da3vlJ1q43m+Aztmysk52dov/4tei+Y7JcZro2qhu0BBp6KiFnrsVWJcTpckmnl+vwwAEeM1mihm6WWGEhcv318xvzdR1RkH6DubBcokzZi0npfnFvi3Y6JW+uNJTpmP3/Bw+ePwGaNHpMB2ceXiRVVhf5wjPh3vzMGjH1/gOv/8Afs2R+VPU5Jodkiq0CE9dMztvcPWHz+jKef32Nzf4+IFDmkwo55vlzgyWxr2l4VDoEn7oduRlujiTpJ0XnxGs3XvwGuX6F1cYXWwJ0nygzDeEHPDNOVpPl+uEO0XKO8v8PdX/+MajrBiLTh3Ee8p68GteANGSp8hQPHs4rcNcm+0WRSYFQb/X3E80i7tCB1O5+TyX5NtKIuirSP6PoG2euXSP7uO6MMjzJnY5C9gX1T1/MFZk/PWP/bvxuV4erzLcr5BMVuY9VsHAVt1TrLMC9zPNc7TOrSAk+kdzTbiUFZ9gCnM1J0tUH/O/oEaCsIl7G3kwUbLLjrkgqsd1ZQMRvqWZ5pBp6oo4QFJe8ddnAOVZMrviJGslJ+FCV4hBhO+p/XZ5BXslOyRdcUjhMeMnvf+6h0P/ZWC3FTiIMd3nIJJuF75ETXc5ue8v5CyTU9G520wt3CuSEeV7VC+NyneJmflz6X70+JHQzM8HoHn2BAdW3jax4TkzTOEB+Kqli4K8StegbNvclovz+Eh/Q5YWLJetkgtFNVkS16eFVnyU4SrpPdoWtZ0gpZnfwzhTgh1LGnfw/xrXCtMIfwL6/Jn5lsodd0L7E8GGb1Pa5O50XX1bodNoj/QdfkOQsTHfh+JXNxHkjFF2Iu4Qhdn455zSWfSxiIP/MZLCk52Hvqm2T4hgw7QcWTMHi4XznHp/gyxKS8Pn1+2l8MOPDztqfJhORZSoSPpPuFoxU4lQ/9FGeGtiCTUU3WBBVPLEwQjg4Dz9xT5+fnIB0//64xc1yidrO96G0nyuiD/WCtPRzrAROGHc50++yvZQikAAAgAElEQVTQ59FXmqsKLsTdWmvNp/aA5EFoBxgLjg9uhHaBBQbtXB/Pr+ST9hrnbjF/dnJWjAOsbva2AZ8pbbr5kb+b11DgRWeV/hmuWzfN0G654J7hplYD6b5G1nO2MxNT2mRo2BVWOUW/aNTKjE7U7Ox2bPLW5Fjk/OrUZ7webQEWSBB38v6sOGLA6el+bgEsyWieB/U9Mv95q7Y4hP6ms865sbYSuWPjMTzuA0+seJKsJ720VcwfejM5m9f2X7HHpnC90LUGspGUTEDdLFlysHl8ayVnfzn/m2w+yUSt5WqzOeg2s1eDACTvyX2q8/2NX4oVT3Jw6GH0YWVGhh/QjSVYODhOYOick4AwYOGpNvgAKi+TYOXfmHWrKK2E+bfgnNlUzpnoJsFte9vk5MQNDr7+rs9z8fglQa+MSj2DJlwTKyNRSs0MY98I0kCEpxQQpZNNNJu++lI8ZbbIIOaYTx0rOrQ6XJb95LOMw4MphbbebQ6RassuarACyRk/Zmg2XSkqNznHx/lUBPjooDnSRYWK0xz+PrtRyl4bP1Rsp/Ola3AMjA6bIeidupwTZULw+ZmRYs4cn1nH4BMbt7IKhdfpMqOuRXorgrgMw8E5Xrx4jR++/z1ev36LwcBV0nF82md8PpY3HqL+PkuawZsDAFFvl4JlgolV0Swnj5jf3WF1f4fJh094/noHtGj0eeqZdgvt2IFBBp/olKg2pVO+zOTy3MsNL6CtvRi5OPx+VMWTjHf+vRmlRoVGRz2z+bo/vEU0Ghqv+cXZJeL+wDlbmEFs1U2kr1tZ4MnoLgncW26u3B70NB+mMBuouAfZz4lCaZujXjmudxqipAxhzyQTkhTc+woMapEOgw482z9RahH6Zpaif3mJ7PISNYMtnQQNgtrK9dxhlQ2p8mx+qwaalTN6jSaBQTsGa1pujLyPZVSUlQEbc863mrZmZCv58te/4F//r/+E9//vv2O9eXJn28p7CzvP5HQ1qpJW06j12DOq1+taJiGzOlMGAhcrbBhEYiNoH3jiOqHZROf6HMO3L9AeDbAZjdDj2KYrrD5+tcAT09ii8z7i6yHia0f3RoVAJUgjxAKV7CdU5MiWW2wfJsifZpbtEHcy199oSf71AtF8gdVyaQFAwvMGKxAJBEhZUuywblam9KiA0Uys8q3d71kD4R1pMeIIW/KnrwqrbDKgRkMti21O5z2X2dFis+LKBWMOVEoMyhRbrLe5a37djCw7lFR+rWEXMZv7jc+QdlIMhkN0e5lVWLKyjMYp+xpET8+Y/fIBk3//Efnnz2j6Pi9IWmb0Yrd2SmtfId/5SqGYe8JVz7Dih9mppOcrLYuwhQaDKeMz7PpdbBLHR8zsXQs2MTjU6xutDKtFO31XIWpAuHZZZHHqlJXJV28QC+QI3FApi+aV3yn3mHEiqjLuQzMSRflBx4KvADDqTJ9FLzlrwMMrbCl6yjfrqXbStF0g084knQm+enO1WljgSaXOT08P+PzhbwZCptNnnyHqnOfMlORXCDyt5YgFI4+OPAPXVvlbH7LhBB5UWSuZq7nRdUPHt+SHdKIC/zKmBL7lkAznRX/TdfWaQJ5kf6hfBeg1tlC363p6pjCQpnU4GmFHUB3OlfCH1kZj49+V/CEDV45M3VefEc451cmS507vObo7fjacI+lv/k36TkBNgSqCSVUXyWCSk4Gf13rJWJEBrXkMcYGMpfA5hbOU9MDXRGMiICp9LkNIe1cYjI4R/k06XjjHnEjMXvfZury2jCfpfwO0YeDDZ+nxveFekJGoz4WGiuYn3G9aD7vOrjJD7GjM+OpOn40bs+ryVzNZ3VlSYE/zHu5hGVOhIar7aE5CHHRq0Lv96zivNX7JED2zjELtXeEsnQ/NxalBrXVgxY3WjM/Av8t5ZWvm59+eQY1/lRl34jAK51j35d5R8F37l2PWOeJ+0le4l7R/ZcDIGaazo/njfOg9shGU8BQ6pBS0Dp1lbs2OiV+n1+LrGrP0w6+d0XAtNa96fhqSmvtQHh+ca765M+eO4+c49TN1jZqv67nlpAvlktb8FOdr34Vnm9fReOz9PrFOe1X30dmXU8f2m8e8+m7yxFeMSV4d7A6fzCFGC61nuMZKUJBMlh3I9yhre7maHXSpHATao+Y0JVW1t2+UeKbECo6PGMDqIfwZcvZNab8zcYrYVM/KwBOza3kfJuOZQ4qBpzjFIIpxlroeT4NeH6OzEc5ZmfPq2qpXysbekgRZAcSq9NX9syUTlbNnbGYLNNe5JScxOW2dr43iPGc2Lit6KOd434MDcO8d15GzCwLnsZ33hnMEWDD3pLdZKEftPCeskHXyjclI7W4HnbMzC8iQnphV8obVFhus756wfpgQGFmSGnF93agPiXkH5waDup7iqN45ihdmf9N4ZvIUaaOryO0Njl/0ekwws7ABg08N2Nzv6xQZsdXVNTrXl+i8usbo+7don4+xYcZws4edp4sitqc9YHuuCcdGwr4GtK/KHVqTJcp3t8h/uUX++IwFKdzitvUhbZ9fYEfq17MRmuMRmkzQSlpo73dY7nKsF0vUTzMkX5+Aj7fYfP2CfD4DGUEqBgeYNEbVwGbkwzGS6ysk4zHab39ngSeMuyisIsj1eNjXDcOspFojxuMedEkwrsLe6ccSJTEqsfcmNxtrP5lj+fkrGvMNmgUdmwVyBtjOz8x2Moq+YmM9VBl4uvjyjC+/vMNuMUfGiitCatpT7FXUHyL7+98DnS4w6OP6D3+Psh1j62lh2WaA+DWfzrD+eofphw+YfPgF+ePjIfDE8bp0OzNrjAWeVV0MJTGNktVyTBAkpXN2foH05VvsL69RX1yhzf4UZy6pU04nBoH15XRWifnTI6rJFOX9PZ5/+huqxwd0mYnPRNKoMtpxS4ItqauphppgLZTrQZsYzXiD9maZo00LocHqpxL7qkRzn2DP5N2IuqyLdmcE9MeIbm6QvrpG82Zs+7WRxohi3y+NwbjV0vV1evcR+dMznt//DfvnKXbFGtuywL4VYU1bud/HYrfFY5m7aqeqxNaakLmWBtP53HrCSu6po43J03YLayYXN53/QVn9fC7TmQwsZw5/hLhMWNuc/GTl8UnIkuHCttKxPJ/S6cKofI2fk29Jzlb5qoRHiY3kWJTfS/KI75E+0vryueSfsGdqBFTkJ/YIX9/RNxAEPkL9xGuFCV58Te8VvqR+DZ9Bcp7X5t9FUSVsGeoh4R0FKsIAmOaSFeHmr/F9WqmXJGOdTRn07/bBioM+MUzv1la2AH+WThVG+58Fnvh33o/3DgOKwvUaY+gb05rozAmXCrfI1tPfif9O/Zdmj3t7NQxahedWWE/2iXCsdIQ+R1l1SAwqnH1PTCuMc0hkCJgQhOOFU8LnDe0cW5fq2AZEa8N159xY4MknHwmXcZyyWx0OdXtKzyz8csCyrSZyTxFt2Kx2fgO+Tlo8JlCEGF7Xl31kfZg9pjtgvoD6m9hBVH52Jv1+sTObu+pYjY335DMpGYrvET1ZmPSo/WfywQfTnG3hqXxJf6fqsoYLnJ7iPmLPy8tLm19emz4QfvH+nF/SxHH++D7tTckh7VcmFMed9BB0ItakP8Pm2PsiyGijL8kmrbHGKJspxM8aM1s9aK1kE3G+FHjKyMYT/K71pYzi2NebpbO9PaaytQwYa5hILV+A9jbng89v/nff64/rZpVGZLZqunPLBHfS9NJ3ZEkG1ivLBRVni7kL/Ky2zv5n0lPLr2+cgLrZ7A/2T2RAKknsOmTe4d+/fPqEn376CZu1CxpxI5stHbviFJYz8z69nqPc034M7UjO0bJwLYGsYspXqTV8MNLtOyb+unHx983asY/xqyiYdOsCR5InoSw9tT8496H9a3an9ztrbcM1NhnvzzHnTol5Or/8PANxklXyo9jrWZbVEoZyoElxOSena4Ktja9NKEXolJMTLjL+JMjDKiMFoWSE6r0cmLLX9TkZ6U5JUUA5Ghl+htH4Q5bjdgeW0krxKINShq0CagchHmSi8jnkHJHQk1Lk/e2Z8hxdgkL/Fb5Pc0TBo6oqKRg+ozgb+dqvfWlO6ZwON4ATQC6LmN8LNmf19BN8dobbNhuXEUgnskVp223HJ7ndHhqgca5O+3dIQEpxcM2UcR5uOAn6UEFr/QWqzGhkM+3ccXRKUUlpcy547fl0cRBirDThgbPGpD5DnsCY4CNus8FsBxfnN3hx8xpv3vyAm+uXGAyd4cq1kqOZ689ovyLFpjB80MmEYZjxyea15OwuC8wf7jC7vbWGfPOvX7F4fAbaewPAPEAGBJOWCSEHnHaoctf0lMCafYK0Ni6jim52H2zxz6PspsNcNxKrdrGS09EQvd98h3o0sH424+EZ0uHIGd2+xxOfk1R77PFkwoY85KQYOPSgcE5o/s75pFqgIG7uK7QpODcFysXSKmj2+RbDyAGzGsoczV2/Hk+rsMlLWx9Wo7DaqTnsY5cm2LEyhhVGrZ4FWtiEl1mRNTm9LfBEKocGNrE3MH0mkI2LHNx5gYKNXfe5NfRl0+QsjbG6f8Rf/p8/4cf/9l8xv/uKvHSOLcflvzdHSzt1VYVs/NnY7TGmIU5juSyMHqVLo3E6t/XrtpoWBOPJMMXYaqJ7fW4VT6zaWvZ6GNBwWWyx/fKA3dPElHWLzQC/u0b76rVrYkiDjcqEQTQfeKJc6n9+wPzjV6xvH80B0Ex9FsC2sMDTbr8xw5sUJzGryiyzz1Ch7dmi7ShUrJFtK0GL5b7DsRnIW9ToESjv9lZ9tF+sjS6E6qRuwbjmt0kPrW5mFWXsJ8TSbtr1FpvYV1huF1iuNpbRW7abFnjasbqIvOhpiovxJbqDnvXdYvNqygo6dJhcQ2XamM2x+PwFT3/+K7bvPyBaLs05gyy2+6W+wkBBLwfOjlUu2xaNxhobVtahRjvO0OiPsGPQL02wafVxSXoWVnOhgd5wZPQqnBOTIaRl8VVKpPczAyBx5fEKPIWGMV/nP2X2EDgy6G6l1D4YrTJmyqVN6eg5+WUZSp7uQ8qQGbnKpjkNPLl7uD4nlLf8okwLM0EYEJT+KYqtrzioDPgw0+Xp8YtVP3368AuWq6k5UikBLUsVe1f2fqAS8AYsA6N+zKYDfOBJ4EKGpqik5BCUzhAQ0zUEREJjR/JE1wp1Lp9T8yy9G95D+iHU1zKI+TdV/vBvanYc/i000rTOmlszFgM9zYwujUVjDHWR9KgMVnNGBv94LZ5j/js6lI5Ui9Jx/Hyoe3UvgjfpS+ksGW3CMHyvkmqog+Ws53rxZ+EqAUABeBm2wjOaT84P/wlPHPfHkXZDayygLh2sfapEHc2PsAs/Fzr+47YLnMhRoOsJsxj49A2jQ+AoQ1kZkyHGCnGUnlnv13WFefS7QK/ufxhHzSrKY0KJMuTc6+x/c+xxI4NI86WzExo+wm2nWE5nhePRnElG8LVj4pOTfXKyE/SH+1GBE+1HyhCts+4Rjk+4S2sgB4jmk4bEKfZSYIjXVT9fm0/OlWXHHTniwz3N65zOu+TA6ZrxfXxNRrzJTx+ssPt6g0TjDNft9J56TffQedIzh/aCZKneq2CFcLQy6OS8kOMrlH2Scxb4CHogaU20xoaRe8ceXqdyxWRa7ow4PefBwPMUOdSFwoQWaPD3kz0U7qtw74dnWmc5lMGSVXJscOySizpLwsVaV1U8ucbJjp4m7EEQngPtAzk/wnP4P5tL6RHtfY5jmzv8Jjlxqkvr6kjbI9pEJVbYujOpzGcTmnO0PFJ3EteSlpeOAt6LyUxs3kzcQ9uHc92pKow7PZxnHZylXfSzLkaDPs6vr3BxdYn91ZBEZIYvmwzWUPuutshnMwsmMDjAfjGkR47WW6znc+P4Z+Bpsyusbyepqi2RyypCmJ3UYHGGS/rLCxuf9rRRjQW89k0feDKs4xPopM9trtpNl9DTjJyTPkuRnZ+hSyq7NHUVzbMlyscJKlb4Lzc2R7R7iamJ91jpTYcGA0g2T95+5fwW65X1PtrMl4ZTOd8xKZ/jNvY0x6zVjRvbKt9aTwhWQHHfmSzZNZH12XPqCtnlOXovr3H+m++Mao99l7pVYpX9FZOwmH3ecHSozDBrM+GLfAwsVqEDbTLH5qePyD/dIZ/MXGJd2kb/+hrR8Bz5oI/29TWym0sLPNHpF+2ZWLVBzvV5WqB+/xH5T+9QPNxjzyQf2m60oX1WL1kF6l4P7bNzJMMhore/wfDNS0TnA8c6gRZi9uUlQ4I52eho2nh7qoUid71XabAxIZHV/Qw4lqsN2lzbbY7N/SOq+RrVNicrOZbVHo3REN3ra7QoT0pSCy6wns8w/PSA+w8/YzubIt2XSFqOFp9YmJVkeHWFVq+PqtfHze//gF3CXkaOYpIVZOuCvWLXFnh6/vlnzD59xO75GXWxtcAS6dStuk34JQg88S7duGsZ3HGnj+HNK7RuXqC+ugIur4DBCFHL4R6dacND3tdoOrlZo5gtsH64x+7rA4qvtyi+3qGxWCBhw3r6+WvSILnev7RxmFRXsA1AVSJlzSB9SEyK3C4RVUywrFGRnpu0g1GMfZxix/7V6QDdwSVaZxdo3VwivrkCshYYeGqmNIg87RYqC6Qatvx8h83TM55+/BG7hwejN2dDe1ahLUhDlSXWx2ReF5ijwmJfmk1Q7mujV6TtRGNIcssSTlXZ0nA9ZoXP+JoFbVpOL/JfEjuHpXSEcJh0pfCVMMWpDKYMU4V8qCeFA4S7hRMkt4Vxib+EB0K8Ihyt9/Fz0ikhxjC2xP+fHkEF6TZP+rue4uTQYS/dJAw7HPUPNoDsNufHc8mdwhUh/pQ+PMWGGrcc54ZB9i5QIbwQYlvTp6xeDBgzJB+FN1nxxC+zixMXRAyDBEecd6SaO8Xcev4QXwnbqM/r4WE9BtMzShco+KFE9QOOyB07Bd8fJn5p3ugbOsXsp3hXNh4/w7nT69L98skKazIpWvdzDEsuuTpc9xDvCf+EGF44O985X6XsDl5HlIO2R30yv8amtZDd2e1+22NVe/WAl9njnkFgY1Jqm59OPkgGnqg7QjwT7nWdpfBZtN68vtlg3Y4lhUsmUP8Li9GPxqRs4XuNIbTTuXaSFacY+9RWYO9nk791QLXnKUvDz3INeQ8GORh84n798uWL2Zrqm8aKHc5ht++o+LUHhEHsvJkd4/bWIcGJ+kQBaOpHOn78l3C1khKZkEOZHL4u20D7kwZKiG81V3wGjps+N8lXynPuDfZHZAK58ws7Wmvbqz4rwOb5UHHkgi5iIeP7eB36XlSAQUzCvUHmIAs8ETem7FkU49z3V5KtzaflPN4zyeL5GZM5afaYoU8frZM1/Bw/z8+QTanfdTR5Qrrb9cZ8Ph8/fkYD7n4WyGPCFvtBtmm3uaS5bscFnfhPc6OzwOeerEj/PHc9ryK3P+iC5Xt5T2IXHk/JizX9vh4LMRGEPmLZ4HyOUL7wPsKtkgmS3zpffI/iBLyHdA3fz7VSwMywe5Ccy9e1LrIx5fcxHZmmqfV4ksLUBUKFIMNbAl4Ci7/rIUMjUgYKN1SYkWeHKuAONye1VxoKAp0arQQnLPvQwev1BrbJeN/lglRvbuPydWVzh5OpwIqMTgkNPZOqaPh5E1y+D4YWiII3HJNFuo1/2R0MgjoC+tgHWjgujodOUBnnobAMhbMZXt5I1HsEUCTMWU9PBzHHp8DTeu0ovChYjcvYN2zkZyl4OJfcFOJYlJEuASFFxmcPlZaeU+sSghVtKr6mzWdKteEcP4coelDWZ89K/m0PAFjGyFJ52/CtltHNMRaVpV0/Z2e4uX6Bm5uXGI/P7VkSXwbPeadA4H2MYu/szL6HjQXD+bSDREHFoAyzXlYrF3j6/NGCTsunBzPK9s0anp3CBDGNYhOeRlGyt7461v63IhWDyzKkoVZyH9PRrmwon2mv6g0BqTjpIW7Qyd5EczhE8vYlGuMh2taAd4jOaOwCSZax6kAP6T4UeKLxwMomO7wGojxSNAoWuEg9o/GkAaR83O6Me7xcrrBZLNFjqabRCtQm8ExgrFZmXJEbl4LWVXCxoW6CBhUtg7n9DjrDEQo2n6ewo/G+dxWHjT1b4/JURqgTJ0D5vFwbKw224OjGBZ4apDqMMRyMEVcVPvz7n/HP//gf8eWXv2G/22BTrI+l+Kye4liasP3A/Xs2HLmMBDpeNht0WzEGjSa2TxPMH58x7KRolQ0LxBh3aytCejFC5/UVWqSfGp2BWRVsTLz9+ojN1wfjaE2vz9B7c4nO+IUzgJmJ58uu08z1cGOlSvfjHaa/fEF+94wmgy40RggMaISWFbY0vJhJSYOPVTymYRhScECVv+8aQMngYytGuz9CenaGaDSyee4PeyYDivkcy6/3qOcrRAVLuGtreF1FmQWBomHHskPJv9+oG3bvkkbwfosl5QGLklpNLJm1miVojVxV1fXZtcmibr9/4JY9OFFZPlxVmH+9xfTde+w+fMH+4cmoBUlr0ep00GOgJU1sv/M+1siSAZx97Sq6amCLHQouWxIjzfqoOz1sehmWcQtRdm5B4k6va1mXNLa7g6HtW2arlQ3nYHfK2Rnl7Acl2cOKJwGeUxkkqj2OibJI/0wuqAFisT32DPJBflGXOkXoKXS8DJN+4jnkvqBiD+XgYayemsPJZe9w9DQ2DA7yszwDm8UUnz9/xN/e/YS72y/YbBeoalKpuOCC0Y74RIND5aWvcKSclFHDc3GoDGOAOWjILhku+X2qY3gdnlHJbgEOBU5kVMhAEx6QkSYQHjq8NTbqYs6/BQl9ZpqwhACj5kfGTOh4Ezg0GeidZhqXMz6c0aLXQpAb/izDQKBfwMw54p3uUBNWgSVhivC59QyaQ/ZPk0HKawkgCieFBi/njWseJrwwKMrP6/0y8vi75CZfl1NAmInXoPzTnhemkZMj1NXCKjKk9AzhPMoRIWc858eMUE/PpufVXGhuQ9wkwzd0XNDxoc+GRt3BGvFOe41fey38Xfs3xJD6G2WEHNVOp7oAMMdAvbjbOadPeA3tbxmv4bjc55xTVQYx501zFl4rPFeaW83PcU86x8XxDDuDVfvRsI9P3NI5kDzTHtBZ+gaY+8+pB5fmTbhcZ9SqskW9S7oicy4cq+h1FoW9ORaNKcTxui6fwxImmKXn5YZkqfaoZe61HIWpDJVwvfW8mpfQ4XU6DjmjhL/DNXNn3jlLlKl3WuXJsSjYerr/tdf1eclqyQibNzas9zaJ9voBe9MW8BX7Mky1hmYgm0PL7UVdU3aMrql50TXD71r30L44yh3ft8XoyhwV02GdD/rCVdod9rfnwFevJ/u7sag4vRp+aU01r9oTvAe/5IDROeH9VSUb7tN95RKh9DmdLz0nezwdx+gpot2RcYmE1Pt+/5oNwV44PhGFlfkWeKJTsB27ptikxGMQiNXncYyLVoSzTh+XvSGGSQdd74QYnp9heDZAPu67jOZmw9VO7/bYbzfYTBcoFisXfCAV7mKNiJVBagrNqpWiQLeTGk2cVbywzJu2BA14Bp4YyPD2jvXCgOtRanPpA5LMiNXZDc+dzgari+gg4Hdy9zd6GToX5+icjxAlKdIoNsc6+9hgvkK5yVE2aqSjIQYXF9gkMXrspRk1sfbZ3UkrcfTjeYHV87M5z626a5uDnPwMdpG+rE2HPmmn221ny+Y57u7uDhUKXOfttkKXPWkvz9E5GyO7Osf4zStkl2MU1MtkH2BwnX1k8x3q9caqmxqWLBehYODRnEsxts8TrN9/xO7hGZv53Dn2eh20eiNgOELj8grpq5dok46ZjAtZbBR1DJ7WzFx+mqH47++w+vEnlJMHq/YnhTcDPVbtQ7xAucRkoMEI6XCIzm//iN53L9G6Pkd5SFJrWsV+VTtsudsfqzo2WwbqcrMbq3KHMl9bQtlus7Z+XewnxZ5H+XJha5E0I2x4xsYjdG6ujZqbybL5conldILkwy2e775gP52hXi0RM5G2zUqwyHrqJi9d4GmXdTF48z12nRR7VliR/YJUiWWFZrHD6vYrHt+9w+LLZ1SzGap8Y4En2sd0inFPmvxioIzuLtLyMxuZVJBVhO74DD0feIpfvUTj+hI5sT0DcL5HF+00s+M8zZJhDetnW2D18ID87h54nmHHhMGvT2jShmwysasF9goiNWSrOwD6feyzxHoCt9d7NIodytUC1XpJI80YJNGOLGC2oY2eZMjbGdpJD/3xldlHjYsRojNnswi78v0mA03HuSqh3ZdHbJ4eMfnb37D9+AU1qYZJo5hEWDYqzOs91nWJJSosG3ssyxwLJu76KnbuAdpqcpjuvGPe9hIrAivH1EPZtPGONjoP5UeqGfgMEqVO9WGafOv4PX1duPdwPY+D9btwteHYndPJbPcgZx4TZcNggjB6iHHUd1zXFHbgM34rn//Hyi0GnqR35Ofh5xQ4kv6QvNc9ZLd0us4HKB1HGSPcIKd8iLmFHeRPEFbXM/J3BbXMXxdQ0R0wUVAVbpSK/ivUs9KZDDzpeaRnea8QJymBXmsl3S7/p8bv8KlnhfH3pFwNEzaE/eR/VI+n0HErjGnYDaF9eAww65nM0xBQ9Ya6RphOOI7jFDbl/bgWsmd5T2IdXouJ/gffrmcMCe2zX8PFh/Gc0O7m5fqwf7T3FbiwOfb4KcTJoa2nxCJh1dBGtCADg+oBFRv13uEsGQOLk4vSt79mh4R/E67n++0skd0l2L8KxBimqWpjfFLFivaBxqg5C/FnOE+yEYSd1ONZ9M+ys4SV9Bw640bvdnNjZ+vr16/mrxKDAfcV/Wb6LGW69jwxoXDsofDBJzswIGLP5nGLGLlC+0ZnmM5A+nHDL/nQdH6ZdC78GZ6zg41ROZYunWteOww+2dwGVWYE3NyzB/kXOflMVh3uB/kiGKwx22JN/01t1MxWFECsQ4zYIZNQatTMkv18bs9Q9IIAACAASURBVNIqcu44n7csUshzJ7s88w79hPRxcsxMWuunHfNDW5+oosDt5y/49OGjSzhlkLLh2lzQJ8TEIOs513JsP6OzMaKG8ylwbBZo8/R2nAP+e5jMLbHafPXeFxYGnohdWBXJ+ea5YqIs94mz+0hp6xLWdPYkRxV3YcKSZI9kkt5rco7JX17vcZyU5do7SioW/g9tBl7Dekf6gBrn8Bs5mCRJLSUSGu+h4cyNxQvpfTIkdWD5XcpJUTE5X/RdBm0oQHhNc1b7iL4yP2S8OCHKKJ0T5nwf+6BwHCZc2PjXHyIJFj6gqHXCIIAEsiaJ4+T1WEUTOsL4uoxK3oeZNaHjS84cvsbPU/Dw2XUvXkvZ9yGo0H2lVDTXYXZiaMDpsDLjyDL9DNw4qj1mtNp8+Ionq4zZ723jchwqzdNGChWiHS7PB6nDHypkGYn6LodAaJDqZ3OoVT6DK8jINPvOV8G1fMNCK/XvDtFlM79mjDjJLFNv0EnMMc6DzOo3VTI5Icl+P84ppwAh78n38585HXy2g62/P5gy/DifzParyBm/mGP9eI/p5w9Y3N2hXM4tIJWbAemyYmxtIt802RrxOqo966nEDCnPoW8lqa7I0SLf2nscjxwQAkcpqQSrpnGJN4cD4PoCzfMxMlLAdfoWeLL5pAObNAy7HWbTZ0yfn+yZU3O6+sAwMyI8tQ6DZBaFZ68gc0IDTfY+yhlMaFgAaj2do3H/aGWeRcNlMbKahwbpdrW2fRUlro/JnjQJpJVkw+BOx7IFhxfnWBqdY8uoCyj4LAGCTYyNJ5Wl7M5hLIeLAK+UI+0RGvejTg+N5Rr//T//Cf/6n/8Rj5NbVK0SS++g5/ut9NVo19we5Vze3NwYTeCefLB5gX4UI6FRPV8YZeAgidmG6BB4KvjZiyE6Ly4siJYNLpCQtq4CVnePRpPBAF9Gw36UodsZYz5hJUqNDgM2rM7iuap2mE2maD4+Y/n5HvVsjZh0j1VuWZZGdYLIHBBJs2U/a3/QW8ZnprOjud2jaEbYcZ0yVi8NEJ+fI76+tObHbQaVuD7zOVaf71DePxr/PZtb0xCMB2OUcRONURd1N0PBviZ1A/W2wJoUfVWB1XrraA6bTcxIM9FJkYwHVrHUG50deh+Ro9b1QSJFELN1KgyrBvLlHKu7WxQfP2Pz8RbFZI4GwRyvcz7G+OLcaF+enp+tsrJBtsXcNSBeTzbY1AX2SQNxp2uUevs0w7bfRcG+Xw13XjvMCmGPqW4fcdax/lGmyOrcvrtMQlc2zWxUOcbUUFLy8tTAIdhSRoZkG+8nB+fOBxQNhPuKJzZQliJkYEH6S4pROoS6YctG3t7xx2tI9/Azlo3MwBSr9FjNlrhqODbl5pisGfG+NED4/v2PFnx6fLhFnq/hmoJu6UoL9KoD/uybI/Aqp6pAqMYSBjJCwyN0IEpO828y3nU9PXP4nlD2a/71uvSWwKMCOi7rxoEzjU1jF0jh+LRu/FwIfiQvBKplLOl+zIiS7pZODJ9RY+Z1+bqCRPw7ZQm/FHhyAWYXhAufX9c9AHNvqLj1Pla46R4CeQJocjzISSvZxfdxD3GfSL8oCGXyLj3SUOnaAuBymodBLM2N5lNroQBKiMf4/Py7Al2h0Sd8ZUayTwwJDQsZz8JqIXYKDWRz6EYuw1BJPzI8ZPxpjDK4hYk0Vp25b6yXMAOX2dR0fnl8wcCTrqHAk/aA8FM4P9LNp6+F49PzHWROkMUX6rNwH2uvkJYk3LvaAyFmFmYMz3DoWDnIqoAqWOPrdlwika6n9x6ey/ecsf3TEF/9MQtR68H3axyae+1b7RHNq9aT71NwNDT4ZQtIx5+uneZTcxQ+v8bPe2m+JZNC+0JnmXRXocwSVhXG5HkKk9s4Js2z7qt7arwHRyazmwuXWCCZomfReaBjS0lc0hlh8JiOK+F/fkZJXrJ37IwE+ym0sfizZIDkne6vz9BgDR0ZkrOSBZpj+1wQeNJ91Fxdz6fzG55pPf831woWlWOTscmfVX1mjsOd638X6iDtTc4BS4P0LEysMNlDTjY5dujoCCmeqqPz0+h9ScfFKmjDWA1LLqIeT1suWPKK9kDSwRUDTxkDTynYUDruJtZXshh0zbZg386S9KHbDZCX2C3XWMznpi84bwwscCT7IsdiNsXON+02GbPaoFozMLW3++fV7tBHZugpu6xyuQZS9vH0SVDmHNkfGSEkg8L5pqNny8rzZoSk10d71Ef38sJ6fDKIkpUR8ucp8ocHlKTPIa1cN0Pn5hK960tserSp+kaZw+o8VuAR32C7N/wa5VvDamRCYNDOsAkxRzdDNuwjSppWQcZgCB0nk6dnuweT7DarNRbmWEstuNUZj9A9H6H34hrpqI8dsWiDwDpHsimApwk2D89oMSM79j6BVgf7doS4lyKfzy3xC+zPSXr+aocmHcfdHnB2gfj6BdovXqDqdVFlbcOf7DFEpgUL+t0/If/re5QfPqKcPmK9nrB+yeE6joM0OQwW01cxPEN3PEL09rcY/uYt4leXqGj3suZpT2o59idydpVV1PrKiB0ziAvafaT3W6C1nFlVEXv5MrmMvXNZycS9VNNBzSQ89va9uUZ2eeH6ERlD9dpoG6tPn5FPJ9jP57aGYE8E670Ls4H7V2MkgzOsmT1988roBttnI5RJ05LMaJuxXyxZCe5+/BHru69okFZpl1vgiTYsqfYOFHEMolietaPaixupUXyn4zF6L94gff0a0c0V6osR6rSD86xnlOLmNPWOaaPIYwIC2ROYHEVaxtXSqq7KhydLTmMQipSV0W5h9kSa9dBIOkC3b7SDpJXnPt09L4x5YzebG/0gAzWtNEKDPZvYo4xnJE6RRwmaSRf93hDpYIBqEKPqxxhkQ2fbHQJrDksSB1CekwJ9+fiA5S8fsXr/izE40M7dJBE2cRPT/c6o9qZFjkm5xTxfY73ZWKUFzztTb1iZRTo9G4u3Z/kzZa9VV8axu5dPrqKz7oB3TwJPoR6xOW18WxEV4iD+TFlq7/OMPtJv0v/8XYGPsDrm/+PrzZocyZIsPYUZzAw74Ft4bJlZVd3V1RwOH4cU8p0Uygj/NClDCoUPPT1kT3fXlpEZq29wd+w7QPn03gPc9EkyUlIiHA4zu3YX1aPbUX7vFQMx8JTia2EuDyasVkeHpvRgindXy1DRL3yY+qDCWENiS4rp0/unQa+TnA9JqOgabBnhDeGk1NGZ3ls6UHMoDKy11+epL4r5FTbSHApbuN8r7uVUB0s/hbk+BXZSfKT5DFUZwV7Qc+RP05xo/TR3Gp+u0XhSjJ3iHz5Xkp7vwZjEy+cELtP50j31DuoH9NIGlI7RO+kddC++L7tBGAVaaz5XFYyvTaS+FTZ8id9k82ltX2KJfe3UIy21r/WOaWK/3l3zx89HP1JMnkmxK9+b0w4h0ox5QszuRCvmzD4kPyRU6Wkilu6fYlu9p7AoQWz0opzq6Ea+43NGi+0YDOYewpUp/tFe0XlI9zjf45oTJot2zv6UXMdzNC+yx7gH8wx2aXTafg9sW6p80sAuvh75hv25kUbP2wPEKpsDNL/SHlR+oiPrITPI7dxVoP1L5ZIqqDT+FP/pLPC++GazRmAr095XkId38bFtgnzSPtK7puN2n6D7vUOSE0Ek2WXZIbAavH//3vczASeeJcr5FX7OWvBRch2Bp1aj4ZiQnufvrkKP9yP2jQEcZ6sZDu15Hvz7YETu47S1WWadbsvv0YwMbNwXfxiBp+HdvVfTEhhcbsI6URlH70b10MS35wE3L+QNOIQEAfkvVP31NJn7e6En6PHk58szN4JOdH/wPrADhYSwkOgY7gkWDcFwrYHWUrYMuiy1PdK18mdF6kp9zr20xpIf8m2kgSe+rwRwyZ7U71Mry/Ig41I31Y34nJulpXo6+BIOMsb1clLSUhq6pwQdL5NmHPM9FojnKEtcio1r4NANXIVBATOxygJp4cgti2NQQjRnarDNwqaTk45RDkQWOFUYEtQSHoBvCSEZ6jpEDg5iJJnDIyDB++D8TA1zCWb9LbsO4ZgCAW0aLS4c1pQV8mwy4wLnamzGWwtZORwylbUpU19zyO+8X07SwFdrIeNTwCNV+HI+8e5qXK41Te+13pyq5dKApL5DaSOGS9VoW29waf3BhWX1hlNyUdX0/btLnyvWOQTzAgCEGo57NIqWHzoc3qylAlRHgRyzU3zeYmDIs/0iTeRqPLXVfGobjMmnJxvffLHp/Y3V1ktrkD1DM9hdoIpkT0PzpsNPmXCnCKW2u9XGs+D8j9MbhKyAQa9/FMzsz9TB6xl9rZ7lW3hAG5ZTjXbet/r1pXUvL63V6nhgwAUq2fR5WFcqnu6hAxyPrUM2GYEnSkQrBG6gYWDdnQowgiLP/sH4XW6skxVWbfceeMrvh07ZNqZv1DI4QdvNlh24drP1ihmqrUJm787pPggy0B+oe3ZuWafn1/O/ec+cIOhwFuQH6BSC4HRDzCvGooKgnw/UGZ26UXragN7i4dn++f/4P+1f/uP/ZZPVs22Lg9OasEc9+6asW6/d8SxTyR6UpwdeCQBvt9Y8ZGbzhWWLlTXhVqVX2C70LHJFSQZnDDxZq2n1vG1Vq3JFQOAJmox2VXrz5lW+t/oms6+fv3jQ8urizINIB8A2inG+sMNqaav7oVXLnWc3TqH+OFDqXLoBuZ4vrYKujaBn7PcVqFgyd3zgtCAQk/X7Vu8OLG91rdYfWPX+jTXfvPZnUf2zpZrvYWj7r0Obfv1qy/nMMyXybs82ZWYHuNgHXW/Ey3/QxVDxNfdeYEuvZqPiabxe/SLwVD8/swu47gn8lpVdX78J2RnRmdkYLSzParaZPNnkw082+/DRDmOUdc0bNR++uzayh6t225stOriZEsxdOy3g9nZus93StoVZ0WpZXla2ISB9QcPoM3sajv09Ou2utbo9azSbltG7oE71Y2W7LDiWPLNFTRNjJqoDgpjBJLmY+MP8n+ptp2wMZBnyhD/utG+eqLjcIYTFH6kXHETvAigSEHbHGM6g5dLvPR4/H/WVAKoyQC4vL52y0JMXNjsPrHkwfLv3hATXPWRNHnb2+PhgH376i336+KM9Pt7baPxks/GIWvajfoFP3YF/ccoolJ7Ve6dGDrKCtdTYBSr0Hcn31DjkO5L3AsUyFvR+KZCUrtV3BBz5XAkeyBQ1CUafshb8z5lWIopAc2rA8TzmTkahxpUCQQUaZPRpjBr70WiKmaopkGdcjBf5osa+eg89S8EZ4QFl4/G9AIJDsFF4QHuD91E2o95Nup3PBX6ZJ1Uu8T1VaPAc8Ar/p4536U0ZI268x4o66WdhrtQISwG99orrn6qKFZ0nujCtAeuDYas/Ml6Fh2R86Hky1BRodF1XDzpLhlX6XRkRaUAhGLYnaqqX5zkdgxuBWeEVqrxLOAsBF4TvAahDEFkGcWrYaY1lbGptdS7Sfa61ExYTxkuzdXVvfqdMUU/aiDQD3EPzIGOCZ2p/y3iTjOE+yJiX86H3477ISclq4WbHnTHLutmqPEOPNcEJE+4VDCntJb2/9qnOl/CwjBCu4buaJ2V6y/mSVuZpbWUwat3Sd9XzNbd6f31Xcovnspe4P5/xPO7LOVouQ3NcvYPWg58dr8UsPL2TMrD5vRu/8Qy8zJw97nHvNxpkvvZ7apwxp8oe5RrkleRbGFfhv9cZVaCYn/k8lTf6d7rHJTe1byRnuJ4xjaeTo6GXnnuNVbLD763EqFOSd+xdeap4Ss+H1ird+6kNoCCesBjvmybpMQ+z+fgX8km4W8+hx9PJZgxGK31UZYPscG4lNM3gFNaf55AoQ3WOywGqTUCd3m/1YO1m07NWX9cy7/F01R3YVa9v3VbbE42oICJoteq2rNfv+r2w5WA5qEhsod/pbGrwzUFHQj+jisQu29tsMrYDyY6bjU2WYw86EFyh8gRcON8svX8MfTXPa3Xfp44tdiSPZR4IwVnO+ZlORr+oNmZetJf17/liZfu8Zs1e31pX595Lqd5re//M1jKz9ejZlne3HsAA+5d85+1rq84vbH15ZQ0Sfqgw8cDYwfrQOe9zGz08el+h5XjqFV3YB6zPkj1PZdWgR5l+6FG63npFFMlMBQlotcymk4kt1oG6Bdq87tmZ9bFdrq4sa1U2266tbGa2H0+9f9Pm8533CyUxrN8MVSJZ0bRlblb2mrahF8d44n2vllSU7dZW35i1Lq8sv3hldnll9atr2/fbXt2PzdEqKw+r1JD/3+5s8ecPdvhKchRUOHfWKToeOIJzi+Kq+fZgSwLmgzPrnl/ac+fMLv/ud9b87VvLcexA6U6aGP3wwOwkpmxXXiXj9ivVU9CKT+Y2Gg6tNXn0ZDQoGaESJNhE0h56z8/4dOPUiP3vvrPq4tx7dhFX3S6XNh892+znn2y/mFk2mdn85saDh8HGoGdY6Rlz9F5aVS1rvH1rdnlp/e/e2b5d2YIki51Zudvb6NNnu/nTn2xxd2s5tDvMPQExaA5j0M0xC/sDGiJCbLzcrm4HEj27Axt8/1tr//C9LXpdD8g2Lwd2VXS9osydRhWB5EjT6owfB5tNptaoCg9+zQjwfP5iNnx2W2X+MLTa8tl6vYF1e2eeWLdtdy27OrfqzbUH0KBI5Pwsnp5sAb0lgViS7VoVQ7M+VL/0taqRdFZYpwkbSGmbxsF2rbo1ax2vaKNqD6cfgRaX7V4BtLTtdGVTqrG+fLHJX3+27GlkZbO0WZnZpl3a3Gr2MBvb19HQbmcjGy1CdT70idhv7AECb9JN3PeI89crP8fCL4hVZJl8Pp55D9NE7NWS6lXpUpz53FuZ36kM1fflN9FzJefle5OuSvWocBPVEakeR6ZwH+HZ1JEovZbijeUiBMaFo4XlTs7IkE0v56H0L88QdlbQhGe5HyIme/k8F9mRkUi6mO9hO/DeqW9NCSTSfdKTXCebRvru6EMkCTKRqcKmSg4RVa0wr+4pbAhW4t68N9fye/lxeA/0vZKJdY18Y5pn+UtlM6Q+UpedMdGbe0vn8u6yDfTeuk5r5lgiDz049Y7CW0f7BPaMGJRN90dqU8n+4320V7Q/8Pkc53sfsDwp3LqnJyREqrl0rbRHhau0tzR27VlEnPaDet9qj3hQ24Pwah0RMF2axCaMl16j4Aq/gwoPjyjjVuBJ+xC5DSOU9kyKY2RPyF+tn3lHrbefBSpGEgy5hjI0Bp68lyY4Iyb+CxfK9yobWPsjtZEkb7QmYW/EU01CeQxGEAjXXk7XUeccnwq/53r8hSS5QlVXRMYg4qUetIgJTPiJjg+iP9GBxIuQdB/6m5fuj3JbBj09nRxtDe1PxqE1kz9B+y2Vc26T4E8URWrCLME9fF8fgv/b6fVqNWt1Am3dEUfS1zMGWfCV+zmIDAOs3XI29vt/9913IWl/NHJ7WxVDnuFBixCvBg5MTQSJ8CN32y3rVtWxZYvvvWhL4S/g7C/YV6tAVUjgyVm0ant/Rr/TtX635+eHRJq7m1sbP488oYFn4V89FKG9BfuEvpoE+fibOebzfi9UxGqfeyJUlJ9e/bUNZ4N3m1FNjq3UDEwoTr8H01AWqkAZI9TzOgv8u/SK+hA/kezQOrpvp4g01pGNTmdddoj0gmRX6ivjM6/ejudP10gfKqDIOsnGlC489niSIJGA12EJwZ4QHZcC0EFg4MrG4DvhxU9KzwVBkj0sY17flfFMU3gGJCocbbRg4J/KPnkuG0bBFYC9N7OMBr8CPXrRMAEno0uHQoZ1yD4OgklOtFQIapLlWDgq+5iR4PyksQxQC6v541kypn8NOGguNKcy0uVkcEdsQeUFRnjgVnSBFx0RQcHi5A8ZGRJqx6BJVKL72DdF7yIBK+EIr6ju7esCdUIUdi5Im0EIqMncZh+pSaLCv3p14Ty7ZV5ZUW/aer2zxXRtdACCSq/Rgou84Vykr15fW6vfducz1U29854NqsAnK+Ek5eAGEuBkHXocMK9y1Mlw830SnT6eZrbfGoohIytyubbldGbFbmWzxyd7/PmTzR/uLdtufE4xfCCha+yIIEdDmLJFsgHK4IQg065eNTzwYauNVxShzIhee7O4ZsPqBItiA3DGR5RZh5TGlXWoRqAYPDu36tWlWbtn22bDWv1z652fWdFtu6FDjyZQLs+cUlny8YstboZWu2haHh25zsMK0s2pPgp9kaoqKB0MXpWkIvAIpDhQeBja/ZdvVu3M2lnhigSjvNFt23y7tNYe9pGt0w/AJ16jJxQBnUbTA8Ll27dO+VbHuMYxRAYo1VG7EP0vitIbkPJvFDQ9WVhP1pdS1jkVSvuNFdOx3X/4s/3Df/hf7cvXjy7whqNn+3Z/F+bRI++hMXOnUXnmKlVEvXbDs/rKzcHqNPPF2YMz2M91zdpeWVT3yqv5JvST6g36Lieo0MpfDeyyN3Bu/LtPX7whrTu1Om3r9nr2NBrb/H5orX0Y876oBTo7HBzIvOF9AIuUHitAAac7gpwy1frWKTeyrVknb1iVkQkTsqOYyykZK+2WNc7PbNNp2apZWvnqynpvry33+ak7/Usbh+FiZbP7B6dJpE/X4/2DnV3/YDlOhTKzxhlZhYUHpcgmmT6PbX1zZ5PRJID4quEG+6ZR2rpZt22e24B+Ae2Q9dvvD+wMmrs8ZDm4rCLzj8ziu6GN//hXW/301WqcuUZu26pm53/4W9v3OzbFIWm5O21Wj2MbPz86JeL+bm5fbm+8H8H5+3d2oD8YTa8bhTfwXS5CtSrzPTg7cwcJShjKTXdcR5DDWAhQuxKL5wn5I6egnKui4ZHuABykBpWUoBScZIuUrapqkZPMi/oLCkD5usWyYFVZCgRJZsow4XxhCMtocSDtVbmhwoUxE6QkJ5V74Pga3t3a158++v/PDw82Wt5G4BGCmZ4EckAnhSpWyqV5DkAHfStnoHSt9I70B+NPHVty4gp0aN5SR6mcidI5MjqkhwUq9XOqz0R9pee/NEIFQrQu0m/u6KjXj45c6dg0CSaAnlNFmvSSxvHS+ax3lQ6RgQ2uQJcoYMDfvLO+r33Az8g8BdX4N4EFYSGey79TnEOQU/cSdkjxiAw8GVPCU9xHySopqNPcu4M2YginLY3UZzKgZQRrb2o+U+DIM9KKCs2bgKhXi6xCH085PYSh5LhXIFFOEo2P77HWzVbQPzpn6byyZ2Vg83sF5HQGwzWnIIneTThLZ5H51nPlGNE+J/iUGpbcQ3tJ//61vS954Mbpi0qjA5nkWcAbs0i1KUNRhvURs8T+mwLdfI95P8kM/00SgAhA3683euScKuZZb2Fm3lcBbs0L10neeV8XZPI6cGtLBmovae9MyNiP9F/I1TBvIWNbjh85XHSWU0dHeu+Xjgfuof3BOWB8okOWM0e4U8Yx78R1qkYUvajWOv2bf6uHGNdI7sgo5xkpdtWa6Jwydq2L/tbZZ49wFhVck/zX2ml/cT50TiXLtB9lWImyWtg7lXmYP5J52js6a3ICpfJFOFhnAIe4G/Dx/HCtzo87vidT6/W6bqy7foi0YVyPDlktdwHHxV4DOuv8nn/r/bXvjnZHdMSVZTCEQ5UTiYDNY5WjZL7Wmu9Jvuk52A3pOsle1O8x0NN1la7RZ15lVDdP4qEigwpi+nyely0b0GC7Xrrxf3V2bgPsjUbg0Ce7F0x4aGROSQ5VHkEVkJnrmMhYAJUu3/e+rhbsXPV0AvevZ08hgIujkGQS+v9A6bxZew/gTrdn283ast3BmnnhDAW19daZFtbLxbFRu8bj+gMqs0hl47qGPrnNynqX505n1zrvW9lt2wEZVJS2+npn0w9f3Plevziz7cXAGq9f29Xbd7b77jxkeVPhkgVZHAkUAsZbBGord4LQhzMm3ZBgR0JQuzGwp6eRPd4+uMPE9hubTZ7ssFnZZruw7SJmO0PxRQPti3PrvbqwxlnPsehkPbYaNNQ/fbHDt1tP8NsTNMxLDxqtdnunmHHaMir/2c/YYE4hntvGqZYKq6C+6Z9ZHZq9875lFwPvN7vNsY12lk8Xtrq5s+nPX2x5c2e18cztsfly5jgTG471g5qOZ2Fjtns9K9/+zmrQTl9f2uHq3Fkn6tCf1yurstJILqQ3EedrMZ3YfPRkDc4QSVb3N9b9eBvGHvcpcyl5iUzbdisrsO3o70Rj8dhM3ROzFkub/fizz4k9P9vu8d7Wz8+eYAgtNRnQjc3Bn29U6l29stb331vt/bXNu02b1A7WP0DvV7PHz9+cinv7+GCLhzsrsamgnmPNoZviniQjrqEmxoHYgA3bOrXC+ydZ98I63//Gut//xqzfobm3tXotyzp5pLsKNsFuvXVHlrDV3Wzk961TrUi/lIdnW338ZBPoxx8erdhNrHF2ZfnlK8tfvbXmu7dOm7jCRq3q1oxnynVsTNLFfpVvZEZwdzJxrEN1L3YlNiVyxnV9HgIjrgNjRad6Xrtc3axtOxzZ8x8/2PzTN8thKambLaqD7RqZPZaFV/k9T8b26dtn+3p3YyTz1vFr0du4FnqwSO8IywT5SaJr6PHtGGwb8D3JlW5zUy0XsZOc99L/Ck5wrRKU5DzHQaznCJ9Jj+k+wk08j3FItwmf8TOf4w+SHpHOkJ5OK3WFn2TDSEcSeJCu8/eJyQX6DJkvTJnaFfze5fou0OjxLK6V015YWDjIHcaJU58z9Gu2iXAW9+ceGmdqg2gcwkf6XoodpFNJcBY2Su/JWogdKPX5SS9qfaWPtXZpUITvsnfUx0l2AeuiRDdwWmq3pElb3Hu+XP8i6Kd55Rr56pxZgz7SMbAn+ePfrQV/3FFfUiUVk9kIQuDT0J7ie2mAJaw3FSPhDLj9WpxYItAjbqOLfi3p86l1eolXNA7Nf5ZHJqEYHNM+P66n+5BOVeGy9/VOwqjC9LKn5KzHdlMFNvOjvSqMzfe4ZWIHIwAAIABJREFUlu/xLsLPzKnPMb6eY4/l055L96HOH/Oqvc740kCWcLdwZootVb2S2km6P0nZHsCOWFayiM+4B2OnT5X2aOjLFGwIqq3Ou22vUmIOeDdP0ojYHj8l7+3dpGNyIIEs4VD3adGrPQaehX31c5BhIaDB77y/OPIOil4qQudzK0g0Rn7WasfKSr6vwDI+Mp0P1kbnSDbofDI9Pl9ySzZ26uPg/b2nltPDh55GwZ8fbCueQYEGFKxgSq5FrzTo2Q7uANd5JTe5TMH3wBwTeCL+4O8TzwBnFxntP5NAToKK+1jzEGghwSjP3afmVMr7g/Eek9E42H0EqKgea1R2Xms6BTK6cF/kNt0s3Y8I9uKP48U8+Bg8xrILVW9u/5eVLaEwjvaiz0GS5Mj1s1VIVuZa5kGBYH6H/c27qr91GtSSTJLtrP2YyhHZbNIr0iGSt7qHrtUekw3haxWpEcWMczwD/X7/ICGhG6ZCXptAB0tGcHqNR/Ri8EB/pwpMoE1OL77PRmEwLLBAhoSrlH54seqYMSHji/u40wOBvAlZeKlC1liDwDyVEfOzlCv3cMN9E6KNUvRaQDlyUoEgoSZB5fMkeouYDaNDrSCJFk+CNJ1jrn+pfFNDn3tVDd7h1OBPnP/BUCTSH7JGFEzTwT6BqVP2gjaQFHDYsCfQRaBEAC84gkvbOX1d6C8EbUaG0xqgHCkm4JIOQriys+6FB5v4HplarhjLmlNBvH371r774XvrXw6swOBvll4hQOWG9psOjkAVApuIrTarnHEpyKOPkAtuMuwXM3t8GNqGKjUsy+3OpnffbDGa2B6qg6dH28ym1mzUPVL8PBtbttoGzk2CNAR+yJyzkKWC0KSvDVkZGJMYpHCAOij33kiZNekuewiZPowv+joiWM6tsa+7M57AQ3V55Y1vD4D+/rlnENJct7YhoIJhFoJdBJ4mH7/Y7NuD1TpFiEo3oSIonVINIc8c+f4uQ5ADAeNjiHtSez2fzGx09+AGaL7c2vPD0IVzo91y47ee7f38TOG9hk6wHtYc/kEPpL1+bXmjtIpMhF6gUoNXnfV1ZUS0nkBfzFTZbEPpbKfXDln/650Hh5a3X+3Lf/7P9pd/+kd7erz3TNbJfGZfh/ehmqsIvbMIPLXKwrNYeaftlAxMs+qQOYUgdHelG9lQtmTWBGxEpeiBwkbT+lCCdLoBJLTq1ikq282Wtngc+VhdkFeF92VbbVY2+XZvteky0Drme9vglEL409+lfgIjclbKoeWGM+HLzdb7eLUarZBxsD3YzpVPYRuqm9odq/c6dmD+zs6svBhYvdf1YM1kt/frW/DPb7be9Jq/s83WqWDysuv0HRs489ulZ0tA74ajw5tGf/pqo6dRWIda5s1zCTzVL3qeVUgRFoqVnmgEnsgI5jxL/sFbj6Ng/u3OJn/68Rh4ag7aVvRbtnt7beX1ue26PdvjIDjU/cxCI7Larm11P/GG1PVmy7oXF7bKzDN16U/Aek4nIVuLs96htLjVcKWrXm9u/MUzhcHswK0W5VAMArmBn/T5kD6RozYNpkuWyMCSYpXyloIXwP81PSXjQ5SrMjBEi+G952IjWgJPyCfm3zNIYoCczzyZwR0uZhtKrZdLd248Dx/t64ef7cvnTzaafI3Br1BlRl+ENPDEfuI95cTXurlTKWbq83cKSjQH0rf63svvyJARONccpUbzS72eghCBbAF+GVUC6HJmpnpHayeAI8NGupV7CcCEuQzgW8ZFCO6HOde9pEcV+FPiiT7X+FIHMXMqg5T7CShr7A4K3YALgVPNpfQ318jwcMB4rMg5NeGVHuO72h96X41f+0hGs3CC1kb3DXsj0FZpLHLqp38LrwjkB510CkzwHK6XriVwkQaehH80Z1p/4UCul+HvQBSin1h9k66tzhffleNdBqY7oZIxaHySq8JX0nEyCLSPuFbrQAWwrhM25Xkak8ar3+nekgNQ5er7ep7wkePQaJhqfYTvBLYlmwTK03cIuAjj/tSYWjLO8dpmb1Xjlw1bhWNZN511nqW9xh4W9uVzAiPpOZRhIvyGPuaPrx/U1G64nvA6vwNncR37PQ0cpAZGuv/S+dbztCdSBwnXq+qHfe7jjXz5pwBEoBVJbY5UXqjRcjoWrYH26EtMLTmnPeB4TQ73mJGt/af9LXmkc3ncA7GHhK7X/MgoluwXNtXYeZ8wT+Hcag2017UvJcfTc6b5cPmV4PP0c8lIjOIi9u70c1YLVWDh+Vtbr07Z6jp3zIewjLC15IL2ksbL+E/vErnjI/Uln0tu67p0HX3OksAT35HxK5mDAS/5qrFoLvj+egaVbQg8uUPkcLC21Z0i7LLdscuyctaB817fOlXgyPesXqq4caLWQv9T6OYM5owYCATju32D/MC2cRaDiPW2ew/UkHx02Af8QqUTNHw7sl83JNaF6gefc6hM9ge3OTz/k8DUfOk4LacMJwaZcBr5eSHrFYgdgxmsMbi1c3VubeyEQdcKmqrXzDajudUnC9vdBUphKMyyd9fWfPPGeq+uza6CY5MAFWwgm1WwB1WpB82Zy2LsYEpxwJvIz9g7rMxLm08XtpwHSj7brm27WdhmST/dpS3Bbx5o21iz3bLz6yvLW02n3maMlq1s++nOtn/+yez23moE6qlEtNwrb6B7dv1IsI3HE4iIQSjGSWCKQEJeNK1sdSzrdbwHLkGcej+wFWzIPB4+2fLh0faPT94HtQb9YUxKpErFY+qeUQxVs1mOcw474s3v7EAQ7+rMaq8vrXZ2bmWnZ40Kyv7SJpMQmPf9v1lZRu+2yciWdzc2fXiwzpe7MF9OaxOcXKmO3g26lnc7Vr+8tPrFlZWe2JXbajb1xMc11Vn02Xq8t8NwaHsqJqGYK+oeeGrX6rbCtqQ/7ODMqrdvLH9zZXZ5btZpWW2y9H349PXWZnePthk/2vLxwfLtynLbWll0vKcWjIlsM68Mgj6sXthmV7Nil1u907fq1Wvr/vBba719a9t2wxPLWr2u7fPgtKbyQ2eXZF9/B3qfYQ3y/rOpHZ5GZo9Pnsw4/3Lr89PMN5a1+16pVrx/b8Wr17bzPsFN7yFW7DYeaJTDmb3Pc+TcZP3RaQRQQqZ7kF8V/aupdIk9lwn2/ELPx35Pq8XclrePNvnw2VY3D5ZtV7YrM1tTidcsbFTb2/N4ZA9Pj3bzcGv3T0PvC7MluWu3tXazd8QiWlthBMaM/pY+YYIdn8bkI5+vSJd6lAXRKRp8K6Gq3XFEDB65TEsCXZpz7SnZQlyfBm1SrCl9x32YN9k6embqSJae0fh4TipfoeYMmCDgWY1VdhOBJ2EdyXvpPtZrOjsF0VLHcarn9G7pffSZMLj0Ec+XP5HnpIEe6VE9R8lk0osvdbnL2sMpSJjeV8+V3udaYfN0TJoHXZs6eIX5jvIjYtrUzpI/LsVHwt4ucyK7h65J7RqtlZy2qU2rPUrgSXtIuljryLmSrn+5z054I1RtC99TYSV7Avii8eh5L39mjoWb9Qzpc+6pxDT5J/Uc3UdUe7pWWFd2i3CIkm1k62rPMr+qOOK5PCfdyzyPfcKc8L9sVNlkBMN15qSPtTd5Rup8lw2R7g+9v85cKkO0X3m+9vFLOwT8ltpP3Fs2wDFIExOdfV0iVuY5yK8WfbRJmojJiVStul7dhMRKD3rTlzLagAo8+dioeCpCZXKKWxUI43qSl7QGTj3qFTch8MRcr2dzl4G0ZsBHwRxzP60XldInPHqSPbIb0FfHvZD06pK9LJnBc0mwEW4vY+8g5DPf8TFDnRoDT7wvSXDZPlRUOUVeTuvIhvtzaevB3DSjn5v7q0pKgUKetYj9/0h0935k4KjILECgi4p2/JTQGJOoxLvihwSTuM+rVhnRLvx3q8PO/yfxQiwxzpIUkx89uToWfvh5y3JbxcSAdG+m+w/soLVgvI5/Y2KEglDyw+h3aXA29SXoOt3f7abYLzi1v46bJSYfyE5NdaBkomPPyF4h/5LbgI1G4/DSWEg3oeNoVdtEg0YbVQ4bKcWX90mNsxSsyRGWCjMpYx10CRMCT0RtJZh1GGXEMPEyqFLjTeCGwJOMRQmSVDisViHwIaUtZ+PJGRocYalzieeEaGvdK2xSYZxOtEdhYxmkDr6UleZYC5ouZrrIjSZG88mZpcqjsC4h804bT8ZcqsSpeErX8+UGPhwC0AvjDuAjjDVk6pAxWVJJAdfjjiqPBgzhZrW6Z6nVFyFL/IKMw8EgVDnRCNijtFTPHFwgXb66sqvXVyECT2bWIWQaUO0jYSyAnwIIOCrTP1K+CvRQ8eTvRPbtbGLPj08eeMLIxEic3d/ZbjqzOmBzPLLZ06OVRc1LwMfTsQcwHHjXAevBkF5ulp7VhDCDf52SfG82uw5GnZQfgpuKJ4w8AcwV2Yv18DOBwVa9bVmr6bQDBdzXna7lrbY1+2fW6/ZtTY+pTQT3dezCvU2HQ5v89Nlmn+88cEeFUtZtWr3TskMZeKg9eNto2KoW5pH3EDhyWpKYxVDfbmyGwTBZWDZb2+rp2eazmSsU9nS7HzJGlou1G+zwjvPO8Ilyv8a7d65oGv2uVf2uG8hkajNPOGURuG7gb8kEXLgyYx9QieXKhzLl3c5u//iv9uE//YM9f/tqq9XMswKgdfgyfvYMWrJZfW7JSKhl1q5Xzpe/fR554KlxyKwkO4PsO94vBp66GME4pjdrr35E8dIMuem8/g1bUlA0W3iVDnuCSioF8Ag4YthMv93b7mnsz4UnwwOKlnuD3kUtltlSOYjyYa8B3qPy8SotqPbywjKCEYC4qiRVyGpFYZN2N5SDw1NLk+bXrz3otEUZ1nNrnZ87FSEKiD5Wa29ADMUknPs0wT14g0v2yb4ITmMMbpoCY5BOf/xot99ubD5feMBwCh1Ip2HF5Zlz6+dFyOhgTVpklTqdXQhS+p6FCpDnws//AZ70z04H0uy1rHN9ZvP319a8vja7OLPdoW61zcEDmIv51GaLqVd6eckv9HkkAuz2wbGA4cse2Yb6cfYQvRcIPLE+ZBy6AqRBcmxWj+PEQXk0piQPJJ/kbJMRp4SFAJACKEI+CAinTnd+JxAe9m5wfku/6To9ExnIfRWg4B35n++FnhHBoIQ2SAYZOkw6ht/5OK1mG2Me6KnF8/aeKQ0X8Lcvn+3rx3/x8nAoDOn5ROBJPW3YW8wJYxA9opS8dKuUuQwoGecCsGlwinGmTj7GqGxMz06Jtf66NtWXksmpjpdxLH0q0H+ShYEyS8ZGaqBoHKmxFxwgwcEgQM+cKJAk3ap3TQ1dZVzyPtJhfJ810c9qPMp+Y4ypEfMyqURjheZX+0rf1x7Rzy8xi+accaZ7iPdSJpt0mgIMqc6XwanAqsC39HpqqAhDpWAxNUC1RppbnpviFTUmlQ5Og4XcR45iYSAZhjKkqUjRevl5iLiIzxQITB0PfCfFQgq8pbhI7+SyoAhUZqnhlr5ToNs7VRRpXmXYCPu9xJ/Ck9L/mh/pd8buRiqZ20nD5FS2CAfKUJTMEPYMuBmnZZBrYR2Dk9P3MJXiVUga0mfa99pTOrOqFpPc0njJTuffwquSZ9oPokL0PROdMN4eMiavaC9rfClWTA1tPU9nT2fRDa1IFaG15TPJbAVOJae0d7WGBE3SPy/xMDgtfWZqiHJdui/0O62t9hljkRNP2XiSP9ILmjf9rPExZ8yDDF69l86o8LRkgT7X2HCgKnNVMlaBTn2uMUln6FluyO1DgtxxPFGP8RzmHdrkX1SNZSHIGd53bVUZMva1v/g7XWvpE8kh6Q/JdOwH7WcqzH1s0Rms8TIO6VbtX8bu+pB+oEkPYMny4zx5hc4pKzo9y77uq00IPIFN87pVtZr1yoZddwZ23unY61bbK56gl/O+NpEyDBy6QsfXCBhtbAddHg7fzc6WTq++8wSYTSMEqaB1C1TWuRvb0M7R3xdGCN/DOGdIMgRnRpuA5Lk5VIg4pKn4X0LTtg3/po/qfGYZJT2u9YPcYz1TeeJOImhwWi1rX545BTQ4G4wKjlp8e7DGam+H56ktcKq9ubT23/zWmu/eWdHtWA6Vd0x2wWkv2vXSgyoTZ3Xg93K8+dlgPiKFDb2tyKrNdubU0jhq6gbdN72e5radBaYNzhnzdfX62qyse28NmBDatZ2tPn6z9Y8frfaA4z9UZzhdH3R20abCGYPdQlAI1gSXs24bh35LNSJx8DI1G1ZjLc961uj2rNtpOhXg/OnJVqMx3iHL1iujN8WBbHZwC44Weq3Zwdd8SxAQGdQgk7xn1utY/u7Kqu/eWXH9yrJe12pk9oPnCQLugpPfsOVnU9s/Ptr64c62k7FV374ekzodI8b+Fz6P9FA6f23WapudU/X0ytrQEJaFLaDqGT3b9v7WVsOhrW9uPPBUWyysgT3H+djsDPMO39OWeSgqy8+oZru2xptLK2gVMF64w2vyOLbZc6Crm4+GVqdqhyDzLthMFcmJ2FTYvYeaZUXl7A+V9a0xOLPm62urXr+y/OrMdrAOtEvv24UDT2feaS/ZSyQlHg5h/yxH5kj3aWqzT19sfXNrtfHU9gTV5jMraxtPpmz/5m+s//vf2/7swpbIdNo0kAjpzsCQCOIyxULyA2vmOgEH6jrIOOYEm1IYYrlcOcMCZ9D7Kruc2LrjTnIXW3Ly9c4WBAgfR6HncyO34pJ+aR37/HBjw+cnu727s28PdzaaPId+XiRDgl22wfcjPCPflmQWiU9KplA/DLC88ASBc8k06cEU0+L7UDsHyWHpE2GeFNfxXsyL5K+CK3qG8JlwAbaS5LNwGPMnXBWCZ0GuyYfFOE4+luDf0z3c2RixW9DVSYVETFqS7cF954vpsXJWlTbCM8JgqY2iz1I9zvOkP6VL+FnJZsKc+o7+1tzoXnoO73e0cyzYH/LJ8De/k39RtF7CUKlNwGfOqpTQL2p/aP5T/Cos5ToozmPq1+QaBa6k07HPUyyS4mDGwh8FV7Q3GMPRsRsd61pf3ku+H41H99Q86ewEe4RgYwyoEsDfpMGBcFZfYkKuT/dyqr+FL472tDM2naq0hZ+4r+Mf0afF4D/vJvzI3DG/zBlnSJhBGJK1STE3z5Htkzq+ZYfwe91H60bwRphe51DyUJhQ8ijFqbKHVLGo86O50RrwDi/9E5pTnkcQRIlfqhYUxpdMQucc5zwmu8h30qD1QpYFeuJdqGBX4ElnicDTcR3TpHXk6CHgNP7IhlAlP5+PRk9HH8gKnZ9l7mOT/CC5wq+NFUSy9482aDP0wE1xnebZsfsuYL/0+Zp3D1biQ0kq7tRjyc8YCbeRlpB5xC8IrkOnqT3NPgbOaHfA/HbaoTLKfSrNlvdB1NlnHFSNUQyjRNRlpPPGTvS9yv6kQAN/+Grla4fuxa9IvydOhscQ8NHiiwSf5zXvq8n/W/KQou5jrga9M9tA+7xYuL6lAlJ/tjg0Sb6P+ualb8Rtr40KaELyK2dKezu1y0/258mektyVPkj9G0dZkfRXlA2hvai/ea50juwsnX/tB/mm+duxgNexRFqX9OA5OIiZlqmykBDTNUxYqli0iV4aEL9UdifqPlHbSJjK4D4dvvIXPYbSZzG+LVUaMeNbSlnfCRMbSupSpSxnYjDQThz8jIHDpkAb9xfoeCmUeIYrR5zG8TDrO/yNANAB1oJp7lJhnirro7MgOWgH3JbboDhdsG4iRZaDNOjowvNZIwWeFJThc8CbBIoM+HSNCLwxP8FgpHyw74cGehjvVdU+t2abBqQ7m622dsgqW2Oa7GvWaHXsVVnZm1fX9vr1a2u2GjEAEmhqXLFYoALsdFpOtxWM6VODcIy0VBBJMati7PlxeASl2pO8n8AUFUgu3HEULWZOZ7VfrpxaAxoSDIndYmHZcm37+dSWz0/OC2oxYFODOi5mqxN4cmOaZrPqodCIhjsCKFYVuWG6D9FlshoJxJwyOQOFUnDo7qxRDqzeaRq9dnIoJKgc6vStA597s20r+LmTwBORcrizJz9+sjmBJ9uEvj69luWDjv+bdoDMDxyjM1iqE+5UCTWBH+Ib2+nCA0/15ca56pfPY2+gjOA8NGMPN7KzyqZVZdOzJcjGoyqlfnVp7V7X2ufnVmCQEN0na3FNY/qt7Vch6LTcrnxOMPYGXSiqAkd8sVk5xeGnf/p/7Nuf/mi7+dTnGP7y5W5jd6tpmGuCZwRKCLLu9tbIcqfqaJMg4FQPZgVyGGMvrgNOq0abPZd5NrcbOFB4lKVn8/XJHm03nGrw6fONFduDddptryCCCg6qkKp2sOXdg20eRh78qRF4wuG5PVgdCrpOAOxkW5DB6by+GMria95loVcRQWgqiajoubyw8vzMsmZp03bffw/XbdFuW5t+S+2mc4tjIHf6g0BTsF07jQv0LCFwSJbGPjQ6plkxjX4NxbezDAcE3K+7gz3/5YPdfbuxFRQw9dzmKNJ207Kzji1rZp1u38vtOcvuBGs2vJyeveu0OZOZbXj+aGI7qp7+8rNNbm8903Tw+sIO/+bvvFlw7WJgaytsv1hbDt36Zh2aEhPsWsxdRrGGHiSH9mQXAlJGQA55CN0gzyvrFqgVAyUle+mUuBAMcpypqbxNATNrkdI1ySmioI/kspSiDAvJVoFugf3UOHJ9ErN/uK8UuVcqLRZHo4Hxcv4cIJdBD8gRKCOOe/EZvc0mi6nN1svQTLkM4BjKx8l4ZB//+H/bw8OD3dx+9exbEgEcNNdO9An8TOCJd5RjT7JeQF9/672l7wTWZcxKFwnc8HnqfGbe+XM0rCNNVwq6Uz2mil3Jm1THyHBjrNLNKchP9Ws6ft2Dz6DuFE2C1k73Elbge1p/6VyBXRlFWucU9AdHR3CUpaBK14R3Dk4O6V8Z5dpPAsyp80BAUcBO31XQSSBQRrDGpjnW2Pm99q/uqe+kmEMYRWvJd14aXppfvb8wgxJZtG80Fu0f6RbtCb2v9veRozsGC2Xgcx/RsGndtKfSPaY50rl9uf84a2nGoMYhDIMjSu8q55aMetZWVGLCdHrO8T6xAlbzwfO53gE01U4xe0zYQ1hK+0FnQWDfZV507LAuqaMhPDM4/t0RXDS8T4W+rzlNz5eMSuELfVdBXu6h9xa4l1HM3zjHJdNwUvEHXaFrXNfFhDI39KL8SzG05EN6TnSONeZUrmh/8xnzn8ot3UOBvWYzBPDTva97MQ/0sErPh+wKzZEqql7Kfe017fvU0aRzku69dH+nOgK8Lado6hTSPkmxlxx7yiwMtlFI8hA9jno6iSZIZ1VGpdbgaH81wpqlz05lPNQfsB7wx+WhBQaI4PzbO/217qX3CHZPCCikulVzpbPAPRg/3wt4O8hLBZ5kc0gnSQZqLXmGmr+n5yf9HpVEeje9V3rGwXqIZ7c3a5lnqJ41O/a6d2ZnnY69g7K703Ws6LiMs0XwIs/cJihgN4D+ezyy5dPYNrOZYyxwFO+0GTQ9mECgB7o7dxhud6F/JbYg9sAqMmrQZJugrdOuBJ2w2yysoh8RfYHmC9uulo5hoZ0m8FRugk3hVU5RRqZYxKk+SeXrNL1XENVOFfTb9A8liPM0s/1obqunkVeTN394b/3/6u9CP6BG06p62xkDGMsS2j6SY8DKtcw2BM/agUYQ2hadcxwoBxrJg28XY1st1raHcnW5shqJVLu1B56Wi4nZfO+4XGcFuuRWt2ObXcB/TRKebu9t/+XObPxsO2VF13KnnV7UQvav4y2wqVNjQy8TcJNn22/2tqcak2qlHFxeWb3VtrLbsjqmwYF+WzQrX9hqubANVVyelHNwSnWcXgQmwdPMgQdri8odZNvZwfJu24q3V9b47r01vntr9fML24PZ2U8kyPH+JBZOZ7a4ubOMKqjJxJaPQ8vvvgXbOmadk+DodOf6076yWrtl+cWFVW/eWuf1teP7+WoeGpwP72x+d2/zz59se3dvzc3WGvQ1wQYigAbbQavlQTDs611VenIae2GPXEZfwJyw2fn9YBpYTseWHVZu9+TzkNxEcMZb+8FOUi/N8hB46rbeWRM76KJv2XnfaoO2U9Bh+5TYCYvQu4JAjOsEssJbLTvUQs+Q/XRoxXJnh4dHW36+cZpD7GgjcHnYWZHtvGdt/w9/sN7f/b3t+2e2craQ2NuD4GMMtvq5pypNPVZJ7sxD4sHJYRkSYfmuy0+oBhWUgvbpoJ4fcT/NZja9G9r+aWrZAgf1zHaNujVfX1jjom/fvn2y++GDffzyyX76+LM9DIdO3el7gyRT7CYS44rgTFXQRDIKv4USzjhnLp9jlUe4LiR+SHYKOzJm6QGuVzKW/Fzyb0lvcY80QJfiMek82RjSGS4TI9WetqN8T0pa4r6aP91fYw3jDjaP9D7X63lBtwc2k1Q3SB+5XHNa8FOfKOlA4SQFQoTR9Kz0nlwjp7uqU5RwJLwgJ7x0Dc/m3qKG0x6SnXPUl0mlnPxiKb6X/012WzrXPEv6WnpSfiGex7jFRCGdxX3k/OX3cuof93CkxHI9g3+yiK0s4jpxnxTPKXjA33o3fq/r6dUtDKL9IXtFOle2rny27keMa95ut4yqN91vMQ/9zoJtgj49UfnpOSn+SG0YzU1q40ElzbzLkY8tJ8zoPrJ1wJzCt5wV7R3+zXdOvuBTdY9j20h9h8Oea6B75nOdV2F/PlPgNg08ucxxSXzCVylW4veqGtP+03dP8xf6ZUun692V6CGGgtQvoL3pexs635iwqgRc3U9nEXxytF9iEpUHs2tmbeQ4OGYfiiNcbpHMEPEdz0Lv8sf3dkzSc3yPzrBg//8Cs0UZEORFsKHc70KRRpThfF/2t+TfSSmeEoCZN+1dzaFkgXwqsjVSW0LnjSR5nkmwSLjcScoj/ZzT4ILJstB/iST1doOe0w2r8DHRfoNE8VoIIjvjD1VukbqaBG8FOHkf9clSsHAfxvu9AAAgAElEQVSKLxm9eAAHrrzQBP2NL9gDTLazVlFZjyKMWmaL8TQkuzYC/ijaDa9Mg7HKqiJgk7Jwyj7uldcrmy9XrtsJelHxpEAnyf/oUSU0SEfKpnQZH/vKy0ZT0FY+FJ1Z6Rf5FvSzEjNTey6196QHX66x5LICx9rvqQ7TMxSUYn8ogbKW5/lBTiM9JAXG2rASiHJkpUayDE3f5NGQ0Iu48RE3ezoZeqZK8qRM9UInYRDL6GL0P83e8AU5BCHJGI4BhHhwgtINB1OgX9mFMmadmSwaBBqfDHc5zCQIpVx+oTRXgeNWjggdPk126vCT8k4VtyL6L8d+dNYccBKEChdXGDEjISgPMjeWx4xQgYc0g3KxIIv+v2yerLGsVzRKDXRGcL2eX1x5JRNNx6mU+N0Pv7dWp2er9c7GM4IglBJmttpBS92y351B4dW3Xq/j4Bf+6rBGoQy9lgclGaLkSY+MIlQU7VZBaMuITR0fjPvx4f7YyFuHKHXgQS3nzkAUznRso6dn59amioisQ0AyRuRhuTCbz2wxfrb1ZOQN58g2nswmvmSejWdqtFgLlBDQS5SBi5O9oTX1wBMAg+aku5DVqTNARrMcpev1xvJqYGW3a/WLgdUGXav3etYkk6/VtUbZ8Ci4BzwwTPNQBTS/f7DpXz7a4su91QmCEQwhwNJv26bIvFoIJz6VF+sqZo4lVJc6W+5gIZEQALEIDZJtvrL1iEy2EDS4nT4eq7mgi+MaAk9c1+q0bdFoeJ+g3tWVC8+dZ63BeRoi58vnifdWIjBCbyyEe4seN+uVTZ9Gtr2/sc9/+ZN9+8ufbT2ER54KnrpN4fZeLWy4DTQ/ZCr4GTqY9+hqYLgWpfWgauHeO/Pm0mURmo43WwQyqpCpSrYj/K9kQcI3AYd4t2uD8zPr9zv27cef7fHjV6+uo+KHxspUkPF3QaUWRtXdkx3I/Cwi8Ib+EGO3F5QumRkYSSq1BTD4Gd1nHlQiw2/bqLwfkmc+vn1lzcHA1r1+GA+96vgeZwQqi6Lu3PdSKto/OJEkX/xMkm0KVQXAYre2jGa1AJXpEsvVph8/2vPzOBhzeW4TArANaDt6tqOJd1GFSsROxxqNpgd/AesYz6x133JbzGe2I0h7N7TZj59s/PWbFVXdA0+b9+9sf0bD4EvPrj1sqVL0ExMAzi5kw6JEw7sEIxKnBsBixpxSJTToW6/fd6pInl1FqlV3rsQKUno8hTk9UUmyxwSoBHIF1ATMJKf57kuHqQBn6kyU4SsHnJwq3E8gjO9LFvF+clxK1uuMKfAk/aOgiMA5FJGz1cymACCcLvUgr9aLpS1XC3v+8sHu7u7s46ef7J4myd5TJjSw1Dg9O6fd/kXmLWPzeU4y0v6/5Hzq2JMulp5K31dgL9XXKZhM9ZbuqbmTsyCdUxmD+q50LvfX/AkvpOORHuZeBGBlFGnuhUXkQNY8uNMxNrLk3zK+fX/GqowUq/AcB4kRH3DfNEmF55KRfXSUxMpo7TPuzzqIvkHGk1MsxobIqihLx/ZyzVJDQ/tG7yp+d1V06awIf7m89n6PAYynRmtqJAlXCbTys5+jeNb0XM2t1iU9U+m4BSo1Z1yvcWg+FZRkXBqL9ph+Vg8f4SeNU3OeGsnCl9qzYb+f3lsBDhk2fC89I8Ji6X0CVVmgJvP58M6AkV6MavDY/FjjEa7VWcNw5d9KZlIFju7HfMsY4J0J0GtcXq0UKxLScylHQdj/oSJKY5QDw50u7FsKmZIAQorBGZeo/By/xOxocIlkmwJmJzwcZG86R9JHqYEoTIyMF/4WjkvXR8Zpup7pXlO1jj6TrNDfBM40NskT7X3HfdHYTudP8kN7l+sVnFWWrNaA6/R+2nvpeSShRWdLz03HwfNlk2j/4YxiXvkZ/M0cSGe5UzephNT+1HnTPOn9te6p7H1pTyl5ju9Kb7AmZOvPpsHwln0l41V7TDpU8lfnUzYQmEGORQJPLl8w8pPzns5hkJknznkFRmVT8px0/DgANJaX8sXH7FTpNU/6KWq5davSrroDezO4sEGnba97Pc8qxRngCVzIfSpdPBCx98BTvj3YmizWRypGxjZ/fvYghsul60t3wByobIwBBZe96KiMHmwh6EQfJw9WMQ5o+WLFWZZBl1l60IsqF6jtCDzhUFsv51bsYr/P2Bs3PWc+Vuj0KH7vtK1BtVOv44l+/A6Zf3gKQSeq9rNOyxq//c6av/8ba755a/VO15pZSIABH7reoafTeOYBGca66pVOlV22mlaH7pJ3JUmLHkScndrWAz/L6cLy7d42y7mtJs+23VBtP7fNEArgQ+iDFW27PuwHReFOucO3b3Z4nFj2+Bho6uhneYARIFQ8bYiCqTk4iVSiGIxJ8yFwSqSOL2VOF031EliZjOHtnPNT9zWigo8kJzASmc6OI6CDwoaPFHtOm1gjEzr0+CrWuR3ABFDiXb+y5vs31nj9xuqDvmWNyqBqO9C791CzLUmLw0crpzPbP9zb/c8/WzZ5DokpTuMXnhXYMWKfjX3pNh39mejdWl5eul3BHMCcsXsa2vz+3sYffrLN/YO1SEbyBuB7p3zb77bWa3cAzTabLz0hrd0fWKPXsT24uN33Xk1kPkNLt1zOPdlxxxzs11Yt5RjeWdloWoNee62e7egLbZlV5StrnfWsPGtbfdCxYtAKtD+xz1Z9EhJTqYwl6Ym1JtgP7vJM/Ptvtrh/tNXNvWXPU8sJri4XnjBBgmYDv8TgzLq/+Z2VP3xvh8G5UwY2el0P7G0JpsWgo+uJqFskD+oWfBPCLjg6pU/cN4RrNFY48Tv0JUpvfwg2eGMyt/HDox1mS6djXxPAgYXgvGO1VmXT56H99OmjffjpJ/vy7YvdPw4DfWCkmvRexbHvG+uswJPkMswdnCvXffU8JFHECh2/LlaMCRcI//KzcBD3dKaXWGlzDBpE7C68oqQDYdQU4wlvSTcJc5AoKl2u61T1IFtE5497vBwnPiSuS3GD8HnAXqdqbO6jZ7gFSALDLgTuUowsnSzs+lKup/heGB19KZ3CZ8ydktqlM4QvhEM8YFWGxArtJ+2lI95NaKCFa/huiqOlf4S5pcOkA4NvLAT3NRauZ975XJhbek+2jTBHiqEVgJAePkTae+2XgBGDD4DvSPdqDNoH+l1ZD+M44tEY1NV9GEt6PwVDFTjBZ6fAE2NYLUMgKzik2RchaSDFgNovmseXmD7Fr/jYGAOOdd5F+EvOfqiuhW+5ju85boVtKPYD1bMVnFTAQqwVsIXwh+Rat62jTcfP6ChhctkhGq+fh1jBqj2sPZ76czV/wkjaAwqqaH01t8Ju8iekgakUQ7qNQE/6JNibPoN/u11BJS9J4vTLib2p3B487K3VDNR6zB0YQFgM+e5/YKCJSRNuO0RbzOUAejUGnnReZCdLHkBlx3u5nQvFMEUOsUpI2F7y5aWNpLGQ4M5ztX6pfFdQSvJWskL7WUFEH6/XyYQ/3neJgg98asghaJC3a8dTraq0Qb/nCUn1WpBv4MhGWbhv0tc99h5qVNUxQZLxsf8IZCpwN4oBIfw1tLagCp6gE8Et7tPqtZ2dCOy5mJLEHWxxknNo+ZE3C0+wh3bW+zquA4tOt93xtijD55kNn5494CWqPSViE3ji/VJ7RDJGZw+2pZfB7V/I6aOeC/jQ7cCY2JHKLck+X9943n1+8UxHPSU7M70/86Hzyvcl33xvU0kXny/5jv3jdni73T7WUurA6GDpYh0oCQA9QMZvKowlGDVICfuXykGBFKJ8qWDmXjJqg8EYMlrl9NcL8FIelYwRPx1eCVTuEQzCABBT4RUUasiYEpVCqrz5rpxVUjZ8lv6vyT82vIzONOZG76B3lKBLlbYOkObl5XxJeOd1jLwTjVrqaGA/ABY1LmWbyNERFPXp9wIdLo9ihVRVBqcQ84hQu3z11i7Or2xwfm4XFxf2h7/9twE07Ws2X1N+UsJ74U1hs1pul9HIdsopbxQbgnCYWzjRceQHIXKiM9ztT1ka9VqIHMshprXhMwd5m/WxukDK2ZumRXpA5Z4ReJqMnmx4/3Ds8UQ2WQ2+TbjAecZkbIvnR5oaWG2/jlUbwTEQ5iAIdzWsczADT3ZFM2KqM0IGL1VWnjW4g8O28mobjb/RCE6HoJzN9uW5VWc9Ky4GZv220ydQhdJptK2e1UPAxkuda7bNorP+263N/vrJNl+GZnWcYXhEC8tblTeo2xaBXx3hdqB6JBpB4qB2wRLpHDgezknKWqx3HrTAiIWDnoql2SI06d3Olk5fQTbnard1I5yMuE1Z2uDqyhsfH4iwO11GqEzhz2o0d8FKFhk9k8hQpT8SASn6ST396z/ahz/+0ebDO6u7Iy33bLvxbm3Py6U9rcP55w/KoQD0YDAReMoza0FZToYCNHoO5kNgj4omqpl4Ju+3Gs9ttVx6UKpeNdzoaEJtV+Z289Mnm98OrcLJigHdbnjmX9ZuOIXf9mlqi9t7r16sUORl4bR8zNfzdnnkOWXdEcSi2aPUt1aGzMIcx8HlhWXnZ7Yf9Kxx/co6F+e2a4eKOfjmmbP1duc9zpBNgAOqu47OJlEwJU3ReRbKykH+euU9ybL50pb3T26Ur+7vvKnhYrHyYOGSfkJlYftuy2rN0or+wCk1ODN1mvYyzmY7CH/md0svooWfj4JsjY83Nvr8xTPZUKrrfs8OZ33LXl9beXZhJc1a15Eypshtt45GyzqUwwMy9AdHzfB55D8SeDo7P/eKJ6cyZA2hoYg9CNiznB0H9ATXkkx8ObQFdCQzpXAFkmR8CNzJAFL1pRyVysqQTtD3BH5Sw4ZncD/P+PEG6yE4ISNVgSeBLCUQHGU91Ce1va32UHiu7RCddgCZ6WRsq+d7Gw7v7dOnT3Z7980rfJAF/OG9cMzz3oDo1IBIjQ05LVPjQzqBfSZd8lJPax51lqXTBNC1L4+6Li6sdJzuJ0Na66F14mcZTqkxp3VKjWDNV/q7AICCcSf9qDXid8IWArIymHUP1p29w8/sTWENGeZ6P+7JWD2ZIPLc8zy+x7lyoBrL47UuwigyCATWXhq0mst0juVMVjaosIifyYgfUuNIBnfQTcGQE87S94Vf9Ds3UrxnQjBiNYfMg97Fxx6by0oGp8aSwKjmWQEFvYvLJJw/kbZQwVm9M2uvddLePAqH6IB2R9KvVHTwDJ3jo3yMiU0Ct2HdgxNcYxEgT8eY7imelRpIYJbU8bNzOkzzgJOCPJp/nbMUz4X+hIGuSMEF3Y85hSpS1KZhvCE46GdjvfPAEHOje6dzLZniujGu+8ugHs5a7UWXFzjr4j5Gvioj2efMpLdPBpxkgM645l3r9NIQ0Vrxuc6N3l97TQaNxio8pP3A73kfxqeK/XRfpGMS1Z72Zyp7JBP0mfSA5lLnRfJPNoSwrwzq9OwwDjnsfP1rIfAn2aK1T9dbTinWlP9VrR/WOWRzH/F8staal9SxIztG78v9JC8kJ1LDMcx5CLD6uYsJC4zd6Y6XwWmUnt30bEk+a6/p/JzsmODUCPJZCiBglnRedH+t+THQV7WO50L2ZaqnoIvmPpK/jpXiuzAmdG5Vz62ZF9aql3bebNnr80v/v99u2UW75QlgJAUR/BHWcgwHljAqeHZWW6ztMJs51fTjzY1z84NVt4OeY0Kv0s5rHjBgnCQzEXjS3nB6uu06Npgu3C6hv2zealiJ3Mbe4TvQ0RBkIvDE2Vf7BOj3SLCKnPnaR6fAU9PKfi8kVEHjuzNbzub2fD+07XhmFQltr68se/fGat+9sc77H6w7uHAbgv0Ajl9MZlZbkbg2tM3TxFp5YfNe3apOy4p+z4puy/KqYbCXb5dUZC0sIzGQPkOzpWXQEE5GNn18sKJ28MDG6m7kGI0KdZyIYPEOPVxxGBKA+PLVDk/Plo8nkFpZVmYecKDX1GG9s7yIgeyk0sWDONGeJvgecJgC3jABRDqaeum2AN+nvsXPkydhbUIAiyDGahMCh9wTujoSBzxQlHvgCWpogjo1MO+g78Gh6tW1lecDpzecTEdWZCFouV8srE1F0mxu88+f7f7nn6yG0wj7MA+VO9iZh2jjsr/2+5pV/TNrXFx51VMGTWKrZbv6wQOfe3o93d/b04efQ+AJ/OjJmzsPJIkqifeHwo13JMsZVoACO7IzsAV4OLIquB2629jseWTL6cRa+5DAyX7PSebq8149s2bH6o2WLVc1a5Bo1ywsa+fW7Hd9vy9X7M+t7R8e3TmZ5QfLqEzabzy5r8ijTTt8sPn9k22eRlaxnvR1XS9svV2Heeas9PvWevPeitfvLb+69jnOB9AZwnwQHN+OoWLlkuj2XB44Y01I9vOfCQpFWlqwH4ltrg+wMXcb32NQCu63gVroYru3x5sHmwyf3InqrBzdtu07la0JVm5W9s///E/24cMHm85n9jwZ2WgS+hIRoP6FrE8oVSUPo5kbMAI2OvKWccZgB1n1KbZLsTL7WlgAmSY5J/nG32lVuHRE6ifiecJuslekL7i3JxHGxGdhIPnLdMb0ueOaSIPLPRgP1c9ydKZ64oQrT4kVv2ZHEIDknrKp5ATnu0oC03szZ7KtNH+yT7T+aYWUEpdkZwjzSt/6WcnUGiLYjKnucP9lTGxMsdwv8WOwX4/yKOoeYQnpLD0zxZfSeSkmkK7kOt5bFVPSuTw7tXui+/I4br1jige1vxTkks5mfqoiUBLyHVXVaX/wPVU0aA5lY+h9FXjSnlMf0PA98MSJVvIl3hIu1bXC4cJXPENVSap4SrEyzyA4oPUAA6jiDT8O1ytolNpgsrG5t9gQ0jPAv+Wz1nOFK1Jc67YOSRIvfLdac+6T2lC6VvuYPSWfAP9mPLKfUltB8k9nSueY90cHK3FJ86a10nl1vRMxKDpBPlJPeov9NtV/yRMna6Ea0PciFVWxT62fx5ho5e9MpXak2pPdmtpaAa9T9R58xF5dhK0Ve2G6TMPfkxQ2pLaRyx3YgmBRwHcXx66z4Hv9RcX7S/vDz0vUBz4vJ+ZHH1PdA8+0qQisQWVW88DTeb9vF5dndtlte+9236PuY4zUr1u1qIlFBJHFhjkj+KQ1Iw1xOp7Y+PnZZpOpBwrR3wSwWPMrel7WMnu8u7en4WOQrwS+Li/sb37/t/bbv/uN3d7f2d3j0NfBe4lSYXigv1ZhH2+f7OvNrQee3PbYnXwNCjxpP6Z/64w3m4EJh3kT9na5GCvCFIwMtkhoBSF5z/MktyU7tX9/7aynNpr+TQKT66HIYMT90sAic6HxMTde3Q3aazabvpTphpHQlZCVEaTDK2NUD5EA1gNTw57Pfu3lUmdKKhR4lhxDISARHEwy5lLHCM+lx5MEOX/zLAnm4CA8NfaV4SnhHgRBbPgaMwWkhLhP+n6p0k0XQMaJ5koLLkeBDpIMypeG88moC8CbP5obd5hkZFsEYePrFCPUwZkCYDs115ZzlO8KDPD+KaCR4pGQI/Dkm/hQs3anb6/evLU3b9/b9Zv3Hnj6/e9+b2xugkz0eapldacxwFbAid6oQsaweiX4uA6nngvH5shRwHuDW2YdOgsXOiGzL3X+Mu9yoMCfmQbwWFMqfaTAOLz+3uu1TcfP3uMprXjKoYmgwSl81ZOxVz1tpxNbT8dOc0DUwg/ZHiFIxUbI+iLA4IKNjCyyWgC7Wc0DG0S8udYzICvCRkH5s7b0uNI6NpstWxfnnsmYXw3MutBHdJ3OsF02LN9B67dzrtK8yG1z2LpzdPLlmy3/+tn2355sVa09oEdQxrmtq4L6WsswJtoNq+JcsK4O6CMIVW+KIg/ADNOYhE7PxoQzdzpx7nQCL1QCrUdTW40mHnjiHnCRUp1SUC0z6PlzaBSMHQ1NBjkHrGG2q/n3CDC6UYRzfray0bc7u/v5s43+/B/t4SvVRmsjxklwZNso7Xm3tul2Y8+LydHZmkG7VsutlRXWoCJnb9Y55F4lxft7U8Bm6QGlVq9jVSvSWe7NJnePNh2NrdXseLYgNHdQljS2Gxt++mrr4cgz4pwvtheo6A58h4jZfOUVTwSuyha0eHWnZIGucb3cBMM40mnq/EpR1zoN73vV6PWtPCfwNPDgUzboexZr3oqGiYztWCbMfTBiYViWfAwZRoFygf0YjJbMA1TOKTuf2X6ysP14avNvD16htRk9eYYGiotM0bzTslVVeCVcjcqwd29Cz61W0+k8oKFptjpeCsxZyldrm1Nls1xZEyf7zdBGnz5774JDWbNed2D16ytbX16Y9frW7gzsUKPikUq8zHbTkHnCWfZzvFp7AFdOSDho3QhpNqxD5V8zGNWNGDz2xtrqR1aPjRGTCkKBrNQhJ+c62TACrTKuJIdT/SJaPH1H8pC/ua8CJjJa5NiTo9TXKvJMS3HztyvUPDjKXspugUfvAVgL2a28674WepQReJpNxjZ6+Oprd3v7ze7u6dVF4CnIdf4slrNj4Enj1pxIzitLKXXopTpZRobAudZLAOUILGN2YPouqb76NeChc8B8qCondYwKdEjvpEYe/xY+SMcu45hxMx8K9Amn6Lxo3hmj7iW9wLu5wygGNRR44p5pHygZytL3Aly6t/e/iKBODgDtC82HAJ+4/JUYoTMgQ0VzKUMDHSfMkn4nNXyU3OPyPWIUYQqtqwCk66tI4aF9ylj5wzvzGfpF7+OJHduQASVDiefwb+njNIsvNZg059xD3xEY1u/42fu/xSCyKsJSZ0/aw0f3T7GS5lqGp/aP1okseJ211LCTMSmwre9rDnlPN9JeNE/VGJgTOUVSPCYsfDS284BNhb1El6Hzh/MZGa5zQkN7yRMCT+7MjZnWXKP145mMgfFrj2pMvm7RuFAVU3qGtfcZC07CoyOAvCHHhmEMv8CZcY20l7Rm2ht6n1SuMm7t2/RMal/qWjlE5DCQMz/06AtUwS9xsc4AgZT096ktclyDeP41No1Vvz9i56QqUA4g7XvJFo3j+MxomHMPBaU1dykNC+8qHZEa8WUZsLtsKr0Xn0n2pe/x8vlyvulMBXz6cr7CZy63Y+ApvBfYMjhDuI7x8T05BLUvtI7a+3LSMSckrmn+MPD9Mxz/MWtc86YzmL4r34E5QcH/cL8glyUzcSpoHDrj6flnr7fKwnt+dovK+zq9O7+y6/NL6zQb1qPaiKpFkpY83S30b/GAcFXZZDu3BvoUypTR1DaPz/Z8d2OLycQdGhMK5Ak8gasJPkV7MPD579zJDf72sdEvlyQogiSRvqYcDCyj6jImJMGk4FR9OG3oK7ve+ah83dUcO+kXCn4AE2etyquSqqppTTJoV3tbjCY2nE9sO5l7oKcHvd67V5a9fWuD77639tkVosXXZzob2+xx5HRxu+GzU0fXVzvbnjc84ESFT97vWtnpWFaUzhCwXq5tuZ67vbZbbjyRaTeb2noBPfnMVsupZZOQ4Gk5ugUMnluv0fA5JQPY7odWm4VKGCrB9lVmG9Z0A4U4FDfBcaUz4/o4rbDwvgzMa7Bv6CnmezxWwhwrkJVgGbOtqXFinTfzQGtD4BC2CHqMOlanAo4xbleBurlsWL3VsVqnZznBmX7PAzXCY1SoUTVTLldWzqde8bSAlo2AJlUBFtgo1jQHj1nfOOKYB7fBzi6s3j+zHNuj0/ZEPAIU0Jyvn0f29PNHWz88WDv2l1jvIdEPgadUXgmvyJmz6QxsuTcPKB1w4myh317Z5OnR93A3C72aGjAZ8P/gwmqtLnQVVnXOXN9X9InOD7atba3ZbnlD+c1y5/9no6EtZjPbk+DE+d6tvE8XNHrQaW++3Tl9JAlvBHD3WxJ0NmE/NErH+0WrZ2X/0qrr99Z4+8bs8tJqZ13Ley1rFL2QQArWjg5KNbsXfgryLPigkF/BJxJbKJBcvFrZcjq1LbRd6EVsU87Wam2tw85mzxMbP468t1Xr/Mzq5wPbtErbxmS/f/njv9qPP/7Fnsahl+rz+JndY/RBY13RBcJ7kmvCZYhU6S/5MngPyXECTykOS+/D57JtkL2yVSQruYcCLTofku/COXxXmFYYV8/j3qIlF24Q3pafTLaSsJl0k2QxrRgUVNHe01iCTg80aMKFegdhUHSBniH9orHws67THk9lgbBYitv0vsK76T1lG/9Cd9KlJQYCpTdkv7jMjhUtuibVwzw3XS9hAelDfhZmTYNo0lMav+wMvaPGye+VMKi9LtxxDNAdTj29jpgn8QHq3tpLwsOMx5MyikAHx7ukgafUhuB90nkXFg7XkBQTEshclyf+RbDq/hASL7U3pO81byl20HykGFn31blK54rP8Ono/kpUlF0rnKw9pHsIp2gOZMfzff1b+z9913RfH20g+iuqv3g817q/rk1tV62j9pGSioSDhZV0xlP7JcVwWhPkp/atzqTe4WgLRFYFf7/IbuDnw9kZQmKRZBN+Fv4oIfLXAk/HwGtZWDPiM62r5JTW1fu2o49jxae/Q/RN+H7ndzGhQBhU17r8iPYn9/e+izGJlPnyfyeJgCm2137T/gGraYz4wo57DErdDIadLZk/nqyOTh30u3Z9eWU/vLn2M8iQ8bng+6S/PbqDeZuQfBMZdyTnVHTC57RDQf88Pj7a0/3QcRNVriQtufwo655wNB6NfM6911W/Y//mv/m39t/+D/+9/dd//zv7h//0j/bP//Ivxx5cfJ/qeJJd/vp1aB8/f/Fr8WtbFuQZ9ybw5AUeMSFC66YzFGzDoH/kc3mZ/AtG0VxKB2i/yy5IbX99lp4bzXsqB44yN9z+mKSpMerMOntWTEJQ4Mn1e71e9x5PCC0ZzVysSDLVBSpXTAesg8NLK6qs30ugc3CYCBlKqWDV9Yos6oX5Ls/kZxyqZItKqDK+kKURspj5nMCTVznEAJccJgqCUfEkRc31or6RQb/ZnJp5MSFaHAkffaaN/lJxEk1VdQ5jVsApDTKB9BAAACAASURBVDylhtTLxTsZdb9s5KfFni/GHvjRdQAN3jEE1xDawZjjPlo3Ce4wFyeaG81/qhiImDtAqJd2dn5lb95/Z7/93e/t+9/8zi4uruzqnCoHyjnLKPSyCIRCD5dWDw76EGjKLDaGJ0IVncfwbnPQMeR8n8XSUA4+tAHLZQgUpo4N5p7v+n6MpXpuUEanIVyucgq9DDxBtUePJ6p4oNqDpZ1MrvHj0Gy1tG6R2/Tuzp5vbq3TqGyxnAaH6XrjXOYcDkCvmtg1stK2GKMA4aoMEVtvMryNVBxzp7BRVQZBJc3v+fmFzesDa16cWXE18CqUkt5D3YG18srpAMlU8Pkt67beb2w0Gtn44xdb/fjFarcjmzRWXhHldHkIIQztXstq/ZZXQQ0ur8KY4d+PXNreiDXOV781cDCvElsylHxv+7pszEZTy+HAHz7b4mns801mmjfDoyHf+blXPmGkEXgKTZhpGFjzstJGXlnZDoYfmQLLp2fbPk/t4cMn++lf/2T5/Y/eU6uJE3i/tsV+a6uybk/7rfcjGs/GR8cMygM3QrsorIlls9lZJyusqFMmW1mn2bJWt2WdQc/aNMaFk79GdVTdHm/u/H/Wgqw+jG2nrNgs7J7A0/2zlbvQpDrvty276Hpj6f10Z9Vub4fJwgVo+6znVTnO1Tqd2m5M4ODEj+sGAY4NgiVVaatGZr2zM6t6PdviZDo7t/a7N5b1+7bAOVMG44MqHpSAO6+yUIaK0bOfzY8ZNw5uD4HigkbPLgPyyjlinfaFCpnHsR0eRza/GboxuBg/OBWncxdj1HbaNqvXbF1mzu0+bVV2fX3txmkty0OT7qrpY+d8nbXbNpmMbT2bWp2M2ZtHm327sflsYvvsYL1aYeW71zbrd2zZaFvv8pVXTK0owS9zqy9CZpKyY5gfztNsPvF3bEPTibyuWaj0ajety9rFpq3MrQJDx346VFVGJ5WMmhCEC7JORgDyRyCNMRwN3CSAn2ZgyDmaGhbILcabGokKDMipLp2jQIJ0g8ukwynxIQWWMk64x3QxtQkBb6i7QEBUbhA0XK/s4fajOwfu72+94okzhFMFue7KPwsADfCUgsJUz+m9pXOk7wTEpSvlzNDnQYeEChrNrcat7+h3MipeGhd8n30k41g0CFzHuqZGmMB4amTzPRmofK71knwvyJqNmW96lpwC3E/Oba7j3zyTPaGgDvfh31rjVBdzPXpGWIDf8W8+47oQIIkl/ZEOQfcOzpGQiCCDiOu5RvdDV/AdUYZwTwFpATPhFhku6ZqlOo9rua8yAN3pEMcujKV7CghyT+0T9g8/E+TU2nAdcol5094WjtCapJjuCPx/kSATdLXwif5mTrinDCDGL5oxrYXP8TYkbMiRIadBgLOh+uTl/k73FM51zZ2Mec1ROh+8o95N4Jh9izPY15nkhlgdr33hgZ9IT5Aa8ul4p8uFc8szRv7HeOAd1OvJHaTQQUXnCFmkwr5U0+h8SzbJ2NQ50FqKgoQxpVnBOAoUeJaTS+eLa0mmORoTsbqNYAjj4T7sX+9FstuFpJq4FxwbJE4vzQl/pwa5aIj0fZ0HGUB8LtnAuHzO475kPQK904mqWPc/yhkLyQHaF/pcn8kx9WuyV3I+DXxJzqV7ShhcclKBVLdt6P8SM3dlz+j9ZYdI7kj38bfWsdUKFKnSGce1j0E75k+BGF+vpF+Anyu45WO2axrg5rueYVsnkz5Ulroxj04+VkRyvuP3EhopGf+MXwEzrRfrk64RfWRZ0zC2sCecXjppvM7eSXWPZAD3hApJ511zz/1FuUMf0NRe1FrI7uK7Cjx16qVdtjv29vzKrs7OrdWorFsVHugh8ERVkO8tKsDo/9lq2fSwsl6jssNkZqMvN7YeDm0L7Q80YjjwqfYH30MDTl/NGKTDYUIwIifQgJ5wqpeA+6m2gKLFEwzOL+zgmfeZOyMISOlaEt4ILrvcBDfSRwhMCI6PFT5klFMhZI3C6o3KSBRr54XTKC+epjZv5t6bCirBzuvXVn//2qoffrD+d7+xZrdv2zzoIRI0pvcPtn4cW300s8NwbOuniZXXfat1WnboNc16ba+Ab3W6ltOnF5aI+djWi43tqJR6HltJYNB2Nrz9Zo/DW+tuQjWR9+Xdba3bbtlVr2fZdmvzpycr53MrVhurmHPb2RK6cLc+6lbU6rZbhP4bWnuttXQbwQJwsfsvvEppb3uyfr1vUd1p5sJ+Ch4OYRvpB08Q5Dqo0amsAeNGpxxBmnqT5BNCf/xf2h6M3u1ZcTbwIBw9N7lnSYLefOHYNxuPrbVaerXSNvZjArt5ryKy92CdiBnEJZ1PW10r+32r92G3OLM6bAOcS9vaerRymsfnjz/b5mFo7SJQCHrgCbm2gYYo0INLr/g+i/tl27+0XVnY2eu3PpbRZGqbxdzpInerlZ21ux5gLZqVdc4v7fz9D5b3BjavFbaFUWM9dZupRuBpv/GkyfqhsPVs672tVl9/Mvoo0we5AeXjYWO17cpqOIw2K6s/Q+m3dTp253UlKRPqdxJI3ebPbV8rbJ+3rLx8Y83v3nvgKbs+s87rS2tVg8AeEytP3IkWq91cTlYB6/vyg41r4PiACdwROJnZfDxy+305Hlu531lF0sR65ZSD8+mTlVnp9JFQjTfPLmzfb9sSh2CjsMV6Y1++fLGff/7ZPn39ZA+PDx50olLQsa361ilwHyuxheXwBai/6nga9nIVKxt8jGV5pBFDPguPSgdwxpzZAZaVpGe6cGR6HuQA5FrJP/XEkI6Xc5T5clsSesroC9P5kP7nmWAT6X/52ngH6VPku3RniqNkT6maNr13ilG8CVk8l9KpolMSwwD3l35IbQ/pVTlWpcslL6RH5BhmfKk/0b9vJ/o7vZefnVjlS6A1xbYBc4TzpfcNPp8QtOCPfIfybfJ8VbNIz6Y2k4LjwmyaO+7JXOgarav8hD7GpFXIS8dy6hOTj0/7QNU+7WZ1DDyl49AzwHa8n3S+5kK/h8aUYL8Cluhr7T2o7/E/CpvrnPJewtPsMddvEcNpXoXT5E/VGmqNNEfgbzEmMDbhYF2fYkbNj9ZXPkL5AWQ/Mh4FU2UT/BcBv2i/gZ9S/ClsJ1ksH4Dwss4dv+d32FWp30G2kHCekjF1RlM7ws/RNiT56T25v/Ae6+lBxZjcxu8ms9mxasX9UiRmUY0bq0qRZ1o/D/TDBgSzTpQ9yOwjtq9Ky2ux11hMbGS/7Om5FVshgCsI1hBQQW/5+GPgCXYbKqElb+SL+cVeo2Ipnjn5pTVWx4CxClLnz23SWBXI/JAM7tRRYZMFrBiLAhhLhf6jTyC6aReo9sBs7VbDXl1c2m/evPKWMdzLqfBIBIw2HxVSJEbLTkzXwO/tfo3AbvP4MLTbm5vQcoPEIJKItlt7Gj26/Oe76InldmODV5f2P/4v/97+p3//P9v07sb+t//9P9i//vXPXvHVbrUc/+1XG1suFjZaZfbjTz/7HiJBHHnAmvMzNM+jSGUuW5qxKD7ienUZfDgKgMrXoFgJ/lre5Yi3Io2e9ufJz/HLatTjNSTB///YZyUYI+nxl8panrGkMjrqVvaH2Iecak83loOLQfMCOClkNDEQDTYNluhASUlI4EuAYIjL2fLSwRU27C8bg2sCdZjl1EoVBpN4VC7wd8MlmCgMRf94LtUqenEJUI1Vi6HPuSfXpM4O6LV0sFKnkQ5K6iA4Gn8xo4/v9PrBYShhqOuk9JgvOURSsCLHGcBDQY2XZavBaQcV0Mlw51jqvVAoEsYCFyy+FFFwYHhHUr/m6tVr+3f/7r+zy1evHdT84Q9/b9evvrPRKJQBQgPBswD5HhTKCZicFLnW3g9NrGLCoCPqTmYDnOMIWkCsN7ald8p66saFB+/gtKyXVjVbofy0qKwq0v5JITAk8MV80dTNne5bejzNvE8KQS042AlcQs8B7/gMI2I5syaHcDy21e2D7cYze9pQdr+Bi857UNXhMa+FEtTavmb7ZuGllBh+ys7AOMIAwbglgBOCBDXnmsexBI0BWYWe7fL999aADgSKvf7AumcDF2asDfeVAwXQDR3e4mloDx8+2vjLN9vP6ck0PZZhe0CJrELmvKx7ZY61Kq9IasMnWjWcJg/aRBSKA6rs5BQQzY/KqVnTxWpuGfvzaebBGXr9uKN3B6fryi7evHYBWeWVtbo9W+K8ZK7OetY469lV1rVFtrXpdmYbgPnw2bafbuzmT3+yrz/9ZJvZgzVjZjnVi9t6zSa7tT0u57awnRWd4CjeLlYukGnUR6CNeS3rdWtbqNJptKGOaFh3cGb/L1/v1SNLlmTrmYeHe2iROo+s6qqe7umZOwMSIPjCf8H7QIJ/kyCfCb7wbaiG4NzuEqfqiDypQ2tBfLb3itwVt4YHOMjMEO7btzBbppa9un5jJydnsZQ4VCY9/vrFxvf3vkbNNhVIbWud9my3mNvzh8+2exz7Gm5quQec/H0UBbbOcuPUKpu8YqtG1dpXFwb38Hw0s9WnZ5svQmUN57TRqHnvK2g0METal9eebVh02rarVb1pcd6oe4CQ7AWqA92IocfMeuXZEjiTyNSH43U0nHhjbHdZeBbqzEZk99HHi+zELAT0OKeU905u7+3uh59s9Tiy2j7sVSjcJquFzy3Ui0tidtUs9OSCTu/kzFqn51ZptjzzkWu1m6W164UVu8J2y4UVm61VyS6kn8DTs82enm36NLBdVrcuDZlfX9r6tGflxZnVm32nyCCbt7YvnXcfOkA/QACn+cKzS6iI21RC7xeUbrt/4v0GdgQ7Yh8GQAP7+uCQiw511zFQrJBRGTlpBQpTPTLFQZDQoAp0KXgwmYxCCnT8x5mWbsKnRN+s1EHNmZUyRm5L5vK7Klr4vP4msVYy1ukMAUsxMYKflGkrkEX2bTAcXhIcbj/95LLv8fHRHp/u3YHkGTlkC+3oQ1ezZqvue5V9QIBKehoDPaeJdHTy83rKJc84w94JRvbBAX3UDDnVj6lulXNRxh5yl8+qGpXrcX3uGaoXQjm3gjKps9gBY1JNI12nc6XxyVBRcCTLQiUd35fBq+cAoCkjUXhAe0TrXRSN0KsgZi/Ksa4xSi8L8Mu4UWAHw16BJO6rueB5GZOo644d4zLGqPDV/kyNL+lj5lKOXlFmyHmP4Z5W3WgOuLbLzAgKZezIuS2sJEeGqp3SAAOf4VlIZNHn9AwCnVov/Z06zbVP0oqIdO5eHBchg1lOGe0PGa6WvWQCCxtx3xfnRnBsyHEjQ5615xqsD7k1wm4EojQf0EQEXRuowbQmL/johQpERu+xk0P7SM+uueenDCmuLfCtQCd/s67a37qn1lB7GIeoAgqi7ZDMYa54LtG1iO9cgXfhUsYhGaBzpevvKKeIzjThMxnlwagmQzLQiwXZGTJfXWYUFVstQ0BK65nuc8efMXCosWieJXNkRApzy/DWvMr5pGeVnYFM4T1skNTwSa+jMyt5nTqy0sASY5BDUPOv9XrZNyFY9Ht2hvY6tJRh/Ad1ckh80Ppq/NonkhMp/tYcaZ5l8PJT9hbzHO4VAnPpfB10WUyaUFBZdoIMf75PIIqfcm4EmyEkeqWNu2UDMTbt9dQRKkeV5lzvKblA6+/3jDaXnC7qeaU9JB3tMhnq3ug4JXjjz0wlfcxCXU3nVuYVO+327KLdsX6raa/6J3YGltjv7azXDZVJkYrZZQjXqAZ8Tp8rAkvL+dT2w6nlD882/XJrg+cnT6zaU3EUEw61doezQ+Ax9n31XDSo9NYbD3LB689eyU8DdRlOGQX8cCpsqLBarq2JcyX2BgIjzaczx/3YQvsVDp76QY67fo19ZJTA0crJai5suSmsdfna2t/+wfs8tb9/Z/tO3XvDuqNqt7YVeO3u0So3T7b88VfLBjObd6pWI5GzVbe82/PenxtwKtQy9HDlbJjZ7OnJGQ9aFbPNcOx0hMvp1Ersc5I9dysP0rDXGlCPr5ZOE9Sjohs9BH0Mz1VAzxQoC8FWK0glkOdZ4JDwtd6FwJLbPtWXPZ9VAx31lsS+mPU7hwUBjLg3n3uXuzhToBMiIYseqzGYAZWNN4snOBSrqmwXkq0ISmxhZaCX02bjttrl5bU9ZhXrwD5BdvFwZLvZ1HvKElz0/bsLNHE4yLy3BaYJthpn0ikAAy0jOJZ+aNhEOXPcLGyV7W3z5d4pIKkmm43Gxn5mHlyOZpkNMrNGXrEC5gsCuHlpFTLBnd6PnrB1p1W3ZsN2MBms9zZ+GtlyPLUCp3ujYqf9vtWbXZuQpPT6ynpvXoXes7B4cBv6nWV7D/g4TRABweHUJo/PNrv/bBt6JD3e22Y2sKyyslaj8CS95XBiRaN5SMbVmvzmrBO4aJS2gma9d2r9N99Y9fU3tn51ZXZ5bj2CqBbse/obkvRWyat+9jyOVW48ebFCERXN4Un22C9ttBzbYrfyar8GNsD9k+0/fzUbDD2RlKo61n+3GgbHGs6xWsP2rY7tej3LTy4s73Tsw3Jow+dn+/DhJ/v48VcbTWngvrBNTBiDZlL6EYeqy+mY9OWyzCq+xgdMQuVb1Ms4Y2ErUSKIPsM1lJAhn5FsmDQIIQesfECOZ2LygWSR5LH0rsYqXZXqXeH49DX0KDo09TNxDSVXKKDBa4fnioGpdL0VBEmxioIDsscUVOAZpYv4vHSsxi7npNtFld9WdfNZ4Rn0EzJTehH5iHOW6+PbCXrxpQer8JjLg4iPhfela3Xt1E7gOeRT8qoFVcNHXSifoDBf6v/UfGguhBWEOZUIJ50vf49wEP2e5WxPMcLxeGWzag4117YLiY/pd7VWLyglnCvpaull4WRhNOZANo72C5Sp6b4+xtKzVaCKU4BH+1XjcQdv/JdiCD2f68MjlgUlKskHKtzAPcASjFe2kuZRuI25lI+QeZBOFr7nvvJ/+r46qrjX9VIMlPpvX3D7C/7XfGtfKACjOUnXV/Oi/YAM1L1cz8T5cmxBMcF25dVGB3wfk5597OiM7KViFr3nWI9WGfEc2f7FHveeTrCCJQUWrUZow8D1sDeVjOSfQ6/jS4qBMeSjP6sCCZGZZ++CPLOa910PPee4jtPeUoGsOY+0/3NaRsRgLlhPfWIVLNF+5JmRr/hztV/Aeht6GuMbJKhL/yoSeXLyQSoHDNLptK3f7dr7674HecBsbfqsR3k9R7eDLWj9ENkf8Mf5XgQLxGCK5CRMWlRX0+5jPV+7f2tGAhPV7ZuQHEli9bqytd71hf23/8N/b//xv/uP9n/8L/+r/Y//8//k1U7nr658XvrdnuPHj7/+auNZ8AnNl6xzYZP53PsQjiczr7KqFS3HHsxFUW9Yhx6ORenBqclsRqnHIegom0syiOdaLYPtqz2mZ5Uccbwc9wO/S67I5uIZJSckM1MbEPWe2nSui2Mgmp/NWvDv6v/hvvV6fc+FZCTzxuXlpQ+UvhOpwZ4OXockFcJ6TQOR8kwdCSzo4VBtNs4zLMNKijNVslr4VHjpUDjgBkRFyiQJBU0aG5jIbXpd3SsVMKmykMKScjzQJCTWpowuXUtGYhpg07z0+p0DiNbn0znVWFPFJCEjgKD7aVNocQNYoGFYkpVNFm08SAxZYEICT5uHa3qprhtMoZ8Bgac///kvdnH1yqsk/uEf/tGqeRD0VE7BD+rBAygGoFuI2eWp05D7yTHJ+J5Hz/78AF7+ExDKaLC92cS+G3CIx0zurGKtTs8urq6t1+sFSrdEscoYVYaE76+YrYGw4DAiICiH5D4ItHoFbmYqQugBNPGMKZvMbH57a6vh2HnMmcPdfm0wwuOEIeuw6tzj5tl7RNgLospFoAJzSjmvDIqZ3kTNjf5EBDnzkMFYVj0QZO/eWqvbsXqv54EnqnBcoWCRxX4xYb22VlR2ls0WdvfzL3b3t5+c/q7bKt2wluJ0Oj2u3QiZc9ZrWq3VtDrlpPUy3Nv56cOaZnkqdIITginQfltAsYDRDq3cY2jAvJoFR60LrHoZGiDyhDSyI0jQbVrz8sxq/Y5V97ltK2QGz2x5d2+7m3tb39za8OaLDaCqqCzd0EZQO+CpZjbZre15OffqJ6g5CEKyZsxzo1qGCq99AMeY1sxz6+TETug1dXpmfTILaw3/jq1G3mB4fHtnw6/3fq9Wp2mNbtsN6+X42UYfv3pgjX4C2xqZcFUr280AYmioiRFXrVn9tG8b6EhO+25EorB2i41Np6F6h7VvesVOz9dwtpjbZrq0AsUNHQeGSLPuxhrGLgbkbLV0ZeXKMVI60tjaS6z35pVmjJlgLPcj6IBi9j5IUGeUbZvQTJgoiXPaL2w1mtqWoBiO6TzQRTCWOfQ6tcIN7GVl7xm8jV7XGxRW6k3LyNRA1hfw4ObOMbsazp23v0kfufXGtuOR7SYzp0wks3I821r39bUVb68tuzq38vLSMzzhtmdIG5TwliBJ2GfsryUc+cOxB2Tni5gxTr8taDAIztRrHkis1IqQVQz9Uy1kC4oH/qA8k4wYyS7JVvYnFJuS1XznsG9j9elkBn3kCwUrTa+lP8gWGU2GYZ/VA1c6/3CuHJy980lwcMfydQUsBIapyBGNG9+RE5D3kUc4Z+REVw856F2Rkbx///VXN6IIjFPWDrUe16MaNIDAkJGEAzEA8siXH4N8yH7pPRleSpwQGJexk+q5g+ETS99lOEkfyZiR0Sdd5GAmyUri7zRjMDU8+I4M7RRcaw5dDsbgicaYBlSCgzwAa41H+EHBGmXcpaD9YOk44A1JNI4FYmVWCoIEaFNjXfiE12i2yzOpIjwN0vC6QPmxbtd41c9Q85oCPhnIWiddK80Y4zUFCmTApwEn0X1p/AKP6VmQ81uVBwogekAN+fHvUCwKb6TGZooBA/4I2XQp2NVYdC7ldBEGUVIK565WD1TMwnxyhOjMeHAs7hM+5zotVsb532Sq70OmJP84j3J2iOYuBcbH+O9gwEfZofWRLOPv9Pl1LcbhGccRZKfGpjAQ19b6SWZp/rQ+nF+dn/SscD2uw9ql2Wx8X5hYZzOVh8K6jNP3aqw8T4P1wmshiPqS/BKeNVSQqfcWPRS0H2WAa63duCX3JqGp1tnTPEt2pjaBfpdzg/EoeUzf12vpuUntBGFg7QftKU+IinST2m8649xPe53va070Xf7WeBWc4bsHY4zs/tg3VePUWUoxe2qo6fdUPqT4PZXdkge6dgiYBfl/vC8lw/iOnCuyt7QeIfEoGILuCIhyVPtZjia+JxmTzo/kkXRqakMIi2sf68zr/PK3AqlKvNB9taY+3thDi9dwCvgeJAEt2qT0IlXg6arbs7Nux96enXvgCZcxrAXOTrCloijKAZwanZa1ux1PjCMLlaqJ9ePQ8oehLW7vnKaMnk6r3UsPLD1nOteT7eI3VHlgcWxC3ytUOLUbTl8GVgOngpU96YZnoL+qBygIsORe9QEeYLzgW1gW5HRLzzV4KiSo7KxbzaySN2wNKXO7b80376zzp++s84e3jv0Lr3ijGgkqwbFtSKj7eGOLX24sG0xsVVAJUvFARoVeT92OJ0dlnJN6zVawSEDJOZ7YfPhsOU7j0dDGYHcCelsoX9a2ybZW1AvHv/WcKrOVB9baZLyzr6CGziqeuOd9JGDi2G9svX3piUrE1tc8Bm49+FSNfXOcsidWHkBpGOUqiWFOYxgoHALrBhneUJ+7gRtxJw57aGUIHmCXRSxqGf2U6FmbO97Ek+YOyUqgy9nUm9YgcAjN9TzgXrfwCG7EJFSXd/RmICARqRw9wOXCoeLPQ+ATZxh2RdFr27ZZtw0JEYOx702n7Z7MnCXC5yHqlQVJqpXM7VKuQS/YAp9FvQlfpGVF3dduQx8rflrmCXFUp2Ubs30js4v+qXV7Z5afds0uTq3SbVte1P16jJM+wtD6cU+nXF9tbT2c2Hwwtup0YONfP9ny6xcrtwurFmDNilVxvk3nVolV66kMkhxwXERAlipcIEC9Zb3rd9b57u9s+/6Nrc761m80XF9RWb1chgrymALiZ4Ijj62e70J1J/onq8K2sbLxdGTZ89Dy0cT2X29t++WrbQbDkNBGUI8E2H3o9+V9w9DH3Z5VTs/NeidmzaZ9Xk2N5LOPnz/Zly+fnXmAwNNyE3rRYg9or7HGrvdf4vweeFJAyuUzlW+iJXMqppDYJDku2cGZTOWe5ixNDpCMFGY72CWRJUgOcukiZIXaUAh7CuvINjo8S9KH6jhxy2VtrIoVzkl1snSePsPfwibCPMICqdyXLkJ2Cbel+Eq/MwfC8ZL/0tmpDuNZqTKUPpMfMU0SoqKY99NrqnI71bPcTzhTeFS6ip9pYFC6zeUEVZcxiKV5EV53/JNQYEtvCx+53Rb7f2ossgtcz5EQFdmCNI9aR+0XrY90k86h1rmkSve4PUdcX+HmdNz8rv0rm0vXFFY5+JqcCi9UqOtZU5zuGGQfMLnGqb2s/ZnirNTu05iXc3yQL1SOWn/h39S3KOzMWgpXH2MTPVuKtzWmY/zC9QjSpGuiZ9XcKHDJ86S4JfVF6HdhUX2WvzVW2cWSEwd7mzrqI2e99pHPhXe1CH4Vt6cS2j2CLvhUuYdfT5VIm5cKe7VS8T0QE6ucok8VnrtQlcffaeDpYH9tAtWp77cy+BShzDvgO/xW3ruo4iw2vKc9tlqvPMGEsfE9Chd4fhKlZcOCGYIfOlSQK2itdVCSBjLf8WhMTpAN6L3sqXssKs4KRCEuDEmtVvDFXHbq1mk1vAABfYgf1+UZsQcYlmLgiap1raNjuGh3qkIHP9VuubXJaOQ91fer4N8RrsafzbPTw7t9fmL/1X/zX9s//PM/2WY0sv/9//o/vZ8ggSefC+dX3nmrk6fhxOdyDPMRMjmr2I+//GJfv955gHA+C+fL8Xmt7mu45rvTqU3nc+t1Ogcfv+zIF1u48Ir74/Ot/amzwY38bwAAIABJREFUrLOos5ee8VQHpHJN60OP4mPbLpWD+DbT9yW3vOJJIF89M7777jvfCP/6r/96OGxyxqSCkEOv8k4dJCleHWY2lYx0Pq+MAinM2SxsOiZfAQt3SERhJMGVKnZNlCuSWCqoyZKxJIXAYZDA+r2J1gGTUZQKeBcI0VhNBWpqxMlQTY2q1BHQP+keMilTw0ZCUIZHKtRkpKYOGcYiQ12Oh2DsYqAkUcd9WOhwryCs0rlLFSxz1W63PGuE1y+vXtnr12/t8vq1/elPf7Lvv/+jPT9NY0+Mmke1+beNNAiKUGutBQAAYso4nS+nPm6CNji6yfKjRJNGbWTi/PrrBxtD8wWNxsWl3/vNu7d2enruXOAYAbo+8yInsZS/G3AcUCr0BkP/D7h35bleW4+mskXFFquFzedTy3dr0q9s/vhks+ehtRdLB6ab9dyDT9AKOOCrkq28s+k6NAv2TLFaPVADYIRgzOVBaLaqBEiqlu9o2FezotNzg3RXzW3R71v75MSp4Zr9vjXJyIJmgaqsWM5ZloXz5lPxZNO53f3wsweebLm0drceeElnixeKybLq5f5Uj+QnPf9JwKMSDUrGHhwJpW1jd+Owv2KgLJbnsy4AB54vR7BO5rZ4HNoCGofpwl/P6qVTiYDuXfHlVWudn1j76sx58R+XUyvYb6OxzX75bLNfvth2GGggVtuVWSd3I5zKDyrSUJ0z29pwRaBk7ZU5LozUcA9PFhQZgPp6wzlbyfjrnp9b+/TU+qdn1jvpezCBta7OxtbAwTeceOAJ7m+qLJvudChsMX62yec7q46X1iD6Xq/auqy4IoC+j8DiYjK3stmyxutr258FjvB6q2cZpXj7jc2omGB9Yu80CVvkZT6h6iQADP61O71gaNHTLKvabD/3Kiz26WI8tdV87tkXe5wh06lVnsfuiEDZuYKH495CI14PZFy89zFOtysbEyDNzHptAn6ZZ1B69R29W0ZjP0dOBVJWPfCEcebUjNA7EfgtSneWkNG53ywDZcyWir691bEA1yubPQ1sSyYFmdY4QPaFNS/Prf7u2sq3b6z+6sr2BOX2uTsKpsPAL824XAbSVHsys/HTwKZD+g6M3eDvnFJ11fMgHUHYVrfnRrYACM4EBU54duSyy8ZIMySZL/0ioE6fLK4hh9mxEiXwRNCU9fEsRBoQqx/HdGG8z3qpsoTrAFjIrOP+9E6QLpJBJV0X7htAMNdWZrcc7p6VRU5yzDgneynohtBrB1rN+eTJf4fGiHsTcCJAxXdHo4GtVoFWFue6MrkIPkm+QkUrmS79lmb7p05J6RXpEulWPU9qHKVgPAUyDtoi0JVOFOCWftN3BZYF6FIjVzpZ6yVjWHpRxhIVYJL7bijE7CuBLK92TahbBHqkT3MarM9m/j3hivT5U4MqNSY0LgE36R3XfzEonwbNUmdzCrxYc+1lfVcATxhFgO4AtqNRwPvCTzw768rffE6JH8/Pz4eMJIG6VB/z3ErUkPNAe8KD6TFxR+dKY9H8K+jBs6bzo7126MkRs6WYdznFtZ/S4ANrFbKfw35uNEPgS+sl57hw0fF7ep/xebCCyuTYYDfM60uggOonnF26droumqsUhEumyGHA+DTfMtS0d7RfmQdh2dSxr6zSdH/pGmlAD0ecxpICe66l8+n6xJO0QvKDjHF+F7572e9Bx/M668368k8yQgYwn1Hg6WXfvAQQ0XeMoV5rHdZdckL7y89ULQSPJX9To0WyVPshfU6dWY0rPUuaYxmk6Z6UDDv+qT3lhnF0qmm+VSF2kMNJT49jveKYKAZiWacwR5Hio6KecS9VMjLa+Y4wgGwl4XCNQ/tP50ivK+imuZOcxM4An6eOttQRo0DssVzV3Pq+iVSLcrzJeSf5q3uzDqmjSnKez2kvpgakdJHkr8ae2mvSE5KNWn/tf18PnOAROynw5AGP6GQlEYnAU7/d8Yqni37PXp+cWrfV9oonnPY49r1/UqTlRAgQdGqf9Dz5Zr1b23I6se3D0Cr3A1vc3Hsgao/zmirxaC9Jv+sZeMbl9iWxRTaH9irvQ/vcpAqI3j44VUjYmS08kcidLshN7zmUu5PLEyXAt7xHgtyBgjNkm6Y6gt9bUIDWOlZ2+rZp9Kx4dW29P/7Bqtdn3uu12Wl7leJmMff+tYuvdzb78RfbfL13Gu3dcuZUO/QqKtpttxMMOwGHKDeI2er0D12B+3ah/+sYDO/BMwI3ZOOSCNVwesMMbIttsDdr0DMwJgCqjyxBH8++zgjghGCtOz+ig43PSTfkedAX/n7sm+CttGLFE9XxrK0H62I1mzv/uTm4cxmSUtTwXIEnf8+prhs2hV4HuVALyUUkK8AI4VRBBMuguyIsQ4CK3qW7kGFN/yfYJf38Ryo8gjckegl347zSNfxs4cto1myTZ7Zkf4L2QkNkp1d2yjrvk7bzbG3osbk3e5n7EHSq0yuKnrqe1d2z5X5nMwJ93gu4Zqv5ygNP28XGrGbWKGseeLr2fXFpC/oGYr+SMEhiHYGAfZgn5nE7mdtyMPZgWG02sfEvv9j65otV1zOr5Di6MsvJTlysneZP/1I5pn3L+fOeXiS/0pv35NL6f/6z5d99Z1N6PMUkLmxPAq/OXBmTv6B8xQbBu8r8cv6wgQqq/PYrm0/HZj/+bMvHZ1ve3Nj28dF2k3Go2KTPU1HYKcmEYApsF9as3bb6qzdWvbgwa7bsZjnxM/f57sa+3t7aeD72+SC5z/fHgcoxBBddr8QAlD8vFPcxwdT3cXTaOk5Fr0bncho4kZxQNb4q7jWPkn8KLqf6QkldvKZEKZ+XmIAkVgXZHLqHcHMqT4TFVH11TDmb4h3hCp5RGFsOT64pmyL1d/l+jdS/8uvxt+So/FSaD+4hDO/YhITM2FNIsk9ygZ98f76kR2bAdHoevRcSRyIlZ0zU4TMEnqTLhLWFKfSc/I0cl90nHZ/qZuSS3hdOTHH+QUbFxJsUZ6brkJ6f9D58ZrZY/abFiXSPnlXYJ9W9qb1G4EnvycGsZ2SsCvClc5fq31Rva66EDVnTVqN9CPyl5/+Ak2IWgZ5L+ER4ldcVrOR6Wjuei7/xwWhPKQHo2H6Urad7sr+4Tpo4I1yrvar7HONorfth7xIciftSZyi1E7QvU+wre1d7SrgmDcCl9sWLrf5CGa19nvbUSm1iYT56wIIfhAskf/jbCwCKQAnvOjT2ySNYq+cm8HTYFxFfIN94Lt/b69DzmH8KPMlfz3x4kD4GnvDXuKyK+NrPPOw9BO9icMRlYgw+TWfT0B+T5FJ0GbK5Xnc84smgyADHQWsr6nWnBWXcaQsFMIPbyc4GtHAfHH485s8rpWIfP/drATvQpdXMP9OgB2gtszdX19ZptFz3omt5LoI66HeXLREr8DqBEmFlnkPnkWARdMmPXx/sgQT7DSxawc8dcA/FOyRO555g/ebbt957siwq7j/snp1Y7+z0hWJ6MHSf39Nw6IxOs+nCe8XjP/7w6y/2+earr9t4HPyKoZotJAEReFKvL/yk2oepjNCeTosMjmVsKh8kZyQ7fH/FRM80mCv9wE/fQ+zPlAIiod3kGjyjbDWdCf/Z6XQ8dcc3WaR9efv2rT/0v/3bvx36aUhYpcoqPezHAFqfV9abBJMEIA+I4MAxoI2qwJOMDik1ZTAocCUDn2thuKTKRYaiMti9KVo01lMDSIJEwiYV5hJw/pq4QGM5qwx6OWLEVa7JTxWTG95UXyQ9qDR2B8uxSkAOBRl5AiISKKnyERh4MTYB7cEQ9jWAHi4azziF+OfgM9I/pTz+vNdsNgyeX4TQu/ff2vn5pZ1dXNkf//hH6/dPDAYtBIIDq33ki4dizoIDhJwq7i1nK8+CAMMh5o3M4ZZmA2eVUPmyWLiTnDJCeDOhxqNa4+rqlf39X/5ib96/9wAYjl+yQYo8Nk2Oz8GeUNYPz4vA4XlpkMr1CEa4UIvN406abS+BJMAyX88sozx1v/OMx/Hzs3UfxzYaPtmahrrujF85PSOZ8jRG03OVWQSCGF7wqEbKBYR4i+y5XcWyVRYCTzit+12n6ctogtzveaVTrd10qoEN0XtKmI3y1BBkhQpkMZ2YzeZ2/8NP9vjTR2tgC9UwhrYesPNMUE9bCzQi3rfptOtBlGqnbTlBVmjbSuYo0BUuCKYl/SXC/nwxBitUx2AsL1cvwaeHgW0HIzeWnFYCIxN7gcokevJ0Wh4MIlt0Ul1bbWOWPQ5t+ssXm7pQ3lhWJ0Mvt12rYpvFyoMQY9YGig7b2Gy/sQUO9Dxk4XGPYADC3732vYJzodas2enllWcR0FOo0Wz5XkHh3X29tfpk7NmKu8XKZo+s48JpNDq9jgc21oNnm94+WjFbO8gh6AQFBsaElylXCNxk1uieWHZ5YSvo5K4urdM9sd2GjDqyNuGO31sFI4x+WfDmxuBpdcGe2ttyMrPKZme9ds+VqaoLrJG5oY7SW0ymtppMQy+CzdZGgyfrxGbKrIFXfVVeqEHZF2X3nVeWrRs1u19NbZntrX9+5jKFoD1NjKEpHD4+2eg5VBe6syULdDOUwjOnUPY188IryAgo0eOAs9qyQP1Xg46E/lvTiRuDNJHm9dU+t/rpidVeX1jnm2+sfHVpm1rT1gQEG02bLYIB4UBzOrfFdGbr0dSmD8++3pvR3Pd95/zcyn7PKq2mNfs9p91jn3LGD8Cca0aaUnjrXebE7MJUPqeKDAUsYCcdI1nIdT1rkubZ0TFIhqN0EGcQGk7ek3GoAIOql1hvOTJZcxmGknkEnvgnw5DflWHInBDsE4gUHzo9OZCNLh93IXDFe4xhNoMvmKabW3t4eLDHx7uD7Carx0FTDHhxL/fXRB2neUkNkNTgcGAVDTiBFRlUqX6WvOD6rIccsUHev/QhkaONuWLeuJaM6dQI0/oeA3UBITkoU90mvRWqVoIOk86TPuR+CiJKHwvLuBPIAfILZ7L2ljCMnjPFBTKutL519np0jOpzcqRpnuXs1vyk+IHkJunzsF4hUKxxyol5vB6pI1hjSR25umfqGNc1tQ9kZMm5r3Oh5/egRUzccWyrioOY3SfcdHAMRpwowzCsy0vVmhz8Au7ab+kzKuNXc0V2dRo8SfFReo7TdZGznGvQgye2sYwOzlBBH+YcORyCvccGtl5TUETfYc54jfeRv6qoS9eQ9/V54VgH2ZHyWfJQQcN0bXnPE1sO9KGBaio1+nUm+QwyQgaQwL7WL3UgaH60Rw/yLguGgYKfwpySIyRNhDkI8+ZrGwN5fBYnrRtXkfojvZYbpDiXI77Q/tMc8n31VNWcyTg/OC7i2T7cO1JkpQ6CFP+mcird7zpTkhEKhvF55k9GlGSUXtN+kzNBspq/FXTV/uesyNklOyCteNJ+TddFdDHpmUnlmdswMZguWyR10IHPNSatXbqfuafGKWdeKifV/J3v6pwpE585k42h86GzKp13vNclixgrn9HcaEzao/zNtdT4/OVMvjgQ+W5JRYf2TxKYYH18rtdba9ZKO+v17brXt1fnZ06116o3rILxS5BwS5IMtlqwRTwruFa6QV/ttjwAAi7MnkeW3T3b4vOtjQfPXjGzdvz30hNEZ0/nZbEOlfpc0wPMBGxxoEfHKMwMXq1NwCH2VyA7NvTEwT4h4ESAIWAEpwwFb+EoiXab9vTBgbANyXYuW2AEqTetefHKsv6Z1d68ts63723brXuAo0FDapyuUMStZh54ev7rj7aFmmw8seXtbcAm9Edtt2wX+MQ9EWmF/G8GRpA1lfRrdC1JcfPY940eVWSFb62oVQNzAxiYfj37QNtWjqceeAKPBzuB0p9YdYTuywL+OZyhQ6V2yKKn56V04g46PpxAh5YOmQfGCIB5pjOJSFTUb+meFDA83bd1brw6IvZjdQcJz1dvBhsGZxgVVVDi1ZrWrDfd4bQfjJxKfLtcBJyebZ0iECo2D0BksRI+Bp8V4HLmCRzHy5lT7UF5jfPJ5QiJTdneHWw0H99F+4096uwGkaKPgIkBH6GHdQVcsbzVtublpZUnZ84u0Wl1bLXd2Xg+82fGvsRZiL2B444+rJX11nqdU3vz5z9a+fraNq267fPCaR1JcvPKLSqJvCH0zmn/SA4jMJUTzGGv3H21zejBe0JVa1BBVj2Jj8BfKmc115K3zANr4jqtUnqQtPXNt1b9u+9sedqzKv1vmw2zrOKOUqjtnD1jHzLU0S0E2xbbtUF/VGR7K7crWw+fbInu+7e/2fjhzpaP91aZzW0PTR77CZ1O31/spUrF5puVPcO6Qf+416+s8eqVZc223e82Hrz4fPfFfv36xUZUPG0i5kZ+4FCMjl05buWYRYYRLMSOlJwmT0TYDPlB8JL3wMDChfLjIC8UhJH801nnGUQxpbPOPEuHyPkrjJnq9xRHpnpTOlVYQjpbGEaUy3Lsco80iK7gmWwcrk0SJ9eTjcU1pd8ZN76YwNAQehUGn16wk3h+4bz0+7IH+DyOUY1XeivF1axdqk/T99y/sQh9CqWvpFtT/KDrK1AheZPqPD6TrlGKnaWf9P4xHknxzzHO1HW17un7XGc6D+P3vRYD8FrT9D7pPXT2/P1tSKw6xheHPR1pBIVPpbeEUfVMel7ZYOgMqirqZeOgi9L9pXtiP2s8ek3rKGwlTCo9IKylwBPf4z0l9KdYk3GkmFFYSPgj3Y+yicRwoV44qW2veRZuZ3/p+tqXroMSem4+q2fn++r3xfPJ/pK9qWdL146zkdoG6V6g7UV633TuHH8XJHCI4jkkJevaJEDgw9L8OxUsWCZ+xq9Fov3LDcJzkDgiOyQPbC98z3u0k5wbg1Ju369CYqef49hL6kC1R0WgBTyEj9UxX6Rw5vODMZVBa8cnJH40Wy2/F7rIg4zYSySVoKdpxRD7ECOfdE90qmy0NEnAA1r+rMHW8970KNHd1v1zzBsJ36edmn379p1XBZfM42Yd/J3bEPD15GD54uO1/MxGX3dIniEBJSTDD58H9nD74JXrTl1Pj+QKff9CmwP3W/Y7zhjmAdLSvL1K/+LMiwW69JbMq/bl4yd7xv89eLKCnruVzGpgFat49dNkNrXBaGTDIT3CQ2UVLVTwSeN7h8mNuSR5+ZhKP000JTFZMlP2vfaLzoJkp+wQBXrlt5f/Q0kO2suu39ahDUJ69iWveY0Ck3R/H7BEWZZ7bqyb4vBn4FSjDAaDQxmeBNm/KwCPjM/UCGVh5XAQhRGDD5HWcKj1LzVklG2QBkuUSaqHXS2DwZwGr7iWJo/st1QoHCsGKSFdj+/KqHSjLGYM871UIbsBtt1YvVZ/iSjHe0lwMVcefY3l5hJmqSKVQkgdIRK83F/OJj4nYygFgoGfPwgmfwbc+AnVnoxNZYRK+b4403iuta/zN99+55VGJ2cX9s0331itVrdO+8TBB5njCCzP/o+Ucz5m71cTsmsFpggqff361YNL9HDwNYvGBzQUAGLopTg0RLSzStXv95d/+A/26u1be/X6tZ2dXYQIfuxTpWcWuDkAjWilLGazEOyCR3uxDDRs7AOCGQDHKpl1m9DMm2a566VX4JQfb0Pj0vGzZwfuY4Y6/XngFwYcKzPRK1eKqmdbwZ2NQqi3m1bdmJWbiuU7+i7VrNLrWu3i1Mpu12pXF9buda3R7vh7cAtAsUHml1dRdRo+ptHzwJaToeWLtT3++MHuf/jZCmzq2toNWM+gjE13fZ2JgGO00c+o3bI6wa5mzXasSVFao9kOfYoqmyRjJfDGIoxk5FLBxfpA8+VKYLq0zfPQOcArSwIRM2/I54afFGDm7vqwNxu5lYut2dPIaePgX903S8vaddtgo5Jkx/XHU3/G8WRoC/joMyggtt7vyZmaodbLQjNEAk8EZ3qdrjX6Heuen1r36tyrdxh/t9H2dZ2PJlay3nMyTNduJDDeWllYtxcqj6Z3N7aCYoXAE6X71cyWsacFWZsEaQgyNs8vbHdxYlOoMi6v7PTkgho2W88GQVFTVVYPBohTZaxX4b4Pj7Yk4AL1xWJtbZotxp5l3ii52Nt0PPJnJHs3g6ZsGb47n82sWSoLLAC4okqFEgZiDBhvOta9vrDi+txGRWZT2nqdnrgjAadro12GCqP7J1sNR7bZrm1BUAzAQadFVDPGEdmNi7UV252VGE/R4MpW0dFazSJfcOR0zgP4WnF+Om0rL06t9fqN1a4ubVVv2LZRs1qrbWtAM0blamXj56HNHge2eBra5P7Jps9DK7YVKzpNa19eWLXf90bXTXqdnZ640wnc5aC5GiqRXMYVodqJ1/mZgsBU/0gnpXKZ11JHOYE3elHpNZoQy9iCRgABhixSLxHpGuTh6ekpvopDQEUyTk5dgWKuh4NY4+FvN6rQa7Hq1OVXJRhw4/HoEJh0Whc33MlOW9psPo1UWub69+vNR7u5ufGKKBIAHKBHXm05xqXDpEMFMORE0/zJyBC4lQyQ7kt1oMCJnkPv6TuSx4BEzZk7e5JqKBmBqRGkMQmo6BmUfJEaATIuZBTJCaqxyAgQzYbGzPOl1U0yjGWApkYBv6f6WE4AOWq7ncApLz0qkJrObQq8+F17VPo/HZfwh8C09gqfUdDu4HSNWOT3DFJ9n/mT7tf6p2dERp/WTVhLhhROOD2LPqu/ZZzqupqb9Bmhajucp9hoNg08yagUJpFzXPuK3obcT9fWGst5Q8WGgpraT8IynFHwH5/RGPBrao6RfVQtp46ddC1ktCoTU/sgBeqaN+0drbWqJHmeNKPTnemRgk+Y9yB7EufGC5YLGXZcX04aGexcB9mkdZGxKPnD65pH7YF0vfXa8d7lOgf8FIPyPu84MWOCFdVibvzl9QNLgb6jM+r4dBOy6lOZo/nT+U2DQPouY5PhrudgfVM8ruCQ1kw/U3mVBko0BjknJJ/5PGshR5j2m4zsf88w01xIfspJRpa1ZJrkmPa39ig/tU66zvF3JEu09ulZkT3j1FNyjCbOENkIkh965vQMu5xTj6Lo3OFZtO898ST20tKZSY1PySTtFwWa0mCVY6pIl8r90iAqz5+uaSpntSeQP9r37oiAsYvK7JhtCi13v9O2i5NTr3Qi8HTearvxTuDJqEiL1HWBqitUJRBcAdvW+x13jBOY2T0NrXI3tMXXW5uPJ96/gKCEgmmp3Dyc2TzQOPGPDFYwv+u4GIiibyjJjRlJVqw51eQEGMA1UEfT8wD6yow8ro0tqXja7b3fqPctIqgTsZjvfQ9OKHCeW06QgSrti0uv5Gh+896ab65t36p5n1LsCQI/q+nE8vnUVne39vzjB9s8PHry2PzTjd+DIBz7H+cFdpX3p2W90H8liS670MuJams5m8rC5rOd9zOtNUrrdNuekKTMYfBsTtV+rHjCfiB5yV1jVAjlFN+HwOm/F3giQ/mAm6IPjvCVXqNSyyuvov2bBp6syJ1lQnsMh5Zwic6ekbzVbFmFxBjvLdqwstZ0h6onMOLceR54BRy9g7LKziu8Nru1P0elSl/j4NDz/zGr/AUPhco2MoACG3bFM8JZF9ex9dwptAkSsZf9nKHz+J+ZYd4FnecPaHmna503b604O7f5PrM6VYu7nU1xPpGdX1S99zDBTe8Vu1u7nXbav7D25blll2dWPT8xK2qhp9YyOB69SosAGNRIsBIQfFosrLx/tt3Dg2V3t7YZPNh8MTJ4DenVRaBsC3VidCwd4wvJY98fBHyq9FOs+tibf/47D4LZq2srCW5WqR7c2j7SDBEwxG7YUlGUV4xerdiZ7WrFysXUJjdfbHJ3aydf7m3y9GDLyciqtrWcwOB664mfVLAthwtrtRqeZEef2wlBxtMzK86peGrastWwyWJuP3+9sR8+/WJDej1HlghPdozUvW43RIet2Bc8MDNfhvMRg/Sc++PAE2uqfnmSn5LL0kG8747cWO0tfSFZLL0nXZr6qeRQl05J8VmKaaWn9JquJd2g9Uv1sXxjwlsah651TIMmeywNWAl/C3Mr2Jbq9fS5pbtcv69fem9qLoRX+Fs+Jz2DgmUesPRAV+ghkupd6TjpEL0v3chnFWBRgqgwV5qkJZygeUtxh+SBgnUpNkl1XoobX3CprghCDf5PXe/gZI+BAe0Tva77SM5l+xe2gNRG0/W4tvaeO8JjwgTfV0KRMCR7lTlizZlvHOu1IjBGyWY8tkXAialc0N7UnmX9+I50/wtOj5UlMO0kuEa4WPJbWDq1WdP7uUyLWFIJXeqPiH2A7xLbnnUWZtccMiaCJikmFZ6TLSs/sjAC7yvBznV3pJ1L9wjX135l7lVQcbw+LnM2L/3jHK8d+9Ez8Ey6X0KSjD8zCTYxWMK1qL7lvsgozT9+GVfHYBR6xOPToco0vkZlkM4JtrwCaZKLYAH++TNXQzIRyurgl6Hv5XZjeRJ4AlNyzeGEqtpF8PFSEaVeYFEX+fmKAaTUJiERxCudkir8oB4j7SVtKmLQe7HaeEIKSYbOFrTFlkInB2rEq5O+fff+nb27euWUunvYaebTQ29vBVGoYGJOXQaBwbyfe8O60OZut76H8MlBDenFEuMQDNqvg53EmYHdjOdhrk5Peu7n2zcL652eeLI4fmiCb1TJfv74ye6/3gYaYPBYtWr1VstW6DbaJ1RzexoM7ZcvT97/mwApvn2S4L0gw9tS5LacBwzPP3xQjFVVsYdn+//p8aR15nsqTkltCLGaMZdKslPsgOecxcCSzk2qv3xPRpmT2nVuDxVFsVdjcD5I1JFDqkxLDULOhlRI6mY6MMdKSwZVyEwImSoeFYwNvoIQDIaLPqtDy7WZXGXnSZjrHgp2ULatTaLr+uFQqVg8EKmCFajVZ6S0ZCDy/eCMD/RXLCTvORUhvJBFGSrEVkurUS6u5rhJU0YZ/WQceuVCGfoD6V6aTyl8vZ4CCRnmUoAHwJOU9nLJlK6Fzck1gjAPzixK+abFAAAgAElEQVQ5DHSw9NxB2WJIBUdp/+TMer0TO7+8tj/84Q92fn7hVAPn5+fuhC3rjSCkYlNHN5RjybrmjGDS7e2tO0sJBE0nT67ADvR3nmUdnHO+KbdUxLec4u/t+3f2+u17++77P9qrV29CRltsTidlwbOkNIwOKqg4WS5tPKSR6OBAY+drsApUgzTGDXvZvF9KRuADQ+vnTzZ9erDR7RfbjIaw+Bu0uWt4uQk48BPDAFsWwwUQygfgBi3CWIyod1a1etGyCpmY7Y41Li6sA982vZ06HSuguMhy26AwoIcgS6pGL6AQnKTaaTEe2fp5ZPd//cmGHz9bHaq3JhQim2BAbKITAl5xBKTzWhfW7PascdqzDNoBN/gK5513ztTyhcOavRH2eKD08HOLwRwV/44Kr+nc+wftyQTY7GxzN7DxKNBu1BDuBHg2K88cIJPPs/agZBgHpWXNmlVPO17ttWBxyULk7NNcdzCw4fDZluul0XpwsprZ42waaDQsc2OcTDueEx55D4L32j7XZ29f2eXrV74f5s8jK9Y7a9OIdzLyvl7sRahaoCbDcdHp93yNx79+tNXTyKrLmBlcVALfOVmlm0D7RxZh9/rKKpdnNmqWVu31rN8/t8a+sIfBndPXNfotN/Rd4eMoXITgUf3LvU0HA1s+jczmK6exc4cSUxWzJ8mOwMip18gKzJ0/HsPRq/KyXQhmooB3sekrZ3hFLofZqtKx4qRj2fmpLbsN27Sb1rq49KAPjgLbrQJ1xtPA9tNgvD2PBva0GLlx264XZrOFZcOR5eOxZ9A2ipDlUqWpMn27YlWJyySINGPgmjNVNFtWxWii+uzszMrzM9uSBdcOlHnW6wb6juXKZs8jG98+2OTm3ia3jzYfjq3EOdFsWuP6wsrLM6cQqfdP7eQsVG2tY6Dc9yXOoliyrUaYGovkqWRbalzJ0S3QJn3ispVKomnIOPK1W4VsG/7hfICGE5nFNQTAGcPJyYn3mSPwJBApkOvgLdJfONCL9GEaK9dSxS0ZHwLu6IKQ0PHs93N5gvG9W7texICmgsoDadvQoPfL55/thx9+cH1M6bjAKxk9MrA0Bp1j6WxlHaZgNsGwMeAVAmTSqwKkMhRktOl7xwBC6+JOlqQShM9rvo6doZoPAVoZCjJUpScFXI4NSOlKdCrvyfCV/tZ1lfnD+9xDBgBj1T+XG5GjXNcVGPN58b6pgeogdfbKSJNzXMa8gJeembXVnAlcu96M/UiYPzmZtUdT41fzK4yV/kzXJMUPmnfuI2wn/SkjTetaKxsH/JI+t66XZurp2TSGgEuC/uBeh2eOzUR1LwWO5FCQEcd16GHD31oD7SHhosVy5sajgLGSkVw2RccFNJSaJ2S+xkJ/MKpCdWbSva/XuI+ycfU9PV86Z+nzac9oLOl5UyAqxaKSVek50HiVkaZrCv+mTg/tP+13JSSlc5buE60d9+OfjEnNKT+152AM8M/nkVLKsdlL3xsqp+VMS41/4VfW9CWI9nLmNV/HDi2dbckcrQM4SnJV+4m9q/2X7vsUvysIInyfyjJ+l0NQjiplq/KeglG6H/fgdzlHZFxr3ZirEKQMelp2jWSl9pfmSXoo3X8v6/5COyRbR/JO68PfVMDKDuL6kjOSR3xWskTyRfvZK6GgCI4yjp86X8LfcuzIPpEM0rOnukP7Sc4nyQPJQq6vxAOts3j7ZZNp3xz0+S7IX3+2WFkKftNrNIQ+6/fs8vTM6PF0dXpiXRLf6KtDwIOmzB7koVglOHz2eeb9BqjwmdArKQefLGxHv527oc1v720xGXu1SFb+toeHxidMUW+EajnNt9YgyC56HW1DEIceTuA6Puu9MQr/786SfcB42E2ehLdceaaw46Yo+zxzGUwaHSwkvPnazte2LEIVR+u7b6397r1VTrpe7UTCGfRmVLDvp1PbjQe2vbu36adPtrj5aoungWWj6aHaBQfHMga5nQYGKqsF1T0hC5qfZAIvozME+bnehiqkslazFowN9OVx1ojMabDpDUtGM0EKMC4GnTfDJj8r21k9D/rF8YH6IkX7z+c04mV+X+9CcCeLgTjfo5vgZCMY57iafUKQjIp+spxjj57jPcn9XG5V6ZnUdDvJq+17px7g2UKLXq1aj4DFYOi2CdTmBJ9gvvB9RIJdrBhN8RHzIaxRzUOfMtbc1z5W1Ps+2e+saNcc63u/2Gi3Y3+oR3DXgpPXA3W10vJ233owC5xf2Xi99TlmbfA9eLWcenM4RRCBm7XtZ0vr1XtW6TQtv7qw1ttr25Whb4rvKZwE2zAfnDESH0nORJZ1pnOb/fLRsq83VswnHniawQyShTn/9/w/PJ+PxTLvIYUTrKyQVLm3vNWz3vffWf+7b2x2fmnN/onlrbrhAl2zNzgzlnviJcmdUN85HeFibtvhsxXjse2fHmz++GCNu2en3FtvFpZXcFTuAnXkPrO8Wnq/K/fPQKe/XdsUGsdO14Nf1XbLZt22B6R+ur2x//Txgz1Npy8Z2pFmT2upigECg4dgz5pg2QtdtqoFXMY70Vv4hyxQUrT8LcIHfn6SZBT2geSb7+m4d6TzD/IwUsFpfKnslFyWTJbuErY9xsLIdaeGj4EF3TPFmgrC8JqeQThLmEKBFulI7Wn+1rWF1bRXeV06SrpSvih0qp5L95Qt5vpkuwm9mKOdpb7iPAvP2Ol0D0l8CgJoLEqKEK6VPj7GYZLpXE+J2ZL5woDCHMe6XGNObYoUH2ve9L30eq73a78NTAj/SWczVuFlzUGK9Rq1F/tNZ/IYH4l6UA5jjZk9wfPKoS+sJXuLtW/ExLQUt8gGD/7DECxJn5m/FYQkWC6cxXV1D+7J88AIokAl1xCmFcZNz5DwldZP15Xs13fdfo64FH92SrXO9RifcIqCNDqHmnfhQ+FkPbNwZrpnj8+esBXj4P4pfhBeO+CkWEWvMy/bTdjKKa9jwlrQf2qjEhJInOY1Ut9BN+r4jdfVzym2WnG/Cm1C0Euxb5rkt7CeME+6V3EVym4j6cHlTgyQkWQemhVuEYB+T3S/9hTsRhsCTwcmhVjRHKuSuQ86QPJBWB7/moJVGovrsEMLmVBl5DJ3he1IxRNydOOBJx8P7Ey7nbXqhX377q199+aNdahKZ89mzOHaaQRhNRJedzySvTCRtRoNa7QJzJXutwl96lfOREMAirmors3mUPaWuV2RZOH9DJfuv3QfT4Nq+NIDT7REcZt4vbHh07O32uie9iLWoH98y/3DMxifKkE3/no7so8fP4Z2NEXNMYX7JGJ1PfajdIDkW+rPSH1hko+pP0K/S5/onMvXgX7X/tUeVXKZ/02y0RHVnuSQMLPOjuws1029Xm+vwyjBJqeEBEWqLKSwNFBl3Orix4NIhaBuLOUVgiIhiJN+TsKa+yq6nF5fgsO/n4fvp+VlUgKugCKliQ7y790rnWze53tyVEFzJtDgwbPtxoNNOuyaM64vY0vz5wovZpHKeDw23rVIGrODxRgx5z2eUSBCz5AKqTTw5MJ/F4zLcIjD4ZNDj/eDsghjDQKFjONI/VOhr0zbuv1TLxV89+69c3QTdIJ+8fzywmq1Rmx2FwTSajE/UEiIYo+g05cvXzzwNHy6OZTQas9gkB2yLJZbqzcadn19bd/84Tt7/+139u79N35/rxKKWXA6INoTEpZcx591vbHRYGD3t4GaigPD3OFkZ5x8rhEz+5g/3/OVvS3u72369Gi3P/7N5ndfrRkbsAajJZTa+xzGQCjBJnrWwJVOc96w/4mN1Kysd61S1m1Xb1jj5NRa0Az0O17xVOLAMcA/fOwbD1RBCTffjl34egXWYGCjz1/t4Ycfbf3w7DQC2zJUb/k4omMXI5dsPxfoec3KVsOKTseyRt12jK+oWr0Z+FS3zeKQkaxqOM/FjGcOSghX5E5xvrEdgcQ5jYMXob/O52cbPD7YHAcIhj4VSvAvYpx6IKzqNHfuPKbk9aJn9fNTD2hxXjLbOHf8djqzzWTi1T/02xoupvY4fLIB92FPbvfWLGu+XvwOIDk9OfF5Juvu7NWVXb555ZSD09t7yydLa+wrVmzWvs945gaOe9tbq9O2drsZmv99+WormuguQ3YKPaXcUFpvnUpwku+clrBzdWnZed+mzaqVnY61iob3uVpMFx74apx2rNnreCkx2bM03oUjvfrLrU2fn73aCdoXKAtJd6VCaoXTeRMcy5TEB3kXMop0FllTsh1o8gx3K/uoIKC2zUID6osL29VLW3ebtuy0rHLat87VtdXbXc+OWA4erTJf2+ppYKvRyNbzmT1PR/Y4p7JsYxTv5ou5NSYzay6Wvr9RitCBQDtCZIVKG8kWUYmwJk6f0Gq4wtszpmYrGHSnJ5af9L3Kbnvac0OWwCIBQQ86fYYaY+j7wjh/tdwr/1pvrq1y0rNW/8z6UFC2O2a1xkFx+Z6MlU8oa4FuydNUwUpHHM5/dHbLwOFa/v1sZ4tZaGbrAHENb+7Y/0O1B2DgfKfZ8Jwbgp4YPAXlYdHIFsDkWnLuMUfINVEqyXl60Bmz+SHjjGo/slcmk/Eh2QInG2OGkvXy8tIaDei9pjaejPweN18+2M8//+wVpFy7BoUQ9DO7te9vZbtorlJqJyUdHBtL0neaIzmGpJ8PoCNWKkuv6XMpGEzf+73AE6/9HuARcBfY1Rqk+l5nRHOZAhldVyCf9+Q85b1UTzC/rJN0unSi9tMBpMcAipwOjHE0DFRnmiu+I0OJz8mxKtCsz2leqMbR/vk9B4KMqXSPpUacruOANVLa8hpj4r9oJGTku2ERHaUypFM8wvtpoBanmfaDDPQUi6QGdXoP6XICT8Ju6b4STuQ9BZ64rww85pDPEHiSI0Y6XffhOajuw3DW9YSPdJ7JGBTGCs8erss9OUtOR5r0UUlxZmrAp3tb66R7at8Jd/E9PiOArzX38cJ7HhOQZADr+9rbwozhHIXgkDBZCtJ5XYFNPZMy0FhTZaYKc3M9Ppfuf15T4EnGvsbDezh+/N6HXJTYjyVuTBITtB+1R2V4yEHxe5ha+zrdG+l1hOdkC8iOkEHOHImm7/fOhq7P2I+DwG4QRmOcz2mv8Tv30ZzqPKX7Wg4Prit5cpBxW52tF8ckSVVyhKR2hHSFxi55p/OkPaZzrbOXytDgUAnrI1mledOc8z0lQcgpIsoax3+7UK2pQFlq/PG7Y7Qki1drq3MmeaE51evac5pDyczU+NUY0/2ezovPG6lekrvqQUC/z4jRwYJX52ceeLrsdO3ypG897K+sYjXsQ2wcslVJzqKaAwd2hV45das3GzafLz1xyOUwTaEfR7a4fbDpbOyvrzahmik9g1pPPx+bUO3v/zhbMCkQZCGYR9AdzwuZxLAoUGFJMB4HGr17KiHZzZ3VsC7kFXdYkMxYgSI3Vmi5/sFhrsAT34sOEBj7SpJ0vnlnne++t8rVuW0aNcdlZBCX1bong2XTma3ub213/2C7u3sb/vqLjb/eWb1oeODJ14BcWSpxcEw5HXfd1su1TaZTm+OEQU5SAYZzI2ZU41p3+7EWaLTq4DPmF+c5zn/wLsl/MDIQACQgFIMuVOPUjCqxEKSQY1/Tyb3y6CB0ORXtVQJPspPnUPFHemCXH1ynylzvQ+VKpOpyHRczliWX3PlILyeeHCfSxZk16R1c1mxjBI+q1iCBh2DgZG5bMCFZw7OZJ4cxJmcOiI62wz5J+gLl++Bw30f6cuZOVOaMqV4PPQy1ttAWLnGQETQrq9aygP9cl9SbVvRO7OTb7608v7TBHP9GoPvH8QVDh864MxmQEEPSHjh2k1u127bmuzdWvTqzHT2Ao//Ez1donOWyYjkLNNuOJ8cTW/z62ap39x54mk0fbbAYBaean7EXW1G6SWfF9R6JmXlmqwxnn1mO3VK2rH31ynpvX9vs+q21TvtW6XU8CZK+TGwIAk9ULc53C+99uyVwOhza5vbO8ucnq03HVlnObP00s9VmYdvd0pP0qPDwZIkd+7Lws04IyOnOoQpHBzZblvf6Vm217alTt8V+b7883trfbj7bcDELPaXoM7Wlzu+lGoP96fKVDPRI1UyV2iEgpYrGqP+910lMYmLPKWNcuix16AszSPdKb6VyX7JfOEM6/xi/pBhBCRvSCwdhdtDfwYfG2JR8Id+LZHGKLfld/iLGgZ0k5zuf1zPJjyTdy9/C5KnO4Hf5F4VLXBbEShX1+5KPRr49YaX5Yu7+Ielg2QLSM/QJE2aQvk51ZLCZQhBWGE/P7f7BiNWEkVPbnHtqTTSvwjMp5jnWyamuTzFxqvsO/sJKCMDoPqk9pe9q/XUf6V7HMzFxWDgjxRXCgqldpPXl89xTto/sKL0v+UsvvBSz6HWtNwFqzV1qqwgfU10j/MFcsw+FFbBdTvsn/toxk5X2uPZmel/hbr4jFhDJpHT/a49pvtJnlZ/AsULsScRzyrbiu8Lyen6NW2vHT6fLjwUFrLuCtnxHQbbjgICeyccVExVSuyTdayQCH/r5ENhB78UgrNOzkRkbbT4C8v4MSU86+hLxz/3PtOSIiTDCXOAR7dffs9+g2A1+4tC30c9QtEVJ1MihfkXnqUIvmQtwBkk2Bxsg+lHUS88xVPZSLcpcpntba56eCbwx7p9Q72yPeeHjRBduvOI6VJKv3T8JHjnr9ezb16/totezGlSuBfgCmsuJ6wEF371yWZTpUW5sLQS+8aXj5wLvj0YTnweXfbOtJ+oUjcJef/POms16YL/ZhJ6WNVoVZHuvegIDSg5D/eytVtplSDqx3Oqttu1INqNvdRZY4m6HG/vbjz84+w1+OK9cju0VgswI8YJUR6TnMA0aSaamtq50luwdyQX5DtyfmeCfY/u0GfttpbJJY3H5FBlZ0nV1WXV1dbXXl3Bk8R9AikNLmcSpI0YH9kXwhyiqLqxDKYHO57imqn74nc/KYeh8hbXaIRCi99JJSpWzlIwEH5FBxp8qEAEuP+CioPsdHlTdSxMloc21EWoIDmVaSTBzL8ajqC7Z8jqwUlQEpyC94xlb7eA04TsKjqXBKgn/dD4l9LgeY5Cy1WfV0DhkJ5KxGsChb7h9EA4KPEmoMCfcA2Gv+ZFhW42BoA0OfxzB0RlydXVt//iP/2RFtWYXFxd2eX1lrVbHswnD2KjC2Tg4wfkPOFbFE1Hau7s7q2SBI1TOTICyDGl3CM5Wnrn05s0b++f/4r+0P/7p763b67tCOTm/OJRi6rDogPCT11TKCrCfjEZeaUU2F4Ybz9prd/xnWRTOFQ9QREhhlAaAt7HZ44N9+tf/20afPloXJ0xUGjS82y6WgUZBzW4RcEXuAREoBMIeKq3W6lqt2bW80bRKo22NXt+ana4Hnrr9nmfdrVUpMV8fAk+r7cTXhfJPAhjjLzc2/vjFbDD23lHr/STQIyQNrzGYd1ChQYFebbhAg6vd6nXLaoXltZrVGqHvyqYVskf9fEQnY7pfaFzLHneRi+FLxvhuH+kQh3b6tLLnpyebj4eW0ah6vbScgNNqYZvVwqpFxyt35qu1LanouT6x1sV5CPxNl7YvYiPc6cz2GDxk1S3ndj96tpu7G1tg6JIRuNlai4aAVBNuQtNEqk7yBlQZDWudBQpQqFUIOtlgaqvnsTXL3AajoTsaGt2Wr83JWd/3xf3jo9WGQ/8cVVnMAYE2Gu1SCbenUqvdsk63a+2LU1u36zZvVq19euoUJ0+fbiwf7Wxb3VvRbVnZbjq1BQEnqqWy9cbmP31yyr8O+6ta2mw28UqnrFHaZL2wfB2qSHGOLqCF8f6+wcAhyNKqlFaBj51rrdYeSG8UNSv3Vc/qGF/1bN+uW3bSs1WvbRn76uzC8rLu3K8FVCfLjc3uHmx8e2erxczmm6U9ryY23a6tMhlbuVhYaz6z/m5n/WrpzYihMCGPl15bjEWASWBNMrBkPxel7faZbfOa1U/PrLw8t/r5udVP+7Y66XpfJ6qbnGLv5sHmXx8tmyys3GW2KnKbVzIrr06t+f6tFacn3jwZOs9ut2cZgewYJPLzCM+9+hA5q2Gcq/gZgSwBZPp2yfnFOZLjUCBwhtG6DufX5ePWXFZ9+vTJbm/unGqPyib14aO6gr+RsS6vqwGcK/iAzJVuCPKn5fKPgJJkk8amADjX49/d/Vcv06Yqj3F6YI+53eGgqNvV1YWdnZ+48xygAch5vPtsP/74N8964ZlarUCN5pn3PEw0BsUxr54ackjK2JMOPdbTcuCnhlQKgmUQyVgUYJWe5/tp1pyAjjAB9/s941oAh3nVPdI9KGOs0+758yLDuRbPKV3GGBR44TVRSkiXugMqcpCzbgo8yRiWg0rAU3pZhjc/57NA0aV5Yx6Ei1KDNgVWMix8rirBkNeelhEjvMJntQYyENPMM8aktRFOY/z6fhrwksNCa5BiIgFJfgr8OgCMFdLSydKrMuQUNJJxeRxkoF8h99G5dGMCAynqOgFPvX9wsiX0y9ojcg4Iy/h67EPjXJ1nrqt18nlAR26WSSVHcD4HA/K3/Qw1b/wUnuDewprCltKX2qMHJ4k/ZfjHnpGTIsWR2qeaZ8adGrTp/LrDEi9XQrHhzrykZxv3VmBBwQOtL2eBtdRz8V3JQK4RcPVvKVWEm2XUZRb6FkrOYrBprqGvWK0CdtO55/eAO/eHpsQBRwZHqDC0zkCKjQ8GaNLjTM+mBsdaG1GjaG+l+054XTJdGFlBOclffU7BeMlC5lEOM+6XBls0L+l51hljr4Uz+tss5NQw5nc5RrRX9NzpntM8OSaJPZ5SQ1v2BvJeNpfOQeoAkTyRI5n3NPe+HnnoOaj9qrOTOjc1X4xXQUrZZOgg7TftP50L7WvGrzNzmKujvmrhPL44SQ76eB/op1y3NZv+E8c48wJuKqxi1xfn3uPprNmy007bOlQS4bAoCq9+oqIcQx7bwucaTMmxqmR2eXLh1THzxdTWTwOzp6H/RGaA4TX3jEc6R/KIZ6ICxOcKytwFDBgrd1gf7MKYlQ99s1N0kfiFbQJm32yt3e04tQ10fIwHRw8JXXS6IUvXXQ7gHWhiwNXglBiEYjzNzol13ryx4u1ry9+8snW/Y7t6zemnaeycbauOiav0HPj8yfb3d1Z9GtjjDz/Z89evltdDlT4BNk9Ia7e8PMxp3sgA3oQm3YyRABXVJ2REg00ZF2tDsKoo6W/GnJdWo7qFM7zeWrEmAW3jgSccKVVYEUT7Aw3cOuI5bBZnpAuOK69W4vljpbnvvd8JPEGrxr7x6h4CTaxvreo4nt5F0ChzTckgaGy0z1jbcpfbeLWwSrdj7devrSRpqtWystmxSl612Wpq9Sy3KgwGTwOb3N05ZTXBPBgURrvQw8fPUqx8dpkWq7NyMqwJOlIxRiDDewAFRzffWS9CTy/W2nELwd7t2oM13hh9tffEQu/T22hZ0T2x8+/+zsrza3uaLmy/W7p9BZMHwVJ6GjtmilW+VM51KlB4Z1Y/6Vnx6srWnYYVONmaDc+29j0LVXoMUoNXpYfXX75a/jy05uOzbQcP9vx0Y+PVFDdCcIzFZ09lt+S866/pwirNms1t7ZVdjYwM8brlra4nppV/+Scruh3bUfnVqDn7AULJe7dudlb26vZ8c2ePH361/fPQOouZFU9Plj0/WLFe2XYf+jNv9mvbZQELhIqpwgO72L70ZfZMd6z5rGqLomqboma7srTnfsfp1T+Ph/bz/a3vBe7vbhOqmWCcUPAhBp5UBeF6D5pEDyYGXIO6lj+DKkD1eFJwR+9JL7PH5biV7hd25llSfZE6qA820FE2ear7+F0VQJLRqZ5kLJ6kFjGE/D5KiAE/KHFOOl+yXfKa96X/peNlb+l53M8Qk7uEdXUeGaOCY3xGcy0si73LdfysRpzN+NzWp18urEKRMUgYRbqT6xF4SvGHsLxworCo9qx0o55PyXmae+FVnQ/h3lSXa46Ft1LbQGMTppPO1t/S18LbUIWl+E8JZbK/U/yUXvtwvU1ITE9tFj27Er2ObY90/MJEqU6Xvev6bxp6IAmHpRjGsW3slyYcne4Vx3KxIkp7gP3E2vKcTl+mKtcj/2yKv3SmtI81Hl0r3VfC4oyDM5gGujRn/GTsfpZizzaXHTHAIpuH6wtTCvMf43ftC+3NdP9zb74ve0syROvl+mAddJf2idZY8wwbkieziB47C3jVz08F1qTAGOY4ehd0JTJf+NH7skf/K4GnYBMHGca/GX3l479jWcQ1vWI+VgKCCRxnRl+Kn+28eqiodj0dK9kcG8JmkQQunLo2BrAO9sZiae1u159/Ph4HX1CsDmW+vEraKXxD70h0crCb9u4XhYSXJHUFnty/nOEz2rhepfdSdbe39xQ2vHrlgScwCrYh7UVIXpDd7dS1UEyOx4deV7ssUNcFPJy7r2u5DAmU7N/t49T7rJMIdPnujdWbNffdOB1xXrFyT48us0a37ZjU7XmwJBjQe8yHBDsKE2qNuifEbMGCWcX9VJ8fFx544l5lrRGq08mtQmZSeW5BfurMS67xt+sgkjUS9jjeT+WlZDlzKl0C5uf78uvILpHMlk3L3/U8UP2n/w8byg3Tl8SV32CIi4uLPTdikDj7uYACRXyP9whCibJFPJAKvihKqUOl0kYeQoYJD8f30qw77uMcorXQ3NSFVDwMUpDKTJRDSSWT2ngeka6GQybnlgwnKSAilQrc8HnuJYeBC4boQJABImOezcN1eR45rLSoWggJR58Dg0or8GjLmE6NS55BJa9abBfWtUD1oMWUApbjkDlKg3AavwxHMg4o/+N1N2JjBmtwqoWshjR4pXJrPgsAFfWhNq82pYTzH//8T/bu3TuvQKIK4M2btx4Q4JpTetuMpz5PVDj9p7/+v+5YZcxk9QeAEyKmUENxT66PASMFZRZKUamq+of/8M/293//93Z6RjVE2/djp9X1CMpYPdEAACAASURBVLLmRd/j+Vgr6PVEawXlGoGn0WDoh9GB1XJq3Vb74Kyk2kqfJzOR5sHb8cgGH361wc8fbD8dWz3f226/suliarV2zw1FBBpA1wUmPM/wxzeb1jo7M/rQgnvrjZadvIKfu2+7dsvKXtdO+ueHagqtewo0yNZy42Qxd2qM+w8/2uTmziqUkmMA1l+cHDofcjw4GGjSZHnvGZRk90EdkrXInGtbCfVCveH0Bvsy9+AXvatwdvk+gqpgFYCAFLUALGP187XY2HYwcV58GhfbeGyZc9Zv3RhoVMgeNDektjWaOXesc3nhtBE0xJ1PpraezSybz2z29GyGkZCt7cPNL3b7+OAUc+7YM+gKDTFqrUpu/Xrd2gjj63M3mtbzpWXrldUstyq9rtYbz7hcTOcBmDbqbmhlZW7tfs+pBm/v7mzz9c5yGnh6VdzSKmXujQwXw5ll653lJ20rz08t7/dtV5S27TWs6LdsPxjb7MePNmd/NRuuUBH0bow5/9rW1rOFVegnRloqCkW0kDjyADZkzlVe6NGCso09t+AixwGQ15zyBQVRwu26q5gn9LVb1rigyfCV7ToNW582bdNvm1H1RMYmVBmTheVUOOJ4eRrYghLg2dim85E9TwY2mI6sm5XW2G6stV5bi+rNSL0BLSNByvo6Ntb2TIqY3edNt6JDdDEPgdV62xabvWdSVlods07bzl+/tqxR9Wo91gLnz/3nLzagvwDUIpuVLQAaZNaWdatdXdv1n/5i7YtrN0w73b7V23UvHSZLhzXDuTemogyKhUbb9rvQ2N5lbjT60gxEz32JGXRyIAp0uUOrhAUnVE+R3UKDtsHTwH766YMHn9bTkSt8lzW9rl28unaaRjfqmg0763X9u6mjTkEM1zXQ08RefK5nE3or3nfnjjL8LCQ0fPny2YPyrl8aTWs0Q+IFcv70NARNgw5Z2ocP/2b/8i//4p+v14ORRTDl4DwlcMleikDaS/NjkJqsWCqK038poOd1qNbkLE+rhnnPjenI8ZwaXunvAhypMSNHEOOQHtYc8bcqGZDr9PgQ4JGekp5woz2pGJKOk16V4Sf9qe8Fg7R03cZ8K1CosR4HAlKj9Ph5uDbjdSdSpCnST16nwlggOv2peUa/p/c9nn+uK+Ar41f4QgYV35FDl30oA12YheeWXmd+hYFkcEpnKsCVBgLBC+haXkPea+7kwE6dsalxq2elWlrPx744NryFa6T7tDdlPJI9Rla4ApDOF65s48qLM1hni7VT4INrsHc0P1oXGXZ8R/Mm7Kaz6JjEA2TBaOO6ChgIA7mRFJ8pfY37eVJR7I+TPr/OgYxJnkX93+QE0pqH8UEZGGREWP+A49wQpv9B9tIDIQ04HAN9/a1n13Nqrwtjp1jbDYeo+zkjzJWctnJIHAz0hO4jNTxSLKxzpO9oTmVEH8sQ7qHvC/+73E3wSOqo4bOpESQ5I/2gcWkcsiO88jli/+OgEFhVc6a9m84t5/vlPAacjkwVXibxK72fdE8aHCWZwQ3aaaDNkzPDkwf2e99HMghTPRPGFZpHaz+lAR7P+I0c9JonGaB8h+/zGQXrtW/5jOhNmevUMahgvBvI0aZQsqDGyTX5x3d5BlV98nw6p2GeAoWeZJ7mSWN0514e9JM7APM8XGsRAskkbLy9vPSEpJNWyy77fbtq971HJfivRsVDvfC/bbkJVejrpQdNnIo629kqr1i33XFsNnkeej9Metx4vx3vlbp3nn0MZKPnE04aqmEw8Ndra653tiky769Dn9J8Mrca+IwxZwB/aE9yx9dU4UhOECgh2FBtJz2CsMUWS3fQS5Y2Zhub7zeW1UvvAVrBEUkle2Xv1Tbd9++tfnZurW/eW/3tG9t3erYvgg6o10pnIQCjrh8frTqZWf48sMGPP9ro109EHL1yfk4CEvbIec+26KMid7rw9WZrxYiet4HSfDod+//ldhmepbK37YIg0d7qRdWaJHcRvCKIQY8rKpagcKM/D9WsBORZm0gj6BSoWWCEoMLHnRCV6sHWZa6YS+/FR7Zy1bzvJ6wQ6xUytmG1PMh7txBiVRmsE9DWgFFnxN33G4OSdTkf+56H7QEmiOVmax2Sn3ZbW8E+0unY6bffWHF2ZvM8s9ZJ36pl020UKMYr86XtRgOb393aavjgSXaVSqTHcRtdSSRBVrt9VLTdkeT9YnGEbVbeAzgkAJZWkBQR+zHh5HKHEImpVKs1G+7IqkI3aaVl3Y5VX7+y6vWFNfqnbk/iHPv08aPN8Ufg5F3MrQS3099wu7RyvXeGBLZwWWvZyZs31r6+9GQ1khErWc3X3LOvV6E6+Hk99/PfYMN7P9Zbq9JDaTSwwcefbYXNE/s4k2jn/geqBmMCJoE2p3nHX0OV046glrkT0p2gjKXRsna3b9Nv3tvZybktF2u3Wxjftt2wYbaz6X7rdJnDLx9t/emL1QcD79m7G01sD5UugZ/9/D/DFNIn/GyRGQ42c5UZEm/XlcxmhdmiWrGs7Nqo2NvPi5F9Hj4ZBYvYAcvtzpb7rTW9/3NIrHCsQyJmDBpiD+EcPOCsWJ1NcFb6n8CTnM3IOeElric9KFnJ32liCvta+Fh6Sc8m+UAfX2Ej3hP2E7Zm30t/pTgvxbipDD7GDSRWKdghPSddw/dInJauEP7QGB2zxKS+39PxwkLH+CjV4XxG+ifFA8IBVAjqvikWYWz8rblJ9a3wo3CB1lY6UnpI+I77SqcdJ6+lNocwiuZWeEEy/xjb8zfXE7bSfKR+TupjeV0BQHSsfH++h5LATDqfh98jNb7+Tm0jxqukDuEG4XDZm8IC8ucyZs2P41FRdSZ63OVxZILid08QiRV/CthxDceTsPDEii6/dqzy5XPoQRIztN90X8e+MYlUOP3YHklxrvaCsG2630miCD7HkBCi8SnRSQHi4+9qLMgt17Wxl6UnsZel71n3b1JBQ7/GiN9VDe17FVslJhXJ9pK9IjwqWaN1E6aV/CAhIbVvNTfCd7M1/plwf9kxHgCKwRmnWI29Dz3gVwsMYX5eYWpZzB0/0JOwSm8vqniiXeVrALNRtHfkR5f9xT0W84kzYBW1muM1nlN9aR23/k5/Ie0xzTnjZTx+BlirSKEvLB3cUTH5I/aE8jNHRVP08/JZxsMzqoDGYxYkv2y39ur01P7w5pW18MeASwJXs/VrTa9iDxXq5snc08XMk0OYt3a9FSq963Xvyc59CPbJrzB7fvIYRJtk5VbHC0G8WnpPUQbYuG1FrWWkE62wd/YVo24NfIkfFcYlJargD8vzqhGM5vko4vjf/p8PLn89wTaWiodiqnBO2d+pPS/8Ldv3sI+i3aFzxDop0CrbQ+dE9gl4Hv8715AMT8+ocLvmXvtQ8tBtAKcDlt0UAtj+d7vd9sfhSzjfOBAEXbRxZbgoq8H7HMHNGRdDmYMyMvge0TkNPg0ISfjJIA0P/9tMSW0wPSDfkTHEWDRZvO+KKg/lazy87pXek+bXqWHKJKcGERudscohImOKw8M9MIR4ZikGgQwZwTwD7+32O6fge3GghMnWPMphdBAI0Ump5r+8LjCbOkkU3U4XX5uL71Dat1q9ZEXTbJt/IVgVQJOEmZ5Rjo3UGSgwwHtyljrgqpT2/fff25s37zzgBOXe1eW1zxdzNJvMfX5+/vCj/fWvf7Wnpyfbx+adfAbHihtz1RfnKHOkjJb1Ohji9JGi2ulPf/qTnV9c+l7kP6Dae0TFjBgZ/IzTQUIsGWYNJqOxH1bxb/pn/fCHTEpXlrG6y6t8UPjrhS2fB7a4vbfZzWdbPD1Y1ekTyLaZW7XeckOYiiOyzXyeMK5cUJdWdjE8Kpbtq9bs9Kx//dqKs1Or9ql26nngScpF4EgC1wGM7W2Jo300tMntvT38/KPN75+stt9anag2BB5J80XtqQOQaNT+s8CTYZS1Gk4RB92fB56o0qJHV4OKgUgdZZnBw8pa8FzaK5pj/3u6sN14Hhoy39zZ5nlgtoZ+BMW1dQOFCiwCTTv+Qz/Y63qvq8Vm5WuxmkzMZnObDZ9su5wbyvLjza9293TvHK1+dqmKKXJr5IU1s4p1oUqC4g2qNwxj+GIXKyugVsJhAYUdTlgLzihoD1vdjuX1qtU7LTfMnocDW31+sAoBbmiqtivblxWv4FmNqVoyy7t1y097Vu31nRd9261bpdeyChU8P3+22dMwZJBg9JKlt91ZrVK1Yh+ABQpG2a0YUa7Uc4JOZCZQ9hyciuw3OZCocHGwhO7LCs92DDQSPFPDMniVu13LofbrnFntvGeVixNbtApb4ojK2G9mFae22Nvk8ckrnuhRRhPewfDBnkbPNlvNrb3JrI4CJXsWuQ3lBuuFYVlUPYgn6hPGdKBDidlAZH5yXsuiaQsobQhkACbLunXOTmxH0ITqTjKMpnN7vL214eOT937D8bIhQ7xWtzEKqNO1i+//aGdv/2Blu2uVom4d+ldxFqE9IfOj1nBHkJrKEpVSMJTglAOUdci4d1nlDY1D1hCvycjQWdtXd+7ccuBpcNBvbTAY2YefPnjwaT56cPALeKbyrdXvWgsHxempB6LI8E1lN9eX0nbQPg1l1ylgFJBODR0HAJUQQLi9/eqBJHfu7UNwRoGSfr8bg0qBGuPm5mcPPMErTI8nV+r7EFjxsaxCBaeMKN4T2MChExKFXugCpV8F1gk8qdw6BTCaX66nz/ovyT8+I2d6avgJRLsrIDrvZfDIoJaxpyoCzZnAi+sMqivWoSnsSyJJWGcZHrqu5lr3k352cByrl6VD08+qakkyWntIRiTrpUQF7THtRzcidhHEq09e0j/K9XT1t3Ov6ROQ01zJaaG1k44WrknBoQwrBYl4Dx0prKSAFX/LaZLqEM2Rr18RAjcCshqf5i8NPDmQjAacrkfGaXr+0ud72YfBoas11vq5cbbnmi8BBc9cE3VEpNlL50rPLj0I1tTYNWfCOakxJzyZrm94LSQ+aL+FMYX50L6XQ0d/83nhD1XTpDpeDhS9JqeGsJ/OQLgHoD5gk/C9WDHBfKHjypDsonuna3c4o9Ew0JqlZ1xA/xg/6vw4BokGOdeTEShcLzmjMWh9NWfC5ukapHOouXPHdKx6UTBQ15ZhIjnF63xP+DR9Hq2/xqHxp+coHavsFu1Frb9kkxwCqYxM5R3n2/WiY9mAs7mmKMJxNKf7LNUF2ufImIOjOtJf8V4aCJZBqOeRPABLpwFRXZMx8dl0f+iaspGkV7QGWjNlvCvIeBzsEv7THMm+kqzk+/xT8oN6cGAH6Ds6n3pGzWEIrgb57bgtUqXzOQJPvieooolOOwJPJ52uJ4BcdLruKIDmrWaZtcAKVCxgbyzWnvgCVbTvl2oIPJWttjVJENhsvZKKoA4YDgdL6M8E3d7as1HJS3GZWK1YCXUaVGk40unVybgXK8uHU9vRU5Nkk8rW8QTU1wRCCDQc5ppnQE60Gi/Bb1+0SE0Uq7Nqq51TIhOsqGdVK3cwxmwpR7K817Ls6sz6b99awx32PVvX606Z4zbtdm/tSm6r6ciWj89WgX3j/sGef/5g05uvVmzphVB44Kl60rP29YXtWg3bYGtWyaw1ay/IBVvbkuTTRbDtqY4aTIfeV8CoWKqy56vWrNfcJiF5qbrf+Ry1yqpX1BAgAWxgz7ht5e2e6G1VutPFzy0BC8i3sR2ivqRah7cJcPjrUAntwIOlY06vbCLhi2AT+oyQX6Qah/YaRoHNcuEOsO0qOOGhpPEEO4J/9DPCOdNohd6715dWXl7YttW0+v/H13soSZIkyWKaQZOz4k1nlsze3XsiAP7/AwDB28Mt7i0OO7tDmxVPzjMiEqLmrpnedXMokZaqThLh4cRMjakNB2h0uhaIPKx3OBhd4TNW95+xfLhFuVig2e4cx6red04nervaMxPkDCSRuppMFPzngzNN1MwuJb2i9fzKUhb62HMwk9wqygrq4SaSfg/R9TXqr66MEjBP65gsJrj7/Amzx2ezo0iBnhtNYmZOJzY3zxi85bTUWzh79Qbd19fIhn0knSZTsV3giXYL16MWYVa6npc5i44enrCbjC3wVJuNsbj9aIGn+Jh0AdfDzAqEfGWrz2KmaGTslc5x9l+iPUbThvkSHEuj1cGMCWYdziGQNVtonp9h18ixJ314FqG232P9/Iz97WdEz09Il2tkRkXpKv8QF8eKT8kU2fJch8aBfXAj7IyT3wWeyloNi8wFng5RC6O4wKfdEg/bpQWeWCVnVIv1zHq9WaA68qwxvs8s5QCdxpYTqFYQrKQ0O9LpfwvYsCrE9w/l55QlLse5kqyktyVLJWN5DpSQLXwg/MHfxOdmU/rzEv5tY448PaDHLPqcnQMGW4N+aiGuOerxIrT+Tg5N+RdoM0tmy48W2jomNIOK7RCraKyS9aHu1ZyaT8ZXOgk36Rrm3PdVKLpGiIP4mgIH0jsv/XMKvIR6KdT1fF8O9dCG5LWVEBdiTs2bXgsDXyEGCnGa/Cq6b4hPKQtCHKQ9IOc+/Sv60ZyFv2mfCdvq+uH+EbYK8Z5eCwOaws7aj/y8yQgm4/rkdc2J1pHfEf4Nx6T7G5Zhewtvm9v5ZbatelXuC0s2Fc4Lsdxv7ZUQu2uPCEuE50Kv2Vx61hQFY8KkPD6XqpK434WRtXa2H2vO/yyswzmRnWWYliw/lPvqaeyDIf5QmKzgdXWGQvtWz/Ny7rRXOY5jgD9IatW17JljZ6uE9p3sDrNpyDwUBI+sR70SmZgEwaT3gGUhPKt2Hvz8vZS9sqFrbF3BhExipaZLslF8wDCzp33X9zVWyaeXSZKSLdrTZst62Wz7ij4oBUf5bCxoYQ/xhmOwklzlOlm1JrFLrYZBu4U352e4GAyQZr4fVK1EnRVJnumJOpJ0hRGp+PLUcEczczSfVrm22bgENtK6UkdxfTZri0E0Oh1jmWISznazJMegtSPJ49z8jVmjjbTRcHt/uzWcylynfepkNP1eVvTi+0QSu7CI4s9/++Aq9/bE3E5HlZ4lw+AkEZWX8S/3r2FZ7ycK3wvtFV5be9L8US8YS+h/V+BfNofkl9ZItpXOTXgvJt3oPEof2X3yPD9wUunk54PTkGfwQBuQN9Gh5RcUgOF3tNhSUlIK/D6/I2eU/pZw4DWVRUwObv3onnoAvu74FZ3zUU4QPTA/R/AsIS3hKkPKCRVXssvD+DIyaJvUB9EkyDhWHiRuXF1PJZv6TKjkdJDCxfgKOPimyTpoR4Cj0km4iKWEgYRQqMSUiRwuLJ/HGcCM4jvnAb/LwBMX3h1CF13ke8y65TyFVEUy7qVwJVC1TgY2C1jA6ezszPd9em9BotRn0u93rtnaTz/9hJ9++tFxUVpprovAm7PfOzTkBNFcGLDKB1ZJxYDWm3ff2O/rm1f2mpzFNGi1D+3geeBHYNBuNm2tuG+X84UdUkawtQYR3P61+aTP3WczqYnvjv2GWH0wm+Mwm2F29wXldoWMJa7sZxSn1lSO/Y+ohM0xw8NOw9ky75peETXQ7PbRvrhC/fwM2dkAjX4fvc7guLZHB7oH9Q6c7lCyqep8huXdIx5+/gHrpzHqqMzI21bOyA+VUQiulmxgW3OGMseWNBpGT1cyA5N0JL2eC4QYh3gdeatt1UGMvNt5YvWW74Om82oC1SsQBt0OfP6nMZaf77B9eLIgUnRgkSvP3tYMwbTVtOszw5SAPm21js2Ut8sFDuwBZcbtErP1FF8ebjGeT7ArnOJk0+I2g0dpjgbHzb5tUYINObgZ5OFG3JEzPjKauwOFOjM7WKrM/Z6lxiVOrlUGoRh8YvZC8XkMLFYWfDHaJjryeMaZ6VXFSJsZDu22VTzVmnUU7QbQyRAvVig+3mP3NHWgglQapH4qSqtMyqLEmukuy41lztLgppFigRuW+nLOWWormi5yxFKRe8e0nQEaxgWrAVNzPJD+jhV25CdnkCbqdjFrt4yyIh52sE1jrIwjgmwj5NvPkJYlHr58MZq9arXEejrG/d0nTKdj4/Rv72B7qV2VaNnYPeUcq7aMW9ZlqB7Bj8+wMuXBwAb3l+9VQCoUGvVcZz5b3mphnTfQyF3gcrtegVWHpAVhwLmR51gT5MQJtgzuUzlfXKJz+RrDq1foDs+QNhsuw51Nsj1VjeuS4AxelvLLuOAa84fBUsmUumXIOieAZIP0gZ3VuLRrW6k0YgvSs2/Xhw8f8P33f8dmPnaZm7Uarl+/sj5LpMYcnJ3ZM1G+CHiIhiF0GM4m7vsvdZRkaggKLbG4LPH09GiBJ3NIM9PXZ/n3ep1jEJhyic89Ht/iL3/5i8nYZtPRtpImSFUyDDwxrnQ0Ojy1nNPFBKROdoTGltbaXvdUawIH0iNHI8n3OPgto4bfl6NaYOPl50LHdag/BZRJ4yp9E4IeXpvynxVXIb7QfSQD5QTVGkjX25n1SSWcR31Osk36QY4CgdZQn+tvl8Rx4qXX2hou8lS/fE2O3XC+uVbCEWFw66iffJm85iZ8XcZQaPDr+fW8GrcMaGEtfUdnIxyTjAaOq9XsHJvvmv54YYCFBp1wF6+l9SO+0t+6rt4X8JX+Ch0WR+MhotF2alDKCg/DHfu9rb2SIrQW+l643rqf1kX342c1P/qM3tP+oCoWcA/PQIjHZJRrDsPAY2goyZEf6lHeX4Yiv+8wzylBiWeUMumUwOX2mj0vEwsS53TS/gjxoWSg9rZwutYhdCaEeF7yS3tFe07r76otHX2a9Fd4dkOZJuyqudF99KzCrGYE+mQh/s0z6RySLpCvM3LaFyfK6PCZtcYyZLWeoUzT2vGzkh3C/nw2Gbsau55f9z7qQstaPQWe3Lq74KubW2Iol5HOHwV0QsMulI9aFwXWtI9OeN1hMp1d4lp2bw7PpfTc0blAGirP+a/vhWsRnhetm7JtmWyhKqVQLur5ZDu8DBaFa8T3xG6hAKvWXDJTOkFnRefMnsFXLNtrnm6Hr2p9yc3fabVx3u1Y4OmclNbEBqzWYYVFjdUmpfX+ZJ/JPWnVvC+1BGlSXDa20bJ4DG9YxesE0zHsC0A8z4AGK++TxCU70em5Y/ary/Bmn9B4srBelpYEGTNrlQ2TYiSNHHnL0aXQznDBmK0xARyrCVU5XbmgoznOEYM0faarkKB58DZbr43h2xtsby7QujhDenaBfaOJpNl2fR13BVazKTqkbWFi3miMajTGjpTLHz6gmE7QsPtlWBF3dtrILy8Q9XtAu22JYeYUnE2NTsz6lhLnbxmUWGLE/quzKWo7n+BTT9Gko50BE6Owc4GnOnEuA3kFq79dsCA23OF6b9FmsvUXWwTtCma9+x5S3YQ9oKxTljl9SDlNGum82bcM7FmNgStYYI+VTtYvij0sPNVMe1tY8GC7mJgzx3Go8Ziy6i3FbrtGWR7QYtVbo4Nar4v01RWiyzPr+TS4uLRgYMUepU8jbO7vsOW/xwcUpNLxQTLtRwacJD9I17PeMfBzck7G7BnqK7MY8GrXcsymU2MGIY626o4abM/RbmHAqNrSH+L6px4uhqi/vkZneAH2V2HgafT4gKePn7B4ekJtu0eDzk4GVTiXlhDpnNNxkqN7cWGBys71NRrDAfadDsq6Ak+ueTor7EhPmZDN4uEZB9pnk2cUTw/YjR+wXy6s/5ifxqMzLww8HX00xp9Y2HUNJ0UJSlL1Z01k9QayhsuYXjNpkPu31wHadbOPSUdOFoxyOcf+6R7F0xPi5QL02JBi03RI8nVPSsk4yTILLHIvEFuTMcIHnljxtKRTtMoxiQp8LFZ4LpggzPN1QMmEZNIQrle2Hkf96qm+5TSlLDnKa189cexR5mWW8I/8GtLfvAbPKv0X/Iz5qwLKfPPXeFYE6RBhLH6e7zXqraNtI72msfIz9YajuQtxIf9WYCzUbdLJoS1AjKHPSD/JD8Tfi+XslNQWJFUd8RGr5v5/fqSD5ZNT0onmSlVfwmeaO75v+MTfU6/zc8IK/M3v61qh/tOzWlWip+cSBgixJL/P90PMdNxb1APsiRNQoUnv6rVQ12ntQvwR4hN+NtSBtv5FdUyMViWR7Ajei+wq4bPrHsc1jJzjOcRIIR5XIOsldtc8au2F80M/G8fDPuT8jAUXPJ42WeOxnGg7+f2wIob/5/ptSDPrg6K2Tr6ZqM3fvrAkCvl2dUZCLKK1CW0LrQ+vIbksrCGsoj1s9KyB/zHET/ybierEoUoO0hj0zLRPLcDs/cIKOAjXM0ChYJqNR3S/bgOangttML6sfah10lrqXGs/87f1MfSJZ5oX7Q+b46Zj2FLQ4CiXVaFWVhZ44mfN7sidrrA5Z+CNFbSe2k7XkL1rMsXLxpe4W/u43qq7ahwmHdGP6M+MWqCwOjTEezrn4ZlVTEG+gq1PYLJWJ8Rd3mdr9/SBDLNNEld0IjtftqvkNfcmA7MtJq7WgF6ziTfXF+h3O0xvcXLVEkJidDsdY5+pJZGjwGWCSO2A5/unY3Urfd1WeMPWIr5lDfZbSyTpdHs4uzi35OCESRi1ypLp16O59W7fsQVO5FiT2OO+3O8QocJ4vjDdb1VmLbb96Ns6TWYL/PLLL/jL3z9Z0MlhceIf2oMndjiuj3RKaANJRsoWkH9K+4+/+ZoKi2QLcg/IfjE5tndtOKSfJL8lP5R4rDWW3NX9WU0ueaH1sX3WarUOvKgCEjyIooTQzSQ8w4OiQE5IJcS/GTCgU03GpAxYCS4Bbt7PKeKv6VT0kBLwfDBuLhnLEjoSbFtf7aOHOoFCV77H/kXa5DI0w4OriicdfjvsPsjFMWhj6/BrAUPjSwIhFM4S5BL8AgJSwFoYHozQOSFDX/MncML/hwpGz6Ssdv2fhvLJAeaEP7/HQ8hnobGpgJOE1EsBGDo6Gs22qxTKMlxcXOH6+tr3RGnZa3Qy0ylKij0GHGm06J7kpNbcmNBLTpVl+szZ+WsLkcGD/wAAIABJREFUav3ud7/D9as39jcDT6JsdM5iNSJ3a8nx8Bl4/1bDZewbvd9s7kCezzqwOY+9Y8nToNl6+AwMUybbDZ7vblEtFpZptRw9m/Melbsnc/QoaOh+sIw13+BPFU8JG8IyCNBmX6eB9cDJBwM0zi/QGvSs+a8ZCL7cmOPXMzgHzw4HGkzzORZ3j3j65Uej3EuqwqgsWJEl0KDv6jfPJekCmG1XT+ouMp1nFhhgtRODGUmjbQCbFUkMuvA9UjjwmuRPjylkg0CYFPNxzATMrECZzLD+8oDN3ROq2cy43WmcjOYjMwwZQLCAV80FnpjdRgFuDvT1BsWGPPxrrFczPE2f8TR6wmw9N8PNgEEcoZVn6KR1F3QqDxZQo+OFQb9qs0N+iNBhtmfNl0yTn9eCBo46pNHr2L2jBtejY/zQ1adn7KczNDnKCNjGJao4QbUrkNDQz+vYNTKk/QGiTge7VopaN0e+KXD48oTDw9gMYjtTrLKxzsnMsgXIr740qqTYaCYcWNlasIaUh5bdeHDnlgaRQJ4JbWtuHCMHwfUeBUFEp2O9k5jZWnS7qA+HwPvXrh9TUsMGB7gwZGRzQGrFZL/G6OERi9EzyvUSs8cH3H78BYvZBHFUQ2fLTNoD2qjQYFaKb3zNOeP+YNTC5IqvwLIMP/7tA1ClGbinjDsqSIJF2zNxhE3W83RXjlPWKg+XsyO954rZtLRN2y0LphWNFrL+EJdv3uHy5hWSetsC2wyGkiOfNB4GIj0d5GIxO513Ncf0XOym0Hxzcs2tzpnkLXylpekbMIveZSBRZv397z/g13/8xzHR4vd//CPevXuH3sD1mOM42NNOjkFRpUrO8x67jWvUrKohGQn8jIwq6S9mJ3IfTacT6wlFmXUoXcVsnqcGgJ1scPvNfW+Ov/71rzZGBp7s9Z0rr+c/UqzwjEjhq6eR09k0QJ1T9L/6Med2AOx4f8lmc4wGVF+6h/SDAH2oL3Qf6WmBSYEPyRX+NhmeOnApo0b6V/qd91dGnMCNHKP8rGUM+6QLcxb4IORRvx77HboEDAXZQxwhLCNdFT6PjFkZNqHhaNfzFXfad8IJ0tVcq1B+C2doLsNnD3X/S4AoJ7WeXcatHNVyAPN9GeMvnR3CHqFxxoqD0BmgtReGEA2KDD891wkzOGM6NI5eGlI6E/ycnCQCxKQZMHqCYy+3U/8qnhcCfK2Z5orftcDUdmuOHdFgMLmG91A1Nb973EceaGte+bpbMxdgERDn66GTRGunZ9T+5Oc5N8qE5PgtuO2dIVovPaf2Dd8XlRw/w8QhBp4kY2hcHANXteTYf0l4M9yPek2B+d+iyvxPhriXKxyXyQ9/ZvQ8vD7PlBxGwgZ6jnD/ag+Hv0PjxzSVP5vCrxyjzrMqaGTMazxyKGiduR68jvZP6HAIAztaq99yTGgPSS5rncO9G57dUF46/egcbO7zpyo5jY1jkhNLmdKuX67j+Bc+15kMg37OqDz1NpQ8li0TzulL+eHiI27/CBdKTvL/SqAL7RXNn9GHsJGx/65kM/c0x6f7S7eGezCUX7ITNQ6NNzRGJf/5bPyRvFRzedtn3sFCZ5tstbc31+i3u7js93DV6+Oi3TPMd9hsXdU3g0UMNlCv7/ZW/ULnhCWflXvUs4azd3ySlZ2RNDliOlYVijo7YWWIYQp6W0oLHsV7H3giBc1yh2S2QjFbmkNtXyODQm5jYGCEtELERmb7+R5PK1b9ewpTVoXLTpUdbKk/1hi7hozFU9TnTEC6HKD37gaH379F2u0h7naBeht5vWmBDiZykSKntVhhN5tj8/iMkn16xmOsnx6snyppxEpWGBGnkAGBGPf8HI3zS2S9PmpJisXoi/UzIrMBE8OI0xmUmM2mmC3mqHyGN6n2+C8pK9TYd5gU9qRbW7sqI9vfhISsxjfZujOqQuJ6Ziwzc9ztGdeb1hKt6KwsmbJF5pLYqoDWByBvD1Dvn+FAtgu43gh08DHAR0cLbRw79+yNtCJ94gzb8RjFcmrPYueUqWDsh2E86KSFbKFKcsSDIbJ3N6hdX6B5c2n9XMlgQOrqpbFe3OHw9GBBEFYCreaO5p2miHwdFmSjjWL0S3SsuWdiMhYde7S3SgZDjGEgsko70nJblqyv6rIeVzwLFVCs99YjODs/Q0GqZdI9D85RFRWWBfunTvHwy6+YfLk15oaWVe8zUAsUvtqdeJ1rnbc76L56jeGbt2idnaO6vsSegSfK+x2ZJUhNd8CO1X/swzqeo1rMsbr7jMXtJxwWY6M0N7pJ6jImXwZVwJIBkkMMvLKhO/c1fQUx+x4n/FcHkgznccOSXmeLpQUOa80c9X7HVT7x4VdLVNs19tMx9tMnG0tC+95sv8gCt7qXdKhkiWHl5Qr7OMKOYuUQISbVHltEJAeskwibXYx5vYYP+yXuNwuADBNpjv3B2c5t9icK6LKtv5n6ZVuPLpfkZfIo6FEm/EOZxb0YOm/lnxCOUB9S6bsQK/Hv0GHPZ9L/TW/UHB4Q7guTNCxZhZWLPpgV4tfjM7yoRtJcHm1+lqcFVFbHdfUsCUy+lfNfvjA+r/xalJ/6fqgz9TfnSYEfYWg5uOWHkg7VvIQ430rSf6OiSteXXhfOEC4WftX7wk0hbhbm4m/pbvklhYGU+B7iX43nJSbW3AlThesWBhuEyfj5vfVVZyqFS1zR+ipwwoQJnT+ts/CB7R2vs8K5D+cxPLshjgixjsbjbM9TvyHehzS1wmHC38IrnBvasMJSWk8+B8dvbFGsQA4ZBDxVmmEF+uko04OK/vBZeR+uX4g/wmeTDfkSE3G82g8Uki/XSb4Bfo/+bvXwEf7R/ex7B2czKgApx7z2P4MTVt0r1ggyyvgf+lEsocLTPGt+dR6UbKazGNoYR5vc5T0dz1iIbfliVnc4TefMdJ9PwuWYLemFFcM+UMjEGL5viTdk61otLegh34Ywn2xrfl7zIltTdqr5N+quUINVPKSJkl9W2HLDNhtBj7BQLslWU2HBUQ5awhXpWhsuESuoeLJ+T2I8qblKJOupxKCo3yu8jloDWfJilhsuiA8lLoc9vLm+QottOYzubmd46ubyCm9ubox9yGiVWelZlfjy5c72h7XcWa5c25fN1vwxHDcJTUhHeHZ+iT/86Tu8f/sanWZu9yr3axTjDSaLBZ5na4yXxI2Fq/AuGcRaYDJeOMY1AO1OD++//T2a7RZ+/PkX/Pu//ztux47lzfYG/ZzmS66+okAMfQOcN8lXYWj9fvk52UJcK/lp9F2dKULrcH9qj/J9nQGdL8k4rbH5x9Yn//VX8n8wGBz4MDL6lJ1hTmxfqvtSGMkIlODm97kJWQnz7bffWjY5HXv6vjaxDgWvJ67Lr2lG3CGXotfDKWMsNFokdOis5HesLNf6DjlBqMOhHk9yCoTCl+O3EnhP7REqSz2bOHkl8LRYMtYUlJFwtgPjgYoMZYE1CTA5uvj/1Zo9DlwfGN1DiuA0Ry5wwecLha37vKNT4hybIyR1zeacseMybjgOy9ArCpsr3p9/ywHAQ8Xvc+60Nlw7OQv4THRg8vp2CNk41PPwLxYrzMiLzai3pzOTgOUhpTP1qExj8mW7YBgdu/V6A2fn13j9+jW++eYbXFzd4IIZW4OhPadFrAvnrBUgE7iS8iCtA9/n/VnxZM2Qd86ZxH9t0s7pMHpnpzkn2fyNTrrtGpOnR2zGEyT04m5WWE3GWC/nVlWD/c6c8MzUyHxmKwMQNDDrraYDspyX/hDtwRmSft8CT62Lc9R7PevBI7ATrh3HYJH+2sGyBarpFItPd3j+9WczJLPINcmz/k/iN/UCONzD5LhvkUKPY2NUnUZalhiftvUZIq1hu4O000SRMtjgsjPJS8ofGp+hsg8VuwEdBu6YEbhYYnX/iM3tEw7jGaLlGrV9iV21tobEVPDOOEys4ogKi4EJKoP9bmtc5uvVAqPJM+6f7jGejrFcL7BnAISGBqlV0gStKAXpKViZQxq9OpXJfmeBJ77XarqzYoo2SZDXYgtaWN0qf/PZSaPRbmFNA/GXRywfHyzwxGz6DSnwmKW54/WZqRhbNU5+NkDc72HbTIxqr8GS3i9PwOeRKSLjms585J9G3nbnuPpJhUNjm3NZkH6QNHHWTRgsQ16ul8fss5ovyWYZrc1zjX2NOqaEuKdS0jNeX6Lo93HosmJugA15+T01x4H0KjHZ9Z0TzijWFxNQuTNjdT2fYHT7BU+fPpixyjmtr0s0khpapEWsGHiqIaNcZ0C3LKxqz0CTpVEcnMHpuVlN/uZ1q+JidqZV+LKizTLEHH90kbqMYpNPpcs+s729cxWjdAAUBEBZgjUpDuk4GQ7QPbu0fdm/eG1nvumDLmzYS3qWtQ9isZJRcpPzb1W2NOy9A/VQuABGCI5DJ17WcBz9JmOZceIz+SmbPn78iH//P/8PK2nmNW9ubixxgvKw1++bPuv3z4+KnPcOnbUG8A4OxCnwFOooAUv1GKFrgN9Zrx2AcbJqZQCGY240nAHiDqaTe6vlGD/88IOBq9w/N3ndZZjstnTanxz/aibpgAOrodzchDLjKwOE/QW84/0lgOX42Zzz5Y/AL1+X01/flc6WM0rOAslrfldJJAZ26DNkDz3vCJes1Bry/tK5kp8yVHmv0NmpvacsR45NBqT09cvAjQzS0HA9LoEoVoKKMQEvfsb0ug98yhEh+Xm8hk+//0+ve8M+DDzJyJKeDwNF0oGhkR7ek/MgA1YGrwy3EIhKFzqdTjopN1JzHAbULAKTes5wTvSa2wenHk8CnAKq2nfaL3I2y3Bwe8T1WdL8iDbSjLPE9UQIjXaNU+ef76tPpSouFCwLjeIjBvCBJe0d12PJ6UAZ9gLqmnN9V+PW3HB/ac5DxxDHIUNQe1FYkJ/TdxzGdIF9zR2NCgUDjCI0PSUs6GzJKNWahIEnnQGdJ/4OHRZaC45D2WrCuKro5P7T/pABEhr3oTzRXJgOCRwM+ozOse4b/p/j4jg0RxyP9ojOI9+T/Oc1+L4MKI7JjDbvLHk5Zo1Hhrhkc/h/OQVeOmVCJ4DOh5znzqnlnldroTHwGSQT3f7z/YuC+db15MTg/zUm7Q0Fh17OaYglbY4jV9Unx4io0Pl/ngvtWWXFhkFcfl/fk01HWcvPKPD0Eg9q/bSvwjMveaS9ojNgctI7cyUbjut4cEELez0IPMkJcX1+hms6BS4vcdXrWWJStGWy1s76Stq9mBxBh8++NCoy9nqiY510v62665lB5wuzn5nJyspqYhpWzVSbwvoZpXlybMpdszIU9jfaIY3I9b/HZrGyXqfxbIWUyZI4YI09slrq6HYadcR5apjbXKXMfOaQDq7SyubA4xSzkzwFjX5br8rVHtWuRN7rof3+NZKrPtLvvkXn7BxZb2DJSezJFzMRjrSCyxVa0xnW4zGmn+9QPo+QrDfYGyXbyhwq++qAtNe1anMmM2VX12jdsDdnCxvi+t3YnrNgL9bl2qqGGLyj7TWfT1FNF+b7ZYVNziASq953ex94ilGuFv4MwCrNbH8kzuax/V2VvgoqsuQrK5BhwMTTICWl0+EMBtZ4ltMcSX+ItHuGwjKEO5ZUxp5JVeK+T/opVrsxsLWd3Frwa0fa7qdHRKR4ZpAgolO3wCEl7V+EQ8WqmAyt12/QeP8W+/M+WjeXtuasiuM4l89jrO/vUT3cY3t7i9XDg1FTHx1jzG73tjN1lvQz9xKrmxgwpJ3VIk2271tRLQsLgpYM8DIg6qv1a6m3jbbs27RHvd1DdnmOPQNPV1do94YotwUW+yXKxRKPv37A9PMXNJhARt14KF3/BDr1rHGKm2/ae63La6OzJl1f9sdvUDZSMAOztiWLAWweab+UoyXy0RTb2QSLLx+NYrBaThC7bCb7UY9mnVHJCcklBnqslyixeaeLrN3Hod5CEddRRSl6G1fNt9mszH5gwJG9rRr9FmbsMU29u1uh3CxQreYoVo5OkGtmjmzv4AptVMlK8wXQgcrzTJuuqrnAE/uHM/AU17Dexli2YnyuNviymqGsGB1NLPDEwFebSYg+q99sGB+4pPyhLTIbT44JS0fKQe8IND+T1jnog6G5Ch1tskGETYR5VXHP96XHpYdNL0bOtgr9NqHj2mzHoDe61kfyVvgyxHHSdYaB9o4pQp+XLpI+Y2KD8JAC6NI3tj984Er6/rhxPD5W0Eq6RnpDayhdeDxLQUWYYQAvM0P8IT3D39ITuq9whvS3gsV6P/yu9JMcqLyHMLj0r3CIfA6hjguxqHDLy3kQxgl9qRqbnSFWZgZ05OYL8TSONmbfY0nyVJhD60T7KMReWkfZNdpn+ozWOsQV4d8cm/x+nFsGntz53RzxjnyH2ufamyEOEx5m9ScDT0e7iTrH00ZapazaDijY6/eN7MYj9gqqxYTzeI/wc5o3jks6ln46YSbtuXC/C5tovKGf1Wx90qB6xgs9Q3h+jPrVP5ON1Qeh7G/KNp9spzMrW4xjVILgS0wW2qLmzwsCL1orh0Hp+HU4VGuh5+bzqN8RsQ/fN/8Fqzz3e/M/FOyBnbqkLmtz4PG37E/ba55mVftb9gvfs8/5ijvT4b6vFH8Te/I+89EIsafB05mS3SEWBCaW88d8P16/hvhXuND85p6q0fYQGXyyzNlLtCW8b1tzIexK1yD7KVGvNOspfvfuNd6/fm1MPXQP8/79dhs3V9fotTvmxxrNJngejzFfruwe1nt069gSmNjE+AbnsN1qmF67unmNf/mXf8H7tzdoZDH2mznW8xmmX0Z4mkwxmq+xJMUr/aT0OW4ZvHrCZrm1JCj6ptq9Ll6/eYdWr48ffvoJf/7zn8GaeDtXRlLsKjN3vnqfzycqV50Je9/3YOM8qC+rzrXkh84I10B7X7JLupbfId3vca8FfqTjGQ6rGYMEQckhrpfWQbLf1paBp9BRIcecBJuUJ28ko0OvSajqIVgN84c//AE//vgjPn/+bMpMhpmy/qQYtfmYgR4KSyk1CWP+Pww88fVQyNMRGypiZS6cDrYrb5dBJ0EjBUXwGt4zFMJSdgrQ6FC/dFAYAApKKkNHiYGnvctgV8BJxqlFhTeuubGEixaHvymQ+OxShnJuyvnkAAf/uawQPiObtfNezplwcgyGCpfj4GfEya5otzLz5ZRwc+h7NMWOi5LrxfcZULJyyo2jJSSl0En5u6wJroXrG+YciwRRrHBjXwhWOTCA9c3vfm/BSjp9h+eX9jtOUqPOMwf2ynG2S+BpX/C3BVv8QbMGbEvXRFoNEfmZbtPRgJFSUYY+DQEpZJbaL+ZTrCYTa1icMtNxtTAaCwoasGEty+3ZG8qXXTNIUG820Oy0rQkunfPd83O0Li6QdHvIh0O0zy+N7o19ePhzFIK+uoD351jXnLfVGtV4gtWXB0w/f8ButrCKq7Jg5tnXHMw6K9qbFGKNRtNFrFkJAp915wMKm6qGZreNrN/DgdkRJvgyJHkdaZZZllw4Pl1X58MentQg6xXWzyPsHicon6YWfCoXpEIC1r4xuZXlJq7RIBUc57tJ6jrAovuz5QLP4yc8jp6wXNPhvrC+SqxA4zrmUc2oR8jb3YCj2oto4JHehrQdpBNktRPpv5LY5jepUuvLQ4PL6AV9AKrR7VkmW/LrLaZsXFuxMiy2LDequcOenOcxqjTGvpEhvzhH3G1jWU+Qn3XQYt+NT4/Y//TZyv0Lqx7Lbd25F7m32Si6UUVmAJfsckx+WA+gSjYw5AFkQi4DRWZwR1a9xKAgr0W6SjYAZtaEyZRmjuz6HPHlOWq9PpJmE8/MnPV0aVa9ErGJdYUdDU3u/cnUAg/shbOcjvB89wWzz5+tyqvGBtz7AxrWP6BCXlGN1axvkTXhZSZnlhz7DhiA8XSUJlPNGRSZY+WQpIibufWGYnCR8mQynmG5dOdevdycE/fkIIySFPs4xpq9ANiMnMAnb6LR66LbH6B7/h7D8zOTJ8xwYZ8lZkGxDxODLTQ85Hjk6wQADVZPlaVLMggCJzrTko/8TN50wNNkqA9AM0jKz/L6v3z/N/zjH/+wzCeeIcol9ndiAOrq6goXl6+d7PIVlmF2opM1LhtFOikEp/yekiEMpPnAk62XL9ueTZ58UsCpV0icOKObP/d3H/CFVIrzuQVODUAE9G30EbBnmPQaDUXpE2va7Xsoho6/0JhS82IzQoPMeekh9hAJ5cNRyPs/pM/lXNO9JaeldySvdR9hAwJ7JSYIR/DS+j6dWKFu1FgE/jlPctTLQAiNeo0rNFAErLg/ROUWGmShYSKdK+wTgnwzwNjjI/gJjUD+zcCB9sTR+AoCWUqQkX7QOI/z86IxpwxQGVHc10piEE7ge8r4ksEczqnuZWvnh6/kHRkUwh8KSugRQweAA7FOFjgs8nWAk+/r+XRGNAcyjPk1ObccDnNZXQa2q72dd82JMGjopCD4/6+MaX5eQSVdU2PUPmLFk8aitdMz6vvCdgLtOmsKPGlv6Mwoc1WAXXhLckhnRnKTdFgaJ/GVDH8GnnieX+4b7V9dLwzk6gxprC/XRWcp/K01VhBC8yy5F95P13u51vx/aIzo+nYGfEBTRrewOLGtbAkZPzI4tcYyTsM1lzON3+W8vdx/obwIcbnshHDsYTbqS5nF65IyWvrXZJuv3NCaLxZLS1TgPjdM4Kl/lMw2nY2O2D8MfGlPn6oonPGtxAbOlZ0d9rvxjkE9S6jnqAtkv/BzMjp5HdGZ87rqQ6IqPd1f86rz4Z7ZOcO0f1/aRNq/4fkIA3Aar2yeUN7qmtITdFxq3mmwmNxjz0ifTPj66tIcAq8vLnDJvq/k3GfSD7NiGQSJYkv2sUAPHUCkcZwv7R8dDfV60xKUbO58Xx1LpGEQKiW1nQtQEE9GPsjLagtSs9BOIGXKrthhTRrv5ymS5cZwKCvQl7U9cvb4qefmTGfgiZjMzoj1O3LNn48yR3aid+zbPj1Q/lVGJV3Od5Zo1337Cp1/+gaH8w6S6xv0zi+Qd3rWY5O0eGQbqOYzrEdjDGcLzB+f8fzrR5SjsVXEMFGLlIMEczXk1mu27LSwIysDG2zfvAKaLXO+RzVXLVYweYmUdawg8XR7llBzf29JSWyGzTlJ2S+JSQ6Fp/g+OKeWc9g5W83tfZccxvW2fj0lgwIucYkBNDr999EB9ZqrgLRK+k4PtXYX6A5w6HRxyLh2bQsWJq26CzxZH9QECROflivMnm8Rseqc1MX3X1DbrlFnFUBUcxndII1ngoIUbEkDvW+/RfPdO+x6LdQvL+2MKBiwno6wYa/Uh3tsvnzC6uERvYJnZ2nnys5Z6pw/8gFwr5BWmxZukUbI2m20++wj4TLLD+st9uut0SGSOcNVZJGlwdl1ht/2lfU8Ta8ucLgconF5bcEw2ijT5QSb2QzPHz9gcX+PvCzQYNWXUXDG1luY1U+J7x+6rwHNs2sMX3+DvHeG9j//Eeg2LCmPdJSky66RWqk4oHieofb5HqvRE1aPtyhGj6jWU9R8xb17RqfXDf969hjaa9JJvLthCwYD22QzOEPU6qPK26iSFM2VS4ipfGX/ckHqNrI9Oor8pNyi2LM325LNl3DYuQCdS/ZMrcfXS/kj29T0FHvA0llp5BgRoqpmgad1fMAqrmG1i7FoRrir7fG83xjDxmq7w55uvEZuQVTuSclmyoKj8z/LbI/p+S046p3JwoE8Gy/1j3QhryNMqs+H1S38Hv8v3R9iaMl6UTmH8lVYzJ4/qHiV3BbWk+8sxDwhVrXP1XzioQ/6a66PzkZSRgUOReneI1YKqPaEK8P7CZ+G2McSf4OqDOk9519yviLpJe6+0D9IWROuf3ivELfr7xA7hePTPCixRTpKznPhFjnUFUCTjSR8LhwpXPRb2OOEdYMEQVVP1+Kjf0s6WGOxiv668zc4rOj9aEGipXo8hjhPOIdjkd9VcxZiH+0xMQQo4KC5MX9l5MYnXMZrCt/KJha+le9Y1Lv0LxrbTpiUFFYE0bXE1gTB+1o3YfDQMR7KXe4rYS75V/laWPVvvmAfWAn328vrhIE2vqcgm2EzOP+DyWpvi+m827owmZv62O/n3wo86TwKN2ktzMbxMkL7i88dnjcmB+vsh3JQ36XtJPzH+4T4j+Mn648lGAeBJ+5ha72y2Rz9WcL88jnzOtSNho1e+C/Ds6Djb3re4wD+pv+Ez/L0+Gj+QOFJ/lbAcLNeo9lqHYsgZLPIZmUwyZKcfTDafMA+UZ5rxsRvyRWtCfeExmH+H/o47ftMANkirR3wuzdv8N/+9B0uz85Qb1rJEupJin63h4uzAbJ6HV/ubvH3H77HjNXKTMClnI49xXZV2fxJRiRZhqubV/jmm3d4dXmGtlU87VBsV/i///e/4MvDI2brPQ4pE+QTqwArij1WixmmM1/RRD9sEqMzGFrSyq8fP+Lz7R12pbOvTQeR1p/YtfSBXJY8+wqwUB5pLviailokN8MYxlGHBVSOstUki8gSdLy/qKJ9FR/3iPmdA7YFnRO91vA9oCV3jmMj1R43IidWQlUZe3IIhYaPFI8MB77H73IzMshAqrRPnz5Z4EAHRcEXKXdeQwYWJ1FGnK4Z/uaDKaNcB1gPZ5vdUwlps/Kecg7SMUmnPO8bRuX5XMdJ9wcmjPpJQelaVpboyxl14HVIpKj0uhZJwoWHV8JAQkVGoc1z6cprQ+XL70r5qF+WDqsy5DRnBJ/G/eij3qT+kROUAR4d+HDOdG1H8ZR/lYHO7yrYRYOaVHCirKGTSY448lJy/DyAenYCSilJJiJyHdI0w2bjMmjpSOEZYl+Is+EFer0B/pf/7X+1YNOrV68s8ERH03qzNUcrn2m7dqXeloHkK9P0rHYvryisqoAc5VxPqgsf4Gmkbu0tO44ZRDQUfKmpBX+WCzPSaMgeaABVpQWfyHVO6r7D7NllnTD44SP4zoFHAAAgAElEQVT6NH5Y0UMHuCHePEfn4hzti0vUul2reGqfXVjTu7h0aynhrb3NMfD+s/XCmtpiPMH6yyPmd5+xW7hKCBo8de+I056UgDmeP08BQQc/MzltnuqOl9ecKqSXaNaR9tuotZooE4L0yCj22NCOBsMRRAYZ/gKerk8MKwPX2M1XOCyWODzPsbsfYTOaIq85GkzSStAJQsFows7TVFomaT23QNNkMfXc8TPbo6vNEkuW85iRDgs8sdlfswJaUYxmkqHcLR2XfFVD7p0SxsmfxxZwiuI2uoMBarwnKxzimlG7kebQOMV/+AmPP/2CvNgbR/0epeONXpeIyxoOrRz7dh2Nq0scGk3MM6B+3UcHEbY/32Lz/a+WFYI8QZUlyLstNFkhmLjgLdaFOQMKcoWvtvY3q6AElhmoYjk9G0hv6VA1A61hlBhZo4nKGkqzkfwWJQvGLnoAq69aTXv/kLaMqoMBWDtnpIioDtjRIGOPpm2B7X6L1XaF1WKC+dMjFre3KEdTYEtKFKBBg/hQIC33aEYRmlndMgMVpOd+1v5Sho0BaPZxKmAZKxUpDtn8mHy0zSaSNMOYwaGPnzxwYG81Npn0QMlnxHBlSYWxIiVEu4V9o455VbMeYJevXiFpXllfpcHZ0M5Ts9W2szKezkyHNFqOFtIUb5qYk48BX/7Y/vaOuRBQh8YJlbidGWbhGkuiD4qXLhD98OFXCzz97T/+XwtkMdj0/v17XAxdMKwzuLCskbCfoRy0Jgs9DaPArwydEDhTfppRCdEYOBDL1x/vP9t7pBQ0B7BVKbmMYf6bTR8xJn2O7/dh1yc1jc+Sy1JmxDhj2eaAlZI+Q+plxZPmKPy9XjnHpXSz3tM16PwPgad0sDCBqiNCcB3q4lDu/RaAdskI7nlkCMlwcg4pF3jSd3W9UGZJn/+W4a1x8R5KrJBu5lwq6eLl9cPnEw6SDpbsNQNs58auf7yfDBszRoKKp9DA0nkTUA4Bm+6ta5nuTFwfCf6E+IWfVTWDQCDvKwwXrnVoHGu+6ayRrArPjfSM8Ea4BzR2N66T4z98XXOscxDOi/CNW1euv6MjdQaXKPBKq2RQ5lxo+Ibrx++ZEeKrCjTHmrPQ2NNYjkaiZVGemjPrs8K44ZnQ/TlG3YPzrYxlzY/uYRXYy+VXRiSvf0q4cglPpKJl4Elzz+qno263tJMTDaEtfpARKseV5v3lHtQ4Q2NC+4jPI/zH/aM9oOQcPrsS0rSHZDSE66e/w3HpzPEacuzwc8L9Mlwls/h54Wg5ehRQCj+j59dvycnwvIR7UOOQbA7nJ5QL+n6I007XkZM5SA7zVTrOscc+ss55yLEriEe5wjM4X7iMec2d1ln7VWdWmFbzxLHYHPgeHFofGY6aMyacaD8LI+s5eC8F9+TsE/OD1o3XC22Lk+5ws6xxa74k26Xn9NxyluicaP+8lGWh/Wgy1/d4Mpnmg16kUJM9+fbNK1wNz3E1GOCi00G/3kJalNZUmg5q9rkk7rT7WiX6BtvpAsV8RS+MVUzYmaWRTkdrEruAhDVrBoZJ7CpjiKUMa5M+L7EgCzNq6ZTYFFvslmsclhtkW/asIGUzsEkrdKK66znEahjiRK+XVfVEvHE0zGmvRF63R85GScqD9eXdb3ZWkULs3n73Gvmf3gE3A+TNM8NKUV7HgU4bnhX2j3p4xPThHv3RGIvHJ4w+fLLqpLo1cGdFFbORWVqUIGq3UJBqbzhA6/WN9Xqq1RkoqxulMRO7GKxigIOc/KyoZhCJmbjJ87MlWBX7reFaVgBlRYWMjBE4WCCE88skL1ex4exvBp7MhqjFRokXMUHPO52sAh6lJYGlldMfMbOKjTFiiF2jC/SGRlseNRLnvGzmZmpxPtlflfPG4OL86cn6825pN93d4bCcIyHOMjqbEuv9ypKl0mYXFWno3n6D1vv32LcaSHt9dJsNVwFDe2Q5xW40wv7xzq61eXpG/jD29rTDQXY+XKzFfhJW7EYx1uzbVHNYudN31NE0M7KqsL2zmc2tl2/NIk1MqnD4k/iNGDYiNfnVBeLrK+RnZ/Z6VACr/QKz5yc8ffgVy0dWdG2QVntkcYQGMfmWe4L+FGen0cao9y7QvXmPrNVD49v3iM46iDttC3AyeGnJbmQ8eJ4h+XiH5y+fsBs9IFrPUa4mFniiHcAzSf+C6L5eBp54DtjnlgwPZM6IWi1kw3M0zl4h7Z0B9SYiOvWy3CjtV/MJpo+PFoRrsF9rScryDSrSGu1WKDYLmx/rfWvlUayQcs56yQ3pGf1m4Ik9nrg3WCWlwNMqqizwtCszTNIKX2o7TCpaf+zLtceKzuIkQseqAp2ONTlNan1VNPk+vEfc4Bu50xl69KH4iuwweCT/C68pGiOzkeXA9MkS0jEhLn6J0SgbTtjA+RLkb+EcsOIlxCsvP6tkjxCHSa7b9zPXN1byXPMq+18MCtKdwujSy/TphLg21M38W/pBf8vvof/LjuHn+LeqvqT/WUHKH+m/37Ih9L50zRE/eWwc7plQH/HvMPmF/1ciiPSYZLe+p3nSOsl2MVn+ghJYWEY6U2sR+kHNsxT0R9Lzc8wcm9hs+Ez6vhLMZB9pH4U2kdZB+p330L6WPcXPWNVGu21jeBl4cn4zV22ndeJ35AtVEJXvCYNT9lvAgtUu87mrMPa2rOEUEr2o+hmsLT7RxId7R/MtbKrzpnMqm1X7UXPD+4d4hgkmYVBHY5ZNx3uG8xrOE/+mfXrci77CXefP7DEmLm9d1aHNK5/JVz9a4q5/1nBt9H2dZdmAYQBMY2Y/a+2rl9fguKnn5RcVNtQcmX7K0mNPbEuU89R53FtkKiqLva2X8KBYQrgv+Dzqqy2bXPNzlMe+bzWDQ0xkF65l4InzM/f+4dDmCs8jYwbEzFYEQT849WvAvGGfDSo62SdR54kFBgp+yCYMz6DJmDjDrtg6VqFqhzyO8fp8iP/+xz/i23fvUIt3YHCkldWNSrjLJLJ6Hbf3X/C3v38PtorgPczO8/em+pePnExInFPGPcjcM+i3Mew00EyA3XaJ//mv/w/uH8dYMWkodu0k6BPPMjJBbTBf7c3Ptt2XmJM1rFbDeDrF57t727e7wgV+7MzEYqdy1L4WV9k4Gu9wb2gOwnlWoJbrxrnWXpMs4WdDuanvFj6xVjJD95I+494JfV6hruZnuV4av+xQk61pmlrgiRtODg06/92mdqCSg+Nvvi/qGi4Eb0rjWhyZHCwng/0r5CThTXkwZNDyNxdSh5lG91GxBxtMRhTva5UhnspNB0CHrApoSqQMFMHn2Bh84WRIIPIzomTh+NcBR+kpaHKiR+NzKnCkzS0hGwp3HfZQMWoxXxpbtiA+Ys9sPQOgXmAqsCNhIo52zafmQkrSDCWfXWVg4OAUFO/R6XS/itIfwYR3XkgxOqemq46SAuJc0Okzm44MsGpTVj5QaEb2do1m03HAhlnLDFbxOq6fVIIlKRyYfcwgSJyh3xvi7dv35nD+l//+32z/kGrv7OLK9tOUIN33HiDHJMei/SAFaErBOLJP1QPWS4h71jdxtT2226Dhg6o2l75xsWWArjfWmJbOVVadkKf0sNmgW6+b4Tl5fkYxekLBagWfXWkKkMFpBm7qdaPyIN1B5/wCjctzoNVBNuih1T9DTIeE8ZO5iqejcvLAlc/IiidWp2zv7rH8eIfl3RccqMgOO6MnYH+lEBTy/lK6fH7SbxlPLoNG4nHNXN8rOu6HV1dWrRJ1Gs74YOUJy4HZRC/N0er2jsBT5/B4trhmnBc6bYutZWWmNJAnK2zunrF+HKFcPDswfHD0jvxuvU7D01Ui0ABstOqYrZYYTyd4nDxjyqAiXMXKkvRufCZmZCSxVRDVq4MZBG3bL6VlN5JTnoEo0mzsDntUeeJ6OkVdtBkQaTWRkIe1dsC8KtAZnqE96KH8y//E7T/+gXyzRYdnmVR4DHatC8Q7oDpvo2o30SDFXV7HNK3Quhmic4iw+PEjdn/7hKzTBPIU27SGrN1E93yIdtf142Fwkoa7BYAmU2wmM8ssbNRdee6KmQ6sVKGDg0G/LEXFrAz2Akgz5FHd+PqrzQrIayh7ObaNzAzYdqeLOGpg8jzGdDQGlQCrpWqNOqImqV3qxiE/Xc0xXc2wWc2wJk3k3T32z2NEa2ZYMpuD1IUFkmKHVhwfA0/MwNR5MicF9zYdI8Yb6PbtedYCyHvL7OtOG4dmC1mvh1ZngBl7qn38xZynBKjsDUCKSoJL45In/3/WsOzg0W6HBYPkpDOksccy4G4PSfsK795+g5vXr9Dqssln3crT11ue5cryLY9At1F3lZZtR59jgLt0wJE/IQA7Gg5eJzGAQWodAtE1syqN5irB7c8/GV/vv/6PP1szR16DQfD3b9+a/Bv4HnQEUpKBymK0hIHKBTSkF/UZnSE741Z9erA974C0CzwZLdKOjYcLGwPLt/eFaxTq6LoKbDcL+5zLwnKZL8xyFBBvNbuWPSPnKu+hH36/3e4eQUloNB2BClx2uxyOIYAxkOEd3zJujkaD/44cmjJEpZ+1r/R6aBRyfBwL3yM1rHQn/y9swOuY4dV2PM8y8GQE6fvKRD6CUW8cyBlsTi3fPPg0j6csO+4BYRyN+aW8Dau1ZaTwGazijfQu3uiUQcnva8y274KAPr8nPWyOou3W9G4IAEMnvAw9YZgwg5bXFTUy/+Z+ld7k9bjvwmQNnRPNoeESBoG9I0RGr6rA+H/KMP1Ih2mP8PWaT+QQ9jp+2K+xMFCI8bQnnF50lJDCTdzLHCfHxMbZIe7jWIRDJRNUsaLr634ao4ztcBzSw84pcmp+K4NVwVTdS2eNYzRj3Gd8ax6Jc/i3AoD8PM+FEna0N3k94Untc+pK0mFynLafPBWxGXj76iuqPTffJ2wqbB0+u84nn1+4Uk4L50h0/Vz5vig+hQP5OTkq5AT6LdkgnG+GT9B7NJQdkgM0YLkHlVylngkyGCV3NGecA51HjVdnXcYxr63v6fOhURPiXL4u/K25017VdYTPtHd1Xp1jIMzOdk42Bpu1h7rdnjlYTnSpX9Ox5nVnP/F5FYTjfTQfctpIDskGkzOCjkfZBLyO5ISekbpA54nvSXZIXoeyS7iRr+mMSa5IX/Ea2q8yMiXzNMeSbdpr5gDz/P7Su/w/P6fnFG6VjSUZ2esO7H6mI71OZqINX6Mxf3N9ideX17g5OzP81iH9JO0c0mmTNjhKrOch6ZCJ0Ynf90yQWm7MkbHwlSqqarD+Tr4nLHFta7cx5xeruhNf3Us8yuocZtQy02fLvlGs3i9qyEunt5ZRhU2dgauWOa4ZRGHGquwU9nMiDiLeOM4J7Wg63FmV7w19663EiqP1zmj7BmdXSF6fo/zmCsn7a/SyAUpei44P0gvs9lg/P2F1d4ftZIb6l89YjaaYf7lDNV+izeqNhI4JR0W9mO4RsVK930Xz7Q06b18bhiMWZWJcWZLudo+SVTkb4iKu2RaL1dIYCq4K4pQlNqSMppOlYrDpYFVPCR3Wi6XhfVaPued0CULcV8SF7PVTbUsLQLCXUlZvWAIXKa83TGhbsSIpsgqh1vk5srMrrOotxGcXGL59j02ywoFZ5VlsyVuc6xYrRFmptlhj/8BKtAdsPn3E7v4W5XRsNIOkvjMKNRTW17Z9cW39neo3r9Giw4m4iEwopCJmFRMxWbHDbjZ2NHufPmH5dI/sw8MxcKyqfgaeJH/SQw72QV2iwqIqLCmrNzxDq+16hOasOt9sLahXLhgsJWZwGK9gIhjxdUSawTpqF2dIX98g7vdJAo6EtHBZgefbezz88jNWT09GRxcfCtQzMl3kyBeMZVaWXGY2YwlkfSZBvkGUd5FcXyG+7CEd9k2frEiJ1Gkhp0PueYbW3Qi3P/+IzfM90i17fJGi2/X+JQ4nxaKd4bKyjG+TCcZQ4YIgCjwdKIhaLTQvbtB79Q6tq7dIWb1GfBVH2BPrLhYWLJ3c3llQmHORxaz+Is6dYzWbWAVTO6P9HWG/ZT+Mr5OS5ByXLCQTBxkVwsBTWR2wiCssI5oHDYyTEh92C4wOe+TNjgXJxoslFqsFzrs9LNYrbHektYsd5aOncrcCPV99SXlFm4Q/9UbD5oFjEcOFZGWoeyQf5cwVHiNekCxVdYV0p2QFv0P/1Hzmembruhbk9XLV8GbNBeaETaRPhI+Eq0IMGtoBDDyFek/YXD4uUV3rHqb/fOK2yfzIUb3xmiEG1P2EqeS45HctAdj7KqR7hWsVCNL3WE0QXlt4RN8LsY90nsYR2iwhLn2JUYV77Lz6fkvS76EtoGcQtpLeEy4LbSjpSDn15aiV78/wHe0a779UAopwhMOm7E/nquI4X7KBlFhvtk/qdEmIbfi5Iz7wyU7aF7qG9p+jcPc9m/11ZAdYQMoT7siO0l7Us2tfCD/IV8ex81lIQcvA0/FceLlhc1mLsNo4Sv4Qi2nOhffCM/Xys0aB5oO6oX9Nthyd+pwb2eeaO+Fc7RV+RnYc51P+b9pHWht+RraSsPfO94I8zqu3h2xejHbWJXXqelpHfl5YS5gurLTS/meCTGjzaq15f3cOT9eRrSP5xffZr5ryTXYymYhkUzIBJ2V/Sm8fc0ySF+bzZsCl7eiaj/5q7z9X4I5Ue0w4NsYi39aF45CMIyCwvkje9hDO5/rorBn2s3YdTIh3gUOda5MHAUOI9SD3wTzbP8ul+aq073SutF/Z43PLStfN0qqemlmGYaeJ796+wz9/9x1WmzE6zRa67HvPhBAmMR4KjCcTfL79YgxFvDafh/jSdJ6XwSbzY9YdNIwmr9tqolFP0EiAYjXD6Pke88kWSybugH1FI2y2ZPFoodNuWX/wxfZg9K5MkF7tdnieTnH39Izn0cgSz5kfpT2qwBNZqnhvs5N8MEyxGX423C8qLNF8mx4L/P2KhWhfSTZKzrICP9Qdkqn6vORUKPvlzzFdRVrswCcjW7RWr9cPErwSijrIzmnhjCYJBh0OBULoNJDBczoMp8HKGWJ0bJ7WTpvbGYWOK1KGCa/Bv7nQdDIu5nTMOQeNDkA4vn3p6C34HdIquI3tHJFu0k/ZnKHBKmVGBR86tY4KwR9COlRViq/PcQ5U6dNsuZ5K4aGXUtQm0LglYOQQcBVFzmgLnacStDqYMiz1ORmObnPQ8PSN2hng27uNxc+2Wq5300sFLCXBe/I9gRk5zuSI4G+tPcfCz4aOHs4DKQHkGNBmDA139kBxgps+cAYA2dfpEn/845/w3XffYXh5gevrVxYt5s+K/Oy+ySIdz9ZbyWcWq5+T9aLxzj4GKhbbNRaruWXokY6K3OY0HFl9UeQ0FoFiunTZNKygOzBjcoeYGWCrtWtCW+0tMs4cjJSOQn6Xhuf9I7ArzKCN6RCrp0arweqUzaFAO+8iZ2XE+QWy/gC1FqskztHs0FGdoEzKo/I2x7EBNE/DxrJjOvqLPUasEvzHLygf2WB1iVVJQF0h3bm9L0GjtRGNSpmeaEmYfW5z77NI7UwNexYUMGCa1y2AkrDSJoutB1LabLsATY2UeS5Lknzz9uxUOKSs4BnzlR01zuF8g2KyQMW1+vsPbr/ReDv4IFlZYLdZIWdgJU2w3u8w36wwXS/tH/9e+Z5jDBTRkKMAZZCLxi17PPXyJrrNJvJHVzlplQlZauNgDynum06vi3ktQas7QD4Youi18UzqjzTBMM2xfR4j+ekfWHy5xYFBkKSGOudhWWA+X2KfJshurtAa9LFj9drNEDjrWtZ9PF9h9fkexfcfLOu10WoiPe+hOmsjPu9aFiYzQdvbGlqNugVaZqMJZqMR8jixLD9mCpK6ZLpcGLUc6S6Y7dkY9HFgtjszdLmPySO8LY1ycbdY2fPW2w1bFwJD0sCRrpKBJhq2pPSoNRy9C4OIRa0EuZS3uw3uP3/C3Y+/opzM0KglSAtHScN17GQ56rUDIgIW8srSYIALOpgR4WkXaUzJkcQ+VOShZr+pqD+0XgHZqxuU/S6eVktkjzPUlgujZKnGT2ZQsqHomsYpHY7TEfZZgqLZxLRWwzKNscsaKJPUyoqvLl6h1W7j1Zs3GJxdYM/AOQODETOR2eDbOaEMhMapOdc7vf5RZgqcmi7xAJdnSoF8OpYFup3scvKEcpeBz/nozkqef/75Z/zHf/yH9SEjmGWg6dv331gPKv6f8onNH81h5Mv3DUxFsQFsyUXeS041Z5A5JwXPLauaHL2p05kccytLMJmMMJ2NraE3eX8nUzauXFgvKPYSUW8n6zXgK5A4DvaHsf6nvkJWOoTj5Zwx8EwdGupl3lNjNEC+9tk8QSWHgGvonJTzVuOWY53BgdBhL13H10xf7LzsCfrovDTmQsM51L/mFE0c/hAolnEn57SM3tA40d7lb+pnrg3PUGgs8T6cJxm63BMyKEMHrfXN80EyzbN0j5wPciKG86b5kt7kd0PQJoBHp2no7BUOkvET6m6B8dDY5liFBzSu8H3+rbHwWqEDQ0Ep4Sm3p07Vb8Ji0uc0wtxznCj1QsAZgld9R2snMKygDsfq8CDPonNEOKP21O+J+kQZqFobjVEyIQx88NnkMNH9DUMwycLvRwUSnMzj3Pzn5thaK819GLyQkcbfZox4UB2ee51DO1/EDUFvFxlNGqv68Gi82mvaB3TeEoNrb5FW+Xi94oCQClPrFTpnOB+q6uNYhD11ZsNnDQ0MOS9kIOueL50c4T21JtoT/I545vmagg58nfdV1iD3oeYjdN7ITpC80Nzxu8KITGbSs+gcCt8aZkqdftO+ONktPtEKp+CZ5l57VVTUOp9yuIUBHgZeNYeiPLWeQ/5H+5f/lV4Qntc5lQzj//XMobwQGwXvHyY96Fxrzo7n1Acd5WyQjRMG+zQGGY5aX2FNrYlsHu2/cC10FmRDyKGhM8Hfof0h+al9Yt9LSbXsbD47oz5oz2emQ+C6c24UJmfDAfrtFrqkiS5Ko5tj1ZONq3TB6ogUJLstltOZ9S2q5yl92kZ3vNyusdnt0Go3bUzLyQyk/RrGmXNMkFLcqnVSw2+sXLdgi2fUoM1hTg/vjFYC215c2rTFEkdLy+swCcx0FOnpmCBEhyar5D01m1H78T6jGXbsFRqlSNhrqN9D4/0b1N/eYN/I0WkPrdq/QUdkCkyLBYrZHPGnZ+DDE5LlCOMvt1g8PFtAKCfNcbWHNT1nMII4vtlC2elb0CU+GyLpdtEc9FylV8kqg7VVi1EXsYK7xmrI1docLLP5k6Mz3Dm6wcNmbwli9ZojWYsqZ7+ySqW+LRGvWMGyR1VPUevmLqBDjFJjzz72nY1QkQ+ODn0GP5ZbzBls7neM+q7stJEMBxYoYfXO4Oryq0x9yRDpsfXdM7ajJ5Rf7rD58AH7pwfUa5HRJjJQUEsrZL0h0stLbJmI2e3h/Ju36J9fmC2RlSlW1R61Zoy0Hls/2PGPP2P/6QEYzxFPx5hNx0YHlxFvsQqHNhZ7jbHvMXtURcA+zVCxkoh9tBhYqDM4kWB32CKlzTdbYDsaYTt+xn4+NcqfbqeF2SpyCWSDPpqkah8wGatjdHjEmU9PjyjHYywYYBw/oiRhZLE3m7aT5Fb9J0wq/c6zy8Q4C4IOXqFqNVG7vMCedIuJ69VM+5h9YNu3IzzdfcZ68oRasbIEODJ/6IymPKOZq3jQnNPhZ1UMdIpnpAoEVpsSrf4FLv/4z4ivrlANB2heX1tFGM+FVTJv1kbXvr59wO5xjHK+QFkscSjJFLFEtV8x+9MFtcyJEiFlomBQFSF2BpOZlgDKqtq9VQ26sxVjVwNWlixZYpPUMYkK3GGHKbPea2QGSbBmH6hqhzr75HpHvfxf0hEmI1l4rXNtbAMnJ7/RaJIS0GMLk0G+4pFnQtngIS7k36FjULjBJZo5HSk5KWxAPaT14NpxXUUvLfksnf9S3lIXhYkCwsbSOdLfwn28nnxtku/SL9JfobOejyu/Hp9LWPLoa2MPMPb5UcJMkFzOeW1kTUvc4HNZ6wmfYC7cfPyeZ3TgPfReGPiRDctn1fjljBZ2lA3B1xUAk86UXSMcwtela5VQK70v/56wNa8l7OH8bi1bY1UWHMGAT0AOdbswu3x7wmjCw6wY4h7Td3ju9GM0rdWphYfGriBBiOFCO0K+JH6OfkzhG+ID+VI1H0YX6/v3hPpe9gmvpcCVcK/8iVxLrqnkUmiHaN41z8JnwkvCWpa8y6C1L47QPCmwEGKgUDfITqCOC3GRzpbOi3y3/K7sZtES8zONesvpdF/FpGvpTDAwJGpB+VOFrXj+RYUW2n6aD/4OK0bCfXFcY1ZTB4xJwqhHOy5zSVi6t7Aur2VJg8aIFZmvg3Mn3wc/b4mdFixygUqH21zCsa3HfoNu//IYqND8Sp6RKo8tQRqdjvv8obJ7spKK46TPZEr6Xvaw9tTP/JwF7H3iarlyrWQkByXPJI+YAJPX687f4yvLmADBMfAZ6M+RL1/yO5THceaSn4jj6NMkPvzd61f407dvUU8jnPV7lhhBOuCUiKZWYbZYYL5c0PWF9b5Ar9ezeXN2tivCkPyse93Y63TQbrYsYcL0Y3Wwefvl/osbp082YmsBBiTpk11MZ6iabRRkMNoXmC5XeJrMLQC1Z69fjnfvAvpHeeD9SxwDx6SzqTXj79+yNzXfkqfa96Gfgt/T2jhbvATzqWR3aU+Ge1kyUPg99FuYnbdzOvG43r6/qQWetFASSMrg5utqXqXNrwCLFFio+HRAOVFSBHIMSFkp+MLv8ZrM9tJndZj5GWUBs4cQP6sGnxI8fM2i15HLtnCHqm5zU3gw5hSMCzzJqNOiaLPqIOoa/I4Olm0ulqb7xZaQlHKzSa9cRqQWI5xkjoVzqSydMCOf7/E5ReEkcKC10HgEZKTY5ETUfFLxU5drY6pZu9uYp2b1ErgvDWCOT043ga5XTYcAACAASURBVEuORcpdjgd+n2spoKJNyGhv6OyR4Swl1rfKkMRAfg0pmCF6fnGF3//+j/inf/onnF1dW08VllzyvuuVo8ujQDFBzHJ8GXG+UkhGn232iv76NebrudElsD8KqdlIA2G9idIS8abAYeGU6i46gCQbDArkB1KRuGDLnhyg5Z7deKwCh1zcZrQ9PZsRyooWUqLRrGQ2YcSqnmYKbCNkrTZal2fIh2dIewN0zi7R7vWMwoFGrcbL/DtXduwyZgkcOC/kpX/+8AGTf/yE2miKWrHFptxiWyuQbJ1S0NnkvGsfmqAghZoHYww8GSg6OggPqHVddpUJEmZg1oC80zL6DnLeb2oRmr2OZaawB5H2GyPdxrF6qCzLkMas7UmCrOUW1WwFy9b89QPms4nRaTBbIKLBWztgtV7Y52kE8vvL/dZVPS3nFijc8LlxwJbOP/Ke04ghfQQrYUAKhAyNJEO+3pqB20wd4OZa0ajrnA1s3AvSrzDg12hh28ixoqMpidEugc3TGPjrX7G6f0BU7swYZaltvCmxWm5QZSkO5z20zy/MII9fXQDDjtFgHMYTLD/dIfr5HsVqY40L07MuaqStGJImz3Gmp8ziTFJrMrvnPhxNbN8k7KXFtZjR4bFHo9+zoN+K1UBs+p25QInJjW2BmJQKm51lnpqCY4+oxGUzETSsGXhK6JxoWrXXgRYfey+RZpNKOD5gs1tj/PiMyd2drQ2zOQ+LyVeBp2ZcM0OY68p9ThpA/TDwZLI4rIBBZPPdHJ6hanctQNd6+xbZ5QVmDEY+jFBMJsB0AkwmmD8+Ov5gVM4Q3C6wZuIA6RaTFMsswTpm36cEg/MLXA6v0ev38frtW/QGZygIdGnPgc9Dx8ipBwszQ003sOrK025+JY98FgiVvOQxg7wC4HqNVQUykNIaKUAW+P777/Gv//o/MBmPTfe02y3XW+KbP5mDmb2fyEesjGZmTZqhyeXbOrpJ/Uj2cWwd9i3wmfOnihun+8wIRWFBkfliislkjMfHe/ubzng64ddr9kFxwStelzQ4AliUV2nqKnIl/zkOPu9LJ6+AagjCTReUTg9Jx8lZGOqJ0AEsPcr3bV694ykEYyFQZtNM6XW9LhnG/yu7TkBToFzyjsFdZamFzyYjUCA/NGTCvxu+x5eoz5QJKqOU/xcveAj89Tc58EOwL2AnzMLg3nFP+CCP9mQ4D7peCNpsHnxz2BDUCU9oLkLj1OR7EEASWAwx19Fo8Y5sPTPnLMRfztDwejZoABxiJWEheyZfHSdnuzDI6Vx9HcQRGFWwSQ4Ara1bOzq0Tn02WfGkcXFuwv2qtdZ+FCbR3IbjOc4hqTj9ddy8OKzm1sb1x/yttQnvG56N0BlDI0vYKcSAMkr4WwHp0HDVWRGG1XjCM6Q5coHz0x6k7DqeR8b2c5cBLVwunCjHgYLHwnbavzIQtP7aM+HYOObw+bTHvjLsPJ0e39M9+bcM4dCRxueVY0MVic54dHpH86Dnk40grB5+7ujgosM+CJorCCXMRENStJNKyNJc8H6suNR51f6UPNTavXQ4aa7cfjtVtHv/gBmvvyXrwn0RGnN6vhCj67OSi/qM7Bett2Qrn1eOH+3X0CEouaG5lQwO9wH/lr3GZw737MszovvyenKahvfg66HtIPtG+09zutvTuD1REzPwxHtxf7QbTby7emtVT+eDAa7OhujRkcWKKCYb7vZmwBthT+GuQ8o4BkiK9RYZe+CwhwYNfXqQmVCURBaUYgX5cjZHk45KZkyXzg5gDx86IGq8liXAeIo+YiMfeOJvYnqbr8jhc6MbowODBhmvYzTjqWEs+23/EsNEFhSKYpfktfRU61GGxmCAxs01mm9eGS5lYlSrPbDEJOJWJrHNizWqqQs8lR/uEY3vML5/xIb9naoD6uyhxMATKXuzBLVdhYKJPr0emu/eIxoOcCANZLft+musC0tQYbMhk22sfvK9K7kG88XYNfQ+uModYlVWubBPqDmA7E4HMI+6vq+A6QprskjUIyT9NvJGC6yGIftDRtrkKGMelzlUDGscYktEi1g1OuihIAUgabI7HQs8pQGVi3RuqJOw2WL7+ITdl1tsP37A6stnHBj8UjVxv4Hm5SWSy2vs222g30f/1Ws0+l3b6520hfVhb0l++4KBkWeUj89Inqc4TJbY3H7GbDyyeWFfIjarLxBjsd1bJrPZWqSjYwN1BnsGPdQ7feRGR50i3u6tMoxBlvXjvatW4/V2a9ufcdJHxKS6Dmnq+uhe36De72NbFJgxaW06QjWZYMaKrvkYiLkvC7SjFG1W/6m/iKdkV3BagSfkHQs81gYDHHp9o9lrdLpm5zL4mt2OMJ8+Yz0lBd4Mu9Uckfen2Pqwp5f3iZj+ZQCWONvL6zQiliUlaIx69xyD979D7fwK1eUA3ZtXRsVrgQeeu90Wq/EYxfME1WyJw2qL7egeKHcoNwsUy6n1V2blmctsp0XikoglW2StMOhkGJQ1+UyQ3fMMci1SY5dYHRyt4CbOMU0qPBx2GLEysmAQNMKWVZYH1/NWzjfhnhA/7jd7CwAKT/P+wl90atPJGFbJCBfzMwpgybEvDC4f0UsZzO/wPqEzkK/JGRjqX+lR6QPNj7Cq9AXxbzh/wgfSK6Txlt4J/V7yKYQZ8aH+Cscue4NjUcBAuMIqZmgL+4Cc1s/GTSr3pG6+vd8KPPEeChIJQ9JfRkzC/9Mupm0mXGjoLui/xu/KNpI+lt5S4En6UBhbayv8FWIPXkPvC9vKtpReC+dSOPa4AAHzjfSpHLzCIByz8Ik9FwMPTKL2vgLzKfjgE193QV2XWCV8JVtQ+lfYQPfQHIR4h88jTKVzYDiicIEt+V1VYa4qIF5TYw7tBs471/V4bvyYQ9smvL9sO1V3aaxiCBC+1NzoffkqhcuF+7TelgQSME4c585jzhBHyTYSjjI8G1BJyr4Ir0f5wzHJNxomMNre8j2tQjyotZSskF4LsZn2HYM54f2+koWcU0/lrvvzWsLUVg3G1iFpekxe5/cVtLbniVjlF1YZuUCH+aC2K6Oo1V4XpjuOzRjRfKItfX+ZSwzmGRf2FL4U3n1pJ5FFSQxl1pLA93vUOjM4LfnJwBPXlzLXZCkTF31BBD+vz/EeOgPFYe2ZJ8iOdTC/8DevbvDd+9do5Tm6rRw12rZ8j/5P9sxjogj7JmY8e25tpQPpq1mtXG9a/stbdZdATEyV5Wiyf3sUW29AstgsicU8I48Fv3zAj+fD5HzWtmp90uyNxnOMmdzDfRMl2OxJO3uqcNXe5h474mcfxDvqx6BNj86MZHVoV4X7nn9LH8jm0p5mn0WdGe1T2Reh3pRs1L2O8orV8eqx6uMHNo48z63iSV/QDRVJk/IMb6LBSfjo//psKEQlfAzEBALy5KhzkTsOXIKSB0ZCgBnZFpDwFVN6QDMa6YgmpcCRX9VlizBLXAqWzjttEgnQUElLOUmxKaOEn7ENx53onWyaI1FfWEUVM3R+Q6HooPGZQ6qMr5QKYAEXXofPrgwOGc+hkJRS1YJK4TFCTYAmMBNWu9AoDucr3BQCQdp0dqDVwyhwOHD9lP0oJ4aEqBNo7mDpUMho52t8nkZed7zqxlWc4OLyCm/efIPf//73+MPvv8Pg8tzAg83lzkXh3dq5AKBKffm3ca9TGfg1sbkoHXXikjQBrHhiwI0BKSocrtthb72IysXWKps2MZsMOyPS6DQYiYkZEqIbqnSBE36XNF/FDphMreIp3hUWfGLEnJnYma98OqwrMxzy8zM0Ls6QDc7QPj9Hsz+wLD9W/tBIdevjgxE+8MSx0+DdL1Z4/vFnjH/4CfF8iTwGdiiwPGxRTZZHx224f3k9q8QjU4SnbVTFE40hCXjSTPB7FmBlAIj0aqSB67Nqp47xfoe82bCeSKygISgXwGTwicYClSvnhmvBKjGwt818Dax31tB3M1tgT571+cJ44Lk8y83Seg/FpKWpkSFkj+lmiREDT+ypZVmhkWWhWUUWsz+YLcRMciRos68TndbksI0S1GvMRCW9YY5aq4F82EV90MX+3Q36vYH1StoQKDVo7Ec2j8sv9zj8X3/FZjqxJtGW+c4MkP0Bazb6rdexG7SseTOp9uJXVzj0Wbq9xeFpYhVP+OkO1cY1cGSfrH0nt4APmxaS7mMZOTnUYnNpNjym0c2ABHcfaVnuxhZczFtto+TYkCe/00HdshoT7BlUms6xG8/BajJm7Vpgm3zkpGlhcI7B6+0e8IGnWiMzqjoGd9qdoVU78e/FdmlOhPVs4fjkiwr1g8sEZqCpGSfIowOYxUhHgVUQ0lgTqCWOoYz2AV6THUhsrM3zc+xbTWyaTTTfvEHr9SsUSYw1A3SPT8hZ9Tab4/6XnzF5GrmkAmbUVhtMtxss49iqndZ0ZjDgigj983NcDa+t3xup9jq9oT1jnGb0yB+z2o+yNHEUjuxnJme//V9ZIEli8tTOuVHTURc4mSL5xt/UJUdn+H5hIOGHH/6Of/u3f8N8NjXwRJk07A9wfvPegk7MeqFe6nR79j5lLpt2WsDVU29Jh3G9VIXS7w8tECuQrYoLrrEFkuaufxNLwVnxdP/w2SqgmDDBM8xsaEongT729DgZPXur8pVDVWXVylqXLD6C8N9ohHwKJpwMcM2pdKCCfHJwhwYGA2GhrgsNP5N58akHkD4nOcb/i45MGERzaQHGeh3L+eKrjDqto4wdgTrpeN3jqKMylxElQ0g61vanrzbmWksv67f0IrNuZWzKqJSu5W8CUVENy/AT9ngJwnTOpNf5PitWQmNdY5VBJ70aGncC/gLYcvLLoAwNzBC76BovHcpab+lsYSvhkqN+Zz86a97qnMoWeJVD4b+o6JLhKOeAxqx5pguXwRWNgbRWR2PW67Zwb8jAFx7S2IRB5YgRPqLhyODoCTy7xA03B3SqOSoX7TutncYTJk5p38sA5bPJ4A8Bu+SAnlnX1r7RvtCeDffVf3ZsMPv8lNXH+ZKRwL3JZwsDDlrv0FjUM4X31/oJZ4djOup/n0DG59U9eG/hU56pMCM1DCYJ38spF2JEjUPODJ1pOQ/cHouOVJFan3C+dD2rz/a4lc8gI0d7iNzuyrqVs07GuZ3/yPcA9NfQntbY5EgI76314mfEruDeN+hqgSf96CxKHoWYPnwtNMhlT/CzXB85EjQ/+ix/0xGnjGw5eSRPZCzLAcb7HefNG86yD3RuTkayC0iH93y5b7WvZN9o3Nojkl2hzcIxy0lgmfukbvbeSPucf5/Pxf4Wr67e4P3b1xgO+jjrdTFg304GK1ekyV7gsCVdTOTxOqmJCuzWG6tGj43zNzX8mecOM5SkqiM14mSG1WKJhNXK+50xHjBAZT9MYCONHymBfc9F6xtLe8rbenRU2D7InKPnZeBJFU9WFUSqcPbjYcU6aejoiDfX/wHFYo0ky5E2W6gPh6iTGu18iEOva30+47RuGDqOaiijAuv9EofpEvj4gOLXOxRffsJiNDEaM/ZAZYDKzmuttKqrtEyNJrliz8pvvwF6fWzSGPV208Lu1WhuPSSL7QZ1UpIziabYOrstIsRfmsPGAg787SnHrfKcVOop6WPYa7NEky0apgssWF1Mtgb2Q+0MrfI9breQd3tGIV1UNaOrZLVpGh+w2GwdlSAZQJgE02wjYV8qOt28raezonMlGWXUrKMRqodHlLe3WH7+YkG4gnYLk9nOe+i/eoP0/ALbTgfJ8AyN86GxJ3CeSHVXRZXh7fl8jN14jAazsOdL7J4nKG/vMJ6Qbn6HVqdtWLgki0NRw4J00Mx4TjNErDJnNV2zgZyZzwygsXff88zw9mGxwGb0jN1kjM1kbL2FqX/irOMSAXtdpKRDHA6RtTuWTDmdzjFfzVCbzzH58CuwXaKWkNpoh15Kmu2aXVtnir/lJFPVBQN9pPGL2h2g0UbeGxhVOPfgbDYBHmfYrWm7TbCZjaxPLD0emh/SWpou9L1LmDgZ4kPSBrJyDciQtQaoX79G7eLKWBGG794YpThxMs8WaaRno2ejhCT1YrVeI2cQardGOZ9iO3nEdjGzPm2ymWmtS2ay2um4D3wGOa/NEmxmiDOJrkpSo1Dc4GDMC6skxzypcI89RpsV1hueVbY+S7CLgQb/9swvIXaQ/ozYA9NXHRim8Bja9GdZIKqd/FfCJhqvAiT8LZ0p2SysJhka6hTh7NAfEwakhJ1Cvad7vvzNs6z7ywYx3OmTkE52knM4y8/H+4VOf8lw6UHJev0O9Yf8cXYtJhWQ/tPbaVSSx2twDUuHw9ULK6RE43NSZwvvSFfpOThPolrTGuozwmrqsyldGNpC/I4YIYTphL+0lvKDCldwPLIb5BeTTNJ6aE5lo76cK8ku3YPXlG+Nz+NwhWtrQtte+tH0b4iz2W+P/hBfLcxnULKM9LYqiITt9VmOQQHNMNileRC+ZuBJ+0d2rXykHKOqsYV1ZdtpHkPMpbkXNhdG09ng/2Wzahzaj6F9J/yjPSkc/v/x9Z5NjmtJluABSFBrhk75XompEd/HbP+/2druh+3u6tme7qp6KlVoRlADBAisHb/3kDc5bzbN0iKCAri4wv24Oh5iG+4de986CASBTwXt/D48HZ/OjzAMEw91nxCjHbCb79kovKskSeEoJsTIYa855fWEgWW7a48fxu3XWdWeISYMzzj937I3pAe0FvL5yU8v/LdaLk1mMhmGvtl22/kIud/o+5K9RexM/aE1CTGtcK1R88pnS4zDc+4ZHsz/2277AhNnp/wvNujeJYbxmZiwzGAS6fZsrDz7ZBPygQv6WuwZfRUeWajY153f5TPKXuWa8m+jioxzzJmIRExHWR1HuByP8OHmwirox7224T1ek+w11ofbAnrEWyU6kWPHMd8PGdhWK9zf35ttwnnqTEZ2X/NNk+mIeJNMRxvH8MYEc/rQ3T5z/UQpk0gHyzEuiSNIQbta43W1xtIYuOpG0Vgw+cL7cvl9ViLH7IXZcVX7sk1D3aFzpz2iwiHZRpxXBb2E52WTK3An+cr9QKpC7Xuug2wzxSv4WcnW0EbUNeh7lA0YUklGnU6n4oVPDSQ5q3UwQ2NGhrQyCWUYqeQydKTwOqEhLiehDgkDDGHwh9fkAsuIYmWCHDo6UFLWvDbp0XRoGcB1z3FsRi5jUIpICl/CX4pKEXdOfnhYuJl06HltTl7I526H02dCCDDICcHXea3QKaIFCQ0w9VaSQtPfoUOJ31NUWwLEZR8woHHkxKSj5Sj8XLZSqOhCY1cCkGPhQTLnum9gbnPrSyalxPQcUhxuXQMwGDSBlGC1seZckxq6vT7Ozi7w5s07/Pkv/wV//OOf0O12TPAwaHJwfDFLWfRafgF5vTDwFCqxdMceKxurEGDgiDCYmVrMWky3K7x8uUOxTC2wUnYb5jAnINozCNNou0J+Vs6ZknI9h2KCXBqX6xVqRKrbnWWtsf8ShZfbnyXacRsVM6IYuDk/Q308QOfsHM3BwJznjOib0WrAi41/6fTyzurCVQykzy+Y/f1XvPz8C5I0Q7uTYBeTnz5F/ro6gFY+szJROR9WJuv7YzhF6Tj+qSylqFmZw33TqDUMQJPvlZlgzUEX3eEACwaAGnXricQKopyZjTQy4QChHPSWtUQHOANPuwJ7NnfOcmxfZoi2KfKXOdLHZxSbta1BVu6wozG/yqwcnCXJq3SLRbrBer+DEZvUIjyyJxANZvKo1hpGs8ceT10Gn3j2mJXYbKNRxahHNSSDPjDsoHY+Rvd8gvzDBUbdIRgkYyNpZgglVB9PMzz9/Bvq//x35Fs2s43NSCYVIwPTLKGttdrIp330p1N0ri4RX05Q9jsWbCufXq2aJ/v5m1U8cV6bwx7KLvtE7VFtmXFbYNWAldj2umwSzObWO6t2ooPCaLyeV6Zs6ABhjHNHQd1pGb8+FfSgVsOCPZwen43O0XGGMysPth9VtswSX+b2kmaQ/ayyqjTDqju6Mp5Z0keykmydeqpKAuRshwETcKlUGdhj7zMGymh4cKq4xkHFk5wpHMPBuRklNk+t8zNU4zF2pBG5OEPn+gpxu2P9DxaPj0g2Wwv2zX79hMXDndETspKNVCOv6dqCTa8osW0kINvudl+hMxjianqFs+kFpheXaHe6xpfb7vYt+FQwNZYUHerh1HIJCYxscv9rjBaAZeZVo2FBIs4dlbkBzshROpni9jKUlHfK0t4sn6yh9q+//YK///3v1rOr0XBl93SsjCaXuLy8tGosVi+xL91gOPJG2vf0adJzvJeMCQvW+owx9l6QLF2vVwZAXp/usd4swb/pCHh6fsB8/mKBJ6fveOZdxYPpDAbJvbOBSQdG5+mpQkJwLp2pxrFyMEumHwIGXtaGekHXEQiW0Uh5IB0k45LPdKqnZKwZ8OW+9YkJMnpCxwVfCwG9PsvP2Jh9Tw3JPo1JRpvmhd/TdQT0DZyxh56vRtO8CUhzDyjTMsQlug4/RwdZ+E/X1jMw8KSKKWEIvSdA+HuGy8GBBlf9KkzDnzK2ZMwLRGqNwp/h3GluQrzBM6I5DQ0WnZ/QGODvOicymjWvBk59dQkDTwK44XqE86QxOj+uNxg8pafOCeeLcs3RyTlqKgZZTdfT+CB/eMA7Hs6T7q/113u6r163HgTBHLsqp4MJZRQMp2A93D86L1of7VfhyXBtwnVXYEcGgpw9Ov/av+H86drar+56dueD8WvSXBmcdIrFLlFBznx+OsRtOvcar+5xuucO1zyhgyHW1XNpz8jxxfuofwWvF/YIlRNBOF70Ny5o7wLOcrZov8sQEn51VM6dg+wLz9PBZvGBp9A40nnT+QkdP8LOklkypEKMK1ysNQtlnvaK5JOS3Ny+85Q4QV+83xuD9oyeV+PV84VrwbkWXaPJI1/RKnwsJxU/p/lXICgMRFnCVr3unQuuivj0PqeOERmr0i/hntWcau1ktGrvho46ne1w7qULyGdCfKJ5NXpn34es02zh4vwa7z+8xXg4xLjfw6TTQWtfGf5cv7waLm+zL8u+RElaD/bU2bk+Iuw7ygoIXtsxS8TmEKjSHUpWyqw3BApYs8cLjXo2eiVGYMNm0h2TPo061ieO2XzRJggSOPgd24u+kbfJNiYMeQeXORKTugWdLPjEZuushfdO3n22R3s4tGqZ5HyK5vk5SvZVaHfQ7rP/T2KOEeK1srZHvtsielmi/HSL7BfSy/1PC8AxOYoV7qRUZhDNMr2JhasuynYHYGLcx4/AaGBO96TNSunUAg+L17kF4xhcyrZrS8QbDvugXVVEpasqI26NnC1M6rXhZIzp+RkiBmGyreHeZlagvtxYjy0LfLUaaPWnqCjLGVwZjyy4hHrTaNf3+Z6/YsPeOaxuabSsIoxrxvninJJNQGeI86z9Jl2+yVOU8zmi11ckM9K43WHBHqdbBi9qSM4nmL57h3gyRdbt2vwm/a5hcVvPylGu0rubseJn9oLGam2MB6v7J8SzV6zXS1RRhaTXRtTuIOr2ELV6RpO9Z9UXKR2JQRngow7zdLXULTETyugw4zXZ23aTYvs6c71QSXTNoCMTLycDNLkPKO8q2g47ozvcVTtgscDd3/4DVbqywFOepZi0ukgKl8Ftzh+vk3n+zCHGnlG0oYmLE/aTbWMfN40GsH9+hrhZw5pUhBvSoq+xT5fI2Sd2u7LgIvcOZRv7PTETnE47U0Xc/zwmctymKzSTFupJB43eBO2LG+DCBZ4GN9dGIUiqdtpl7GlFeiEGlshUYnSYdzPkTJZ7usPu+R7F4gWxMZ4o2coFnqw6z58pC9z6+5MZwlVNO5tuT9ueAW0FnpIWXqMc92WGl2yLbOeqnNkXqqzHaPmqe+4ryTD5t7jvOs2O2WHCRgw8yYfEc04noxzncsJJ3lEeUw6d4oIQMxz9YEe9LuwglMJnDR3Skv0hthDu0dj0k8wjChRI/ob4UMEHXVM+rBDvhPJf2EjyXzpL+JmfVaDCHKOGUY6BJ1FOGQ6hPbzNHDOK73Mq3SW9bM7PVuuQ/BzS3snuczjSUTTruTV3HI98UZIZIRZSz8kQI0sf83MK5Ia6VHhL666f0o/S0aK4DbFwiEU0d6HdovtoHdgf+jTwdLgGqzRIxecDibze79EkyvEbYnvhRM2F7MFw3tz6uWRU4Uizs71PkdiQCZmyC09xjLCJ9q/2cIjZw7UI8ZDOYHimwvOgtRRu077k69oLHCfPqNY/3LO6l3yuen6NVZ8llXNoN4XrZ+LQ65EQ0+kzhgVIo+vtf76usUlGKHigPRLKBjuTPrCluQ3tPV6PGCfcX3ZPT5unMya5JnlBakvrydRugz2fOkw4rypLotxtVnRYWLUubYt60rbxy5+hJFTZZaTpZYDIsq5IScoz6JPT+BkFPi2gzNYEvp+YziX9o0rukk8mDD4y+UT6n9jL5pJV47JV6SPx9iK/p4CIMGRcY4uDjTGrWeAkijDsNPDh5hI3F2cYt5s0uNGmHjba+q21BtmVBTbZBt1WF9Pp2Fi5uNd5jcfHR9zdOQq9iv4xJvZb1VPHaJqZLEucyfP/wgpezgNZqRjEob4pcisAoC/2890MT8/P2GQM8tWNco/vkVHHnod93X0QVXZ06D8xH4v3b2ieQgyuZGSub+gDCmMUkluhv0FYixtccupoo7s4i2zIEJ9Jb9jepB4vvu9Rp3tFg8Gg+m6j+h5LUlbG/+wFsAScJoAPzbIzc0p4R5E+q2BUGJ2TwNYhck4R911liNMw1Xf4ulFiefoFCaNQEfPg8XPOcHHghI4RRVbp7Nc/LZiULD8rxSKlzJ9cIAk0Ct7QqcHPh1kFoj7SNUODntc4VvAE3PxeMGiRwsPMTSZOfh72ELRoQ/EznEs3Dh7GY4NHCsqjA8BxwofCSoAtFKB8X5khmkveQ5FjraXmSM/oNu/3BqzWVoK9H8qZNAAAIABJREFU1x3YHul0e7i8vMZgMML0/BL/9b/+N6t4IlWMNi75L3Ug5GxRNrQJDV/ybxUtPoNmxyopltBnbE68R50gnL2G0syMode7b3i9e0ScFeiMRkC/bVUxzF80Kr2kiT0d/VQiVj3mgi6kk+B92LOG1AMRK7vmS5RZiqSC0XHwWftxE3kNiElXdzZFfdi3fkMtVl6wwobA69AQ7xh4MrBEqpAixfrbI17/8Qs2n78iKnZodUhFVmLJUtfdsdqB99P68CcDtAykaK6175nFfdjrdFz46DxpZVh9s93nTAE1pQMGcpKaVUA1e32wvonQnHuK68z5ddf3HPc08OkUJ0VhXmCzXqCW7bB7nGH38IhisTB6tKoqTMDSMWCVHQzY5uz9k2NV5lijQLYvMGMPjKiyflCDRhPtKEa7gDVxbiBGJ99j2Olb9impCznP0cUYjTfnGNxcIBs00YrZcJrAvWY0I3VyzM9e8eX//Xd0/3aHvGA2J9fTbA6QYp7BNzY0ri6H6LJKjXzkFxPkncT2TX57j/Jpju3Xe+RrNl0ujZ6kMe7b2ds8vmD3ukTca9vY2yz53RdW7WQN/0hjyJ4abHLNf9wLjZbtMcedFlkw7no4ssDHdrk2mhjru1TurTrNwJU3smgE0linkcsqtpQc5awOqLXNeM1Jb1jskJWO+oSOFN4/TremDOmc6dQTtOuR0RkyO5b7kgauAjjMzjEZ46luzAEYJShYYXR2htbba2AyMdqWxmRiGbk0yFcvM2tUzMzM/OkFK2aEvDzbGVwXa6z3eyyrPR65/nSeJQnWVibdwrDr5MFkcmYUep12F+1e30rcGRNrthwo4hhJ22Ig31dyKmGBOsOAZ0Iqz4E9vwLpFkAtXAWSo8RjkHprgSkC56f7T9isVri9vTWau+2aAey9ySVm/ba7I1xdXeHi4sp6UDFoTgBidZGVa0Yr0Op0kKsEEVDj9Uw3NlzVoctgz60yjf27VvNHPD094fn5ySqd2N+JDiHzYzJzvnIBa8lcXkeggA4T0azKUJEe5jpyDsRbLZ2grBMZDwysCBiHhsFRprhSegH9U11CKg/hh9D45O98XnMwBRVhvFeof5W8IiAq4Kz70PHEZxP20D2kO3k9gU0ZfBo7r0XDm+/LeBXQ17ppLKGjlN+3wAdxjw88SW+GRhR/5z4K543jCekiQkdZaJgJk3BvngI3zZGcEqfGTjgWOcX1mvagDDquf8hZzucM519zZUZUACZlyPG1w/1870AGQw/OF8+9r+cJxxbiBa1v6NwRfmA/M47b4SBn5Br+qo49JjVmjVfPeTp+YVO9TipJBms5XudAOVL58fwQf57+kyFnhpt3dobzETqLOP8KXgrYSwZoXwo/hdlicpJo32ne9J0jNqSz11di2Bo549X2VRmhP+gegsHhPuTv4bUlo3QW5UwIDRA9d4jhKC8kt7QPw885jOCC+jIyhVM5H3xPWbEKcvI6p04QOZRUNaW9GDo8ZABpHDaH7DXj11ZzGjolOAc6I+Ee1zwQQ2kva0+FBpXbM44aVQExyRkn4xyVkZsTV7rDQKfmUHjtdI/9nqPi1OmgNQsDT8pWlMyQY042geQkn0FOT45XGaEKSoaBIl1LYwxtmFCm8/3Q6OV4Q9ks28/gjndOyYaRjcOxyMFgspJ9eT2VkN3X63omTJBq7+rmHS7PpyCH/sVkjDGp1zZb1w+TPQ8XG7RIN+QTopizyioIVjGRXm/vg+VkKOC1ScFH6jMmT20WS2DJbNOlJTAyKETsRlo1y9RkUMES+45OYduX+ZHaUn1NrTG27/1I/GHu7TjGeHrmesQ0mMXqnIQM5OzJnmCNpnuGIRkQat5coXt9ZUGnkr1t2Seoxr5XeyTE+RHtmhWipxfsPz9g++s3ZL/+m1V30QHO/gJO5rL+3QWeUHbRYDLOxbkFA+LRgPyc1vuMVIONlw1eZzOsWDW0z5GuV2YPDMZDw6fEq7RTrIcTx9NoGmNC/2yCyfmFZTDROWbJWi8rRMSBm9Q5zBpMlBoj7nVRmwx8f6k+I1egrUdnUKfveydYv1tmBFcoGdnw1WcMqCgZMjyLkstZmVlQJ5rPUV/Mkd494IVVT/OVBcqaNxc4f/cO1XCMjHQ4F+eW+MVkOPM/7OhcZQ/UCjXiw5cZ9s8zpPfPWD49Yf/w5INOHbRGA+wZeOoNUBuOsWdy1Da3xL242ULVqBlNDimhDYdx7HsYo0XK4BiDT+wPPXtGullZhjST/di3tT7sGp6u0xFWkDlh62yCRon8+Rm//etfjYpOFU9ntImo26jg1JuRtObMGGeCmj9/9ahEIyGhXBP5PnZJZIM+at2mUZ1l2wzb5RxVsQU/u89dkhYdfszKjuD2Fenr+ZOJQJw7MlZYctw+Q7PeRrPRQ2t4js7VG8SXV9bnqTEdoRqwR0qJesvhKcOf+9IYLGlv1L+8WF+txedfkd1+RrxaolbuPGU794Hz6XC9OaaDDlDfE+/e4b7JqKvpG2kmoNXFHk/rVhOP+QbfsjWWpK8unBG44zmJgX6zeUiC4Jxp3oQjuIfk/DU94J3wFiBgkJfJqz77nO9LPvLnEe87fX3qewn1mWS9ZK+eOdQToQNdukzjDXF5iMVUfRviwxCHEhsqKcFkU+Cb0nXCcyccdMCk7OHkZZ10tipQTPbzHHvKZ5Oj3l9hupZ26sbZxwpWhUGD0JaR3hOuFUaUHg91lrCicNopNg6xV/h9rYfwN8elQK50QKgjw+so+HXqy5OvMMTFR7zgnbMn1cchDhfVnuZbSNDG6mkMpfN5D+l37Qs+H20A/i0fq+x94dRQp2ucfB5ey/r7+WCTBXICvK+gpfaE9L+wnTDoKfY57J1gv51iT/3Ne2t/6jXhXM0/x8rfFbDQfrX7eJr60EY/xVnheGQLa27ohwjXS2M47APLVfmeElyft3MWUBWaDAsCpJrPU/wZXo8yL/wXyhBb7yL7LjCmOTm1xcN7OD+Is1vo++z3ezZ39IcwKVc2H3149LkouMHvaI5Psbbtu8ol/7Ja54CZfCKbMB/vKdlmQRHS1QZ9yzR3XAfOz3K1NCzAZyUGsb3LFg5+LndkXPGBvXBtdP9Oq+l6ABYuIYNJDY0a8P76DH/8+BFvBj2j2mOrDL5PP/LO9FtprE3Diwv8p7/8yXxArJrnmDlH7AnOyqfNs6t8ajUaGJENp9myRB5SOfPfa7pEK2lh2B8Y1ksMP7Xw8DrHP379Gf/yb79YxTkDpEy83iMydigGnjjv7Ubb9JPmL7Td+Tt9X5KNp/affBhhsFMyTedYclSyP/TlmP2W+h6elhR6THrWOslGlg7gz1AWkwWKnwkxtO3vbrdrgScJHxlpEk7icJTjQEYeL87vcFGlEEOBL4EeKvPTzeoch47jUcKChqAyGXjd9co5fTUxnGQ9CL/T8o4vp3g9HzeDBirt9cYgv39wxnvQwu9wQcNAk5SVPkvBK0Gq59PkmiD3FU+hcguVjDI4+Ow6THoWbgg+eyig+Tk5rmS0nQpGCRUncF2fBCkrZvjKqUaqgdONGirQ0DiWgpQDM8yUVVmhnHwCVfz+csn6BU/R5YGbNjev1ekO0UiaGI1GGAwm6A1GePfuvQWdzi7OLYvROVuOmd+iP+F1siI7lIUnQY8n7bl0k2GbbZCR0o7Kh6WnbIQ7f0W6WmP28y/GJc1AEgMrZb+FouOizwxkZRRiNBSJhK2kvmY0fIx+W7Vb6ajKauR753ovVxaIYNUT+TyjzQ67WmwZi/XpCDG5uocDC3Ix08x6AByoH13gic4vBZ7y3Qar375h89NnM3gq9kxpRtjVSYuXomWO52PPGglpChUCCnKLau1V6afAkwEBo7IrzRgxJwifr92wjD9WzNRJf0EqgH4H4OtGZVYzJ77bp8fALek0mFlKw7kgHV1BJ/sO5TZFev/kxr9cYk/jdb/DbruxiD33ltGb0ekQldhEe8z3mQuU+OwFBp8GrQ6GzPSkDcqof77HIN2bAyJpto2yIx4P0Ly6QOvtuVEb5vUKyQ4u+4+ZGekWNQZw5q+4+9tPaH2eI92zZJSNaivsoxJ5HGHDs1dvIb4eG33G+N1bxGdTC0qS/m71yxcU9zMsX2ZmcNm5aTXMSVAysPC8AJZsyuyCNZRlzJCtysKyYpktwnVn1ijXgRmwVtnXSA7NclnNxCxVc96Yg9dlFJrs9JksrGSy9S+5b0pzSOxJz0UjrsiRVnVTvOwbsGUPDSpN8puzQTSBY55ZNkeH4/MVTww8MYM2opFfOtoF2xtB4EmOqrJMsG8mqJ+fofvDByRXl9gP+pb1WWemDGOzmy2WD8/Yz9dW+bS+vcXzp1/trCzSV8su3MTAY5Zi26hh32xa4IkZHjSG2YSSdHu9wRCkpmt3Bw5gxAnYNoCBeOqFRqtjIIUVeZJBlJHqk8d5sEafpLDxZd3MfHWAnJWqK8u65Heenx8tc+Xz579b4M/oZliZ4c9mwl4PNTqLWpicnePy4gpXVze4vH7jgmQtZlDX0Wi6UnLpBAFW7nkzsnN2lHPK14Fa5wBndtF88YL565ONg02kWfHEngqs3GQlEZ+1XiNwSg86guaa9AvPHmV/6JwVEDiCR2e4qyqH55D/lB3EalTuL/6t68jo5rX4mjCBdKL0hskHVjUGhmUIrvk6HYvh58O54uvcZ6GxdAiIeT5gSwJQEMhnNoaGjhIrhB+kvw4GtG+uzOeQY1zYxZwH3gkug0P4QllYPHe/909y2Pbj71R0SWeH+jf8juaBgSeNI8xU4vsKWEjXhcaTZL7wmLBViBVCrMbXFXSSk0K4Q9cKDR49c4j7eNgdFhN1rEuACZ81BKQhJjqlGxYeY4IDM8p5HecAP2atqn+YHOOhwSgMpbkJ8aGcPHyPgUM6WY+YyRk6zqlRw3brqJJDg07Po8/J8LbreSNX+JhnnPJHdMH8Dj+jM2OZft5Y1/kJnUR6Nj2H9pPmh4FyYpIjdlQAbW/N1yknwvFq3bS/zGAL+gbICJExf+pYOT2rJoN8sFLPJXkhPKhAjLC+ZKGupTOqoPdpoIN/K1CvzGedUc337x5C24lubmRvnBrc6sGk/cGfYjRwyQkuEK41MV3tnW+co/BshPtQe5HJPke87/eR590Pr6U9doq/Q/mgZzj9rORA+AzaS/yOxhmeMd1bPyUzj+N2Lix+P3Reav4kLzQv4dnT3uJn+HnJb61R6NjiOGVTSR7J1jDcwSBE7mSIyTfvxOF5GvUHePf2Iy6vztHvdjEmBS6pzbaZOfB3DDhsdkbvTMo9VuPTr8lerxvqJcZdSNFMKpQWHR4M1pZGkZyxgfTLK6qXOTbp1pKgGJwi3ZwlttGJUkUoWa3u5QPnwNkq7nybbPQ940wq+h5PxM/M7LWANAObDEiRFp7V9vz+ZmdV9MhydNs9RMM+6jcXaH54Y5TdFen1agk6zbYF0SoGRmqstCLrwhLx4zPKL3fIvjwi//zzoaLU4CPp1nzfNLPP0UbzYor44tyCAWCiVLNtlTLz5xck8xWe7m6xfV3aa6RDI4Zs9FtmD5F1ge2xmFzVGwysOoeBpPZ0hB6pAY1ajtX+e6QPT8g+3aFaMogRWQBr32DvoiFa1xdILiaISFVHypnMUSI2ukpccTqFQSf6oUQBnG7X3wWetE/4nOZwoeNty2qiFeqrBfKXV8y/PRh9NYMG7Mk6vXmDaDxCwYr6szMLnLnAUwz2iNpt1qiTUorXe3nB7ukZuxmp5xbY3j1YAmFr1EfrfIraaGzVU9FgjLyWWMWQ9WJloIc03gyCRnWzRegoYwJZttpg+zzDnrbyNkW2XGKX0eFfN+aDwfkEjdHQ+g9blRfqKJYb25/rcmNUgqx4KrdL1JtsTL5Dl/fIS6OZNHyXNA69L2jr0X41/eUDT6iYyFVHlDQQsfqRVPGtFjbpGmv2ZwUrB6lbXEJrRhuEwaUyt/PSssATD1RpZ8VCm3GEbtMFEauyjlp3hO7lG3Q/fETn/XskZyNkrQSJT7iSnJWcMz/Oa4rV7S2WP/8Dm0+/oHp9Ri3fWk8xBqzo0LNzF/SgVN8W0zO+mplxZwad9vUEu3rNejjlcYVVo4H7dIlv6QoLBZ7Y/9dswQq9lmMEEWYIE2NMV5L9wzezNzngEzrcvV0PcLOdPDWWgqTSm5QBcviHfh7plTA5RPJFWEAYQnJTelzYnmM+4NRgfkJdyQQ6npMwYSHUY8Lu/I6wc4jntVZ6vtC3ZZjT90CVXtNz8x7mqGZSdEB3FgaerJdK0ONR17B94fsM85nFWBHOn9ZMmF56NMScWtPT5wnnNcR9ocNU19NrwsZhcMOCvN7PKJ1gNqH2rE9C1D3C59MahVgwxLIHfM+KJk/ravsvoJu0hGZjcDlS1MlXKcxmPlLfboHvcZzhHMl3IdtC45Kek5Nfe0YVVQoUOtYlF2jX/tX+lKwOMeUpPnU+YJe4JKzCayl4yeocrZ/2f3i9UztXe4Tjt8QbVkOfVAyGdg6fQ7aj9HyIbxjXD/d8+J59vu72Of9x3LoX/+ZzMfkgtNtCnMrX5X9WUhqfJ8SBlLH8F9qO4e9k8dFZEG7l3MmHrsRIyRCtI+9rga8YVvGkeSBzlM4HfQ30L/Toe/GVNaeJffJhOxmTIbZKKWdvGVuBTzqV3SEdwJ/mb/A+J+F9k6tBIctqs7bAte0Bn3CsCnnna8jsflqXEOdyPsa9nlHWZTuXLAR+vsxxfTHFf/7TH/Cn6cQSe+iz4/usFidOY6I4f//4lz/hw4cPODs7c/ix2mObbvDbb7/hl19+QrV2PicmnjNJlr5CJrOwb7jJ/YjVTg302j2jrSPtLXXTT1+/4K//8T8xm20t4Ef3MtfaYbeaq4y3YFv9u8QI4Wlhas7xIRHR6yDtwdNAseZIe0zyUYFpw44+MUx2BavGw8TD0NehMx/6LaRH+NN8LvGRceWA8Xlu2u12xYtJoIalrvbgXAAvrKQktcHdwztBq4OmTSMDRtcON4aELa9HP4bKNbkAjOCJno4HTBVPvL4mhd/jeHntdteVMzvngKv0YHWAHDEH3nVv2Eg46DDLsD1VqHJEqYSd7/OzvJfmypx40TEbXAKRP/WMITCQYONPCRdFgOUIkOLmM+qwar713Bq7E/QMPjknlQlh0gt4RzIDEXJ66N6nz68NonvxGZWlyuvzWspGDTeu5mu9do5MCd4we8aAb61tVFW93sAqPui8/fD+R5xfXthr02HPBWEKFySjs5l7R3PIrEUpEwaKTKEGGZI04iwinK1AN2IzIg3HGsvHRyyen1HcPVrlDMFzmdSx6zVQdhpI2h30Wm1kpLJgVQmz1qjko5rjmWeOmM9QZPUKjdCIc7zeWGCC9Ht8n0YWM6dY6ZRMRkCnZT18eqMxmuwhxMoIShUzXinPCBRc/ysKqO1mgeU/Plmj4AY5fcscu3qBXcyKIfZIcnOrTBo5+pTB764nqiY5qFx2ma2JGRNsCusENwUa6RYYT6JQLxsttHpdoNUwzuuKFWjkovdKlIY7qdeMYoRBJwpmUgT6zHHj/s5SpI9PqBYLo7jbknqNjuNdZtylzBBlZhircRhIWUQFllWOTVUgZ/YZS3XZ76zTxmQwQL/RQIPjLffornxFTrNj/PC1YQ/t8ws0zsbGn8ooYX239w4IoNhtUW03aGw32NzeAQ9bbMsUSR1oFFSkFbIkNloGVkrVrsaot9oYXl+jNh2hZIbEaonl339Def+CZZli3OfebVjAJ2agOy+QPbygnK+Np9yUuPURaNpc0SSRcjQ5UnfPKADigiLOaVuyTwcdXWw1ZnN+zKCp1yIsdry2c5DnVLTsAUUDqxbZGqbMSCIVBGkl2b+IgZWyMucBsyg6DDZRAZBne18iKQujl2DgiYC2UXcc0fZfAdIgQ2GPBhLu7ctz1G6ukFxfIRpPgHbHKFGs/qiKrM9APl+hudtbg2cayqvnR2zZNLgWWV+B5yLFls6QWowlgyn1Bl63OYZDBqUHGPQnmE7P0ev2rXcRdcF6V1rQmqXOFny0LKbvs5AF/i3r2IKrolyNLCjG1xikIahi4ImO7k+ffjXw8PJyb1k3y+XcnRnfF8qAGPcIey80O5ieX+D66saoQqfn1zg7OzdnM3sYhUaXFC8rSI3ub+8Aj3POOVnGf6zE4WcW82e8vMyMXm+xfLWfDDRZ4JLnPmHGy8Z+N6PW9w/hWPlMoqoVAJfBFxqlofFBHSvQZ2PywPr3Ak+Su9INoeGr+2U7R9EaGt+S3fxMu9M76IfQYAgNPukurWNojFHmyBkQGs8C6t/pCl+doOvxfjS8Q4M+zALiwPh9ydTQaaBBq2diqHND/c5nD4MR/Jwcsby2sFFoLHxn2BhVzO9nEmm+ZJCGBowMUxkE5gT1+/8w9ig6VDJrDp2udVzbMtrD5wm/Gz6zG6QA/tEY0rOEz+d0nfuM7mvVn4fgkruLZVTteDZccNgFEBx1hH3PZzvLWAodA/y+wHE4f6eOEqvoqzv5xn/UvUdsSJ77Yw9QPXu4T7W/tN8UuJVhzOfi75QFSiLiGBRIUaaajFs9pxuLoy3RPtQZ0n7k35RZxHdyaIha0+YYNbDiPnSG8PXQIBBm1D7nOMKgRXhvGYWne0BYPjx/Wld9VvsxvH9oTHJO9VyifuHcaD7Cva454WsyakJ5cRAofk/KGNO68hl5L2dsO2ykOeFrqpA1g88c++4+2nfC25IVGruMvTCAq+Qut+edPOG+1XhDm0Bzzff0enh+tEf0HNp77ly4gIeMStkn/Ft7Xr/r2SV7eF85J4Tr9B3+LQNV66Wx8fsKeoXj1FnX2sn+0nOFgSeudZgBzbHommb7EP+lLvhr8+3PNc/T2XiCH9/9iLdvb6yHJjEMK+LZ46lOmmcGYdhDdMfgQ4aaJR+5SvIUpHGrE/lbZT+dCS75ILFeRYv5CzbzpdEDWwUHHd20d2sus5aVU1TB+col1klGmg1IKhbfHLrjqY5IPUY7wtauXjMaG6PZY7JRs4G43TLHQrHbuwr6dWrBsn5rgHgyQPtP79H58T323Q72UR2tWgvdpGnJRaUlFxYosjXy5yfUHp4R3z4hv3tG+Xjrsn9LXxVC3Od1QZI0kbW6aEynRrWXXF5YLyKjXi72WL28IL97MJrngo3g7Tn3SInTo8Kq69eWFOUCGT1m7U4nFoDpXJ6jPR6arc4gGwv5i9kcOYNhDzOjUzMaosEI7Ysp2m/Yu2ps1Vz2NGkJNgtncMr2UxW7oI3PsKdsM6fzdu2q3L1TRPuf62AJkZQhReYCcpslok2GzYzUgSuQHC5vAePrGySTCTAYmo0Ws7eqVa9UKOcrbOdzo1xMuCYMwsxXQLq1PqmsBGN1T2PQRTKdosbKses3qE3PUdQb6MZNw9mkKN/7PWDUjI5QEUtS/rFH9WyOzdPMAl01JqpY0hCM6n18fYHWZGj046bTGESZb7EkBXcxx+7pyXo8kWqv0a4bswJtHvb+4n6mvWrnmBVvBYNRTrfT3st4H1btRA27Vz1x/hLeh709uMmzlL152UesxI6MAEVuFf3GLEALrazQqmKzo7lWDDzR/jCmDCYmZSUynsN6B8nZJYZ/+CNGf/wjOhfnKAfuHNAukm+D/Z65fpY9vkixe3rE9tefsf3tH8huv6JcLYAyt0pl9vk1Xe+z4hns0Xm0n5Fj5WCvWjTIFFLDJqqsoon24aJew8NubRVPa/Zyy1ix6GjLSbXHnnBhsInXlHw3OUUqalYOen3Nu0vOWfDSs+sIm0hnhNcRPgzxbYhlJHedI9Ul4FD2yy5W4oacx+bQ9kkRpwEDp4eOyVJkJFDAQfcRnnL+mWMrDPVR5zWFKSSrQxkY4gNWhMi2NUeyDyBorPWYe899w3BskOjBNQ0reDRnGhOfI6SOk/9RzyP/VBhkCXWs9LXGJAwgfM7rCx85e8pVpumfvhfiIuldYTztBc35KQ7X9YQHwrXRWoVYQM8ufUMqU9rpsokUeLK5pIwhhWXQOydM4jv19Qmj6dqhH1ZYQ8+sz4rmT/hR1dfCcMJqIT7RGRCeCc/rYXL9L/x+yCDFs8J7KfneggE+sCMfWIilZQMII2nNdV4ZmDvFYpp3va7vaM8qoGhB4/SIucK1O6yZn/9wX8he43XI1BPaRuFa83rEoEryFc4W/rRxetmjNdOzH/zHbYfR9D5/0g6xaqLcMasoSKgCAvl0Oeakwx5JDiM7HJwd8BkT9ihbGXhSLzVeQ7a/4eztFm2yzDAhYZc5EOz7WhJnK5GIr8m3zN+F2Tk/Ie4NZYutaVA4Qv+UyU3vpzK9UDqGHiUEaB9rjVmpy9fWZMCyaidiuxyXZ2P85c9/wAcmtdP3K2azmrWdQ17tkVcF/vjxB7x79w7v37/F+cXU/Ic///wP/Mtf/wmfP39GUbRtvjvsNbUvjQWKwVpLOslzbPItOgmDUk10232j5P3p9hv+7//xP/DT108Y9q9cZfne4WImqhMnStbl6xSJX0+ujxIZLdjl2/ho7SRrQn+UzodsA2F2u5f5m0uzXUN77juGFM8YcOr7OZVd2uPh+vFeDDxJNvCnbKxoOBxWFFZSdhICioLlhXesBsEeCSxObFJ3E88b05HGB5JTnK/xZgKO2rBSus7RE2M6ndoBZOa3ejzJ2HOZ/k4ZKPBkmWS+SopJOJwofr7tqZjY8PdoSDrgIoV0Koy5SAJiMpg0qSYUty6jlfc0R+FiYb9bfx1WTGWOmulUYcn4VbSQ91HgSgsgAMA50zPpUApshMpXAuSgFAzM0ch2gMXmlQD+UA5+pCk6ff5QAArkSIlynDJGQ8VigsrTp2jPqK+WnlfOFM6ZW8uprW+j0cJgNMGPP/4Jo/HU1or9UlyWlTPUzfnpOVW5JhR6VexoS/g+s5/MuR/0H6rSvWvelq5Qj9ndGoEtAAAgAElEQVTHxhmLL9++4vn+DoO0QCeqI09zrKsCRb+Fqtu0IBMrlvYUBsxiajetfw7RrnGa+6oKgngzdhi53+WI2SyQc52l5rBu7yMUUWyNdNkcltUhbC7bGw2ttHLLNaJAMgrIyAJPXDNzBOQFXp/v8fr33xB/fcSAwgcZNlFugSfjxt66vc/9Jicj/5aTKwl6YCV1R+XFbEkJo7IRuXLWPY0TZpjWUWeVVBxhSwd3vYXuZIiiHmPFKpum41e3YByfO2HXJd/vihU3laf5sej63jI6SF2S0mBbLLD68g2rz1/QIVVeVeHzw4MLaJSV9Tpa7XdYocAy3iOLK6y3LsuAe3DQ62A0HGDELMBWx+jh+imbuLIRYtMCT/Vuz4xfcq1vcwaccyR5iXy2tGosywpdL9BkYGO1QjHjuqeWMdpkzyBSsTRqSFlpGSWoXw0tK7Z7fg6wh1OriXKzsWAgHucoxw0MOl3LWkWniS6N52KPp58+4fm3r+h7xXlwxtCAI5hnWzAGwOIaOi1XleaUicvEYRDV9kHUNMeHNYn0RgCDI5YCQQOd2frmjnFZ2aSPYLYeaQcJSlcRA0zOCbtjFijnmUCC1XpJDRG593mu6BchHUtZoEvD1HNH16Kj4qeytP3jg5m8HwNP/ctzxJdnyEdDxJfnaJxfomKTaPbjYjC1nlgWb7Zco7HdIb3/htv/+HfMvn1BuUttnbOkhtcyxyqKMM93mHNuWk0sC+ecr7ExY7OD0ejMAk8MSrNfU9JxPxl4Ytm3GURs4OgdEQKcXsB7QX/sGSH6GRfszcywZrXT3/727/jHP/6BNH21/UnZzn90PPGalDPpdmNUf5Rxo+EEF5c3VpF1cfUW799/sDEx8CTnnRz/XAtmajnO5LWtt2sw6WjV1BfJSt53G7y+vuDl5RnPM1Y+PRgVIEEfg5MRCCxdMoCNq3XkMbb3PdWpDETKXdsnRsMaGahQIgG/HwaeDHiwcMJXNchwDB3fArjSSw6cOmoD0zMN9eY50mcJS/C7zGgXYLf95MGH5kwYQZjg9DOS9TKaBYDkiJfuVUAlNOhNn4EOFtdnUQayDEkZGpKVfH7KVelpM1SDHljhc0h/yqGr7/L+3Ev8KeNJ+OMgI7zMNjBYukCQ5jcEiMJNulf4fYFLfk8ZtZrT0EDS+dA1tJ6aP+EkXic0TGU88RlkkDO71a2tc4Tzdc5taPToPiHm4txofWTg87tuvzkMI5zBvc9xWOVLwxnVcq6Ea6vxhlSNwm3aUzZGlkz6YK2bM4cl3LPy2kcKAe2DA2AMaANURc7zI/2rQCXHLkNAiUYOv+ws+Mzx8He+xn8KYnF8MuBN13q5G54vnnHio+P5cwlQvCaTdPhswooKioX01nzOMNgqnMV7i2ZHRrOeX3grdKpojfma1koymHuAY7eqZp9gIWwbVrfoGkq2oozkWPlPcxkGV/hd7cP/neOG8kvnhNfRmda+YfIV5ZwwsWwQftZVq7UO8pKfkfzUHpQTQvuNn9H93PicU9KdTbdOCjzxdz6rzpzmVfMgh4f2m86f1ppzKNkt2yfUNZwz9TKUzJX8lHzW2vJZeQ1VlPF32XG8js64DF5+X84LXZvj0rOEzhy+LuefnKWaIzk5eK9TZ6YFxqKa0dvyelaJ5u084t3Ls3P85x//gnMGOtotMMjTqoBivUaSF9ZsGVlhfUWL1daSy5jXQUM+i0rUmWBWNg1bMXjA6pzBeGD4bfU6R75L0dkW1tOopFFPxzQrDImVmU1elYhYXeUTCU2HFC75UIFlVnw4h6pzsJo+YoVSs+kqIScT1MlqwSob9ptcp0hflyiXW2BX4t35DXb9Ftr/6Qf0/vwD9r0uyqqG+j5CXJC1LULBnrBlhmz5ivT+FvXHV9TvSQk3R/T86CovWK20dxjbdGXsqFrKydRwbTSdos2kIfZOyoiZC2znC7z8/JNV5MR03qfMHq6QxyVeSFFbr1Dr9o0xgXNAuvT+5RWG799g8PYa7bMR6hXdOI4VopHmiB/n2N0+2vxuswz9d2/RvZigdXOOvdlHLReWIe5gvx3vO3Cy3eE2sl8YdjC6Mkfbw/0pJzT/5n7m3u+S1SPPkC8XKNdze47dfIXNfGV7qWiWGF3doH1xiXg8siQq0h46Z11p1TbZfI7yZYF4sUJM+sFsh1qxM8rtxWzmgpajHupnE0TnZ2jcvEHj/BpF0kK/03fUjkXucDedamYvOpuHVR3tWoLN7BWzL18tUa1Nh5o9T4rB+AJJv2OMGbVO0+HvtMD6/hmL+yfk7T2WX7/i+ZefkS1mFnhqMLC5h9m1TADktcyhxJndV1a1Z/4bBqKSOgrUuEJodkZoNNrmw9guVmg2SCOXky8PtZgsFq5/Nc8KaSGJ7xtJZcwTpPVj4MmeifutUTMGCLKAlKXDqRUp/Ubn6Lx/h/4PP6A+GRu7CNkKzDlYwXpmcG05Xzzjd/MNakxY/PYF6c9/w/rTz9i9OuYP6r6ErAxeQJo+CgrQuedJl8uqZVY8xUwajCIsSBnJfsrNJmYx8FymeCoyLIsd8k1hLBwVadtbDeu11Wq2bN6VHCM/i2EZVnN5qmvbM6I1ZIIzZUrDUUcJgwmfSs9KN4R4V7I3xGZhUEWyVNUQXEvpDupY/g8rfUK8ot8PWDGovhXGCDG3cLVsBv0tR6R0lLCAnNzStUm9ddCv8gNKxxpG8Ywy+rwqUPg3zwbPCj8XJqVoLqRvZDOEjnnNr4Jwdj3vAwv9ePKZ6Dn07HLAEqtLJ4Z+PGFo4Y/we3Jucx21lhaA93tImIvj4Ph0Lc3hES8ccU+IvQxD+GRQY+LxDnd7hqCPuvVd8xU3of9WzmbpfrMzfXWW2TR+vhXkDBOXQhvD9pxvE8HxyNbR3lOPJ45XwUAFUfhZVducPn9oz2h9+JP/Q1uGn+PaKNgRVm4J3/EzsmV4H46D/4XJqYtP7TbtRQtIrF1iA88Y7y+9wnkyGrPsmJim64T2DgMjfF1U9sLgSvpRQCOcV62v03XO1yq8LHwlXwJ1S/j5EIvY777iU2vI12RfOL9oZjiEr1Hua04PczTsmb9B/gNjY/I9m2h/sQ+5S9hxgSw+n/aa87u7dgNmC5AS2KrYXaII/9H/5XySZJfYYs0EEV9AsGPSXtslEztbzVeOeYYGw4z0yUr++6okVpnq/Ga7tfVoirwNpj3A+eO4kpLUtxEW641dv0H2HuxxPurhT3/4aIGn6Xjk+jPx852GJVYsNiukZCNZ78x/fXV9gR9//Ihev4u//vWf8S//8k9muy/3zv4l8xQrm4gbjSkHjlZ2H5dGU8tkhx7Zv3o9/NN//A3/57/+M5bE4IVLDLCzysII2omF2xO2L5vOPtLcS7ZIPmsd5TcwmevPuOxE+Yq1xsL76t/Lv2ULyH4VXt+sHJWg7J7QFpec196VDA9jBsYW5hPnZBua/Oj1OpUOPwfCCxsllF/8owF3VBDcJDpIdNRx8+kAMXBwyAbr9BwfNpswqleApyMw458LxmaxrZYJADrqKADo0ONgLWLoezzxnvw7FMr2h8+Kda+r5NlFVN0zOGGkAJgWTOMnZJIT5aAcvQOYfyvApWvwujKStZCkaeLrYdmbhDE3pwS1lJAcBVYK6hdFRq8+q8OmuRZokMNJAkobRQKX35PDy4QQm4oGPPVaVwkw3l+BNykqzYcpsOYx61EH4HtQpSAfnVElyj0zSvvocu3LEsPxOX744Q948+aNCfJms2Xz5CocRmjWmzYHrHqTkaqNTscEM97kNNCG5j7QelgDVpbq5hnYRjzOUuvFlC/m1nC3eH5wkXZS+TGDi3Rp7ZZrBssMxX2M3mSE2qiLPImtKsoqgyqA+ZI11GyPcgykhtht2LT2SInWzDYucEDHea+P9nBklH7NnqOHK+o8G5kZQTb+fWE9lxjQpMMtepjh5e4O6eMzmkWFeF9gu12bMVdr1bEh3/WejX1jix5rX3NdKJSbjY6dMZAvm9UtDMwxC8Nz3VvAgYaa9ZpJLIOCwYmk2zZDnFUnabHDlpngrPBqJajIx80AVIOVMqRTiywSz/1gQYIS1ryXVUzMmGC25G6+MI7w3WqB9aevSB7mSOZr3C5vbdyuV0uJl93Ggk6LuMJrvsUL15fVTqxwaTjhfX5+ifFkYhmT3axCreWqjTgm9lnq9FlF4Wgy25sCxXyF1Rf2ZHpFh8ZIHCErHWVIUu2wsxLZCp2qhlYem0FJyr+q3fBNfXss/XTNgmkUzTdIH16NDqXfbWFwfY59r4lo4GRVMV9bxdPrt3vEPmBBgBF7OWdGKCtdSFnSrmHQ6qFbb1i265ZNrSmT6mxMHKFFp5gqjNQ43oCmc2bxOcyZwPmLY6MIJKVHwoAInSWVA7Y0Ehl4sp90RrOHgVXO5EC+R59BYGZBpgUSOnaZ+VEC9ban2WPQrnAgitkZ3G8GjPaORnLwwwfsJwNkgz56b98gHg5RMhtnxwqiNepRDXVE2LLH0+0tFl8+Y/blM/arZ2SsXEWFtF7DAsBTlmLB/l+kWdu7gLw783WTEQzYcp5JwTeZXuDHH/6Iq+v3qPlGlwSTbPzIip921HKZIhkrAwhUXdWrk4eZce4TONRZcfX4YMGd5XyGr1+/4vPn33B3+9WeWc5Q7inJfTMwsLPgA4NrrHZ6c8OA09QCUaTcu3z73ichOHDgEjYaFngi0Fsunq1qgSBc/Zu6XQdyCcQatcoCYUpquL39Zq9zTKwmojuBwFH6REYP96nAqUCvKClCJ2St7tZUelM/pUfqtfbB4BbYkUNZICc0+KQjpY9bbadzNS4BFhs/aRhqrcO9QycyX+T3pBNllB30clC9ExqEoePVMITvPyV9FhqfAsvULfyeC/45WgcB413uetgIrIVGsxk1NUf1cgC//p5yPDJAeADeviKBnxUIIx6y8+mNYuEPYQdS9YY6WYBaRonuGwJN6WnpQI5fcxQ+h54rpHvj9WSYyEkcOh9kyPMz/J2OfQUWwmp4riX3O/W5gkq8tsZmKtKvjeZHe5bPzv/ab5obfldrqvVx43W0A/a8pKL12I5BJGLPcG60vgLI5iy2akOXFa7r87rOweECaMe/j04Q7Xt9T+BbeInnTtmFvBafU0FOV03jKDVNjvssc35OzhszdLzTXwbDqWOA8oy4VufFBeo8HavvX6WzI1wWPqNkK+8rA5BzIUcBX7dz6g0d7Q1ltsoJFK7H4TD4OVQmpdaZn9U9tA6SOxqb1pzVrHLgaA1kRMn5LPkSfve4FqSschjS5Badil4eMZlBOFm4XQ424W3tDX5HFUs+lmTXqUpXkSzHiGQBx0+Z7ebLJenY531/JzcHTChzVKySt5I9OhvUF9I5khPh+eY+4mc0tzrLOgNyyumn7Ak5ICRj3fM5eRl+N9QVkkl8TY5+JdjJDtR7cmDovtoTNgdeXvJ+HK8cRjpnsln4HvuOSqewcoPrQdowo9+dTvHj9UdMzsYYsrqm1XC9Kdkser4gyEG8pEMhs56jxMBW0UjMy/3eSqximrTRTCxjogsdKaYNmQzFfjWzZ3cGdzlWy7kllzVJNe3lW5Ix4/noWCPm4JpwHllN0GkPTM/TAW6y27CEM+T59/DqnSUt8R60ZdmIm2PN15lh3c75GNWUFU8/AtcXVhk+bg8wbbVR22b4ul2ixT5CT3NksydUG/almmPPKqXZC7a7teG4qkgRM8ZeqyNjCyvaCu0uOtMLlOxjcDFFNRqYs71dxsBijTWp8e5+w+zp2WwSZh9T1rASgTRkdAynlvzCqa2QtNsYvb3B8OM79N5do3s+Qb/eMjzNAEG8zrB5eMJutkC1SrFbLtF6c43J+xtEFxOsmjWAdHcMPmR77Dcp9k2ne53c84E7cuOocoPBr4J0zpmxJVSEnOkaWC7RpQN1lxulc7RZo5UXFtgh9tqmO+yJYWs1jN+9Qect+zz1sactQV/CdoNyu0NnscHy/g7l7AkJA5iLF2R8j0HECOhsc8uGNoq6szH2N1fYjceojS4wOrvEFhn6w5HJiXRbGMVeQnyfbY0Sj5idtiQr3FZPL8jmC+vL1GTSTj3GawJMLi7RGYyQ790eaiV1ZOsV5s/PWN59wePdFyzvb1HLNmjQ1mQCE+1B6psyxjpj1XmEQbNtlONxrYEax9RtoXP5wRIc7bzWE6OQZKBxs1ygYPUVackZEC3WxhpCaj7akSxLK/I9oqaXbUyEY/U57VxWJvq1ymImZLI6ik67EVoXV2jfXKFxM0UyHiI+vzb5JeeW8I3kMHtE8XyxF/P6518Rf3lA+uUr0tcZ6kzirJGR0vWccolWXBgmGDr6+P02JehAnDSsd9njdoNFtbc+y6QunA86WKQbfL6/xWy1QEr6QJ/IafJ25wLwctzKWcf5MoxCukbKA1UGBXjTgmCV66HDa4i+SniM32+36ZQ99rlgIox8ZcRODH6e4ifpTMnScGyS0fqMdJWcl5S1/D1MkFHiSRjwErahvJTviPMhLCp8zwRh6cjwvYMdUHyPD6UXDs5MrpVn8zDd4anpDSuyqt1j8RAnyM8jXUcdpMQLPksY4OLrsm9C20b6SHaJcJd6/0qfisEoDHwJu2jNQ6wqbCN9f+qzEsYVXlUAItSLoS2hcfG1MDGD19Ec8xm0pzR++WyF7zRW3Ue2ljCUMAb3KtdT/X/pxBe2DMelOQ3HwbHy+bUH+TdZc8LAHd8PsTflhLCexhSuta4lzBD6IGUbhhhU+5af53wd7BR/hkPfrPmLYxcU0hikl/U93VfBHz3fYc69T0Rjl11zsG1aLqlOckM4T5iP510YX/a05puvrzfLwJ5xGFJY2/aYp+YPK//4LAok0tfEOQt9vvyb/ywxin4p3wOV31MQSfi1N+4dbCthQ/OXspKYuixgP+IccUxWYMLkaUvodPc3e9UzF4lalWOgDg3PWrjPTcamLrlMQU2N/WAL0F/przseDO1z6+XqQGepVjfa/5JxXF/u9dVibdiM7FRsx8LxdtstnE2m+PjxPf447qLdaWEyGWAwdH4Z+qEW8xW+fr1Fkbr9TX81526xXjl8QR9ulqGKmojqkfmvR+xlycBTyd6OFXabHWbpBt0+mXs2KMmOghj/1//zVzy8brBNXT92w8HUqfQ/Uq/6BDZec9jr232en59t3pWoaL55z0YW2lYhDpf84Jrxv/QAdQPnKZSj2j+SuTrr9H0puZQ61+TZ3uF0/tM+DM+27BjD8h4L61xLtkbj8bDiTXhDKU4pDX5IgvFUEOqAxK7DnR0Wc4TFx+iZUd8hco0q1VyRDk9fSsxvEuBLiHIxtci8ljkaCrcwypwMBY9NuNEOqwG2DHTnVHAH3vH3yvDSIvB9u2/2vSMqFDBaOAkKHczQOcDrSfnxfUW8eX1zYnsqIhnTvD4XWcJUDgB+V46M8BlDI06LJwPy+NwueCanixSYHXIaBv8/gScBQRMSQRN4ra+y+CQQKLBkxPM7aeqyuxnUYHCeVUo0tqeTM9uwVzcf8f79e1xfX3s6GlcJxeoGU1i+J5XRUnjHv8ZiGUjsJXTSfI5jkOOPgSfbW/scEWkp1ivk8yWwcXR4WL7Y/tlumBVVWfl9jbQXjbr1y2nXO+hOR6gNu9ixr4oZWrEZkI2YgUu3jyjAM/Zs8QEeq+Cho3mfIS9IsxCjSZrI4dACUI0uaQ2a2Neck4hWlWU/7HMLOtEZTX7j4tsd1i9zVMxAo5IrcutFkxKQ14A02tv3GAhoeypJ29tB4IljosEsA4N9hJK2p/igaKOBzSy+WmJnkYGnRq9jASor8axKowtkMK5i4ClhM+TEIvAdctCTM5u83gUb8RJrs8TWNTSOKKg9BWHM/klrV/VUv39F/WmBRbW2wAcFMgMG6zI3qr3HPMXDeo55tjXwOer0MOoOLPOAgafpmWvK3CxitPtdq0YjH20BVRRV9rz11QqbpxcsP31D9LpEywg2HA85y3zY2ymHE5idqInaZueCZvUI+2bd+lrVOx1EnaY1COa6M/C0fpih2uzQH3bRu5yi6DZQ63dsD1frFPMv97j/5ROa++Kg3E0WkLaFnLF0jjYSq/hhxiOzcdnQmsFZBpw43+RJJ8WFqlbcmfNl9b5KjkYgy365v3IaiPwMHQTkkQawrjnZWtDhQ+cs+0oxm9WXXzfJgprv0WL/Ixq7O9LtucATA4JRg3vdU1vmTo4mtcYh8FQiMf753od32A27KKcTDD+8R9ntYkuaCp4Ly+SPrGcBA085m1XffcPTp89In78ipVzk20kdyyjCLN9hzexQyl9mpPggBDMXKfsoC2jw0PF0efUG7999xM2bj2h1Bl5Bx1YNSIqu/bow8EZl6hyOPGpOb1G+bNjjihn5VPDZxoK6i9cX/Prrz/j111+xWr4cHPECnZLzBkJqBFTMwC0toH42vcBwOLGeVOT9/eFPf0GvR2pAR09pVQiHDLA9br/9bIDh/v4Wt7e3NuZOlz2rGIRvopFE5pzm+Alovn79gtlsZpUMup6MHIFbOYn5vFx7JStIzwl8GyD2PYQEGk8NIOkH6Uddkz9DfSOZHDoOTO/R2xWUznMMMlAN+PsKXDk7ZQiGOklgPQT1AlOnelv6W4aR5iY0lGRsSQ8KOAlUhcEIAlc55ENdK/1HPaWxytgIwR0DTzIseP1QVxkY9pRBoUEhvc09s1zND/Mlg0P4QvtQ15TRGzoAZExwTKHjWPMXvi4MIvwVGn2hftd8uIo853SX8aJ9IcdMkhyDXnJcyHGgz2jNZYwpq1GZWDIWtA9C455jYS8MgVlW3Gpf8qyzx2jomBEG0n7QtTVu7WM5GmiUaD3C+ztZ4jLttR6Gb31Qm+/rTNEocUk1TZfkkbrMcX5GThv91B4XDgz3RWi06pyy2S2rxYUzibWFHbk2YXVNiFe1/vqsnifEt3pNgSedLYfrXJWQAvLa86c/j/sgsXGFMkprpnk03RJUzMvYD2WB9qZ0gq6ps6C9pLPCBBQlnNl1vKPAXdthcO07zb3kg2wbzXVIlafnJIzQvAj3ynhygVcGlt2nbc/56jp3TSYHHBkXdI5DGSw7QXtMDiLZYJItYdYyX5MM4xnSGedPGYz8XYbm6d6T/tCcnsrdUEbLoNcZ0Xj5DBxH6KiVbgjXSHahZKccH/y+Ge6+h57tfY8DOs2WsSFQ/9+MrzCejizw1Ou20aWNsFhZgCNdLtHeMVM2Q7UrjBKMc06cSSxEh0CnOzY8RgcIE5gs+7dWN+y6J+uAp9ilA5pJbsTS1v/SG9Ul+/JEDpNxvDyPR+ciM8JdIJkOXD6/Zb57O4bzz6oP26uRc6AwyahWRIZBScHSn04RnU+s4qn+9gZFM0EjZnCoQrXaYMHeSwyuPTwZzR5ppEm5Fs/niNhPs9oZRR6IzUnlyx43VWSBp3qnh+b5BUo6RM6nKIeu31STjTkXS8O4u/tPeJ29WOCJ7AVG2+573tIp8sLkpTDwdHON4ce36L+5tkqmbreHKttZRUy03lpC1n42B2hvbVJ0WSF/NkF8OUZFKvIB6YmZzBGBucepd3z6E2Q/nEz0iSlFCqYCMriVERMTj9F2en2x6no6ruolqRczo/pev7yA9O80/Rh8ZDJZ7+Ya7fdvULHareVo39hrqaTP49cv2D4/oZzNUFtx3C6DmtVpdOq1WUnDICUTq6Zj1N5cY395hXh8hvZwgmTUMernfRmhKn0/DwqNkpQ7ERak+GFQlMH9bI+KPaW2Gws+md+lGaNLCsBeH1WUOJod9ijdbIxKcvfyiKdvnzG7/YL98hUx+2iwH1ndVWc38sqYHxqNGvqNFuos4EvaaEzGqPpdtC4/Gk246T0mbXArpjnS+dwYCsBKsWqHvGCfCRcEYjCFdny+3VngyXQGkzbJAhLFxtagwBOrx+IoQZR0EbUGqI2nSK4v0H3nKuIwPPsOR0r/SMcXOZOsgBUr/T99Q/32Adnnr1g/P1r/2HqZWyDU6LNJ58izTLvPxuHkIO3UDWU/nYu1GGvynnfayCPgjhTb+xz3L89YpCmWtBkqYvmuPQub18eRszm4HpKVkmEFKx6CwBOT/Q5ynMzcZWHf5dmXM06Y1PlxfM8O7wymfpL8YDIb6beFVUK9EOJc6WnhNyUBmBPQ9zCVf0zORDkELdjjbcGD3y2gw5O/KsQhIeYO7QHhH+lGw3s1l1il70sH6DWyfXDNDvra96yx95mQ4ROUeG3psdBxLszA7yvIIvvmFI9LB2s+JUuE/XQNBSwk03k/jY/v8fO6F8elQKH0rnShdFv42TAwyNcVeApxU4iz+L7OguY9tIfkB9W8htcPf//f7SE9Txgs4u8KptEXJXx0in9D3a37az/weThv7I/4ez5Tfpf7vN10/kfN7+k4NS6tFa8lXG1+jYBGUPiLr3Hf8n1i7yN+833MPbYwx3fH9WLWmRFeVfKLfK26tnC2/N2058OzIYytubIYvR9neG70nLT/QrstlDHECrL/TnGv9rKqPXWGtR8VaDYfk/d/82c4X/JLcyzhGEJ7tT/p2/xwPsWGojmxZ6w5/6eSGHlfsTi4gLvbS6GPXfaZ2Uq+Ckq2kM6z7sFkZf4TvpUcEJZVxVdlQbOGVc8yYYfjYMKPAu+hvSd8b7YLk/NiGLahX5UvDPs9CzyRPu/Pkx6uri5xfjFGq+VoEZdL9vyeW6LQ08O3Awsb9Y+CTjrDeUm6y7rDlbQ5qsj0MHu3s83DigxZ9djoa9kG42G+wL/++8/IigiL5dYCT7bXfFWR0TQ325b0z2ueT6YWdKJPSHtANg2fT8HZg/0RUK3qXEie6jMK8sn+4uuSE6ou5DrwPkyclQ3Ifl1mD7CVhw88SRfq/CquovUlq4Dki/ahjX8yGVV8QdnSBpa9AckB0tGqCKsUoIwRU7YZBY8rh7cHZW+WA2+s64Ojiic7tF6J2zoemCEAACAASURBVAZjxonPdtfk8N5q/msVQXFiG0xlxxqbJp89bI5C7fuKJ2cYucCSlGYICux9H3iSYjg1zENHmhZOk6p50aRbpNiXzemg0tmp9yXMtDiKWCqIotdlhJ4KsqPDxSlpKUjNnTaUnsEOuQ88hUotNAwPAtQr/lCZ2/oymBNkC0uAHzfqyipZjHKkcpygdJRcXbIPygXef/yjVTvRkKSRouwn0faw9F4ZEzrMnCc9CwWFAk0Sbvz7QHexc7RkLM1n0KZi36LVBkg3rg9Tlprjl//tmgTNjMIy6BJHFnhq0yDrdVFZ76eWCRLjQSc/K5sDeh59Al66EhsBOOlVpTn6CUgVeCLVnvG6s3FyVdj3bV6ZucUMPRpR6cY9w+ev2G8zROQCZ7+J3AWl2N+JQimLHe0HgwQUuAb6LRPBVTwVuTtjHJM1QyZAs29aVNcEM41pBsoo0ExJRLFVDhk3ORsdMzDMjM2EDXJd4CmmAcyMrFodDdLRsJ8QKeAIFBnoykneECHfl0a1R073WlzZzy17K93OUNw+YZ3PzSlABWMgqgasaiUed2vcL19xv1wYL+qo18fZcIJ+t4eLiytMLs5NGLYSVo41rYmmBWl3qRlPnBMG1OL1M9aPMyy/3CFepuaYsDoVctTTYRnXUdYiq5Lq1RquWol9uurs+VUzZ4QF2toNK4Nt1hJsZ0us755QbjI0Jz0MLqYoWBk06LjKvF2J2W9f8elvPzmqPQbdmZ3X7VjvMCaUGvCitbRZG1VFzOzCXW7NB0mIzxJpVjKl1myJZ/lYecmYjM6wOVMYtNk7Hvki4fPULZOSBtGm40qRueI8q1sGf9gg2tOVNKICiXU6YP+zyKq+6gwOVAw+JYgTn0XIDG06D2zbuL5Fbgu1rOKp8+4N8lEPxXhkFU8V+4QxeMXsWh/YZiZlOnu1KrDs6REPnz4he/qGVbbDutxjXYuxKAsLPLECihkgexuZe16X1eOck1R2DEC+efsBV5c3ePf+DxiMzpyxzX1fMeN8ic1sjZfXZ9MRzEZWzw5S0lHW0OFkdAHWd6NCnqV4eHiwxpCseqrXXCa4HNYy3GTIdXsto+tycr2BbqdvASj2pWLg6ezyjXEA39y89YFzF+SkvCVA+/r5Zwss8X4MPO3pJKk7Q3cw6FkzdH7OJVekBjAUeLJKp+ro/JbhqcCAJWYEgR4ZA6FjUo5QzXEI/LlHWREruSt9Imc7n+P3DAMZamZQVC7j8OAM9/pcDkoC7xCsS7fJGPk93SwdJIMxNNRCPc3XFUAIjaZQR4UJDQJuyvgzfaJAdkBZGur3dqt7MDxODSh+bpuuD3hFY9H4LQBTOVwkZ0NovHKPr9aL7wJPMiJ0/mRkhxQUei28rtaE3xeglGEtYCmjRXOuccrA1D0VOBL+Eu4J947mos2eHQHVcLgOoeHKe8qgVIBOAUHnuP2eEiPEWvWgLwADT0fjlLjOBRdC54qCQ2ElifCSnkHfoeQUXg3vaTLVZzfrdxnfel7tEz6HqDr4miW6ePpnOX4OhoqnOBOWCw3yUwcA70tH9/d0gMdGukYz53s4htc5YHFPuyGjU+dQRq7kHudOmXQaJ8+IzvTp+usMSt7ICNE8SnfJ2NR68PPKyOYcKWAeGvaag/BaCh5q3OHzqOrtsFb0Vh6oahxFhK4lAznEx7q3w8fHHk3aL/QhS5Zp/DpXMqIPFHs+8KQ5PB3bKbbWvuJPnQ3JEMlJvsfnl0HIz4lZQf0BZNNIDus8UU7wtVMHhJ5fTgoZj7qOzq3WLczalmyQ/SVnh4x9BYH1ujKsZSCryu9gu3jHjrMdXfJiv9M13UqK3Y+X7zEcD9Ab9KwSpMmCh/kS6dMM+9XGcDMxIZNrnBOD/Y5IiVegjEp0W0PLembmcK3pqLoZGLKG7fsS2WZ+6EHKpDDrZcqqKQamSGG2YY2Ek02Uh0xckZ1GJgNyIrhz6tgreP3v7LzJCEXhenjaHEV1JAxSCPNevgWmQyQ/vEPt7RX27SbyrGADVusn217sUDzOsPt2j93sCflmwfIfo8pjz9LXWm6BJ/aSNFatWgzyK+zrDdTbPSQXV4gHXcRnU1SDLoEQGnzG+Qrrxyfg+d5RAjMQw4oz0rYTndZjG/OWY/eMJnGjgdH1lVUQDd9con9+jmrQRlyUaJIWfb7E9v4J5cvKKArJONGig5+VVhcT1K/PUZtOrDcSaglMt/reBpJftCOFc2hXbrO1JW6VRWmsC0zCKjcr5E+PqGYL7Nd8v4aY9IovM6xeXw2r1Ul7kzQRJQnaN5dofXiH6nKKWqftmpQvUxSLFVafvmD1eI/06zerfqtlKdqtpjl+aO8k1huVafsVkl4XjXdvEV1fG4Vhrd/H4ObCaN72pLMrfUUh92GZI0+3yNFgNiaqNEWN1XPEbNmRrnF0OUHcahl1uNlevMaOQbuN9c/Inu+xfH7E8vEO+WLG7Edbayak8ax19hHS0iXPdLjmZCigTX1xiWQ6As7fY8S1r0VYbVeol0BCOsLnObakF3y6x3qzQLpdkKzRGLq5TzmHWbpDs+N7mHJvkdaQLN9MqvP2QdLsGFU5GHjqjdC4vETz7SVaV+eoD5mIef7deZD8kMyhHWztEl5fsP92h/rdo9nE84c7F5TZps5/xJ5STOzwlXFWqUF50WASZhPPbObO4PJogLydGKPEpizxuFoaheb96wyb/c4cgKygssA+g8w+eC6dIWxEOWSYgokMgc+Kdv7hHytd4SoaQnwhfODkZ2oVudKlDDwd/1E278xeUKJB6MPRXIX4THKV17bEafoJgt5Qqi6QvNW5ku7T9yR/hfGFv6QrzX71lb7SU5JroZ4gfZT0c+jIlK5jIin9DPLdyP/nZA0DqC6pSPg1dKQqeKbnD/WlsJcwq9ZP6xBilBDv8lqca+l02Qp6fq2T7B7tA74uh73mVN/R+EJ7hM9jjlu/N4Q7NS7tfztLVnl/pDCXfcfrKiggjKB1EcYIfbEhlpG/T0n9wn4hBuFn6I8S5grtQDmtNc+6Xji/9vmaC8zJVhNuEQY59jd3VRfaI9pD0puyZfSc8mlqHTQX2t+q2uBcab7Cs8sxEWN26Nfz1Yshq4n8s1rTcPw6T7bOHk/KrgnX0b5DP5Kv8NcchXaSAk98T+OULcfx0H4M/brh9W0/eco6nR/hwcPZ9DSgmj/tOT2Xzkx4vvmafKpxM7bgHe/FoMrO04ETDPOZWfHEn0qsJQ5VUprDekeqd82R1pDPxwRw7QnZCSEu7dNf5qtF5XPR2eDn6NPqdN0aEqOQIWHYHxwYZejfCPdmeD44HtIEswLd5Jz5KIF+t2MY+nw6wf/xh/cYDge4uJxY8Ilj/fTbF/z00y9YLFbIS5cMLRa4UC7wXrVG2+QYv8dr8nnYwqVia5f5Akv6tNjbMwZmiwU+3T7gF/oqGx3MF44Vg5WfkinEqvxH1reL6yu0G238/PPP9rwKNFkCE/1/3q8cyrqj7eHOG6+rM6Oxa6/IH8B5VgBcQXY+j8n1/TEopcATcaZ0QejPkSxVoqrtVfprfaFRKHuifr9rgScFPxR40mEKjUMORIaRBDEDT6ykODi7MgYeXPn8ZpMabQLdO9ocroGoMwipghl44nuW/c1yM58VKQOeQExCRg8goWZGpQ88uYXzmfu+P48z5jzg90ZB6JQzw8uyvL4vbwwNUxlnUg56Di2eOcODeZGglhFCKp9QIWiDybkq56FeDw1vCV9tJo0rPOBSzhImcsBIwCtif5h/v2E1JpZ7KzuXDhTeU5Q6HCNBmh0wn7HD+/GfgAJpRpxR7GiJuAakf7u6usL19Ru8+/AH3Nzc4Pz84tAri5+TQ2DYG36n+CR0ND4KCgPBnlddSkEReq7fntU+zOxnE1hmmmU58tXCAjrdco/Neo3tam3VKNwQe9LfscqD/VFZ0dFjxUsb9V4HLfaxqR+bZNIYsHn3zedIpWDKno2H8xxtFrKQyiCOTMm1+wM0Wx0zAI31X3PHiiEayey3RCNp65xTu6/fzJCISAtICg/ygpY8E6QGrIxegoYSI/aseDIwyoBSMwFLWjnfRrtQq1sWmO0/ZobxzNnez12G375EM2lZgGyPCM1O2yjoaFQVDPSJu5sVIww2dRwVX1ZFaHRaFqRj4IMVYQZKGMn3vbYYBCrSrRktbHy7m72i+vaEzec7zGbfrOGtVf0Q5EcV1nGO5yrDy2aFr68zC/4O212cT84s8DQ9u8CUgScG12o9cw4buKFTm1zydBKlmWU7Fqt7M6DS+xnqXO9mG3HiBL0F0uptRu0sKNRlpiU59udLbPaZBZwGk6kFikjl1+4z8FS3TNDFtwdUmwzVqIPB2YTk5IjaDVPSLdTw8ukb7n75hAEpG9mkls2vyRV7NrH1Z6YG+fyZmUujs1pvEW03qLNijtZ26bJkc0+jZsBTlYlwRiXXmsYiHY80mLhucbdjwac8ZmPiBtLhwNGBVqU5EBjEYECLe4u/14oU3UbLKp469ToGtaY1NyZdB7lnyeNr/6xho1NmYeApjpr2bAw8VWcjpP0eovEI9fEY/ekEcZYjZUCXlambDTazFyTZFsXrK2bfvmL95RNeNxusWOUUAy95hpfCcbBzn+6iBHmRG72f5D85/vnv8vLSAk6sMvrw8U84u7hxmSU+8DRng3AfeJrNnrBmtWPB6ivnKOLeb3UdRy7putjrisEqBoDuSe3BXhHJkVaI31EGuVVbFgU6XZfRR9FBp4hV8cbMRulaEHIwOcPHj66qk8F0yieCIwZ5CRa+fPqH3e/nX36ygJLRa0YOsNq9WKFm1cautw3vuWF/BW+0UFYqaCEZLGNL2ZmhsSgjTmC722sfqDQECEODlhmLIYgJs2FCUC5wEzqVDSNUjiaRn+U9BR5lcHGuZIiH4F4GjGi6pNul63Q/4gLOiYwb6Q09s/SdDE/pDX6OzymauDDQJfBsIJ+91XzGpvSadJvpftLWqEJbFGc+IGF7zFPphvo3NMTpXNP4ZWCogpt/8/ydGvsaB5/h98rj+fkQAPN+cvhKPyv4qcxA4QHNl+Evn/mquQnnlmtriUfdwXeOBTkF5XhuNBy/9wE4+4UL10Hvad8KtGrP6P5aexlJwlKnVGYyomn0MMmF4wyfm8/KOeb5DkEvPxPOqVsXRzOn5xL+1HpqL+h5dQYFomUQ62xJfsjIksNHmFjrofkPDdrQMNf5pXxiVZcMVzqBRbvRbLTRaLpnlYzQvjd9ElBTax50X9PhviKLPzVuyQ+O2/Cf77N0ei513sw49AFw7R/dQ8E97VfOleSC9oACXtpDoUEjo0b30hpp7zvnEROjXLUR/6YM5vtu3l1mu863jNLj/pG9IOP1fw08kUIr3BungReOUckONke+p4abC+qgY2NwYVs5A3T+dD4kB/S+5IZl5weU2NqvctLpe5IvwsrhXuV3+D/ct/ycnDHaN3I681m4Zy1rmI5xn3xlc+yzwHktndHTM671pC7UeLQ/ZBDzM6woNQPVjFxXvUt6EVY7MfD0w9UHo9ojtz57LoF6+XWB/evCErXy5dKM22NyE2NQBTLaZOxHuilQp2HdbRumtXNIG8gHntJsjczTdbNQglib12NyGOeiQ9+T7zLj5IwLMDlDnfZjcqCPos7nd/i5pu8V6HoURDYG29sGzkkBHeF8NEH/zXtE4wHiN1cWeGJ1ecU9vclQZ3Dpdo7N56/YffmG/OUZ69WL9YXkVZlVu64xGc4FnlyT7TpYo7RPmki4b84vra9Rcn6GqOd6xTABqnpdWuApf7oz+yhnNT6T6BhwYxIas4VrsbFCcB9umRlfizEgBeLNFcY31xbQWI+bRu9WX6fIH2dIb59sfRgwYHDNEgsnY9QvJ6hdXqJ2dYY9+yMnDdQbLcS+hzPx4/F8HJ15ZCxpxXVURYnlZo1dvkVFnHd7h/zuAfnrCtjvULIKKtuabUUZQOo19ilCvYbWzRVaf/qA5M2NYVnaPOVsjvX9I/DyisXdA7a334DFHInXpbRzNrsM9U4LVlPIpMBaYgGd+OoC5fQMFWmnb65QMDmx2TFaP9pRDEOUeYrV6wtqyZDeF1TrtY2b16Etxmoq9g8ZTfsAq7DYK5F4kFgky1GsllYZtfjtN2xXc6TzZ6MBBPUVKvNbcB+2ybJOXjyrlKpbFVmzP0Lv5g1aFxfIp28wvbnEvsHA0wYRk41Ic/i0wO51ifbzHR4fbvH68ohoTwo/VtG6bbovSFPpqCmlj3huFPSyYElVR8XAYHuA+niK1psbdN/foHk+smS+bnd6CDoY3vH9PoR1LXGZ9rhfU3y5xe63b9g8PVrwjpVzxhDB3hys3GOPsr1jH8nTHTpkw0gSPM1fsaWtPRqg7DSwrcfm9NsUO8yWc3x9vMeuyi0RzZJpC7LRZBgOhq6vlafblR6xJWeAitVcQeBJYSPDjjETe11muPxElJVyejudyZ4rznlrfivfk9DJU1ZRMjDl6c69zpZc5XwJ20n+CkMf8EPNOZH1OuWz9IacjvJ5yc8T2jj6vPCDcKSeifhVGChMAJHMpv8o9GmFOscwPpNDvc9Pc6bvptQtvppeWFA6TTqGP6k/FGCQfaL7nGKEU90a+u00zlMdLltEvrfwGsIu0p/yPeoz0r32bJ41SPhCOF62jO4j7KUzJWwozKxraU35U+stX6P8r8JGv3dtvqa11xik/4WJjMHG+z9D3C28qOcN3wufh7a4kjaFS/Qd3oO0aLIZhTHkmJa9GGKK0K4R5gzxlxzkwsD8PG087WM9s67N8QnLyybid8PAk+ZUeCzE5M5l6Ks+fbBd82Wfj93aaD9ozPoMk1ZPbVu+p0AS7UfNzynGtv3hA0+yI/RdftZkzd6d/RBzS54oiKDv6rmEURzWzjE6OzOcrHY31jvTM4LVGq63k4LjihNoTWifaE9pX3MuxN5FPRLaGmEwlnbLgBXTVXWgrtPekh1Gv6rWl+1CWAgzGY0t0dgKUnxhh+yW8OzYupPqkH2o4xqyzdrkdb/fQ7vZxGg0wH9/e42kUcd43MfZ+cjWaj5f4uH+yVU9Fa5ih7i07VltZJMbroWzfdudgUtKr9Wt0ildvBqGXLISn4mTcQ23z6+4fZ7h9nGGqNbAxgoQHOWdbLVtRtyU490PH/DnP/8Z222Of/u3f7O14TzocwpCndrd2qvhPpTNpc9KtksnKagmf5ICg2bXEdvR5+wEjLOf6eg9VKY7/0loW4X+DGYWhXJBMjH6//h6syVJtuw6bLnHPA8ZOVTWdIdudDcAAhBBUniQaIL4oid+KSkz0aQHmcyoB8kkmZEUCQINNNG4fetWVVbOGXOET+EhW/ucFXFu4EJlVlaVkR7ux8+w99rT2q1WY++MJ6c8ZbxIAfMzHQxt2FDJkWqPGR2KrHMiJVhY8k5nuDgLbeP7Hk92MK1BsqtY4qTKCNXzuLDrFRuYOVAaOjg0wWqu5kCrd4qTmsxnKJjZ4A0kUdzxnRR1Zrm27hsagHLUyLEQKn5tbk126FiTMuHvbF4JnoKGgALXAmFq1sZ7ymDm+ysQp+tDIRz+P1QC+r7GbMDQ+XAPWe0SkppTOo4kxE+pbzgHCjzpe6eBJ9LgpKkLTtVrrr9Jo950QSdWArz52iqeyNnOsj3tL4Ixi6L7JmxaTwlLORy5v2QMy8HB96RTnX8ZjDEhThoBVnHQ6Zzl1uOJVAItchhbVqTjpOQuSenwJ1yPgGrB3kwdVHtdVGmoMUPCNw5lxhwDJYoIm3Bjtpz4/JnFzX5HnjaBgSdG5ymsVZLPLEqjsGCGDznEt6lRBaTJ1saVfPrk7pmT2mBjUXlyFjLYwoyvvQ96UXDywBvQYqYVM72sIaNzXjP4Iz5X/p5Go0XP470rTWVG5t4FfVNmMTIKvy/RbXpjmc4aBtPosGFpKgMBzQaqvQ7ies0ELOeCz2VAyxzBBJWoWDVWQeOfjZBZbTObW5Ph/O4J07sbq4Kioc1M06wssNgneC62eNmuMGN2X5pZlut4MLLA0+T8EuPLcwdYSxoaNBRyy6yss/Fz6p6xnS9R3W+wmS1QLJZW0cQMqxQ7ZLU9Gjb2AaIWDdEqmswS3ORYv7xgzSbxjSpG5xMLUrH6qcWKJdIvfHnE6vYR0SZDOmqhR4qNbst4701O7WMs754wf3jCsNmxzD4Me8alXz8boTc6c7SGVDx3T9izv8dqiXK+xG4+Q7nZWENkMJPP9+2iXGR2jdHEsI+H52WdF643l8mYKLasy5JZsbXYjNWsP3DOoyK3HkKkTVmtXH+hxcr1vOo12sYpz8zQQbVpFU9lmliFHBt2myyICa6cU8kMd58csCtiVHpddN69scBTTsfIoG9Ue93xyChWNuTTJ4VjkiKZzRAxEL2cYfH4hOlv/xbT5RIrBsMqEaZFhhXPJCsOuY9i1+vI5KGnknTB/J0p8jdvv8F4NMHX3/wCV9fvDHg0Wk2j2mPgKV9meHhkgPMJy+UCi+WLo+Dz3OUV9gaLInSaTr+wmvDl+fnAgV6Wx4pOzoNAtBxqBJameH3lCpvVc334GcHacHRusu3d2/cWcKKsYI8q/p5g4cvNR3z8+BFfvny2snqOzYFjd5Zl1Fmpuc9edEa5q9TtdR1VjwIvIYjgd1WZEOoPgTADCZ7KITQGfuwgdrpB+jUEfgLxobESAjv3HadgBFb4HuHPAjcyjqVXBdT1uZ4bGikCfArU8BoBYI3XdJwPfITvIf3K78j4lH60gL+v6GAAUCAqxDVyjHDdtU56ppzjNs9VZ5RwfQTcZAhQVrBcX4aV9hSfL4cCAwfhH821nimjRVQE0tHap0YnuaGMcNn2/Jx/QwePHA7aO8IPwl1h4EbrqHEw8KQgrMai9+d7ZXRiBtQtoZGl8xQaZvwsBKKakxCjyMjVddTah33nm+m6d2AfhmNSjIw5rWcY0NJ68nsyHJxB5hq56vyc7hcX3DhSNevs8Low2MP/891V0a37EKOEwZuwckX30HrIoW24i06zzQadDnuwOVngDOcfB564/xRQ0zto7wuv82edu9BI0H7XvXUWeY2y6sK9GxqWp3hNZ097WXtC9gN/LxkmQ5Lvpz0p3Bw60WTAhHsjNJpcIIVr6HsTWlDhyLnPZChSc4QOM8lSyRbtEYeznWGl4JE9F86Rp/fV2eZ1Wn8GnmRjMJCt/cvAE/en5iI8d5JFcoaEe0xj1B4yehFmj6apnUXZBPyObK3QMaRkOK2d9qbsPJ0PXicHnhJdeK0SzzT/IZ2fPpMz4/S8h2dOdkz4meS+5oTrJT1GjMx3nYzGhx5PV4MLCzz1+l1zuJcMEj1PkT29YE8snSbGulGmxP/UZXuHRXzF037jnPLEsOy7KkotBqqYsJbvXT8UYjU6JZjExSQqm+dihw698KwF8QmS3BuyE9l/rUhcwMYcKhYELyzpyJKBir1LCKu76mtbtzKyRKy4AMaDoQWcokEP0dUFatfnlrxUIc7eJMbgUHx4wvbTDXBzY7Rry8UTMk+fW4uIxSOjBmTCFyu1GCjKohgl6V66feDsDI1BH63zc3qDjN4bnK/pAuvnJ6xvPx8qzUvqMWIBVoUxy5hJOZ42mFiG790fjTG8mBgjwXA8wnbYRJ05n9MlEgaCHl8Mi2ObWgCtXWlZMK12cYbGm2vUr1+h6HWR0/ZjMHDnqvI4NzzHB8fu3tlZBeUzmRyyHMv1Cul2hcpmhf2XO2Q3j1g9PGKzXqJINqjHtNUc3rMqk3oTBf9/OUbz59+g8voScbtltgirslZ3D6huttaLNL2/R5N6k0mAvmcqE/LSeG+4mcEqBsnqTLw6m2BH+sDxEPXrN+wCinp/aEmLLI6i44iYn/beapZaUKWaJmizunbnKSZJhdikbN+g1u+hOhgC7CVcqxo+ZzVWsljg5bvvsF3OsHl5RLacorLLUSfTgO8P2Eh2KGLHchFxfFELreEEvTfv0bm+Qjq+QPdsBHQaxqJhVYXb3NafSXid5yc83HzE/OkO+2wDFFur8uI4yt0eeeHs5hBbGfW7968kWQ2NwQi1s4lV1VUvztG5vkTrfGT9f/e5w0+SOfweZRbPiyUdkYy4DqNPTL/cIf/dR2QfPmE3n9s5YBCOthf6fZTNBnJSjzNJLrdmGOi32BujhtlijhUDMI0q8mYNaRWYrtZIohwPL8/4+OUGyT5nZNk5a3elOS1VkS+8pAAUx8v/sxXA/1/giT3O5bjme4UVvQ5rMODvGBBMhpSO0cHhfn7mdLvmR/pTukJBF+kb/l7z6RyeTi9wPvUd3Y/XytnP/wuj6h78XbI9Zs+H+j30+QkfSd9p/A5fuAQV80sEvf2E12gTMoH0cA8vK02P06nu/WScO825MJZkAfUUfy98qyCfdLLksXCmMMSP7Zwj64DGqu9Jd2r+tAYcI8fNeROGOsWUR4z6Ixh/CAbo7IS/DdeH95a9JltQe1DYU3hVTn+tq/ZBeG+dU61lGEjUe4brxHMQ+j9DLCq7JtybGqvWl8nRIfaQr47fMduscLhYa6uxC4fyXUO/bGin6lrZJFpvXqN5E8bgtdTZHIswpdlYfu/Jty2cKdyl9ZEvV/iOc292I6uTg4RDXW840SceCmeF+1DPIR229mG4XrqnEh/DfaK10z1kI2ndhEXMX36SQKizobUj9tCcHsbsE5xt3WpUO2xt4NiQmCxLXyl9i4ZhfHK58KFsXNkatJ84DmE4FpJUvG/EZKEPjPH9hEslL7heLEzhe5k/nj5aH8RzOtzJXuFX4jHztbx5a/4t+lXoU5Gsks18xBP0C0fG+kT/KXVtvRpb0ImVlmSc+afXl3h1fYWzs4FV/DpfQ252O+MX0+3CZI8VZRBXeZlge6PYYZ6tLdmn2eljND4z/2VBqvXF1HBpsY8xW6yMivfzwxMenmd4WazNx2ytS8BqWGdLWFC9yl+KkwAAIABJREFUyHBxMcEvfvELm//vP3zBDz/8YOPi++VJglqzab4x2RCn51/nRDaX1l2ySoU8fC/Ou5JzdaZCWaz9a+fd2/lk2NKeVPUbxxDa7Ycz7xM7df4P8qPTaVmPJxnmvKGMAi68MhAkkCRw9C8Vb7PpmnKZAvYRXreZckdZEAgnOlgPQouVTr46SnRroSDg/WZTNm51YFIKPhR+BOE68OqVQuegggXMmAoVC8cVTpBRLpxkMnMOdNC0iLpGgonjlJDVweMiKuNb41VEO5y3ULDIeLRN5Z1XEqZyGoYK8WCw+SxsrZfuGRqEzjHE5qHHiL2Us64nP7PGr+/qer5jGHiSsBGY4T02m7WrBKi4IIgCT69fv8U33/wMr9mf5franMd6tl3jG3Ez25DCTmBIQEt0IjSmTMAHTcI5ThpCdOqQRswOluuGiqhIrXpot1lZ89pKtnXlxHRQMeuozLGm42+fm7N9n8bo9ntoEPx3OgBLw7n+7TY6gz6mi7mNVcrxVLFH3iEt49KUAaudVJLvDRkGk6y30CZBTscnwSJ55T9/duCbzn9S8eVbR7XAChdmPDIjlM467mn29uG9GXhiw2I28GHzxGrdBDjfzwQYHWrG0w7juafTnUGuaOeEOQNP/D0DZo0ag2JOufLdMlK6eTogZt91RmMz2hNySVcj67UEGqQMivE7Gc+wKxUnncMm22D7/ILGIkU832L26XszoGhA0EAmjccSKZ7SNZ7XMxD6k9KEAaNBt2+BhavrNzhjQAh7NHc11wSamQCkL2Lm4HKN/WptVB71RoQ1OeWzAmMGYTptzHYJ8mYV/atz1FtD7Bl8YC+W3d7oORJSl7Ahb71mFIt8P9IvMkjB+2zuHrC5e0aV/QPOB2j3e6h1W1Y2bNl+xR7r5ynSxRpng6HLspv0UV6M0bo4R3t4xs4uSDYpIjZEZvbscoXs5QXbh0ejiWHmLl3Oe1LEEORQDlIOc46K0jXUJcCqHamC6FQAaQ/bDZSdBirM9Om55uwMzDGjY/b8hPu7G8xeXoymqVN1vZyYhUlKxC7POw0SUrPsGJRquL0ak+7AKfrQ2Z5nQHtyZhVPu3EflatLy55dMBsnjtCvNY3ejzz3HO92PrU12i0XWD09Yv39RzzOXrAuMmxj4DlLsGYfhlqMtNwbJQwdDnJ4MfgkXcJ/J+dvDhVPr16/txJkBgiZzUzam2S2xZfbzxaEImXI7e0nPLMJt/XXYEzWyY8DkLQsw9QBV6PudwF/KUrRcylTTBUpdq5843rOF/uHWPVVw/WioowjPVCv5wKBm/XWKpy4Fi/TJ3NucT0YFDSDpiYqQ2e0EYAeM8OdcWm6odY+ZEsKjAl4K+gSGoYheODv5dzVtQKOchww61KGhXsvF5wW6OW7hMZWKP+czHaJIwLfkh1hAEOGjYw36REZHQL9oQEjfSkALfApRyu/y3dh8O/grPJZOJJlCjiFmW68Voa6OfobLuggfS5soZ/VgyScI+ljjo0VzQJhvEZYitcQ06yWzrke6n/peX5GSki+m3CP5jcEj3I6aA74s3S1HNLa45oXYRi+O0G6OUZ99W6IabTPlVDCn4WRbH5qrlm1nA6aB2EABp70J8QZmiPOtfaU1kkVFNybWqNTnKV1cL93e9TwQ3SkbVHgSbgidN4LCCtooHFrrJo/Oir1fQXbtAbCldpP+vx0rwsb8D2VPcZrKB8seWq9NsMhXHeuC6+xqlR/5nh/ZWJyzvk9Oq5Cqj1hXHsf0jLt6Rp2GYb8w/vxjyp9hEdlfBxwyUkyFNddBi2vVTKS7qN31xxrzMJruq/2uvY0/9W+FYajjud7aqw6G5ITwtiSF9o3eqbWie/J+SG9M79j6+KrTt09XGWK3kV7jXPLP5JtR5vAJ2j5qiVbdzjHk9ZcuoJjkZFPrCb8eqjOtvEwIH0MWobjV7D3oJcC1gXNnc5iOD8yskP5zPkIz6jmR8lrkvmSaTLQJddDxwjvKzvLza+jgZL9I6ednGOad82t1krvFdqPoZw4yPfIOaLNabRzySbktaeDgfTcbyev0e40XZ+3/Q51zicr1h+eUCzXFnRghZICT6x2tkCQJdPs0Y7q9DpY5Ys5kOnYp70SuSATnfFkHyB1tOVq0dGSbi2Jhp8x8ET5oz1Dva25brebYI9Z4ibTewxokJKP1TF0nDRIwekSZXiOYlaYE+vtK8bG0GKC2usL1EZ91F9foToeW69RJtDt1xukyyXKhyXym1tU725RTh+wnD8hi0rDi6wCisvYBZ48ZmfwqKhWsG920RoOUPaGRiHdHA1dc2v2iNom1uNpO31Gtni280NaaNKP57S1STdOmmLa6m3nkKIsskBcp2VV/91B34KEWauKBot4pgtkt/coactxPjMGOQqUWWkJUuw11f/qHZpvXiPr95D1OmgNh6jHrLh2iU7O+eLkhfQB7UNWTpEVwSjI1wvUVitU759QfLnH9PMdtgnp3hPUmQTCCpCSerhm/WlJqc0K/ebXb1B5dYF9o4lOo4k6Kamfp9jc3+P542ekjw9oFzs0vB1EOmvSu23SBI1qxYJVpHLkmsbs83o2Rm0ywu7i2uzG2mCAHfuZcA/5xC6u3/Rmij0dXtkG3YjBK1Jsw/o5RU3S1AHVfh/xcIi4x767desHlU6n2M5mWP3w2ZxYyZw0eytUaE+idOwWtSq6LKKrxq7/1T5Cp9FHa3SB1uu3aF+/wm44saqtar9p11lCE/E6K4m2KWo3nzG9v0U2fcZ+M0exWqDKOfBN3ZWAIFl8wEV+nurdKzRHY9TZ9+riHM2rC7QvJqj3HEtGsXW4Q5jPMEUQeOrS3mbfrnSD5PYL0r/7gOKHG0TLpZ0Dvi2pvuNRH0W3bXMcMymS/XrNbef+zJn9vsuNgnxTFtjuC8xWazxvp3iaTfH57rP7Pak4dxkaNdLp079x1E/ag8Ji3PcMPFEwyAd1WvHEpEjhB8lm4UvKX2IU9UA33VmGdGNOtgiLCD+GgRHJ6HD+ef1BR1ZdkohsA/l1hH94bkU3LftCstnW0lP//RQu4D0ZWAptAuFMzYf8V5o74S3Jd+sfzEpSBR+4/9Veg/bJylXEKLhC3aXnSebKvuC4NVfCn3wHPVM66DTRRPhf9o3ml2Pk+PV92T3CStLvh/F6m0xzH+LCUGfrjGgOTvVeiO2lx3VPvY98gKrOkc0n3R1iIq2d7iusK/wa+neFy3mN2RGeai/8XHhIe+kUd+ln3sOc554qUe8iG5TP5fprvpXsH+4djlFBdGEMzVeIKY8Yzbet8NR1WlPhFv4bBtuM1ajmgi9aX64VnyncJCwePl/zwbxKzUN4tiQjiPd4r1B2SB7YGrE601fsicb/R/uNnriTHvY6u7KLNd/al/Iz83PSjAqTC2vzfSRj6UcKxx3uEbt/ecTCXK/Qx26YtuWo+BXMC9kV+HmyXqLh++MpeETqOFGPC3tyrPy/KLY5F0pwcnLGVbxHPqDHZ5tN4v2Mtid2pbHg/Oybb82v8Zvf/AabzdLoVzXner/D3FXrBzpU+sgIBdl7kX/6gy7+5T/9r/Dzn//Mqp3i2CWJ3d09GNXefLY0NiyzpT3eJw6xPe2pl3eNAv3+BP3xufUh//bbb3E+GWCXbrBaveDXv/4t/sN/+kvMZht8un3Ew/McGybn1ioWlMO+btX3xK1MSh70u/izP/szXFyc429+/Wv85V9/Z/MUBo04L0pkktz5KRkj+aa9KhmrtjNcA/5f9riCtlprO1Pe52Xzq57iVeezkg2g58h+5PcPZ7Bwukl78CD7BoPeXgdSxhMHIOERBm30AjqUbjAEo65Bmd3cN4t1xk9kznVOsEXzrImW43M1RWQ9iFzmuA4vP+d3dbi2GxdYkjGlDaUXYA+do8PA00YRIB54Cx2w0HtogQ6Ot9wZ7uFhlyAVkNDEhUpRc6TPZLjzYMlI5aKqSXwoOLVoEkgCZpojGYKa51ApSGFoDnlt6LDTuOQo4s+6n95HiskBD5izn/cLM7FNKTE7LnbKORSmdhA9dy3pvczArTWNfoqGVrvVs4qn9+/f4+37b8yA7HlKPTpONB4LbG5dI26NU0bHwQHmM5I5fxJi/D/nmd8jirf1YWVZweapOWpFiTLdGLCmE9yuAatzSnvHxXph9HKVOvnOm9bnJ2Y5vDnyu2ac0FjrDwZY++aJDFIoGHnYK+bccPvelICnR3Nr5MCWOxOlBQb2SYbtaoXtcmWVT7Z3nl+sOsMWgvR67FOTMSiVWVZWvd5yTpX98dzQICJffbXpsoQYkGJwwShEWPZIAcGjyb5MRWrBXTPMyS8fs9KEg4vNqCIwdnPvKjBc4zjn1LWxkyKv1URBg7sWodJqWJDG9hKzETapVQkxkFVp1Q3cL56eUJsnqM7XmH/4gO18bnRzNe6l/Q6rfYr5LsUsW2GW07SA0cG1Gi10el28fvseo/Mzo0tprjknuRnM2WKJbDa1JsadMkIzjrFmjzY2m6XR1e+j2u9gW4+MIq/36hyD/gU2+9yCFZUkw+zvPiB/eEGToKgaYctKqH7H9gCzN1glt7l9QPY4QzXLEb++tPdntiyze6h04nyH5eOL0btcjM+RdxrYvRqj/pUz9irNrnHLsjlvUXec7dhssZuvkTw9I3lkcIY9yHbWs4DrZOeCzhVWAsEFQ5iZZ/NM44sGaRwZRV3RaiAedoBmA816x2gkyZVeZgmW0yfc05h8ebbsicq+sJ5YdcpaUirtIrSZAU/nTJJhRAeDL+eu1BwFJp0QDHAa4NnX0bu8QOP6Ctmgg8ab12heXWK22yEpd2juKlY5aE2tswybxRyVdIt8PsPT7Q32n+9xxwqzPDWqvedkZRVPDDyRPjD3VG/UFXREUna2W51D5lK3N8H5hFkp763iyXrF8Yyac7DE7G6K27sbbLcrpNkWnz9/wO3dZ1PiBIXMVhbQZZKBk4EVy8TieGsN5zQKlWgIUJlRyO+HTmM731HVVejGsfV9opOZf8fjiYECyiZyBD/c33hjic/ILVDhFLR3SMJV7IjykOPmHMgpmqVOfkuZG9jPXFBSRqAAaQgwpR9UTSbDTyBVuoD9J8Lv63sC8jL2JJ+lb2Qo0SHI95FhLKNYz5OsDGWknBB8D4Ie6XReI2MtBCrCHRpzaBiFgF96WkaZ9KZAeJiEoXmgIzHUbXov3UuVbsIIulY6VD2H+LP0PnUT5533GDEIHYBuzQuv4XiGox9T2R10hp+L0HgVDtJ+PjU+BUJlyHCsfHdzGgaGmnAef685CXEM78u/lvjiK6a1BnpvrQUDsOF6aA0PhpunJdR7Cdzy99qb4frKEaD94vab26Oc3zDwRB1Luegclq7ySk4VBTlO9wqfpfcz3cnEC2/46dwf8aQzcrW2vE7OCMkE/l5YkmeUMkBnVcEgzr/6lIb7WsEXBa6EfUIHCuUEs/cPeIz9+tRjMiMPiG/i7ClbKUM5txzHaSBOcyEMqbOjvaEAkYI1/FmN0w0r/kQvLe0bYTNVlMj5w2comK9zL6wkJ9Ipvg3tDM2z9oPsA60Z10+BJzN2PNWeM5YddXcok7SGOgNaD4eh/37gKc/c+h90iASBD3I7+eicL+bgQlgx5Kj2wv2lc6A9eLBDfIBOe5D/cl+oOpNzz2sVmJRc0Ltp/2t+OEw5VPQ7GYiynfhd0/GBsa+553xIBoQGrO7P8SiZ4VQuh/tLekpOEX5ftp7dv+aYD0wepukh8EQ9T7ru9xdvTTeyqox0cs1yj2i1QfY0RbFaW8KJ9WYqSgsM8LwwKYqBJyZdNeKaOWeI76wPJhNOAGt6zoSszXbt9DN7lrKnDAsp8tQCT5y3llWsHYPdjolAVW2uR4bZAEwYIuUjqb/5hKiCbrePvN8x26fHKnHKirhmFMc52UDI0HE1NCo69s2sMoGJrWwY8NkmWD0+IXtcYH93h9bdPXaPt5jNHsxRX2t0jGki3hMfMmnNJVjua1Wj2av0+uiMhsgbHdSaLbNt2OtmQ+oj0mKzcowJYaWrviUK39fqKFj9SfobVtWzgmg0cA46BuLK0irkyaDArNemd7g1ir1VoKX3D6gw0YAOftLf0WmEivUwqvYH6Ly6RuPdG5RnY+zHQ6vuwt73EGKjH//HKv69TM7WW9eTNWUVfIp0OUNl+oL63ROKm3tLAMtLVtxniGIGHMncwCTDhnN+dFpAr4f2u9eILs6wq9XRbrbQZrPx2QxPv/sdVvdP2M+naDHRj8+NWOm1R0oWj6hia4t9bj1R27THqnWUDJ6fjTDrj3D25h1qkyHWrHYy+rWqBXCWzy8onzbYbRbYL6aoJiuzlZjtvIvJplHB4NUbFM2aBZ4qo6HZVNlqg/TpGTltxY9fsCLN3moO9mut0nFPbMseR6Q+LGAU4NzVUVxHv3eG1ugK1ctXqF9MUBuNjP2iPugialaQivmjLLBZrRF9ukUye0Y0n6F4ecTm8d7OAe1E2r7Cb06eurVyrAwOS/de/RyN0RjViwtLSmtfXqA1HphNYE5Gz3Ii/SFZKj3MhMl0n1slW/Zwj/z7T8DNPUA6zTTBrl1HfTxE9XKCaHxmQT/2sKozoGwJk66HsjVfz3eoNGpG4f7C+d9uMHt5xCMrnu4+Y1skZn8yGbjTajpnorF3Olpt6QLZ8YZ52ePFs/TYXARVPbTHjNHEB9a0Z3UvlzjsKnL1O/WMcTKYCdVOr2o+hSFDTCzdp0z0EP9T/0tOy2aQv4vX8S8DxUpy4e8sCO71ckhNK5wjjOrG7Jy0oYzXz+FYpcP5HeFQw5/VmvVmkz7i3qHfy7AXabT9fpRjVXYG7yP/mH4n/HLqI5KOES6S74LvoYx+6bDwXvy/sKPeTxiIP1Mumo/KB/Z4P73bj+fIVZPxj/Xl9dVlpxhDe0D6V/abdKPkn3S7+XI8vtSaSueGwbAQU8o+kY4KfYPCbyHmoB0cjkdzfNRxjmaM7xviNWEG6lrNnb4T3oP6VGNWoEEYRntc503fC/eS7AnhSa2f7R8fUAog2d/DMxyfZA3fQ/sqTPAKn681Ev5xFPvOr6a5DW0K2n/G3OTnR2dVz2RFJTFcaNOHe0w9isK9IZmrsyBblM/XnlZCACueNUcal5KF+ByePe0j+fQlr7ieWbIyH0bTt1nRNbI3WPms67V/JK8cNneJhTpfOpsag/wFvIZyNlkuETcaJoMkx3SutNe1nzlnpKS1yisGpcq94cPL8wv7mS0MyPITyqFwLnhNrz80X5CpcPabskSAvcmli8sJ/uWf/Sl+9atfWn+nRtMxVjw/TfHrX/8Nbm5uXVI6154+ObZ8YdIO25Jkmdl0UQf4oz/+x/hHf/Jf4/23v2dtF8aTIVMaWMaLf/Wv/if8z//L/4rvvv+Mm7spkrQwCl/KwbhWwWrpExfo/0WJb75+jz/4g9/HajHDX/zFX+DxZXtI/tI6hudd51u4PfxXOkU2hc6VbDWnn5z9Kvki+0Q+HfUoM3nnZbuYtyQftcZKyJIPyebNM5ZpLNrL0XDYtx5P/AU3mJQXHWcSylpYGfM69OZ42+8MYCsQEfZ0MKcAqzry7BDUUATaQAyNHjpnRqMD1zg/53NEUaIeTzKS+GwJMDNgG27SnEJwQRjrN+RLwZmRrYmWQ0CC3Q64d7xJqOhQSbmG10pRSMhwHMz6UuYm7yGlynGs1sxmPTZe52dcbB0k12PkWLb2o0i4zzzUodf4pMzkYNEm5O+1BnJqaU3ltDk1nvn7Ij9yOEp5avNx3uiwlzAxA8Q3NjMnkHfiKPDEfXA2vkC/P8TZ2bkZjgw8sdpJmbPK3nUOndiCLGGUXQLvAEBKV8rNP1pHOROsgXfmnGR5tjXDtN2ooB1XgWQDGi2WgcemqNQgZWGcszOWQe5dGe7V6MoqNsi3WdYblhkYt9rGcc6AAwWdHUrrbeoqnyzg4p0wtbprjmfr4jCa/aGxbDSONEhJq1aQ3izHZrnEZjo3AcZD2UtyZMnWqiGYIWi9f1hmwsCYsXzUTOC64IPLDGS0nIGnWsvTJO5KC7zQEDQlyMwF32S5JActaYlY8UVqDqPZc0GO+WqJZvuYMUGj2KgxWYHCvlWsaEtS1HsdlPUKtgS5rNSoVqxaiFR8tV1kfat4xlujnlViLZ6fUD7MUTzOkX75jGy5QYUGf7mzZsGL3RabuMQGGV6YQRDHaJMaI65an6w3777CcDLGhgbBp3sLwJXMul8vrXKomqSWidqpVrHc7NDtdIyGMGLV17iH2hUNoTEa4z7qtQ6W2QaD8QCVbYoP/+4/oXyc4qLneoutGjF64yHiZs1666yfpi7w9DS1iqfa21eImb3e79q6k9qRa7l4eLY5vb54hXWzgh1pUr59i/j8HEVUQwV16ze1qGQu8JTkiBPHrc/GvvvVxqgD98Xa5s76GrEyp9VAvdEyY4d/9qvEMvPMec7gDK9lMGTcw457IIst65eZoAzOrWYvmD7eYTF7tnVhBR0DT13uDTqzChwCT8lyjbNu1xk+3L/eUZeTL4Sc8QwCNfpW8VS9PEfab6N2TYP2HBuCjUYd2XTt9iJ7xW232MxnqLE6cf6M2w/fo/h4hztWPpU50kqMl3SNLYOd9YoFnrb7Iw3UloFio191Mp17udM9s8DT5Pzaejy9evXKAk9xjU71Ku4/fsHz8zNyBnSKrQWdHh/vMV88Yzp9sQCwMv7KwgWh2jQOPGVVQYeFp5biMyXXOA7+P1TMAozSCaawfd4Cr6f8oy7j71mqbfIydRQ1lPWZlR0TxPpgb4UOzbaVi8shx+An/8/1JmDKM+c4Vfa6khMEwENHowCydAL/JZWqDFCOS85IgX7em/JVMp/XyKjS705Bv+4vfUKdJ/1jzq8ggMTeWhqznh86L6Vv9Z1Tw0kgRuBGhp/0u4xMjZv34WdytvJfvrMcvdxTNA45TnsvBmaDimrpuoMzdn80OvjMEJjx+wxcCfDzd7zmkBTBc1tr2v7j84ipeF+XCesNhtgZ2MIGMp71nnpvc/j4ql/hGL4T78nEEd3fMNFJ1ZLK4cN50D2sathjEDm2NX8cJ6mOhTVMHoWOFwu2HRtr63cykGS8h4FJzS/fX9VQAsvS69Lzwi0KPHH8zGjXnnHJHcdqDN1bZ1g6Oqxwk4EkHEWwHwZx+fkpDtK+5RwrsYjPCB0S7qy5HoCikuO88l58Po0Uva8+4z34f2IjOTg4Zq0Nx8Isf2EmN/9HWkxCGlbMqZeVxqQzo+xCOQZCgzk0UCTj9K8CAZwXjk1/hNN0nWQQ3zt8Jxk6HAfnwvoOeieOcBznlPtLc6hnSLaGMkxYPJQBkjc0fIlXJD9pKEkmcG+eOjH0HM2FxuoMuL8feNqsXT8A/ZFOCO0RBkX0fDoSlBVK7M+1k1GncxEa6cpcFP0F72+43AeFZBTqLIS/4/yRLUDyWuc01BF6T8kuOYc4Ju5HPl9zIP2mDHGdW+kKjUGOVWXwnq6V5AS/p2schYmbS+0pfkZKZ/7M35Hihfrz1cWl2Q6sIu7XukYnRTuOiWU1JgrOV8geX7DbbJHmidmgxL906lvfzB0reFzgCWTgYJIWE6YoQ0mnuIfhRf6lTrY5IS5m5RorR3a5D3Swxwx7LzrnHN+bOF36go3BaX8QuzGwZNUqURXNdhfNdsew7HIywtlkguFw5PYFqalQtaS4KpP7+nW02Ovp+sqoxJI0Q7tWQS3JMGUfo6clots7tO5vkX/5hJenW+xJ39VoY71NDLMxGYpzY7S39ZrR7NUGQ3TOJijIY0Y7xLDy2mwPBp7q7Iu7XiJj4IlJLOTtb7YQMfluOETUaRm99rZFLOvenQ6XJrE/gxyeQWJApgtmdd8/IHl4RI1ZxRETATKrSi+iCpq9nlX3oD+wiqf62zdWMRT1OmjUXY8H09+0P8zGOdr0nC826WaAjwHBzfwZ5f0Dajd3KL88WPIUIj6nQFGmrHcz+4YOfjPLOg3EvR6679+icnaGjPqXiWTE/rM59tMZNsSPj0/Aem19tYxJgg7zYoc2HE7NdwlatTq6dfZTraBgxeqwjy+NLq5/9i26r19h12zZPmO2Bimnk8US9XmCl88/YPvwBc1dakHFHaooa21Umm20r95g66uy2leXZlNt566HGSnFl99/xMvjHZLFC1pxiTqr+LMjXogWa1RJA86gdK2N4eAS9fEFovEFqpMxmsOhJSF2LPBUwzrfOmdaJcZ0OkXzaYZisUBlOUV6d4fF50+Ii8wCi5RJTISzs3moUnE2qGRN7fwbdK+u0Hr9GhHXlP3EOh3HqJFsMRqd/ShxOMSO5nDMcqyyDTbbJXbPT4g+P6Dy5R7F0wuS1RL7cR+Dt68x/OY9yrMhEtLWgTZxFZUyxr7jKhcf7+4twbPT7RrDwpeHe2zyFPnLM7483uN3H79HskuN4cD6cpLqOoowX62d7W5BIFI7svLROSDNsZqQnu/HLD0HfEvmEVafBb3zJIspS51cZUWNw8SGS/Y+odeSGWhfHB3/0tscj3QGZVPoGJceEqZnNahwhfCEsCPPrHClsNhhHN6fUqu6/n38XM/kz3qmsL9sEl3LZ0l/mx/G94mUb0zjpsxYbdwcE6dy3ynjnpUR7PHE74a4X/qR91VSOu9nMsjPjfCW9KEwmvC/MAplrvQNvx/qe+l17W1hbK2DJSb6wJPwYogxNRd8JteAP4eV5vxclTUK2shXJPx18OkEVFWhf5HP1ziFZYQv9F6hzaUxSc/rXroH555j4v7m/IrxKdThIcbn/4VnOU9hUM/WiQ50z5DhMJSzH3mt6fdK9WCPWFWzr3D6h86Mzhbvo7nSfuB9hSdkM/E9tN+ll4VXbM18YiTnn/uP9ycelS9Pz9B8CaMJH7EHpTCU1kz7g+Oi7R4Gng77XpV4cHMhuWA2o6fxM4xXPVZw8X6yOzUeJsg43OF8I5pIGLmVAAAgAElEQVQ3+So4//xeiBuFoa1SpnkMGopyXZUvtpZwvgVVIG25P1quqpl/Nh6HhpiSY9N+b/jEXX6msYdnRP5Tvj/33no6ZcTQ5LQCFXonnbEQmzOJRMwRTFJgOwP6Vfks7qebL58O/osQZ/NettfYb53JvLTN2XqEVNhcg7iCq1cX+GffvsWf//l/h2++fYfVauYr46r4/PkL/stvfmsUrjxnTFaxYNNsbkk4WZLYPoq7e/y3//xf4J//+f+An//yjzCenGFfJlgtH5Fna/zb//3/wv/4r/8N/uN//i+4f5yh2e5Zsvxyu8Rg0EeRO18P7Zh2o44/+P1f2jj/6q/+s9mMca1v68t31VmUzFOsRPaR9qfOr/6VDSE7N7RlpKd0hhTMlb2miieTUx4Dcx14nVW4ef9ReJ4lpzj/hO1He+xY2R5dnJ/tZWhwQIoKs5KFRk2o9OQQ0EbVAdRB0qHVIeOD1yvHS66Do5fWtQTnKrXU/STI+R0JKylRHSpNMqnI1Bzy1MiSA8H4GYMmwHTu8Y8JMZ+9FgpvHSA+KxS0CgJJWEnQ6X2V6czvyAnFe1HAc/xy7Gjj8F/dI1QYOoBSxjL0eK2cCFL8Ah0SzhL+/JfvTycnqRA5ds4TOX0pVFxviO2Bn1yGM8ck4eiEunNuub3RtM3Ppqh6DrNN290++v0Brq6u0e0NrALuq/df4+LVNS7OJgeaOikVObrs5/yYQSjlJ8XBw2AOd1+xFh4oXZtsSbNQGE2dq3iiz5w9j/aWvYjpC9arlRmWBJvpaoOXxwdEO8cnX+/1zNhkAMyy9MygGKAyGJoRFvXbRmPXrDMwEoPOa4Eacywxu873feIcmYDzQTk+k9cw6yDJtsavHm03wGKF/WyFaJshT9ZmKPM+dPbbOzIIwV5G1tjY/d96PIkbmlUyFKI0CrZrM9YpHFmWyj/kZ+WcmeFQc41ND8ImOjbL1jrbuD14VoWXRcOZSblzGWEmoOqkd2ugpDKnwqyyBLUJcn1wPAx2MfuSAZXtyxyLlxfsXx6xW66B6cI1haZB2ogx221wt3zGLmO5DJMMaRC2MD4b4mw4MqcAA3D7l40ZusxuzRZzRxfXJq2g56xebUy5sNcOs+GKVsuaCQ+/eo/qoIe41kVWbFHQsHl8xOb7G6QPU1vTwdkEeauKyqSLohkjn82AD/fYfP8RCXnZabSSx50NiVsN42S3bMZFgnS6MKq/1tkYrVeXiF5dovbujdFBpBHQJD0Me3uluQN3eeGqznauLxiDoltSTTF2D2CdJUb7YNlFzD4lxUFUwW61tWDevlbDtiyMKqLVcT0faLRtNgkW86kFXeMix/PtLW4/fo8N6bXYf6Wys2onNqJuRTFae6DJLKR9ZJmN7GNWq7iKQTtT1nx3j4IVPc029nELw1eXaL26wG7YB4Z91M7OrM9Uyj2WbNAyqlXSzqTYLkmryMzUOaZP90g+fIf1fGn0M49FiqeowCoukWQFWtUmXtjw2AMuOcckH7nner1zk1eTyQUuLfD02oLbTGqg7EmSFe7ubzGdPqPck55qhdu7T9bzyRzPDOR6sMs5kx6RDJrPFwFwcYYNZabGwCpOAT85hUPHXJZkh6BQqP/4HZ4b+nMEGsIAOuUt5St/p3Jn/izdoUaSpMKQDpLO4r/8jNerL1QIvqUnDJBER+o06cxQ19AwCPWdAJuAL2WSgESoeyV/9d0QLPL5/NkCBAwaU45445IB64OBQHDoKyv53NDg0VgVGAqNG/1Ock3Gm4JLWmMFHtQDSZmeMg5MNieueehhvN4JpvdREEfjD983nAMFugTyuD4WCEgdsJchpTHzX3Mcr+aH/Se9J0OC86TP9HzdJwSVcg7oM+p23l8OI9ITEIOYo8n/TgEUBSeEYaQLhCfomFDgJjSK+H+BTzmitK5aS41ZRouwS7jOvAffUVnH4T34/yw7UvWF7649SUNC99AZEF5QYIT353ooKUhGmrvefV9j0r1C3RjiNT43xIFcQ82hKsf5+5BOUPJDQD10PuisHM6bzy4W7rZsPV8lzmfTiaWxsfE3nWj8WVhXMlTn2OFeRydj2MDTIBiOCxwrchjYmfW4VHMip0WILc2o8OdcAU3JVP5OwSgZ3cKVGoOcPHTEUdbx98L6kjPaw6f7S2dTZzZ0OGiPSf4SswqPCUdLXmhfKKivn3kPs118Q185NyQrdDbcs5zj4NRZJNxv/PI+YK1zxH3C39PG0v8576EhHmL/8P3Cs6TPeS2/qyxezouckIaxvTNIeiHUrwpwGW2sDyCaQ8rbR7q3dJ/WXDI4DNpyHhRcF24ns4DsGek/vQPH1eu2rXKBc8s+n69fvbGG03RYfPXuK7T7A7SbdbZmQZuBo8UK6/tHC8zsWfnrnfCm6zxLg865Oe2aLsuZiVuklaa+Y3KXjSEvkOzYV4DuY+eoIFKuMkeNgY40M0o6S+QrXHIFr2VQhclCvL6zq1myWjTsIGX1ZKPpbKBW1/Bf/ZtrZ//UPaUx8QXpuYudBVPQ6aE76Nk4zYkX7Q3rEx/Op89ovkyRM8jy6Quyhwck27lhZc4dq4CW9RItBrt2MSLSAqGKrFFD7XyEwasLpKT18/Zusl0bG0G53hpd9J50eM2KjSUrgEavi8bZBFmngW2rbuwBRpVF+blNjPqvku3QjavW55Q4v8ieLNEoXmfYL9i71Nm5TI5j9VFaOid6sztAi32AxmeoXV+genWBst20pK1+f4y4wibmTIxpOgrEZGPOmGq6BwN8rIih7ZQ/PiL99AW4f0Flm2G98/afxxc6m5JhxNtlq4bm5QS9t9dGi52bE7u0dYiWMyw/3mF9c4c4zdBsNxE3Kq6vbJpbzyujQmfSTrVm+4cOKNqW3KfLqwtEwz6ab98YG0BJur28REI6yNkM7ekWd9/9LcqnO7RzUhBmVpW27wywjWI0J9fon59ZEKs26KHR65lcmL3MLfiz/fA7TO/vrLfZgEwc3Kk0yhiAMqaMKoqUgcM6+qMLnL3/GrtBD6taBWcM8LXr1neY55QyotluHc5JhQGo9RKbx2ekD/fYPz9j//yI9OUJyNgzK8ITWQiYUZnvrEIIcQ2rbQnU2ji/eov9u1dong3QvL5A4/wMcZtsBTDbqEx36La62Fdh/YFp40a1yJgvaH8XPMNMsKReox1Plob7exSf7hA/vqDNdmTjATrfvEPx1TXKyRlQY68NnmXi/wx55vwVppt8sh5tWGIdOu7uvnyP+4db/PDpExZrYi2ySkRGEUbawUrkqmJlg0h/HAzmoNr1UO3k6aXNmd1xDd8lB4UNpJPZgkD6LMTPuj/3tqr++R0lhun7ks+qiubPCpQYflyQjtf1IOF8uL6QLpGFVWDM4tf7SW+G/pRW01VD8b6q0uf3hWOVjCAdGupe6XJhC72fnNAuec5ReWnM0jH8juGKwL4Q1hU+0v2Ed2S/cQyaZ14jvcrPhJnlz1PvmtB/KH0c6s0QMwqLCdfwZ70jPxOe15rLvgsDWZobYSjZCsJXIQa2hCpfYSW8pHfhHrZkZ6/b+L6yPzm3SqLT/aWXw+cpeMZnyxcqrMGqM55BYTtLYvC6ULabcHVo+8jWDc9J+K6af+EAvfcBt3t7j2un91PAIpxH/p/XaD7k75TtEc6z9oV8n1xn+t6E72X3iQ3A/GOeHYD3ET7U3Ghcsmc4Pjnq5bNW0mX4Hc2fbAn5zWWPhHsx9IUKq+n7ob0V7ptQjrCyVLaC3lvzaPanmItO+lRp/WKyA3ma5zRJeFCN7UmYlzpCOFtnhOOTTaG5lU2Vel9xlZjH984VTlXg0vpM+uotvov5slidxed7eSvMT9+Z82O7oC59QfyX1zLhmPtjNps57ObPiNr2KCHPMJWv6qHu0boQe/7pu3P893/+3+Cf/ekfYjTqmMz87rtPVp30Ml3iaf7sE25cpbc9d/qCFZmwqhX0m238yT/+Y/zJP/lT/PxX3+L6+pX1YWfyyee//Cv86//t/8D//e/+A/79f/w1Hl/WIIECGSyIDYnf6A+Rnfz27Vub95ubG8MAJp+MQtdheL2fbD2zM32PLMOo3gbg/Mie0rrobEo+6BxamwwfILdELMprtV2xwCSMMYt/7OwhOvRJJX427OxjKMLgHKfkDzGc9rviH7av3797s5fiU3CEN6AS4oN4OCUY5cjgDThBUoYSCuFLaWOSKojf+4cCT3R0akNJoMoI42Sq8kqAkp9x4Lo2ih1/ZxhVC50oUg4uyuucgHQs6p0YKNDzpFw0QdqgUoShw0GTLCGge+g9zeip1238obIOnS8SECEw0ILpOh12/iwhpXmWISmHjJxfOujuuXQ4uAwlu45JcV7RJUlqh0cbWZ+HCoCZhkfHlhPOdIbyWscRmaJlAsEFns4mF0Y3xcDT+PzCGV++j5cOkAx/vkfLZyxr80rJy4loARBykXqHiJSA5rTYsYltaY53qwxiIIhBHNI88PPF0hzzpC+ocw7Bhpproyfje3WHI6s04vdNsdCZ0miiMhig1u4gPh+i4ddSkfaQLpCUDKwS0j5g9c7BYchgA4029mva5dgzu5K9idjYlZlqKcv+00Pgyfo3+cATjUEecuOsZ9DSVzSxSpAGKvmzqRTa3rHCDLODwqm7LHTb+54+zfarNV92IJvXGhj0fKdVD9rMQeepY5wDJqD2qtUB9nOiUVl3tHCNRssCIzs2WS0JYAoLJiazOZYvM3SKBOVijfxpiuTx2apzssoeqyjDC40N4ztnwMP1RBkNehj2+o7iIs+wuH22PVKlsmIzWtKtsNeUD9I1IlIBttEcjFAZDhCPR0bLUB+NUTZqqPcGVgnDBr/5/T3SD7dGC0IKCPbwInc4A095HcienrH77guS7z9Zv6RKu47GeIy44XpAMfBEp0DO91lsXRDpbAhmKjLw1Hj7BmW/C+ZdMpOLPZRI/2bZmr75PJUXGxtqv/C91B/Jzhn7b6UZirWrkoutP0HV5t0yUH1prHPKZtiv6HxJjJZiw73+dI/p0yO2y6W9wzbfmqHXjmvoVKpoIkKr3LtmyRx/o24UlKQzrJhSrpuy2+YMhNZQ7wzRuzxH++oKu3EP0Wjwo8ATHW/shMHKAzqQNqsF0uUC28XUaPd2P3yPl6cXrDcJHrMtplz7GrBmxi/3t2WkHKnjQiPNZGClaVQ1DDxdXFzi4vwaw+EYTe67qILnlwfc3t7g6enBgrSkPZrOHrFYzFzwlRSEPvAkB6dkqtMNx+bHyj5kprrAFfd3COgkc+VMViWiDDPJZsksUWHI+cfzHQIHvqNlzrDcnYkQCtB40EgqDMl+OdQs4OSNXQWMpaM4vjDwxOpf6ZQQ9MswCJ2XcnYeDA8GIoPxSK9Kt/MekuW8d2j8CGT2uz0nr3w2XNjjkVnpteB7GlNowDAj7Kf+aJ+EoEyARwaC5kR4QcBN78f5lGF8AOIERUHmmdYqBFXSQVpjjUVgmWOSEcP10xpJP0uXmSM2csBS76H1OzV2QkAeXi9AKACvddD+Jd5hlpicEsrOU4CT14cGkYxMGRvNRudHGYVOJzh9zH+1J8K9Fa6XnBoyDMLxaT3C4Ej4e4dHHP+35o73C/EDqStlqGoOdTa0tw2zePxwOk5zbnqjhN8XUNfeltGj9dA+kUzgGvLewnt8prCxnilnkeSc9rnuGRqSfx/buR4RWnNWPB3egdnTdJz7P+G+EH4U/hW+Ctdba8Jx6b0O+9avs9ZG+0vGLH+2Hi+Zc8ArkCmMzPsp0CZHT7gvJENYEaisYK2x3kMOE73vT+2x8MwfnCe+n4TDQ0GPRF+Zrj3Md9WZVaAmTOTiO4XUgZonrRHHxyBEeA5kQ3HeDF/5Cj1hdP5ec8T7h44H4exwf0v+6lyE+1hrrGCQniGswXGG+oH3km4w4+8ksU5nVc4v6ks5Aw6OAO9E1FnTHgrPsPaSztNPrYvkKRORaIjzWjryLyaX9i/7JX779bdodnsWeGKWKqvmCyaxPE/BapDdmtWAxwpI7TPJLntfq2xggNCTRjERgrTX3olk/bmIuyPfHJkYuSgdBmO1P+mqDL/vkJekynVZ31Y5FccY9c6NxqzOpBwG0VqkDmyDvWua9SayYSewf5yOND1bOgyOZtMqo1hl46qxSLQMo6RZLhao3T0g+fwF5Q83FnhKSY1jzvuKBc42lR2axMCsUs9jq2wqmnVUzwboXpyhsJCdS+qg3bNmn9H5wnr8MPBU7zqq26jSQGvQR3U4QtquI2WFWMcFbRP6AjZbGgKoMLCU7lClDUjrJHm0YFQ1KVBjPyevF2hs0EZxZ5k0cDVUOj1U+n3s+j2XwDTsG5V1pzdE3OkClaZjLbC+r6Qczy05b71eYrtaWN/Q7P4R6c0t8DJHM99hDZdFLxkq3S/MxAAiWnU0JmO0L88RddsorKdCbIGd1cMdtvcvyJ+nqJPanHuNVYvpxujQ6YTjPDPpkMmHDDhx71iv11oNy8EQ8aCPFvtXvb0G2h2rpmfgJSFV3t99wuzzD6gsZujsMmSbDXImXvfYe7aBsj3E4HKCGm0R7oN+12z07Wprdt/md3+H6eMDSlZuVGqWLObofY0gAXHkemQ16m00uiM0J2eosOp+NDCmgmWeoNfvH5J9eB6Ee+qtJqoMqJJWkkl5Hz8ivb1FuZxaVVy0y5ExeW5XuIpA4hrEyPY1tPpjjCZXFniqDwcW2KMtFLEHMEN1pLcvYLSHnG0GIc1eKQtUaJezt1KeWuCdL8wEzGI2w+7hCcnnG8Qvc/QQY8qKua/fAF+9Qf3ta6OQrPKzunNWbjfubJpO9RWrpJBn4InOuw+/+xs8PN7h9v4e64Q0tDx6pdFx0raO9q7CVJgv9KkIQ0lGk5Lc5K9/jsmZwiUYKageOuFMZvvWE/8QPiJ+keOVcldO5BDDSGaE+Fuynb4Y6hQFQ0RfLIc98UHoczodX56XqHsfgfSvEjE05hCThtif4+L6SW9JR8nRKJ2hZ+rnEDtStkqfCvdLf0in8PPQXpH+5meHBD1fYcYxSAbwviE2DPGW9J/0scYYBq7ke5I+ESaU/pYuDnU0P+M+557gPMpm07P1ruG/ejfZX7yH5Ff4DH0ntE+kY4Vbw6AG30V4hmvEe2k+ZPco8KTvOV3psIHRznrbTfZHOIchNgztv/A8aV7Dd9R7hjYPf68xnQaihK+E9bSf+bnwlmw94R1hILUM4LOEVcMApa6TjSAsxetDf7TWRHa+zgH3H99dZ0DzqzEz+CGMdIqDNQ/SXZoj7V/te+HmUIYcbIbAXg33mL7DwJvwJMeoSjGO02QEEwx81aH26o/8tQ3nS9SekC3G58u/zf9L/nGO+bP2Bv+VPOF7KUCie4ZBxhBH8/+G/xNXScjrLNBCvNRu27oz4GTxgaI4UAXKDuF1vMaSqIyu3AV46r6FBJ8/Gvbxx2/P8E/+5A/xe7/3FSZMHkpTfL65x8ebJ9zdPyMtM9P1rHbmv5YovN0YlawxPu0jXFxd4hd/8Ev8/Fc/x2QyxtVkYj7o3/z13+Df/Nv/E//Pv/9/8Rd/9VvMVxl2lkRYNZ+xVZC33f7h2FhAwPm6u7tz1YKkcA0YRUI7VutL/6985VqH0CYS3bv2hvbWUWc6fGiBVPo2SRnq9aHFQ6wS3bdwMerZY78+a13BfqLefxHKJ41PDD6Sqwf59O03X+3lkNPB10Hi4Fj1FBo04SbQppKyDIWPHE/UK7yvAkOaACkXCjZuJDZol6DW4LhpuAAchwxeZgDweXK+VWuuqbKqinSIeA8pav7eHQxFT10JrL2Xb2SqQy4QKwdHqPz4fwmeEOhKMWlj6FDxelHZ8DMZ9RqXDN9QoEiAahFDhSsHkRZVijxcHz1bm4/gKk1deSff2VEQOKBOo5yCWcIojJxLKZAqide7jepbawb0Q0AV3X4fg8EQb968w6vrdzifXOD6+g1a3Y5r2nvS/C0EMqQukHLSoeC8yEnDoKQOieYmBCLlPjcFyQPBJrtmuJHHmVRxDEaliVE1bNhXJ0vRtjJNsiqsMV/O0Kh3HKe1gfg9CgYLogrq3R6avSGKi54FeBr1JkjRwP3FaosDyGLhP6nrfJRXgRwT0KTvM+opplDuEDGwsFhhR7qL5dZoHbKYzWZZyXIsNzeDlNy7ezoOYqNMiymkWHF0Enhig2JHlOacDIygcyxSjGbIeSop18TO/aGwPg042jr4zAgGkQzgeGoA29ustKpUsauTZq2GmBQmlTpiGmtsXLv3fdzSAulqhWS+QnefoVxurfnw6v4Rs+kjkn2OTZRjnm2RkP+aTXdZAcBS2m7HsggYDmEF2/JpDpIrNFipw15FrARjYJFzihKD5hnq/Y4ZsntSS1xfoj6ZAF0GxOqIuk1k2Rb5Yob8yx2KL4+IZsx0Ifd8HY2LM9TO2IR4j/T+Ebvffkb2ww12VFjtGmrdntEl8v0arBZAxfpAkSqlU22iPB+idXmByqtLNN+8QdTvgD4A9m8ij3+NzW7TxAywGpv8tptWqbavuh5Z1Y3LOLAqJ2YBLjcoVluA2YBJjqIVW5Njm+NKFZuSTRido5rr188d6FnOWWH2jHS9wma9MBqR7ZbVdJntHfZ3aiBCBzHaURWtasWCe1zXejUG/fuucq+CbbqzgCAr3BrDc7TPR2heTFCeDVCZnFlT5bJRt4qn2Jp4x9ZbwypUNyuU6Rbb+RSzp0fU7+7xeP+A2WKBh2SDWb2CTS3Cgo4MPsQHnqR7tD8laytVl4k9HIxxcXGF83P2iyM1a8v2OwNOX758xtPzg/ViYFIBswj57qYQI0eDwP3lkg9cIEPz9+MeNc6RzjNnZ8SChQ54hcCZ91A1LvesZK6uC4EmKTel//R5qJc4JvXx4OcyciVzFbigHNR1dPhybNQtYcZbaDxLp7CHk973VM/I0Dv9nq6XDhLQl4w76oNj4OkUJEuGD/uDQ08Au29otAeBJz0zlO0GFBuO7jAc6wF0++woOddlfHG+FTCgzuPfU+51/l4UYKGhJ8OV4xFYOp2HcJ01Luk4gTC9Px3rksdaf+k7wxKRdPGPA3fhnIe4QUa3xsR/lYwTJsoIkwiMSrdqf2nOpDeEIUL8YXIpdvs7fE/hQ85zSLels6v9FBpU4d7jWGScyDCWjg9Bs8NaTmfpXrqPnkEHoQxV/U7YU2sZJiXxMwPUfn2pm3WdjFC9hzCnjK7QwSD5oWfKiOR36IzhubbAQxCok4EQOhNCmaB76H15byeLHD2P5JGCXex/ysCGxqdxh9/n/IbGst7x4FzwRrPkrZ4jfKOgkL7H6zR/lEk6mzI4tVdCnByeXZ2dg8zcHxN1dJ32uzKcw/0Xvpubn2PD8dN94s7d8Xxpz/A6GeHah7oP34NrJ2egsLLWTOeE//I6Bi6E4yUvdE8+h44/roHOod5R88+ze+pQlG30U3L79BzIUaJxCbdr3Mr4luNJcyZ5JZyo9ZDckG0X9gjkuOR40PnRWPm80yAtr9E8alyhjOAzSDNNPC0alcvzK4z6A1xeXODN67dodbqoVysokgT5Zo1yucZ+ubYeSBn7FdWOSV8aS2jkMnOKdDCWMMQElzRxTnTaM0zyoYFKw99Y+ZxznUlerDinDVFhnxnvfDMc6NkG1PM1ag+sATX7FVkfHeuHUUWz1kKbDbQbLgvf5Br1WOn6Z7qzHnua4rrZGDRibP4ZtFivLDmucneP5IfPSH/3EcXzE/J0bRUbzE5lZQ0rsfhuMe+LijUD37Gf6aiLznhsVfS8J+UkqZWzzdrYA1iVzqSZMnY04c12H+2zEaJ21wJPeauJfaNqtGyb9drGwwonBp6iTcL0V0teaqynLJFHo4zQIaZmhjKDdhGr6Sm/SdHnKjVj0v41u9hWIpSkUT47Q/ubbyzg0pyco0Ks4OmeLcBCPT5fYUtMu5gjnb4YnV/OirdtglYZYx25imWT4X4Pch21f3P2ZKhXUR/20JqMUW2R9taa9ViPneXsEflsBTAxkXSNtapRBHK+GPhi4JNngJVOXM99vrOqOKucI0YcjY3Kr/bmFepXl8jJCsI9Qttuu0H54Q5PHz8Aizl6LLZjYh+rsBotFNaDqo/R5SV6ZE3otFEwYM19mZMSqMD64wcs5wuj1yPNIZPFyj3fLzK6dM4p6aDq9TZiJmPxvEzO0LqYYO+DmaSYNCzFZNF264Bda80GpwZ1UrK9TLH68AMWH37A7vkBFfaoJG1iy1FZMXy0i2JkDIs2umiNJugOhiivLyxo1jofWdUWGkwUBSo56e0jJExELHdGN5+vN9it14i3KSImOzAxs+YqclBmiJhAN51h/vET8scpWpTvnQGqry+Bd9fo/ewb1IZnlqTIJFDb11uX3Gl4yweIWfH09PTk/j58ssDTw9MTsh0pCnfIdpmtEXUrU1HNIW3Vhq76VjhKgRg5YklJaZ/RVvI2NYO5xEDmW/F6RXLQdCB7RJ38kQ4wrIgjq4sCFvI5KVAgp7YwYagPG/XWoYeMBYl91YD8YKv14lBxK9luuM4nqKWJ889IRklH6ll8tnxhwifCuKbfvJ9NOkx+G9lbBz9EQOEtPW3z4IPTwsSh/006ks9XsFS0bxb8D/oMSh8Jt+gZ4ZyGGDfUk7IbQnxuesAz1+h75pcJKuBCXS7cegjgeF9h6Pc8xS4a62nCieYixMzh2of2EJ/H/apg2MGx65PnNGbheuE34Tkm/3GHat0tsK5A3640H4XWRGusewnbapyyC4UleL3O0NHneKSTM/npfbvC4PwsDKLJZteeC9dCOCu004SH+Dwbr28ZwGuF+fgMJYoJ12mc8rFqL2iNw7XjdxQYFrWiMGsYgOYzZd9of8iGCM/wYe59AOL0LPDewm8a+6Hiyve21X1DO9Tu4+0nyUjtB2ElUpyKslFnXTYS/20yEcLPpewh2s18nlrGaD+Yntc2IDsAACAASURBVGBwk0EMTzOu6ySPwsCT9pPtf1Y1+R6mGqsFfgsnH4XPeT/RoHIcZLMifhNlNP26Nu6miwuYbPd9+Gxv+QQjvv/5ZIw/fDXG+7fXGA0a6LTqlog/X6zwMlvj6XluiTmNStUwlgVifeKB+VnJ3rLbo9vvoTfqY3I+xmDQM/uPCSbff/c7/PrDF/z13/4d/va7j1htd0DV+4+tT1Ru50trKV83q644J5zDgiLS62/Z7ArW8WcGsDT/CjDqrMhGlW0n+S1fgNPrTj9ZIJLV3EzG9vLA3pUWuI8XWOCUSUHqSUh/YUBD+1NnhYmdYVyB62/P+Nm3X+/VQFgGFG+g6iZVHOlg8eGKGIcH+LQsUc42AgMdUh220NhmphfvyWgfX54bR3+0wTWxHBN/L8PQlErN0795RSTBI+eGJtUJeWXoOkeWOf1Id+WzaKVIQ0HLxQqVid5diyiBpcXWoTkNQkmYS0jzZ9s4vvoh/DxU7BKqUpQSUgIL4VzKKOV7HJ1bNBadwuSzyNnI53K9Oh3SkB0zhn4K2LDiyRnwLDP18+eDERxTtzvEYDS2nk7v332N12/f4Ww8sT5P3LaN+MdUThq33rtZdRnDmi8dCs25ymL1PuEecp+5g1K1yCzDYHszKkpmzFGpEQySW5SZVC9TRwVBarHIVSKli63xNBPUs3ksn5swm6/dRX9whumoDuME73SNv9tKSH35PA8kgwhh4MlqlDwHqkXr987AjRnBZzBpm6CcL4DFFsgzpNXSONZtz9Gw8HNtPzNgUK/Y90l1QKFokXKW+pNqL/Y0ED6rgGdJkX2+mzm+qsfAk/HX+6xfGtUCyHRk872XNC49BRQpUrQ/3Z52wUcGyEj7Fhv1XB156foSRY0KCjWSoyLZpMg3CaLNzP4fLTY2/7OXZ2yyDVa7FNN0iQUN2dhx7pPPdthpY1BvocngJptEJy7zlNz+3UoNLQY5mPlqvR12GLYnqE/GVo2TTwaov75CnZkD3Q5a7S6KumvGm7w8Iftyh+j2BfGaUf3Y6AIbVxM0Jn3E9Rjp7QOK33xE+eUeZZpi14itWXS6c1VJNNQ4P8lya0b4sNND8eocratzROcTo/ir9HrG+1+uNlg+viBerWzO2AC4OeqbAUz6C1aIkXu9tWeD1dyqf5gluXl6RjFdoZKSZyLHtkr++r1R/dGpQb55ZmyaPCl2GKBhGaGPzFhcL23O2DB7MZs60Efbh9VzzAohrRFidMlhXq2jxUq1vESjWrGzUzEtEyPN2R+hab0K9r2+c6qcjxCdDVCdjFA9G2NXqyJhU2/tJyp5OoNY4ZlusVlO8fxwh+b9C2ZPz3gh7UWyxozVTrUYK17H3gCRNzxPOK51zmlYc52ZRXx58cqCT61W2+QZnTjMGKSByX5ORikTOQcYaTRoz9L5EWbhyOiSXGcetGQOr3fK251hp+iP4xPQ1XctoGUNzY+GnGQZ5ZzRbcUu00oK14z/pgu28/sCb/w9P5MBy/uY4eUzllX6LnAonRjqCukQyXGn845BAxlyoX441SuhsSP9Lt2lZwqEywjj7/XefIZku42NMke9U1yKrne6MWzsHDGhMzUE5Pw+5Z8+C40PvYucodJvXDNRRTkd58rOleGldxGWCB2pBnR99YaMWjkYwrXXPYQx+B29s2QqryF2oq7QfHOsoWFi/4+c409GqPSgrpXzXZiE1wr4CQvoZ+lIvge/z30nx3O4zqFhE54HrcOP9g/7KHisIn2gwEcY1Djde1ofZdHpnjpX2ifaO0p+0f6XwU7MJiNRhq72oRmrpaOnCZ9vTii/rzSfen89X/eo1Y77K5xjrYneg7+T0RYap+H54//5Ozmv9G5a21NsqDHJWBSmDJ9NWcSKgSMGdYkl/DlNcuvxpHeRgSEjnntRZzTEtiHO07VyXmi+ZOBzPbT+vIf2FZ+pLMTwzEqWClPr/uHeDx1pygjnMzTXWnvJRtkDvCaUPRoPxyxZxX+FyZ0t8GP5J2dSmAyneZNDgXOhQDXtDZ0R7TM5vcwQ84wAukZzJXnB860zECYV8F35XCVF6OxpT2guTs+69ormhD8r8Mw10VkJ+25o72r+QgzNd9C+lqw7/Vl7XGsb2hwmo72TQU6wcM313VPdoT1IauZ94RIBX11d4as3X+H8/Bzj0QiD/tD0PjG+UZSxUfYmwX69sb8FqcJjpzNDh5rOEZ+5TxLTsXQcFMnWMmiZ8FLkLhmyQlzrg06Zb9hofSl8Rioryc32peqq1ywQwb63TCKyuSftcbeN1qCHKgMTRvcVm01ANo19tWb/MjHO6Q2n90hFF1dqVu1EmuoKA2h0lFH/bNZISC3Niqu7B2y/v0HGgMDLswWe6Hi3dzS7wiXHsICDSWFVJvt1mhbMYbWO6Z4ix2qxwGbJAEZmuNwCGez/WKT2bu3+CJ3xCAUzaDtN0pCgrMUWGGDi23azwm6bWLJcNSO+36BYJximG1RoL3k6Zwva7XLXY4tnI3Z2WLTjfq9hH1exzUrDsmSbiCeXKNtt1K8uULu6QO4DT0wEJOPB9mlmvUtJ85dOp0ien1BMF6gXuTEhJOQB4LXUUbQXaKN4O5/sEAw87ZiR3WlZII79QSlzkg2ZCDLs4x2K9db13KK9ZbahTwIhzXnkzxciYzGwJEf22zWQuMe+2UHc76Jx/QrxxcR6P3E/kc6R69e8n+H+8yfk8yk6vLexCRTGrMG/rBxqD4cYv3+DzuU5kh1jYAlyBmXyEvMffnC6DEdsyH3NwJNhmnbPzghZB6rs19buosrxjIfYFju02JjdB+R4Tu39VXVfiVFrxNYrDdMZiodHrH9g8OkD9rMF6sRtrBhkoiUrmZoNlM2W9QKrdfuotzvIRgM02NdwMkSt3zEaQdLR0wYinR7tHCYQ7tdbZHSoTWeIVxtUkgyVcodVmRtGNuzNMMx6idnNHTbTZ7TiKoaDCaLJCJW3bzD8/V+iPjm34JexjyDCZut0HNddvgwm+inw9HD3Az7ffLTAExMjFXhyDmkXeDKnLs+RZ2cRRjPHXIDtaBMbRjgEjmk9HHubSGfqe6YjfWJ0KN+FH03Wx05+SvdIBpvsCnq6hHpBMtV+X3H9SyXzwqAX78kAqtNTR9pmYWXzZcWOyky2h4Ju8vdJL0tfHeS2z4JnYrp0vXRfqIfkaJaODXUHxyoq1FC3SMdLh4ayXU5M6Si9b4hZhYv5mfyFWtPQLydcprkL51XYQmvwD+En6WmtqZ4d/iy8Hb6X9LfsPO1hvTO/o3dTUEnvzGfqDIc+v3AOpOM1jtAuEz7ifbfsu+h9uvYue89q5BMzxMJzwDM/kYQZ2hN6r9P9Hn4e2pjce6E/Wc/RXlJwQt8Pn8X/q+IoxIahPamKH82hfNG8rxz4Ie7WOghv/1QfS+Ep8y+qrYZ3zofYQ+sd2mOyGWUb6LyF517zI+wXYqhQDpg95JMC9bnuo/WXrRDu+xBD56WjOgwxm+QYr2sST/jAk+QUz5QC3PSNanxZmlpv+nq7ffBrSH7onppXnRMxhPF78GuiPWu+TFYhe/tOsQi1ipENL/nHe+r/mlf7zAc/zPfsmaH4/1dXF/jZWQ8X5yM0KiwgYNEC82jY0zFCkuaosSqYPseSFMmeMYCYmQnN9K8CGIxGaLbq1kO0023ZnpzPp/j88RNunpa4f5rh5v4Z81WKuO5+z6SW5WJmGJB7TPSAHH/I8pbQP+oTa2TjyMdra5q5AJVsY16rPSmdEspuw4Pet2X/ktjI+2ysNQh1kg4bfXr0IQaBJ/M/+z1H/aseb/rK6TmUDNM7SOZGv/rl7+3F6aoX44BZWcQNpo0RGs28uYxOLqCyiiUk+HsZduzxJEUcHiAJGIJ4/tFmksOAz2OptBQmP9dYwog4m7lqs0kgK7jB5/I7OvikbXEbUtmjLgsuDOJorPpMCxUCAUUWtQCnQp7jkYALq7ikoMOFD7MqToU15ysUvFrUU+NTGyucf43Xtfc50uOwNFvAgA5cgvXQuSJgoM+YcSwHQJpmznhiNYQPUPR7ZxiMRxZ4+ur9N7h+8/ZgMJI/sh1wWAp8CAjxZ5YwylEksBPs+wOoDJV3CNyMStAqRmQQ0LfpKQZL9nnaoySVAKuenl+QzOco2WyO/YlqNayfpq45cSVCq8qxlBacqze66Hb7mJ+30O730BoMsCdfPA9pxQdzyHPeqFjQRHuPY+FYue/SbWKGb5YmRi1Afu4Gs0jWCXJmDWwzZLUjR/Vh37LlHzP+GImuuuapBuITyzcDafEYKeA11bjmMr6rjjLSVttnWJqCZDCOadEUFsz0NMuXxr4LLHHcDDyRXo+BXq4NwaD2cEWKlVkeDFpyXOTKb7aMgo6wn4EnVuTkpNcgYGa1GZVQmiNbzlHSUbDcIFuwEmeKdbLGIlljulniYbNCpRqDlVuDThfDdhv9esuqclilY86CzRYx9xKFNDc0szgZ9CA/b3uM5mSMYtJHcd5Hjb2Whn1UmLVcb6GM2WMpQ8EKoE83SD49YL9KrJonYgXb+RjN8wGqzSrSmzukv/4euHuyRtOpNdmKnEGL/cGIYGPBSlTFeDDE/s2V0dCVkyGql+fWWNfW9XmKl8+3iL67QYU9Cjot1Ec9NGmgDVlhFVlAi9z2DDxZxV1aYMkmzU8zRNvUMkn38d56Z7HCbE/ObFbHcV9bKTyzJljan5isJK0cnRhsgL1NHX8xm0MyGNVAjH61hsY+smbQDTqMLIuzdagQZDYDOfZRbSKutdBq97BttyyTtzoeIh72UBmz/1kfJfuLlQWavk9OaZz5+wPNXjJ7xnoxR/HpCzbLDdZpittkhXvkFngi4KWSX+bH6lM5SgUIKfOpmF32R92SE0izxybUMlTozHCVsRvLLjfHQ+Hop6pVVm+5jNjQOWVnxDtvFXjiZ3QiOmely2hyz3WZjKHsDfUPqUPcs5xxJ1km+agKXckHKXnem+OWHuW7Kqik55nTt3ROEIEN6Qg+h5k1yyXpQwL6LR/EOP1MYDM0sswZyAD2yXf0s72XByOSv6fAQnOh9eD9ZUjwO3TwKNhkz/ac7jYfDBz4aoDwmXqG6b/qjxuuysksXXrcBy5rUziB80q5ppJ7jknJMRwXZR3pWAigBY7CxrWa83BuZNgJE4QOhtAAERC0aoH4WDGstdeYbe19RRzfS/JfOEkgMgwG8NmnzmgZHZo3vqclmfieAXJ8C0tpLXkfGWTaL3r24V33TndwDBqjQH3oNA+N3tAY5nd0b16jdz8FyFwHPjs0gtx9nE5x59NVnMuIMV3DVu2+P6HOoZMBx0bSoaGuuRMGE62mxqhnhcaPzoy+K+NO86314efa+zJsLfnDBxl4PX9WVrDwXThfkk1HjMfkGid/3Hscg1AMStNxpXGEwR7JL8nS03nnd/SZ5t1V8Bz7d+q+clQo25h2Aa9Tz7TQ2aW51rpzPnRmhU/DM2wO84DSk9+3LMWyPAToT2VZiP+0p8L9pPG6fXFsmh7un3A+tD4mr3zPN+3x0PmoLEpzVB6q9tyeFm7m+mn8JnOaP+bI11rrDIZBUxllOs9HHXXMSNa+CPeMziHvyXfmc+UY0D1DOaa15/V8vva1znAo4xWYUrAwlNN6B60x7yMqT+1XUaXYAQ70jH5m3yX2wWu3WiDH/ddvv8b1q1fW46lRa5jTm/1+zKFB5zT77sxJu8YKnJ1V1pwGBMM5jhi8oWG+9/R51ruJldlbpKxkiVxWNPvPEM8wtMk+nkafzR9IhUopVKkajmuy/0Gva/TOTBTLex37udFsObo+iykxgBQZrmszQEVnwN45frnficlZasIqp85o5HKSialr7hriXVb5GE3cpwdsPn7G/uMXlC8vSDYLo3+xhBf2wGy0bI5yZuMS97dbZqeUdCo3mui063YfOjnY35aBJ/bh5PtXa7HZEhw3ezDV+z3sGk2jDGQCVcHKpNhV1KbrNXaZY2kgzSEDCWQFOEsz1BlkU89QJmjRyc0m3mWJZS1Fke7QYFVbnf1w9lbRw7HVWaFT7SFjwtzlOaoXE3u+MQFYEQx7hi59Itca+XyG7WyOYrlCpcxdD9WaO3/ExWq0bol56mnBs0n6xFrVgnzNTtuCgFniaIeaLUfnU6SZMSlwXrk8Ftzj+tqCkZ7R9SJihbvo9uwsRlVE7KlzdYHqZIycFVNkzshSS8RqzTaYv7xgxx5VtCOy3KrQYjbo5t6oNY1NoX99jeGb19ZXmE4vVrOuFysLtvF9quwLwf5T3s5jIpzpStLsNRq0ECwA1GCfW2ImOreoO0ml5gOzph99j02ToTxPZCCYTa3/bn21QvblC2bffUDy+GiJkmRboO3LgFbUZQ+wM+zZK7VWQavbQ9HuuP63vbb9y7Gy0ol0lbQ1ybhQbhLs5jNkD0/IH5+A2cyCl7TvSu5P74/ZMz8/z7Cez6zncpsUnFmJymiM2ru3uPhHf4TG62vkltTVMvtlsdweKjTIHMK9sNpuLBGPPUCmz1/w3e9+a1R7ljZJOYCd7wflqPZCx57kVojnhce5pwyjsUeX31910s6LXtLbFcJophO4P3yg+OhTOdoTtFkkY8MAEr8rORb6oiSbNSZR7Ul2h36Sow/IJQ9rzMJJZuvXGwdHp4I6wka8jn458yME7/gj+8DjTCWL6B58Ft9HOFR6i/fR3Jqe9BUZmhv9G9oA/I7mINTtsrdCm0a6U/qFP+t5GpPmlt+XHtdch7pQOF/+Ps2BfJehTgsxezjX/H+4JuH7aT1O76/v83thwOx0jsN3FG4VltFzKOM0f0qsEzaz+SNmsF6VvreTp9S0d4xiY+MJ5yu0P/QM2QbCYHpnPTccZzhnmt/Q7xneg7+XH1X7ij8Lxwlba82FdcJzluZH6jdn2zt7Qmuo/SE7Vs/T/lPvNJ1N2XnUifwrxpFTbKPn8FnyPYR7SzYM10R+D34nTJLVOoW4LNxLkivh/IX7gN/LA0Yv2R58DufT9lbkKqK1Zjqzwr9bXy0km1JjlN1sutpjTn5XyYiypWVzhjbrQZ763kCqhtJ6hnKPPlSdD80TsSHvz2eRbi+0L/gep+eJgSdVTZFqTzj56vIck0aMq8kITfqDLZHfJRzTj0b2Kwbe2GqFOJF4y84sk0qzBIvVyvYik4I5Jnsv7NBqt82fevdwj8fHJWarLW4fppgu1xZ4ssRj0iSvl2i2OgdcHNpjh3Vmr3u/XxXH0HX2Odtm+Opbfi7ZHsYNdOZOzyHfZcMEEF/x6hiPLIvHLjVbjJVoQXDTEqq8T1g94E7t15864zpnB3/D7//qF3s6sOQskRGh5ox8iJzQCiZpc3IiOOlynklganPy+s1adGPuZaTEdPC5cflMLhzvpT/8rhpsyUkXCjIZyJWqc5Jr8sL/y0CUgcUyeicgnOPWjCmv1DSZoYLlNWoSHW6KEAiEBqqUT6g0eQ9GMPk+mic5Rk5BhASJDqaElxRnuIE0j6HgCwWu5tdl/juHqM1ffKSOEtWeHHK6Rs9zG+oYeFLFU0EaAJ9tcHX5Ft1B3/o6vXv7FS6vXqPd7loWFoVehdUinjMy3CcCItas1WcoCwToPSSc9a7hvGqu3Wn3FBm+6sn8m2KVywqreGG2HrOp0tkcyXxmtHd09hfM/iu4R2lYEJzRsxejEpOiqYnyzRgdZnWNhtiRuoBBpirLEkkGF6G0SLmrVHJjcY4gOyuJ6+nEhnu7ZIsGS0IZMc5yFNuNBVWYIUmjx/o40XnNaDqTGf8/ut6rSZIkudLVCA9Okxev6p4ZALu4V/Cw//8f3PsCrGDBhvQ0qUrOgroHW/nU7ERoB3pSpKQyg7ibG1E9yo5iNNA/ql7zUk+nsFiULrC8Mgq6NoyznC3qSob9HLL7MSwImrhgohDMs+jWKfsSYyo35PNzm6sSoG/gdQEWSsagl8PwcqVMb6BGYUbfIzK/6IMFEO82vAoL4w/jgeodst4wEMvXmW1emftXmzzd23Qxtely5gbCt5cnd/hz9k8GQw88DYqWZzMSZJo93HtmJyWtPuNkN4s2AuOqaFnjdGiNqzNrvr+0/rsra0DZQfBuvbVGtbAaVCnTiZU/39j0x2+2ni6tgbPg9CRlK16O3ACb/uUnm/7vP1px/+SG82K3cqeFTw5yw3twpfJp9i29U2qfP1rv/TvbURF0ceYOCZoUV7cPdvfnH6z7H19Tubo3nm54w2YyAzE2aVANHQZrQ/ASQ2z+9OTBp83LzPcJATQyOD3ztFazBd/JfStYk9fMBbvermxWLt15gmnlPcCKwp5LGkZurGk7n9cedCLQNhK0g4YR7n3Pqs9NyNtds2bHWr2R9UdnVvY71hz0nE6jBpUMhnufzF5AK45rqigr2623HuAlU3H5+GCLp3ubPT3a5Ou1y9jtrmZfy6ldb1f22jBbEFSymk3XqeydPRerfmQUcAaQA+oFkuT0IVii/icH3ZIaDbOn+Cx8vHIC84wCN4d7pmy/BFjSOUZmSncgy2SwSD7FIANB7ii3JcsE5ngmHLQK3stwkrLm86Ij8kBb4Gz2pIVlclzzT0kUjJ3rcGYIPEV5KRkpY1pgXOt7bPj4Wf4bVGY+p1RpKsM6K6AojwWGjg0v6Ti8PjFDNB+lVOGDQy4E9XQNGcz8fRx4EoCV8SGAJfmrSm3mSAk1vIeeVEk7jwFgvYH3H4daBudyYDrwDP1+ND9aB+017ZtotPKewJWD8KK1N/j1/ehYB6hGR7WMIxlgwl6/ktWh8kNyPzkRkhNZADSdg4NxvTcucyBHRtExDjmcB872gaos4g+tr0Cv9puwi9ZQxq7m0IF7oCzh2eV44XXtT67Lek2niepZeCE+g9/D0neO10zX4r4yKlmP6NxJhl3S19ExoueUQcMzaJ/JsON/4WBhUcahCiHtOe0HyQwFRlU1E0F7NBoPmC8FnoQ5N1ABl2UKRjfantGss3A8N/HZdWZlmEmmKUCBfJIRrPXn+5JJeg7JHgXJGb9kGGPmb+0NyQYZ83o+7W1f9/XB6OUecibJOIxy7NjA1mckEyJu1pxANaqgCc8eDbIoGzV2Gbd6Dj4fA2uSo8KmG+icc4WE5OQea2PQQYuWA3peYZONPDlrtF/0XWF+rZOcD8fzoL81p5o3zYX2tOyZKP+P7YQoMzSOeB40JuZX35We09nQmkdd4XMEdsuGcZw7ydBOq+HBmPOzM/v0/oNBtffmzRu7PL/wZBOCq/SNpP8krARUSlTPL1a+vFjbe6tmerrQIJ0x6nxSGQPWBUMSgCHoVFJ9sVi6XUCvT1gLwNzlLlXL+Nzniiec6dCTkcVLolW93fHkInAegaNtK1U2u5wlKEPyDnhmvfHEkrY74lNPTe/rBJbDWUMiErjq/NL1IxVPBZz+YJRy6ZU6BK6Wf/nZqp+/mf1y7YGn6eTJltXCRRTBLBo/03sUPLmlD0G/b3VoZqjUhsWhQd/NmSfcQVe4XeXq603aizwrWLnW6VnR63qPIsd4vb7TQcPGMJ28OCUitbt171M7NQ/oWd3OFvToaqZkv9yXlgAa7AzskUlDvUXaLq8IPIGnW1TOePxtaKtG03uj2mBo1uul4IgnVZUGriVpz6hQep1a9fJqy8Uk6ew6VI65WsQTsrZWa2GfFVZlm7JdtNwm8p9cqSI54P/DcLGBRQAKbzNyzRC4/E3QRXKYgBH7qNdqp8S9nLQB9d0GaqGzM2uenNga5ge+T9BsPrXuvHL7HwcalD/ZkEi9x5AFUOVQBQ+FNUHINn2uOp7k90plV6ZjrHfaXtFUtLEHUhWsdCs2I3uHnrXs14pIW7PwgFM5Lz24uJdnzYbvV9eZvtfN6bmr52fbvbx476z17Y2Vt49Wvr5a0W9ZZzTyyq7i9Nx6b648qLmum/Xp1dXueYUXc4Ut63KXPjEE+7Y7K+cTK19erby5termxtZ3d7bD5ltVvp+gQtfYCEAhI0roMHM/mqLc+ty23n+w03/8f63x6b1tOl1na4Et5Xmy2CfFgAaQ1Y8vz3Z7e+uN4hezR/vjn/7zV4EnslS9Gm9F1V+i8o/Y3u3h7KBm/eUE9KA0AV2YInIvH+F/YYYoZ5mL5eLQP/HXfpX0DWjBow9JukS+LnSGklk0pogZkI9KLFK1uOwone/4+WM9AN1k9LtE/cP+inZL1C3C6gosSW/yHTmSOf/6Pc6PdLBj26w/dSajrpBu49py3nOWdN2IbaX7o/4R/pXOinaLsLjWVveVrudvfV6+UX1W3xWGkqObMUj3R/0tLKxn1Br/ys4JycIRb3Bt2QeyDaK9wjWEBbSPuY/WQS1IhDv2eznvb5zoVDztr537kjtGqxfug4q4VHpb9q3uKSymvSo8oLmPz6y9EHHTr/Z06PvLurOfFTjgd9k62vfRNjr+PQaJNVdaa8YRzz3PFKkqGbvuEW0QvsPrrAu+c13j+HmE8TQnekbhdGE0JQ4xHv0unK09fLxntAe19nqW472m86x9qbFKNjTaB3zLZ2WPKXD0Op9an2SbXi/L5vTckgX4/oTnuTf9IClfFeuDcPIxbpZdy1qK1Yq9qjXaY81MNScbjuvIX63gn86a5Ha0Zx17r1KrBbdh6rX9fj47HduXi5GdDsfWIGBE+wmCkyQmNFLCb6c/sCG6Br2/3rguny4X7lciqRl9TPXtMDOr4PN23JST1V8elnbz8GA/fb33wJM1ki4mEYpKePxiCqZqrWRzuK3aTCwssod5jpj4ho6VfSMbRp8Xs47OfLS/dC4pDlFwG53t85R92C4TkmDd60h0u9bC8W5OwpA8iHZJWvM075LL+zPyD3//Bw88SUHowSihdeCcG+TJobMP+OSyODakotHR8GMy+EfgSRtBAEPGlBueuceTKp40MDa3+jvJOSRFI+edY8lGogKJB1OHT8JQwSgFnpwfOS8gLsx4iLX4+l8KLyoVxq1F+xz5IwAAIABJREFUljCJ39PkS3BpLqLhFscoJR4XR3OpZ5BikNCWYNehlWCMwi/NF47LlP3MtQD/3I/vNxpNdx5Hhxtj1sFOQipT9HmmQSP11sp0fTj2Pn38nfVHYzs7vbAvX76307Pz1Oy03U3Zf6GxvKLmcX4A81JeERRpXiW4NF8RwOyFFM7NOg4Mmu6mZmjkHnK91qpmZbXwKhAqnXazqa2penqZmC1LNzaolgDsInDcEU9QqdYizdGKdyfWPR25UbDJdGft7sADT4x9ZWsPPGne1ePJBWtZWd0DTwtbwWVPPyj2KlQUGHBQZVBhRcadMjnIQKRfUuo/7KWhHpjATb/ZugHjDoxmwyhzhSptv3+zg9qBnVN+pOaQ/jeZv/ScwpG83SVqN694SILMwUrnUHJLxN7Pen2bAnIk/kGxAdBBGJINicNuMLAdWV+tugegCNhQ8YSR73QL9CSieocM05eJPd/d2uvrs83KmS2qpV0/PrjDn308Ggxt0Glbu1Y4zQLZCbvHZ78/401ZdGs3GjqU88JX3qIPU885zbu5SS8GNIBpQTT/7tn7Di0xdp5nVoNaEcttiCE1tuZwYJ3zIRNtT3/8i03++T+t8Tq1otOwWX1tEDoo+MSzc16qKgUJ+8Oh1T9+suGn97Z9c2Z2fuoZla31zla3j3b75x+s8c9/NCgaKnqJEAzBgIS2gjnbba2dm1NSlEYIAFrI19tbmz8/e7Bx16Bqq+aOBfo7LbxhOdR4dc8UJswk6hayNGbrKr1W0N+oZpDB4cTAeIdir1urW69eOJ1hv9ux+bK0bjf1wUEpbhtNq2hW3R9b/+SEDoye5dsc9p0i0GhECbc8DgvAK3dHUVVrK58nNr25tuX9nS3vb+z14c57BLox32rZTTW361plL/WdTeHe56vtVMp9LAMUpIb+UQab5IOcii5fl6myQaBDMpbAk8sOqHyy4yE6RNFZ/L3AIZADT9IPyEwBNOSYDAzpHRlOSZ6m+0imCpBJ2XMfgWYZq3xWOkRUA3xe51CgkGdijaUX+Czvqblm0knJ8R7BbNS3US/qOvqsGxGhh06Uy7qmy7B8/XgtPaeMMuk/yW3e53kAZTHw5IFp6WsCitnIj/pT4/d5gu4n9HiKz8nr4tiWvtQaSzdIf/O5SCnMviT4FKl9BcaiYaTfta+O7y8jL64fr+0ds5lqRXuM+ZEx4/SJ2yRn+dkDupwVCnBUdUw0qDQ/Gq8CIDJWFIQ56PlDRW7EK7rnseEk4Mr1lpnKJp6xvdGRg6QR9+l3zRvzL8yoe0fjSAk5wlcRfPP8s3z+Fczj3lpbl0HbpLv0zHLiCGMK9Gp9jscOVJCTR9fROZGxFvGtxi55FQMWfE9OPe4r41//8xprD65WECwaSdEwODgKkG/JMZCwUKh4s8KpRvVZyUDJHq4tWeJYIM+dXuN9DCl+FJRVkCg6h2TAyAkmZxN/K2gujnXNGdfGruBZtU+Pn9WxbZHogePYtG8d34NdQmA8XsPll7j8Qw/VKK+oeNLe0NnlXvHasg90/iQHdS7j+RAeF7YnYUnBI8l17TW3d7arfeVWdKAJjx/jdZ0frs+8KPAX15b76BldB2XHMr9LXkgu6+xpb8W50Z6ImPqgP1NQQjpHOFxnQzpbAVW+xzMpY1cOW7DrYe+mysWYuNH1/ktNe/v2rX14+8763YFdXVzau3fvPBuf6gn6NTYJ1oA9yZKfzmz9OvFKG2i89MzaJ7Kn+LurXqvI2GrlNHPlbO7VJ/SVqghKFXWrajurqLzA3mmnnlPufGzUrTceWm80soLqcKpMel2rQ/8CVZlndO0c8zIWnHXeO3O1So2oX+gtu/HqdWctIGmo27be+YlXO9XffUxBiFaqpPCkOfbsovSEnsWP32z1y43Vfrmx7dN96pGaG4ZDDU6VUwdsRtVLu2ltKlCa3eT4r9WtnJPs9WgLKqPzGDe7hF/B69gmBAwqMms7LWsNx151s+H5HH+UNpm8eDCsA3vCeuXz71R3zYaNl3kv4sz3yutkr/gPzwtHTWpE51U5u1phDeY298Zs9048iWmOLKsXTmWIHQIGA3ssmxurV2urkyA4mXnCHuu92q7d9urWyIxLAT0CPthOrAu/k+3eb2b8lqtg/ew0k63jZ2Qy9z5EqwKnVNNa9ORZbyDw82AkCWYuvzzYlDoi+J7GJkH/UDFNs/ARNNpjD/rhX9isU5+u3XTuFV70HSKIB6NAzPDuUiVLBd3Zia17XcfeGxL9tmblorJGrWGF99tqO3049IlQBxJwAJv2263UiLzbsc6gl6ge+UdlOTKk3nT7Y3/+ca7lRAoCjl5ZBqUhjAm3t1Z/nVqHhMiXiS0fnq122rUaLAj9kXUu3lr7/MxKmC2okut3rZbZB2BlYJ58X7HOJB+u1m5rL+4fbX59Y6v7FDytz6fW2IANaz7Pkp+SyzjvXGbXzM56Y+uenFrx5r11/vB72769tFW3b0MowIuGwUi+D7RQbbZe293jgweeYBu4/voX++nnv9o9NH8wX6xJ5kuJm8iVfne0D1yxfxVEkNNYvhHXSdlOYH8J32JhRHwQcQjXioEn6UHJfK6J/ub70Qckme3+sayrJG81Rslu+nvJESy9Lt0iXBDtgWNbgSQ+fU4yXrhBQY84tojvpW9iYEZ+KOmrfeA2B/d0/72+D45L6R7p9YiZIx4R/nP9Gio6pNM1n8LF0Z6IuiE+i9b9WH9J32tuNEbhVJ2ruG+ksyP2lc6W7hN+5Lki/tcz6fMRw6vi+jiYpH2lazJG5kD2QMS3+p3rch1seK/oyHvQ+/NllgLvHRiYdCJ+1zzoWWPw7diWi3aV5l+vyemuPai11zmCtUKBOL6r3x3750Q1/ldwx531OcHI1z/0PGesmht9X/fTusTPsLbgY82l9oBsCL6LfIgJoxpTtCXi2kcbWvtSCaWMQXhLv/O88iHwXQVsJBfA3ZIN8ZxrrXSGua6wsube9y5+omyPay50jnwv0gYDZo68P2S78J6/3kmBQWEvp9tjT3VTZc/xtaN9ICzIeCJ2dFYmp+otnJFHuJrPa33kD49BST4XbU0FtQg88eP7IfPIcb9+r2P/63/+wVtm1DcbTxIiUYdii0Yn9w4tGjbo9a1P78bN1v0F+KRI8nbGqU7bW4R02233i5PsQ8XztFp65dPD9Yvd3D/ZX3+5tsdX2m6kNQR/djst22wTxpb9JHmmeItl/BHPh+ba8dY2BUt5dslh7UGtm/ZMnHvZOOAxJbCoeor5l11BAICiCMlifN17+3KzNdq7aM7ll5MMS2f4kDSp/eXP+Pd/9/sdQZ8YYeULMozlbJMxpWAQE4VQ0AClGDLk3Cvm6SRNih5UjiEpKMAF19HE8/1oeDIOUe4hyEX/pyhdWaXSXQk7BaeiMalNR5l1cgyke3gUMWcjSlnr0EmJI3gE1DTBEgR8hvmQoIsKU88s6o5jp2NU8nJmyKiLhvp+nnKwSOMW8JAgYw5iAEnKOQXZUuDJhXItZfDw+dFobM+vL3tDkPe5hirPUvQ9AZN04BNlFRVPfA5j8fTkyoYnp3Z58ca+++53NhiOrCwJUkHhUNhpvxOcuIkCKCofb/SrjLRQqq711DxJwWt/6Rr75wRvF3WvHMH42e7WLihG1rbFemnzcm4r6MeogCDy/DxxnvjaZu0UZVThIEgAct3OwGq1ptOYbUYtNygaJ0PbkOk4GtqgP3ZAT8SXHjocRv0QeJJS8+ZxL5NE5bBc+L12BGLIfFOmz7xy4w9DFUXPQcbY9cATpZ88S7lyIxugvZjNHVCzB8enJ9ZrD/fAWzQK0E7sQVtuPq7Ak0ep0TdO1caE12yZ+2EwbhzROlsOcIoUeCLoQ5Ara253VxNMIdsPOg5vRNxpeaYABvauXLnx4ZQeZK+hFCYze7y+tofHO5svU+Dpgb5bUO11yWLruzHb3NWcGg6n/slqt8+e8x5V9Z2DCQxHOPepdGr0OjY4P3OHwHy3JhrtQRTPwvrhzm6uf7bJ7Z2NtmaXrb4bbDRPXvXadnJ1Zc3TvgfYHv/rz/byz/9pHbjZh12bFxufewG+dZUa2FJJhRCBJrT+/qONv3y03dtzq12dW3vYtw5G6v2L3f3lr7b6//7VAZ7Lo2YKWGO0CbgZSgiBVEu87RgyBJ1W05m1Ww1b1jH8Gh7cm9G/ZlX5HqEomOwS9uvj85PvQxpBYsi9Lue+Nm6It3q+97wJYqO5Dz5B0TLqdm1B7yea43Zb3ki4RpmwNaxqtK3V7Vv78jJl5g567nRhX/LskufbptlqURkWIA6J159/tucf/2rzuxtbTV5ssippee3Uhrebpd3WVvbSMHvBeVStbdNMzY4F4gQe2IM4LmeLVNETgfqhh0rNHeMCWerhJxDsCjJkbElmCER5D57cpJhrxMDTwcA7UFQcOzCT4zQ5XmSICiTpOWicLqAQHZ8yvH7LEEG2SmeRKCDnvACvkg0SaE/9fHRt6RLdkz0loKA9J0cgf7OfIpCJTmy/Jv3ljqqSJOu0B6SLZLAIFDrQRXbkTFjXjzkQ6Gvm109ZrvEeWk9fk0xFJwNFSRHMCf90NqU79WzsKXQv2Ibv8jn2E68jP4Vj5BjX/Mnhe+zolfEQdbOMN/WR4vk1PuEn1k+4QLpM/VcYD5zQ7EMZGDJEpefl5Bcg1TxFw1QYQfdREIHxEGATD/rxNdKePzj9BRgFXP2cbNPeFp7ROeQ90RhGQ1N7THuS/+UY3oPdQHchwByNJwFknr1Pw/WcvS7DSc4MN+42KTAqQ0yBp2hAyomkM6l96lRFOJxDpaEMV82Lgi2am+j00JxwHeEr5lrnl3Ep6KRsZPaFONI1l9p78QwcnAmJ7tN1s1eqpaxylzfVxitqhI0E/BmXkp14TZVHMkC07rynfmgKjmvfCs9zHznA+F3X0p7gubiGjB6dXe4lo1iYT/JTMs8dLruU6CT5Kdwdsfbx/tJZ53/u7T18spNOuEdrTbKU9obmMCYQsF7SPzrzegY5obRHJeekP6DrbLWa+2xQxqz3VJUGNJQDSvPH9bi2zrj2Ec9wjOeRDZoTnk1nQ3Ja9pccSvoM99Tv0nuS25pP2XTRsXIs62Ur8Po+ea3Z3DtomQN+dO7cCZ5lg9+XqvdMcaNzFx2VUBFCW/z+/Xt7/+attZudfeAJeja2PJUJLdgqwKlUAODQBh/V6lZNJ/txxX3PWjIHbRK1lmWimYYudLawcj5zGq/T8diewSG2s/m6svmm8uon7FH0Bntjsi6tDS4d9K3ufV57toNWegeTdGW9demYnOSegvNBEprTdZc+LqcNWyYGAL5EclBr1Lfxuzc2vjy3+nd/sGanaU0CPbB/FIniiMQtehutbp898FT/emvrhzt7frp3GmX2PA4PqPW8ATiUPfSsaXYdb22gc9vubDZ9speHe0/+ahIjY1xUEeE8p9aJJKxGYcta3dathrVPz7yqy0m9CUhRHVZRfVVabV1asV6loBM0NEXdRhu6dG08GcrlXo1qn5Sghu3S3hSO1ZdUgK3WXjlGbyCXb9AX0nOoaNhsvrJ5tbbeaGwd6OZWK08YfCnWVlQrq81KK3JvqvVuY+Vu5RTUjXLj9oDTJRKw8CZMBKISXTmBJ8kWAjAeA8MZCQuBmfXmlS3ox5R77fSs5Ulu3oOVKjLwCQ4Wvkh2MVXM2GIEzgj6gqHYpO2OFYOhX5s1TBVPM9uAMdudFHwqKx+b21dkREOXjJ3cbVuTJLjTc6caXKw2VtLsCUrsdtcava6zbVCJ1mN9MlNBt9u3frNp13e3bhPgBKN3cbvX9Wf3avvuwDPQhQn2vX/BjM2GEfjibExfHm1yc+39l0abrTUWpVeX7cYtA8E3Ts5t8P6Tn4HFduXUlFS27dZJ/7Cv+ZuALdVKi+nEz4U9Ptv8/s5m1ze2e3yw2vTFWShaUGRSbd9Mlc0EqRwXecCs4TiRNaQX7eD00uoXV9b8/nur3pzbqt+z0fDE2kXTilbPaZPdqdhKgfqvN9d2fX3tr998+8Fubr/ZZDazalN6gqmCvHNo3mupQoc14RrMmV8rVJDv9VUO4MmmYF91CJxnqinpB+Es16H0KnbmmPSDjBL2dyyR913E1BH/qEenqK00LsljEjeEsWIQQPfBvpFNwHjkoJcOiI5y4TPpIL4nHSgfV9Sh8hdJbwmH8H1hNmSpfIucaX1WOhj6S+Eg6cGDPZdwjBzYEX9EZydzEf8WPpJD97f0n55fn42BJ9kA0lfCZ7JTND/aJ7HijPeYs+gX1XoLt0Q9FYOuwhnCnlw32jW/ZT/K9ohj22+2nGwkDKd51T2xDeok0Wd73jEjycmZghcZR0A/4n/ZGPwvv6Dr2dwLVJVA0T6RLaB5izaCY8CjiojjfahzJewdP6+1F36NNqg/zyb5NzRW4RmtE+cr2l7R3y0so/2jtRA211zEM+J+nlzVzuvsK41J45Cto/mQHctnlQjGPfgdG/FgCyR2DM0Zr/e7KfDsvi5VZGa85XIoU8vJ7645lA01m73u/cZ6PtlLfKYxSPPDe+67yjJhH9TZpWAM7wvHMx7ZIrIXmEO3yamIwi9AK4xMAcv15ScXjtyf9dyDW3OguRaLzM3Xr1YLuFnPwH1Fx6dKY56rg38xM8Ygu//Hl/d2MT61Tr1hHeR4HYxdWhNe58Ks1R148gnsQN7/CRa35cLmVZn6G7WajgVG/ZGVtFWhJ1Kr6YEnKqm3M7OX2dx+/Hprtw8vzkjk81suvb3L+cVbnz/hddljWs+ilRJk+JFcif4e/N2SZfIDyI6JuFwyVmdHfpLZItEQuo5YZ9r6rOfcliFZMtOPO7sdyR6ZOUSBacYq+0PrLfuTilrpDskf34P/+Pe/33EDbSopKQ10Ws59YlhEGl767zjnu12/IOVpEjJE+PieU0jtdu704NrLZY6iu4BLFE2+kb2yhIzBrlPtsZnAcCqnJUjy+HTrxrYOPz0vDk6KxIKljS6jTweaRRQoSI4DZRYfMuQpd9OExMWR8NAhF5iQgct3xHmvaPJxZrsEvhYmjeFAreOOkxxNZEPEyLKUuECFnkObT0EmqJiYG4EjfpchzmHG8I6KPCpBd0rkfj462BKcUn6+ubyCCAMjN7repUxzgk0XZ5/t6urKGwLzP31Y5IThMwQ4pIQZh8AH4/c53aW1TQciOXFxT/Kd5GhKPVz4rsbEZ7RfySwjOHZQbocKB4ygk3rX+b8Xq5lV5dzq1dJqk4WtHh6cdq+avHrghwAYgTV6ysCT3e73EnVcZd7jZkugotOy9njk75GNSTZ/QSNe10A7z4bzA72zlK0HByx9oBDW06nTqJFd1mxjKO2s2lTWo4kdWXHQt7kvljJNcvlyc95qkxpdY8Rn2hKCR3zegVqRKKWYGzkzkkPtMNfQf/iZgTN+kxroQenhe3FLv6TUn8cz1TDYuHer4UA+zYsA88qvgbNvDzILKCDIyGtZSZAMw7mRqsE8e2Mxtw6C+PnJDbHtcmkvTw/+9+Tlxaarpe02a+/vhADvQdXAHK63KSPgde6OgAH882QlQGtBAG5KFmzDZhcXdnZ5Zu0emfWpCS/9pbZU1BCo+vEXl1nT2cKpUXb1wgqC5hfnHgCqnZ7YydnYd/fdf/3JHv/tjx546sOVX9t6lhuOv4NwP/R0QH4t317a+ZdPVr+6tNr5mXVPhtbGcJrO7PnbtZX//7/Y/P7JM3RZk227brV24cYtwbntNnEWs/f2NC80jPXKqiplv9KWi7FiqLmBfeApflovrOIDVPh0W95za7Yq3QBvtjr2Ok9lxmSQktFx0unbYFez7q6W+gO8uXJnD1mozXbPthi+0NkNejY4O7NaJwVBUCA4R6CbwTDE8HQaR9ZoMrHt450tv/5sTz/+1RaPD87Rzj598Yoi2CsLKxt1e9pt7Gs1t9tNZfP61ga1tpXQ4GBw0uOAfs45k2NDr7V+e+/IFSiUnHcQArlNqDSQ8SUgLONAzi/elyNSBlI0EuQc1XtybMqBzHdTwKrh8g6jNgYHJJck5wSkolEmozA6C1mjmDggnVqvUYGpaofkeExyMfU0EoiPxpDApYxEycZogOk179m2r/hKOEA/rhNwsGVZI4e65Ax/p+SEQzm1g9XM+y7DT4a0gFEMTEXdFAG+ANJmm8C7jA9dQ05TGbIRjEl3SK8oGMSaSH/KaEA2CD/gbGSsCkbJIaux7MeUM3JZP1EtROMsAi2oxCIoY/wyzhjncEyiRqpkkwyXoSLnnXQlr2tNtefZiwLbMiZczuQqQq6t1zWH2jN+rXzepP+1jzR3ux2BjqRLeA1Hu+sIklTaaV1IRFEwjb6ROgNghkT1e6DKY651RrXf5VjXdWVcpXOZEmoUkNM54n8/2/QpCftDz6b3BcJZJ/Qx8yXc5bipSPLNcS+evl/hkIQtub/2ZhyHKtJ0FmXc8bqqhM7OzvaJN1xbDiThwISPU9Ul19Hz6YwIyEdjVUZ02qfpvMlxItmi66Q1a/0K30cDQEaly9ycNKPfGS/vyyjid2EvrSnPof3M58AiOmc6d8KcOj/RcJcsd2MsJ7bgLNNelZEoGa39r+fjubVvJEO5lpwJXEfnW3JLTkbdW/JPckxYX2steah5Ex5K/yeqmyh/9rZKrtiUTpGskgyP86Br6j0FbxibHBiMRwFzGaNaK6279r/wCv9LT+g545xxHQW3FEDlc9pPjEcyRrTjel6urf0jWyfZial/jjs5c48TrZFsFe11EnsuTs/s4vzcLk/OPAD14f17GwyHSbd1Wom2GZuykTBQHSfL88Rqz3Pv/bmguoRKHGXvbtbec4hEraK+s03ul7mdU4Uyd1YDr6rZbW3Y73kF0QK8Anbttv0fuAenzbh54v04N+2GFYOuV5XA97+hgp+Esdsbr6Iq1htrklDmjqHSgybT2cwaUERvC2ugB8q1LVdbqw37Nv78zs4+frD5yZn16EkKVUunmYIoRLWqtdNNr5++2QSqvdt7azxPbHZ377IWSr3WoG/Dd2c2w77Bud3pWadL6KRuNfowLZZWPtzY0929N8dmPjzpgsqsTsuxP/ZdhTyn4qrf9coaqrKwq5EtiMSn50e3X7qF2QAqQXojbQkKNI0eN26XgAEy7YtXgiEzwapkRiNTkR0wLXT6Zt2e2WBkDQJmzbEzKNBY3DHlqrKN00MvvIKMgjR6IawWU2vk3rTlgr4lMFvQ67ZK2Dj3ZGJ/gNl9D0KzWE+JNY4JNuYBmuQgS46w0SZRljtOq229KolkF4IyftYyVUwbW48kDIJndXgQUtAb+7ogeNJtOe0OCV8k8jmZBNnKyxSEcwZ327njyZ1TnEt0W2/oARiwuQdk202bb3Y2o7cneHt4am2ogAZD619eWbM3sBV2cmE2LxfWtRTE22M4rxYjUWTjjBC1AT0aGrbbNmy7K1KPXwJ2JPC5Xocy0axVrm3z/Grrh2fbTGdODc+zlquatU+G1r28sPbluRXDkUH0uILGHOp5r2wv/VlgwIC+Eicdwda762tr5T5Vy9uvZi+P1l5BOQ+uTPR21Ee5rsYOzesIU4Nwaa9x4me+f35m/Q/vrfnurdXev7PNyZktSORbbzzwv1wk2jacjM/3N3Z3+80e72/txx//Yl/vbty+wBH4/PKS5h68XTRSEDbjk4iz5QtCRsREMOkY6UbJdMlfXSvqJDlY5dCNeEjObcdRqjTJzmrvAdvs+POhA44d4fgFhB0cY3OecZLiL8h6bzBIFSP8c38PeyonA0mv8NljDMPfjDv5kJIPiHFrXqTj3F+Rr+/B8JzIwdni+8hZ91MEHZn2TBqTMKBwp5+V8PmIvaJeFT7V2HUGon9LY9O6ShcKWwnT6t5al2jDyZl+jP35LGOTf1Dj0VzpGfV9/hZ20t4RDo42osYWMYj0rBLCVeWhz2qtmTsFN6RnsW+ky2UXSvd6wCz3wOTzWmP9Hm1B7eeIK4XJmAPGxue5X3wd+5E5kN9UY5BMFm2l5k8YmrEoSKo9oc8Iazm2pwoVCl7ZyKFnGImN1XSuTgnJr5CZgJLM2VqvkxLjdV9e1xmR7a9zomcQHpRtINyoZ9JekR0W8aL2mPCtzljErsKpfCauQZyHiB35Xfst4ivdn+eRT102C397EQYtHDIbVpR/Oit1KOcyPZ3j3+xXZGwwLrF/ZJtEzOmlLthvnY6vI8/Jc82g6c2+jhRcSYl02N7sa/W9ljxEj+H/49ov9Dsk2D8c+hop4KvkU1X+CN9KXmKnuiygpQk9q/ABItMKs7/78M6++/Teeu2G1SpaaCRcQFLfcHyy37tKHiOZQfLJ7UnHUDVnaiI3yntykxC1pX/Syqbl2u4eHuzHn7/adFZajQSHTc0r7aHAhXFL/lq/b7axtHbRzxPtBq3VdJ4SvVwPZfyFjpdNKJmt/XJswylGI/nJvMfkBNaKwNNeJuQ2Hy7DwJiNuvtApJ8UF9JaFJb2pmwuyc3a333/eSfDNAp2Ge6z5dw3rQJP6ffenlKECgVNAlzD7jSAQipT9HHTxYJMk9I3LRvNhQ/VKc2OFfWtkbkjur/VKnFjuxKGv7aaOZ+xBAOOHC288wfWD9Q1EYDxgNqYB8Erio3kCBEAiUpPh1vCTYBO99SmlnEWlY/uE4WYhI4Eg66v1+OCy0kiZSYFwXeZf+4lIaHvqWeTFC5jcAC7BwqpSkVre+wEwNCR8SpwoM/76+J9zIEnAocAwdOTc6fDOD/9ZDhX+P3i4sKBh8bo+ypTKUk4y8GydxhCJpc5JVNrXsaanKH8IyipzA85AqKSImoN3YkACFlXjNtB3qayvrVcFW1r0NutrFYubDed2vL+0RaPT7Z5pZHpKtF++Thqzt9OhiPZWNsVgYKmVXDR99vWPT1xow8Dz7N1kMXOuX0IPJGx6M4PGtaut1bnujQjdJ51gmim6FRXAAAgAElEQVQAvUQD1ixXuSKqdDDugsIpzDwf0WDHcIOf5sEcYPZtDupo3tRnTWsrYSVh4XNKI2YMHhS1B54yvy10dplCgnG7QNlt/dnZG/DD6yzs1smhsFqnhpX+2WpnjW7bNrkHEU2TE5hMCo3sSJ4Vuo+KzP5qmYJQk1enUXqevPr7BJ6oxCJLEsMF7vRWi/CM+Z6iyR/j8EyHZsvms5nP67resS49hyxl+NXIvsTBTCNlSljZB2SPlmTEtf3ZCJINLi68imjZ7drgZOAUjc9//cle/+sH61SVDXs0j0792ahakVJVBrU7k+tNKy/O7ez7z1Z7c2l2durZrHCPk5U7vX+w7f/+d1vcPVn5+OoGGpQe0PjxrDhEWGWtl5TEGo72XP2HosQIYy+QGep7gmBBBuflxlze8vqmWbc1GVc0SMwgYVamihJvsFiv2bjTtz50e1bYqN2x8fffp+pEziH83PStwrglOMr57aVscvotELgjsxUg4r0KOKPrjQeeqocbm/30V3v++UfbkAFMv6nFwuZUyuFQQIEVDXvZbe1mW9pjbWNLqhSrnZUECOHfb6WeHw64yPrFSdNKARkBkQjG0DXdTqLqi4Auyhr2xLFDXuBZ35HBx/fkJJTDzwFWBs4CljIKXPbnigvGIiecDzZ/T5krUcayHlFeJ0fBwUGo390g2SSnZry3zrX0QzQYJBMcJGaHi86v5Lr2loObUIEkmRznU73guJcctcgAGVLRqSnZLqeokhikD6PBHccpea7/NX+ulylOD8/Ce8d/a32lP2UkaYz6mzXS/hGw09gE2AXieV/BA41L99X1ZKTE1+Nauo7eHLJcD7jlsDY4wvRMEWzqd+RlNPy15jFAqu9zv+P10FzGewjv+Hhy4FZ7Q3LuoH97iTooZ0FBi6r3cND565sUnOS6PaiecgAl6YBUzaj9LxzEawLMunbcBzIG0e0y2KMRJqwyxyEJvU/GGXpdZ0zzKDwqR8r+eXLgKQ0yV/RmHKLzo2vpDCiRiP2hTL29Iz0brhhLwmJadznkNf+isuYaOpOSLXpWrX1cl4hXcaBq/wuzy/BXoo6+G+UK99Pej+dNe1n/8xkFPqMsEy7WfEtm8LcMZwWhtK6SQ/G8KJvZHWeS/SHwpD2tM8dY45wc9snB2NLzRjzOa8KlenYZ+/HMar/oPtIV8RzF39mfUbZrbfbnKQcztQf2WGqPeZNTXD8aC2NXwBVnDt+X/NV5kgyI45FcjTJeMiHaDnGdkwM9OSWVJHDsbNQ1JEMVVJTudDyUryGnojvwcuBdFRey7aRrGOfpYGSf33+wD+/e29vLK0/o6A2TMQuVCzTBzhbQqHvFO1h69/Rq9jK3ZrXxAENJUiFWvLd8XVtrlyqH6rt1omheUbGfg+f0M6I6YrP2YAiBCq+0aDet2eukwBOO9KJm/aJvRa9jm8KMRtv8QAVNMKx8ndru8d7xLNUhBJ3qGxzZXHNlVFR0irZXmzfXUEWbrQie0Dfq4sx6F6dWv/xgrWHfGuOB1Xttz0Bny/h3wECP9za5vrYNgSecaCTJ0XcXCuSTsdN/rwi2ULkN7ub6JPtM50S5bTN5ssnTc+q/tDPP1qUyyOhDgDMUZgDgBZVn/Z4ZgQvsF2wAGmov1zZ5ebZqMffAUx/a7xx46nvlTaLUI1mMYIw7R7C4cFBtU5VTr5X6tRK8aQ1GtsO2Gp1YezS2dXvk1fDQ6pT0410uzKqlbUlSo48G1HrYbKvS9wA2Ff4EcBF4noJyMQik1IG8nthQNaYyBfWVYEGyWqSbL+aZfsn18NbH7HKjkfwHG373lkn8TwXUxtkuCFxAe+64mB4pnWZiJsAm2uJYX7vNRRCQQBN7DRzPe3zGE5k6beKL3tAcBgwSBMmgrhpN2zRTL7H6+aUHp+i5RTVaByrEFsEuJn5n68SUavRH2vf+dX6bhJu3tan1eiNnq3i+f3E7YAy1X0Em89xK+hzVG26vQD+/enm17ZygH/bdzopW34pu14rx0NoX59Y6hWqPSnmqdeiFTEXzMvX9xe52O6NwpoiH21trQ7/9cG/z65898NSq5tZAp2efRCfbVtgIfnah/suV8axbr+inXse0gzg/s+bVG+t++uw9n7b0BCfptGjahCBwZuoh8ERl4PPjvf3rv/6LvUwnHsCmQo5gsPurXAlsbblK/WMiZpX/xWV5La0VvytQEeWp9J/kPe9Jd0t37rFczgyXvpAPKdoDwjr6DvtWfh8FariXkpCU+CV5HrE+9wePRXx1rIM9gSgnpmj+hIWFH6RfpFelW6Q/wS8ah7CCnk2Ofuks6UeNiXtoPiJO0Wtal70+DXoz2hBRBwuf7sfwG/aDcKgcpdFmSOcp2beJISnTtufX9Pz8r+CRxneMV+Qv1PPrc7p+tO14Bvm4tHcYl2wS6WcFROTMjdjieB7kyFdwS/hij8djT6dcORLtv2OMoTmPtpr2LM8mG1hnQHZBxBv7ve3+vRSY1L6MmFR+5b+FvfwI07McGl5VvdSSvZVkSc2TN37FepLf9/vgoA92A8+t8csXAIZVsqquG4MBEfdqbSP2kr83PuPx57inbAXupbMU192xVKBS1pw7Rsr+XmExxsfzcR0KOvgsfizZKsKb+A1JXqioQoKyt9P5VVKr+1cyYxUYi3UjoYT7xORB2R3c0wNOIcisPa11jhVdjt3XW9efClgzFwrWJvs6+bO554KkwdxqgPnkWgRZ2jm4FfFttMdghdBeQU+CQ1zHF2bfXV3Y5w9vbdBt7QNPvse3NeuSDJ+rsjQmVdfq7JdQM9fpl97wKmavBsILCUX0em0v09Ju7+/s5u7J1pudUzQTeCLZGv0JhR9jZewK2oqhJAbmmQuf39Bn1fcrvUOzfZ21mvfX1PmOeknnUzKK74ut4tjukVxivqF83t+XAovMsOOV7UXyk8gmjr3AXAZsErtD9FX5Wf3y4e1OjrVoNOlBJ/PpPgoJmGLzEnhSVAxQKeGNM5SbAPg4sL5ZFgsHijJYaKalCWw02x54GgxG+14NBJ4kHClTXpZTd2IzHhaVCh9+GHO73fEmX3KExUnW4ZOxnZSJFi430cLBGSqeolCVoJRQ4PtcU4pIAlkgJAIQKVWBFQkQVUbpO3KMSbBG5RcFkRxcvCZDWxsFxyvfc77WXBGiTZei27mh6ZH0luIDWDGX2rwOVrMA9o1DlppnldLTJ23oVqdnb968tU+fPtnp+L1XOX348MFO6AmTlY+UYSeDNglgjY05cYGZA09JGCYHcgw8iSZQgE4gTf9Dx0bWqa7nwQo1uMYpvESwASBxkkMIPXeKPZqplpOZbZ8f3ZjwCpRNUpzsy/ag5wJxu655ZuAC66Pfs/bZidUHXWtDx3F64khZ54aqIV+3XP7o4Kas/Nrwy6+nUysnL97gGJevG+orKo42zulOYAjh5eWxHmBYWbXLlRCeQJC+w30U/VawiHnXntHe4P5yVmAEIUA8yITBoB5Pbqgn7nIMR+4rrnRvHLc50LvQEI9r42yHvsSz6eFY9+bMdedKJ7PMGwd7BuTWuk4Lt7XZ64vTamFEPt/f2Xw6sXIxdz5uyl/7cNWWZOdtXRh7XyuCEZRJtwpfDygkRhhAVMFNph4wHC1T5A8ltKAfCMYSBt50YatyYe1B1wyZQhM9KomgXuu0bfjmyqzbsmo0tlav5b205t9ubPqnH60+nVqPqrFGMqQJzEhZE3iSosVpu7m8tOHHd7a5Oje7oMHwwAbtrmeEEnja/Mu/ecXT6nGS1owMfbIjcCosKqf4iwqF/adsAQflzbTWOEeQqzgEyKpknjEut1VyEmDQLr1xtRPT0x4xGbtkrxLooDpghyOlsF69acNWy056A+tdvbcWvcI46+2uda8urXN2aiv40p0CsO6ZjXKCRUef77PXV1u9PNvs21d7/ukHW8ATv0mVJWTXbuGApRcaSby1mj3XdvZoW3sudrbk32TpFVQY0wQFyaR0hzQKj/5GRdrXUTFGI7HfS5VwAozKyvYEiJxBeAxcowySzJX8ltwSsJDDT0A0nin23MlponKL8lfGQwSY0icai5S3nLmSv9JBOss4WPTdCD4EfmUkR0AieSRD7tjY1Bj8uuyjQHWg9ZU8lbzQGsgwiIBb94sGSwwE6JrSofHzAjjRkInjq9WTAah10TPF9RLw1hnlmlGHKRuHccihy3W0Z5hLB4yZKk/zHR33cUwag543ZuYJgAncEZx2mZnBuuvPnHWajJ/k2Nc+VHBD+x1HjuS+nlM6ljEru1Xzo7HHtY9Grow5rSMVPxGkRiyS9iJ6OiWHpPN0cJRTbeRruU1OGX6oBD5gAJ41YZa9MRgog7XH+G5MtuH7nrgBD3c/VdFzH2E6BTbcmFa/klB1p/WXnBZuQ66S4aVr+TnNVTY+B+j4nPii8Qq7SUYrCK4x8Xl+F6bTcygZRMEPyRMZE1xXDn8Z55IxfDY6ZOL6KDCgfQytcZQPOgMKRmncWoPoJIhOBd1D19LfyuqMRrnkkD6jjD2dcwWcIxWj5JMCGlEO8rtf8yjwpPvEIIcwc8TQ8RxHWaZ9qLOk8bK2cgjxmgxWjS3KIsmnYx2iv2FRiLL9WM4TgOC6Oj9cT47MGLSRLInzImcD44uOGY3/MIZ0PrRXZWvJ2SR9qeQI7a/ozNBZlFzQXEleSKdxhvis7CDttyj7dQ0/rwR8cmUo4+D88VllqWIz9lpt+92nL/b7775P1U8XF95XaZmrNaFexsENFljt1raaz2z3OIWv19q53yxYxyME4FjsPAxkZIYnhKTkGxLFusOR0wXT06loN20zTT1DwbDgJqdhw4lAQlZ2OhOk4m+SAErYCV6mTvW3g8nj5hebvk6snExT4Am67lZKAFgThMLCIYlqU/cgxAb7l0rlXtcDXN23H71qvDHqew8fEtn4aeygdttat6xsen9v1c2t1aDLw3FGH9TTsSdPlb2RJ8o1YWjAzJjOrHq8s9X9o23mUw/gQHddUVVJkhBJSsjg2i4FoNA9YEYCboOu1cgArzFOfAY7q56mjqupYO+SFEaCTLm0ntWMwBPPS7CLgA7VU+xpdBq0dlSRkVA06HSt487BltUJFgxHZqenjjOX7ZHTsxfNts3nyxTAmy+shlNpvrDF071XsdTWFU1mPft2jq1EygR6FN1UT0wN0MjhIPPeswTCmg1bbRJ1Gg4qdDGJe9hM0BG67oIZQfKWNc+9WJNcKD2opz5lBJ4S7V5K7MRe6zR71uy2zdhLUGXnfp9QLy4nM9edoj532wqMrh6fBJmWBGHo+5t7ebabtqZ3V6vr/Zzs4tKa/ZEVvb7V6DVxcuaJfqSaden9tMS0TLp3V0Axn+gcCZz5WKqlV/Zsq60toPBeLqxd1Ixi5d1uZZNF5YGiJqwD0E7Ol26nFbn6qGgTeGpbfTC0JowO5xe2JtucpBV6D1rNeyTj/MVJBQMJAU4qnib0qb17tNe7a1te/2K71ydrwjqyXnmwzbFO7RB4SPR6uWdtDkJ16snRSaY4e6c4ObXex882+vy9NUdj246hSS+cppFqNRyDT493nuj4cPvV/vNP/+XN4AnKzVel/+74Cx8BNvku0aPKTvb9m+mfXfZjz+aK64jt5H/YO7xzQCTKYeTerxIrMo45DkzpulHP752DuSJdPiXdj+8gz3W/6B+JslhdDCJmlQ7iuZDn0t+ymYQRZItETCmcKV0p3Sq8L7+EdDr7QmNM2EoN4JKck37Re7qndJvePx6DPiedxzNr3Hw2+snid6VHhQ0j1lLCRBwv70d9HXUv95BTVfPA+xFHHP8tLB5xijCd7Aj5CUWpLvwgO0UJS6pE5/v6rvYE+0R7WXtDc8Xrmit0g9ZUWDXaUXEehUl1Pvi8AgV8R7hc2FNzoj2hPa29sfdnZRo3Paf2esSkf2v9fyvwJHsRjyKsLkqS9fvmRMtke0EF/2tGJs6D8Cuf1/mVj1l2t+Yv+hji3uV9jV82QQwQ8VnZKYxFwV/WVj5n5lH4+7cwnPaprhuxsXwS8sO77zwzl2g/+H5aV7YiYTsHf7Rfec8r6zpJ1+Ff0g/6xnvSk3CRmVfis8jWiHhbzxdtvbTPElbiWRkfv/PZwz5OSbfR7tHeJrGZCqg6lZUhOVlnlHlxVojcfxJMSFKQKp5INPzd2yv78vGdB562i7lXPPl81hrWbKdqLZ5DMoDgENfUHtuBe6hWpnq4XNoUet1dYdt6w6rVxq4fXpz69fll4n0ti2bH/ej455CEYF/mi7nWM8dn0X2lbxzf5mCpr3fjkCxGsrZ8Z/p81A+yqbVmkve/pcN03qjKwneo/QwlLu9xDW+T00iMIzoHsvm0b+u7VBkez4Pvi/dX5x54kjNEAlFGH31YFBUjiMHmoEGmhMiw29kHjZhIFzIZsHsQyrl7SweEfvA35tQGaYPTJ6DhgSdFWwk87RXwrm6LJRzegdvSqV9yqRz0TauUaR43ezRuJVST4lWTzaSkfENl/sQo5KIS5HlkoPEZlbLqAGks0RCOAkCbSYZ7NNSiQ2Z/qvPGEhjSJtf7+r7G2+umzMBY3SXgwVjL8gBOtGa+aXJwCaGsjSfjUyDFlT7ZXt5YjoADwrJhnV7f3r//6IGnq4tPTrP35s0b3wdSxnunXC7Tjsa91gTFSkak5ltUe/x/UE6HEnSBkKi8ccxBx6PgqfvKFfGt72yFYztnILrxVS6tDpUDZYKkm7082bpMlGa71cZ/Z1/ibHe6CYILW7PZNnF30gS2PhpYY9y37nho/VZ/73iQMomOUB8rB9SpLxa2fH21cjLZB58GRcurX+Be95JGsgfhFvf2J3CPH6iE9kqBoEWOgBPAkMJX5pbe0+d9fgk8UfGlsnoFJMhYR5hQdZKdggQAAOoY3N6AOdMj0RAPBwDG2SoHnnifWi8oJJzuJAcqCFo5aPNqrY0HnJpetjm325tvNnl+svlsaq9Pz17l1Gklnm98AH0CVxhn9Zq1uz13BvTGfeuPhtaDDgTQPZn5GEZzMqVTnyw48TGEmnhHVynQtuk2U8brEgOraSgK+PB7V2dmlApfXlm9Xfh9MdZnf/7JNk9PDki8f5dnk6Rgkyu0HIRKzq7COu8+WO3ixMrzEys+vLHu+YkNoTup1vb081db/eu/2/Tm0baT3AcD+gsoG+std0jgBOGMl2R15qq5g6N+a7XFzNfNFS+giUezdTJyAfUGfz4G9zoF1Zp12xQNI+/UK6My1Sb7m3lobM1508/HIzsfn9im1bfx+YX3MdsNUmYjdBr0c2LecT74HBD0hiaEngnzpe8Xz9C8f7DJ3a29fvvZZrfXtpq8ujOiXK1sSoZuD8czBvfOlla3V9vaS21nz7WNzW1nCyqyCHm2CHRxLJNiw5GBIqERdgTyvBeDIFTN8iP5F+kIWDNRf2oOI7DiWrwez4mcyHK0KbNHOoB1EBggsDYaD/a0ERGgyMknEKGzJRkhIAaQic5gyTYBBgBQBN3RKHDHXmwcnSteZHglGZz03G8ZcK7rM/WAHKzRWHHQFZrDy4DQ9fgO45cO5HUZlgLhMQNS2EKfk7EYdd/x7wSeYuCB6yrIIUNJTuRD8CMFUzRegVbpNwfSmQ5KelsgLMpurYHOvsYf8UE0wKU3pfvcyKU5eKZEjK9zDZ4LephIxxGdEtyfPm9yJMtw1HzL6Ds25jWH2nMa/x5XydGPwdPsHPRl1ptxDVar1MtB80lzbu1hAL3vEUsOx3SOUqApGTk1GwxSj6aIz7Q3ovGludUz8n2eezRKNAvHuHS/B3MPQ+1frY10IPdljKJ6EFWC5hlKhf3Pb1Q88Z4CkDG4LZkj41CB4ogLGaMCg7of45Iji+cTXtIZlzyKe1v7RuddgYhE/5DOh86SZKPOse4n+aV10F6Ne0KYWM4ZnlHYX2sm54CcF1pDXS86F7RmUUZFQ1Vyam9IZSwoemitoWR+POeS2ayNZLT2qD4vg457MmdyzvC+MvOEbeRsiOvE+PW82lfaKweZfGAUiO/pfQUzowMn6i+NTesX97GM+ejQ0b7QvuE5ZPTpWqK9lFyJuJnv6bniXtF5Yl51lnlN45I+5D1hbX1Oc6O9FPcWgSe+G88Q+9+xP3Q39IqpF/bl6p39/vN3dnV5aReXlzY4HacgDEEb7/eJMb+z1W7lzvHay9SKaWn1yWwfpKbexU0HMsg2KWGh672YVp4U1R2PbXh1bttW4Uk1zW7HYGLDYU7mJvfbQbeXbRYSsah0AvNSEV9br2z++GKTr9e2uH92TD//6S+edV2AmaH6qkp3RHSp4qF/HEEkaO7oZUbTAIL0BH8I2jdb1hiMPTgDhXdzlAJPUFW7MQ9jwGLt9gLsDCT0dHsDDxLZeOSBp83pe+vQV7SHLbWy8vnBqm/frLy9sfXziy2nE5ef3hsZmm/sXfQfYyW5jaAawTaqrQZ9q7EuzAU2yXZrs6/3XrlO8IfAU2u7sSZMAjnwRKKX9wbIAR3f5zzflmqSyqDjoZ8WGJ9gkfV6thufWHF5ab2rK5s2u3b+5q31BkObTxc2v3uy2uvM6q8Tr9qaXf/oNIs1/m2x9UubVyufVxgAsFHAxYzV+xfliiLf843CqnWir8Hp1CahiUQQp0WvWatouuMqnYcUuPVzS1WdqMhzMmQ6z4lOEHtA57TdGjhVYq3b8z3m+BGqdXocPb9ao11PNHJZh3mSWO5r4rgAGkbiGzkoQfCzqjds0+5aqz+w7Zsr6w5OrDkY2hoq8vGpY2WCPcPhwNpFL+la2zhVIHPgj0DiGMG6CRVka6vjxyAZaz61zWLqzBDtVt2eFytPSOMzTnFI5VXe/866sW1YZzyyznhs7YsL65xfmg0Gtmu2vRpxDX3kcu4BGpxU7JMdPdgWpS2h3fp2a9Pba1vefbPG9NUaHniqrLbbOj1fbZUr/XN/Yc0V1QqOizOzgs9Vs+M9hduXb23wnkrBsa2vqAjr27bRsMVm48luVOi93t/aD3/5k90+3nmwySkQt2ub84xcO+NDbG3JrYizpbM4I5J3UR+xZ/hbOiliJslQriF5Lf0p3STZKix8jJuF2cBnek+vSS+w7nIsc3/Jcz7HfCFn51Sv5Z/o0I++gohbhWP4inAb14rOyYiH+R2ZInmufi/SRervGnUQ94u4I85dvHbEffuzGdh7eJ9xSbfucWlOQhLGjnpZ2EbPjGzQ2ISNIqZXEEBzLkwj+aA1FvaIvj/hGtkR2jPCc/wdHfayA6Xv8d/J9tF9FRyTTtX3tZ+EUWWjah15/ziAxndJIJZNGddIeMBtlJz4EpM6eX6ux3tKVlfypXAW+0fVEMIR2u8Rz0e/pLCE1v4Y1+sc6XPIcfbYHnvkiiZfX7A7Tv5cTen7AD2e7VRVPCl4qOCH9oTWT5VmzEVMPDvGurLdtb/1vuy3OH86N/Jdc2+dmSg3tP4Rk0fbBoo6PnOwv5Jv3LFVtskIakTcpyAWibP4TqP8izKQ3/E17QOOeR59zFn2Sc4ocM+z6n7MA6/LVogJlgdb+ODf4LvMEfJWSXkpfz1hOf1EeaW51vxpv2q/u22QbcTUNobWTbnv9W5t/8/3JDx9sk6z7m1XWtnnR9ELgSfJHcVHGBcyTuechHuwKYGnarmw6XyR6HmLjq02W/vx+t5+/uUXm5CEAiZswBqU/MteULNKVNbaW/JNSLfof53zKDtc3jXSGfQ4xW8EnqLfR7aOB6dyUNPxStb3OnM6m46L8MMFNh7847IfwELOjJVlcJTHkhnNRsvnS+uzl1dvzk92onHTIPeGIJmqliqNeG25SCDOqZnyYE5PRnujHoXuxjGuxJzRCQCfzah6WiRKqHV2HHkzyraNx32voNJEVNnx6IKUbI/6xheNwfNDhQ/3YEyLxdKz2KQEtAkllI6FGKXjSXAd6K28d04Ghb+lYPcOiuygjJFnbQotZDzsMrCPhREbRNnVmkMpTi2oBDd/y5kWQYcOA3NEvy0Fp6JzQZ9Z575A+pvP6HMeFMvN56Jg0zz4vLijhHLYZIyQtdYfntj7dx/t48eP9uXzH/bVTto/cYMT7NFzaL4kTL0xYqYiSps9gVAFntJ8NPcHS4LnVxkUFHiEPhCi63NlD64vU8BzsyrdgILqjibAOMdxxhfzmZWzuW3mpdMLAJqFW3iOdhOqocINGio2mmMyv05sN+p6BtagO9wfXB3YCDat3rA1zXmhmoS6gYyG6dRW05lXQ1GBQgYeQbAKeokMVjF+fD81khNVPw5OMBbFCU1AK2TZRIeqaA/3ipZMNhi/s5JzAU6p9WrtxjNr7aCZ89tuWgsudLLNMi0fDfEqngPjJDu51UiY+3rWKcYgFTJQpGBA1RN1IgHCNsbBfOqBpynGweTFFs8T58OnSgwHBI5WD2Y5oC1s3CCjsGOD85ENz8ZG8Kt8fbX1ZO69nNbzuUezPbhHAI3gCkA5A5AlDW/J6l8ligx8W5A/tU6HTpm4OT2xot2wLtRyrxOb/fTNNhj5yAp6Crjjvbl37hU5CJWcPYX1v3xndj62zZsLKz6+9ev2i5Y3533860+2+Y8/2uT6wazc2vDk1OrjoW07LWs12s65XxLEyxUzBOdYX+bJZRpZ/z/+nIJqVeJjxpFFYH9FtJKz20hVnwSfdhh+jbobWVQY4dDg+p6xsNm5QUyNIRmoZyfnNh7i7Di303dX1ntzYTWCKFBSePZ/wyuh2q3OHtjRmBdHxnq6sDpNwwl+/vyzPX79xaZ317YhMzZng1AlWK1pAp0c0GR4UOc3L2r2Wjd72q1tikFetL3pMrSH7JuSqloynTGcGm1bVokGSAA0gj2XTzkRQVlFKukWeFQPHjlio47QmZK80zpwD2Qw50/l6cq613U5Q67wM9WeZCqvHYPsCOYEoHQGBXp/pXNDVqAqUiLocvycnSQCYXpN8ySdAhWMgOW/v0cAACAASURBVKW+E/WiePUP+iJlfApQOkVPDpwcOy35jjeozaXXeoYIEjWP0WCIxvbeQRtkXAQ+601KUpFBzLWVuSVjOBrc0qHCBKom0fPEz0oPuVMuZ4PJaBdA0v8a/7EhJOPw2EDYy9xcUaM95rooBwqSkytnD+WMTT6nRBLmrt9LZey6nqjitM+jbhCOiXManfIRJ2mOoR2KeEk4Q89bFNDQpPPniRDIITnkOdW5V+cBQyVHQMItdWuTCR4MI+1FGU8OnrMuiWfgoOMPjuBoIGtPcv5k2Ou5I+bSudR9NE7GxN6VY8ef+6jHE9fjc6oIZ+75nBxRwmbHhqXGKSOBa7BPCBLonAkriaZG8+3JWtmoY54VPGAsMu6ijEE3/a3AqoxajTfKCu0F4du4d7RGwm2MVXIzYky9LlkjZ0U0QuUQ0fePZVB08qjiicBT3JOS7TEorOvJsNV+iE4EBWQYg7LuJEeVoMDYYzar5kNrqD0Zx6NrpHk60Fj/+vXk4KDaXusQ51VzxXe05joH2gt8Rk4oYTxlpyswm4KPKSNRwZ0YeIpjijrjcL5Tn8AocyWf+LwMbMlx7qV10NikezRHek7fYx64TnuUf3J46jziICcR5s34zH737qN9+vDRzq4urDMepv5OjtuojCAIlBwhm+XSmrOlNecrWz08JirlZekJSI6Rcv8Yxj5G/7WbNoN9o7a10dW59c7PHG94ouRs404A9zhQ/Qv+wjDfUcm5tcV65tXpBD823q/mxcqHJ5vdPdrs6ckGi3muSK15QAOsX+CUgy6Svxv0OKo7PV+LHjvrjeMzsBk0q9Wm8AAQdHuwKBBUgDqGah7ma/LtwfvCbrFF2s3Ud5P+V6Ohdc5ObH32yQMABVgQGr3He1t9+2rVLz/b4u5+b7tDsUePG08Ey053p6lvp76dXoHV73jgyaB6I0Cy2drkh68G7iOo1qptrU2gcFV54IkeT1DoeeIa9lug73aKFseAK6facz1aL2zX71vt7NJa797a8M0bm49Gdnr51nr0DppXVj1NzJ6ntr69t8XDo1XXP9sGlorFzCtlkNFgyyU4YLfzuXK/AjqVFaVqST1pnb2BXjIpIIkvolmkwBM/Tg+YbZ4kT5L96XKSAApJLrXkJBfWBC8pS9vPQXdsozeX1hiNbZoZYQjwGOwWL69Wax762Uj+iibbdcCuYUVtZ7ss98kgXuFf6fatOxpb8emjdYcn3tupKhrWHowcjy+qhZ2MhlbUU2JgyuWHKqrcVythV63vJtYgAQlGlOmz7fCjrKF1T71CF/SL5Ww6feHa9y37kqtVnsxWt/5obJ2TU+teXlr/zTtrnZ15ALHR7TkdtifNcXSYO4JvZeV9z6Bw2n79ZovHR1vd31h99mTFcm61apkCeGSirzM9sLK4vSJv6zRZLiMNu3TnVVv0511BCzg6t87FlVeBLc7ObHx5YfVe12abnU1mU1vOZ/b6cGt//Pd/tx/vb7zSiXXEvoBur2S+st/HKQoDNZHwnTAEgTD5d471p3SmdFF04AlHyaEYAyRR1grbSg9IzvO/y9pGe2/7SIYK7/CZlFycqK+jbJV83ZJQ60nXyXEbsSGvK3FDzm75t6IOkl6SLo+OYM1d9CkpkZ1xEeDW/EX7QHOmOdwroXx2NX/CUBE38Nljf5h0j8amOZITPt5H86H5ExaK9o18eQqqRH0t/KVnl2NeyYaOiTP9s8YV8U8cv8YpnSsco32wl9VBR//W2ghjRx2sQJPsh30AIVT0qS2E5jl+Xz7ZGHjifdlKcW70Wa+SydSN2FUkHsRzonWTPUTg6Bg3Ha/1Xm6G4MN+7qnmzH5dH3u+nO9VJPWaCspDexZV4PFZT6otikTZlm3MuH/4DM+u5DHmWOdD2F9jjbaHzpnWVkmx8iFEjC97VntG+0S2x173ZJv/GMMxNvCe7DzWIcojrVc8+0oGJUiP71S+iOgj0frQh95xYGY78uARvRvlD89rLTtZZ0BjiEE7nQmds+RDSUkZvi+g2aN3Za7ETDZ78rPIvvZ1C5Rz3FdroaBgtI98PrJd59TLJHnk1ihUPP2Pzx/tf/797z3wtHx5dhjo615tPOldfnyNnbUU3R57gWSGJrS2HshZ2mxBlTf9Ils2XS7tp+sHu7u7s/ksVd3iV8OH7piT+ywTwxE/YgFwv3wucuFeis+wPnrW/VyCU/P8gWt8zwV9Fu3f6JfXHpBskA9HZ1V/ZwNnTx8LzuYnYRfzXvLR5xblmeP9ZgoiMleyG9wuuzwdeeAp0u1FBeFZ7pnjj8BTMnJSaRUP9f7dGx+IZz7ncj3PzM+Kk+z/l9epL5Y76nLgkvs5ZV8b4HFoJoxs0SHGqQh+Jxil8lNeY5Mm50zlWTPa9BKexwt0EPqiFTo4spahbI7JVNBHxnQ0rrlPLG/lPRlTzIUcAFHxSHEICPAZBJ0WXOW0PI+ij3unSs4UlgLhWhJeOnzQ3KhEUc5QPS/XpFFzNNh5hl+BhC50fEm4yLnE5/cVaF7hhnOq7iWCve7Qxmfn9uH9Fw84ff9dCjyp2omxy5jnPoscHT4WHHzOuSyhL9iXqavB4aEKSjRnMnJ1fQGlQZ9GmoeeOAiWvaKijN6j3FAkEFypvLyeoBP9irxR7KayBdzWCAYOvBspyZBxJ58V1oGKkExFHLLDgRVnI7MxmYdt6/bGqYkmpZ6ZtgrppjO0dwxBmUTQFuOYbG4oMbjnigy5rQe9oCcgY9KVBNQfUEhkajcpVHcwUI2SBW5RJkeVBIaUhxytckpEQCGnF9+BEgLnMgEbilr9eOIMhf6DjDYM+kwZCE3DFurGXWpKnMBGeh/+/DUVYxhqnMkWfPVFCoaQibiGlq/mjYKfnx6c/57MtNnjiwej2HNwr9Kzi/95Jn4fbtrW6rdtcDay0dnY1rOZTW/urLkovYHystg69SBNat3wx0mLI7PVTCCk1/NgNcEXPyurtc2qyqlcqKAqux1rdlvWh9d/MvXA0+75xZUJzar9TNYPzlMjV3Df76Rl3S/fWevthdW/fLAWlHstaCt21plX9vzTL7b5tz/a9OHJ9/no7TtrvLkwOxl6ll6n2fYmhATmCOjR84oAqdNcqCLiP/7q+5Os18IpMKCA2dqCzF8i85228/ZzHa9QatRshiMGKotGw5a1rSHj6lVy4NBzgP4jJyenyRl6+c5Gby+t9+GNFadjp3HxfglcGtnR7XsmpQNxDAlKiV8mtptSNVja/L/+wx5vb6x6Thm5ULI4xR9gpVa31+mTK0JyTNf1wpaNps1adXvZrb0pdllvJ07combLHZVSa89IJLAJDRZUWhHcxd9dbmwTyBewkuEo4C7QHAGbZDvPJIcd+4/PyrEvJ54CTwLTAjXc0+XtOmWMySgTaBDI1/UEFGTk6MwqC0hjEgCOzxEN4wggdaYj0BVQFYBut3q/AvbRsPaxZEAp+c/3JKtdTzjXfwp0SW7s9bMcPKHqSu/p83s9FRI84riPjY54bQfN1Xy/RpL9yDTpU62zjFsBU+lijd3lS5bTCmIx9+CWx8dHD0KwdtLnsQppD+xCRZB0loL7cnKrmkXjYH/KeSujQJ/1PYaTJWeASk+7wS7e75yRKxwS9aD2nPaHxhT3A+sp8CxjWvvVccYuURnoJxqJ6TXkfFp7Ty6oEh2C65811cbNfc+MdN0UoBJO5LvRcIxjPQSXkr6MRpbuQYWVgoUy2ISPXA7v1v9tf+oZBIJ1/xhk4bsvLy+euKN5i4EnjTMayrym+RdOZCzgOc3zHpTnoJXOE/sEvnWNXcZeoqJONMmuj3PgWmurTGKdJ66vvc3nSd7SWT92xkSjTOurvS85pD2pa8Q9pGfRPYVr9UyHNUprwA/vaf9p32sd9HntQ2E4ra/6odXxSGbZIseRjE8+GzGwZJXOh2S6ZIUCJjGAw3gkn+WwkRyJ1zk+VweceqA/rWfMpz333+RZPdOPhwzRqHd4Lq15nB9dL1IhaY9p/jRHup6yMuUUkLzWmuj6eub4un6PtpTmgjmXk0lGsvZNnH/tk7gvqDDhmgoIEvBjfJwZ1pGeAWfdgb0bn9l3bz/Yd58+2/jqwhpQJNOIhopR70BZozjE1nUcFJW152uvBprd33gCFz09qXhXco5j1vXaxlCW9bu2bTdsDWXzcGjNfteTI6FCqdFLqdtxpzROfzBSosZe23q2tM22shJn9iv0ehMPPlXPJEw9e+XVZWbdSHoG6FyzNs5xKEmh8sL+INHJqN5ImbYESsQoQDU42cP8TUIZ1U4E4zxpa7OxGdRzXmVjXtnUOz212vjEaicjD3bU3312GxiMXZGQdX9v25trq376yeZ3t46PPFBBr1Cc785ekZzaOEsWnZYH+Aoo8Hpdq3e7HpQjG5x1mvzwzUp6Lq0qDzzRTbWz3XglWatetx7BpPXGn9sDbfgHGoUnrZEg9fz6ZN12x+9FhVeNHkVn51ZcvrHexYU1Pn/yvk/W6Tqjxq7c2O6ZBLCv9vrLN+vMXmw1mdr29dmsXDg2JjFuhl/C6ekS/bTrHjLfc68h5k4Ud0kOJZp8bwtQS3PrNobj7OTjwH4gUOyykGdynUST4/QaNIn8ThIVe7zDXJ2e2/jdO2ueX9h8s/M+FA3w9uur9z4tp097x1k8r2m/ENitObMDNqDLl0bdSmztds/3avvLF+sMxj4/m6Jp9XY30drVzQbDvq23jC0llhm6MNPY7dapLcL2aWp1KCKfHqx8vDMjyx22BJxGnvhV98Atdp5XhdHPtNPy9V9QmdRop8zvbt86Zxd28vk767658gAiVU/4cOhD63RWOWDHvlfgafft2tavz1bd39j26d5sMbX6qvQAFXPaK3r7xDY0R6LaOyQDuz2/Xbu9iQ9ihUXeH1nr9Nzq3HswtJN3b23b7dpsu/FquO26ssXTs/345z/b/7n5yeb0FV6V3q+War5Fpgsl8DibTRxfCBtID8tPwhxJD2j9Ip6Rfol6X7qU1zhDchxGuS3ZnBiEUnsDUayzR6W/cIDKRogO2OgojNhTnxWWHQ5TRYR0se4b/QQRD/J7dORqXqTbo54QRokYSTjbZRdBzpxYJZ2wx1rZHpA9EvUmv2sdNLa4BloH/uc5eeZYzSP9x/vR8RoxpvSr/FzCVJpX1x856KD54NmE0SKm1xy5fzPTu2ueNW/C+BpDxFuyNd3XkFt/6PPC3REP6TXhZe0f4QNhCo0r2m4HbJ78gPgTJAt1vXhvYT1hJukO4SWtVUzOkq2MzxdZpWBNnGPZw+lcH6paou9U+yriW2FLrZNXJUt2krCZK5q4DoElqo1jjyf56JLtu7MBfY4yfpfPLu4Bxqxn09pGO0K45tg2jtgx2gw+rqOezkpo0zWiradzE9dG+1rjkG9cc/pbZ5Tvsy/4rD6H3YHvjB9kDnMynU2tXqv7365Dd6mizWUePelzPymSSrgmScIKKkgeRPuExF+dGf4Xbky2Cz4XJSmmPSBZKT8KgSfmh7EzFxF3ai/ovMv21p7lHjwHyYk+J5lqT8n3UMW/GfbtH//hD3Yy7NmOooRaqh7D96TAk2SLZCNyTfEPWl5QLY1OhX2i5HlqdZsu1nb39Gy/3D5mGr3ks2C28Qm7bUbxQ/Z/a69Lj0gn4Zf4W4En5qNaJ9+T/6NfKZXTYrXKzHCyLyTTuLcS2BTbkY0mOSP9BzZ19qnc7iJWPMHOBdOVWi1pn0d9VQMfZx0X7Zva+XjggSdRyEUF4RuPbJHMIUzgKQml5IRgMFeX576oHN5ev+9OTQCfBDtZ/dPJ3LPykxIpPJslgcC+VWuaQibQlQ78ofSOfBc6svp3slG+XCRqvXStunMqSvnLAFPgSQJXygsjMR3gQ68HHNXRASKHggS0hATfw2hiwSIHq5r3MW86cDogfCcKVQEPAQgdxHhgjwW6BF9UlAIlPifVfwdGuicbgYx3HUiuJaGl+SQjQZte94jjX3vwCqBOeKduo+GpXb75YB8/frZ3797b3/3hH7wZMOsZN7GU2Spzi+q+AkHMsyvMtarQknGV9p9gCE6W5Mj4lbMuZ1BzDQJP9HiSEFLFkwvK7LSmBNHz4Fz4bD2TEUPKA26bMvV6onJmufLGxfQyYk4E3npkyVVkhu1sR8+afst2477382kPzq3b73ngTdkU7G9fA8r0a013pMP179niZAB5kGlhFQpvUTltWY09jQFAcHcD/0fqBbCr5Yi+HBwYtgRLmk3fh+1VytiNVQDRaa159z0WAnQCEM7pTR8vePRzZQNBCzIHCd5ghLPH53DaQ9WBIU1waZ1KeQ22CgR1mZyN8MZveV6oRJzOZOAzgTHADiLINJ2+OuXew8O9vXy79fPYayfKtEaRObWtZp1uy9oVvPuFU+2dnI6tenm2+fWt9SsyLzeepUkAMWUv1pzeg6ofAmcYvsXFpXWQM7uNN/ajzBXqTwALmQebpll70PHMivXjk01//Gr1ydRaZIFSNkXlVSPxsKbgcHpu5hPK0cZ3X6zx5tw6v//igScy6xrLtXWnpb38+Ivt/v1PtiRIUy+suDy3xqd31v70zrpn574v1L+O/gFUlPH/hvuskxPcfniwycODLe8ePDDa9t5NlQeb5quFdQl+bDce5MFhQLUSTgael/lf0SNqUXrPAPYiBme/P7Czi3Pr9AZWXFzZ2ccP1n1/YTbueSNh5K4HRHEEUO21S0Y+GSnw7q/I+r19cEfH/If/tNnLs+0Wc6cLwRlNEAzqCwJKi/lzClrTPw3wQ5ZIp22T+tamm8pe14UHV5m36Wpp5WbrTgscGbPpwtqdlJQgxSiZuj/vWXGzdwXY9Fn2OHpJzlbJWcn0qGSjTJW8lCEYjaNjw6zZKvaOY43t2FEeHa8CkJKPMRghw0OgQPpiD7JFBRPoJqJBKeAs447nI/AU/z4OPMnIj45tjY3XqET8LWAnXcv4VcEr7BDXi2vFH+mY+P8eOP0G1duyTPqda0eDPhpoMrgimNK8KBuHcQrnpKSXlGxzf3/vQaeHhwcPRDAu9DyfF+6J83es04U9ZKxprfbGeO7xpO/pWnvjJuua4+9pr3qQP2dPah9FY1BzfbyvNKcydKPh8qvnAWPl86UxxvWAag/nG2NAHqHDZHwslrM0V0VynPA+doywE/JV9LncQ3tB+1RyVPsj3lev4RSMDgMZVft1yJnb/K1zp7VwYJ6b73I9OcAZB591Wpjw/GTApZ9DIgfXQA5IhhyeLeFUVZzs9Wngz+ez2h/sN4wwN/YzDQ7jwThnHNprEYvJuNF34v7X8+O4/q21lzx0QyRQYMqg0Xglf6IjJK6HMuOE7eTI4fM6l2JEiLJAe/ZYJkdsoj2zN5hz9Tu4XrL5eM+7TAryIAZm9Kx6Xp0hyap4RmVvKJgZ90/cY7pWNAzjeTkq1PyVrEsHKwXy456MZzIa6ZqbKH8lFxL2SNV3brRmG0hnmXHG4LtsmjiPWgvZAVxHe0z3lHON541GvuRtdKLwfc25vqe9oLPWaXWzgz051Rg/12D87C3w5Gl3YJ9PL+3Lm/f28d17u/zwzvsNQW/d7PSsDhylKqRJNQiUdltrTpfWWKxs8fzgyVNUzq9m01yhnnuV4jSikXS7Zf2LU+ufnjo2hPYdxwKGOr1FPegEdrKtZ8M2N+YV9QSbWtutvTw92px+NdXK+yYtn56dKhus2p2tncKOLGAqRUhY6pDVajXHXXWqh1apEotG5uB617m1bfqOV1Yfqt5U4Zwox5JTw/cvvUF7Pav1e1acnlnr4tIa/aE1P79zHEvgafn8bJvbB9vd3tjm67UtCUKR0walHvPXoroq3SsxWbRsAVtEr+/U4TA41LAHocSuqtSf+ebRKWRgLGjYxno00t5trUWQgj2XKZehrAdT+/6omQcUeb5FObc2vQ3IxG10rBiNrHZ2kXA5/3/57NUqa2ilwJpUCL9MbXF9Z4u7B+uTjEU/16dH201e3QZhnSoqV+jrNH91nO8/BIioQMyOTAJSO3wLOIdIiu0PbDAaORsDDiJkx6iexgztN3uZ/chc+u8kVdB/KVMTYooS3II1wZucDwe2+fDeBpfvrHV1ZRX9FsrKmtAngyVenmz27ee9HXnQaRu3QTmzSxK8aKAOVR0U6swZzuBmxwNP9pZqsBMPsnigpd7w+aV3LjbKupZowh2b0yNju3Iaead0X86tQRXWy7OVD7dm04k1MoMFdqUnSBY7PwcwbfC/65pmy4OUBG6xK2rNjgdQG8MTG3/6YqMPH602HjMI641O3V5nv+KEJEgE8wS90KDaa9zf247A7e03W958tdpsYm3sR0t4odfsJ1mPqaU19CBfpldyriWyypO+Xe3qTkNY6w1t22g57f/wzVur8Ms4XWbdk/iq1xd7/HZr/+f12uZVaQ+TF6fyxi7luRzDeCXsgQYIWSo5KP2JTR/ld5TRvK6eFtIxjPHYkX/sENa1+awopXj0hJ+SQ1a2+HxGT/VEuSZZLSwl+SvcHZ3UCj4MBsM9buZ+kuPCkMLO0g3yz+iz0lWOikKv1aiXhEUYN2PlGRJ9fOm+imP8HLGo7iud+ls68L8r1cMr7sMJFfPSdxFHCXdG7CNcwTxFbM7341xw7b+FB+LccY3oR4zPoWfT2CJ++C18Fm1DxiKnewx88FrEERGzCVfJ73ns0xT28XXILRa03nGdo034W88Q5Zn2HmPU3vC5hUa2DWPSbk+Hzx4RhlHgSfuO1xVQ0fPKVozPqPklQSD6tUQd7+cFdoJasZclvo65H6CfdQITsPoEjCzcI2wkDK/xCoMd7CFac6SASMS2x+txvIfino6BUu0p7ad4pt2nmRO7tDb6vNYtriNj1d7R/HMmtR/c5shnWmvCuZW94SwB7VwgoLYEWdeiZ/ncnJ65OakzBhgdryLf+/19xbvGorEmOZj6MGnNhRGFUUlqkFzUXGgeZMNEbB1li84yfmA/7/RVwi+W9Ry+peaqtL///Xf2/ecPNoCetkq0d+CwBu0/cjCMe6gPkwJhvlc74HFzulzwGkxDq21h149P9tefr+1psnDswbPji+IHvCZZIPY4yQ7ZhtIjegb9rWeVbQMm0XlTJRd6Ta85xqCHV35NdoNshWgnRFuHcfAZenWKas/vmXs8uVzk7BUHBi3pFOku98Fk/5Hsxr2ddTrs7QNP2nBcVEp4R6PQrBCpMErYIPUd8MHnBtPc5OT01OCcnC1TBqcLcIDPIjlRUeJewZIzEdrtrq23pS1p0prpfdRPxYVmDjwRfJCBpoqnJKgSp7Ei/owtZg/IeXQADqkahs2sBW5nntIY2NCh13PrcOM44Hs4qlhA0XXIEaNFlILTZtH1VBKt+U2OnJSxwXWPFQ7Pc+ivdTA84yIyR8rOZkyMhfvJoKYvFxHJ6EjTZ3xj+JqkoJmErg6FC5IMkKuK7OLCTsbn9ubdB/v06Tt79/aD/dM//ZNn8nIPZWpLAPnfVEXM5/v51riUFVEuElVcOhhp/ciSlhAX9aIEEe9zDVV5EXhqeOPaTE+WKRJ8DZr19Dlv8QsFB6Ez9m8CCeVqadtqnhqqEgBaLG2F0UAkOle2uKDA4FgmKjfo9hb0YDrpW+/i1Or9Ew+2DkZDNzz9QIr4AMW3g3YuOe9ny7nzaDfxzmF8I3BpvkyVh/Nwr7wRcLmYJ4VND6JNcp4BzDGg+IHPncxFjyTnbIBIF6P9qHV0h5w3zk3ZDd5cWEDWK51qqeFe7h0FJYdXLdJYNUesy8XSjT6fSzfoNm6sVPX1nuYuBcdT36I11hD/6vDV191xgJOGwBPVTsvFzK6vv9nDT1+dQmTUT73KnEu+203VOQSerO2VR1QlnZ+e2Pr1xZbXd3a6rVur2rhQr5bVvry0Aki1GlbrtpxLv/nxo7WHfW+ifHr1xsZnpzZ9mdrL7aO9YhwWW+sMu+4wwFAn8NQqSxv0e1ZDtmEI5MBT2t+p3JV1JnBe+/LJdhdja373ybqfPyRnwmJt7deFPf/lR+v8+M2Dciik+bBrtU/vrf9331nr/NxW60RjWVJJRkYpdHNkcFZLWy5SVeR4WrPX21ubfLu1+nxpbYztamnPs1ebzmZu3MIbS3NsnAtIaIxyAk9kkP5fvt6rR7IsydYz11qEjhSVlSW6erqHvIIEQRDgAx/If08SGNyZnjtd3aVThQ7X+hCf7b3cLb0LDKAqIl2cs88WZsvUsmUlcbh3622r7MoeQIRuhTM8PD2xyvUru/rqjdWvT23ZqNquVvH+U+zL0pJeUlXnyXf5QIbpfOZBp/Gv721y+2DbTz85DUyJLMb1yvv3rdEf1ZotC/IGUhn7elXYkmy6as3WrbpNKmbj7dpGRc2ep7NEadKsedAKw9B3On0RfifwpH2MzED+xWwYyWo5vqKxpT0vZS5HtZyuAuqqavUeTv3+HiTLSJFRx/fZozJ++LdALPcQ7YBAdQIdyfEsY0dl+Hom5KLurwQHgcz4PY1ZCSCS6dERyfdq1ZRYcAx894aZx1ZT5Zeuv9e1ZjaEQmYy2et76VcBCL4bZTrXEABhLAIh0biL6xeBtK/nkSeXwJMy+XUfBQE0BmWMedVpzjLlvsrEERZBX/OaOzxz6Tdl8Izh5ubGS+K5tqp30b3KBItjFvDVHEaQF0GxG3ilVC2gedFc63M4wbRnmHc5ZOXEJ8gvbJBkDhW+KZNWYDIaPHHtHKtlw1l7O4JC7qseado30UmQzglzmqqmkiED5RP9S0o2mY5S1UI1GZbpOZIzOmGxhvd/0DkTDtN45UjRPCZDJO0f9j7r3Wyma2utZWzoLBH4jY50GTV6X7Ja+FKYjjGlzLUUbKqg/0g08ABZcjzyo0SjuN9l8CsYw15ijR1T5Aa5OidaL51rnk9BT56FYKeq7TQvegYZCQqEymEv7MpvaKy1NzUuvq99wHOKzUBrpPPJbwUMFTYLMQAAIABJREFUPpOp2UjRM+u5hK+1R5QJqD5v4vPXusZ1joaVzh7vKzHA99cmGdbqS6fx8jmdWV6LQTD+Fg7XWnMNOUCEqZXZLNmPzJAzQXtFxq/WXvMZz7Rvis8CtZ83S9f7+9+lJFvjmKKBHverDD/tUTds8/rxnKIL1Li4jmj1dNZ11pgLZbdKB/I96SI5CZU4p/0Sszv5DNdB/uv6knWaK53NFEA5UNNyTw9CWTJgoy0ko9f1k5VtUGva29Mr++Li2q4uLuzF2zfWPB3Y03xi9V5/H3gyzjpnlKqO8cx7PBF4AL/PnlLvVOiEq/VKooMh8JSpn/sXp1YDY+6g7qLKpJIc7sUmBZ2KVOEBg3F9V7JiurDlaGLFZObBBCrtN/Op7ejDClUYVeHF1lrzFEhyhgDuS49W7AVs1sXSer2B99GAAk37flfeparw7XavX6hKLzY4wkSFl/sQ03tgs/QqqDIO6GbT6hfn1r1+abVu3zbnXWvwnV1h88dn29zcWokkpZs72zw8OPXLGixI5Sz4KjNugGu515R+VD0qSBL1NH1PSU8ksYnEH5KMCDx5EMO21q1WrA01IFVYVNMuVx7c8wBeqZz6OxS71DfL2yIV/rpHwMp1a5ycWOPyhf/XvLiwxdmplbs9s0HPacU9ieV56j28youlFe8/eeBi83Dvz0NwketjY2CLLcf3bmcku6vwefUKMnBEpWxb7Kpa1Wr1pjW7Hce8DfbBZm3Pk7H1d8khCtYj4YveomBx143ghIyNaKgOhseOAqNSWeX9Nb750hpnl1Y7v7Jdu+OVR7XZ1MoP92ZPj7b+9MFlnCcXBHYKpwPHcbdNvWyxOfmh4mlLwka7Z63h0HanZ9YdsHd7Xhm2wrnlVTT01t3Zrl7zPb6dL2xL9Q72yWRso7s7W8wm1qyUbMk4nh6stlpYgxNJVbKVnTq/KM2sXqrt18h7pFVriYIfe40qsFrDtvSjaHSsc/3Cem/eWOvyOtHOd/uetMd8Tkmk3K49MLwYT20OTdD9gxWLmc0+vrPp+1+tPBtZt1HdJzTVS7li14OxCf+xjgSyXGeQLFwQnEsYarnBpqnaEodlUbJ+reW9zpbgqE7byrW607gvn0Y2Hz3bv03ufK88TEZuY9Dfjf0hh77fLVTjH+NU8Fn0jUiWRR0q/CHnc9TH0q+sWfycHIcRe0c94djReyKniilhAW9PkAM70s/R/8R7ks0JWycqpjimiBPkiNa9ZQdIXwk7x2c7xogRQ2heeVaX8/UDzaqeNd5f44r6JWGwVJEY9UzUrVon2XTC0PK9CXvI+a550bzrfvKZCd9K98d9wLWEAaSTGZs77kU7lfshyubRd6SD5bOTbpdjVzYN35NelC9H1Fu8hyyKPh7Nr/Cp5lHrJWwjTB1xs/tlM47K7dT3iVV8T/td9pjmUjaE1k+4/di+jDifikr5Z8X+gR+VH2QirCpaE62hbIDoz9Q9j+1DqjW9EDVjJbUOcd/qZmMdZFcOYvu+PTD7eWAKph7WJiZYaQ9xf9bn+H23eUigzRRpjDfaONq73E+BWL2mMxtxn55beyqeQfl249zru5Inwr8KbCAjGJMCJVpv2YyqSGE/OVtQrmYRTuT6fHexXHiyN/pTPg/vy5f9pyR2oOejHaq1FJ7k34yPZ1RSks4371Exyz4Q7pTNpT2F/SjcJAwZ8bkC93pG7b29fMBOrqYEQRJgqA6G9Yr3sR2342f7+svX9p//hz/Z1XBg82lKPu12+p4szvXVR09+ECX6+/mAqtALJnISebliq23Zfvlwa9//+JNty3V/fq7z+PiY6edT8lg6V8lHzfMyB1ob2Xr4lnV2+QzPKRzvdlA5sf34/i8lH46o9hxPZF3B60qSlI2qcxn3puZdNiYYFT+v7ovfV+uN37pGv9EsA/l97H+grxWv8R35ydx/cH0xLHRoZdzxof2hy/2cGKyX5uWGyXsBtd34xLqzOGdqSFnI+LPs0ObGni2UJx3qNiiouK4figwgyZbiGu6IydzHfJcAVpr8tPmZVM82C30C5AiTAmAyFH2tVCu+iYh6+qHz5t3JWSXF48787JhSIEXvywEm4033GA6HfrBkGGpsyoaRoRoFhoCIjOuowHR4tHHkLJLwieAnNUU9NIjDeJcDi8DcrthZu5V6C3Dd6LTTQRZY4H2BCB2ESpmqt8KqlY5Vyk0rV5r2+tUb+/Of/2yXL67ty2/f2tnwxK/r67hM/JS+0TFcp9N9f69Gs23zJYZJyfrDgQs3qiX886WkoBAOvo8yYILTPQGoVPUgQCTFXabMMRi2cR5d0Tj0yhnMbiylxsOJ43nrdG048teMix4247HtxlPvvdTvtG1E/6fl2or50o1khPCCRq6NqnVOBmYXl77/4cGuNJpON+AAmgZyRLpzDwoMXfhknQedjLCcEVSjyoWsgdnKqtB7wNO+WzvghmG7VWvtszRQoE4fkR1xzmc+WXgmNWv39PTkfN0KkBLEohpLFAacL8axg9JvAXVGxSpUqtGAl6oxAltkWuJApKkzGYTligdCHPhCu0V1DX2hOIcI3GWi62LPOdc6NHG8kWkToCOkmlpOYTLMRG91f39rjx8/eSALQwxDmF5LTuNHlVqpsNa2aTviKu26DU96tpmObfbho/V3ZeuXKt7DCPq+VqVivXbH52e22loBj2qzY91/+sarbHYnQ2u/fOGvE0QrL9Y2vn+wbbtiwKA+2ayfbmz063unbCEo7gCourJOvelOhNU0VXwuoB8sCusN+mZfvbUCqparC6u9fWnlk37KdL17tNpoYad/+dnePz3Yutuy6stra7y8tubVtRWdltXoMbWY+l6iRxP36FjV553nmtvWBp8Wnn2KYbdYzjxwBCXjZrGw+WRqs8mDzccTW07nnqnJ/qo1UhUU1aDP9M+yqjd4JsuyXJSsWq/7+Xvz5VfWfvmV9a+vrHV1aqtW1TaiRigqVsF5ghdlnWgY2WNTaDM+fLDZv/9gT3/9uzVLC5fB3reA/lMEHglCZfoV6P8Wy7VT6OEo2HF+yiUb06h7s7E7jG8yTndrD1YZ2VFZX0ATA/2VHIox25v9JecZjlvJKylh1s6V4C6VkfMjhSt5KkXpDrAcyBXwkX7wUu1MHSb5K0DOZ+fTBIykP2Rc7WX9NjnqJVelmKVDJJdlGMkpic5yp2orJTtI9kVwyDWQPXLSa06kmx245yCBgJjGHp9BekaGhGSo6+nciFPzqufSZySbj41RyWs5JuN99VkZVHEukJm8LvxRqyenra4jA0TXkMNfIDwaARqzDHP+zXqir2UQUPHkDanH4z1Q5/PK0tN9IvCXIcb1yEiN+ljrI70ubKKAoxwWel37IhorMjz4PcP5mvGQxhLnUtU4mrfo4BdYjE4SXVvr6FnvZLblwGMMpvAZKqp1XgT4ZajIMaBx6X0ZzKmpaEqQ0N5M8jM5/VPPowRIHaMFfCIMyfgwqGRocx0+69gNOqccVNW501hliJN8wnXF4y4HOe+LH52/I8bQv3lNRpOMQn3P12YGDWQC9/Enro8CiRcXF+6o1Gc1D8xNDOw6Zsj0a1GWyWhkPBG3kdRB8ExnfjJJzAIuK0kQW6dqLZ1/yToZgjoH8fzqrKW55vspocbHA/VZroymfyh6kh4fGp96Hvn5Rx9sScBfWq2azpT2iPa9xqUxymbgfmnfJJyvc6VxSGYIV2iudD2t4V4P5KxW7RfNg4wiyVhhZ70fg1GMR3Ka95Otsdz37hJloqgx+CzN3dXA2e9VPtCNbKCyymwOcf/JPuJZ2Bv85pr85kxxXWWoynEox0nUcXLcyNbgurJhJF9lsMsuYF5lIIrmUfJXsjeeueQET8Yn45NDRgFBEoMwXHVusQ9UeUr2JDR4w0bbXg3O7Mvza7u+vLLh+anV+iQLVa3aTLrbs1VzH0/wIQEeZ9kYjVN/1OnEE7l4nXndWaoOo/KavqGHgFoygt2ZQRDhaet9SB1LQ7NWglJ44VVUOCigCZuPR56YVsfRQvIlFTGblPwGzqJvVHd44kGr6nyb2BFwTO6pfzzW5QFtZzOwXaL0o0Jjw/7mzZwcsit5TymeF6zmNPTVki3Ka1vWSlair8/JmTVPLq3L7+srx0il7cqWj4+2+PjRGs8Tqz6ObHJza5MF+yVltjtO35nTMRNsM6+WLztzQ+W0Z0Wn4fSGZM7C/oCNcP/pYw6azJ0uj35cJD9hNZNNbrOJrwtjrmVa2KJiPqfYA22er1bx3lX0WC2Vm1YZnlrzyy+t/vLKbHhq1u/bqt30ypoG1MvThU0XU9tUCpv98qtXn1VGC6uOxl75tJ2NrLSe2mo9txE8HLR28my/5Kz2Ci/6HZHpXE406bAetK/oZXqVaP0Wa9tOV9ZsbO359pNN72+sDl4kSXJn1ut0bD6jX4OozlK/KoJPdMqt1DvW7Q3s+qt/tulpxzYX9EHqO20hPbFWH+/MPtxbdz6x2d2dze5ubbmZ27JY+56pFlXrlGs2qxRW3pZsS48lbKp6w+m6y/229S8urE41Fb1hewPbQRmOzTOaO533aadj0wo+kqWVcfRvV7Z+frLJzSdbjp6dmht6O+w1bDqS2qjEI5nYHUjQJTYTfRh/qyKPtcMeJGBJ4LjbaNl6BpNByQZfvLHWV99Y8eLaq7zazZazSNB/CScVyWe79czttPV8avb+o81+fW8LqvDWU6usVtalgrFa92cn4VLOcenYz5z/1Z33gYayE8JNqtyMXmidVurVOzVbYl8O+s6UgL+IHmA3i6n9cPvBZpuVTUobm5RS39vymn7AKTmSeW5Vai5jNQbklpJEPKhfSskZ0rnJ/5SqxOUw5jtyjiqwIBzP92KwQbiL1z0Ysa/yTUE36bUoS/f6vFxO8t+o1EyVBJPJdC9P+Y6wg/ClmGikt4StGYd0hrA87zFWYWj+pueXU7pn+S5b3xMiWi1bzVK1gp5TOE/PQvKsHOB65miLKBtf/pyIWXlunlcBmYip9TnhBa4Zcdvv2RvSX1oDYcaI8SOO0DOhR4QjhBd4Tzan7EOuIxyhe8R5j4lzUe8eByTjv6WLo80hLMQ1lHgSn1f4QfMhh7+CX3pG4fe45zSvGj+6VthOOpzfSmYi0VS4TmshG1dYw5MRcrW2cIzsHU9KyA5yYWiNm9/sv9ijCR+V/NUlbPzZwven7AGvSM0tSlAJBLbkxOczmhvZO/SEY39F367wUpwf2X+yJRm/bJK45tqrkmVcS3OqPROxtvatcKfOj/wCOhe8Ln/0/vmzM1+yS+dD12C98XUJ+8zpBU7ijCWbjv+w77S3hAFlj/Fvktx1fsFIYEL6KupeJJLjY9R5xz/Ks3uQ1ItHEi7UtSV/JEf5jO6vs8J+knxVYhr2E3NEciiVVOBKnouxxvnVXuYzTr+hgKS3b8jVjJsUMGYvLidP9vLqzP7n//Rn+/LFtTVpD7JF7sxd3xOLYE25j5gptPZpTVbWop898gA7sly10Xxtv93e2/3jyBl8DhVSonTNtpT75GlVkpI2k4w99Fz1/uXVpBOiXJW88RfBi7XavrgkBhuVIBoD1tE3JFs0yg7JZp3FdiMlfKQzlOIHYn1y/ZFtM52t+P1oVx/v+dL12cCtZi7uUcHsqJJxwUNrsHIgaCPLsJEhwaCiY4gJcgdOdl65sPEGX8loI+N/s0pBIFcCzl1MX6dD1Q5UeNqEq6WCEKGhViXRTvCfxso1dDA0VhaEfgHJCXgonybwFB0oEhQKfMlJIseRlLPmLEYpJaAlNLiusqdlvOlZtEFwJETBGJWynkMHU8apjOEk3ODsTFnyDpBMmcnMx4HCMBqacpQKeESnqQCT5gRG6/WmsEq5ZVbQ06hnX3/1rf3xj3+0F69f2cXVuZ2envrGd4GNAx8Amg39eaYw4EB5VdR65YCe5+ZeBA2ioa0MDAmTFlRqmapEc695dvADP3l2zMrpFveg05mlIn4H1zQeRrCk4NPWqzVwrnhUd7s2W5BxN7YytGY5sLEmkAAfPBzmOzg8Cyu1G84ZbWcXLpwJPCGQjcbYANNyctCUqwlQOrUbVFk58EQlmDulNokWwaBjg2bPKSk3XsGyK5sHgPa8tNinhNKyAnUAvEpngqDQHkDsK8iSQx3hq14uzumL8bzaeMNWBCPVWE6tVyN6vkt9nLwSapco0nLFC3QhCjw5sIW+Y5p6DTEGxkbgiXv5D4Gs1uf9d/gUyuTm5qN9vL2x3WTm/baI0jfrZCWk4Jw3lK5XrFPu2g5nTbPqgSd43hcfPlp7uXOeec8QpJR0m+j2CJQt4bVvta01GFjx7RdubDZfvLDq+ZmNCfpNZ9ZkV8yXti0XVoaL+P7RVu/e2/innzy71SlaqnWrtQmg1m09X9lyNvfnnC9Xfl8qPHevXjn9Sf360hpvXlp12LXtdGGrdze2vXk0+3/+YhM4yq/OrHp9ZbWXV9Z+eW3W6XrQjza+7CfOBVQuDeKii5UtMZ+p9rlLgQ1Kev3e05kHAqHCI5N2Orq18eOTje4fbT4eu5HpyirTn45WZNJuPfiEgd5AVrRa1ul17cWrl1YavrThqyvrv76ybadl62rKsvagJLQW5L9Cf5IrW+aTke1olvgfP9rjv39vjd3UqSw8IIoR7cqU/QN/LZVvGENbW264UsnWVJZVSjYlw3i7tU+AJ65dLmxTgt+e/ZP0EZUUON6jo1mySiAf+aqECDmVBaz9POwSSJY+iCBRwJ3PcR1+BCYFPrmmzpWMOckXzrVTUIaKDMl3GQdQbEal7OckUC/JAZtAR0rHigYU5y8GTnRdgViNmWvyPDFI4XLhqO9KNEoEBo7BQgToGB4yEqJxp3FovAIxAiz6rbkRuDl+X1hAn4uOZQdY25QgIqAcHcEyBjR+za2AbgJJKZlCxjQ6CN3D/dDBBJ24j0BldCporjTmuD4ybijJ1zNI/0RjQgaNsNExANN+1voJZ+xlOfLpiGIxYgnt52OjOxrrGqv2WFwL7SNhlmgoebZmfj6tczRyFBDWdQWQFQzAoUPg6XhPa63TXB/obeI+ZB4UTBPu0VxJ/2tuhVWFyeJ8QXUWnQa6hrIV41zGedF8xoxSrbPOR1rLz6kkj/cKzyAnvHo8SY7wW0aBxiGjJsoIxqw5iPic17k/eTmHMxooKenfVTpwgGt+0vdy/8L89/E5PpwpHFFpDX2MuwNdD3Yd74FB5cSJgScSTkiEUtaozqPGIZkR8azm9rAuCetrjx3v98/W+li4yFmWDbf43HEuNHeak2gAS/dE2RLl8SxTfcupo3U6yEqcUaF/Wa6ASvNJn9xUKSeHluSE9oEcgdoD7H1+5OyTbSa5orHzOp/VnGsOhaujvNCcxmeMxjxzwOdlS8mRyj2UxSxHDs8tBxvz1O31bImzI+tI9c7xc7haW73V9B5Pr08vPPB0dXG5DzzhxK+1Uo9CHFDuNPfkp8Jxjuv921sPFCywM2ZzT67xM2FbTxKjP2eqtk8YHFsAXOI0IcXW6puGJ3lty7tUXeGtVQHpCVN//Ov37lytECTjGZyqbJeCqlQMdrvWoGcnWdwktlG1VEo2CXRlBMUIhLkzsZToxD2xKtOJezXVOlUNk32NIwFc7vR0larVGx0f27paWKnTtBLzWWtYrTuw7umFVYf91OeOKvmHB1t8+mj154n/N79/sPvnB6eEZmxgTKjIyFItNWoeGNvVm1brta180rVtq+b43fvNThcp2WoycR1J9QxDhkaQoFOb6lsC0mv6IpStRnAr43icQpvS1mmvm2BIMtJh1iBoTfJib2jVV6+scX1p7a++sqLXswXU2GDTcsPx7ww2ikphFZKqHqnsH5s9jG19f2vF5Mm287Et5mMbU3kGdU5mYsAGoe+AkuDW25I1KnXrDofWu35h5dOhbZvcp2mdSt3WswebjZ5tcvvRgzZQRnvVWyk5mxKjC2udaNDcvoCJpda0dqdvncsvrfPdl9b+5gunKqTZ+IYKtaeJVe9Htvv03safPtmYvlvLma3KW1tTMbUprLotW70LlWThc+0ylOTFRtXXtXt2YrvOwKpUtrU7XnFEsHBLMsh6Z93c03W9nNt2OvOx78ZPaR88PXgP4W4l7WPo6lgnYj0EnrBlOQ/pMCQmEJcD6ANsKqe+AyOlxLsVFYBbs86Ll9Z++9YqL15a/fLKTs/OvUIKumyvUiLpDLaG5wdbj6fWHD3Z+OffUuBpO/PAU3O9dTt5UTVnVRDmEXYWrnOZ0uDc0ietYrsCqs2aVfpdK/d6toF+cmb2uJhatdt1m/Hx4cF7OI2Krb0b3dvDYmrT8tamfr4rVnNAnIKhzHOxTG0b+E/4Dbml5IHxdOSyQ/9JbjLWiPvkDJYeFY4VPo86X8/nWKqcKkX1c4xhef04Qz3iLVopRFwa9QCfAy+gB6QXeE06RA5V2Q3cW45cZd57dVy2732MmXXFnw8/Hj2zMz7VM0p3+FxQoJrZdPS6nlHPoWePulw6mc/G6wkXaD2EOyLGjLZEtJO0ZsIy8btag2N7Rc+k9RSWlk2iYEucg7hHtAa8ht9DAZionyMe1nj1WoQ00uF6Dj4rLKx1j+MQBtGayj7Ws2osxxg4rgOqUDaBsLPmzfESScO5SEBrpbWIfmK9J0y/Pz+5gkJjPd6/bn9mf5LbC6GHEwneHrAnJC36aphfcnUhFU3oMu0z7iG7yn0c7jhP9rjmRM8umSD8xOsxAKkzxTVjMCrKLu2D39vXWlfuLcwX7cdoQ8p+1bmJa8z341nQc+ztNNp4ZPsZWwtZQgIzY4v+YgXOlQC4t8XUtx6/TO695z3Uc+BqRd9F9xvmxKMchOE6JEyDx5hn4de4d3yu9pU/aUYUoNI50PycnJw43vv06ZNfk4CQZNvx/t3rkUwTV85xCRiF3N+SqXR9/RcTuzwb2H/60x/s1cW59+bEP+xMWyQmrVPMgLVRAJW/hYmxb0ksw38J7inVGnb3PLX/+OkXewdLUf0gf2EASTbIIZlutcLfe6AxpYhEc4mthf2mvSpsrWC0V8LCSrTderEBz0MC7T7ukjF7XFOdAe3TaHP/nqyBYOBAJ5uSFWB9Yi58LoNuPPYrSA7EM73XpW9eXBQSnqKhiYpAG1QKKwrr6OxSNrpupgPujm/6j+RyXzJjJDDJhCfwtA8k1FPTLTYjPxwSAk8S+kRnk0GeDG032JwLO2Vq8B8Toww8bQ7GwHtkIiVnUnLu8Tfc1NrcclDwXnKKJKq7aFTpPhJ0/JZxyn1lEEpIxObjXE8H0EsZFwt3gsWMkAhYJHz0mhTPwSmQsvsUePIDXo6OnmRwMWaU3nqzdkoZCX1FlvWsOvgSmP46tGrQZVTbtt1U7Oz8yr77wz/Z69ev7eUXr+30/MQQCk5lgnM5H0p6Q/FDPxqcVwpEAfpw1q6gtSPwgjDIQgT6Au4mXlgqM2i6egzMInDDmBNwlQDSXtsLtmx4xsCTv1ewn9IhQhg16dvDM9BImExKovbQZ6w2HoQCrHvwlTGTkVmt2LTedOO5gwHK4Yd/mgAgzgbaIgOujwJPrtRyoKiyXjiX/G4y9SAMhl5ylmIEJGo0X2+4aTPdnu/hLPhpWpyCqilTyQ3MXEIrhYjgjT8eeCJbuVa35WrjWV08UwIFqaLJAwe7rZf6e3M+lVjiKKTiCYXO9xaZEiFXOvFsS4AuTBeU+xYpgwyDhs+TFUcljlc7jZ59rnFcUeHWajZd8PMMGN/QmHXqvVQeXSvsdDiwxnbj/O+16dzq9NyCGx0ARMXabu1VZ5t6w0rdrnVPz23y4sKGr19Z89ULKw1PbAbQWK098LSezLzHU/E8stLHT7b66Vcb//ij2XhibQ+C1a2o0ziwbutFqvhck8GwXXvfgJPLc9v0T6wKb/yLC2teX3rj6t14buMff7HxL+9t9/3Ptms1rPPFKytfnVvl6tJ6/A29CPt+t7U5gRtKihdbq86WNn9+tmW5sOYQp0PTAT5ULuwBD7CvN8k4n0ysbgsbPzzZ6I4+BM9eSYdjBLmIM/1pPEoBp3LdnTZUktWbLaeGfPXqlW27Z3by6toGb19badixDQ2ucXwQOC2gpaDpcnJGOG83DojHRw883f7bf7faamQzqq/I3gYXooQ5syh9mg/iAtoWTvuHRFiWzANP8xJZlWY/rZbeUwAKnS2lzQTT6RuQA0/L1YG21YFSlmcCfAIZclRHEOlyo5SSGaTMoyMO+cfZQTaiuLm+HGnSUQLb0REcgaRknmQn70VDgrOjpIjo4JMukB6SrJcMS3qq7I7bKN/k3JeeVcXCMXDW9dw4DBVDGoNkvPR5NKxdXmVj0jMecwaZ7hnlr3RRNIoka6IxofmX7vm97+kakt+OOTYHfuLoDJVhEAFU/B6fjUaD5lMJGqo04XX+9kbIZr4PeE1ZSqLai/KTe2pOmo3kGBUG0drHsQg/aA724Cv0gJRxICc812ffQDUZ51Zzqv0Yq350b91Peh18stcPOYDAZ7hXTJbRc2kPMy+Nemvv2ODeMpL4rBwY2sPaUwqmcq7UY5Jndz2bDR7ukQytZBhqfaITHr0hgKtrxgQjni8GlePza38hP4QHhVf5nKoE3SGcfw4GWlpP/uN5hQFFeaOAWzJ8UjXX7/3oWZXVC22CMFc0SqWnWSfuJcd9xN6MXcav5i7tOwLOyUnK56lA4rM+17uS7x+d/+jA0V6MZy4+g+Yv9ehK+MHnfqNerDhkkXWZNz0bIPTblIwiAYIKKe2xiK95Bske1jnidxmd6fMJ30eZqj0oXXDsLIj7QHJRe5fnEDaXDI7yUeuivSAjT2dc52Zvk5DhH6hK+T7Pe5CRYKqD8a+ARdrz/v/9+dK4It7letJBstOS8SpawoTvJdejk/HYqNRaSz64fslJEJKnOsu/N6dR72mv6HtyROjfujc4dT6b+TM65XeLwGDEAAAgAElEQVS2P3ws9GpqNuyiO7Avz6488HR5fm69k6EHc0jsouckVVJe1cKeEfaEJg9b4+aTU41Rpb4CK3swlPASSY5mnWrTCqfFo7KETJjUSxX8tKXKfL7xCvByHYqzspWhhWZ+sxN28uN7266WTp+HLUIPTsQ2FFzsw9arF1brdc1a9ZThW5Q9y5pErg39KlcwBYCXUz8F7zXrgQzsmo3bGyRUrjJlttMAZnrFeq1hm2rTsTn00fS9snbbNgSC623rDYZW6rVSX53l3Jb39zb/8MEqj89WxqZ4Htvj+Mnq1ZRBTAYvznfmlaAekq/U73vgqdJr27oOjdzWgyD0vV1P51ZZrd2ZMZ2NPThBZRM0e9hKLfoHl7YeFCxvdp7QBvZTss4c2cvZBn/Q98loZt+wcmdg5csrK1+c2vCf/smKQd82/Y4VtbbVKwlvzNdL21TMmjTsfpw65V/xOLLd/aPZ+NF205Etp2N7nDz5PtJ5xTlGwIsKfAKJBCtgUugPz6x9fWlVMHiva41qyykVR59+te18ZvPHOxt//GC2mBs2lZFoyLNSGbM5VONCaz0lKFlpWqvXs/rVG2t/+4V1vvrCSlTHe++ilRWswd2zVZ/ubfT+vf+3WS9sSyIWCX3LjZXXKTBA/yvvtYIsaNRs16p5Mluj37X64NwqnY4tGy1bkUDjeMO9+VbZFFYjoLJe2Yb1eny0zfjZtuOxLUdPnijXa0GXD7EespgG5Ambc544iyRGeiJmDn54f2LsDHwk2JtFyQOMVAAuabh+em6tV19Y7dVLa11c2eDy2kqNum35D0bF1dKK56kHCFdPI6uOHuzpp59tcX9rZarHqNb0Ct2qrepl20zmeyemZHOU39UGmeo1r3rawJDT6lhlOLAKDCOwSGyq9vHx3sr1qidL3vz8m/cTZy/fLad2v13Z2NY2tkR3XkUG7Ere6w3bnrUW7leAR3KSZLTFKiUbSu5Lvsv+kLNYnxFOibhUMlY6RO/5NXN/TL0mHRD1zJ6dJ/f3E9ZE1vd6/X1gh+/IyctndF/hNOFB6WfhY8kb7i2ssq/4V6VkbreBk1nBA6jMoOKPzxNtLceRmcpbeIPf0cGuhI2IcaXbkh/k0OM32hPaIxGzSI/rXtJXwg8R50VModfjGPSadK9sIsYkTMAcqT+N/H6HBKBkQ0l/R1wgHBZ1Z7Qboy0Y91PEahGzSN7ymtaUOY6YeR9oyUEWYX3hUe1N6X/pc3wx2hNKKNM4HHfkoIPsIdnowlsap/C99mXCP6lPTMQVcf78GviLc5sI37eZkcV1xHLpFYvsMQUs5CNhz9NvnED7AYsl33O05Rm/fMkak/YwY1VQzXU9/a9zzxyuqfOk38Kwca/HZ/s9fCcMqvmP39U5jVhM+1CyMu6VuP/1Ha8O3ydupbOHTSR5pUIFBbeEH3XuwAzyP5DMIWwLrvOzS5JxXhNfz+z3454EnnDdxbOh/aXxe7AmJNxq38kGkO2G7QQOgaGE+2if8bevdUjIko9de0nXpPLdg6/gg1wpVdmt7OK0b//83dd2dTJ0fEjxhFf31IldJDzGtWKQV/OHfULgyf1V+KdqDXv/8Gz//rcf7dcPnwxWN62xAk9qScLri8VkH4hK+y/0CsuMPypuSZ9f7NsesB9X+Gc3mz3jnILbklti7JFNIdmqvX4sU/9BVu5SH8O0L1NiswJPfk6Cby1eUz4OXS/KW3/vT9++KWRIK3CyNxzd8DuUGku4xI0iR46MZx0uLboLHKpAZPBl6gwX4J61nybOFW09ORbZ1AyUzUHptA42gSc+q8CTB7eKJAAkUHRwNQ6eTWMj4puUa6Ij8efNvQu0caTUJTh10KSIdF19HnBCZi+v8zcLoyzWWL6pjSoFo6i8npPn0gHXGKJy0QaJc5+UmhNp77PqRYWS5iQZUdxLGb77g0oZoVd1HHqOROWgjeqlfPWmtVsD220r9ur1W/vuu++cNoaKpzdvv0hUI7mxrIOKkMGJwYTDG+OxWkpVFzjKP777aPd3d3Z2McxUdT1rdNreJ4lmvxh2vskztUgEGBFYpCzCQ08ovaeNn4RFyHj0DGHRWmxTo1rvX7T2TL76Zm3FeGarp2fPpiCDDYqJRqXmgScPMlYr1ui0DP7aKQGbRt1a7a5zpcMfTpCghIHtdHmJ41yKACPDA2BZ2G7mYzfytlROTBc2fx45eE/ghAKfhT96MgJS9RPBFv8+2RaZlswdaGTSyZmZA1tUWTlQ9OBXugaVMjxLyp6Giz0Zhp4MBj3FZucKm8zP+Tg1FnZF6xmjKcjr9A1GOdShTFRKHEDAfTh39NGiIgyeVXGwj2djpwWczGf2/OGTG2pkq8ETD985QUqayXbbTWs1e6kKq7Szs8HAOiWzJRz2o6mVMOqhFYJqEm737dp2jboHnco4LwYntjo5tcHrl1Y5P7dtn4a0GL+Jo56+AM/ljTWhHbx/sOXf/2ZPf/3ebDKxbqZ9XECfQtaXB1TXbpgvtxunyRtenNm60bbGycAa5+dW6nedTnH7PLbpT++ctq8+W3iGZefVC7Orc6teX1j/zRsPPGFkbkczI2tk9Tyy8uPESk/P3sh6Vy9b++LEyq9ee6YJhhKGKTQdLh+WK5tCw7N49ka+K/9v6tm5GMpk/aGomWdkXJc+VZRVQ69Rr3uj5asX19a4uLYewbA311Y5GzrHP9QZkL1AAVKtEdhLANEpr+ZTq41GHnj68C//avUlgae5Vz2RmesABqOV/bfepH5fycdkCyq2qHTK/Pz0gvoe/n5WuA4dS8P7Q63y3qXU2I9R3sNSpnIgs3/JxpUsFkCQ3HT5SOPtHHgRuJJjV2X/qTIjGVRKIhCwifeM8lhA0Q367ESVc1jfdT1aSlmEcnBHGRtBeHQS8hkFTgj8HgeepJ/5jviyBSiiUefOmBysO5af+rfGLB17AKlJxqjiKRp6fEcAOIL0eI9jPRWvqzngt67Fd12fh2own4dqMhz0n+S65KmeV4BWc6X10Th0bX1fBqT0o/AJ+kKGOK9FQ07PoGf277DEe6f7gXIt7pXjORJe0XztjbwwB9K/OO8jOJQByfvHjpI4r9oPCq4KX3BP4S3RsPBv3yuhEkYgMj7fsW7VnMmw0xrJ0EgGa/kfEoGUpJSMnENFTsSOuhdjU6ZhXEPhKFUA6Swd71N0lD67N7YyTYoCNFoH7enj+VbwS30s+bcMUbDk8U90EESgj1xgvMom5tkU8OZ6zAcyVsYD12VNZNDyN2um19JeRb8nGZfOUsLObojhBKfXYTbKZEwmDH2gfPs9bKX5V2BL55PqDO2NsjudfBfs8Q2JPAqCsXfpIbbHkqFBedz7cpxEDKz7Y+REo0VyUZhetosMVRnO0hmSu8cGe9yr0d7RdbSntZ+0pvEMJPmQKV1zVZX22kFWUDF6oHcj8HRw/CWaRDmi3ClAslOuXlXCnOOo3PNMyYGyH2RnsS/kQJVjTHOlPahnkn7RWMU4Ib0leaD7ar9GpyTzxPeOA/Px+flM6vuS9AXXAddJJguLXPSG9tX5tb0+v7Lz4YlTWDdP+h4goeLJ6aUydS+4Z7dKwWL6E9joyROEtiTFTKep+qbOvkxJiTWyXaAM2xZe3eC9mmbgfSpASm5fwlRQxuFPdm81Jc+QIMXztadULaWKfPo64WgEi7a7HQ+abaFD67at0m87nsOGdecGAaXF2vFcFdlKDgx9ndZLD2S5LCvtrInTZLlxPJf2ReqNCutHFWrKRtda/a6V6O9Ur1kVx3uj7Zm0ODJWtcKva4uZLe5S4Gl3c2e7p2ez6dyTsQgW+xniEUplW6NTGgQxGlY5o39Qy8qdpq0rZkvo5GYpGQ4safOUmANlJ/OFo7mE3AF3V6DeKzvm9eDaau105FUsg5ys0u62nLbN7YECR3/TSq2elc8uzM6GVvnqK8edlYsLq3R7VqumJMX5dm3z3drq25KPg2Suzf2zrW5urTweWQkqt/HInh9u3MHoNOJUAJXMJpluDTuNoPywN7R2v2+lExLErhzvQmPIM9I7av6cAlmTTx+8h2ydvbKi/2GNfDfbEUgiSEqSaqViz+zBWtO6p2d2+t2fbHPet8r1ubUGQ6s2kbdLW9zemd0+2ebTO5t8+GTzjze2Xc9tV02Bp2K9s8q25P2QOBNgbsYLveQWuiL61DZr1j+7smq3Z9tmxxa8TpYxoJh9Aw3qdGkVKpiwM56fbPX05DR35fUmMVKUqNBLGLqCbZV781YsyX+3DQl64ZDmPWwNAnbQQHrvlETTDUPGip4O/YHVL66tdnVlrbNza5ycmbVbZt22GUlr250zSGxu7m398GTTm9888LQcPVi1UXEa8ZbLvJqtOHNT6Go/D75LXyAnaiT+Vck4J4nVrNrrW+30xKrDE2tBdV9U7RYqc87VdGEPv31IiZiNkj1tFnZnO3veLe1pC1Vgkaj2qDADa9UrTh0pOSefkOthKt8I0tZTou4xPtK/hV9lN0gexmQL6a/f0yEkh0TMK9wqGS39JVwrJ7nwLok9uq7whXC19H7Ub9LjGr/0onCunoNrOE4gqBsc//wtfUCCaa+VGHuSL+pzx77vr3pKfNGaCq9zfem3iJEiluY7CkwJc0RsFnFLtPmijRCxX7RB9N2IF3VtrYHmOO5HPYtsTgUF47jcbsp+Na4hpijhL+0NBa6i3hUu0xoKk8dxMgbZlFxDye2ss5J4uIeCSvwtLCCcyPWEt3T+oo3FmBxjWaL35do8k/Ylz6jAE98T7tIe0J6XTRLtMu1hx+PZfo62x2c4BYaerD98DyAjs51E4JPzK/o9x26ZQcHx0W7nyRHac9GO1n4BI2hudN1oX/Oe7IY4Rp5LgThdS3KC38Ls3FM/wmrRjuQarKX2kWOk3C+Ta6i/kKpWInbT/bSmmjftfz/jmcowYctFepbM5uayi2rSkICk86azB2bYn8nsd3RKuexT8erwcqI957nw6eGgB7+QiIPvKfrWnY4an3499T4CZ8WzeLA7EmZRmwQx29ATl/mRjSPbIcq4aG9r7FwXKmDml8DTfr5LW7s6H3rFE4EnWp3AKjSfL1PLkHyWo4zV9f3eXDf7n/HLLreFvbt5sL/9/JvdPY1sOkvFLmnvpfhGrHhaLiksSDZbkqHJJ+9WFXHWvFbCzFGW+rkt0rXjD2stuyi+p3tEeRZlnd7Xaz5nec2TjyIlAXjiS7blVKsr+RRlr2ypeA+tb+m//OmbgoFwYTkEdEB4ML13fCglrGg8qYOrz8cD5geFjKgcmVxlLmtXNkXJpuPE3++fy9FzRUE9krla7R0HZIYlAXfISGXTayK1IfiMNiIgRFkgMfCkTU1mmyYjKgZeU+BIQj5uYn0nNvvWHCpYxWERv+qxcNciJ4e2elcdmmvrYAs8RGGiTZY2MY7oAx0JgaeDcErXYy60Efk3cwLvPsBKwjM6wz7boLuKNeiV0zm1SrluX3/zR/vDH/5gnU7LA0/ffPPVPnOaagvGrcCE74dG1Z3DZLt1my2bPY/t1x9+sY8fPnhQ5eRi4MJ1cHrimY4YdASe1CeoEbLCjw8G/+50E21SFP4CNRy6RMOVAjLISBxRh89DI5gcNlT3VGmkulx4tROVOASeCJx0Wu0UUHCu7MSV7hU9VEhgbFK222p74KzZ7TkvPVVPrhBzFV907HpLuexcns/GXuVUglMd4/kpNUtmPNyLIMn+cHuMMR/6HIjaOxS9PDSdFSjrmA+e3auHlFWwS8KNPcnvVC2R6EW8bNkVfMoSceoKSnPHZGAvPNPU5zBXPPk5JNCzyY6UzL0rEILS97FQwsS1PYMu9YCarZd2//zo++Lp441ng1LhFANPKMxGo2bdVtfpLrjusNezXrViq/tHD9JBf+LAgXmiyoZqtWrFamenVr+6NOu0bNXu29VXX1vp/MQW9arTi1SKknXIip3O7XGztBZn4e7BJn/93p5++LuV6Y1VS73fyBD1fcc+yaXlBFDq7Zb1TodWqresdjq0GkqLzIj50uzxyVYf723x8GitctVmtrXmq2trvn5trS9eeq+pbZvAZdXWo6kHGpef7mz183srPt05VQUUhc2znj1fXLgSr/foeVD3TM5KpnEkkPRw87Nn72IY0vcJGkGaQZP1h5KeTEYpyFiue1Zqs0aJcsrc6Q769vLtd1Y/G1jj5bnVL8+s2h+4U6Ps7ByF1TEWS1U/O56NP59Ylev+9x/s47/8qzXnI+/bNuXclBI4hUbGg05U1rUwjEqebbggeLXbOM0efZ42lYr9fT5zI5CKJ3o8EXjaQOno6o2Kq0QtJAAbjQNeY0xKfjg2Mtyoyhm07B/pAfXiUF9COfH0fYFsGeZyeEvPfAaUMGYzcItGopSuAgfcQ1k2XuKdqxJixYqMQTki+feE/gY5uygCKs2HnJRR92q+XPbnALAAtMvmXD0RQXW8dnxO760ReijquSLQ+D3gKP0YDUJ9J4JngWU+L7Cu1/y5a59zt8drHK93vK5kvPQm15TzNo5dQFtrGJ2r0iNa/2gw6JnBJDLetQbxOVRBJeOA7ykwo7WLxpqMJK0h+z8CbfaOevphEGoNE2hN+l7j4J7scVEECIRqHyL/496O4NZBJ/ptfuDQjs/Ae9rH2vd6XwZemodDjyiBZs1X2leH3gZyeLszLAdPYgavDHYZ6sJG0aDU2vKb6xF4kdGmvStHjzCtcIXGJVCtOZVBz33Es84YUrDoHyuetE90nXhmeB4Fn/g+/caEsVk31oqEARlGCgroPEU5mAzilJWu/Ut1qRwEJGqpx5WcIYxNeFPnRYbB3ijImCs5F8AUBwptjKED3k6BJ/DVwel0CDxhNJGtLpkd10ZzJGM+7lnNrTs2KmkvROwX97lkWZTBms+9AZcdX8frwncxfmUvRHyvuYl75fcMKLIdte+jnNT+Y/xQfHNt37dQyuYqO4KGrF10xBzLN8kIBaTAylwnjtkpMXOVTHRM8rccF9ExJFkvORsdYYxTn+WajFU6ShWLXsGeKfW8iimfC66nClw5u9ZkxeesdX/unBzFGEjowTFx2Rva27Nre3l6bsP+wDqDvjWHPQ+IVDsdTwzjh0AH2agkThHo4Plqy7lXGFHxTuINTnxvGl0kBozKYueJOFB6OUYiecbxNT1My96X0vcgeAQMiYOgUfcqIxJ+WrPklFfmMHOwq5i1+z3vbTDv9qxB4Knbsm2j6gEsnssDYeOpVSdTK2Nfcy6p1iJDGFpi8DvYfjyy9WzlFfUeAKCKkCBKq2E1KmhaPeucnHhVVdFoWrXVtTLYFP5/cHWd6pe1FSTwPDx64Gn2/oOt7u49aEQfKYLFfmZ5Rip8y0UKkhHEPju1iiqgSoVTy3h1C4lMsFJMJsmRD3NFNfVepXdQjerKctVamT3Em7T7GtU8AIVzxwM3VIJlqiQCT42iaZV23+z03ANPuzdfpODX1YVVuwOXNSS4LW1ts+3KamT90gdntbHF3ZNNP3w0u783G488SDS7v6HDlc9ZmSA7dM04XrCa6EnR7tqwf2LNTtvW7YZVLs888ASVNLZNZTqx+4/vrDwb2erh3queitncqayh24ZCkPXDpcmzz3eFPdHzt9O2k6sX1v3mO9tdDq1xdeF9vkhCXKwXtr5/8MDT/Q//YcvbW1vf3luxmtuaRCT3OZSdzo9KOg+aofMq1RT8pHonB9HKjYY1e0OrUBVWa3kP1lTJRTLnwko397YjwWO+tAoU4FMChjMPOmE/MXlJr5V8/Pg7SNBjjv2eBBZwqGTb0BMcvd9ZymaGag9byHtokQhBv+j+0GrDE6v1+2atjpV7HasOqEDqeI+M+nxt2/sHDzw9f/zZnn/7YPPxk1kDSsTCGmto2ql4qlpNdmXIepecdp1FcV+t6YGn5a7s7BK1swurn59Z+/TUq/iwdabPY6eWXN0/e0BuXKztcbOwD9uVB56edyu3QUS1R+UZgSf6mEmnykHKWdk7equfV3knnXugTpW8lsxUVUQM4ES9EbGiY971gXpb2C3i931mfk4Kcp9YDiSkbPbPqcSENYS15BDWNYVJ9G8+7w7oo6oD+Q/A/yQB88yOTXPA0rEBydaN5mf+K+lh6UICT1pP6UTp7JQ9n5JHI7Y+xgsan3CNPn+M/+O+0fNEuyZiCOl6XTvq/og3pH+FFYXfhXdkT0mXCjfo/oxZelOBICWBp4r5A75XAA/9HoMcGlu8p3CoJ5HmPsTCqcIAsbexbMuIwY/tj4jvFQBRL0XmRLg7jkOBHmFH2UW6lvCA9pvWUGNUUDxiEs2lnxUruX+B+3vSVa5QctkAIxJJAtkX5tfMtJC+16Bky4EXrYd80zrrJM0yJj2bxsVvjVlJTrLNhD/jWRK+PrYB9VzRpohYnmvJLuWzzLtsUu6Hrce+0N6I+D/aa8Lkx/LFfZ7ZliLw5DYNvpZcEUkPaf52XMN8ZawmG4Gzv9/btTxPWRY4vqLK1RINM9eBzcgruwmeFYV1O529vSBZIzvPA2yhLUiUQTrLnA/mg3YufA+fluSDZEe0YyQbNA9xjsBCfgZJAMosAeXt0ns8/Zd//qNdDgceeMIvPZst/LkIjMlel39fssD3kFcDpcxq8OJksbKf39/YT+8+2jN9otYp8THtg1QB6clF+We9hlHtUJhDcGcfiF5DKZj897JDtJ/2Z7zRTsG0LEMZkwJPUQZKVnJ/yQDJaI0l2kd6rVlLPvQkk1ICXL1+CHY7nWXo0SZZpd/al/8ge//rn78udJAkFOIhIZtSF9ahjYtaQEEWmrZJuejQunCrJuOTjUKvDz280y/liicXjCHwtJ/A7Ex3x9EiOe9YO00qoE39GVSSpjHw2+lichNqDl4a1yGLPlL56Tm0iHKuRMEgY1Ybgc/iPGCxObzKPOR1xqNsWX0vOqW0uFIiAjHHwONg6B8ygzRWNSjW5gbQaW5w3WrDcV9tNDlate7R8REVsQvfbd0rnjrtofV6J/btH1Lg6fR0aF+8/dLOzk78flDrSVhR3cTf/KwzsKFcnwoNgk7vfvrFZvTRqbesf06T1p6dnZ3ZyfmZ955hH0hxtGqfl2JKgWoPVXJDWzmfJGQ1l2kuDhzKKVCXHRkGzUVy3iCU6uBvjKwRVAUj282W3j/IKyPYc9lo1lx6czpkBlmAgOhmy4F5o5ODZ/QsayRKjggkBF59j2+XHiygaXGZij6CXpOpG64Y2OKCZ5AOeJH0MpIJ8uVydJ7SQapl4Zr/vVmsPGjmPN5ZCUFF4dy8BDJwLNbJ7Eoly9CSeHksASnmas6+nqUggjehTYEmDM3Ee35wDB+DDp6zUUo8wHDoUSNFZcx8t/JAxdPo2aa3D34dAk0EReoYkOrHVSrspNNLNI7F1vqdtnXrTVs+PVsJrvAS1GwbN44No4vKunLJ6pcX1nn10nadplVOz+3y7Vsrhl2bU02z3VhltbUWQoQ+WwR+RmPb3dzY7LffbHV759R97lQky7aWqmC4tvfH4mv0k2o1rN0f+JpXTwZWGXS9h9GWgOX9s+2entyARckQaGl/8dL6X7+13ldvPfC0BHBwPuYLq602Nv/1vU3/8jcrfvvgwU9rVaw8aNode6rRtDYZwF3oHcmEbeZA/tbGk3vbYgivN95cezqe2Hw58yokaPZGoycHX5SkO7VHtWZN77tXNsqX37z9xvnk6UFVvz6z6smJ1Ztdq6IMd6zZ2mo4A3a0IFvYajq20sODzf76k93/5T+s+nxni83a13WzS7SoOBxxFHi1arflCQY0taankwJPotp7D/UIchqDnOAWhnGuykI+UBYueeUBXmhxMvBRMJ39IcAXDQ0/+6WD4hagl7xVJYWuJ0AtozEqz2MZLPDj/SZClQ6fUyKFBwwsARfpB+6FQcB3qLRSECEC3QgSkOeSZTJMo5EmIzTKl6g/kHx6bsYmh+UxgP09I87nLwcBeV8APBp+mhdhhL1ePupXFYHHcYBEciM6TaXfoNrT538PmGpOeE/GjuZL67p3xIM/oO9VhTXNU3MFib7LdfiMjEX1/oqGlcbpAJp+DzmYJB2vOZaxJGNcDt6IBZTdFsccn5MKVH2Gfcl3cZYzXnBPNDrdqMhBSu1d4ShdX9hIRo70KWNT0E1nyef0qKJLGFABFO2piBE1hmSwfE71yPcVMEqfSxmF2v864wL3eo69oZod+HoOxqzAs86FAleelFFLwRyuo0CZnEQRJ+q70VCJBrCCf8I1WkOCLnFvay/rOnouXo8OBcZMzydkcAyo8TdVqupbJ5o/3V8BKbETkBRC1YzmH33M/mB8s+ki0eHmjG2dEeEX/q252ltC4bO8Br5Eh+0dKvTayIEcUe2p4on1VM8u34vVkmN27V85OjQOfkt2xjPB3wpmdDrd/bNFgymeR8dFobm4cK72eJR7ko1ae41N8ka2D795Ho1P14xjT+c6Jc1pn+pv5pi9kjLSU1Wf6yaqy/fUJ+iOZAjqXOk+knlaK96PZ1bjYvxRX8VgbDzbx/olGrNRHmsfaE9Lr2jMGqfmkd+cK/YpY5W83Fdj0g+o1do7N9Anuh/JRlAan3cH9vrkwl4Oz2zY61t70LPGoGe1bssK+PXBxpx7+j1AAw0OB4euN1ZdTK1WqjjVHok3BKcI6K2p9Cl21thVvP/TZr70ZCoqdah8gkoNsghojn3tCEIBtnHGN6pwoDn2IzBAQhNjJUjmuqNe8yokKqVWzZazNFCRviglBgWn9JvMbDOa2qBRdso6cH15vnYq6XKF9C0qwTdWkF07mrkN4PTVVBE2qtbodaxJH5tWy1r9oTVOTq3aHybqwUxPz3jq/U6yWZ6ebPv4ZJu7Oxv/8qtNb26cJs8DD1B+E3CGRpuqBAISrbonx217Xac6x35xmr1lYhlhvlboSqrZsUWoeKqUU+9VIy+q4pUwzdXGg3xyEDm1Hmtqc/YAACAASURBVEG05dq6rTYdghN9OvLX6A/VtHK7b6WLS6uen1rpq2/Mhj2rXJzDX0gjieT8qpW86skWa89yJyt4CeXfx1srHu6t9PBoy8cnm338lAIlzUT3RuW8B3Bw8pTM+qdnbvfQd7fU7Vj96sTaJKaVan7t5eOD3f32sxWTZytPxvb87ldbP488OQ3cjB3EmmETcE7nOL+IafX7Nnz5yuovX1nt1aW1ri+t3mz7nmHvzW9vbf7uky1u39n65sEKgmWLpa2LtS08GFSxOv0Tc5KFUptJzKtTvYjPwgqbU2XU6VhzeGKVdtcDh3j70DveW+/jJ2du2NFPiV5XBVRgC18TxtLOzcr3eM+pr5NTlf4NYHyxcOjMe38nEvPI4F5urEFSMoFisH21bqVW1ykfy422rQjIsYcGPWsOTlLz+e3ONk/PtiKx8N2vNru9t9ViYhsM7GJrzQ1x3bqtsI9hEPn/6xNRrJ0qcrer2grLsNu3+uWlta+vrUGyX87uHj3c2+zDjW2eJt7D5H45sfvN3G6LnT1t6fm0dvuswTWoMsLugAp2k+SxnIsRoyUfxHpvc8TgPWOWA1U6gc9HjHzQk4ferZLJslPAVxH7JB36eYWVri+sLR8NGGABe0meP91Pukv66xiTSJbrc/GZ5ZDnHuBLZBLyTThBQWS3F8APluZBPiTpcd2TQIBwhnCl5vFYb0edLv+OsLPsj4RJUrKXHPTxuTUXur/mWfgo2ivCH3H/RRwkX1LEJnxWCfrCFbqmcK+wK+PkPMTx6blkQwkT6rmEOWXXyMbV+Y3XFjaIyYtRXyvoo4or3tN9hZdkG2lt4l50DDZPbRwYp+4TsYAS/6Mvcb/2+Xs6ozofsuF9XkLgVOuv6zsW8j506fw45slUbr4vqIihCoMejdmuYL/ph/dJMImYJeIax365b1G0v4QBdc6UXBMTcrQ3ZH8rWUr2v3CcrhFxlbATz6C10X7eP2cIyGido/0f5yjuWeFMnS2wks6nm/P4ADap4pqfVrOzt8f0He13x3S7hDvdN4K85tyHG5LgQPBfck19oPw5SHzEdxpsc12L+7u/MlfRMX8KemlsfO/p8dHxyfX1td/1/v7+UKhSqdh0PHY/puwjBYI1nv1eIICUA0/QATN/vg+3S3v94sL+x3/61k46bU/iwddLj6c1LEo5sKJ15D6yRd2v47ggBymrFZuvt/bTu0/2428fbAzmrMT4iXrVJhmf9gq46tBDlyCUikHAeU5Xnik7hfkP391Yp9XdJ5tGO5S/te/l14rv6xl0r2O5KXlJ4EkJrowt2dtN91u5Xy70J4z7MJ7lY/vY7/W//U9/LqQso9A5CPjQrDgrxKi4ao1kVOgwRQeOO2+pjMhZ0y5osiOCB5hRzkbzUZVx5jJK9a/xIE3O7uD6GLGpWuPwiDjiY2BIm1evKYLsQa+lnFhJkLniyX2hNG4pfoERrnfsrJPw1uKwCHw+Vjdpk0ggS8A7mMnZelLWcqwevx4PkwSjFIYEFdlLykh15ZQrntLzpbnVYRHA0KbUht5Hf0OFm75TLtpWrTWs2zmxq8tX9u13f7Qvv/zCXrx4Ya+/fO1Ufy6EceJDa5ebEaqqhuCiB+Dmc/vrv39vv/78s5cyYmDgdBm8GLgD5vLyMvWKotoi80b6ActUOTwvP8eOqRX9gTIFzSHAuNxnCMDvnZoNqyoqBZ7SBqDfT9oH2Jz0xiG1qpgnfnPPWrx/ShF/lZLz1W0qAW83W7ZpVBJNHcIBygSMhlbT6u2OAzYqcJQ9IqUiYe5grrKzxXjq2Zhkf2GIbkdT7z9EJRSZhnuwipCupvu5ok1ewX1JNYYiz+YOdXoYERxaJUoR5yzPe55AgQdP6jXbzOlXRFM8OejXiU+foCVVYJuSLWfTRNWYA09kNCShRgZUcrqIXpG147nU/Lm+25hzQbfr3u/n5vnelhjAJbPn8ciWj6NUtUfVEoZBvep7wLM51ys7abR8n/BcLXolNZq2nE7cIYBhS/bmYkT249gMQ5sKs+HQqpdQ3/VscHlp/esrW8FBnpWcERBijscT29482PThzsrPY6vSF4M5JF4BfQuGfa1k09HYsz+hinTFjbxqNK1FdR6OpX7Lyv1+Ct6NZ7a9e/RGxUYwZlt2A6v96oW1vnxtva/f2ODNW1vVyjbFiULm43Jtq5/e2eRf/mLFT+/MyMqt7WzbLVvRGTpdXaXVdBq8HRkxtYaDLqe+oxqM/lvQQC4XHsygSo/A3ng6scfRo2cEd6DLWG6sVq6lXlrVhvWHA7s8Obc6nOnXZ54N6s/R7lin2bVGrWnLEvsBbvgk32ajJ9vd39nm77/Z5O8/2frjr658VruNLTbJCBLVHvux2ms7zR6+0SWZNbbzQNyMRIKisNtm3ZZQqxSbfeCJiiffRxUoKw8ZGjoHAjIREAt4SsmyTsnRd+iHIaMqBrIk5yWLo0EgUBjlfTQA/Dz7GqZEBsYVg/qcQ+87lh1WchCKMzeCTumSYyXd7w1/V//I2JFeieBOxos7KjM/rzRmNHz4nLJrJF+jYeIA4YgjW7JZ+keOeMlUXef4evG5NIcyKuPYIrbgGovlNFXR5bOr8UXMoTFJr2k9mHcFa6KuY6/snZ/1uusfZDTrIXrK44SRuO4yOD2wQf/CrBs0l9L9fEeGib7DMwnsqUJVWERGQ5wPZadp/vQZPat0nu6p93UOIhiMa7/XKTmgqMBTBLmub3MPAv4WNtLei5/V/Aigy5Cl+WrcGwK8uh6BJ+2hWHGveVLgxbHAUeUK1+W7CjwLvwrPOp7apQxhGYb6DNdLmDDpTP0c71s9o549Bp7Suh8SL+KeFJCX44Dry7gSJmPfESTSfuW3Kp6c0isYPXL8aD8rs3q5TBlzjsGcVjgxF3B/qvEIfMsZIUNEa6Uxxuc/ngcQGIEtyUnth/SdRPMMBtV6klm/nweouxbJcReNNcfdOcta5yPibmFc1o/sOhmrwk9RHusZtG46S3oOZXwr4UvX4hrKapdeUBDKcVPIbI9YXnJa54dqJp1/PYOeNc0ZbA8HxyOY87DHyLz8R6rJKL8kN7i2Mht5Fn1GeoffvM6+4bM6S9qvcV4kB7RO7K3jsx3nU2vluC47DLiexsO9VZmnQL7mll1CoovOrvdsyI5SEo1Oen07bffs9eDMXvRP7WQwtNYwBZ6qnabtvGIsJUMBJMCJBJdIAmKd6ouZ05WtZlMrliRZkaiWHMYJlxa2nE+9Yr9ZqTnVFxU5JMawLPRh8rWuVb0/K3R2UM7tmlQcNa3eaXiVFUEIgi7OEEBVfStlXzv9GAkmBJ52aw8m1ei9M55baURP0Inj+N3T1KtSqBRiXIxvudtYyyo2G80c7/t5p8KPfk6DjrUGfasPk0O/2j+lAaFVWh13hlC50iAA0el6QGZxd2fmfZAebfLbO5vc3liFYKXTbCYn3YYKK2hZGjUrtRseeFrhfCHRD/samr1F6qtMFb33Otgl2uZ9xRMsGaxpteJYvDNLPR7mm4U7ojtk35OotVxbp9myYrPwAIbjuaLiPZ5K7b5Vr19Y7eLMyl9/azboWuXszHY4YNaFByMJ7i220KdNHIsTECShcfn8ZOXHZ1t9+mTPH95bcTeyaqttRbvu1G3ldstq0J1nB1EZ+w+7qlRxOsTa+YlX0lU4QvOVrWcTG99+stXdJ6+iWtx8ssXDfapEyo5P9gwVUOwhEinnVLuepsqp/tffOJtCedh3WwDfxda2Xn2z/PDJph9+sdXNvRU3D1amOrZqtnIKvLKzgCxyRTcJvq5rdqmZt9vfVMkjf6k66fStORj6/iDXxQNPm5XtPt3kHsEzayBv2N+2tYUHWgrrF1XfK67Lc5KmbDfXsVRd4TfghOGk3G1TAJKEQXfy0me5sLrTLLKOVbNaw3b8R3Xbdm6VVtfPa70/dFp13Gir6cSW44mNPtzabjL2BMt5OdFJdkpVa1bbNq+Y1XKCasRAkg+8tllSvcUebdi20rRdq2OtFy+s8/qVVfs9z66H4WH+PLbZp1ub3nyy0ejZHrYLe7SFPRXlPdUeNJOqeGJeOeeDdnefXODJAmv6kiSM5vi0OPTPO8aeEVsJJ6R5ThXCUedI5go3S8dRERxxi3S1ri1sGxMKpMdTYvPys8QHzaPwrZJudD3JfOFJBW8UNOF+0oNuXyIrcw8d1xGZYci/TzJFrpQTVhHO4n1//uyUFYb3Nc2BKunQY30esZ6CZxqX9A/flW4/ts80t9EOiq/pdZfDOYgV95x0X3w/YthoCxwnKR7fRwHNuP6ye2S/umzMrDTaM8JTUQ9rzfit8araWXOmcQrTCOfoHtLD+ny0HzVG7SHX6/OUtHXMDiL7An/U3n9LYm8OJGvdNL98RjhCPll/nsCAJWwmfOh62UqpVQNy13tsJ33LD1SPTarxs984OcJToNOvgTzMLUCEw6MT3jFUTnwT3tO5Ec7j9Rgo09wc8Pahh09cV8mBuL+0fsJujFHnOgbuhO8intT1HAaFRFf+jvsx2iD+/c8SY9PZI4lE/g4qLvl+fEbtCdZyuU7JjlyLKm3fP5EBBf2Uq8z8jJP8kZNv8U2CJbR3/N6ZlnOPgbPtrERGzauei8/zPSqeGCcVT1pLJTwxNslJycZjfeIY3fOKql7xxA96tlMv25tXV/anb99ahyKH7cb9j8vl2pO3YRvStTUvyEWnf8afBRbPiWX4/6h4+uHXD/brx1un3RPjA3NCkhnPjQ6Vv6rkLEEpOJWeOQWe3LalSr+UfM3aW5KzOquVUvq8r4/oD7P/PO63dP9DiwTZFZI7siO07/XdRqYST/OZzjosDtIRFERoLaNu0XWkF6ON6efz//rf/5dCD8qE8gH+zZspYy8pRl7XBudvLXC12fnsIGjTSVG4AqIMLT90JdOAOc3WMw1Lk2PQFRbNvHjA4MSDH1yCxpuwrgAvyRDmP5yryhqQItPYEVSik0mbNdFdkCkkgxdQpgx0CXEtojZ0VDpSqFIMmhsWUKW0CiBJ2WtcGqcOF2NQRoTmlOeLzg0FvqQspTC4Zlr8Q9WJr1EpOenSZk1OHZwbmhPNm6Lo0bDVc3Ndd5rCGVvpW63etkH/1L5884199c23dnV1Za9evbAXr1+kvjqbjTvBeR4Myz3gQuhDf7bZ2Pvf3tm//re/eITaD6OZVzmdf3HmFWOX5xceRcXR6ZubPD3Ky+FczxFfFx65iZvWgYonva5IvYSWO2t8r6ReYEnpYoRoZXZW29D8du2GFe9RwJSyIpdO31GfJGdkOnBkXNIkuLB2o+nc8itkOyWZACoCrPR8aifKvUYL3nQo4xqH3gy5R4+AXlEt2Xw8ckOtRgBhOrfdZOaVOBiUnzXvy4En7sdcU73jxkXOCmac7GfWm+t7ieQO5zGc5cl4Zy4VeCLYVIeCrZpo9qaLuW0IznpT3YrTNbR2Vc8Y5VpcO2XHpWAA6fDQp7mSD1RinDkAK+MZ1ms2no7ckKRZ8N3o0TZkm5UKu72/sc2E4PPWP09wo9NuWh+6QoD7amm9omzDk5OkKFp1VwqL+dQzUAe9vpW6TecJJ/sR45CeAFBqrNudVMlDgOri3JYoHII27M/HZ9uQHfr47P2Y5o9P1thu7KTZcloWOOK3tYZnGnbaZXu+f7D5aGIVeh0hwHEsNBsOiJj/jVdWDazd6liNqsybW8+kJHC23ZQ9WFR/eWHlywtrv3llF3/4zratus1Wa+8JVpstbfXDbzb/l3+34sffbP38aKvK2lYtsn0arvDX9arNkXfwzfuapf57Rafp4AyHC1VhZKfiBJiuly4b56uplXZkm5Y9u6/X7Fq/1/P90e30rVupW+10YLWXV2anfVu3CJx2rdcd2oDP0bwa51huMjp9frTN7Y3Zzx9t9et7m/z4vRuoazItOUNZweMMwlFgnYZXTbD76PW0qJgHnqZQze12dtdq2Gy1stlu7U4m9XhKFScYF4nSS04vOQUF1CQPkN2S3+zHPZAkQzP8OzrvorEo/SadRw879m80gqI8l2IliK7qA8am4L7Ammgi5YyUXhSoJFB4bKxF+UXVl1Pd5OwxOaCjThLQFhjht15rBiopAXvGLj0jB+UxeEgACTqflLxwbMRp3kUb8Q/A4ncoUuOYhSUEvDXeaPS5TtwdMmJlNB2PJQJx6b5oAGqt4rUlf8nQRweje9g/Hz58sMfHx8/oATRujTleO/UfSNXEej0aDtIb0vlcQzhBgUcFJKTTIkCk1F5gXbgsOiEiwNb+jL+5ZtSLAq5xLvhbBhLzEmk8eL54f+FBOZY1t9rDcS7SuhyCspofjTntx0SX6fKo2/V5F50CgRkAvtaUZ+G+en6thwJ5cn4LZ/k+yT11JAMco2QjH8xy7PTQPtTrXItnEjDX8+n84gDUvoz7JBq4mlM+J5yIzOB5+S3DgWfjeRmXzjyf98zjTIfN+FThxefBLN1u35c8fS6tvrCgDBe+ryCbqP607vp83DfaH7Ua1MzJ+GMs7IcDBk30EZ55nwM1MfDk1VZF2u98P8695pTfCsRrfrTO3GdJMCHTOmrO45pFmXx8Pn9v70tvcF/mQ+czGnca23Hil/SF5E/6TqqQ5Eefj1Q67H+Cq/z4ecgVsOmsI9uSMaf501lVAgNzx/XYIynDfeH/SX7JKOa37A4FwPkc19bZdJwWHED8W45H6QY5B7g+cpG9KF2gMyQZIl0mm0/zLRnhNLhUI2f54rKvluiVuE+r3rCLwYmdNDv2YnBqLwdnHnjq0uNp2LNyCwd3YsugugcMUoDxsAu2qeKzB20d9HtQvKwSZTNzTNWJ43WooKErtbIHwMrQ8WRauwYVTc22MwuAf2F22NSqtqyUrNxtWed0YEW7kpxvVGlIF5KUhcOK/q1FyVpct1zyfrCsKZRn9ce5VZ4m9vcPf7MqVQPLrVWXa6u60zVRweHUblfatqB/kffALTu1M8lEpV7LGj0c+h1rnpzartWzOQG3Ts/anY7hEHA2hO7AFk9PNvvw0YrHZ6tMxjZ5995m93ce5Kr5uaf6q3AaQJKpSAAj8MT157n/LDSD7BcSrMDizKnjGcNRRfIo/UNqqR8RAeFyyROahvOtUxNCn73cZluz2Nl2uXKsXgWvEiBjvEXFyrualTp9q7x4afUXl7Z78dpKg741ri69MbetS963g94649XMquuF9zSCxtrtysnIdg9PNv75V7v76Ucb7OpeHVZ0207dVu12rXt64msJrf/Hhzvrt5OOB4evWyTZ1ZxdopgtbQCV4+TRHn/52Tb3N7a+v7Pp7Z33sWIOCGBRJeNVZdh+JKQR2Do7tfb5uXXffGWbfsuKPhSYjUQrDvnffGHN6cp++Lf/1xbQA368t3qx9QQ8EuBgAcDWfSqxT2tus7nzryhZHVYDKKamC1uVtzaBGrLesk5/6HYUOocvU9lkj494YK1gj5J4AI1itWLLMgwCWxuuk1zgh8ATZ5D9t/dbbJOd7T2Mc48UAk9Qo6ceTzVPxqTiizX3ftI4zqC3JIBU3nivsCqVSJ2e1ekXxlmYTWw2HVvxOPeqps1maU+7qctKAk+1asvmtrNBrviK+DHqo916gXVj9VbHilrbKww7r15Z/4svrdxre7B5PE79mDf3T3b7y092/3hvk8rORpW13a8OFU+crbpniZY8oIftPmynzG3+E4aTLnA9x2rKd5WdexF/SRZGXSE8l/RzcuwK20nmSpZCI8j10/pkB2/oiSS9r8+wVpLzqniS7BZGkS+J70oXCHtpnmUrHPR8crDKDmI8HrQikTj3KPSE1kx15jqLMROmC3qF8cnG8sSq7NjnehETSafouSKOjXom7dc0h3p2BdOEG+TT+j09pdf0bMeOad0/2h/6W9hCmE+4Ma5F9MtJt0oPMl72ivZP9P9pHfRsSk7mXqKC5/uqWpKOjddiPMIemifZn8KUfF64S85i4VXupTXRPtBc6tk9qbVU2id3iZJNuBW9KbzEd729Q05K0b1lH2t+4j5VD+Hfw2H+LBRJUgWaKaoJcjAGrkFS5eThyRO8hX9UXevYFrydix4iro9zCE3nwV+aKND4bMSJ0a4+3qfq+xpthGgv617H86vxcO8oJ7SOOi+iY5Sc0T6QHNHaChvr3hq/Mx1lbLjAv4ctk/tmpzO+sg6+sjCOiEdFs+n4NffP+oweDyxRObTkqZC4k/d8HWadnODFuGW3cH3HpthiyJQsM5Sgxnvax/hhHh4e9j4WYXbWRM+o9Yn2S7TfhJFJyXCZvk496RjP5UnP3n7xwgNPDdTbZm0UK0ync2dkurq+dt1M8jtjYd7v7u7s/fv3jj/nxBVyHyz25s3Dk/0HrWTunxzPePJ09j/hz2LMBJd4vhSfwFefAk8pRnGoeCJpD7805zbui3jWN6utJ87Kv6BYDussPwPzrQCeMLs+z31/z68hGUHF08HnJHsh+Z/dBqmnscf9rbmP9leUK773/8//438Fme8NEBxpDMSF+q6wGhUGy1RVogPPg8iYJPBQryeqI0ruAPqEFpNw4TUySHIjQRrLz5funGTg43FqrKWB8h0pXynK9SY5dGS4xUPN6+4QD4EwTaIMKAmR5LBMzfcAXiyEb/hqCrBw31iayjU9C3qVnCLRcSTFqqxUp2ILFTka+7GhypzJ0NPhjOBAzkDNh4NDnMY5+ybOE++5M7J+iPZ6MzJ3bKX1cEG/KbnDXkoKIwo4JefDaITgRamXbLvb2NI5j6vWbHStBihapUP39uuv7Otvv/JKp5dfvLTT87OUCREcu6oy0xrxG0o9nuH77/9u3//1b8nQr0Lz1bFXr194AIvrKzimPaDxIwR47gR0UmYy4EfgsNilKguBVQloGealAuWfBE36ToraO8CqmI2XaX234iWHUgOHx3zh1XANjFQCAwSfyErcrr06yBoVzxQsV6Hhy+Mi85hAGAaic7Q3rajVrNXteQNiMv88S8jJLxJ3ebOamicuN0vb0Cx2mYJP6/snW9w/+9qMcnC1A9D2s5McPd602SoODPlxyo9Mw4c09LM0Wnimpqp2qNLhfEJRVyHzMWddML+My6+bwYYDJSqD1ikrnPsxl+ID52wgWPntirCEkbOySqYFJBubhs8STIxzsl466J9uV/ZIhuFk6nPC92uVkjsjut7Ut+TBsgE83KuNZ1eeesZf2b+LY2BweW6NQdeqi40Vk4XNJhOvpKHKhmxajN/NsOeBFqgM57nhcmlJ0+SVFciBd7e+n0qsZRaiS5rHFxUP6K0v2ja6f7bp47Nnd1XLNVtiSFVL1uv3nfqEMaGg6zQGni+9t9N2MvegF/JwUTJrvbiy6vWlVV9eW/vNayvRF6rXtTo0e+ORlcdzW/74q93+3/9i6w+frEbgH+q6Zm4cjzFPFRt7BX531sMKm1ZL1ul2fQzwyRKkgs4UChl34NnOAyiz1cw6tbbTE1KefjU49ecpdZrW7bWtRbCy1bDqydAq9BQ4PbPm6ZnV+zW/noeCaQo8npnd3dv0bz/Y3Q8/Wv3DjRu4BDO3pa0bxvVGqnhbUllWSxkeZJwudmajzcoedlubVMwWZYBPYbOa2aOtDcmU+jiQdVn4eHq1is2XiQbMDeRWqhBIcqTugULtLwEsOaBdyVZpwn3gzJZhJTDitJWh79E+0zH0xYsyJeoCB3G50aLkTwQ//I3s5XMR7Eu3IPNwshP84LrH+kTBtBgckq6R45/zL6ewgJuMoQTOUjWEgKzGLwc+wfHfMzqkRyNwll6LQFyfkw4WIJbuU4WG7hsBiMv19fqz55de5vvoyDZZ76HShe9HI1FOFRnY0qc8L8AwOul1bT6LwYDe8WSHXIXE59+9e7fHFO7Y7CWqT6/QniUjRfrIMy4J7GfDW4acKk6kBzVm1+cq8c9VAtqz2qMyYPZGa3agat9yf2EHOXi1tjEwJYNWelRA3YG3U+Al/cAe42+to/av1kmBF+0DGarCH06DGjj6dRb34HN34LPWfaKudjZM0ZDlgInmiTFwfrQXFMSgObiMc6jdtO8FhgXUGStUhQpWa0/qWWIAStXqek3PETGmjHk5qfi3O//Cj86SXsKJqPOnc8M4OPvJoBns5RljkJNDex6sioxwp0+l4rKcvYvMIGit+Y/zLse+v0aGfJ5X7b3oGGJ/i6o6nhXGofPO9xlzNPR0j2YjJTXJIIwVRu4o2ibsJYNHZ0XXhKxHZ5ggJM8NFYj2J9/ttHv+mVSFmLBsktlguoRZhPN1fd0z9VhKQTP2mgff0KQZ93gflMy97meknIy8FJha+VxLnzBvmjvphCgTtc5RPqW9fWjGmxKcVOVUWLvddWpFJYilPZWCqzLIdWaj3I37M+6vY/3DNRQ41rmQPtI+5N86I/t1yZjMnYchq9GDj7n5td471n06Az7HWfcR9CFo4UG57c77//D+y97Azoen9vrs0gMOsB6cXJ57lTeYbHB57Q4PyVDvC4X/AIy62dliPvY+LZXZwgM+JHCtHKOXPCBC7yaCUXyeoJfLw2LnOIXErWVpZY12y9eBhEdPlMv9b7yCpd+1xWzuyXWcZXA7doEnZ0ExWGycKcGp2OivCcacL2w3X3glyubdu1RxQ3BgRXZskWj2CFg7pl56T1XwLnTG0GBzzV2zZtVuy9rnr1xHMRbvP9VpWtFswF+Y+0x1vcL96eMnqz5OrHE/suLTg62nUxtPRk7v5s446JKpPAOb4Txm/utVG61TD0nk6XwyTVglJwv62Wu1bL6ae0JdBVaE1dIIPQ9rLaego9+T2xkkFmFDYUvTB4p+QgS+6okanH9XdlTWVK08OLHGl19Y4/W1TU+vrN7rW31wYqVWy1bbhMe4NlVV6yLZbBuqhaBFnM9s8vGjPfzyi89vdZMCpAajwaBjldfnVhr2PADPnK7p65UTQ1gvJeXJP1Cp7mwzfxJB2gAAIABJREFUmXhPrOXNrc0/frDZ3a3t6JNkOzupd526zR1+Vlit3bddo2u7etfOX7yyypdg5L6tCBa16XdWsYJxzhY2ur+17fd/safbWytGE1ocOeNAqdGwFTbZOvWkrTTr1u51KS+21Xrp/afcllrMbbfeuS3KmqALSXijlyo0hOzf3uPMA6t+PookO3e5whfsNH86JG6w91z2ZLpL1m0+xweTHGLugM09bSXf6+2u7QoClyTXpORLbKCyV1KZPa83Nuj3vXLI1xw2jkrJlqWNM3LUJjOXF+wv7zebqe/d3iyXbVBueoDL/8u2OVSVJK75uUAnlEnmxDnasXKta+2XL6351Re2GrRsMcdnMbPF45MHXp9++c0eH29t0SzZzXJkn6BbqFc9EW+KQ7RaNlhY5POB3oM9q0RbOWqR+S43aodEWrdRgxNQOCXiF/2dHIzJ0tfnpNOjj0N4yoOqORAgHMe/p8ulB9r3uGQXGCAK21eDyCaSbD8eE/+OOE1+NmSbqMxcb+19d8lXQfViHHfEAOy56OBUYosCQugH+dSkY3h2OUfZYwrYCW/+HpbUnAtP/3+MvVmvpFl2Hbbii3m+c96bQ1V1VXNqArZkyDZNG4ZECbIFPxj8l3zQkx8FGAYI2HowQFNtNsVuNruGzMrhjnFjnsNY65wVsSuUtJ1A4t4bw/ed7wx7rz2tbR3Hz/pa1o1RF3lfH9tv/EzESL6e9XbUocb7vobkQMZGXuOIBTxXxi/T8WSfXMQxGic5mYY+U3/H+NKfoVwz5bLxl/dBnCfbPMZhtgc8Tu8F62XbL/y596NlH6r3pnAY14e+rFBRYj1se8E9nvwMEdvzNSf+2z6zvbEPgmVfU8QYEecweZX+GeJUfoaBIl+XioGJ7Me2i/GSfAQUSLmPrF7PWELjlC8uJWkZT/k8egzHton3iPeBkqwDVrb9ZnzJ53QhgRPk/BnbldFmOGDDZJPR96VYefaBmi1JyUT0ZYcqouMABZ/FPTXTeqaKU/o9o02gz+UzYbnoQOiKvc1D4Uk8Z/oe/U5ZRrA6iPuJeM1nj/ooro/nei8fM9bmZ2w70M7e75McjOfn6XdbMLDJivPMRCZckf3zXhsHrUQ5XquCZ1Dfo38pJ/pJ3jAhqLLBH//+N/jFz7/GebcJrBYYD1OhQaPRwvX1V7j55gYvvjxDr82ehBs8vrvDf/jVr/F3//AdxtOlbDHt890Wv/n2Lf76b3+DyXqHeruHtZgrUlIax8feUfR5MGjKpOLZ/Kf6N9qI0faWjzoHkJxIpgRRUuE2GsJATPDSWuW+yjGY6PNpu8j7mpiGwUHbTUyAsmzi2WPitGXsnBTV8jOzr1WypayrvPdsa3i8ce0tv3XW/82f/ekuRdqSg4DgUUJOTuRUycJIHy/M3y3UfGMqKjarlxOEztH1LjVOVUUS931STppQHSDIGOECsOqpyUyWXL3kzeqx6DDkwJMNPCtoC3tnF1oQG0BZMHDMHFs+ajlz/tCgkU5OP1MUfhbAdKpHh46M0xCI8kLyp4NXVvL+XHSOOXro8doxxEWxMPAz8iczYqIy8zz4NW4MzxfnPo3jkL1iBWiB6rU1aFjQKMrZl0kR1VAu6iw2l8P4pHON65c3+Prrr/HqzUtVO51dnommS07QTMPCDadS2NAsks80fH4Cy5a+//6tAk98v9vr4Pr6Cm++uNnvLWdQ+PksoAjdJJgzXYN/t7DOMnM/d1Yg3vAl9pf5CRXMIfAkSo7cGJsHjtU+otNgtUZ+lsZmjd18qd49a1Yj0bgttigxK5G0cE2W+1txJf7TJcfLnk9sUtxsqKqFzW35eUp97dFSIZrJAilYoKornj2WKpMT/uEZi8EI5CPluqR9knqc8fv1PSBO70uJkgudfOdUtG5ox0qnHTB5HiqrUo7WSlk9eUQpVw4VDWYgzFnqBLyl4UTONd1D2Qu5mfqWVA8LOV75k4ZnUrYLCUD/znm0o49Kf7pZKXAyXs7xNBlhOGBwLQUSG5zPag0tAp3lRoGjJqNz2x169aYaT3MOSZHQOO3h5OoC26uegnXkz6csmNFRyybMmx0Ww4mq/kjdwcw4VjZtJhOUaIyzmeJyhTWbINMgJ8imA4GKrlZPvZAaDdHosdHy6OEpNSPmhmMGMxsPN+soyG/OyjGWu9LwG08xf35WIIyGE0uZl5SRLy5RXJwr8NT96guUTvsokcqFMnc+w/J+gPW377D4zbdYfvgk2rxNochVanpNBUEHGQMldH7wtd0OQzYq4Nlg8KxSFU3GnPtklagYOdc+l6SGJNUEq5/O272UwVsuiTKSc09aGRrRxdkZqufnaF2ciZZEHX6LMlbTOXajCerMyv/hLT7+9ncovXsvg1H0HFgr8EmZpBJ6Ng6m40EmfIFVqYwpthhgh8FujQkDVkeBJ44pBp6K5TzxymdHOR2pDrqQclAVgaHHjuWadYmacHMfZ6Xss2T5oTOQ92tWEnt5G4FzNDJ5j73jnXvLPeMiB2y+GINwNnJ8H+sQ61QHu6wnbFwk52pKlvA//753hlZTc1/rvThOAS1RjSa9YJ3I37m3CVYI5Pdz4UrGoz4vfj/K5qiz9/onZG5aB9rBcAzoLd8JwhxYc0DFelgGFXs2hPHzmfz+sa7wMxpIc/5iNQWvx/c47wSllIXOCpITcTZTJhMxA8dNxz7XwkkRvL7BoKvDGdi0LrZx6Gf1+IyvDg7z5Pi2EWeHg40V7xO+3myl6xtM2/HtsRjo8d7R8PD+53NYJ0cj0/c2jorYxzjEujSej7juXmOvpdfG39e8bA5BrbjPfJ06dWQw/jyXe6CcqeIElHM1NxtqW6YxC9+BJzvC7RwR1kJK0LFBx3vFIJpxlx2RxnHGZdwfzhbzGfTzpnmJjOeHzK+9LGFPU5FNO9stySOePVe7ey9EOeazyqCQDOicbW1HhPehHTuee++V/fNmarN4NnwtO348Vq+z10n4W/R9SZ8bU1n+8R40nvgvBjN8L+1BVlMfGa6ec+HjbXZQKzkgYRHTA/L7PGcMBhkvM/BkI5xYtcbElFzmxfHF/Skj2FRqCp4cqo445iQP+GxJxmj+SS2V53rJioecYW69Ydnie/p7P90Tab58PiLVHgOhh88yaJqC2lEGxP0ZZdz+TGR5yPFGx1t89nh2o60Rr2cZ4fmM+yCeST9zXEc/m20c3+MYf9v+Y6CJTiwF1ESpnIJAp5Uazvun+OLyGufdRLndOz8VbmGlTP/sMgWeeOEy+TESvRO5e3ek6B0NsJstVWFSIX5WvzOWmWkxUz8cJgxlfEpnDZOE6OxX8KlIdhcp4MW0kW2nDOmxzAFXohjtgRyUshyh2TwjZXO+f2k8xup5pKqZp7sHnJCOmjiTCWwMPDHZh5wvcqiXsGJgljiJPacI9woW/eywqaVeTJ0m6cvaKKnHQhWVdhu7Zl0BqEaPVHx9zc90MEB5OEZxO8Di/a3oqEfsx7lIlNqVRqLWYyKc6JnJAFAq4Xkx1B5npZMrQGm4G4vQcb5kn51GHRUmVi0XqG226BRMDmOAIFWDqo8SAxp0IHEOcxIb06P4Jv0JqnjaMZjXR/nVS9RevcD2zZcot9oos2qz1VJ1k/Y/e0socedEzhnSfW8XM+zYr2s4FFPBejLBesr+X6QPrKDy4gz1Vy+w6bDqpoJuvYmnx4HWN8o0723hMLYynUyxGgywenjA7OMnjG9vsZwMxehQ23BfpGoNBu6qnR42TMistdHun6HxswtUOx1s6o1E4ccAHGX2aIjZ0yNmv/qlKOdIBU4mDfpKQIr2Wl3VU7VOX8lk3KtMLZMcYNCV9JG0N+epEo5RHiZzKWjOgBzWClK2R3PZX5IF3O+ij0/BAsre0jL5K4TR8rryPBiryBUb+okIB2TWEe33cg0b9Qlcq5oqUfkz6MQkAahPbZVsL6S84hlTz2MmX6aevsU4OdYSBk44Nckx0qjW0CyRcYSJdKwAzL3weMaUrkyH0VqJnAz4VesdlFs9tF+9RuOr11j3Wa20wWI2xejuDsu7JwzfvcPjwycMSys8LCZ4oC+qQlrzBabE05VC1WZ8ZsoksjTQrjWG4LNzDqjz1VOOtk2gA3TysAMpdgIaL0SsRf1D+8PylfPgBBLLaut266Mot/n7kj6ZHPiX3sjUdpLdOdAX/UvWxV5TjSH8O15r7ikn9Or62UkvPZEp9KNeiDgx3sO4w/iJ34+YIOJd41A9X5jb+OzWn05ckxM+JzhF3Xr8bMdnPTpv+V60LY511vHc++9jvefX5QzP1c4O5Bm3GS8wYOzzZ51p7JDmOD1BwiLJN2Q7yAlsUT8bh1mGmeXDNlicZ5+1uH4Rq/s5jvFBlI9MtvB8G9fFPUQfF+cnBgUjzjcmO7YR96+HNiwRQ+33GZlWlqnwQbTUOVFUYw7sO16j42vQheI2G5qH4Ef0/vacRvvItjdtROIz21v8aZ8z8buDLrb5HIQ6lgf8OwaUpXuyLIzz5T263wss1AjBsuPzaVzC6x3bcHqunBib7JuUsE457j0Xk1Xj3tifbVKcZvwebXiPk9hjj7+zn0X7xFVAuVVItC1sR2hPBDYaByNt28mmzTRzksmZGp34aW//1Op7+/YYm3OMzXZLviivp9uNaP+sN2jVgT/6/W/wR9/8DP1mVRiDgSp+ngGW//qf/Tf4+o9/jvZ5DbPhA8rzFbbzFf7vv/0t/s//8Eu0uqkAg2d2sVzh2x8/4G9/+x1GrKgu19QbkZVOlsMsvLHMV1LCNvk/kq2SsGi04x3M93nhZ+wvlR9sneIO+k6eS1FSh2Tj4/MZ/RRMGBdts6r2i33ykQKPmT3AMQsGIfmsnBe/5nMffS58Bv7t9+Lz7M/n//DP/2THRdChC40CDT6cccxMSwVCarU9JQq/xygYS8w1cTnw5Ay1RAOfDDDekMVQvMZ4MlEpmwzXemq+53/Hh4e95ywYeA0usB15USBbeNoBx+vxwWm4O9pIg4TXogPfDjFGDI83rBeSn2W2E417K4SYRcB78j2OR0ClmpzVVj52ckXhZKein8nKyxuK4zbVDX+PVEs++HGxU9PXBCzdV49Znn6Njh0HsuiEd4CHgI0H3AfCJbTNRhdFqQnsqqjX2ri8vMRXX32FL776UsGiy+sX6HQSLYCa7rGqjVRZ0+neYWehxvsOnh5k2L//8Ra//ft/0LO9uL7CNz//UtVOXhtufDsBY4YAo67OwtHeUGPVPVcee8b+xNngefVnGHhiJZcPgyue0p7bygDVnqBxKC731EyYPavYOBoERjQYmfU4nsjA5MEuVUrKxGCQQ1lS0mnk92aVSaYpqFVQsKFtq416u4WC2ds0Hiko6BAiKCWHhx0mm1XqMcQ+T8/s8zRRk2L1PEIJYzbXnYwUnOH80+AQDygtFWVwJNAvQzMDTtIJcI3YvHg1W6RgYc5Q5ucVeLORyOdSllly1Aucz5aYz5MjVuAyB54EohjgYB8J9RlLwJCZiQZdOmeLxb65uzjxWe2yWWI4n+J5Mlbw2eeNwTQFnugEWKXAU2k2URVMp95Eu9nSnJOCpX11htOLczxeNlBZbVFjfCo8DwM/i4dnVAcLOR62ywVWo9Q3i1mapKVgZVPtrJeCeg7sMCOOmY2kdOh11VeKRuDwboDh45OcYI1+B2jUZNB0b16kvgKbrYz/yf2DmhNz/OyRVSpqWLGy8vIcpdMTVG+ucfLNz1CwcbT2T02fm77/qMBT7cM9Zh8+YvT8iE15h0pW+gJP3GXMng7GzLBaETCjE6XSasi4mqyXKei0TpVIokrYAa0cKC6vtug326kRd7WGeqlAg1WQDJa229iQLuOkj9bluTKOK5Rx2w2e7x+xHk/Qo1wfDHH/9nssf/ygeeCcsXEyDUjRfZANhEZSnQkM3BdbNQcmjc2wKKXAEzOOVyVMKrt9xZOCdWyeze/Xq6izETO55E0/webbGaQ3Wx0sWb0WyoUte2SYUS7mnnfSP6EJroEwOYwpg5ycYP3ia1LG+TUDA58N6S81j3f/uJ/2ipGSzlRpznKKusbgzgaAAVkEopSFDjbxfnGc0tvlJN/53QheDAxMdbYHD7kMnrJWVRPT5BiIzxTBu8dr/ez3Ikg9NiriM9rYsl7m9yzfNd7g2LbBE+9FR63X8nPjNFh1cks0vGKQxoahHbwsT2dCTdTN1IEso7ehwZ/O/PIzGQB6T7A56z7jK8tcjyWCL15HMjvTTMW1Nqbgc+8dfhlEMnBpo57PZkez94LlsvVeNEB5fztIjPGOAePnjJU9GMsBIc97fN334/N4L/iZfAb5OlWogbL3QnQgEJ98zmg1WGaFiME493p6PWXh8dmYYe519r7yftFcZaqcuG/3hlKuCrcB6Iojz4mNOWNJf88YLl3zgF2P96/Ode6RFmWUx+c96XkzflQSV85uc48rPpuDQF5TjpvnWMZkqBrzfEqvZUea18SyRmuTA1q8n/dq3Lv8vmVLPHs/OfulVFG5x/hHtJPM0vdaen48Xt4zOTCT04UBGq0pk3qIvUn1kwOOe0M4V5DxbwaeSnS0BipQy07LGwaPfGZ3rHRRc+RUeZj2I+XLIXhF/a5xSV8kp9Hn9q2fJc5FPCceRwoiJYeXvsNEo2zvMGhJJ66vb5y+3++Vyj7Zz+t7fBYPz3ZwAHiNfV3v53juvF7xXMRrW996j/KaMYHC9oVxXzzDNmz1XrbZGJAgTtKzFWUFnniNk3IVJ52eKp6uTs5kb5Bqj4lbxMyk5FLGL3upZewvPEcjnXJgOlY/1tVgqOBTs6ARXlFWL6l2iO+J7Xlv2XyUF52WMEuN/Wj6vb19RIYOYmfuASb7JH1/ON9Knub+CRVs5eUai/EI5fkaNdIg3j9h/OGTevywd2t9w362W5Q2yUaQPCBWohxjwKHZwHq2UPCJ1SbqmVEC5qQL3G1xWs0Ubpw42g2s/GB1eqep+ZmxYpkVTGQWGc+AuwEWd3eyZeasrltt1IuUVV1r6gMOgvdQA+2lqJiJ/3nW5FDLWCbt2xLYF4cBEToYRRlJPLLeoFOqokmHC6vySYfkfkikpmOiEmduTZaKNH+ctxrKYIeoUucEpZcvUFxdoPoHf6hKoXK3h029rh5KWicaswpsJwrc3WqJ9WyCzWSE6nKtirLx4yM207nmjYG0Xb+Nys0Fyic91Oj0KVUwmSU2Bu93Yzjv0dUi9XWlnbUdDjF7uMfw7hNmo2dR8hRrpGziWlUJhEzM2tXaQKOtPq+4aIr1gFVoDM5t2Qf14Q6rpwGWz0NsfvN3sgVYgcZnIgX7ptnAptlCvd9Dp3eD2WKm6iXtBzDQwEz1LWaTsRIRabdtmPRLZhoFBuhLSUlJBZPtZhMFYRuZbYAVT6tMw8oeTvvnzxg6Bp4KBiEpj1gZlAN0TvZMMpL4I/XzTc1/ebZqKJXrKEpVbKopKFbZkXqxLOwvJ+cmZddX6KjL95UztXIISLDatNgW+8CTz5ey2BObIHZl9hKqoqg1UK61UemfofvVz9D62RtsTzoodqm/3P27HzH58BHTjx9x9+kj7mfPGGxmeKYDrLQT0wZ7ylKGpJPIdsDVVM2X/V963qwvhRNpF5MJJlChWu4Zfzh5JOpgy37Na058M8Yj5uY/J8k4KSle13tU+DhUZUh+U5a4Qo3JgLShcvCDY+F1nChjvGhdFXWIX9PZyc5jXT+7VqQ7EmjYYws/V9R5xA62f6Ifz9e3n81O/TiXfC0GniKGtc4yy4DPr2WJ/+b3vb+PdeOxjvb7xtNyLudKBD9bvJa//58EE0Ninu+vvb3HDSm5RDKvkqiajesjttR8sRo09Gfx7wnbpoRcn59oL0asabxojO/PO6jwOR3vufZeNOaQzM8+B/uEI2aMGIKvq91Afj6PL9oU1iPeG7aj9s8SeoRFu9PXoCygf4P34P4mQwd/V1UYEyhzhXi8j/ecgsJMeKVszU79yJbE/a02FKHwIc5LwpipYt7n+2B3VFLiZmb0iRUf/KxxmfeV5zAdqUNgwGONZyueg41ocg9nXv6vjMvZO139+TK29HXjHnMFa5qzlEAeA0++Fu/ps+DnlU+heqCSj3vc8+FkbT8v8Z73Jt8j3t3rlcCasNdJpgU/otK0fUuKZa4D782CFVVClZOvg6/TN8oEUf5u34jHwh7j9I0ysdq+EVare70ZeGo3Sgo8ffPmFRrFVoGnQ5JnA1+/+RK/+Ke/wC/+ye+j36qpZ+F//OWv8Nd/+3d4d/+Abaklu0X+gPUG727v8fff/4jBbIkl2crkR01Je/znPk8cA6n0qOotz+O58e+8rmVe+v7BJpFtVkr2g/aMmb9yxTo/yzY2/Gl/RbR9JUOJqXMCG+eYLEXWSfJr0pdnxrkMhenDtl/EdqkGue9TlfbkT+RI/ttno/Qv/7v/YsdF4QLyw6JLy4pMhsFJfz9ovm+qDyvKhSqGMkUGs/NXhKluolVWplraJOQ+ToGjp8FQBlVyoiRN54eLk68HoTc5v89B++BHYWAj2srdCsCLlIxIbrh0gNXzJ4MJNueKCioaxTLGyQ8eDHMLON+TQIKA3YEnc3LyczGT28a1DVk+ZxQQfn6BtsgNvD0oAoGB0CSM12JgzCCa1Sdp/OlgyqFfSxuA68LXVZ1WS7zC4v7erPbBs9WSjs0msK2jVu3i/OwFvv75K7x58wYvX7/G1YsLZSQ2Mv2XDkQ2YCiA7bDbC0YaNtOxDtvtp0d8+7vv9GxffPlGgafT0/6+1NeZQ15f/m2ak73izIaf5s1ZXOwNEzJh7BSygC8zmzUYPynxKzlduA/YuFb9hMhFvtkqwq4qk2U68AT/bNKL+SoFn9gHjRWCzMhiFD5n5imjjwaXKNJ2ypTioSZVB+nBqp2WMuKq+Zzp4tuSelilwFpJ1G80XLbTuRz8zJTc3D6pKXKlBCynM1Xf0Mjc73nSGbCiL2cYUdAqUFpN+3rSKNSPSjR5rFhRyWFyfkjQkHKP0TtmBbCRKGlQOAcEBCxFpQGUmzPznmxoazoCcdUz27SUnTjrjRoXSiBK/zCrYL1XzpVGTcY06Q0fZ2MMpxM18PM5EG98tYZOuaJAEu+/nY7QrNbQJmWampsWqHaa6F6eo3txivF1RzQmtW2q+lEFC52hj2PM2ND3YSoO/x0j+7weg600bBggXCyUQbp3rpQLrIsCU85vtYxWpwfSG9JwnA7Gmnsal9Ueex+1xJPffHGFBhXPaIKnH95h8P4DttOZ+GIJetaiX6wq8LQjl/3NDS5+/g2KXhcLyqJWTZmji/efsPzdW1Q+3CnwNHh+UOCpsyulSlGqcDV0JR/FDhvS0ZHyr9UU1R338bZSKKhHSglmDK9JdZmVDleDvQjY86u82YnWhhz9NTbcZh8s7NBlLzJm8dSr2HY7aJAOsHOS6RI2CiLPh0O0SduynGN494jt4El7Xb2usE7Zm2ygngNPmzrpGjZKUJivd5jRCCwKUe2R9Gi5q2BYWmNQWotqjwG8zSo1VOYaNElJoz4i6ZyL/iZnALIZuANPUYdEoBM5dqNB58AsK34se3ymDAYNkvm3legxMHUGYpRBPzGg6AALwNUGE1+TYR4yEgX0cmm5jTkHPyzPDHD9LKowzoazjRTrA77urH3rHesZ6xE6uqyLoh6Mc+jX408DDRtYHl9cB47RmUkywnLTTGeMKdEgV/MYXBqwWA8z8ORrHhu+8d427OL9TEfGz9kod6USKZ0YeFID5dwDgeeJINbrz9cpSz0/Nli9/4QvcnNoj4WfievNfSt8RerinFTCnzbYeS2DwWMDSJ/PVL8Gp1xHG3rGJdERENfIeMFrFfFGNFL8fvwZ59pYycaJ1yjiK2GBQMll45dZXcYixmEGnzayfb54fTsofBbtyNLrpeSooG3j+WMWn3GWz6jnU4Z3piGKxrff3wPqELgwSOfzeHw+szaWfZbSeiXDKp6H+LcdD3vAnRM6PAYn3Miozsk3MZhqI5t0bNxLzPrkGHmGLC98VixLonExz4GXaAB/bp2N540/+Tf3rB1ke8MyNLAV/lkko9xGq8+2ZZENxON7HuTooUcS8bmMyWaqgrOtwap//kv4PmU7pjUh3k1JX5alEf+leybHjvG/9o0rC1QuT2sqnUHNI5I8THs1yWcbtL6P58rzHGXe8VlKa3OoqnXQy3uHgaeDUXqozuM9eF/3TIjnP55jy12fZ+9RG6NOXODfex2anWRR7kQZa7lheeT7RR0X58BzF/edv8Ms1WQgp941/B7xF3E2fz+vNVTx5MCT2DVaDTT7XZxcnKO8ragyiA2N2BuU+E7jypVsbSY/DseYPDxgORypmrut7M20X9hzxtRi0nlMsmWvI7XPZBLRyUH/7dK6x7lssH/lho50IpxE882KE2Ir6fCHRyWmNZic9jzB6N0HTG/vUaKDhHbDYqS9agcRcZEqPHICJWmNGaBhFRdtCNoCtCnYM4kVLVcNOqpT1RargZgQVWbArN1EpdHElHioXsWOVVJMWLt/UsWNquxqdBxUUeu29cx0vNORbgfD6HkIkLUg9+YgHrbcZbW6zgGDKbTc9QwllFdr1DdbnJTr6FSqWGxStY2CBKKqTHZtTqpOVYzshYUC9aKGWqUNkF705Q1KV2eofvM1Gr0uik4XC9qzpGwmLiJ9dVHCckY8mOaSvaWIrWmDzYcjjIcDYD5TkIm9wDbsd3p1jurZiV4ryJaSHVefw2dcF1I1lRj0Y4/Z2RSr52eMHh4wGT2pRykr8EmDx/6jtU5HvYyKZgvN/im2dKa0yTdYQYkZwqT/mYww+3SL7eMDeaSx/d13YjRgBZr0fruD4qQHnJyhzt6qlXM1cDerRJKLyTmpxuy7HSb0lzwPRBeuKjNlwKfgOTZzTEZD+W2YuNek3eegKRPfsv8kScL0z/2Ttb409XJAQxiGgRcoCQgRAAAgAElEQVSzjMh3w4xyJj2Q/rSsqjn2gK21+6g3OtjUEo0Nrc26jNQlZpMR5lMGw9Yos8iPNmdmFuHzxcRf3dvBjiyX6AzW2Vqt0eh1VDXNO+xqTVSvrtD95mu0vvoC5dM+6uUaZosFPr37Hs8//Ij1/SPuPrzHj4NbTLAUu4JYINh/jf6TopT6a2W8wgAZAYX1o86gg5/c05WEyY3TYlDHMtoBeetM+Y2y3aVExUzHxdeISaxjYzW+sY9s7Oxs/McCT8YmHKupzvia9b9tC+O1iCuP5Tb9fjHw5Oon6dfcu9k2SfQ/WV/4WXmPeP9jvCO5n4MoCcO59cGhStm607qLP/lZ22HGcPHvWJHt70UsZn9d9Ld5/vlds00cfzdiWa+5n8E613MeZYvn2nuDrSIc1Od9fQ1jSs635yXiaY/b2M7jj75NvucqGmNoYxfvEds2n5tbP7Nxs3FtvOeBzeeQ7O2zop88T9kn6fXxda1LjL84BtGiZizH15VYnh3n0ebYYw92eAvJafyd7wmLcQ/l6kTJ1hwEjdTIjUpN+tu+4ZiUze/Tp3Q8fp8RziUTo1n1xH+2Dfm3z3HClYnum58nXvO9+B1SBPL61ve2E73+XvM497a3pE9ZnZn9nhoXg/vZD8zkFcne7ENwEmC8lqm+U3FE0u+m2ou4jddwoJL7ldfgWjEfwfbssW3G5+P1ZMfTd2Y/RwiEMdEg4khe1/PL7xMb8J8xMNfVwVzbt97LDDzJvihSkExYd5cKNSjDy1lOWz7Ij75aokHGKReE5ERXjWm9QbdR4A+++QqvyUi0IaXtQokfoh2vNXDT7+H05gy//4vfwzdfvML49h7//n//96LZ2zbq+HQ/1TxJVq1W+P7DJ/z2h/eYsrc7sYd8+Yf4BnWokwUn49meEcKyOmJvz5Mx/TE2lT6ppkIC4YZsW8qXm9eCPhBhiexvithWZ6bZEGazTHNSir7DHvQNs8XR7ZjPuvrWpv1iGW19YLnPvzn/sWozBvBL/+q/TYEnlXtlhakAgo2uWoEvvvgC33zzjW70q1/9SgahJ2G6oMGWInHkK13RIZp7zsjoC42zNhlhDMes3EjVNlHIJdCVFL//s+IpTrgPS3zNgswHz8KXY3IgSMZPzi6gsclJ4XNWcxatFb+FBP/m86pcPfQQik4nKz0LfUcB7biigLKxKiESuFL9rLyfD0p0cFoYMirq8mw7nLzI2qS7THVAELxOoEXN30wJsVuDDtrU94mGSE20WTK2N6Q+Tw1hdb91CeWiht22hnbrDDfXb/DlNxd4+fIlXr98hfOL5KxjppIdItzkvCfn0pFSOSTIx8mshPVcAa6H+2d8/HirDf7FF6/x8tWV+he120kwex/wmaJw2hvH0XgP+4RO7mPB5sMrxawsywOHq4VumuvUzM2gkhzZNIi1t1YJ8EwXM9G2kbJClUgMCDFzgMYidlgoCAUZjaSB4bVYraFoP7PTum1VRRFA05hmEMrN+MQiV/a+yH0AWJlDHltWFjFQcpcapxarDRpc7/kSz49PmC5yvxFW52RHjEBG3rd2low76WzToGAWHME8r8t1o4HBJsdSVNsd1vOlMkAEvhncIFBi8ELBw42uQdpC7VlxuLMqifsv0WxofzLTjVzvcrjQkNntm6MTNNAAeJ5N8DgZYTSbqDpHa06AUYICIm0aeZQVSxouCwVIWmx+y2AGDeBWA+2LU7T7PTS+fqX+W/ys5p6BSNL73Q+xvBsoeCfnjfozkUZxpZ8CzFRCSzql28oCZfUXjXk2SGRAjhmz1bMulqOpgoGNch2NThvrVhUFe0ddnWNaqaDD6w5GePzurRwPpeVc2X+coxn9WqwOvLoETvr7wBN6XVXGseqpzgxecsz/5lvMf/sd5refMF6MxJPe2uZmvqSuUDoew1mpB9lyssCWzpNmU5msY55DJP73OWVAucA4K2uuDQN4rWpdzpnGrtDfBCatokC7VKBbTQ3MF6pMKqPUamJGbvlGA61mVQHX+Xik7FNmic5IY8osFPaGY5NvZoyo02LqE8Y9NmfKqBw6JSw2wHi7xoi9+colLCuFAk+D3RLPxUaBJ67XlsEUZbEWqJJKrzhkHTnwxLWmbmHgyYDXACUaSry3larBvIM3OueR8zlkPkU5Hw23aKDISCT15lHWlOUXP8vzcPwdA3LLvWhIWaEbXNu48GejESy5lfWjQZrlKJ85GVZ13Z/r7yCIszRFY5UzqAxWDSajDvb8xnm2IROBhmW19eX/38BTNBRspBigp+TfA5Dy69alUQfb2DMOoF6z0eg1d3KEm3lbz/q5+V0bYv4ZadHMv24dQ/0cAblBtPGJsYCBsntS2lDxnBoQel6t4031G0GoDXdXCEcj2c/h+3v/OAAQg2LRSP3c2nod43fs2I+YJ37XBpX3Kyu2o+Pahpod+q4yimczGtesfnFSD504af0OnNmzWapI97h4fwNczjkTITymeE79O7/nNfUZ4FhssNuo83ng9zwfSd4cDHLPfVxDsQhkPFxhhWk2En1WKB+IqViBx33mILjHQjzNHk+sxPM8WH54/WyYGAf42nyfVMreS8fjM07znrXcNFblGBzgiuvqz/P92TRVOEcjxEaUz1Z0+sR5TGuQbAf+U4U5nROt1JfPe8N9l5JBHpsKEysmw9NOPZ8JG1rEZHJwqDIvjdN9vzgu0uS6x5PGQfrjHHgyTV98NuN171GfkTi3cZ+lcxeq4qgbc/COiTvlXM0b7Q/Ta/AetpF8xqIt4rEcG6TRPvC82ED0d/yMlmO+vtfKz2MZaN0anRq+b9zv/t3XY4BG+1NUYKmymNiSf/Nal40Wrs4uRLX36pJsCh31Val32+ifn6FWqifnFnuh8n/W10yg4nXrXNfVWpXsrDDZzRikYPJUoosnBRszN1WsQScTKxgYx2o1dN05ykq6ZH9OYl/qc+55YlhdnxU96v20lgOr1mwIbzFYwHPZIiX0ZAaQivthgOXDE8oLVgFtRW1d2QSqnFwpJTxCbE+7h/2bOBsBQ4iekN/fbtCqVRVk43/uUwY5iFEVUKtWUSPVN50D1XKag4cn2QiolUXHV++eo2g3sKqUMNstlZzFHkKk8R7c3mOzTFSe7PViXUrb307SLSsqc4VgmVnRux1am52o9hh4WoYeDpJLoapcWKZU1nPQFmpWWmg2+yifX2KrwNM5ilcvUGMVSLOFJWmWRS3GvlzsBrXB/GkK9p1mxRCr/4vNBqOnR4xJLUh7aMn+WztUmy3Uri5RujxTsl+t1kSdlYw5wzxiCO9R4SL2Y1ptUF2tUSa9NWm1B0+YDp8yfqqJsYIYnr2oQDaARhPNfj8xvBRbBSEVfCIYIxXg/T2KwQA19m/5eKvxkr5HCYadNpo3N2i8ukG508V83VQyYJJXyW5Kco4VRiWxPxBHLwZDTO5vsZ5O0ZTzjnTWK63fdDzSvq0UaqmKnarF6FQVweshMTMn8DLwu3f0lZLsdTUez6b7gui1Sl105BwX2REYdCq3e2ienKPZPcG8WtJzk2a8TDtgOBDFIMdJolvSS+5lVkgANW087S7dJ1PHSR7lBGU6Vpvtjkj3dqU6Su0uGq9fofX1z1B99QIFg9SlipIhb9//iMH377B9HOD+4we8vX2LebHD/WaBGavlOBYGJ3lt0nTmqtMdM7pNo5lbTOxlGG2YakoAkL2oZN3F3s8R9WWUnxGDEf+Yrpfny4lR/J24he9R3nD9I4Y3jmfFE/f5HsNkGiX5j1iRlXtcWr7vHezqaZicvtY3spkiHRbt23JlH3iS3jrys7CHjPUQrxed4r6+7+kkrePgnN+PCULGe9ajcZzeL76+/464xhgo2ilRD1kHx+t/7n3jc58HfyYGemIlvK/nOVVwMOu4iAH4OdNVGU/6c9HHSRniRCO+H7Gv5zvirWgrGmN7fq3TvV6cAzvxj+cp7tf4TNbzxgXSoflfXBe/FoOWcX49Ns+jcX/s+aXx5go+jy+eHeGGXaZLywFZtZJwIQH3d2YG4PeN/aI9WS9XpX98nmzv8m/KF5+tiEvjOtJG3veXyrTX6h2Ue+1639qeO/aDmo3BwWle27aKxxTtN8/bfi5Jb5b7rgk3hP5JdLyxB9tx4CnaaKpozPqFCQSSs0wQyNUplkd6PeNkzh/HxOekrIy2ULQZNZ6QdLZw0ggDQDnhg/Z7tA+9H/bPnNmafC3LjoTNk9y1TTSbz+VLNNUe782kcmPk473La/B8Mfjrz6hS3j1v1xuctqr4+qvXuD4/VeAJudBE967W8eX5Ceq9FuqNmvDHajTG4GGA28lIbSNm85Toz2eczhb4h7c/4jffvcMSxGltYRgy/hxkV0pC5Xwz8GR2B69HxPy29+J+tNzb+1pCYqd7PLl6mc+v+Qo06dFe4XXV2z7LdfmHcs8sY1SOT5/jWdsXGCV7hnPK/ym2knSLx8Wf3EfWCRF/SQf9m3/xX4lqjwfcipCA2VzyF5cnCjz94R/+oapdbm9v8bvf/U5NuDkxj890BGQFR6W+3GDCniWK9LG5aMoYpp4neOfrk9mB05z3jgrRAsAbk7rfh9EPFQ07Z4f4wWyEeyH50wERUTAkL/meHo6NMg2yLbhM8aFoHZtPhsCIHUBRmXhj8NpWRPwco43eKPFQfA6k2JHD7/E/50m9JtYpW9uCLmZ46DqsLnCPkl2qbqLBzNdk9NJ4Ia1Wo6NqifWG169pXWj0snrJDgv+TXq9RLPXwenJJW6+7Crw9Or6Bu12E2wSzICRA080UnhPO+wsWByMWszHmM+XGDyNMSZtXKOBly+v0eu3VGV0enou4GVhZ+eLr8kIvw+jnieDKT3nbosGs/1Cw3kDCAMDBp7MzKfPkafatHDknGY/qyJVQCX+9tzzKFcjqEKK1A50brgSaTJNjV9F3VHIiCQndbWcKo9WDMLQKKF8bzZQ1OoKPHXOTtDsdlM1kkqMU8YI96OEg3oQkPKPDegSH3x5MsP04Qnr4UT0Fsz6eyQX+WyGJrOfdwkYRlDofcif807q97XZZ/Tm7MTVGpt5quyh4FGGIpUcA0+iyU9Zpex7xao1zp3mbZ0yWJMAYzdkgqUESKWgtumMSxgx07EoqXxTmQ1FSUbAcDnD03SM58lIFAg+U/VygU6ZvN8FKhTWixXq2Ig+hcEnhlwkK5p1NE+6mtPG2SnmD8/YKQMcmg/x6Y8m2A2nWJUTjQjHHx1zPjP9SkdZbQvSJZJT/6Qv6lBV8E2mwEVXGbWl+Qq9ZlvZmctmBTjv4/T1tZrrdtgymdmuv/sBo7fvsZ2O9ewUqhsGeklrdnON0sUZajfX6H/1JUq9LjYU2ssdqtxHD4+Y/fof8Pw3f4c5qTqKBealNeos5eUeZ/Z+rYyCwXAG2KZz8bHORiM02m1l9Y3mU6xLBVZFyvKjgp6wv9dkgtWaSqWMbqOFdrmK8nqHTqOpMmQ6N9rMcK/UUK/UsdiUMJ6RNq+E6WaCWnmHbrOOammLOa81X8hYoz+tzB5S66UCT0x7TFQWm33g6W72rGuyl8W2qKbA03aHEcdYLmG2KfC4mWNY3qoCjPSKKiIgRYEibHNVCXK9tL9yzxIBk1oD/HBUxhGwaM/mUmQb9AZY1g+tTvsnZchW0pbpERBHQ87yhWff+sgKOoIrVqQeByZ8HQNo70sbQabWcwCF7+/lYc4o5nclF8upOiCCT4NWytROp7vP+Oe55NicaSkdTTjxmepbz4N1rq9p3RV/WubagRxlsMHIXh+FjE4ZXKGxvYFmNBqPA3del4gFov71/SyjqIPtmPb62NByNiWvdWys2djkuGl4eM7s0LbOoePdRoeNKxuHBux2ONgBwfsqmNtq7enErP9t8NkIpZPca+t5MZ6hrnR2mu9p3GSDyA4OZ7PZKIsA93htI9D1e3HPHutb38vzG9fIGU/+THQ4CCutk+6NeyeeM1OTyYinE0wYMjmFkx5PVXV+HhtPxnRubuvzHvct7+mAnINVxl/82/z5xm42umKC0/8X1R4xhRwOTBDJFR9RtrAii3QI/O+5sgzjT1aq08HN/96TBvoG/R6f5Ux0NAnzZWew13JvtOTMyeh44DU4Ds5TdFoc7wnLB/cV9b7bG/j7PqgHfBINUMtjY3++R8NY9kA5BRaNpVlVZQN0RdySKympp0m1F+WkA7x2kJF2WkZUrjzSepPGLFNEmu5u/3yZGint15TIZUPeezjqiOjYinrAz5ocDwd6vZgo5cCTz7Plvh2RdqYcn494vrwno03kdbZe8Gfs+Io67VieWhdEmRAdD35ey0GvezRofzIWG72qmEmBNHHQ52Dl6/4pznonuOqeKPB0dnYmejxhu04b1aKeMAVxOfFxDjyJq5/ZrqMB6FxSUtZshvHjAKvhWNUyxDbLIvVyIZbcy+XSTtdWf9McaFR7bQZOSFE3GQv7cf8zeLC3SRm0YWZzJQVkiatOiFNI4fyYgk6qdq+kBMrpfILybJWqtEhpkh1I2kfEDQw+sfcSsXTWi5b7SpQQI8FSdgb7I5HRQjKLgTL2Q2Kvg3INu3oFRasqyr7NaKrqIAbqKt0W6pcvVZm/qJWwKJKeY9LR/P4Rzx/vMBs+Sj4o2MYMWjqis63AJLyF2MJSgg6p9loMJpEJYbVNQZFdcpZ6btkA3OdTyazrrRggONZWs4f26QXKFzfYvL7B9uIU1bMedpUaNnRaFMlZy6od2jmb+RTzT/eqBiMGX4xGCnDQ9mLyK+UF31OLJDIXXF1gd3WGyukpGo02ymv2bT3In6Q7soyxrb4i1d5KFWrVxQrb6URV/ctp7vPQrMmBVDs5RePsDBtm3FfLicJRfSJ2oEOM116zWnrwhPLTE0oP96gvV5g+sXpqlPpFsZdVt4Pa9Qs0rq+xZsUamqlKbMPnSNWjTODdct82WG20UfIfEx7ZO6xYMREv2YqywT+9FxU6kwbLTPRjr1XOy4YZ4CU06qlCVnrXAZ7cV0Uyt5LZaZiqSp1KDsZMHc99ucgMC6JA7/ZQ7fRRYr+l3jlq/b4S76rMQCdl0GKG+eM9pvd36sNF5onNbJqYRbKucfCf91b/7VYt3Y/rmIMqotbkAzLgvCmhXmWApo3a+Qu0vvkKta/eYHN+gh0TNTaFqu4e7+7w+P1bbO4e8PTpA95+eAfSzH/cTDFezFLPkWpNiZb0USnwROpVBpxDBYapqTRe9tSq/JTaP8p4y9eob6MO5uvOSLcNGrG3sbgZc6zjbMvLHqC9F2h0XekpDMZk0s1aOJLf5XymZLPaHktYz1meW177b/UNi7kzoceTqciiPWMdaP0W7SolaucAnXWGE79tr0RdZKf18TUtb40D/Z1j3OJnjfou4jv+bux8/Bmvo+VttFn4WT+z8aRtM4/F17P/0ZiA140Y19SNER9ZvuoagWov7idj07gXjLvtLzHeNk4TXgwUfca0cT6t7/38xll8PSZsyWfExP1AJf85fE9f1k+eJ0+MX/P8Rx+q54gfZdKH//b6GhNq3HSj5GCT9GSRdKDshVQa+pNKbuN8Y2j6jOgn3NssOdDBezHw5LYScV78nPYVRExrHcL3XPVkjMi5dIDJNontrYjRD7LwQM1vGWK7Zv/9ySz1hMwYlkE037tMv0CujvR6esyeB8pW+8aZ2KW5zVVI0veBqjDajrwOx8Bgip/fss17nX8z8OP10brQ55cLLNL5TePd42vroIwZqOM8ds5t3LOy6eo12d+UI8/DIZ6enhJdcqatZ29K+kGT/ZCwmudStgALkjMDmPZTEARM+LnoNvDFqxe4ot+vWKOsfob0I1IvltGtABfXLyRHpk9P2I5ndJNisJ7jYTVFu3J6CORtge/ef0w9nhZkIWqgrR7fCf+n5zxQGtKuYWAnng3PcfT3WA56bW3PKSawTPavfEh5j4jaOQcSyZTh8xRlv+ecFMLWf9p7ORFQ8QsmA60Ss4bGkClqyQthme11dRDKdrxwTKZBtV7wHOh8/U//8k92Wmw22mq10GuzYeNKSow3u745UxYaFebPf/5z/OIXv8Avf/lL/OVf/mWqGlpR8OTVJOXUcoPxbCogS8ON1TYC0UXiWx4MhsoW8+a0QrLzfC8gsrJdrtKCRQeYBRUf0kZ4FF7e6J4Ef4YVT0kpJKeFModzxrgXh09ip5WN1KjwfG3/9HveDHxW/7MRb4PPyu1YgQi0ZrofG7kcmxwf2bHozRkVqxYy8NXTMZM2aa4MUd8uHtIGKtUGinIdlWobLZbJNztysPc7XQVe2KQ7NVsnLZs8yApCXb1p4/WrVzr8zEITyCkgw4z7hAGQg2Db7BU2n1nBs8kzlss1RqMJVsudsnvPznvKMGTgyc2V+Vy8tktx946DaqYMVAQ6BVG01rsURa5mYBiFZgSHKbsrHRSBB7G1OWsiB57o8N6uJKCSwk2ZZzrQdNyoOfAMa+5p/p/MsSQtw3yBRr2irItUUZOyjNabnQCu+psxYECDu91A++wEnX4fbHCcxltODUz5/RKNwmTIiZ4kV0qQ3m85nGD1+IzKbI3qZidqBVFwUWjn3qF0cPEZo0OARuSmUUm9j0g4mLOZOCfKEp3NFfEmCFdGKCkIVFu7kRHA1xaLmZr7EgAkR9cqKDtSEHLNM2hRQCopAFbk8PdaBkNSDOzvtJyLym6wYI+nkajhJCRZMVaCAk8tUorQAFqs0SilpsvNchWtWuolxyw5ctzTeUBzavYwQDGdo07uemUgLkWfQd59N6OkQqxQONNpsEjGJyuwzi5eykhf18vib+/2ewo0zp5GCjSu+nUZprvxQmtV7bWx63dQXPXRujpTZkNjsUFxN8Dkt9/h+fu3yvqjwi2YcVhrKfDUe/0K5etLFFeXqL+6AfpdlFh2/rRAhc2lH54w+Y+/xvBXv8Z6+IhtdYtFZYta80LZudt2XbR8FdI2MpN/OsN4OMHi9oP2z5TyghWnNMy1BzcKfs4rlb1TgXuUDZcbpTKK1Ran7S6KSklnstVsolFrotXsolw0MJtuMJ9tMFm+V4VTk/tzvcBsNEwUJJQppGlYr1J1GB1CZdLt7XSWtF9KBW7nzyCdKYPaKFUT1d4OGIGBph3GmxIe1jOMq9gHnrhRZSSWdtjNZwo8Wa6y4kmgkUbtFmi3UrYJ/7YDL2YOxh5PBnU8e5ZZbD5pIBvlvOWsZbYVrOWwlagN1SiXo45QM+iQeWgnjYGFgUa8TwT4lkOWpzaIeE0pezqecuDd+tC6VI6zHLTz944BtjOoPMZj/WvQGfDaf1Lh5e9a3/r+x3rzGHBLBmbd/rm55z0NfPisdm5Zlnus0WCxHudYqJuot3hf7w8bWg4sGNAbzDvBI1ZRUCdZtnof2mClM9C6J+4j6yD+FA1OvS7dxvumdUnVhTZajB9s8DlwYj7uOLfWjZIDmYokglNjCIM/VwQZ2BtzxT3nPev5iOMXYP+M8RBfi+t3fN34OZ+TvXFH0tOQ7e995s9RlvAfr2knzmyWqqsTrjxkA9txYzylIGR2PNoQ83V9/p1s5PPoe/m8xbnyOONZYvAgPtPx73R+/2OBH16Hhgf3qCjGMnaMZ3w+S0lgEWfZmHVA2kZtpF3ZG4u1+k+ytL1PPP8+L94rfF0B4Zyx5r0f5UKUBcanxrjxjKa9nJzdPj++js+wq/nTM6VAIIOFnDP3VmVVIceUjORUkcjvJew40XCizBHOy9Se7gemuc40JU40Ev6X49zUfeRW+mnFk+XlT9c82SR+7XP713s+Bc+SQ1nPHjjTeW/TcPiMeV7iGTem41isL6LcimcmjoW/iy4lBHaj/P+czok2CsfMebVt4rX12Cz3js+s76ExZuefKpycTUnDONPu/OziCqfdPvq1Jl6cnivwRKq91klPNCDVWmYIoO2m4o/0XSWJsb/sYiK8SuxYJfvCcILJYCBMxUzXWbFFjRXuKn2hcztnP7O/ZqaTlP2rSusVwMSq5Qqr2UznhjTEdM7ys9x/xMV7JzIxynyM9XiWmBCI1WdjlBjFqpJye4PmpEiU2/WqKulZcaQeVQw60RbN9sge0+Ssd/X5oTMwlTSLpo64KMn7iip8SkxA2izlYC+aVSWSgclalSq2rBrrd1B68Uq00Lt2XXiSzvbydInF3aOoqJ8Hd3s7juPy2adNIPlCgoTSRolF1VoFPTn7N6mnFdn88uL7LJAOx7pRdDUrCMeVanW0+2foXLxA8eIl5jdXWJz10SJ+Y68axjtKBZpMfqLziBnFTwOsP74X7mZPp8Uo9UliahMpkkmDJBYPZv2yd9JZH9sXZ2i/eolWu4fNItGp29cQ59jnbTJ7xJaMEtMFygzesN8WGS2YHc7KvFZd9lv/5jVaV5cKFJLykdX96se0qspXsmDQ8/YTto+PqD8/A7e3qEwnuB0NaByJSUOBp34XxekZissL0QuOqy05P2lzJIcRk8bIHrBTb64hHVgMPq24F3doisKbwSVW3iyx/uEtpuOhKtZKdCxuN9jQ4cO1rBSoN5jgmftBZZ+Ke/oKL9YzTY/Y8HLQaZMorLimIyVvldBpdtAjPWDvFNt2H5X+OWq9E0zaXdSqJbCbIuZTrAaPWD3cYf3whNV0gtnTrfaskyu5BpVqSpRMiR1Foq3PgSfhHFFrlpWguVps0K51UK+xou0FOn/0eyh/9RrLXg9bJs0uyYK/xPD5CU/f/5Boyj98wtv3b7EsNvhUXmI4GYMpVmQeoeOWyRIKwjHg1UiBJ45ReDrb45J7pAGrJQaUz/3jM/CMREegddYeT2T6zqiTeC2viSsiov40BhTGYd+mo4qnPdbK/eKcsCKbyPIjV1YbNx6Pf39eF8uc/JrpoGJVZq6Ei1gh+r1sm0SfgwMNnDO/b10V/WDxff/uebZesZ0WdZLvbyxrzOTv+me0wfi7r3msX41/+NPvHePjqO+s23xNvxqwS0sAACAASURBVHesv22fUXd4ruMYbEemxONUFWLnrfdTrN4+dsj7mg5+GF/EedBZy/vAuCDqZmM9P/t+TDHwJmabtJbHdgBfow8q2j1xriPWMO7ksxk76fvUVTnR4diO07qTeSf35tS5CNXjDBwxJHOMv4wxeX8m05rVRJ/LPjDtSeKpQDPmccgf5cBIrbbX9z6rZq1wENlFGk7u877n3LtCUmNpNJJODdTexlYRl3tPKoibezzt5ygnigrv8n9IWOH9FICIlY6ZkjitUd6LmUXE/hJf23vK+pJ/T6bkoUmywfvEOFR7L7MbuQ8VPye2p30xwCEQ5fNlW1uYPgeebLN5biyvSHPLvp/Esbd3d7i7u5Ne4L1VsDCb76nWo53lvapxZYYM2UchyaBZq+PVWReXpz30Oy00qjvUc4UP91ZJzEsbtNSOo6Ze8kp0WC1xtxyJqae5ST53YclWEz/ePeCvf/Vb3I+m2JXZzoK+qYNfnL9bvtB3QHvA9lyyaZJ/y3Lb88i/9zIl43l+nrpsLy+zjS58GfqIWSZEGeEzU2HiU54TyaBSCjjzmp1WW7aY5TD92goG0u+XA0u+poNLcT9bBwoHZtt2bwf9j//8v9w5KsrF7TRbyXFM0M1NXCzx6tUrKeavv/4af/7nf46/+qu/wl/8xV+k6Hrj7BDRIx/2coMZ6cIUiWVzdToGk3AdTwkWx/ssa0b82Hw9RkijA4MTzcBTFPb83Q90CCgdyi/9fR8mO3c4qQRqohcql1SNxPtORqlHkq8b768DVj30YrICjUpC/JI5W8CGXnQIRGDiw+SNZ2eahbECXUGQcFzMWGJmHe/jDc4x7o3BSgqmSYlUUp8uBvz4T8KzVJPDptnqots7x+n5DU7PLlFrdGRk81Bz83e7bbDvhaLYC258ESViVx7j+vpa4JMl9RcXFyhKOwweHn9CI+hIfxRQAiRrOolI1zYXLRQpZTpdNmSjwtgoEMnn4d7j/TlfflYFoYok8LRHsvOREXYLFt7XSuJza8hidDqnfJgJ7D3PDFCUd0lQ831l2pZTQIzroMzfRXIUrpg1RTo3Zg+TVnA2xXLKaoxCmVEM2DDwpPnflZIjnmMnHQUNGFKinfbQpoNJVWPJGd+uJ+cj54K85tpLmyXW2eE2G4/U72jzOML2aYQye6gt5mq4yEBStZkEFcGp96GyEHJGhrIR+L+aqORouHMtaYiTQ5zBMdJjiAef55Q0G/NFquJi9cxqkQJPpZKyUxh4WmUueDlOpqQiScA9leWTviLT22GLqsvNkAwE9ndi/6Hhao4BDaZMlcj7MZuxXVTRq9XRIgHJeiuqEv5k4KnXSEEXVsIUjZroRmgULm6fUM6BpxVI/cZ13amXUZ20CplSjYYHlZYqMskfzqBDr4/ezSUal+coOk0FP6trYPk4xPp5gkWLVHglBf9YuVW0W2jcnKN01Qd6HYAKaTzH5t0tZn//HUbfv8N6PJRBVa5XsGSmaq2G3pdvUH35AtvzMwWgcNJDmQrtdo4qDYaPdxj/7d9h/vffYjd9xrq2xaq2Q6Vzg3K7iV2viV27iRrPDvfUhIGnIRrPAzw+PsoQJ1ERDX9W3DETbs5+fc20vyS71hvNI2kMi+UGlyfMLi5wen6GRquDar2BbvsCrWoP88kai9EKo8W3wGqBOrnQ5xNxzYt+qcJANkHUSvuKGYoMPNFBQWVFJxOzJCdlcrUzUMSeUyUsWOVUlPeBp+mujPvVFJNaCUsGKbl36fyr1WUs1tj8vZwyiQTeWmy2nf5OlBkJyNr44bmyo52vO1ve8sIy1zrE2USWzce65lhpR4XOz5pDOYLf+Hurnfrp8Xzwp40L/k3A6jJtyg2+x+s7c0eOrswf7del+DOXcXIMHZIybABY0ScgloANr2+dl5JCkmPJhk/UbTYMDDg8dwa0NkT8Ob9uPRSTSCSbckXmHnQEmaB+clmnG3xGgMTsLOs734/Pz7mJwD4ad55TZkXzdfNsU/d7niP4j1lqNiYMvmQcZZDL8bk5tI0NUqlId2RHjQGZQaINRq+Zs1s9Z6rkyY5+Pp+xg7CVKAtStYb3jvGMAxEp+HLAP8IsoScBvxcrsvxc1nkOUtlQ9z6IaxANb9/PY1JwJ1SER0Oe1+JzxP0T94r2S3b0+/4+b/vv5IpzPX85rfl8nvBl4tZO97ARZePP80ds4/0X19znievp1429UkAi4QS+x/PEz4tfPBvldshTzltmfO4ns8Zi4EDzxqzFTIXMFBWOISX9JIDu9eMYHh+Gkh12jPH5uPYJx6a5917z2kQDjIH6SP9hA8A4LTqmjg1476W4vsdnm/uf13Kg1tVSHEP6bMLPnm9jX+8z0zyTP5+MBAw8UH/Qqcx50LNsyHSVknUWpJTa90wrMB4/7zP+eA/OjfdGorpOCQlJZqSkMGd88rPS0znwpOfMLbvS/k7n2naG585n2naD191G4t4Q3NsVh+bWTnxK54CVV4fzyTX2vSwTRXeSg9XH8pZjtHMq6i+vl+0RV7N4XNEBGMca19Z71kFDXt8yw2fLRrL1QZTvvi6rQTRv2aktRxiDkVkuv+qd4PriCmfNDi77p3uqPVY8les19M8uhaPVm4XJUzkrU5QgooOpYfD4iPl4rKrt6nqHxXAkqq8qCswqO/3sN9vC6MTwHK+TH+mcp4OZDoxEb01q4I0wpyjHlmkP8Hf2QGLCHfEt+6ZybaazAWbPI5Ry/x1RiJXWqiRZYYPerJmYD8iMUE3BK2EAWVclbJYzZfBaVnIOZY+vUiPtCjErE6/I5c9+urOFqIcbfB7i+voOw81CmHg+nqBYrFXpRXujftLF9sVr1E4Z7GhpTEw2Wz0Nsf70gMXTEKPh3Z5dg04sYZDMYiHHULklOj0mjLHR7Cn7W9DuWLA6qkDLFZ2uQM0JfpYd3VIdqzJQbjTRvbhC58Ur7F5cY3p1gclJW2vGJCNm05KShgGIynKBxdOTei3Vnx5EfcfnInZlEpSwFBP01DSeNJobVGhXvb5B6eZCNHb9k3PUCvbTSbjLMt5Ywg7B8fRegSewfyt7dTHIQ927Sz2tZqUtZjvg7PWX6Fy/UMXTtsq+q2uUSQN7n5J0yUAw+vQRxfMzeuwD/PEjivEQ41pKwJKNVVRQ6fWxOz1F/cULdF9e47Fc076kPUknIxMQmUBG+7HRbWOCCnrttqrL2IOKWJyBJyYEjicjnN4/Y/B4j+cn0oovFHgq0eGsPmqZptv9rDPGtHNJuLROyrZUPSgKdtqBW+LaFJgdM7FjB7QabXRPzlHvn2HXOUH1/Aqt03Mszy4VLGNT9s3oGRg/o8Jm788DLIZDjO/e7VszmCmFF6Qs4f25PuxhXC9XUCaVO5NwlcRWKOhT3fC9OopSFZWLS7T/6A9Q/voN1uyT1ayjtipjtpxhOhnh/rvvMf7+Rzx9eI93rHgqrfHQ2OFhOMASG5SrKfBEhx/bSojlo1bIHqYukO4NgScmllaa9Z/gh2SrH+henexh/BJxk+zxZXIYRtxk+WxsbGexvysHe7YZWNlosjO9n6vCpMeYyZ912uewuXWCsZSv77MpDMNe1tnHomvkkgA+o7L+Q9K3sZ3XjtcjdrF+8vM42GGd7+fz3BnjxDFbJxn/WX9EnWfsZVnpinTjluPn9bx7vi0HrMu8ZvY/6pl9VnLgwd+xbjfuNeYy3vT4PcdOlOH8+ppx3n1vBUKz/862gHwp2Sfm36UXQgDAz+r58dzaZjTON3b1uP0c3hPRV3k4k4dEC/X9zolhx9ie1+T+45n1OG1fRXuHn/P+ty1qm0fMPv8v/5T0UU0BFd6Hets6lIUManMRWpgYi9iW7Dbb2tN7TOTka+KQTFUXvx+xE+cjJttE+zbiV2JXP6P3gfc4XxdzVbYjjGltXxhLRTsu7rlmta4KWPuIqfP3Y1JbjCS7fH3jb+8X96BONkGSRcSgXrMom5I8Tvaafapi+DXVWvZNMymF/ZREGUdMku0l9b+kLcCK3VxIUQ5UpT5f/AzHqSB9NdlYtuGi/OTv3ZM+Xr9+Laz1/sMHfPjwQXuOe4DzqoSL7Ovk9T2fnGf5UehTzQk1CpTloho+X7fVxtc3F+ixV3utosBTq5HYM7g3VFnO3oXNhvwsu9lKvkD6XQfbhXqTN1aHQA19U28/3uKv/ubXeJzMVSldbEkDnnqAJb9VYlvQ+ShVlCTvPSt/f6Ox77XleZUeCX3/nGAgPxf7W2b7W8xVTObNTA22g6JcOz7/xNVMijHLAnGt7V4F7GopSUQxoWXySbBdDO/p/rMcn/evfVf8m/fiM/B326p7+/5//rM/3RHA8Q0aZowQJuOH+LasHho/++oVit0cf/LP/in+9b/+1/h3/+4v8b/+b/8HKpU2RtNEScBBsIE8/5GXN2UnLjFb7lRlwODJ8HmcMk42yVnGzeuKIwvyY6cJo7oUVp4wC1o/lAGDjUIb6T6oFqw2FtNzpjwtbvhSbjTM8SjQknnnLWTJ1BEdLzYyLWA5bhv2fgYLJf7kgVFkMjeEjoKJDjELYisCX98LxHnzMzjI5bEnRZYqdAREqCwLckbXgF0dtWpTlUVybPT6uHn1Cq9/9qUoHGhsX1xdotc923Ovy6DPUVc9w2qN0XCwj4DyWWjMc6wcFwUuQaefn5l2ymBlJl5uKsz7U1jwuU0nYwcrHYPsH8Tr8bpu4ieFlqP3vX6iOdLhYQUdy7mrhywLX0trtEtGJZ1RViZ0PNjZa8FkBcI1rFU+T6Xow7xfDxpjdNjSkbFcYDYcY07jVo3tNui3OpqvzTpxN6d/5CDdav/T6Kx2O6IQYQUMS0iZ0VZkKhgLHxkA2WEnA2s7T72OCHhHUyye2GR2jQaDcShhIcdXcj4RlJo7W8Jpu0Kt3k37XdmRa2VhqkFhNnbxzPM7V8ksr9SsZ+ceg8SDJ/SrdY3HDh0Kfc+jDPIp+yelLFKtAQMROcOOBhArjVh5xQorKoopDfNih+f1HI/TsZ6NQTY1VV4u0axVccWMuuUGBXmwcyCLjoB2s6nyTwIJVo31TvqinmCT4cV4mrjy3bOHmXRsML2Yy9FBShI2HF7RyGOQsJEqpubNKpqvr7HotlA9PcVF/wwN9RRaYTKf4Jk9oeZrtKcbbAcTTOggO+2i+8U1in4b4+oOF6UqVt99wNPf/AbLD58wHw2w2qxEIzFDGScnF6j2TtH64g2KL24w7zbQ7DSVmbocb8UHX/rxIzY/vMX4/Y8YjZ7VtJfNjDe1Nop+H/VXL1FcnKsPkqhNFwtMB0NURiM948OnWwzJLU/5xSyKzUr9rlbVigw/3ktcrmwOzUyOUupt8OLNF2j1+mifnorDnpm05XpLDmFm5FY5F6sphu9/wOiH71AfjdVcmuBitF6gTvrHSknc/ASFpDrk3uI2Xu2SXJIRRWWIFFyalkuY5qa/n9h/e70S7d6QFbQgvQTPd84A49+V5GxdrlKlleU3ezztcna8gBYr0pQskQI40mPZyHUDSDuP7TSj4jbQs8zn/lZga5X661lG2wlnJauqw5AR5cxDO355HTZntIK2Y8+GmMaySwEn/ovBKTtaqfgpZw3UooOd1yV4iYaX9WQWQPtgVvxMDNIYZETDxmdZxgtrZnN2uByPdP5lZzdpT2mYWlf5upYPBkvWbTYmPTb+bDTS/PJeltnWHbpPlofH19gb09xvoSInGnm8PnW6gQ/fMw7g/MqJP0+UOgJU1F3Z4Iz4wutphzefw8a2dAirWnOWkJ3RvI709S45rm2I+tn8OcoyykUb8dZ91LWkFYiGYTTGZUDQET+f7vvrHAe5ItD35z3Hvhb3nB0ANjpioCAGpuIaaG7zvEdH/F6P5Yo8g1Y/l68dATDnKc6PjTLp3m0Kavg88CzwGahjjfX8Xd5rr3vy/DDwa+pkG7v+DH+6wtp73u/ZADrGY3GPJxyRLDOOyVjEOC1iTWPCeF1de5OCB/7P8chAWid9ySAJexwJX8/nyrzznLLuY7VKgRbem/gpBeZCv81M72f86XWwLOMcmhLastFjjWfhWH4c8NWhhx3XKsmRQ7KQAymWffHsGzsnHJsM0Oiw8N6PThSOw/KYe4DX9z+P0XvQ68L5TA4YJkBN5dzlffg597vTumxT1TjH7/3t8+Hz49ct8ywbIvb3eJPxm5yrrpJpNg/9yBRUzowLvp7ll/EvqVo5BhuulpXWIfxpx0M08OxQiLqIe9cywTLcsixen8/IeeGaETvEs26nhOWHbTOf571cy3qB17CNxiSN6WwqnNnr9HSPV9UWrs4vcEIM0mrhpNtTokC1UUeNzgkmx9SrICUIK55oKGsv5R6krJBREthsroBBlYkoi6X6frIHZZlhJ/aKrNPwL4MlPKTkw3yFgjbobC3cvlykvsa8b6VWxnS5wPN0jJN6SzR9u9kSu/kS6+k8VXCQ5q5eQ3k1VVWSGpgraJQzbEm/XC7jYTVGo9pBu3GOVovP0sCutsOyssK6vEFzW1WVOnu9ltgvjrTeowlKs7kSzmbruYJcTMZh8h6dUAVlRLOpuRjuVnLYsyoGC/ZXZXNsmhipb9Xi5RVaV+dYd5uYqVqmEH335LsfMfzxPdbLaXZqJbyUZGVyrEtf8hua/0w5tt2hsSup52qrqKa+COsVmqToYzIcYRizdotq6gc0GWBNzHb9Eo03X2HHxCv27mJPBfZNaLXlPFEwfTBEMZ+hGI+wuLvDcjDAyad3eL5/xJxJOrWmfAZzjotjZNP5+QqzAqhcXaH11ZfA2QVKnR4qnb56gLb7LSzmTDhNAWv1qV3NsFnMcHf7EfXlGqvxCNvBIxrLBZoUX3RwZlaEDVkGri7QffUFqo0uJqxOOuui2W+jst5gdTfF8OET8PyI5uMTNm/fY/n4iOV2CRKMs4OOdcOI+6bZQf/LL9G4eoHmyQV2tR4YZpow2WwyVSUZE3eXtH9P+2id95RgRUxcYXUA6ZIZLCAN4egZ9Y93GNzdYvp4h/Jmpd6y6pG0SZUCdBw36PRi4Ja0agymM9hOih055UiLnRI3SuuUeMmEsR1ZO9jTtbVGtUwHVxOt7hl6ly9RPrlUn6qLN68xbFSwWKdEx2K7xmY0xubxGbunkRL3Zm9/jeenJ+w4jnpZNiltI9M3Fsty6jVbLYvmcrqYY8Vksyb7STVQWcxRbyZqP1xeo/jyDZpv3qB9eiKbbrvcYjQfYzR+xvj2Fg+//Q4f/uEf8DR8xAJr/NBYpSRNnvWiqrPKntOkvmXlYIWsFBnH2OZPvoSk1+krMcbjT5397GjTLzlxxrYDX7JTl5+V/s7YwDgryspFzljX+LJvSg727PN6cX6hM0m9ZZzqYJf1XNTT9i/5nk5Q8b2N8/0dyi1jAjutrU/s4LcTP8r+vb2fk65iYM1YntezH47z4+fidWzDGQ963NFG+JxOsa63o9p2HO9lp6eTczhG4mg7tqNtFOfOc29MEANkPC/GVw4aeB74OjEIv29cb5xgG8i+q+hP8jP4s95/EWP4M9P5bK9/jT3jWsqHGXq4GK/6+34mPy9/8jrGCsZMxqVxzmXv5X1p/ObrRHvRa8vXjDH8PY/HY1YSd2Yr4Nq46OEYb3u+WEUSMZftcuMbn0njTNsJ3h/GuV4zP4ev73MSbW8/495HkBNCPXf+LPdcSphKyWL+F+0nXj/6no/HY9wX8XX8nTTCll9y5udEO+FNyvVQoeJ18D7h3uB3bCd5fThOn4loDxIfyxeyTcHGiGmNpfl5f1/Xr6XEWq8H3+Pz8nPEd0qQzME+XtMV0RwXsRZbK3j++H4cK6/VP+3hzZs3qeLp4V6tfqaz2d4GZEITMaptL59524IK3mw26Pb78gemhNHkW+L6/v6bK7x6cY0KE142G+kotqehT0s+gW5XPjP2RaffjMkITIpjEj2fccoe4vSn1hsYzuf49of3ePf+PRbzRFM5XzKhIflQkyw8JCHI3siMOLZjaIs5WCxbh4xCLjphv2Am9OVkPumiEtstJB+HZGeudrLvhHjRZ8IylnMjnxxt/9zjia/xnzBCToClf1B01Dlxx3vCZ5mfX7JdSwl7G5Ja03uevmKxI4UgFL8j/fVnf/Kf7WzkSNDkUr5aI/EGzmcTtFtV/PyrV/hX/+K/x83NDf7tv/1f8Ne//DXq9R527CMznyvrfrnaaACMFFr5oNzQIpGjfjqZ6/rMbJJxrgaJSbFHoRoFMR/E0XQ/sCfJAiAaOz5QUZBaSUaD0JNfLg7Z8jHw5EO3ZnPYLFBtFFsQ+hA6AmnBE5W7lTdf43gtIKmQ6CiwUyQ+czQOfS9nSnMMvK/vwQBQKu/mhmawqY3lnJViEFXe2ck5zi7OcXJ+hvOLC1xeX4J9TUSreNJla919xqgOozNuM9cjA4/R8eaMCmfdsiLGY6FzO0VhEz1HitiyqmkgwWQ6GRs4HPtsNtFGdOCJn+O1PU/nF2fpe5kLVoqDtF0hCr9XhjnwlN5LqxGbUae/D2WMUtj54O+1Rv7F67Glk4LZZuzbtJirIoN82qtFCtZsh88STG0efBk1qY+K1on8t0uRISrrkdUypBChwcUsP0bSy/VUpZYGm4S9Fb4ct5u5jIeCWQTTBZZPQ5QXS9QzH/c8C/VUQcbmvkmx24G2K1J2AAO4aobLkEDOmlAm6WiW6BoZAFrSiE3VU3ym1XKOgqW+2WHL62vvMWhgrvQ5K/5SJlZy3qTs3uRASQEpBYTWmwSgNysFFxh4YvUT78PAE8fCMfdrdVy0uihmK/L8YUeqJNK20dhlX5RGqoKjsGfgrlMtYzwaiZedwakqDa+8xhSazA5UNZXkTAVk8NuUCikU0uopCPTqBst+B2VS7bXZsJbhq636UU1mY1SmK2w/DbC8Gygjs8b+Ui/O0Djv44kUGLMllt++x+Tbt6jQ8FrOMF/ORVGybrXR7Zyi3Oqi/eUXqH39Bpt+U0qXz1VbVrC6u8P27Xts3r3H+NMHDEcDrCuFqpsaZy+wbbdRvblG5foFSu2WKBrJdz+8e8D6+UlZoOTAZxPjBRtgsofFep2UfiXJZwaDlc3ITHsaQqWKnD3nVOrdHjrn52ienaDRPVGWLav22E9Dmb+7Neb3HxV4wqdb7MZjVX+RTpIOEa4fs+PEv7xjxZV2mapF5ZShActKulIFm2oZs0qB8Xaj+X2i04EZrgUUeGJQkmdD2a90lK3mPwk0syrLThFmyZYYtMxnhqXR0hEkY8mOL/aA4140BYYCWJmeTKAzU9VF4GuwbBnjwJEVuO+fMuZTkIv/9uc+UEsxGG79YVBuWSNHfw6M8D2fGxuxAsuVg+PdTmW+vu85lCuCj+WXx25dGfVL/J162OAzGhV7YyZzZPv5XCEmmSAO8IMs9rwZTB/P4+fHmACZjV8Dxr0BHZrbfu77ka86Gq/Wk//YWIw3LCsciIqvuwSe58eOYztoORbvK4N734vXsFOcNGF7uZkxgAGc8Egl6Uq+ZiOWc0CgTf1oEGqHtNfV42ZWs/XH54x3G+Ne82OcZWeG8VA0TnyG4h7yGsR5NR4xeI7GHZ/J2IWvx8w+z4PHaIPN+1GAOycDRYPHhrOAb+5b5ufzuLx/WT1z7DiwocRndeDJmMtOFs+lDfdoaFs/p9dyf8ZQ8RbXIcqV43nkPWmcRCoCPpPnSfKpmjIcmXGXsvSTweC5dnW2v2fHjQ1qJll4vMYE3kM+nzYMvA+9xtHZEPeC55Y/HcwT7mY1tozQg2PDa+t7eT58DRlIOcOS33Wg08FIy4Po1NgbRo2GjM4od/2s8bzYyCQekbFV5MqOo2pMBoHSeA59PeJ+8h6LcijiSe9RPyPHNSONV8ZmSS4kag6OjwEwOi7jmY6BaSXTldKcRmeC58zfkzFaLu/7enDujJ+lD7OzyU4Py1u+R3lmRwH/diWlbR1/53j/+4zaSRdln+/p++7/VmJUqqTnuaMNcrmr4ObqBa4vr0T7TXynRIdaSmKr9U/R7nbU15OV1cIVuaJTFNF0sJOhYLGS46BC7EdqyuEQYgtgj6gcSFGjZGJj9p2ZLrBbr1FbEd6QfivRa5OOmf17WHEhxz0rTFj9wr09mWPyzOtO9o4PBjE4Xn6e39e5ZOUIzx2TbVoVdNqnaLfOUCpaKKo1oFVg22CV+BoEPsRrxOSCaKslMJ0r8aqhHi5L2cgcIx3mS+7PWqZtq9fUa4AMekxMW4+nmA0Gco50200l+g1P2Z+oh0WriYV6QpVQGk4w/O4thj9+QImJO3Kyp4SSGQNw+/55W8zY97VWUeCPzhg6uuq7Aq1SGXVShYP0hKykL1S5o31ab4KjJo6rkcb9hBU+L1G9usaq28eq1RCOJY3ORlTpidaM81thdvjDAxafPmI1HqL69ltMR2NlKtfI6FEuY87kNVUuVtS3lAG1NXuCvWJQ4jVK/TOWxqNCu5hBx1pdfYaZpMNAA+mip8OBkirxMMBq9Iz1YID6Yo42ZREpzJhFzESpagmVi3O0rm9Qb51gUa+qv2u920RlvcPyiX3F7rB5uENxewu8/wSw4qe8E5tDWXZRytqfEyM3O2i/eoX65RU655dYltpY7hYYT4ZYkaJvtlSVzKZRRf38FPXTXrIV20wqqMq+rJKNgph5NAbevcPw/g7j+1tsSfOYe56yRyoTNKvFNjFyiNEiJQlJP5WZvFfFYsVAIymbUhIE7QJXA0mG1guwD3a5kgJP7YsblE7PULu4RO/6GjjrKVjEZ2SFGINxldkCq6dnTO+fsP30PQb3D1gySZUU9gwC7UiBnvoZ10p06aUeZ0xUpL0ganhWuhcl9EgrWeuI2q94+RrVL78QcwST8iT3d1UMZyMMhwNMHXj69ne4f34ALZQP9VQlITu0qMr+JfW/MJmoqn9Kw6Z1jzRF6rt86GPms2Enb6vZOVRTZEo+y0LN9ZaMIAf/VsTEfqOQhQAAIABJREFU/J2iwknTESc6aeu0f5KyzXNylnG4sbrxlG2LqHtsU/iz1lvGIcIMueLA17UMs27g68c6O2JFB6t8TTv8+beTuaxfOB5X3xqfO+HEeiRiC2Ps6GfzHBmbGLNwHngNY0OzOhgPRZvKz8jvOjDk8e99BzmYw2QJ+xkjhuY4Inb2vvFzx3kzdjrGpsZscU/4s36N9sHx96xPrZMjHon4j5+jDcG5ijZevEcMTB1jHc//sV1nbGl7NF7Dey7iPn+e13HgyJjNFTm2BTx+j9FU8MaFPgs+h05OMj70ebAt7bny/o7X93c4vmiDxrN1jLW87nzde8578Rj32z6MiXnH44n2VJQb+7XYMCHlwLqlfpFZhtP+Zp9uP5PtAiclEcs5wOu1PPjmDkxi/v4+abt0YPDwM3mvHT6bRs7kDvkxQjDZZznaTu7NKdxL2VtN+I6FDvHsWX5Y5jRadXz11VeSJR9uP8mXzCQUXoO9zVlJvFouUc8BYGE4snbR95zx3HqxQFNJecnHYpYKrtubiy5eX9+AJHzsE9oU9epOyUe8TqPXk5+3uisp8MSK94eHB8U0mBiFRlu+3cUOGEynePv+Fh9vbxV4YoCIHlcmCxpHM6Ha+4s2XbfX1jw6IOt9btuKftG9bMxBJbdVkQ9mvd0Xi2hvkcLZyQDlChi49v6Mcsb7gLiVvsG9TZIxHMfB6l/KH9tSPqMR35eJ3XKfZZ2hbL9qHViNm8dsW8VjKP2rP/0nO20GAvpcwpac+5nerMQoYAX/+R//Pr764jWm4wn+r7/+G9w/TLBc7VAn3UDuB8V+ThwcjV1uUAahhpMlHgZPWiwCKvH2rlL/BRoRqf/HoTmpD5wenFQbgUvQRqU3KhfLiisamlFQOkMlGog+PPxOldn62fFlJ4ep6gQuNodqqxh4siI7VjBeUAtWf8eH0MrRfJ92alrhGkDYAWJnlCtOYkRfCnSVnCetVhudbl+Bp92WFEqsPKqjVm7i7OIC5xc04Fo4vTjD5QsGczpaC2xSYEJAIFPaaT2Q6elyIMPC0wLMkWmW/DtiTS5uOfAyCEiZOmNtXH6GhibXl/uFDgNn14m+LwdfOI5Pnz4pkMmA0+XVBS4ur/S77s0+RNnRbKeH94w+kJvDpdd4yA/8pFHAWbGVcvP2g2A4cHDyNVaNqFqEtXGLZWo6Kz549kFaY/Zwr2AUKfhYRaKqp91GfJ+0JMubQvR27IPDgFO7fyIjmtR3dPDXM4D22HwW9sCG1Ha5eomgfTWaoDJboaKsNxpg6awxiq+KJxqgy+R44DUWjLDnKibRlTBQRSCc+x0w8MNws55tMsNqkjjzGXBgEIlZoSmAeOAS1RnP/b0qyjhOWZ5JoJIa5xB4YkaVGtYyO5AAerNWXycGnmablTJLGazQOV6v0SlXcMbGwNMVeO3VdploH0j/UKQsCiotlV836mh36mqqTFoOZqQyW488kc6KbtZIc6HBpUoYPq0yGdqq9FmcdtFi4IkGXrutvhFUFyUGTbBFk+Wl8zUGf/8DJm8/ie5DjYWbVbTOT/QMW1a/vf2Izad71NjEuqDBvsB0MUVxfq6myttGSxVPnd/7EgUDvqzkWizRmRYY/fgjlm9/RPnhCcvBE4bjZ6wqJdR6bdSubrBrt1HcvED9+hqV074CzKvpVI20d/Ox1o3G9PPdHZ7u7rI8SxnzVMpyBvI4ZMoiznW1WsOLFy9Qu7hC+7SP7uWF/jf6fZSrTRmArBZUtjUdZ+NnzH98j+UP7zB9+6PobCgj2LNAPdEUqkPK9Fwu9oEnKk7OPyue6CxgQI0VT5Ndajr9WJRFfcjA04iUQozeCuwnZ9pmMZUBvdcLtRSolcymLAiG3S4HKRh42svnXSrjphzlf+4L7w2Bsuz4s34w0DRY5vNTTvF6rmiSkzVniVoe25jh9xycFxDcpGx1yzefazsGef+Y8RPBv37PIJDX5T0cDLHjjoENy45oUBrQcq3jPxtIBna8h42SqMusjwgsPtecVaCHAb19v7oDnSmvaf1t4HpsvHhMrCz0M9vAjN9xrwvL6/iT12BFmYG4v2fjT/snYxvfLxq20QiJVTPGGU4KUaVmpktIZ+fAo63Mrazv9jqlVNrrOlI9Wl9xP5gehPeWEzxQJ8Tn530MIDl2Bw34GRtbvBYDq9GRHA0bP4dBX9wn/v3YYeF97/3sfRsNpLh3Ig7yXMfn4D41rZEwZnYae88ZLxm/cVx2ZnDOSTXMe3jfRvBs7Bf3xH7f5kxl9ggz/rCB6T3vebUThJ+zAcD3jo1Uz2O8H2WfnyU6AiI4j84gGwE2PtQbMmNdrxc/40QcU1GTRpnjY7bdeJz6a/K6xFcRl9pg8Rqs2Tsj9Kiw7PLz2VHgeYvGs/dtNIijAeFn3OOqffVO2i0ei9csYnTeN97bZ9WGlwNP3lPHY/G+cwAu7u1oHEv3ZScYG9vzbwaro8PLjj85fOVkTJTJNrSi/PQ44jz4bPqZvFf5feoxVtr4PdIJ7p17TLJAkuvGV/zda6tx58Cjr3ns5JCNZFqTrCP8twPifn7LFGPDeE6j88LG+//D15v8SJZlZ37n2fRsNp89poyMzCxWkV0EB5ENFtnUpgH1otG9EwRB0Kq1kP5BLUSJoHrBBSkRKBJis5hZmRmjD+GDuc2zPeF37v3Mbxij2oGAe9jw3n13OOc703d4TRg7fSY9S4qnf5Njgs+IHhQ6O5efsTIZe+CEwNPpmT2Dbg/7JXLcW7XsgYlyO/TdBK95xVPULdCD+B7eFB4coqK+xNrhuCZRYDSx+Wxq9QKn0ir2YKUyaOUYdzmeevUImBIs7/18vCdrxeC9bxDIaDVtgZMeTI8zfTS15WjiFNusF7h0TWCFBDL6OVC5TRZqxM/g2WU9s4MeyX6Hts3A/VWrtQm8QE1sRlE4iTsh4TOzMkFGKhgXG6vgdLIYaF7CpkAVC+13S1ZttdzGmBG8Qo9Ml7Yejmx0feO4MC+XnNa88vzcjKBTo2YbUeHc3dngxzc2ub6xDJq+2EODMUDP7GsZM12r7Z7/Dc1eSOTKPLhXWwUq6zqJXUsq30PwwCvSobiEQq5et6Mvnlq12bF1s2PW6Vr58Mi2JI/VKp44timHhttUkhXjqZUehjZ++9Ymb97aZjS00v1l2N8Rp5Dhu4SiknUpld02W5dLNqs3PDGr++pLKx0e2xZK7M6BMzA0mm33I5BDReLYbDSw2aBv8/HIKrcPNr3v2/L+1iokQUJH5DZjOWQv0uOHXlQnZ9ZoH1jW6Zid9kLgA2aH6camw773Wl2/f2/Z1Y1T9hW1zANP1cXa+1R64h/Z4p22Nc7OrXx8at2zM5ttYWFY2mjYt9ndvScC+vR3u5afEODpeWIYtgr4ejVbWBWbajm3+XBk2fWVDW5ubXxzSel06PGErQNNHawOJbPFfO5VgE4tJxsNhE7FdLZ2e52gDDf2iiiQvVPrh+pPEvZK1aY1Dk+t8+SZVU5O3G5onxzbIq+EREZvkr5xGvicuNJ84clwi/c/2Oiub9P7W1sTkKNK3+eYfb0I1VUedAo9iElew05VkLlBxV29Y9WTc6t/9cryL7/wQCD048xpeZPZaDK2wcOdTa4+Wv/H1/bhzRv7+HBr42Jhd9WNVwm6zo+BJ/xPPB9nFrYS6e9UZ+90fawwkMxL8XLwHwXbRLpN9oM+D/7XT6qXpP/pva3gR+qs3+HW2DYhxV/CH7wm3bX/vv4vvSrnsMYge0c9VnRN3Vfjl18kxRCS+5oL6QbpTOlNYVVhXmS77CnhTI0vdc7LB8J9wDtiInCbg8q8hApM49Z19J50nPR1+pu50XopUCEsqLHr8wSePHEy0pNrLGkSjzBLasdoLlS5tm9/aB2051L9mtqAJCcLHwizpWudVnTpmVP9DIYWvkyxvq4pWzXFOCnG3h8f78nG5boEtuTbFIbROgm3y74V1k/nWIEnnTfhG40B/5HwC9fjGWUDp+cp3RPpPty3Fz+HI1P7Yv9vYVThzdS/m+Jf7pPOP+Nnjlkf7ZX03HwyB0mfKj239gAVysjE3Tq4ZyUGn5BpLsZjclr0u7GmzKMYWYQpFUDVGvKZVObgL/V1iPTkXFfPofOiNZbNNJ6EIBAJIUru1Wd3MtD9eEHm+tijHehnL+kdnMqY3Xkpmwee+O6Hq0vfb2AUfHwEntBt/Ggf784dzAYxGYv+i1SHEXBi3FSCy7Y+69S84omK7Wa5bM0GYzKr5iEuARMQOhGsA65DHhHLWJC8XKtao3vkgafxcmXX/b69v7yxu36fInCvHibwBJbQfDnWSeIN2HfaYzyH7BL5h2DG2skmcOWO2Sr8DRUiWHh3biIVq+8JeqBG3afzIb0jPcXYSTTR/gUj7HxaJOyTVJXQraZ7mGvUCDzGtXXbMcpmv36kOZSd8YmN8O/+/A8KB8ulzIEqDn6MVWWJ1molyytle3J2bIvJ2B0wsylN7DMbT8kkCfRnbI6z86f+vfuHgS8QN7ofTH3D0BQMJxsPQja7K0KMO5K9YuBJDyUh5Bs/Omi0KWVI8lmNUVmCOhS8J0HOfaQ8UweNDlQp9phxoR5pi8j018JUqiE7UffVgWBsMvglxCUc9Fkdft/AVC3EskfGqQ2mZ5bwkBDfOTbh9o7PynUlfKUIz8+f+Mbu9g7t5PjcKrW2N1btdU+dLmA2yqzRqlun27RWq2Hdw7Y9++KJB56gWKtUYsVTpHzjXhiGehZ4zTUWD4BEp6vmhKADziV3cMaAIweB77BXyERKs8l5nfJUOfLanYb3mWIO2TMEpN6/f+/v01vq+OTUq+zg/lelkysTNSqOjhUqq3S4xKPPWqWCNVVUj8Z+CKjsHw6uJYFA89es2AYnPqWFONqp4ECAjIe2ovHtYOxVSChSzlKj1fCKjoqjaWRWqDTKW00r05sir3oT5cbB4aPjKukfocOebwqbbwjOBBo9uOsrs6WVJ0vbjMnpovQy8HBvyOxarjyggcHFNZbwitdCoCbwZ2ZeXeRGFRzm8Nqj3FcY7Es32p22w41xqPNC5YyEogvsWPLpoMOFTnRueXR7HeYlVjwBHIxr4wCGom2z9v5O4/XC5vR6WkJIEQKTBO0oSj2qNqy+2FrOM5VCVQUVWcw5dHtNeOahREEoVwvPwpzcPdh8MHCaPIyYxSI6OSL1Hmfby0ahY2IaGg3Lmw1bn55Yg95LR4duoLvBiUO70zDit73J3GrzjQeeRu+urGFlVzSMutpthYDCaGKbu0GgmKAPVHlrm1Jhc4T+8ZG1213b5A2rP3tq7a9fWvWg7RRwq/HMSu8f7IHA0+Wl1cnKXM5tPJ/Zph6zLbodK9N77cm52cmxlTotN+4x/nGIjO4/2mxCv7GJ0w1S9TQaDjxBYDIdeWYv60HWomc9VmveJ6nVbtvZ0yc2azWtd3xiR8/OrXVybJVWywM/awGpbeb0HWXW6e7Olm/e2eDbH2xxdW21TWHTFTQbBJ0KWwIwNoRCgxFZkK1dBKqJgmyR7dYmm5WNYyYp97mEgpHqwXLmgSeq4ahIU++LDA5cAroxM57+VjtjiMqmdUgM8PNC5xTnMA6l73xuNh37GqlSRSBMYBadtPv+Ho8231Nln8CzMq50HiRzlMklY0uGHdmdKe8y19RnXdbDNx/HKkAp/ec6qljvqNQkc/k+44GSyIOqCe2Z9FOqp9Ln240rOjvVY0XzK30k8EjfOmVcuRyjmi0GoQEZQFMB1BSgyJiXI/tzBkAAVEnFWtIUdfdMkWpP+n//dy0PTuLPgWSuERzJIbGF78qwVsBIWEHGmQwCl52xskRJFsyRnou/ZcynfbqEO3aVNJG+y0FiNJwVvHJdGrOFBMq4PtfVtXU/6WDGzf34LvK3UQ89fPSc0lmMX8b9/p7Y32cas2OgOJdaSwUu03mX7uQ1BcF25ylpVCqdqrVJcRTnkXOhSjLtN11HmAfHjuZOa5cCWO1bPZPWT+eV8yMMyHh2ciRWGIJFmE/RIacVkaoGecQKj4aY9icV33I8pA5/7T2ukT63DAThKLLy9FMlwSViEfAi5xuqQF5zJoFyzTP++EclTajEC33LhG2014VvqQLVGdTzCxPJye8VsdFIS9dhd86TwNW+caiKMx8DOtbP8GOWtIK0esZUzkgW8p4cR9rvCjyl2dK6hmQU10orArU/hN1khGpPqKpDwTw5u5RQQJCYa1BZwHe1z9Lzkspa7sO//fOa7ldvShwzLYNdEGQSP4wD+S+HRRqs3zkJsvCMuoccXxp7ur8k33Qu2deBDvtRx+gzek20kNo/Wp9Uzu3L7lQ/aU/pmXSd1K7hufx5ViHByPszRZvoRb1ph+2unXUP7Qj6PWjJkSuN3NoHPctaXas1G5a3m4EpIO51T5Lz69BTdOnJR1QL4dQGu0KPR0CqtiAJae79c7yTELJ1OrUFvZpiQoknXxHwrtU9qYjEMJgJWgckDOXeR2BBctFwbKvJzEr0HqW/CnZSqxkarMM6jW0MDQzOAN7bFjYpbd0ea7Z6VtDvGGqTetUy8qNKW6tXm05V5o6Ggp6oZmWwN5Wy0LnAELJY2joGRb2am4owuPjruW2rhQfFtuOJVzKtqMjqY5PMPNDQ/eqlMy1sGrltockGf19d2sPrt7Z8GFhpu/SAme93aOOxIQgEkGmPU6J94JVOULKQwFajJ0CReeCJecg3Kw82VMHZVLvUG9Y8ObWsd2B5r2d2emhFJbd1JTejj2j3yCrNhtskOIPWZSgPM1uPpra6e7Dtxxub/vjaRj++ttXDg5XXDyEIHKvYyZz25LHAsxBYIujF22pa6ejYqucBy1eOjryCH5mJDNzSuwemldnUbZz1ZGTju3vr3I9tfHdjq37fDNr35TwEXKhgKwiClG3ba1reO7RO99Dy4xMrnR9ZpdV2Z5TjyfnEZteXNvvxtZWu7y3HBiqZjbcra20ztxsJzKzBId2uNZ88sezw0OoHh7YyengsbDy4t+n1ja0GY7gKrXFyavnZkW0P2tY+OLQ6NgQ2ILQ/0ExOxjZ5uLcN2dWDgS37d1aeBdpDD2LSA7fZsmI58eAstsIKJ1200aG643rYgDjIgswKyYvl2FXIZX1RsyJjz9ateXxmrafPrfH03BpPoArs2XC1tAZ9ceuBEmo6GVtuJauCn2AHuXhn0weqkW5tdXdvJejpsQlj32SSAUK1X7BNoZ0k3FrAF0lAa0lfrK7Vn72wxtevnPnBup1A00gV3tqcmvzh9tYmF9f28O6dXX54ax9GtzbYhD4cYCy3W2FcgN+DgK7bCeyJkLwsHZ7qGPe1xKZ/CvB4slDM7nf7YEFbiscK2RRLCU+l/qFUzro+SPRuqkt3ejg6luVrSrGEXvucfNY908QB6SthXh8r2f2qII0Oxn39KiwoHCHdIV+U/GrCHikWkb2lxC7ZT9LRwikppkuvA8ZNqaKEsbRO8pelOjrV3cKgKX7V8+i1tEqG66RzzXlgrNLH4HrhFun59Pspvtm/T4od0n2Q4ukUg7vcixUu6fxoffisAk+pD3Qfo2iutE9SfJTq8v3PCf/t7+9HPBUCIJoP2Ufp2qg4gNcUMEoTLVW9oefTs2nu3G+VJIHJhtJ9dWbSPZOOV9fRHKfPK9s9YNYgy9O9zmcVLJUtxTwLr+qzn8O2O0wf+/emWFJ7Xs+Qzvs+1oRqT8EDTxyKbEOMmV7xLtcj1bbOup5L88a8i357f+1TeaeKJ2dAiphfFVOp30Dnn/sNoQWOzAfOrBTtXH2G6++KFpIkS4Cwn6tII6fn1vmRTAbEQLXHmlLxhH94HZPJ3H4h2JEE/rGT+CxYjLPKfnFM5hSBwX7PqVrGx5fndtKq2LOzc2tWqh54yr3nXwg8MT4CTy2S0QvaFw5tgC6DNceplTdWa3Sd8ncwm9vriwuveCIx0LKKtwXxpKJtSMILPojgB3AdUq0725R8E4zb6SfNQoCNVg4kNZXLIfmfQBDX2ATfg+/Jar5L9Pc5j2wNrifA27EHm9ZI66E9TD9FAk+S03zfe3exNvQ4jK1VtB9S3eByAIyExlZ/qZjw6cHWItJOR1Yc2QhuA//bf/M7xfPnX9hXX31lX7x8aYeHxzaZzOzD5aUbLavFxAYP91ajTHY08UUdTea28KZvGEQbDwoQJKDi5uzszHAOfvvttyGAsNja2w/v7fb21o0snFiiUaqSAREztrkuG1mKQlFiDhcbVw8uhwyflyLUZ6U0+C1DLRUSUpCpoCi2j4JEjbrUkJh7Nlsh01TCVptchzp1TqSOHgkaARU2lD6ra8kBoE2ZPr8AhnqA8B2NXxnEHM7nz194v6ZO59iePv/Sur0T6x6c2OHRiU0mU1vNAl1HvV6zOv1sGlU7iRVPOE1KFjK23XGQRM+JRHNP9Z+Qs1QKTs9H9JiN6so+8kOykRk/BwdQmBrLGrsEzOFRqGTi+1Q6/fKXv/QgJXuKgNT5k6f27NkzOz49d0HigjA2AGV8GJ+P6//Ip01WK/OqvSPQ5QA3ZgwwBjJQtbd8DiKI3Ck+qClwbHPYcbIT6HLe34UbvFXoOKZzG3+8cXo4DOIGDUkbuTc1La+2ljNmD8pY4NbGKGi3vcdQ9fBg53jmALszN44RwUZrUQIYnu2JUx6DEnq78dzWZF/OF3F8geKDAA3GBw4tb0TKvQH2lVA26aQaNFskHkYjQKqayHhk7T34NPfngWve+fCLjRveWi+nY4hOGQ9IAcyzQCvCZ7yZLxmizpMdez9h2BOa32xdYI9WcxutFrawjRtnNId15U9gqVKx41rTaoutG7NW2joHOM/FddkD3gOgWQ9C1UK58eJhYIObOzeKCbQ7Xz9KP3JyO50DQTfKX6H3qFeD4X50YvnpkW0J7rQCbQLz3zjqmOVls3cXVpmtbXZ5a9PLWze2mbdNrWzVVsMrxaBGKUYT2w5Gvj4eu6oS5DKbdVp2dHhmRbNp5dNjqz8/syr9pEigGE5s9o8/2vDq2jb9B2sD4jL6M62t8KDkgQ2prDo7c4NrfdCzDeWrBPAJQm8Le7i5tslk5NR3PDfrAaf64O7Oz8Ws/+Dv1at1KzEwqsZ6PescHdvR+aktOm07Pn9ip8+fWn7QCxmeKIaY9UgAqOwdJBdmk7Gtr65t+E/f2uzHN1Ybz73BMYFD9i4OIydzBCyjvZ2uEGdToK6Z44hZr21kW+89RVbmxXLlzo51texUe+yNlReoxaoR/i9DkbMZjWQ3nrjRJlR0+f6Esx0jKlJxutzehmonOTZTkM/fKH99n3WXw03yV45iyQ/mVDJdjnM+s+/ERH44UCyCYaqgPXuS9+RQZZ4FhgWAJQ/dsIsVUzIaBEIYOzpF308BtfRbCnBTo2MHEqKskbGcGoN6fno8pYEnBxMJyKA/gK4t+an7pmBbn0mfNXwuJFN87ju8puazmn/91nWgMlEgxw21CEK1pmlFSmooCNhSPSggKINVz6HkiRRfCJ8ocMD/lW0l4M97MlAJDKbOc4EvGdNeEaoKPvZjDFQAPHlW9VTkGuw73Y//g8+6ndaOhkXOk3Q/y2GS7i2theYqzUgUTZcCQxqvdKb2VqozU2NB15RRxdyl10+DM7wux7fW81Hvhnl1euYkIKzrCqwzJ6khKye+HB2cH0+sSgKkWkNVtGkvcB8FG4XRtPapIaXx8D0qvhWcEzZVsEXGwW+6hgc5wDIkb3CSI2iXUx491+kGRwfJC9yH5JzBA9RCw102sMYs/JlinFq9sZM9Mgo1LuFR1oC/FdDUmocgzCM+0pqne0Dr4HsKfO+yIWbMgy8ilafkaOoA0J6SPGFccvooWzO9l85p6ihLZV0qQ7TH08AoTk7HfLUQiE73DmOAPcAxpShbY0JDKrv25ZfOruZMSQQBC5E0ADZ+7PuhMfA9qjUf6f1CcIif1HaBKlL9Kzjz/J3qE82d9o4cBLIpdB4k09Lzxdxoz6bnNl3nVO7uY2c+lzo2dTb1OZ05PY9Td6DDY5Uf+utV98C6ecOr3E/aPeu22h70wLHc7HYsPz4N9B00gO60Pfih8e0CTxi5OIRIM6VSH/6qSDlSJshEf5Tp3KrsZ16nB9oMCutFwMMEAsF88OsTUGjknlTE33P6QkUn+mw0tuVo6lgWTNqs5lbqdb1yAr04mkIdHgJP0LLwvFxrS8Ahr1sdfFktOwZeekINGaOB/z9Um6w9MFai5/J66713qPj21DUeCbo/zldedfo1ZzAobZ1mcEsF12jmTAhe1TWbekLSFruT6px204paxTaLhQ0/hP5ONp0YjA9O4wX1GYEnbAiCX3nNcVRRz53WulKPlKAkz20zH5+zPGCLrOjxFCpmSs2mNc7PrHZ2Zu2zc/tY3nrP0JwAVgNamjgX9VAFPl6NfK4Y+/zqxuzjrRUfrmz+5o2tYEkpxtFuIbGJRKaAz60U5NJiOYPvx6qtjlUPjm1FUOLk0Cpnp1butq1DhZXjxtyW2HBQz4A57+9tcHtt9csHm/XvbTseWJlqL1gKYlXZaksF2MrWrdCLqtc9tPbTp1Z5cmpZq225VTy50Eiiu/lo87dvrHTbt+pqbfPt2obrhffIDTKFKp7MaQ8Pnr+0otO2Im/Y1qv75zYdDr0CbfUwtQpJak+fWPX0yObNhnV6h1ZtNT34BjVcTmLWaGDj+3tbUEk0HFgxGFop0nyDw2vdjjW7XVvNJoE6D9w6obcVujAEnFz+rjf+vEFuBCcyfhDsJX+t0nJ7oNbtWuv0zHtT1U9PrXrUsxKJejiGMTyoUgJvW+htwfkbDYbWXM1t8TB0Vof51bWVhmOrLRZWWi0DRfhy6u0avMIOWz7DjsBOC5nx9bxnOVSHL19a7Rk0fwe2Ze8QdMqrVl6GLPTB9UebXVzZ4OLCrm+u7N341m5XY4OKXoEn7CYPXEZHIEFsEjSFH1OMJEe2euy6J5bAAAAgAElEQVQIR6VsCW6DuOj4l34D6Tm3ASJ9n+Sh7hNszZANnyajybeFTkHe8yPMgs7is64/Yk/Sz+lUyXmNLcXY0mG8BrWmdJZ0qZyL+7r1cxg+YKAQOJfOSa8jWS0f0+d8ebpfel/9redPdWKq/6V3hUGFAXY+FO9XH5LENe+6lr7LPbRO6Vx7kGOx3PWBFD5xrBCfN/iQgv9s57OLExDO/SNVnuYi1ampPap1SYMoookUHk1tLM1zur+EA4StdH/hAulo+RpTbJ1iLY2L38KVvt/Vyzuhl9ez814awOUecvrzntZetg9jQUfuz0GK4/BZaU0Yh64jLKizoD2R+vlkz2nfpufEcYj6ccTETd03/bxsFM2B7BeNJbVxde/917QWKXbUmulcfw5bBzAYgsN8zpPjiu0uWQ/mn3ol2FA8j7Cu1sxhw459KGBbPaPbJNuN5fTxUasC0fjROiF+T7ZMKrNSnAdG0J7jdckn1sPHSysNfAQEc6J/P8jgMB6dEZ0pAlHeJzMyixAAgpkH2+T69sarjZDbSubFt8oecF9kUdjBYUjkJ0BFEIp7O2W7B49DdRQMBHzGGbXaVXtycmqtas19j5UylbGZ0WrIn7OWW7vR9IAOlL9c1+lg0XQ8Q1ZzP+LtcGTfvXljVzd9W9DjqpQ7bTRUtuhVyX4FnlgvfE8wGgiHcz8wMXOH/e/9jEnQiYUcntiDPRYpq13ulKvOFKV9mQaevMVIpFLl+aXDZBMwBwSeKBRxWUdCc2SVcmwFQ0ESeEp9L9q/+Ifcn6yk3GjD8H30LudbsvITO/m//49/Vvzpn/6Z/Td//Ef26suv7enT5+7o++d//mf79tvv7MPFa7v+cOGO3zGl3dssAGyqgjzjyNwR7M2eVxv7nd/5Hfu9P/hD+/HHH+1v/uZvbDLf2PvLC6dO82Q0zz6JzZihqFmE5sCaGE2OAhwEnjSp/jBRkTBpTJYy0iWYJWilyCVgZAjqczK0oDLQpqAUOxye0CPHBSMpaDELIp241IGUZsVr/HL+pCWAOrxS0FxfNE5yfqTGnQus7WMZpRwYmoPQALhkJ6dPnM7hy29+216++sa6vWOvaPBM7VmgmiDrkhJKFqzdblm3B0dy4HXmnl41EzMjKS+WkwKqEM2zgkapM4qAlubFDT5AUlTCfJ4eTnpfvTLkPOMe7U6+O2Tff/+9/e3f/q0LFwKZCJznL7+x58+fe9UTnOXtLlRjwWAmBtDKaTIeGv4yLp5JSsjnL/ZwSg9NKuRp6CtFIYAiRco9EB7QAvh6AtJjt3uyEN1hk228qmR++2Crh6FTUUARUuQluxs8WLZYWitvekkszVPJoMOoxrDFkLZuoBdxPkzfiARIIHsLwhkedW8AGvSvLeczy+h9NJvbkj47D6NooAbDO1BhoHHWIfhUCdclEOB8wZl5VllcKAfi2A3QBGIs0DsIA5s+Voyiqmyf2JjWlUIs92R+qHBijl2ReBVYDARg4BN4QkawUOyN1cb52aGnG0FFB41j2WwwHrjRws9hu2VHectsunADkf5CNLlj/jDoEcwNshvJ+iR4Ucms22g5BcrDx48ejGnkdc/SdCVLFRdjjiWoMKthLNWa9NeqOSVIqdezDZVEjfYuI7B10rNNntn27ZU3ll73Rza7ffAMDb4HDV6pVbfVcOS9t8hUpCm098iK/OTQk4zruZ2eP7cS2YeHPaucHFi5lVuNvgIPQ5v+8jubPwzcCVB3A4ZqqsIzaesHPVtCBXh6ZuWzU7PegTsCFtOFTe7ubUVmxWJu4+nExvSi8r4IVRs+9O3h/s6DnYPbG5uOpp61USkHJ0iDLI7TY+scH1rr6Rd2eHpiR0/gTW+G8thSJdAb0jwxOn7p9VYs596EefLtDzb/9gfLMLKLjY3HsdkiSi7beuYj9C0oeOj0vLzYMlvROxve6ZLZHEPVzO7LpU8qngg88R1I4HG6L6cjdzhwpj3DhWzICKDgt61kwZnoMpWeAjXPa/aziUygaTEAJACPkK0oI8PBKxVsMbGA5xXQkqMfGct3BJrliE2BrwxHXpO8199UXwqQuT6JBpB0ntN/xPvrNYExd46ugmGYGgwCdy43Yo8qgbh9AKvx7INuOYLlGP5NhilNpgG7j3Mc9gU/ODhw2unarkcIWiZVAJL9QeA8/jyC/k/BsJ7TZRYBukVYs9SgSP+P4yk1/HWHR0eraD+DzEtBcgB67V3gSTpP32Vd1G9QGOTxukE+S9co64xr8roApHrzaG+lgN6Nl0hvoNe1XgBcxqMMqP1gEuNBn1LxlM6/r0uyn7QfUiNLY9R+1DPJqJOBrUoLrYXmNp1/7qU1Fy7gesJqfDY18vR/4S9XedEI1PdkTHL+R8PJrkJkf20Zbxo84P0dbotZzOgmrZ3wlzAia0uVvxwRwoY8h7COvsO1U2wnQ4/AU/oZYbt0HVJDNA0Q8DpYKz27fJ95Z1zg6kYzGB4hIFnssBLzgsON/aGgdrq3dU/wkp5Pv1Nnwv58yaDQmmtNNMZ0D2hOdkZkrO72RPnEqJQjRedLezk969yHsegZmP+0ye7+PkrndH9/So7yW7I+rNFj4In7KfFr90y7JIDYczO+kcpU7ZFUlqXnSQ6KnX2Bo738yJqgqiufuxrKITgtJePZzwrG8pp6hMh+Sc9WavOkzkPNr85Wei41V9qnvOf3SWiM0rOp9UgdXlpbyb9Ut2id0vt4YMNpWaODj6TF2Hz6i3bLevWmndY7dtbuOd0eDmWnom7WrfP0pePVUq1iebdtUA+5LIvUeARvfL2hRyMDk+CEB6KCMV6j36YHjCZWni+dvplqCxzwBHbwumOPuqOEwBNJTVR9N2qB8rdOb6PgPPRzBqXftggJTpb5Z0kWQ4471d5sHjJNweFQj9cbjm1Lee6BNDDalMAXeKoobDaZO17Nq2V3xHvS15peq+YJXpPxvdXKgW6FcTrVOMkrfN4DRHWvvIE+cN4fOqUaNHtcG904XK6dkgbaOxKmitnUJh+vbXF9Y6X5zOaLkU1ni+DwJ7kUfQ4VYgOnSG5FM3e8jHOlCg0hlV7rwueRJKyMgMd2a91aCJBXoYh7+sTKpyeWHx/bokuwqWS1escrvjYwpNRzp+hlfaabqQfxNsOpzS6vLbv+aKWra1u9/eCBp3Vp6t8Hg5CQ5SH6JLN3upp5QC7PW1Zpd2xD4PD02P+t8qq1njzxgF+p3vTMcdalNJ9b/90Hp38rX9zbpH9npfnUqiuo1MdBn9IblZ63pdzWDQykmnXbPes9fWolAk/NjtUrTZvMh86XuLy9sdm791a7H3oCH71sJ7Z2BgYrtlYrh36nrYMjO3j23FbYHgTPylQDzp1NZka/qeHMnwN2BDvuWql37DR7JQKAWaAzqhQbWwwDw0N1u/EKtunFlZUGD963jP1aabc8+EQACfsVmzBbbrwHrBgsyrWyZUtl+T/iGRxictqOrWbVRtN6BBIJhh32rNyDlrwZeuW264/6NTo/XW5HWthW2WzRf/AKu/Hb95bdP1g2GnqAlGTmdQZ7jrkDDAp0glwkB7quWm2tSX8wqqu+/MKqpyc+N+zFMjICW+lhbOPhwAaXVza/vLHpzY3d9G/szfTGrtasAH1ng9zH/xS6z0anM7gSGzf2tWZfSZZJZ+H4l79FcyKZiEyjIls6M8VFj/IvnEVdd98PoSqBYEsHJ7/kr/6WnpQdIqypRJF9XZTqK8noHWZPbB23LwjWJ453/S19QuKxcH16DfmiwB9KfNGzfQ5zpr4z2RqqhknxIeMVfuU6wlwpntC1pNeEKzRfwq88S1pF9jmcIP33OZzjGGMbnMG8n/oa0/VMMV06l5r7FN9JZwuPa8z79pn0Lb4ffV+6VWPVuv+msQgj7WN/XUf3TveP5kjf5bfWP/2c1pr9IZtZOCbFKgqKCCOne8Rt5AT/au70Wcf3kRGDe/CPuZD9K/slPXf6W3tKezE9g8JFwoA6d26PiVkl+jC5nvwG6XnUnEpm6Jqye7TO+3gxtbVkO+3Pf/p/KrWR57t9Eu1F3wPIr+jXkg2WPouCLpoL/i9bQfhP8xPGFfvLF4992jXedD7T/QxGSG3+tKrN7cdlCGK5zoZ5ScHDWEmqNdTr8uNK/hIAopgFW/Dj3a1dXV15oo8oDEmqkK3GvGE38TOA/SgmHGtN8UWDDenIgAyhuAGqvbOjY+vk9V3gqVImCSkkJKObwDwEZJyxieoxkiboZ5jXbLOml2XF3n+8sW9fv7bhZBH8txtP2bXBsO8tPmQXwKgkeY7vZzob+7MoKCf2FFXPu99WtN8R8zqrVvRlEHNRjyZfFxKHxHZS+lS+aw0lX33vcv1YZOKyEKxGsQK29DLsPZ2dfd3F6zkVV2BfAoZe1BD8rp6Qhm8Z7BZ1juS+r8f/9p/+Q/GLP/kz+/onP7F2q2tf/eS37OD4zMYPD/brX39vv/z7/8cu3l3YZDCyu+vbnZIhm78/eLAlfVXqdV9wihp+7/d+z/7sz/9bI4jwF3/xF17xdHF95UYySMGrOmKfHgfk4hOODor9DU4pshwHPhlJBgMP4L2ioiNSEyPBJ0NWwkCRNwEI/k//qt1CxEbWm4QncVsELn0J1WAARGMnjjk13nXtfaGfAgsdZhl8/Jbw3n+WzEIWpDLq+VsH2Z0O66l9/c3P7Pjkhf3WT39ur77+mTXaHWt1O5GaLXw+OFIDfzfO1FYzgEuPHLrhFrKdMA6VZcJ3AGkIAwWNdO9HMBI2mgve2E+JgIeUA6Ba68I1WC/1J/ExrSZeVfXmzRv77rvv7MOHD04lw2cIOL348if28uVL/3d0curBJw4GsQzmqlnLQ4BtGeiGwtyG8bjir37a2DM9BH7w4vNrTaRQdkBHQic6uN3gpa5DhvpmYdvJ3MrjhS2gW1vMnRt+W8tC/5/x1Jo4/Ym7zBBKmdMWZC36OzVtBVd7vW41qsZiVZIo8QKgCE4Lnommd2toQ9ywXtqKTAcoQKACIQix3hgig3w1p1yg0qhS9ch8kAZUvGSBHx2jFR5Y6EmKrWfFIVyhK6FCBso+6AsLOFyjEHJKEkA0wi3yjZK5SVWHHKdFbNLs1VYGr/oGlm4fG3QoAAnyTKHaGy1mztc+nk9sS2VZqWSdRt0zYG0S+maVaeJXqTqdHuNrN1tuuBJ4Cj3pKp55Oh9PvOKJuMkh1Uu1shv49H1iLNw/jD9SO3iz5LJtVhs3UJe1htUaDZoU+R5qHXZsWS4sG0yttNzYehLm2IVpu2HlTjM4J6YzK9jXBB7H45D5yXNT1kvGT6tl50+feeBp3W5Z+aQb+GahSrq5s/k/fEc00Q35KsEYDGyCj6221Xpds/NDq5+cWPno2EoHh05lMhtN7fbNO5vS44l+BQTzmT8qtMqU6Y6sf3dn0/HYJqOBLWZLa1ahk2p49msTjvajQzs4P7HjL37igVI5RRzkMNduorNdQnk3lIzL9cyK2diW797Z6tvvrXx1Z9lkYv3+nScjOB8sFIOLhQdLSzTzjr1J3Lhk71EGDQUeVIPF1oY0yKbZc7GxCY5+qLE82zIEGYvV3Gb0zYqVJd7jAAcTwY1NYdXSYw8TKp5cSdtjFSSBYjnvkcFpppcDz2UIeLr8SijbtJ953eVNBG1p9abkPtdH8SLHpLSRSYwZ56KAj2TSIwjJPqFaSvWXgKEqpiRv/bk5/7FvHk4CGb5pwMFleuyvIVmWGjd65tSwSMH5DnBacPrs5H4Ewa6HvNQ6zH9q7OraAli7CY7BJP6v76jiVIkijFm60Ncg0iDpGingd7kUOfT3x65Ejk+dvv+ybw8VTzIQeeY0SKH13Q9MpAAqNYbkPObzqkygCiQ1/mUs74w+qjAjUBS24blEf5bOnfaAgKive9JjSHOg+ZURr72Q6jbtBU8YipSCAvvap/zWM/0mw1gYy9ci9prR+FKHjdZbz5Aap5pD7RftYzdcVkF3Cf+kTgeu9bk9r/XheyQB6Ly5IRuDz372V6udAaPAsozegCmWu0xW7UuNhe+HiqHgVNca6tlTHJeejdTw9geLRoTPr2efVT1QLmOEiifRYYKhodhzg5L+jsvYND0GexnHPu6s5sFRz+up0ak5khxJ109jFD7dN9r3Df3dHi3UpDZU+3BtUV+kZybdS+m++FzgKQ34q7Jea8N3PRkhaQgvuZk6B30feLA8UG2CCXk2nW9kt1+rGipjoQ+XXEzXUedq/7f2jGRkem/YCMBu0iceM4nj9XGUw/j1I1y5k50Rd6ZGo+4j3aTrSc/IEaBzr+fU+d5htSi3VWXpGY8JLQbPpfumcmhfvqfyf99+EyZ3J2MpJIFgKDImMP5ZXrXz9oGdt3p2XG/bQXQsU3lNglbj/Lkn+uBoxsCHCs8dChk0uxt3XAeZUg19LHFcxop73q8VK5uPRrYgIACWZa3BhatA2gaVHd8ls7TKdaG0JCEM5zkBcXr6QLvm1UUxYRInBLhxubRmrWornOQxIc31GMEjml9TMbQJlHBUaOTgRZyhBOJI7CIxqD90mws6YwJi4O7Mk7wCnfdyM42BFjL2Q7/FFetCEK+eW7N1ACmAV/J4RdZybuVK6LmDE2CVlTwrFmYDxpVR6dW/t+X1tRnUzIuBB56oeCoqgQ4ZjEZ/oEottw2JhfXc8lagtq5As0fwCIpgKAXHI2dHAPd61eTxidVfPLfN0YGVsNWO8QuUvPk2lgDYN2c9MQmWC1tQ9UXV53Bq86uPVlxe2erNW1u+fWur/r2VqpvQbxT94owQ3pYnMDRY5j2KyB0tb0tWgL0boeKpdHpo1m46S0AL2r3ugVdzwVBRma9s8OGDVwptL+9sTABqObPqemXzydD7QYGDp8uVdVo9W8FeUNpaq96y3tNnVpydeOCpmbetKGELLWx8eemBp+rDyDIqqlgn+stCp4sNQ/+urORBpPbxic2t7M/EPnf9O5/ZajCy5WRlNXD+i3NbUbF19tx7PGV53QOhdZLtCHCOR1aQdENl1cWVTd+/t+193/eQU9R1m1YjIbjZ9QrDKoEnkogWc5tTAbgOnyPw5bIR34xncLPHA472vbrN3U7tnZ9b6/TErN3yqrasUXOnXGQmD1TWUZZJ/rnPgx5iw7FN3n+w6ftL2378aLPrj1ZMxn52OBfO5kFlEP1CYbcAw5PEQFJsp2W1J+dWfnZqpe6B1fFteCJZYfPl3AZ3ffdVjS+unf570R/YzfjO3szv7WI9tCILDjB/NrCYs8yHyksPxG4fK7KlA/nsTlbCaJIkREgvCCvmtcbO1yG8JIwS9FyQlpKR0ifC18gLBXSkp1WJ7Yl3SX/lNEGAv5GfqigRthO+lOyWrtD7qe5yPY5si/onTaoTvtH9pVd5XdhN9pRwRyr7U8e2cCDPmY5Pc5liIuky6S6eLw0M6nXmUdhFayEsgD5P/WnCL6nvx5P2IgVsis90f+FU9eAUXkyDWrqPzors0jRAl+LBfd8ez/Jfe99xRaxC0bW1jsJQohNL7QqHlTGAp3tojqW7tT9SXb6Pa3TPFE/r89q/VGakVTHCVWlSj8aaBuj0GjSfOhsp3tBrChrrOfi9v47p2dp/LmGi9AzqWoxHgQ4lEAqv8J78xcJLqe0iGcH90v2vfan9n57vdH+4Xoj+iM9hq91rJHc4lU1cU/RXTETDvzR+GIQCiZgoLDtECVfBh/tYcb+kQhe1E5N0db7D2KJ97Mk4ISFB+0brLayr/SV2mdRGSO1UbwESk8odl0Z5E+RwSOjV57U/NIfcg8DTixcvXOZDtXd5ebnrJ+VjiH4ZrXtKQ++MMElcAVrysFah2AU/4bPDpp0eHnngqe09pzZWq1as2Q40feAsVQWDOfCXUiUKHqT63jYVx6WvLy7tVz/8YFN6c8Lktgg4dDqn8OKxxzeoRc9J6tJw2DeY3xgrFViS6fjAff/FwI/L1m0ovGFOJWNIvlaPJ58P99uG/cDZYqzpvGpfaf0YO34+ySbv265qQHzdWq+kD632gOs7EmtKgdnCz2a0KXgOZFfol/lYKclnfB/8p//53xV/8otf2IsXL53b/Ktvfma/9bN/5Up5+PBg/+df/O/2q3/8ld1/vLcZHNKrlQ3HI1fgk9nEyIhGiHMjeo/84he/8Iqnv/u7v7O/+qu/8oonNgxlY17CjXO9FMqPJzSPjplSehhtdjmO6BuijasDxMR4RC0GntKDuxNYsVQwVdZcJzW+eJZOO1CRuHEW+zGEhprhHqv1/PH95CDq8Otgp4o+dcBIkCnwJD55xi6BrWi+ni8FPgSepOi1aKmwbHeq9s1PftvOn76yb775uR2fPTeyAntHh84d3al3nYfY+ypNAlWi95sqB2dqCaslbirmhgofDq+PhbL8ciilFuck88t4pbidAE6c9RhkOImWSwdEwdERAncS8rwuxwp/U1FHdPqHH37waLYqDfg8VHtUPEEDSQ+x49MzzwKG4pEfV8Kx11JwUCj7OjhCUydDcCiEsQrwuHKJGZ+spw5IqnBn04k7EWvQQRShzxD3cUWGkbaYelPc5so88DQbDd2IhdYiq5dtNZq4UUYW3GZGM3kqnupm8LzTn6PZ8LMDzUfgPa/6Z5wWjqxFAjjsFbIRCrPVYu5GA2OhpLM5W9lsNHL+UXMee9oeZTuOexyrvreZL4QYlA87AyNUeHg1C0a6Gw8lW69WHnzCiF3fD0JGLBmkRMBZ38XSBRyvz9ZzB++aWwJPOyDhfX/IbKv4OkH1wP9XtEVazW0wm9hkPrN1RqPAZsgiyCz0aVqsrUnmHg4LK7mRzhrAm8r+rpI12Wx4pRZ6eTYc26j/4FU2ZEjgoHgY9p3/HmMZIwbe/y20hSh9nOnbrdWhFyHTkyzPWtNsAbWcWb3X8n5D2/HMqpi4OCpwTjUbbtRtmjUr8kqkNtnY+ObeK5fqGXtq6cE9Dwz3enb25KkZZbftplWPux4sy0ZTm1xe2+zvv3U+9FoJmj1uv7EF1IjtjuXdrm3Pem7M05Q56/Ysb7Zs9jCx+7fvbXr3YJOPN+4QwRDcVAqb063atrYkq7N/b/f3t2brkJnQbLTt4OyJNc9PPHPx6NkzO3n6Zdhz1cDP68GSON+sOXKCgVGdNtssrNjMrbi+tOLXr63y8c4mr9/baDL0wJPzxbOvIzf6moBk7PtBduSS5tVFqHhaVoIzp18p2839nQ1XC5tR0VrJAuUG/QPy3BpVqF1D8NPPa8z6UGVTqQgZYey/FWvsPBqPzRzxUrDHBValD/i/B4lixnkK6KVPeI3KEwCBn8Vo0DAO6QxeIxiOTOazyE7XG5EelooLB3qR/1gZYKqkmlNNlzSHd+Ud5akDskrQRftOQ8bGfVhT6QfJthQwCngLQOo5d0AjykUZnzKEBLab9VgFlwBfrUWJsuo9p6meRfo71d2SCzLu+H+zGQCe6Dp4TulIgSyNNTUw9BrOW62/nN2MT0AZatl9sMXn9f5yGZy+0mfS03yGNRXO0PykBj6vpUkaKv+X48CfcxOCNwpIyliWPkQ08cN+UGBg35DWvQU2U6NgtZx/QiUpR4P0n/Rkanim88jrqkjQmmlueU/GvPaW5lb7UffRnPI7dXS7Do49BDS3mnvdhzPDe8x3mgHs49yGMainJc4YrY2MjDRIpHXcnYntyueH+eUe4Bh+FOwSFpDu1xg1X8JaOm98XgGpUBEWqG/4SY1Xnbs0CJDue51Rkir8rMUMwHpe3wWawEcvv6TS+9Dv8RGn3SzQajjezCqO6xzkF0WggVivdsEr7j2ahGA4n9e6pONUAIDrcz8+JyOW51MGo/Zcerb4rNNpRCM6pdrTmdNcaT5T2cRzpE6EzwWeuI6ChaHCP2Q46rMpVvvcHk9pSAg8ubFfC/pBZ1H9RpGlQXY/Zp9LfuncO+5Lgu3Ctvv7Xg66Vqvj+lgVuEBWfR/ZjuNyv6+YY+hok3iMY7XyNQyBzoCnGaf0gs6Ozr7WV2df68735VDRHLJ+qmzk2sLBkuM6J+n5T50Rehatt/am9gvXBO/zjGBn79UKhRnVmo2GHZUze3F4ak+bPeuWc+s0mo6xqCaHpi7rHXuvJ3o+UfECPS/6mHODfVLUSDPxFJlIZw3t82MyXL20svlgGJLCBiMrJlMPPDEWT84sNlavN934N+RUs2VVgk2N3Pv0bAnAUG1Sqxjdc+h/hKFPEhSYtFkiwWnmyT8hkWntiWBULJEUV1qZj5lICXz/UGND81fMYSgobD2Z++gz6PWwpUms2axtPh4Fm7kZzgg9OmvV3DEOCW0kILV6XatVyfANNNaOw6npADPIlsgbngQ0GIxs/NC30nRu5YeBza+vnKFhUcxsBisAPXXyms23ZkscG3nujpWsG/qpUgHlvZ4IBnhvJ4IZmR3Tu5MKljV2Ye5UdK2vvrTlQc+2UCW269Zodm1bqtiCBAucMPSEZS1LgXqZuaJH1eaub9sPlzb99fc2ffPabDCyUnntLAneOZQ+xKXMNiQj0ItoazavrKxeqVtpmdlqsfH1KnodK50dWfP81PoEzdod652feXsAWCJaGENQUA+HNn134ZR1tc3S8oL3J568RSUZNHq1rG7LamHLYu3JW53zJ7Y9PrJts2vdRs96R1Tlj+3u3WubvnlrlYeJ2WJpS0yOFtX35lVGbteQVNDuWq3dsQn9oUoEV0PgCUrw9Xhm68XKqkdHVnn+1MZt6CafWvvgwCpQdUPXGANP2/nM8iyzq4t3VppNrdQf2PLjRxvd3vr+aB8f28HTM6u0D91GIkhYQk/Rs4YeuND70RuyFc4/wVfsyeCIDLTknPNe+zTQDZ0cWrnTtjmECCRJNhp+FopKsMObedMdXdiOqDKS0JAFJKsR7Fzd3Flxc2fLq2sbvHlti/59CNoW5hVVJPNZXg99sEpUN0Sbu51b6fjQVkc9rxKjQr1TJ8GieZkAACAASURBVOF2Yf3hgy3GM5v0H2z84cqWH+mRNbL7Wd9eL/v2fjVwisVdn5xNYP7wQDM2tvcYCYENybkUgyELqXgSDuK3HLUK0FPxxGtyoErGPvpswjzyI/0v/Mz1kRW6P/OFXBxPx1YtV+34+Ngdh/IhSXaLJUdy+3NYjNcUBEjxooII0tmcbd7ns8KvyGrZR7ym59O4UxzKs0mHp88pW9J9BBFXpFhBzlAFpfj8zm8Q7VDNB3MqTKxggL4vn57Gy7OkNL2p3k7tI+lO6VrhQK0Ta8J48XUIYwgbKgHGe6ySrJqsra4rPJAGlvZ1pDCnMMXn3k8DT3pfmJvnwR+W2j1KrNSYpMc1v/v4Xfhm38bSvbT30ueQPZLuB80t6yLbke8wh6xHiu1S21M9nvSa9qf2Aj4esIpwqOPe6JvVvtD9UmypORUm2l8HrZP7DWLwV+dbe1eJOFxXGF9JOjyP+yDie+n+kS3AWoAt98+L5ohzJftR8/0vfidUe26LRQzLuao3m55souCzGAL0PLovY9W/fX+AZEo4wyHpOrpxP8G5mhNdU/KD9jrptdNzyeutWPGttdF+9s9VP6Uhdf9jrGrjmdg3BIDw/3LO3l18cBsIvSObhsCT8LDGqP0ATpSsDD6bkGCGT5o54v1X5wd23DvYVTzBw1OtlK3VafpzHZ6eBWy13thqvnB2HnSC9yIksLKtOl59c3ll//jddzam3Qo2xDIk6DN+Eh24H3sBv9ZOXm8za7UD/mfekffYtwSdnCGOwFsjVF75fBWhTxp+YAUWwVOha0qs1o0VT37OYRnaPCZb66zL7mL/kdSFf1nnymmGY5yDRBlwAONI7aDUllvhc64HH7PbVNHvjoxkr0K7q7PL+/y4DP9f/6d/X3z56pX9/Pd+352aL16+sp///h/4sFfbtf3TX/6F/R9/+X/Z+4/XXoJPdjrNs5hA5++jsWlUFGyQP/2zP/dJ/Ou//mun27ufrX0iQ5PbUDLoTSzl/ClCRr2MJPWT8A0OcIkNYCU4tal2n0945CVk+K423CYpVZURKwOLzUz0UwdH4yPwxGfcyIvZy2xSfgiS8Pou830dIn0y1lkkZVA6sIgGlow/jDAJKzXx2nf6aW6CwxRH/qNSBtQ9GnuZdenRcnJqX3/1U3v11U/s6OyptbvH1js4sm73wJ2wysYn4isQ5XRgbLhliGqnSkQHw1/PgqMFB+kCgw1nW+WRZ55yfQEWOdNQyIyR+zaicPFgiQv5hbVwwFfL9vbtW6+oo7eT9xOLmYoEyrjml19+aS+/+bn3eOJvqPdYB4EdP0DwnkfHh+ZYSoXf9XrIbJUjOH02V3b0J0q4XlPlLuUlR1lJJfPQy8VUphLGJNVG07ltRmPvNcThVQM7aMcIBOVW9qAE/O6LYmPrPFCJlGoN7xUE8M6glGvmVs+h9wsOBygfdsIe6rkt5YsB7HmJ6Xjg9CJbuOwHI9vS6HdNM9mlG7mlPKwPGdIIOCjUXAAUIeu3EilCvHcLYJWgWRYi+1SuZPQuouHwlObNq9D8uBLOx2wxpcXODnhVywEUTKhgidUfBQY5wiz2PBiTmblahCqdUmaDycTKkc7EAxelzBpWtsoi9LMq8AdAaUI3slJmTZrcNuu7pnu1VtvnffMwDoKPKqVaxQ5aHZ+LWX+w2y8oDgdiCdctCedqqMw88fwyEDyjEoN8sfUqslq57jQnJWgsjg8t77RseFS1en9iy+/f2PziyoNWHuBjzOWKrTodKx10rfHiqZWPjzyDIF9tzPoj7+20+OFHf05EcoO5L5VthoOj3rBqp2eVs2PbttveNLl6cuRVpcvB2KulqLKa3F3ZZDb1jFvvWUVVEe6HmKnXv/7o72e1uh08fWKt4xOrttvWOz23sydPrPvkidPByDG+jTQULm955nbZFg8TKxODJkNoPrbh9ZWNf3xrsw9X1ri8cioNKtOqrapNqhu7d0dMoDxcbcaQzlil2rJ1UbHZtrBlXrUVxWLrpY3zjvVp9Bz7fg0XUw+MeuNgshK3wdjDoQofsagdVBHSaTVsFrMt6Kfhe3cWjAVvhl0N2Y0yBHldjjnJXSnSVMHunOMxGWEf1Apoy1mu+ZPDcAfUIuWjHHKSRZK3PAc/afJBKqv4vKgepBd0b4FWBcQEivkca8VvBxcY87EqQs+oZ08rpvYN1CAXH2nuUuNFchL5Jl2oZ0tBKvfd128CMT7GKLs1B7ynOZFTVEEHGXMCt+6QzQOYkaxOjXvGgZ6R3peBLeNGAUI99w6TJPzfomHiGunaah7V3FfPmBpQenY5i9PAjoAeznp9Ll03rudgGZpVAuSx4aeoTxg785ITxI5UhOk87AzJ6IQV6JNTQWdiR/Ga0K3wXc1jsxEcD3IQyIDT+PczYrXPdH89h8Auc6HvurOgGipy0mfQ/XXmeK7UsE2TRHhPY9V19RrfaTRDjw3mSkYg4F5YhfFjvLvemgRaPxmUgTe85LIn4M2AlbSnOHfai7qn9pDGpGt9TtY4jvM+c8GA1b3TDFIc9YwxBe/CA5on7csU58hxAv0o906DczqvwpFUUvGaKjdl6MgwTs+vnlPGv/Z2avTJOcQYJuPQ2FdZy9p3uz1Vfgz6QksZHCWPWXelcngt6O2AhUiQSw3gdN31We0XEqlkbBMY4LNUYWudJLeFAWVf6JoYj1qP1CmpcxDsmUc6z9Qo4x4plSP97HwfxSpdzX8qf/bxp2wV3U+f5QxIfgn36lzo2RmLAmxaQ+1X3VvrlurI1EBNdYr2qGS1HIm61qNdshPJnoRCoEaBN2xGnWucEi+oYCjK9rJ9ZE+aPTugKhyak2bNjp6dO80uSURUb1S7HStIOMR2jMlvRXQaub6ONLw4CYIjpbB2Zja4u3UquspybcvB0NYk4PH+Zm2dWtvm2B3lzKmGK8iGZujRmsdkIYI4HoShd433HYzU0SS65CRFbbzqB4xK5RLJVJ5p6tVjzulhBRXjg6Fls4WVoekejG06HBhM89ApBnq9rff+JAi1ha4Y3V+uu80A7oOxgLHQ/4AKd3++Vtfpwyp53bY4bbB5SFqCfhqO/3rT5quFTaZQaN/bZjCwrD+w4rZvy/sHG5VJrOQKmSe5jaEVp7Kp27ZtrWrdzoEnMXJ2sNGwK0qrrVfQNCo162DrlAP9HpSA9YNDq56eWumEPkCHtj7setCq1mq4LcqzOCX7lkSrzEbLgTtymIjqYGybH97a5Fe/tvn1hWWeYEeWcpCNJIpho+/iinCtlVlHglAkoGQe3JpXS1budax+0LX8+KXVoNFuNbzPqJ/rxdrmD0Mb3z3Y+PU/OxUd1UDehxZvROyBW2SFzVbzEESsUnna8gBQ9ejAE7c21bLlna5N+gMP4tHndXH/YOvZOFSyUpUTE/E4f/gbkAcug2K2+4dsZY2s4tTis2HA6a3nX/j8LaoVqz479kTdbufIWq22kYhLpR4mHHJkPhjZ/PbO1hfXtqbPEXudYO/JsR09OTNrti2vtSwr1WxDRSqJDsDqEvi4YtObkeUEeqkAjs40l49ZFhIalpmvH1VPVLzRo2xbDfRC2DnVLN8FqYRxsV1JUHQ8A/PEaGjL0ciK4cjGby/s4dc/WnY/tDaVR92qVdpNKx10rHLYs/EWJoTCDg6O/PuzVu5+DM7ivFLy3rqcj01/aNu7vk1HDza5v7XZ7b0HDUfzqV3OxnaxmNhwu7XparLrL0KiBnSY7CF33DknbKCB0o9w/w6nR2ok6TDpnYAHsJFCuwf+rudN1zXTaUjgUI+RfVyd4hM5WnU9jUX4gfdTvwafUzBBMvsTf02Sve66iOq3WNkhh7T8Jbo2PhXmA/zDZ5Q8Jz0gvZfiNOkR9iM+sl1yUcy49/20WLodp2BIOg+yx9hzUIoKN6oCnOdEnosKUPiV7+m53Z9BUkD8SceX6redLRcxVmrLSS9+7hpaE2EvZ6aJFdZaA/WgTb//qP1ihWxMauY7Gj9j9TmAcjIG/xRYUMCDuWVuhPP0HPou6yNbRs8uu4T5ZLwKmAiPp2NLcbjv5Yj7hVlJZOI66q3OtbUXuI7mUWPQ7xSPCB/uYxztc/CZ1kryI70PbRV4H+yu4Kh8rbxGsAQ8uNsf0GlGajfk5nwx3tlXvK5rcA9V0/EsKY5n/MIP7F3WX9hKmJg54v6ah3QuUluGZ1LgTRhOOF/VLZqvgG1DwF5zgQ8vtaH1nMLo+Htk38hOTOUCFdSSN+lzaYweIIi+uTS4oLUsLGBvzbn2HP/3fZpQje7vLf4PDpLPW0loejbf7xQOePudkExF0r77NUmCAs9s1/a7v/u7bpv88PpHr3jaFlvLGw0P0kxjkDw9W7Kz3eaMZy6ssYIoIcGKZz/rNZze+aDZtHYOBbB3LbIqNL2tlh31Dm1Ny5jp2H3xpUrV2wyN6f24LTk7E2vw44f39l9+/MGp9vBfAQndL14q22G350mBsBDV64HBgj1BbINWISS8Bbuy6okVvIdNRoIEPlitOVrK/449nng+5lD2Fu+xF1J7XfaJbAHel0zg83xWck4Jv+FcFe5r17Ulc6SX9B2X09G/pqonL9SIyY60LdLZ0j7zs/K//A//XXF0fGK//fN/ZV//5Bv76W//zJ59+XXYQ8XG/uk//7X95X/+v+3Xb9946fmY3jJkxZDVAmXSJETrmLTzJ888OMDA330IfZ1uR7NYLROUMz8ASU00mJvA0+6wRk5D3/hkzkelvv/gOugStExiqqC1yaHy0YFnwrWpHwVLcIwFwRjGl0HjEJ3T3J/va1E8cy9miPBZUblJcKcCXousTEV3hCQZEvo7FTz7wAZeSs/+idmKalYeDlphLSpmmi07P39qr1791L786rfsydMX1u4eBYdybE7J56VAiWhrLTwjL3H8SBkJCNBjxEHYgqyeKCBik+Bg0Be7CinmiXswRw7s8Nr5Rg90NL6kZYIWC3v9+rVXxV1/fL/LQmbeXShZ2Z1BX3/9tZ09/8arnQg8URqpOZMAhCpLe0BrKmPa95gn5cdKiAgWJfhYH9YvVRRaRykUOdx8XuSQK0K5o/+sF95HiJ5LNMhdEmDdrL0JLD/QcCAoahtzuji+R/aeZxhCJ0LFH81SW3UrtZpuBGBog5Yd3ETg6DR4PIci2tqzy2mgFhlPvOdPMZ1biTPjQdONbRir87uEYJGeJ1DAlGw5mwaaEQxrnChUAsGJHbH4CkMKI3g6ty1KkKwIWEFidhwf1N4i8BQcotPQmI5AUOToJcvOo/4Eg1YLN3IQ2EOUN2uAUYgBS2YgQbHFxgoce7VQ6QUdBxlyKAvvK1YPQSKyYdfDiU2u7wK1YF72oFSbctcRmYZR5ixD4M2d2LHqzQEKNB+EWBKaNZ1h9uFsu/KMwVpGlR+Vag0PPOXHh9YgC69Xt/JN35bfv7Pl9ZUDITJl2ew4VdetppV7Pas9ObHqybHRs646X9rs8qP1P1xYdn1tWwInZH56g+eSraDNa8BZ37XssGeN01PLTk9sjQFNz7HF2iZXH23y8d5u3nwXAt3lkhv3GIMEoebLpQecyIiZLhch8HR25jR79V7PeifndnR+agen5y7boFVx2Vx8Sq+zKhZW3mSeuevyczmxjGrGq482ePPOsh9f2/T2zoxAY6Niq3pmD8uFTemnYGXL65lTrWQVAqtNm2Ulm9UyD7yuGGfetNuHvt1OhjZezm20nLniVqZFqxHoJgQa9wMotUrJq8vY474+ZMSuw+H0ICJgYa/nTHoNyQKBpn2DRc3fBZwlFyRz9D3JzX3DUdlD3Cd1mEtGuTNHnLxJ1aVAKM+eZrHxvTRwE/Tpp1UlMkQFNPed4+mzqK9h+pqeJYDPx4zN/Tny/8cm1ZoX3YsxCbAHPRH2lca7u0e8KHMg8CiQJECTvqdrCPjIiZt+h3tzzrk/QWo5X2WQCCyx75VtpHtprMq+UkGXdMguISU+E2uT6h9dW/PAuPRcAu+fGClW/qQvWArO3LFLQkCcO72XznFkYYi45bH/2W6tYuBU+jhNinE5F/GW9F7qdPa5jo4ZOSs0z9qH+u26NDrDXe/FxB057TV2YSfhHJJMPt1vGnkwbAWm5dzXOeJTWqtUVzvmSHpyUn2aOi00d66LYnKEsF0a3OHenl1mIXHHsUSkzaTiOd3LaRBEa7tvxO90SpLZy1idRjZWZO4HGYSR9TzOKhA/yzMpO04ZoWkAhPG5HIjOcu1RyR3GI7ykeZaDKs2o5n4yZFIHl67DHGod9uWqr12kmpR8SXEy92VO9T3kdli/RycIRQ6aOxyHAauFRAL+pUY2f8shJJmhwJOfyxh44kyl5zSVp1xTjkRkAIb/5+Q249CcfiJPyUyMget0L4RdHUFj9thYWXtf67EfyNMe4HWNS4ElJXyljh7mMpUvskGEl13XRwOVcSuBQ3s4nVc5PFJcLbnLNWTXSGdqnXR/PovhXIsykms7RV6sGKtXa/Yl2ablmr1oHdpZ3rTDTtcTsraNqnVOjw1qXXqhEnSCJaCo1jzIgrPJZVHsZ8S9uLafy0jlx7w0oPO9v/NgUzZf2hJqmsnUq8wJKHjFAjKuWvNEIgILOLcJ8OAQHIKNG3XvK0rFif8QNKFSmgoIggCEAuZLp9/DHvLzSD8hgkRZ2TIyPLGZocW+vXO8tBmNAgvALNLqUfFE4IliE4Ji3qNqZWWq3NZbD9iQrIUjw2mmqUKq5uTN+Vjr3a5XoqwrVe9TRfAJc3ZWhF5Ti9nIpv07s/HYNje3Nr++dZrokc0d6y+Wq8Cu0KybNZo0zw39rmr10LM2Ov+wbUiko4IGXNzIts5QwGtg9BoVft0Dqzw5tyZJTU/O3YaBmh+WASpOsGXwH1Adk1U3bhNgX5T6Y9v++M4mv/rWJhfvyCCyck4Q8dPAE9fw04TtYUuv4KkUJJgQPDFbYHs1G1Yhma97ZnVf17rbG06VvlzHwN/Itv2rULUNpZFT7AcacmJa6EYCT7zeqGB3UP3WsBw8f9hzxoMqWeeDka0nU9uwvg8PtiLRK/DXhGCO2Ddibwo5dnn9rmpOWwhd+3y6sEqjZa2XLy1/8sS2rbZNa/R5bFur2QvUiU6HWbG8jpyhHHRli7u+LS8ubPb+0iZ3NyFgeXxgvdNTyw/Ioj6wUrVha8JBXtlH8Ah8XLb1PNKAIk89jFI4lZHrTGzPeREozfPcE/oI0DKP2BnIU/CxbCf9dpkW7S73yyzmbhfP+/c2/XBti4trKz2MrUovtKOW1Q8PrH5+YvnpsU3pEQvTQiVU2xbNmjXrLavUmx5YXVUKv9bkw6Utrm5s9nBnazLJRwObjcd2Pxvb1XxsN9u1TTiLW6+VCw7drOLnaJcADYaLVPup3JPzl/WZLwKDh+Sw9L70H/hCmIL9GGTzI/W0dEGKr4RR2MP7le7SNayhnH6pf0j2hXBQiq2lk1Ks4X3NYnWvsJewmHAROoHr7dsV7LXULtaYGLcS5dLAk2Pd6Oh2XLhaG+wkqf2ludQY2IsEV3Y6M7a5cD1D5WU1+PWC3g86N8VwOLY1F1obrSW/0yQe4UTNzyPSfPxL99Fv6VrhhRS/8Ld6FOnawgLScXouva6xCp+4PoxV0E6pbI9BFvfHxGr6FCNrD0iuyFZkDLsEj0jFqHFofPvPrDlNrylMBd5wjBppCfevoWfSntW9Ujy0jw3SefRniklG2g86V7s9GvsC7a+DHOok8/zXAk+bbaBd5EfPI4ykAJ8wjeYmHT+v6XPuL0vscSXYp/JP19J8KkFQfjetGd9RNaHOB+8xtl01j1c6PyaQ6vwyFwoeNNutT5Jq9V3JGG8zEW2l/cBT+jz8LeypMfDaYhmCa7qubKHdfaL859pKGNV7fj0L/mHh0NQX4YHv5cqDyzyT+/ZoUxIDnOihel513y+v/fgmsGPJJ+r7NOmft7+3uCd6SLYQ2Cxg9pD8yL49btfsuHtgJ92u9ZpNa0KfR3ud2Pvv5YuXtoISeDZxPyh4dLUpbElfTaiG1hvLW017f3dj/+W7H+yBym18Gaug98tUCzeaHniCmarebPl4mKsqWL0UKL75LPuh3e76Gebz4BmeT9idZ3FfTxZsO/5OMbhkMs+oOIeq4FJMntoHXENJiswJ35M/iddVrar9rH0leaQ4i/aY9rBsOncxRPme2kvZ//gf/02B8vv661f2J3/yr+2P/vgP7ejkxObTsUfdvv/7H+z//eUv7bvXP9jDdGo0s/IKHErumUD4rL1Rbj1QDq03PmkyYr9/f2XLZYggByEXgI4292rOzlXAJ2RoSOgDtMiIlrCXQkkVK5ub/8sgl/KU0qyg2GIQRA5MxsvnQjZ4UGhcw3sJRsNXTqLFbLZTfJpcTbovfB4CWztFmhxSZZhwrXQjaBFFaSfwkBp/fmh8g0KVAugNDjTADeMOmQdbq+c1K5Ur1un07PmLV/aTn/6OffX1T+3o8NQDCo1m+xMaIQnfnZG4fHRshTn41CinumU2mQYaF7ILqV+IVTP8ni8ClQvfSxWWXiNgFYzbzCrVshFIo9LpH/7hl97Xab0JPbowosSHDOgk44kKuuevfmrffPON93hKM/+1zhzwdF/oUO0ABHA7OgK0zqlywDGs93fgJ+lZwjPv9iMOC+9dFDJXUZpkJpYwjOYz20xmlkX+9s069oeAynC+CvQUZOx6XykyzggymBXQT0KL0W5YpddyCgMaB7uTpBzpYErBOeOOgEgt6HPmmUzQMyxtM536v+1oagU9p4g0Q2EBt7soVIz+PyGrmxJIrnE/ePB5ReAD8jBu3dmpczOaeCNmwP6SIFEMJFHB5sZ1ERxzrpBrZWt4z625r7lXba2X7hDAOOQzXqpKqWsMbk0AN9nW54L7E3gqk1G52lqZcXobssJyaCqa4RxQxUVwiX84C0rTpY3eX9tk8OCZeIDdJgEcKNrKoQm0HOEYu9r7ruDInogcrMG5+rj/WXdXEM79WnGnhPOcd9pOt9c4PLSMJrcXt7b+8Z1zrBPom0LJWKGhMjzrh5Z1W1YctK3c7vpcZ/OpDV6/t4eLK6uOhsHRgFNhs/LA0xa+/3rTjCa/hz3rvnhh26NDmzZq1uwdeDPmyfWNDS4/2uTNjzYgo5B1QZFVSh744v8TskGKbaCBqTd8vJ3TU2seHdnBybl1Dw/s8PhsF3jaAXIoQGKQYL6cWL1U84zS8WJm/L+WFU7tMfpwadsffrDx1Udb3d0HOshm1XtULZZrs1Wo1PA1hvKi3rY5e6xRsaKVW1HL7GG+tOu7W7sZ9J1+cUaWawwQA2agwdEZFGgTEPYMC6eXCcFzMpy8YjaL4ycbaPup0cK5TeWsQKhkgp5bgJndkyrMndyMMkIJD5J/Mlr1HTxDkqmpQSv5nsp+jUsyTDpUY5Z81Vh3gCQqdjmelaTA/OzLvtQQcUMiRph3z7vXaxEn7/5Paky48yHhg/azEhMQVGGSGrQydAQSPbSVZNtpXjRuAX09mwI9MogIPKVGnZylfI9/Fc5hbJapcWit2JtysmtcAk6qtlKZvJyvXDNNPkkzIHX9R6CrRJuQHJGC7p0hmQUHLveVg0G/lQHJ9YJsWseKj1Dl5fskOk52Z3e/UXTcvzJu5LyWMUa2mcYlDCM85Vl9k4DleE1Ya9/QTPGYzo8CT2mijTBg+n0SRzQX0rPpftP1tP775zc9r/qMjAoHv2kPuLi39SzMp4JOmn/tS51fTz6IVAhgvfBcIRihwGXqLNJ5FsZLx6fXhCP5LHpYMkSYVe8LsLMO7FUy0ET7yXjRJf1+33W69Lr28c5ZFSlUdcZSjCNDVMaJ5FSa8aZ9J+NTGdpKYkkrYlLnheYRLOeJS45XY8VPkmGe14NTwLHnRklQAU+7wV97lD+uyd2GeKzIY+40b5KfekZep3/ODtPGwJMYFiQrUtmXyjK/nhr67mWSa3/o/Oseks3awykeJfDkcxSr7LXvNT/pZ7WXeU2Zy9qv/FbmrcYhuSmDT3tHDgWde2F3fU8y5XO2h66hfbK/vjuHawTu+7qFOYDKmoonvYcjRT9gutM8t6O8Zc+aPTus5nbY6lgDZ0qjYvVex/vNgE297xLYr9nw5B0lyohu023KLCR3gPckfyqblU2GI++/ScBp3X/w3kaEkGAhWBK4yiwEFDotx3P0mARHgcsfKmWrNevuXCAA5X0kcZZ5SDr0A+OZoHBez0NyZVEKlHzMz3g4cfrrMklA1zc2u/zgwafNaGgbqp1JOEV/euCpiMlpoXef01/3uu68IbkGqjjoBsuVqicZcW5X03WgYOt2PCGqYIzdtleRgCUXWdma2J8PA5ve3Fh5MrHF7Z1XxhA8Gq4nXmRAUim9o6j4KnVbVm6HKiFo1pRVC/12tt1Yg2bZkYWg1QCzl6yCQ8SQiU0z6NDPz6zx7KnVj089YAHOBvdDt+8B043ZDBqiauhnSEVaNpiYfbi02fc/2OLDe1sPh5bl+A4+H3giOjTbzqy0oaaeNSnbloQ9eqXSX5Rkzd6hr50HnmKvH6dnH8+c+ns1HYY+lQQNxY6SBJ6gR8TmyrOq1Su5O5IavY41ej2306CJgy4N1gL6wI4e+rac46wLQWbglWQKv9mfsmM5kwvoJEno9MztwrJW2/LzJz5/9BfbNhueEV2p1A3z03WbV/FvnXmiTqIVVU8XFzZ6994GNzd+v8Zh15qHh3b24pX1jk+s0uzaFBsM+UkVOImPZQKvjaA7YlDQdT/UZhVsy6XVV4+2pyd1eSfCaDPD7EAgNDqPU5njeq+UOVOE24okIw4ebHZzZ5uPd5YNxlaCNvawa/WDnuVnh1Y7OfZ+u6F3VPCZ+LMS6ITyu1bznl7z/oONXr+z6fsrm15devLnejZ1irr+Ymp3xdJubW0jdAoVs9g/YOSs4sFP9XgiKRT7IMUYzK+qc/l7QsJl9Imk+E3Ofg/Vb3Iw6gAAIABJREFUxcCU+mQhEyTbU1yW4mb9LZrh1O8i/S/MKf9G6qeQHE91Bn/rO9JD0IAK6wkX6XNcT8GnfeylcfNb+NnPaaww3SVjeH56mF+uoQogt1WouKTvbxxXaiO5vifY6b3PgnPY50R06THwREKsdJf0tfaZ2/SrkFik8fBaqsNTbProx3nED9J70kn6jPaE9KM/W6xsFrZxLIpvY69iX3gmXUdhn8eEtohvaOHgfe+D45m/mWd/HmcYCYE16XXhOOnidE5d38aApdZ2N6+Jjk7xdarTtWeF+fTdFLfu/FCxSkb7g9eFE/Q97ZV0PtL5dSwXK8p5Dp5b88A1PGEvJgUL58mO0r4n0ReMoH2sRNGw/2l7EPw33CsN4KZnID2X6T7QfLqfNyb+B59xwDAkjaqPkNZa99BcUjWjiietoRIRdWZk/2mfK1Dj8i/6/rT3/FxFe9uxTgzM6ryn59jnP9rvsu0kHzS+2XzmjAuyMaWjlOw6mQ79WXW+FGhQcAl2GbFxpEELXQ9sJZshtYGFV9EdyGfmxM9xHip4/P/Vqh0fHXjrDGyS12/fhLMBPVy0l0OGx6fJD7zntirBrEYjqdYKNggBKM39ea9th522Vzy1YH2AdchIdlm57/Cbn/yWJzdR1U1l+2Qys8HDyGarjZXKubeYaHa7dnl3Z//fP39r98OR0YKAJDriHvjgqXhCx44GA09eEZ7CsqEdBUiScTGPvV6gVSf2QpwlT6oWcZAzLyTuyA+ivSs5oL3OOjkjSiw80X53mRXZbzRPjEdU9PJ3qtIv3Vc6x5K/XIfn0l7SuUj9PSl7Raqfsn//b3+/oILg/OTY/vUf/4H90R/+gR0etG0w6Nu7t2/s6sPCLq6v7P3VtT1MRk6/5OXuK7JFcCzHDEEMhHo9ZHutwkHl77eXN7tIKt+TwmGyPSCEozfyCbuAi3/7QXbBntDM7TURlmDYKX4ZsFEoho0eFFoqTFMl5Rss/rDQAQAERRiUZzgEqULXpvXFjnaUFJ4AicamA8pG0OHS/STM+I4OpzK1uUd4P/CX70BdFhR5GBPBHgJBVII07eDw1F68/NK++fpn3rOr1caI6/i6CDwQqJEQ82dKQEMqnFgLxtVphWgt1WtUf+HIc6UM5RvZnQDYmE0gpSoHkwecsrLNF6HfU79/Z1dXF/b9D995xZPPbxGyioMDA/50HCwH3t/p1auv7enLr73y6cmTJzuBz/3kyFB1gw5gqlT9oFjI+NGB3Be8Ap6a333jGsPZX3NHc3AiOzVDBEsYmzSOJThD5lUJowbjLpbbF+WNB12oeMLQg5cccOXjzWjeWlgpr0YqkZZnda4IMkG512xSgrIL2vozRAo+KYPZcuZ9nyipBcivMbL7Q6duyDmrBB5iUAghP4UOkF41lQCYHmJ1mjcOjv2lcN6LboIAFtde0KCZIBRZULZ1AO/0iXE/cW0cc+5Eo6oplsButuug/CKvv+/vGHjyPktkxW6WHnji/mz38nJjFfjuyQijwousmzIGWwg2EXjCKG62Wk4bka8Km13d2PC+Hwz+SmZVSl23mY2XgerHgSOGRgzoYizzM9uuPVhGgS372/cTzgUyCgCEq6Vzy0PhUTvo2emXXziNB32YKq2W32Px7sqyNxdWmkycx39AQ91qyfJW29pHJ1Zpt2xRr3rGXgPnCQbq+wvPfC2GQ+dtL7OHNitbI++YwxLGeskaJyeeObo5O7ZFu+Fj6DZaNr/v2+3bD5ZdXtr1xaUNxqMA8sslm2/XnsXrwT3oKbAB84ZnxVLxROVT9/jMmr2OHXSOXDm5cRKFWTjXgVbGsrUb9jhZCGCNV2NbL2ZWcXrDgWXv3jm/+uzi2orl3A38rNGwUiUPQUl6+c2WNkMOVKq2wunQbVipk9u2Yi5Xru9j4Gkxs8ly7nL/ETAHwJ8ahwLiLvc5i9ExjvxAf2Ck+npThh8TC1JAlp7xVG6kAF/Gnpq/C+ylwFRGgD6bGoE7w6AI+kOgS058GZp6XbpAsl0AVoapjCvNBWPdBZQTDnm+v9vvMcFDgCF9Vs2HqFtTuZkaUoB6fS+dQ70GFdzOCE0qS6VL5BjUuATQdQ7Rr/vGU5qZpmwzN1JilZGMSc+Y2oQAf6qT07VCRsnwTr/PNVJArPXgWaTHwjw+Umkx9+4sWix2Y5ZTWM8jvc9406Dk/r7ReLVXWW9+dgGhmOW5608Q51b4QoYU+3tf96XrhLNF8ys9rbE5FouGneY3dYAwxvlsspt3fUbGuM9/QrMijJWeAwFdjTEFxu4sLgWjMB2z9iu/de4ZlwDtJ/grMcSkk/meME6n2/L1Ypz6ntZKjiQZOukYtIcIzCqTD70SzvJjADA9g6mDXiBce9VFaVL1J5mhRrF+3lkLGYoY1NHohJ4JGa3gk+ZdMgAqazIBJRu4p/Am1BA77JhmFsfAudZPeIo9q+9SUcXrWgcFzrmPAk9UpqcOmXTtfJ4jXk3nQTaAG7nV5OzGwBMyR2sI1Z4+rx6sBMMlX7UnhTlFIyic50GB6DhUUptzs8fzydqmjjXuK0PaZU8i/7SGqYxWfy2NUec8fd7H12JSC37f2AxaMkVnKs0WVUKPXmNPKdAlJ4WePz1zqTwQHZ50kJ5BY9p3aO07Lj24EYOG+zJW8krP+rlnDnRWAcO6HEoS18B0vWrFzto9e1rv2kGlZsdQ7xFEIaBRz61Ra9iWhKR2qDQBSxlUi7EvSxWKOVW/yW7zhKuY8LFZ2BIabBKzRmNb3w/NhqHaomGh36RX2tMLqNV2vLQgWYUqHnoe9VqezFQF0zRyd4a4/evBoq33AAJLkmgWAqBB7muPzAYDKzN//b7NLy69D4+NBh54wk4otsEmJhLjwSycIlQZF2G+jCQgHPxUu2zWtqY3EJTWcPvTY62o2ha8ltet7NRyB1Y+6tmmWfcgQ7nRtOpma9PrW6+yzwgyjEbeQwocDxUcyWDEv6DYo6K/0us4HbNja+Y8Pt+C/lgEI0oVd9CQ7d/qBlrwzWJuldXWWnnHKgc9K6CVPjmwavfIGiSH4Q+gv1C55JRkYHoqfMxg01jYArYG2CJubm377r0t3n2w1d2drTL0z2NVjvsQkoqnha3cvsrAqG6nBby7JVmDPkt5zXvBwiLhiX7rjTMeFEvoDKHLiT2OoVONfVwpDPJ7kLhE4tCSSrSS5SXsm6o1Wx3Hzk5NDp202/ZLD0CNBn3XN1ierCtj4exJt/Caqg7dUVeqBBsDukAcgOxvEtqOjqxot6178iTuN1pwNaxFRd5m5Qmp6KM2mXqLma1v7uzh/Xsb3d2HLPNuWMPTl1/Z6fPnngA3XK+dcYDAE89HtrVFJgOnOXcbIMhWnIHIxhb04lE/+z5lDZMePARqOd9OrxezmwnaQrHJPTqVhs1XsOTMbbOc2bI/sNnltW1v+gblZKnatBqBztNDKx8fWNZpOT0kiY8eiCutbUPippWdZnOxmtv8/t5WF9e2ur6zm3/6lSfsLRdTGy8mNsk2NqxmdlOs7W4xc3pKT8pjzKWq23TsIcdC3o+KCrJA1bWPfcJnHgMZwiLSHY4fLThNHVvGxAj0k3wOCoALf6ROcGEHyVXhJ+G1NCiyj/GEXfYxeerf0Drq+in+kKxOkwek0+V7kg9PcyMcJGemO6H3+rymVHmetEG1Y5T9mjfJR39eqtHinnPsEANPrs88whmSCDSfqa3lAYF6qNaSo1s4WvaSKvyFYVI70vFnDCJIL6ZYVLpVQQ2el+8IBzkmhWUlSdbT9VN7KsVH0vs7vIAfDVoeUUbH5BSu45RdMdlM49zptYgneV1rLttAtvO+vfM5O0HzktqnwsvgIF1f9mhqhzIfqTzT/tEeV++hz+ED4TclizAOvu+YMGIjXiOwyGs7Z31SKRTmmCBCCI77/2KFfcBDJCIEKjHh+f3xp0749Pyn3+Fa2gPCmbzG8/3/hL3Zj2RZkt5nvu8e4bHlXlVd3TU9JPhCPUkUBAgkQEoACQh60AP/ZQ0gicv0LN3VmZVrZOy+71f42TnfdUufajKAqozw5d5zz2L22faZWrDwXSU76vPMg86Q5jfuU16TLnBZk+fT/aLqJWtUvHZ9f0vOaD68dyaJ3JmRQdeWH8ODZLnCXPbTsf+TddBrkhPau77/i8SSJHwZfSS+h1Mu2Tc2nM6Q2ye7ZHfp+9Eu8r2DzgPfZIy4yXrHcXinY6PTob148cKfkcCTUy7CzpTjArJPFBCNc0ffxM5gUOKx1SqxldFjXQmHp+2GndHvHJ1OkhF6kcCTpXP+23/2e+u329YHH9Zrtpqv7MP7T3b3MPae8Bsqua2wP3/86D2exvOFtVu9HITfewLToNvzOcSPDrbTenK2N/uNV0exBryO75vPEtRE/xF44pncJ5LlFXhHe0zySHiTeWMueM44N5pfyWCdN+lyfYe/Ffj0HqO5L5PmW2stGagkxRjD0H2TnD/YvaUdx9n8t//Lvyg63bb3F/nND6/tN9+/tn6vZbvtym6/frG7h8SLSyRvTDl5kQAeDVwJiazJXKIXC8Yu5erZoJuqSgaOfKf4CpU1WTj4JAEkwXhSPkeBJ5SShK0EQzRw9F50yGnSWSyal6vaSApC33fFvE3CU4IqTfChp0A7ZyMfG9e6Fhm1UShHx6IUlw63AIUWQIslpeqCNjfSk/LH2Q7FnbI61ROBe8KfiOBN3296E9fLy2f2w/e/tR9//J1Hinuj5Fhu4lx3BZ2MIjKN/Zoh4zw6FEpBk5vZzaepbw89s+j1BPDlegSIeD7PLs1VWXLA8HmeB8Bye3trb9/+bOPJoy2XC3eUOOdmgTIncztRJQwHI3vx4pW9fPnafvj+N/b6x995jyecL3HdWVuPamcQKWF5rOT22+RYiIGnCOxUERGB3DegQVxLrtQEQimBTWCHUlF3bqw3bnxRpUMzWYI0ZAeu90s3WDDWqHqC5oEsDwG0HTnr7H947E+Gzm+/p4oOWp1u25u2ytHph90Bea64wjG4yX2LaJaMgUtg6RYu95nVdnvPREyNlKE/KGy9WLozESPBHaONunOn+xjqUPNg1NfL8u8dVAP0i5rOnaebslPGTsjIz9kiVTy6Qs8cqt7EL1MCrqCqc2oNDM2FywoCTwQxUDJw0ivw5Fz6GNXrnQfqUAIdKEx4jiq9qhIlYK1dt/aw75mxUCk0Flvb3o29Ksuz8njm5cozM2dUXGGYBwWLIS1BSsZVHQczxi3c/VCjUBrcqHnmHVRuRb1hS3oojU7s/M1rp/FYFXtrtjrWWG1s+faDVd9fW3MOjeDMHnF2NHFWdK07PLHu+ci/s8cgIbLGXF7f2IZKpbsnfy6noNxvjP1AH6kdfOQ7s+7lpe2GA2u+fmkFhlm34w0bWecvb99b/cN7+/DLe888wFFI4GmMgWd7zzRdokjpE0YvsUHfezwNCTxdXFm737NRd1hWPEkGYwBL4VQbVduvds7fv6tX7Wk9tsXkySqTqdXJ9Hz31pafvvp/W3qiQB/Z71qrN7ROq2vznXnD6mW1ZjNoJjHyTjpOZzNbzZ2j/fbx3r4+Pdj9dGwPOGSyMzvJz8NpVIBDgQmXNwTVstHovQoqVvaN8UzH3JclGl0OUFVemUGpALiAqICaZ1qGhIYIyiTfpRskM6MsStkzKSsyAmoZBZ7Bkg3fck9mJ3sE3NE4FshiHuSI5PrRqBIAEaAQ8I4gUUD9WHZG+XcceNL8CJireaV0AGPSvQVqBJijga35p+dcBKWum7KjU8aJ5Ivuoevz2dU60boyD9qzCiQkvJAqcSUz5WTmHhqfMISwi+Y6fS/N67Fhoe8oM4jvAhz5Ef0YeleGcNxz0RGgwIs+J6Nezir2c3RQuLGds++4DwkEx/tZwN/3dA48aW4ECoVJBPq1L2QklMEY3Fg5ozcaTfwunRoNcznQBUw9ySHTwzFnCqxJp+Eo1HjjGY1rrzFFA1tnRe/FMfIsOpPtTsqY5X058LUX4pzIoIzX0/kAv/heyhRpqpKPAPsY42n8upeeTWsvzIlu1rwSeCLYpPeU1UafJ/aW9jmva/6Zb4L3VD5p7hm3nAAkE8ghIfkp2RZlYDRIhbMlWzTXwnVRtmjf6loJYx70a+KsSj+STzKSHLPnHk8+B5lqT44Ex+e71EPV5yRXZyrwpOvxfFojdCA/nmyDYzDzofv9c8WT7A2+JxnqsiQb8Ao8uSzL1VWSQRHfM086pzo/+ld72iu/y8BqnojQVzTuuzhvmmvtDcn8uJ809iivNVf6vs5h1FV8RjLuWA/KSRif49iZp3vomsfyR+Px5848++V1qRASY0KlaoNm016QaNbs2VmzZZeDExsO+9bowgRQt0614/ReUFG3RgSe+laDGoprQA8cAqtaKw9EZGfgGuczVdE0OJ/ObP84se3do9WmC09OWrec1dpqjZbjbcZLgIS90sCpeXXpzk1PqCEjPVd9eL8xqiP2iZUgyctNavzsvYkXNptMrIW99PBom5s7KwgK0IPn8d4qq4UnGy3kucljrnmlOVR+aRZ39IQiEEsVD8EusCuOhWyXGceDQ0Qg7nRo7ctzq1+MzE5IYmtbtd217WTuiVmr21urTBdma/oLzNOZoafodm1b9DB9mJAz/b4/KwG4/miU6Go2W1tMU+VYs1a1037fs2TpE+TyfbU0m62sW21Za3hi+8szK0ZDa10+c6o+aACXnPd6I/UO2pnNZ0vXXzA2rGZTT5qzhwfbf/xk67fvbH391dbFJDHh4dx3zJYCGpLN7A0+IJvKq1lgDADvW2Fr73/V9MxjVR85awX/4dwjzQk6IgIqGaf51NfSvvD7kblMImil5tnGnU7X+z8QHGFMvvZUdG3WNpvhMEoyHUcRdNKeuZ4ximQrf/O5NYwd9LiiAg88ezq04vTU7HTkOHp4dmm7bcV29BCrt6xPsh2Je04xRm+rjdW3eyvoq3t766wP+Ggava41uz1rnJ/bszffWfv8yib0wMLWaTU8IIBoXj8kxhLJF7cJsVuzzoQKTXvRHSM4ygkeZ0pRZzhkgcDezCnBPQJPOQnusnvmNtqmoFJ46Wu8/HTtQdDd49iaq5p1zs+s8/LCGpcX1jg7cdt3vds7TX3RhE2EXjcExSo2no098FS9ubf97YO9/7//xjHeZru0+XZp09reJs2q3djWKb+ZWTBqsn/r/yTwhH3A/hVOjjjC/TRlMvKhMl+6gHmD8SU52BK9Evchq919AzngKCzl2yonQeo12QSSpREry0kbbRLtH+GL0m8mHVn6snLydGYkKHVoxnL6vjAv40ceyJEZEyD0fML2MfBEQFz9vNwGyTS56eRUPJlUWIyx6pn0/Nir8qX4IQg0hchSyTlhGOEU6d7jwFPEdjpjwlPy8fhtso0Vceax7o4YUzKe18okbpKZ3At6aF0R55n7Rkd71JPCBCngnBg63O7xnkWJUhjKLqoxdTblN4x7gPciLmMvC2MLW+j5o66XjpbdKJ8Y91bgKVI7u68tUMK77ArJ9AoM8Tkl/4gZ4hifxPkSlVx8Rp0bnoMewtEO5nPc6xCkSdTL5TyHwBOFBM3Wt/2ddV64h2wT7QvZyNEGEgbX+eQzuhff17jj+ZV8cFmaCxf4ns669i7viRFCe+3Y103ik5ixdC2dUWwCPYfmWDZAtLniftf50Tz4HOdKs5gUKIxYoXo741y9pvlxeVZNVNysu9ZGdpV/L/RT/Se2T6ZexqenMaJHZZt3oL7rtOz169cuQwg84eeCaljzFe1ZYV32qe9NbIBMLc31SX7gPfxt7CG3VbZLe/Pylb08P/cEcELAu12mVm/V7cff/2TnZyPrYNOA1XZmHz98tk9fbrziyTotu7l/sD/8/Ef75eMXW8HSRPuUKj1eUpIQ+EbPDgMY8+QylGSFesWgm2euWE9odXmmFFMhCJZ0hq9bZhVTD1NdR/4JzYXsQ/aCqicleySDuZ5wib6fdFcKdEX7Q3tL54PP6czEpDTZRpI7yX48tFGKcqjyv/+v/7LwgdrOBoOedTs4f82GZJ7UagYzAUCOaifKjuE3pLiabKf9trCnReIEZDBOW1NLQPT24dHLxZqtFO2T8cJG5Scpo8RxrwxEVwI58OSTkSuedBglOH9NkHp0Nyh1vsPEttupOTbfOc62TcIiRXNdUULVlANPGjN0ZlJgUmpaAFfIOeOF72szR0NNv0elIwWi70j46+BEAcghwaHKdRy85mbcKaCzsialge50pJlg105PzuzVq++8SujVyzd29fp1zpbtJmPTe/sgENP8AGKlhPXMUVjSsJN5fXx8sC9fvthk/Giz2cQzzYlWn56NynI+CWkJMq5/d/vgjrivN1/s7u7OK9CIOOMwTAI69YWyou7N1C4vntubN9/bq5ffeW+nH/7qrw3Hi5SN5qY0rJuJH/NY4etvOF5l6Mo5pPnmueBUl5F6cBAc+poQIAFou2CE/zvzgJeAb5sOllfOZboGaPc2s7n/vRjfWavZ9IodGhDvoOPAsM29UzhbS4JRGEhQyZ2cWLXfcf5whNbZ+ZXTbEjhYTCUggCn5DKdP40N3nayygD1+8XKWtvMEcodMMBpirdZWTX3OSjanTR3nEmMWX6j7wdBKJrbLwg07b2ai2DadknWAI70XaKu2KRmwZqDNbzcReINZY7mmxR44xrz6cwFKoaAU4fst17xRLiF+2Ks4EeFLx6nAKeru1i74YuEokTWz0Cv5bztng1Qr9jmYWI2mbnxiLMA63/xOPEgH4af5ILLKSrMFOR26gn6dVWtsvV8c6cWodeWB4qYg94g0XTghBj2fH2gl0ApYIDWVgtb/PEXs7efrP40tslyak88EdmxNM5sN+3s8sK6ZIAS9CWzkqo0GgJPx7a6p/klvOkE7ldO80J2KEptX9SscjGyVatlvd98b40XV7ap19J8zhceeBrc3Nj7t+9sNp26MYxj5Gk1t3XNvEG2B56Qqc22tU6G1j07t/7FhQ3OL61HIKrZdWXjijD3bnOlUs9ymsyPArDX9ozR8WZim8XMA08Fjbp/fmvr6zvb3tx6X4J1s+rP3hyeWq9/Yrv+wPsnbBtNWxJ4Yu5bDVus53Zz89WeHm9Tj6fxoz1Mx3Y/fkrlxABo9h9VTNmoUnDB99Bmkxz9+61naXKmVfGEjHRD0ltmf+s4F0CUDBCAERiWISIdoyxGAaNjpy1jEPCSEce/PIM7BlvJweAgLWdlyRDjNfGr6/pJJiILU68QNTCNwFzySoaA9In0hzLzdO1j/RmNrRTwTz/HcjSNJfUwkmGicemecubyvjLWvnE8h+rUaEBrTlpZTggIcU8ZTkpmENDmujyb5tkNlEy1p/mV0cZ7KVkjPZsSNwTiS8dKnm+BaZ5DxmUKKqWMWH5kkGmuFBAS9hDtQkrQSAEixiEHuUB/NIBV+V3OZ0i0cQCfMz7lHGIMqlB0EF42G0zPGR0K/nem2tPekAHJ59xYaKRM32hUCrhzr2Yj4R/t6XhutC68pkCHwLA+z78Kzvn1ctNRGUii2tOe1h7RHpJxx7McG03cV2PT/MWz5kA4B365nvCfMJkAd+kUD0k45VwWCZ/4vUkL8OdJZ0b81xqr9o72ksZywJeHynXtITku4t7QeZNDjGdEtvOfkmi0H8hKI4kHrK29lmRhCniThy2nJ9/hPVXSCBNHOZKy9Q9ySQEcnaEYbHN8kA1OzSXXivIpVoyWgkbZvZkxQM+iZCg5Evy8b1IPWd8XWVaFnIEyqKbAkyqQGJfjUfpcqtl0oNqT8SS5qzmI8t91BRUSWSZE+aU1lZNEzxadQsKbGj+0337NIskmnQHNmfCnZCnjJpAmqkftOZ5LlZaSy/Hc677cQ3Mrvcc941k/3qN6Lu1/7cWkCw79cvmb59K+jWsb5VDNaUdSNafmszwvm62ddDr2/PTMRrWmXXV6dnUytJNe17r058HJVDSsBrUKFHL9tjWHA+89RHIMgRgCKzonGPrutMhsDKwXTaHdkF7TR2huBZXad4+2u3/yCp1KOxn13KtFb6Na1YMI2CI4LQpPcBpY84RgTMMr33EI6kxVtkkn7bxZcWE1ggDQ7k0XNn0aW2XymFgICDrd3Nn64c52s4lBsNRSYlDY0L6OIfmyteY8Vd0h6frVqqkfq1dA7byHJzTlVTjrwI39rhVUkNAb9GxkpBaC2wl+FeOZ96K13cqWnhg6tgqNrZt1T5Sq9DrWODv1xCuSrgrNCVnLYLvxxBbjJ6dUPhudWq/X8aSy9qBjNTDCeG7Nxd6qra7VXlxa/fWVNV++cPwHZkay0LOq0+l5pvRysUj2Nj25litbTZ7Mxk9W/frVdm8/2OrjR5vPb7+h2vO+B7n/rGe3h35l6ZynnkSO/6h4gmUC3JUp/L1/bdZ3/LtEP7vxs7MqnIPgIBIMGBe24dY8gOR9FfjPKmX1KXbJgoAmzA3eWmzvSboEpwhUueOnONjuojRlnKVMK2q2oRqIOcb+we8yOrfKydCqnZ71T4ZIcNuutrZeUoEJFsdOIqi7t/XT1INPtlx5Ihs2Fs/YgLKv17fK6NTOX7221tmlLevNFHjK/dGcZn6VnE3SR+xrnXlkx2yXEgtV1eT6301EVSnvHfdjV3LOff+yl7otf55Bc+gMFatiY/PFxPbTmdn9ky1++WxPHz7ZYF613uW59d68MBsNrXmRAm4LEjn3Zuva3tel3ey4HXP3eGeruzvbX3+15edr+/w3/4/V6lXbV/c23y3sqVjbfaWwcbXwflETknZz1n2k2mOcVDzRQ0T4TLJRcs51A86/EKzR3PAZxzXrtIfdiZl7ECpxWfhIslmYVDKX70RGgGOdJNl67BfS/fzsHAWSSrslrw9nQc8lXKD7SHeUgbOMVeUwBwtojPwbdZacjCuvCj7QbSuQ4M9epV3At72jIuZy3EigJSSrxIrBy34yAAAgAElEQVQp9XjSPMj2km/BExBz4nWco+gg1RxJX0nHap70b9RfUZcKV2rdeW451vWMv/Zdvaa1jrpdeMTtANoA5GCT3ytTdLqOdoabA57SuKRLXQfkPly8xjprTaVjhUV1vjWuuCf1mu/hbH9IRulZo33isjUHI1RRFrElv3tQFtkYqj3jmMr5yPiMa0oOxUCIqMAZR7QvD1ibs5dwla/1Nz1FoSU9VONoX8Q1V/KO8JH2iTCY08JmWsi4bnyOv+WXlR1y7B+I+CnazrI5NL+ae11XZ1xUjrLbdFb5vvaifKEap17X/hDGlU0gGy6uNZ/VuV9DX+kMQ12X2VEnxPPk8m+58eCZvqtr89xuF2f7UolO0dbiMwTWkBHCzeiM0t9Qq9nJsG+vXr3yef7lw3v3h+gzvh4hUC0/L8/LfDkus0NigfdvdF95wgQ8/6DVsDcvX9jV2cjqKcMl+y9r1um17fzq0n767Y92SpL7fGaz6cK+fL2xrzf3VlQaNt2s7d2Hj/bHd7/Y02zuONJZHqgtIIDRqLiPVvdT4Ml9A+u1tbotDzwxlpRcmM4NY/fgVU6Yd/9PlsE8s54RxgnpFV7T2ZNN/m3iWwoYyT5I90jVucL9WkfWgHXVnteZifaN9KbOleQInz2sxSEw/41t8e//9f/oeQV82Wkv4MCtQtPc84nYrSvuAJ/OFqn/xs6sUa1bq9Yy+h/dTlPlC7zTGgBZ+xhLOEY2yeZI7wkxJjPE/+8ZEhlICnSXh9Ap3ZJTRA8sAarNKeNZAk4bjgdPm/zAwauJ0vXS4sQ+GMo2PTjhKIfTtWSwyanoQj33+zlWPnIUxnFrHvRZn/MM9Hh2ORXitdJhOfBYxsDddruzOvzZXrkEiOk6jcFodO79kb7//gd78eY7N16Hg1NrtRAQlMZz0JPgXKzm5caVANPzeTRzlaLEv/zyzv7h7/9g4/GjbbYpGMF46acjhaFNy9rzkzIiUmQV58jGM7v2HrRKAh4nI0GwnY9t0B95wOm7736016/eeNXWxcuXKbusUnGhI6cz30eY0UdHeyKuq16rAlyzQo3zXzoD1PD5qFxUStIDMZ4Ah8Mg01/skwPKlUOhUueUEU3VkVc2YSQu1za/++KGCICKyLcbMVQNMiYAPBVHKDDKLZkPmgZ7I+WmbWn1c8K6wWl/oA/zZ8tZf/s5YZvURBXjpQZ4nK9tQ1BgMrfWamur9dLHD4f5ajn1SiJA4WIxN2t2kjDCycP7m7Ub9N5vCdCae0UVVPZMJkYgcgv/PBlexdYruRx8eO+pxCtKVY+AyGQ5M5pIE2zDKPKsKoxoMma2Gzf8dvVUrkpgg6lqkVlIQG+zsd5m51R4GLjw6ANSEdYEncg4bHdbtrp7svo6ORwaXQI+LZs/jt0o2+bAk5/9THEowMczMG9Ub3J+avWmFa2O7Qdda4yGqa8AVHndttXo60SgA8W4KaxR1Lzh8G73aNO/f2vFP7yz4vbBe5gtW1Wrj/opc69eteHZuZ2cjZzCD8rCgqzEhwdbPT6aTaja29u2wpyQGegRCg88VapN25wNrRgMPPDUfHFlO4KlGN/jqd2+/2Tt6y928/mLLSczlyW4JmZUlDUqXrUF1Yj37KIPwOmpdUZn1j0b2eDs0ilt2o10fpXpgKPS50qZ9+zBatM/hxE9286ssllbdTp1Z8rmj3+25Zeb5Mipmm26LVv2WtYcjezk/Mr2lzx304pGClzBrEqwf/L0aF+vP9vn60/29f7O7p4e7XExtcksUXvxLKkf2oHTWMr7GyctFaslHWvqEYiz04Gg93s6UFXGwE+SPwfKpqhXXDtl+jp0VgwUCGxqDK4jRSMUONORnZ79RUP0YBzyWTmyZQDKOJBTV4EFXpfjNwK+CBK4ngL+jFu6SkGRgx5MelTPXILvXHHyzTOHHndU0sqgcTmYAZv0r7KVBGoFmGWYRAdpDJ7JIBOHuTtpcnWA9IkCTxHsaN20XqpoETCP90jPqKB4Cv7FbEUBMN9rOSgoI12ATDS3Mkz0nFr/Us8EHvZo+Mr5wOc0j3GM6GJhAOELfd/XLjcnl6FfBmVptA0NGgg36K6IHfz1zB8tHSggyd8+nkwJpHmNZ8SNG0RBjt4djL0U6NWc8105JeQU57Osp4LaqnyOVUdO40XJ/F+gahCGiGujMeg8KJjEZ7U22qduIBcZgH5D35l0utZUZ/3XHBacfxnXUBulvZiCkzr30SEQZZQc/9H4jDLHAXqmN1UwjO/rujIiuA5GAEYGc6ZMVMYFxvYq4kz/qHkonU2Zuk+OMp1L7TXdT/PpjvtshPIZGeZyNmj/RMylDFfuqeconTc58BnPcJwv8LOMIfXrxJGgPbfbJ+PI90CR+0Bk+oYoa74xagI1lGdNK3AkSpuM6bQWkrsxcYzv+H2hpgp9TzV/2mNRbkbZoNfZ//o+SVeul6rp7EhGx3mLhqECU/o3ngfRYSgQz3sas5wZfE+Ok2g46nfpA62lMK3+jWck/i7ZrXOp70v2xO9z0qAi02tQE0kWbTdruzw5tYv+iZ1U6/a817dnJyc2aLdtQM/TZsOp5MDIBJ5IBmpSRTPse6AFp1S9f3rIOs5rLTow7uPV/XUCpCvbLOZO7wXd3ub2wapQh1MVkx2u2DL08HF9DdUeVKJUg7SaXi2OM92pxXIvSX+mIiUkEPCgpyrMACQF2QLq7aWtPv9iu9nSttCD3T1aMZt6rwDAv0OMnEiWJVIZVNF8EchyXLdLTed5ZhJrmBNfk2LjyZuYodjdOxwX2PHDvvUuRrbZJ9y8fJrahiRCAuj8vZi7Q6TSH6ZAU6du1utZY3RiRbtlSE3HT0XNg0Leu5YG2U9P1qhX7Jy+PN2O9asNq7cbjv1ai43Vxivy66z66sqGf/WD7V5cpsATVVFQWHs1fct9AQQqoPqDxo59sZw+mU3HVrt7sP3bX2z9/pPNHz95kqTjLk/gSYEn38P7isGMjR2AiUwAiHl11oasz2usMMFC9VwS7X5mXHC95zRxaf28xoIiKg9AQY+eHOeOBzJtEUEfT0bJyTbeFxfzItOntxptfybmd8l4jui8JKtSwLRpu83ae+GyIaq9jtWHJ1aAK+tNGw7Jat/bbl3YOrM/dKCgbLP+eytmrOfSCmzL5dz3yGa3t1Z/aL2TU6s/u7STq2fWPLu0bbtjW/w0OZhC7zWS44Q/XR4Eahz23WpLIqHK7zJFfK4W8c9vExU7ti42IPsZGvTaoOuJb1BRVlo1W9rG6BdSmy+tMZnb6t1ne/zlgzUnW+tdnVn35TNbn3SseXHhdOJkjnP/JfKiqDrLA71r75/ubfV4Z5v3n+3uT3+26R//5OcISnvuAdvE7XZlY2js61V7oP+xB5KTQxAblz3E3+wnEmuk+0qZH5xzzJX0DPMkGc/vjj2qiXKLuei01Tj+UKUhW4ZrII+F/eUc1jX1uZgcE53N+j6f86S8nLClwMNfcgJyhrlvKXNzIEC+mrg39RnuIf2kZD/ek+6L84TsJHlM2AlHsj4HtmHuo77QXpP+nK/pY3Ookj6ueHIZlBMLFXjA5mLcnuCV15bnkT6PvkHZXhEXl76bwIRQ2kP5g6X9F2yhX9snXmkZvhP3itZMmCnq9tImhF0J9hRvNZEYO7QnkGOqJosYWWstPBBxi+a6xF+hn2aci4h5I6aWTcprYAs5kOM+1fNqnaONylngO+COiE20t7RGegYc8ZKvMSlNe8yp87OP9BjjJVuIpLhgx7tvU33fc6uAbOfrntEex0ZRYqGwq/CTzla0/aLtdjxv8j8KvwtjR4youYsYzDFhaCkTbQRVcStIIJq2GISLskHf1ToK2zLWaB9pn/L+MebkPQWKFstEt6bvyg6QvEI39bq9MhFKiWs8p8udXHEJXuWaySd8oN8Duyg47fOVCylc9lkqgKHiie+8//jBZS2fkZ0jZiWNWX5H7uPJpSTRZ79MCiewN9L9ea5noxN7dnllo16PLH5PQKEKm6ATfmeSg7579cqeP7t0WtavN3f2+ctXG8+XHnh6/+mL/fLpo32+uXXfnScr7WvOnkRSfqWT+mFq/kU17WeHiqx2w5keGHfqs7QvGVNIKPLErRxkJNnD4xwh8KTEZ/kZYtJutB+4n3SObAXXWZ1UeCAML/8W86NijygLJeePbQXHWLliXGcknbcc3IkCmFf/w7/5V0WalKyc6mmhUKhcvN/qOGibLVdOa+YLDNex1W38+GiTXPHB6wx0vkrOZ/4mWLVcZqqrTKWRBGMSJq7MyCjMoNAfJisaV4gonNAsUAdYD6nDwORrQtiY/MeEcj09lxx+EQjwO45iCVeV9IOzpNzZHDLOub84zwU28BsoYqgsajkMeL7otJNg0qGPgkubQgJIBwNeSlVi+eaA4rDklK3ZKlOt1bOh5JUYra798P2P9tNPP9nFyxc2Go3s/PzSg1LOb1wowEbWXCqTFCCSMlHUFcNstVraH/7wB/vD3/4nLy0nC4NMHz57epoMPznEGKOcIFyjSfabNyGbemCCzEDWgkquJOhxDppzW16cP7fXr763V6++98DTTz/93nqjkQdAuRdZvfwn5UZADTqBv2RUM5YE0A8/UjolyII6To3aQ6+JUvjnLFXfezlbjuirDiOGzRJHfBZwtt1YiwAIgZT5yja31z529oZnEEHfRsAMikmCqsrwp9R9sbZVsbN6t2uNYc/p9xbQWpyeutMJY4jAEOdR42tsKx60We5WntnVKMxa0MuMp7Z6nFh1PLPpdJKoEfY7m08frdduWbfVtsf7e2t04CpPnNxQ3xEMIijkWZdkImwLN87JaPM+T7OpG0m+T4qtDVqdsp+T7VKVB7Y0a87zjgk8QY2yK2yZA09uJDIn241NabDcqHplEgYccodgFoEngp6DvdmQ7D0qxjDwC3Ol4E6BYu+BJzJKe/uUfV00q9Y7GRp89LOHh9LIcPBAZl7uM1CuOWLG+801vNpp12rbjn4Cz1Jl0P7yhVMf0lsA50Pip9hbc1e1xp6Krlub/uGPtv37d1bQPJpqoJOuda4u3ABbt2iO3XdOeOZyen/rFU+7x0db3N1ZY5kyLPc1s22Fvkz0zUNG0i65YaurU2tdXVr/h++tfnHmWa0NDO7HJ7v/dG1P//n/9Xkl2OnGBI6UamHTys7mu7XVewN3rBB46nCWzs6ct5/eU4PRqc9ru9MrOW9T5770w+9tHEBGlVXTs9PmOyr5VlYjc/j+0Zb/8Ecbv/9k29sHp10pTge2Hg2s8+zKzp4/t9X50JbIeCpdae6Lc3K1tsXjg93f3dnt/Y19vvnqwScCT7PcG8zXh4aLufS4HFM2vNhf7LV2E2qQ3HsN2Uaz2mpyPHg1DqSQoeJIuoPrCUQJkEqfSEbwPvJWTlsBUAXo+ZyUuxzOkvElSK4kB2ap77IskNNPoILxyNBUBreuISejDBg5ldFFnDHJxyiDdS10kUAP95DcKMcZ9IlkWgQiCjxpDqNx5wZDroz0/ZKTRPS7xiOQLD0bP8saH+tFzbOuxz0FoBWUKsGYs+qkzE89J/8KK7CLjwM7+qxe12cjwJLx0OsNvski5HVRkrDm6KII9riG+KN5/vjMvxZ4UjKOwDi4RbjBdWlunsyYY3BNjgdRxQoI/hNdZ0k36/0IQPkdKgvhiTgPJUaB1if3+dEe1jnhM8cVMcKBfu3cGBk9zRgUxNCzeLYvlabZuD8+OzLc5Bw5DmzwPvOgcyKdrnPpz50df9HojPtEOO/XjDcf5zqtN2NoNJOOAcfoTOtcSGZoXfS8CkzrzB72ZXKeqmBtnyuQyTTcunOMnh6JqpGxof9d5223zivP3JHMw4/2lc6NnEb+Js6fEBjXuiqApc8Ku8Y1luNBjh85A+Qc47rwlrNnYy8h7iFjGjot7T0ZJPGckcSk88tZ4F7IHMkI1L72hRpHq4eGzq/jzEA/GR0f6vHkeyNjOQVz3f4odcchwUA6QlhBstr1QZYzMsxwfmlOo/GlZ2ZehKXBup5c1kwVczLUXNeFPkg6Q8wzFIpR/0j3RAeDriUZoj0oh472R5rblOGvsyQni87QsRw5fl3zpWtJNsTPRTnSIPN5kWwFf8ZNqmZ2vbTZ2qDTtlFvYH2r2uvhiT0bnlivWbMh2L5Vt0Gt77hjBxX12dCxS5Wq9kyx1zg5K2V9ySLgbaWyPnDnR8W8F+py4dTTxSNJMw9WXa2tgJ1gnWzfDvRkzXYZ/AFH1Ls9x+RQA7fokXk6dGe9bCaoUsqqh83Oxl9vbXM/tsZ6b5XtxppPtza9oUrjyVrrrfctJfFuV2ydFrmJAZADAZ4EAPwiwJqrntxWIuhm5tm29GNyW5EqJ08QWlmD/jdrMJB5kIf+o9tO03oEkWqJOmX69Giz6Tj1MMA+gAKVZK7+wDbY2YOO2bDv80yPTqd7hgJ9X3jFVDGb234OhfjEOo2a0yFCYTcs6s4agI1wsq9Za7Kx6WJpxfMLG/3zn2zxbGTtft/7izrtnyfweRMlPzf0IsUWIgg1nTzY5unJqjc3tvvTW1u/+2i72Y07Y3zf+x5K1OSuM+i/t9mmZuNUvXhPpX1Z8UQg6Kw/St/NGJDPYCcR8HInC4mCOLy8rojJT4GnFETaWw+qR76riqldDswTkIYmtWZ+LRK+nCa7UrEODqOiauvZwhkAlDksPaKz64GVJdejMp9+OObJbfXB0HYt6LwLa7YqNn2kty6VIakCgsBXq0HVwcbOumdOcb2nf8V65U4r8HZncGKn5xdWe3Zp/YtLa19cmfWHZt5fK7VJ6DZaNm0lfMCYSPQSnkVu8nsbd0HWz/INSHYwL5vJo5GUuF9AS0rCYsN7NrVOB1ajJ21j4P0yZsXK2zfU6In8MLH1h2ubf/7qFOmD5xfWffPCNoOONa4unHpvAyUnPdbGiSGEpNpNsbXH2ZPtZ2Nb/PLBvv7hH21//cUplDZGAuPeezzdrld2v1vbqmJ2n9lEXGdZzSvSsPjcmerJ0Klfo7CDfpf+ZlF8bvJn5JiTjiNZm3V1J3UlJTDFHk9yGEvGH2OVWDWte0j3Ce9L78hHg+xUWwNhLOEbyWfdB5nCdRRAKtc6VCtLT8jPJSwgbBR1pHSNMDY+OtpRSL7jSNYceVINFKG5Eic+l/Tnih6xITE4Utt6P+tdSp5gbMK/SkTGFxST1qWHI74QLosYhveFRaSDNV/6Vzha86r9wRjcx5ErdNBnJT7JOk46VHpc41Y/H50jx5dQbzUSnZr3S6nAdtr1Z0UGQUUe7dJov+lcyl6MepfvxMDPr+l3jVPrLxwmKkWwnSeXZ7qy6CfUfuYced+d7M8VHuJ5WHcl+sU5iRhY8xcxlnAs41J1bwxoaQ5IuoLxifNWXvMo8ATVXgzS6CyVezTT/nL/42p/xq/AjNY42vGsI3PvcjD3p9IejPIins3j/eX6HbaZ7Df1Z/Y+kuncEMjlh+vzWuw/6utPG4pQpSpftK7D+dE+Od5HGpfsisVygQYrfefMR6OZ9LSS78QogNzhh4IGfl9Ctet5NLUSY/r3co8u9jR7QYUDsum8T2a7dbABwCfC2M5ysLfvvvvOXyPwxJp7cr4YlWDeyRSQ2qtaS2cHgbmoTBxTcmLqGecJ1/Wqvbx6ZueDgWOzZr3i9H6tTpKxHZKe9js7HQ6s1+/Y/cOTB5kWJLFb3f748zu7/vrVbpFFsL3VwWrELczxbbXbSBgqV49226n1D/OA3HRK331aV+Z2sVi5TcUPOg+/rOSyejyJao/1k93FXGsvHuwN/OpDv1f0RWgPcl3uqbWVn1p7OO5FyYbo45GcjYFarl36Jnwdc9JKFqj6TuU//p//rqA5sYSHIoYKinRaCfQmsJuqLtZe3ZA29MPTxCq1rHAp69/unLvZhW2laqvlAfRFhaBruhM6A0Mpoygc9MA6XBIOcvZIsUghJsfAoRkagknKQuBTQoFr06tIiihR0DHedJjZDA93d6XhJ+UlgeROnJwFq/lKwCNTs+VMSx3weH/Gq3HqGbhnNM4lrGUg69mVRZwEcJFpVvYeWEplpzU7G13Y8+fPvV/SmzdvPPgENRhUfJTzpWh+PTWXReEVKfMUI4rDzeb1AzJ58N9//vln+4d//DtvegY1mCLiLhwDR7I2rSvVXAaszYghw7UxOpSJSUWCV2I1Wvby1Xf2/fe/sTcEzf7qr72vU63RKR17HEj+E5DiGgi0qFTduFWGGkrlwEyXONJzVpqABP2L4n7R2vF+chom54SvHY1/PYqrjAqiyG4FpTNCtYjTNqSmk1y3VxQ2eXiyFZmCW3rlJEFOJZ7TPsAlX1SsDWf8Ls0Zhq5z2g96thl2rdZqW7PTtirR9Jz5yw4DSG93uZopU1aQfQaYoWGvKzUMxvXGDccdDXw3Sxfm/hjVihspEhxOtbfd2jw7Chw8ZCo/d9LvNjZ7HHt2XZPKlVWqrIHQCFpBqhfgHneKM+8XRQlMyggi02w+zxVP+43THPCss9nCK2GghitqKQO8hUNutXWD5nV36Fz4zE2NzCBvBI2ZyzVpdHxoXAhQbTdbHqiC/uH+9s72y43toDtr1z1jsYlza0t10dYWNJblWsxTvWOdk5EVg6Ft6an0/NJ6zy9s1bnwxsT0lKKCCMNFtBv0t2qspx50efqvf7THf3xrtdXKehheZ32rDTtmowurd1Aw+8Rj/3hvdj+2/c29bR6gLaml5sy7wrY0VmU/NZu0TLYl8/3mpV1cXNlgdG6N0ZlNigTEe9WK/f3f/H9W/8efDfC+gLawUffsXGjyFquVrwerAQ9t7aRnDTIgB31rd7rW7w48ixAKQParK1ucFvCw02uk3fT9cbZuWOvs1CY1sxn7lZ5Z8MuPpzb+9Mkq797Z5MuNre/HTidZOz0xe/nMaj++tsbzS1vs6tZBqbYSJSZgGBnw8JSoWB8+frD3nz/Zl7sbm21WHnyUgeKNVSvJYSiwzsZVMIXGmlAFlo5pKrtwejaTc03nVu8LgMS/3QDNjlnJZP7mM7qPHGW8r751vIcB5PIs/ESAze9cK1JWJJ2TQJoAvQL1fsbUVDTTcOhzArfRCc98Rp3B35JlMpaZzmNDjGtK/lktVVvyk75/CJQBGjyYmWW8AKhATnR4Sz/LKNO8LmYzBzea+xJUVqspaNM80CTEcQrgRGNc+jPqU/iUI6DW/EdDAR0tY4bMd60vsh1dqOsJO2g5uYbwkOYszj/P706jSgqyp6BOMkT4Lhmw603qD+T7UtztITOoxFaBxqo06n1RDhmfum40PiOW0TPztYhByvOUqzgk7xVIiPqz3Bd5P8zmyfiU4S/dqmuqh5TAv17Xc8lZIn2qsWs/c7aiM1v312sEISLoPRgRIUu2DHpmWs3clEJYIM6F8BXXkVGpZ/q1yh2n7ihSNV4yNFMgJ2EQZEcC2nLGSe7o3Go/RmeDMKKeMa6XzqH+JfkDY0V7Rz0UuE8HPJANDsku7V3kFPJVMsarJbZbr353DJ97INWbqYl7GRhAD2VHJJUVJArxWRnZwuZyFGgOI+6NxjX3JWjGa14Nnfe59gU9TDHU+PH9nVkR0j44YGmtoeZF91ivE/Vk6fjCmMv7n9fH40npNCznNCduyaCL8k2YVbKf+8pxFPcuv2vd5XQojelsCCsoSvKbHIRUwHK/5ISuWKedqDL0WfA1f4NreY2/dXbkQJC8cidxWYX3bWWi5BX30VwpgBXPf2wArjWWvBbFH/fhBzwoR5LmW0a+9kwMZDF3OhdyCkQZzu80be432tav1uzN6NzeUCndantACsN9SMIOexLs3WxZY3BizVN6oXa9+qjbGXpQgCAOOAFc67EbeoyCw6Ebdsf8JjkWtoVtnya2vH+yzWxhlfuHsncbRj4ZqPR6IgkLmujz02e+t3CO4PDwflBQk4CdSbAkU3a3tzE91iZzq8wW1lisrEOlzGxm1+/+MTkg9jvHqmBYbI6dO8D3Vt0lRwvYDzo6koDqnZZtsZWWC9vi4IQODDaB6cT1DMExGluTCFpsUxUUTkp6iIIfoaxuYLdjH9IPw52lm0QTTh+1LYGWmmPt9VnXCqq4+ifWubiwLf1/kC3dlmP56X5l26eZrb7eWYWqevo5LKC7qdr55YWNel2rbTZWX6+sulglPQg16OWVDZ9d2ezimTUGA2ufnZqd9G3bbNm+RpZzTjzFtsq4cI3z5uHBE7jWHz7Y4stXa82n3kBdzhNPLMo2NqhlSc+qZtW2ldRLtltvOm07lWrQBtYbHVuvkq3LHqQH0mJO8KxqS5pnbxLF95YAInMMK8d+a01YXXKwggRBkupk2xLcIhjKvLctVd75eXPKmorvPacH5/wuU2Jr1AvRj4Bj1ftfe7Y0QemWFVDVeT/btl1Ppql/Fb1gcLA6j1vqeeuOq9Ws1GM8H7JIgXgSFluXl9a5eG6N56/Nzp5ZpQ9NZd2qBZVEW5vCRkD/qKLiSWjoF2wjKLsZz245895SZHezttiD1fXc9quZbeczq9AzeDqx+dO9nzG+A7NC83TkQds1VYq9lrNUbBYLm1/fWPNpbrX7ic2u76wxX9q0srfzv/7J2t+9ssblubVOzmw2R+dAw762Zr1ldaqVbG+Pk3vbTidWu3+yz3/7d7b98NZ2G/bdwinbF/WKPVb39mm9tFvYWqo1P8f0g2t1e+4/QJ70Ol23vUielEySw1e4iPl8GkNlmewJyV/tA8c6RUpmdBmbK3LdMs+UbKxH9I+gS4U/eV3JHbIVpFf0t/D0X8IMrKX7bVYrX3tVv8hRLV3IPbmm6Lf1t/Su8KlwhPS78Jx8ZLLh9P0mNI0h4CLqYMc2UPBnf8exDaK5xIYSFhROFmbi3tGe0BoIBzumD/fw93PepNt+YPDM2CAM6TqTJKJMn40PRnMQ/UYlHslBV51h6ULuxed1PY1Z9hjveXIkKRgAACAASURBVGJkrniWjRmfjTloI6/Us85pXA/U8GA7gnIRv0YbgOdINkguFhBLR3bcyz6M+5UxCbOJjSLqbK2v9L3up2vx3Ni8ejYlLgm386/YU5Kv8EDlfmzL6Rzodc1ZsqMSpWF0mMuGi3iZccU5Ff4V5onnVq/pO9rr3C9SXvIdnkv3ly2ts6C15Dr4TORniGOJWC3u/ePxgStkd8Z11DPhy9Pekz0jbMdn2Mep4jrtAcYinCfcqj0r/4LL8ZCM6M/Rarlvg+t5UhuUuiT31NL86hkln3Q+uFcM7MkG1dgkh7SPFDR3P+N87n3SCY4wJv5TUJk9xj1b/RSQYezsJ17XtbVXjxOtFMjj3ov1yq+vfS9ZrT3aq5udDAd2eXFm/Q6VyhQrtDzgRILh1ejEtvgwHXc0bE1FEjjH8ZvZ373/Yh8+fsw+HTLuU1KNY/h+z/vay26Q/aE94GOB8aGa+l7yOQJPskE8QSIHId3mzAF8tX7h+ZV0LLs4ygrZl1F2yU6XDUFgUz4jBS0VsFZQK+576QGtv2SX9EeU0clOTtWcsrVKGf8f/49/W2Cger+AwIMff9dDKfC0zVzavM5C8LcfBjKXcJguUtUTJd8bz8Q60PzEjekHHJAT3peS1sHVYulQKToXhWUUaDJ0dBgIPP3agh+cVclJlA5zKhNmsmTs4cCXoNMGktOCe4hKKRpiuh/X5SDJQadF0eTLmaPPl8o8ZBlwDe4jpaiAjzYOzo/E758CT0T/+X3QP7Grqyu/PwGok5ORDQZDu7x45pucvlG+oXJGTHJsFA7MCERCqcdBn4wfvHn1x0/v/XV+cL7EuZDQ05iO1473k8GasoOcaSIrbvof4aDrD4f2w29+a7/96ff23Xe/sRcvU2+qVmfgn2UOtE8ZAwdO5ZsS+HKKCDj6HskZTf6eBKgql1zzpECl1iTut3RgD7SL4P50sHMAS80jM88oGWMYEMnAS4KiU9l7RQr86HBQNHKpJ2y+fi8c6/vCWmSh7VLQDAIk6zSt2e3YqtdKgadexxv0YrDJUYN/jWwy0SOQLURGnAe9oD8gY43MvsXKMOp245nRf8rIPHPwVbN1bp7tgjlnWrsgqqYo/IpgFVFs55VPVUsbHOdUQJHRR9kqDv8tQHPrtB7e+wl+dBgG3ejL1VTrpFzI+FzlUliyIwlKzaiiop9QrWY9SrWLqhtDp5W6NQkCAubhLofKgYxhnBrF1poZafq84yhuNDzwxHo+PTxabbVNgSeCYPvCA2ZcG8NqXzX7uhhbh/4Zg5FTXNTJqL08t9poaJV+13aNE+sOqazrlBVhGH1ewTWfW8/WVnmc2/RPv9jk5/dWwRHWa1ll2PbgYfvZS6s3arZdz2389cbmX7+YPU6sjtMDvv38Q4aEOx/qVaclIfBED6zlyxdO1dc6PbXG6cgWZHRiYG/29u6//K013n1M1WJQymFQ0kS5VnHuXc8uqRRWtBvO32/9rvdH6PeH1u/2nQKROSbbctjpedAORzmGtDcFhx93X7P2+altqFBspozvymJh1fHEJtfXZl+ubfXwZOuHidOL1E9PrXh5afb6udWuzm3fTtn5rCt7kvVfL5YuS8jYn97d2NsPv9gv159tTkVk7rnmxoj3C8Npn3t85IarAl4YXWT6lg79XAlYcvwHvSLlqe9GPRQBMHtfslaAUyBQsligTRkmWsNjAMzfMpwkG6MukMEY5ZcMzGgslJsk/yJwoXEL9OuZ+Fev/fcCT5t9kscCJ94nK/84lWsOzEnfCpTodY1Fuk1GjWQ2RinzFJMQGLcAqyqr4xxLf+g5otEtXVyC/eCoPg7CCKhzj/KcZeq9dD+qbQ7V1wdMcKieYpwROMlo5f4pgMj+PDT4BUMI8BMUg341Oltd5WRHLnPEteO+EdY6Xj8Z5wKOmve4X7T+cT9qL2v/C9doPwqcxj0oI911Yq58j+cnGiKpkWoywlUJpvej00WG/rETP2KFaHgJk8VSfY1VZ5j7Kos8Gbi5eir3YuJzOiN6Jj1/NOKk+0tnRA4s+fdx1BaJIicZdelZ+R39CY5ScFJrE2WIsIjmO55VjS2e77ge0rsYt5p/cb4z1l6nYzh+tAe0RzijyH6tBxhQDkkF13QGAQ+cea2/KJi5H5SlGEZylnEWZJwc1ufAoR/xn57Dsw4DT76+L4OUynevws+BTmSRzn2iUDmWfgc8xjuyFyJGFhZPQc2DLIxyRWdOBpHmUBnqjFNrF/ddPFtyqshwk41yfN6phi/PFw7ubPiD3WvVVLUqe0t7S3Ii7blExVIabfl332/1lNygOdM+kYHIvBz/SK/p3MY9p/d0HT1LXHvZKXLMRMNVzo2o57TXdL4i1m7Wa3ba6tpJo+mBp1dQ7bVaNswOuy5GKw4QqOXoB4whTmWSY7KeJ6ZRGUGiDNVHXkBEgB36NFKsco8THDhQN9PXaUdVyN2TzccTO9ukIHLqs0OGdd2xHn2PqIioO51yykL2/RToZpPTuOl4hmqi5XhqUPnVVzvvZbOdLWy7mznuLMiIproUqjyqmej9s859yLgo+qgBrR99SxseSCucwr7u1Umr2djWsA14ZjGv87mmtSr0SU39SaF78+owKOG8amfvwRDWAjm1Yxwc8AK9k/p6Trp17/1ZG46seX7m9NAkjZGwN59ObEYvXpIQvz7Y+vbOquuNB9EImrZ7Xes36tYFs4O1+Nx84X1Iu6Nz652f2/T0zDonJ9Z7dmn10dB2VIt5441U1eU4IVN0VqBdeny03acvtvzw3ukJt19vnBlB+4nnkux2mq9a0/aQIezXbh90qfBi/siwHp1Zo0PLgL4H8rCLFrOJjR/urLJZOsVdfU01fsUDm9ti5xifDGWS87A5CHq4vnEZmaiw+CzznHKeU9A86V7UfZY3mT1jW036X44Z6SSd12SjpsQYd1pDhUeyo/d9rdlT7pPi2c7gYKcFNP+dz3dZ85Btz9mK+LR7cWnD12+s9eZHqz97ZU36fhE0Wy6sgT1XaZY9dLm2yxmoBvN/Tdf/VKQVHnTasq+nE9tQnTafer8lEuqW9OfabjxwSm+x9unIGt1Boi33oG3Dadpn1zdWf5pZe7b2nmCwWiwbNWu/fmH933xn3RcvPUFu5ckQyYasUUlkFafaexinqrji5sa+/N0fbffxnQeeqHpa7Tc2qxb2UNnZ1/3WnjyJs/A15TzVc/IbgVcPDBJ43R2oXCVjJXM578tVqjTQGkuHIOfc8b9L/cMdV6AvPfE12fZyCstXks5h6qkteSrcLH0qWSwcKOx5rFulv7DVlADBPlPgSbpLjnvpCPlIHFscJf3oPekg6YKo3yJucp3Jf4GOjn1Z2iH0bsvji7pSY4tj0fMf41mdHc2hrl3i5NCqw9co4IXUYuXAliA9qjn3xAHR30admqvbIlaX7or+R+mx6JuLOlV4trRVQpBEz0uAW2P2uc2BMN9zBJ2OvnOMu2KhgPS8MCbXiHhCzx3lEXOgYKRkhwIZqlJRBUW0U7QOupYSZ4SfZNtq3uKYhC24nxJ8oh2gs6Z/o133a1gmvqbraH9EvHp8D43DsW6oGpKM1pn7NduUz7i8IMkgV+zpbGiN9LrGF9dOz6bA7LHc1tpRQaj9o7mW7CllQKgolA0SZRnfizan9mhMFuL5tbe5xoYEaxKJ60mOcb2I6bSX+E4cT9wXOhfyHcjeUaIY32002+7LlWwsk4pz8vvJxanvEd7HN83+0tz/msyI+NUxN+042u2yKlVzKTuoull4ctPzyws7HcCsVLUG1L20HVksrN+kGycJqG1vd+IMEk6/muTcf/rTO3v77p3PHRVK3n8q2zCDk2EqAshJ9tITWltfk8q+DDwxjzDEMcYkG90ZViY8kHTizwQ+yYHG4/MvXSU9ovMve0B7Xn4MbwGT/RE6AwfbLDFuRN2j+2pPETiVveU4KdPy66yhCxUY1Jh83/5f//5fF16enenx9EUNjAuUhgXAGA56z9BPxjdZV0uqLAD1NDit1Z2ehKDFArBvKaNck66NqUFSiqeH0UGVktFnJOD5V9niEigSMNqMEhoy/hMH6LcZAbzHBk4ALTmZ0j1EpZEW2I3BzLkfDz33KCP9OaAvx4ZvjEDZpkMjZavnd6CSy1S1MJpnvqPDHkHAMahIRnfFg4aAtJT9neaIg0LGE/e4OL/KUeOGB58IPJHNyoGHxoHPpOybpd3e3jq9x9M4VSQQSPhy/ckdxQkcp0xj/cj45D0pmWiIRgWAweTZszkLn7mAFnB0fm4vnr+yn37/1/bDj7+zq2cpUObXbKX+TnwPwaMMTR97LgHWPhG40Vz7HtklDlN/TzzFZAjmPenZh3kvx0Org4qxUSrN8rFTBnupiHPgyRktsXxzMIfMtP1mYZvFyvYE3HBUkvFEBqRXHWW6BqoMvDFx2nf0diILjyat0L4B3GkU26DXVVYCblbDaU9GQhn4SnQJvO5KYruzRrHzpni78dz2ZNOOJ7YlyOzVQ3U3oniOGABe5rPha+sUm+YBDcpCd5z1NXz5Sw9K7VbrlA3IM4iOkMopN8ySsSRBC2WjV9EtD30plvR+2qxstqL309ba9YZ163Xr15o+vvZmZ22cv5WaNck2hXedIJIbSPsUeMqBbwlssrqZW8+OWBbeGJpAnvfYmiysBm0Fz9Os25fd3LqjkfUwuodDq5+NUoPbQc+23lC4lTJfVLnCnqzVU5+uwqxX33uW6+zPn+3x7Qc3vmu9plWHXav0mzZ89toIFW6eHu3u3Xsbf3jv/ZkaUAy4/BRVWMUz8TA4t9wPg5w98vKlG/HFsGv1szPbkdFKk+HZ3G5/fmfFh2s8hE4FQ3DNufShXlxBu5Gqlwg8bZt1K1pNDzxRSdhr9dyA7Uymicqi3rBW5tp3gMAc4xjo0dB7aNt2y3/3/Ul5M/L9/s46NOgm6/HuyZVs/fTENudntro4tcrFqQ2/+20q3TazxWxe9jmjco6A9u2Xj/b243v7eHPtgSf2o9OcYMijEFGymX7VAVNOEvBASb1m20UKbDrQyvzYntEZZJR+lxNN51x/86+C2DF7Rw4ngRXpIcl6AasoC6IekOESS+m5hmS7sqoEBgQaBeI1LulmN3RDhpsnPrRSmXoE65LNPpbs1ND7x6B4tZ37Z+TAjYGnDTQ2oQehsADXktGo541GjdbDnc5ZXvG7ACjPIMDkTdlDhY7GKTAjDmIBU8agsfr3qLcMVDDHz+eyHVqjsklvAkfpOziEsm4IPYKO9YA7hHKWNeOWTkcXzefT1HeirGpKGXD8kClM4Cbuu2P8o7XWM2hu5ZggiUeYRoAwJucIl2jNI7jTOsjgFiY6NuQixohObl7v9tpl4ou+F88DyS58Lv4XMZlohjQHMUiiNdb50RxordJcJPymM6JrSyeDM4VfcPD783+z3rmvTohglHo70EOWMiT0r3C9uMZhm/Bt0i8HYz5VP6UeHtp3Oi8C8zrTrusDBWQ0gOL+j4ab73Wy4Gu5D2Sm3mD9wT/QkbVyppwc/uxJcJKMSLC9sjklzySX2MfoXPdFZ7yrvez72WuZc1/L2PeuTNQ6VOMdzteh0vTYaBEOU5CIvxOeDBz3uTl0WnMwVgk1yzk+vJKMYj2P9L9kUpqTQ+ApykDtKdkR+luBGq3pr+0L7WGNQ2uv+8pA5/10ng7BMtiHDji/brttCkTxXQWhuR5rJSeOr1Omc1HFkeZW6yO8Klmh9dT4Jbu1L5k37VWdTenJuE+jboqyIeJ6XVPyQUYp95TMl1xz+zFUfNIld9Tt20W764Gnq37fTlotr4QCx7aoPK43/RxAZYIzviAYBS4mE7bJv21r9VMFFNiHsakq3YNVOXkPZzuV8FDs0QN09jS2SyhR1ht3xHs/U+7XTX2dyF7drJP9S+Y5CT/i1/em8CRQLFMvAeZ/iS5Yg+sKW8IEstnZorF1B7dXAmw3ViEIsdt6/5/1Yu7PhHOWaq7OsG8tsCvU1PQ1JQFxD9XanT3e3dji8dHpAj3wVG05rRmJbb7mYG7GZMnRju+b3739k2fLQjG3z3TWNev0B56ROxt0bXB+4f1/qN7CxvB1LjY2m0xtNn2y+nZvy9t7m3z5avU1PV3oieokxta1qo06LQ8c7ueJLYPAV5P+oYNTW49G1oSm+uzUalSvUf3sgcKeVam0AhuT6EbyC7J7/GTLDx9t8fGT2XRi6y/XPj86M57UloMrBJ5Ou0NbV3dONQ5tWrfacpsRHApDgLXa3vN4tUmV56z17PHO1tMnr9xqwt7C9bFXkp8nYU9ww3ZjnWrT92GJGQnaMNfksWXZ5L2fqKDF3wHNeshSrjQPcj864EoMRfVSpe6BEJK9CDZ6NR2BSZxC2AIE5KjUwJuS9xL70YNP1UO1uuRb1G9nZxfWvHpm9RevbXtxZZWTU2v2u9bh/NdqNplQQZeCT14lSGY396xAp79O+wc6Mc7NYmOb8ZNNv3yx6dcvtp5OrEfQByYLfBDbtTvnOv2hVyYSRCVpjbPUpGcxdt7NrRWPM+sst9baFrYgcbLfMzsbWee719Z/9ZoUdMq/rKg13U5lM9PnieDRBJq9xwcrvlzb3Z/e2frjW9uul7ZeLmyxX9vEdh54urO9TfZ7DzzhfFxA+VSpeiIugSeqIFm3zX5TYn/JXMltX69KoniTT0F6G1npcnmf3mPN8b+wdxYLVUcfZKz2bJR9MRjDmml/KDlHf8f1jLqG1/GfReejZLAwRbRhyjOUsar8ScJ/UZ9Jn/Ccwo1R70qXY48RHNFPrHjCdoPKWZhZclh6WoEv4T6dsYj1pO+0t6MOdzmPPsAFENhs9Owx8BTnV1jJq66LvdtQjEU6Nj678IDGIVylMx7xtrCE9KnWT585YKw0W47vMj18aVPmwJPbKO7LOcwtnzl27Aqn6Pn17HHPRH/csY5X5Xu0IfWMzAvPrWp/7X35K/U6z6n5UWBAc8x4FAz4NTtVGCRijmhDH2y1Q3uJuE+jnX+Mx+J8R9si7mPtRZ0rnVPhddn4cd7iGXQfW05Kifs7PrM+H++r30Ulyd+ad+FAt+8bCfsd7MtEvae1KPdN/oywqZ6d9/m+V0TST7GeKpr4vnzpClxrf7n/J1cF0uOJ8cjPK9kkOaPApfa+nks+dtlmGofOIf86hq0lGRnXWfKGZzi9HPn8Ysdg12gd0YeiodOzCp9GW8STkrzVy6z8rva829HF2pl/ri4v7HJ06q1ZGowN2trp1IZdAivmeo2EFnpt+t4oEvvN+7sn+/jpk88vPZmcktdbd9Sdupm/sFETq9jBd8E8elJyPbWGUPB3tdr459L5IZUy4TefN1F9b1LVps7c8f6SDSm5o+/HvaHvo9ujba49zDMyPzGRWGeZf7W+PGP0B+gzhzMsGyjZ5lqbyn/4N/9TIWUYDScBI93chTwZ8nDq54a7fkj35gEmn8Rq3QNP69U20bWR0VVvlYZGPCS6Pv1kpMSi4tEhiBuWQbPAAgblJswR3bjh9B4NffV7FExaFIIt+mGh0+uH5tOUs0dDSmPU98l4kRMk3ica2RFwalNJsMkJp4PIvxEQSJHI+aVNJcGA80zOQp+rLXRWyZnHWuGEx9HMoeA9ygWdqqvX9xLEDpzSACwzDzZdX1/nUtpEb7Bazj3oxDhFM5OAVhIW7XaiUYrrJSWizSvBqWxaHJ3J6VC3XvfUm8f97q9+b7/98Se7evHCBsOhNTCEgNq5rxj3ZzyqIFBwTk5dzTfP8c1BCxnuTkfB+oaeYmRcaf9H5SLwsQuBq8R0cGhY7+tOxo0i0blnQykIqAyEAmC1TAGcnHWZDNB0CMmQdCoFSsazkwTwTxYejv+CZrMEnujx0Cd7rJOoLd1CIjPuEDhlLARKdWa47hYKtsXCKuu1VaHNe5zY4vbetou5YfZ5dmN2LmOAMSaoLZSFW5Ap6VmUnj6Uld7OA04YzwWNk6HXW218TPCPM79u/FKRpB4zG7LGl67s5oupLWcp2D0l645KKDhsq4W1qnWnJGlXam6wd61iLYR4reFUKSlglyPrNSsDT/Fc0E+JOQOUb9YVO31xZZ3R0Mtex59vbEsDaBwJ7aatT1JAr346tOqIzM++VVEYzVYqr11sfKwEYalI63NeqJKoVG3Q7Vm92Fhlvrbx+y/2+OGT0/Y1T+lxdGbNUc+s0bEmjQbvH2z85/c2/fTRA38VuOKLne2pHnTDNgX0qcLawr3PmtQqVr98Zs3zke0GPatjvDfqTtFXuR3b7PO1rW9uPdt3T1YI2c85U5ISYz8vVDa2oBKp+fsEME+HJ54piqHcf3p0w65JZoKnc0LrkRu+12v+DBV4cpH99FOznS1pkL1e2RanZq1lzZ3Z4u7e5tOFz+PqdGhzON7Pz6z/u9+5DOKszKcYpzhmzOZPE7v9emN/fvsn+/T12m7Hj7bcb70vFXvBgRtc3AQuswx3x3tWuKw3+4b7lzI5OwL4vH4iWI9yKcoJzr+MDxkafE+yhntJhglISfnKIJWDj9e1FyXrJdsVaBLwQ0dCgSoQIhAcjQnGJZ0XHdwCatF4k674BuDnXgoal2STdBYVT0kvpCpWdIlAM0kM0tkR7EZwIT0YDSKBUM43dGAy6AWoo7GjwFME5dGIUim55kh6TYYfoE1jQ0fI6avn83nKzvP07MlRk372ng3ND9dXVYt0k+aY9/idIIoCYSrdp6fbep0yWXluaGM1F9DQ8XwRGMog1L/akxoR3+U60vcEPrSfFHQUgBTgE+7RPEQjRRUn0cAT6OQ1ZIT2tjBF2gfJ2dfuNEuqNQH76Ighyzf+rXMl3c93PNkAHVSpeMCE97wiPtPQRL0bnfa83kQOK7sw9BDTuZbTO+nrdO69h0p2botSQWupvaXzGrFLPOe6PliWNdR92DMHoI4j4BAU4t7R8cPfCh6UGCEn6Ogsy2n9l+SHN1cOfZqoSmUP4kA7HQ5Lecg8M5+io5AcE6c6f4tH3KtO1+sUtCaZJFc8pT14wMuiGZQ8kFEumSeDUftHZ07niTljnNq/kkvuCC/77qU5LOVHDjylPU1QKuEryS/thSgvdH3Nv9Yg7bNUTRT/03eP7Q3t3dI4yslFfJdnllPl+Lk1pigDdY9kP6WsR9cHuYdu+g4O7jTfej7Ni8bL38rY5P7i2JcMpUKZn6iXFNjjdeFjyYqIdZkn6bi4b6P8LbFkpumUs1RrWPajyMbxweBMCU26rmSXHHzSuWSWEnh6cXJqL4endtXteeCp12r6vu/hgFaySaPl/ZXAM+AcAi2d4alT0+FMpzcqSTjuPM+9KumLw/fBttCsOtam3yr4czqz7sPEMQ+0zrxOMhEO7kqj4o4/PxuZOs17SIHb6RvDdTBolitPYmp3O7amH94y3QN8TGv4DTRwxT7RcCOeqAIgOEPCFgGd/db7HFWgDT87tcH5uTW7qRevZ9pOFracTezp6xd7+PrVq0u88qWaqiv6OekGBxaBJuxv74Hk2L5utSI5xvlvRVIibAi1qtN4d4cntn92Yf2zM9swTzhgOzgStl6JsiYhdTL2SrHVPT1JH/x3aGhqVP1s1tbZFTbq96yP7F2ubEV/J7AE/QlIVD0f+TVrg74Vva5tOy2zbs+aYO52xwOGaX2rVqMi5OnJFp+/2PLLF9tOx7a5vvWKJ1UJOo13Ppdo8lal4YGnRZGCPvQi7fSG1ji/tMZoaNX+ifX6A6cUd/zI+sEEMH2wh5sbq1LBQ5U71HN5Lnf7A44g8Od0zzmRCdJJgk7Qbntgkt7YeV8YwaH9IbHF5WI9VetLN+uslrLGqbupfMyU4WD/aup9taAfWruVkmQZO4FYEsRyMoazPNihj6TOqnAnZ61Z1Kw2Orf+b39rxeVzW3Y7Nri4cBt7BQ3nJuksl9lORZIDT0WiosXmW09g7JhaZTa13cOTzT5/tOXtreP/i0bVK/nWq7mfEz/vzbZV0Nv1prUHXbdZCA7Xa1xr7v1p64vEVjGjd9rJ0KrnI6tDC/j6tVVORx4IxVbh2tslrBpVP9tQgW/GD7b7/NWmHz7Z6v1bW8ygYJrYcre2WWVvt5Wt3RY7m4LbSTptQnm48DYQjt/oDZYDTyQvql8Sz6uAvvACLQBilYt0OnPtlbyWcBLylyQcztkMWvtcJYntc/B/ZEq+kMShoIDwUsTbvCadE/VdxJCqKJKNcYw1hSeFjfmcMKcwtLCJ7hGxigIIUScID/Ae/jvEWqkzc5zE/y4OPUqjDyzaTL92felzPsfa6OwcYzX3QyHvcqW7f+6b380TKuUP4n3m4eA7K2y+XJQJzLwnPS1soPkS5lYgIto4MdAcbTjhkeO5izrS48aZak/jdxSWA0/YwJLfwqTHWFb7QRgi2gWyD3XNiFGYZ2EbzQt7WrZQlFlK8GE/aj61x4V/4pzpu9xDtozmUntF95bcFf7WWDXnxzadnjPuZc2BrhWxpvZzPBva6/K/ysHO3Mku4fn0+rHNpTVV5anm9RhfHWPX43OM/pC/V7hNdpbPc2bykd6ItpmuzdgkR2IwIiawyl6VPBCWV2LgfDH3/k7y12kNVutEv6f9rvtovqVrtN7CfHH9457j/W/84blimHMuPMpzSydB08oYsRfFyiZfwHESVqTY4z7ub8h9XQn8aG8g+0mu4Lna9cJ9eacnQ7u6PLfTfs86+MMLAnNzr05njahsr9QaHnDCvwQlHkUa72/uPck77Y+a61ASEJymjopzS4Uh2GH8yAci+xr2JnwYwsVcV3MPvKzm3naub5q5opaq8+yPONilaWdpr0eZI1tT5zYmrjo7V5mUe0ga1DrJ96E11LrLp0NCmNb6YNMlH/SxHfWNbvrf/uf/wVVFPPwS8C6gMwelKwsy/XGIku2Uszeh2lttksAm9WCLslkmnmEyrHBM6DBqMHGABANi0OBYyEqI6sEdzgVoHQAAIABJREFUPGaDRgpMSlWCND4L0EzXPBaQfB7AIuOIR0pC7pAlKRemGy/ZsaX7uNIsEseqJl9CUkqCZ1XEuBRW4qjOxhzXE+hJzqvUTLE0zgJna1Sa2nTKQCgN+iI5jrgm907AiuqomjvGCAZykLgXhmMCLWsPMN3d3bnjhjnk+kSZk1Mtge+koA48rjgno1CWstV8ENzSuBTYw9HpQK3dtsuL19487p/9839hr777zkZnZ+4MxHhMnMlpbrmvZ6hkQMdzpedJjintIQnUco3KvkzJ5eh74SjwpL2s54gHUYEn33+5Oi5lyueKJwCxgFeuPNI+83NVgcZj7XQcVDzVcObihFgSFFlaK1N9uPEbzgJZdT5WBFOr7RmeNOiFXgTeTzLBfV7IvMuGJVJR50SvkbkGzUeNbE6CXOOpLe8fvfKJAFinlRyHCEcCNQ4wcua472scb27eEPaveCkp9GdbjCEE4Gxl8wk0IAtXIQSeWDKnN6gkxzXXd6Wao/wE4+R4vF4vSn7qRq3igSfyrFvwm9agYWlbkyZ4cK4z5wSeEOisR82sXWk4taHTmSBAG9B8nLhhjfG2qrXt9NUz61yculE8v3mwNfSBUJHUKtbsDRO9SL9t1m9bjUbOtWoql8U59jCxydPYJg+P1qJ32uAkVUFiFBIAhBRvs7PZ13ub3j15ZkT/xYX1X11Z9+LcHmZTa6y2Zte3tnj7yVY3X63i+3idHKT1VK2DYeVyNQee6PME3QvNn8kW3Z0OrXEycCN4fX1jm+s729w/ep8CHC/7Fk2eK7alUqle8z58KDsaUpNZStBpUyUBtGN99tCucFqU9uzRA2lNS8E+sk7Zr+x75rjLvJABSRaHO43rTlHSJuu12NtitbNupW7LR7jzV9aEE3dEpuuJta4ubXlxaSejU58Xp35iL9K/4P7JHm5u7e3bn+3z7Vd7XM58fPTdIqBUymqoRajoyvJMPZ5YawKkw86gxHIuM47oFqJui+dc8om5F9CR8Sb9oWCCDCFdK8oJOdTkKNR1JeuVrR5ltYIAur4osRRM13cFMqMSl5HDfQRWouEoXRQm5ZuKKCl/jTcGnhKQP2SooQclC2UUxHvJcJCxJdnzjVEW+lYpCKDyfL9WoEWLIF2/S9cfGy0aD/2plFEpI1b6RmONPZ7Qcwf9XbFeL/WfkbElJ4Kcy1p76SuBfGEYkjHG46mfNZ6fSuNyHFSwWqK0LXXEUfW1wGA0nLT/+A74SXsq4igZyaIt0N7UvHA99ocCDIxf+IXxCZMw7nguhCWEu1SxFfGMgiX+2UqqVhEQ5f7RcNLf7tzLBoUcMdrLEa9Fwybtp6Rn9aOx6jt6Rl6v5yQKBYqioyLqxYjfZFhqf+n6el5VPGk/ulM2B00cEmSaxTgujU1YJN5b6yJjQNUuup/2ifYuxotn9WbnO73yOEeqeEIe8jtzjg4n8IQ80f4QbuJfr3Sn50vm+Xd504JSTk13wSBhvsFfR+dTz6n1iI4jnjM6C7inAk96HskTGfgpiSQFnnwNMk1F+lzVOeb/Wz+yLyQzI3ZL30t7R/JO5yzup2/thYMTTfJNzxgDT9rz2mO6ntYxGtv0eCrPbvWA0dCxFUtGp3AS90h7OWURM4eccdHdxMC3n+lA9SRjPTo/GIdkWHx2nUHeixm2/K3x6MzKcSSZEOdTNoEccpJVPvPZyaDPRJ11sG12Nmr37NXozJ73h3bR7dqpN3VueLXsoNVJThXnim9bmwq/VsP7vYBX+2dX7lygGpteQp5E1MyVT+TcEPzJ/VTBiwQnCKpsl2vHd+uP195PlKptaJnpSUoQAto6r6pP5YCOkbwqZb1zCpbdEjYPs0qTZJ6u1QniNuueNOO6wCcCPNp2HAxmdycg2ccT+uPME0tAu2kFFMbQig8G1qU/Tpsq063js9rD2Kuxpndf7fHmiy0en6xYo1PSeelDsic6Hn7HOZHtHOahWM+tkm0UAk+zzdrWNKU+6TsFnj27tP7pyAr6Z8GoUGt4HySo07jvbjz1f9ckDTFmbEoq4b3KYGvDSmIoaIFecx8p6P0qtZYHBhuDttss2C5UVO2hZsGZ3O2UFOI490nhowfQ8vHJ1ve3tri5sfX4ye0VBZ7cKQzrQU5aRPZt52vb1PaOHfkhoao7OLP25YUZvaWePbfuyYkHnqjgIfBEj9Ld9Mkev1zb9MO7JM+dvibhHU+kyEwXHcu08lAZIg2hsq+nPqzeG4rqWmyBbeGJcVhlOjfQoG+yr0L6hTHGcwptIevj1JBe9VTzwKdT/0EPWE3UeW5r0cO23jDol7xCye3FdL41J9LDnDn3I6x3Pu+nP/7Oet//YOvewOqnI1+P1W5nHe/jt/fgKLpGMkIyA4aJ2cODza6vbf/4YPtHetM+2n468eq91mziOgJNQezRe2bioCMJuVIzeji7BG+k8XBmdvTlWqx9viY0r2+1rXV+YZXzMxt8/xtrv35lYxguTgYenFrPYdXY+5lkzxWzmW0+frbVp6+2+vLenh7uvTUAVHvzamF3trWb3caeOPfsRQJW9Nmjcou5yhVmOBxZIzlCpduEX93XlKmTeQQFQWLViypYHfs1UiXBiqByxufC7tIPx/a58K3k5jHeVjVTxMOl74E9kM+DZKzsDOkuyXL0irCY7iX7Qr4TjVW4Rb4rYRLJ9GjreOJ4LEvONFCuI6jAzBU8+m7Uu9wnJiLoM8IQGqfGJdwlfOl6Mlc8CSMq8OS6it41uVpc8y49Jac8tmbEvNoD0nWsufS+rqHxyQEeA0+aY30mrv8366Yk6PXW/S1x/NKvyDd8DX/Jv6nPCXPoXjq7wrkR30R8q+9Hu0DV8bILeE+4TpgVnClcokSYiCeOMXrcX8Jp0Z6IMqe02XIiJGstTCQ/rT6jPR/nVc+q13QeIv7UHuRf3mf9kl8z4Wz5TXkm7bW4B/UMvl9zYEh7U88VcXA8PxEnuk7I7QHi/ox2i7MaBaYE2Xd8XmdH4xd207PyeqxW03lyX33WQzwfY9c8KZgjlpVK9aATot9D9+A6EW9qH0sfuS7NLBKyfeT/YF3R/bzPPuJ17TvJvW1l54UT3E8JuF69RQJMp1P6DuUL1ue4l/dNyoxnYsridQWhHNc6O8bORidDe/nsys6G9D5vWR29CmPVPsU2sPPwQ0HCu97t7ebrnX349NEeSWLPQS5sJ3o/nY0u7OLiwtf2K60o8nijXag1plUPNoz2+ZTrldSPKfAk+dPOvm5Yp3gOBYk159pncX9GP0b0Qcl+UYVqPIPyScjuKWVTjlfIpnCcQ1JVKHbQvtL1pUul18r9/+/+1b/8xrLTwZETDDShYAq8zH5Yg4OdmB4BJv8MfU82W+/x5BsuV4PEjSmhKKG32x9o8KLAjMKEiZSyk6NPDxYN4ePJSwtwyHDWs+k+CSQsylI/NVmWs8MPV4i+cu9oGPoBKlLj3XjNXwMJfFYHTs+AYFCWtZ4jKl2ui+GuDaCgW1R0MuD4TJzn6HDwA1ZNDTJp2EzVkwsGStlzNqdXMlCBMp36YStfVzVPGcFMUVu/H2Xmu+TgciEamqhLqMvZmNYmC/Z1imiTDfTmzV/bq1ev7Pe//709e/nCRmcX1h30veE92TxkLPIsjE1OGgSKIuQ6FDpgjEFrxHtk5kkIksHI2nDdUgHmHmN8VkpGhyTNwSGwSF+mJHAPgScoIgSYonLTXmzWq6m3zXLuxmoVBUd54xR6grl1c4msxlOOVRSXjZobtDVoRXpkCPa9IR/GJoBvVTvQuPyacsVId6qE5YpaXjN6C5FxOZ678WubVIX0OH7yeSZQiOErMFJZrL2k1QNYsP95BeDW1vNFovLbm00eH7yChbJwDBX1eMJSYs49Yw+HSs4oWi/nHgTiHtf7VaqwW668oIoGwfzbpjKv2bQR+58mnNW6dXBsoahpwOnN/ipOhcH8evAJINBuWI+mwqf9FJTrjax9eWr1YWpiul+unfeZrMIV67gsUjYewZvMOQ/tIYE0egDsHh6dVnCKwb/cOL3RIPeQcsVZM6sXVc8KJFuh0etb5/mlVzwRKKInU2W2tP3Ha1u8+2S721tf/0qxdZoHz3Z14I4Xs5o4+snS6yQKmW2na/XRiRWjgdXI9uUckAV6c2fb6dR2q50Hy6DaW8LHjnHXarhTxkt8JyszKKG8EiqdVYxXKGG286V1bOFc9lQhEcKF0pDsShz0nIdTGh3X6rbkzNbbPu/s/06nZdVaxZbrwoNV2+kiJR90e7Y57dtuNLLW5YWtCTydn6VAoDJXlytbPIxtfPdgHz98sPefPtotHPHtxG+/2Cb94QrQk2EPFAPbDMIczAIqtiHbLme3KCtWCjIaey4TQgaqzrqcBdIRkukxuBMVsK4jWR6NsWPgr3sI2EpOSv6rKgIHMp/x8xKAsLKSlH2icy6Zp7FK70SD5L9HtbdYT51qT4EIdKCekx5PjDWOW+BVzlHdO4JSyVEPUGSHObJbmV0yZvzfQ+/Z0h6IzyHjSfpFfwuAoye4t7KyjsGXU/w1UhVRMqiTU4C/CRqJak8Gh0CXrsN90TX8p89o/ZKMLzzwhAxNBlrKDuM9xqYeSb+2J3hNe1H7h++5jlIj0WrSrVqTiIOYXxmKAnzSu1xXRoT0sypddF+dC+mvYweEjzkn1sRxaW+6wyY31I7BvqgPAflgGI2Le8oYYb8riBWfUd9Pa/5t8+BjbMUzCkPRz9Odu6FhuJxEOtd6DsbB+Fk37d1oFGv9eb7NNlXN8F2qJg5OdqqfUoJINIr13Wi0677a5DLGlDgTz3DU48gyEhz03FQ88Yw8t3o8KXlIlA7CfjI6o/yL58nPQRPHarp+Wpc0Qv8O1ZLVA7WVzo0MfgU1NW9yUEQZIRkc11d7Ps19woWaH2TRAX8RKZB+PNBdlWuD8VxNHPj6fjSquU4r9/WIMuVYXsrxqOeO8vXYEaXP6Lk0VskjnUONx+UPlcM5W3G1XpSBb0/uqDTLHlism+SE9pjwoCo+RK0qWwDZJl2pvSUsG502GreeVc4G4XOuoaxMUVjrnGpvx3XWntKYdZ4ku+SIUX+vw5qmrEr+TnKysH6zbW9Oz+wKyr1u1857PafYo1qW/e5MAKI4bjY8W5VqcG8e3z11bGOdljVO+taGYo2qnUx/isUKJRsOWpLnQFpU6JMsRBLP8uHesfDucWq16cIrn/xsVvepz9Im6Qvin159TXNp8PMy4aPa2cAanZZtGe/JIFVl5L6mTpFWVJ1yBSznlFDo1OXatpO5J0Dtm1VnMqj3u97DlSog3yvrvSerVR4fbDme2PLpzgMxk7s7x6KJ4qdl9dUi6QDvcJfwOZUdOFRdnrsOJmHLffe2JLGICpTTvrVJZHp2Zd3BEJ52a7VTrwXusZ0zF3Ob3945jRpVXtViYwX9yLzSIFWkn9Sb3lupRuXDjuoddGDT2SpIQq00U9Vds923Cjq02bKi27ZarnhaVArvjYAMAHNTYbUliPD0YCuvtsqMCyW1/6GnHLbFZrbywBP41/d9tWn94YW1Lq+cprw4u7DzZ89tbYVjYhL/jIbfi6n3vL3+u//stDrY+fRrQnd4gIs1Z57KCg5LVIY4JxspUAiuhpKaHrok9bWLqmPhNRVAu7Xj1i2Va1k+eVLfkaNuu1lawUQR8KWSiYonD3AxAGgYU8CAgGWq6Kp7H1v2ousd+rvmvhcHDHdIYuxSkQwlX//Uhq++t/bLF7brn1htNLL+5Xlip8Dx6ImCKViQepJtvYJp/TjxdVjd39r+8dZ243vbTSa2d9rKndUW9AaHVhh9mpJTKxV0cI2kcetiZ1HVB9Zr1p06yvuibHb+vHOD4aCw1tmZ1UcXdvpXv7eTn35n99WK7bptO+0N3f6yTWHLHQ7TvVXmU1u8/WDLT19se3vtgafp5MnW+41Nq4Xd7Nf2dQvtHr1vE/0k55JpdpxmNeuShFGr22qbkty0RsJACStubU8ydXa+xwB9KZ/pK6eM8UpKBgXySm5LpkaHeNSP0d6PDnbpYzn2pb+OryOq9ugMlF0Qsaz0ovCGnJDSxdJfwobR1okO02McpcCT9J3baznpwPs9BRq8aFvJvyDbRng3Xt8xdK4mS9grVQ273M0Jbc44k+nqfe4zVaafGXBM7kcvR71wSPL9rfyM6npRf2o+mC+dL9kgmpuk25PjPo5beDDajtK/cV59rv3QHRKrYvCXg4WMjdha99GaCKvEsQuH8S/fjY7h/5+xN/uVLUvSvMzneTjTnSIyIjIiI6uo6la/ICEeQA20hGjR8IJAwJ+KBFJLSIXUgu4asyqHiunOZ/Rx+3b37a2frfW52/WMBo50de7xYe+112D22fSZ9rm+L/wtHyufVaKwvie/p+wsJQ2DO7Vf+L70uuZDtkncs+c4TFgy+g7le+Q6XCOuO88fA5DCZ3r+OA9HTJl9mLp3tCGina3Py7blc8JtWgPdW3OM30l7Weuu/RT3bHxu7UH/nRMHtD80j0csmv1auib3F/bzqhr0bvbhamxRVsj+0XhlG3Bvnm1drK2dmcw0ft6T3AJ/a441hoh1dUb5HfUb49ff2k+MQdiSsbr92ku2oT4rZgy346AD3G8yY1eqXPTXaFuSqyGd2jfvcZ5H55p7eaJA7uHGdzQv/F/PUqfSuVazm8sL+8WrVzYZ9axLAqPjm7pXsvv+z5R02+pg9w9P9o8/fG9v33xwCujqWDDQ8n71BJ5evXrlQZkfv//h5MvKPnLJYvfF9dpeIaWgG74EfpKcrntSiPQC/lCX1x4QSzGRuK9kO8T9reQ1ra10D59xX0JIzJMs0XrLjoj66vw1Uakq/iD7h9/MG31so41w1BP/8j/7j11VxMEmp0wKTjCREgo4Rl0hZyo6F/707cll7HuqnwC9OfAEdVScDE1UFH4wFkgYRyGqwykFI+NHwRU9mBYgGtdRCCrwpOvpWeVoVCuQtKlVOZMmyx3L2eGgydckSgEQsNEzSuFK+EkoR6NLQkqOIe9Dkw+tFBUHQ4dR1U9RuPD5OB9R0STlmDIsNTdpPLkKyrPlEBLJgaGsDQxACcqKtNMMkAlUSdjzug4smZY8S6+baLSkpM4Vop7NN3nm8leWOjRTX375T+zly5f27Z/8iUeJacjWGw6cIsxBRgg8MVbur6aHUlo6DNr8rNsRDFhyCvmBlYAmcJEdohhNWh85DKVA055K7/thzKhKc+V7YpME/7HaIgTq/JBtU2AShyeZljTQpaHtYVW4wbJfPh2DdtovjIP/u1IkaxEQTuUTwQh42Ds9z+r0LMFWnvtMMxTH7uPCaQV1BEZwsbJWubNWubXyAa7sma0ePuaKt5R5I+f3skhVSZ1i74En5ACZoA60dlvbrgDwydCdPdzbGiqGHHjywB54isxAqm+KlKFQg0e93Do1Ag5JAkbvm3vnUi1XhQc+oJIg8NSDUojM7m7HGru9V+R4ZiX9fvJe9QbHtVai98BQ4lz0O9a9nHjgqWzAdPfMOtdTq08H/gzezwhnBlmz9YPtHhcJNKLAd5XVdls7rDZWPM6tWMxt8zhzfvVqBSd/4cYKGRhwxyJ0eaY2WTnF1raMc3ph7efXVr8cexVV/WJozXXp1BDL3/9om3fvnPLQCQIOeyvh6Hfnas6mYO6Qv4OBdYcD249GVhv3vf+UK937B9t9TA12t5ulVWXdGr2OHaANpCKt3/FM0mVZeAVjVRxS3yQAeYMW1CnIhEFfK3c2apKtWPO/m3bI1ARbV5qs7ZQmy822Jf8LgTEnm7J2j/4g+0T5wtxnCtRNo2lrHCFw+19OrPbqC5vcXFnvcuKBQIAFvZ5oxE2w7s0fvrff/fCdvZ89eOAJo94NVZ3hs8CTc4rnILFnNhdJP7l8ydkt7D8pQMlpybMoo6WHeE5llANWBKZkFAroyOknIKCsuWh0RLArnSF5LTkaDVkZBzr70msCBowx9ixT8F36QGNKcj8BEj27n///Hz2emC7pewWe0hykTCgBOo1JTkuBRT3fUWap8TIGezZCBShl6CJHnM7zLPAkLCAdqt+6p+uEzAntz5kdz5J75zrYgbmL/tjXKQUykR/S+Scdl5zYWjsZW9FhK4CfAPrSG4JqDnZksedsNA/K0OdO3MzZ4aqxRKMw6nTNozsHAlUi3xM243kdn+RKpggIZUyxlxP39Kk5rAwVzSHXEJaIOOz4f7KZ89wJewlLOV6rTk1no94SfiEYIgOJ76FfuI7Av/CU1jnih7SWcmZ92sfs/FwnoyZVhxEokvHoeDU79HXteEZOQaQTRa/Okp/TWtOvp/kiUUnrhvxWFbeyZmN2bLyv8On5uLWvhH0jBnaZdch0Mvlc47jTHuh3u9bK1fHCbsKXrLuyFoWhJVOjg3JX0ScuGT7pjCW84+Olcr46NVePDhbNq8av/RL3kHCVKhwVCOW5eI/xEPwVvZ+f4Syv0p4kuenUA/b82tp/XE9OQWFn/U2lv7BwtHHiPMescs0VY5F8j3JV+1TnVXtBclvyh+vrvlQl6AwUm0T5kbA+LBHJ1pJDITp7XONmA0XXig4I1hqqDgWIouyT3JIDQWdWZ0BrIANfzgE+p7mLck7zJRkkGXXE0bkKhb/jeHhu6bsoBzUex3D1plPt3XT79nwwtJvRyNpQibC3O13Pagf3kSDjep57wd2Pvq+aqWKo17XGaGCtydixUwO+fXBzptxMzr3KE5TosUTVNXCe/VXcP9n2/YPVHleenOVOJuw6HOm5pyLfwxYEK5EwxmeoPmy/fG4Hgqfd1D+zSf8EtwGSA5+gmFecw0RH0Al+/l1lzW3lyT/L7dqThajYoqKcpLIW1GvYCGVl+/m9rZ6erHy6t8N6YZvZzBYPT46pGwR31jPP7PU9SrgnJzMuqeBCD29K89xITyLBf3/wqqPWRaquatxMPPBUg9Kw1rDl/MnWD4/W3G2tJHHp9jY76xPTANVP9WpnvRa9jyobd3re45XXUsVPzWokk9ZSv+dGLekXEjIgHNxD6cf96fvU79smO71gcCCTl8qqcjmzar2yalfYalmcOZNTVZLbZNxva1Y0DranASwWUa1lg+m1dZ+9sLLXsu3VjV1S/QQtGtURm40d5gvrsM7zmd3/9m+dcpF+T/RbYY1JCGMNCSwRZHNZh7MHW5jELhgS+l3vEcs+JYHL5kvH9VSEYSdTCYXsPjQTPY7OvLClMOt6v3bbob4/uM2DzFuVGw+WNNodqw5QmGf3ENVaOMOgMFTPwF1K0BJ+lB7S+faKkB0JJC0bXT2zyRe/NLu+serm2kYvXljR2Hsmt9hACLBiH/BM68XSNj98SLTa81srnz7Ybv5o+2LhgVfO+YiqZ6/8PXiSgq8L9KH8q8ymBOnoWbXf5p5jifqShE0qGuu7wgqqxUbYaJfW+/IrG/36WysmIyt7JFcMvcKPBLPFZm31WmX1Ym0Pv/mdLX74yRpPD7ZazL1v8Paws6f91t7u1nZvla2bDSuQR1SV0TOZQBPrvq08qZF5JEAoOSccFLEIVWfRESd8rzlH/kqmwuSS1uFEHSsbI+quiG0j1hSGjRhY95MuTX6UEx2u2CCEq6W3lHQg/aRrS95HHCjdFQOY0Ykc8V+0q1zW54onjVP9lh1fU1F2lvgdn4cxSS+6zM2V5BELJVzHuagf6TZ5NmFN76ed2WF8z+c+v643OSO5/3w8f7Kd3Bldy4Hx7LSOay0bQDaHY8sc/NI15EPT+RN21DxJP0o3ay65D8/bbbb/KPB01PvIotz/8XxPaB9oPBHbCJtorjUm7cWYKB4DT8KmSmTRPPMZ/mkPSnYp6UtroTlWEDEmxUXcJNnE9RiLfLGyYTS3zI/wg+wJ4Qs+k5Kgk+w7/4k2Srzfz31W8y2cp3njTDG2eHbjGfXXcxGGy72M0ZNtmXyOsgG0pzUu/Va1W7Rf4x4RFZoHKTLtpJKQhBW1LpobPU98Vv0/YmHtE2wyrun2ePZ38/mNJ698GpQX7tP+ltyJ+1Nrwme1ftp7sqM0X+AdPYcwqPYdc7e1VPF/rIDKyeuy7ySzNN/yEwjHUsnLvIGDo63JM7uM29MiqG7Pr6/ss1cvrU/v98Pe2vjk0e/0Nsf/udl6bAO/9Ot3b+2H73+yxWqZ2vJk/z12FHqbwNPl5aXdPdzb08PjkalL+1r2Oc9FD+Ved+BjoZ3H/f2j72ev1qo3vUpb57GVWRBoQRLjCNqv2r/CG1pL9yMc+82eMLGf98woEq8R96rsO11b+N9tU4Kg+7Q+vB4DxNIpnU6KMUhmaG/X/rt//p8c4mY7HohsHAKCJBC8DNwrRk5ASj2ePOt0f/AyNHjx/XDkz0UDRkJAG5eKJz1oFM7nClmgQJuHB+GB5CjURGjTnxT0KRIfFZomkoicgi8YC6KlU/UPPV0kFHR4dR1eZ+NoE0jw8L4UqQJHfpCZk5w9oyCHhIaqiLivsnBxcOsg8XzHSqMsbCU4dE02KwBQGcBJIRBZVnN1ymMSfY2ui/FEEIAfz040zVcKXFWHZCSnOUjOaLLClKW/2wpspaxO5j0CYcYoReflitkZShb0ixcv7MWLb51q70//7M9sOJ74NWiYjfPYhVrm/Ne6SwDLQSDFIGHFOOVg8T2mFBx34qSxOo+1SnkzaNEe1z7S4WU+j6AoV08loJ327b5IjjnnGVDlW3aO85lyuczPf/A+SIeisNZ25016ofh4+vgmNZXlWrnsluCGj4O9QsUUWZv4Z3A6QavT7eVr1q3qpixvnPACSgR9NB9U4bjA2xL42lir2ll3u7fV7b3dv/tg26d7G2Hoo8QzfzrCjj3I3A53Nc/+W6xXRrauP2tuNksZOxUqVDxtFit3MuNqFd882YBU8BBgckVB5Up1yJzcS3/9tW1s7Zz3NPKtHwNPBKAIPLUpb6UXyKFm41bbFQNTnfZ+zTrbwLDeAAAgAElEQVSHtq1XqzS3rGuvY52ridWmA9vUqZSaOu0dr612pdOXuJN90HV6OqhEvLJpsXbawxqVTrcPtiWQtq88mw5jjB5T8LfzHGRB0EOK54QusUVWYUmwrWa9Z8+s/4uX1riamA16Vk271iUC//He5r//wRbf/+BGKhVPGPJk7p4HnsiqdNqV8cg2NM0e9Kw+GthmubHF2/dehVV5b5nC6lXbWoMekTrbtZvWHPY8c3a2XNj9/b019003vODBd95/1gi6u23lBmZ3Vzh1Bw4DnDsE5Tg/Rbl2x053vXTFCM9FzZpONQLlRaOb+O09MLxe+/owr0W9YQvW7PLCWtOp7a5feOBpcHPpwVOMR/YKFIH0OfjxN7+zf/zpB/vw9OA0gVt6fmGkZtoP+lC5YQxQx4CsN44y36l2OqmSzcGW00Cm/cdvBY6OZzU06RTwYcyAEO9nt9l4dQafjw576Ea5PwEgBUy4pwIy0pnSo1HHnRsyOqPSJcpoFOgSoJKsJ3jI+WSMyGkSFZDTCipIz8m4iCCDsRJUisBZ99X39kb/gBhsSckXSeYnXRKz1gWmuY9AiUANcyK9IEc2VBHcK2Ym6fqefRoCTxpn/K3sLsllgWrNI7Sx0uXxPQFsp6LzcnrRBqbAZfobHZMqgQWUtG9igEzl/6wV88IzalycQXCDAoCUyjM3rvfrLXfcx4QG6eyIEWTwSWZrLXkGPZ+eR0aNgz6az2ZOdulZzRPj1x7R/WUQCqTzHa6hc6IxyUjw/Qy/TwaZAszCA77W0NZkJ1gE9jpfmgt9l4parq+EG+6tZxP+03d5ncCB5ieeK70m/Z+Mk7Q29BCU0cN5Fu7SvoqGrrCJnl17iM94YA/ZHgJP8H6ncVFBBz3HiaaD70bnjebx/GxKTgiMx+c6x8AlWfpkwWejVhVPLreoIAiV5sI0jE/0DpJXAv8Rj/G55Xrlco29kjB1MuT9jFQ1n0sZaVxDgZ1oQEr+RXztmyZjVuQnY+M+wmcRf3N+XL6DazMDQgqwNK3cpsQsGaeay6MDwNL+kFGuJr7K7HaHdnBqSe5pfJLj2nOSW3pdZ4T7aQy8JycL8xEdOVo/4euUsZuqZtxO2Kc+TbxOMtK2TFm1ChQqsKR1UpKD5laGH+PxJITs7D03CIVfWbOTLZScI8K6PI+MWj7vODIkPUUZyjVk50gGSY5qb0qO8j2tmRvtOUAuJ5NkrO//Zs261rDno7Fdd3op8DSZOK0y+5tkK5zn0Lt5qhXB91bDA65g3mpjdqAqe5BwEr2ECDw5JXW75clB4AJ+qFaESo8EGwJPBGP23bqtP97b7t2D1WdUwqT+Z1SiQ/PSh0aEj5IE5tU8DXcG8sN+7r/8zBN7uuOhHTxJLNlYknur5sFpAQlAOU1bubXdcm2t0jyZqjcd2JoeYM2GX6PX7VtjX7NaQS+qne0WDx6Igcq4Wj6ZQX+33tiGRCjk767IfYBSXyIycLG/6V3iCTWPS8fGVbG1ChYJeqD0ut43tD8d237UsvHFpbX7Q+/1ePvxvRUPj9YoNza7vbUatHRbGDAoPoTNZOHzR58ncGufYEm1txZzgL6AEm1beQCo18YeTYwi3murIqhT8yqUg1PVtawaDdN+hH0j0+2Viyc77Epr1w82h6I8921xGRGSBgmW9KzlgacdPiTPuWnY4OLG+s9f2qbTtsE336SEvfHIWu2urZ+e7LCYW68o7fHNa1v/9Ht7unvwJKi241/soL1jZuyolu97AkmV1ZpdaxIwGw0dj9fbLe/VemDPQF/+8JT6hDUShduG91rJaaagq/SW/BeHRmXrZeG4fNjru+d8vlo6hiXoetjn7Gx0LD2U6MNBcp7bxmkfK0ggu1f63uVUs2a1Xd1qpVmz1feqp+GvvrX655/ZbjSwbZ+s7r5n3rM3sXWo3CIxbHZ7b72PazuUCyse3tn8w4+2md856SB2HuvSrbWdStJqKZHO5fK+bnUCwgezca1y5x0Ja87u4LTZKamScY/2JDw2rTmY2GE0te3FpXW//qW1vvzctrmxe4M+W1XdbVCoV1tFYR/++jf29IfvrLmceQ9lcBaBp9tiZW/LpT2QVNTtWkG/LOwBEhZbiVZe803giR5P0sOSfdLvjq1yIkbEKMI7riM6KXGAH1pM8Bo6h3XmGZNPJuFN6TzJZuEwyeCfw/AnrBraPwT6VJ/b3H5CmFhVBbLhlUgg2R99KSn5I2HgaBu4HZVbNcinEzP1NQdUslGVc7Qxcl9Yl9P1xqnyMrSXEL7gO/IV6d7RVtF4Y19QJbEcbY8qMdgcdXyuYPJnJjG+1JqkBGr5yoRhoWvn+nKQqzJCa0PiFJ8Vxa3ej2da+Fh6L2HD5J+MyTbRz6r9RJWlKp58j4Q2EAjdxWx2TDSSfhVGlSwR/tL6a59p/o6yJlfwRPYGjV12mwKBCkhpnfnN89AXDke7/K4RL2ie+JzozI5JET/TB97tm3x2fg4D67ki3tKzCPN51Vr+0eejTRz3l/bY8QuZbk7j0DkULmJsWv/ox43+XgJDwt1HDJuxVMQ7J/szt+jIZ0ZUmdF2lr3NXkPWq2op+aZTUUSUWXEelZiq/a1zLR+39o7uhz3GGr1999anhdpoUXmD28U4oL3LvpCPQWdAeyTaGJJ32mvxzEcbh1RoBZV0tuJzEniK+D/i1WinRmyu/cJcocexAeXfYayeUD2d+nMuZ0+ObZ5dXtjzZzee9L7bbqzTpCq269R6bkfvtlZsts7oRtDp9ds3nhTp5yefdewYEqK+/uWv3Lf94+ufvI85Z0F2tnCA/NjED/q9oZ+Dh4cHe//+o68ta4JtqcCT+1saDZdV6C3ZYpLt0Z+gNZZtLbkRfRs6R8joaI/Krory+FwH6Rnc9m6k+eQzntSRz7RkO4En4RKdE98L//1/+Z964EmGlQQwb7oxesDJkgxZKi3cGVUmxwrZkWQBYbyuVziqK19oHFlOjZ3LXiVk4wRoM2ky3FjOihtng8CTShF5SCnY6MjRJtPkRCOTBSALNh6IKIRlrEVHRxyrT3CVooVcg80hhZwikmnjxcOoDSBwIaMrOlgkIKU45MCUUowGH4df9/KDlCmoVObKgWItxJGpZ9Hh5j36NnEv/o8g5RqqGlK5MIeDcfCP/8uY7LRTNJwfPb/uISCijad7KjtCjTU5kH7gW12P4tIw/Orqyq7JwLp8aV99/Uv71a9+Zc+ePbNOv3cMihGQoWxfghcBcupJlZyJsf+B7q81TgIyZTy7SZLBj9bGnQwVjrdUbp2EdAhU0t9gnwJp/MgpEOe43UogI4LKCAwA4541TCY8lS0EKzapuXFZFNZfpoyrCgqoQ6IfINjCuDE01lUyLDCeASUYQM4pStYg/yZT50kl+87p8Gp1IyLu/Mr71DjPmw1jFOy2TjOyX61sT2+Pcmur9x+SE8XNPrOKShOqo0qycQ/W7DVs49zue88M3KyT4w2w1+l3PLDB+via71NzVgx8OTc29b3taPBNZgjOUjIrdhsXqFRV3UJllzn4fY80Wzbs9GzSG7jjYZArmWiC3mjWU4CDJrEESpot21np2Z8E6aD3aHbb3jQZo3C13dhucmXTz26sPRm60wzqFOQa1UFPu8J65cGpT+Zv3tvqw631yEbFUUUzQJoxc/5ZN9b/0EhGdC01cGbNB4dEwUXl5g5qjqtL63/5yjovb9zAP4z7RD+tnD06L3ntp/e2ef3GtrMna3Sani3qWWLOVQ0FoNmOe5CRAdXeYOqGdXPSc2W4eP3BZt+9tkOZqMvYu94DrNexslG3DbQD9ISodvYwX3izaww+AoBON1OrGw2T23tLzpft0ukNcRrg7KHPk3Pd50q/YrHyM+dnIwc0BfTZl6vNwrqtrrVqONkPtoGagmbfl9NENTi5sOmzZ9a9GNsG45Ys5FrdHu6f7P3793b317+x29nMHoqlzavSZuvCCoOCjaw2qqnKRAPiEKB2zPBn7nmdHk8Y6jhom5ydbudo6CE/2MNSphEgckaZPxzg/ETjRo5EMlD4jIJDyGLWmkAQn5FcjPJc/5fi5jvRcZsM01MVaXTiRYe4dAtj90BpppaQbJGewWEj57uMsU/kVTMZW9KzMr5kJFHqfm4UR/DR82bjqYrK93nucyh5qHsJzAvEHMEMByNQ0QqAyrBbLlOQgGc8VgVk+jPmTQEKUS4Ip/A6/1fAJ66BQL7/tmTc6Lk1Dw4YfS2S01s6Ie4R3UvvS6Zp/XQN34vZGOCaAtDJ+Z2qlATWIj45NxzjM2g+FTiUAaG1koEeHeXCVHxXRlB/+MfrG++THOCnvkXx2XyuQg9BGXHx+8h9GaFUunPfbjdlsXFdzo8wi76vfQp2UVak5tZxYM68i9USMib1XBGnKeEFiiPHg9CfZrpD6WVhg3OQLYCs/czfGq/2rc5ydBxozqAXEr7QmeTZozGl/afn5/3T/kvJXOdAX/fC0K9DlQStYaAE4poy/MBrjBtjSvSFvJZwxSnoyil2nEx/w8zrTkZ5DGbHiiHfq4eUyKPAoeRSNAbP51h7U3tY2DzKKckSrfsx0JezmbVeqpBjTSR7+A7PzhxovL4naeKTqY50TuSE428FcZhLOducoz/bKb63smM76buaYyHtL8lRrYWcp1p3ydS49xiP7ttqJYypHmSMWQ4CyUXNnfaD9nt0Juv8RV0S7Z+IRaWnuB5nTQ40JTrUvYdMCvql66Y5dL2UA+e63885VnDM8lmdATlbJJtln2lMjjWzs4kxcH6GrZZNWm17NRjbi/HUBvWGjTodu7qcpqrvnDEJ1ge/oNN97nJQERxc6/esPZ1YZzI163bswPnAUdOmyfPB1/XYeJ5syV2iLqtBlbXdWQW2vXuw4u7J9lSvbFIPp27u6+p9pKDRw/m2Tw7F/nBovZvnVud+nZYHvEj6AXeD6ciALTrm9vJprekrnHpk4FiwdtoD0qM8i2SDO/U+3nmSDoGgHZU5i9TzqVitjN6FVVF5kMKd+jh7SfTg/uXO8f2OxIFyZ/PbR9sVWx/zjudoN21wMbFqOLDBZGTDYd82VJK8eW/l7YNVT3PbzZa2oyKnLB2zU5NPdjD0c22cmNC2t6GLSkE0sDm9sGA+QNb4nu5S9USyWrKRvCderkDp0cu36nqVFh4f1sj3ZVk4QwOBEDJnsH3cuUPNVHYmHRMfuVYzZZezno161+qXV3Z49cw2k6F99k//mdM8gzm9OnW5stp8bs11Yeu7W3v8w092/9NPZuu5ddo1W9dKD0a06a1YbK1Bn7X9wfdTiV01HNmLr7+2/uWlPYBB5lurrVe2u7+zav5o9ZLM6tIr3KDvbuxaVsBI2ycp06xJT9RMZzdfkty2IyJk+za2TOq1TCDPoHTdrGx3SDIDmw76H2jCCfqo93SvmSr0mVtnp2HO3X5M8z+t0n7CJlsxAeOJjb/+xiZf/cpaF5d2uBk5ReS8KJ1poNdsW5tg9Wxua3rI/vR7q1Zr2z/MrLy7c7sI8jpo1Emacx2fK4m4D4ms0hdDAsA0XOcZGySxJDnhthQ0bPvKBvuED5ir7jVMEZdWjMZWf/bCBs9fWjlItOEETIfdnpX39zb77jvbv//gfafK+Z0HRpFhm1rNZofK3llpd/W9rZBth6Y/17xYuZ1MrzWqrdjH2Li7emWj4dDnyG2B6nBMPoPhgmpF+Z0kYxVMANvj4/AEqlyZI70mTIj/RNhFayL5GuWmdIje0/exNWLCssYQfVfxOnL0ymciPCf8GLGs7xv7tCcn94/4BP0o+YSMUlBF/9fe07iFK9yWz/0kpcuEX4SrpQekV2RnyCbi99PTk2N8JZLIl8cYGUsMkPwcPnNqx9BHB9mjuSEwRWI5P9G5L53Nb+ln6S+NUdiG9Vdyh4IwmpPYV0Y2QPRjChu7TyEnfAjXyjbQWkSMIazgWIKqkuyX9OrmKiWy+JnflE4Dq+fge2Ke4LuSoVpf+SiFv4W5eF/zoPkXhhIG4nqiTfSASQ62a17jno9YJdqsST+cWl7wt/a29hCfVzBXNqDwme4hLMnfMegqf2Xc31xLayIbTnOvMy38pv0lG87Xgcom9Xvnd+7J5OOtTuwcPMsxITYzs/hrIWis+0b7SteL2FNnUJhL/mP5qDWnup4n0uSKNa1xtFm0l+NzC4fudqkflPa/cP9RvtEeQUljohwNDFgxsB2fQfJIe1VzKvtCMoD4gj6rz+h+PC8tH2RXgc/82enRnm3yxqHhrACMO8mmlDSKPLmgH/l2Y6P+wK4uL2w6GVmzTuLM1pr0Q6eymMput5mgXK/s7cd7+8fvvre7xye/F8k1XiyCXqzX3Tf0zTffuC32hz/8wd5/TIxS0TaQDwLbhuISPkuS+Lt3H3LAtnkqqJFuZ/1y71cgHffm+5xxcBMeMnQ/802PdhJUGL989lHua45dhpO8FWgypaO0BxU8j+dQ39dzSL9JRkk+JR/Pp0kXOqO1/+G//s8PfFCHUpFdNgSTOL0Yeu8SBNZsQcb1yoFYEq4giNYx8ESACsd4DDxx3ejUEaiOwlML41UDPrnJ0eY/mf9Um02KMQri+ODRiHfBHBr7xgnXAYoHPy7A8ToEA7Jgl1Elwco1dKAZlw6rlG96lhSYOJ8D3UsKSZ+JQiWN/6Tspah5LTp05LSTwNFY+D7Ph/LmMwRupEwYqwS0DHh+y9DXe91O+o6EkvaJDHcBGz4vo1LKkzHK2eA0exyHWsMGg6E9u3nh1HrXz7/wwNOXX37pB5CIMd/3+zjlUapi4NkAVVGR+JyKfiNQkugZkzF3op+S8a614G+ymROIST0cPgk84XjLFIXM6fla+TznKiGtvRweWl+ad3v/IQQ448UZRM8nehzhtFttHADvMTicipq+VJRAJmfvepd7rOCw52zhGPHeDAkMNEZj68Ih3x8k3vtMg6mmh075kVSHN8zFkQ/dREXmChmfj08+Fv7vlA77yjbLRKXgZ42MTYQqQeV14UYh81oivLstKzenHmoEaQHrZIU7J3+rZetDMiAJPCEwCLYV28LWReEBA3i3V5vCyDzC0QO9Cj2UpoOR83APBEaYF+Zxs/Wswl6jYYNO1zBHCTx5X6ItvPw0ex560AZjfN7q2PjZlQeetsXaA2j9LlQZjG1v+/uFB54WH+9s8/Borapyo9p53wE+yCFABJUjLvAT1ZFX/lAq3xl4AAzu16KszEZ9G3/xC+s+v7Zdp2H76cC6OEY2a9u9/Wi1n97a9s1b2zw+2IEWFtnp674KdhP0QtAqDge+rvXJjW3bdWuOus6l//TDG5v98NaqzOHvFBcoSHpUYRzjVGy3vH8Vhi3ZrwT2CEQ5AD/YMfDkfZ3qOzdmCTrxz+lsPLiZnKH1Ku1738/ZSBG1gQeetkuv+KJmiq8ReNpDgzMaWmPYt/3Nc2++TTPpbaNuhRo0e4Byb+/+5u/s7d2dfZg/2uKwtSVnAzXqZ7HmfLvnWa46Y7w+HUxsLYczBnonVV36WSbLPFd0KKDge5dM4WwYodd4LVazKCiC85ZnjxkdMnR4nWvwfQXspcei4gUcn2cqSbdJNupvGTUxM0TgW4BABpc7GsrS+YEF2CMgkIJXD0IBCekmyTMaQevamtdoKO4zx7SAoECoDAQ5zKLejd/n7GsOFTyLALLuPcNSNqdAMc/FTzRMeS9mG2ru4rNr3fU8/KbCIAL6CKDT5089reI8ZKF5DPjFMUqPnMD5qc+jsntOY0mZpOcGv9ZDulrXimPweaTxeN7PmnvNr/CHnk9j1rV9P+TGxef302ePZzs0sI1jQR/pJ65xfE1BNWQNPySWaK1lbAjL8LcMbf6vAAmfVxAxJrToTMQ9FeeB14VFwHq+H+ppP/GeAiYx8BfXUk4jrYPGxh6NlBbxejIi0n5NARGtkc6r9jJ/x/OttRKejY4NPaPOgq9f7lFAtScBKOFznWNllPI62YueVFGWLpd8HrNx68+Xg9foWp2vXqdvntmYz5vw5jGoUw/VSNmwjM8jp0Xc39rDvKa1EV4X7tbaRDmSAhFKADr19jo/G5JtmmPtS6ql0s8pAztiPu2l6OzwXim5oiLNUdId7hTwvi+pSTGviUmAOZYhpr2q9eR13VNzcsL/aXzeGzWfNwUo9QxH3RWoWyTrpF+irDwezmx/RFnHexozrztezHvgJLdTXy+tg/qw+hzXmgY1IN+J6xhlLlUyGlfcQ3zGHY/b5JTVntD6+/xmjD/pdm3a7tizTt+ejyY27XRt0uvZZDz0qm+Cp36uHJukqm3XKfSq5Ic163atczG13sXU9q22BwocdySeVV9XN9CxCcDUYB0q7ajUILlptbbt08K2D0+2my1S4tGWvkX53gR0CICAwbG/el13Oh+cEnnoFeeMgYShWq6iZc6eqkT7yVyms35wvCvHD71MRZeVZGeiZiOIwLzR14lerE16DMwXtgObbwrbblYpG3qx8WoOJaW5HKVnG854KnGalR2KvVOnQQsOztxD1zXqWXs0sqrftU4PTFu3+dPMlrcfrbbYmM0Wtry9s+2uSDYjNNvejiThcDAy69Hv1RMuriwlhdFBB7st6yxHjezlXWWtesvnzem/CaSQLFWAebFtdilAQSDJe7NAe52CTR5wxmnE+lF5FBxbvr+hM3Rqr0bqQzqZeuBpfzW14RdfOaUgfgo/G1APPj1ZHT/G09yefnztgafd4501mpVtCHE0zDqNtidnwZQO1q8PenZod72K5vLzz2x089xW0M0vt2bQht9+sMPTg1WrpZ8ZAiXtAdV6PbcDauOuB0pbm621twfbbzfOSgD+8Eqcet2zqXGMQfdtVOqx7zM9vffOourvLPAEBZ3rpiynmRvHTbl3SGuV9C37Yg1mbHdt9IsvbPr1r6xzcWXNZ1PfszOSCwi0EpQHTz8+2cO7d9Z//GCb+cKDsgQjsRsPJFI6Q2rqn0TgSX4QKnIV1MZ+44yxrh4Myw449pACT/19w6vDsGHao7FVw6FtoH6cXlljOrX69YXvb2LFMDJAMf7w+985Zfn+8dH25dITNEnwKet1Dzy9qQp7ty9sYTtblwdrdNueeEev2i32VqbaI1C5re29ZxY/fiaDs5jEQ/orS97JZxIxieRm1Enu/Mt2B4Gnc+yivyXzk9/hVI0qrCJcEbGFsIde47fGJ7tB1zs6ZM/o+YR/XG5nZok4FgVBNB9yDgvbRDtHuEmYLM4Vr0mny08k/C2dKP0lmyliV/5/7piPOFb31DX0Htdm7Dw/tr6e0ecK+zNXLNcJ9oQeORqDrie9J90eMY6eJ2Id6TbX8YFd4xyvSJ8zz+f49OeCH8I/R5yj/izoByoHM5W3z1UOFPqzQq/qeRqJ/YPxqyLGdUu2s9yfEaqPtO+E3eOcx73Lc6lSnuvyf+FBrq8gVVzbuA/ifGv/Cz9pbYXFhDmF9/mb6wuvalwR3wgfRuyvtYh4ND6f9qfWT2dB39PeOp45ksID9jr53RKVr8MTJZpm2kmwiK4TfbYRy+n/zvgSqPvO9zxzoCIEyRw9t/unqPoskg6Pe1XzHe8f7bvTWUoJSZoXxhJtIRI7hTn1nu6j8x9lhOZRdpbW7YSRT/Yu11vQliInEUa7TWcMfXm0m3LgSbrQba9Dw3r9FHxNLBAJjyVfd9eq/dZuLq/s2c21DWEWQnM7fWjCN+gM/3Hab7P3d4/2/Q8/2myZCjVIQpdPiXmnoAIGL177zW9+Y0/z+RH/8jzyaTBn2BXEWPhHccjd3UNOrktxA7eF8rll/eRTZSBc3+V97nHn+l6sCthRFCBkytcoiyIW57F+LvAU5alkB69FW17X0dk6l52n83jSbXrN99b/9C//Cw88nbLykkObzYwhO56Q8ZwA8fc/vrb37z94E9J08Bq22VceeFotMXRTiTrGiCqeovCS8JDRE40sN6Qz5Y/oVXwD58aBUTHrIEi56JBIQMeDQMRWh+b84HF/VfxIgeuQyPGQmmam4IeEXfyOsgNkMGtsAl/6DtdVFsC5comLKkeE1oOIKPfGQcN7coIqCKaDrEMf50JACecn7ytzXwcFh4PGJC54glNSHrwGPQLXQYDxLAgxKSmeWRmnfsiz80gbV2NMY2o47VO93rLJ+MI+++wXXo745dd/Yr/48gvv8+QlppmX3efIA07dY8aLBLj2Ap9xmrCQMeLZebnkL230FBgRQBQo07zFwJP2ABzdApetegKeUiD6jA7aAUMJgyY4B6NjtQtdAMC42qWMPCoB99sUqd7unPLB+Uc3RKnJHqysAqg7xTiNWU/qSIYX/hUXOig0KoPcQJ941RPBFtdvOQB1DDxhsfMG5yEHbwg21YvCeUjLYuVc+wSIVrNZyvQlo7RYOhUeWY1eCUXg6kCQBQqTuu0arSP1A+8tFwsPXPEDZ/m6vvPAFt+lmor9Aq82BgABAzhTqUwqd1uvUkLuuOzpU/HUs0Gn6c6fpo81NWXG+IHqA2qKQ5WyOQgw4PjkOhhSZMpikFaDidV6baeag+Kku0+UFuyzOUHHOQb51orZzMrV2ild8JPgUHTZUyXu9XaNzDc4TQ9Wh88f2jUyXQmwsHLuz6hsh4E4HFjv6tJ6k7Htn01tgELjWX96Y7t//MHK12+sfHq0ne2t6bScCQxj+EGzBx99h0bZ46HVh1dOB9Podz3T9en717Z6+yH1DnNjc5coBqky6PVsQ3Jpw6ysDrbEQUG1KhQpOEhxupAhlSueCCpN+g1vcNoli5zzpsBTrpDqNJLB7jI0BJ5kABW10oNOTbLNCTqRD4m8JHOXgNjzF7ZvNlJj6W7HOdeLnOWJPHr3+3+0H969szcPt17xtKloCEw1U6J9ovQZx4wUHa8flVy95uvi9VCiUsvNJB2Y4PzKNKGuZHPVgJy2klnsHwWPBNBkFMgxrzPO+wLvfAfZym85hKVr9PmY8ZK+4T0AACAASURBVBP1HuOV0SGZJGClccrQk+HD5xzsZEPBgWb9RBWneYl6lcCLgCvvKyivYBDnL34+GlfJOEmAFXkTDWKNNerc+H9JLQ86Z7Aq/fsJADnFNfwrMgiO8jdkg8fKW8lvBQKj3osAWoE3jZ81cBCXM1QBrtHZLd0cAfZxb6m3WHbkaD3kRGQsovrivbSXThQmjEEg2p1pmZLvXGfrfv47U49pbuP6MAfaXwK0GouwAjzUepZzY/nnwKJeO+o0wuEho0/rqjHKuZEWLxkNyTWc1lKOh4gpNPdcFwyiMcczJH0tbHQOejUf0dg69vMkGztncUV9Lxyg72qM8bfWiPt5lX/ef7pe3Lt8D0NG51r4VvPF2OS00T20FtqHTgUZKqb/CM/lPqnn99V3EsVg23WmKPO4RjKytl4ZobkjmO9BqU0KBjiFxDpVM3ENnpX7SP5QHS/Zq7Xk2vqcnu/csBHu5HXhVe0bzY1kmq6nvzWHMuwZL+NR0OSEhtL+OmE2cFOussh9wSIm0/zF88f4cZR6RW1+bhIXNH6qW3D06hkUVI7nWBnE0XCOdo4MxLQPc9VH/UT3qfmQ3ONvyVmdHekk12mB5k/6S3gzymnNE3hLZ4n5kNzRa7sd7yfZnmRI+ozPPzq9dqJh1fmJtgaYS/hAY9feZN5Ez3yuG6SDee5pv++Bp8tWx14MJ3YzHNl40Ldhv+sVOlTQ+DwB57H+81qB/Ulc8OqaZss604l1Ly+8+mjvgSdo3BqpH6onCyWdW4MJACcAVNHgJyqeitKrYTy4M1vY5mnheIskJ8lEqIexScDfTkczHNiGRLrJ2BqDnu2ggYaKjX5TYB/so32yP3GcS6d5gXu2F9pQGOckQO4jx5nWfFUVVq031iEAtljabjbzQNRmOUtVpeXek21wPDA1rCHBZHArWbhF/eC4FrsDRrTFcu1BmPYwBeUOvRwQO+y8V+vm4cE65c4DcFQ/bcqVB2D5sjNDsCugFzpUHlQYD1pua7RIUOJfTAQkIOK0x+lcdnojG08uMIRtg5uEQMJelU6JNYHVbHON7d72YOYssyQ/CyrbCTp2U6azY3/GRx81ksLaQysJCL58Zo1Xz8wuL21yc+OBDZcju71tPt7ZYfZktVVhy3cf7PHtG1t//GiQIu6bVEkT5OjYoNGyu8el9UZju/rslTVHY1tAtz4a2+jq0q+5mD1atVjY7vajHR4frHx6ssX8ybE5QdPGYGyHQcfaFwPvn1pfbay+XNt6tbAZAf9uwwbjiTPHFFSpQfE6e/J/TezOZpJHZDCTg+s9tA4pcOqYlihZpnl3Oaz+fDiKDpUN8N3AjNHpWUmP2HrL+i9e2tUXX1l3NLUagZ1Ww1YEXbzvUdM6yKnF3O5+em2dpztb3d3b6v7ebEkCImPENqqcihsKImeeyKwiLk8ztulS8c06YncmfnQ/A1QbORPHbm+tEATg/lW3b/vByHa9kVmna/tn1zYYjpzeGxfvlnH94Xe2+fjBaTEPnI8d8rvmgae5HY6Bp/lha6uySsFrD26aJ0xWu4MxNvqtEW6rAjWo92XLfzsVX87Ylq6RbuU5lFirim8FFISNHFfWck+rsz40ET9JNkb8L32A/FZSnLC7sJmfqUy1rOBiDGQoaCMdE3GOruHB3lzRIOwRnfdJxiZcF3U29xY+0ucj9ox4Qdj7HN/zGQU5dA/JxYjRov8u2hLSh7ruuS7le4Ne/5PERfkTfb5grcDHlc8Mv2VzRRtM2OEcwwhbysfHd4WNYiAnYjfdQ3Ote8f5FfaRzXuOYyJGxx52ppqMIWMiNv8vSTjN/iutnzCQsJVslWOAJLfykJ0kjM/7wkKsG+/jaOd97GCuqwpzxux9vLNciNgh7nc9a8TH0U4X7Zxe0zXd/5UxrMYvbKRraV2i31Bzp3XQdzQn2lPyLes+ETfGgJ16nB1ti9BuyntI5gCBn7FMo4gg1/1lt0VcG//vwcPsW1VSigJ68lFE6sRo5/I9fPjgeNkofFd7TmujfRZtHMkHkvni+1H28P1mK+GXiOu1zySfdJ9oZ/PcjDuOTfhR+Jnvr+mJmdda5yjaCFDda0wE9FwWZZ+Cy9jtwbq9nMzjNLipoi6t18H7xT+/vrGb6yvrdlrWqBF0qnnFkyfUUDEPvqg3vOLp9ftb++77H2xZpBYE0BdLfjJPn3/+ufuyYfP5h3/4B2vm9jPad3xG54n1pPgCn/uHDx/s6WnuY6PQhzl02y73SE2+nmSzAfQk2737I8Ag61e3Baimx2ea+xhozTX/0V7FvpMukpzQXpaMkpyLNrjWgN/R/osyJOnRdCD+SIb+j//NPz/owtExxkPzkJ1uw6bTS4/i/dXf/J397d/+nU2mlxksV54NROBpSd+OHHhSxZOybaNhpEMlY1KHyB8KLl93cKWN4YPNGbs/J7Al/KJRo014UpaZdzhkHctI5B5y3PA9CSEH9Nnx0MkZLzLGtEiaYDk+pBz0W44FPbuEMvdWsEY0NwIZOnh6dl5XsAjBLmeSgJEESzzoEWQ4MM1N3LlWdIzwPF4qPkg9F5T5r3WRMYTjkf+Lyu88C1jK69ypxTxIMKb5dqIsr2abTi7tl7/8xr744iv79k//qb36/DO7uLhIGcpZgfpmNmitJsdKJ80T1+O+zOPFZPoJMFK2kQ6RMtrPnZ8nI/CUgc1nT8I3CZTzwFNcG1/rzHmgfXF+yGie7RVPGPIYDB4Lg3YuZWu0i50rbZrbYswRGNquCqsJxADWs1M9delJmWbH/U1m3qCXghS9nhsRKWCSpC+VZl7tlHtZ0S8Jg47KIQ+IbQtbPs5sw/5ijQjgrJZeAUXmJAbIerVM3O0Y596p2GwFvQApkDRUJvBHZttmbav5wgoCT2Si0wSvU7PNcu10ewSmWDOM/bLae+BpuSo8WLRr1Kzt2Zc932sTMgEGQ+v2ml6l1FptaDRl1WyVaOaajUQbs9tYmXunIXcwcuiBlQzrmrWvb7wHwHK9tPmHO2tt9nZBM2Yze6J/0aayww4KwNKDg/haMKj2UOk1DnZYlNb3Btct29K/jhLWycgGN9fWnYysuJy4Y8TDY1XNCigraIo5Gth4emnV87H1hj1rwS3+3Q+2+offW/njW9tAvbcrrN9SqTCZlafAU3sy9mscegPPprV23YpHMjTfOJc8ASuMIsYNxWKr27PmoOeZkxj1VDxttjs3Zr3iaQ9FDDK28sCTZ6dWOA5SYK8LXQqc9tBikgUnrmnvnZiABUrKFU2mX/Iz2kkZr3Cww3nLfsOIPvY0GI08w7VNoI4+VbWGzXGKIo/aHVvOZ/b927ceeKLiKQaeoM+oH6DOylQqTg2Rflzm43Ta7K2R+5u5gs1BWT6DQ2IyHn/S807yWfIdpa+qB+Qr14hgEXCgHj8K+khnyUEoUBEdktFIi0BJ+on33fGZG4YKjDA+XZcxypARQI9GnMvBTfoMP9ILn/ydnZzRsJEu4NzCWyxgp2vI+OI7spelmyR7I5g87o8QfNcaIfs0F9Kh3I8xcn/6n0QjMxq5cr5Fg1LXlfyOgCYCKOl4AWOBLjlFZERtNutjUC3Kbt3z6LQP1R4u73LwSdUQjBWjSBUGcoq53svOZH2HsQm7qJLg3PA+6pkqn73QUDoasuxdjcf3fKZWkx53WqOQGCGsp7mK70m/ch3tCTLCNOdxnfIxPJ4X3qP6Ljm3c8WyKLvyejNHok7UHhU+kcMkOh7iOdBzxf0f93waY5YL3m8i6fKfA8ZpX5+cDNpLel3nW4YtfysRKBpeaQ7Ts+p1zR2/eV2JRDpTwklafxnWET8c5RsYeJ+cGcyTzl7EqbyODBENMcEnOaPYG4/398fKryJT5sU+AjiudRYkk3Q/T+LZpsA1P3GeNPeSK5Ip2s8xwBHxebyW7A3Nka7hODA3dXbjNgR6tT/i+mru1NydwGc8T9qrCQ+dnoVrQ0ehilo/RwQp8v7AqUAiTpxv1lQUOgT7orPxU7mZnoHPK6CqJDhkkvY2cxz3OWNkHDwTsiSyBsQ5136QraJxSM5J5kpvRMeJHEopqAqN9qkZNj4q7XUCyWSLSi5ovXQtzfu5TaR9orN3bpOcG7rDdtsuOl3v8XTdG9rNeGyX45EN6aXplU05+5OwBNVJmYIHw9rPPJgEp3x/aN3p1GqjvlVQ/XRa1u+NU7UF/7LDx/EKMjkHKGEcKNcr7796gAJ7trTt09wDNs1tog/1MWf2Da7jToFe1zZVCjC0qK7qtqw+BK91/X4EJghcKst+k/ungS+hEmZemtXJocs9cCToHPJ7Vi6tVm6tjx5ZEhSbWzmb2QqqZo/x52QGr3qqWz0n4gGEXKaO+7ZarNO9qGArE8UfY1iRTTxgv3O4d97/qHx89D6n5d2D3b977z3esMkIPFEVxfM0wPZQ7dUaNuzwN/gvY8fA/EGgm8qlOutUb1pvNLXhxZVX5FNzWREIGlARkuk8CfRRIUci2NPclo+Ptm2nXlL0k3VZQ5AQ04bEDhIEtzunUsMy6tKkuzuyAnrgly+s8+Urq12M7fLFCw+2NRsta5Eo+/atlbf31sT+uLtziu3i/tZqJO11U1Vb81C3QatntXrfe3S1JmPrXl9abTCw5mjoQU1rNO1+9sH2s6XtP36w/R2sCfe2mM+s2Wrb5PrSbDy1xmRg3YuhV+zU5kvb3j7a4vHBGR/qk7ZNL6+t1uzYerPxICiBnvX9rTWpcm2mbO1U6ZcSw2LgicmIPgfmIeq3UbdlNHCvanUrDzVrDEY2vLq27vTS2jBlXF67D2eDruy2PSDbbZi1thu7fffW6h/f2dPtva0eHqxR7pwGkIRJyH2gMKIHl3oSOwag2jD3uPZKom2y453+KL/udI3YhvSUqnJiEhifwC5VZW2CuD2zRtvmk4mNYUJpd1wPbmdze3z9ox2gS9xtrYQKsiDJYu9UewSe3te2dlvb2bK2t9Wmsg40kjDfEABFvtbZCw1bL5Z2aNU8aZGxOybJFcbMIQmHnsiZE2iEB+TbOTkwE0aL8l600dsy0YWdY1jpJyUGCO8J/0vWKylO8l4YXzpViSvSaxGLSJ8K80U9KIwhfHjEm6E/dVL6nyYPRRwj57ywQXxPc+ZVr2WSoRqH9CnzrcSxc/yr55Ne09hPfp2072U3uezMATJ9l9cInB19H8hwL8ZM+g7Bhx6QP05YRniDuZSujNeO+itiej2/5lJ6Uvojzr8wvPAgY5bvSWuj8UT9KdxzxO9UO4Uelu5bymuIfiTZQtfV+Jh37Vfp6LhvhB30msbP94RlNDfYP1pj7TeuyeccP/5MD6ZoR2h+9ZpsaGFA0fdpLrEfuKY+p6Cv9pjOJN/n/zExUXMe7RlhmvOzob91rrQGst1k07kfLHzZq2QUiAm0e+4HDhVPWveIqY/fCz3ToC51/2Dotxb9D3pe2UdaW8atZDJaBmhPiJZbZ4/vaW9LbsuGYYxFkexjnd0ox/guQR3td/m64zyLkUG4VvOp9SPwpDMum1P+Epcvua9mtDMkb5KNkfCzjzGzFYDTjuPcHrzoXfMDNZ/2BcnlVDlNhiObTsbWI6G8VfM+j136pdfpJZp634Kr1kVpv//+J6faI/DE/NYPp8RS9vxXX33lwb7vv//e3r1758w9UU7xf/lO+PyrV6/cdvvxxx/t4eHJfZplmfoL+3lz6uacLJvb5eS2y/6+0xHnymPpV/AxgSdnsApVo/HcOx4kGStUvOosxDXW/jqXTTqv0kuS7/G759+JZ8wrnrRwTAgPzMaR8dlq1zxA8Od//uf2b/7vf2t/8Rf/l11e3bhg2Wxo6EgizP934CkaKdqE6RopY9QVKrUDHt08cRQrInd+4LX5NN4oKKKiF0elDkc83LwmI1KKXgJFgo+KJ+6hbEc5eTSpUfFJ+UXDTMpZwpjPSxh7xmkWzBpznBu+Q+RUykHBQMYi5SnBrKjjuQDVQY8CVBvQnay7BCyk0HRABcRwJkdwoOfVhtQ4ovF8NNQ8IwfgwfVxTA2cmuzy8tq+/dWfel+nL7/5td08f+bZutybLFN9H0FC0NMPeM64kVJk3RCiz2+eHYGu5lpCNs1pypbU88d14/9ygkYeUASSlJNnZuWMEV1D4M+FXQg8aY/FNfDvwCUPBzvGA7HUTD/hr28KW5HJiICHS5xGw1SokVHloImvJzARQRfC1ee+2bY9ASCA+ahvLegdOt0UsPW4bTpLAl9uNAAEEVi7vZXF0gM3FZRjVCbR32u9tjpOfzvYYH+wJZl5NNiFpgIjr2a2yhVPWzI7EfxUuuxKD05tipX3FvJ91bQj1R4Gk/e3gmrPg04rr5gk62pbN3cUkIXEubi5urKbq2urNw+2XxV2mC2sviisvkpUFJ1ctlrtN57ZiQHqNDE4FKB4gPsVarnJxLns2Rsfv//Bdh+f7KLdd5rANdmo87UH4HyPkOCLgUS6Q7PhgZ1GsfOsBgwbmuDSt6hLz6Ln19YeD6x4fuk9qdrNjlMREoCngsnlJ0bURd+DZw1A7A9vbPWb31n542sr50+eLT8iQ9ABSc2rnaiY2jYxEPseSBpc3ti+Wbd9bW/Luwdb/vTWDovC2gQYG3WnsoH6lOorKr3IEN3WyN08eEBvWeycrgTDCwOdbAmCS3Dytw9167QrdyZ0oRSiogYnlPdTSkHOlE2YqdByjwrWX47FqlVLvRJytQNJAwSevI9IVdmqSTZuw3sfNHtD2zaatqj2tsI5DW1N3T6h2luRhYjjOFPtUdn2H6Law2gi4AU9J+unYPXRuetUiCkDU2BGiQKudDO9gGSw5KwMI8k25J+uIdl+lA/5OufgSfpJY4myQUYG9xF3ueQS95TjUaDwXH5JR3Dt5SI179bz814EGMi1c90rOeY6rzplX2vMUd5BDSSDQvdRcE4AVfIuGmRHw0oCMmTlae7SPKSzdzSWspNZzjftPell6WnNl+YqPqPe83E3U5VYXNtP5zMF0vnResf1+bm5457CR1wbeYU+wkDQfeRQ8OBpoCc4N5wj9YUwQFwfMJG+r/XRXDFOfV9zGrFPeqhTSZnA4rkhq+9EHaO5QKbHOdB3I14RBks9HFPgKZ4hzS37Jj4v+1sc69KpfF/30zMd8UAIoGms+nwCvqfAk9ZUOl6fE34R5lU1uIwexqizrrOpeZex/el5SGwBGqvOhIwNYVsZ/cJNej06HrQ+cf9SlXH+E9eD+VPvHjAUFfL8DTaCYpmMXjkAoGVxOZT7E3pQp54YDtyIyfhf+82fV/SFOXiqudBzRuNC2FiyKAZl4rxo7WSsCDvqM5qb8/MYgyu6RzzLJK6lvXJKlojy+vz8cF/Xb7HqkurhoyHbcJ0e9wP/l/GufkmSX5/KzZRYwLOenDWpn6d6kDEeOV5k9EvOHY3NjHu1JtHxKENRv4VltfekP87nWeNM856wuc412EUBf6ppU6VLxpABB0s+U+EQ8bDW9rQuOWgT+phFWQV3PpUdBJ5eDEZ21R3YdNC36+nEJmAtes5k+kXwsuO8HBj3jM6Kip/cx6ne8Kqn1sXUKnoPNJt2Ob5O/PcNaFNSnybPEmWf7OlHl6gpN2uSvzZ2IAN+QfBp7r2VWlDcZdokMImeS2fG+z31U5VTezJyiuFdM2E5XvNEHoJQBqVYah4PshbtHwEHnz85TnO1KPuSdXh8uqN80fpAxNnMqoe57ZZzKxcLT77yBB+nFPfScKdrLum9nM/r6NUL1/H+/FDwuT2QewJRYdRmDndO67ZbzGx1e+vBEwJvsABAFeMys44eIzmpYaS5QHVNRUirXKe+obWG93zyuc32hvcf8eQ8sGrb8V9rcmE7qt+ZL3pkvbhxe6gs1rahh+Zy6VVn83fv7fHDre0btOzq+PVJbvMs/h0JSjun3HOdUu2cYrzTG1i7P7aiN7DyxXMbfP2VtS9Gdvn8hR1y1rQCT8WHW6sXG1s+3Fr58GSHFYmdDav1O7bBcbsz6zd61hmMbVasvJqtfTW1znic7AuS0RotW+0IBs5s8+6tbd5/tOL+ztawk/T6dnlzbbvRyNrTkfWmA+uwRE8LW737aMuHByPpxS77Nr64tP2hZkv2HoHth0dfA5+77NZU4Ikgn3o8uQzcJWwuzOI0hSGx4mo6sjq9nfHV1Jp28fKlDSdX3rOC/dyfXnhQDszebMNKsrXmfmeNXWGPdx+sdv/ojBjr2cyT3Zz5gn7EfgZrtsQhGnSUsqxd3xHMYbT00MM5lhNuCPpwIrwHTS3RBtVJPISSvNmxkh1Ra1u93bHH/sAGo7HRD8z12uzJFne3qQJwW9iqWPp1cNYReFrWa58EnpbF3vs0LYq1nw2qELHVGMNyNrdmv33sGSdbXbqa51qWxVE3Cq8njJN0qfwSmv8o78GAu23quSOcKp3gAfV224MeUX/8kf8pVPyfO4C17q7Hziq8+Vv6OOKF6BTWORX2kY9N31UgjgRl7iUnMtfg2tIzcoTrtYgJWDO+ryQc7qlkCxyumkdhWukG6aPo65L+lv46x4fSkRE/eyAm93AUHj7qusPB+0jL/hOmiFgwBhf/CIjlFzQf0QbTvtBYIoaN2PQcr2t99Pq5M9jxWw7g+pz9TOBJ+9cdz/gJAtMFz3buTNb6MX4F0lgX4QbNs3ARfwujcW0ScPR8Gq+Sn4RpIz6O/482rvBf9CXyfcep2eaSj0/j1P4QBhFdt+ZA2DzOuc6YbDXtVz1v3Ec8n+z/aCcJB+CvVODJXzsLPGnPyjehPag9Jkyr60XbjM+Cr/7fAk8pUJH8E8IkwpTyqRJ40g/YlR9kTww2xvmRXON5CTzpXEuORFsKfBjnRedY2F3+Fsk4va49xDxovApiaP4dl0Hrm+VntF+Fj6l40ufx3fnYQuCJ3uMky2t/kDwjfz545mI69gSD0XDg1M6DHgxOTet3CT5RKZzoI/k9my/tb/7+dx542tCaxPtKJt8FY6dVjGj2fve737lcWeT+uzoXOnv8Zu0UeKIf1Lu3760/GLgfUxgco/YoS2T/Vknnez/fYnOkWYZF6qh3MxaTjNbZjnYTY4D9Quct2sZaH+mtuC+F8fkdA53xde1n7e9z2Vn7X/7VvzgGnnjY2MzbH27Qtq+++ton9N/+5V/bv/t3f2mD4fgYmSt2+2PgySN1+13qtXI4NTHWIKQgT5sgOf/0wPBgp82lao3Uo0CTEA1PHWgp8uiMkbBPr+WGyqHiKSoDjUUCXQJUmxkOLTlW+KwOt3gzFe2PAkTPK+dmDOYJtEgw6jk0NzqoorYTHR6OLa4ngc6mRbDEjILosJFwV+RUGyQqeD6zmKdeAMrc1nPxOdFPOeVeqJiScpRCiE6jCJxSmTiGHRlFDc8+nIwv7cWLz+3X3/5H9vXXX9sXX39r04sLB5VcDyoFCSKAKOAkAmuBI56bZ6PiSYpV9DKMQWP3NhcBmEvJyHGuz3kJcT1lt6bnyYA+O141n9GwZs12VGScZdpwDxmrCDHR3mFgifdVtRtkWdL3CCo6jL96WTq/PA2CAccCZrrm8azke5LNVmCI1Q/WgHJvOrZ2v+cRet/n0M9k4O/7gyonyndL+KypdFt4Bin33M0Xtp3PbLug71HhYxhb3an2qHgi8ER/AgzKNRRVbQIliT/c+URJIjok+iHkiDdr5fwUG88crmVqjO2+9HVeQQUC9UUOZjXoDZSdPpfjiV1dXFqv37JiDsXInDIrb87bpmonN5c+WKo0wCFBJifGlAfecDxgzF9NbIQjoqrs7vvXtvtwb6MaWYBN73sEDSBzQnYeZ8RBHSKnjZFu1tzXPbCFgdfsD6x9cWmNZ5fWfnntGZD1l89TZSiBpw20ialnF3PPee1ejN1Q2y3mtvnuB5v/zd875V6d7E6rrKvAYK52IhO0JDOXIFyvZy8+/zxVL+22trp/sPWbD2artdOrENTjucn3JLsWPvItxijZhEZv5NLW5d7KWqqA8uw96C1C4MnqG3cm9Ot1b+rNeAg8Jb7GlPF2VB45Y5jMxJOySo4r9oSfA/a7N2bPFatQZ7AnKgJiDSvJQqI3AU7zQ2XzfWkf4W0vlra0nRF4Kqiq8zPbsD5NlzP1pe/fHKTwc0oFYVX33gtHYyM7Dt0QRP4HQ0dyQtR4AqXRYSg9IBke9cNJNiSALhAhQ0CyReBKTk8pbcnN899RX/F/yWqd+QjWZBAcDdf1qSIhgr6jXiEonYM+ej8CjUTWf3LU6vmlS0g8ECDX82hcAhP6rJ4rggxllUewKtmYAG5ygkWwK33P6278ZkMnGiRyhsZ7CdzG15BXkR4i6jHGARCNOl/XZZ7RQ+eBLa6tuZcxhO5ETyOHlExDJleqVvjUAaBnj3ry5+ZNILvV7Bz1V1ybo/Esp2jWzwqySU9RsRLXNxpV/F/GR5yzTz5/ljGp+8aAiaqgnZrLDeNUMSV5qv0T9zPXUTJPNAQFjGVgykCTDtccaM1krKQxJ5mjqlztuXPQHOcbbHOexak15vuit4j6V/fOAvIoHzV2nWF9Thg1nuMoA/T8WvNP8cOp+Wv8nGQR+IgxYoTAFU62HXP2+PjoDWvJ3mMvelVnDup6hXGujIN2SGt1DLiE7G0CT5KBWk/pAwWrtHeinJMsFK6Nc/rp/H3qvIvOAAV3+S73ZJ8Jl0YD6uiQOws8xfmWbBB+0hkmEUeBJx9zbkTOvZmv1Sw53XQP7T+dEe1t6QDJMV5n3aPRTHWnG5TBWI8yS+sf5V+cx2hE8lkFxLSXjjZLcAyxt7XWkt/x8wo8aQ0RxcwRz0sgeV0kpgWtQTRg3dlB/5WcNXvuAD0/q5/ohewAAzvQr5LA06vRxMbt1N/p+dWlTaYjuxyMPSvdcT/JUiTOZCcUmPOwL63T6SUWaRzL46E1oNYagAE7djm4TH2CHCM1HTd5X69MB9bvDjwRyimgi7X3PwVf7ecrjCX39AAAIABJREFUO6w2KRCSZSzj1xmR4wvs7a91ujYgUDad2LbZsB2v9TvWqzU9hcerdAjAZAq0yvtLmScJuc0HHwTnM1dh8ZyelLlaOB5vrArbUpnz4c6p3QzbiqS+OgGq1OOm0ep4ylBBQl2nm6py+v1U/d/r2i5Xfvkab/d+z/Kw86Q3nnuHU//DB9vc3dlhXfi6eODJ+8pi50DtRp+hmvVbTa/Wrx7vPfDQa7adSo7AgycdeT+mg3+23qCHUdP7I9Whd5tMrXN5acOba2u8vHaMBuNDcX9v+6cn7yW0ePfRHt6/t2q/tkGr40l5zS0Uc/T72TtjAhU60EkT0INloNnuW3d8YaveyLYvntnwV19Zp9+x6c0zq3KlY4vA6u29lXd3Xt21mT/a5mnmlVC9Ud9s0HP8Xa+1rVdve8Y1FU8V1UCTkSf48dNutK2HzVrbOkXj6u0bW7x+40Ejd6z3uza+uDAbTqw7HVhr1PX+sbWHma3fvvN7+vmYtJzKj4QzKp7oy7WePVrx9GCNHT3mkk4V1V4MPPmZhI0vJ/d4ACckWbKHoMI6tFs235kdej27efULG45Hab8TeCQhFGpI+m91yBLc2b6YW61c2+Lx3rbzua2pAlwXiWYRHetBjpQpT4DV+zWpR1Em5XBMWFVGDzOvNKzXUp8uZAb7nL1H1rj3Xdp4rzXHaSTT7VNtF9VeS/Rbt29dgrudrq2XC9vMn6zXrNt2vXDHGXIBnLUlmFSv2Tsr7e1ubVDtbXY1DzyRKEngCZDQqDWtg+MVp533old/59SX5eivsprTwKuqQtXswiKSwcKIrIeSVZhfl6P1RGErnBITmHld2Pfn9AdzhX7XfSVz+Kzsy0gHzOuqoE7YNlcJZn+E5P4nOidXCQgrRce++0aarSMdlp4z4hk5sHn2qCeEs/mO2+eZOop7q8JIQYL/kP0Q9aFkr8aucUZ8pnmRnvE9ib8jO6JdN2fadrcFSUxsp4oN6S7Wh7FKV6qiTHaX9Lv0gPxIWmNhI96XfRn9T7LBuI5wkJ7z/LdwQMTc0VZ0nZip9uL5O+7PVN7ne0X+sjgWXVfryfWEdeQoly0qvKP7CJeAO/nMeQKN7inbS1gg7kHur3vqfc2rMLDOmPZ79B1rDoWLXC5D15kZkbSuPzfnjm+gfM2J/+c2WFyL6Fc8tzuZf9GeutwI/UXl69O+ZO/5mopy+YzCXPeMtgGyTWdJ50v+ZMYifKfzFc8ba8OPzh//5+xxPcmjaN9GWaQzBNVelCNaL+0D7Gv5QrSeuo4wus5StCOEjxmj7GydGX7zHV7HP6izpf0abUQCT9qbCjxRXXvc52Xlyaenfb87MthQ/QS93qDbs8uLqQehum0YfA5e8USrj+tnz10Gt7s9e/P2vf3Fv/l/nGqP3vQuCw7JNuA5PvvsM6fZ+/jxo9PsuYzKCVfC4LIjeD6+Q1wF/fL73//e3rx+6xVObRLWs8yGGtZtEXxr8n3l9gdedJLtF5LXnXIYOQw+zoEnrVe0zeLeVuDJsUROpog+EPlcIu6PMRvppOjfiXKExOWf+6n9z//tf3WQA4UDRnSUm4gCaHoxtBcvXvlrP75+a3d395lm24u6nUaJPgJk+p8HnhD4MZopozIKjxhtJ/CUhG0QgGelYDK+2fhaTCkuGV5STumApTJBbfRzQ1ETq+96BlUu5XSlkynRJEgZH/MlBcXmEchAkPETA02uHHIkUkorKh0Z7xqzg0GVwe333geJH5wIMgi5H/fCyaDXtFm0YXUY+VvCPIILCUNKwbmnKqdiBo7mWq/J8SCho4BVzPjlHqLl43tEzJMya3vF0831K/vm61/br3/9p/by5Wf2y29/7VFegTCc5XyPMQOQJbQ0Z9yL97WOlPZrDQl04GRhfAgLAnOR01MHRodMjgE5ol2g5cbPBJ58TvcpYzPOp+7twpHMu7NM7KicoS4QmPX1p4bJD2MqPffsMegIyJrmuYqCiIE1EAI520Jgg/G744JeUVk4N5ttrx4qGger97vWYs76XReUrqjcJk1GrjtYuPeWIFDK+CyrjQPwQ7GyGkGv2dJW97eefUiAqlfubQu1HWXbWxoAl4m6bVtao43RkarRfP/S1N2Va+Vj8oDlam0buPPpz7Qtc4R+n6pwytIW9EXZFD62Lr2ZMD4O5obscDCw69HAAz8bgmGbjdWKrXX2lfXrBCU6tqeH1GqdAQzVMalZb3PY8+y2xvXUCGhtq61tbh/t8HFmzazMCcRsDolycICh3krBT6cfIJPI5wsHKcZSx0ZX11a7mNpm2rfO5y9t8osX1r1+4VRwzAHCHyeAG4DZWUXjbDjft7OZbX96bbO/+o1tvnudAk+1yjBjfX/Vm165Bk/5BmMAYxDjdTK11a60kl4is5VThMC1Tn8tr3RjHZ38veFBJypQazib7GCrdWEbKFecvb7ywJOPbX+wNsEnrxArnFKx32jYqNbwzFKnfORf3mdHUJkrnQg8SdbVSloDp0xeAnYof2/27cGnWqr6YgwH6DzMVjhGAOXwwjfq9nE9t1sya8u17+H1bu+BJ+/bcKCnQKJb1Y/Xhum80VCxrHzeJav8/voB2OV+J1L4PAtynbMRqx0kf3Vt6ZQoX3X+ZJhwDQF0AXHJCe6ncxEdgvqc7qPgvXSUZL9kmowTXUPynb9dZua+JrovvyWvHJBnYCiwdg7CCTzFz2ueJCvbmbM/GghRjkqnnBsUGi+OIo1J34sGV4PeFBkwKZAnfck1ZPihkwWWJbfjs8bnF7BKQjsFteL44ngIPEVAG9/TOkd5LtCuBBSBQvYSuokxIvcUeMLJJ1kdjT7Ngfi59beeQ2MCE+l7P/e8mivpecajvaPgrPZaxEeaIzniz++r+aLiW2dBv8/3mvbkaS+mqpFo1HBvfU5nQ5l68axoruM9ZdgIA2i/nI55CgQTxOQ9qkCPxl6+r/a9cBJ7SE6C832nM8B3YkW5ntvvkRuI44DjR98ReNc1XS/kIE9cR+mHGPjTmnwyz2e4PRp1khXcS4lIMjbZjwRD0acYni73syOKYKSefbs5VfzJDtA+4W+wvZ47ro32lLC8xq59rPnm9Tgn2gdxv/F/XYd51DV09mU3CGfK2cTfqoZ3+blP1yFxTXuGcWi/CEdJlvlZCVRoSQ8HvnquRLlIqNbUnMe9KN0Rn0H2iRyBaa/mxKYqUTvpnCq7UU4a2UTRmNPeifeQbopy4fysClfrPMTPpvunxBH9UPEkuUfgibMk3C8HKOPUa1RfuKM9JwxF2S1dp70Q55/Pp3Wkn8/Wxp2OXfcGNm627Wo0suc3V06DcjWcHANP4E8Sm9xxDTavoFJKlCIg61qr43TTG5KOhj3rXYxt2Ej9Ybz5MvQpUClSz41DAOdsveUGe7HfOBaHcaC+IOC0chzuwZCQHEkjd8kr3wOBWg7MPbiYWq3X86r1Q6tlwzZzuE2YkgqlvN/qjZZXau+rtdubPBfPASbHkcWzeiID54dq//kqBSze3VoFdc56bd1O29aNvX/H+3TV226PQzPYHo689+tib9aZjuwwHnjVDglZboVQKbM/WFHBZLCx2npl5eODrT588ADUnr9XS++x4OeRYCnsEcx/dbBuA0q2lrWWC7cNoMIjEOjPEAJPvjLtjh06PasPxta6eW71i0vr3tzY6Oba5tcT76dQrQqvFto/PJg9LZ0O7/Hde6tWD9a1hnXwH5cccEjeDl7tX283bbEvnaGggJqz0bPe+NLWw5FtnlPx9IUNe20bXV7Z3uVQ5Yl9DVgJHh9t9u6d7YqlFfcP1mk0nBlhP+ya9QfW64+tXe8QabPFduP01Y1hzwMgBC48MRCWAnwM242t332wh9c/WTGfeWUPFf4E/nqTC2uPhwbQr+Hk/Phgxdt3XrHWhfJq0vYEs32jaZsSp9jSCoI9Tw+2Wy+tW0u0WF4zV089tjhzOMf4WW9Skhvv80OyomOTzBpDVVaNXmfjiTUnF9aZTKwHvaH3453bfrFO2e/09K03rA2SJxlxs7Ri8eQYmf3v+MLvnTA1FLMwHRBkjYEv37+ZmoleE9gWsgnIyEY+EPRhfCT9YT/uyEg/lClTnXXFD+S9keq2oj9Vt2u1Ov27UlXubrOyFvRJBJOo0s1Ue9hOi5p5jycCT0+caWquOi1nfKBRvPdo2x18DN4HrSrdoSf9JWcxc8pzYadKVzMHqtiWM1aJwpKvcpjKZmo1u8drS2dE3SiZGPWUbAGeVbruOL48Vslb6USuLZtA39d9ok8oYhDHLa3m0T8V5bP0kwdusn4W9uU9no99EXGO9GDEKNJHR/tMSQSBEvqofPJ/IobQ9YWHpb903ajfIh4UVnHdEHrqsL9kR1AB7r3+smNX+1x4QY7+iHs0z5rHaFcJN2keZS8Ko+j6ehbNk7BQnIdo90X9Kd2jMVFxQ3Kz8IbTyOYKZXQIwlWBIU8+ygF4Ph/3EGOKAQ0ltUQq6GhXSbeT7MS1IhY7YksSKvJYtG6aW+HH+OzCZcI95/uf93XetIbyQ8TkGu4RsYr2nrCnxpcSAzMLwFlFdlwLrZvGpXXjb/YQ+vpoQ0a8TrJ1Dha4PaSWACGZK9qe5/jf1zQkMce1c6yasYdwpORUDB7zms6q9kjE7Lx/bs9HvAsNbgwcyfep5yJZX/uI93Rvje08MByxk2Sm64ROx68jBjIVItCrXHsozvsJfyeGLH8P/YiN00oFLP68xc4pYXVeU//2pM+ocG42anZ9cek9nqDa22/XnpA/6HW81ceXv/zaK5nAdr/5+9/a//6v/0/74cefnGaXa5Bw7v0++3375ptv3F//008/2W9/+9sUYM/Vx+e4mPHwPb7DWL/77jv7+PEuV/alZFOXH4GtR0klJJvz40Uom9J1JpgI3OH2Sa4oFluR5E88I5Jb2ILC8npfck8Bweif0RnSWmhtNN/al1p/Epfja0cZTY8nbiTKgYeHB39gOdWaLbOrqxvj9S0VEOOJrcjK8QqcBHQVeIJ6j4onqgM8iTkLfAnruKHZIEyIqmlcaNfSYirwxBjIzowHTgJLQl0P7Eo09gI5NmxO2Xs6dFKeUZnK0OJ+CCw5JAleEHjSAcGQR8BqoRSJ5Rn4kdGv0mIJxXh/HfrTQUilf3xGSlTATRzv7gAg6y1HuBVcUZWSnGCMk82iDAbGpB5Rem4Z8bznG7LWOh528afyHNqYjFOBHm26aHyzb3Q/d8bsttbtdI8Om+VqZr3uwJpe3t61ly++sH/y5//Mfv3rP7OL6ZV9+auvvYGa5pSAhhoVTi8vToAwOzB4dv4xBg+OYgSRSUdj0fncA3QcIBQifaNcuORmchI4Wvt0sNrWbqc+Cf7Mx8ATjoFEIxaFvECcA1P6LpxlhOvAaX0Pu8rp+ERBAeXe8fDlTEIPBm3KVGm0JPAE1zdGcALq2teM37M+c3aRC/Xd3tYo2vrBDr221aFo6+S+T90+5JWJWicHnvz2OFO2yXDY1StbLeZO59HDoFlvbPHhvS1oJksl0Bp6PTKDOi6QSwJPu51TEFDxVCtSQIvMaN7z/lPQe+Ugxf5h5nQ/1WZ7DDztqkThQ3CKnkSP85n3kuC80QyUgAhZjoNez8btlE1TbFa2dTrAjTc/njTbNu72bdvae+DMaQtrDTcw6B00vJh45desfbB67ttgq43tP9zb9nHhc1jvNu0RRbPbO10e1CG7TZpzKQwUTLEi661v15//wjrPn9l6OrD6yysbffbS+pMb6/TpGXWw+Xrl2Sz0qWLN/FzPlm5MtlGuj0+2+rs/2NNvfutGPpl+XdGMUa1FIKPdsH2nbfURtCE9WxcbW5SF7audNemx9bDwYB5BvqqFFqUvVdMNccp/6dhAjyvWe05zz1rTHS/k+1FZxrNBo+g9ntiVza11zwJP8Liz5hiRAniujOqZ2quRgx5VZb0qKT3R5nEvgk5OL+NnNlEUNls92zdT5uUD1W4opHbTHncbr3gi8FS2at7jicAT2Wg4wQg8qbeUA9zc+8OdX1R9lZVXg0mGK9nBARIGeQbakoPICJ5JNKec0wheBVL9rOV7SX9FOS59E40wGX5ynrqzNwcgpaAFzByINpPRF4GddI0+z++fAwxHQ7eRwHPUawLT/l3PCE+gjtfl6BbI9czr3MNCOlmgJ43t1PcqGkwCoMyjZCLPG2Uln8cZFQ1Sdxzk8SbwlEr+4zrEygbpfiVbcC/+L30RwbrkagQ6cFDHLMZzoI3rUE5qrqW5iJhFTgE9H3Mp56uuFynkGJ8yUb0aMANd6QzpI61hNLSFbwTQt+WpopYxRUNeelhGaDRi9Dkcnud7UM8jQy8aucIeAvNQesYfXVff0Xnxs1GlZ1UzeelZfvPMwmyO9XJARglOMiqFj/g819Q8as5kROm+MkTZ4yQZ8TdVGnLKc91o7GivCjhzHRncnuGLQypQaun6Ovv8rYBZMrRSxSH353fMTta8ad9oL0t28B1l/8Z9pz3g5yYHPs6dH9r3ejbOg2j34h6nmvo4DlH25gAI9yxJcjkmsST8rSxQp9Yh9zw7NnhuyTSdFc2v5ud8LylApz0gDKk50J6WrJW+Eb7D+c6zCY+6TMm0gOBukoskX7A70vhO5zPi4RiUlTOHjG6wiO5/0luJ9vnm4tLXSDJJ8y6cF+WPzlPEmxFvsz/97OW+Juw19YUTVud6XumSbTDpiLiXpGd8/TLNYzyj8bxrb2u8cjKc7A2oNJPjJNlImfoKvUgizr50XamzqPOg9aAiWUkBjFWyVnsQB7XWWjJbusP1LhUBNMHudBzTjRote3Z5YS9vrh2Xj9vQGOeKZpwQ7oDPRvmmtNGg64lD4NzOYOABjifbWzXu28XLZ9apul4J7s4IqthxbOesZBxG9Dhzbvw6FTo7s3JntXXhfY4O9Br6mAJPbuN4gCdnz0L7Bx32oOU0wzvOxqFmw+nUuuOx0+1Be9yjx27uS9TqdpzqzmniGtAc96zX3Cd8DN3zAWd66f+HXQCsUrO9j6e72Vl1+2TbDx9t/zS3arW0XqttT7Z2cmQSzLaMiaBIv2ftMcwHfau6A6sxR5O+VcO+UzjTE5PemDj+CXg0SPSE6u7h3orbW+/rWsyebHZ/5/a961OSymoE6yqvxGkZNHpNuwCfEYyiUisXyfserx08KONz1B9YZ3xpvZvn1nv50mpXN9a4mFp3emHvJj2DTpmAUHn/YDt60j082uL1e3t8986qh7de7TSu0Z+JyqgiMRl0Wp5QVTTNK3oIkBGs6EwubTO+sM2LG+v98ku7pP/dxcS2h4xdNxvrgKOfnuz2hx+ssS9t9vHe+y8Nri9sN+pZYzK1i8sbazd79rS89/6zhw59Sgd+FqqySnaaO+WhrN7b5vbOZm/eeLAO2jqq7Uh4m1w8s+aw6/trO3+y6v2drV6/cTrHXr9r/ZuJV+oVh8oWYP3V3Eq3cxa2W628Ys5xA70u6lSbkcgIWWOu7qWvl5IrdqniybOds8ML+745ntrky19a5/rGSgKGVG81ajZ/uLc29JKHgz3e3vl+HzRqVhF44v6wEMDEkbE8WInrO4VX7n23wjGZe0m4TiUYLGpjbFf8gSQjUhmZA7hUivEd9l+9alGy5YGn8rD1JL5ud+i+oN3uYA92sF6fqsS9NaB2bDVsty2s4XZ3aY0DjBwrW60KWx8O3uOJiqf31SZVPHnzt4ZXyFExhbuWZAuC196kvYatc6JD5gxKjneaLTsQ1MyJsNFRfQy8Z50ve/88OG+HU/N14T/ZB7LtpQPl4NN6ylmZsM2JHUj6WjgFmatrS9aypoxb+lQyV3hB8h4bCj0qJ2PUXY7ftjv3azGW6I9Cb6laPAZWhLuED/g7XlO6i9c1r9JX0qXSUbqW9DZ/S5/xmqpbIibWOmhO8Vuox57L8NwDmO+g30kk0Bzxmnxwmo+YVCFsHPFzTMrgdTCTdB+/mSdkhtZPOEPPGscb8b1sBjnuhVdkFwoPqmrLn4eK8GCzc76g2js68bOfUViBa4utQLo7zgHva9w6EwrSRZtP+lEJ58xdDNodbc3ABCQbQM8fbRjJrmg/Mw6uqz0ou1P2rOwGVdHJJ6lrxGcRvvUgRUiIizaNxsX6y9aQzaJr+5zl4OURF0AWoyBWpkQ7+nxDxZPOqcav+dCZlg2L/ZzsjJONr/0qO59n1hrIF6w1VhKTZAnXjePnfvJJnMundA6Tf0K23PFZpF9oT+EsZSf6Rf6vcXBNznn0Y+rZted4DxnDZ+X7xRfoMiIHvrXfJD9O9mBq6eHnKvulYuCJDubq8cQ1XPfR29orfgubTkb2+ctXHngi8Wgxu/ekjsvp2KbjiX32iy/s5ubGdcdf/tXf2P/2f/xre/vuvfdUZy7LdeljZz9+++23Tp335s0bDyRBdU4Cu2Sh9pFkMd+h4omx0+Pp6WmekzZObCH4sGQbo3tdt+Yetk5j+jRz/aqKYubWK6PAkM40VjvO7TljhNux1f7o/2IetXbaJ9xPMlfnRXtTZ0SySs/HNeQ/wH90PA/BSKn9r//qX3jgKTl3Nz5QHHlSZgAMmqiCPckodGffoWbFGqBdOaDjswjYVZGoJChpPg2KzIgUnXUHG1zXTmWGY7+ZIrr5QGrzyIinjBEgrgfRA0ejTw8tJ44UqwQZGZ98RgdXxr8mRso+GpSaH65B+blKLY/OnFCSJkOdZ1OZtYQZh4hKiagYpVx0fykp7i8HZDQyMVL1vBJOcWGlDPUZOQ91MGkQfO54071lxAsIqXJLa5cEMTGJzdFBeu4009xKIamUU8Ggf0/Ye71IunVpfiviDW/TZ9ljP9NGo4ERCEEjBo0kRiCGAV0I9C8KgRBIt1Jfqa8E6pvp7q/7M6dOnbJpIsNHvGHEb+39RKyKLkkFRWZGvGabtdd6lodxFbWm0T1mOLi2X//2L+zP//wv7bvvvnHv8M3tywM5SqCL+MVQpfSSjScwJWMIBngJG2gQZY1xIwRhCDifxBRltIpCk4Ol+1mPGHXqQriWvOnRUBWNDUSU6fsouCSIttlxKsCg/ZeAaebm5A6ycERRi3sy8zIfOAi2y9kxMpsa3DC7cnUwwLc5O9QE9TShptW6fdsgKKhJTuO8WsfBtkdbblNjbE4hEX7eb2mbewHh2NksrYZjAkPL/aMtH0fWWq48Oox/Xmqv3Pj9Uo5pHetCD+MNzgoU86xo4ASYfH7vPaxo1EzfKv6tNivnNWSqkKr6NB97Vg8ODDLNzqnz3+l5A+PBHh6x8vfiEKFEIc4InERNSqe44TBFX/maFpTIKbzHU73RsvKya7V609Nmi/na5r/c22Y8c6cEJeg2q5mXq/PvK8mJ7un4jabXZ921666ot66vrHl9bXYxtPqzK+s+f2b1fs/qg24ybFqKqESZSVFzSWBUJ95G2cr13EuklO8/2Pjv/sHWf/zFupQkJcOPqPlO2+oXZ7bFGJlLpQzOhjZbT63A+TeaeUNiFFOyt1r0Z8JQVC0cWMN1S8wUOP1w2O+27sybrrbueMIIAL92cEHTRAA3GUXlHL3Pn0evBdacchrJ8JuiGwVwogGStfZoqEbLo8Ir21SGxceB4KMpNNG18C+iijeUZazbtlbzmvnsd71Zs7u9ucPucbW0qW1tvt94jX2Ud/YhAiZf1VAWw8F4KEep8QlYuTE0R1zE7zR2AVw9Nxrl+A6+GRU+CVbxaf5WhI6MgLxTTmzuB0DFMx9liwAlvFMp81LGZJAXMJWy6eeQFO7s5KH2vYI35EDzCOocUSOeKjl3Kh8lf+RM4flStuChq1XKjhD/k7zRWiU6Sc6J6BTQ3DhXulfvipF1jWYyxop3RlnH+nKtFG8Z/YUDpIzp3ijbtacYpglU4Brtm5RFl8/ZqM0cZDyPWAHDqWhHclBKr+7R+isQRH+r7J5AHOOLSgL3kyEZlTmNW/vGPVJmT6P4tI5q8CvHop7he7lKGbmSR1HBES2d4gverT3HcaffRTtRHroxpkzyMWGYY+Ni+CH8/NTYLTqQEh5xnbCNaILzI8VCyq/2mWuj86bVSs4fghSiI0Pv1zN5js4cNMDnOl+aO8+RssqzorNJeC6NOymFWlcZS7hXyqDGG+lctCPeIEwimobm3AiCkyj3mXGlK/fT8D2hz4WXVqgflAvWSuNmzL1O54B/wdM+9tzjyc9olp3wG+6D/4jncK1Hx+esISmxmk/iKSlyj73ne/EdxqeeZ5HPap3FL4WVo1Kms8recpZEv1/D6DibogFKhhrGJuOH9p+1jng56QzHHnin79F+RZ4ZlSyuF+1q/0SjjJ2xoHyS1akgNSJEj9fCxxPtaR3iWeNz5s93pwbDyC9PZaLOc1wv8QanoeDIOz370bin54rHi6fzM/LLuCY6B/rpfVyykdCD+uYzz5nQ+fDybVWzYadnZIeT8fRqeG7fXt5aj+CSTsj4oBdlLudGpoPrZa2qVbcVaxd16zTb7sgqybjuth2b0YO0jxOGHrLuxqFMWs2dNU6/jaobnsn62ZSUhN66oluuFp5JYQ8jW03njsvJ6uE+d8BWki7s12fd1mV3xbzPmuTpbLFMWbvbRHtgVTL8CYbybK9dzUu2rSk1t5hZs5kMqsv10qsKNKYj21DJ4cM7L0PXttSXjJLOnklebFJ/TYLXcDzxGbi2mkoPPnv9o5c6xhmFQ2XbbdscHb7X8Z5UldHM9tvSNjgaplNbP9zb9N17z6rq1uv2NJsbXIbApWqt4tixAdtblbZfb+wl+q2XXYMP5VJCGNwKcHPTKqxpb2g2vLDd5Y01Xr+23uuX3nt1Rf+wbs9qYEXKvj+l3kb1+dp2D0/2+O6jrd7/YjaZWY8y27uVrcj8L3CwVb38275Jr6eWLfd1Kxs9K65vrfHqhZfDrvRa1hr2vfQ2CfzlsrTaamUtqg2MRrYBTz8+uW60R041atadFCzPAAAgAElEQVSmxOOL1+6sWbOWDSpMVBzfVjfVVDrQZVpp293altuKbSkr/vGTZ40tpzN3IPWurqxPpPSw5/0jbDm3yYdPtnykh9bI5qNHL2X4YnCRgv8qWyvdf7i16dPYZo9PViXwr9H2DKcmDi6chDmjP5UypBfTMbvYCzR4HcWkZznO3VSs+/obq756ZbubW2tfXiZDGMGb9PadPpmNpp5Nt6HHVn1j6/3alqupFTjxN8lw5JgC/5EH8SZHLP+btbYg7bG/STC+Fs0UgS25qioKzjtxlO031mxTbmlr89XW6q2OVShhSFYiOkC9b9PpJM2lWfeSfGSxl9tUYr1FwGG9auQ23S2n9rjd2rxWt9Fua0+UPveGcFTmyVHh4GYvT1ZJmVq+pokXKLBC/I4xU40lyvtTXb/RRM9Lhlaum89SNZZkU0nYhyBY8XfpEzICihcrgEABcgpI4ZkKchLPj5ibkrrCCnqHMARjQPducfbzHNHJlcVCaUcyfqTfyfYhGeT8f3/sB8MYhVWFkTW+AxHkvunQBnPhvRFPS2ZKDsUsnFMdQ/PVmstGFm0p0mskI4XVpOOxNurJKMehZLQ/P58n1kR2MgW28B6CAngWeoR0Lt7FeyTDoryNmIDfPeu8lfrESG8T1uE+nqnADn2v8UnmC6ez1tJFZO+I1W+wj/G5+v7we3SuyLCs9dPaeeZEDqgSPhJNIMs0Ls0z4aaESVgz9bqMlZ/iGvFsPVcYkfXQmdN6RP1N9BFLPce5HPWN5JAShk/n7mivE5aNwZc6H3KGiD41xvhstZ4RThd+5R5ltMSMJ3fKKwOK6jP0DM+4O67fqa1BWFPzjhhb50I6nPPvPMcqfRszfxYmE97mGtpexDYq8B3fJxzxYKns0Iv68Re28kqiIeF70QXvEj4X1hMPiOPket2v86Pv455pPcRfhNWX4K5Mn9PFPOGqHEjr/C626slBxnqPj7HbOfR4SnLx2O6E8sHPX1zZb3743rqNlgdiEHDdbDeSza/VcLs1LWH+o3/xL+1/+V//N/sf/6f/2dq9PuE2uT9fojfGTfYS5+Wnn37ycnvO67Fb5nGJT4tnUrHs5ubGPn786PewLnK4MQfnjUXCg84rsp5JaUCeKX1MNKmSijqX6SykbLJEXyprnjLx4DuLxfwLx5B0Bu2HtxFppvLC4h+Sh4k/HQOamZ/oyWVn7v0mfSfy6sr/8N/+m/0hQoVm8DQlJgU7Nz4HHLTYPEDt1qzTo6Y85aPmNp5ODpFEKEikffum58OXjAgYrRJJ+sEW4Pe/aw7u1TPEJx16OuHNb+b64jpc+ikiF9MRMxFR63sUFB0MHdbIOCNjicLz8B4a3eeDLfAkhi4jkkCDvpdRg79p/i7G4eAtE6GYkQRVHLc+434ZfkRkmqfGJGHMT42LDYcAnJnkiHiBITEtjUUKuhiLwJfWAsOj3qFnRgOjGLIUaymnYrJUzacERLs1sGcvvvPeTvQMe/3tK3v16pUN+hf+KjFeMSOBKwlYxoUBMUagcF+tmRx+jFEN3gUU5EUX4cMEpYCLgTJuDrvmprGIRupFynjSHkYlP+5nBKeRjtB4dM8pKHFwVKQD7WAY7Wi98fIHO6JVcDyRDUSJhmrFqEnKPR4lu0lZclUyXrLjqYIiTJQyEcpFzZqttg37A9sTsQd9UAeUGttEz3E2yagiSn2/s0W5tNUaBXtl9eXam+3u5itboISiWLqzKvWr2ixXbrDyOt0ogxgAOGfZ4YSxzMusUXbq6cHPOI4n6oc7A9uVNplObTKf2Wa7t3m5SP2Hko5g3VrDOtW6K/X9HZH0KChEVZrBgnE8ufOENHJ3EKRyeX6GGk2rtRqeLdRod2zRbXrUGo6qYrmz8vPItjj1cM7gs6vufD47HOmrFG2KhkU/AO7r0Mep27L21bVVr89tQ9Toxbl1bi6t3ukaNR9SNtuxpBjONPGcxmrnEc6zpwdbPdyZ3d1b+ce3tv7pnRWTuZWUGSRzrNux+tm5Vfod2xOFnZW3SnVr29HE1p9HtppNPSoQ5dTr3eNQx5hCnwAqKBIFSIYCxmBK4NAXilJ0tnenIIZHPzOAxgpKdNUau5X3dMLxhNPJ1zenLLN/0ZjN3y4Acw8IhBJOM5TyynZv9Zxdh+MpjaPmJf6ovb+lZOEOo0hhs83KZiua/W7tqZocUTieJiiTFcofJseTykDobB0AXSiNgRFHAEpCkzFq3O1u76BYiUfqOs6dMjbZr6hICJxL2H4NHAvgCBBHPqF3iK9HsC8ezjsV0S9eFY3Y4sVSQCLA07uKWqppHeWBeJfW63T9Io/TmjhdZJkh3piARFIQolKY5HpyOIsHJoNEiqYSz/Z1OXFcSiERuK2RtXfyL/JLyS09W0qBxiAajXJRv8v4p6g15iqHBPfDt2KwiOYQFRGVUhMQE53oWo1D+yzlPyrNwihRcdKa0pdO+6t79Aytr2Rr3DftvxRAvV9ykzl4FhZcOpaCiGVlcqSaMEk0TnMu+P84uj/spxwaom3u83XxDHf16TpGeGFUV8aD6ETvEk3G/dRa6jv+VgRq/EzkwmcxChmjnCtbmxTFLSCs9ZTjUNhEdKK/TxVfKbHxXGsPtH8YIDUHyXftifBgfF88p8JikW9F2nWjTc481ZlW6UqnFfg/ZUbpD5N7FIrm+ckYL85SD0x+x9DkspqyQzlzIzVmPzoHopHBeVHoiSB6jAo6VQ4UKCYDg6JR1chYvO8wh2CIjPxH50DXsX/C1pGXRXahvrBaV+1hxGYRa+s5x2fksmvZmHLKM6MhQ2sW+Z+U/K/JKMkhSuwd/lWSgzb9SyXSxO/EU0VPUi71Xt0XsaYw/6lRRnuldRAN6G++dyyY6YbP5ciWPniK5bXGolHGI4NaNEhEOXXoaRpKLOl8pOevrVkv7KI/tDP61lZr3uvp9cWNDchWGSbHp/cmpbpBrZ6cr7nszqaRnAKNas1a9Bwik4KVbTU9Q6Vxdu5GBDARRsZWu2udTtedNe5Mru4ce+8J5gBTc54w6pcrD8zaPz7ZYkL2B9npjVR+CyOdzhD6DVjKM+Onjh/BmhgJxJ/cwObGt3oqO4eOm3sVVXcJm9LjaDGfGRmmBORwPWUOy8eRl+BePtxZZU7ptZpH5JIBgvFj36DsWspA8d47ZNgSiAQW3Fes0x763/QnbV2cW3UwtHWr4f8p8QY/AHMTAIXjaTd+svmnz172jiA0SgOSzQ4+31XzXOkLRAnZ7d5uCoIKKVlFH6Lc+B4nGL0jKY9W2Vrz7MKK6+e2v7626rPn1nz2zCqDnm0Ks3qra1VurlZsQT+r8cQKnGqjiY0/fbbq08g2dw9WHT3Zbjq29WruuNz522pjq+rKtvvCdo2uVYdXVr99YYbT6WLgzjUPTKQ8XrXmulUdx/xsbuXdZyufRja+f/Ry6V6mp9+xztWVda6fWW0wsAqOzLal9aWk8Xpn5Xxp69XC9tuVmyrooWr0UZxMvU8U9gYqULDWjX7PywAOOh3bz6b28PZnW3y+8/euxxPbrpZ2e37pjpPJbu2OOEpoz0ZjGz88WsMDDZpOj5TGRuep5Z486Fjg5/ruaGglE1A8VJU6zjsDa94+s93z51a8eGmdm2fWqFVtM52R+mPTd29t9zix1btPNr3/ZJv9ymrNwqq70h2ehPnpPOM0P8rKZMtYzo5lNsm2cLy8S5kj/F+TlRQyolxTylHc6J+U9qNHW7mhcsHeau2u1QiWqKfzau0zm0/HtiGAMzv8cHRWcrYnpQ2JnCurey+t90TWU6XqjqcpFSDABJR+5D96KXw+92Lxvmo5MEq2oYhz4amUg5fMFw+PMqTc0COy7TzdceMu6b1JRiYeI3koQ7fkh/CTjPDCupID0rckDyKP5xnaa2HuUzuX4ycyFjGr5SxzZf/4fL2VccqkEk+XPNNcvWdbzqbhPZqb6EAYhudJjjHPU3sT38VAkPg+YYCDTpAN3aeYL8qVuF/R4C4bj9YH246CabSPPEfGcPCN5h8dQxov9zI+z/7Oxn7HZdnxJH1CMk3v0Ngln/k8rrP+5tkKlhF9KJAmZhJHvM9z5MCh1YSeG2W+nGhaB9FclOFyCkjvi/Qn2SV8LUwmjCt9mHeKZoSJRQeiEZ7L3rNuUZ8W7jzFzxFnwmS/0CezzhHxXtRDRY96t+YtzKp1Y87C5xH3xzMecR7Xis6E6xy/5B5bB76Ys6kdsyEZwe9y3Ide8NrPiDc1D9GmMFvUGSJGTmfoGLipPdFcE40lGwdjxT6q8yG6xSnO77I1aDzSd3Oc2wGzaiyicw+qOQnM17qJJ4hvRTuC5i+nirAkf8sJ6uc9O14Y4yy3bSErVs8iqCHyIj338BnB6djX4M8eRLtOwTNk89WrdnU9tKuzYWo7Ua6t025Zmwxx7xdM7/eu90mkDO7/9X//rf39737vGJOgdl/DDO0ZM0kO2HEINlMVtHo92WzjGBk778dJxT1U6SJLirHrLCqQgfdKDigzF7zI2ohf6WxKzxFvSTQeK6aoX/cxEG6C/Mz/op1A/EsJJNAH/6VTi69Q0Uj8Hlo4dWJHuRB1pcp//9/86z0v9CZxjUYqV/Y0cmJicWbjiXW91049CdUGDKRui/nKZkT4bFLpGxZ6TcQ/kTaZWhNBAsCPEbdk4BwNLCl6C+bCYfFFx0iaHQRE6VNuS/8i04yM/ZTZS1FzxS33a9KkdUgkxMQIRRin7yC6JhqdDoPJAEoEJkbmxp4sTPz9lHLIhsGvKZBihGLoca7OSGpflv/R94eDl4W0Ptc6ikFpveP8xERltJMg5hrGo2gcPp/PKamYom8ZD8QXoxb0u54hZVlCFON3o96xi6vn9utf/YX9+KvfeM+wly+fu+OpXkugTYow41Z0gtadcTEmHE8SljIIANShXUWXR6Cgclrcr/3H0UhkCPPgMw4/4ETP+2dME8VUjVNDLyfRnIRsFLa6PoHcFHkWjQYaj4ObYu89kw6ZMpQNm69SRCGKH5F5WYkl8wi/pSvMZB+hMHGvZ72Y7WtEA7RdWQRs1ikfdzZwJ4qfK+qUE9lPpJcbrpgbjVyTM8gzi9YLj4TbzxbuoJm9e3toLNtptFwxp2cTziR6aqAcq4eERyLU6XuVhC2/79YLd1IRCejRQxjBbOuOp8fxkytplN6blSkDqoFxoFJYA2MCwLhMa4jBoU92GmfCs8OoiU+N6sI2OOtU1gwHE9lOvY4rnAvq/Reco4YVlCuZLL0+e6XTtE2zsM7FwDbThT29/2Trx4lHFmJU2FUr1j8b2rbTttqgb52Xt2YXZ7bqNKzo9609GHpE53m/50dPJcsSoE9RL6x1nWhS5j8eWTm6t8ZoavufP9j0H/9k8w+frVKveBZQ0e9Z5/rSaijkCBV6LVjVesXexr98sPG7T7bBSUX/3/3G9su1VTCMEDmEEQOlDGWUc5rLkHj5w03FDY2UIBQI8jr9OB+JIK5u3IHYwIiLwgjvogwqBkcyjrxxbzKiRAMiPIHzRY19So5US4w/hVUruY9BozCr1W3Va1m707ddtW7rcmer7c4BxOPTg03nU1u32jZZLWxEI2vowDaGqsecvHZtdm7ovMWzw/nhWTiepMxq3bkuGU7rB+OlommkOMArOP8RjEbwzDPktJC8EJ8Wb+Jv1gJZyTXij/pc4FpKV1TKGIci/lSOIfLpI3hJvFcAPSpw0J3Am8Ya/478KcpJvUdKi4BE5FNpz1MAgxTyCNJlmBRolGIhhckbh+ZsWZ4lYwS/Ow+jFAvpdjk6NwIf/a59ZY8ElkWHGpPmEHmw5CAyg8/j/miuEdhrf6WMiI7gt7xbOIHnSDGUDBE4E8iSIYH983T4yeQwdvEpOTndGBnqridlIhnD47yUNaDxSRnTWPS3ssPkeCLwJP7T/uoz3a+1PJVVOM2jQiQ5qnPoNLVL403POPaLwRmP4nPAIiEFX3sumj5VXuPzo3IWFQtdo+93u9TDDk7ovLdeP2RIu+KRDSJab61ZPBfad503XSP64Fop/ul5KbBJeJT36nc+j+frdG01F64TTWss2ifPUs1r6vgxrC8uW0p97AhYQVbWG45lIp87z9kXfD9bLBz7zJcpipd3IseFWYXxRBvuMM2laSL/0TlLNHpUlnQeFAikMytFWOsS9zOuUbxO9PEF8eY/9Bx+tpopo0v/dAa1nnH/IsbW+hJQpzMXZYf2JhplIr2JJ/6/OV50fhM95EwzHCiUTjvgQYx1KZhD+y5dQXrIKW6Mc5dMjusZz7HWVvPWM0XDUoDj51p38U+dmdN15DoZlKJ8kNHkgN1zc2GNVTTm2Lded6My7K/f6tg5FQqabbvtD+x598wzblq9pMxS9spr1hNBCl7Jxt2yTtALwUhkhJARkRxPBL0UnY716MtJiT0vm1Xzsm/wZI4M1TT2zXrqWeMZhKX3YOX5WxwxKNqUPxs92XI89bJh4CZwM0ZzcK5jUXRXyqXRx5PyYdu9O5LATmeDvmc4lfD1WmGtXt9a3V4q74d/hn6blDCezb2vD9kt9B2kbDW603q2ssqmtP1sYsVqmYK/wDa04STatFKmjKdDlknq5wrWJwCUqgkbSuk1mtYenFv9rG/bdsf7PRGoNm+nqGeyb+gpRMm98mli88/3tiE7DZ2P7Pndxh1QlDjD+dWu1twx0t9VfPwNej0QUex1VtEp0DmoflCz7vW1tV69tt3NM7OrK6tenbtTCKcMGTNkGyWsR+bV3PaUAJzMbfk0tgrOps/3tv98b/b4aKvFxJ2Q0By9V8vd2oOZKr0za9w+t/rNM9tfnlvlomcFpfKLvXVb3ZQ1Optlp9ajTenvNJ14Jpsb5puFNdAZzs+tcXFtrfMrL5k43ky9jCOhejie5qzN5NGq+621m3UbPU6sAk0uF6lkYJ1erTVrnl9Yrd81tIFOvenOpoef39ji4yfPXNvNFu6wwqBdbzdsUi5tsdtYvV232WTqNNem94zhZE36jv+VG6d71ioBaNsve3R4Y3E1I9+bnQ3OzIbntn/+3FrffG+9Fy/SfmPE25Q2++WdrT7e2eLtey+xvlpOrNuuW7tWdSfgOGd8Sz8GD0ATychUt+36GJjJ+XR5ToadyukaPVBScJHz11yxwI1m69KG9OP14FjzPl3W6rjTr9ruks5sxdWVr8dqMbPtcu7BdztK7XGedlub4Syt7t3xNK/u3PE02vF/a/Pd3mYEW/If3Sjr4j4G9EeynpqpVYBwiPg2a+TZ1AR9ZodqxKSa33wxtl4v9dpGDy6q6TwlWXGMhhdWPsWo3BdljOQs45DBVgEBMvrxLOGKGHgj7Md3qtJDnxL0P/7JvsZ3zs+xteRMraj3RD0PXignhj6P+FQ2JK2NZLEwX5RHWpeIiZwX5wz7+B5hNNFN1L9kK+Kngl60vnwm7CdcJuwn7B0x7KFvWA5Q5znQQwyk5v6Ik6WTSPZHXHeK8bRWkpGO4TJe1FilW+idUcbLDqvn8FOGeX4f9PrJ9porQ/Bs/tYai74iRtV6cwZVWSNiCa2TSizqbAifnWL2iKvjOPVOro/OB+EN5qF3CIMJm+hvbBCiIdGUaFVr/TUdQlhO50n0FG2XvEOl+/hefEBnVJhHdCm+Gs+K9xQPIFX93P0ZGNZCu5mIZYXzot75Nawa8aD0hKiLeIJrDgzVHh4d39BKCq5kDgoEc5mO/r3d2HAw9PMnxwJrHO0HZPVqnbX+kX6QX9HxHddIjpEYOCkMLfyon7zDfRD11PpF5fSbyAMCAFYrb83hNJjtLG4/yE7kU5vAgcb2O+v1k32Ylhy0vYCnMe52p2nnFz17cXPtMnoxGZNna/1hzyPgubbVTD3M3v7y3u5HT/Y0mdt0sXQ7q9tbMu5iD3DiMQ50LNnMut2U7RrPNN8xHpxO/P/06ZO9f0+Af3LQshZyPJHxJXpUjyfklvQC8ULuld7ldi8FGnjiT/LloGswZmw6yoKaZ4x3qmdpz8WvdDZi5mAab3IUak6iB2Xsar9PbQCV/+6/+qs9N8KASCvmAaT489MNLksiYDC2NF2oYsAG8FHCBUPmdLk+OJ4Aw/6CXNcvMb9UjuPAkIPjCYxKDVYEI5NwcJMdTz5hnCrZEBOVMymFUWHUZzq8UpwwsOvwSogJXEjxOl10EYkvWs5IkXCIRgvuT72ukuExCjg9E1ClscXNFJhRFIkrE7mniN7vBOvFIRJoi0xK4MPBUa7jLyHiUWxFkZh6mdPNQn8InheFnBi3DJryfvOM2Wz+RcaYhIzmzLu4LwoHN1jkerej6cx63TN7+ep7+7Pf/qV9//2Pdn373J6/uLXb22tvLiphyn2so8pTeUoo5Shy7U88w6y5HEXJybT35m+kLSZlhJr1yUjOcyPI4fr7+3v/z3ekT798+fLAaAX2+KmDZpXcXDfTYQSOXKd62pHZR/qU40n7Lbo4MAbcBW60S+DQS2Ywh1WZaohPZx5lSTSmZweidNcLP5fe64pIQyIAfHwYWFsHoEyZxwrNe6nlu9+6c4K0e5wDzM8VhB3F63I2DKXscBotlzZ7fLT5aGzN5cI21AFfle4IwvFEZhC9I1hvFAIEgp/fUB5I9IC2zvUoD0tKzQHy9xubr1e2WC29rNxqu7aHyZOD/BbKebVm7X3VDQ/VFcKl4j2f6APQwkgHuMTghcSvVW1bEg2bI4nhPa26O55q1IntdV0ZhNnul6XtFqsURXExsOpZ1xrXZ7abLGz27rOVd09WWa5cmUFROb+8sBlGhbOBtV/cWO363LaU5GuTOp8iPfoFDatbSXH20m+1VILFs0fMyvmTl3HZzudWmU6tPnrybKfJP/5kk/cfrX7Wc8cgzq3G+dCs07I9xuIahtOmFaORPb75xR1P0EilQcPb5HiqEqmSm/cSHUiWkGdP4fyDjDb01drbckv0bOkKmPNHeiVgjK8U1qzRH6HifRbo++TOPkoV5lJ7KvMUAXUE97smRovSbLXzjCfqsGPk2bEGjbrNhvQa6Fq90bYdEU/rrT2NH+3zx3f2OHqwfaNts83anraljXE87Te28J5RqXdYVAgjX4bm+U+dboGMeDbFLzF+yCFzUMgzEIAfiNccFOtQnkCGVPHaCBa1HlJSTh1Ler/WSsD7C9mSlXBdI34l3iAl7hD9kpXgaNgF9sa/OfwROIoXRmVHnzFnyZyDYSCv61FR/rJ0gQCPeJxATlQspLi4cyVnQHE9Y4jKp69nMMRGGhO/lFLOM7Uep9fp86joCPDg9GH9VM5C8iAqMRpbvF9jJUJKip7kJt8xb0WzCjBLwVImNPyZ8fNTwRzCOTLQyvAsGo7rK1oREBUolaLBeAQgtT6ay0H+bY49CiV79A5+xohGBZgwRgI0UFSuri8Oik0Eu1pfp/t9AtbpnCjziaxPMiZTgIdwk86S5hvXPp6zw/kNkbTCbcJ9MgAcHRbJwI8zU5+pzGKkPfEU5itcp/XjOp0fvtNz4r7IqecytJIcqtoTYSEFyEixivPUZzIK6NnxWu29O34wIGde4f0gcyANmatUBfCzut2440nKD3ODt3VyfwHeIccT5WQZH//E308VBJ0FZEh0JkR+zO+dTgq8YC1iDXHdHwOTuP5U4Y60KBoSduA73h1phc/idd1O/8DfhaGFTYUHv4bNxEOg10hPWmeNM2L2OH7xD9GQlG+ul2zy9fUSwCH4KFdQSM/H6Jj0gygX4nsUDa3PNC7xR9Fq/D6OQdfH+cTzKDyve7SX4lPHMh3HdTpdk6ifyACgki7QLp9F/i+ZAa3ajszMhZfpPet27Png3G57fTurtx2LtDuJpvuepWSONbz8U3Y8bYk+2qUMeBxPlM7ystMNIl1bbnzuDIbWPh94Ca9KLZWA8/2jp5KXWkoZVV7KxDMIU2UAHEdtKgw8TbzMMf1FwZ0euOROFjJcSndG0TN1jeMJ54aXUC4d99Zs644bsou2jbo1ez3rnp15YJEbklgfMqJwCN8/eulnXAprSg575mYz4d31wmpkZNFGxx1LOJiqttotU0bOIao29VdNSgANN6nyQFk2sjtaVsGg325Zrduxartpm6uLhOOXc9tReotAsMnM5g8PVoL7yxS0tNitHBOz7u2i8JJ/3id0u/G/W5W9NZiTl6KjlAC2gopVcPRd31rr1UuzZzieLq1yPvAx7Iu9tattXx/wswd5rJeeXUbQG847G09sTd/eDx9td3dvu/HEv4e+xG/2zZYVF9dWuboyOz+32u2lda+vrNZLpb7Y4uXj2B0re5wYD/e2uL/3vrZg4U6v7RUS9nUqDxAAdmu9m1trDoY2mhMRnGQZoHT2NHLdqNitjf5m0/uxLemRu5xbu9myOvi927bm5VXKMHN9ZWPrxyd7eveLzd99sM3jo9XJMrWq0ypOLzA6OlrRSMFIy9ncSxfuqVRNHyX0vkrKePIsAGQt2InAPORrSKokClzZyc4/BudWe/Xaet//ytq3z1Mm0aa0gp5mDxObvX1vk59+9nVeL8bWRE/cba223tin/TLLnhQIk+RGMpDx7Ha9dfg8BTLmko/qG9pKVTIOuCRjAZeX5cb6RhmfqpUbzklBo2xfu+blhTsO97dXtpzNbPn06P8Xjw9WTsdWo4R/DthZ70pbV3Y2q2zd8XRfbuyJAMlK1Z6wZXlLiJ1nGvpacVaQo/Qra6T+KJIB4sPCQqzzKW4Sv3P+vlu5zi1ZQxCOeDP6uDChcIS+k4wDlx7X9VgK9pRfC/s4PeVyYjLcS85wj76HH/g7qFTkJexzH7+sU7kMzXU69DzpAtI3+JseiOBAnqvMCeHthH/SfFU5IPYfF9/XXCLGlZyN+oBsLlorYQ3Jq4ghZdRWOT/GxLnhHsYirMzYla0kXY0xy06kUmjcrx7tKsEdMWOci+bsdpcc9KL9EWaRHOQ92vNTnKHPVU5XpamkdwqbRwwkZzNhP7EAACAASURBVJd4H45Frle/LZ6pEsfCk1HeH3F60qekq0jea9zcw7ui3VNrEPUtrosOG92vMyKdVnsvnCkcJ/zkuD2UO9feK+NJ34uu9X3Ej/pO+ifP1tmW7h/nw3eyOWovE177umFf6xjxKUILG/WBtgkmUWlzD7w4BqJFnBfxns6C6OOozxyfq++E03QPtnjtacTwwqfoX8ydsyG64Dt3NFHKN2fPxGdEW8VimXTYOCbpOhpT5FW6N2JYfabxSZ/QNToHGrNo24MyGskxzTn20sP0OAr97ghsJeBd9hfRpmifTFccTF5ucMdzpp7JDt13e227uOxbt9nwwCf6PGKvpaQwQULY24pqK+nCi5U7nH55/8lmy1XClgQaVJJNg3Fhg4aeHh8fD/ogsiGeCemZnHUyqbgHpxPOJ53BSGcEFvOPZyi7y5MUThzY8uHovClzTHblRP+pghFySfoZQXH6F/csPl82GL6XviG9odc7ZsxxjwJqpfeJZ5zqcJV//1/8Z3tFKDdzE1kMtVzIgg9gbB4xQbTK0fFExtNyvbLxPDXelZPAiQzD46EUTyonoX9RMINR6AFBLxIxCxkbfaFpbJVTXQ/3q0FyBgRf29TDRuVSP1FZE8MTAUjwHQZ44qDB8SQilrAT4xFzldARuDoCj4onpMQDFjdZ13MI5OjTARcDbLaSUSOCo8gY+T1m+fB89R1BYeP9RyU7ASwJVDF67uf9ckbF95U0bT0phXfKQOV007oIkODYeZgs7fLyyr779lf2/Y9/Zt+8/s5ev35tt89vbDDsWaOSUhGj1xSDCc/ympVEedEXZjw+pCNeXFz4PdQ3ptno1dWVO5906A4gK9MK8wMQ3d3d+TMwRuJpfv78udfY1GFiXqIHCVMMo6cgUMLO9z83b9fanQoNPOi6XuumQ+1Cm4wRAKznHe2SU4ASRZRvoMY3yjApu8uVzcdPHupIU+HtemVzADmpo9lBCw9peJRcMs64U+z63KMdAebUfccJUNRSvWGPyMjnyJ0mPICSGqvS30W2Y58SCETsTxdWYIgDpJdrI7qcf5PHu1TKINOon1sEA+U5AF01GjivXYndErWwWNh8OfM+cpx1Mp4o83c/HtmcDIFaYZ2ibl2reY3/Yk3D3GPGE44nehEp44loyT19EnKUnWcANWtmg7aXwiv6Q6/z6mXb5msvlUEEbOvZtXVfXNuy27TKfG2VyczscWaL+wcbf6a8VIrG2ZIN1+ta8+bcimHPtnUavTZcaVpNF9bC+NYfeLYo5UiqjYZ1Bn2rNmgqXVoFpYhG1cu5VWdL2378bJM/vLHF2w+2G09tO6CczJlV+20vL0GUbms4dOcYfHH+T3+w2cc7W94/JUdbu+aNinFQtq1id9nxiwKFs4oSd0TCwrO91N6y9J/LvN7Oi2gOncvDNAvWbmd1emWQJcd/4jtryZghA6VAQQRMfMball7vP/N56tG22l46kKyy+dnQS8IUzbY306ZZ+fjhwUafPth08mSz+doVbiIrJ/uNZzzNdzt3SBKQIP4uYHSqvCxz5qJ42QFwZINsJwtGnUHNh7MXI7UETHm+IgelNLBm4v0RHArAxaAD3i+lJypcAoxRqeLMyFAdFRUJcIH6/z/Hk54Zwb7WS7xGvDEql9HpoOsFaAXKW7mJZlQcJA/0WVQINU/JxCJbROL+aUxRTn5NvktWCYjx96mhlLlH/iyHkBQMgWatkeS/FJeoRERaEx/DKCosE/m4ZDprqP44UtbkiFAmuNZSayNZz9+UaZFs1zw1RtFy/DwqkadAVQYMfe4Kx+Ko+Gr8ko/8lFLA75qnwLt/X0/GE2Eq7Vk0gFDOz2WYy4Ds/HElEjmTAkGizNO1WsMoryPOEV2JNiRj+Fv7KpyUrsn9copjKUj2UbI8Yr84n3g2eGd0PMnwLr6nNVJwDjJbCi7fCaTL8XQE+GkNRGNS3nS2I+jXfH3/yTKg7GguKYFxT2OnT5/LmOyMkbOJn9AkGIcepzyb8eJ4AtNTqUBRnDzvVPHlfhneJrOkeEoWaH9EmzHQJX4nOjnlSbpG/FrrpHOsoCXReTzfepZ4CfMi40lKjsYooyjviuVqeGbUBdIcjhbbUwNNVPZ1PnS/5KHmKboQX9Eaph5Vx8AxKigc1yZlPEWZqnUVPcjYp+efXita0Fn5mpw85d2iQ+5JEZDH8yuey/ukzIo+jjpdOn/8Pw2W07rIEYl+p33Rs2X0A18N+11bUta53Niw07aXZ5d20+vboNG2XqNuw16KgiXjCecSGT/8BLe6LM99hZIBoO4ODBYcjEfwz3ixtd750LqXZ2YYeXE4FSkQgcCe+TYbT7e5dCwGMMIhspGd4J4NZe9mC3cO4Xwi07zYpPJ8GAEIBKOM22YytT09udYbq+agTYzkKQPmzHadljUJYhqc25rsLYLzmi2rgo8fn2x+d+eZ8QRmkaOBw2dXabnjotis3PGEg8sDiAhGw65cQ8E7lpvxks/Z0O8G/QL+iyENh1RhW9aH3ln9vjV7HatcXDgWd+cfa4iR53Fss9GjvwusuKIEMutUpEBR8DkOKr5v7s2rENBJtuG4vOLBR1Y0PRCqcfPM6mdnVnt2a5Vnt1a9ubb62SD11qqYNa3p7yeKuajnjHHWg7I4q7XZbGLlw8jmv7y1zS/vzUYT28wXVlLlYL+z5Xrj2UXN21srhwPb9LrWfXZjZ8+uU/aRR3+tbfn5s00/fLTt46NtsoOQUt7oVfVW3YpmwysFFP2Bta+vrHN1aw2ilXs0OU9BFZv11h1P0/vPtp2NXQ+prbY2ebi3LX2dOi2rD/q277ascXVlg2fPrdGoealGnDqUMJz+/NYWd3fW2Gw9sG6N3KVnVUHBQkpip+wb5zM+vq07zsDk0D5BePzbYDTdoY8dHd0EkIlHkvnkZxE5fH5lnR9+tP4Pv7bqxaVXVCCktajubPc4tfLzg01/emvLuzurbJaevVXM5tZcb+yxnuR34ivJyJn+JT5WryQ+4AambZIzBDNI3hf0ZVImFHiCMuYq8csDFsw1ZU3TA5ZSkO0Xz6378oU1zga2HvTcAbl6Gtn8/qPNPn+2xf0n2y8XnmnHGSZwcUHQWmVro93OM57GBEhXC3c8eQ507vXkfJJsw3LjzmYynk75n+bjw6PPRg76iLJccqBKYGXO+nXct0m8I92Tsk94vhtMswNeMpC1PM0q0f5FOSD9Qpgh8mNsLPyNnMNewjOVge+BMzi/cqlXH7+XkMqBDtDeSQ8WyQbmxzO77Y5jBj6X04OxyRmiuQonqWemMJT2WjTNvVHOik6kL0hGcN1xHZMjIOJv0aF0KNYWecDnWmfpenLuKUia90fcKP0OuxPvcINy7rsYSw1Lbusd/M0ay2YUZb/2T0GPwh7C0sJXBzmjDMEcfC7ZqsATOaNicDnPwjHIsxV8rqAorhOuPZX/ol2tqeiKv6XPSPfMh/2wZxqv1uA0MCbSj7CdMInoJuJ6rT3XCFOIPh1zZVms90UcFmlHcxFGYf9Er3o210gvjPqOMFQ8n5qHdCE9N2J4p+nsvD2MOTuenM49hOVYnlRrGWk5BrcJb4ofSY87xXyad9qjY2KCeIfOV+ITaV2hDzmQZbeQfYPrpAcyHuFpXz9Kymb+F8+oxhpx5yn2ZDxy5vJdtCXpfDAXOa0VvCU9yu+tJP2esZNh7gGkGXe6Xp3LhMvmojEccDr9LMkMxjlEUFK5shUZSziKhj27vjlzh9N5b2DDbseDiVbl0m2a9Di3fbK/43j65cNHdzyV9BWs1py3Yy/Dzk7lHMaGTRr7Mu/zrLLdMdhW/IPnyfHEddillaUo2/nBTpSrxbm+lAOmAX7Sv0Wf4kPMm+9Y08SLU1m/tIe55OAmOVz516AM9Yl9P9Kp9GHZVUS7/Ew0k0qFRxuG+PDXguLE3yv/7l//p3sREYDdibCZhCQPINKMSBGEKNkzZCkgaFfL0lBKcTwxCQccOTuFqP+joDmWk0hgKr0jER6N7JNg1GH6IjURRTFHZvK9GGj8GYXR14Qb90uIxIOh90kQ6Dla9MM7suNBDDcyOzlr+Anh8KyY+uuMADUm9AgSE5ERRUYChGJMlxVTIHpX90SGonGqHJMUeX3uB41op7zecQxaD+bifVqWyXkoBiShz3wwPEqYnQpRGQEVXSVmrrGzFtOy4qX1fvj+N/bNN9/bq9fferM2HE+UlOjW2z6/SKxyxPma5tR16mbiGeYfjifGRuZSq1H3v/Ec6wAxnmjQ4TlkS3348MEbuUGv19fX7nhyz/f/R4+nfY5QFT2ICR8O6zqtm9ZfDPwgXHOPp1O6+oL+qqlMmgtXFAKyPQDr5cZaOHXWRP8tbTNf2o7sNoQN2VCULSvnCfjIoVAkIxFRGE4vZDg1mrahDnatsKLVtjp1WT2LjjN+NDwQvemlL72mfkqf3Nzd2/wBZW1iDeqNUmJkDRiveBO+0adP/h6dAeag6AOn6TphpVsvKYKys5wvbDR+tCl10s1sXpa2LJfe7wm6odRet1q3jhWu0NJ7CGHQpIZ/o+afUeubCNlaUfFa31Wa5uXGed7fqNuw2lnPs4is1bd2v+drVE4p1bCyXaOw9qtnNvzuhc1pbLzeWIdszfnKs5Bmnx9siwGBwNnzviukZE/h0FlRVoMprTa2GE+tX69Zp9+zCrVpcRw2m9Y5G1itlTI5U0+shZchKeZLm/z81kZ/+JOtPj9YdVHactCwVn9gNZ5BX4LhwNr9ga3LrY3GY7M//eylT8jKQtnbNzEm7NxxhBPuYbXxDCv2lH5T9PZCaFIaZb0qbbxYeJ1y76GlppQoG2Q3YdChwfPeXIn2Pk8IXGfPCTCRsSK+IGHooCoD5XqtlXq8UIIGh1y76c66yrBntWHfei+/sTGGJZTias2VyNkoRZwuJiMbvX+wVWVv0/3WHrdrm1Y2tiAFHoMH0cTNZDg95dPiidRYVsaPDFoCw8vV0ns6CFhyDzTJvxghIz4u5UnX81M872sKlISw3qdnK7tG/FHAXmBYgloAj/fI2SXDqxxhyqgVT5ZycFAqKA6Us/2kAAmMnMoLyRzu5fn815odMEBmVOJ3yH3xuq/9jHxMoEeOFy9jUD9G18h5J/AeAXgEPwfDSzZySEmT4iBwFhULPZN7j06BI50K8GjftWYRfEcQLZrHIKe1EQYRLcoorrXUOKVkMk7J5ygT+RyZy/3e3yCXeolyWeuvNRX9ncpojU2BD1F2+3rRgyIDS8kgyTCtP/fybuhD9AA98n++mB7o6+D8yMq9FBo5npJi8s8znjQX7pd8FB4RrZ4qV3Gs8VrNV/I2vTMFhyCTXHkkgzeXa1ZjXTn7XMYGA1A0Gogm4jzlGJYio3GKRlFkhHtEY6d47XiW/rnxRLwgAnedW55L0IB6ZPiaZEeJryVlVXJ2uxQB9ow5Y5ACEw16PadBlKHxdOp055mwuewg8lh8T04E8Sn4GmX5xIt0frU3/FyQQZyjY6MxSvvKZ1o70aHWSfSj52tNhadOee5BRzg4OWmQnDKPo3Ks+3mPFHudLV/CL3riHctg6Pk656KVr+oVWSbJuBJ5r+iIcSRaOMovHE/H+SGPkuPjVI8RzZw6Jr+mr0RMGufGXOOeajzC2ryTveeeaNSMawW9yBDLddGhL2Wf50hHkHwSXWMY09njMxkZDkZB77FBgM7eBu2W3QzO7KrTtZtuqr0/7LSOGR1eCjj1U6Kht/OC7DTTmUF/9PXMvXCs3rMqzaLJaGmlXk9Fs2WUcGH8czKcs4zzfQtluVkTMk/AmWBuD8AaT2w/m5vNEiYHntKYmgwSejEZwXL8XK+9fB6OK8fglLw+G1jj4tI6Z2cpw2NN8FfVKoul2dPU1nf3tni8t92u9Agg7+dZqWH9tvpmZUW59kx353n0XoIXNEFqqY+N0xq/MA/Kj+wqNt7Pfb0IlsL4vkYXxYhB/6t2y1o4InLUq2fqb/c2un+w6eOT40KqmuDgoFcnmfQJgxee1VVZb6yLTrEurbEprU3wFytIOUBK5HQ61v7211bp9axyc+lOp9rVpdW6bY8qdhxpKaoexxN7qABEN3SgP5BpNpva6t07W7/9YBWywijDR1WIWs0my7XPofPqhTue1q2mnd9e2+A8lVCm0gH3bx8fbPXxg60+f7JyOjVbbbz3KvNdrpfu+AG30+OpGJ5ZfXhuje7AOs9vvYx2uaW6A+UQnzzrZjW6sy3OmeXGg/TqlpwIzV7fbNi34vzc+rc31hn0PENq8Thyx87opzc2//zZmmSK1Ru2dmcAvZ1SOXSMXuB06HdN+cM12U4EhRVeyhrHUyqNTpBHaY1q/QuZgHFN5xx69tJ7F1c2/NWfWeu7Hzz7iSoFlBjjSavRxBqLtc3fvbfZp09WbJZWw1lz/2CV8dye9lMv6S4eizFO2NNxc65y43I9BzwqOMLlIuobpSkzRuUa8Vmy53bbwnaUN8ABX2vbttuz+vNn1n790oqzgVXp07Ve23J0Z7PPH23++aPNPr5zJ3C9SpUF+tlubbnf2GRfGvlp9HiaoANVqt47FvsVpdOTHcsPSirbyX96BefShOKLMXBMjqdTbCYZX9T2LgM9+6vddhsZz0m60rEPh/BKlIvi+ZwDyU7hr1Ocqve7sTXrZHJmSU9RkIXK1yH3cRwh7w+yjGoS2eiIY54+kQfemSvrSG74ezCe52pE4umS33HcR1l3LBUt3SnKE+4RXpJjSXplxEnCdZKNksmnGFbVfaLMjrqEdB29M2IKfldpKOEEzT3KE81b+gHrIVzD+6W7aW66PuqOGp/4m4JjHGNRDSUbclkTrReyV4En0i2FZ6UzgAd5hvSemHWucypsqbXT/klPiZiCcamikHTPqP8IV2vvo70zvkdYIeJ0fpeuLBqUvqIxnWJp5LmwgvZEGEd8JI5fusKpniT6lO6o88a9wkg693qfnAfaa41ZZ9P5hZe/Pv5Tzx+nBW91eCwzqrGJTkSL0jc0L+2LnKp6esR2R8x3rIag52ld0jVJ31GGsPCv7Ayie9lM+Vu2YMeGYJAchBPpQM85xcxxDhHXCmOKbiIOF71Jbxe/Se9POM/pnUAV/yzZcVh/bFj8k87C7zpj/F5vt2y1TrZ5AvFZD+QR54qMp5evbuxi0LfLwZlnMO+2Gw+MJ7sKNwXyCafSH//0xv7pj3+yDb3Ksbvi9yBoy/auZ3377beeAPH27Vt78+bNwceB40n6pvgS41ZgILQlm7T2XfTgmBw7Zw7scLus24iP1c+0j3o2f3ugFrZ3r7iSMHeSV0k/JpkE3pL0ti8D36IuIRkneSIbhujRbaplKhso3ihdgHtjoEI4Igm343g6KD0C3R5JkqLCMH6TdtZstlyojqcTV5YwaKCUTshkyISZWzx5bekjc8AAnibnQnefNiIxmBR5QlTBwaiZI3qc2FAKQv+DOPgoQKJRQMQuIQYIj0ppPBgyHJ0ygi8WyZKgh9CdeLPBjrnogPIuNpKfMSKB57Rb3RAllJQDMTuewXi5x+u0UvO51T54qH3Nck1lHSw2OzJnRWecCm+uc4aZM54iQ9a1vF+KoBiDlGIRcpt64NmxxnwlICOBCWhFZq413BRte/bslf3w42/sm9c/eLbTj7/+ld3eXnp71G4t1egXCInM34VoLlXIIcL5xHthVHyHM6nTarrjCUOLBJ+YqObE2uKJ5nr1/ICZ4KlmvtyrsesACajJ8SThFmnJaSyDOuYrwShG4X/HaNds9Ij0RskOlC6yWATOPWhzs0tlRSiosC5tD/0t17adLmwDUCmJhKvacpcynnAauRDJvXskJFzsATDJqmvUvSdQvduxZrvlZ5F+QQdAheMpR7eLxuZvE8jfjCZWnS08Go5a+DRyb7TqrlRxrUdUz2ZpDDlCgmetcDzt9p6hQ11uvp9OxzaaTWw2J/J6Y/NykTKgiHqxvfWKhmc8kV3Vq9bdcIPQaDZqbgRw55w7+3BMVWxfbq2SDayUM9mT7UQkw/mZrStN63ofpqqtJjMv4bGndOjLK3c8le1OygCCGdJ4/XFs+9HEdtOZO/qsiYOLhtaFLWZLdzbVdqjL9I9be5NhHD4491Do6t22tYdDa/a7Vm81bfww8cjFFsuwWNjTm1+8vjzZTpVlaTN6GPS77nCqYwwY4rTq2gwH3WhkrfefzBjHjB5YG3c6bWo5wwtDMam89borku50wkjidfmTkegOpb1ce6kJlRWghAxGBYxC7crOavQu2FesBS9ymlXpH4wXR/4p3ioDsgvITcuqGIKo1U098W7blsO298PCaXf57LVNZgvPuHJDzvjJVuORre4/2+T+3qY/f/amykQm3m+WNrGNLasVN6p4A+/iy8wkGa4PgQAZzEJriyXOOXhu+xAF6OVeciSX6DSCnySIU9SaHCbiywI8pw4F8SvxCCmuHuGSlU7xaQHrg+KdDSzix/oJH47R7Tp/AsXiO9oDKTJE3sRnR0AnAPPPeFbgVdGYHJVdKQnL5bHGvWTCQbZGQRl+19jcWFFJaeERdIvfOHAkOCKUmuIe/df6ClhKXkfjZwReXwPwUsbF1wSSeLbS0aX0SDnR/ifAnkCr+Lv2kznxPdeK3+uzOE6eDV1I4REI1Z61Wp0DiJbCqfWIilUCiclBFGlH4+F7GSIiyFfgS1zjSENfV1ZCqYkcgS2Zpb2RYuf0mTOeEn0cCYHABoxjujfSjcYgJf1r8pXPpPTJYBP3Qb+LBpBJjku2yTjLvTo/OhfCNzrbkYS1/wfZGeRY3JN4xiJ96HPtm55zwNexJEcO8or8IWII3RN7PPnzQikPjO/0eIr3QSPgGZXcw/HEGUiZTouklOVeWKwv5Xu5h89LnFw5u0q0DP8Vz428QuNDF9A5jY4n0QfvkJEk8qF4frRuUjijE0dnyXlJDvDh3gNmrORo+9DAWTSqfThdV50frqOEeOQ3UfGKNP81mpAMkjyM2FF6Rjqvxx5POJ40LpTg6TRFV5/yLo1Z66zniV7judVnmkecr6ohaIyie/E8eAb0EflYlGvQTVyTeE71ufZIOpAMcTwH/U6GHMkUObu8NJIHbpEYX3XH03V/aOfttt32zuz59ZU7NhzP08+Ikr6bbepNmTMICnRL1xlzOanMA2QE3xVN2xK8h3JMD59+3zFaI+tZ65wxIhpMe54DI3EOcSbYQ3TAp7FtJ1MPIAK/0ffJmoVnLVG2jax2snFwQFV3pa2mc2vXOlY/79tu0DM761txcW7twZk7vgjgHD/OrTJbWG2y8CCv6f0n2+3XVqWk8n5rlere1pRoXmXsPU96qONZsn6a9A2r+ho4693loDNKrO8qVu6PPQI2ewKSdlZSSob1aNStMeimQNMaWUpJb58+URZ75tlLi21pe1LtC3rIkilTcazcxIixMxtiXJ/PrbZcW0dlvwkWHPatMzyz2g9/btVBz4rrG6tcnqVMeHA8NgZKBcITPYI39cVxXQc9YZdKZy3uHqxSLm354ZOVb97a/vODlaOpl6ZznYb+QO22VW8o4Xdm1uvaxfWVDTsdW8yh3cJWj49WHT3Y9vNHG7/9xbaLuQfmYTShT9VivfC5ty+G1r6kz+rQGsMLaw/PbXNGqfKWbcmEmE5SH6/xo5UPD7akF/bDk+99iybmZHj1eta6ubHKcGCt8wsv8bhGL5pObfLxoz2+eWObydja4HHvnUU5poQlcACuKa+Yy+mtmeM6VSRQfzGCKxwbEpC431iDXlq5pJr4I2dJvMAzBC8urfv9r6316gfbX5x7QB5Bgxt6iK1Lq1GC/P7B18nKpdVwxN2NrLx7tNH4feK1uZdhwijHKi6NbBhk78hm8u+zs8LlC+XBs8xy/kjptyzXOcPYB/Y7jGNdq7R6tqak5u21FS9uzHod67Z7tmf/Hx5sdvfelncfbPzxF1vQLxeD47riVTWo6PG0XbnjaUqm035n083WxuiV2fGUq+C5c9n1ZKvYnOzFwH8jHnB6zA6ziFcifiLjiawDyS4cv0f8mJyAshNJ1+AzZSXJoaDocPFQYXHpAZKXvCfyU3ipgpaFeWT70Xqrt6/LPawuGc9iNEev1d+yCwk/cv18Ojv0XpHcjEEKstdIxguDykGhvRa2ithIutLB/nCSWa9xyK7yJY8+OjCjPpYw6DG7XOcg6o3CEoyFfRB+1L59seZepj8F4Ue7Gc9zfXa5PDiehOmFWZWlFHGv9k94XpkJ3MPayVklTKa5yCkq/M/fPAPbhfQPGdw1fq2FsLPkdRynrpXuIRwgXVg4Iz5LayGHl/BGHJvwhc6F3nnqSBNdRKyl8fp6Z/1fmORrGJ3xxD3VeosfyrbIO2Q81x5pbzW+UwwX+YHOyRef5YynA0/I+o+PgUCZ5rHH7imdanwR++nZ3B9p7lSH1jlCbkb9QnshHkBgnOaoACCvTpZtvzHh4PQcOn3tkzyO+POIX7/MIDvoDCGQSg4OzSviUPGxGMDEdaJ1p69cas55TiW1ESDbVw7WXrYF826csowZe6+c896Cggxyb4YF9qZccAq6JXH+m2+fe4ATjif6tVPelsB4AuFx2tB8AsfS7/7x9/b7P/1klaJhy3LjjifGRKA23/+rf/Wv7Le//a39/d//vf3N3/zNodKCVVMrGdGk66e5uhg2aIJVcFRBl+JR4kkuC3IrBd/D3FaC4BLpWjxXPIjfPQsr+yhYAzKu9X4cT4mHHvcTPBH5+al9jWcqe1K83HF9LjEKVo5j0fnUuY889TiO7HgSQyeFzZlfLnFE+bL1Yuk9XHA8NeotdzahLFFqj9/n67SpvKCkRFhumnpc6KPjyQ1GRNXnBlqcTYy3GE1lgMBSr4NIGREEo54VN08HXYIlKkSaIGMC3EhBjIaAqKRFIBEZrTPDXCqIsUemJeVXh1WOqejRd0YfjDJ6tsbDT+Yq4UOdTORefgAAIABJREFU/k47NVM7ZFC1UtnCOD+9U8JATJdn8UzGye/uqUQRCYY/CTwJQH5ynQQpa8T+SPkHmEZi4p1SNBNhN7wMnh/CvK8iXgcjzYHdXD+zX//6z+z7735tr755bT/++KPd3FxYud9Yr5oivgWa4rNdoFSTUUQNFPVsHG44oob9ntfKlONJzJpxch/jwtlEdhTX84/DjvOKsfNfB4t5yjAppiigdkp7/O3CcJ/Su48HMXmoZSQkQi0CJ90nRkzzXxyvRCNSZsH3h6AsosTWZANRUqBwR9MGBWYy9whI/t6x17ZJBrb1sUm4l73PgLlRVmxH1kGnbbsWmU80bO5Zp9dzB/GmmprBooglOkrMKZXfWLkyTJbT/nFii093tqf0ToGyVE01xlepkSXXskeksUrQO3hqFg6OqHeP8s78aZw8Gj/Zw+Mjlf1sspweGqCiZA1rLRvWWx4t2qsQS5gMkDDRutebkxGqYsNq3bar0h1KzoMovTLsWOPZhbWvLmy5b1q70/G1Kscz2613nvFUPDu37jfPzTr9xHiJJqV54XJtDcrxjReuLL7//NZa9Ya19jWbeTmUJ4/4JBO0qFDBf5V64uFQ6Las2uZ/ynqixMtyXHpUGU40DBeTDx/MpnNrUQ6l3Nhjo2KXz2+t5U4ys6Ld9Z4Ei9XaU3Dtj2+soMHgEoNhaZtGxXYNMr1SL7Cy3U1nlWwnw4FptkeZyDT5YTbxkqgYMFPd2p33B/NIqVrdcMnh7Gvuq9auVr1eP3pv4jnwp6OjWzxIIJmzWl93PLurMTyjk7Etex1bnHVtf33mEYu1fc0Wm7UDCO+XQzmI2diWn+/s/t1bK9892nK3sYf10j6v5zYmwoZICrI1UMyJvsxlHSuWIrSlwDnfCOXCIn/XmYTG+RedQzqr4r/wR/E7CVc+i/xe9+u5egbXK+NTikiMOtFzde5P5RTvUdSe+JCAnniZQLzkooAC99LkMio2p4qzFBQpTZIZEZyfgnHJj1Qb/ehJ0BxOQZTzwdAbSqDPI17K+RdDikoSgKndToEZEdxGkCvnkOSOcILWRN/H/YiKlvZeMldryOcK+BDdONDOir3m1Om0DmXJ4vrHe2Q0iHxPPJHrFLAhRU3zZZ2Gw3MHjtqnOD+N0Z35RXGIRFS0lxQXyTkpllobX2t33CfeHtdVip4wgzCE5OthP3LG9yne8rOv3o6E/R+iZdVgBAMAgDtF1Eoey8jNZ7wLWRwV5gh8WUMpiBpfVI702VGBSQFO5SZFIPNsnPcCv9EowmeR7iL9ai9O9ysqhVpPFDvRu5QKzU3vOFVm43mR4i++ENfZr6sfe2T4GodSHjiesAJq/jojKELMnXPczhktPB8nVcLpyRnA82UsdNmdo3dFE352mg3fA8alfRJ9JfpMjlNhOPEGzhZjwHER9zyePymhjMWdEJmXKlKOz7zcbd4rravWTE5P9knXMFZhdWHryOu0F+IHBFZJf4lnWnstHvy1sx/3TnuqtZKcSLRxNJKpdHPi4an/TsTbmoeUeI098njpEdoT0a7GI/kQ79XzDrpeDtgAu0edR8/S+GVM0vmOPIZrnMbaqZcOv0t+HvhYLr0p5ZSxsV98D21QWtmjci31eLo9v7CzRtMu2j27PT+3gfcXTo4naD+VWK56QKLTb5GaMTsLylg7VdtLGGm5JQu8avt2y4pBxwrKLjdbVslZDq3u8KBvpnVL8k78r9Zqe/lp+pN6b5/50lqrje0nM88W2Xfqjg/p87NdzFKmPPpyUbXVcmG1XcP6z25sS8mwYcc2nba1+md2ffPCz9X9p6ntZwurU3b584ONP32wHeVtmlXbePG1tePGymxi1cXcs308W2Nf8fIv+zaBRmmOGOnApJ7Bvk39W9tkOgmfo8NSxA+e0qh5WeZt3azd63rvKyJ5nT+ANXFIUE5mu7ailcrQeS9YsuV3O69K0C7q1iEz/Wls1eXKBo3EKzZg9Ysz699cm73+rfcureGMOT+zkghb23qZNKoYzLwW/d5qleRA8UBUnIy71D95x3xXcxu//dkmv/+TVT492GY68zJ+9Edtnl3bI4FVfZxbFx64ReTxsN32PRtP5jb7+MFqT4+2v/9sTz//ZLZMPR7gh+Vi5oFb9U7D+3BRWo8eQ92rW89Mm3V71iKLqUrT8JFNHx5sNx7Z+vHOFg8jW3/8ZMRcd9B16Ifd6dnFN99YFYdVr29Fv2NGycTlzEa/fLDR+5+9dxLbtl7Obb3D+J2Mk9hdPNCR73YY2ugnVrX9trRqmSoTKKsXkM616vHkD8gGJUwWwgYdeDdOtFffW+3Vd1ZcXXn/qwYBYkSCVwsv81hM6E22ss1iYobD7nHsjqfHjz8dnPzoYZyrLM79ldXymDGDzuqyiCDDnN08ns0PDeBdlm8SDfF9u9G0aRXbT2HD/rW1zi5t0+vZ7vbaqi9ubNdrW3tDk+2lze4/2ezuo60ePtrT+59t+XSPy81ssrWiWTMueywXXmoPx9N9ubbRZmUek45xDUddruLg/W1rqXwn/Tqcj2Sdnd8PshHnQsBNUT4wfueFVYKHU0aB4376KudSggQ18E/Z7ZJNfC/Hk4KSos0krXHK/oP3ydYknV7ymXeqVJ/sOpzf2DOIc4wMZ+wuY9H1mmmMZA3SA1JOI8mu6OSgNzMGUukpUX9BbjF+OUm8YknmAZKHBwNwXleeI11K+C3Kc9YrYlBhX8kdyTbJ5+g4kowRFhFGVQlCniFDO+vmQRfZXiEMoXU8BFF0UyC4dDphvEOwTg5adHy1Xvs6xb5Tzk+DfUs6hrDa4Sy0kx0Mmcj9jI995L/0CzlYtF/unMxlVRXMITmtkofRgaT91R4KH/HcKJNFd5L9EUdo/XkW7ySTXrhN/ZLjOuj3GJQiXSDaxSLuFf72/cQuJqyacajGo3MW9Z9TvKJrov4vPYjnstauM2RbofiWZKbwp/ZL14pOOUPgcNEnGEV6hVcnyJhEmOIUi7o8zfMSTcveKlwf10ljP7wvl9mVPqJxOmZC/849doVn2Af1vcVmqnfwM9oK/G8CfyvJvhHtsrxDtlNlKUnHivqbHCxx/Bo333Fv1P80Zu0F9OWtNLU/ZP4SqJorHjCmTrudS8rtD/ox5102FexHzU7id5TuRR9t0occfria2w8/vrb/+C/+3F7ePPMWIuvV0iazsc280kNh9ZwY8f7DJ/vjm5/tgVK/bGuRfBatwuz29tb+6q/+yh1Pf/u3f2t//dd/7Wvsa15JMkA6k3g364SeBv39/PPPB/s+66KzzO8lrVWyQ40MK/YZuSm9mJ9gePaSOaqPl/YB55nOIJgx8ZvkuEp2kkT72nvZ8LknYnvxHvkKRONqxeCVNLLzTPw86hxRf3Ee9W//8/9kz8TYUDJCNEkZOqhV7Q/E8dRs2Wy1safx1KZZUX2cUkcw9RlKSkXLF9onUqnZZksmUE6rJ2KR1PC8EZRlkXeOe2W40SFyxT9HaIihRKOWC/V5qqErRScyqSQckjDQO6NixbUyUknY61oxWLyiB0aSOYOUMjEBMc3IXDSHWpFBJaUIs5eZNeZg4Ajp91OJuKS0JUcUwJx56oCLaUSmdQA+wZvKGiAIuA6iRmgJLGmMAqRiAIpAiOBDz+bncpGcN/zTXvEsEaZn9Bz6pSRDiddrBoASRdYa2LPnL+3Vd7+yl9/+YL/61a/sV9//YGfUwiaKqqL6k0ca0fNhIJQi4l38zjjk0GH9ONznl2d+UL8G0Jwmyo0bnzDicw/3qxk8c+qTaZI9xNFooD1X9FY0CEi4uwD1TLhkxEkHLQErB2AodpvkNOE//yLNiJmTEXNY41zKIF289awYSl3gOHCj6GxuG7JoJqnnUnW3dqcDGSU4GOpFPSmbq7VNR2OrDbtpfkRe0BuqUXg5tKJDo+GG9Wv9o1HSkhLIWCjz4KBvV9p8NLLddO5ZQNvR2KqLlbXIeKpWbV7OPGqaWumUI8EQB90RkcjZVQ3iVCu54lF9KHCPT6PUG26esp2mKAkA90rVukXD+tWGtSjpUdlar9n1CNF9q2mVftNavYbVOE+TqQ26A9tP57b+dO8lS2gSvB12bX3Rs/r1hbX7w1Srfrmx9WxlK0redVvWvb609tnAJvut9YuG30tZTjfKURpvsbLyYWzzf/jJSzKwtzT2JXMLJ58rK9TwxqlSrVij27QukYSktVJ2hUgkz1dL+86ZnkxwfO6cLoiUh0Y+rEq7/OZb6z577rXYS6JUVxtrcoZwgN39YpPHB5s9fEZTtSYGE+rHwjPYK/ppY3zBgEOjSLKerGLT+dwms7k9Gc77Y48OP5cpDc8jSDqLrbVbNWvW6Z2FUcGsRVlDq3sZmNV6ks4W9XEzf2rXMcYkg/qw+crsvGvbm3NbXPVtezG0xtnQGh0c6A2bIj/KVFaMHmIrBDL1yB+f7MObNzb+0xvbuNBa2tNuYZ/2a5sVROoCFHY2364oQmnV0KQcQMTfAv86j+LhDsjzWduQbZeNVG6ozE6mKByjYVggiWuZHwJd/06N96c8FZpQ9CFrBhA/pjSnWsER1EvJiEZn/c79yAl69EjhjPNiTKypl3MMpQMVQSl5Cf/SnCS3InAnq1g8VSDU9ypnFTBeZcVG5YFrJGv1PIEdGXJdPudSXbxDAJKf4pHzKY2L0xh9fJQZUjPNWtUW85Q6zniicsDf/pxGCrbw8xgM5MgMxidlSHxXfF1jjoqZxiiQleRgkntcHw2rUjRVVlHAW8/jetV8FqY43WfuwbHFOZHzD0O05FSyySXlSMrnqbIOnmJdJGM0DhkuKNWrtZLsF+7R+dG5kTzSOxycbo74R/QuPBJple+EAaXkid4k+6Sk8LfoU7QtYwjXCKTznQzawm3MVeOQ0UP7r6AJZZXwHkpCi54dyGdcdTA0ZWOq3qWxyzERDe3RQaHx6JnaPylpvEf7GJUtnTHez7U0u9U/nVP9dLpB3oSsJsfJ2RFfp6eN10BPfM3HnvFq2lNa4KRSZTobjFOOUDe+5iAlGWX4DrplbJ4tQ3RYztL0M5qDWlwx3aHEpebo/NMZ1vmWY1eOJ+FKna+Im7UGOiv6zg3ZWSmWIcmVyLyXSblOSvPXvgd/62yIHrlfijOOBilMojU5T5zf7xO9+e/b3OQ397CVMUrzF53H9dhuk1FH9MQ8pVt4ZlD9WOpP8kW8StdqXjrTOiMRr8pgxj0636cGjEibwvs687qfnzrXMrhp/tK9oiEMzMY+ux6RI8BTabdkrAPvUe6Lf35GiALO/JxqGpQYw6lEMFO/2bTr3tDOmy07a7btvNu3czLCKR/ZbHkQIqXR9gRIZblGj88o49wZq6h3SLedxsXekRFe0LPzfJjKeHWatkZHqRHktLM9paSJIC6qbqj2kvFkTNSge2T7wsvtgYEJHirocTQtc6kkFp7AypS1b6xLs2mlFY7T6DHVur7wqgNkADXoF2pk7LdsPae36MiW9yPbLmdW2WOcT1myVSttdj9yfLoejb3UH0FMazJxy9I6rZ7NyRprVK3eS71MnbeB+XZ7x7aP9w+ewQQW39Wq9kiAz27tuoCfSeJ6WZui7hiPLCdK+YEpy9nausOBFb22belPRnASe0ZQwaq0/ry03WxmjdXCKjT/bnWs0ruwfe/Crr/53jbfvrTW+cDql4O05q2GLcmS3O2s12zbdL20LcY3HBAsG2UHt/AtSrDR83Nlk5/fWe1+ZrX7sX38/R/s6enR2sO+dS/6tmr1bU1A1UXXquc9a/T7rvvSJ3d6/2T7+0ez1cImv7yx8Zs3njmGsUhOkvZ6awuCnepVo8d1jfH3+1Y8f2aNZ9fePwpHJeuBDkOW29Obn22FPvn4aLWHe9d/3CFKBYBGzXo3l9Z7ce0BaJsS3aDtuH/64bONf3rjtAMvmpdL6/qzseTVPBMMR4fzy4xVK6lFY9Itcw8nlavj8wXZf7XC6gSILFdW2W6sWWumPltQD2XJh+fW/OYb63/3o3VevLB6f3Bwto63K9vNllbfJ0cQ5QSfPry34mFkQ0oK/e4/uJ2CFgsY4uhnRpCebdeO5ytNgpNS31i337AOWV5ghF0sZlYnUDE1FPbMtgrnrU4PsLpVp11rP7u2yotL291eWu3mwgoqkdQaTpOL/carS2wJYHh8tPs//pNNP/xsxXpq84c7q1C2eFXaDjnRaNjjtrSR7e1xt7aH5dQaZ1fOdzxYZ590cT/fGYtDd5KdMubxnQzrD6P7w/pjz0oy7NizHP4uLCDZFTEmRj7h5IirpYcIr2mP409+l4FQeDXKOjfCZruD3i29R2OQzUSYSvYeZLt48gE7ZDuOnsU1ZE5j2IzGcfF24RqtlzA683Sjca6EJGwg2SI9jOt4vpwkklfCq9gROMt6TrR/na61dCOVtlbQkPClnhl1H97HWKJeFccgvecA0PIvca3BQMIzpzJUctjPbg7Mk64pLMk1MZhSa6N3YCSXYVj4ifVib4RrJNdlJ6MvKPoxn7Pf0kkjnQtbiIaEOeOeCadL75FzSvhF+63eWKJF782+27nDkmtjVo3ujfZLx7S5XLZ0P40n6pIHHTGXh3R8n+27ETPH88fv2Pt4H7TB+oqW+V3Gdd4jZ4VwIveg/8u5JiyqdfTzSQZOtu362SXRSX126g0fn/7WWgtHsTepHNqxHLV4BPNxR0yzcXBi6DrRhmP3HFgrvKwzGX+K5rheAfw6k9K7WAtfn2xbkX5WCZWYDjg4zy/qdTxP8xOeZt0j7cnuGs8FMoFkJPEG2jboPCzAAr7GR3sO+EP41G2a+xTsIP1fZ5n3iu6YSxqrenUnTM87L8/a9m//y39jf/brH+zu83v7x3/4nTt7BmfnNieQpLp1OfW737+xP719ZxtahrgsTraeq7Mb+81vv7d/8S9/41W8/u7v/s7+j//9/7Sn0dK6nXObrJ+8Upx6XaHfazwEnZ6dDewPf/jDoY+edHSdOQJzpatq/4S3XZ9eJ/u8aJKf0j94j4L/pN+K/2l/pVvGcxnpFMx4eq3oyXlFLlsuXpl62ibnu2QcP5WF5nZxZPC//6//ag8jQwDIMCDFi00f5OiIeqttO6LU5mtPM1tkYT6azT3VWBNAET4wCFyDFYgi1+P2/izH1C+UPu7TRKWwitEzGbKqtGh8LsMDg+d6LxsVUqXFxI7CLr07KmPRMBINUjq8Uajp+2g0ioYXDMrxPjFKjaPXHTiB8nk08Ik4cL6JGVIqxqMjQN5knWQjgBip1kWHRkQWnS7sJe8RYBAji4IvCk4HixkoShhE8GL7I8gSM5Ni52uDc8SbiyXHCIoPzMPnUa3YN69/tKvr53b9/KXdvHht33//vf343fd2cTb01nvoavG5EfQk4ZoEr5RtDp2MDQi43qD7xf5rvzSnp8eRM26Eh4y+HEZ5bik5JyOQFOK4v96ENJTI0R7oGnrg4EWX0MXDfHBkAdK3x2wACXuBQNbb6aByLKFDQs/x/Rurrrfen4doQ8+CotfTaGqV2cpq1JNejb3O/b6oeE8f6qK7Am0Vo+p2WZgr9868UTwbhe3bDat02t5Qt1Go/mdKDda7KcPgoA2H0Hzmpd5206kt7h+8xn0HYFPUbL6eeKQfjq7keGKvlt5jCCOVnB6pqenOwT/KyNNk7Ar7Yjb3SL85Tf82pSsu7niqNT2ist8mcrpn7d7QFfbqWdfa7aa1KbmyWNnk4ZPZZGbruwerkvbeadum17H1oGO1s4EV3Z47gbY4njiH9KFj/y/PXHklUnT1+GTb8dwuzodePnD8cG+r+yfvrVT5PPE+R27c84jbXS4NQtRczRZkO1UIL6WpcsoUJPiW6+g7NbeU/uoOqZyFhLHpAIhbPes/f27158+t9eyZGXx2tbVitfHSgOu3f/Aoy9nDJ6uslin7rajacrvzcnSbZiU58+vZ8USD20rVIzams4VNdtSqzUb9bKDnvDIWjAw3lLrYl9Zp1mxANDDlPsYLzwxrFA1rNnI2wyHzJZVKpTwLjX231TNr3pxb/dWNK45lv207+jLt0xwpQUhkpfMUSnvMZp6ptXya2Ie372z1/p0txxObzSb2UE7t825tM9aHEnKl2WyTIuF1viQ4pRiKN0iYi5/xtzsqZBA4KcFwCqKkmLBW0YAY+aN4U+T30XArw2FUbqR08FMASQBePC0qJjp/4kmUtBWtCDBrPdxoSEPq0McwKlouW2sJtIn3SI4J4KQicukf75YM4LqjTFeKdso0PFUAxL+1LlLq3XGdS3UJNEtxlgwriNY+6YFyHBHy5Sh/tGdxfXFUadwRIAnsCyRFHq77hREiGNM6aC4EEvAMKVCS45K9mofoE96v/QF8eVR/KwXjIM+kdAjLpFT4o/OM8ksHRT61uf/Coab3C0u4cypjC9GYZL2whNZAAFYg0+VomaLcv3a+kmMqOTbjmkV8EGlSzxF9nO5BVFhFM3LYCJMJ30mBEC1pnaGfeK8UlrSXiU5FEz6O3bFHps6ZFGq+XyyPpcTEA8KR+CJgRNhOayUakUIrHqSzI36gsxblv2jP+9vEiMlsONcYvOdiNjxqfJHeUWSQTfzzedUSvaaxVN3xJKwjZSxiWtEK66qso6hYeMZUHoy/Pye0+Xmi9Q29UoLiw+dxT6MipH3TWYw4NPLWSGt6tviOaFG0JgwlHUF0I6MCspHPDvpCaECe6KB2MDjIsCB8xjtoV8M7fO82OcudD3Nggxw4WvPI59Ocjo6WaGDheh9rJZ2/eAa1/pqr1oOfMnJJ/nGtHPIak2SAeLnuOfCMXKGC50XHu+YZZQQ0E8+4nq0xLunjlysHUArEna1Fcqr6vDxo5OgMkpMoH9TkmCJ7pVa1XqtpV92BXbY7dtXu2cXwzK77SYH1Em9kaVVwUiVnia8L2U05KdfPdy7zontKeIJ6H9GInX5Lg4FjyQqRsPQ5ajSt6iUHKO2eo6xxHhFchWO3QFMhon3pZe/Kp7FjTkpfF+NlymgA/9HvBuM2eUoEFmF0LureR6ZzeWadqwvPvDLG0G2546nS7Np+tfRKBpvJzA3pZFjBFzxgZ75yZ8f68cmdTgRbVekLhu60WjsGXG03VmvXrZEdT+wjcp81YKz0a6KPqRvfiOjdrGxVmJcgbOdsiOo+YUKwOM8EF1ebdWsVLe+TgOOpRo8svNlkrcwpK7i05nhhdNHsw6PoE1xvewBVcXFt56++sfWrZ+5salwMrDrsu+OLKGb2kIwncH9ycFc9kMt5G8a03S6V2tutbfnxzqqfxrb9eG9P7yn9Vlpr2Ldmt2mLZs/Xs3bRt8qw48F1nk2y2dniaWrbuwfbzqc2fvuTzd+/tfpyYQ1VlKDk27q0FetdmGPaRj3RR/PlC2s/v7UKTiwwLA3FwXDzmY3evrXZ+w82evfeBlQToM+B9x1LvbYI9uteX3iAW79/aRvKY29Km3+6s8X7T6mnF3igXFmHwEqC3aC3Jk6RXPoM3YtK7uskm12W5mxXLxOXg22pDIDTtg4QwCHkGZaUJG96r60d5XnPL6z16qV1vvnOmre31uxTPrDu48X5yj4W25T1j3N1+umT2cODtQgo/N3fe+AmOjSGOwJ96NXLf+6nTJ4wuJflzqWt5YhqdWhCxly22UFcM/NKEZyzitU6z619e2WVZxdm12dWvTyzop2aypONi0OOYL+Sah+jkT3+9Eeb/PInqy8pdfnkmYZrejxgAG7UjFGOq3t7so1NViu7p4RsDlZhf1lLAjSFmQmckOwRDxZO4idllw7yGdef85dU0jfJ4y9LkR/kdtZZagF/S+5FTCpeKxkff4r/C0epGgvzUZa8qiRoPKcyIwaO6TlRHkheCbOwBvDumEGTAoBTpQlhH9m05GCSjBC+FQ52HSX0VHRjZQgAjMZ00bn2Q04Z4caIu07xfDQ4c7+CxSLGiPhN+Eu4QrqOZCTf83t0mmiOEf8S+BdxbZShkpXa04gDNRadY+YjLCF86nuzTnYY/rttIZcSU1CTgl+0znqGbFDSOU/xhd4rXKT1iJg1YqmoV0b9K9pSdU6iEZvn6vwxdq1zdFoIn3HtqbNOgZsHHhhKjjMmzrJoP+LjSHMKDhRO0jrG8xjXR3Zw7pMTRfTMdTKywxO9x3Tokct+8VznIch/MlfliKIPd+gbrWfqDOg68RDOIfTFuEUTckhI7+Ed+hfXQb/rzGr9dM7FA2SbUjAR1+mMeuuXduofJhqO+8CYhPW196ffa/+1Jo6jc6WvZPfHZhhardRSNg/XzOeLtI6hXKHko68VASdkE2f+csDUmY6YIzq4xql+9uA4xoON/NXzC/vL3/7Ghr22rZZTz4DE8VRvtjyAe7Oe2aLc2X/4hz/Yz+8/uuQDu9RzibrXL7+xV6+f2/MXl9ZoFvbHP/7x/yHszX4ky5L0PnO/vlxfY4+MyMzKquzq6SEwEgkBBDQCNQRGAwwE6YXPWv4xQn/FvJJ6GBB6F4fD5gy7urrWrMyM1ffdXfjZOZ+7pXcOlEAiIny599yzmH22fWa//c+/s/l0Z41618bLgbOesZeSTZL8yTz71dUL++qrN/a73/3Oi34405on2XgAXMdzoY8bz7Of+8wooPMb9wLfI3CqQLBsMdk3fn7m8321I/ssym/fOyTqZ/snJt7u9UFgBpLdr5iD4hfynXBfBaQq/9u/+evdExzI1VSSpQeQMVFAdwaYIkOFyNV87dzSU3jjp1MbUrGQG+QmB83BeUW2KXpXgSffvFl5JwWZBI0e7DDZafo4mAgWGZVRiEnQxohvVLoH4ZiuFQVaFJba5Nq80Qmg7+k9Kb54HzKSj5W+nGtMeNlMVDJ8RkragXYut17naook8JOTITYgVgaHDv5eyhz9IgeCrq1oszaZnCIR9HAJGZZR+EcDudloB5B14IbcA1+y7QC4OvxFykB1YFIxe3H92q5fvLJyfEbcAAAgAElEQVSXb76yl2/e2tuvvra3X37hFU+Yo8vFwZGkR9KBSHyVKXOG/4xd2d98xpVCIzkFtN5xnpjjn3/8KR/4Aw2ISpkdYOXAkxS19pX2i/fxyYGnA9g8NDSHRg1Arvu6s0dUe2RK5mi+lGI06uU0wc6SMeHXyk5fd0rt4PIm7LRxjlKyDKHmIBCEcbUaPXmAT2doOhrbeDC0plVTY1HEp3qo1YpEs9FquMFBJl+9lpyi/BMYYq71bzkZ2BaqNwDWeGrT+wevfCpxBLjjaZornmZOHYfiperJFW7FnIYE54M7EDcpAxZucu/ZNRzabDxJWZbrpVPW0duKipuzsmPdsmUXZ+dWb5RW659acXHmWZNNMu/ma6tN5rZ9/tnWg6FnIFZyk9dN2bBF2bRtu7Si103UJO7AxztXdyO6pCqHxrWLmU0+PNh6MLGbywunEPzw/p0Houo4XWepUpHqPKe3cxm23a/XIvcwAYCwTqwjDhL48VmvSZ3gKpUNNLNuupKFFyaBY4JRZo3rK1u/uPSGuo3TU6PvV3Wy8ExX+/CjB55mD3dWXZKZWPH7zDH+NzvbNsnEJKhY2K7RMKNBYrXwTFJPEFjnZtQZvLIX5EhHLl1USzcmW/UiNY6uN6wBXcQ2JfCWxc4pH3fzta8v/7w5d69jzU7bxt0z6764tv6Xt2ZX57Zs1m3O+Z+nYHEX2kAoHuhPtZjbMvcno0nz/fsP3vB5/Phkk8GzPS5GqeKpVrENDqB1JVU85f4d0YiI8kxZQ5znqLxdDmfaDylDd05lRSq9wmsCZNJBcpKm4EnODM4cI9IRfEY99iSDeI3zz/eQXwqUc31dKwa4mSONSYqba3ENngf5KL2jMUUZQsBT15BhJBnvgS3nNQ5UAPl3yW+nmwk0AzLYJP8UMNVzMZaoSyM1qYweyVDuL2oYjU3AVs/QdPl+6AOiZNIk86Euae2NFc2bB1RykEwVUnG9hGNkYHxOP2gvHev0P16LBLykbyKAFnjXfGufSOcyN3xGGYEkP4gGhTGloCXOi0PDbn7Xs+A0p1+RjDQZdFoL1ynbtJ9lxCiJRU50zp3GJ70k45L9pWbY0cGv8af9eAAa0oNxzrTXdZai/uRz2k/Sj7q3y5FMz6W15HkEfGUIybGuUQgHCERHg5EgJ//U48n1taWgnvBJPMt+jUxvGzFo1PfRcSI5JONK41Y1tgLKscJHThatqZ7jcI/cmybwosfrUxlA3yXhB82b1pTAk/pouWMjB56Yd4KazUaueM5VoOw5Oa20JnxPVAnSDcLl9Ihy3aas1NxLx5+nqNqSiuyMb2NGrMYpozmOX2dPeOMYc2uPSFbIEeZrm6ub+F1Oo+O15Xp8zuVtCDzxnYgl0/cTTVLSx6myUfLCDWRYbNV8PgdpQQBaz0/3Xw5Q5UBumoOcTLZLlbd6Vj0L51ProL15PE6NOe6L6ByM+zvOHfdz54UnziQ5Fve55vATfRL6kPJ9NRhXcpvmlfeYFyqedF2oQNwRViQaHh839crZceEGc/XQo84rXKiaq9XdeU5z54t2z85abbvun9j16bmdlymA4lU56ESq4Fm3HHiqNRIVpZ4bCbDXz1axZZWkLvoeUcFTtwo0ez2qWjo0g7TipOfVVLVdkSqpvK+BpZ6Y7IkcTKDiyQO8MFNM5h4AIvBE9QqYm6qq3WLpmLhBXwqfh6rtwHgE4rptK89PncqN4BcYHCw6L0uvUjH0PPqSwDoJWjmBa3U/8PssHodWGU9TktR0ar2y7ZSi1WZpcAtAhbermTMfAFOg0CL4NHr/zuaTqTWYsc3WHp+fU+8oMDLBAJz22BXuwKBn3Mpp3qieJzjRgZGDXgftpuM9389UXw3GtprPvGK+Q5+DXcXqm501uj1rvri13fml1S8urfHl61x103EsTgUOlVUu3z3xNDk/5HTT2rHPPDt7DfvAynb3z7b85d7m9JqtmlWbhV9rWXasPDmx1uWpJ9StduZrBhX5ajy3xcOD9xQl8LT4+Is1FnMrtiTxZb1IHy/S+qrpfJIIU2+fWPvljbVub2xHsKxaeBBjwxnGDnp+tuX9gz399M62T49uo/WaLa8YwuZhLbrnp1b2u1ZvdRzDQsnEntncP9l2mphI5ruVdZttt3tYi0pOEJSsTFVZB9mbelQQgD1Qua+p+HOmAqj4ts7OgLOKhM1ao+nz0zy/8sBT4+Wt1S+urNnrJlxK0B2gv1yTH+xjX22gdny2zd29VUYja33/g41HQ7cpcdy5X6hZ8wCk45Z5qmjY+zhywHPf263R9Lmu4//ITlIatFeLpjWabVu8vnHqv+LyzHZnPauddP1cMBhvot4pfX86zfzz0IY//mDjH7+33ejJ1gSe5jPbcDYJmhU1G27X9rxb2WizttFqbne5Cb1jphx4IvgqeYit42c++xOQiTyjHLbMh/QMdluSlYfkDhILJD8lB2VP6LPCb3K669r6W5gg2jdRR+pMxOtIT3EPxzmhZ2TEu3pO6VrpED4jPK3xywaKQQvuCb6JtofGL/wjTCy9q7FEvOhnK/QnFT7g7Ct4xh6SLjygzkM/sfhevLauJZ0qXa5zpJ9xDjRnqgATU4SCFNKNEQvrOtE/hvM7jkW/aw2UgKF1kB2kuY5/y+8i28zXOPsctM68xnqA47R+cW2ER7RnheOE63QPr6YJ/eqPn0H2tbC+xis5rXvKIR7XZn920IEkwmZ/Unxm2ScK7Ahnx6AVr8lmjtiJdRCO9V7lITFL8x7XIc5nPKvJvsntYQJmE15y+3u53CduCTfjP+Sf06nhx83UwW5DQXMbiyJIxM++S+FjXV9y5zjwJCzjr2f5Iv+sbG+dD3S8ZEGUI5Ifxz+1BjyX/LTaC3u9kxMdeL/eOMxRPEfCfyRWfi6Qx1i0V6KM0hnkns7oMqf6NyUm+Z4rDuwA6h+kM+brnJP13c9Dawp6Wwb/rNZa+0CyKNmV6R6wTLAmVFN+/dWtvXl5a6v5xHbbpV1fXnmsA78R9BHT8ZMHnqh4+vnDncc+wHot+mPyDM22/fpP3trLV9e2Xi/su+++t++/+9mmE+jrzLbFxtqtbqL29WKdlDTAet7evrLz81P7iUSWyWR/TphbndsMnRODVg7IaR1c52ZGH9kMkslak+gTk3w+PtPSd2l8yRZS/IfCAO29KE+1vp1eb4/f5GOTrFFQi3FKXrHmfk7+zV//jztRsvEBBK+iUi6UlykjiQyUwpt9FTZZLG0wGNrzYGDTJRN8cG7JicIgydZuNBNA0YGX0zUdkkMlVNw8OkD+ADiqc4RUEyelwOvtMjmmYiRYQtfHsErA4XgjyqiVgaTxHStwCcL4vhZAi63x6hmi8SeFIyHD31JmSSikTKNk0KXeTPSV4vOsA72JjsekRZfCl7NJgpJ7yHEjp6TmRAJcYxb1oRQg19L4+FmvJ47hKJTi+HHqH5QvgDIpi9ls4Ubn2em1U+19+fWf2Bdvf21fvnlrr25urdOm/9TaBY3GFA8Ue45DQKmhlClzowOo9YuNTjVOfmoN7u7u9hlNEoAcJPa2U/SVCXgeB56YNzludS3tO82/X88dFYfm8zgSFZEuvHzp0Khd19F6SkETePL18VBcym6B9g1DF2OAfj3ptBAN2NhuukhNjDEYZonPFIXX4H6rjU2GI6e+A7jXCDI5RU5yFJFxSGPhSqvpGY31VuIGZT5X2alD9ZqU+WI8dMoLjOHdfO4Ndal4ahBAIWhKxQ9zNZvaFno6sjfpe4EzeZf4SP3a2xR4Yk9AS0vQmr2twBPVTn6Gafhb1Oy807Nep2svXtyiya3on1n95oXVz05S5dHT1KrDiV1sH2x6x/+PtiNzD6GNQ6xWtxVnqd/yPlK+Z6GA6XSsSUZjDwdA0zaPNAoeGAY+DYJp7vv89OBUd204oQMYpneW/yMjNFclQo0hZ46C7gRv+IfzYLKjtJvoO04nFGtpW+j0llQyNKzb71nt9sIWVxdWfXVtTQxW+sKNJjb45b1V3v1k46dHmz/eW40eVDlYP6exNMvUrlmF6qBa1bMbd426bYrCRgSeqI7jPONwg8s198ZyeYgxt1xZa212dtq3BgB6s/by+Be3r63eaNtwNLbKcpX6i42mthxPfT9jUMOlj4G9+PK1da/OrfPiynZUmmG88nn0wnJjAEPWFQOOIO5qNvVeX9PnoT0QdHr/ziYPj0YgarCc2P12aYNiZxinq9XOlpUUcI6AIp5HVZWwh+XolxHs8j9nbESHs3QB14kBkQjqdM/j70kWRR2k6/FTCp8xcC7lIJTDVE5MgbIIkKNuEH2oAk86j1H3uLzLzVf5XfJE+s5Be8jOPJbhrj9Cc3mNTYYVn+d5uC7v8fNY1+p9XhcVH8/MtVNSQ3Ka74330D/D9VSNjKpDYEA9FdMar62oJgdmnNtoQOJoj0aTHKMCYHIm/1PgPO4BBQmiLvTgV372eB/GpIq1uFc098yVMuNknIl7WrghGVXoquTsSM95CFyiG3FMR8NJzyFdR+BIxnLcYzJmtE+ls7WG3Ctm8cX5jY5u6f+o8+Je5HdhDGVBKWNQQDSun+uCwHkfjW3ei0FDrq1MsXjmIx5RoDnt1bTX5Mx3w3WZKtKFF6Lzx9e5mhxHUSfzO+Pis8Jteub4TDqvsaKdz0VHv0C48KP2isakaiXhsShLfM7Xh96ZwmaSMdovovr1vYcjMcshqJHATzLyhHXVz4kxIV/4Gces9edZO63WPvDk+ysnRzlmo5qRHouBUkeyQka9ehTIiSAjXOuheZV84HWd74jXhGclo6NM0TrotcPcUjF5wGPaw5INkpc6x/GcawxKAvN9lasLE/tgsikk6z63fgnfp94a/NP95EB0asrtIXAjHKG9rueK+1PzI9kcZVK63+GfcPCxM0qfi2sgOaH3dMbkDBSmldzj+V1m5bPD2KEHcwMzO8b9OehXs1j4oOTslnygwoWqIg+S1uDLL+ykbNtZ2bKr/ondnF5Yxzb+Pew8Ak9Q7WH4q9dZs9X8JPAEHt/bklSIUN3vgSfwc90rI6ybevkQ/KmcnFjXaYFrtslYHWfPKicEeqJPSCzDub+lJx8VSvOFVZcrmwyGjmvA5CA/HFHqrQD13LZStQ0Jad221Z22rmNFq2mNdsfG4HEAGrgeRwJ9fsBmYCUw3OPEaeO8SmY4S4lf86X1qZoiI7ekemRntbJh1UZhq23KwN/AIDCbW3vLdZYpYWm+tNFg6M4smCkIUtG3lPuxm/lJti8VOASbCigOe/1EBdesei9P36NULMxXHuQoJwtrbLbW2VWsVW9Yq39mtRfXtiOJ6+zUum/emAdHWk1nWfBKKtG3+HMeKga2VP+JUjzLFLKQ21gyz1ObkyAG/TQyu5Zo5OaVmnXOzpzOz1/DEQMdzgLK7KUtnx9t/HBvw59+sM3jnTWhyV7O/Fn97K53tixS4MmdOOudVRstKy8urLy6slmn9HUiJRd558gex+/9vd3/8GNKCNvurN0orZf7MzO3ZbdjnV7XxuutTdfztEYwVECXSKY8FFSVrfXqKXBI8Iu58QarDhCSnwDSGMkixufnngpBZdlDtQ5l/W7rfbP4zHpbdedZs9W1TevMyiuS2r6wxosXViFxr5P623CdKT1AuO7afJ3W7PbFzNZ3d7Z8eLDyd9/ZfDq2KRT+7COqwtod28AUsdlaF6rIbLcd6zbGP1qlCkDoAGFrwAZYrnZWtvt2dn5l92/PrH1+6j3BqgSEM0XPboltXbVd6Tnfvnfnj082/uknm/38sy0+vrP546OzTRDYZe1hl6Cv0/NmZcPFwkbLmS3L5Dx2RyuJgVSK5WCB+5UyA0/Uu5Kb6BoYMIRxkf9Jlib5nxzMB6qnlOyR7e0sh+iRHeU6cxLxiHRBxHXSicc6RXJN9+a7SjT+p74j/CLscKxjJOcZu2+77CTndzkhlTzCd4VjhBlE1RXtKD1jvIbmRnMrnQY+IDFL2E9YV1hcOlu6MD5nxPTSW+7UzLaQnj3iRY1fWEHzL0wa7bP4vMf32uNvgvTZP3aMW3hdgRfNa8QYwlnCc5r/+KycUeFR4QIlNinpT5ggYgGNN9ome0yTg47ypUW8cYyzhXG4jvS2rqn1jc8U55rnU+WccL/bfNmJLtyle34Ov6H7NXd6Xr4n6i78C7pn/P4xxtF7wqr8zTjk4Of1mNAY7XJdX75gXcv3Ock8AXexXsL8yDrkZdxbjpNyIhzXke82nm3mQ7YHzyeb5Xjv8DkVXsQzp/GyPp4IlCv+He/n4ILwfjy3x74Nx/CW7AOdO60Vz8F3WQfJlPgMUcYJqyogxzX4nfknCEQiCv8cYxaJ4ptnbpIklH0cshNpM6HncByTWS7i+ZTPhp+Rcg+mJD5HsIvrkgz+m69f2+3VpS2mIyuqW7u5fuFVTe43qkOjOPH2Qr/79kf78PDkgaf5bGa1imUK6LZ9/eu39uLFpU2mI+/XdPfxyeYzEjKgad5ar3sS6La3uXqY3lC3jhMp/JF9rjlSgio+Ql/n7IORXaU9BAaT7JYdGgOJ0Y7lmYXndR0lFkfZoP3tsjfjYN1f/hT1n+v2+/uxS35FOcRris3o3Ltsp8cTFz0/P/fSMx1uJoMoHE1SocWCIq/V69lmV7WHp4E9ZgozAk+UdutmTJQGQM6KIxoKs0VXFhpRE9HUZo+HJRqhCjzpNSkk/uZ3aBIUUWPypJRlGFLirsOlA6T3pPz2hspR1mnaDEnZxsOnQ5WeMwVq9BkJgL1iypyiEgIS5FoQgAnfSVHH3Aismko1uaaUf5wfKWMJAx1sbR49rzanQJXGJuXuc1UkJyH35zq6n5xmarar+8e58/km+4eSx8zHQuCJckI3qm1nF+c39uLmtX35qxR4ekPl04trDzwRSFEFnNY3CkdfX3r75MCLBIqUSgJmh7WJDjo54VJWeVIGmjd+V6CJigEBlSig9wIL4y4HZBiHxqA1d4ONbLW8d2LgqUq/JjfpDvR5x2vgGXL0CE8P49cS5R1OD6pakiBI75O1SI+c5XRmq9nC2vB8Tya2pEHxbufnFWG0mM5sPpt6YG2vhLOhv4PSodF0TnEr63v6S4A5hidr7t9BqC8zzSHUeRgYNJ6lnxOVjqOJNaABXKxsQ4kqxjec7TTpI5CE09YSHZg3eIXSArFeozHyzD7c39mCnlU4LHKDO36HeuWs17ez/ok39q23Wta5urHm9QuzXsfnoPY8s+ZkYf3Jjza+u7fR/Z3tZrPkhODsFIlyzvnfM21KvdW2st/zDMkmtH1QYA2ebfb+zsY/vLcKILJAUM6tQaXacmMb5sopXPIC5T3n9C35/x7M73By1a2J8URmKAZwo2aNOsbZ1lbLrWegF0XDHaIopqLfsN5Xb2x7e2Gb61Nr0HAQJ9fT0O6/+8EqP/9ok8dHmz8/WANZZqkpLIrReedLsg8Ld2zw3Jt6zaDfGFHJNZ17Fi+ZlPQpIPinM0sAi7kqtxXrtVvWKhO9wsnFpZ1dv7Rq2bYJ/VG2a3da2DRR/0G95U6Tk67VaVD85qXPZRPawnrhGafb9c7XyOk2PFaKsblyRwr/bbGywcOjPX68s9nzBxu9v/NnnKxm9mRrp8pY7lLgaVU90LtJ7jLvckASeDp2uHN24Soum6UtCYwHKlFdQ+BeOuBz4Ckqexkx6BqBIMndaNTxmq6t7wh88z0BC+RS1FV6pggykEcEFiKIjnogAd/cZD320chOTq6FE1DjkRyN8tM5qnMPGTlG9bd0kGRe1COac67t1DZZH+uZeN+pULudT3SjZLD0JdRGVEXt12WX9Cn/PD66TkEr3VuyXIYCtJUxg0xzLjkrgBXn4HgOY8At3TdltqYAZtLF3DfuHd7TPPEd6Q7dV4Y234tzJaNC+yglTiSnbHruFGR1h4IVXo0YQbV0voA/PcAiBYv2TzRmtScFKDX29Jk0Pv7FuRUuEw6Ia3+8j9yBE3j9vSk8FBSZWkKYTXtfhpjWlWsrsKBAktZAQTuuobMaJbHmMWG1vI8sjYf7UXmp9Y6GkRzpNJiNe0XrHDHfYT8mmkmuJ2ylcX0OHwovyMEQ51jzyf6Kskj7T/fBad/IyT8x8KQ1Jdkh9c5IYwMzHHBw1Xtknp6eOuVCdDpxNundgHxRsI9rai9or0MjIqo937tUC+TqHfCB92bJdG9ck3+RWpL3YlVkdGxJHmpfxvOl+dWYP8V8GQtlB5Nwb1xHzYcq6uP+ldz+NMCc9owCSZLxosLza+/ZGg4yXhnTcY1177RGab60v9XofH+fXHEn+S/DUPhURpvGzLWj40IyWvfX5+SkICtX+z/+/JxNI9kS9Y3kOuPjmtr7fJZ740CXzAcTeWYpM5UdLNA8L3LgzQPTldTgnfGSYAT+9ezKGr2WatYv23ZSlnbV7dv1+YWd4rQuS6/ePw48+Rig4sr0Xj7+ELgE39S6LatwRvycJIxUabWtwMlN5VG3nZJ/GqVn0OL8Rx7zXDwr1ffgYp1vT/yZz2wxnnp/0vpm5f2TKjAjTBfWIAGGoM5i6gljZbtjFBURJKm0S2t2e1Yj8MTvMBLkOfVg02qZ+onmpCCSdwgObZHx2NBjAl4Tx4CeWU1FWmVrU2QY89iCZq7hVVfz8dieH5+sW89YDBpu+phSte7BiRRYX8yntl1tbbtMFYILAl7oAxprNxteUVWUDU8y2oDFnMK7Yk3o8iBneBq73dFtlNbvn1q13bHd2Yk1X9144KZKoM1pvqFNa3jwiiQ4lzP0KKWSHjzn2JREu9zL1s/NJvWmYpOMpjYnQWw8S5nOnYY1WqXNirrbCFUogbL+ZP4204XbRwbN3t1He/7hW9s9P1hztXD7CYp49h2YfEvRXL1iVSILC2QprAh9q5/2bHPSt/bpqe1giqA/EdQ+w6EtHx/t+d07D0LCegGtNoE3qvdcdhNoAVvVKjaDLYE+TPQtfR579Q7BPGjP6aUKlSP7A8pEgn6uN0RZ50yRydaIVHvSD/TgYM9ULdlNLgt34IaWla2ObU9urX/zwjpvvrDi8sKs17V62fQKQ9aSgBcVYpid3HtbEIRa2uLuo83ef7DiH3/v9JLzHHjCEdron9m2bDlGP2/19/hLNrFkvAdz622nTqh54Jc2tfTy3Vq7c2onZxf28W3HeuenVu91PSGSPef0uCQ7bqu2qC7dfiIwO7q/t+kvH23+8zsb/PC9Te4+2qbY+f6kX9kMM8V2Rt+qZ3rczqa2auKPSFW+PJ/L5pyg4vMM7V9ObJKu+USW5j5ojo1z7+oYeMJMFv6Uw08YN/38tCKKe0p+M5ZodwjXRHwqOS1cp8AW50dO5YiHtFciRpPs2u+ZkFij5CPhLcZ2nGQmHMNYhVUYo2joZB/o+tK1EXtLL/FefH5hv2jD8dnorJfzlJ/CChE7RtxwwFWfsjxE/R8xFntDulmvaw59/+ZKGL2mudb9kVvS98c4RFgyPq/sBOE3raEcusyp8JjrUM5B0PlaJ36iF4W1j9c4roH0un5qvBGnxH2j59Dei715FBDRnKtPsTCDAkXaGwq8ye6RXcCzydeoedc+ku3F3IBbhReijaX9DSNWxC0RS2pMx/asEuU0Nn1Oax1xYdxP8XXun5JVqKg+VLPj85C9g+2NrpKv4ni+dV/ZRfytM6Zr4L+LWFifFQYHIxzLDc0Br4vRSnIm6fi0x2QnRGyttdea/P/1eBJujfZPXM8Y6JAdHc8QiZ3gLceD9CTLDGHIa3xpLkMgD8oyup5b/7gswMeW1z+eT74jGca4RDUHNkpnKRXYUPFE4Il2HtvV3NqtuscThqOJYxSv9t4u7OPjwP7Tb39nT2CvetMTqTbOxLazly9f2YsXV9brd92eukdHTWCB27iPb1tde8XT4XymClL+nZ9fOubhe3Hv8d4cZiAS/zo93z98Xzar9Itj8WWKb/D8McCjYNRxMDXKFr6jFkvJ15GS9CSbGBMJX5447hVjn86rn9OgL+Je0LWirSI55nv7f/3L/35H0On6+tqurq7s7OzMJ+W3v/2tvXv3zh3Zo8nYinrTur2+Tecre//x3gbDkfdkmc2hgknZusk4SVFFLk5QY7kiunhw2qC8D4IiGcvR2JVzQQYO2UN6aE2IDrDAqwRkFDraiARzJCRluEfhr6h7FF5aWK7boHz+nwg8RRBx/BkpHfXK2Rsume7iYGgmqr70+Qwyc98oPqODe6w8orCR4+cYbERHQxxfBArrVRKaZJ0ogi2lJmXhRndokKi18fuSMeTGWo6KY6jlzEcyCHvdc7t99dp+9Sf/zN7+yT/zwNP1xaU7ukkhldCT8apnFpgjGi4hG6PzWutdpjoTiBPYEZDhYOg97YOogD0okhWHqhP4W4EnDDw56nSY5KB1we0LcehB4w29MwenAk/HoEXA0sGLZ7hlPiOvhsuNuglZFeaBIIEcp3jbQpm99Qojz2jEcTiHB35oG5rEIqCgb8oZ+WQ+elgrB5Po00aAwINOCO4yNRUGjFP9Bh89LhYPOu2qTksxI2CAwYaSgM+eQNNwbLOngTWgCnPLeunBp81qlgJPBBug+iLLj33iwY+KBz921Z3Nlgu7e7j3KhrNr5QeWSOnvb5X32BUnJyeW//yxqr9ni3Ya8uFldOVtRdrq/38rfdkmo0GtoPj3Cub6laBwqtSdcoUDLtqvZGMfaqdyPrr4Wxo2Go4sNFPH2z0/c/WJqug0bDZcmY1xjlfWb3T2TvzkozLWXPZGS7KFzcwyMBoltbodK3WStmdq1rLwRMycjFf22yKoqhbq+w5aBzspnb25Wur3FxZcXlqDfjqCXTePdjHP3xnjfe/2NjpQp6smXnSaVjppKgYwiUVkvQSwBqv2aZW+HsYXWOq4vhYo24EG6FQceBIJtYu9SRoV2reBJtskG63b6dX13Zy+8qK7omtPShgqRHz7akAACAASURBVF8Y4GC19WQEgkitkxM7vbqwxw5Vc2SFwombKlQ9K5lUzfXGe015w+RVqmCkMfFmMbfBw4M93z/YZjm0px/f2ejDR5stpvZkGxuRVMuzbCpORyJ5LPCh8yC5x98CkwSiPMNxtbR2q+0l0zrfMoykq6RPJEt0ruN9BJYE+A8Bg5TxKP2le0gn8DqONgE/yR7JzhisigHvCOBcTtinQfNjHefnNDsBJbcEUhwc58CCnplnlFOTMRLEjLpFekLyWOPRT80H4/feFtnBH3WzjFnmCv2ra0o/xZ9bb7Z5oOGI/Xm8ncQqyVP+yfDUOrHOzbKesllDnyuuH/Utv+s16TLJ4D+az6xY5XyArkz/onGm62mvKJtHY2TtNc/MU5qLhIME5NK8pMQc7SWwEv/8rNBkvZ57rO0xQuiXmXsYCXjK4aNnTBWAh4of6XDJ2+jc1nNEo0CBKM2l9omePeGjQ0YW4+DaahadkmkOzgqd27gftA5yqMSglLAg9xX41trLAOY9nUn0qK+RHZzh4M2497VOe5mSK07iHOoscy+NZ78Jjir2NBdxfLqWzrjWQ7g1AnT2V9ybLq/VnJ29Qt+U3NND50ZyzPeJG56Jjs/PSXbcpnOO4dJx/cPP6AhR30vOl+aS+VZ1jgcVSAJhz2bM6rKLymcZ2kXVZpPEEc5rseJR1xJm0tpHWaN5OX4tnrPouOBz2pP6TAy8HIy7dJ78vVztLLmsPaX32SvCuYxV+5nXhJPlOAAfpbVNVQguX0Wrkh2Beu3gUEyJA9q3wrVaQ1Ejah9rv3Fdnp2/tb/17PGMag6FnTRHwtWSCcLFmuuDfEtnVPJbe0zX86qmnKErHB3PAliAf37WcwBS1UjMGz03qbjRvIBDpatx0oMDk05JVHtnnZ6dt9t2dXLqVHsv1WMYurpazfsCgV8SNRx9xlKvGa0V2cf788Rn6olmr+r7oOKYkL5OVfohgdFapXVP+lZrl4niKycqefV6btztc5zxM9oWYx/s7UHy2cTW44n35NxCS2LmfZOo+Ec3u05ebbwiowa2a7etSt8B+hZAMUjQJDtXXF5Ap4b+gtJltbZFdWfT4Sgl/9C7lebboUq5VmcO557cYxvooDfWoooMuwUbYTpKiWizuTvzvQI625U4NYsWdL4LW07mnqzm1ZDojHrNk9bW1Im1G55s5JXz25Vjwfp655VYrXmy+1udjp3fvHLqwm2/ax36lp52bVGppsba0I5XCr8mdiF0Z3yvsaMnYqJro1IVmYUN5HNBH6vR1CvuobxeDMY2eh54/1gwJ0Gs1tWlkVDmwRuvUK35HJLQtiIQOJ/Z8O699wai4qlcLynB86o5ztdisnS66l2DedlanUQXQjJUqlGlddJ3rLuDxaBWeC/b7XBgNp7Y9PE+AZTcq5qgpIKrexzQKm2yXdkWOnTkxmhm1VWiOgST01sJ+UoAiH5XmhfHVZmWUmdWgSf1NHPcR1CPxEcSzHKj9m2l5lVbUNm1Xry1/s2Ndd68tur5qVU6bacprJJOwLlmnQlqEnhar7ziaYe99/GjTT98sOZP723y9GSzxwerrNfW7vascX5pxemF7Up8Bkn2u7wpUlDc/TU5EaXe7DoLBjYhhBysD+Mrmm1rlh17uqhYu9/zICLBTmdg4Vx7xZPZprJy2417DMk4f3iy+bv3dv/N72wJFXmnsFqnZZt61WZV895l0Ix/fHyywXhko1VKbPR/eXzMMeN1VoFaSlyWvJeekC6AAWOvt7di7jlU8NdhycjyTQlMwgJJ96XWA9KDXF8+HeFa6TLJVWEi6YToL5CslgNZTeuj3NbvkoOM/5/CV7Jr9ngonwtPesvsN3pPtotsGwX0lLQc9Rz3lr6S/hLWlo6SThQeOtan0ivsqTinEf8IL0kfS49pPZUsoTmOn+M6OIHVA1PjE444DkxoPqU73f+Tqetl3+n6GmNcW+0BzUu0mfT7sZMXua15j34+7U/Ni/C79P4xPtI8yX6LGEt7SnJG9xPuEfsG7wtL83u8B2vMtXFk87vo77mWzpc+r3MSgxKaL81fxBi6r55f58bPVU681J4/PkOyP1xWZjtS8oD3uGYMkmmMmkfR6sV10XngJ4EQGH+03+Qv9PeKg2/0j+z6nKh+vKbRdvZzn21jzbfmgvlibOyPuG5RVvB7PMPR/yFqbcmmiKu1xo5L7EAFLQypvSZfguzvOA75D/ZYLOsIjU8/E0147u2InVFNPZL9bFUTa8gnwbu8hlyXs7dZp8KNuG8khxiDnoUxgi2Ql9jcvEes49dvX9op9MdgD8ynndl8sbJG2XKq2s1qau/vn+w//v0/2v3z0BrNVqJkznYQPrObm2tP7nt8fLYPHz544YXPEdSsVfxtqTI1zUmqwGWd+S4+DlG18wxK2sOG5vMUXvAvBpUkN/lJZbz2o2ybaCfs7Yw9E1nyCcpuiowiUWbtZaD74ZKNpH+S/8j98XS6t4GOZbHGKbnHNdQ6qPI//+t/uXv58qVvYhb5zZs39vr1a/u7v/s7/98uKYebWrXWsLLVtslsaXdPzzYcT3xTk1UvZ0kCIKEZuBW23qT3ZXiq2XMS8skJxsHXvxiEQjABVKOA8g2XM0VcMOa+I9r00cBNQiQ57qXcNOkxe08bPR4cHXSAw7Ew0kLHa2rz/7HATP0rpIgl0HQvjFjfQP6Z7MihH0oW5MoA1nikHKPyZX2ig1SKGoeDNk109kTHBhlf/I3C4BpseO4RMzn1ec2t7u0Hm4z8TPfk/SYypyl0W/CfdtqnHnj69Z/+N/b2T35jr1594U2DG/XCA0+KzEqI8ZxSVEmZH/g/4zpKsFFhcyxsNVfMeaRK0+e0br7XqglMpkNeumDidw6678tsVGjfCcAJYJN1iKF0UCy5sSB9AXLFU1SKUfD6HvDsq8RL74IjB5688SsNgHHg50xOp8TwWBXB2hTYoXqEjE76Pi3JYJ5OnetbTZahSfCg0zZlg2Og7cjewiFcVGzRxClS84xPeinRSNfgtcfs25hzmjOHGCTcc7uYW53o+Hhh08GzVZ5GnolX+HsLDwqtlzMP3rhjepcyXMl6rJCVxvu7tRuPg8HAA09SXAh9nRP2I4Gn/tWpnbT71mr3bFkhEAElydIa0OpNZlb7+b2NR09u2JA97gYfBj1lsls421Oj5B00dDgcOm2n2at32m64orjn7x9s9tMHa2OU1wqb0nCeINKaxpGp3BeHmwffcDbhDM5VEWTEJkUMh3hp1XbbKt12amJNJt7lK7u4uPR9BSXp8xPZDWQanPh6j5Yjp19ZExQ76VmDINFkapsHMip/Mfs2BdYIPNUryYk136yM9tLw8BN48gAU64mhiizZwcoyscl4lta7Tm+vqhu3Lv8IOlGNxfNVCuu1O+6YbHV7dnZzaxdfvrXGxZUtKfNv4DhO2ZZJASY6Haq6yBgZ05SZtUUWMCb2Guu4SrJ5QgUcWSdznBrw6K59j4wfn+0ZqozV0B6+p1nzB5svCcRtbFjs3GGxDoEngX0pMcYip1p0EItOirPtgepc8SOlKFAtcCLwGeWz5LVktZxarFc0GgUSPyf7I8iT7IhAKIIl9YHSa1FOefA3cKPr+SUvkF8CrwKaelZep38FzxMBaLy+M9ZnZ13UrZKh8Wf83N7Rl3XXcUBOSQJw8EtnSTcmnJDk+gYnTJZ/fi8cH/vGQjhTUpa97h0BEJ/HcSsdp8/oWYUTjoFp1F+axzgm3T997tDzRThAIJe/BWwVaFJGkZqaSrfHwI7WIzm8kVupqikFnw4ValSjUPEk/aQ5jc9HNnC6TgLTCv5wvSRz/jjwpPvLuR33h55d7wnraAxyqMshnoD8wbkuQ06vKZs0GgaMU2PW9fS56HjXusUzyriisagASdoXKfCkvpt+7d3B+NAzyRh1x3iZKCS1D6ITSnJFe1Xj0bNoX4oW+Phsfk7vaz6Fc+kJefwvfg+dr/N8LAf4m8BTBV2Vq7p1fpBNBLWE67Q/GSPPiAHAuOcznL3pjPnfuf+o1ojAE/QWMtpFheVno6jadJyoNvT5iKGFs3Rmo0Gkz+n86GxpLqLsjUb7sXEUcXBcF8kn1l//4vuSDeoRp3Mrg4zxqApxb2hX0zyJBUD3lk45xvnpDKQglQz8uM+5Luc7yiPJ22iTgJ9YM+msiMOl5zT/kmPCp8gh7RvNteQkfysAF78vuSYbJDoltG4a5yI4XWm67Ps6885zfRzK3v8oy3Svgs73bTdLT0xJ19p4j8mL3olddrp2fXrmFU+3RUru8L5R7GlsyRx4Yo6KOk70gyNYgSe/KNi9SlC26j2cKpuq0945JXG76Qk520Zp3bPc75Pq9kyT7BSNVJ4SWEDPqK8LsmuTEiv5P3+6955P1encVoOhFdDOQf8ORbAzQWxtQuVNrXCKsy00c62W1dulV4Nve20jeFQhgJmdec5qkPulbguzxXjmFNpQovFMLr+s4ri8WeXZqcjf2Wo6tdnzo1XnS2sgD6n0WJJ9u/Dqc983rI3bEzmRo9dynEZAhX5t9IMCozNPVKuB7ZwCrpH+Bt9BuQ2VHeO5sKbjy1r/xM7ffGH1izOr9Hrec4mgFZRsTgXrVF7gZrA0FMhp/pop7OFyhwCFJ82tV7aBhp3PTma2Zv5gDBjP3GZwymgPiu2s++rGOt2+X5fEKpLoeFYyhlfLtTVHQ2dDePrhW1t+/OCBp4I+TVlf7qY72zQrtiZSZ9vEdLBLzAFrnERU4p2ceMAQijkqnhZPj7Yl8XbwlOiqW639GSco6OuzSjY/gdLxZmkbkt8IRCw2XmFE9deyah5QhCaROZ5vU8WTyxsYAzg3Wf67DsgYPAaeoJlzGZ376JKpXa2XiUK93rTTl19b9/qFtW6vzE5PzDpNq7HPCe5Rdd9pWQOKyU0lVcERJJtNbfnxo63v7m2DfXX/0eYPd6lvMLb7xQurXt5Y0T+1dZkST9AhBJnVc9SpBdEb25r3IttlPM6+L5ot21QbmZFi5bYHe8u/49VXsCUQ+MU23bmtuKL6iaDoYGijH3+yx9//wYrZwqonTat327YqzKaVjQeenicj+/ndO6dyH0yHe2xFsJc9p+CeZ8UfUe1FXcX7JMNJF8WKV+l+zt7nZLvLJteLhx5AEUfo+1HeRxwgGS9s71g5y1H5QVy+5qQPXSdiB2ENfspvIT0nea/nFbaMtkQMqAnbaAzMjSoJ4hiErbQnIgZI+DYlgssmYO6UiCCcF7GscFnEAMfPGnW2fleil54rfkd2juwl+aD4jBJJtH5a27hewhE+plxl/0/Nf8RD+30UkriFDTQmzZf0ePL5pOR8rY3sUK4nP120SYSl+Km10XxrDTRe2dD6O9q6WgetvfaMbGBeR/bxt5zp4EwFNWLlO2MR1o9rH7GJnkF2DD/dd5R7Mkf8ojnonSSqr2hfxDnXOdI9dY60n/iu7hGTjoTp8EHxO4E0fKNK1mNuuEabHqj078sJ7h5syhWFXq0WApPCXRFD6d4az+cCT3F/8l3Nv+sd7+mX/sX9FfdrnDf5IOTf1F4RttRcas0Xy1Sdo30R92e0r4/9Mzq3Wnet4bHthE8NnS27DpvX8Z7bJLnFAgEm9ekNbVTwNZN3K6x8LPvinvZkCHpf5sATn8U//uXrK/vi9saatYqtV4kxicR1qtEpkt9t5vY0mtrf/5dv7P39o7ccIjGi7rgrFc588cWXzhj3ww8/OdUe/xg/+380HXnysMcyoHm2tKdTMBcayUOPXOaIMTF3ot+DsUIxEr6X7LrEKudr6a2O0l7c2zwhKOw6LicOsuaqttI+05mO6/+JnZDlj67DffZ7neSE7DuX7SN5w9/SBbIxmINUyVZLVHuXl5f+QAzsiy++sL/6q7+y77//3v7mb/7G+t12isgBkOoNb7RFJv0IgDpLdE44VGW8E3CQ4MBpXqnyd6Kq8Y1AGfU++pkCQoo4axLiRAnIaKL5vISnA7Sc0X5sVOozw+Hgj3o0aMNI0XAdLZ7eOyjHTwNPEh5aADV21uvROSHDMwoGHQ7dZz6nZC8BN7Jn3Ojbps3IIkWOVM2b5odrxGxvKSZlSsoJKwCie8cDWitShZoaoFP2x7/oUFJQS8/GfVUdRMYra+QbLweeVDpJ4KndomfMS/vqa1U8vbGbq2vrwXdONd1otBdsypyJBryi4ZovKTnm259zkQzXKGilZHxNAi2OPsM87SP+gTqGZ2YeNH8KPKV1TPeLjgNXtp7RnUBBAg+Hiif1eNprhiwsooKAAo3glV6Dr1sgpOoe/GQkoMRQMjhaNQaclsOnZzfdGjShHY298olMR5xwfvCXqf+T96KCM5ssTBzZGHVVs2GRBATR/RTlb3vgyQ1D+LlJjKtSNQTwXXm1SnOztToc6qOxLd7dGzVSBcBoPvX3V4upTeYTlxudWmnj2dQzPKv1wobzqff7gU98OBl7RqOXUq9SVpgEIPzoBDZ6lz0rKw1n7IRTHCqIGrwWo7GtHp/txZyMgbE/LzrB9w48u0XNqe7qVIjVqrZBSDYL20H30mk7fR+BJ7IlVx+fvOKphhOcKjPK553Lf2ntWplkV/XgZPYAF7kg67X1alREmhvWbqD2+7Ytm7btNKyKA+Ltb3IVaVJSu6253EzyomKnJ22brtc2XC2cug5DdTMc2o7MzqcnW/32H2xARdf4EHiabVa2hCufICGZmp5ZQ2Z6CrTAcz+aTmwymbnBu66aLXmuIjdwhM6LMuA5zbCrdtLr2+XZufXPL1J25O1rs/6pLStVz1r1M4dyy/3oyMSsVVIliGcqZjAgZyoGNlVwGxycyNbt2sY+npFnZxI4HD8P/P9ocmfP3/9s0w93nrVL4Am6vTFNn1epAbN0i86FQArnTzJD4ENyQvKZPf05h6B0FOsQDSw5WKVvxGEs3RQVbMyI0/38LOUs+AR2EhWcnHcyZGRk8b3jyhApah/bIp1PyXCBGgE7ZG90SmqO+BzPxVpJPsrok1OS75VkIwf6i+Oqz2hUc0/1KUJOXlxcpAq4XIod9ZzOseRQNDD2IBLDKPR4crmd81YSkF05NaXkr0Cz5tUdA/OUKHG87gKvWq9ouAow63uMX2BK88oaMBfig9b1mV8FXTQufiprUkk0CjwJEOp7cmJrv6ReIClrNmUCpsCT66DlxvoniWpCZ0tzzHz65yupysjXOo9Z1BQEHejXFw0evifMkMD9IVFIeyziCKc79LVIVGQygmS4yPAVLhPY1BoLh8nAlkHD31xD39f3NH86h3J+a96kmxUgkbGYjKMUZFAwwfERDtKcqHTs+HD8V09BMD1jNGAj1oy4b6+fs+GBM1QZbZIJ2hvi0I648FMD6dBfSvfQWBgf/QL5W+fJDW45w6tF5kc/ZKOpYjAZPo1EX4HjV9RnGbsxz2AvKnDRs4wJ41rnXfJPFU97p0N2jLosIRuzkiqj9LzC0sy1HA/u+M57Wmc4zuGx4RjxG3tEZ4+fbkPEPj757Eu+xHPOa1AtRkx/LAupEJMO4LtyXPE5zyjNSXG+h3I2JsFcYWA5Z/i8ZI3r+T2lUjo3ktEKZsnZ5nTKwXBUnzTNI2PT+ZfO0hykPc8eSGdYMiLKWtGg6rzxU3rA91LoAaB9yT25loKw4GJVPmkvSk5SZcJrrrPyHgNvar/gUPYSsaxjlCjIcxJ4kqPd6Y1rVTvv9u2y37fb0/NEtbdMtCjddsd7J4ErokO+3W3vG7C7fSRK9xxcgUatXqtZCwwJ1RnJkASPCKjUC0/W6Z6fW6PfsW2TSpHU89X1bLVuy+zld+ozn/iUhOTzQ6XO3UcPwtRhAXge2m5B5ndhi/XCtlVzbPU8GHkCUK0s/d7NTterPKjGHjaqVqPfKs4ENcomdjdPvVM7zB+UdPTF26QADYk8Za/jgatisUxZv6ulrSYjD37V6O8KZd546sEZsCDr4xWwCxIdKl415RVVvURVSGCOQBLXH0MVg4ypVuz0/NygM4IKrtluemBgAw0MbADQ0cx3Vp6eWHl9bZ1Xt7bptc06LeucnRuV+ZVmw4OGrCG6hteofCKf0Csk5yR31ZyCbToe2WY5tTVnbpdoXjbjmc1GY9tCXcNnqFAgeQz2Ayp0OqVTthG88R4+uScC16aauvbwYJPHB3v8/ve2+PCLldC+bTceeHL5uqrbora1RS1R/WHvFPQUKmq2YJ56faclX9UKa3XYaxuf4+ps4vYW+Ofk9NTnlICGn0eSpjIlc7uo2XS3dhxehxZwV3WMv6pWbbCeW7eALaDl2J+KH+gC2VvTCXiZ/l7JrvSzqSSETMPHPeebijWaBFByIhZU3x0qiPqegHd6+yvr0DD9+ty2/Z5ZGzsPAvS1rah0KyoeUILWzvXgbu106huCTvRe/flnG919sO3g2br1urXPLqx+dm128cKKkwsrbi7S+W/Ukw+hKHwefP5tZy23EzyN0ZPTKgQgG6Wt2QsEaavsq1ZKXHM6zNRrDMYO5rHVLOxxMrJFrlymx9fgu+/t4fd/sB5JZW2zRqdji5rZiH4ktao9jgb23Q/f28ePH20yGR58A9hMgbrJnfmrrct56e2IA12G73K1lPdYTrIWh6j+idEm6js5hpPDMFH9cy3JZwVDJIuFDaL8jbaw8In0k/QJtol07H5A+Rf5E1wHUjWdMVB8Pr0uTMZP4TwuI90re0syn2uhE0TzdlwlrPEmfJkTarP/hL+Fn3Uv9ooc+lxTuJBnU6BMeES6TzrT5TSJBFnHSE/J5hLO0HxI/8sek+6UrtO1tFbHVLrCh7qeU0MGnROxicYs+1U6UHqbeZUfiu8pAZF771kSjqrd5TAWptL49VwRO2lPCDtK7+un1kJrpL0RsTdnQ9hbGD0m6bAPkFPCd3Jucw2c6Nwr0gsL4+qerBdzL1xxbC8IC0e7lt9li4ixSPMebcF4r4gbZYswz/Kv6pmFZfi8y9+Mr1QAIOYAYTLknVMA52Q67z+ezztYBz8azyi7SWdd49F4NccxcOr7ByaizBohm1b2ttt7VGlnTBxlgPZn3PfClDx3PD/aj9pbSv5z2bFMgXfNg+SYZBff1ZiFaWXzCDtzXU8uyL6QT3Eyejf5b91m3OReoPW64Rt3H0+ZMJnLxIx1/b4kDkEPm+03PX+0tbBtDlg2+RhJyGNNGPfr23P71ZsvrNWgeorK3LVXPOEPpRdluyxsMJnvA0+wC3lFLtiDCuBe1wNPpyfn9u233zlLXLLj0TX0sh858xv3ZQ6IjyiACR4Cc0S9wHj5R9IEz9Vud10/6VxFH7Tvb6rZs32lfab9HeUPz8o11Dsq2qXHZ8/1oqgNi+TnE37k9+iPUFKiznCUn7LV+a7iS4yBe1f+4n/45zsMAKqcHu7u7ddfvbX/83//Pzzw9H/923/rTUVxkOLIxalJX5Ln4dip9qbTuS23nzYOj06ldPBT4EkHTBmISVEcGqdoMx5vfgmGYyGuzaVD4kZHNkIlcHhtNpvm6GJSEDy4hGRy4H/anDxuXn4nqObU+TkrHEeaDBOM/GYjGacy2HWANB4qvgieVCtEHpMiZk5WawJ2GA2JkikpjqREccDKkSGHFN+LDtQ0tkRNcOgQhARKRm9SkMkZo80QARHvcw8OtQOEXG3iByZT//i46EGww+l/oH2r03gWML1e2Wgyd8cF0VsECI519ksSTDXbts7tN1//2v7sz/7MLi7O7OXtrb16dZucZFBt5OZ0e0N1H+1OgkjzoPd1KORg2MJxTUAilwLiCJGQ9OzHysFZpgPO/OB0IaqM301CyA2weloPN7A4fDloqu8qg1RZzq02dEZJeEQBLWHYzHzSAn4RhDAOV7zsg+xcYj0PjoOVGw9kuu0VK0EkBWj4ucr9njwLcemUFHByEwDie5vFwg382SQpENbaq1AwVGj6W2ni3XLaB6pioIojA5P7rRbJ+HRBCpEDfPOUxm4wWlJFWG+0sPHTs62Gz1Zfrq2xW9mazOnpyJaLma2oxMl91tjLo8nQDW2M/vune5s9z9wsgRIPg55/rVrD+lQ8tbtWwt1OaSyyAkqEydRKsj6XGw+ytV0+JcOMORRAYczsMagkh9OJG/yt8zNrn5w7XzuZrRg8Zbe0wU8fbPzTezfE3cA+adtJt+dNo2vzqc2oKKxUnf+VzNDVYu1c7jq3BJp23a41yp5Vmh2r9PpWv31h9ZtLa5zUPTjjlCXNhlNuLHNw3g1vzgpisJqyl4xmy6OpVWcrmz4PrfL9N/b4ze9t9eE+cfcXG/P20BhwRWGtsoO55WuI8cr1p+OxDZ6ePXt1DV0IFBMFNDNp77gTEuWyXNlZq+/39Qqziws7ffnKurcvrXJyZquiZu1ux3mMk3PQ/S4uY1yO8TsN5klKsIo3D65SYbDbelUWGaiT5/tUEm0bmy8WHoBCJsvZ//iH/2rPHx9s9jiw6Xhiw+nMpsXWhtWNPS5mzp2v/R5Bv854NJQk33TGOJOFO5aTVE8OwSTvXZE2WrZcpRJoOT8VNOJvgXopba4no1Fnd68LAh3R3kmbaYhkQDFWAXmcvFyj2+nvs84FxjUWGRMae3Sg7gFsrtjkuxpbNBSYE+kNzWMEmgJ3Mr4FthmzsrGUrcP9kdcysqX3NN/x/An8UMEnI0/GYXTMSsYzRjnJpUOjEbDHDwFkcx1RURzrbc0dOlr7RnsmXl/ZytFw0ee4PoEnyRQ/N5nCVHuIdVSVrPai5kMGQ8Qj+p3nVcBTOkXYSTqOeQaoyimiPae1T2AOo715oJGgX0d2LlPJqv0pA0R7S3OigBX3ikas5lPPJPnK69GhwH5hr0gWaq4iPpPu07Nrn2iN4r7UfaXPtQc1tvhdrouhwL1cR0G35GcunV0/B5WD4SZDU/Q07GVSCI6vHf/e44wsRDRP3Cc6fkRZAKbgH3vZM9RqTQ+ESe5GQyPRtuANygAAIABJREFUSh0wsM5H/Ins3Pd8zM50zRHur7KTKhq1dyQr9BnGwf5S8IDXZYAk2gMCL4eKO2S7B6A2iZscCjSdDV07nkUoVJUclKWs//Dv4CzcftrcWAYKcxydDMfjl8yQMau/9Vy6h/ZzPKNRnvO++g7wHTky5PCI78lA4lrCdzy/sg79XkDCbAQT1D1g7YP9obPi8r6dqDXk1NEYNJfCenIEaF74m/0juc7nZfxxPcan7+r8fO4cSdYez5MHijI1ptZXMuFzekfy4/gnjnKnfs6BbwJEkun0nIE+zG2azE7h5yfbXHoeX3uoToqqnba7dnN2Zlf9E+s2W3ZVVK1btq1btqxJz4TN1h3bGEvuzMiUWTK+lTCnrFICp9pbyEMF23mNvTjttuz8+trq3a4hDcC/rXbXg1S79c4a/UNGN/NzbGPaem6zwcjWTyMPRNDrqYEN5ZQtKVvYs0Kpwm80HAtx5Ov1hv+9bHfMGjXbdppWaRE8MafMtnkKgow3Y2uDO6crw+kOBi3rZQq64KAcD7y6iYqr7eOz9wa16dS2s5lTHA53JJ7tUp81et5hFNIXq1N6VRN4EueGn4clfRnnNl8mmYpcqDeaVqsXTsnLuNutZurpulhav92y9Ydn690QdLqx+tWFVc/61uj0PcDgCVk49YvcIxFDMtvp7BvW4JfBe+8PVZutbHJ3b+vByOpQzGJvbNc2XU09gEbQZbfc2HS2sG2z4RVV9XbHhvWqz1m927d2r+eJGCTC1emTNZ/Z+t0Hm9zf2+jdD7Z8+GgFVVU52OwYpZqDiOtkL3uVl/c9rjj1XKvTs7Ld9CQ9giPYPzw7FWizUQpqkNzjUlzVSTAs+LpvrAq/Xqi6xLY+YJWKVbp1K1tdH3/VM4gJyE1tOhvZYjax6mxjU8Zcq1mnzP0ylxvv58S8DtYz6zZaHljdbaq2Bg9C7X1xasVJxy7Pv7Cy37X2xZnV+h3bNQpbU1WUM7ZxjBK0XE7nVqVfButMj0YC/qzBN//oCWLr56F11oWd9E6t8eKFTW8vbXLatvLlrT878+BJYDiamffdNmVvr5JjVNhVuBDZxeeXu1VizIBtwstDs76B7Z1KD6jiq7tEnwiLw2Bgk8eBzal8m6Z5afRKm9dSxdOuZm7X/+G/fmPvfvzJKmXV+wkLSzIu+VQIJE6gcsx2sXoRCjP7WI+o+iNmcfyR5Yjks3TPQVce/DFRb8o/gLyKOiTK6b0ezX4Cx7tBJ8S5FLYSduW9Y92p+wjT8B3f462Wz7XwqByn7rDNgTPhSOkIrSfPzzrKqSw/Bvfi+9iV+l3yU3aD7AgFMny9AztQxJqsibAg45WO5nnlRBU2THZ1SqYWdo42kPC57ADhPQXahA8VMDmmW9O8xqSpaONE+425cTs0JIdI92quFEjgefU5YUBoSKXno3178IcdkpKiLSqdxxhVhaBAI8/HNYXFol0mbKO9J7+W9o7wiHCFV3WMRntKeT7H83B97nPor5OSn2LSoNYr2hai9eM96XTJy2Mbhu+V7bQXkr5Sy5IDZtXcaw8ybgWZlNSmICXji3482XpiC2Bdj5OAkEtK3olBSsas/S7Zo0CMMKfvQwXDj/xXmhPtK+3ZiGG5Lntcezuuv/ZSxM0krvuaU+Gckwk9OSTL7hWtKrBdaMuQK9mV5K5zr7nWT529KLeEQyUTov3qvtVM451sy5SArX0HvpbvBYw0mU39bwVVtMay70bTsfufeV2Jc8LQOmeissPeSmc+VR+xPy/Puvb1r95Yo4mdtUyJJYuF1YrSsRb+QHDS77/51n748RdbMHdQN5Nw5+w+W/vNb37jMpRqJ3o8SUek8530nM4rZ4UxIBe9BzaVVfg/c/Ko/K1+juhTXqT5kqzSuu7PP3OYZTf3wy+pc0LSIhhEPq1jf430h2xa6STtB8Y9fE6FO9Hmj7YLjA2uJ/DNZtsInK396olGITCvda78L3/9r3aAGM/YrRb2l3/xr+1f/Lf/3P72b//W/p//8B9slg3HAso5gOp8aY/PQw88EZQhIKGL6bBEQYZhi2GqyYiBJ0/iydly2rhS5nJ4yHlzrNglaHQgpEyPFeRmk5yFx4dSkx1LoeOhOhhhKXLJ+JMgkQMzUboo45j3ju/hz7Il25OADHOgXlcb22wJgK2tVfZ9kTjoy9wojevqsElQS+DoPlpYShVFZehzHEAuQTX1jZIiOnYCIfgSeE6bm//sBSknDnOr3ff+Lc+DsR8WEoubdYel3u8lZQEQfeb7yZmC04G5rfYv7Ouv3tqf/umf2vX1pX355o0Hnhy4WMqgZ1NLuWpT6xAIlERjPgKnbe6HpT2IIcqaUEXk849TPPOC6nBzAMlSproLYaT9USH7qtl06jEJXHqb8b7mT9dSVjkZ+tGBoswZCT3vmBSyciPo0Z6GVkIgBEGsfUSA0qt3cuDJBZroFlCyLC787suV09xVMBhncw88YXRB19FxDtqVTQejfZUaNGwEBTAkK1CQEHgiAxLO8VbTamVrL+hEK+N0Pqw4htcS5ZUCuC247acz7/m0m4xtO6Hq6tlWmVZtSWUVCk3ZlLORG75wyI8XE1sMZ55RCQD2IAaGBAGPRmntsvSGv34GyDcje3+xsJZVrNxUbDWfpX2YabskEzTfvv6rjS2ZR4QnhhCc+jTXbbetbLX8nvO7J1vcD3w+F9WN1Xptu7i8tC39M+6f7O7de1uMJtZtNDwD3den4PzvrNrqeIPq2ump1To9qzbaVu30rX5zbY3LM9vV1tbqdjy45j0ECNhQnl/UkhPfY5uFZ8QSiF2SbfpERuXK5k9D297/YI/ffGurdx88+5FmumPoA736ruk9qJxkqlH4nDJX7GuyRMkinVHtVU1Ns+nrBfe6yznnqaWLIY6HtpcK44A5e/Xa2i9ubNvtO9Xe2cX5PvDkTtLc+8vnPNMMeJYPRntOJCBQBUUNSm85G6WA/5oKzqlne/DcNIVk/4x/+d6G9482vn+20WBoz+OJjaobG1c3NljOqM3aG+oRgMrwkVyQXIzAOVm8gNJDJZ03GM+yGqcwziGBGK4lJc3vOqt8nnnlmT1bI2TxoXR1XiW7opJWsEqZfDHzx6+fsygFEKUHJeMkh2QIHINwUYVKlkhPHAzfT6noBDY0B+12Zx/c57kE1JkHzzbCORAqy+TwREfIQI/zFI2nJNOSvjwelwwZGWZRf0bDTWBejlnpLznPe51EJ8t/PbNAv89h5dOebNLr2idavwjQhQP4LFUj3EufOxh8KRNWIFnfUWYbn9PaCZgJF8UNrapmzZH2lvaiJ60EYCk9yfvpXjjMkqHl+gEpnfW4/xUyxHTfCATjmKJxqXnW8wn4Cvjr2bU3pBeP9bcCilEHywnP2FT6vwek+7Gn0Wpd45xFI0fGa3KW5OSc3OPJx17NDWpz8JzPKUjmSUsZP+he8fl072NngNaI7+scyOBWYFbnh/VQVU363qE6CF0fqLM/kXN7vOxcElnpfybwVMlUkykIkpKXsjr06ynQLUfAcYY0Rpg4yf0ZFikgyucJaJIc5fsqG/XCOsJDZIRr/6V9d8juhvEAwyTKLD6jPRfP2bHc0D6KsjWea31XTiida11f78voU3IQr+tsSsYf2y06PzJSeSbJOHDt4V7pjEum7s9gxnv+DEVywOle2mf6rPZWtH+kj5RUJ5nD6wqYyVki3Kg1kl7UeVKGI+9rToSPoh7T2ZfdJQcQ8knOGOF0nTmfayRQDsZzT69SyX+j3cBefM6/C80dNlTYzwpKgaM7rdL6ZdtOmk3v8XTRP7VLgquNprXqDQ/AgJF879nOmmWi8ZMO4Rm03z3oS/JRrj5L6651TMEod261W55wU3Rbti4SDV6j1YZYL60ZNGifofLRfG7B39O50yNvRxPbkCXt9l5KmmvWk23HWSCoQfKRy/BcNQEtHZTMu1bDq2rATFT3UPFET6flbmG9sm3Q70FLTWIdz4hDHAf/avho1fXGdqOJB522o5EHodb01VnMbUrmDriGYErFbLalrxMVSSeeADatmzf09uxU1o3Ep1yxBlsEJci8B60fcw5FOg5/WBU69DOdra11dmbdL26tfHmTejx58hrVlqUn/u3PJOPM549EJOZ/NB7Ylj4V46ltBqliq8C+oCKTxK9mxe8HVTjZvZPF0nZlw1oXp4596xcX3n+p3u5Z0Uo06cy/rRb+/PN3H232dG+TX97Z+uneA0/0c9B5A09jf7A+3syciimnbM1UwPSoAr9Xtgk7O1X0yu+xoqftZuV+E+zOGHjyyqXtxpr0YApnD7Du5zAHWNovTj3YWW22bUuvVu/DurQ1waDl3HbPEx+f0xF5vzVR3SR7HdaGZrVhDasZC7ck8bTbtvLFpZXnp3Z988b3MIHGCv21alByH3w29M8aD4c2gTad3q1cExYZHJLYW+9+tMnz0NelXO2s2zqx+tWVrV5e2+yiY/XrG38+d3BzHg16+2XqTUr/qErzk4oJ+Xck3+mhFOWSdIhk1GKWEn/QMwRS5+ORLYYTt3OZ7wVnotNwNot5FVq+pWeL//DtH+zDz7/YZDN2GeV2JcHV7cYxhzvxqxVrNdt7236vc/Pn/UxkfK89fPALJZ2I03NfnRIoZ+XUZ08dO415Hj3f5zDZ3peRcR/3lPNRdoh8ErpOxG5Rf0TH9V5m5QA6f8sxye8KbCjw5D6YnNgT9bGwoHCcsEGcI9kvwhvSgVxHeFprooAPY/1c4In78HocQ9Sf3EvBILH8SD8q6TrOOfMbMYj+dt2UwZMwgHC/bDqNRfJD68HY9f8Y40TbND6DsHXcU8I46K/0DLlKLwcm/MyHnrfyX2pt409+V1K1r7WqPElCCMmWx7hFcyBMq3FqD+o5eV8BQfkpj3E+DnYFAoV1GBO/yx8XMZr2lM5AtIeP19DxS6bXPsY/UaZE3Hh8XhQEOfhTD0lice1ld+lca8/jW+Of5kZzfHyePOE7tzEhIC88igyKGFDXFU4UntM5FmbTvGj80qv6XjyTkjHusc1nWvjdEw+y30P+Z5LvFXhSIo/wks619sjxWdK99NODIfRpyvs3+krTWqRChf26BEY0ZKeqwCVz5E/hvl6FVk02jvZiXF/NAc+SZGjyFWKDCUu/urmwr758ZfUGNMQkW+xssyRYwx6te4uR/tm5ff/dD/af/v4f7Hk4shr9E0n+Wa2tbNTtq6++8nNGsQ49nhjboeorJQh5hX+77cEx9hAUjr4Wy1XyB2a7SFTmLn9qhTUqKYGev7Vn4vmk+p3Ak84wCfL655XXJL9k/4v2rs4KP7Wv9JloW/vncFvmJDXtPe01vsNe0bgIPKX5P7RWUk/gY51X+Z/+1X+341AA7q8uL+3P//zP3cH8f/+7f293d3e2rqRSZAJPANLlYmt3j49OH8CgqXiKCk0b8+AYTP1P9gpWGS254ik6tWToS/nIqJPRpsMvw0eTdmwYSOgwFujromA/NsxwrEvJ6HvxJ2PHQXAQ6Mlw9Xt61U8ugw+9Mg5BhMIDT5SQ02v24GSg7BxHwcbqtZR9kBRabpSWy7sd8Ocyad1TAoDNwPvQjHFA9s6/3Ew5PRNKK21YKVVtWm0+zR2bJX2nSL11csnfxeWNdXp9qxZN+/Dw5KWE8/HY+bfhZF/tptZqkXnIPFesqDY9yLYl0GaF9W4u7cvXX9jbt2/txYsrDzwRgPLn5dDlbB4BBD2ffkZBq+f4RHlnJ5MrqiD1OIBpv2QDIhvDKEGApzfR9RLF5DiOgIN9J4XdbHXS/s8O+6iwXfgtZy5UZEDLUBeoqmXHqxx5x/vPBY47D+VcSuAn/U/RdnF7++ENgSdO1QbnPA4nGhhD2wjFAQbpeGaL+dS6NegIlzYbT9xoZ6wYBmR+UR1TW1edio5qpxW9iwjKUMGTSyzZQ+xLZpEANYaXBwM3SZCTIVdAAYgxShPaDx+96e4O2gnmx2kCU3UUcz5bTr26CUoEqs0Wk4UNRkM3rqDja1HiSnUQNG9EzmnkTFCNLMZK1ZrbneEWaONE8Ey5Qw8Mze1e1riyS88Jp3qFdez1reh1rOh2rKBMfl2x5dPIbLqwOj2fKCvqlnZxc+0GZf3ngb3/w/c2fP/BGuuNlVSw4UxrUEW0s9bL17brtKx2eWaN01PbVepOI0EgqnVxTmGq7531ZufjcKpDxt4gu3Fj3UrKRN0VCYDMh2ObP4888LR4Hllt82DDb7+z8Tffp95P1a2NcU5UC2uXbdv1afCbHBp4HJljGjBPoSJcLG1YM19rgn0YoHzGAVUGsMU8ZYRz3k+uLu385Ws7ef2FFWcXtnX6xWYKbPn+pEF0cm67okJhKiiaG3A7BSEOHUqIydain9ds7hV3yzn/FylriF5fZHU/vrfh45M93z3a8+OTPU6GNtisbULwiUbW1QONQjz3OiPuPAKAwA9PrzIaymcDgt8TR3sabwJ4yfnl16rUPCNf8pdnjIaKglAyjDyj88gwEVAW4JNSjp/j+jJ2RcEmsAedZQSVxzooUdQkZ20MsAj8O4lJyMSWPJd8j9lQkmFRjpKdIrAWDTAHRZvN3rEu8CN9JAMvGp969qiXyaKSDI/Go4wBBQF0ZveZP6GEXwGcmJHJfZG1Zyene+oOAakIUqkelm6Mc6P9cJC1n1aeSB5nzLZ3vEesISeKAkvcR/uHsYjmap+kEAJw3Jc59USOrFv0muYmORcO3OgCb7ofnycw5vhC1Z40Fs9JF6KE+dwzHvDMwSEt0BkBqbCX9qDOoOZBhsTxuZAzPs4z32HswkcyHrT2cZz6Xecq4koZGTJCdG7BOu48yRntfp8cuNb1ov71a2+T4SiM6GA6U2VqnJ84YkK/Gu131tedy7lqWXKCsUCXCD3uAbQnR3yar1QV/inePIAYn3NPDgn87YcYlKPqnQfWkwzQmddaCVsxTzwDQW9RuSGHkPmPj/de5cBneAb6AvIv7eOUHch8ROM4nnMcguw/ySCwKO+nLF6MzgPHuGRKlFfHe07rrX0W8erx8+kz2svRaIrrrc/JkSAdIYeQ5BV/K9gjY4s18n6l2ThnP0kO7Zsf7yuCE46TPOW6212quOQ13SfKcY1Be1DPqL+1LyVn5XDkbz1HPMvH+BJDV46daDdpnoV9Nc/ai/H1mKkrh5HujzOe4I8ccGBMzaPXgeTAi2esOmPGwrGjJzqin73qLmXZ9srS8V+vXrdrej2dndslQauiZq1qzcpm0zoEhcAwYAsccNl+kO2oRIV9peQn+lp26KFKft0srX3Ss4LMabAvyUkklzjTQeo7c5CnyXGjNfFzR4/ZzTYFSyZz77MKJsZhS2V3B+dFPlt8j/mTc873Y7PlOJSkL6QVSULgzmJb9ar05XTkiVjYM/Q6gnLP8WIlUZ4U87Fj/vVwbNsBOHbmAQQqVqgWWWcczzOwRlNsrrJu7dNTp3hbduiHmihel1R4EHTCiZoTrJwZoNn0oNRqu0zNt0cTW04nHgy8KLu2a5fWuX1h/bdvrHF+amt0ENTTJUktSf86tqjkCsH1xilyWfvOpmqPHz7Y6mlgWyhL7x+supxbdbOy0eA5ySF6ZezAsWZT5rbZsPb5iTV7PbPTM2ufnlut07Ud/RCapdWRm2TartY2+vFnmz8/2vzjL7Z5frLqYmKV7Mh2PNKo2myesnIbLSjfUpUx0pR7z0mug2LPK0PpA5HpxpHbnjn+x4EnMD6BJ5x67cxmkmQ0vXYlq9NerF6deIVdrd1xTE/FE5iFpLoFe+txlPY664Eth/wn8zP3VyibPbeDGjsqvQrbEOjrdaz/6tbObq9ty7lrNqzWyT1n3WRLlDv8bM/XNho+22IytoZVrENCGwOD3YIK/+cHm2BLDMben6qFv+L81Lavbmx3dWbbsyvv69w96Sfacqfk5sykJDj8SsKgUY/I8cm8erCVc+VxznQ+pMOqWzLZh94LzueORInx1INPBBaxe7Ftar3SVkXF+zt9+PCLvf/pZ7v/eGeDxaNXYUl/EXiSAw6nGIEnydxj294z9bPsjhhcupbvpT6ayb8irBMxolfRBf+C5NTBP3bQ38c6XDJZslUYQteTDI76PuKz43tFDCeUwdxH/SG9KT2gauuo02SL8Nx6fmFX3lNmPa+poku6h9cOQbmEKxQkkm6TDhX2jNjsgI4OVXQKfnAtVScpiBZxgGwm6VbGJNsg2jGqdAIfyb7UdyMeFq6P2DTaGtE21PdiBYnmXbaG/tY9OZ/4L+O6Rdsq2VPR63VIEHL7PDiWdY2IvWTvxftrb+3X31JrANk2OssKxCmIKN0m+8exb3awCxcLc+ha/O2sSzkQxbWENSQrtG80HuEorQd+I41f70Uso0QdnYV4VrRn4/h4Pu0Zftd6xu9pf/p5XB/6ZB7vFSXNy5eoZ/PEkVwlIhq5iPd0zuP5jT6CuG8ksyJu1HzwnhJHHb9mHnt8MPtgDH6o/MyfCzzpDLCW0Y+sfaL9FM+lfpccjMHn+DklTopi1eU+9cq5QsYDGLlHFt9LNkVK9mM+HP+QxJ5p+hxH5p53qpbTOUhzIhvp4PO/vT6zt7/6wk5PulYv6CuYcNKaBBx6sZ/1rdM/8Yqn//c//mdvMdQoO57IMxxP7Ori3F6+fOly56efUo8n2aNcp9PpJTrekxN78eKFJ0UQV9lTNpK0r36I+K4s2U6+l+mdvk44hOeIOHI/x+7HSr4E36shqctbs+T4hz4fbQ+uGf1d2kOy3bkfPcL3184J17L/fG4rB5p6kmnSNUK8J4gn6RD/zF/++b/YMRgURLvV8n4kgNxffvnFF3a1Rbl0nLKEHh/oqQ/39/b0TLUIQOhAUyQFoRukQ5EyIvcTFQJVCE0WRw8v5S1hwwMn4ZuiflGh6/DpdR02bVr9XZbN/YbVxhSw4X7L5YEDPm5SCa/k+Dk4DkS152PxLJwUUTx8PmVyaQ62O6Ktzk6WKp/cMKX3FUCWzKeoWHLT9QzQGa8cfco2lJLlnhzA2Qwe0kPFEIGwgyIExKWDrPFJ+HOdLcCrbB3oBi1x956fX9rJyZkbHC9uX1uz7Fql1rTReO4H65d377yiBm7uTWVsJb2BitLpBGu10ukDyZzDyXv79Uv76os39ubNGw88QbV3ctJLmRKz1MNKRj7jlMLaO9JCxmIEIAJuOD5cCYWG5T7Zara3TY52KbVDwCkZgQSOtB8YM6WdjAEB5g7503MXGqJT0vy5oUIZ9SYJiajYD6DarNVIQkOK4/h3X5tA5ch54V96PnNjVIEnf6bsePLD73zYa392aOjWGPEY9su1ZyQ6vd5k6n2ooIZwfn2Eut+g4gKvsaN/UcV7AK0JgFI502o4FZ3TMXgl2yFT0XsfhZ4To/nQmtuK1WdzW9892OSX97Z4fHDav6Ja8coXnmk5n/tenq/m3vNpvttYs9WwxWxpz8OB06eoLLyy2TnfPNRtHZrxLeee9U3Qp6TqZFe1DtR3GGKbRZivNM+fAvHUhHmDU/ikb+X5hRWncJ23zOD0XxZO80YT4/bZiW1Pu7bpNq13cZbO9TePNn5/b6u7B7PRyCu5rCys++LUWmd9W0BJ125a/ercOufnnnWOsV1ttax7cWEdskxp5L5CjjXduCLrFOcGZeJkTpLZABc/Y1/PF7abLqyx3tn0ibkd2PgPP9jTP3xjy8dnN97pCcW+6HZ6tuwmmit3ckOdMJnZ08OjB3M82HPSdkN1U0/0GtDt7cEnGXv1tldxMZbe2ZlT7Z29+cra1zdWoZoKys59Cn3VFeO+qgID2OlTsuGYgyAEnpb08WKc7ixZeHboYjLzoPVimqg42LbzwZ1ntj7d3dv9w6M9jIc22i5tUtnZnCxTD2gfArM695L/0XEZ5bfA7WQ23leapvcPStFpSUN1hIOzYPTyu4wkgAXzrMCywKQAN98VCI+GkwcF0ZOZxzpmdzm4yA3row6JOkwAWwAzGvGuH3O/F8mgY2CtihLNB9eJIHwymbpskzNMMpifCgrxXJJfMugSaMwNykOJhcC8nkfl+wIz0XD7nMETgyqMSRVBfjZCLxS+y984Nrh21Bdxb1BxoT0SjVDhkWikRECvscnxLvDHfbQGmmteU3BScyangMbNs8go5pn0vpzYcV71PHxH/TO176NRkvZeShbR69mPkHVq6tsZdc7xuZFxLMdMNDg1N9HwlV7Ve5EqRnpL+4Jri4LueM74W44L3TM6dKJOFe6La6UAlvZtCoD9ceBJtKDHjh7+9vndpGw4ycRo2B8b6dHpvAe0+QzI0EnjODSDBj+K4iHNQTJU03pBLwlFcbp/lGWaZ5xjJGJItu0D/TgVvHr2kPgU519zqnUVnaoC3+xTfr+//+j02XJGzmeHCif2XrudAt+MTcancLTj9koKzMh4FZ20Yy4oacuE3SV3FKDT/Ou5tOe5ttZAv0v+R3mh54vOI14T9hamdJyb+0vps8hgZeHK+JIdcexE5HzxfPv72EGeYL9I/muehf0OsuZQ4RV1l54J/Bkxi86Avn8s26QHZCtFnRdtIO1PxqMq3ag7uL4CcZKd0SHEOvGf7+pen5ujOhVfoeIUw13n3ym0csUo18bx4c466J2aif7xKffgpTKoWa067dpFt2tX3b71Wm172W55gAOyZ2hEoI0GQ/m54Jo501w6LVaZ+tzkYE+aJwWODoHcHRR49FgCP3XpHXTqVG4kXpGARbAgOixluGuuKxh1GPhUYdGXaTTeVxvNJhNrLkmIYc9Q/Z16CPjakpAFjt5V3TkANR1V6dzXx5r7PRFIwk4i6QpKY3r/LFYLDz7BVlGuJraeTm05GHvvpWK5tsIx+sorhFaVJGuQFVDDQNFHr89as/QK+erVmV8HKmhPUGI+m6UHw6jK53e3c7B16adATwF6s84Wjs/POj0PBFFhc/rVG2uTVFg0nJof2VaP8SIWAAAgAElEQVQFcFJNASG0B8cZ29oxIBTW5fPcBnd3tnx8tM3To40/vLftdGQles15dwjW5GvsdjZlr1FJc9K1stuzUa9rZ9fXVuufeaJU2Um0gTw/Aabx73+0xeDJ5h8/eMVTZT71130d6UNag0KevrBVYy+TFEaSGIET79/STE3C2ePbFRU3E5uPp17J5o3IbZsChW6sJccWw1XgqUWyXrJG9w61lMCVbMbNScfa/RPvy7QpUqCDZIjlfOZU5dWHRM1TIxhals50UO12nLVhyb3XJWUrfj7qRcM2nL+yaSe3L+zi9a0NllN/jiZ9bb0fzcYm47ENH55sPBzZyWyRktSWc2sWVWsVFSuhoc7Yfj14tul04nSHBfSPcNl1ula8urHazbWtz6+t3elZ+7Rv1WbTmTTcoHVH4dpgitVZOdatSa6ks8zeY6u4k4tsTagSlyvvPQY9955aFKrN0djGTwNbzqbWJgCI7Oi1bFsv7OPjnfuuPr7/YI+PjzaY37mc4F6Oz3epeoixeLXEJukb+Zj0Ock8Z7UI/p2og1gXYeNoN/DsB9x/qK7zc6ggbKiiPPZdCaPxM9oO0u+MR7ou4nZhBumTtAbJP/E5+8LlNLIiJOpJT0tvsselSyP2lI2j147tC+k3YbaIz4XdFLzgb91D8jVi64i9o40mnSx8qGeMz3PsvD/W08Immif+xlGsoInsEfe35H0QMR7Xi2PW+grLaX24Ht9HlsS14/oxMc1lQva3JNshJWfr/nH8SX8fGA60JnGPybcq7CH7hftIV0bMf4wn0P/q+86zaKwKFnE92S4xQVDX13PrfAiDaC41HxH/CbvIFpX9Ikykfa79u9fFn9nnjClSjLl8DrTZEcdrzTQH2jsRlx+fI/V0UpGEEl6Yd+1DjTfKjv17JH+HCjaNLWLZeH7jHEgexOePz8NnPXmCZPQtvRQTWw94Ym+DNpJvgs8qSRSbWesm/HeMeyKWPcadcYy85wH8rHOjLZn2Jro47W/3cedE4yQ/CDscAqiy+fmc5GKjlSpq4/llj/F8slOEmcXecKh82tpJt2lff/3WXt5eOS12UdmlRGn8VsuNnV9fWNFo2re//4P9l3/4xiueoNqDLYd4SL/bsevra6eVpacg/nH+MW+MicATP29ubryd0c8//2zffffdnuWLQBGUetIZTsWcdQP+WQWe2COywbR3eC7HLoGKkHYh2i8knhPY1JlznZftON0vyi/t02h7a39HnaLPuZ27SUk7vm9zCw4CT/vXSPrP/+LZqfz1X/zLHRNDNpk+TJST4BN0ZO6cpsQbBymguFKzjw8Pdv/wlEvRcvle7nERlWPazDiG/5hqL40lCVkpOylabTC+z0GWY2wfpQ3N23Voo7DS70n4paohbcxYepo2bMp4j8afniEpARTOgWovBp68f0QGLlIYMjy1OASeEvVc6i+S/jGZBKd2XvGkSK4asROY1hzoWTQ+BWbkyJpMRg6SBUYYz0EQ4YhPUU3+RaHPdZarpTWpaoDLcrXxzKDzq2s7P7u009Mzu7i6tG7vMnGTez+UnT3cP9r7d7/Y092dLeZzq9RmXvHUbNCAuG21ommrJRz5KZP45VdXTrVH4IlKp4vzc2vBE052HcAyO2H4rJ45Oqkk/HUYjgWvH6B6ciL5IV7ObZYrK2KEWAo3ZuO4oMuBHJzlw+HIPt4/ehY69AoE4G5fvbLT01Pn5JQAldD2LM7g2NyveXDStDO1hsDKMXhxgJsDm0nZpHlLyhZj0NnC9oFDOZ4cZOQgphv7GJTQDywxuNZu/GLcVUZjKyhlhYt2MnPj188lmV9wMDdbtiYACpht1LzXk2GEQ8/QrNsS4+qTTP3CMzAlzIebiVcCVUczW93d2+LDR9s8Pf9/hL2Hj1xZsuYXmTe9r8pyJNvO9MyOVoCEBSQ9LCADAcICMn+5gFm9nffwzNju6SabZLms9D6FX8T5Mg9z+KQCCFaluffcYyK+cF/YYTm38g7ahZVBYYgQdJCyW9vDeGST5dwqjapndQL0Vji34VcHSFFNtSdZtmL9cmRkECBo0JwXAxF6lT0GUuHVU7nAzIWbz2Mlqk3IJmxfDa0xvLJDp+n0eNBPlJclm354tPl4ZoPXt9b+5o3ZVdcq3ghwY5Ufp7Z+Glv5aWTbx2ebPD/ZoWbWeX1hnduhPRdNKy46VrvsuaOiQB7szeeOObRRBFqQdQ5O6MGEcUkvsU4rqPLKJVslSlC0bX1rHsybPb/Y9v5HW/70zka//7Ntn1+MOCE8/TxPt921RacefO8493YH3wP0d3p6eLTJcmLF4MKdP/R4WlKFlOQ5c8Pc09xYZcCdwcD6r15b/4uvrHFzZ0U7qqkQgAEYorE2CsbnGfo+z+CEniUqOP1ce++6cCyP378P6hNoYyYze364d05ovttsN2w2H3lG5ePjsz1SSbua22S/sdlha1viqbvP9+A7arOk5JGPkmm0AZecZ78p2BTAPLJv/XkISqeKGIH9XJ/wO9fke+qBRBCR55IxhOzODRGBAhlc+qzkWw4y3SlYC1rL/F+uy5SYcXJWRxBOOouMLwGN/BzoGnKk6j3XPqr48mB9BJgkK6VHuD5gSoE2gf88+CPQkhsueo6TARZJGLlh8TkHBOOSjjs35PS3xsBnpQfVyP6o/1KQUsAYJ8bnxpevj+ZS15CxyX1xvOeGh4CzPiMnhvaJqpzyQCP353XveUBD8OXymOWp5/CqzpS5pOcN50UA6/wZZOTz+TzxxNf2rOI5d4ycG63CXvm85vfRmuT3P19f8ZW7EzWjydOccU4UZJJec9mTDBFROeRznO9jGUD5+mr/uh5LVBHhxBBdTGQf8zmccTofek1OJR/bLvSSjPajbEhgWoBf72v95VhxbJyMbzlrcgyI7KGZLd9T4En7P4KaJyovPdcnz09gOTUsDuh4CjThTIYCCgMtMqszh7o7KzCA4vo8Bwk0w+HQ8bSMNfASASZkMnpYWWuBu8rW63WiUpl+WMk4zAMQ9D/BwajszqCoCAOHJCjOn+Yql0GyNbSX+YyMxfwMSXYI056vj5xW+f7gOzJOZWjxms5CnqUtbHMuI3QfTw5LPUt936QeooFVI+Cm9ZRszXUA+PtohGW9TrSPCDxJVgX+Cx2qMync6jg3OSg0n3z+NM6Tgadr+P5PSXun/Rd7IT8LklW8pkQwnVHeU5WcdESuex0+H6v1Y39qTjEand43VWCC7RgT1ff8OOWM44Zw4BN46jfbdtvt2VW3Z+1aw77otK0DLTJUYwRfklFLEg3NpXNsqn2uufU9kSrD4nOinRUlSPTioSqLRCswX70/sL33IK1atdmwMsGTNH7ZJ7n88XmF/o1KSyhdsIkIxM7nTmFWW6wdxzJHG7Jb+RwBnM3W7Z8G9Gop45jAAIGD+XplKwJrlcK65ZqtoOjZH6wKNfF4YpvtymkGPbt39mQbqItnCztAL+hwOLAY4yUx1HUkSTYkktFvE4dB6eCOfirmSSqFSG8DJqLiBVzaarnD3unscBzRh4Ag/XbnPY72MBRgVxzKVu/3vOKp9frOahd9K5odp9pzWRCNRVPgCSfJzquRVpOJB3Hs+w+2JpA1Htv+ZWSLh3tbjp+sSmJag97DwZzhuJJEVYJnMF0361Zvd2x2c2EXt6+s6PdsXWt6FZQHkFK25+6H97Z8frL5+59t/fhgtoiKp+hFTCAL+6RsJXwKVvb594buiWK9cTv0gCd9a6FUpN/RdDTyhvLYXYTsRLXHGrkcSRVPVJNUE40Qq0I1k+u5VBHEvtpddK3dhSawQwqUn4eQedCZr+zw4dFK5cLpH+lpZe2mVQcDK/cJVJWs2BB4glmAWGXF1iTGQD80GNjgemjWjMRC5Jj/bKNiaD4aeeBv8DK10eOTLWBOoUCxfLBus2GdVtMTHqhug46aQGOZJFvUUa1tFaj8Xt9Z6e4L6w2HVu12bYus90AblQAxF9vd6hjokYyVLHcZA5VbEXvRHW3lgxXYz4klYb/YOGUf+53/wUn03oVij/4qVD1xfp3OvDD78PjgrCz3DxF4ep7d+37gR4EnBTywWaCuzOWocCpr4/g/Ue3leifXz8ha4Ud9V/hcMkfYRjI9xxBKDMrfC5Ea8ycbRPhSY9c1da1cJp/jnVzv6tr6PjI0d0xKLwgTsT7ngadc/mmMksPCgLneki4RnpQNkScJMIfcR7hQujS3tXIMoPc1H8K20mVcS8EAPXNuJ0knK6EbfMO9RZ2shDf2m2w9jT+3R7hPnqwiu1PrJ/yiapfckc/vzJvot84T/cApM9oXZPZabkuFfdL2pRcGFU4QHtL9ZFtwLWE1Vebn+ER2kTAG8yGKOGH5PJiUB83kZ1QgI7++8LMwjIKPPKMSNrl3bgPm+zL3z+ZYXI76z+F3nWuNUdcQPtPaCc/KhtFeFg7L96TOuuYMsSqcxXvyUWtfHbFwooIXxpM8IdFdn833t9ZPFTzn51vnTNjh/P1chmi9qV7xM7ENthDHc/gN8XP52YugBf5UnlnrnWNjzXMuA/VM5+M/x028r0CobE98nHnFUx548lYxJE0nDMd35SvXGjXaQbOneed17S3mXmeMa6xWYcNgj8l3UauYffXla/vq69fWgY72kOiGnYmmYt1+29a7vf3+X/9g3//w1mYkUPNeGRrAwpr1mttV+IfoLUg1E3OMv5h9MUoFOlRFEXx6//69V0bpbLj/LCWD+75M7Ub8mfAJHkIuyv9z7hvBb4qvTX4IcOVRllJokJIxpZOEYc/ldr5fdA6ZS/y20k25raHf6ZGunyMTUkrw8jOS0m74TL4fSv/r3/03BxkWEsw6iMqWdmFHr5xa3Wgjf4+T8HkUDux08CSocucDN1MPIr2el9IFJ30YTGwWfsSNqCg6r+eGaL55pbTze+ZCKZ7nVNorxZELFja3JkTKWAInDj/CMMYYCuBTqj3AXv4MYbDHj8+JEU0mkhS0b3GNU+CJiqeT0R5OUQWeEJhSngI1EsaqyKEMXY5Vn4esx0OUvJ0iznJuScF5NZWV3YBzSoRKza5u7qzT69nFYGhffvOtffHl11aniW/RtNlibbPZwqYvY/v57Tv7+O6tlQqcanCE15z3EkeZZ4huySyq2Ve/vLFvv/raywypdKKqDhDM4QA4OvjOgpYSYtqonxrxJ+5IrZUUbdWb1EHhMHfH+2j05ApzOZ8fexsJpGi9fI28oe7cXtz5/Wgf7x+8ue7w+sbevHlj3/ziFy5YECTam3I+e/VC1oJGY//E8C+fnCDnB1dKiWWSopHBGHsy6CWgLDnu8WTc+LxwgKB+Yz9BBwOtFcJmGw1wMWzLqd9PUPGt3UhGWaJwuAZBQFcsBHzoNVSNDDJrVD3rcVmNXg/cP5RFADr/e7u3TWVjJfo80YD2w70Hn+CZ38N5jwENpzqUgYkrerPf2OP0xUbTie1T1M8Dw94UHjlZshqyBocdvedSsBaKPxLhmpXCqji0Nlt/nwotnV8JTylFn+9K4RkMUFW0qObs9W1br1pp0LXmZd+2Lyub3j/ZdDy1yy/e2M1//Z1VXl3ZodlwDv32ouT9nw4PI9s+j201Htu6vPFGvaVO3Uq9C+veDL1PFn20iuXKevWWZ4K/LGc2/+Gd9ymiMsMFeq1u1q47H/muUrHBF3duOBF48kAO2Yt7swZN3p9GtvnpJ1vAVf7DT5FNW+xtgTiqkInZtGW77o2YCTo59ceG6rKVZwmyr9fNmgfEaJI4p18HRlor6CUAH21vohgN6Ju9nvXuXln/y6+sffvajUkFnkJm0jNtn/q3hYGOE0VZc96/hMApe2+Jk2Jtu8cHb77tDbhnZLnObLKYe1Nh1obKN87T4/OTPY0ntoBiZb+26X7rY97Rg+ysojAHOJvtxlrNqNjheQimIwVlLNADTvR6IddPjQ8jOTPkuYwHAWMpZsnx3GjRPhPAkSNP49J4uR96LAfNMmh13WhkfSr91melQ3imCECcetXk+xvaTMmV/PWTvjolHOR6Sc9D0gH3z2WajJsckHMPZXEdHWVZJlMOSDWOeJa/7fEkI1EyXEa1wJOMKBmCMoL1fm4oLeeLo5NZoEr6m8/P5pMjsHfnVeq3IjCXz73WVePiPclHrbXmQc9Aco4SEvieHLcCyKJKlL5mbvPgnfc7S41FeS+/lic2eJ+dwEbSLwKW/A2+ynuYsZ/4iYBWfE+f/1zgKac6zHWq9hTf0ZxpXWXE6qxofXJcpXnlu7l8Fj4SmBX2kXH9iexOQTqtO+9Jt2r/iqYngLlwZGQ1c00cS+eBzvweVK2f74H8Hp7t/xkqndwYk7NDwUiur8AHFUT/X1R75z2eJDs0/0vohEDdKegAZtJceY/HlKR0jnt1RmR4MR7oHUiiUQA0jDUybjfupMMB4gZVwq5ULJBEIMeADDntCZ5bgSedYSqehGWQr6IyzOc8l1fs/7wiR3iO8YMLJINkOJ3LgNxxl2PH/HxL7mkvSo5JXmsttSdz5w7YX/SBLvcssuPjjMXe1vd1fnLDTffO95SMSMdw9OBJP8JYkq8yjnNHT77vZBPofOn8ae15X/uGa+u7Ojt8XowKuY7N96AS/xiLZJXu58+E7sqDYjjBldW/3XnvSq2hKCNJfmJs7EfolZ1ub7+1Tr1uF62OXdabdtXp2qDdtX7Z7LLXt06j6RjnOFfw30ONl855LoM0D77nUpJGvKYgqChBomIQ+4y6QqqeGhd9r1Z32j3651wM/Zaav9zO5XXsPxzz3veUIDGJKJt9BJ5GLx54wtEDNjccBCw3/S+XC0N30c+Kiu/lPCiZCVosmdNmzRq9jlW2JSsj/1cbD9ZsZrOgOccRj2Ng9my75dod8LAEhJ6gg1IwG8i+Wi8jgQYqOiqrqJbB4QEtNGtEwGVN9WS9bvVux2qdjjv6LTFSEOCOChEqvKDy29iBnrI7s6sv3lj/yzdWGV54Qle91bN6q2W1IhgNysE37n2NmYf9dGaLp2enla6+fW+b6dTmz0+2Hb/YdjqxLVXq+501nD66EmcNOk8q6svQ+xOgKJwae33bDxaD/oUduj2rEXhqQccYWbiVD0+2eB7Z7Oe3trz/6Pcm8ARXIWs6JgGOPkzMiTuBsIcbTq+Hv6P9xY3ja6jLd7O5Y3KqbXDOEXg6EFjBdnLllM4ywWb1z0nVPwS1XD+QFOhtr8PvsO91rHd5bc1O31kZPPjiFE4r74lakGzm69a0eqdvZdZl2HdKQyrNqruGB9mcOcFtNAJ0B+9hS2Jb56ITSQD0VIXeej633WRuK/ppLZbWerp3SjposNlXlaJs7Sa91ArDqVQvms7WgB6o7cpW2pACWLXq8Mqat1dWfPmt9W+vrNbrul1l1ZrtD2WnJIQme0nFVerhLHmV4wgcW0W9arvS3tb0veacLGOvw/jAOSGo1O5QURWOx+V86cwOUAGOV7F+tUbVg3aPLyOn2vv5w3u35+fbqVNJChMF00KqyjzsrVGLnnQ5fuV36QJR7eVyPsf58gmcyx9hWEz088QEXV9n81x+534o+X94br6nYM3f+JlS8F9zLB2k8R0FZ4Yj+SxMFwoSyfGu8fp+SnZ7Pie5LFSAh9eEE4QflDTH38Kw0ml6FmF2YVRhLelgvc8cCSfk9oLwsuwqYVVhDOmHfM1yXah1dnanlGShZxGeEFOB5ke6/Lxa51zv830FNxSMEf5nTiTD0X+yHfhf9LMRNIq96bomq3STX6xeb/h7Sgrh+mLn0Dporwj/52vhMihV22uPCD9o/LqX5lI4IMcRub3A79yDOQVvanyMI7eFuV5OV3g8lxmdtbCSnkXn9OiMzxJ7hFvyvaN76xl0D31Wa57b6q6Hs8Qz2X75+h7fL0fCq8aTY2UFqXhPr+scaV/gOzn6KtI6aE8ydgWehDty2cnnhH9D76fa2uRTl52g16FBdjxI8gbsQ/hLkh8w5ESiii6H7mR/YhP8//3onOT3l0wT1tb+VyD0hMVJKok7uB8lJQLEPEVVKs/IPPBdjZvP+16qBMuRZFiO/Y64M9ncBJ74gYFCa0xfp6vroX33yy/t6mrovkp8pNv1zprNlrU6DVtutvbP//QvHniiavwAC8/ObLFaW6tRd98w4yN5j39cW3KbyinmUe1r8BcQoJLdvVlGixF+fI/sgxHDnwkWJBoyJvyps5rb0CTNUI2tHwJZkoVepJBsYu0FyT5d023kVHjDa7kv3q+ZWhHlOkq/cy2SoPRzioWcKKmPlftJfvEdv/d/+o//4cAkAS50eNzwSVnhNHQkCxLHba3edGOLqhD4DbnIEuMiZRmfH/wQaERRT1nmZMufFGuALDng2WzaENqY+YHSA+fGlw6yHiif4FDs4XzRdXQ49Jo3FM0qOjTxWgycOnnFE4dTCgCnBY4eCbo8Qq/D6LVylNZ73yM5AakuSlRTi1AsbET4XF25uTEUAbPcIMwzEyXoVaoopch4pGAiC/bU40gGrYQ536lX62lz7p1S72J4ZY1m265u7+xXv/6N3X35yrq9C7NyzSbTla2WcD8f7Pnx3t6/e2vLRWzcUEKnyjH2FA6OX3z32l7f3nmWLZFmaCfI9PUgUOoPo+c6zXlk+2hv5IpX65xHft1xt5x7v6vxy8geH+/t4fGjCwGy8hgHVXwIAOZZwpyDDiUZTheCqfB3LhAEtYa9+fIr+/rrrz3wxNilzJl3VU05CIQOLGVECmx+An720fyYf0dhd6xoikw+Ue3FnswreLz1+SeBJ2VY+PfIkKXPEgE8BBZLDb0ZAablwgVSgaE0egn6vdnCM9cINOhO+ypMaXvPJDUyM9l3BEWq0RNoO+gkEC7KwKrLBlFHlGolK9Gz5/HZq522D4+2n07tQGXIiibECw9OMNeuHA5bm64W9rKY2Xa/cWOB+VpyDWg3qUyq1q2GzCDLk9haamBXglO6VnW6vXKilyBAJicfz8S1tM/9jFDtg/O/VPEMyaLVsV2r7jzo1V7bNuOZrSdLp2/o3Fzb4N99a9XX185bP1+EUYmhVpuurVhguC0jit+seJ+qWu/C2t22Z1M8//jWitHUutWaU83dvzxb8TQLmphqODAL+hgMB7apR4CvgRHZarrxjxNnuVhYebX1iq7FaGyHp4kt3/1smw8P0Sy6tLF5pWw7sn2Lio+TMVZ2Bw/26CytoTdkXnEWFGWDSZZ+WxhvZA9yphR4auJsoOF0CjwNvvraWnevrdLpOkVL6VgRWniQiR3pxgnZs9ugquJMK+hE1i+0L/vVxmpPD863/vj2fWTJAsJsb7Pt0oNM61rDaRYfn59ttJjaplz2wNPLamlbMnLLpx4hMkKkJ7gWINgBSwLQuQHohtMh9I90Br8LQNNfqdmKrLNcBumzAi45sNFe4z7Ksskd2wLjkgW5ESc5ptdc6Wc9rAQYTrL9JAcl9wQYpL88azPJ3xyQ5CDi3PCQzgx59Gm2nAzbPHNQn9d7MoKRpZLDuR4WyA89FDpdOjIHPAL0MoS0jpo7/lfGvnQu35ee4LX5FKrZU98MYQvpD4CRrsFrqkrhXrkDWnpfz6E1wOEiw0B7i7896aBc9vJ64RfGpqB8rmuFq+QEzjGKAn4KUHIt6Y/gAg8aQYFRJeTIOIY2IAfu54En6XrpqCMYSoaK1io3xrVGWrNzh0Ru/OUGkfRb/nmeL59/ORY0J6I8y3FejiPldM9xUI7/XAYdDdqQ/6gnzfVuE4ady4KMwkS6QkEhnUkZzLmM0XoJJ2rOuK76RWp8MgRZOz7v1HWpD2HMceDl2MeR7Zef7fPzjaOSigkFO7ziIBkaLps/U1GUr6XmHuwjDMNrwkHI7ZeXiY1Go0iASvic5ydxCOdnvh90LrSPyKnKe4wpCcrPoTNl/W1FEOPT+pMcxE++P3NHSF4RJ9kqbP2Jnk+BldwW0XpJbjnmyWwVyZ38/sLOkmusEckKmlM10I3nPwWKJT/yvavv6BzlclG6rNEMGhKdKT6T40fGwxnRnOXXCL17Mjrzs53vKT7HXCjbVDKEv3Onicaka+oauU3GPXS2fJzeciZ6CfiZyhgkMODBNZqHY7+QzDgGj+B8JtOUwFO31rBBtW43nZ4HnFr7rV0NLpx2j8ATVRieiwSTQz1wdS5PNQfaI5Vkx8a+DSP+E+r3aowvGB8q3vuo2u3Bke1JQuXhKfCUG9zaRyTrha4k8LS1PYwCOC6gkx5NrDRbOWUaWKiCk4kNhE29CrxUWq5t8jyyxXhqJZIcGzUrtVvWuBpY+6Jvq8nCAx+78dRmT092mC+t4gH1JDfAXQSmoARMdHlUJjkTQLlktWrYGAS59mTq1qoecHIeEip7QKcEGQrzgJfjylbTq55K0BQdHTwEj0jN3TkjwXq+8GqYy+6FXbx+Zf2v3ljlksSurjV6A6tV65Go5AXyh6CPo6pgPnfKahtPbTtd2OGvf/SErfnLSyRWzedG7ZHT4WDagN0SbRvjrngFMD2TQ64f+g2zRtOKy6FVh9dWEHhqt62ohp+hPF/acvTsFU+LjwSepp6gFUQJZVtQ8ZQoDp3CkSSuWt06BDt7XaveXbodApXhYba02XMEntAbjjmhyixFf2GoDf38Q5cTdWdBjU4FlJU96LSiGi41/PZ5rzXs8ubW+tc3Vqo0jhnCq+XUqx0q07HT+ZME0OgPrNzuWumyZ9XhpZU6DavsmeeQugrsgvcLdF5RWKPV8Go7AjrM/Zog58OzLR6fnD6v8vSz94TFT9Bq1n1fMfcsNWwq/c51zBH9JEnaWsMSYFbuDax5fW3r26H1hlfWubvxKqxDNdhx2GTs503qESg8KlkrWexyrRaBJwK46+nUA3yrx2cPPJX2K2uQWAZLCtVUJElyhLwiammTytrqVCbCBLHZOFX+/dOD/fWnHz37HGZAbNqjzkgVZS7nfT8HLmAcCpBJ9nZOeycAACAASURBVLN/qJbKsUeum3hdvgTJbOFK4QjviPsZfKprSpYK05x8Y+EEFvbMA0+S09JVkn+a4xxP5xUT+XMc9RV7JTnadY88UMjOznVb/izc73P4TthJdpWwVmCewGt8hrG5TyBVDSuIJAwue0nVQurtkmN4+WOYx/NnFW7O/UfCBJpvYUfp3dzHKF0r2yOfB60z18ltDt1LeojPCcPy7Eoy4/fc/pCu5VqyvWL9I/AufKr50n4l0CxsqHlU/0ThA42b5zj5BmPcsl1yHJ8/k+Y19z1GonAkeGpN9Ly6h/a/5knjDv0bugs8qiCi9qZsP+2h3H7WPOvZXf7jIzjrcZrjvByzn+MvzQ/j4L5KdMr3qH7P98IRC5LYgH8oq6rW2ZM/grEwTiXYaZ6EvQj8ykZTcEo4l/+1PjozOVblHlpz2Td6P5cRsr89aST4x/zcElTypIvUqw7ftvs0vG9rtN+RTND+0No5+k1MJlrTHHvp91xGSXbIBgy7jH146k3m7Q+Ogf/Ksf+f/C4KEGtfLDerIx10jmUlEyWXY63FJpUxQ+zQL3X77rtvvPIJHQhuJRmv3Wx7YQU4kB5Pf/zTDzYFRxkUzzXb4He1g/uWWQv1TczPXafTO8pX9hnPxucCc9JLau144ShjMgYnMC4VT3lcQXtbmJ6kCrCHdBb+06Nu4fcicJDe157SmuXySjJIupLvEazUWuf7UvdgrxzPdOqnfGIW2Pv+kqz9xDb6v/6Xv3OqvcV65RloUhY8EBNEBQKBp0ar7YEnekI4Hdly5dHJ2Xr5SaRVB13CLppyfkpvpElAaObKW5tFh0xKVzQfLBwbLleQWoBcGOhwxLNkzU1TXwgJkViEcFrq4MrokmGMQXJe8XS812HrVT5SrDmA0cEvFwAIqkPIkAw+VJwPZTY0RpmdqFDIbvCy1nJQ83AfjE4FLU5zespwgArlE6qTAooD9cMCRJ446fO10Rw3ag2PepPVObi4tt7lpbU6A/vyq2/sN7/5r6zZq1u3d2nlWsuWq53td/CFl72iZjYZ2+N9lNo5GHAnQzgVer2uXV1dWatT2PXlMDkWKNABPEZJMwKQ55UDVw49KRL+l5NYgk9zn4MAKC0+fnzv/x4f7j3w9PT84NzV18Mrj0iLrlFBIL7Pvnq5f7SHhwd7GU+96qfZalt/eGW/+MV39vW339gXX311BH9SEKJKYrwtyjNTFFfKNXck0BNJ0XoBPAnWozM1GZFxME9ZC+6kKlEvk3E0p+a0flZwUlDpRZYp1N4IMOjtmNPF3ANSldGLG4lUPD3//NFmo7H1Op2jMw6qPOgsCPTU4KUlywBlTpCwUbPFZfdY8l+vN73nE+dWYOgAAQaG9/PIlj/f2+bx3myO8Q2tyNrWs1nQ/pFdQUSfAMh+6/JmsaXv09Jp/7w6h54ClarTrdTJxFxvnG6FxtMupJFR9Zp1yAjYHqxGJkPqb6QGhlxD8sGdLZ26OzYozYTXvtEdWLnXti0KBqfdcmllqCEnMysomf3qzko3F94DijFWOnUPAvVo3rvc23w0jioW+gLUqp5ByrqtoOD46a1zstd5vs3SRvOpdZdBf+frstpYuVm39s2llXsdq9NrqlSyzkXfs2sxSMejF9vPln7PFQ2j5xtbvf9gJRpHH3Y2L29t0ap5wIkEV3jfW9CCWMnXGTDhVC27yK4kc5XfqXbCuYCjh6bcAlrFJihvyEwaDIde8dR5/caNeAx6gpQYsbH3i2h2j+JlDaqVcKokpe7ZrMuVZ5XupjPbr5a2/suf7MNP7+zh3Xs70PuKMu6iZKvK3gN3cw88bez++cmzF/fVqgeenqEjQ6G6jylAOudGQFVARIFGATyBMcl4Ks/UdyTO3anfCEH0dieo7nQdnUnJHvYSepH3ZWQpa4d7qPGqDJbcgc13pcPOnfKSmQ2q47KMNhl9Am45NUNuYOp9jGfJe8kdgV45ZnPAfQ7KFXiS3suda9JrMgJUPaFgQW5089nzwErI7lMGfA5ecwND8lABAgWkztdUwRnvuZCouQDTAkS5ftM1oOvJn0kgSGBK3znO59kvVBQdgXsymISRxOctYMfnZExzGWWbRlJJBD90f+k4l2spWK5xSn6hs6hE5n0F5c6NWPSF9rTroQTcY09llTJnVXV6JpIupHfz9dM4tdZ6Nhkb2hPau7yfG0kyDlVlnevIHIh+7p66pnBcrvvzc+R4KyXrOIajQtidGOFECmDyaa8yjYtrMzbtD82vY+FEK6exSddJtnAPrh89NpMBl+gQlL0qwxJ8iNP1ZERujwlFZN7lNKA57tFZ92xuZSriz0v0bj4m5Nbh1EMiNxBkDOR7EDkvOcr/QR9a2MPD08kYWkdAPcZCVm4kTJwHQ7SeXswPlXSiBlJylWP87cE63aD10/MIa+tZGceRg74eTlRV4ag/mNZfTo1zeS2DRs+sI8zrrCFzIIx5xL2NxjFgqfOb72UFegk8R/JZ0MvyTKfATQSf8/2ZO6lkD+TGt2QV7zGmVjsqGmXH8L8ca1wLGZD36eN7vC7Zq3nUHOvM5Eae9qsMXzVPV9Aml0kan/QYY5GM0n11zl3G4nxJlCZch2pryQKyOaFw45rOqoHdQJA4VfC7/GzUPLBK/hShq3a5asNmy667fceB1+2GDfsDa9N3iFhKaqa+I08qJb9If0g2aD0ZN5Romgv1w/BEwLRfS83CHeTeTPpQ8n47zYu+000bVJyD/lG/CHPktmKt3jaqqnlts1p6D8s98mO+stVkZpuXse1XKw92EDAqU3myXDoFG0Ghx7c/2Xa2tN2Kiv6yVTmTg44Vl10r2k3brw5WJmDxNLbl05PR84kKISpYnPIaxyTBIE8yLDuGBP+t8c67M31v1VJQWruDjApasnphwoCGc77z6nmqy2f7nVfTHwhAgG+pdiKIQ9Ufja6pyCcrerP1RK3J87P94s231hgMrHV3ba27W0/eavUuvIfRZgldctkxHyl0JKFR1bSjp+rjyLaTmS3+9I+2nE6sDGPDauO/V4vY31RzgwcJ4IDVwJ+wayADocjn+fuDji1ApBdDq15f277dsjJ7pRr9+8iIBpsvPry35f19UPqtCfp5RMj2tZSdS+QCSj3vv1xxO/jyamh2PXD7Zv08MZuvPPA0eRqFPKDNUwo8RQZP7HUcSZ6JDN8JQSayuKGBdXrzfSRvVZLzqh6Bp97Flff32qu372bt9Hfb0YNXwxF46gwINnWt1O9b9ebCe9bSW1nVVpI3XJu15/7QK3kP1vXGtpOxLejt9P6jLe8fnXKvMvrgVOBUdpOEhc1WqZb8e1Q8VYuOkcRGVmOr0rAqptTarNzpWf1yaC+9plcJDr/9ylq311FBRwCVSjX6TafE1xwjCa8i/9wxXa+5XTidvNji5cX2L1MPPC1HY9tvptbqdd0+WqP7vOdQzaknseseKrRiCIeeZ/Dv1vY0erY/fv8Xe//x52My5VF+q+MWyYvOhhHJevyw5xQMkKMddgjprBw7S//pujyfnM6Sj1yDrHn9SKYKV7sszKorpCNz2S2ntnRCjrnzoJXktvRHjnOk1/QZPQfXdlaPRKepe2j8bo9XI/Cm7/C/9AD3J2HF7ezEyCB9IXyh6p18bqSDeRbpFgUoNAe5zpRuk+Pa9XDWa9XlfOrJLTtGAYN8nT4XxOC7J2wWa6i/uQ86yh2wKdEsf1+6WLgrx7W5nuceSvRhPs4DHErayCnhuGcEKyJIc8IjgcV4lsBH4Uvj/dyG457cC8znWCwlqLAu8qlxHeGX3DYTptBzc30wA+dL1V+xt5tHXCfspbXKA1ZaC64re1YJWhr3OS6SLJNdKftJ4xTG8KB+SiYS9jlh0dO65edTz6+1jwS/6AskO0B4V3g5t9FzOYAu0vpoDpR8qPUUXuU+/C76Rt83iVrNTZXUB5o1ka9R66MzI1vkiLESowqv5+vPeHkG5lmVdd7jHTs99dqcoGtTQjwyAFvd9+c6aCclF3TWtLZaK53Dc5+B9pvWJX8Wx0lZ+4KoQgps7c+aqOLD3qwHq07yLcjfwrNJh2z2wYgmf4JkuPyAWr+QwakHI/pMVey2s+16YV9++cp+8e1X1u91vKckBTa9Tte8frhceI+nP//lR497bEi8KBEUI7EkKvflj8jlcNgrYYd6kne77eeRsbEHPACVejwJIyuR0m2Cklm3EZ/n+pIBOp++r8B0KVmVOQATaX9iN4rqTntBslt7krnj+joLuof0NfJf+zrXS9JpjoHUg/3oezgFwgis6jxKd/h1/s//+X84UN6viwNYNCin8SGKRfn/ErRR8SwgKkM+fnzwKoX9Pg6JNtf5piPKyOQfnRKAkaOgOEXyZbCdG7iaZA06nwRt1txgz5VsvmE1rlyASDlrkvlfSkcOQFHpSLHyGRmJPJMUqhZC49PndL0oTw0hQLYUi+2C4hA8lFxHjdhxVDBOzwhYR+ZLPH9qMg3twbE8Npo78zfjoWeINjqb0sn3Usa5DCc2mRxCVITh3Gi3etbq9qzTHTjd3ne//I0HXprdvoNezT+OUp4pgi87DxSMZ9PoUZOi5whjqDEu+wOPIEsY5E4HARRMEpQaz8/npIikWAmKeTZfyhChyoe+BA4ItjsbPz/YP/3TP9lf//q90wEsVzMbj0fugF8sZ8csXw/elUPpsh+l2CmtHD0T/DLrD+7cAKi3mvbll2/s17/5td3eDU/l7dCYITSo4sFIbretCS1FJZziLiyyZpEcWiouBJik9PM9wrmWwtDz53uH8UlICkTlB5nrh6Q5eCYihjl0bevl0rMcoaTzDLLnka0fn21Lk1iModSTZ7xZWq/Vtk615TzwUPsZWZGNulfKzIdNqxN0bjXdWFJ2M0ZyUa7YfrN0Gj0MYbLpFg8PZpOZlWbBO78dfXD+8d1iYcvFzIOchJ+mu5VNVjTWDqoV7+9AdVi5sHqp7Nl19YKA08IDarxOlRPjxgj2fko0la10rTOMDFUqiGoAkdHM+zI19gdbdhtuXBCcc4Vea3gmKf2d4G6tTtY2ge6N5ry9jjW+vLPirm8FRuTT2MalmnX6PacUojJnMZ14dVGn2rBWrW7Tw8pq270t3n6w+bufrY6xPZvYfBZ9jCrTeTRtxulMthepiUXF6SO6vZ6Nqchrtpxfnb0dxsTeK1Bd0f7pnU3XS+ffx9CCvqLR6zrF3mHQsgr0F40I7ENnN/8AbcbK1qWdvbA2KFiqraplr3haUKFaCiOLQCJUMOxjqsGq3bYNXr+yq2+/tvb1le0xoIu+f66RDBDv84y+SMZIp17YzCnucCwsbT0aWTEZm7082fzhwfYfP3rQicAe2Rg0t55slraqld25gck3ms5sisOkfLAXzvRu484Ed57sU4azMmyySg0MeGUcQSxTrUQmv8CNK2x3fIWOCnkdjj2X/ZW6O0QEFqRYc0ecAM5RuZ716Qjj4NQzQjIu1xPn1891GQ4VyWXuK2NU+jL/rt7PDVTohs7HxndOevNEK5TLj6MMSo5s6TQB3RwkyMCSMz93lHrW7jro/vhRcEgBGO4p3ZsHC/lcyHo1HQ8s4KIs4zSXI1MAUsYQ/6vpLRlHuoeChFS7MgcXl31PbuDzMnrkyMWpq3tKx57/7xUghwg0MF50jPYJQSl0oJ79CMYSiOZvBXXy/SBHPteTgch9FTxnfDxPBDdITBFFL/ssMpp8j+5LRmKLU/mmPagGn7GHOeeh67SntXZc24MSFPSr0TVnzQNUkRnJc7G2wg+MSfud76qC2DMgEzjO97+Mx1zvnxsvPIvGp+cSpgrgfsJY4B///CEMZp5hitOWym2nhIrPshX5XgTp4vkDo0bGtDe43+9T/9Co6NU4PDki0TH6+rkOCiNbQRIZmugsjDQ5g3SffH1ZI6rudIaiZ5Cquf+24ilfK+6PA5XgKt9xDJQMCzfe9juX7/Qh430FbPgeco554Nn4vdtt+zMwVmWa6swH9owAQ268uzG1iP2u/SUcpjlbrqk4jaqTwM8Z7UWp4j0wZbgKo0qOCPdoT0jmyBbIcbaMcskBnQ/tXeFznR1hTn1O8i53WrnTj8z8rDeZ9qDOMtfXPeV0UsAmMPTJ/jliwKxHU6xnojBhHr0nl7KkoXmMrHk5ZyT7JOvlJNH6y1Gp9RJlR35mtIdkV8hJofFp3rXnpWM8kITxmvYIn9e5llxHvvJ5VWqSxILhK71BxdPRFqlUXYfj8GAMXgV4CCOcnyYJBGCCTVR00b+zW1Tsrt21u1bfWqXCbq4v7KLbsW6lnvCtRXV4pWyVZtiV1XJUbvnY0150OWCF7fZLz07VvMJwofl3O8A760RyHq+DdduXA6t0mh4ImFZb1iP4RGUWua44yknsS5SXKwIVosMmKQwbYb6wxWzuOGw/eraCCp3R2HaTqeGGhp2AJCrfk1DNJRq8EtRK9aptWw2rXvWte31pSwA5LBPPY9sTsBmNbUmfJ3fY0BcrEs5IVKK3K4k2sz34aWNGb7lysJkQMOWnUoLEuhz0zNDEF2Xvt8pzWL1irAyJQTgMas2G7RKXOA4Md8pVK4GDCa6VSnbdubTh7Z31rq+tcX1p3Vev7NBp2cYDOYW1oMZbLz0RrryaW325Mnsa2dNfvrfHH3+y/cf7cL7Tgxbcir4hsFqJtZ1upkGFSHJTokomy471dfaNqtngYugBw4K+rZ2uraqFrdkf9LKjRwvz/zS22Yd7p3AjJLQFC69XdthurEzAxfvSEeSjp2lh9Yu+tW+HVmt07EAFENVXo7FNfvzZg4DMM0l/zTQW7C7XAxXzin4Ce97fzLq2ns+sut1avaAZ+MrGJO02mta9uLRlvecMBM1exzoXkYgGrThBrOfHJyvPXryKECrHGo6ruzurXN/Z7mJgFVg8yuFw9v29D/zo+zhVZfdaJHgWNn58tnc/fG/l+czKs5E9//hn282n1t9ENrSfP2F8qCFT1vmuApVmgUL1/8vlmhUVKr4bfq5m/Y41Ly/s8qsvrHo9tA0Js1Sg1Vpu96xmU2vzd8oIx2YXNRF04KLb5/fFy8jK84kdnj76v2Ixs9mHhW3qhZV6HafkI4ESk5dAHj1rZ52OVVoN//15ubAZ7AmjkVeiowsIPHrVcKo6cPqihA04y5xFXtMcRv+twBa8D42hfEHSY5KjyJx2K2iWmP8cBwtnqZ8g15QDmM8x33xvTlLoMXE15C864iiz6UObEo84v8hOOQ9DzkaPIelt4WdhJ4KWuX9Oelqf3+7DDyUcLB0nu6fb7R0z+XWdHKMr6MMzyKclXyDXkq6X/s11vcujxFYhzCQszf85Ba/0sPxDwmkKCGm/8j0F0ETN5X6xZBfm9pX0newW3SPwUwSgZCsKI5zbUErsyfVvYNDyMWFRwbUcW+k1enAqAKcAVa5fkdqikhf2VlK6xqZnD99B+JOEUd3nkRLRFUQThlDg94RHTr5G4T1hXq4hPCEZo/XN7WbhJtkPsrUUjNF3uJ4SjrTmwjy5PaBiA41Za6bnUmBC9k3+LMKTWhsFr3RetJf0XdcxSZbKboNRg2CBxiu7VfvM+zJm8629E1j4FLA9Yf6w33QedFb0d277ag7PbQJhb+3Pc/sqx3dejZsqp3IfvSqHeE2BkP2BIEbFGYaEDZmH3GbTGmlusTc1ds2j9oDLCVjBku+Fv2VLsgYKxvA99kfuV2CeHdNDa5f8AXoOjc3nnQT5FH8gCA5DW4eq55QYSGIlFbyyD4IhLKos5Wfn/V6nbb/59a/s1etbO+y27o8DtwyvLgxmnL/89Uf7h3/8Z3t+mliz1bVDqbDJGBrXwq6vr/1Z2OtaC505VTfx7FQ/xdleHT/HePiRvcJ18F3wE7ojbFc9s+bwuA7Yw0nnu8yHESCzFT15J9kj0lHSZwqAy+bRmdIZ8/OS2iHpubS2WmsSK3LbUfqFdZZdc9S3yb/j6/Z//E//vfcT1uK6IZF4sxk03NCAU6pqCDxREUKggSxJ+rIcUg8OGYsMSJuS14hoyjHigzprfq3NlAsWCQreE2DgmhIcErh5xp42f77p80nS4ZVAlbDUfXPBlRui5wZfLhRlbOVKW8a7nGwqE47XA8RwGAVSoOA7KctwNgE85MSI3lDiNk/9pSyAJv/yHlohAUJohDFZHANMul44z8LREE4dePqbHnhqdrp2ObyxL776xr75+juvWOpfXnmWmZ5RPQBiXsIZRyYXzUHV6A+gjGEDkK0Uke0oxc843GhY0f9n5VzSMhq1F5gPASc5nnBg+H4i4w8nCRVXs5n9/W//b/vXf/1n++mnvyYHD89G3wtc0XGo3WlYRHaqxkw2uAM65mgN3V3d+oNbu+SZL4b2y19+a7/597+xwUXnSK2HAY1QIPCE8gdA9y4vjpmcfqBSVYbPLxzgCUQqqHQ00JOR32yFYBWYzB3drqASx+b5njwqo1IoOAAyVTWoNKLoUOp5BodXoSxt+zKz9ejZNi8Tp2wjH47xbctkRNJbyOywhvcdg61pZfoA1Sq2uGwaVAYEJqiWIZvNAW+qwtosgt/eqRymM1s+jcymUytN557xeRjfe7bdaj6zzZzqprUHnmb7tVOtgbM9U80d+DGW2p7s17L/XoUKhQBRyaxOtUoKxNH4udVpW6nWti7UEz0qMutuSEx+vrf5h0drscbdlhu0CHBX/kU0Ty41qh4sba/LtiA7sla3ClVId1dWGjTtQOXhx2dbVBr+/EWjYhtACaCS5yerD59Axayy3tjs7Xubv/1gDQBrqs6iUqugyim4Ot1J6Newg9UaQd84nUaWDZz22qv872cCk4h1pMIMypTtwZ0sThGYAk9bmg+SoVoUHlycvaNZ88JWpb1Nt0tbo7QJGBaFzQ9UmgW9oTeOrlSssQsqykan69z+F6/u7PoX31j36sr21cIO1YGfXTea1Nwco5rsV4z1+dzPP3tut1jZ4uGjHR4ebfPwwaYfP9jy473TyJDNitNpsV37OOhx5QZ6ubAF/ZzKFZuW9va4WtkLFHzlkrEjoMrC+SqHIfSBkslOFVM6ZZwL3AnYOTCjIXZqJB1O05grl4HrMPJCVp7kZq5LcoMmB4ySvy7PlfEh53/WHFhAS3pHOul4LYIHWcagQJ5koIwJ3S935rtMLv9t744cxOZ9FPPxS6cwf9JZmgM9D39zNgVU9B2BIDci6pG1qO8yPsaswJOqgmQIKdiixAcy+gTS9aw5hvBga7oez5UH+jRO5oHX+Z7o/2QgcAZl4CizUOOVAz7HDCddmyghcLZ4ArGc7zHeAPc4G06BM66fG1gysnRf7SUZnX5mU0blOf7gvcBhQdWr/SPaLwf1TmWG4yCcKe7YLUWghOuFk/VUQZHvRWE0qqtlrDkQ9D18ykATOM31ls6fnAan+Tj189JrWlPNcY6fNIbcUDo3bHRWY+5SQDUlW/j8kCxxbK4ambAKuATGCadQzOcp8MT1IvMwqmzO9avmBHXDdZB/wqLCJq63UnNV7WdlhPKenwXunwXKCDzJycLasEa5bMj3Aa8TXBcG8GdIVApu/Dt1LVmdUeGus6exa+64DjKeH14Dt+R4W7JF9xY+9HXJqLFzjOL7D2fbFiMqMEzMffzONTzRpxp7V88cMvhUvZrj78+tg86Bvi/Zwz04V5x72QVaQ8kI1oLfFRjUfsuNI+15ycx8/vndsWNy3EhuaPwhcz7t4SGnjOR37PdT4Ck/b94TEdWessXzc5Sfn8/tTcmj3PmjM6ZgEXuWMefzqu/peTVeGZ88s7Cq7CzpXr6judAcw4wB9tS8ydEhI5gKElWlBs6Jfcr79VrNFht6WybDG5m12dpVrWFf9IZ20WjZoN8+Bp7AW1DnEQggyQhM5vp3k81vwqc+HhfRVGCddHQlZaCGTKh6n1Eq/o9zX1Ss3utYs9+1Wqtt617fmT4IdHFfggQ+Hx7YKrmF4euDgZ7o1tBZ2AjMUZMeCvOVU5uR+FVerK2yp0fSNhIansbegxQ9QlCHSnb6JJUvelbttqyoNa1IlHHr+5GN3/9sy5exJ1J54KlZsW696QlmTlNGPx7b24oaEq/oP3hCYInsV7dNoN5Ia4JmadVtCv0dSY3sF6pGgav1oOAjECV8RJILQR+S+ggUMA+X7Qu7ffPaBne3Vru89MSl5vDKtql/Z4EugoVgNrUdDpXRs20fnmzy9q1NPzxasZh44JJ7YEe4wzc5O7wXbaKqJ+gUdlIletFi+66peIUKuuq0gARmvN9Tt2O7RtUOlarNpmPvq1WaLmzz/OI9sug9uiJJkcATvVWbNcfHh13JqW3wc9Qu+9a5u7Jqve3Ym6qv7Xhm07++szWVOASeoHRVsmrCkFtk4mFj3poB3G1NK5Dz4NZN2N27csWDYtV212o3r9y+ILGv3Y1gzRYWmfXWnh7vrTydRJ+d7c7qnY61bm6sYH67XSt1+3Z7MXQ9du4g946sJI6s5p7wRRLg07ufrTQZ2/7l0cY//2g1ssWXEQTxRMJEg3bMjKdH5nbhOowezuUKNjSWfQTn3D8zuLTW5aUVl3074PAbXvj6Ww1GhrBLj3Ip9bKEBpG9zlp36dtBlv10brv5zEqTke2e7m19/97Wo0fbjNa2oTK403CsiQ3k+6Mo23K/t0mz4YGn1eFgo83Cpuu1PY1fjlW8UE6iQ90GcwV4opbzisBE26n3+axkIueFgFnuuNYcScbG3JyC2Tlel/8qx5/yrQnzCJ8Hfo4hIheko0gkVhAEmSa/jXQa51n4+fgMmSNSsl/+m3N8gf9HviE+q30kOe99VtIezx3XvCZ9Cub2JJwV1WfRb1fX0VzqvsfNkH5RICjXydJ38u/JIS0HtnQV//Oe8LWwgvwJSsoQ7uFe8rsxV8KN8r/lY5GO0ljy//Nn0HrLh6V5Zk8EY8GJEUjrmOMJT/xOPjnmSEEl2TOwy8im+9nYcwAAIABJREFU0J5RMC/X3Vwjx1UhKwPH6/MnuyAwmvCMMHlu3+l3vpvbd47rkrxWUtq57Sx9IftR+Jtras4Zr2wf4encbtc1tCbcU3vkEzyTejydjz23DfW7MI/2E/fQeuk97WnttdlkesSX5wEsX49kk+hawuGykXTd/Iye2+Hn+zofb24T6wzle1H7VGc//65j5SyJQD5pviOKcK6p6+U9njTHOSbVuPNnSW6rTzBmvh9IzNM+1NxqLRVckpyU3aJ7+pymVgQao66tea22omJH51nzwfucP+5BAIlr8ne/H33LKSh5fLpPAdqyDXpd+9Uvf2G3d9dOn0e/Q67VaJJoVLeffn5vv/uHf7KP9yMv7gBzgNlI+sOewi+MP1pYnvFyb+19/iaBmz00pdI4BeOiFVHEOZQYq6SueNZgEnG9kMlc/vb95ywnp75O6PGjXEh6UrJAe1PXQzYxJ469UkWkxi1bUvamZF5uP/AauIDrK1glOST5It9RnpTh+4eKJ8COHFqU3smZRnXCdDyzUpHKOMtkMNbtZTrzBlmAQQJP+Y8EgDabqCq4vh+K5NwIJfEpx7gmk4fQdRC6onvJjXomQIbl+WRoPEeHyjFwc3IwaCPrEOXXyAVxrrw0pk8EX5ZdniuC0/OfQIQydjmMMhjL0CAkflH2kJdjllP1DAtkoSTi3iEkCKjotXCynDIdiM6eBMOpiZoOJBuD36UAUHw4JVrtqHh688XX9utf/cZevfnalWAPCoNqVBFIEEiRE5BiY3rWAY5xcegTgKGD6v7gNGlSVB4wSodR+4HIsg6V9qCyWASIuC8ODAII9HFiLh7u7+33v/+9/cP/81t79+4nz34P3m0CI1EFhMOQz7pQduPSz2j2dxif1VrDWq2uDS5v7PrmlV3f3tp3v/ql/fK776xWL7uQ8kDZYum80VQT0Szu4uLCbl6/cgP0CDyOjexW4TAi8S9liwhwMPfKDmq1w/GUfyZXgirlzQWuFLArDR2/RPWAc59/GA9+2JdLD/wYDZ2nM5s/P9viZezZkY1qJQxvgk4rDEQoIKpWwJlNpn2laqthy5vfQdlW1DE+mNSgKgnu8K1tCfRRwbdc2GY0MYNqbTy1+Whku+f33nNqj4FDr6fd2habhVFptdytnS98kQwn+MUJNlWgU8AhY2XrtOueQYrx1obrG8G633hPIub/QFVdv+3BJD+rGB4/vPXgU4vPQuPgxixBQC+g8axWaPLWGJ3zre17LSv3elbt961C9RRZ2vfPVvrp3in3qK7CeFeDZTy+OP3Yr1CTFJu9VxqtPj5Zc3ewKlU0+4PTOG2TY1mygSoxKV6CYdDkMS5/vxwKSIJcyhQaFHjneQ6q0pw+r1O38kXHNlQqYbhSlfowspfvf7L1eOxBtdluZRscMBUCjGUP+EDDAt2HQAD9tDjn7W7Hs0Z7V0O7ePXKOlcXVpAxWh94YLpFZV+94ZmcLnuSc5pKNhwtu8XStmTi3n+w7cNHW99/tNn9vU1wttCbAQcuNFYEQqE/KR+8kmtROrjRv61WbHo42NNmZbSzXNGHgH4mVPAR5EqVEQSedF4ISHHGclmbK3vmkopAzr3mH5nFPuFzs+ni6BiVfMtlu/SRrp8DL8kv0b7littltKh8ZE1mzu1c1wCsBFpllMqpJzkofZaDSo1JHNfn49ZnCSKc68fcCKSCIgfimmfpEECQsnFO1zxx5js/f8r4khw/BU32rrtF0ac9x+flEFXzXH1H95fcVrWH/taZEJiS8zk3iI5YJiV5aK1yGar7aRyfgJjsD/AKSQ+SuVCTCVSpv5IoFQS6tBYyaGU46nXGI32swI4wAJ9Rll8YOt6J/Oj8y3W9Ak8eW65UjoGno1Okwt6KYB3X5zzkgTFf4xR48j1xrP44BWFd5mQVXOeYSuuQfybXT9J5uWEo/aY11dk5N574O7+W+lWKV9rBfKOdOddD3zuFcdLDeeCpSEaqKBfCoD7hK+0J7qs1Qr4wB1FRdeLr5zPu8EvVTAo8KcFGRrX33ErJJxEgCefRaY0Cu+VnND+f7jRL1GR8RlRj/h3WDMF6luWqOdN4eS5RKnBt9KZotfksYxXm5n05KPgezt08k9kp05ITwPWqB2UjkM+cgae0R9xopKIkzaeMDznNRG1y/uySE1rDc2ee9g3zqWvkZ07Z0HLE6H85AzS//nqyR/Ravr/5XbJLZz535MSc/e3a5bok9vopk5jzJjkJThUbhIw/yVitoURRPj7Njxw2Mij5W/g+dxZJ/jmOTgavvsP/+RnXZ3iduWWtJTNk+GqvuH4VqE57mMCTzrcHmbBPUpKSrxH8wApmlEo2W62tWq+4AYwTuFiu7aJat68H1zZsd6zbqh8DT+7yPgs8sa9X88gg9fFsQrb6fG68s46fcc1BHnjySj3v0XrKKKUKnoABgad2r2+lqxuvsPIgQ6PuyXk6bwXVp5mukO7iXuxBd76ChakOmixsNxpZaTK3YkWPp5UzEhBYWC+CeqVMxfagb5XLrld4HOoVqzbaBkguqCifzGx+/+hcZyRY8f1FeeOUhBWCXU8jx+HRVwjZULLdcmf0oQJzEQQkMQGZRnX6fLawJU1UvUIm7H6qgMCJMAhgA8wTNdlRH5eirwuV6+yLXrNjt2++sMvXr6ztVM031roe2r6o2Jpg+HQSvV5fJk51t/74YLvHJ6fm3k7mdjjEHvNzl5zo3sdLfTuqVLiGg9ntnVQJxbRj6yJ/1J+r0m5ZrdeNwFO9ZgtwOj2LNnv4O81mK18LqsUIPEFL6JVnVI1jI+4j8ASdeGVI4OnG6s2uV9OAI8vLlVME7ifQZS29Vy0OKugcXS6nKjj2PBRz3hidajSyyME8C2h6YGxoW73Xt2qzY6WrSw84wbLRbEMZtLHFZGyr2dwe7x+sCa8de3q79kBo5+bW+44dBgOrQI/dvTzKZ+HIXBZaKXpy0T9r/O5n2z7eO+3g+KcfPPDUhMY6UVn7vsaeSzrfK3I2OA6pnAMTVMKO9p5WgRGajb71b6+9ym1N8OzVnVdlFY0moMR2pZpXyHHOACMkM/OMBJ5c326WTl1YWiytjh3x+GDrhw+2fn60+cuTQQVOMJQAKcwNgfcrVqoWRpDvQ/ngAdN16WCTPWwKG3uezezpZeTya5toDpFd3M8pI5PDGdlF4iRjOToC8+onx0QhuyVfJC+lS9arwEf6jDA891NChHRj7mDnfeREvR600YGPkhM46QhhMvlBdE4kckLGx9mR7Nf4hKlyx/XnfFzrVHmp4M0xoeBYPXPqD5gnq5zrUiV44IRlXMraV6BO9gR/a76kg3KMmD9jbgtLpgvDC2vLj8X9eT5wjdt2yQks3S/9qmCJgj3aF1qP3P7RnjjHZ9Jv/M9nhLPyRA29x7ilk5WEnveqQo4c9UlGWRtYClwV1Yf5mc7xxefmVbJSeJr7C0tp3XI8I73u+DIFaLU2OXYSLlQlg+Y839fn48zxlPyOfg5T8mduP+T7U8/IPRm/MKTmVXPmffTOxp2p5CNjg9bMdUjms9V+0+sam+bBfRspkMs1zvev95vMkjPyfaRxH3XZv5HgprOr5z+38zUXuo7mTHtVZ0LPpfHwNz5LXT/fBwoU54FYuSqUsK/r5b4Nrq394nZAajGqMWotNCZYpzSX+fxp/RQ41hj1us4rQZ98v5+fBdp2yJbmu7qOZCb7h+IX/kY23d5euy30+PhoP79/m4oRCut32vbN11/Z9c1F0unhWKUiCcz34f1H+90//LN9fHi0cqXuwSiQLa1uOCO0ayGYJxYV7qfzocAvfnTmfTlbWDkltIl9I5fh+f50WtmzyrlcfpIcgY7iM+6nST3HfM3wQVK1nvYvcyF5Kdmqa+cyQ75s9ynUg01D835+vqkS13j5jOQh11NCjOy9XMeU6PGkwJMr1xR44oteUj9bR4MqgmveNLPkgafxy9SjvWqOrAeQwNLD4qjhM8fDlErzYoOE4Zgf9vwhteGkDLWAijzL6aTNno9BE+XGcUYVkv/OJObK4nMbPAcS+cHRwcqDZBpHLiDyRcEAdeG7C3omV2zlyBiPcaTsRwfTsUnqtegBImASUu5kyFLdo6Qin9MiekbFNYP/UmvCWKRw5ajDGYOji8DTxcXQvv3lr+3f/ebf293dF17h0O4NoklsUoQe7U2CHieuU7ZBvYVTJzX6E/WEZ1FVQ+nxffHbSln6HGQ0j3o9F9gutDAOD9gOQcn2Mnq2f/zH39lvf/tbe/r4wWbzie+v4LpFWScaw6y00/tsYRi4oIxIMj8EUnuDS7u8vLLh8NruXr2xm1d39urVK7u5ubHVJrhtATJQH3z48MGDDpRX8v6rL7/w4Bvz6UAwZff6ns0CT8oi1VoIjMKnzf5XxFvKQYpyvw1aMO03CX45JngM+rC5MoAejgxcgPA2nLtlsgih/IB7HyE8erbJ01PwzMMpjmNou7fShsgAk1P2vhnlBkC/YuuLCNJU203P0gO4O68uco2MgCpZx0vP5ttBpTeZOtXe6mVsU4IO43uvwNlRfZV6AU2XcxuvZk79ttxGU0cHhKWDU+rVvPNZ9J1q1QpbJi5UaBtFrUamAX2Jild3Vm3VXEb5+dxsbfrx0ebvH61K1k/qB+N7cB88606xQFAN7uVS1cpXfasOh1a76FvRhUrGbP/23uwv722xXRiZnmT24oAgcIbB6oaUmU2oztodPBtyOxpbjeosbyq8d4NzUwqqSIJMHoyq1qxZa7iB5079TsvPzo7MYOcdz2ljqh5oW0EXx3gXa8/4gwZmP2hb5apvm+G11Zs1n6/F+wcb/fF7W1CNul154GnP3kBOV0q2IMt/v3VeWM4Dc+JzauH46fQHTh1J5RN0hPSeWjUH1r+8sM7lwIp6w3ZexYfRH86V5qFsa690e7T1w73tnx5t//xky48fbP70YOvNIZovJ4qd5XZtVq96xjK0GGMqADjbpZJNbW9jGlxWazaznY3JgKRHyuEUTKec4aiYMRI3kfEm5SanI5/xzA4M0/KpIkB8wm6gbfYeHNRZCwj5qSNR70kG5wpYQEfvcUZ1TvVaDiLPQZnfi/beKeNd95JOkUEmMCUAp7PvRlNqPpvrtRzsq6JCz5aP38FOqvwUmOVzuaNSn5eO5nPSqT7nqVo6f17Nocah3iJyzus5GDP0snxOMvD8/sp+lqNe1BZyrObOdeYxD6I5IE2B+XxOcuNKhrnm73z9oSgioeGkm06OVQWetOckmxXk4UyJ/iy/vu4h40v/a36YV8dfi4VnVIleL/BJUJc5OEQWVDGGoo+V759ElxfPe7BOp+1jkAEs8Kc9JKo9X+dULY0z43NnIQfA+R6Ugc772u9cT3jqqKsyPabXcoNS50fX4G8lHblsTwFoOe+5B4En6VLkdlwjRh9OhVPFE9+PdYyxBY5MSRSZ8ahz6HOWdHsOqHNcSsWT5l7BKj27y59E1ajXTjzjYLiQw7rfOf7U+c6d+cpgdPmGsdGMqh8cFDzfyaDnTJ2CzgoW8T30JokzcirICGUcwjF8jvcJziuYrznQ3LqhUYs+VSdjJTjBfezlqmNd3UdnIc/si3U90Y9o7WXgnweG9bpkr+Zcr8tI1rMI8+r8nzu2FGw9bvj0i+SZr2HWvFfzIkwrx5+M8Ryn6ZwruO5/505Fer2moIf2QK5ncuNZMldzJQeHejgwt3xXBqV+z8eu8eTyT3hUzqNcD7Cv/IxRSZ6CwDrjXIvXZ/O5V07LNpPj2q8DpLS9NWoRrHTnYWaoUjXkAoxK93rNKePqB7PrWtNedQbWrdXt7nJgg07bOvSuRVviNKpEn8hSLeiMCNwwPs+QT1S6Ls8IpB9475RcQeKP5hqj3vvtkgxUq3oVOIEBpw2v16zZ6thheOl9qKgAKppNr/z3/j0p4aWyDdtMSU24CMGHLqPBiV75P3FMfBhNbPv8YvX1zurQYc9ntqUSaE0geuOVNo1ez+pXfbNO2/ZVehDVHcvDHLFfbTxpjP6nNTvYlH6jxd7a4Id5BJ5I/vFAFziU75TqTuNGcIUAiu8p7IPNzu2Cv4wfnDq6TeCpVLb5amnz3cb2zaodamWbkQyW9KrscGECXu+023ZxdWVXb17Z4PbWadfoO2r1midrbWGoIBv4w73N37233cOjlcZTD76V6R1XBLaT3MnlgcvMWtlxGu/jp1Cg1glTSSTchU2NUwdnzhqZ12w6RgarFk2Sv9ZmizXUCh4E42+uhb7wPtYk2eEM3cOyULEDyUCDtjVuhlZv9W3uCVx7K1NB+zIzm85tMZ/bhKqv4hC0gNAWqscTmKwMxerO1i2ua1Y4WwLVfmalWssagytr9S/shcBhv+9U3uh6AkzT0bPNRy/2+PDRLoua7TYr26023qO2e3Nt9dtbq97eWXM4dHwtWShcDHXcMcmEHgzQ4j892/jtW7PnZ9s/P9rkp3d2oD9Vwl6O78D2ycmtCiiv3nIVhQ/o4H0tQmamJub7wgY3N1YfXlip37Pa9ZW1rq+tOuhZpdG0ldEfZhq9YSv0/Vp5X1gPdlUKGz+/dzaO2nJpDfpn3D/a7P6j7aHcI4E09ZEjCMu5cwuVsUIfvt/bez5Tq9i6WtjE9jbarG00n9nLbO5BVBgxWIuobqbyLwI1/L4iIQfHf6Yn1RPDsU6iMVKyhe/B5E86OlNTEqb8I8yjEjWk56RDhHmEpWO9QuGE3E+Vm26zhC1BYEv4WH4RyXR0o3Sr5Lf0ngI1ykjX3zmGiwA5dLHBSsOPgiPyQ6gvXm7XaL/pntBZMRZRkql1AmMDg5zwWWAKOU5D14fPS3pPelV4VfpMc5TPofY4r5F4zDXANvwwBs2z2zlJf538XsG0w9/SXcL4uXzTffP7a6zSp6LIzn2NwkyyQ/mO/JZ58gfYIMdX0pOOrTz4d+qJE/N5otWWbzLHDMfze6yoCKc0z6b7aP7lsNd38n159E8d+8WfihPyQJCe7xz3aG4kk4QzhJN4P7cBtC81Fn3/NA9hl0rP876v3z4CezlOE4bhs1TnKlAmbJgHYHRe+Q7zmwdBHY8fAhNLL+k5tKeQa/nZkO2ss6Hr6blPdkCc+xyLxSuyYU5MWPk+PrelNLZz+1W2BIEnzrbsPuZMtjSfUYJMzG3ymSTfFmPhe/Llax/lf3siS5JfGr/WzmXRLrCZxpPbhNq3uofGqOBI+L/D33x+b8nH5S7YPfS3/tc8hiyOz2CPE3hCTiEv3n94d0yy6LVb9vrVnQ2HF9aoV63hFH5ULJOsU9iPb9/Zv/zz7208nVlRbXgfSMbU7wZ9HtSu69XK6Al4vhe1B8CbPBNti5RUzNiOMpuEj5QkKHtNPaIYf352NOd8fptVVqnHk++zVPGk72qtdYYUC+Ba+dnQHvZAVhG+M9ll5/sz3wuSR5IzPIMSj/lermNK//v/+N8d2SZ8QCmjUYGnzSpKlR1skPG53dvz+MXms6VXP+BQzX90MPPAk2iujoZ4ipTAT6vAz/nB0QbKDUkJpdxAz4GAXv+cIM6vf65Mzg+MPptv+NywlPGngyuBddxASUBKiUjQk93gz1uWUsFRFEGdOKxpJCmw5Mq3qGfRxpT5UM7LI1Fcpx5PihCzyVar6M/Aj4SxHHWKdDcJMJQJPnXs5vaVB56++47eRl/4QW20e87hrw0HtzPPzTO5UIAui8wyPuDNsp1PLGi8ajQEDUo/1kT0enJS8HxQ7UkY58qL311BOIVMlEtiqD4+Ptjvfvf39ru//89+2HfboBmQUgqAkdFxuRcKwRdVT+5wx9VeiX5SVm3Y7e2tB5ru7u7szZs3NqRBbqvjwuFl8uTjhz/0xx/+6pV+zXrdXr9+7f8urq/8Obm/856nbHYHotCAWWSanzuXtec226CyUlVB7ljxfZyMmXxuPhUEJ2DBvdVk+GiQUVY7ndl2ufBKov18arPnZw8WlKks8kjZ3krLjW3nS9utdx6oqHVbTv+wG0BnV7EyPS7aTSthhKcKSJxgzWY7qPagzcOwm05BfbZ6mdr06cmayxebPb/Y4mnkVU9UK8Hpv9iv7VCUbETWZmq4ybloFFVrViruaPAsTDVTV9Z4ucBO8Dlv1RtWfkVWYs0zMDEo65Q+T5c2e3i2A2XuqckufZXYow7AvRIglO6gO7Dy1aUVN1eeKVnuRh8C++mDHf70zuajZzdcoDnnf4I2G8hMcHxgGJDNyB5l7qZwuR+M8DzqmDVbHtY+Vgy57Rp+8p3V2A/Qg5RKNlkvjXJh+P1xppCj6w6f7SkLdY08KCqe4Wq7g9V6PbNh31p3Q5t2O1YFWNjBFj99sOc//NlWDxgCEXjyaioaG8OJDj0IVB74ZFDWyeColWvWgE6vVo8AaKtpHbLiu11bdLt2/eqVDe6u3aDHUYTRRxAM5d2cU802t/XDoy0/vrfd46P3NViMRs7vTg8HAQPmnn4D9A7b1wqnah2nXk5Ujo2hziBTpF71iqfxfG5rspWhm0rzCb2fFCXc7QQ/i3LQkuUGjcAPVJeqGGG+0UXoDD6LrBQV1Od0hu75b713rjd0dnU+5Tg8B4sap8s9K440WAo8CGTp+pKF0ju5jlVfvVy/5YaRggg5oP9E/5ENm7KJBYIFPLjm54Cnnss5v1PKUw5M9PwyOlQVJseV7sP/VNzyeZ5NAE1Gj8+/lRLXcQRiZOjwnowGvq9KE2U08jk+T9AoB4LSNXJ2qYpa+0VzfjSE9qeeQrFukYkYwJBsq09BmRxovK9KgdzYkCGVG0Pcyx2VyRDW2HgNZ1Re8aQkEHeCbPZOBaAkCj5PMEr3Q+e12/BEf9oDQOeRMWIYHNfLezgkXZkwg5wnWt/cQNQ+FFbT37khIOwhoz43tOSs0fhyA0vPIKqSuGaspSqZuWZRiR5ngc9SH5IUeIq1DPkTxmlgLQJPjCPue0rq+BzAVqKDMI9woAx5BVZ8LlOwMByhodO9Av0QDquYg7h3zCOOl89TZR4dLGSGp6pFXnPaJTeGyu5AJvAUtH7Q9iXKqpThxj3U54CZ4BwyJnAdDho5TBQ4ZdzIoOhHGgkv3kclZdTl8pX33NAIV2BWwXUKPDk/e+qP5rAwUXLK0SQH3bnczPcPn82TCbR/NP+ik8vXRw6afF/lTg7JQnc4pWBrLstz+SgDMJeJclzEHj1RvR51VNYzKvZ/6sGSAk8nWR39WTWe87PFd1krP9epikfPLznDWOQ4k2NUDkkMbPZGfl2dY825nku6RVmauSzOnTGSpYxZzlsSnY57gx6Ssu9IaigFjmEMHkT0fZoYGnD61ei1GcmN9MChJ9B1o2XXza41rWy/ePPK+u3WMfBUxZbwCm4c+FHlRDNo6RBwFc/AP/phlvenwJPLm5SEEjKBcR1I63GHNEmXVHKrqtozVFtV610Ond74gOOv2fQEHICV60cc8sgfKsFJvEv0mE4/TrBivbMN+Jt/TyNbfXy02nxlxXLjAZlGncgA1T6JvpV+X92OlXptd6hbo+VzU2s3HdO9PEXPKHr7QJ9Wa1Qd11PNs59MvQ/R/PHJsXATKspWx5oEATp1W9LfALp3QOF669TXP8+fbT2Z+TgbiTYIqr6F7Wy+W9rLPhgxmC/p39yZRlCwP7i0my9eW+/6yueHcVOdQ8JWabe22f2jjf761pZvP9jhZWwVgigEkexgq0o42/+twBNBP6ouwfchFypHQ9mD9kfqxopj3RU2c6fjiVJQUM+366ikWq7tAA0hQadV9D1wjLBdWYW+RODBQ9WqVrEtOB/756pvlXrHdrXCA4+l1drWHx9t9zJxKrztfmOz9cKZGBoEPdMago9J2gP7bhswSuw9KOVJA4RP621rXVxbqzewSXnt84vtUy0OHhhbjF6cNnH2MrIG/ceozlpGAL9zNbTG3Z3Vb19Z5+balgD7LOHJq7icwjV6snh1ET22np5t9P2fzZ6erb5Y2erxIQKU6iGcmEA8uSBVLTomsaDWkgOMwJP6/LLnt3t0UNPH0r6+seJiYLXh0JrDS6ds3xVtXztPuNjv/Lm2MA1Asbnd2Hw1sj19jsZzq2HfQOP49OT2ar1OYvI4Kts8qyTot7EfqFJiDUfIFfqM1gqblA72tF7aE30ykAHct4AWKaqTXW57n+LQz9gfbXq0JBYHf96s5yi2I7aacKxksOQXe5ae1+c4KA88yYkatkdggBzP0+NJ/gEe0bHvPpyRLutzGlAlK2fBB937+PnMieiYOjESSCZLF0ju0xaBH2FVYXQ9I4Grc32Y62Dew7mvOeVvBa8iYPdp4El2mmMZ12tBJSebJWyC0HeMX7he+or5UUKE3uc7CnapB6HsgNxvJ1yt9WSc8rvoGfUe41ECWP78578zHtkQjkczGjr5JrXm8oPp9fhszJcwqvCy7BzmX88r3KHrCUdpTLluVzBGGCifN+F1viffI68Jf/O6bDD5MKVfhYfyfXzumxKeEebLbVPdUwET7dv8GjmO0pxqXo5+wXSelHB8snlObBzCiEqc0fnL7UHWmKRy5oG9I7zJd31+U39Vl4uJElH7223jjMZTezofi/a21ibHejlmzfe/1keYSeuS701+l90ou0UYVu/5viABJfkfGYPYDbS/eG7Jq7yHLt/lM3yXz+iZchvP75PsK40/X3u/f2I8yG07nW8+K+YF+aN1feba75taEeS2h+wDt7HbQactPCobjPfAzjGuYPjiWa6vh3Z5eenzcP/wwR4fnr2wgcDT9dXQ3+9129Zq0AO97sUXz88v9oc//tmDT+g/KPNIYueaF/2Bz5MzYa3Xx+BKLq8YO9hXvnMwv54PTKf9qYCgzm7s/VNQXnMsmcb8glnxi+uckNChH+xGKoxz2cZY832qYJDwkAL93MvxA/ZmKnzR2ub7M5cP2o96Dt5z+v/UKzrXG6X/7e/+2wPKWILnnGoPCvsoj95Kcge5AAAgAElEQVR5g8nlamPPL5PoHZQaHfPeybA+NeuNg8J74Th0wWlhoMfmUTlbyhrL6IkkiJiQ3Ag6Xic5azRhOsSa5PwgayHyQ6HfcxAt4SBBqcN5fs38gEsZSDBqPBJUMuC5H4EnN4iqiRYCR+wiAHUEJsIBBQjVQdtAf5ZKQ8OsiaxJbWxnCEiHwNcglT6GUjsFtXJFoag39yDw5OCo2rCb6zv74stv7M1XX9ubL77xqh6oHgaDy6OTQplODmxrTauUdm6oEUQga9A39XrjPXAA4zjMpWxU2SInmxuiacAOkpLzmM/rb2gR+H06ebGff35nf/zj7z3o9Pbtj1ZvUHofQlHBJ21+7RtVOzgDO51foVKAw7vWcNDYGAzt9Wue+429fn3jgScy0KJC6mCj8aMDELJ6/vr9D77vhxcXx4oo6DdajaavmwOwFH12IIHTvXQS/FrTXLFSxSXwowMtxeh7SeX3Z84M7V83LFI2D4EnKQg3ZumDsCMONLXVcm4lzjAUIJOJbSZTr1KqY1RsD1aGcx4ueqg/aK6H4G017XDZ94qnot2wot22cpPAE7SKydg3spo33qOIbD2CL4ZhR8bZZGzF071T7s0fR7abzZ2Wj2ocsioxkqb0/FlGJRv9m5qVmnXqdevVmtas1a1MZqTzSYYsIVhCVL8KJz3P2Otau908Bp5aUClsdn6/5QzStgiyeJP2tBcxJsr7MEao8ilfX1hpODBrta0E7V6lZPb2wXZ/fmclGhYmh7DLhSICOVs49MtmVb6DMUZQebawYru3KkFZeNxLZZvt4HOteU+syAbe++v0N2C/r7YHaw0GVmrVbUNAhlLZ7d6VCZ8jS3VNoBcDYh2NsBsDAk9dq98MbUTfAwKDu60t3n6w8Z9+sC0ZaFAabgPQrvc7W9BXiWoiXCQchUQxBL9+l35TGMsYyGbW7nSsdzFwxb3uD+zy1Y1z99PMuNJqW6VWN5rWjp9HVn733srrtVc4Td/9ZJtnDMm5G9k8M1QdOGFk9GGEkgVNBimG4bKoGflEZKqOd3t7IihJ5jH9bw57e6IRM72cEkUDWY7sa/+HPEzUPZLJOkP6n3mQc8+dVKlixEEV5dIpuydXrvnvMiQE5gTypCsELAXUcsXOZ5SRLqCt6+gZqAqA+gr5AQDmfgJ7koMaj3ScFLjLgHLoW/3kOizG8mmZ9PGDCVgCTDU26VwBTd1fRrOqD+TY9blIzZoFhmRcSd8E4Mqc0YmWRMZXUBSHvssNMxlEgCcFv7xZdHKma54l7wSA0K983s8WGCUlaUiHa52kryVr89fzOaKCmOCC9gHVtBorvwMM5fDNjTjNpWRzbgwwPtHp5fuJuToG4VPQ75xq7zzIBBVsnthD4InrBOhrudM735u5QekVAlk/AQIFMe5Tz5OcSjLHT3qevCJFRoP2jeZAz6hx5OeLzwg7CnBrbfI1jn2d6HJSBZrjSDsFLNlL4TAJZ2bsiVjN2LPCQ+H8CdyaNfJOfZLy/cj+yw0v7SOtuagKdb1zJwJOM1Wox149YTuuq8Ce9nF+Bt05xBPmdJlJ3rkB7hngBCyp6g/MlBsHwpVRNWbW63WP/TYxvlhb/vEsqupGBinw5HNO4DULPAnry+mD81UVT3G/SJRymUKiTzI88/OXywg9t2RYLuv4jgJn3FdyT3iYsy5qC2Xz6ZzmaygjTzJJskqBp/y8a69qHOf7XzJY48Vxdi5T8/MWezkcaY77Ur+4+D7Ot1Nj+1yu5/Nyfo4k4zWnyp7U3zLEmTu3NzJ6PX1XjgDhZs2b9q8C43qWPCtbc8S4sBeh0D0a/2CzlNXulM9Q1CX6D3dqJkdI2ILm9uQ2NaCmQqdeKtl1s21vepfWqzXsrtf1iqdupe7V8HWChdBspcCTn6EUfPb9Uo0kMK+us8KKw4lqz52ZKfAko75WKdtmd3BMokoKl21OoVjYrLSzSyo6+n3bgLNgVWhAhy47IjJCcfY7WVaqAOZv1/HLRJW2WNruZWybh2fbv7zYYTSz1WRqrUbFK2KIWrn8pOqkRb9R6KM7Vun0guav07RtUXIHK7id3pz8D1U5/x/mCzsQXJnObQaVHdWy9YZNOlynYUWn6VXm3viKoMnLzHtFQXm8nE7Mlhsr3H4k0Lzzyvj5YmHPu6XrKs4zsgFM6v0+STnc763fbFr/YmDXtzfWoH9CvWGNbtvq7bbPR7V6sMn7B3v54SfbfniyEhgH2eAUh2WbbOjBFQFzZxJA5jhdeqIia7e8l4LwAtx6OptORO97K7J7+fGeW42aJ3MRnJhuVpFIhm+B65CkuA6GEZdR2OLYGbQR2BceeNqwJ3otK4YwAFzYlv7CzYrTkW8+PNn+ZWIl7Kj9zuabufU73dC12FrYPshikjZbTcfeJSpb+S62DNTu3Z7Ve5dWpk/toGdVxjkb23o+sS09Uydj7xPrdIzLoFU8pOqWxqBvtcsrq14PrXV1bY3+9TExi3njUbHf/NzCZgJtIP6b0YN9/Jd/tdm7t9aAPkr2H32Tjj0rzeqJytBtdOjLUqN5t11TQEqCjNfos8QZrrTb1r26ttrgwmrDS2tdDf2sWDMqUKgOh2qdZ6NirDRb2H62tOmChMS5rZ5JFJxbjevNgmXE5XOJeYiESrAurA3eby35ShZWeD/bZb1q4/LBPqyWbkMs2eYkCZXrwdiTAj7OzpJ8UdiFjIlMxqO/ZXdKEuF97CMFnPQZ+RaUWCKcItwjbK+EZDlaJUs/1TeJ+caDSUkXpB6WjimwzRNWEY6R/nO9UD7pj9wO4HfXe0k95dhN43M5nqjcckep/F6hJ0+JObKpcnsAOYsO5rNy7gojOO4vnfqR57rzOAaqDFnn9CNswNgYf56swt98T45NrYfLozRHOdb0/Zl6LCmQlmMABSNzH2Buv53bBsK80sf6m88xTuFuxpDbSvIB5hn/2kP02GLecvtHaxf79OT4ly2hzzt+T8EuzYVwj/aI5lm4X3tUmMArPlPgWs8ljCCcJHmrAIZkp/b352zjHDcI1+g+wmqOH1JgV3tX49Xf+Rrk50djJbAqSi9hUr7Lunsi+FmfTj2T5ofvoNf4nAJPPB9/M7+LWVTO5YmC2pOOTTdB8Rg470TLqX2ova3n0v01FzqX57gyx1ia3/z/HOe7nZDunduZvn9S4q+woa6bywDtCQWJl6u5P4+CcLqX9HRu57p9k37yZ9Fr6m8rf7jOhnwOyA5+pN+P65oq7WBc0NnI8f9xLmonRi1ek29b1Oghk0KG88xQ48FU5T7l2dj+/Kfv3dfWbjXs8qJvt7dXdg39bbMeNnqtZX/4wx/8X1Q71TxZiuvRL/2qf+Hrr6pP5kz7Q74h3o+K22AOEEtcvBY06Lyuwgx+137DD32+Z3P/jMOejDEGn9sR42M3FpEUKGY59jhrEMmKYX9q7x51RvIj+97N/Gva5/n/jWbIIMk/7WPm3f2rnc7x2bR+fL70n/7jfzgGnnwDpgw6F3JktKxK3kgU4xalPV+sbDSeOhjkoRQFlmHCNbR5YkNTWRAROc+qsBDSPDwVTzoQ+f+5Yj4Xarq+PiNQkB84Ccrzz37uYOQCO/+erq+J1Oe0gXXtyCo6GZYy6HJhpDHiOPHIbhFOAuZhtYy5yR0jvM/9PCBUxMaIzZECCynwxDVeXp6PPZ74vPNdpyzxRqPphkp+sLVefm2n+ovKD3pNdbp9G17d2u3rN/btN7+y11+8sWanb69eRTAmnjnKWn2NrbC6NxUKOi/P+gOs7A9GI2AcJtV2+2gIKtrOfHBPVxirU8WPBIyEFHM4n479YP/04w/2X/7Lf7Y//eFf7f7+g603ZKtUHMwzd7lD7TgPx4h9UOyVoFUr0cStad3OhR+KV9/82l6/ubPXb67t6mpgl8OBB9TIXsMp9TIf+XOjnCYvY39uAk/Mh+/nasUzOnkeeI296igFCp32LgUZlVEkgc81Y4/EuRAwyves71enhFDT91NQV9+XIzRA5KnRqBuxZHbtiAOtbbNeRtNa+OWXczvMVx6EKm22ViYCv9658blZwl++8qxSgh026HkQCsO13Gl6RiPPTNCZcYHbXZA47dnCDafyCmLutW2mC9u9+8Ebx66eR7YaT2y/Xvl4JsupTZZz2zeqvkfdUVA6eM8jAk/9essDT9X1/0vXm/zKtm1nXiOqFXXs2MXZp7j33Puq9LMxTkgEKdExgg4S/AU0Mpv8CSmEhGhBL7u0EUj0aGEQ0ABlkum0n0nzcJJ+9nv2u+9W555iV1FXK2Kh35jzixgnfPNIR3vvKNaaaxZjfKP6xs6zDqgwclBFxibGORmQNOs91G0w7LnB5UoGo2RX2hpqk0PpxjcGohuzbqVDRwmXZeXjGlxdpcDT5YXZsG/16wtr9gqr3j/a7os3tvnNt4mqg8q9TDNHFiCBE696aiS6MpLsocOAj5+gE9m73ny6nmnicuZG2hsJzDvwGl1b53Jkh07b+x0xvy2c3ZvS77sjA45s4D7gnr4e0Id0bd1rOh1I1Sq8zwfruvjmW5v/+iun/Nvt1x544nhSjjwrNx7EIkESSj85sDmnXmWGgQqG2O2t3Wo4vR5Z8XWcLqOh9Z4/s97tjXVGF1bVGrZerG01W1nr179y/vjHb76y+XffeRNlnvFgTTey1+U8yXuMYgx6MjKznKC587Ze2AbDt9W0VbNuj9utTau97cjorVd2v9m5npHS2oeyX+SN+p9If8hhJxkFNz/nWI5LgoC6ltOS0UUqBG7idZKOOtFAnb/H35L/EfjFz8lpE4GVdIkbDfWWjUYj37ucAwEOGSYCinou7ZujTsiB6aQfVPlxaggux+i57jvqy5wxzPeVRHEO/vmuHO0yFvQasl9ZMrqG3pPDVwaTgE2Szyk4grEtYykGnlymOJ2YAgSJy5nXYoZQDPzJ+OU6Avys7/cBc+lpgeiTPI7oA58Ezo8IrnMkI/M/y9GO/HKnYG4QLGNW6xeBN+NXU0/Gj+7gv+ZFvzMS8JPo2BIWOWEm9m+jmTKQfa5wkpwFntbrBNzlDBZI1FqIRjDJcDUyTQkwciRoP2uPa664bgw86XPfZyB93zWk66JTOzoB0vMnR2Naw5QFq55bjG9L1RcZ636G03mlEk2YaksD+rxnZFihc5MBwDX/JrWmns/nOydYaO/FPeoypZF6aEmGaD5kBHF91vA0NxpjctQgH+J5O8q5jCkP6P/g/JGDNZ2NRP0KTKDaKeG8E+UeY5GzRoa1Jwy12258MW+6P3sX40nZy4zJn6+WnD8uq/JayPHhsq9C3qdkMv5xHvisY4jcH01nTLgoGt+al/PzdzSesuPv+xxjHkjITgEZOh8ZN/lMxD2V9scpES42R45jkS0Q5XvcF5IS2EUaW5T70bFAVaeeR9he2I/AtYI/ceySf0eHe75hlOOyTbRWnHHW043i7HTRZ6Ie07NJp8hQ5jPcT2stGSFbRDo0yjTsRZz5HlQic76Zqvv9vlVy/qovmc97qOAniWiDbVhLyYUEZXE8P+sP7LPLW7vq9e2m0/GKJwWeSGZT4ImmUIy3A/VJzuRsZvvEDeENiVWctxMFK4EnzRevg9MI9lCZ5QGDRqIzqu2JmpntmyQGXVpzQL/Lwmrdvlc8gUlJSqgPU6BVeyphn/S332fD8x9s6xj40atlavRNni2cZWCznqUeTgds6UT5dmg3rTkaep+pRn/o1d/7QQpGgYUIYjQ3B8drh3bDcSJJXs5YgNN+OnEcDw7dDC/8Ou1xHy+UraH3m86stthYc7O3OZRmBK6R95u1B6HK1coO9GMFi+03vq7sp+0q0XO7LsuMFJft1BtqMBpZfzyyTn9g/YuRtTop6NnomK0/PNn2uw9mTzPvkwR9+AHM2qjbbLl0GmvfYzlAm/kzfB6p5pf/gAQkr6LEye0Hl2BIwxOc1OeA4CHBTgI+e3AuCZFZbu02MDMkukfXtQSCOrlvrdWtVVJ1V9ieKo+rkTVuxzYcP7dVHXxKgG9r1ePM6pOVB/a8mhBWQe+T2vNeWpwCL0Lqtr2XbLkuvXqH/9Vhn/oJ0Zd1MHIc3xsMPeH04e69TR/vbA/14mzq56BeVbbc7T3whJ3GvHfoYXV5acWza68w6l6+TAlYme6eYInbO97/t259IqHce3JvD3/9K5u/+dYK5mG58XnA/hd25GyyDi4vszOJijp3FkYfBzZvu5sqHgkmkVBHAKHTs9bwwgrGd5Ger+oMnWKv0+s4U0U5m9p+OjObLNxuWE8ebb/b2nYzsz1ZzqyNJzESi61bp6j5fm/RSxx/QG3vCXrOPrHd2WZvNqffWbth02bd3qyXNsG/0KC7Wy1V9wWM6tRJueKYfUdVGWtyxEc5+OPYIPTPkGxmT8thhxNvNk0N5YUxhaGFacF3UX+6zZyTENiXBBYkj/AP+dgCHSsVx3JM8l35OiSzSWKWI1JjlJ5iLCt6K4ceOKd7Zdydqbb1mYjFk08lyWbpTemlEyZL+Ev2gWwBPuf997YpWexobwQ95nvU2WdS8F54T+PnWtJj8g1pr2q88mPJDlCQR7rsfO65j/QTGIVxCgvK3hNG5nUlzUXdH+dT8xKz/KOtBH7QGLTHtFe4Dvic+zIHspOUiJy+d6IRk10l21D7Ts+j60YcofmSztfYNZ/OCpGTvrU3hVWkU92uCLZXtLPOcUXUg8J70f7j8wo8xcCVxilfqvYDeyhib60N1xHjhnx/snO4r5z4sjGi/XN+Pc2bbMK4V9ERcc6if4E1w4eh59T+jQFS+fWEESL2TfZvSrzUOM8xoJIu4301V1xL70cZ8JEcyAkZEV/z2WPiRb5/sk+TT5rAE8/E3GMX6MxH/4DGGwNPwsTxvNMDVzhS55z1kpyJPgLNn2x3Px+rj+dfslt7FN8WtrQwdLyGaNqpnJVNQuAJditwMv2nfvmXf+WtPKDXGw6g4ru157c31oP6uYtvrbA/+7P/z7765utU5Y6dRfIL+qcs7aI38seGEYt/7EmxDOg5JIuOVcMkeOcgWadz8v3KJ857okd0d/oZ44QwOp+jahfGgeMZzgUHbhfB7NRIwXf813xefgf2AHMvlp24xrq+n09PsDr1mNZ+1Z7FFudfPIPc2/fRen30Z8kW1Wdr//Hv/13Qh3/ZFWJWbj5pOGt3DZvMps5BDQ0U1Qkx8HS+8c8FyHDY96wdd4JjkISKJ8pIpSh0uPkZH07CUBtV19cGi0atNv75YdYknSuP4yT8KxQj77MZFOnXHMWNIMWnQ3kuALg3C8D7RZFoIFRK7UK2TBQkSbknEKFqOTYFPZ4k2GTAquKJBaaaRc5UN74zNQobl8aV2kQK9kko8gy+xjhvoDsiP7BeWH9w4YGnn/z4t+3155/Zze1L++TV69RPx4V99+hs3Wx21oHKqNV0ZzJCmOdlw5Od6DQIwVmhzakgDU4OeuEA4AQcuAeHQwKJYAlNVv/ln/8L+/nP/7m9ffON7Q/Ae7JxTwFNd5TtTtVxBOAEot35WuF861qn3bfR8Mpubm7t6vLabl7/xF68fGbPbkc2HHRc2Pi+WCcanPkmVffxj+diXkeDgc8FSrvV7fjhREATeMIZJEVNNQHAnWdT4IlxCqQwV1ApRWezjP7jPg+NJSXso2BnT8iR7c6fnOJ0NK4xoO1g63Jt29XSOdebVKRBewM10OPEysXK6Q/qGzi1M6VFu+XNlDdQeXQ61hj1rAnVXg+qkcLXHEF6IPMy81NT9bNeTLx6imvTwLj29hu/9ozme/ePqd/UobT5ZmHT1cIDT+oxQWFTL1Q80T+qoOKPCiSyNTGSMN5otos82m7ssDpYb9B1ueWAol7ZlibAu9LLZTGsoN/wAp9WMlw7zZZz3K/nK2uPBtZ4dm11qDkwmF/eWOuiZ4eHiW2/eGOP/8+fe7YdBow7+rZrW+22dsCh0SlsPp94c2GCoFT54cmEfqVFXzQoPjwHMzlQG/D1uxO18uxaDzh+9rk3RN4UNYNurj0c26Dbt+16Z8vpzDo7s6poWGcwdEoZmmfTSPfeStt2m/by9qVnDG8XM5t//camf/0bKycT25Yrz/ZskyW72/nv64rAE32kpEwa/lzlamNdKN+KjmdZbsq1XQ4v7dNPP7Xu60+sbDaseXVho1evrD0aubN3u9i44df5iz+3xdOD3X3xhZVPTzbs9twxM6MfwZby9dRQGAPVG0FiXBHQJNuZRotW2BIqEKgQux2bWWXTQ2mLil4LB1tAx5qzEF1H5EapDp6ozCO4HbiZBfol66leU5VTApwpKOGKH6d0ri6NxkR0zAncCxDrDMrZKP0UwdT5e9Eg0FiPOqpKfSo8CQF53057JMmGnssYPYuAsfSQP0/W3VHvar8luRC1Yvo9Pit7Wzo0Gj8CunxeCQPRAD0+LxRFZ4a3gK2c3MpC4r6eJZqdm8koT2XyAqdRx7rzNnOcR8Of30XBoXXh+zICuT6/+zrXE8WrHKN6ft6TU/n7cMPxNQLV9NrIzmoylCRbyeIlqKk+ilBPKotSY5HuFpDkWfldfa9IYEAPKkFEoG0ymThYBCgLfKZ5ClXiOfDkFZXZoY4O1HxSUU5GpeZLRrRAuhsX3cDhnan2yHJ1fZqDCdI3Mp5O1z/Nyzl+0/zJQSIjNoJmfScGnmSMybCQ0zA5cjOFXTsF37jWfLH285O+l4x06AsYP8+72aRA+Kn/I0ZPCkYlXXtyGkX9KsexMgYdl2WnnO7tTosQeOKaAvJuFEABQcIBhQY5eIaOY+8lJwLVecmwjpiS7x6BPPR5Xn2Rk09CTwhoiHHay+BO2CJVPyUjkufkfmm+hLHYe9AEy6hnPIwV40nZn1wL+dzt9I80NpIPMtz5HhWlkq/cg8CTvotveHw5+sjxxnPqLGoetK+0H/Q315E81E+NT8/CfMsJIdmhRB7m0DFanm/JRdkDPA89NCKe0jxr/0q+a3302dP+ThQecjBEWX9y1p0S04Td033A4O2jfI04Tg4xOS4VgIpJStITvMecumM693RVAFTXjDpBa8Bn+LwMZc2p5kdnSDaDxqDz70FzcGSoxmevHh0pldmcfi4N8FGSUTi7j06CqrLRxWUOnqbzQOLKVadrn4yubdzt2Q9vbmwE9W+jSP0/cVJmqj0IDHgWKp7k8Kz2Sb7ybzaZ26CFUZ4cD2lOkxPNz3MtVc5TpUMPmdT3J/W6IRi0W5dW9Nv+/p5ekL2uO9ahGyZAhC1UDRNNlP7FIJs7yVZbtxsIPGyeplZBP/wwsfXdg+Pt2mFn2+Xaq/d5DiPLn8S+Yde6JPt1CHg1rRr3rDkeWEVm7Hxpbc5WMbBFOwWwF7OZrWEbIKgDvQoVTMia8Y1VZAV3U6WYB09mC2vMN9balja7fzScQ5SGEnjazgg8La0Em1E9Bc4kcW2dHEispVgdSLi77XRsvlwaTayvbq496ARTAvYBCWZVa2/7p4XVJ3NrLzbOYIC9uasfvAILx547pKCcIlkNFgwcKfSZ9eTXRI/MHJPdzpopQEXgiR6x3qt2R4Vl5a0CSAgjMYw+XS7jsU9zYg89wKjqYZ1cPrcaqSKmrKxV1qzT6CRK6WdjK15eW3twZZum2b5IPbb2909We5on5ojN1joXycZmj3WHo5Ro2Wr6/1qrsMbKbHJ/Z9vVzDowR3QKp9SGXYH13a/21mw17O79O5s9fPDA024+tWK39/5LFYl+2OfMU90cf7dvrq334qVdPH9uy0bf548eaU4pR8CQHmXYJJ22tZdbWz1SpfXBFm++ts27t1Zfb73vLmeFe8h3IduRxDw5i1O5WDpnsA0cHaBu/6UKsRQMqWyzq6zW7XlQrdaHmr1vB3pUN83a/Y4njGymE1t8uLMtdHrzpY13Na/arbcOtq02tiLbnuqzoucth8v9xhqrnRVQ0mJz1+gBmxIIS5J1DnWb77a27DRt1mzYm83SnhgrzkZkLFWAtUQz68HonLziOIyKLHooH+2hVHUnGc6Tay5kt/NTONgnpkpYVO/rPclmyR13BGbsK1nt/ely9V26bnKmk+jkthFVX02CmkqsSXaksJnr7d36iB0UBJCucv/QNulH4SrJPsmsopZ0P3/rM9oPCeMnvCJscwx45WAUn5H/Stn04Flec/9SLeEmjc2nLMhL/AfSk4xNY3BZo4C0B8ASZpN+5nMaZ8RcPLvonbxCM9OjCVPIvyJ85jZGqCg7D2Cd6LpOzBHntpHWmu96MCTPiXSSbFLZOCdcABbKvqVMNyjMw3dTMltixOG/7A7ZUdpPOqsKisr+FJ6V7SIdpfkXzjy3nzXXXJex65n0u/ZgxE1a16PuD/S7fE54hO8q8KRqcq2B5jGOT/hHGJcxxOoNfNNxf2uO9KzR+c81uLcCEryn70ZcGu0kdLfLvu+hyeQe+CCO2Dzbt1oXYVPNjWSBsJj2sM4zz31+Vhxj51Yi+p4wqdbj+3wTGpP0q86wsGJ8HuaDsSl5Df8043B8l2WD7i2MrbHizz9f+4ihYQvRdyNG1npqfZkL4Ut+dwYkxtDqfBSY49rcW4EzqPb0ee177V+w//X1tdt7/M7r9Hj6wQ9+4N95eLyz33zxjc3nU++H2e0U9uzZjQeeikbdbeNNWbef//zn9uH+wTGO7wX0ZvZhdRop0W4+mXgrIooZIutFtGFIGnVMGKj2InW/76dciS1bU7a//tazH+WhF4Ak+9DnPft/OVswcXE+kk2c/LqSh3wWee0++GxbnvzlSQe6/M1Jj9qXWmved5lafdwqIT3fqe+W/N6S0fp+7d//d/92pU05Gl74As0BBONxAuiV2Qpn5GZn211pyzX/N8lpRxnX+qTYZFxrU7qzqHZqSocRzkYG/GsTelXVMVsyKbh4KBhbpNiRAtG9jqDpLONbAgXnr5SZnGXRuSHHhiZWQkAHY7WCKiuBrPh8uj4Zpow5/SFmBa4AACAASURBVJ3pgiw5bXxxDkmxKRuajekbNS84OfcsjiupfKAkzHz+iJlkRySOFTfOc0WUK0/K0APf5xE0hQwSOXG0LlEBMe4U/DPb4aRqNG0wurKXLz6zn/7W79rnP/ktd1LghB6NEp8lgP8o7HP2mBQ619az+2cjcM3NObkf8+FOVRrltpsJLFjNLi6G1ut2vX8Mhuhm8mS/+MUv7E/+5I/t62++dDIFZbHj+FttUsmgZ387YOZwgyeTM4dMtBrVHM229XsXNr58ZsMBzbWvbXx1bT/66Su7vro6UrbQ50ZKiKETFZcDVcazhK8UuhSpDpUD3Hz4CLzKaSpnghw4DmCoisrAUDQsZD5pTaPjWALitB+oqKo5j6vG4s2XVRWSecVRJFTOkO13oNH8aoOVZxWvLee2m6aGubXF2g6rjRusUCykIEHbMyarTtv27ZYVVyOr0zeEvQkFWpn7Zng10d6gRiR4ccAwW66t9uHBNo8Ptn18tM3dB5uT1UefoUbNFvT4WS/TOmMQ7w/W67btZnhhffrvAPxxomFwOgjaOk0IQTMqtjDYt5nKzvtXwClPwCc78nSm21Xdg2AYo93LlI1Jdii8+OtO2wbjayuuLq26vrTNoG3tbtv60OS9+WCrP/9rm02enFcfPnACpQ4gLPHOw6m6rkGHd3DKlAGGSG4ovzqU1sEZSSYhWXXWtAPBPYKVt2M7DMkQfG7t8dAqDLOrsRusmx1O07YHmtqbteGERsF7BSPOReqJej0PepZ7qlDn1oBO48MHe/cv/9zmb99aVedzW2tY1xYEdqC3q1UpA1nUJmQLk13RbHnPgBaJk1AF5uAZTtebH/zQ6hd9a95eWe/Vc+vfXHpW/fpxbuVibZ2vv7Jvv/zKJu/vrE0GcQZK0G+mdUvgjLlCvhEAROa78wGHyW5jFeXg9YZtMJSsZlOrvFHwhqA9PiBjr2wSbU92bCLXnS6zaLp+UgKDBydzmThAYQIdYDZ8otFzOl8fU9VF2eiyNlPD8bpATzTsjkZ5rvSSLBdAllGj7+j6MlJIFBBdlDLwJGcELAWmz0G9AH2UCwJfAgCApyPoaKReG6yfDE191x1x2bEu/StnrwBRNFCPc5Gp/iRzkG1KGuDzOMcFeDQX0q2MUcE2gCafF0e7nKGjwdD1BGOS3JShwrjQE9LPZA77HNVO8lNGBvMiQ1BGUHTiyljU2IRDuIcMiQj4T72hklEiIMj9hTM0Tt2H76cElFR1x+f4yTxjJDNW0WPJaFbF+AnwJceqnOYC7PzUOMEWzC2fw9kjZwlBBMcMBO0zhTGOAX2Paql0vZQRdz7fMnC0H/0nFaiZQ5xry7iSca4157v8i2vn+ypXLAt3CWfxfeFSOb4x0nm93Qk40RNKkgHJNSLA9sATWfrZgSGwfATp+UxLXwjHxecQTk06N1XKgD/0j8/KuBUOEE6Uk4Zn1t7RvGgOycbTuPmMnFh8V9my0eCMhrWfM++hmZrCk9DAP6c1yokYclgIH/A6r1FlCRaF5lP7hc9wnoRV3WjKzX294iFzmOsccS8qUKhC1d7wfrAZf/B7o5Yqo+McaN9HbC/nCu8pyxmdfh6c0vxpDWU7CBPpnAujSUYKn2pttReT0zQlMEl2Sc4ejaQcROS7ogaRvomBXuE4GYd8RtmYOufch/mVYYfhJkfHueMo2jhRj0gXSQbzE7nJvPE/Bp+QU8iV5BwPlaA52B/3vuY6BoKp6tE40t469TrwpLx2MqYZH/jS920rOeD8PJA04sGp5MgAUx/1KvKf5BFokKEj222tV2/ZJ6OxvRyOvcrp+c3YinrdhkXHK+DbrWwrEDSkQoJAUbDNhNUZkyf8UdHfKhI9MpUjjKPZsiaO7LJKlSzisLdkq1HNLz1ardapUp4emONLaw0HtkHmdLo2vr424BzjJ5gAPuEBvUrSsXfpSUrYyczzZrmw2nJrjenSlm/vbf7u3ga1rfUJPm/B4wdP9gKrUV01fnZtm0HPmlSLDAe27xZW1uh9AMVw6n9Y3ydGC+0r1l9r5Pp61PXeoH3G2xvYHio4+rqA4RZLK+jptpjZbrW0PRh5kVgJwO/Qc5NkxDUTK8Haaayb2FX1lMBVL7fW73as2+4YtIVMFVTWMD243bsrrQ8FO8GO2dKaRKO9yjrtx1l2YKgqRZnEYEPWZVaurFVvOUYFa1Pxzzqyb+i3gD3gfT9x3NL3B5mY6RhpAA6F9G61cfpnkuGoHnInVLX3ANnddmWt3KurTTV8u2d1AicXY6c5JOGLgN+h20jVYPdTq08XtpstbMNc12vWG13Y4PbWav2BlQRZByNP0r27f7DLooM3ydaLJ9uXa+9HS0Ubgc7WYGDFoWbzhyeb3b23ybv3Nrv/YHSjbRM0q8AHZtU2JbMReN2Tdd0t7OLVrV3CRvDqR6nnWNG2HdWpmcrVasi00p/t8PRk5Zu3Vr751jYEfWYpmdIDrUUtUVhCDY4LS9TMMF6AUdalB27Y1wSe2MfY6zBJuP6pGu6DqDfaVqsl28XpgzyBs7Lu1QuzomGHVt1pyrfLhc3evrfDZG49KhEtORhdTuegT2JGTLhxX688oTP5eVKCtJIbHP+RBAdNd72ySdPswXb2ZjaxebW3otNzWnbJcWET6XnuS0C100/Jva6Xcs9p1yu8lnsdenA06zVV3MdqAOkMJRgpuXY0HAf/zUn2ySfAPPFZOV0ZqwIVjFfYRphVuFN4mDU+r4I/2TDEkxNujhheuk9YQPJeOlW2QcKFCeswlohr5XdjDmQn8BlhWznLGS+/y+eW/H8Js0XHeRyD5oZxxIrwRE2VkjxkKxwdsKF3iWwt2W7Cfa6jQhBBmJnnk7M4zi/vK2Cp+/BatAN0j4h3z/eb/paujTiY6/EssgfjPGj9tfayLTRuzY+ClOlspPmJ2EHPr3UU1vHqjHLncoz7gyGwq2XnocOgwxcO43vRbjzaEPm86nzF50P/UR17xF2HU39650zKvdqET4+6WP7LnDSl8yVbXusgm1mYgrlS8h/YC2wb5yQ69oWH5K+TfRbPurPgZuzkeCtWhdL/ib7cOalFY5eNozFF20d7Qba2zkP0SUeM6/I2J+1EXCZ9f257yVbQXmeOJSsYj4JM2vM6s9yH6js+o+R7zWO0qXRdxhhtOeH/I7bLNoGC0XF9hV91LclT5kJ7Srgdv260H/g9/qNSXVX+PNtJ9iVblsSoEdS/ntC7t7/14x/azc2Vy6S3372x3/zmy2NQCp1LIqj6QLHvZ6uN/eVf/srxjyfMVSd//mAwOibtxv2pMeqZFYCULJMcTfrkFDTSGdl6i4C6DemxHqgwdd14RuK8outcJ+e+TIyf86XzzGejXc98EZyK19UZly6QL0VnyHFs7kmnM6j9yt98X/qM17Extbe1f13f/4f/3r9daSK6HTXjYjH7vmHXZGTkTMrVmoyUvW0orYaKDE7mHHiRERSNNn/NUgDAlQmg0R10oZ9DaLwrABIFmBwrei8arTLGtNnipB3BTM6okoKQUIyC+fsUlcAJGcNRIeuzcnZRTXNSKGmzQ19zfJZ9cjaxyHxOZckqcRWVmgOfnImnhnV+sJ3EK/1TP4zYM4CeRRofYzsPPEmIxsMq5Suh5g6GdmGpjw4JRx17dvPKfue3f88++cGPvDTxs88+syu4pd2Jk7LRXMjRjDcDp3joJSxw0AuEaOPLieGKlfvSRLnTdcWHIwbRssAY2u3sy7/8C/vDP/wn9ld//UvP3l6vl14xlhwqie7R190FFNF39lmaf7LQWm2qqdruQBkOL+zy6tbG40u7vIZa79Yunw1sfHFxdEqqN5ILZOjk6ilKfO6klLOCfXQOHOVE4z2eRwdUSkGOMFfi+Sz44awlxY6D6yTIUkZBFLgSPL6XaVuVGyC6AIiN4DDMMpUWmcnQJ1QYowSdqELcldYqN7afrzwLcj9ZOB0elWQ4FKBkI+BcDHoeeKr6bWtfXlh90Ld90fKMwlYtOSagtPAA12ZtjX3pBi4ZmM0Pj7Z+erDlu/e2/vDeK6KQJ1TfzNcb2xCsohoHY7fce9bBZW9gvUbh2XgdMuvIHgRYeqPcvfczgqaEhrtNAm8oQapyGqm01M8DzgVvULizTlX3YBsgC6ONyBp/k3FaXYw88NQcj82eXdlu2LFmu2W93cFmb95b/ddvbAOlBmvpDs4U4KTy6WHyZDWEMM5DuND3pfUOdetBPVQdvL/RuH/hQZMd2QYALbJsBwNrvbyyxuWFrdtDGz2/sSZ9m+CEJ+pX4eAaOIVI/WnmhhdVCARyVtAI4iQbDKxNw+nN1u7u3lu1Wpg9TOzpl7+yp6+/9LOyq+2t2ejakr5a0L1QDebOl3Q+HPhTHtxMVHttqoeqmhXMO4ZovWG94YU1Lvp2GA+scTW0/vV1OnurNP+tb7+2+7fvbUrTa0tBLM6OmkGjQNETTv/BU2DYEeTORuaC5s/QqdEPika1h8om1cGbWhN42kLPV5nvE3cA1VKgHF5eznq/0/b9JAWswJPLTjIZXZr8zfMjAIjijzpLcu0kcxPwkWwVYJQs07Ulg3W2lVml7GvpCz4vIOpnvjrx+Ub5LTku4BbBhu4l4BaBg8CgxqfqWenfpFtPFUYCDTKsGKdkmxzqev6PEgrkHMg4UMZNNIok93UdyT/pae6ligQZBKpkkrGlag89o4wD32ObzUc0JFTE+BgPKeNGuv4IokK2pRyL0WiIQFrzzV7n92j0as5S5t2JOiXuEz2r9ouCOHIKCi8x3pghx99y/AM80YMKKKRr5SSVw8FWy9QcmWeQESV9JAAvmkA3UHIvlHXOXncngVNR5SqA3E+A/SFjhc/wnDGIon3KMzrdZQ5YRgyo+dezaU+dGxGRykJnUtiLv925nTNuhcWoQOOfg+hWqhiK+08BAF+PMveXy4EY7XMfe2gGHbFLxEpRNijxR33DuL6MM8lT7WN9T3hVe0PPr/t738LQn0DgnbHJea99LAwrJxWfbWbDV8/P/lJgSHOXziHrnIJk/FegR9WWGh8BTxkqfp/cQ0sGRdzXvue8gXk6I27UQo+VK4xICoLujM/xLNpnzBnj5XkYh34X1j9WmOdM32SgpYQPzWvEQOfyT442rbXO67kcl1yKe4fPSD5rH+p7enaNx+VFpv6KayTZq7WX44a/FbDSNQieKFnhpJMyTVuujpeTLuHJVM3DmLhuDNIl58HJkev4Olezaa/LCIw6MeojPavmmufT/H6vnZSr+XzfZqNUdHuuw5yCOe0B/4z3I0sBVqoJpstFev42QdStY7KromOvx9d22R3Ys4uB9YrCk5FwdtM1zK/liXpQkacgvmwafueZubcH4bz5Gf09Ez2X2561utWhJ6V/WXGigSJklNbFPKDu+Nx7G9etIvAxHFoPauZOxw71llduF92R1ajGb0LxdjjSAqfAU6rKBpOy9sfA03xjm/cPtrh/tHaZKPEIzPB5kqeoSic4Mbga266fAk+10cCqbttKPuuV9dAuM7RTxrX6A8pZ7YE/AkBQr1M1sa88qNQr2k6pfH93Zy2StzYrf92rsqDsW6+8Z+lmvXLc6o7NxdK2G6i6d1YnuEiCFUEWSxVEnXaRf7Y8sEetkp+rVsPtKKjdNvOZB35kY5FhvVJ1Z062c0pmbJicpLCstr5OVMp50LLK/V59PXPFPnsMDFlQWtM2Kzqe2Ib5Q+CJhLCKZFl6eXglydIOBJ7abZvUSbQya+4P1qjqVoMubnxlxe2t9ytqwgLQb1tZmG0XCyvp0fU4s4pg1sH54Jz+7vr1p1YfDG2xP1hnOLai3bNHqMXncyuqvW3XCyvXM6+etqJpB/Z8t+1rsprNbf7hzibv39l6MnHK8SLrOKhMoRavbatEiUhQd9i37tWFdUYD6776kRXdgdV70G63/D9Jg/VG6olYEiS7/2DbN9/Z4f0Hs+nM9jnpc7lZW9HHhqt7IBb7RL2U3BfA2SlF43tKaHR5zryStEo/yKphTXxHVM8QifW+xgQJYZpoezC1omKM2iZo9bAxCXoatkFKXHZbLSchE3SUnqSLqAdT24XtD5XbFe5HgvmCwOahZiUtB+oHDzxN6wd7t17YHNr1Tteq4J+SDpFcd7ucTRJ6PCGvhGNwWhJ4ig3S2dPCjsLy0kkR40s/oT/1u+4v2cv45eSV/DrORWBGkQ+HcQmPKpFAVdNc0/14OQGXe0KBCMuOMIWYC3QP6VvuHTGc9GF6LTGSKHikJCDpB7e91WM6/y7/h2wB/j75y9L8Jdv81JtGOlrvCetIX/K3nKZ8VwlrEbdxDY1d14v2jDCXHOnCH3Ee+F3rJaykdZONGe0JZKzvo4wbYuBI19Xnj3si29+yNbWnYsBIz8V6u8M7/4uflX6PdmO0ebQnhJ/PcY7PEUkfeU87xlunCiyfB2SifC/Zt8h3hDF5LmEcPYvOgs6vtyQIhQUezMrU1CR5E9iK/zRX+r7O47kNp7lENgjbgIdkM/BTNpcSwriG1lT7S7aDB5rzc8dnQQYyP7wmeyL5FtP8EHgSljt/dn1O+1xyRedNe03XFv6LeFXnXGupZ+Vv9prYofS3sJyuRUJIDG5pD/MzYsXkw0zJbl6Z6sUmSTZLXkX87Ng/Y8vvey7Jxu/zP8c1ZgyJjSLJA8dcosalIr/dO8oJyYZ41kj2kTzWnpCs4e/5YuE0ejwX7FK/+zs/9Z7wJNi9f/fWvv7m2yPbSLtTeKDk+fPnHpxiXe4eJvbFF18egy0OX7LvgcRn2TpHvJwr/SKWl+0suyzahlTNcx/mX7JEPgLZ3pp/fS+eF50/t/fR4wSdcyGCJ7TlfplRNkpeMS6vFg+9yeJc+l5rZv/qWQ9urZNiR9KpkrHSC/F1+QB8v//+3/3dil8UmdrC/5tpZQgwEGQi7QYKj/li6YEnEq6oeMJZDIiPBmE0AhOADNnVmWZPgScX6KFHhQ6cDHEZjtrk0bBS+bEE/blQ1+KQ8RqdPUcBkgVp3PDxPY0lVp9oA8SDmOhs1JAyZ4230gZwZUm2Uub5lRBhzHIKtDBYcqagsrzYLNoAUGu5gev/Mx/zRw3BU/ZvPPzRcJaA1ZrqQEgYaq4JPOGoxelk9cKe335qv/ev/x17+dkPjoGn6+tnOTszrTn/MTLkYNScR8GJtaCMdcbIZ0WX4k5GggDQovV6dnl54cGRlF238kqPn/3j/9P+6I//0B4fH20wIKtz4XsqZXIu3YkNuEtr17J9ybiwP7p+zYvxCw9o8X84GnuG78XFpY2vr7wMs1E0vMKKfx4czNFihARZggjhCCjlPIiOtBh4ioZ7AgGn5qFSRDIM/WDnwJMruxx4Ui+v9P2Pe8xo/Y4/66mnlpQfD388RznzMtEH5D4NGG84olYbz/Zq0ftptrRqvnbu7e1k5gEeBxWHnTWqhlfrYAgTcGpdjqwa9KxOA+R+3zmaCTqlJnZrK3cbqPc9q3L+NLHO48K2T482/eZrW7x/S2qRbcqNTddrp2GhUazT123Wbni3i6aN2l3r0Oj+cPDAgoAAgR0oSci4bEC/QT+iZi31Qcr96Wj+R3AD/m4X9LWDtenlsyJovrEd7Z2cM31vBUrk8sJ6F1fWuqSf0Y3taSrcrFtzsbbp12+t9fYxAY7cy4xz4vywy6W9f/vO2vO1Nx/et5Nx3PbrJq8A9JP0scORQOCHfjHdds+aw57Vb8bWvB7ZYXhtF7c3Prcb74GE86Jh/XbPFQh8/Bj9CSQWtsUpjEEw7DmHvG1W9vT0YNVqZbXHJ5v+5a9t8uVXtlnNbVvt7NBo26qk9ung/wm+HQ0tHB3QkzSaHnjqZEMeZw1/o5SgdKG3V208tM7N2HrXl+4UoILMHUp3DzYjS57eBVBLNhONntPrlTvbZzmBnHenAk6cEHgiUxj3ZlmZLQ+VzarKng57p9pbWWW7VsODbWRyEnhial2+OZct7DFUVSZQ6DrA/8wVAFS4QaNzrBhNEioCRZU/y6kWjUopeq7HeeecIwtEUaVKXClygeUIjPg8f0sHRQDJdQkGCPAKpEUFLZ2k55Nsl07QPaXw9beMP0rdFTT3ZBEH2KrQJYCaMhAFFCI44ndlUJ/r5CNIptAxV/l8nwGrZxfA11nm+wJWMoz1fclQH1Mu9RZwikBGRtgJc+Rqi9ycOd5bz6e9EIGzHPky0KTPGKvWGhAuZ71AdUoe+TiwKSOQ72rt4/pGIM9n1NeLsXI9dKOCUcmxTA+BJAP5D9j184Us2+ZeDtmQFeaI84eu9H1GwkgtZT8ReGIc7lChR13e34DqtBcSuNb3GBNzEjPvBDy9v0T+p70az5gqeBS0jNjJz8kuVYtFZ6nmTrhI90Uv+vo3UyDYAT398ELFma6j8yD9qjMZwbvOfDRUzgNkMkiz5EgOMW83kTCXjDftaxkQWnMZHRqPXtcaJcdRSr5RsFV7VU4T6XMZZBEXU2UcHR8R8LsOd2wqutcTLuU7/BfntxxKyiBlPDwLVXDCisKQ2mdcm2SMc/mrM+a9bhDsoe+rcONxT2ajS/uNn+fnUd/R3tH5kxEe8e+5oSN5qHOns80zCJdrzo56I/Tg0LrqPe0HvY5O17xEWSx5xxxSXSZZJx0ieSqqCj2Dzo6wIhm7jF37SBnk/J2ompJTSmdGThbpEl4/2XMxie3jal7ZcNJ/WgccmVrv6EA56iOvyjj1hXHjOdPful7IyYnSf06JljOz4aYnm86dyeCram+22tp1u2s/vHluV4OR3Qx61mk2PfA07PU98ORzpUSt4GjVfpAzwJMFwB84Bj1YlaomwFVgtWbVsKp9mhOotcErBGldjlPxj74kyNFoWov+RdgMna5tM2Vxe3xtdZLlcODhhFI/SjB5pofS2aZCn0Sl+nJr5cPMlk8Tq54ePDCyW6w8KOeJici3Zt0DCxU0olQ8XQzNBl0rm4Un39SofAHLZ/3DGkS7UnsGWkJAkweoqXTeldYFk5i5fdWcLTxZDGwNdl9Pp7ajwni7ts1q6RjSnVDLle0ILK82HrxplZUHDoZUgkHrQk8E6N0JfCMgwa4wPzQI6NTssFr5M3IfX2dPmqvb1uqOFR3XgA9xlORqPOa9JJgH3EOGeX8wGiTXvRe195ndV7ar9h58aBA0uhhbMeibUeWGbFlvrIczZr22JX1mZzOvuoHjvtVs2oQgCRiYpIt9zWpF1xo3N1a8emltkqxaHQ867RuV96/dvb+37d1T6vlKpduusq5XPD13DL9rta0gy7fV8f46m6cP1oDiej6zzezBe+ESiGkQiC/aTpMNreHi7tEmd++8dxSf4Wgkx/XWK5JKEr2gtobusZvsr86wb53b11b0+l6dVev3U8+qNvudeSxt+/bO9k9Ptn33zvbvP9hhNvVqtmQnp4onbCr2IP1epcNzbNOpw93h59VmntZ5ZOlwx2Or69STze7Qg6IeKPCEypqvNWsOHRJ9aHcH3qO3wNafk3vSuiHhmmS3OT7hjGTs5XOzXnmC6oH1hHYQdgSnZKTKsPBkvUm1twcr7am+t6dy64EnEtrcbAu0X1GHud6E+vOQAiOOg/LvvLeiCj83SFcgW7IW2cZ3YjBEODbqa/UoOeLlQCvt9w+MMJJf0Q5QwpPW5RwrY9djwxztH+eUT/gt9Wc60exJ90n3SzdEf5GwtPQogSd0kOt6VdpnJ6mwjO4nnaXADroq0k7puXR/4btoZ0Vdruse7ZfMeqDAE+8LtwhzxJ/MQfTvneyEzByUZaYSUOREFS5UEpzwrXS6nltroddjIC3q3KjbdS2tp+4VMYiuI0e7dLzWWDpa/kTtXWHiuI/Ap8LPmudoS9KbnYokrsl9kZe874lCnJ98JrWmEWtIx8T9FOffMTe+oBxIllNcz0PwGtkv/Br3gTC5AlNx7eI9pPcYl8uQXJ0uLK2Kc+4Z50V4UOdS+EcY87gPzwJP2Cva566T6Ckeejzq+1rf79t/WnNhSj2bxhKvodfi3hPO1BhjYFHPrfv7HOdeZtonmjMVPzD+9L3EviWqT+6pM6sxCovLfhYzyTlulU8gzuf53AjHy07W2Hke3ZfEoug7iLaO20FFSpTV6/yu5/RKfz5jyQd/dTW2f+vf/NvOCAGt+NPjg3375rsj+5jbBO2W+7tvbm5c9z5O5vb27Xv/jMsj6F9zkJIkUK3vuc89yjHZNpJn2ntpXcxjL3wGO1t6T7be+f6MZ1i4Uj4bx3noMZ4494VCR0Y5r3nSfldFnM7GydZOdhjsIuc+pzgGxV8kE8/1h4KX0f72vfkf/Qf/TsXNKBvjgjhC1p7NkxZrSc8gN0JLW67WTrW3JZNrS+VT5q8Ohv/5xpCTwCcbyisvXU6GigvnHGTRJpTC472jgPJ+RYlHl8OigyelHw3TKMR8828TX6WERRT4UTHJmJdBqYVRw8f4fQkaPkOfqpPgyUYRjVPl7KRHRM4il6NMTkHGCljnOdyRpJ4KMl6Y93VyDCZlk2mhjpUxlVP5xcOdAMeprwzvKViizShFcXJMwFOfeLZxStYabbu5fulUez/66e/YJ598Yp9//rldXl7naLT6+qSKHQGtOLcnZ0V55LDXWLQZUQooFr5HNHo0HPr+o28VzvYvvvjC/o///X+yN2++PTYqI8uMPcUzSLAkIQjNGo41KOXomzJwg//lqx/b1dWVXV5feb8MsshbndSEmd8xKHlszZH382m13CFDhqVKDbU/T0HGRLvD2GNGhZSJDieZXzK6tY5SFL5vvRl4AofqBSFKn3SIP3Zs6rrH/YVhlnn1fc/mrAE/RwSFy72D6SQsCX7UrVlW3u9pS7+n5crWk7kd5gtv/Ftbb52GgyxIBOFlv5+cB9CPDPpWH/Vt3yvcyCLzbk8z5oJKI3ODAb54KNfImJw8Plp/trbDfJYCT2/fWm1LAGhtj4uZ87OTJUqQURVPCvlKYgAAIABJREFURathg1bb2gQTofTAqM8GTwMgSXYixlvO+GxVB694qQjg0XuqUyRDyOk+CBIUZsuN7WapVLaEvbJR8wy/dq3h3OBUPNXHF9Z8eWu1y6F5FeLT3BZfvbXO5uCNgq3TsLJVd3q7Ac0MFyt7+nBvg7dTb8C8qtNEurIa1CxUetXNuv2+Z2VW0M54L6Gm98wwrnfZt/aza2tdPk8VZe2mUSjMGWzUGp59CMVGuYXnGTrC0p8LShH/3y2cBtGmT1ZB80fl5bsP9vSLv7L5N9/aZjGz1XZlG2t4byUCN1QNeX8qb6KdMrs6h8odBcxFkZvxEnhy6r1G066qhs8ZPb4uXt46x/x8ubAlz4hBD73PdG6bxdKziF3W+ZqUbtB5g14y0ch8IkjBWYvvN8mYJDBntqrMFrWaB5+WNIjGwV6QFb3yoJlz95fJIQ6gwlG0WS08+1nKFX0i0IJscfAcSv2RS1FxqsdKlJnSAREIy0jiXMUqmGjU/quuISPkaBzmzEDPvspVKFFxR2dpzKjzeYznO3Pxx+eTLJYeIPCkagMCT3yfYLbklIDaSV6l/jPSjciAGCiPoNlBkbc1O1XangMul/EZ9GsOWR81TJae1dxoriRvxbEd51DzzHOpOiLdN5l1MTDAvdQ/SX2V9LeqPc6fKQYyIp7QGKVvkww+VRBqfQQ0BTCFLaKBwDUYG3PjlUc5CMXzME6+mxI09k5xewSXZAnnygmc3jIeBPi4pj7ryS1FSlzw57DkwCYTlr/dsEZ/5KAt+Cz9ntZUOibtmRS84jWuy0//G1rpM2pTrqE9EfVh1F1ppZJDUaCXz2ru9T09Tzrf2WFJ+8gcoNgdM7KTDv3IqEZf1LNuDZSZuvYRfIdsroglNUb9lF5WFZn2gQwROSKUWaxzqTGdBy3SOfuYao3X5FjQfJ3vz/h3CZUJiRY5Y5C1TX0Z0murFY4E5H2Sg7ome44zKGogOdEU9JExSuBJ1HDaDx7EpNcMwVinWzpVvRFskpMCp0XRTD0PNNfCTNyb/xh0HuDKeyyOUY4Nnf2IW2WMHve29nDGZDqLkqWS6dGpw/W4N58RRtP3hNWE1aNxrM+7o4qkltCHU0av5oq54D76/rlsoQIiVhTqHDPHrI1oEJk3pxPGJssVC3KY6bxzH8lYVRpKHkedxtj0fAqEyYiVXJL8VeBJZ1r6RTqCKgbNnXA0eE2Oo1T1lqoWPbM1Jyr6OKFWHQxsBgWdFw3VPPA0Ltr2w2cv7HZ0ac9HA8eB427fxsORFbkfC5nIONZFD6ozqrnW85AE5ZRs9CKEKplaHPbavrIWNIK15IBPFdi5j0ft1FB5t10nNoVG3Xv4tKG8w5ZtFdal/95gmFgb6CkDrVc29F037g9OE+cyc7f2CnEorsHZjkfnS9vf3Vm52dp2Mk/JUEXqYUVCDljzQNJBv5Mq4oc9q+ihCSUcOpw+RZnTX/hHThjtbeQ/8+/BNqhCy11qGA3t8mpt9ek8JfDRj3S/s5Kg047+nRun6FtXS//+jipF/kPHvVhaY3ewttUdNw4uRk6R7vqNvUU1GeOiQuWwTb2KYFkgoOAU5PSSRu+YLcvcP4NgC4mP3qbg4BjR55DECGt4kIJeYvzldM1e9JVYBkhcqlqF99/qXF1Zd3xlzcHQ8T/BtRYVpfg1Hh69x9B2MvWxkLR0t99an/5Mh7o1DnXbk7h2c2PNVy+sPh47vSPBSfbJ7mlqm3cfbM/3CaC1CP71rDce2YHqmm43BaDaXVshG6DHs7X3bZq+f2eLh/fWqA7uaCJYBBvAqlz72swfH2zx8OD05zXYAdADBVn1e7d/SPSqVw3r9ntOl40tcHmD/fDMmr2uB57q3b7Vem0PPDFeEgfbDyvbTSa2+fDONnfvrZzMrJ4rHBqwE9T26R4lAUL8qFmH+rlJZ4OqVvIbqQjj/LKurJXTkF1ceYUZz85eZU14RpIbvV/sh7sUQKuocqWSqbJyR0VdcnCzi9mz7F/15MKO5DtOe7bb2dNkkgKSsCXAaNEqnMXBaTypsqrXbVo72MNhZ9PGwZZW2cJ7wJ4SOyMuENZ2/ULPYeghMwbDTnEHJFW8JKNm6krkpLCWbCfhPAUo5OBVoMRlpLdNTzpCOks63nEwfURyBXDUERqjfFzCkpJz0nucJVhJpB+YUVWB4JuCPuscvzvuymt7nPvcTkJyXvoa/K7n0hhixbL8eLqObCOeUTooYnfpY80JbDTn9lF0snMdBbx0D99POdlbuk+YSPpT+DNiduG1qBMTa8EJN+q5pUek210WnQUYeI37J0ydEnt1f31WWC7aNxEvaJ1l12k++Vt4Ww557Tutg/YG86x54LU4T8IhUS8Kj7nvisrBQKFLYEU6BBub8yD7TdhGATrZvvoZ95We0XvthcAvsu64DvitvB9pCpxqTflde9Z9T2fV7vG+2HDC27q/nk9rofXWGmpOtH5xz2gv6h5gW1U8uY4tTz3L3HbJeStxn+h+uq7WVntBZzhi3Wgbxe9rzY+YOicSaY5kv8v20NoIKyPP497UmFhT5k3znuRJogSGMUTnVPtbdkG0TbTH4/xp7LLP4loJO0Z/hXBixJ8KPPlrtPQJLQ/O1wesFIOiOoM8xxaqZSj2YMaq1Ww8HnngCRYqp87brO2vf/2lVz85msj79NPXn9iLFy98fmB8m0xm9u2336aKpHqiCOXMwUok369suyhbtL56TesgfeF21ba00eWl31sBfvcLZRvr++SO9q9+MhZft22ix/c+nLLJscFyb0Gda80142J/nNvvGjevd3sp7hJ11rmOiGuiMxj1l+RrtLdr//C/+s8qhO/Dw4NPMLROODwOGYQfrGFrz3AobbPd2WLF/7VvCIxMb5yalYCMFg2M11GsWpTv6/GkDJNoKOoQyekmp4c2sw4jChbBI8GkDRodC4r+RWMrCiDdS86suMl5jcMYFda5AectJXL2K4Ehfz8bM3xfzdE0BzG7gusCppWpBuD2Q5wrm/xglydlJsdapHqhOWM80PweHSHcQ+sTHWI6/FJqOC+ck5/Mvnbf+r2xvXzx2v61f+Pv2OvXr70hG5VCScikQJg7eD0L7UQtGDct9yVjW88Xx8FhcG7OqvQAUNebIu9972EQfbh7b3/6p39qf/iP/re/4dhUgMadds7dyf3hnGtgV3lgE1rAZzfP7ebFpy5EXrx4bqPLUW7qzt5NAR8I0MhqSmvdMMp/2VNu5DeahuNWIEYHNAIHnt2Dhp4xkAJRERxS1inhqnkScPDrhcCTsp+ODq5c8XS8YP4lCh4e+7zi6Xj/yqzM5xQjhOdA0BC4oeJptVhah0AQVU4EDtY7qxF8Igt9s7blYmHkYrtjiMAO1BAYwxjCFyNrDbrWIMsOOkHoJPdQ+uxSFdxmYw9399afL62x2dri7Xe2eved7RZzF/qz1cp52td7SnpXHsTGwCLwBPd3UWHAVKnfFAYRQQ1ofKqaV1Q5PzB8/RXVMpQ8M76uj5HxNKlWozqp03Q+/fXd05H6g/dZWzI2p0XdBtfPrM7zvHpuzasLq1jLD0+2/OZ9CsBfDq1xPTa76FmLprm1upXzlVeKXX41tUm1toVBCbK3w9PMG+diELO/vd9Cp+1NcWmU3KzT5LnltHWDF7e2vbz0TD8qyg4EqTDcMewwBAmu7Qi2p+ATjafbGNQYnySV0jR3vWHbW1XubPvdO5v86gtbf/vONvOprbcrmzudxd62dXN6wwV0KXIaw6HN3Ipiz2o+J9163SuevMdTo7A1GYo1s/5oaK1ex5ab1KMCo4T5mU/Ikl0nhwZgttz5mrAnyDrEgEO2QKXhfeyg3oOOkUQCqFgrmkGbrenlROAJ/xOBJ85WDjyJai8Gnry59HJu9QxcXQHWT01p3TDdpia3csxGEJ2Ue1LS5/JfOkKyXwo1KmE3XAN/eZS7kgP8lNyISlnGLc5+yYPoYI0GjACRgF6U91Lw0rkRwHJfUYXyOZx0DjZojp6znCSbpEPlwPLvZoOZz/j3Q4BBzyegK9l3DkqcOijLRnfwUaWiDNdsYGjuNT8ai8vd0KNRzlLJW3SI+OWTTExGjSpH+dWrE3OyinqfoGO4pwCgnkXjkG4UJtF9z3FOqphI2bk8d3QsSAbLSBY2kj7m2ppXBVc0v2pofH9/71lXUMTymQT+T0CRoKX2n8bK/WSEgusAjtovJ9qXpKd83+F4kiO6nqqnRbWXkoROHNsRNx11jIyVvF9kRMa5ODc+oiEp/BAxls6oDGrtQxxX/iyxb2R27HCPaMTo/uqhGI2AiFF0bd0/vuf4LVcjpfczLWdI/FElC5/Vs8uo4zUFGyMui4YXjrjT86XAmjCiBw4zbZjOeZRLPtZDmhOtccQeUd5EXMv3OBf8d+dXp3NMoNF5PjpuSFzInN48jzIcde5I2YNqj73kcy6Hca52gVpWY4sOu2TopsCPHAXRMJeRErHWcc+e9XPVvEcD6FxWnmM2zaMM1fPAU5KTSTfw/PHeup8HvatTMC/aH5Lf/JRhHDNyHYuht6gEyP1A5fxkPiR/GaeylnFY8xwK1GmPIy+0btoLXFtOtegs0HV1JkV14no7r4XOku+f3M5M8yeHBvdz+yywO2AZ+NnO9FbsXbCAGlzHwJN/n3ll39ALpt/xancCMkW5t9eXN/bi6sZegTlqNbsejD4KPOEQIpjTbtJb5pTlrzXQ/qX/EA5oz+wmQSoHnkg8IvC02aXG2sxLLs7zylACTdGOBGMXna4VYB56qHW71r8Y2q7b9woWKk3cMU41UrYZ8Wi7jKX6Bxt5s/akLoIwVABh5zRgBJgvbTOZeL+ijl+jZvtmokGih6cHE8ZDq10MnM4NbIsOZ3zL3K9PZ4vnkHzx9QF8ZeeikbxEdjBJQNuN21qt5cJ/4oD3wBTUn7RO2m08uWhbpf6KZK174Mn7Ja2sSeCp1vA+T8PLsY2urh1v+z7ZkRacKpTW67kHtei11WRf7DYe/EpMKAdb7cCCSW44bXoMPDnt3t7pqcGoJM0RzAFbeh8sKt6RyVApkiTYG1pzOLb25aV1RmPvg+osDFQezZ7sQKBvMrHl3Z0nhzHXs4Z5X7EOkU/s7aJt9etn1nj+3Gw0tGajbvQKrQ5bW3+498CTLRepUsn21mlCeTeyDWs+HNrFy5deNbX0s1HYRaey6d2dPX77la0e7p2tgXPMGvLMi+08Vf5Mp26HMf88M3uSwBkBQA/u7xK2cfrV3d5thuubG2tAhU3lMuwHnd6x4onAE/pysNjb6vHRFh/e2e7p3hrgKWKCHtyrrN1t+Vop8IRN5fQ8GbPzOeydw7a01qFurUbL8TzJhoPRhdVevIYn30psebe52m67bCYz39O1+7scuFx4sLPpDCgz22zXVm/VbVQMjol1BJ5cj2Q/iOO7et0e6VHlDBL0e62cTnAFNeRhb087bJu6rRo1mzbNVg2zDVUayN1Mdyn9KtwRdT1nsKDnbsa4qd1ASqrp9nrObCH5IPmorHDkvyqGFZjiXqKOch2We5RIH0U7g2cFnzlFbaZF5ftcSzhAcjfKIn4/BZNKWxPQzokJyK5TIKtl9MU8x/jRnyHHdfRRxLHyfNIzsn0iDhQO8L5ph711cu8vBUCUzX/uED/hvVSRK53D88uOku0U7SNhVb4v7Bv1fsRW0u3CQRp/tJE0r/oen5Vu1PfOr697K/Aj/XPEnCGRRQ577UHpZz2/7AB9N9pa50G9ONb4/HHtZEMIc30fftRa+DPTQykHdvzv6mTnYc87O0m237TvhU9k00RbVbhNdgM+Hg9cZ7+YU3lmqmC/V+4Ry2s6X8KG/p18HnXd075Jdon0nnCvPqf9hDNfv2ueZCtpP2i9dS60x3id4LuoCP1euceT+41JnNYD5QFE3MdLjityv8J4/7jPzvdEvIbORryG9opskzh+YWnhV+R5tHH07KypsOBiubAm/jBaOaxWbj/LNpb9evITpz5Crj9UKHGGv+QDkGyJgQeeO/o/GbvsvChXjjIq079rnXV2hddJQJBtpWtpL/le4H5eWI9cLuy3f+snXuTga1Pu7FdffOlsWgk3pbHh7/7kk1c5iQucW9ovf/lLj42QOC67jIRQ9X6K51x7VP6hiMcYk6hbUx/n1FuN1z3ugo2f+zXHilGdpzi3jJl7HAP8tE7B15WDSW5/QoGci1sYN2PhXrLtCVLp37mt5ecrU+3prCsgxvPqGpI1OuNxD2qfxz3o8/E//g//TYWyIqL3q1/9yr777p1PpgbXbPVsgZN4s7PtrvTA05yy+20qjVd07dzpJiWv5ta+qQ5JqZKtpWj+91HtMch4uGSYafKjASdhfC6QjoYSTuKccSnjMR50TVYEJVHRcRh1CKICkhBZLlfHhSNIxevqq6E39CwSgFp8v27OQvfPhMCTlH+bLCLRVeVMKASDNjNVPjI2FESTkNAcay7iBotj4n2PdlcH6/X6Nr66tdHw2p7ffmK/9bu/54GbV69eWb8/zNmdCfikDLd0Vc1pnGPGTeNaUQgpM8EBlxwf7aaNx2OnLFLQaTqb2C9+8Qv753/yf9uXX/yLj5wqcZ34vWh3k8La4cCBTqhlve7IPvkE4fHaxjfXXjp5+/KFZ+WxdzA2lcW72WYDODdzG/YHR95U+KHJqpTDUQopAlk5JuRQ9fU/VqhBYdn7KIM5OoBc8GcqgOQEVGPuU1UGBqYUUZznIyDNgaejws2L7H9TBYPBUk/9w7b71OiRYkwMTyqe2jhWFnPnYC9nc9tNplYnco7diHNgObHtOvVMqVNxA7f3qG9NgjHdtjUxzjDoPeMTg6XuQR36Ij3dP1h9OrUmRsL9nWfdrSZT71tCFQsUcKwFgSdVp+B86NabHnjC4eDZCmSOHmpWkB1T1dxwlrItDM57jJGG00/UCT4Nuik7ddCzfr1m97/+2mbfvHPDEn51KqPgpXcD+6Jjo5tbqy6G1nxxa42rkTdZrr17tPK7B3uaL6z74tqan91a++W1NYcDO6y2dpgszNY7G71d2L7XsG2LrMSlHR4eze6frMy9MvpU9OB8bwO+mqmvAOel3/WA1vbFcw+aEdDi/EENinFf22ytSz+XVeqRBm0HmX6jZ1dWjC9sy5rawUbWtMVmYfP51LZ3j7b75q0tv3lr68XU5cL9buuGOpz3q8POZowx9+EgeEfFE7UQBJzo8UTAqd9sWr/VdtlOEAw6CgI4GMXJOZYUuTcGbdado94DPFmJsZZw77Y4azhaMmc/98Vw9PFkWUZAqTyk6iYqnihoXtTM5mTkQr/XqjnVniqeykyDk6r83I3kjhrJS5wXOoOAZrJ2FXjiTCArBPYTcEuBYskvKdEIpuOZFWDjmspIlxEYFbd0hmTy+bmXLoATX5nskivn95bcjoA0Gk9yLMroiPJJ/XCkf5PeOPXE4DoxS1GGj3RdBI0xc0rzHfW+5j0aqKzzUddnAzMaWcrW4TqSmwI1vib7BNS4N/8FtiVvFUxK8yGr5tQPRk7iKEOFbbjPR9lVOdCiDEvmTM8sAM53BYLT2FNwRoBe86b1VxBIAIyfEUfwO9/HwFdVtz6DjiKwBTjVHuX3o7GVnd76W+BXmIixUyqvvX2ipM198DyDPFWjcA1oDdJnk8EkpzS/KxjE5xQYcScKdDc5IClDMOI3nbXjmcxZo0cnQDbkEgZJySyacznUj0ZIDjzFKmR6PMnJIVyh/ebjyhmKEfgKvPM9rY8MPO13GYwad9I3mdI400fzHb4vXKMzrrkT0BdW01rHM+UZ4Nkw1TnXGeT77ImPHAWhssfvBwVppsb+PpmVjDD0dwqcUdnOvlW1kzvYcFzmajPuFRNp2BN6Pu4Tx+JGpCdKpSAm90+0vpkCEkdymYJiOtvx7PF9nk+YTvg+4m0F7vRelNOS1THwFDFaxIpHvJTHGuWzvqNzEx1fPFfUGTFA5Y4vEknCmT4aA/mXmPUtzCJZ4eOvp/WT0Sw5ozXAcaeqU8eugTZF+96bguczGu/BuL/PKaV9qnMaHUrx2X1P7E6Vj3xeuo7PIR/a3URv43swV35F+kywIYEn6Tswte8bZ8BIz+5JQwSwqHja7a21K+22O7Dnl9f2vNu1i37fXl0/s1F/cKTaU+CJiiLtjWgDap/gbNg7/26iwUP3OaahtYs1bLteOR5K8rWWqrIzXRXXoA8Pzht6lh52lWPKYtS3iuopqpN6Q69MIsixL6CBSzgPm9rX13telt5rxvtSljs7bFIwjoqv5uPcq502k6k11iUdYZx2kMCB0xKTVdQtrBr2rXE5tNpoZK1e6lvrjo2cwKM5kDOJv1l/7kMFP12XCirjtzvbzOa2nE68mqNYL31/kS2rHnYEeEh4cKdKuTo5nkkoogfIeuMJX0W9aZejS+uPR9a/vnIGhDpVtPSVXW89mLWdT52irrndWbHbW0UV73ZlFUlqOL9q0KZhB+w8e5ypByN6r1awikc+SULLGI3AE2GrOp+DJm7vuNjaPTvQF3UwtuLq2jr0aeoNvJJuOZ/b6vHemRfocbR8+9b2k7l1CXJ0E85tIIfZwt2utZ8/txY2waDvNHctbJv10lbfvbXdh3trUMVXP9iq2lqx71iNtRj1rbi8suL62urdntVaHacob+7m9vj2rU3fvrHd5Mn70zqGaTa8en9Xrf3ZSqjPV8vUhxd5wvpnynLvXQIl3O5Eq4pc7g8HnvhXg+600/XKI2yyNnvWHUZ7O3yYW7mceaXXYTnzKiR3mO4rK/cH6/Xbfm0S+/xMyIl47N8Iw0TDbRIqwgr8EezxTmEX1zdWvP6xNcYj249Gtu/1PIhTrbY2x490d2/12dS2VLXOZ9au9tZq1my5mtpqs7Q6tn+94/vPg/tZN6l03f0k+zLR8dEknd4aVM/XG6m3ZKtp39CXjCB00bRls26zqrQVe4iqmHzOhTelJ6OMdnr0Xmqw7joCuypj0QHN3ZfLo4MbeSdqZPXqlt4UhorYC/lMjxLJpYgBpavVjzTK5Ij3pSv0Gs+CTJdjGHyI3JIuRO7I5oBiF30vf5MCBtE+kO6L95Q9If3EPWX3RP+O40sCjbn6meuDJdARvIf8ET6XD0/sC9IB282pB3wMukjXCPfKxyVfXkr6Sn4JzaV0X3y+aHfJR6LPn3Dlx327oj0VdbXwKWNiv3pgP/fA0Ti1xrwuXa4xxH2nsSp4pbEIK57bktG20vWig1fX0zik/4SN+Fv2QbQX6FNIYIjnSRXsqf+nzyH+IxJGA8uG9nfEuppP3Vvv+dkgUJyTIVh7ZA3zxmeoqFqslsfkLO0xzb/jombClRFDC5trzoTJ9FzRvuKZ9L5wSsTL2ld6rrhHEp71KL2vpZ+rs4on6HXj+dYaa/10FmTfxPtor2itIn7RXDIe2QCMlbURhvbEnuzPiLgv2jJedZ175OqssA8U3OZ7BFR4VnzdLvso6G6l3/UdfsZ51fgkK8/xtc4N19W5FrbUnuRvzWvcp8Ltfs1s42oc+jzj5p9X/2Y7ndeQP3xfZxN90WpmKtdaZZ++ovVKSrijh+XDZGl39++PCXVc9vb21n3e3CvpjspjI1RP97qpyonxdLt9v3esWOVvt4tzFWG0yTWfSvTDL64eT5LN2h+OPfMaaF/EcxH9IXzH70mrC5IAwauqUgKD5EChbPi4ljHwpL0vOcf3KLwQttTrkmuy06VDovyWrRt13lFHgev+4X/9D6qf/vSnDpT/6I/+yB3+JQgsR6Xni61XPJFVsVpvnGqP8jOyp1H+esh4mLUp/ECR0a4mzrnHE/RhmgwEixbqXLgwhthAV5tTQlgbTBNzBA+KqAOiHLAlBRUdhFGYRkF8LiCOzobgMNGmSkZpbGSeezOlfmz+Lzrh9Fo0lKhI0UbAge4Hmr5FGQA2aSZ7FnhiTo/vN5JjQoqaz6qEUkJP99O6RONfGRFe2VWv2Wh0Yc+ef+I9nn7w+U/skx/8yC4uLrw3ErRUSQkkcOPGZK5yYNxaZyljxrWcT43MbaLKMZMHGjwCTv1R351uGDqr+cL2h9K+/PJL+7/+0T+2v/iLv7D9LkWjtZGPykWZmFRHkIW3r6zTHlm/P7LL8TN7/ekP7NNPP7Xnr5/Z9dUzu7hi/KnZGkAXIbJZ7xwAQ71B1dWzZ8+MwJMrSLKroKiwlLEgARudQnLI6EDznpzIcmhCeRMdTTpXWnOv3MlKTYEnMgFPgjxspjMHOddqtFKfDM0PIILvuhKHj5awAlzpOBJ3MKqnqifn34ZznqAQGVYA+tnCVk9PZouNtWicuC1ttZv5PNR2qacOGYft8dAK6CXI/Bxh3KXACQZ4LYMWjM7p08QOs4lVi7kZ639/b+unxzT/i7k9zmZG+h1UHxjQ3lMoB54INMXAE32aOmR6AbKdsiHRn8DLbtAK9XrW6HedlqQ2SPQX0Lj0ytLe/fILm37zzh0OGHwEqRyMQGP4bGTDZ8/twHPcXltjNLAdtIPvHs0+TG0721jz5ZXZ62fWeHVt7auxVyEdHpbWWpe2uZ9Yfdi2fbtu+/XSGo8TazxMrXyc2GI+tc6hdM5+xuSZcBhxZeW9pjY4Qy6v3YBqD6gkWtsWHvz1zvazZaIUxLFSbzq3OfQao+s0hkPRcAOsttzafL+1Jc2Lnya2f3dv6+8+2GY69YxMBZ72BIgOO593wKSyq7s0nRfFXr3hAadRu+0/AaGrRt0KFMWm9Go4slzZpw56aRZM3yX6NhDAyjJry3vggkbdFjg+vCgv6Quym73vk1Ol0K+KrKdEtUePJwJPc6tsRk8qqPea5n2t1ofSnQ14EvzeDgCbVlBqHejzEl1okp9O3ZIdXZK9OicngySB2igbpSylYPWe5JCML36mrJUkD6MeUvBE340GWwQmCjwhAyWLozzXPSOYjOCEz0Z9GI1rf9ZcHeLPm51hGKTzAfq4AAAgAElEQVQCAXJuC5Qro0XXkSwXyJfeEXjl3rpWDFoJjOBUknNfr0mfCRBLZ3EvZViqSgnjhL2a+v6daOiYF3e8BeNTFcc8s+Sr9L7L88A1ruBADEzFZ9acyhhSgMxlbnZGJx2YdlacH+aI659XSmhfaq9EsM5zIx+EaWRUoheTTzfTQFlK+nCjaBcSULLzV2txNAZDkgogPu1/9YykCXkyBH1/5n413gclN5UX1YqMRY1d54nzprFFXHOus+M+EsD1+ci0fsIv/lx5nZgP6da0ZxTETsrfjaV27+jkSMZToh3RflaGouOqHADR+sjo/z5cps9HvS8siLNIzxeDHtFgkmEQ7xmNJ+0ZAk/H+c8UMpI/3MPpjDKNS3RKHK9VT88leaZ9yGcV9EjfT/0mmZvzwBNrLGcD98QQ5bxxDfy+7sDOlYpujOTglJ8td36ns+gG8uFEh00/EuxCzVWcU61frFjU+dN+ksw7l53RAI54XVg7ynOtsfaD5lZ7gOeJ39O6nJ8jjSUa8f4MuXl8/J6eU2uis/g3MGyWz9o3jFvyV/JV6y89gvOTf1oHnRtek5OF12QDSI4JE57bN+5MycHvqAMlm85lzLnxS8CIf8wzqteN5W2i+/G91ml7Mo3mwstU8vidOwFsQeXObuWO8kHR8Srsi1bbbsdX9qrbs6vRyF5cXluHpKdaClaymVdrevVkXX/sg3sKqid5RMJUYbUWzurEhoCzmXEcCKqBq7LNJQcuyVNaQ7AiVT1UKZWb0is6mv2OHTop2Wrf7lq73/O+PlAgVwXV/yQHEOqpOS2fz6X3NqocK9E/iTPF77V3E1tPc8LXauuBCaeiQ4eR2FlrezV8OeyajaC6Hnlv1SJXFmC3+dxn55zWkvHrnO7LrdWhOyTRbbWy5eOjLZ+enNWgAY1xrrBQEFx72e0bEu9yMBnbzANZBMTpC9osbHxxbf2bSxu+uLX25cirb/ys0U8SmvjlzJPNbL60JtQyE2yChdXKjUETugfb4l8gIBcCTzy7n2MqoTwamHU6DAfQeRJwR09RPQUGKXrWuBg79Vz3+qUV47G1ugOrmgd/zgX9nai+ub+z7dv3ZrO59axhh05hjaLpNkRJAHQ4su6z59YaX9seVg4ST/elbadPtn77zmr0d9qtbdfY27Z5sNbCbEfCxGhovZfPrXN5nWj+qCJtFVY+3dndmze2uHtnO4IwMBeAIdjD9Acp10d6Qp7FHaE4W+mZ69VpoWepVxUne7JVT3rOSCyh4otKJOgsu33rD7pO2UiK2/p+Zoft2nZLelvNrVwT9OMk1K3OtWCHTJ16E8NC9kH4KfU1oKqs6YEnbMlOt+cVRtbt2Pj21rqvf8u6tzdWjoe27XXTc622tn5/b+XT1OYE3EhMe3y05m5rnbrZare05XpmZW1v17X2sdKBNXd9milhOTezdWJM6fR7HtfGkQitOuPj+d/UD7bAkVo0bdNq2N1maVMYSNBdVrMe/dhyTyKuF+UhZwWacbYXe9YxSk6k4W/o2gkOK9FGlKhcQ8laqgDWa+xZxit69MvxdQqu53kVdpfzXLS9kv1H3JZlo4I+wlY+5pz0m5yinP0kwz0o1TixAOCbQj5I9wlTxjHwHfkqpBtd7+frCetEfXjComneZAPw/YgjpIe4njAdWEOOUn/mZucjhh7uK6yhpBSXlQELKaAVP3uOjYTpfE5yMrAwR3SQYmfIRmC8wrlKXtLaRbtR8lHXltNYei0GQKJdKJ0ifBLnRWvEffSdiE+FM3lN95HO1/W4hvaZ9osCKxpzxFJci4qkfk7s88rqZqLE9fNQq3tbBF1XjnP5q4TVz+//0V4heSIHntz/Bv0qleLslWbLWywIU8mW035y7J2pdaPNJNuaZ9Nzno9B+zc6y7VfYjBAe0LX0fxp/7gczGvi5yL7E/R7o50Sj+K51fngp5Imta7yewvDfmQLZXYJzbfeUy9P5k2BXk96yu1GNA/Rv33EWyQVnNnokk/a08KfiZK7kSiMs09F9ov2j2QEr8uPofHqs+cBCMlP7V0FzeW70PxFO1J7LCY+6d7CoH5m6BGeGQIiNhVex9dE8noK9pg9u770wFPq076w5eZgd3d3tljOjslRw2Hf27N4wgcJ0auNff31107JB4MZ105BNFrEnFoJxH0cz7HGrXmS7y35j5MNH+0L5lWYTLLEMUNOzBS2k23KvDnepmUGiT8ksuTkCa8kz/tKOkcygHviX5F/W2PQfVxOHxJDjfa33pM9cW7nS47pmSMejdev/Rf/4D+tfv/3f98jfP/L//y/2s9+9rMj/RAb6O5+6lFfKp5m84UHnlDobpDSnyc3stJBOm74fHI321QR5JkOmR8Rc03KB0UfhSnfl7OHz7D4ooyQstdB4+G1wOdGkwSRjCCuq0xmLYA2ug6GNrAciUmwp+Z88TMSwEnpngQPB9c3Fw7ZTN+kzShlH5+V11RN4odfzqXc98rnIvP3JoF4yuiWYKTCJzoquc5RsBeFVxtFRRDnic/K8G63C69c8d5I4xt78fy1/a2f/I7dvPzEDynCj+gsc6EorQO5XL0mYaPDL6Pn8f6DV9N9+PDho0qD6+tr33NXz648t4pxeoCjbvZnP/9/7Q/+4A/szZtvrFOkiGt6jprTFLjjb5MMRvYPe5N5IOB0dfXMri5f2KefvLaXLz+x1z9+7hzk7aLrkWscodPJ3O7vHzzboiw31mw0POhEVdeg1z9m6BM8IeIrwMYzyolKCW/qwXEKbLK/EESiWFNGfJzzc8EdA09kqaV/aZ2TYs8RNr2T94gUJIEn9rgABrQM/HOwTWZis2ONVsO5fFO2bOlGI9QK8NcfNqmpcQPnEcGq6dJpKPaLla0z1QbZnrbBkEz3KUYj64xHXoXigSd67oz61oHnPQcnudd8OrPDambbp0erHp/s8PTogSco/h6mE3t3f2/tXusYeAKIEHiC9kKBJzxXVDx1qrr12GsYnmUKZjg1R1nzjLXe5YVXEBnZa93CimHfuoOBtRYLe//LL2z15s6NOOJUBEuOgacXYxs9e277Yd/s5sqqQde205k13j5a425utcnWareXtno+sPL52PrPbjz4Up+srViV9oRh1ElNquu7jRXThbUeJrZ/nNh+ubZqcWdT+B+7qY9etyL01PCeT3MqmeY7P3dFr+tyDioUnn/zMPVGzodnF8n5uCc78mCFUxwObNciLaVh29nWikHHDo3K1k8T2727t/3dkwee1uXGlgT2CfDkiqen5TytYeY079Okmj5PFYG9hjt+hvT8KzoeCFxfjqyATnO1tWJTOlUIWa/0j2Jfrw9rb9JM8ApQ6Q3lSVyGTg+HBbz5mWIPJUi1kwJPOK29ksnqBpymrfKiMpvVToGnOU2drWZzjGeCprkCFOPZ5ZAdPFtWoMeDWbkEHNDabSfDRjJSAFbAlDJqGV6cN4EpN+5zNYPAogIJAuZyLkspawwCC9xTv0svSmfJ0EQnSjfpfhitfA9ZJ111PN+Z1krjl4MvGotxPAAH/rnxVUvVJBvkbNaHDj5y1YEMPgEZ3tOzSofIAEK+IJPHo4uPMqME7nVPnEkyKATYuIayfqRLuRbPT5IDryFbfQ2QVbXaMSOJOeF6nm0P7Ux2miW5mp0HgepWekm6XoA2AmfhCWESgTZVGHBtBcQ0D9w/6YPkWBQA0/U1Rhn2Wh/e19ljPpQhGjNBeV3OEvodpqBBymICBPM796bqXNeSjjl/TvQXn3E9T8Dbz0raD/6/leY2qdLkhIduV3OuMv2EdVISTMQXCvQKj0SjKRrrAqQnIydVD4EfIr4T9tOZ1HmRXvTnyxVHvs9rJ6oAXVv3dcAcGqbrDLIGR8dPBvTCZ8KxWkeCMPqd/eX6vkzUulyD+YlUddrr53tCzy8Zofep9Gat9bzMhT7DmJTZq/MfjTzmhB6IKeMOA/PUh0tyTMZrxOWso/ew7OHMq1zOKPjE56Hdxsjic2AlnSEZLJxVxulYKFNDSC6Ik9/xd5NmXMkwjAaIzlCUjVrn+Ow8H7JQe/V8TnmdudO9ZSxrnMJBoj4Svmcu3Ml4xFinqj+NSWNkPZVl6ng3nwF+d/mwTvJV/4TLJINlbGl/6boaI3Rx/NN6JXydksmYYxnncoRFZ4vuFZ9DTgbmTU4K7b3o2NFrknHay9yH3xXsxM5TRVQ84/zueytX6fs6ZCYD7yuaefCRD+A9zReUabo3VHucZmyObZVomocEcqrKRvWWvbx+Zj+4GNug07GLDmGCmnWKlifBQa87X0y9CkPPH/Xe8TVgUrtrTajw0ie90t37Kq221qZqW05WmVfQDGdn5Wyz8sCT9xQtE13yFqHSa1v/6sLWh7p1hvQ7HZIlaXVsRYJCjZQ1viPRiYC3m2+pAtMr/EVr+H5u66eZldNZ6rFKIuNh63YNVS/NquW9RXf9ju2H3Y8CT+zVbidlPWtPa38l26G05XZpDRJ7plObvXtntcXKWlTBY8tPZlbOHn1WZN+u3BmSMp21J8BtqWcndIFbD6IxJ/Q/un72wi5fvLDxZy+tdX3plWBJ7qZ5JuEMqrnD08TscWbbu3srpxNreB+pne1IDKUHba5yIhGJJCvvD0pOGZWwdAJSVTvPAnW0gSXNCgJvnJ+Cubmy3vNX1rl5bu3RpVX0xyo8NOwJdZM333jV0v79vTUWc+vSG6poWwumBChpYXC4vLTe9a3Vu0Pb0QeWfhDQg999sP37O6sensw2K9uTvN9tWHtxsBLdTO/Xl8/t6vXn3gt3b02nIN09Pti7N1/Z4sMHK+dTm04efF5hZOj0+7ae3bt9470IacEFZiR42cYpu7Veq2WL5cr3aPIlIFNTX1aqn3dNThCVBXWrGoUR7B8N+taF/hw5V9VsPp3a/PG9B55qVB01WCNCTWDznTNgUNnF/QEbVBOy/9hDBCMLElLWW6c8bPeGtmZvdtt29eLWup/81Hqvbm03HtqcYFdRWLGrrIEdtCnt3W++cFrJ3f2D1aYzK2p7K/drm1L1VK5tuMp2PGvIHkhOlOP+W1S0edg6TmK8SqIQ7nu8Gtics9QpbNtu2YfFzB7pieuJYA1PKEVfRcwSHdvIlPkq4W13NIYebSRrkpSK/ON+XCPiEukX+Xhkd0hHuCM/OyqlO+JneRYYgbg298fHItzlur3T+SiBSeOWfyr5kgg4JT+Y46lGwnpJp+BXSc8W8QfvySYSfpQ853N6jTFPpo/+XQW7+B7zyRkHMyg4Ep2Tog5U0oTwFj+FOSSzilZiM+Be0r26pqoXdD1hf+6v6wg76rvC4ZL/PsehB3C0wyTnGLuSjeXTkXNceDBiD64dndxR1wtvSb8LZxz1ZQhA8l7Em44td6lPC+/xbJpXD9rk5BJ+KsCn59feiNfjNVVjaF11T+EIqPd72cHuGNOS3mAs2M4KDGmvR3+rsI3wsfaY1sB1UYueM6ceWtjtmiP1ipPu0Zl2WyUn7sGqkuRQ7m8fem3pTEX7Xucz2pqaE/nv9CxKzon4IWIIH7/T650qTT3JNuNGfm/3u0fsF7F53Afa3zpD2gsRM57jXtkyPBv7nrGyN0WPLd8C15Qton0jPMN4CLyzh/gMf3MmuRb4XgFdZGSar7T38Nl79VtOItf1hBPc9swVjTHQLBmkPa99IOwq/0K0/TWXOk8RY/IaNm6UX/LjyCdPew+dE2FXnU9fP5KaFrPcy7Zp15cXNhoNjMIHAk/vHqZu76Tqo8T+QOIGRRE+L+XeHh6e7O3bt56QRzW8nge/M2ujfau50JnTPEi26W/JI763XKb4guZYz6r9oPOqcydbR5/nc7JrYHHyCtNM7cx9qBbmM3EN+F3sKuwPxutUqXmf6x5+vlqnoJPelw6Le/TcvpP8i/IzPlPtv/zP/1719/+Tv2eXvQv77/7b/97+6R/9zA7twuZkLqJ01y17xGmMEpovbDZdWJOm9i4IUoNT9UyQgaID6E6uXXLQpPcSbR3OdA1aSpLNEpWX3teER8USBRsKSIsVlY4CTyyCDr4UqgRrNFjj4To5GtKBPd07VVpoMfw7FCJkJw6VKm5kV+lzcjZFxSfDgOf1TbNLgEGKWE5AOSAkzDUfOlQ6qLEijPfkRNJGg4ZKTinNsQSRfzYHn7pdAiZ9b3YPpd7r15/ZZ599ZoPxS7t6duPGnm+4nFnoBnK3Y9tleVTaomwRUGAuPryf2ldf/Nq+/eILP+jDUdd++OMf2Kc/+sx6w76NL557JJqI847Sx8d7+2f/9J/YH//snzkl2247TUo+Z5Zy8DFCfH1ryWgc9C+t1x/b6OKZjW9ubHx1ZTSI+/yHn9n1xSg5juotW1CFM53al199bX/1V7/2A/fJp7f2+eefO6/niEbBNEwvU8TZgUCZOERl2PHTgyrz1KtI6yKhDnhU9UIywEIzxaw8uZ6+xxxGMCSFpXumdQwNFmU+e3XJwWrlKdtCzgudv2TEJMUp548Uvz9PrW7/P1/vsSNblqXpLTvHtHTtcUXcUBmZVY0mAYouEJwQFECDM3ajn4DgE5BDvgAfgJxxQE445IQcEtXV2V3FLLSo6i7RmRkZFTduXOXK3E3LY4f41t6/2Q5jVDtw4ddNnLPPFmv9S/2ruoZSae4GJbQVJdQFBDBGY6cXKbdrq6y3nvFG1if3IHAD77zTOnT73gyZrEyqjOB758xQvYaH8+npweoYVA9DK57GNrm9tafHB5svpzaajN0I9z2OvRFp3Qi8UHFDRmUGJUOtav1O2/tv0UsI6o7alp5P9ADK/L41qoDoQdWsW7Pbdf5xNyQ+3tnbb7+1xcOTdfK61XEekkBZy63IdlY9fWZFr2nl9cBqFwOnCaxOV7b78Gjrj0PbrEur9Du2OelY5XxgrYsT369Q6cF5f7oNPaVqTXjY6Zf1aDWCGfOVLcmynI9cebmSJ/M8VpsgN30NyoPSkZDWXmP/LOZjd3Y4HU2j6bQi0LfQa6nRatvjZhV6ANRrtp7PbHk3tOnDg83XK88KrTTatsZJaqVnlZLBxHohv+FJv6hRpVZ1qpWOVe3F4NLajaYVzapnsHb6l37W2O8FvXKWC6vOZ9berm0znRgNinECkDmFJwAHjQO7asWvwXPzrGQYQzVDxqLT60EFQiUeLQHYd/SSyswmNFqulDaHImW7tSccE3ymEulVopHF3q3VaHwYepdp70sWB8Or8OCk9IIc9nLiB0UaeiXIMSgQi8xIQV0KslMntRIJBIx1Lekyvc/1ZJCm4Gk+CxllyH1vphyNC77P3wIV0lXSR6KwUGVQCsxTIwcnPTJdTlkSJeRY5NmRLalelL7leppTfktP+3rGzHzNu/R+6tjV/PPckj1ypKfGj9MyJqXp0neuZ2N1BffkXpKtomZhfghuK7ASWL+o4gl7UEBJ85HqUBkYJDDIqJNBx+dklGgc7mQvAw0Zc5Ya/3IASyfLaGLcmlvNvwwjPqvsJCUqpOceHcpzEmji+vzNNQT6tCYkUvB97qVgnEBlanA56C1D5qn6Uvp480PQ7NBvLFBnHTu5qTjytafaMmamsre0J7ienlMgW0aB8I6MP77vARf0kyi3dsHhBBVzatgLf0knyynMNTCMdeZT0O56Ku5brql/GofWDH2os64zpr2jedeYCTw5fi1CBi7/V8absBXn0/vxJTRy6T1T3R90/IGGTvs0xbF61vQ9nT/2Fn1YtEflHNE8LFdLp/rdO7kjzZyeh72EcaU9JWNB+Ia9Qo8UHFvCKBiCWtNms+06rxHllsu1RN7CL76Yhebd2g+SU6nhqkCvcLDktOOXjJ4iSR+ySG0S1hdDWfSQB8qd1AFAA2DOkYxm4Wdh4FQ2aB9IBsm4l9EuOaH97hzskYY4SJxDj0/hOOYy3V+pbPbnjfaRbIUUZ/KMyHfJEK2Bzrr2GK+nNs3eEG0Eue+yS47JGKzjmZATytiX3pJc1PmQDJMs1lpJ5o4nwah3nRoTPsBpXCc40QINI9eRjaO5cp1YlJ5QQiU6QVhPMtqVdtns2eXg1F40mt4UGkdAqwEtWm6dRtMDH3T8Wc1Df1Y5obT3NVfz3cqTVfYGfBKILnBlb0Miho+1QqJj25Mdwt7fWr1X94C9nAckv0kusveaJ6de+b8myNptW4uK9A7JWCGwD8Z0hwtVJZVwXcAulGrsjfXd0FazuW1mM6e6Xk1mlm0La1CpABYoNz5+qkGonmr0B15hkrVbtthtrdZs+P4gaUvBGckBcB89EAzMPBza7v7R8tGT7YZU/zxYMV/YdLcMHJxO7xbYNrzHFDbDrvCkqLkVtqIXGbqSQCSBoGpu/bNTG1w/s9NnV3b66qW1zk896YtEIvcNUKEyH9tqOHIK6goU1B9vbXc3tGIC/drUNpWZ90TaUV1fQqu8Dlm2RjIhAZZOqHIpY+IDiar0jgI3ELRstrxfbN7qWP/6udXOzq3o9i3vn3hVTmPQ9cDK/ds39vTmB8upvrl5MBuP7bLds02ttFb/1Gq9E8t6J2a9tmPTrNWwwenA+yNl87nN33+05ccPljM+MpJB5WBxKAfp4VoU1r+6su7VpTMv9C4unGZ69fGtr/Pk8cmehg9Ob+5UhLH3WdnOfF9Dv4gN5jgrUqOz5uBesG5OZjSOQ3wvBA6ICGMHWwhEObaBMhsa1W7HmlSWEDydj20Bo4QHDElujWwBVDhVK1bfhb7G2Ijqp0lgz3tnVMy6Zd2yZtUDzDBGtDL66Lat7PVtN+ha+9Xv2+UXn5mddm1erXjFU15UbDeaW7YobPx46wwOu6exLW5ubTceWqOystXyyR6GtzYo27YiuTMzW1XQqdt4zjNPcFuCUbEdkGN53em9p/OZ02/zjJOitI/F3G6qha2o/qK6Zl147zMS9ZhP6WglkUgeOj6KPQqF0wncSf92+z0Pmh/0d0wMTfr6dXttd1xy5oTJhUdYdyUACPtLjuia/FZmvXCy9A1yVThUcg0ZqmCKB2aKH7c5kBzX9aVTuTaynu9wXbfnqCKKVKme4LIOdiqJAFwHlhp8WsIFwlSMV9X58jelekOf15ilm44/EwIj69DzLOol6Vzf4zFrn/8LN/BaCD4eKK81X9Lbsr34rBJq3CcRe71K17IWPDef4/5aP7VhEC7S2JgbJYi5HI/6XthSOkf2oa4v+0W6X7agy5EYVNUc6ZrcU7pf/kPtJ74ne1HOfPmLeB5dlzmSMzy1WfVZ2cHC1/KTytaTnaoAIn/zf34rMCFckAYmdZa4v5IDhec113xP6yZ9Jcwh25PnaHdD/xvhGL4XKMiD01+4Rj7HPVtRXFOqrbV/hHv5m+/LlhbelP2iILXmPbVfU5+x74EYqBbGFb7XPbUXeV1nl9cYp88NySx7RqvgC9b54bfGorPAfuZHz0urESpbtQehjN1jIOyeeL3UHlKykQdSRM8Wg6B6Vo2JiljhK821qhaRIbI19RmtoZ7BfaiRLSFN0OPzYU8Wvo76HHOe2pFZ5UD1LZub5+f/PAfPgC4M6x6YdMCRjrtrVeu02vu5koyGCQtfAkxcI2iHpxO3EfAb4Gc8PTtxf3ev07bNruZBpw8fPvh1dDZYJ8aq6zBvyFbuIZnteqCOH6kR+miu13Zxee3Py9xNJ3P3kUqWSObJXkh9TvJJkAhBC4u9H8CrWoPDQ3LGffPC5JtwVjWvofjgwHjE2khGaBz8reegIldYP9Up2ueyD4SvU7moc6y5kr/c/R7/6//yP5Z/8B/8RzZ9nNj/9X/+3/bXv/2tFfWaUQxJXcHsnuzGlYMcHPeL+coq7EZ3DNUd0KSOBxlcEnRFGbK++ZvStKDURRsTMq10KILT4UADo4VInWq6fiqgpdD0nj7vD74J0XsJBu6VOu8kbNPrpt9PlQvNOvlRZYofziJWT3iWSdhEgDs9h+6dGoe6vr8X6W2kTDVvUkTHCkPj0ZxKoGmzCjTxOtfAKSAHVCr8GIMbtP5EHGSioC2vDKJp2vPnL+z6+tqKStN/Xz9/EQBCFAxyoGUWqFu4rwxkbW4O6sPd3P7sX/5ze//me+u2mnZ5eWbPXz23L37+pV09u7KK4bha2mwy8iDED2/f2D/5x39of/GX/9r/zrO1gysOcaPWjAIqCC0/XGXdzi+v7OzsEzs9v7YXn35qV2SenZ1Yb9C1s/7AARVjevfxxr777jt78/0PXvlED6jLqxPvAUX1Fdn7DobmiyDQUF6RSiQFdDL89ZwShAIDaaapN/ZVI/eEkklr8rcBgxRsiYIvHPxD2T6ClmxAOVqOnX6usI3mvMGQ9Mg8lGjKgNoW3iTYS2uh61sTXFrbjowxDDQCa8tVoP+Yr9wodscr5dONqjsLmgSe6K/UrDsFX6vf9SA1a8+eLrb0K9rY4u7OdqOJLUdPNnl6tOlsZPePQw82uhNzV4ReQ3nVurVA9dbIqlYWISMAAd8kQLJc23o8swoOcGia2nVr9rvWPA2GJvQn1WYzBLqzmtUen+zmhx+cR58mwvSH8qxsaC6qZt3rV7bt1K1y0bPqed+aec3scWbLNze2eHcXaCUHfdud9Gx30rVGv+vNCsvF3ClHKtvcz1in14EAxJbjsWWzpe0mY5s8PFqxmPjcuvMvUtA41YtXGFSs2ejsHa/aEymAxbEH8ykOvRLKFzKucczGpoHD9cqdAhhvBAdtvgwZhrZzozVr9zzwxPx6pigGL44e9gSGO80bGyHY2q007PnJuWfJVDpNa16e2NWXP/exEyBpIL9HE5u+f+e0KTmUFruNVzFxTSgIq6vC52dTy2yRUY0U9pye2an2rPSKLwxDnD/O7Er2eGb2tNna1HY2z6mm2tqQoB3l+SW5mTh9g+4gQxTqT9SKB/Wik1kgWuDaM4cj1UXq1BOwQuZJ//Bb8jXoqwM9mwBVCo61TgJ9Usw6u7qWn4MItHT2BIIBH7wmILaEyIkAACAASURBVJqCD2XCyBiTDkmBiZx5ArhRnO+fGScOwQHNAXLenedejRX6TwhMpzpQ10md/dIpacZMqvs1Z5p7OR+lkyQHU30tapPUIJdjTzpOchbgyr35Ozg1kQ/BuRCMyUghGPumcB1lSUq/cm8BWDfKoZCMFRBK1pAzFoCt6jOfj0qIqjoV0lGT1PTsujzbBLopxsV1tScUpNOaM349l+aN32ngSd+VAZYaSt6+JOHYF0hMcYfWkiSXYBQe6F0324NhRuAp/ByyC9PgGRlxzCn4R3Oua2pMOkMCwyFQF3ROGjTTnON41zqj5wMeC8/E6zyPDDbNufSdz0d54F9PjTyd7+PznOpVPk8PuBRzag9rzmRsBMMoZCbTN4sfBRXS/ax1156X8ZBiWF07OEoOPOe8rjXWftL4f0rHu/Eeqxcl93x9It5mfDQvFy7QOHnG1DhRRZDkF8+sc71YzNxw4prujF9FXeYBzIp1Wg13cGrvEmzifi5falWbT0Niia6tNZIMSoMien7JWMeUYD741PbOJ/XjQQ+ExIF0/jVvcu6gv9VgWoah5MuxrDzGaVxLMiH9bCqfwBip/XK8zns9FJ1Ue+wVZTDyWfJXz62zIznici4GTxmjbBidOekFnSnmXnhcMkhOA55H7x8/m9ZIRqXGI5miNZPec/kZM2mD1IjnNmlozRoxztR5o7Pphjm9Zipl6HMJBXLsO3nR6tl5b2Bnu9JOTwd2cXZug17PmmSD44j3bQAd9CFALuM61dHT7cL3EHvRny+ybYTzBCUchnhkznAK+HrobRnt1axBAC3sZ/9OrOALeyC3dbVq3bMTa5yeWN7rWrXbsW1G8CB3B0G903Dc5xRpyibHWRwD78V4arNR6IMDRdlqNLLNbG7kt9NrCae/0wuXOFUyqw961r44twpOEeRkuxH0WaRPTZ0QnmQEaprObHvzaJsPH6y4e/AkMO/5s17ZMjoWnHkkVoYT8PD+QsjXitkK51ODxKqdB57yItAkk/D14oufeeDp7LNPrXlx6lVf3p+phCbPbD4bOYNABma/f7T5m3e2fPfBK6DoK1s2odjLbQOtU2RR8XNNUlhWsfVWVcyxn5Urhzz0eXLMV/MgRLXVtc7lteWnZ5adnFll0Kcc1NkZSKh7ePeDjX74YG0S7MZUXj1avlxb9axjnZNzy3F+tXvWIFERmzmHopHsp7lXaM3evfPgXa0I1ZGeaFWthTWCGWC3s8H1tbVIvMszaw16tsapN5u4LJ2Mnzz4RKJMsVlbJSZQ1QeB0pokPxgqXCeAj9GDVB2R1MZ5IvBUwqxX99exYUgCZU9JpsCg53Z9s+WUkKxDowiVOhtsO+YOymooHr3nX8XZFfz+kZrdZQ1MEtQiYiONV1brNLwHG3TrtTK3SrVh2cmp1S/Orf3Vv2f951eWXQ5s3axZQXIltOyThRWLjdtvTtM9ntny9tbW93dW2UysWI5tPHm03dMyVNNhg8L2X8utUcv9eQn61KKjFbYNzgDnGHsA26baqNuoqNh9trbbvDBS9GDnYZ9yNnaRuo9zn+IxyTl+N/FdJNV9rU5I1MDpT9CV8K9kryiPqaGTnMc/IIyAzPAG8TEoIoffAZ8G/Pjvku/S47qG9N7en5Yw6biDMCbrSM+kGEjj5jdnRdXDHmSKlUDzxXSfKEsShfuMIo1nwNkhAVe4SHpFtomcyqnekx7lWeQMlW7Sc+gzi0UIhqUYdo8HY8BB+kJ6SZhKvkPpuGADHPo/y4cm1oZj57jsgBSzBkx26GUpe0EYNE0kY22EX1JMp/3FdaS75bCWPSU9LuyZ+s+0NhqHPiNsyPVdd1ar+72n9ec14YYU66aY+XivHGPLFK+xFgo8cV0FGhSE4zX+L7wl3Jvej88IQ0iPChPIYZ2O6Uc4hHYuMaFN873HlxGTai/KxtZ+8aCi9y4MPwc/9KHiTzaJ3tv7yeLndU3Z61o3zjznAx2R4iPtpdTRL7yUyh3t/+U6+KfT93SW+K35PsigQ3DKERCtJ3aHKiwCT1p3/H7C5sJ/KT7w870Ka6f10li117APFYhQQDG149K10nMcn4U0gMlzSyZIVu19ySTqxyQqyT9R7ekcpv4d7uPrEW1AT9B3UyNiQqqh8WfGcygMCtsWiUw8/2K1tkcoeGM/ZKh1r64v3SfcobCiqNq3337r7V9YW/yQx/tRrGLa06ntXWuE80irIn4Gg1NfU/zLs9HIarEHoOZUMkvnQvJDc3ps11L5LHtAz6lqTa4Flk0DvJLXjFWvHwfTNce8j/0o/cFvBfxYD9k9srmO7W/GLNmstdK1Kv/z//Tflye9vr19/dZ+/Ve/tjGZV5WqrSq7EHyakplFf6eljWf0w2G1c+8Zg+OPhdXF0wXRRmbidWhUEqyMWwn51FCQgtN3JASPD2aqnPTZVNDupU0McqUCXk4r0fjtPxurkNK/U6ccgSdXwrQ5ieXgeRYyJsKiB+cK7/OaoolaSH1Oh9sXMg/f1yKmgjk9yOkcpYYfAlCOSTaQFlabsd0N2SuaVw5bWhVVjYedLGPP4Gu0PQv25OTMfxdZCDw9f/npnvey0QyN0N0JUwv9AVLlr2ehj9K71w/2Z3/+r2w2erJXL1/Ys2fXdnF9YS8//9Suri9ssdp40Gk0evTKm7/6y7+wP/zD/8fevnvjjoVeJ1SE4EDAAUIvpxA4DGWFF6fP7ez80q6vn9nzl6/ssy8+t1MMIHrEbFfWzINjGaq/P//zf2Pfvv6OXrv+LC9ffWq/9/tf+3Pyj+i4K/PZ3J0VzGW9EUp9tf+k9ORMlkJjDvgnhaPP72L5agoIJMBZE6cQSMqIedZ0rf1QR4dn2JeHoK0CTyko1Xi0P5ebpTVixmuocAtZPrzP2S0x2jAwCFQSBML4IaNoTr+hmRWPT14NQ+BpO1/adrV0AwCjBGMEKrWyXvXGwmQX5l1oTRquDEJmNOkZG5vcfPS+RwSeRo8PbnTcD4dWjYHg1XbjRlSr2XS6lU61ERr71ivWbLWsTQ+pvGq7dQjubKbzYLx1oJdoWweavxZUJ8puDXz6jfnSRg/33vC2haN9GwwxDOqskVv/+pUVrZpVTmgO3PPAU3E3ssnfvLP521trdFvWOB1YcdK3kqaE9JFCCM5nVlmubbwurdvvWP/kBC4WW47GoRqK7NXR1Mp16CHG+XClklAnYtRIqR/LMJ1XBekLeM1RMjgvnD+q6kYYVUIEaMgULcle2GIclh5Y21QrtsA5QuUpASecF9CO0DcG2dOoW52+Ao2aB4Z6WdOuugMPpNVOB9Z+dmG9rz6zzSZku7aqDds8Tmz43Q9WPk2sul5ZPd+GoBOZsouF2WgeenM1M5tswzyzf6RQoQf0SicqmFDI7jyuhMBTJfMKLno8zfOKvzeBjo+GpBiV/p1IR4LziSAhPPbLpe3KnbWaLZdJSiZwJ5srrEMflFS2h7MSKp5SsC5l74o7BtpTg0SgSIbV8TVT4EjwgvFJ5koWS0kzPK6TOs1SEM5YJFs1Bn1XIF/X1H1Tg5OgslcN7B2XapgZHGfqUaTvpsaNwIkAjcCQZIz0LePjZy9XEupDzc3fBkrTwNOxccT9lTEnMMf1ZEDyG47ig1EcQXykf+J90YFojJprzSGJNLwnw0IOCp4lpQpxg9EOmVUythifdL1ktwxk6WAZq9xDTv49kMaZGGkv9f0AVEMja8r5ZbjxHQUEZGzhXNL+To0/7i2DQvqLzP1wDg+BneUqUBr6Gdj34zlU4cjpEHDFIfHmOPCke+ucH9Yk8LDzvvChMA7PQKUzc+hO8F14PihidD0+403uo3Gra+zHFemNZchpLrTfPDgTM2T5v3CLzrs423XmdA60P3AkaV+v1zFbrBGMfmGtFLMKHzBeT/SIAROthc6DziyYR3PDezIsDuc1BOBSHS8j0nFgdIyl7+vzPs+x35nGoXlR8FhZe3Kg8B05R5grAk/qIeHPtIp6zI3lzNrNemjAHCu8qOCW8e69Jddh/VOHhIxfGfU605Ir+7UBU0NZFvvUhbU9JAdQLUbwQGslHcv9hMcIGrgTsVp1o1FnS+dPRpPOSIr1tMc0XmG+VM62mp39+T92YOkejq0ifY0MNz7rmZHZwamXyv10To6Nce0NObO0b1IbRzI7tSt4X3iD1+V4+5G+iPgzfU3B8lSPSsYRXFHih5gICKZrn7Femi85GJSU5M4z+iAByGMlJa5emPX79Zadtrt2TSJSt20XJ2eeRNaCyi062Gt5xXaxOT33kA5NMfSqsvXAk5qUO9VezBBl2y6mY6+w9HV3GiDzIA7Xwt5Y7bCvQlayz2+k9gz7JrNlubPu2Zk1TgYeDCLwsqN6q9F05oi8RaBv59VUvqYkesUMZ3fArJa2nMwCtqYKiIDMYmn5ujBziuaqZV6ZXDoO2kEHc3Ji9UE3YN1BL8wv/U4ZX6QmcqcKGf7bhZXjmZU397Z9+9G2H29sMxp5byEE/uNi5TqS7zuFJkERAkcxwAmt4KpecUYDEvga4JVdCI4QXHn189+zs+fP7fzzF17x5HSD1RAMBqbOFlMr6IM5X1s2fLLR717b5HffedUVSUrrxtLQKlS+FyV9uEIQkGo2wh+zzc4DAE6pvim8mXjFbdVgl213mTvfcnrznp5ZlX+XF1Y9IwCUW73dcbz+eHNjo3fvrLZYWodExIdHWzw+We16YP3zS2sOGHvHg06eOUXdFvO5XNr0/tYDTzYdW51qpR29UULje+jncHatisJOr6+tBrXbbuP3Bd/mUHHjP2Fup1NbkPmMs88hb93WeeEJdlQLekAoBp74LoEYMtax0W1T7ANP7CNsMHd64oQmsYVKU4ItnuQRssYZVysmw9Kfy80G+rXvgr/C2ySsN6F3Gq/HJB6vuIqU2bvZ2mqtgLGyLYHHnAZVVhmcWOP83CqvfmaNixNrv7i2ymnXCuYOVpLVLvSFqpaWQZc0X3mP3/nHD1aMHmw7f7Ll9NHuv//g6xt6voYgNTYqlOPYJNB3ynZek0RM7yv64yJTM7NxtWnjWml32dYeV3OnJyToSVDQA2gxeCE8Ido9zrdXipNkEfEr50D6y/Ei1QxJK4mfCjzhH1BVgmS6sCRyTkEPnXlhIcls4QFhIrEepInI0j+SaynWUd/WY/+QPouMcZ8U7BmLkOQpvMLz0idPWJLAE+/VaoeqmTpMGuoBGvvV6f4uk5L3UuwkDCIsofkXTuG5g30RsLeuJdyqZ5ZvTJhHekk4Xng9xUjCWnx3vpi7XSjHLtdRsl66NqnDl/FoLYXNNI7U75jq99QGTPG/cDJzzI+c1NLdwov8xgfFnIB3g/4JNGopZtT9pYvZY0psk42kvSasLLtK4xIW1PhlT6X2V/oZxi78Bibk+rKNuab2P/dLMYyuKxzlcism48k5znt6xtTXqmeB0UDBFwXklDyjMyJ8rjOg5/frRfrcdH1SO0v7IsWQqX/u2B44xofqYczrqd9B19Vr2u+6z36PRK5yXfen7BfmUfic/cOPqiSprN55n7eAf9CZwqHoDfSHMK723N4XhZ8oMvDIN51iSLdfKsGGTs8DnxF2l9xKx58+A3sitff0Xckh4VTWWLYa19b1CDxpz0vuyJ7QfpAPIWgQ8ENI+ARXCosqSK2qTwJPXHe9LbwSmXsiyzvNhj1/8cyoimo3G/Y4Xtk333xjb9++9XmXvzbIydq+ipIxyebT2XW/Ql2ML+G7tBLAZsE37rZlNfjsUxnItVS8wOupDNV5Yd4YP4n68j/wnu4tG8p9phFval5VFche8mvIH5zYye4PINBMFXHSSkA2dGpvao/vMVm0dXQNrZeoZJFvlf/hv/sHJYfz9uOdrRdUM9VcqaO4i0pp3d6lPT2N7Ps3b+xu+OjZ0zR3XK6gOKHZ66EcUBtbg/KMy06oUgkAQE7zA2enDrkUsjacBF1qXKXCUAdYhpUWIlXSfJ5sHkVY986SpMn43iEanZOpAuf7un9YvJh5mR1oPap5KIcOzqs8cHDWQlRX5ahShCn42AOPSH+jORONSRplPjaK07/1/BL46T184WNWhjaBnk9OMZqJAjRktAFaqXqSsdk/f+ZBGvofnV1cWbfb88PT65/4d6pZoHpIlYsOx+3trX3763dexcQe+/TTF/bJs6sQfLq6iIJm5Vzt4/GTjZ6G9qd/+iv71a/+xNZLStzp6SLKQrPNeusGCs4IaAE5QL/46t93aj2o8qAGPKdnVG5OYeICb1P1HlO//d039tvf/taVw/XzZx5Mu7q6sr/zd38/8n/WnXKAuSXwpGwlhJHWiutprSXMBahkVB8rEAworT/3Vva+wKkOfar0tZY6sDg8pSzVRyzsfypJYkPWRMEIWDqYo8dHzIJxASbjwo3grc+TxlesV04fR4YanN405a2MxjYePloxXVgDJbndRGrNjVNM4AciCFXvti3vNEkhi0Zx1WYR6EK/hvG2HNLU+NGe7u+84ongXhVKBJxdxTZUPFG+Wm96xROBp+5Z39q90I+C5yAzbzGaePWVbQsraiHriAw/mmT6fJbmvdOY6wYVM4u5VQnIELjZBK5cDCuC4q3T60BV1287RQU1gKvbR5u9/mCb4dgq5x2rnwys7HU98AQVQ8Z4Hx9tM57Y02Rp/ZOB0ZAQ446y3S33g0KTQDVZp4kzJ5VhYc1/3CNCAEn7aFfEHjI4aMhfxUCP/ycTdkFNW15xIzUvSqutd0bWy7aa2baROxUFUaH5aun0eyhpeHExbAk8NdZbd1bgGCHwNGh0vWdW7frc+i+vLfviE6s3u2bb3LJd1Yrx0pY3Q8umoSouL6fsTqcwJLC4ePfR6ly7VbPZZmE70aXFTFEHBu7jCf2e4Isn45Gg2jrLbVKWNq4UNrfQA2tZq7qR7/R8MfDkoMczPQNVnHSIwMseeKG0cd4kP8cGGnQ6VMW4EyDSWLjxH6tWdDb0Wmr8CUSla3YMVBWUT/WMgJnvBQuGdao70/MrI+gYuMqg/ilgLOPMx1WBgCXsofDvUFUBAILXODW6UkNgLxeik1JGBzpKwJPXBDxSo+ynnLCp4bMHuLGC8zC+Q2BdACw1vkLSQXAUun6NTq5w7VhdGnvlaY50L82VfjM96nuUjl2yXBlBrIFzIO82LocAtnv9EI0yGaZaW+2TtCqGvYBxyfX2wTqypo84+GWEB10TjDzhI+0Dfnv2ElnZ0YgXvhEmkDEkI/3gpAiBWNdrZTBafP7wdXoSzIEeVjz7AY/FSi8odRQM2QWDSwZ6em8ZjwLVchKkxhe0ddKF7NMwb4dGqvqO9K3mVc/kmdmRClfX1Wf5W8aMDF4F+QTWAeaai/Qc6wx6cGBfJRerTSL9rq6fBhW4hgwQGeips0C4VntyA1VqpMNIZYzGou/+bfgA/J0GcBhLuhac/8N6JglT0aHHONjTWiPJPZ099jrZejJaMAQ1J1SL0jNkE6s5vV9ZIyQh+dmJTkjhJ11DGD11eMiJIBkjhxZ7QtSZAdsezkLojxX+Ts/dYb0IsodsbxlYcjzJcEwNZ81xqqO1b1xWRHpF7TNeAyvLkOfaWkt9RmPTZxiHnAbBsI/ctHHBJZskK/W3gl6pPSRjWvs3ldc6e3xfek3PrLlKseqPdFKcT15jrSVXNC9yMLnzKWbP+zxGe4k9eXD+iN6z3AeYhaGdron+pJ4Qg8mZWbWseOJMt1p3HPiKhLBG3a4GZ3Z1dm49ErVitQY0nRUc3AlVq+woyYRtNST3MWZkhao53bFf0Hvp0NOOpCAClWDkcLbrNpo/xQSNIEuQoXKAkAy3wTldb1gBdTCMEX16cHasSg81ev3EjFQc6OzlAw4IcnO1XAQaYvDZ8NEDTx7cWW5s/jS2TU5CTdODC1C3LUnqaNa8yqozODEbdL2PBnoAR7sCbAQ33NaYPXmSUH47NHt/Z6v3H201fvTuPgQrHqfBOQ4uBK+7/KDvFX06qYKpZTaDLjAPTbZrBbGwhgcLGMP5y8/t/OUzu3j10ivkK9i/BMQiDTqMJ4vJxGpeaTS1ye9e2/Sb11bePVhtubVhMXQs6BVhVRLigg6QI2xMAIBAGD2LoFauxD6F2D1kwlvNKe/q9P7FcQsl47Nrq5+d2DrPfO2p8pk/PdnwwwdbPwytSa9SmBOmc8uver5mnbMra/YGVtJfdb1w7A62qC7n9vTxxmY3H6wyn1pebGwLewEBSgImGKRgWAKQBASh6rOKJ8EBvYvJyJNIqGbCdtmQuBfpcQjaT9F/sT+qU40TpM9CL1rMLdetVDyRjLGjrWsIuHFmHLcToMPhS/KgfyfS1JZRL5QxWRadSgVQDIBiuDnWWyw92c4r5mKSrpt5sZq4USGAE2RfvaDPLtTwDSu6Ha8q2774zCvwOi+vrHZ1ZnmnHYKOUJTTawL6vNXG7bwdVU8fP9jq/qOth7duCw7fvA3OPAJnu4BFcIayB+ghlm0CtTNi0lkbKqUt84rTP1KtN230bFY3uy9XNpxPnfqUKjTOBNSUarWg5BZsP9ZDDAMzp2pKqghilZTjhGrua3XA0yFBkwSZvX6GUjxSfUpG8zyyJ4Tfj/W+dKICEtJDcgrKTyBZI+cf8yOfgev9yo/xi3CLcNJxX5j0bLlzE6ZGVd/CfuFyL7AiME+dTnvvXNVYJVt5BunH1E5KbZXUFklxrj5TiftRY0ixnK5//FqKAaVX03mSztR70l/CHaIpUwW01kI6UzpEz6a/pd9TfHCsb1IcwvpIX+vejtnF1hMrgTVOBZ5YM3Q7842DWj96RmERBSTSwJMwDM+iYIXWQPOWjp9xpfYbn5VtIkzIb31Xr+nZGNNPBZ5S20Nzkq4VOke2ceq45rPp38gi4RxwDPdXIIx1lO9Ra/Njf23onacfYSrtpxR3a95SO05nTd9LcYbGP55O9lU6wQcckttkB+Bs53nS4Jp8sY6HPXn28JPawZoL7RdhOZ517y8gmboI9pcCT7oX/rJUtsm+SH3GBPll86cBN9nOtXpIfJNsU0AtxbMp/j6c6+BDSf0XCoCnPhTWVExRjEvVo3zPbecsBM0l/4Rhtb88+NQIvhtyFpxRxym4q862Q/sUMZjwHdlH6pVF4KksQrIdSub8ZOBtWi4uLryf6M39xANPNzc3+2RInpH157w+PT3tF084W75zT8iCcaZWcxvr/OzSfU18547Kcy9YCV93fEpQ3JPRgk0mn7yuq3MrvO97dvvjHlipTeW2XTPQ/8nfr3MiO4jxaH5T37TsZFrNpAldfE92L7/TMy2/hmIYwVcSEq34nIJpruv+23/4X7oHYjahwqPi2UMo+HZ/4I7lwdkze3gY2l/99V/bh9s7zx4DUBF4wvGnUi5tuPS3b5xIVRYm60Dloslj8FLKvCaDXApUqyplkm5yXUOCShOUGm2MTxFDJkabj+umxrYOmsavcaSK04ka3PMfgIpfaxNeC/9iv51oTEpQyJGVXktjhN5GCoR7K6KdApZUURwfcilzXU+Ck3tyOCaz0ANACoX//yj7YxmayEmAB6EcMmz57PnVCw80vXj5yquKqIS6uLq2i4urkHUWqfb4LGPRBmfzvX//3j6+uQ9cwRWz8/NTe/npc/viiy+cNsMDALuNZ93MJmN788Nr+6f/9Jf27Te/8Soc798SM1zh9S62lI7WrN8b2OnFpQ36p/bik1deFvnll1/49VkbGuTqAE6GU/vlL3/pwgOD6vLy0gNOz16+sK+//tqrVZgnB6Z5yHSZQzMXD4oCT3our5aJhq6CTsd7NgVm0EVo7lMHgLiWkTzaPzqkPxIsLjRCxUhw3CQVEhi7uwBEtZf13f0ZqJJ5eOgppQwA/9yu9H4VZMlpX0Nlt5lR+bT2jLPOrrSnmxsP9jSwsdYbr16jnxDf6bZ7wXCEBq+ewwVhDbIwmzWjcaUbLAQUHu6cRmQ7n9l4+GDTyZP3p6DpsfddzgKYxzBq43RoNL2aoX99ZnBt0wyQZ1yvFl7ttJkunCcdRxRzSBYslV0YUTwjgUsPPGE4FVs37gAhBJ7Gkd+63qxZs38WgmbdluX0MIM//mZoi48PHsTZPO9ZbXBiRafpGa2MJd9sbPz+xqu4isdAFeC9tJhTgihkoBQ7d5DACZ/+pHIsAIHD+zrb6echIIQeBqcJxi5GrWeF0muAQFSldEoJjNUaxvAGx23FeyytahWbedZC0wNPjxPIKNQrKZQld3HiAJaqNRtU29att63a7VrrxZX1P3tm9tm19QbnVhJ0WpttJyuz2cbqq8JW47HZduT0j3WCnGSV/vZbq8ymzh2+5mzHPktODwKwKAII4//MFw2BKXdeQYGIgz/PbZ5lNt5tbbSYmfW6TqWy4Htw+KKjyPaIFU+cDf3oHKYyMjibfgzsJE/5PE5VBZ4EEAXQOK9ysqVOxfT6KdA9Bo3cR4paMlj3lkOZCgI5igUeJZ9TI0C6UTosBRipfjgGJ05suDskeqiCLsgHQP1PGx68r3GlY+f63FvGSarvpVMZfyrzpKM0HwJavO6UMVE/af50Rvhb2W1aEweasQrNHeDRCck8o5/dwRyrVHkNfaosIOl+rYnffxNAEfMq/aXndjAaK7lc7u82kds+VH2gN7QOqdyV7NWeEfBDTqNLBardcRsdSZL93O/HQDFgCl0rdVT43Mfm9cIvmjMZowT3ta8A8WHvBp3k38+VFEQj7XBOXIxFShfRoPA6VHuOtSzQ6rrhGOn7eCZhFuk/fmu8x8aX9tGPKnIIMnh19oHKRo2sNSd6vr2jI/YU0p463mMuK5LAnhyawivaP6nsTc8x3wXL8FqzGXjZ0ZmMi2eSYZneR3PHWNg3wlJ6hrBX1bfggHm1znr/WG6luECyznV4DEzyfXdGRZpCrsNZUFBHMkfX5fOpE0Tf0/j9fGyp3ArOS8cYu8q+35hn1pMMkFAwuNMynZvs4gAAIABJREFUZrx55nyseNK+TrGOzjKvMU9aWz2Hy9aS6osYJI2BJ8kZBZ60Xhp/Oo/u0P6J5uo64wouy97Q+LRmGpfWS+dU91KfUe35/brESZYOkfEleSJHlPdcicaZ7qm5Sp9LNpK+p/XQWmk8e9wX15bzJ1aE47Hps+l+SHWJ1kHjSeVmkAdb1+Muv+OeZs2cqjcGvFqt0EdKAXjGI1nG2ZlEx1qY99IDTyAeejiBSV42W9ZvNu35xZV9dvXM+p2OD9evkVPRERInNDYZ0drb6zKwI5D5G34odY90SpudNQheyRnvTZl37vgOcp1KIugWQzZukFkBK7u8i30pHdugh5pNa5+dWr3TA4xatdG0Mibl0adJtq5XXUWjfUVikvf6XdlyNPHeqo1NYZX5yqbDJ7ePmrEfBPJ5Rs81K53yuUsVfq9v1XbTexJR5b7HOziUeI7po22GT1a7fzJ7d2eT77+3+fDerKTOaGdrOjZxzksYIpyEOejcXXACEeSaZzubVwqbTufWKDPrNTtGZUjv/NTaV8/s6uVzu/j8U6ufn3rgoYo9gkMc2Vut2mQ8tmIxs3y+sM27j7Z6/c4qH4e2G0/tcXG7d8oRePJgntslBCMz2/W6oVo/q3igh4p5r6gBW1cym5Foha3Q6Zp1Wlbpdax9dRUDT2Y1q7q83i4WNofm++Od7caTkKDF3j1rmzVa1j49c8o9d9ZSWcOzbzdWXy5scndj8/tbK7FXF1OjbwiBklo9NGrnO4yZPqskpsH4gO9kRQWT9/wL33GHG9VGsUG9Y0sCRgQ6ExxDghWJcchS9iEVUQQnCTx58h3YzYI8pg8WSVtU/0B9Ds0eAbMQzORegUrXrQhsdAIL8by6ntmG/mMZScGbgGtcxoArqMqyqhWVWOFQ5taptK2SNWzTalsFLPOzn1vvkwtrXJ46VXljMAisBMuV1So1W1e2tnEWjcIZEorHoa1vb2367o09fXxvxdNjrHwJdJTeZ4dzFvszZVCNr+iPG5x0BJuwa7bNuveQHWd1m+Q7u9/MbUjPMKjh0YMwJdjOWo1D4CR1gjInyOY294t60zFeGejE3LldBhtOsgT/lctMqCblUCuC45TPo0uEV+SsF36VTkyxgOSubHfpNfkaJGck06TbFXhyvU+WrSTbUQILY9X+TDGHnMiuDyI7T/Dl5D4nJCKrkh+xqd5Ix4En2QipXjnGKNIhks/SJQd9dZhLYTA/JxGfplhKuk+Ym2sI96bYRfYEz6lqDc0dz6nnVwBD35XzV/pJ9gBj1rrp3sJS+lt6UzhC+0POWO0hXhdWTjE/Y1JCitaM7wif6Nml+zRH3E9YX3OstU4TU4QlUkzpciEGFfR/10VJYn46bq23cIPmJA3QBR9VsC+k81ObVTiG7x77Y2Vr66zwPkEFPWu6h7m+5izF9KkPwD8f2xqkmF7rmWI+PZPupb14vLc1x1pDkmYDLgiYQT5BPsdZwm+V+hW0b4QHs2p4Pt1X+z7FYcIe6VpoPy9XG/cIaTwgAO0Z+mEi2xQI0b4XPnZ/ZKTa03ymGM/X0QK20pryOckjvi9ZpH3DuBVg0rNo3WRjp3sRe4LXFYRUUoAC9+m5U9A2TR50H19kWfBiWacIDhVPUA0TeBL9qfwSOoOsBYEnAky+BuXWri/O7YsvPw/rtlraw9PCCxbu7+72bWaYC+QK/7i/EnH3uDRiTcaLKkaWfvLJc/dTs25vf3hvFGUwf15YGwPRfF9BXAVpJC/l/9W50Z4DSzAfCjIL67sfhF5PtVBpqf3E/dNCHO1HrZ/OuF5PA09pkEk+GPmCZE/zmTTwpOvqPHBdrzT9b/6rPyjD4gbHqZfjWubNtcjYqlQ7Np3O7LfffOMVTxhaLBYGh/OrR7+ehLYyFaV4V5vQPD0cmpAtJscGg5GwkeF2UPI/pkfSNVLlpAOhg6YNmQYGVEqoiWRiNEY1SJQQ0AHR4so4OCiiEIxhg0p4IXc0NhxfYYUPjoXU8ZUKFQk6Ksh0LQlrCV4J8cP1D2ojPdQOQCNnkhaav3EaEYRJ53Yv8KLCUo8ACaNUsbrgb4bGvl999TP79NXnHnB69slLO7u8CP1vskBtJoHL8+ofgafFeGHj8diB9NUnVx50ev7smdUq5jyXrAV0M7PZxP7NX/y5/fEvf2n3D7dWr4cSUgKcPv/VmrXafWt3B3Z6cm4vX31mz5+9tKuLKzs7P7XLy3MPVnFwcZSMx1O7u723v/yXf2b/9re/8devri7t089eeeUVFVKff/65A381vWOvsJfWsSGhZ8TE/gKatxT0HBvyP7VO8HnzjHJU8R3up6aXBIX0IxCVgrfwWnD4KfDk60K1GRmi+YHiT3tKgt3PFwGR6OR35eHGdcyCwwFphVccCXhA+bCazgNNQmlWL3e2mk1tPRq7MZYt17abzZ2THmo+Mhtd8ZN5V69Zrdf2iierVz1YkJP9aBW7v3lv6+nEmzkTeBre3bjTgT5SRPgDvUUIPJHp1mu1rd1oWuv8xAMDpxfn/ryz8cQ2i5XlxTZkDsJTu1h676cajX5xnNLUdx0cg/VaGw6JcG3PftmFRn+8R8XTyZlXOuVNKH0yN76mNw+2fppYB8fCyzOr93q263XMep3gOC4KG775wYZv31n3duLXxnBn/4kqgT1NhmMnyWiJVdXuODj8qG/M/5/n15VOdMJuofigOqSSe489JQhQWYRhDkVKtmG9Kv4dnAXTfGdbqGtogr7d2MPoKfRcquUeLOS1TpTN7UbLztoDGzT6Vhv0rPn5c+t//tzyT869j9e2rHmQfTPfWjFbW4vhAnoymhWT0biyzfsPNvn1b9ywrJFpn22t2FU9qEhG6KrYOCXgHrxluY9xypmFcjGv2bKa2YIGwtCjLBe2hjIQRzjcJND00XaawJVnIhLsDk4c7X0pWIEAOebTM5WeU6fWiRQBCqZId/keSWgGZAimBoqAQfr7eAwCjgIPAgV+nWjESnH/FGjT8/EZGRkCnnrvpwArn6eiEXAnGU3gSc8fnGghG0Y6TvMmncFv0d2JI14GkgD/wSkXnN5psEHjlN7WODUenF2pTpcuFNCVcan5FWbgdZeH8SgFuRzwBJnwfiajnDsG+4xBMpTeZXxXwSmX/zHgKGeCjEdR7TFn/DAvyJK/DZukOtpBKP1AyMyO3PfuVKoFw0NrILlwMITCffS39qbuDxWF1ko6KgWi3Hf/E3s4EdgRoK9k4d4+lzHwgyNWr6kCJWCjEKRiHrRfRd+n+dQzy5niezD2YEsTcPZjik4tXyscio5Ff3ye+azGw7OlFSOqsHH5Hp3D6TmWoZQ6KTRf/to27FnNh+ZZ6yFnVdjH4fyhh/g7DVoIWDOOdP/LkEgEvv9XOhrVl+IIGaHp5/XZVIbtDYYiGJq6Rop9+Txn4dgxr2uzNkqA8XNTo89n6AnlFX4uF0h4CUa+n7HYUyKsR+n9OHCE7vF1jF46dt7RsP7Qc0HzrvWUY4hxpGOU/HQnEZRj+95qoa+TbAQ3NHcH6k09A+8fjP3QP497sw8lw3UNzVcqd/ZnI6EIPD5juo6y33U9xiDZpXumZ1r7UY4Cgtl6ds2hZLBkmPSN5Jb2qPSW7Jn0c/yfH9GJ851jWyt99uP9pr+VvSvZovFrDbEDZfSCHZk7Ak/8sPebOIhjokLqYJDMlZGKk6RCFYdXZpi1qGKp1+2yknng6cXJhb08v7Lzfj8kyYFlK7t94OlYH2o9NyCgLCQcIsHy2L8pFO/vbOuO+RCUchoyEluwbz3Rq7RqHcdN6C0Y5PSBhpRA/jKnogqqsMxtFJJ2Ku2W5a2m1XDON0MzcKrLmX8CKnvZSQankRwRmqUX27VX0UPTbNOlbWcLT9QigAMulnyjV2dJ02roac7Onea62m154hd2ll+ff2XFtvOxre6HVnuYmN3e2/j197a4u7cKPUF3W9tUao5d/ayDS5G/0Jlhs6xXXlWzrFdsmZU2my0cYxN4oscoPZ5Onr+yq1cv7Pzzlx7sodKL5wZr7+gJVa25nbdcTS2juuvhyXbvb2337t62d0NbLIcuawi8QRtED9NtmVlJXzkCfudXTt9GwMH7+tRDTyQCJdvNxp6wAap1q7eaZvWaFY26Nc8GVoceO69Yvay6LeDRkGJri+GjTW4fbDubG0wMUCHWel1rn5372rFXmvgqyFKHCmc6tdHDrc0f7207HdliNPLktSr9YmtV30Ne+URWLxXX1WpIRKMXEVnYFoLq4DAS+YKdvgvZHQQ/oE/cbD2I5jgDmYlcIziKvsUxRlU0bJRQzzGvnoQW+h15xjzsBgQOSKSj6g5nE0FH+lusZo6RXH8XoSoRe4zqZdeTME1A7cOrJOypX0ud4CPBuYpVqoG2r1pmVi/rtrW67Xp9a1xdWvb553b6yZVl2HzdtnVOTwPen6+DvQXDAgEn/EXo0MXMssdHG73+G7t9/drs6cGdw35+vRl73XsGsw/YY/Onoa3nK6cadCxBRUQjt6LbsKJZt1WtYaNiZTfLiT1i30wjtXnsI9uuh6xr5Fbq2+A11qXX6bgsETankk+YH2zKM0i2y0cG5hE+4BHlf5Gck/6SDDrG16ked8dpbAR/wOUBj0uGp/ok1V9+nX1fzgOOkC9HMp/7k4DE63o2yXcSBJWchDxLA09BX4YAnXxiKX7XGFN76tjO2mPnpCqde8tfRP/4NNDAfYQ1+JwHdZOKkdQuSO0O6U7pNOnetIJazy/9Kn3JPeVITZ2rzJUST7TGSmLX5/V3iilTm0x2Cr91P+E/JSXxujCc9qkCli5Lon9N49Ycc03uL6yt9dZ+d32jJKC44KkdJjyhz2sd0+sfY5cUJ6T7XHtVQSuXbXFsGp/On+4nnfrv3D+R6lFnMHXAax/Jn8DvNDjhuJJKy4Rx5oAdoy83Capo7whLp2uqfadn0LPjXxBeTO24n/INpvjuIG+a+8CTxqlra7/yWwnvjn1icJDrEXiqVQ9BPBgI9H3kOphHlJKqaNG+8Mo/+rxHu8n9KjHouLcndqHHG+eIcaRUkcyFgkn8X/hagS6tx348yT6WTaP+09oDe99Q9GnLltOZSfeo5C2Bp/B+SKZW+wD0DlhBdpr2YbpHZoul95J0m7me28Xpif3s66/cTn+4u7XhaGmvX792H3YqLwhMKfDEe8Kzwuay47rtEPiBuu/Zsxd+HWj7RrA2kTibH6j2dGaYe+kEsFNaKJLKEQ/85SEhKrX/NGd+JncB9wt7ay8xTmSL+t/KbpF82J/RmFAvuci9lHSqMyH7XnJPZ0T31LmSr4S5rfwX/8nfLXFottuh5IooIQ/abYdKkG0Jx/7Cvnv92kbT2T7w5FUK8KtH0K7NzGTKCeHKPWbchAP/48ATA9JG0sQFYHagtTg2llIHgRbZQU2M8PFdHR6Pmi7pVBUUXTpG7iulpOtI0MgwcMEVBXdQ+MGYw1jUAalVmz8KCvgmyQ6lbVLYUkAy3LRoBA5Sp4gcGNo8mo9UAegQap50IGR4a5P4WGIJXwocOHhyNAKsJNS0+QClmgOrNj3w9POvf8++/PJru7z6xJ4/f2lnF5du9FfzQKWoTcZGlmOfvkpjSgqpiGi37MVnL/wANvKarecLB9zz1dqDTvz753/6/9of//E/8woohAHzSFCEfdPq9Ozk9MIGp5d2fvGJvXz1ygNPn774xAWNV0jtNrZcrG0yWdj337613/zmG/urf/2v3Dl9cX1lp6cnThn4e3/nFx597hIkaXd87MyJstLc+FVjcxy3kabqpxRD+toxQPC1XC58PvjHdVSiqV4fZLBpPVPjXsI6OCVCtZOcf7oPTd7pMSBBnwJf7ZddhXLjcKb8+9Hx7OMm0y5mNGCSuNABoC/XnrGG0oYKyEdIL7HRxApKi2cLMzL41isbPz7tHYtU1vTOoNuo24rMi0ppzd6JZ9k93Ly35XRi1V3hPZcebz/6d2uxUS7GND/unG22rNdsW7vesNqgb61ux66fXfmaPNzdW7lZuzG2XaysOpkFY2M+d8MGlluyCh28llurNXqukCQjFJzceKZibrXewBrdthtX/MPAmzw8OpVfv9Gy1eWJNU5ObddrezYltHpQwYzff7THD++t+zcfQnYPmYOZebAew9D7GBSFdaPTA0eHGwRkZOxpz4KTQPtLv7X2vi/IiIyBLQ8aEOyt1mNJcWnVVu40hQRbOU/VLdl+mc2qpf8ry8yzTrnvaDa12WK+vybBKgJP3Lfb6thl98L67Z7VTvvW+vKVdV594jQa9W7P+/4Vldw2i8IzEPs1ciFLW5W5rRc4SsaW3dza5tvvbPb997aaPllRohg7TpFH9iFrjGHtsgcfh5mNqrQAg7oE5wYUGmbzWuY9nubbrX0YPXqVF8YovahIc3ZDBKO6NGtB9xjnU3Op+XNFqCbZUdekZzTI/eAETs9xKnNT0KrrSjnvz9S+ekEJFgdHtnSPwKL0hu8F6ESanX0GCudY4Eif4/sC6KmhwPsyfmSsBPnwYwMUmYihLIC4jT3G3DG8xQl2qCaQPhaAEHjiPoALZTilWeupDv+p/au5StdGY+Q1Msak41Pgz3sCtppn6U6tiT9TpHXis/Qg8vWtHqgSFaiTPEzPlv8/oSGUHnZAWKnsq1m4toPXLFTwIDdknElP6znTs8z1ZbRLfqfj4f8AYxkh6dppD8ppmu4ffY7nB69xbdFMMs50nhSo8rXEh++B5iTQ4h02IvUe1SVHFVGMUVlUtVrITCPwtDec8pDpK3C7xxVRr6WGihI8UkcM2ej78xeDGsg57T3tNV03DV4xBjLLFVzT3Opv4VCNNcV10pVyLKXrJwNS8yjMyf5yB1ke6V1rtT0fP58VhYsMBe4rrCVsKQNd98AJGbDxIdimcyx9mOK9dB+7bKlktibpQI7LJNjq34uJM8LZYe4DXvKMuEZjH3xS5Tf7HxzH3iVwgG5hHd3JEoODQeaUVicxIMpWvzbVGLH/J7oGDnPt5RRf60wpsCEZIEfOfp6g8o1Uw2HfR1aBgGicRUH7RzaEZGswgA7ONuZVRrb+rzOv/SXnQHqONRbtW+0HRoBslSxIbZhUFupMcm/JNX57BiaJPzGoJxmd6jOdLRlzmqf0WVIHluSRsjtT51TqBNRzH++nVNYyDmFLf9YkgUmfCz1lgjykl6Xv2SzSA3uwNugj6UE51JQlKp3n2blQE0MdQuCJKpZGwy6sYv1Gw647A7vundjl6WkI3lOVY1trbEMQWGdF87vXJQ0cxwd5zeF1mcjMQy3lQc2AgQgMuAqN9DPsrfly4pR7WnOSLbWO3hOvWQ29R3HuW9UyKihaTat2A3VzpdVz57tnBkdGBe8dQ7Bqt7Nmnjku23ifhtJW85ltRlOzycxZB7YPI1vOF04XBxW4zx84igBTNbfm2YX3Hc37bdu1ao6TmH+vYsGhD7X0zb1TZlcfx17xtH14tBpMAduNjTZb18G+h52aPWBZdyYQCMS5Wc9slZv3eG7sKtaCYrNWtWa/axeffWVXn720yy8+8x6pWbttTfoqgRe3W2uXVad4Xu9WtlnOrBw+WXY3tOL7jzZ7e2PFfOiJh2TW8jwGowrU7+2B485V+zRUdHXaVtIvmgAfz7VYuQ25iNXNjpEIeKDf2g0PxjEXBE7W66XbNd4PYT630e2tLaEftIo1sPO6HWueXwAmveoLfN+kfyzV0vSkfbiz6eO9rSbYBSPvhxTs+dKDJanDxf0Etdgzl+Bl7Efm81seqlGDqVXachUSYdlDnvXN2oLJoHkj8LRYWQNcSJIVL0fqRl8bDzb1LG83neYcOkIy6GvMEZSR650Vszs/G1QMgdsZg+s6Va2XhX++TaDPKcpDhS5BLZc924pX0hFMalTr1sg7tqk0bDcYWOvq2rbPr61/eWH1fsd2zYa1CEg1WqF3SPTLLKlYIxC221pjs7L6Ym7zH97azd98a8WHH6JtVvVKMai5C3qVdJqWN2qeGb5bb63GOKCaJOjageqvYQuSZrKajbZLu5mP7Wk0tPlwFOiKoJ9sN6xSBD8PP8IxKU7mwPuRj3ja6TFj/z3mIK2YSCueJKPpgZHii1S/CFOkukU4TvLwOPAUcHnEGbGiR/olxSjy56QVT6leSvET6zgajxwjKNlan+0PAvWTr3UWaL9UAcprYD7un+pA4apjfSCcIjzj+yiy4KTXEK7ivTU9m3GAw8wRcYMc4Hzf+3AlFOjCMbq2bB/pztRe43ua52AfhCQJ6SPNp+S5EkB0D34Lj0hPqU+WxqrvHGOAVK9qb7m9E31vvO/4tR4SEv62wFM6FuncsEaH3papLpf9yLX1erp/9OzaH+me0efkB9Re1et6Jo1JmEB7kWvuA9eRTlx2QYpxhNfcP5v0INPcpDiJwA6vK/B3XBmfrj/jke2mAI2C2qltqb2c4ixdh2fRHtFzp1gwnUufhzzIes2JMD/XIDCB309zIFya3ldUeyleTOdbvl3NzTGW3mzxIYSKF7fFy0MwSLLtGL9qXR03xuprvaZ50hrR40nnnfnVOgrrCofyeZ03xzrRfk8DWfK9aB74rmROat/xvmSExvFTttt+vyLrnfJx4X4u2gdwPWdTiRWrWgO+I/uQccK2Q3EA/+90W17x9OqzT10W3d/e2IfbkX348GFPOS05RfsZZNPHjx/dBuS6h+SkQ48qAk/sA/zO/MOW+vbbb+37738IVKa90/14fMyRfUVMI1BtSrYd26jcE1aANHAvebu3FyohiCV5EWRu8OUIt2ge0/tIPuBLkdxJ4yrMF9/XftAYjmUFz67zoc+4fPn7//nfK4mq0VBeSg8KhFZs+JzlHRuNxva7b7+1yXzhPZ7UxJLG12S3ySDTbwlTj7DiIhWtS3TCAvSlCI4dC6nxqO/ps1IiMg75mwnU5pewkRD3cmF3nh+ar0mZuAMh0smlAlVCPQUNXD8IpKCEAclyuDViRk0AMwfKMi2cNpAOth+22B/BD1jMRk+VLQskAZ4u5E8JJwXPlDmongz62w20pGG0nA2Mn8+wfghH/g7cxOHz2mTNVte6gxP7+me/sC+//MouLp/Zixef2sX5ZaCXsCDwOHSKoHI9fqDYe/O731i723Vahmcvnnu/KAwpHPuUuc+XWxuNHr2J9a/+5J95jyey3zDjiEAPTs6s3evaoH9uncGpnZxe2tX1c7t+9sJOT8+t22LzA5Zpmrqzx+HI3r+7s9/95rX99jffWVaGRo0vXjyz04szp9r77ItXdnV9Efp1ZKEkUc5sDzjFhmw+39HpofVMlZHAg16TU4x1lQIiixMnjjKOiJTzT2CYzE4BNjnDBIwPwCecIT/A0fESFF1p7U5vXwWhPZQK6cV64WdZoAdFI6eEV7vBnxapQiT8s6LiQZ35bGa7LGTEVdkT44nNbm69MW++Wntm4GQ0thVBliXZrU3rngw84PS4nLkBRdNe9tj46d57LeVlYROo9h7ufR9U84o7T6fL0PiUtaDaicAT/Z7gX6fnEHuHAOLH9x88m6/XanqgsH775D25qMLCjVOHf4VqG1Ul1joeeCK4gWBFKYW1Xlktz2zTqHm2JACHfgWsy+RpZKvx1Dqttm1aXWthlJ70bNdpWnfQtwYB+rsHm9zeWPWvv9kLYLJ/yRDFKKTCx8/mdO7z64ABkBKFjfOxe8A20JKlgFkyyBV9hlMlNEosCBTkVc8E9TXb7qzTb4WgGYp+XdhuvrHltrBZo2LLVm7Tx2mgUqzmXm00wclBTWueu4OhGytHyGK97F964Ck7GVj7y5fWevXMWp2utaDPqGEU1gygg4E6IBOLQNE2t9l05BQarYehZW/f2+Sbb+zp5r2tioXVreWVShjF/HN6wOXKpuOJLedzK066Bo0mGcP0dYLTf1at2JreQZXSbqdjm6+h7Nt4JiiBN9/fkWoPp0IKJIJDICQieLb3OmTUSd6nwZoAlA9Ud9J/kn0CEtITfF46TjJcCl5n+FiXcK1U3gtUM2aXv62u/+bH9S5VlhHI8ll0qHSkniE1KnlP+vEYXPu4MzKDD3RjGHq6Ps9OZamAYPrcApIpSGQ/M6dq0HycTS+jW/PP50VTdgxINF8Y93JcpsBERk3qxJdcE9jh/uyDA2gOxpYCTzJqJE+5loITvOdGfz3gHg8URwNHz8zzsCYAS9enubJ9Ds2HJcePz7AMEVEHCPBqvzjQ7XT2tE4HjBEcmwKB0DypWpbvCstInjN/vM/1mA8Z6dJFqS45OCkOwW4qnvb7G0eqByYCjhEwlTMbbMC4lHjDGkG9rEw3nR9el4GEU4PnRNemQFcYg2vt8Vzsd0lwVONOg5zp/mJ8IbEmgF8fS2zgLGeB1jvFjzJqdJZx5qZn93gdWV/NeZ4HpxDZ64xFGW/Cisf6O50/4UUZ9Qe8l1bMHxKuJEe0/6UThAP2WNtl8mYfeNLrewcDjkV6gcQG3mQYA8cJnrIuPB+OfMkeD2YuQpV6eO7S5vPlHo+SYc38BlmRe+BpFQMn/lqe7Ztkk4EOFW865zoXMrK0zqpiExaVAUVgXvstnP8Q3A/rRNA0BDU0LwdbIwRXcQ7LeOe3Ah88m7Bwine1F1NZr4CpDGv9zffoKaI9o2fT3DMuPuuU0pGak/mV/HJDHErcWNWvc5/ifDmQUr2zl53RjkDGpLJRZ0P4lPuxzsK5XD91COq8pjaPxiDnmPZPeraZo0Vyb+9jBC6NjvngUAtBfGVFyqkjRwqBYyo0cH7TY5QqFvYc4+Xf2a60007HnnVP7Fnv1C4HJ053DOBfbpdGV07ZVJLtwt7+OhmbSc8p/r/XN0VpXfqSxsATiTtgKpxVrkdybBtskUDpxGs41aVzWftdp+5BAzdxoShvtm1HcL7V8IBJY3AeZFOz4djNdRyB/5gQ2KKZPNXi5ZZunSE4QKAJWrrJ3IrbR1ujGXC/AAAgAElEQVTM5h4kgnLPg4c76E5DjyFr9YODvdu0XafhvYUc4xAI2wTcA1V2ZTSx/Gls0zdvrHx8sib26nptUxLEYuAODAwmJGAsG5pnhraZCvqnydRqRWntRnsfeLr8/Gd2/fmndvH5K6ueDsIzd7pOtcdadnd1W1fozVPYejm1DRjxZmib79/Z5Pv3thl+9MAQOIWx562OFY225b2BJ63ZyXPb0sO0WcWjFKqz1gSHcmtmVRvlm1ARhnyDqn67DsG3TsuxeLkKugRZQQJcsVza9H5o68ncmtXcTupNW2DHUjXW74f1Wa0DLdxyYZ3ZzJ7ub20yvLPleOhJVg0wuJH9TQ9r7IuoL2PWtfCI/4YeDydNnjrt1LcYKtS22zEEXl32wpBB5nZkCaist9bkfFiWBLyKQAOH/OieW2vQs8ZZnxuFnh4ExLAVtjvbDD+4PeR+EJf9hffGIngHdW6d4BzMFthNMEXMFh508qTjXWH5xry/Kli83ehav3Nqu1rb1r2+1c7PrPr5p97bqtbvWOFVSk2X+Ujl5XzpfXWxhZa7rS0JOhUb66JDP3y02+/+xnYfvrc598xzD1pl7ZaV7boHsfjObLUyW29ZWJuNJrbcrn2fVU46NoXKe7W00WZpD8upPQ0fbfrw4KwO2HSd04Ht1iFBi/0s+S356/IiBp44J5540Wq67uOzJ2en++b0Qf7+OEHH7fwiVNHK+c6aewUfNMqREprzL8cne1F4RbpAuEafc73Cc8dETOF6yS3ZAR78yIL9KHwg3Sh94XitKGwynVitGtovSKfwPSqe0B+O4djV7jAOyTBBXwS6cV2H70qXCMtKb6S2jwIFGof0Rno2wrzljq/5XBrMkQ0hfS2dlWLIMNZwvoWXU/+MnKuyqVKcqvnSs/FcjIMfOWq1BlxficJ8Rs5n7ilbTPa79oLmROM54K9g68k5r/dle/Ae/5ePJu2xKjmjeU6xjvClvqe9nmKR1G+qeeP3T+FqYfn0ubS3gm4MyRwplbf2LWNwyswYjJBflu/tdWdM7vM9CPVWrKbRuRFmQBbxGWF72cr6TrDhgxNdmEb2jPybwto6T9pDmrMUnwYdH1icuK/up/2ia2t9GZ+SaDT3wkyyHYX5U1yiYM7akz8PVPgpvuf/2mPCTbLFGAfPNV+srNcNPVp9Hiz4nfx73q8x0sgllV3u/4qYnYQEPb/OmObR91AMPGnvpfiZz+lZtW/5vfcvRr+71sbxbsSIssk263C2ZDupP57WDHpz/q+5kN0rPObnyqucMi9eIPDUbkcKfKo1YyIF70se696+lnnVKfW4fq/fsVcvntvl1YWfa9q/vP0w9AqlggBps+n+GdjgYD7iMwSRGJ/OFvMhecT1X316bZ9/9oUXXMCy1Wp17Fe/+pX90R/9kU0mM8uqYazaV/p/irf3ftno25JPyWXILva8jIEv2TrSGSRrpL3s2Bs8K3KMcWPDpoEoBdglN2bzia9P6mfiHtpjCqzqrEu3aa1Tvch3GJdTt/79//Q/LIMA824QzlEcsl1WPuBW+8LGk6nzHD6OJ9Zotp3uiMlYki21XLnhqhtzcRb4wH1INVXbB8oB5abaXDy8KqRkdOmBtRElyHld73EvCUQ5flLlJ2Wgg5R+Xu9pQjw4FR2TqvTB8JEA8J0cMwyOjX/+xkkjpYmBz/MARjRWDoHmgnlgnDy3KE5WyxC04X4yxhzsR3q2aix107gFTvZOlc2BKkfv6XDzN04Brpc6pbRWvM7aMf6DIyQ20Y3ZNq02NHaX9umnr+zLr7628/Nr6/YHzlnpAcas5msqxQxoUwYm631388Hnj75Kl5fXYd1izxHPoh0vPBhAD6Z//E/+yL5/810wqjCqc7OTs1f2i1/8wgaDngPo58+v7fMvXrmjhHWiYon74Ryh2mk4fLRvvvnWeTQd7FSD0X19fW3PP3nmQuPq/MJ/8/w4swWmcGI6CMKwiaAR+gvtnxRESVlICKSgUIc+7F2z4ZCsvqUHnM7PzwMVQwRzUO3xfx1+rZ3vo7gveY79foxOPQm6zknHwbHGhiDag1BADJysSYUNgR6Big2ZgBXoMg8NrlFcOntkAlQ2ZMftbEXPJDKjoNybQZuxdsO1nE6cvsJ7QhHU6dY887JCb6ktzWVr7lypsMdWS1vNxzYfj+3x4d6m4yebLVa+lvww776Hs8znij3Dml5cnrlzgr5NVJBt11Bd5NYh0+9uZPPxxHtP0ePIlVRWepYeBtxlvef85zMobSqZdXpdp/IrllsPrrmTplF3g7V/cuIVTTcfPtpsNLZ+p2vDamEXJ+feSLk4adv2tBP25seRFT8MrXz7nTFFGzI8yWJFTnkD2kBjUZmsnY7ISpQnWYr00CttzboTdFwdsrCRG6I9lLybt3OvQMsrOJbbVmY1m8Hr3mlZ86Rvi3rLeWyhyRgPh7aYzLyqjL1MNcXDZmqT8aNVbOvZr9C6rJHdlKBH6sFGJbdOnttJt2+9ywurXV5Y68ULO3n5wurdgdXo2VCvehPtNk6FrOYVR+6kITC23trqaWLTpydbDR9s+d0b2/7utdUfxlZ0QxaudYJzBMOUfU2w0APQUWHes7cqFZuVOxth7PQ7Nt+u7alqdn9/b9NFCOB58+nY24a1IzNagRA5q3SWHCTtQj8aP+tJxrY7kL2xZWuvSwQG3aCM1QoyuAR0UuAkZyJ7Vs5LGRV8T4aRHIuSKakOkizmulLw0hOAeulS3pdjTdeWw5E9L/nLawIGCkLobwzLAKSDUcmcIK9lJKZGhp/HWMkgUJTqUell6S2NSQ4rGdU8u+6f6jm+53s8VhHLmDqWde4Iip/V3AuIMQZek6zUHPG6HNrq3sm9eR7mRGOV3hJYkwEhI5axLFfzvRM0NVgkj8nWVpAnNSBSx3rqONA1+Cz3IUuLtUMG4lgMgjA4ORlXq9ty3UZyELqJnmDCNWTitzqBSobn2jtMTk78el5tFCtUZNhqDuQ8d4rUpHmrDAx+81kPjsXry3DT/g37Mcx1yNyNdFLbkEHm52IdgsCqquY7Op+isuU14YIAcINzRuuic6lzls4nnxfYD3jskDWGPNB6Sz9KDvBZzhlzxH30XWEo7X8+r/1G4IkfEo+0J7mGMqkFtiVb+J7OkK6vMyYd7Y7AhFbi2BjWs8pw4vs6Yz6XZC2S4R55xbXv92OBUsspvQhwhX/8KIjMPkDXYkgpiYm1wqBgvzG/Csqy9wJeDxmNAcc24to3fD75rGSQrx+aJ2ENkAzR/uZvvZ8aTa6X/fm2Tomr4CoBM/XR4P9mweDWeQq2zKEvmjvqI5WwjHVhNvY28yu5ynWYPxn5XEv33e/nmJTFPfx6cX/LeZPidF+zehivZFU6FzL85GSR7pBhzD3lQErxXyoraXAsZ5jkq5IVWFeSv2Rc8jnuJdmvsyhbJdVLsi/keEnvL9nv53p9SJIDW/p85sGGUHAvlc86V7wfbEKy0qmALh3HesJZlocqj2pmn7R6dt5q22W9YyfVul31+3Z2ee6Bj9l2YeftwX7vS2btZT9XoyovUiZp3hi/ZAMVL16MgryLfYgPfSGp9Aj43OVnXnd7CdzD3+yf6To4172vDK9TPUT/O3rHdju2pF9mr2fVVsNppy1jP+5CdXpMollvOaOhaovg23I6s+1saZVia63hwh7vHywvd9Zs1G2zxjlK386Y1Zs1nHYv73WtftKzrNV0qmXmF4rA2esfbDkJLAUbAk93N7bxBFJkRmnbFTTmNLbe2mI19yAQz7/ZRUr61dY29cwm24UHxbpZw7rWtKzSsEqtbr3/+Gd2/eql9S8vrXl6YvVu1wNPjWbrYNu7SiORbWSryZPVHydWfPuDTX79nd1P751doW6ZdTsnlnX7tux2rP78hfVevLBhreW4z2qZr7nLX5JG5jMPbJ12T9zxJIpAllDJplTPbVZba7WxU3e2nE9sOh7ZdrmxYgldc2Gn3b7lVLl0mlbv96zTaduMfrT3DzaoN2x8e2vb+wcrHh5sM3my2XLmnIx1qkPWW5tRhB83Fpjb5YIzKMZEwbxqq8XcA6uhMm7riWC7HBokyqECLaUSdF0+xmRddxBVC2vlNetWGrHqh2RIGACg2Ks5vm70T6z/7Moy9huBYALN0EguplYsdrZZzG01H9kOukNnG+DOQW/3rGnbytYT9fjniYmVqtV2Vct3mW1rZvW8bpUt9Nw1s3bfcujJr6+se3Vlq8u+tQc9DzgSoKLiiv7N2Gfge2wOgloEFlc7erluLd9tLBstbH03tNG//bVV1xurbgubswe7dcthtzg5sTXsgJXCliOeY+U06O4wRc7Uc7/fYl2x1Xpuw6db+3j/3p6ehqGKvhb8UMKeqY0tHeFzjTxP+u54QC8GkkLGfNCtaVKL8KEc3lxHMjf9P+vK34xDtoD0hnC/sGo4r0GvCh8Jiwl/67cCIt6AvtrYBz90bV2T9cX2lj7Rb64r+Zu+R1JJsDsPfaN0L/krhME1XmX7S/9KD8oekt6QzpE+4TrCbfr/YrmAd2Xf+sADGeuVtZqtfUUH19O1FCxKAx1aB9lNwhHypcie42/5HCXf06CGPsfzMScKRiipSVhFdrqScdwnFpMKpG8U7OMz/H+Pd6PPT3aDPi+M5OsXk0uEC7UP5eCVXSodrt/CoArQ6JopnuTaPLNwg7BGinV4blUR6VqpPSsspfumNrbs6BRPaY8Kp8uhzeuMR/bkT9mHx/apzscBnx96zO/XPSZayjYUftb7qdNf+CfF0OkapOdR2B779TiI+CMcGXty8133jUebxM8NAZPINMR4nObXCxh0Dg8VJcyv5kp2v9twYJN1CJz43ovU+S73wM8J9hb20jOzLrPJ1PEj1wfP8Ft40vHnZrHH07IpNIfCd5JzkqvC3/wGM8n2lK9e8xwCrIceXsLI2vN83/tOxnOgIJzG7wFNkoxjda7v3zzMnY+lUrFmTDTn73R/6ZpgIOw5yUMKFGjBgi39ww9vbDZdO4aWzGfvw5bFP2ykj7d3Np0GGj7vt4vvP1ZZdTot+/lXX9k//Ef/wH7v939ub9688XYe3333g/3v/9v/YR/ef7RaMwQNJTPSpASXQe4vP+gkBZp8/4ItYmKA1lZyeL/Wm9CLWv4PnTPm0P30MWldc3+8lg1a3iQ997S2sjdlzyg4qCCz5ldnQz5l7ePKf/2f/UHpDrrYOJrAEx92ii2cZ9We3d0/2Lt372wBQKjRXDlSoVQyW81Dtq0M9FRohtfCgivSJiHGe3IKSHinxnNqfKWGVvp/KfV0ozuIixMloXy84XQ/KWBNdjDMOfwhU4x/9LA5vn66OOIM57Nkh/gCJuVpypjlWeVgxxBVgA7DWnPn90uyMkO/rUPZnuZWwtufw4KwlbDUs+2NyehA1PxL2ctpqmBXKnTl5GBfdLrnHiy5vv7EvvjyZ17tdH52ZSfnF2GuNoE/WQqX9eWfxjoeP/n4cGz0eoMANiLlD59rVkJG97/4s39hf/Inf2J3wzufG4xmKP4Gg2v7+uuv7PQMA9Ps/PzUzi9OoxAp3JBDUNL4FiN2OpnZw8OjO+vcYdUMwI9rnZ+euRE+6Pb8tx/OLFTNuVBlP5N9mmYBeFZt2Bep8S0hK/Ai5wXzyfWkgHEs8sP88EyqgBOQow8QP2lU3wFXnEP+L8CZOrLkGMgaEIIfAqUKPPlFceo4p3f4ccVJtYuacm7JaMB5eGjCqMBT2P8bq6zDcxerpW3mU8/ELKdz24xGtoHzfTW37Whmm/nMVnCoV3dWtupu2Hqz2mbbMnoT7TACF54xuJhNbfz0aLPJyKtZmAsyL7gnQSGcDgRNEJg4VnueQZn5GAjmeEe+YufZerXZ0rbThWXF1vnnHWBiCdarXtnTLMhCrduG4Fc19+or8hWXk5kHzav07KjX/LOD01PPTL27ubUF2Z3wqZ91bNDuezPnTa9h20HbFXp2N7Hi3aMt3r+2SqNlZattu1orcJNTvkzzXystf5rbCooRON4jrz7jyMh+JTMxZsr6XvQGz1RrQT4fnDfzZuYyCJoLHAmVRtvKDtmtLbMm/OalXZ6du9Pm8e7elotZMPQIiG83NpwNfa5tt7HVcmpLypFL8+AXhmtlV/i80bOp3+pY9+zM8osL674MgafuJ8+s2el64IlAVbWGiwBaHPYRr9FAufAKxiV9v8YjW755a8XvXlv17smsVbUpzZ3rNWucn1q12/Fg0JpM8W3hDbnZ6/fDR3csbKhqexo6fQaZwKOc3gIzpxMkEu0BIQIiscSdqjTOm4LdcqZRBVD16rAQADqWndI1VP1I6QoAyChMnd97IEyWTAxssF/lNNZrUuzSQ3ISC7TxeuoolxEiOZI6BpWkIQOXzwhA8TkBPxlMnGs5UuWQl3x3MEdw1LNrQuaRjBnuww/nDRmDPOX94GQLgY7jf9IXMtBS57n0k549nTuXJcqwxnFbBPl2PI/SadLdkrfHWCE1VNL1kz7EscB3BOzkhE4Nfu0FyWzJW5f72YFKSwZiOhfCSTLI9RkZVgLBMkZS/ew6sxrwEXoBOecGbqQ/4HnY9zgqCUICgKeTkHEZxkifjxDg4TUFQJTo40Z4LWQTpnuZsUhfKVss3b977BDvw/MybwK1WptgUAZjMegpVaOEDC6fP/p1JGvONdLvq+LJ5zQmpIhqT3Op9ZMOi+psnyWZnp3jfeoYNj4/3xMAZ750Rtxo+IlAq/DYYV9EXUjFQQyGsm5yrGucAQuGnkgprmIc6d4KOPXH2W5aWz2rxqv9r+cTfgjO+vCje+mz3I+M5lTe6D2enb0GtuPce/VgnAc+j0xQEEnfoXIyBBDDGWYfnZ2d+N7kh2umRnvQaYderdpjKT5CxqTYVXJa88s98YOpvxwVmsJrgXYvBDK1N9Nnl0NCc6ZzLvkkGei4KKnwk4xl7nXfNLAk+eVrFPes9ns6ftcFJJrEzE9dw89F1Ekag2S8gn96Ru2D4+vqOWVfaP4Zh9Zb93A5EqvUdB6ObSOtgc6c9pTkr97X2PdzWQlJU65DvecW1M5hn0vOSHbIASvjOji8gr2FnGYve5/MesOrMnj9otayi3bHrhpdO6017How8MAT1THLcm3tSnDWan505jS+jL40MTidym/hBFpHevB8vyb0jlKiV8UrppgzH3OZxWb1IUnQg1ckF7F3YuDJ+3DWq7HXUdPmYNhez2qdllXBnrUGFp1jHxwHgfq23N9zB+3wcuUVOev5zE4WpQ3vH5xeGku0WOEkMqtTFUIQ2qBkqzgNXbXfs3q3bZknBHiDUCvuHmz6OHLauOpqYyX9jqAro4qFpERDPmIBcKaRWRtbFwFPrTcrK8YLW1VLG69nnj3cLnJr7GpWzVtW63Ts/O/9wq5fPLf22Zn3VeK1Wrtj9VbL5QeOJ5xhtl3bfDG2zXRktdHEstcfbfrN93Z3/94rdJy+rt60xtmlNV++sPzZc6sM+rbuDAJdMgU5sccglI7llvWg+ScmYNWDUxvROBMAZPxkO29Kq9bobUvga+zBEHdW7aDIqDjVe+/iwmr0p+qSIFv3XlQEnrb02oIS/unJdvcPthg92HQxtbyWHQJPTmetvlqH5Fjwt5/RrOqBHwKrdfByyVOgiAjKE4CMNOj+qoecwl6O3AhFs2L51qyxy62G5VKpWsnZqNc88JfRj3XQty59k3tdP3Ml1QRUrY2nNr4dWrlZWbmeh7XH5tvTMedWzle28xLFwrEONnDTGgaRdlZCexfsjyxvWqM9sKx/ahsS0c7OrHt1adNOzXqnJ24feJ/bRt2ryEmEw9DAcdimUprKp2xj63LrPYN3DyPLJksr3r2z9dPI8s3WK/dmzaot+m1rnV1auz+wx2ns20Rv4cheQ+BpW6P3687mi61NZyO7e/hgNw8fDH8D9yQAxrmXI0z6UQERyTPYQOiDLZ8RtokCGZ7oVgbn7/9H2Jv8yr6u911P9e2qVbW6vXZ7zrn3HgfhOLElO0iGOA4xKIoigTJBiAEjhBhnwB8BGMQMMWESIqYgMUYoOMYklrHj7t7re849Zzdrr7b6vkGf532/Vc+uuyOWtLX2qvo1b/O8z/N9eunbkl3ii9IdxOPFh5JNLUW/R9kQ+aswoj47/k5YXmMXTtZ9wvTCFMJZknvOAwtk+6V/8XvujWvj786WAshW9wgT6N3iq8IfsklIlxCOl8yV/iHng5wbwmSqCCCjss6S7CiyhwlHRyzPs7CpREwf5Zz2QDoKz5a+Jd0trnG0wbDmehbvhNdLpgmbMHc5uiQv5aASZtRZE915Vl2O/P+cjNdea/0iHmDNwJv8ViBXtGVqXFHX2eP8HKwf5Tz3yimg+QpH8Fu2J8lr2fi0p7ITHo9ZWCo+X/un9RANi84ifYlWmYf0wyi74706W1oH0eMe02XHTlwn0aqwkhw6jl1yFhvXyK4tfBH11j0/2W5cTxZtxLPm55P3lw5Br/SwE+07zsjZhekdB8eT1lB4JtK99Gr2lkDl7SYlF3gWSsZg3E8bD2wlGrd0VLehZP0EO5sy8qODXDZ7nPpxThqXcKmwneg/4lX2oF5r7nXPY10mrXGqxqTn8jvyFPVv0vfH+8sccZ7I0XrseCIAXPww8skDBk/29UYzBX2S4PDy5Us/+yQMfHh/tw/AgzZ4D4kYFxcX/vnb95ThS8GL2DDht+DXtB8V+7u/9Vv22//u37Gvf+mHfs2/+Jf/0v7JP/lf7E//1Y89G5oWR/BA8SbRJGNxWswlrJPdBstbqFaCHW9zKNcZbSbaa2Sw9A7tlZ+rXHEHe+cxphfv4fN2q7EPqmadxN+1D9HuzWfiPRrvsT6hc1j493/714npcOL0yNtgyKN+4Ghl9u79BydOy03tl6uc3lqru+GUhZOAZUJMkEMLkwRYS3AfG8O02GJGkbloMaSY6fCIAKMCHienz+PiydOq+qzywmlcYlIoAOngpMPqhodCMlx87mAlJp3SMlMN/NQoUsomz9WcWR/Wgx9FgTtB5OaQep8YMH87QRY+bc6sDZcAqZSSAqK/9xubxwwoV1QD8+C5AkQwTAlbzU/ECy3wfaXWsgua+p5f2Js3X9oXX/7ALi6uvIkpGW8odhCfCF3jPkRCJAHOumA4lwInodSonXgd5//r937P/viP/9jz7tpkBl2cOQPotnv2xZevvUQfPbaIsGV9kyGPaCVz2sTphBF5MU8ZSkTlOjgiyDB78+lb5nSJYpsFDFkx+6ie3FQdpwbPYA44UOKaaX80ZyndEqzaC+0HygSGQJW1EfgTSCAif09rOQuK8bBnWiO9i2dqv2Q4Ilott2lJDCRnPDlNAx7QcbKx3M+Qanw7oeMBJHJyfahrX9gmp0VuLI7G54J+MbftYm4FV2rmtnjqezk6Gw1tN57bbjK18XTkmUWlRtXqlPBabWzi/VC2Xi6HjCfKKJK1ROTheDK028en5ESkyTv1/Ftta7dargDBW+onlP2sWxXD5GJlRQyg+Z9HEW5W/jnOE8pRYAggSXFXr3gvo9Ku4jXQt2QOFgvWoEfSfO0Oc3cw1iqpZEm5lEq4UCLygYa2KcKzfN7x0hHVVsM2J3XbnqbGybu7oa0/0N9q6A2ky/SyOjm1Yp2okZKPnRr79aehjYdPthr3bTsfe18snFKcG8r/uWMEcVKppmwg0rtRrAs4eWq26dWtVk7CmT5IlKKo9bq2adZsQUnBcssN1tT2nY4n7txDAHoPJOhlPrDB04Ot5lMbDx5cMfOyfdSMp3cBAGWztdpma81y1ZonPaue9ZLj6fUr6/7oB9YgowqDH8o0QGpX9DXgPK9Lay/rsSSiFhqhXj/C+Mc/s93NvdXLBXsiipemvRc9a5xfmVVq7vgqbAu22KHbj728IftDuZmPg0e7Gzwkx9MulUBIfaCSLKEZMGDDz1imdzlIxNslBAX6DucxcToBOcql6P9Sso55rHjj5+SMFE+B0wOgSWeIcSnIIJ59ATQJcoE+gV/GIjkagbIEOmOOn0vgy8EhmcVz5cTGCJTGm4IpZBiMSpI7bjPoTvI7ATe9S/PUddEZFg25PJ9r4HvCBJqz9iIqFg7SM5+S7NZaSG7JeaI91hiEPSSDpLg4T87OQY1bPJS/ZbSVEVf36/1cQ8aCMj74XjQiGtoH6ASMEBUV0aXkhBRYnuPytZqM0MwJ7OWZa+qO6i9hXcou45CT/afh3umBAwDgKRrk8rhmbhzFCJQdL6Ix4Q/fh2LKGtO9x8+SchyVWtFEdDwlepShJfcT9H4vqcyN1kv4QvSpIB3fq20y0qdgtYS5RBPx7On//JbhQueBezQfximjg5RoGR4EwoWXRJt6p9ZDz000m42Cu2xszlGIMkZF5TeeD+akNYg4KY0vObLFG47XX8BevOQX+M2+H82hZJ+e5zio8mmmp/CzjHIEBO2DWIJTXQFEHz9+3Gf0gVVZB+8nmJUMjxjMjhXNTXvmGLCSmiHrvdwnR53wsYwHOodcKxwFzwITxiynAw/8RcdTxMH8X7SiZ4vXC9/xvc4mZ0/4nOvUXyLS2y/oF6G5e3wX1/n7s+Oav2Wsi7qLxiEDkMqOxOAtyZR4HrTGCriIuN/xWubbcgaK/vW39kw4WGulsyN683LUR/pF3J9KNZXa9PnlMtA4niRfJJcYX+TbWo/UlhA5nnqOch4oLQYuAZf2ilW7bLXtutFxx9NFu+2OJ7KJNuWdVYkcy0FVUW7v+cXmUPol0pmwNVjM+wbJ8ZhLt6Y9Kli1kYzXboRcpTI2RCSLL4I1ma3oy7NRSkUr1CkDWrHdadcaJ20rU0mESge1ukexwrvBUDjZcdhjhHKeRGBYxlPT4cBq/bln3289kwVcR8+IJJe8r2ih6iXltpWSbeDjlE7zUq0pIGEzmNh0NHSjfbVU9J6qXn53xzmcG6XiKR2acEMKNoFfQHMAACAASURBVONvGaZK44VNdksbLia2WSytstxZcYFDu22ds3M7/7Uf2fmza6v1Olbp0G+oacVGwzAYoYtx/imxbeDRzczKu43VR1Nb/PQ7e/izn9rs8c5xMvjfqnVrvXxp7R/9yAovrm1Rb3jpQncqUa5tnWwLCAiCwjyrhgzmGkW2sx1is3InFhljBI9Rgps13eFMA5t6T0SupldUwVb1ijV7PatdXHhvWq+kwP70Bzb6eGsFekT3B57xNOvf23A68qoFDQI6Vhsb0xQ2yykFQEQ6m0/olTv3MXlJxm1yPIFL17uNlbyHXXZ04mBDdxE983e56HtH+fN6tWHVWsM26FYYwjFinz1zuqp26a2bAofQkQxdazKx8fcfbLtCdxvbbjaz4m6VdBOolkCuBdmYlHDf+JpSbaK2o/Ql5f3KNrOSlTGk1VvW6J5b6fzclmRZd9q+butGzfUmZgUNUxaf51M+0I1oxZK1sZHg56Nnc2lrk8HA1g99a1Gr//7Bnt7duE5JycBZs2qTRtWaF8+se3FhN/d37oglu4yKGC5ryXiiosV27TrP/cNHe3/znd33bz36nChwzl6yOaSzCz8TVhVtc+Yp968ehc6Lt4c+XB4AuM1ZnLlMs/iqZB3PijYe0QLfC4tHvCvZHOUh6ySeLT4p/Cx+LL1fgatyihDEK+zs5z1UdfB3hf6IkW8LRygQwfFWlu/KAOV5ck5JbkacqHtlvxD2ki1EmEZYQVhKslF6QQwcEnb3Q5Uzs2VUlsyIeBX5JEeI2xFylrJsPsKt0b4mDKrxyFmkd7MWvFNB8hqHcLSeKXnD/VrbKD9FC5INkrGyR4JdVZJOa6IxRCykPZANVL/lMNGeSA/Svgh3aR/0TK2tcEg0TPOd9ARhBtGU9B+tm/TTuGcRp0suC5vE92tMwg6iL9HO/nxkm6z0Ad0X9YioN+o6nSd4rs6H5hvnL11XNCS847oTrRJy32Tpjdwrnd0xznrlzk/ZgLXHmjv2CYz7vMcxV7bxOabCmqLeC87zkx7g3Dk7Y/R+zUvP1fos0ZcoI6vyZ8XEA3yc3uM68S+dTX4zDmWt4XjyIJOM4fRc5ujBOTnjKdKneIfoIOLjiMW4B/1TjjLX93OPM8nIRiMlAEQ9TGvt9lcCQYJdQM8XPiVwQBlPvr45g8fXEf1wlnpsxXUT7+YzVTcjQI/3YGe+vr5yfQPdZ9DHtpwcQzpfVM/C+cQY3t989FYxfO+9Nb3TR6oi0u127G//5m/ab/xbv24vXl7bb/zGb9hPfvpT+8f/+L+0P/l//9zOLp958KjK3omu4hpVcVLHVjmlVDbd+dkqrU/kObLTaL7YTnWmos7LdW5jDhlPaT2SE1A/lHGMDng5Y3mWZJ8wvp6vs/k5u4L4ZOHv/tbf3LnRt1hOmQWAOXqmYDSt1uzd09Def7hJGSHVms0Xq33GU5Haw8XSvs4nQpGXKqqBzcAxo7+jwycqiGKQIkYdkqgURcVIwlsCbb9K+T9iMHqulHcBATGiyDjTYqUDqobP/h59FJSLPVNxJpTK5HE/pVg8Om692Ht5j6MtuFfE4d/lxu/6XGMW44xA6Jjp8neqL/5pVLYOqh/o3CdEoEsCmLnLERaNIjrQCETKeDTqJ/b8+Uu7ur626+uX9uL5K+udX1ipmKIoKf8lx4ivXHaOaG+k2CfBkspDUJ5P67JaV+2p/+BOp7fv3lm3l3og1RsNz2w6Pzm1i4vzPXPHJrdYpmhcZ6JOb4eo/NWK5sTpcDpYKybAKaeqR5yUU4NJ1o1MF9bCDYSb9H/OgwxHMPXIjI+NjzyDscCoWDvWwiMPcvmck5Pk7NLhPN5f1OYD/aToSjme/JCq7GAoh+RCJfcBQQlCSd/TQI6A9jFbwcvN1WIpn3WOTvUMiJ1ttoDeZEhyI743W07lnjzzb1fyKD2cMGtS4XH+oKSOJraYTG19f282nltxMrPZdGzD+dh9qdRPr6x3NqgW/P5EdzmicrVwBwjlo35++84aKFS5bjpNbk+aLTc+OPurlq1Vq3o9d5TA3WRmNl+5I4p9JJKxuEmKKIrSkua8MP961RXJar1txU7TDEMA/YlmC7MB0aSz5FysFL28KGGkKMusw7BPOY6FLWdzs5OGdVodq522rXTaMjshg8tsRW+pD09Wu2h7M+Tdac/q55fW6F1auVK3NY7Q+dxOBgPbLWY2ebyz1fDRCvO5rb30BZGXZsU6EYxlq5+cWPO0Z7tyzWYrmkcX3EhRPGu6YwoD8xyFkp4Iva43sJ7vNtZq97xfB+m4rhStVt4TgP5JXsZpNbPh04PNxwN7vL2xx4e7RO/eGLnk61yD16/NmqWKNVonVu6eWoseaq9fWPPrr6x50nGDxgry8MbVSemn/4w7nja71OeLJvfrhS1vPtr0z39i63cfrY6zqFq2eb1hu96pVS8urd69sEK56rzvkf4Xi6Wni8+nYxuMBzaejm00H3vfr/vxwGiwOKK0yjb16iNqCCWXc5LGkWu4ExWcgabkBYJZxn8pJlFROQZ5US7pzEoYC3xEpSAqkALoEfg7j84RyHqvov9k0IsGC54nfnosx8QnIkDgmcf8V7yLZ6n8FffCd339yikiWg53GVwBQJKJ8Cx+3NCTfyIg0djFR6OxRevDbxxPArZ6jublMiHX8NZnWmuBQ8kRKZ98rvEKELqcy6V4I0BkXde5tF58t+aNfEOGSakXPhFQ97lZCkxgHKyzMIn2idJEEdjyfq2JsJDLmbxParbJPWThNlsp8pR/RPnzuWdaZjm6WMGHzTEWEVhkPInmUFRUGkaKgmTw3gCRo1hZPynYMjq746N6kIVx3noO6yNZJuVQ9MV65Mpm/mwMmYwb4zH3cX2NZvEhIzviA77HMZLuSUE4Sa4f+hBGWteYpPiIRkSX8ZzvAW5wYohGhIHSWfjFwKKo5AqXJXrPYDAEAzEGGaMO+5KCVhImTN9rbFExTnghGUu0X74mrEXGiaL/Y7oWTkPGEw7g64SkyA5cnU/1O0vni3OSrhEtCxup/K+wtZxl9OjaY5ec3UNvV97PntObM54L5zOZjn3suZSGzujxXOU4cVmceU2iq/Q3GXveszErz56bsXdkJceTFNuItSNfOlamNAbG51kruQm5eJ74SjRISZ7oWfzta7o9YC+dj6ifgH2koLMGisKWwUP7pO/2uDjXtde8RVuiYWF8ZWRpj6TjiB9InmnNRFv78Yey5Xp2HL/GI6Vb50U0TfCKaJtSe/7e0qeGVNF25Ok6e1QmwJFCFnnq10c2CxiegLbS3vH0rH7ipfbOmk3rnvesSZBQrWjNUnIWah33fC8r0OtZ4kPHNMA9viYOwLOynUv5Ou9wb1LRyzzKsEx1isQLU+SreJ1nOeVnUEqFcsvuQED2n11ZrdV0x1OhWXMnwSYHuCGPS146OJXoY+xg8jKRzxjZZ1Obv72z9XTumNvmYPCJO47IjZnQg6ja9N6kWPYxuHt5sFLqZej7uECXSX1ccUh5cE8Rh2jRP2u3O1k+z73fILrVdDx2HdZLxgwXXmZvvBj5mMqztRWWZq1Ozy5fvrSTr19b9+rCnU6VdtMKzYYVCTLKpfbWZF0RtDpfWrW0sQqlFMcTG/3kW3v4i7+ywmPfcTZr2eieWePFCyu+eWG76+e2Oz3xdUVGkW3v/Y+8Fw3BdOVkq1ivHENsduiBcyNjrLTc2GY0tvlw7PrCbkNZvZkHvVE+fEkPwV3J+ztYr2MFylafnVuj13V9mv5Ou/7Ilv2+7UYT2z482oYS0qMnG0yGHgyK46lSKNkoB37gSHI5Xs9BjTiN0CUenoxy7QTF0RtKjifw63KzsqqXZ4DU4OMp0MRDHLLtZ+46E04hyuq2rYLTp1r37KBys2Wl9oVn11VPcPqlUklkNS3HY1uORlZ+6tts8GST/r1tpxOroBPse2zvrFpLxs9SIZ05MsFwcpUKFatQjaTUsDoR/QSfdTpWubqw8sW5bdstd3RV2W/1Va2U3WbAHAmUcaNqremOJwLu1vQLqVdSufT+0JqURn94tKfv3tqqP7ZSq26FXse2Zz2r9XpWb5x48BmGN1tt3PFEAJr3ty2azZYLGz3d27v339l3b39mT6MHl0f0dSVwT0E+4nWR/0geObjKTnHmwTnketac/lEE9gr/RMzL2RKOkG0l6g76XrKGvyOmlpyUrIuYJGYeME4ZbCVzed8et2b5o/mIP2sOzity1pUwesQaGpPPDSdoalb3iXH9GF/LfnVs04h2J81H1+zXO/NdGS7Fl3Wv1pBxKQhDDirJQGFC7lEQlT7jfQpskeMxyodjHU64XrqhnsP4pRdwTzS4ak+EzeQAEo6QriHsxzh1jWeB5rKKrEHEsBpblM3CFHE9pV9JNkd5Lb1E+Ef0F3GEsLHoIhqIGXvECJqLxqQgJZ4n7KZ9ibgvOhWjXTfqhlG/1Xvib55LxZu9LS5kbUWszfNF7/xfwWWug2Ra5nrhS81XuDF+Jyeiy+KcEfavW1/GCr+QHVUBTOKHvp/rjWFX0jtwBGms8DHkjX6i40l0KNwW9eNPzgoyPtso2Teyi/fzlK0k42XpodHei60o0l08Yz7ObdL/Ik/S80VHGqt0G62XY9pycrr52LIzXnpROvu5LF52emhu+/mG0nkRg/J/1puMJ/CB8Cg4aP9+gsoWsz09y/4SeaSLy9x/layn6+trb8vy+Hhv33//va2WaT2dpxBkUKt5mT0qRfCeDx9v7f7+NuGXWt0DgpBTzPX582f267/2a/b6i1fWPmnaL//yL9toPLbf/d3/3v7FH/yRNU+o4pX0P8kW7bdoAjs4Gd4KlqDy014/pIxe85CRJJnidJmDHfHhyN6kNRVv8Hlhs8v4WDxaOiR/U2pP+rswu/ZdGJgzE/U3vYfnSL/SnosXF/7B7/ytHWljz59duxOBCBL65Awen9yY/u3NvT0+9dPhKpVtPJl5g3cWiqh1jL9i/jrwWjQnDEBHFuQMSAQYFyEyxchg9+BZqeyhOZk26lihiIxNByIyTzHQqGTpMwwL/N8jgOT5C4LdAaIsLXt2kRhJUr6TkYHsDm2myhtFxqFnszEY35V+yyOPFafxdPJJ1Ka+388tNwI/nqveIUYXo3L4ThF7ioiXEBUB8TlGsmql6ZlHX3zxlXXPzq3XO7fzs2fWbLfcwbOYHRwZOvDMa384yK7Y9wpBaSs6M+IaPp8vSjYaD+wv/vIv7e7uzq6eXdjVs2dusKTZ2/lJKj+k57G+ZEhwsPiMGvtJATz0VEExZB7eLLKSQBTPoMyalyHKzkLfwmz4YT0ow+Dlirx/TTK4EqklY5AMLFojKdwYBfnHdbFfAuvRbjf3cxXDj4ZoSu1pLURHPF/gyY3sgeaO6b3ZbngEoACGRw6qmSnK2nppdS+JlEqwoATxDAcJlBn0ZKfkdEvvofp3onMcT6vc/BDHBo15+bcjqwxlkd+Dvq0eh1Ycz2y7nNlwPLDJdOxRdzg06FHkY8NQQ/RVYeeKwdPwyTBq3Tw9WKNet2atbmUqzG3NM9JaMHHCB2olq5cr1i6VrULdcpTJ6cxqGAVQQLYrL8PHPxwiKKgLKm80a1ZttW3X7Xjj3VKrakX6MTyNbf7+3iZPKUphXSPTqZOb9RZdWRoNhinKbrUxOyVbDafQiZU7LVdSiV5cPg5tfjuw2tWpbeCNZxdWvX5hzYtLq1Qb3j9qNZtbl0bR64Ut+k82f7y37XhkyzG9qhZWAjTUS94zj7r4rd6ZWb1J2yd3RlVqdVvUUwo2/Qe2GD2o69uq265S9ihDaN1LpK3WuYwISvbKppNxcizgyKGu/Wxkjzfv7e72fRJi651HXbYqDatbwXBvnZRrVm+fWPHk1JrPr+3s5Ssr/+CF1Zotz3hiTNTuJ4shpYizP2nP5jnjk7muPn600Z//2Bbfvbf6Ym2FTtvs7NQ29FU7u7Rq79zK9ZZH4wxyr6fiduMlGG9vPnjm3HyzsOFkbO8/fnDH05QGkBh8CV6Blrl+NvOSjHvDUC6ZKTnk8iaDEgllgS+dETmexHul+EQediw/dI1AmvjesYFN74yCWkqIwIF4l+SRnBC65xh4So7wW4Ce/RQ/h29KIZFiIxCNAzOBt5RdFGXt8Rx4Bv9Y4yizBTai/IxyKyoO4puKONV6RdmNYzACL8kxPZ/3STmXw0SRaPBqKYzii3q2lLsJxpdsyJf8jo4nyULJP/4WHnHZSHmazE+jQdxFh/eNSvxbgCrul4Ay3ylqSNlv3OulRJtld0B5HXj6rtHIOJcs895lKzL+Dj2eiLoXQPTzl7MLRK9ScCRzMZ6K5mWIiY4nRZTt5Ud2HGg+UhokM1zm5jINic4OpXYp15ww3sHxRJS2FA6tMWuRsGHVa2K7YQ1DqZVy9klS1LnenWM5cCIaA7hekaDxzDLu6OQRfUR64nvRovbuGD+JjnWmE0ZMa48zJ4J14Uc9QzQkheUYM8azg1E4rr3OjM6Uzq5oV/ustaD3oWg+zsHHZDtvtCv8neaiXk/JYcLzwET8i8YKvU+Z1x4RuU0OQUo/CvMzfu2VIoRl8HFa3ObMn5xRIroSDeusaT7cEzNjkFOst96BcVlnzG3nxVRDXkYP7X00JMXzy/cKWpIx6Xh/4n7KYBRpTLzS6bmYesfp+6g4+/nniGbspXHIKKOMSxlLxLe1JjJKRZ5/PFbJCfG/aPBRxpb0KPFhBSrwnngWRPOiQd6vgCrRis6iFH10QfFv8KQ/m7ageU10FrRnx/u/JOscOgUD1um3mPo/gkHr9aqdlWpeai86nk7PutY67VixUbZWOWV0fk6G+LspJZajljU/Phf9ESTFsZahH57qpZAJZPASY8kQ5/SZ+3kRQKe1I7Of4DePXiabnjJoPv9cyaBcd2xXbDes1E4OglRmrejYpLAtGT2ewDNeXhmHxWrtZaopK724eUz9U9G76XOzSAFFy93KDe9NgkkyzwNTJv5b2mdQgUW9pHK1bFavej+orWPLqlUJtMpR1q7nULpsMrL+45MHARGIRjm08WrmgUCUcCtNlrZZbuy0d2HXX/3A2l+9sNPzM6uckPXf9GApMr6kV6KOMO4qDiEcIrOJ6wybjw82/3Bn8/c3HoRFmBwZNOWrS1uendn2+trKl+eOjTE+lmpVz7j3TECCpryMq9l8vfHeRGsPnsMpNjcbTW0zGLnDi/5B9INazMa2I8iEZtw4Wqp1q9Qa9lTeWeW0Y61nV9a5unI7x3Y88f5DRrn28cSmNzee8bSZj200G9l8vfCACioE0JPU+S5zrlWtUqciR9lL5kEj9J/F6QJGRm/Y0X+I4IByyR1P23kKpvJz5JtQcqxPFh405cbdcsWarRNrnJ56NtmuWvG+VDh9NtUTKxOg1mj6b0rdFTEKT0deqrE9mNik/2DD24+2GD5aieCsVEvSHQ011EfKZtvWz20BfRA+X6DlQs3WrUtrnp1a6fTUrHditWdXVu52bduo+TkBP/u678yqZAWhk1FaO5do3hYq1iEQj2C79cIap21/1+zh0YrTuTvDRh8+eo9YesjuLk6t8uyZ1XrnViizR8nJi/7JuSDLj0h2AirHk4n1727s+7ffuuOpP370skcY06jowLnl7HtQT/6/MJl4K/q3gjv5TqW9OEfoqY1aCqwVhhIv2fO83M9HMj3iQMlT4R7p/eyp5Hq0y0SDssbJe4R3JeeE3SV/JK8irtjLpMIhUGNvkwlZUcI/Lldy9q5Kces94pWSqVEWSlbpmoibuE68WXJLayIMKVwpWSzMJxmkPrfCFNoH4du4TpKvyHdknZwIkj2SkXGvhG+EdzQejVuZx1Fmcr/z+Rwcpqwl6VvaR9Y79lV0miJzNWMc7ZF0ragnRjrTu7he+8W1jEl6X8QBom09Q3pexKfCjLpW8xUujvhfz5YuINwdKylpTTRWORaZm/ZecjfK40h/xzia+7Azila0R9r7aCAXHuGz6ODF8RNthzxDY+IerpXDULSp50pPijgs0oevIXI/OLW0NnJa4vgiMEI/8BpVCHN5ERIHsPOkPTpk6GjOwoAam3QGHCEezKBgrBCYhX3Jy9CGTBY5JITnsHXJjnDA1ck24HOwpH+pv5fW+XNn+/h88dwFLRWy4xZ6jec+8YxDPznRkOjE57xvf5N0Qa7R/roNmEC96gGPKeMp6T9UFU52Yp4l/Hu8hrwPOy38wluyXPTcLo89+uE+9XcSDVOlBKeTHCrvPtwYfZ59PQtFa7bqHszNGMmc+tVf+RWr1ituy+a933z7rf3zf/7/2LffvPNysEBTrVvks9oTZB1UIR2ObCqdUWSu9+PMWWSMU04m7ROVj+Rf+BwWJ7gi8gvxFZ15gsmirhvpkWtS8kl9v76R33NfrCoj+eHn9z/5R39v9/XXX9tf/+W/YZ1O16M8fvyXP7Hf//0/8Kbu728fbL5ITJzM6AnRV6UUTTUmPZqGqdlQLaJm0ZVOCgBnQaKxQd+xWTJk6UBrgRmkvzMTm4xfcWI6jPtT/RnHkBYwKm8SVjKiaGG91rVHtuYMEIwM1FT+BWfToRQMmWHaLBxXzoyrKSrblbps7GOMYkYCMswRwcQ8tSbHAnmS+29o/FHou0KbI4tFvJHJ8xmlCPjRWvJ/CSz+D9AW4UagpANOWa2z80v76qsfWq975kbo62cv7PIS51DbnQfu0AhghmfKC0opDo3de1IATnPpMActu4qNZ1NvvPbw8GBnFz17/fq1dbup2XX3JHl0RVsqAcM6sH/zWSopJjAh5iWA0ui094YrjDQe2ZsbXjN/AKwzyMXCM0Uc5K4x0CQnKc3pjvefsXA9v9+/f7/36MO08JaTrqn5E80pxqV7ogBm/5Ix51Diiuv3grRGs3U5RJPDSAyEz70hYK776euZlWxnQqWyTZbTvePJAUh2PCXFmhrc2fHkhZ2h5Zw9584soloOGRU0Pib6Mv2buXOmOB7a9OOjFcdE0+1sMh/ayLN85lZdbWxZSWU9UKy9RnvJXDF4eHqyx/6DPS2nPv5mteZZTdVtwRW6k0YzRR82Kq6wNch0IClrNDGbLqwCqKXXXAHhgwKfnDCUoKCf0K5dt8ZpxwovrlKmUr1kxfHCCjePNv/uxh1PHvXZqKZSEUSK5miU0dOAQab6vGdtazRaVj1puTOrQPYKxrTxzNbDufeOKtFU+cVzK794blVKQtKLCSCwWdvJfOdKIArWatC3ab9vaL6M2QFBJSnClNqrNJpWJC0bxZRIhVrdljSHpVdUuWqVZh3UlLK6Umtir3HvwCdnpO1o9k1pOpR5yg7ggJoOXWm+e/e93b5/61EgGA+5r1Gu+9p2ChVrVevJ8XTaseaLF9Z7/dKqr69docVwwZha7ROPAsRITsmSUrPkiiwZZDNKqqzmtv54a5M//7HNv3tvBRRrzuD1pZWeXZmdndmOUoqNljvo+sNEL2SIVQoF5ydPg77N3Ik5svvHjynTYzbZ9yFYU+oq4xV6RSUHQCqNiuyR48l5JRG+oc6x+KQMuLHUns6VeKxkkpRM8YFjuROBjJ4vBUrKpkBdNNxF579kmJzsUVHjrAqUR2AvXqco92gw5Ho9XzzfM+e87NmBJ8lAcKw4a+5cL6VLhnQ5AzQXAe9jI/nnDKlSaLQeAu7iifF7gVsZTqNBVthBBgWB67hO0ALR21Fx0L7wPr7Xekb5KkOB45ZVar4rmS2Do8YPf5fypHcLo0hRE/5Biea7Xq/nfNvptUZKftfHQtCPO2QoabzdutG33mp6/0Lu9b0Lpb0w+qhHU1QaIobCMM4PskdzEF34PHMPNK27FLOIs4TvpNRJHqd5p0jCRD8JpCI39Bn4QXiDMQqwMx5k8Yz+d9mJiqE3/T8ZfrXHUeYpeIM11f6J/vlMPJzfkqPMU4BcAR06s9p/gX7NVX/LMJ94QJIROEKiDI9rFc8/+ysnh54b8RvvplRj/E7j/oVzkjNsdMY1T8n+A8ZSn62UBUVGmZ6l86O1TbgCPPhpvwfxAr1jv0aUWHVFNuGlFOGZnFfCrXKc789Tylv2/ZTiIecInyuqWfhHfFnvRnFlvXGMMV4Mixo/alepVPsFx5POr4vHjEvlqOQ9nCvewzOZQzRE8OxoaNTcxYu0NpofGVk6bzr/UV6QMaP9FW2I58o4z+fqseWBT9nZrnFF3eUYizI+GU5iVLaMM9JN+M28XVnPZ0cRulF+iY9IjqKA6/3RMCDDFYKYzxOWz+WscvaOZJr2P/JF3xf6YHqp8LVnPFFqFEjmGTAeJVt0x9NZveGl9s6qdTtvtQzHU7t7aqVmxbPco2Icz4Er77NU5lL0JDnBdY4bKIWI40k6Xs6Ydp4DniQQS1mTGWt5b8scTEkpYSq3kbiC84FsI7Ao0bGUQtkV6lZu0QO0boVOw/vwgFEJ4oH3blf0QUs9K91pQEk5qifMl2k9ZyvvoUqGSGGY+vR4QJitbV3Y2ZaSZuBUMkLow7pY+vu3uXJB6bTr2HJbr1iVHlDd5LygvHS93rDH4SBlQaND0HtzOvFAJfAcQRU2WtoMx9Ns6GXrwN4A1vb5mV2++dK6f+0rO+11fY6NdsuKymAtpuxVdD3GXhyPbUfvpMnAdtOxlQdjs8HYbt++N8M4SKnsRsus07UV0cTPLq3U69mqUXd8Xm22vAqA66rUV9/gl1v7Hs1Xc1ttFma7lRUIUHrq2+ah7+W/Bzc33mPJyIwCC253NkN3qDas1jpxZ0rz4tyqF+fuXHGjFg6qx75tx1MrPvRt/OGDbe7vbbUY23Q5tcVm6fgdfaXYaDk+9+j1WtXK9Ewo4zxKhjIyj6gUgdMEnWK7XqVm3zXofsNHe7qh7+uW/kVkJGWaBJ9ifG2iY1BSu4GTqWHlRtNK9ZoVa81UkhsaLVaM6PpiYWNbysutllZ5eLLVZGLTx1svhSwa1wAAIABJREFUa7gZjbxCQaOSIqE361Sam1LdKeOQChU4JlteTnHTvbJG79Rql2dWeXZuVcrrkWHmBlXyuLCK7YjvNILHVmQzeWBHLie4XFuLQLXp3ANyqx3KkpmNb+9sdt+3qm1sevdku9nSM55W3RMrXl1a45LesqcerCjZ4tgLPlNMPW6eKNfef7APN2/t+3ffuOMJeYrzaOXlFJM9Bz4fdWzOtmSR95ZTdiT7tU54lzOB48n7W2UsIt4vDAKWkYFW9inJHPHwY3kvu4Tkkgxz3CddIdpjeI4y/PfOvIwFXMfPthTpLrKnieeq2ojwvHi1+N0n+hD92DKmk81B2DbKb8lCYW+epfmIv4ony7Gj76P+wruFZ+QckK4mWapSypKPkjsav7C1MB7PlFxj3xU4ofEIa0ZjdNTntE7CnHISaH+FLTQPx+i5PybPEQYV1mI92BOti+YsOtA9ormIJbgnOtDi/rttql5PffRyYJbWzOVepn1hjygX42faf8nqqIdFua9xCU9oXgoIitfGZ8b9Oh6X9iTiAp4b8Yi3BciB61F/4bkRq0UbmdbDx5R7KB3jAtEs50/BlbID+rnKJerFK8QDhI+0HmS48n85hcUTRIMExqKjiR6w2SjwkYAKBXynM5Vse+Dr+KO56ayIx/B5DaN/djz52hVSQKqf11wx6ViPlg3V6TK05tDcuFf7Rqk91iOez4iFdQ51r+hbY5hNUzCMfALC+aJP9XiKeg3X6zr18o70J57k7wTHuSzNjqns5POzkB1Pul68UbxM9Me1qXdaqtCCY4mMb7Dvdz9/uz9frAGJBXzPDwHRdw9J5via7MwdTyQ28Lw3b17ZD774wkvzogdAUzcfP9of/uEf24f399Y6OXX7qniMbD/i/04L2fG0P1O5KpefwxJBT4cgyqjXaR8oeftJIGDO1NfzuD/uLfOK+lC1kpJItIbxnOl98i2IrqPepTWOMtfxwX/+H/393evXX9jL16+t3e3Zi5dv7MfffGP/8z/9p/bx451NyWTINfcBGzMAcSEJ7tGUmsHJqREFmhSvxERStgkHUcYPCVi+j946eYuZHM9n8xTVLEEg5rpfWKL6/39+pDhEwpOA4P0iRKorp4VNHuR0kA+Ko4RHFCI41nTI6HHggqSS0v18HsVUXo73qYSHolzEZEUEOuxiUnxONJ0EhebO3xoz5bzEqHVdHN8ip9xpbbVuMh6KgYv5S7iJ+TJ/nk9vp/OzKy+vdfnsuZ2dXWSDZIoGVIM6PMIczn1kN0b4fRR58lar74QbKi0Zm+YoJaulR+h2z8/2Bgma5SEYpDTvox+yAU6HVvOBZnD8aX1oUKqDRGkGB3GbFLHLe8kI4locgBxS5uqZNuoVsTs0CE+GD8rEDd1AjjGQ35QXuLq6shcvcMhd+t+Hw5wUfX44A5qH6EuOQxm4fPw5wopxUdt8rxRnOpcQFQhSHVv/OjuefB7Z8aRSe04/OS03ERXRgqmUnt7hNe9Tked0Dog43jdfX3mddyIwV9Rp5/zPJjb9eGe7wcRqha0tN5QdnNpmgrNl4c8mopO9XeAqKRWN8hF3T4/22H+yaWHl2T8NnE21hlU35o6nbvvEmjgtSzsjJ6hTa1i9ULTl08AjGenphAJFkXRolMgWHOJEAhr19E/b1iCC8oevbd2q2qq4MeuPrPT9vS1/fmOr4ciKtYqVm3Uvj4HywbpToq5//2ildeo5ULw69YhVlGoaOKO4bhcrW01mtpmleumli57VXr+08uvnVjrreNRjOSvzlUXJlfnNfOrRt2RBYawtFWte7o6qZ94ngHRXolJRfIm4JZqwSJRq7VBu0RXanTfDjYYlnkmPJXpfbWdLm/Sf3HBBFPEUB8R0lBxP339jN++/92ws0VulWLEGJfYKRc8yq1OvuNe19qtXdvbmlTVfJscT/bIwYDQp9xEcTzjOqlb0eU0mY4q72+7u3mZ/8VNbfv/BI15KnWZyPF1fWuGiZ4X2KTm8vl8EMsymU3u6vU+ZVLudOyVxuJPtOZ713bn70H9wAw1CnubX5WoOTFgm/iinvqJh3Bi926YyNKEUjxtZsiDl/wh+8W/xQJ0vfkP7ErbiuxK44teSJRF8CdhKwZVCI1kkhZTr1DCW9wg0a5yShZIJh8j/lLmoHwUuwMfiuAX23ShZSA5tp788L/7W+ZYsiBFjmjPvksMhKl9SnD6nWOodEdDyPM3Fjab0qchAWfMRftA+SL5pveM+aG+1vlp38W8MC/E7GSElk6RIMQbmJ/mnd1Kq5FhJjSAMHe9z2ERAOe6/ZBfyEYCL7JKsYNzIH+gWteMApFmvFPnsNE6ft31piQS6Y1aGZI32Uo6naGDnOYoGVam+TzFbUoAiHUXFimf7OD2iqe4yjXVrNOq+VjgHtOebVcJH4ld8L8eD46BNCozheuiTzyi/EJX1SA/CL8JMwlKiPwHdqFRo7OyF8Kb2RTS6l/dBYZdx4bDfyYCgIL2oEB7TofZPdCZFSjStOctxc8BIh75WUvDEK+L5EH9A7ukn8h8BfRx7Wgvtp+YV10LXRycrY47KLrw84awUDAPmU2CN9ld8aO8M8SyWZLzXe/lO+/s5g6DW0udjJTdYqow3GVZSdPh/uZwCvMQ3oz6hNXbaClHKjjtDSZa4HnweZch+cfN/tJbaC86X6FNnPu4DtCIeLh4j/inezPdyjKoPrf7WOsVxiPb1mfhp3Ds5BhUApTOoQAIZ7ETbOu96pt4hXKg5RVrzeeMwqCQdR9gS47pkGdfrzOpe8fHEozDskgSUG3HjyPSikU4FdlltWrdas6ta2y7qTe/x1Omdeqk9Mp7KuwPWj/Jwr1NNkoNU513zYB1clgL1wZIYl91xnktvujG6ZER8SibIMa6SODyrVkpRp5TPw0jCZAo4RXA6LddWKresWK/aipLKrYaVyf5uKCuo5h6rAr1I6TPqTchXHtDlDqQNVQMKtnwa2eru0YqjmeMrsnAXu5VnTs1HY6sWzKpkLuEMHk89AtfpuF614sUzL1eN46ty1rWTiysPbqIyAPOfuwNtZav5wh0kO2QMWH02dyfC/HFkk/XcJlNw99hKUzBv0VrnF3b2+qW1v/7COt1Tq+Ag8ibrVHpbGs13KcVdrxZtenNv9jS04mpuGzK2yD4ajm07GFl/OnanGX2twMSFdseKF1cepFTsdG1x1bVWu+NBVwRobejfje632dpqsfYgjRXZX2sC4SZWmE2sSKns2wdbPw3s7bd/5U6fRrFgdYLSNhsbLJa2qdas1u7Y2auXVj/vWe3qmS0bVX9HA16xWNq0P7DChztb3t3b8v7OS+1NN3MjLc2rKyxXVmt1vAE4e8Ea1NpN77mFMwqjzuTh0TOe6EOL3oADzHVjLwG9sm3txDOHcB6hDLAvbpz0UucY07bWPjnxTDn6u5bquawe2Ui2s3qjbNV603ZkTLGn9CAjYHA2didX4ZGgs6kHvc2f7m09HFhxtfVAv1qtYQV6cq+WtnMcRslCs3Wh6k45yinOKX/I+lx0rdTrWLHZdMeY986kzxalegkIBANkBx92EGiK80Q/3SqlMz3gaWfFGvPb2JSsOvr7Eon+NLIS5dK7J7Y+O7Xds0trX7+wRhvDXMI99O51eetVHpK+TmA0JdsfHm/tw8fvvdQeMgFMs1glh5XrwTlwSPxWPInf2E/Ud4XnyxDH2Z4wn+0hsEgyQ/zWA2dyiX3xWfGXGPQV5a++Fw8UX/qcbsG14tdRlknXcUNlKek3/DCuaONynEg2YM4+izha49D7nV9QPtLLgifnTYxmjzxc2BIZItwl21SUtdwjoz7XSe5q7rIDCl9rXp/i60PAynGAhWSTMq2jXVE6nu9ptvGxRtHeF/U60YRkiH5HHC/cHbEEYxBekFznMwVDeTUSGcVzBoDGEfUg7cOxrqm91dpojsJbfB+dXcJaUZ5HWa4103yFLeOZEK2JJrUW2utjDB7xj+7R+kfcq/N3jAc11ohjpGN79mK2B2ud2W+ttcYaMdFe9yF4BJmRg4+kZ8Y14DPxCZ4Rq3dpL6J+F/EPc8N2JPyjceos+piIScBuk8eAgNRZ8RKyOcg9rYn6HB8ynpI+lebL/HXmoC+nPWzvuVGU4/tQrQunjCpeSc91PZMg+6yzYSM81p3i/q9pZZFLsUUdUWups3eMSaXntJon+2AnrZNoLtFwcrKJprTvohtlix3zH9EZGauqmuLPyz2LfE5IHPrXhx+tPWORo0d+Cd5NaxRsuTiesO++/T5VCBLN0hOXUnvsAwHRj/3B3vGEvRAHE9WXcHr/8Idf2Vdv3qSyyNOR28UXy6X9s3/2+/b2uxvrnl96oIf2UmdbwWfOZ0hCyIFT7uC21NeY8bB3HuyUdSt+u6zMySY8LwWTHCq4HeN8zlfSuT+t9CIeheNJ/E73Rl4v2cp71YdXuobOj4LYHNHnfrGF/+wf/c7u+YtXRqQMBtbf+nv/nj2NxvZf/7e/az/56c+simMgRxpRam9J/xFAQoVMlbkDPzZBg5EhgEE4MK/V96WQGFxkkhKEUohlQJFRQ9GQukcMnN9yjKD8xoPyCZXlPzyyh5q9+zGl0m1idIcFTcIxRVIm59qWNK+QSaUDpt84nvi/E0IlO9lWqeePH/ZyqkHuID83KYv/x1gjRVwEFAESjiP9aNPiQV1R/iA0Zteh1vgo1ZYMBPKmH9L2BJzk7OCwy2upyFXmz7jfvP7SLq6eWalYtdMeqYYpU6oJeC0U3BnD2lGWj9KNPNObp3sUYzIkcci8vFC9tV+zopcy3KQa127oLXiEWzIuLN3rDMhkDBjg9oI1Z5KtcuNQ1pB97nTa+wh9Lx9Ds/ZMnwBlLxm5SdHkvq80b6UW93DoGU8+78yM/aBsUnYTY2Ad5WzC4cTfzBVnE1laMCTmLHpNh/cQ0SwQFI1qlIISKOPdGCRFe6zBaJaUSDFkXSsa4G8yubjW9zg7TNkT5jtdzawaei6glIjeYcrrQtmj3fQjx5OfZyJRi8nI5PXjlytXholQXI1nHhVZ325t8vHO1o9PrlStd0TazW0xHtj8aWi0BqckyHQ5twX1s8vJ8fQwSJkty1rBFrOZNYoVa+OkJINlV/DeXp32iW0LzK9s5+2O1axgo9s7Ww6GHm1IHyki4lAC3UhGQ9nTnhU7LSuenljromf2g1e2aZNFZFYcTqzy8zub/+x7mw1GrkDWWol+K7Wa0+aATKzbe6tQf3yxtOqrC2ucdNzQgWNoQZ3x0cTrx69mS7sgCvH01Aqvn1mFf0QF0qhwR0bWxorLutl27Y6hjWczVDzLbDbfeFRjrZpq2GN4cCGLw6lCxCNOvLUVqIXhQYXJKZ6Mz4nnIOBc0VhvfDzr8didfWv6YHn924r1ibgiFXg+tvv339n9h3cQpT+TkjHc72tpBXc8ERVbujizkzdv7PzLL+30+ZVV6g2jhzdRulXKeVBeCMOKlwBcWpUmxdO5Z5fYfOoNg1c/+cZWb29sPF9Y9ezUipc925x3vXxK/eLMHWzz5dpL92Fk+vYn39hiunCj5tNgaJPF0hW/yfzJvvnmG7t7vLNCKfGKyTxlP7nRP2dJbMhGsMRf+JFj2SNRcwSjwLpAflLqUn3aY0AeefBxwILu3wvRWLc5Ry7G+yVnpLjIUMpY4SdqTipnIOOHh8Cr+J73Rcc071UmBXQQo+LgU8wXPsJ1sVREii6HdhLYi++TgiVAxnM1b61PVFLEk2TA0zXcz2cC8FpXySO9R0q8lxg6+hHQ5R5FTIpnSYnWOAWyWCM5XeRASgcnn5UsA+SA4XkCSl5StppKdilSTftHEIPWWNeLRyeFIJfOyQpFlNV+tup1lxMu9xoNlyOsiSLqmo3OPptXDZOIWOfH6aVIxFLiAbxPPSFZR3obwjuEk6AzGaz3Sr4yIrNxXsqDSjIS1Sv8IuVW6887FJHLu/ncSxFlxxNj6nROfX7Mq0Ofj0rFJpORj9fxTOGAsyL97+mimAxJbhAolB2wI8IiDuE7KYdSvoQFhR01B72X66EdsstU7kSKj9ZWeFTn8xAs8mkz3sPnuaQFWRLZKKT3J1I7OFj0veYm5SIqsYkfJcemwPoe32SnMmMUPxBm1WduLMr92nifY4PMB4UhcOzpnVJA9C7ohxIT/C1+A35hjVl/9pV/4p+TcQoAovSsIkXBN8LXUrzFJxxX1pJjSGuscSb5kxyB0ZAmXieMVK81vbTyYe+2ztvS/sLrUkb8seNJc+Y+vVNrKyzF35IXkq0uV3NpDd5xjPd/Af9TsjbvVZQHcf1FZ3wWI6hZA9Zbyjvj2iuV2ZmjsYq/fk5WRf1Ie+mYLWc5ihcr+CyulfhB5NOiXebDWutH6xhlJaWYVWoDrOxnPDueFJCosyG6kOzg88l0Zu0W2e2lVHFgs0rZ7xjQbWvXjRM7rVTtotJ0xxMZT+3TE6vTY6Zesmoh9d3TnLQX2qf5w9DXIRqGGT/r7IasGr1Ok+xIRgswZXKEg28a9YPeJvmJM0BnqU6f1KLZFv0l92twnYa+s6u1eUuaRsPW9bJZu2nlXsdK6CUEPVUxJJStQj/ScsnLiFFK0vk/jof10hqFsi0eh7a771t5srDdfOqlyafreSrZR+lJ5ABZchQ8oMzUPPWbJfuo8eYrK1FSD6dXt2ON8wvbcu7IUqHkOVkmBIV6Zs7CSqR/eYm4gQ2f+h5gtdgubTodegZQZbV2/Nc+v7Dui+dW+uq5nZx2Ug9dr76wS/1TieQdTWyznNj6oW+V0cSqZKJQqm7Ut91waLvR1Gb1kq0nc+8BVS7UrHpyauXLZ1a5uvYMpPVXr6zRbPt6UWpvty3uKxyslxsPeKIE83Q1tdmobzYZWXU8svWHO5ve3ttk8OQOomph67yS0nxDgufqDWv1etTcs3Lv1HpffWnFs67NNhtroMdDm/ePVr3v264/sOXdrQ0fb20O3qXywa5ok8HQdiU0HPPxQZOU5CbwDJpYb7c2+HDjOhM6jZfuJvMq6+KzxcwKvWeOecH/hUpyCKIX4HhabTfe/5YeS6VGzXZkKbXb1qTsXW5xUCyvjKoiK67fJDtDgZ54rnfST2tp6xnVFh5tOXj0LLAKGWb0WS6WrFdrJqdjDgBZ70q2LFZ8H1qnPZuxz9eXVjxt2aJScicm9xapMIGYJKN2vbHBx1vvKdUkoMx2NpwMPaioAy1PFlah93KpYJty7vVLVuN0bgVK7Q6nTvOUPCy+eGbVN6+tenVlxUrTy8G7E329SkG4uUfheDjy5u8f725tMHy02/v37nhCHrHU6BbKluGscr6V+SRbFXxo2O/vHU/IERxPe3k3m1q1XNsHPYiPip8Jz8BrFFzNu6J9x41/pVRuXvIk6iOydfFMrhEuFj6PvFe4TIZo568ZX0UdQ9jVeVTxUIop2hGEkxTE4Ta1UgpiIuNcWFgyQ9dLXkjOHMtIzUPjFiaVfGUtZOiGZ0hG8dxDMBNZcQe9hnfxnXSBqOOJ3wsfJJ0uZayB+5CvcjYJizEG2SmFayWvte4aI8+SniTcxG/NQzKOd3CPZLF0J+2/niEbJ39Hpx/v5X7dJ30mYirprzLo6l1y1GkMUb4KZ2mdNC9dI31K8lK0vRf6GcdrX6MTUziJeyOm0js1v3gP10o34X7tjfC8sK7bXrFBwTYzBpbjSTTH37LjCQNwzyfnjLYI2Ukj3UjnP+rV0i+1xhEjRX1Ic9M6wS8IHpQ+qTO8xx+0hcg9nvy7jPV9r7ARUWgoZzDK8aRWIVwPfUHHXCM7rYKKGAMZTzieNH5seXtMhz7oOOpQoUvnSHuQKtccArGYq/C600wh2QtFP6KDSE86O6IB6d+M+bTT2+tyohfhR95L1rVws/Qy8S/+pgIb72KvheGkG7CfM/STnPHk+P7I8eR97HPyhmhPPIn1ZK2RGfAUxof9GHsu7xhPhp7xBI3JLoDjCVsv46EU38e7e6vVUuCV249rZe9RD99RxtNiNXc+zPh//t139kd/9K9sOJh5uWWwpDKSWBed//2ZYg2yj+Ok03HbNPTg9u5See/UFD8W/2I8fEaPJwVvuL6YnZfSIwbDgdOQzhu/FZTq7yDzI/+I72mc4nfsg+hKfhnxMu2dzprGVfgv/uN/uPOIs3rVeudn9jt//x/YaDy3/+q/+e/su5+/d0OrR66UKh5ti6HISw1szA2DTCwyHRGhFP9SJZWuSAwvERDOGgkZFjqWZotCVamkPFPEKMOVFuMQ/ZiMAlqceFB0EKQs6Lt4ACIzdAU+e9ldIGejlZiiFDBtkg66mHo86FpwMSzd60aZEE3PvcyFOXtvh6wsiQlI2EQFVIpzVAQjuNB4NO9omBMBaF0jc9XB5np3NhSSw4YScp2T7l64QhOzeYooxCnUbHfsxYvXhiPz+vqFG32ix1XrB6PWvgG6NUcBAjE/aIg6zpTiE+DkcBNJZwsM7mtb2tZq1LrebLxk0UVmGn7oqA0e+oJ5s1yEZDaqukAqbz1zR4CFw8zaO8gsFOzxoe8lAEejid0/piynKVFSVvIMp2a7ZF9++aW9efPG58s6MR/RNzW9BTolAAVg+BuHlxyDGKAlXBIAPDSSk6CL9CBaYJ+4Pp4TnQ/mQMkSMV1kiQAzZaTYHwED0YLohudBi2qAuFrMUiRmzgLzjKD53BaTsRXpiTSe2eIpKTeUlpuMxrZDIVzObLKY22S18N49ZPhMplN7fLo3y6VyeHejVnGFu7RcWafetMsemW9Vr31+fto1G89t8eHBezWhkezqFWsC2GYLK6x2Vq3UrHR6YpvLUys9v7DqZdfKb16nckPrlVVx0jwM7OOf/rmNv3lnnXLNlpWVN3zuXpz7c0bv7z1Kj+fz+e605Y6rysWpO4aWD0NbP1B2ZO6RCEQkNF++sPJXL6z48pmVcargKFyvrcn52ZpVyRqbpJKQBXrasB9EeG52NtztrFVv+BqrPjnf4xRzgwaKrZdBxBCR+BJghaw87eNqMLTl/aOtH4e2Ho5SuYvd2s/MspDKPfGPvRwN+u7MFV8rk/FnJVdwG60Tq7ZbVj/reZm97vNra3/xwxTViHHYjZqppq6fUYCTlbxcVpMmh+O+Db97a6WngS3ef7TBuw9Wm42t3D6x0tkz2/TOrPTsmTVfPrNds2pPk6EbXogan00WNhqMfYyT0cDGo74Dgu/7N/b27VsfM4q0A4BsrJ573yeUbdVgTyU+4C3Mz8tEZsOs5ILWbA+OmFGO6IlGK50lros8NQKDBMii0yo5iFEGZVzgjEWgJN4mIxznVICafeb8SyniPvFJ+NNeaGdDp/i6wGA0rEqREdjz+eeya8hfyaPoIIoAVPyC/YAvaUysP/+YnwzAEXBKyed+KQFa3wha97yLqK+jWukAK60/v2WYjkqdeJYc7sdyVeNfUqefcxwUW33HeMAv8fl8JkXHFRUi2jOIi4qUZJnoyOVNdnoqmiwpQ0lp5pkYPvjN/LzXYK3m/F/PJ4AAXkVUk0B4s1Wz+7sHx1BkHoK7OHWuyBoRzjgQU5mBdE9yYri8yD49ZaGIXhgP72QMOHCFQyLmkTFf+3S8d/pbwSsar+biSgOyI8ueiMd0b7oHw1Iy8HsdcTs0hy7ns6v9YpzRyaZ5KfgIsM81CvCRY1dyVMpZVHQEuCMeEu0Kc8n4oh5PRMNxDfQvx64UBQF/yWk5i6JSoUg77YMUIym7WvPEq1LZZ+2dxs53wtURz4qvaDw4A2SU0flOz6O0TyrXwvygBeYj5U4YCGMU94F7+ExYWHyR9YvKrDCc+B+9SvT+mM0T91T4OfJEKbuUmmrRVzGXpSaSnrEmvrCw1fLT8sM8Q7zD9YFcklUYWc891iei7iCsFY0QcqgzVy+VRXZ0LosnrKVnC3NqzDKEyckmetQa8bnWUzhOeo6Uu0g/uk8yXDyXa7VHGq9oXjqJ9A6tEbwo7mXUXeQw4/kyoEUdx3lQ7vHkc8rZQetlCraSvhHHG3UL1y/WKbODciQEOoFriOEvrjd22mrb6XJjZ50TO2207LJ9as+vrqyVnd+UiFTmDvNy43I2ZCgwg/GiuBMoQwkUfydVBMDB8OdCUpq5PwbgaW1xMCg4wuVclmuOA+CdYDSVty6lMr+UypGcHI1TgNsJhvxuzzZgk5Om2WnbtpQxKWG0xgCScDjcX/x4Tpm1ctGzZoqTmZXJZr+7tVm/b7vcG46KAOvp1HsZGeWWZ4sUREXJZHT28wsrX3bNztu2oRQcGe5eSaBoi+ys9lJ9YKvpzKYEEM5Tv1svmQ2j2KxtSZDYZOxOCta89+y5Xb96bZ0fXLojGmzhOIaghMXESruVl3QGD1b6E6s/TawyX9p6Nffy3+vF3EuzzSmdCRzZ4fArW4lgRTJsLi88w2fWeGa17omVu2133q0QbcWS42cce7MN2TerVNp7s7Tp7Y1Nbz6ajUY2vLszm47dqYkjzCOSybKlPyhOUjLfmz1rnnWtdHZq1m54HyVK4KwXaxs8DOySILmbDzagJCD9EAi0mw89U+6k17UlgWhkMxVLXjGmRRBauWIzdMDF2iqrpc2mY5uPh7bdLHKgrlO4l4NrnTZsDgo+pdTfhc3oc0iFaAQj/ROryUGPLuslB338h94ihUbbnTYFriUIlgjoMueikPqWDe7deViczL1PGPu4GI88q9rxyilO3qYha2mkvlpR9jGV/a5W62a/9IWfC8qNk8nlALuYsgGFldb9vi1uP9hi3LfdZuYBd4Xp0ssybj98SOXtCZ5apCh9lyHrFAi8KExTVh+VdDodO/n6a7MXL81653ZyfmnbEoFuRZuOR14mPmHNjU3nU7u9vbWff/szm80m9vHuxgajgRVqZgV4SSEFAk/HSfeRvJRcFGadsjfzpcs+d9pl/AGmYP70mBJ+VQCs7FUKGBCfp0c68pPy/9I30I3PAMOyAAAgAElEQVT4XrxQfF0yXrJB2FaygM+Rc+LP0T4l2Qm/UEZN5MtRnkp3ObYNSEYNB5O94/5YNvIcYVqeA09jPLI38H6VrZXhX/JGNjTpW1oDPlcVI5XPFf+VHiT8lnhpwuNRH4vGTe1B3FfhS/FlyVRhsmivUyCV7md8jEf6kfhy1OGEGYUPRB8RK2t9NTftQ8TBXD/PjuioW+iMME9sXYxfuC9iddZH2FT6EH8Lb3mgWqiiIRrRPmsdoswXlomYJn6vOUZMKlrX3h9jLeHciG+jnqD5Rh0tYYO1ly6FHjRmzUe4kxK9/AiHe2B5ri7k48m9Fvm/jO68O66XbHV6p/Qgx4Fka+ZAAc1de+j6duXQEoZnah/l/OLZ4i08V7qlaJRWKHKIYR9P2PCQgUKGrhffyzrdZnnAiuiLnmWdywH7PmHk3CdKpF6B9Axm7J6duUr2DMeKs7n3YEVHZdxJH0tjYJxkVuvcRQynvU/7lsqzSmdC5xQNrqlClPkG92j9xRuk0+hsiB7j56wf98keqnsjPYjekYr+vtxjkDETWCwsxj2uR2d7/oGWEnbkHWdnXc944rubj+/tqT90HT3qNSQbYMPm83fvPriN3IMqtivHrwTzXV5d2Bev39j1s3OvCpBopmjffPtz+5M/+dMUDFmqWL3Z8vGhX9HipdFs7gPKfR9yEKrPVwGp2WblZ2CdqkFIbigAQv4DytVFe67OoGhYjnfRvNsEcpl/9oEy55Lf8s3oGdA7a8bnrguECjzIDZ4lW2PUr3wu/+l/8Nu7er1mtWbNfu1v/br95r/9W/Z//8Ef2v/wP/5P1n8a2my+ckMxBg36C6ReKCV3Qk3nySi9J7qg9ImB1xopFTgxhmxcKOQI10yUEIMEsJhWFNaRMI+JVkTKbxkKpPSISUvYp4OVjIP6EYPQYZIQicaJY8dTVP7F+OP1kWkLJEiwOTPLiooOpQOeHDWgQ69NVRSDDI/HAlbMTsxUChh/S+ipBq2IQ+uiqGLdIyNlJFQcE/zgWOK6BFJTvUp/LsZ7F9RFOznt2cuXr+31m6/8N44qmJuIWl5rDJkpspm0z9R8Lgp6VxZnMxc4SyJiqR1No93FwhUiotxm/ZErRpRKe/biuR8OmAFe4b3xoZKYyV7o6xDnaH8/rNsUcavIC4+Km8/t7uajp/LDIHA8PTw8ueOJZ3VoQHd+bq9evrHnL8/s+vra/2Y9tH96Ho6nyPgErhRNDMPhfaypHE9yQAqsRmGvfZYBXIBPTD0efhdE7oxNFJloPEVl+9+7tTuedG4Exvlb++E0Q/kFopaJoiPSzZLgdqM14AbHz2LpTqh1/8nmD0+2mVJXfW2T0YONphNXFKZkPq1mRjtXUk6Z+4ga9dnBVi3TXLlo7VLZus22Gx5aJxhH0Uk6Xu9+dT9wh41H3qHAq4zFBKXGrNRqWeH81MrZ8VR589LKxYLXed+MJp71NPn2e5u9/WgNStzWt7YrV6x13rXNZG7j3MwZJYvowvpFz1bNihW6LR/n7PbRVrf9VB6ENOpqxarPrqz61Usrf/HCFWbvm7JaWwnhXjBr7kpWXaVsPXpC7XCGYijZmk1Xa+9nQBkOjIQACWqn70rmBpISzv7c4wwQ5OnTuR+Xg7fNzjaTqc3vH71hLyUEN6QX40yhn1bmi+wVmQhydMqY1EYQ08h4vbNqvWHti3N3PJ2/eWWvfvQjm3Z76fxk5z8JzIViKl+BAwpH5GI5t2qxYEYT548fze4fbf79B+u/vbHCqG/lVtt23TNbdk7NLi6s8+UrdwrOKeW43HkWx3IOrUx9fDS2nk6GhlL4YXhnb9+/cwGGwun8upiM5a505GhC8W8+l2EXGlaWq5+FELkjkEPj5gjEI7gUQNO9e6ERMmAZk3iylPFP+vAQfZrPk5TLKKd4hxQsgWPJDMaSAjWSw1HP0Xh1jo8VisgDouzzCGdfr0NPCym0eqdkp2S6FC8BUIE1GdR1vRRMAYwkM5Ih9Fjpkqzme0Ursa+KnJcyKzmtZ8d15BlRnsXxCiSndUmBIzpDcW1c3uWM5bi3ukbAS4qBlJW9EpB7ikWnoJ9xshKzgQX6kEzguZIFkhWaA++oVZPD0o2vOcKr0azacDBKhpudGTWziW6WbF9g5CslR3Di8YnOXS6UUkSg1o/fcsr62hMQlEu5xjnH/+tena/jcyT60Ppp//d7tk5K/DHNHmR+KnfJ832dKZu6x0cp6pEfrVPMXFBkVnJKY9w98d/87XK609k7/bQfwkV8zx4I/8Xxx/MuBTmtSeLhOJM1Xik9mo+eE5UznU+dYfEB4a/D3iXFSTgsOQTSE8Vj4nnWmdRnBz6Ussd97LkHk/Ap12isjJ01QzHGaSfDO9cwNo/0WySHpoKhdK6lSErpkGEmGrh8DQopS47PI87S+eV54rka1yd8eluweiPh4+TQPSjq6f/p2eJfe+wXeoTpufH5/zqeLn0ijkHnSfxMThgpxVpbzSPOSfspGhYWjoq89ur4nOz3MPRs0FjE74T/ZQyTE4nv+T9jjfhR9LnHgLlXkQxlonedazk34/eJz+TgQZwbitTP1QPoLcOPdKmoU0XZl+g193XLjiewSBm6WSy9z+d1pWZnpx3rNdt23urY88tLdy75OtJfk2yRjE1cL8nNumXg8ahiGeWzEg6GofxNoVK24iaVIpEcFubW/pNV4+dLJa+D/ujyIUfUJjyuwLaDsRpXEhiJzD8qimwpc0c56E7De+VguJHjyWUxTohsGFmQBURVAvoqY6gYTm1yf2tzehitl7mHw8aK1OlfrW1DqVbkbansWfplssk7p1a6PDU769iarK5tkg1bdO8cQMbZx9k0enqyBVU5yBYZj1I0Of2qKLnnfThTaX16feIUuLh+brvzqvV6564XUtqZvV9OhlYkQ2U+tvHPv7Pdw8hKdwMrUSLGNjbfEOhHKUE8LJQrrFnFy7yVbFUo2Zbgm/Oe1bunNq2fWZG+CZfnVjvv2qJYsDEZ/fQnJhsS3XO7sd1iZmWcPB8/2PjtW8MZMrq7t+I60ZHj1EkymoPZMdhg9G2eXlr36spK3Y4tKgWrd06te3bhwR/T4cSKj3c2uHuw8e1HW0/osbW09W7hvcFw7tRrLddNcTyxv7VWy3ZkK9KnaVew8mzmuH42Gthk8OhGRDK4MIgRlFZuVW3D/M/OrdS9tBWlO9VXaL2xdTU51tGXMUp5Gb9cEs75DFUKiqXUt3iZ9Fj6RFGCifKE68c7a1Vqrhv0391YYTb38wXdgjdO3zz36gqrFf1+IeCy1epNa550rN5oWf80ZbLVW5RRpHRb0tW9JB80PxxbYTS03dOjrUePNpuObDp8suXDwFb9sRXXKQNf/MnPd8go3ZW2Rt4ffbsKnY7Vf/CF7Z6/sF3v3Drnz2xFF7dyMRlNc39ip6H5LPUgf/e9l9v78PG9jadjq7YJ0CHgj2AWs8HTaJ9RGm0BGg8ZhtilWF9+kHfKKMDZRrS6DG2S38KD8H/xi8SHk1ETfWaPBwopEELXSVYI1wiHRf4N79E9wpxRdh3Ly2P5EeXP53CXnu+6UjUFQzEXyaY4VmS3DI5Rtsu+x2fx5xgHSVZEPUf4WHPkWZJr3B+/l71DMiTqH1pDBXYJ00mfkrwW3jpgzkMp6WPMEfWEuA5a8+P1lByPax5ln/Clxi/8pfeqx+3ncJCvK5mAWYZLNgvvaXwRP2pvhTfYu+hwiVhIaxnnFMd3vDZRL9B3EW/Ee/VM4QjJWOGWuEbR3qT95zrwvUrtMVfZLfVs2dhcN8rlJLVWmhs8kR/dL3oSve3tCNn+6nau0N6ErNCI1TRunbkqfbezfsJnsuVKzxPP0TmI659wxaHigRw4sYekt2AIjiecE1pzbJWJfg6l1Cz3dkzv2bkcks3IP8sYyNcLXOT23WSjSOfw0GsOR4p0CtGY5q15pIpOwaa+SzpmslukgDndE+lM+xAdIZ/DwaJxrZ/OvPYz2r/leFptD1lcslt/ji/xzLS3yZ7EuMl4wrHEWJ/6D9YfjLyXE/drLHxPkgMy6f37m+ycLHjWMM4h2sVcP39mf+3rX7LOScMrxHE/Mv/DzUf7sz/7C2/RQuAJ9iedEZyC0v+ZF/+Qw+JvyHh3oudkAXfoWgpW1v7JXsS9zrvJCA9VsGSLiTxbPFy8Q3vjY65+Sv9af/ErH2+uzqDAQvEb6exx3/d89D/87V/d9S56dnbRs9/82/+OXV69sP/1f/vf7f/4P3/PFsuNzabrFNmOFTM4nvg/aXDePC04fTQxPuPF1XrKdkqGkpQ5QyqvDOcHI0MCJAfvb9qsY8YuxeVYEIgwpeQzDi3o5whfCyfmJcVVTIpxKdJCoEDEJ8YvZexYaIhBHzNijUdGCRmk0prkBr2hv4MY2vHzHXjmKEl5+KNhQcydz5RCKEWRZyk9mD3A+C9QEL3Ke0GRU0GJPOV6nqceTW7IajS9Rjog7fzymdEv7M0XX7rjqds9S4A/Gx/93lrNgSzjTspxMizpcAgsuNOJSPEcyT2aT50BkPE0H09s0h96hF736sK++tEP970y6OkiZR+HqYwefAbTdqGSjTLMZzIbHxyW21SCg0iqb//qZ/bu3Ttv7C7jdbVRt1733M4vL+zZs2vPdHr95toNXDHySM5Cf2d2PEkQStDBeDCQyXDDuigTjGehDMpIKHoTzTNuMSOuUeRLBFh7RuvOpkM5q1R/OxlDia5HsIoeRa8CghHQIMAp/ZGaEZJ9s3YaLC/XtqR81GJuFa8hN7Xp7a0tqI++3dli+uQl9ej/g+MJnkHpjqU31l1af5joz8dD5iURA6WyR7i2cYR0Wm4gaJ92zGZLW/fHVgfgtxtW6bZR76y0LtiyTwmPqWcplXqU6zh1B0rx8swVl8VobMv+wKpE1t0P3PG0GU3NymvblMvWOu14BOX4fuCReZty0RXfWufEts2q1XBmFUs2fndro7cfPYKSvTw569qu17X6D19b4wdvrEaTYur1k8I8ndqsuHWnU2W1dT66qhS95n8J/rQiPXfudIzjqVYueXQKP2SJ4XQtTuf7sw5EkKDGCeV0htNvubbpY9+Gt7de3oSIv1I91X+drZNRRWd9SNRqLiHE55QVIX13Tpm7as3On7/0BtSdF9f2o1/5N23M/CjZUEp75I17GVeOlsdIQeQqJV4qOBH7Q1t9uLXpu/c2eH9rhenQSjSNPunZrNW0Ff0ZvnhltRdXtqmWrFVqeITgarHxfoKci8VsYvPZOCmUwzvv8cTZ93rlgKPcd2eZSyyJF4rnC1SyVipdFGlcSoAvdM4cE+3rOr6KMkGAU/dKpqQ+IwkU7wFjLs/qwKacMn8OIOdgFJasiQqEQHRUSPWuaLTTmeH6qDRGYH9QrlOGC46IpJQdyuiJV+o+8QbNk+sVgah5arxyEEX+LZm4l/8hWk8ARPNxRYpymTkbSRksvC8GovBMrpExMb5D0WrOa0MtY8aUeG7KDJRikmROMqZ79PAylYeKMjvKbWhuf+Zy5klURLhXNBMBngA7WYzcL7wjhUTOUckFdzRlxxOR+URNuUPgJPWCQsYOJ1MbDsbON5HHvG8yGTig1XoBtIVT2G8p0qwd18jAIlAIcOX/EciLJj4B9dlALVwg+hO9SEYJ0ApTLObTTxy+WmfRDBk9KqHr7y0l+Z1oJOG/uPdS7HiOAK/WVtcyFn1/TDcC1VyrjHrNJc5BRpFU4jeVUCGC2rHu9hAsEx3Deq/oIykblX2pA/beMXGO4OO5isaOGFWGuUSnh/J9MkhrvlpjOT5ZU+Fnnu37WoqZ9ciCQ184ngeNoURRQkLRgDw3BSpM3NHJvITHIrYUnpXhSoYRnRfGg5M0ZnHqDMe1Fq6JSo34L5kUnrGcI5/ht+IjrE2xmBwP4tV73JqDa6QPRB4lGhVP/gTnZAMGcxCeigYfjV94XTQn3hOfpfsO9HyQA+Ibmmfkv6KjeI14i+hS/I3xCLfrvogXNZ445/h/6Q2aazQ+6nniA6JLjdUDzghCzHxX2Y1gXu1lVDp5r96n3/SYBKeTvUTZ5ApGDPDEYmntWt1eNFt2ddbzQKRe88SuLy7cweH7UDJr11LZbhm31Sxb7yI7AwML5daIFk6CuEhrJQ+irLhh+5ChLN4n2gaT+D5kPunf50BB1qVSSvI98dlsFCokPZZ/K87OLNFstdH2HjmFbtuKnbZtMZAXkUOp1InTbs54cvm52tgG3QkD/3him8HANoNRylqhnyaBSZQbRj+fL/xab/eAc4VMxiblCFuerb/D8US5ZKqVEURaKtqSNVguXH/B6NG/v3Msyv9n45FNKbU5mqb+PdOxbT06O2XDdC6uHCvWXnS80kON/jAElE4mNn98sMJ8YgvKiH9451UGKBVI3UECqjZlZHPqd4SThnKszQqlbqq22hZtiTGDoK/TExs32raiB1Kva43rS9vWmjajN2q1bicnHZsSBLBa2oqMIqpHfHhnsw8fzQZDm/UHFLOxRq3ueiiZb9o/cCxlZtsnl9bqnXqZt3Wt5PpDs31i0CXYYDd89LLc6DNzKgvMx65PrGxjw/HIqrWWZwCV6I/apmLAiRUob0RAEw7j0cTnuRyPbEyfUs4re1NrufNv26hYsdmxGs6uTtd21aaVcjCUv7+W6MIxD+W4ZejPkek7HK/oT5udj9fPZLFg1VbDHVWD+1s773RtMxpb//0Hs/nCKpxPnr3b2PmXr2yJLuEOxarVmidON5VayipdtAhKTn2HHWdnWehylee8vzV7erLNRxyit7acUJ5x6hl6pcXads2Ed8UjInZyPrVeWr1EEXWz4smJVV69sO3VtdnFpbUurmxTbqSyrstUPhKnk2wZBIR+/91f2f3Drb2/ee9OouZpy0udrzzqfWXDfsrU9fMXglAPuA3dONme0njSWGWvwuwlfqc56LwLQ/J3wtrJjoHM2htyc5CcMGbkf5JJGpcwauTFwiZRPkScq+cdY09hUvFh4QvdKxl92jnzMXtQb+4XDkbkfcLWkv2MU0bOFGx8aESvPZY80+8oByKOloFfGVVRN9BYtT7CmFoD6XmS9bKF8L3sIcLwwvoRXyVd7YDbeY9ktMYV8aUwaxxX1L8itoi6Q6R77X/EOr4XVG4J50PvEv0QSBGDRyL+Yj3l/JSuJ9uNZHx0Lokm9A7hE+kqx/rZ58Yf10KY7Hjv9Hecc6SHiJPhKarqobFqnZk3Mlr8j+dqP7V/0l3iWDV3v98rNh2qmkiHFnaWLU1yP2IjX0uCmTPPFS0LU7ktMVd00DU6X84fVyu36cmRrXEIu3GNsAT/Rw9K63To8RQdT772OYPLx1/CwZ7Kde8xcXY8pbEmx5NXy8lVO3BjibZShix8L9l0kl3oYGMCj8W1izzksJ8p4GaPcTdJB0kBS8mhJX4mnVP0LPv6Ac8fkjL0WQyUPLbtiwZYe5/TLmWnUe1HPANnnnik+AZj1zlPtoxDwF+jUfOECdcNF1N7wK6Wq5LobJNkwDU84+bm1vESmAC9kH6SYNkXL5/br/6Nv2nl0i61J/LqNQ3rD4b2l3/5Ey/TN50v3fEk7ApG8etypQ8vB91IvNj/ZachGFd0RgCNbM86C6JTz5gdH3r8RtrWOZY8lk1HTn/tJ44np/O9ky6tp97P9ZIX6ItcexxALHzNPXv++g//zl/feYmyq3N7+ea1DccT+6M/+Qt7/+7WhqOprVeF1GukgL+ttM94wvHkk66mskbRsKOD6S/KXlMmSkRINHyJOETE0fEk5UkLIuauSYvRRIar50QhrUXQ/brvWABEYKBNiQqX3hvfp03Thmoz9DfPiUb8+A4BBX2m8Ym4YVZS6HVg9D7GJWYWy71IiCsaWkJYKbdxX1hXvsegKwAh45Xm6tdvU+RsYlbJiO3OnGIqUYFhgRJneIFfvfmBvXr1xl6+eu2l9jwCmcw4ovVyKQt5w+X88oam2UgiABGNBXxGdsxgPHKgPxoMrf/w6Bkn3c6pXb249own7Qulz5gHzydTSv04nCZWyYtMhoneOZqk3lQwZA76d999Z3/145/Yzc2NG15IwwdwuYHm/Mz7OF0/f27Pn7/0UnsnnQSMWZcYOaT9RbGTkHMgv1j4muN0Ym4y6rKm6rvBPmII8tJDmYbimjAH7lNZFfbSPeFZQEYaT9EOhzqtRBoKUNbqlX0Zvc+BBzF2Pw/bnTfcwylDDX9nRAh06qwv5jYnHZWa9NuCK57UNsfxUrSFO/KopT1fLdyZstiuvTky/APmK2NOnSymQtGqm62d1BrWRQFk7bsd65z1vGTEcjBOpW66bWucd42IuRpveRzZ9HHgEbBkQqHYV0/bVmy3/JlLyjVOZ9Ykc68/teHbDza5f7DdemHbasWVT6I5l8OZzVmjcsGbDldIe27XrXnRc8V68N0H6//8vTueWPPOswsr9LrW/NEX7niy05NkCFutXfEGKKyHE9tOZwmktOo+PgANWViV+dpGTwNbUgO/VLYaCsxq7TwXgUikogsSShDmyLnI31ajqZWh3fHIHu8fbDqbWBnB36x6ROZ0mYQqSuJ0tvC5uVBR5uVuY/VK3Yjspd/S+YsXVjhpWevywr74N7629avn2SmcDKB+bvbNFnfWpK9WuWRrmkePx1Z4Gtro2+9s+uHWJo9PVt2urUiWJMYNavaf9az8+tpK15e2rFXsrNk1mtYvZis3cnAulPE0Gg3sdnhvHz58SBEiu6T44ngi00kCVrLnGOhKWH4OMOlalG4pEcd8XPPVteLNUbmSYyHx5jQmlThL65yAswCceLBkjABvBEWKMFSJuKiAiQ+4ISLXKvdo0AzwuFZKoYzQMkyTTZJA76dZWAIG4okC+jKG7Y1iobyXHHrRQaR5amzMMTpdtM4Cvg6G6WmWjcrKBmX8iloUrXMN9+te/q8072PeFZV7nAXaPwFgOfv9fUR053KK8f2uFKDYrVLEUDT4CsTLKRdxQBxLGmtSfLQ2vEvlSpCPMjrwu16jdEbZmrW6tbLjiWe7wWe1sfunRxsOxw5kCRjB0Lndcp4Pc1Tje5fh2xTJKywhehHwluK7V0qyMi5a1OfHWEl7IfmgPRZe2ivNODlD0EMEvpKPaX2S48DpppgyEBPGWX4SfKFr4nnkXceYTAZyKVMC9prHMQ7T/ohPiG4lryVna5RJJXqskHiq5puUxkPzbBk2+JzrOCtyjnOd73W9vneoCexHo5zuVY9InSkptPpeSpd4YTTuOE8oJaVb+C2VxkgKrviDIvh0PmXQgMbWq9QnTr3JdIY0H2WNRYwpfuL0YYkHiJfqHGjNxFvimdU+OZ/Fu1A4ZGmDZUSXlLdYLA6KbVRMxV8jzX3u/1pz0YCeIX7N2KV4Jd75aeapxirajBhac4q6R+Qj7rjI/Sh0jZyK2qO9QTREhevc6VroSe/S9VGpj3qR3hPHxL3CjjIOiBeKNoUvpc/scen20NtMtFbYHSJoJe8+NwY3QOF1AktW0z7XimXPyKBHZbvZsme1ul2dn1mvdeLOp6uzs30/FQwu7XIKYFP/FjCl5L74OoaBzWLpGMr3mQz43dZ12Woh4WadWY1Tn4FJ5OzG4c/9bgzJVTxUAj/pSEmWwHclB9zJRb+nbcGKlart2KtWw/uQFpoNK7YprZv6CyTekoyi6XxQTm5lBfqZ9fu2GY6tSrDRZGRj+mjO5lZnAOuVY83/j7A36bU03e681rv7/vRxIiMyMzLz3usyFljGxthVNIVAMGNC8wEYwbREKzOAsqoKJEZmxJdA8AVKDMtISCBTt1y+TbaR0Zx+9/1+0W89z3/vFfvGFZFKnXP2fpunWc9a/9VT4swrSTTqtvH6+ZSoaVv1vG/FSd/7qxbYynDu0/S+WbP5eOTvQw7y+wTnCk7n8cj7na4WOL52VqV3BAYW8B6VJa6u7dMvvrLmZ6fW6fQ8qA9dYDMaer/Xcvhos4d727353iqzldVw4GEPQORSPIXngZUIjlitrVbUrN8F73e8l9MWPIWzAwddo27bbseKszOrnV5YtXdiRb3lvaeLNm0oNrYmiO/+zmZv3tny/Y3tHoe2pidVM/FpRb7vz3CZeHilaHoGVPNkYO3zE3e6UKKu2KXA1WI19f6si9HY5sxttfQoYAIiRzi72Ndawxr0Xjo9sfbgxIpWy9cfZ2VrvrXVbGyr6diDs6gaQawlDiOy4Na9rrUHp9Y4v7Sig9Oq5RUP0NswRO2ah4wSr4aQaXWPsZoNL6/oawi3RAckSIyxVys2Ruep161dVH2NCL7bYiCiUgWlqM/oXVu3aqtt1TwWHGhFJQWtUM7cg0QryTlBdpTbZIokF7av39r29t62b9/Y+v7GNvOxVddL61jFKz1MmslWIaMY44pytlhsPXjZSwS2O1Z99sx2F5dWvX5unetntmudWLvb8WBFejxxZmUsfnp4tF/86v+1m5vU6wlbE46nOsHOZTKmEtinfts6x5L/yQhG3/EU7OL8yNL5S7r8xtrdlvN8lftyY3aORud5zIW/U7mjNDay/7jHcWzuEfoxjBploM685I6eKxwcMViUY8I+UWbqucxHgUbC9twbHe277W/K52M7gnQKniejMZ8xZ2wkUbeR3I3jPdavov6q76JuFfWdPV/MgYDCD1ov/R3lWpQ1Wp9oLI33Ckvo/ZKpOl9a67i+er5wcMQAkneymUV8oXdErKOMp7gOUTZjJxC9Ho+Bz6GxKLs0Tz1DwXyiR+2/MJl0xd+Gl/xMBMdN3KfjtY/n+lieajyau3QMeIMM515BJ2dQ6Fnoh5qTzl3E58lZcgimirqB73PWdSPd6CxKzxBWEn+IWEgY4nhuOmPgDd4jW51sazyD3wnqgP/oHcd4vZVLm/G9ggalzzluT95sf4evaU4E8H0kgePI8QSfPtjI8Qil6jp7eixSALHzUGS7J5y6RB0AACAASURBVI4kG0X6/5ClhO1C9BvPpNYyrWNymGkPcNzr7CjjKeokUYeLaxrPmX7XtXp33Gfdq2f7ubWEY7f8l4PrWUs5O5h3dIId9K6kIyUZVXFbNvtG0Onbdzcf8DjWke/wmfA7lbBSppKDhlwOb+el9nA8ddp1z3hKOmTDHU+//OWvPVuXPoQEe+/1bPo04ojNzijXuxZLDyBxfXGzdT2M98GHvcw9yT8Z/+ssCM/zPY4n6b+RB2otheMjP9D5cv2xfkiIif4Z0T/8X3twvJ+SYZGXig6L//Df++OSMgKnpwMvgTUaUxZrbbd3Q3t6nFilqHvTUzmevHRBdkJhzMTxJGVMylKc1HyZ+jUkA0uKKnF8nb14YhSRUUXBeix443f8LkYm5VDv1gTFeCPj0wJJgKjUmTsrQiNrjTEKd/0ug0c8JHHe+vxwAD6Mqo4HB4KXQOCnGKzmpHXVeDU3CQWVbNFc5XiCWOWkYJ3VKDg2qxMQ5x0SmnqfM7ssdJrN1AgSAzAR1hjNGB/9wHjvJ89f2KuvfmKfPH9pLz995Q4aan+vl4c6wNyj+sgHxTYxCUWCS/FV9C2HjVJtj+ORR6jRN+jx7t6dAJ9cP7fLZ1fezFVZVRxSjx5vNt14Hx0yGPSdwYeMIQkFPr+/ubWf//zn9u233+4PN9Fj1PwEwFFnm15OX/3kJ3ZxeeZ0rWw1gTNlH+jQoYQr04vPMOZ4OTFKWuQmx1KcJbz4qSyqKKi0L4xVjqcIJI4BFd+xfwgWCRB6nqj+PY3wvK/IPmPjw6wBZ0q5AaLT6zZFjXrUcQZE1WXKqKIGN1GRbcp4jSdeE336+GiN6sbevnnj0ZR+tii/ZRsvczFdzo0at6L/TqthrXrDOkXFHU+DTtfTSjvnJ3Z2demK72I08XIPzfOBnb96aZPl1GuEU9ZhSUkq+us0G2atupkbclvuyNkuF9YszTqUchpPbfju1mY0ll0vbYcTttdJGXEzuGBpy1bVWlcX1qjWreg0vc58Zb21p29+9KwnWui22m1rXZxYcXlu/d/50uqfv7A1QoCoEZSQ+cwq9yOb3T5aZbmx9qBjtZOuVbpNN4LgLGpM1/Z4e2Ozp5E1y4rVi+Q4ECBcLz/MGBDf2IPddTK8oXg+jYYuiCqkx7YauDxssyMCJJU2nJO1VqQa8AAa/kZgemmvWtN6g4ENLi6tcXZi3efP7OLFJ7a+Pk8KOpE/RNiilVP+ZQEdEQk7sxOMGKz9ZGG74dCefvjRlk8j2y0X/j29Bponp9agbv/1M6t8/sLs+aUtSckuGm6UUY8naHM2Gdlo+ODN42+fbu3m7tYeMYLg+CyBF1vvtQB9ohxGMCyAJtkQqqoeiw7/mxrHkkGSEeKzeq4Ep870wfBJP5lZuD+fnxy1zH2z+SGjTwBesk7P1/njc94BL+MnPEf8UII+Op4YN3wy9k5h7HLkRqeQz21ftjGtmXiC1ox5SfESSON9eo7ukYNdskP8ljHKyaXP9kAjO6F4hmQs11OuUQqAZD3fxyg/3iPFjPFpfjEoRXumdTooYGl/NR/mrCwWl5c41LPyIkOCHH8OxiofRuuKrhizxii5yVrpvQdHxKE+t86ueD88nt4f3gS8Xrduh0zXjnXbLSPy6hBIkpxVNziWZwt3vj49JRlCdBURu8IeivDysWxTiVJ4ibCCaHyPKXKzbo1bir7Aa1TMI94SNtLeCMSzpjLU8B3ONL3roNwkx4fLJ3eMHBxn7mjYl8JN9cijoqO9FO1pfAK/GqPogbMRjeYR58jwH/GrzkLEcqx9krNJCVaPueg4EN0JtGsOcvrp7EfDPfer71dcZ+1FUoZSXwytdwT3x06RY5zo78zRkIk2UQpT9pCfvewQIoJPDZJ1TthP751VJseZ5JF4hjCb9pQxR765fwdNyMI/8VoZD3XmjuWabvEIdDtE3ElJTvsEL0nYxpV0L6154OfpmYfGylrDqMBqnPE77SVjhJ7jmktR03tEnzoHx/pH5EuJhlImlXitnh/PiL5jPmD2Y56sMYjfMH9dAx8Rz5Vc0VpqHvqevxVRqnnIcBJ5Md9xHe+VbBLvpVqaxk6fID+f7FgOJpNRaX/NUaNqHCHguZQZvEmOJ0q7bzY2wNHUatknV5fueOo2WnZFdg0leMiWKbfWXKWI5A4ZMug7OeoDg9VeEadPA3jVkuzBgWS1qnnTb5L4s+NNvI9rNOftIin5jqGyXG60DoFmBGEdaDeXsN4GB2W19D5SlJIrMRQRSNCoWdHvWWvQt8rFiTXqrZQl7zHK+Xx6oHJpO2TTZueOp810bC1KM0+mXkZuPZkYxXZSRs3EKrud0wsOmzmhRTWCgppm/bb3LyqrNatR9pkgtV7XKp2mbedz10lWC/q3Jv2KHpv8JAgI4xbOL8q5MVcMJThKuhfX9uKLV1Z73nOMjV5Q25RWpxn445Nt7m7t4fUPtvrh19bdVa1bppI2i+rWVm4c26Q98ahcSvrtrN+lvFvHS74tyFCDpZx0vEdo0e/bjp9nZ1YfnNuyqHmZ7vZpy7P2a+iQ9/fe32nx7r3N393ZejyxVj8Zx9FjxGt8f3PZmtlslfSJftfOrq48yC31zUh0hcMJbD0bDb3ShtuXKkQxp/KwZVn17DmynJrs6empVbsdW1nhVR0GVvOeXKunR9stlt7HjOyiHZnYGJ1OLqxzemq1/qkZ+g79vuDLZBPhGGnm8ruUtg7Z+ZIRlNNbTOmZReZQCrh0uYGDBqxMH5hK1Z25ZCItH59sPR66k7COQbJWtUavY0UuA0mAGL2qqnXk+M7L16lHCXuGs5B9hE94+dXbGysIBH3/zuzpwbazJ9vMplanpxp4s2GpF14OuKjl4A3UCJclc+mmaT2sN7Di4txqzz+x9vW1bbqn1u73bF2YLW1n61xumxJCj/cP9je//L+9FP7D06P3daq1636W+J01grb2FUtypqJwd8KxC8dge+Pd6mCERbboOcKk6PsyZCpjGl6X5HiqQtFudff8XaWvosyJOEi8XHiSnxEzM67oNJL81DURJ0cZItng/CD0peN34SGu3+QS8JL7PFdBZXICKMtJdgNhGT7HlqExCQdHeePGSzIwQ9CY9Ag+k+Mk6nCSyYxFGEXP1HXCRB/DRh/DIRrzAScnDCperzXS3sQ5CR9q3LpWmE3rfqx7Sq5E/BPxUtxDzVPnWu+SLS/iCs1F6xTfr/XhOfyvACfhLdGZnCu67qAvHXQt7dnH1lPzEE7Qc7QfB+dDCuyMdB2xktNg6KMsPYV7+D0a090RnoOmZASHj4jWo47HO3zf1sm2GtdIa621ijbaiB/j2kvGa481buQK44zGfWEj9Ab1QRb242d0bsLrD2snB1paL+fjYNrs/HPsWBwy5LxNhtvjP8x4OvAXAjvJIU8Yx3WPrHq5jZkMcPolFtH2m2wAjqXtENTFuCNuFF5WxQrpZR5gk+0Seav2+otoTjQS9Rd9dnxWRHt6vnCqzqRsE3I88bccT4nmDvj/gNMONgFkQ7OZbBCu55Vbu7y68tYp8O7vsWXl3rayxfIO4Vp4PjTGGuKkwWlEMAOBo7/3u/+CXZwPrNFMMoOx3Nze2T//57/w5AN6PLE/4BPGpupxnuKTA6tnlGnOfamwwflzQrA0+x/1CdE694MFJqPxb5TajM5Ero/OUvFrrnHeWD1ks0lfkM4gvVBnNvIU0cDH+IrTzr//d/+wxKA/OBt4zya8c5tdxV7/eEP3Vdss1zlKPvUMYKIJwidvK8SvgxOZo5gLxkIxO4wiKe05eYgF9I89YlGpEwP6mGKrQyyBp4MhgSDGGQWiDmVkpgBsNhfwoMWMjEREIDCq+eq5OoQfE7y8TxsdmZ8OgRiy3pc839FRkAwPmj+/C4joungYRQRxL7QeYohRkZXhQ04uMRgxvjJHWqaeTOZAg3+kDfpzypTJhuPp5eev7NnVc/vs1Rf2+WevHNB5KbHcIE6OJ/ZehD2dzj9wHkrgSkGHbU5XC5sBclGwALyTqTPjNrXGcYBZAsKpNFF/n+rJ9dpn37Oc8UTGhnpIMW/mhDPrm2++sV/84hfuJVYE5dX1M7u+vvb3nF1e2JdfvrJPXr7wyHQYhtfqzozas7NyWr9Azfnpic+VfeOdKYsqNTxlr1kL9o/3STHiYPM+RSRHmmUeypSK0S7HQEK05o11c8ZTEuTJqeFnrEqd9FT+UJH3x0AOJcyNih4tSoyhWblZO7N1ulomxkdmAA10CzKLJnOb3dzZ7OHBauXc+2WN7h682TA8g8qk49Xcnryx66FxJHXHifa/6HTd8YTC1K61vDRd//LcWrW6baYL51M4cD793Z96JNyOckDThTezpcyLn9daqmHfWiVnH44SnFotnDTzpSvqlL2orlfuePKydDi11jtXXDbdhrWfXXpZUBSzzqDvpf6evv3R5u/uvSQMSlTtvG/1Z1fW+cnnVn15bWuiYQHMm61H7a7/+jsbvbu1xq60y6sLK7oN29UrVqAYLldWG0/t8ebOpk+P1qA+LuW/lgujJJ7vbz1HumTwJqBD1K7zjlVaf84A5wSF2ChbU00Rl0SGsn/UwsfZR6tK6tGvtskZRUk+76vV6XvpktbpuZ2++MTOPnth7dO+bQZ9b85MvyrKdFQQsquUzTUdjW09G1mPUjGz1Lx4MxrZ8P7OKLHl/H2VQAxNFFtn5+54Kl9c2+75ta06batRYqXasMVsZZNROhuT0ZM7njC6fv/6W8/0oFwj5TOSM23ttZHZs3r1EHUoJ40UncSnk/FavDmeJZdRuayJ+F4E/rpHhk2+E+8Uf+T5ukfNQb08VFa2xpPh3jAquSaDoHh/dI7z2bERPypicXySO7o+zluySsDdeRAOWi/RmuSLAi2iIqM5ig9znYzOAuySZ3KQsk7MQSBQigDPgK/J8RHllICJY4hsONXzU+RRyjQQqOdZUQHUOMUzj5VCrTX8TjhAsliyzue/TFHsUYmLyqGXI/V0/IPCEBUpSqJ+THmT3IGGZVxWdCjfIScSnz/x9yNPTgY96/fplUHgRKIhjHqcifF4ajd3d97MHIz2SES3O8wA0UmxTzghlCvIDlApdlrniEngEYri1VprbfV5xGfak6goCJMwBgW/KAOmAS/aR9MdHE5SMOQ42695rgqb9vOQbRLBss4ldMUaeFAIzu8sG0X7wm1xP4URxRNY43QmkoL6MSx6MMQkg6R6zAnjSr7LqSRFQFguOm20ftzL7zLox3MnXJwU4sN+RhrV+ZHhJPKIiJ/lDJDSHp8tzCBcFrGXApZw/AhTSknRvKV8R3yq78SbqCEfeYnOIvQhhU5nRTQR/46Op/R9ishM70k9zT5mtDkYYNJdOrMaV8THog/xea4XTUSeynV7h0vGxR/D/JoH75BM0vtEXzyLd2g/NGfxOb0f/ibaFCb2VQiOvmOeHeej6/T8eBb5HfoTf9C8ZcDRtYk/HRpU80zRTlFJ2Wx+7S4FNOB4Ek8Ak0f+eKzHVcsU1cuZQmFvFFVrwI43G+u3u/aqR1+nS+/32ak17CxXAvAyX8XOGvOdBy84fqZCAE6DjI0IciLwCh5f2SXFnjOFvgs+anXaVi6ScUsyjHHvA7MaDXfUaB+ni6SrsBa809c0Z3fJsOD0ZYesjuli4j2pvJxYpWprylhWa1YddKx3dm7LQcfqjYTBCQhCn4In+5mywjPriSCgv9J2NrFiMrf146OthyMrcYTNZx4QBDYrcoPnEoMVBqXsrCjbLS/pxvurZarJb522Fe2GtYrC8fHDw52taDa+Xtvo8TGVYId+0a1mc6vl/natTs+65xdW6Z3Y85efW/+rqz2OaJVmXXjWw6NNvv/B3v3ql7a7fWMntZb1qw0PGJru1kaXV7xK7AnN45M+kvo/4/DA4ZZKrFdsVu6s2et7xvyuN7CyP7DKyakV7a5nRe2qW+u0m4Z7e3p7b4vbW1vfPdj03Y2VlDismQe3saZedpHyp5SvqtaceczpMYwTpFbzwMLeoO90xLVOK+iaZemBdTjmUmnyVDXDgycLIpq3tsD51G5Z9+LSS3xX2y1fu/pq5yX66BG1wDlC5YJ2yyrttjuFyu6FNejDhVOt1fYyhvA1HE9URV3XU38gl1c5YNd5Ti67U23VXbex9db1I0XBg5O9blK7bWeDvm3pqXt/705L/3+2sCbrQRnwQc+K077tupTE7lirf+rZWE5Wi4XrJARd7PW/MmVyoz/Nnh5t/fa9bb7/zsr7W1vPnmy7mlt9s7WWl09PlVHQWyjP7cY7cDkuVr5P8QpZRtStUm9ZcXJu1etra1xe2Pb82joEReNIrlFYPRnKKLl/f3tnv/rm/3HH04QgCeYDVCN7yvtRbWw8nOwDs6Tjin/yHCLcCZAVvkDewA8451Q7QecQPuaMCi+IZwh3JYd/Lu9cTeXSXV7mjPkoEyIPFn8XjxX+F4+NwdA8Q7QgG5DkSpQfmp/sPsJBMrALc7hcyfxN2Jpr5exi7/lbbRGkZxywZnJsRP6ueUreRluW5JSfQRyijcZet5Bc5v6oowk76DPZAzWXiN8kn4UHJEsl/3WvsJD+1ny0hvEdwszCdrLJaP3leIn3Rn1C6yHMcoyFec4+yDqUohJO0JqLPqOOKwzuTgKV48wGa+mJUe5L9gqv8iz29nj/mL+w0DF+ifuj9dacNA7tGc/hfmEFfS/aEJ3G52g9uAZHAPfHNRZe2t+DQ3qZykFrzXSN2+PmKTA+GueFnblewSTRfib93OeeSyFqjSJ+Ex3xmXCh9kTnWFj82IbA3F23DnoHGTH8o/2IdFSvTJOxJutAkLDWzZ1IXjr7UBEAZ8mB1nZWrTecT2scOC0UeOmyDIwRKiLtckapX19N/Eb/tAZ6vvRWnC+iGfin9p96BTqfETtHPCt6ivxxjydzwJ1oOF4T6Vr4rCwSXwEX6h3gimOaFT/XHqGD8rtXddisbHB25o4nslV/eP1m75gRPWuPWQ/s4LKNYivotQkWXhmts7764kt7fn1hF5fPko10tbHvf3htf/VX/9QdT8121/dHjidssc57sm3VaSRnRDkPy8H+qtLiNJKxblxHzQ/6kuNJehffRTsN49Ja6VzuZSFYLtOAeDfXy/Gkyi3aL+m2OiPSjcSLpFc4r/+3/uj3Si7sDroOyIkAny13dnP3aO1W32YTSmSRzlk3mpMnUJzAtTdcpX52SMeUwiFCV8RIYnbJ8YQxV5kikQj2FJ4PpQSAjAV6ZmTs8aBLeMbDHhmng/lcn1CLzM/kQEjRQipbJOGcwMmh4XU0MmiD4hyOxyYGI2ahvzUWXS9mqXRTEYQaZ0t4apO1JnyuqJcYqS1Ci0BFBhAJTylRMpBoTaKQB2zrkCfnWG5u6mV+dl7ajPsorffi01d2cX7ljqcvv/gq1TedpygFQIYMRCJc1p3DqD0Rw5KC7cog5aswNqMAbTcerehN8XAiYbjHaZDLNUFTlBnT4eJ6zcWZJpkvuVQY64pyBROmh8y7H9/4T8Asz7m6uvIxv/ryK2dCNJ27fnHt2U84AxITWtlkklL5WUOto+bJu05xWOTm3GRtSKnlO+6jVih0BICLjieeEekrHm4ZbeS4EmjT2ftgPd2ompTrZKhLTienx3Jj3XbH56tsqwiQfH/ryTDngoO64l6yMJfH25VWLEpn9JQ22OBMm4ysMp7a+vHJS9+t5zhVRl4ij+a+s+XMluXWRuu5PU5TuUHNDVeJHE80xKV0RL/a9n5L7X43KYwoBrutVfpte/bV59butW1y/2gF5Tw2pZey8LkVZpPF3Drj5b6sIfcfgEsuP7heeH12/k0fh1ZZm9dHX3XqVrs4dSc5ig+OJ3pCjb7+0dZ3Q1eaeQeNmxvXz7x8XO3FtdVOT9L6LlburNn+/Ft7/Ytfms0WdoXjqVO3jW0cQNR3pbW3W3d6jh/uXXmsebnEnZfG2+DYy6VoUKT8fLoCmIwT/JtRqx2wQspziaFg5yX28m3eH4tnLbc7W6FM7Xb+Ow4onFe7amntRtt6XbIRu9Y8ObGrLz63008/saJZN2u03ehQhQYovUpZwFzGZLtYWKdZ8VIsNSJUx1NbTCc2mo5ssp65UeGk3fdzR2Zsi+yLXs+WF+e2vX7mZVTapxfueNptzKMTOZcecTsZejTir379NzYcjexpPHKHE42TUQYxKgEKu/QAyM76PV1/YJRLjqcIZqLMQPBLaAtYidfqvmMQz/cSsjgIPHooG0octFZSw0j+USdYipDApIIMNKZYUjPKPH6PSpDmJzkZAZB49LGwF/9zHoHM9lJRKTI9RqtFuRQVGcauiFEBct0HHzpWnJMCnjCBxhQVVgEYrlOquEcphVKBUlZkEJViqPWTIq3rhD+iAVqyhDr/kqXiNVo/l+ubxAe0TnFtfb2Jov0tjie+l+GW+6Ks1frOZpM9UBPO4H38ztoNBqd+Hw1J+72WtVpN7xtCmWcf3/bQb+f+cehOQxxPnBMwGbwCA91h/Nk5At/HqJv7QfIsOZLiXnuJm1CqIuIXAXopTVG+RMwjBUz36tw4HXGwj/5JXqWfh6wUfx+98LKy2XYQn/BBVAyFX5Q5puANBVRE44Bo8PiMxzFEXBiv5xq9I2HKpEgpA0e4S/Qo+op4TOdHRqBIwxqTy6vs1OadordktDn0iIt0KvoSb4oyPz6X8mfcpzMt+bf2KL20MW5Iz8ZNnXGe5+d2l4213hvOnBeI1iO2Ej88xnCUYhbtCZMKK8V9/Rhv873IpfYOe5TOa5pjKv+sscc1OKzVoeyZ9vw3CDJExMazoHeKx0GLChIQzcsA9rG9YVycc/Fx0VY0/PAOKWou1/dlrRO+1v+iC13Ds6Tsi+5EN+K9XBOVSo0j0n6kO8kajUe0qjkmzJvOM89w42v10HeGfi17nJgd4cKwovFIJy6rck+VSo1eTAkX1bB4bzbWa3XsJ70Te/HsyrrNtjWrNTs7GaRMYPS4YmedXeJr4FT6JZDFRLaTB6a4E8zc8YTOQJUEH7dnTef+GoscCZwVcsYpPOFrTlOiTB+uO3jgJQErKcsuFS1W5Y1cdjA7/Pl+vhg7viJUs9wWXoJtgZOu07LW6cBWF6duvCB73rNBLEUx4zhg9AW4bZn6GFXA8JQcvns0m4ytWG3N5hPPeCLQqViuvHwOcye7aVukCFx6F5VkwtAryVJJ4DW4sF6xVs4gmUzGtpzNXT8fj56c73nvz4I+pDNr5WzPzuDM+pdXVnQH9vyzV3b+1bVXnGDNcIC1KWl4d2+Tb7+xN3/zC2svxtatNqy9S+Wep5RAq5RW2ZlVNzsrq+vkbPNMouRgiX03R+NlyoTptq3s9DzzqX52Zu2LCw8Im6wW7tiDOw3Jdnq4t+1wYovbe6cjDI/ojtifCLyC3qmkQKUHHGpL5+s5yr+WnHJEoXuptt12v/8uh7IswhGIHuQyqSToq7AFjrlmw51Og+c4S06saNRsPVvZcvjkgXjz+7vkbG41rTY4sRp03D63Wrtn22bdKq2OfwcYJrivTX/ArGs6H9hsUyly+LUMkMUuBc9sdlZnHakokXUqMvPYeyqDQKdj3k/578nUMTxOzXK+cSdk8/mFdV58YvWzE9vWG74XOI0qBBvTjyvLPzQMMEfNjdMVG76/t9n3P9jy619b+XBnm+XIdtuFOzRxFJdLem+gH6Y94NyB3V0eFWZdSgWWWR8iYAsXYptMwAuz04Ftn7+0ztmZZ37t2s0UULhc23w8s/t3N/b167+yu7sbD0akjB/6AbTkOhE9nCeTFMme5Zz4EesJrXe79K9KwYJukCOgOu8zfTTRNeK9wvqyNcGLJNfUmwUMI2O0Sl+JJwufS7ZIFh3rKOKxerZ4cZRhkr+SnXrGgR8dMjH4THzcHaY5+KncJT2A7zjzyBDsNjwT+4jeK2wd5TRrQeBVxE/6XuPUd8IFkjdu28nBDLyD76VXRGcL18v+5rIlB6Q5v8kG/2j3i7I0ynnJZwUr8TfvP2CJQ/lhnsHcFBQrXCH5KX1E+CViBr3zGF/GvdL1exkaAiOP3yU8oPXXvKVnSZ5GjKH1ZB4pOO1gfNe4hO/UIz7ua6Qx7X+kLcnDhImTvhGxCn9rH6TDSXcQZhEm5Xvhd1VuUoYdOo6wqXTdmLXKO+Atwj8Rv/A7c1/M5q5nisaFX6TTsMdcK1wsjKcMSLdxZ7ux9lv0KD7hdsdswBfOFr0ruCjSjGiE5zqOyesIH0r4I2E/p9nseOIaxoQ83/MO7G+enRucTbk6QNpzPBVkKueAINZkudqXzUYGgs/leEq8JtkyHPtk2RNpRvQm/kSFDlWdcXy4PvSTAr1r3TUf8V+dh4ibhWmFcbUuxzSm63z/M+/wffV+mVQcSjSR6PBgjxDtiadKJyOQRPSIzQmd3qtADLr27v3t3lGna3RW0vhSEIsHZVRKdzwhL3fl1j57+an99Cev7NUXXzmfZJ3+5he/tH/yT/5Pbz9Sb6Z+kpIpOBL9HVQmUhZddjy5ngAiDEEnPncCzD9SbWJ/JjfJse20ljMLFRwqXhJlkvZDZ1hl5UVzOiu8kzWW01zylOuifyHyisj3in/jD36vpKxLUau442mx2dlmW9h8ubHFHLA12zuemo32bzieAEPaQClUihhxZkUz0X26bWqGh+NJAkSpoJHIosFdQiAqLJFYIwOLhKuFioQuoRcFNYSKMi1jYOxHxDsVlanNFYNKRoGkfDAG/Yxj05yis2q/oRkIiCgEBMSIeQ6ZOCqX51FDuclXFGoiJhGaGHQ0Fkkh3TsQsiFNhCdmLAX+A7BAPxWrOrNiDTAGyXDQ6w28bwz3vXjxqb387HM7O72yTz9/Za8+/8IPG44nxss85OBQunpq2nZo9MYcWA9Fz/scqB9KbWsHqDubzmeeLooSieOJNaH56V6QUHc6NzhzhzdwDwAAIABJREFUB0VO2XWBsEmRIWt6Rg2Hvr437+/sm1//2t6/f58i77Y7dzq9evXKBr2+tXod+/TTT+38/NSzAnnPZDZ25uLAdpqacCvCm7XAmUTDXeZNCQvGwDUPDw/7CG2ew/uICOV7CUfWAMagKKPILH3slArJ0cLMSeUTtWdRMDituTEjgSjGIEOsA9Hd2h1PPEPGbwEfgTlKkiDaHEigOGDIXMyzgaFq5bK0KXVHKS6BcjGdWEkj5IeRze7ubXj32svclbOlzUZjG06GtthtbLxZ2tNsnPYjO7bo8QTjHtQbhuOpTYbStuoZTzhQqNPfqzWt0+ta2W5Y5+rMzs5O7PbtO49ubFvV+yY5yCno6zux/mjl4AOll+g2F9REOOAIp7nyfGIdlEAM7A9Da5Q1ryk+pRZ9D0WwZZ2TvmHQmN892fjrH203mrlDdEuz5pOO1SkD+PLKHU9dnFAI++ncFd/2j/f2T//y/7LRuxu7IPut27BtZedKJTCjuly4cryaTd2ZmvZxmxxHRWFdSxHJbvDIhk8+x6nq4Jj1o09Njuh0p5PnpWF3LmxLyQlMpTR+Lsxm9JghxbpW94jf+XZpg96J19cnJbh9cmJnn39q3asL29SqPrbqtvTSGTae2eL9nc3f31llsfR+VMWOcnoLw7RCBC40tS5Km5RLq3fbRl0RynwQsUzt+HmrZZN+39bX11aenqToVatavdq0xWzptW/nOCSXM8No//U3v7Qx5SmnEzcGlDR2Do6niqWISp0hfkYH/GqVShVGcCx+nYBrgoECQgJUMsBGvsz1ipqUIxfgxe8JrCW5huNJQPvYccHn8dmMVyXV3JCXgbzOsaIPI6CNwCwqhDq7jFlgRvLDgV8uY6bay7xLpdG4Jxq8JdO1HlJaFTQgI/+xMsbn3ItCTpk3+CrPhZ+J73ud4hzpxxmUEqX3S6axHtwj3hplmmS95nk8fgF/tp41kCzXXms93QCVQWpUfLnfx1Umx4eeJzpiLHwPdmAM/C0lThkyCSskpToqevyOUoV8JMqNNYWOqAed4gSImALA1Wy1pG9AMpI8DpE74LNUjpFIXTKliMyV0qZG9YxpvUryT8EsoiWtnQcudNr7DGsBcoFLnqF91xxkcJfSL+VW66KSt3sFcbVIByxknUSaQTahMUjmr8CdXkKwbt1u7wPQrzOlCEauQ3ZBTzKaqNSQzg/7wzVSgEQnAsriBRq/6EJyV/NP+O/Q94t10LuioYLnyLAjI4fWRFhPGE28QIbuaBRz2e3Rq0kmaJwRm4mPiP9obhETNynrlR1Pce44ntLfybAu+pbSoLUmKIC5ChtKyde+K8M7YlLttc+hnjIhdcaV6c36uqHviDdHA4YrW278TPw58djkqOGfK3jZMCXaFeY+nPPQbyf0idD3WvP0vGQQdaU7O2oZb+rfkXAXe864teZ6n9Y48knoAOOd9kn7qDnrfW5QoOxndnrwbK3hB1g8RzPHM8izIu1H/Md14mna46j8ac6SO1oLGY1El5E/6tzr/OA02MuNTeL9DRwcuYwj54/fI2+P/BRHCSERtTo4s3RnRx0j/mJp/VbHvmz37Prq0jPgMbqfZscTcqOslNa15DRNjqSqdfs9d0Jh0PEx5AwXHD8YYFw3hQ7ogwO+GR0y7iMvkI5TrEq/Tgo2OEy6mI8hK99Jx1O2cnJKcM9sOUnNorep1G2l3rQluKzZsPZJ30YnYO+Odbpda7Rb3uOJLGDwX6WourON8ubleml1sB59hu6frBxPrZzNrV6uveQegT/Fcu19n7aOBwujTAuG9Q3ZWa26l1NuUGq6LGxe2dmsWlqJIyLzGoxSj4/3NptOne9APxMioFcLG7S7fl2jf2KDq2fWOL2wz776qfU+PfNxe/lCKlvMF1Z5vLfF6x/t9ldfW3M1tcausNpy69csaeXVYI9TwFKlloLaPDDKs9hydnouk2Mr8HrdtshiqkMMBla/OLVqv+ef76p16/e67hh7fP/elg9PthlNbHJzmwK/6JNE4GLFbJkDlAa9nusXONSm25VXbeH8eWZysXN7R+olal4KWvwgGaNnfn2DdxOZTHgczj36nJLRc9L3/qjds1MPaEOfpEzi6uHRdpOxrejNuyutTjDb+bntWpdW1pu2JgAEB2Wz7jqjbZbWbTZtVk1GUYxOQAPoisoNXgKxJBgz6Q87At3IuMn9nwESrtP1Gq6PtlsNW45GNrm/87LYu9HEy5bXZltbVivWfPHMLv/WT617fWVLJl6ppl5FO4zXqfRzg36ZxdZKHFGuq9fs/tt3tn3zzuztj1afDW23JsNoYuv5JOkNlD6HX+eeVxhy3RGIjsZPS/uPw7ldaVptV7Oi0fF+sNtu15bXL6x7fmobbFS9jhnOvNXGHU+3b97Zj7d/7RjTq2BgYKtV/Oywf/BrMvjkeBJukE2A74l25/xJbhOxz/lOhmezp9Hj/jvoQPJOhub9OZ/RUiIFnM1nySbiPD2X/Ds2Doqvp3VM94mvy5Ykp4NkVbwnYih9Lx6v+5AFMtwzduHqmNF0Mjjf25UkQ48dP2mdkgzXd5LdUXZEA6Z0EeFPxhYdDDKs8r2cIzFb3uktlxkUdpCsZ14KCBdukY1NmFV4RPJcYxPvViC05iN9RziUOcvmFe17jEuyOcpS4WPZ6IQf5aSIull8Hmc3PlM6jr8ExAktH+Ev6aHSabQGoiFdL93vY9hmr59mTCSai7QmzHVs49TY4k/Rpug84mfGp/fpvAjr8Ll0SscO2SmqrByCCnTu9P0H46onJ6HwhrC27MuUk1OwkPYg6jLCZhHD6+y6TcBL3qbgFMej2dnJ78Jp0i+Ft+L4pEvpM8lazb+e27sk3Jj6PMJ3hI/hY/Aw8SfHEhmrIlvAJrFHUyztCbQmkYSKNTrb4K39+S4qtnQ9IGGlRKvpbPlca4dy/HEPIy1jrsChovF6hYJ9la9YAj59zl4cSsin90SMG3mfzqTOBH9HnTTpR4fe40U1OZMptXewT6R5iV9JvxCv5H3YmaTv07Oba5CZl1fndv/wlEoRZxuB+IrGRMUuMpW819Vu/RuOpz/5V//QfvY7v+vPWy7X9vN/9tf2j//x/2HfffedV5Trn5wmmTGfOx7x85P7ubsDNpeHdntJJVWp8azm3C7Gg0tCMJh4iev/67X3SdU6iVdHPsv71Etcz9FP983YwQkadSW9h/ulj0W5IX4cdR7pO/7Zv/Ynv1/ipXRmWqu7UJ8AXr0xccMeh6MPyqdwnbKB3KBRS4YbEa4MTzrsC8oz5eg3MSP1pMDwooOpwyRBHAcuZiiC16SjQr1n1ME77QeAmpgoCMryyBf6QfJa4in6OyrrGoMEXnxfFAx8jrNORCtmorUQY9I92gSthxia5gqzFRONjFQHUxsn5s77RDg8UwYvHTIdUimfB4aQFCT2CuMg1+mZOtw8W8piFOrxcxncUKgoGfTFVz+zn/zkZ3Z+cW0X55eeBbVdp5rBKucixoMTxHsIWFLkxBz0TBmL+FvRB5zJdIjSvBMQSmm20TAjAJeEz8FQoTlDfzieMP798uc/t7dvbu3pcWzd/sDL6F2/uLJn12d2dt63VrvvBkLWiX8oHunnwo3k9NzAoXR7e+vOpq+++sp/qrbyco4BfebX8FOCi0PtkUVFMsBov/lexg3m1G6mGs+aY6TT9FnKlhIj0vdilGQNqVwPY57Pp3tDY7VGqbKKj0PMScYx0a4YSzQQReNGynRaei8foi6pHb4ajmz2+Oie+/Wb72xHH6f5yCajR3sYPthktbLxem1Ps6ktKfK/3bkjp1WteA+m007HOo1UBqtH5lPuQSX6hVGq7jg69eThyTpE3pJFNqQkRuJfDmrnCzdYUC6Cf2RBETXXOOm5wryZrVyZoY44fZYWjxPf67LTsKlt/XccKDD4xcPQht++seosKSZEzla6HS8JYc8urfHZC2uen7vySK+CNZlwj0Mb/fJrm//Nr60YEsFTcUcaCpI7XHKjYsrr4cxpLDfuMFo2SlvQhHmT6FsNHCsFhkSVciltuF142clWvWl8h9KsXgL0e1pRFx7Fr04tekqwmJfac6cZAsAa1h8M3LlGlOP59ZVdXD/3+vQCBQ2cWZOprR8ebfP4aMt3N7Ydj6xDGUKysjBeSrEMtMoMZyjvRCQzB6IkcfJdP7N5t2Njsmuvn9uA/k+drpctoWHw8O7W+4WNHh7s/u1be0dEIw6AZsWeFlObrVDsUmRwt3myj1COoEW8FsVS/FPzET9PMi81Fo9gNPJ/9YgRL1WUnJQlCV19H4ElNEgTSikxfIdDJjkkUrSYlCuNSTxeclFRJRo7n0vGqsa8lEKukWIlWasIJCmdcnAzr8l0Yt0Ozo9DqTYZVAUkpcwI+DLfvVM6y59jQ6rkIXODx8PPtMa6X+OJfE1jFrgTOBSIOgaifI8xi/uSTE2RX6pZnd6lpqlJYRRd6NkEMRyveVQitQ5SHLQPXOPlgusHR2eUuwJhyojTfus5ohOtvYxbogc5U5kzzxKGYN8kL9NnlJpIWV1JHh4CgWh3IgwjhUzRhDGzOmKn/brkYBrWJhn8kyMuKrdaSzkvJbslZ31P7GD80Fy4j2fJObXHdTs5CQ4KixRI0UlcfylKoj8/z8oMzcruaDL2z1TeV9hAeJPAC80x4jy9B0cfzpn9/oe65xhncf7J0S0aj+dDfEF7yJiFf1OkZKIfvS8ah4TLNHdhhOgckULM/TJ6iLacN+0O5Q0/xv+arbqB0RuN+j7SWfPheoyPei90J6Uk7qUwYVRANGawmniOeC1ltDRPMgfkWGafhGlFbyiyyEgF26gsRjpfRPMdSsUIA+o5kX8IV/GZHN8yMIgmhMs1Rxkj9Fzu1Z5Av8wLpVSKtIwl0n20H/pbtKCzLswV8V1UsoVxpVdImRbPEMY5dpgdr6OMDsf6CM9XKaeoQEb6Ei1oLYXFxDPqGGgzj/B1Iwo38w6M5RgBhCl1PmU4TDyUnj7LRA9FmTIl0CeKuvWqNXvRSRn5Clo76ff3wVrcc9rquiHe+x2A+ejdRMBQh3JpRINmQ4iiReVgzE51lQIr6PXIeHkGkae5pBdVPhT17Dqjl7ZJcoTPmyFbFj0o8bJDBi0BUygsfF6r1q1s1mxOL9F6xRr9rnWfvUgl45o1Kyg1h0wB4xGJvDVrNaqewU6wG+WLmwT2jqa2unmwcrKwik1s+TS26nxt9dUmOZ4og1YrvIyPlz10D0rLaq22lzsjw2S5Ilhu4dknLndZvzXljsfezwiDHbh5VTUvd7euFNZsdq3d6Frn9NxOPntpp5++sP6zMzs9P3MesZqOrJjOrLi/s9G3X9vwzY/27GluSzLuvbcRgy+ohOZrnOg611ZlX7KOnqvj+PeUnmMeJZiXiisYyDpdx4vg2Ml25bSB447nzscTm9ze2Wo09TWk7yl0UOLYzE52D5ZdrNwReXLa8czgGr2wylTdgficerPmg/Q+P4zL+22sbJ3tGWTww7soRDRZb2yO/nF2Yb1nzzx4i4AQDEXcQ3lwKh4QFDedL1P22eDEimbLdoOUXZJwPQtTc2c9DsiV0zP4OVVBcMcsmWc43Ncrr47QXGxt+Phk5WLlWUhkJnmZvToltQs7+ezz1EezVvh6rEcTW98/2uZhbOVkZpOnR9vWa9Z78dwufvKlNS8vjdKMRnAqHv/lzopqzUpkCc5AbCY0nS82Vil39ubNO6vfPZh9/9oq9zdWXc9svZj6/+hkJaUIcwCo9zOhfy7lzT1jEQfoBtexNXFEcuoI6Guk/3foZZcvrXF5ZXb5zOatTsosWy9s9Xhr88d7+/rmtT2Mh64ToOPsed964w45aFdyK+JL6eGphcChEo7sIHzP//NF6mUl+a3AM/EAOdYTbksBQeylHFP0URa+idiKzyKelezU57oW/Cz9HpzXbrWt10v9tb06z+6Af8WToyMiYkfJtzjfZqOzN6xrnFGOIiu1psKwUR+XvBbmOMa3vF860wETJEO+ZJ2CXpGlrB/2CO5hfh4gECpWSKZqjqm/yiG4RAEDjNErKuQMbWHEeC2/K6tGNjJhAdGHcLj2J+JPyVWtq+Sx5DpjUSlCYcuoe8pWE/Ud4TjRAbYnrXHUXaQTiaYj/WiftG8R1/Cd7HpaS2Hm+B7Jav083lfpSArMiXqK5qD1UYBWPFvCUqy79Bn2XHYs6aEKwBbNCjtFWo70qGAZnR/uizr7XtfI+je8USUl5VgVFpKewrv4LOJErZXsA+ILx+da5y+uX1z/NryWoJj8fPR17R+ObLWyEY2I/ngG71xuUmCt9H45FXS++G6PWatJz0e2u1M+lxJkjNHOp/e77liql2HCUfqncXhfzubBOYhNS+eZsvDicRE38pkwq2yfGoNsvVo3xqiAAb1TdO0+ikZKZuFf9EvoLMY93WO3bNv2wLCcVcd1VLBK/Lzi7VWeP39u8+XKfvjhB7cXx0A5fufMLenrt5xn+9HGBv2u6yWM8Y//6A/tP/iP/mP70z/9U3vx4oWv31/+5V/an/3Zn9nP/+qfWf+0Z9VKCvyMayL+6/tAb/WcuSh9QLyM+eL40vX6POp50v/Fn6XL7eXXNNmzDzSXZKjOW5s+oDnhRfp/lFGRXx3znYj3Iz9xOfCv/8m/XErRAmDgeBrPchRvpe4eUTkeokeLl/jfuRnqb2O+HCp9JwEiRVvZHsf3SlGLAvJA6LkocD4BUdnWAupaX+zseBLDEbj1awvzPjKuUGTwobXYM/TczE0HX8YFvYtMCl0r4hEjj8I1MvU4XwkCMSa9n+v9YOXUYjEPMVS9PzIMzTECBRmD9H4J+2hQOl5/KbYCChpLZFDRYEZz3E6nZ+eX1/b551/Yi5evvOfTs2fPrVlvuaKvnkliXjKgcUjliZWBQo477cvhwKtJYXI8JYGQjBhaRwlE0UUUSsr6AWxQ9o6Mpx+/+94z+whvOz+/tGefPLcLMmnOUXAxmDb3YycNE9qF0b1798691vTa0IEnM+rLL790RxVjc+a+Wjoz450y/kH3YpLtLs15U1SwwK5+Z91xPGmv9VN7lwT5IWtB0ch8L8M49M0aaw/x6Cu9uEkmEcb7nHUVaTEa1qNxS3OV4KBECiUr6JlULNZW4Gwajb0HEJEaxeOtTZ4ebPp0b9Phozu+yIiZbjb2OJ3YZLPwaD7vmVTurFVWbIBTjia79EfOjfbEMPmJYNMarqZD75FEWYc+jnNKjazTHvGvVib+g+OJn5TbKMk26tPIt2FLGqfbztqdji3Hc8968giGXsvWjYp1SH+mDAbRsU9jW757sHou77Mot1brdq39/JltL86t/ulza1ECpEtN/5o3/cVhs/ruR1v88htb3dzZdj330oFESSY+YV4+j9J9NptbY864S49InRRr6+xL6yEcCo9WTeVekgFkU0vljwrKn1ZqNqcEZVH6HMn6WmEEofY5/QW8Oe/OHVA4njwqstm3wemJ17cv6g27vH5m3cGJK3IOIMqtZzSlEiYjqxD9cXtvxWRm3QalMZIDBSVSPFVnHFqZbDcexYySSmbWrtU2Oz+3zWBg62bdRheX3ly54U2xW34m54+PeHZtPnyyt998a29xPG3Xvh/j5dyNGI12ikRFcEewKWAkxQSFXYLyWLFyXpHHL/4ocCy+Id6kMxA/h++ILiPvlRITAayMhtEJIz6nZ+uMRsOfhLkUjQjUonOC66QsSaHhOd1O/wOnGtdFgDKb0VyzuXfICLgydviSjKl+lrID+Bh4SN5J/rnczYo7446BD1JGomyMipf2T3JO66q/Jdv2e0oZyByFRim09PkhkCKWoYuATM8jTV7PigAuKhCSP1o77ZfzafhfzkYWDhAtpf1MPRu1j1oj/c01kV6i/EqOlQTSJSNE69oLnGxkRB3WO5dIA89sExh3PpFlJNcxXp4j5VzrEpVz7YNwiehLtKX1ixhF13xgWG6n3jDiCcKAkQb3xvatxploTaA5rp8wgRRQryiYsVu8TvjEM6RzWRU+k/Fd88CAGEG/xnkYM8boZNxw7FdJmTdp/1iFDw0jkf/oPPP8Q0ZaCiTR2VXWjmhMcis5TZNxJvKkSFvRMaJ1ibzX6TnLiXiu4u84nngn9KVgmcgjUIS1Z8IffM89coCL7vX5mtJf1RTxjbFMc0OGuoEuO1OdT2RHuivB2WER6cUdX/UUFZ1oNjmn0h5wrg7r47sRjFSsm/DzgV5S0FXkUdEAo2frWVFmyLgj/iyFUDJAz40KGtceK2zR0KN56zwc8z/hMNF4XKPoyNK89eyI83kmz4m0pbmIvjRPrT2fM+6I/XTm9dPPgJcbO/SgVbkQpwkrbLlJ0f+RhuM7iPJdrnOgEI6n0qxjFTupNt3x1FutHH+DqYne9D6uvZ4bFX3d6W3TanlWkZezwzDerFu93XJ8h+PY9zrroXulOme3bVbJsc73frYInsqOJ9dvyVLKwSnMgSoK4t1eui6XyvFzV6rkadIn/XnU4M9OYTKYcDyR8UKwE8E+ldMLK+kz2W54yTM5nqo8jvKA9Fgt6UU0s/VqYbX1zgpKyb25tcX90OrVecLds5Xt5nN3QHhZswollTfWbDfdaQC28pJ1FeQVPXNHtpiRuZ9q/Pv/YKwl5fpm/m7Hy7tNMt57u6C+Dbqn1hqcWvv6yvqfXNvZp89sQHYP5akmIyuHT1be3tnyx9e2vru3zuPI+zWB2VY7mpmn0t84bXD2ocLs1yoTfwwUxTmDc8zoyYQTkBIqYPlG0zY0DiewCN5crxnZnQSxLUYjDyLDCecZKj7/1PfU30XlCxxeOF5bFZeT9Tr9pdreB6viWTM7p0voS7xDvCGd1RRQOWg0bQEPw6l3em4d8OzJidUaKSuzQgT5ZGob+irNl57ZVSX7//KSFBDbdpOuiNOCMro4XsD4jpWJJm6lyh6b9dKdXI0KWaA8N8n5eq4ksV2mUodcC95vd1seWNe4unbHU7WRA7BmMw+G2z2l8UyGE6v1Onb66afWfXltlZMTq5CJ3en4WKoYQtEXctknOo95Fu52QXqVTYcjq94+2vabb2z7/p1V1lPbcp5XS2tj5Nylnmt+FrLNRY5F6HRp9HWrW5N38Z7SXD9cVEqnuc7VS2tdXFlxdW1LnJBgvNXc5k/37nh6Pbr1MtwTSqyzb/ldZH7Rsww9U3JKGIn1Fvbmp3ir5N4BWxV2c3u/512y/Yheo7E//Z7kFHxAmC72XIn8U7JU/DraYMQrdY0Ce8hgT3NIZ5brWu3EoyXDJEeEaSR7jmX4nh9XE/aPuFQySM+SXIt2IZ4no65wn+S85JJkqHCKBxfk4BJhsojvhbllaHbjM5VOcmCDnhftW/Ttkz1RRmuVyEMuSObFOUV9QwbuqFeIDoTF49pFPCBZLLto1I/iWCN9aY6iIWX7yPisfdEY43qJ/rRXepZkPc+UvNbYtP8Rx2tfhS91rZ/RLM9Eq8JQ+i7iIr1LzjXpyro22edSUHjE7XGt3Xjv7VcSPUUdUu/Wc6JNT8+TfTM6c7R/0jXj+zQWvUc9nGTjlk4vPUk8Q+/T/PkpO9uxU+V4D3XvMc5MNIAecXCYwzsOtFp1Oay9EFbjOXvMXUmVC7Rv4mdxrcQfeJbbEcgCzpkqBAXo3IoGIz1ttsu9bika4l69H2dNKvmeMLkHU+cARZX0F93Kqah91X5rn3i+ghE1R+m+0oeifsZzGgRxh8CBSLd6z56f5rJ04BFhOII3RBOqYgWLOjk58aBh5BFJBQQAiBYifRXVumeEp7O3tm6n5XoJ1/7B7/9L9ud//uf2d/723/GyycvV2pqNpv1v//v/av/DP/qH9u2331qZ7VfisaIr8UeC9/UZP0XnOlfgJ53fyNe0TtJVtC7RRuFrYMl+Idsx6x+dqMSeiJaiTqE1jTSpNY3jEO1zncbudILjKT04AQTq55LxpDIt+7JNoUG0FAd+LleHjBQJFg2GvxuA3aNIYylT6mMTCYfBaeKRkUbFSM+LG6KF3p/a/EtqoJYEqzObOI8iGba1KXFz9gpeOPjHIMGfmZtz61BqbFqjGO0hg4U2Q8SjeyLTl7BVROLB2JEa/8U1lbMqAiMRQXRk6cBEBVrrpvWRABAjQaiwX3r/MQE7+K2lJunPnr/0kntkPOF4evnyM+u0uk7UMrhKyREYBMTCgPiftRLjZBxiQgL+KKlpHAdHIYY3OcQEJpmTDHQy1PIM3okTDCcQ/2OwJ2uJcketdtcGgxPrnw6s3+9amx4/NB5t4cEu9/fBgGhmitPp7du33vSdvk+Xl5f2xRdf2GeffeZz4V28Y/j44FGxYqrMiYgepeeSZcXayNl6LOhwPInuRGNaw3T4DwJbAEjnxvfSI0FTnd8kTBc+F75rExW6OzQ4F83oft0jkLsXdnl9PVKFaOTpzJaTmZWLhRUovt4IeWm7zcqmd29tQc344ZMtRg82nYzc+YODZDyb2XAzd6MBZSLoI9SwijuQ6PWE04fGiFIUZHxlveAdGB92o6G9e/2jKy4n7XaKFN0kI5U7XIiIIgCw0UrKcVFapdmyWrflCisK6bpiXr5vN13Y6O2tR+1We20KkFuDhCxSlkmlncytHM+9pB8lCOdk4dQb1nn+3Oz5hTVePLcmmU/UTK9WbTEZewmU1fdvbfrXv7bFuxsvo1WlVjmGRRox1gqjjJ8rjU8Tq45m7sxZV0ub2sYqas5JzX4MmLuNl1Jhbi6wqcE/S+Vias2WLbY7G2/WtiHCkdIY3pcvN4nebV2hdacTkWRkTFRbLmSb3Y43Mjy/uvSfc7IUT088owlFfvjmnW0eHq1BHXCiPhdzgir3vEiAzEFtbuJM5OXS69KnCNcl+07WVadrlbMLqw16Nn52btX+wP8vum1bokg/Plo5Gtvo9tZuvvnBHoZP7ogjCnK4mvtzqkRXoFbrAAAgAElEQVRxcqZzM6soUCOvTD1kEu8Xr4t8HOAV5dmxDDg2iAp0cR30/7GIrAhiebZ4GvcIlDF2Ab6P8X3xPJ4l/hbBr8Cm+LQAuKLLBIoBgjLiu7xeplT7PbDZpqh3yQkMe7pOhvoIMuIY+F2OB8kegVfRQwR/WrsIkqOCFXGA9kjjkvInBV176hHU2ckF6SWF4hClpbrZET9ovxkjxo6IJ4QfdE3CMIkHa08km/3v+iEaTmA+4hf4rdZPCpT4Kffz3bFzSLhAGW2MScp45MVp74l4TeVskmEgyUgHnJacTKJH7Z3oSfxUa6O90Lg0HymYkebEkwVs9VOG/r0RPhvgIi6TXOEZUfHHAJjelQB2pD+tveZweMYhu0D7EnEO5zueO51nzdGbzIcya3u6En6sYdhJyp3vawbiicfgQEoReTKuxPMgGuKZx9kwCmDx2uCBF0iGi87jmmt/xMf4O2JurU2kbxQL58n532/8XiTDgIz7wmKaz2KespyiAiPeorOt8Uix1JmBfkejySFSsJJrvufoTuZI4IcMWsKZfi5zeRCqLuDclfJMzyvxvKTgJcOZ+Lbm99vOO99H/h9pXwaKaLwRj4v8eK/Ihx4HUW7oOcJrUWEVXxTGkvEnGgzEJ319co/VKLvitTo/OuNRSZTsEF3ouTKURJyoseoaBT/peeLNx+fDe09m+vK1DY5OZD4ZT8xDfEsyT+uZSm3jLMEZkRxPPavaAJ2iVrfTVQp8VLCRnE7IXRnt2pQqbaZy287/qc7WbnnJ5NTlKf3T3utM+T5vEj5w/r4r3SiD88KvwaDL97mPk3/oPRXSPz4n40n/1A9NwQ58LiO7rxtnsVoxQotwinVPBjarNT0DntJxZM8XmZfUyorjVsgdB5L3tyw3Vpmv3fE0+/HGRu9urdiOHPvifAKf4gxwmvU+VlurnfVTH64mgUXJsLek2sTwwWbTsfUrKbPAS8ZmuUkVA/XIIrASx9N4RVZkx67Or21w+cy6n1x7xlP92cAdgTiQKSVX3t3b9t1bK9/fWnU6Nrt79LJnOLDWu3Vej2RVgD7U/DutZ/qnNXM9jvJpBKXh2KEsET3nrOYl+TAgQU/gQcdZjaqXoSGziMwnSmzzufOSBtk2CR/gcCoo4Y5ORCm0orBmiwoIPa/6goOK9V6uFtZaHapNcK/LWzJgcUwtl9YuaratNRzTFien1rw4szaBVI0UXY5OMx0ObTkcpbJ/lJQ7PbHO9SfuaJxXcuT6emWzBZQBr0uOfc+CatH3cGVUHaDU4hbdDecoDq0l+sjYHWz0eLIVPU1mrr9Quhcst+pTLrzh/c8qENN663SyoZwi2TzTnQd+sZft62dWnJ5YbTBwHWldmg2QfziDsJv4ISKgZWnb5dydYfSKqj082va7H2z99o0V61mKkicji0A59Lp6cu5Q6tDLhTdS0B0ORdaZcnz1IpV0Zxr0AMb5hNStDs6tfnZptctL2/b7tiEQd73wQMbZ04PdzEf2NBnblPNBGW70NEor5pKD9GmSPiCMJP4nrCJ7CNMT7mCv2YMHnHSZPyjAIMoH+JKyx8Gajn/xk6q81e7QY8dpO8gqZyfZ8Bl5kvCiZIXsIBnKGGVy93i/9ZuBU9wnHL53gGX+F/G7n43Khz1uIwbnd862ShVK14FXsH8qcyy8eixXhEPEl6N9gXukC8VSiBGfcH2dFgvZMa77hcX5W6WyhbskrzUmrbd+Sg7oPcLkuj7iB+Gbj2GKKE+Ep6OdRvJNuOljGCzitON5x+9khBf9CfPJ8RftflG3kE6sZx/jeO1BxJXCQ5qf8El8h+hLWDo6jPQu7RVjFn7U+sS5etZOzvgXhtE5df6f7T8u13PmhfY/8eOED3SGj/GczlLUCbiWZ6WghEOrFGEb0bGCRaNjSWul8ciYrrOt9+u9cobGMy1aTPgs8Xxhk9gfGhxBIIz4QLQriCc12mkuewwSAku1d/v9X2/8LHt5Y2Res2lUxZHtUTwj7qEVcnYnbKUgS5edueKG+w72AzgE4pHBy/porT5Gm6ITnZNoE3H7VsiM1PjiWhMkorHEvYFu+N9thLkHEtiN38ENWjMcT/p+3+uxkvRtd1xvUpAg+pvkg7Cy0yFZvdsUXIc+0mqiL6Zg059+9aX9w3/w39u/82//u9aodz2DHby8XM7s7/93f2Z/8Rd/Ya2T6z0tSqcW3XlfqFx9LmJXyYrEdw64VufisBkflumMOrr4Hvqv+KvkkfiM00FxOHc6Y3EfRN/HOpPkjPRYnWne4Xzjb/8rv18K/FF4idTy6QJQkWsn5lI0WnTdKECH44lFF3NhIPzT4hGdIULRYERMKn8iJssgZQyJipAYQhQeukcH/bcKlhwFp+vUzM3HhEE0lyLZH/zQt+lYMETGqe/46VGcOcskMgcJnw8JJSk5+kxKWQRHeoYYaxyHiErMQQYCro0MWOshgojCWr9LWCvtMkZs6DBKydWzGaeEgSLi6f1Fb4lO78SdTa+++Kl9+vKzfcYTY41ede6HPpLgKvdl03hH9IJjDJGQS4ehmpt9J6an+zVWgT3RaJyDhA3vlfHV96xMUbGaHyXV6HnmDLPcWKtS8zJ5OJkeKbU2HNrr16/d+eSMrlpzhxNpmfy/7+2UHU/v375xpY61os6nSm3B2NxgVU8e5hiZpIPvtJXry8fxi1Ek5nlwRIohaO+dkbkic+gZgOIkY2SrTYGDQ4NICedjeotCW8IARqzn0JR4Q11yyrzR6JbyFJRTWK5tdP/W5iMUrwebPd7a+PHR+3SRUTOdzW1SrlI20npndTI0aERMaaRKzXqttjvK+Mf6yNjAenl5jU7H6uOZ/fDdd95ouddsuALmqkc+l7vl1hVOACyRkjRdxvFTRYnlmwZNmM2dcPShGr+99XFbu2GbWmmntZZtq1mRny1d8ceZR+mORbW0da1p7edXVn3xzLqvPrPW5bkrWmT44JDrIqx/uLHJX//KZm/eOb03T/tWqSdATaQrjaV3q7VN37y37f2TtWmCTa336ta2o5mXt9gBwog2zP2aUkfkwsuvuCMB43OrYSvKB1CXH+W4XrV6reUZUhgiUCQxYsD3yG5iHVc7c+WiS0p/ve5l93BgYSzonQysjYF1sbDJ2xsbvX5t1fnCzjgv9HKinj9RptmZ73XoKWeCQRRHmjdhrltJ88YcwTm30hbVhtfqb5+d2+KTS9sw7k7Loy3pX7N6GtqWs/b2nY3f3dnTdGx0EVvWzJ6WM1ugeMOna1UbQm/0iPhIH4nE5w7p4dCRwMmeB+eghAhqjw2HkkvQlKLpZBRX5qL4eQQ/AuaSiVzzQTSJN2hOwCfya90nfijFTCCeawV4o8LE58fAG8OZAEUCR8moIfkdwaEULb6LykBctyh/JLvEO5m7ZLWugzY1Vr1T/EWKv+Sq1lDjFY8Xfojj0DpD1/pepfYwYel7ggq0tpGv7T/bfhiRF/dCOEaGcdGBg1c17c2Ge+hHSpBq2afPVnvDv9aHz8WrxUMFnjVnfqp/n97LeCSrpQRgiFdz7ITREl/xdc/9eY5pnu+1xnHP4j5ojJF2o/InIKnPhD8EaOVAodTM8T8pxJIlohkcZWkMKTo70rNAuTAkz+Sz+TyVr5WhXJhJ88NwKpwjetVa++e5SbveFZWvdB2449ADDkejziFld3H0RYOUFEIBbs1NCpuwl/YIrBExrGRtVP4iTX6gFGZDalzPiEv92oBvf2MjPN4yZdMhA5Cn8DN+V8ATjif10BLuUHSczjV/x6AXzSHxyJSR4kpLDpbwuvXZYDCfzT4okaHPhYc84yr3eErn/0AXqTY9EYYHHq/10U+NVfubzkjCe3z2Mb4f11s0qvsizeozYexjA4iwK5/HMyg6lHNWuPVj/FPv0/pGWhef1rPjedH5YD0lG/WeSOuRJ4un7dc+1I4Xb9ZcxYsptSf57/uQS9v5+6lQlhtUKxBM6y4ZVuzACgmT1KpFynjaFXZSaVgXbE0pvlXioZQ97oNJcraTB5V1WlazirXAhJnXY3iugeMpg9xopozfzE+0VmQuuR66S1kwOE48W0bVPnLZvaLEQB76/GWjOfeAb+R48nOHU8Tfc8h4UmBECnhMOic4DOzS6fVsWm1Yrde22qBv1UGHCCnP7sFoXyW7BwcDzqQaDpetbSZzL7W3uXl0x9NieOO9UOmvhPPJnYDwPMqyUf//pG21RtMdN0WtaSVOoNHQpg8PNh+PrL3aOqbxeVM9gvfRNwrHVbXwPZyXpQ1XC6sUDbs8u7Kzq+deau/8y8+tctVz4y+BU8V0bvbwYJvvf7DyzVsPUlo/PTkWpHTz2uiJVHqVBcaZyu1FR17iULHU3pqKA7W6tfsDz8LB8YTbardNgYRGRkveH/gBewpf3uRek3gynO5zmT3p2fB9l2FeVqFhze7Aqp2+VwMAW3tv6t3amk+pVPpugwMhOTSYBxifrKjqqrQlZbXbHaucnVjj9MTH2um1rUU09nhus8cn14GofgHubp2fW+vqCqXDFkXFG4zPKXNIWXBK3G2TA5RSfbPdwtcWOqusN7Yaj203nbl+RVZRsZh6rykC94rN2hbjqW3JEmy2XK9a9ZpWadQ9+8lL7kGDq407wQjKq1T7TnPti0vrPb+22vm5Nc7PrNLp2YpenRiecA57GTyC1Qov/72eT22zmtn0zY9WfxhZ5cf3tr57b7v1zJ1yrBfPrxYEv+VStV5eL9E+5xBbjKEblBUjww/eQbYXdEdgH+X+ZkXdGoNTq56fWtHr267ZsBXOvNGDjYdPdrOc2Hg+9VLc23rVVpRHNPpgJoPhfDLfZ4EIs4gfirdKHshOwXVeinoy8bkrSFZ6OjQqfiY5yTOwgbjsyMFwjgVSjPC+6oDks/iQy8XskIp2Lsk0PttjsDIZdcmMk+wgyz/qPsIvH7NVSSYIByTen/DZMd6QDJTjiWvVw9QrbNAGgB4kWZZLdkRdgOdKngsTyI4hTMbf6quuzBnhUx8v1UBy0FfEn8I8lNqTjUp2qajnCIdpjeNc9xgxB1ZHjCl7nsroRlyl9WMNpCtyvfOjjC8kyyVfNYe4L8xH2T5x3aIc5zl6rmQn82SO6AfsRZTrx8b94/nGefB+2eXi58d6ktZaNCI6Zc6aT8RSeiffqdyhBykH3KW1l+MpnhHRM890B3zoe6z7hEciXj5eN+kionuNXzo3a0/Qb9SHIk7k/hgYpzOpveW+41Kdog2dHwXuc6/mER126KzxPON4kr6JvVN4SjqLzpSe1+zU9sFJ4ku8h31NsjDJFE+AKFOLEEqQik7Rn4WBxYskI328tMLI/z7GI9Bf1AbCndxlchalfTqMTWdF79D66OxG/hDPLM+K+HY/GPXlzjKZ50jvZo4Ry4peYcs+hxAsRGasdDZ06TTHQ09nemQxZgXFibfsHaJeIjbxaPBBnRYQOYCH3qT/2X/6n9h//vf+ayyQtl3srIq9zHb2P/2Pf27/6B/8fVs3Tn1/ZJOJiR6cb2Q7+yFMfuD7qgKR1lprpD3SOrF+CkYWb5Cu7BiWksq5uojoXe/w81pLNp147qQD8C7ZcOJncQzi9zqDOrfFH//Bv5i1NoAtgoK0/hQxDCgEiH54UHKJvWz8wlDoICKn0bIBDFxRIHhzRVS8VEQpIS5myqT5TEJWSm5UkiITFeFGpT0S5X4j0IVyM0t/f4g48cbm1C8OpWC4Rn/zbBQa/TsW5no3Y9Z4pYzvDVMBdETlUcxLgkVrLKajw/KxiEatoeYYmbDAVRQEXC9i03uk/PJTRhFX5AC+igzLhi4+F/E641oS/ZZKs/g+V0i1BECf2GefvbIvvvyZvfjkpV1cXFmv03fhExVongHY4H/AOd9LoVZvJ9ED75biCUkm0JOiuxPDSFFD0bgZhREZVVFgMn8xM18DN/7mqMVi50qUR9Etl55eSbQaZfW+//57e3oa2mSc+jXx7rOzCzu/vHDHEw4nQFqM/mCso6dHHx/rp0wnGen4G8eV9lzCJO4DSpoiquXFl9EqCYgEfnSOohD1dfHYwpzt57VEk9HR35EbOouxRNpnzXQOBJpEFzJK8r2PiQwYD1ffpXIfGCxQgqgfupzbw/u3Nnz72mYPt14/fr5aeKTFiOyz3dLLXVY3pXUqFa/Z38bgtymtRfRh9rizRqyv91XJ9Zv5uzGa2pvvfvBebc1qxSg5gZeeSBYvIbZC2alapdO0otO2otW0xsnAFXGcMF7HHQ6BEWo4ttm7e+9HRBTqeDO30wKHVa7TPVtaQSk8soao3d2uW+PZM6tfXFjl2YX1Xn1mzfPUC4wSLDjjOsutle/ubPHLb+3xh9de37x+2rNGv+81/4l0rXcavobDH97Y6v29tWgI2WzYulZYfbH1PnL8j7GEiIky23I9EpcyX2RIbXYeSbvGIdukRnrdx21FzSMLiVr0yFPKqdD3rF5zw8SuSLWwyW5yWsT5dHrmPznjzeXc13Z5e2ej73/wcnsn3IvTaz6zslVPzj4c37mcDc2DWVOMDe1a2yMjKxl4UbJjhkxodqze7dri6tS27ZYtum2rnp7YineNp1adzL3k3vT+0YbTiT2t5jbereyJdSCDrd1yWrgZT5IRH8NHiO6XMKW0pEBPpGOBSBSbY54g4MO5EJ8Wf5Gc43M5ofRcvUdgKspEnbHYa0ZGwXj+dLYEDHmWsiXEHxR5iGIsvikAoJ4cAptEzUpxjrJFQIJSe+K1fCZAJbmgd2pNxFujwhGBodZVslqyQjxYcsCNfiHII4JajY3voxIqORxBlvpvpDVU5kPCJPwPKI73RYzg/O7I8XSsvGgsogXhE4HV9ebQw1KKWAyygP5EH+Kn2mPJIdGJ+JsUTedvOQtYcgVa4N3sE/IJkIvjSTTM75oDjifJeT6TjJBxgs/0XO1XlJXaIxnOo2EknqWIa3iOxsLzBye9PWjnHmVuOejNmHHv7LFkDJTjSedCNBexiehSZfCkrEqZ1/4gB/Qe0Z5o1z8PGRpR6dR6JLiYHBQ8E8eT1oygiHa7u8/miOdLY5aBSnsvnKjng3/4LBoX4p7FiMl49uJY415ErOoynAzgj9Rm13WtdsP3ZN8zMWRkMy4apafekKm3mH6yT8rI0xx15rRviWcceoNh+HSsnBVip79cSlrBQKyhy+3s/CabHnmuPRN+SVgF3STNJPJQGXH4KcNOvEYGAK1h5N8RA4mGIp4UruYe7XdU1KPsEI1GnK6xac8lK0QPul88Al4vx55kQtxvZUTxnXCgZJbTa+7fJ17LZzwvYn5dz3glNxgf+y5edjgPh+wyPmvSgDjU7I+lYbxkXS1nZmdnO2NkDDzfjRBUPMOAD0au0zOytBbBMGXVHU9fNTvp/NZrXvrk5Ow0OZ5ysBb9N+nVUy0Lx4v0JSIb3Gmt1TKad2u/cT752tEnRz0V5knXVeQrQVREGYNlnKa8qc0hazDblNNzyBrPZVuclrYq+3nQIcFZzi9CRg99AVgbp/OTU6vSk4p6//2elS3oHacTDm9qJafSyawjgXDL4cSK0dTsaWLzuydbDW/cdbOj8ghlZ2kY7g3rt9bt92zZb3gJuSpl/AhKQDd/Gtrs4dErERQ4KtYbn/Ou3Hr20HSzsPlu7QFZ1c3OtvW6LdxjUbN+Z2C9s0s7+fylnX720rqfX/g7qTRQpz/C49BW331ny29/sOp4YpvFzPXvhAmz44mqA+TjurPvIJH3RfRzuTSXJbW21ZoNa56cWa3ftU1ZdSxLvAlO7dV0vA+0IMsGXrRap9I33uNrlfojesn94GhmX5zXEAVdqVu1d2LVbt/7CtWb9HQl02pnxbs7u31/Y6vZ1LpetnaXMLT3qyqt3NZsiX0B3eTiyuroFk102qZ1ui2zh7FNhk+2puoFeJLqFjh3Li4co8+tar3BiTueCPj1wCRsFoskm+aLoZXbjZcyL2dzq0JvOAnRs7Yb61D6lawAztqWHl9Lq243nkFUxeE66PrZadCUvNk4ZAasNz6ebvfKFpyfbt9615+4LlM/O7fm2alVyOYZD73Bue8Y9O49lubueAL/2/s3Vtw8mr15Z+v7O9us5rZzL1LCVuif7mz0IE0yxUi6SsY+rzhRbt3x5Jm5nKH8niqBprWajen72Gpapdf3EoA4yZa7lQ3HI5uOx/Z+NbUJJfArSSdbFjs/Lx6o5w6q6R4PiX/KFnKsFwgH81Nl+Zm3gmS5T/hP/FlG7MRjEo15lm4uaQxekEw5tlXp/cIGOglRXsP79hhgq8C1FICbjPkp6MaNvsEhJnkgrKJn/qYOdOiPFDF4vD7KN+E7rWUMuhZGlswRduZZ0ZipZws/RCeUdJW9gTqU0uZ5wmFaKwynyeh7KKErI62MoVGm676oj8iozGfHAUzCzMf36e/4Lp4TZa7wcsTP2hetowzZogFhhY/ha+l4apUgp44whfCM8IrGHvWlaNeJY4lYO9Kj1knyX2up+cd3xPdrzuxNxIzaV9FG3Dftr+6Vfqx7RDd72lAmS7DZRqwmHK195fnR0cd+tTrJeSqspjMkLCT7K59HXKuxCr/9tvPF9zo/GveHtl5s58mRzDOwpWr+8BPEbnyv9k97V1YO/VL5TLZS6c4xUJZgC3eo5lJ7rA/zl6PmmI6cRrcpO0q8SjhS800VZZIN1it3lAd7Mo6n6Wxq1UrSFYT9xCf0PvHFeCa13vpO841Y3deiSEGyzEtBvdLDRXuiZ7Cbr21I/ACDCMsj23kWgSu+F+CGHKAtm6v2Zu90Jdhpm6oyoZuQtU+lLN59Oujbv/l3/9T+m//yv7Wf/uRvpSAbd7Ks7L/6L/6e/cX//L946wl0Lz1fjm4FpKas8HJfFUX7efCTHAJv49nUWvIc8UfRoTuUcuAdAUfwILW5gQ55h+if0vKRn8RzENfitzmetOfxfPn+/9Hv/97e8eSRLRgws0HbJ0IAVUhx5AESDi5sqUmcI7YlcCSok3MgRWHLaKANkyNDCyDClUMhKrPRGBeVW41Lh+D4pxNrBj5ilOpF4hvj9bc/jPY4BgFsWvxMhL//LGcaMUcZapLBKxkqpLzqexG0NkQCKH4upZSfx+uk5xwbZfQu3s0aagy8R8Qnh4pAgwxfUjy1N9oDRSno2VpDCQ3tKWUZcQZdXD13x9PVsxd2/ey5XV9/YpfnV+4wEEPH2UR/JYxmHPJuN2WuyMCmTCA5IRmzDFlOmx79mBxNjBunkZyYrKHmdDhch33QnukQcM1ksXSvrgfkVqkFT1m9hd28u7Wbm1v74buv3dF0f/eYDyT0UrVOu+fOppdffG4vX7505iEhJO81P6fjkV+nhnuMVQzXjXA0qT2K6NDcndbK5E3ndzme2A85d2VY1XMlwPQ3Th0er3tgjno/0WsoEjJ6RSYhAReFfjQoyhC0WKxss1y44o6zaTmdWAkAW228X09tPLHxw51NH25s8XRv48c7G03HNqfs4XppT8upR7vVd4UNGg07a3S8wXSNPkpkczVTuRnWVo473g2jJALW7p7s7u17L9GHMwQl2ssh5fIItijNWsnBYyhhJ33rPbu2er9j6+3OtpQHpJTPZmPT97f29PX3Hlk4uDx3x0+F5n1EN+KwHM3c8YSSXrYbVj3tWud3fmbV04HtTvvWevbMe0chfJrQ4nRm9YeJrd/c2uzX39nk5sZLQXB9k+jIVttq5/Q3Ih14Y+P3N7Z8f2/VRcoE3JDyu0rN0CeTkUd2pnXHgZ6MN+2cZo4yRyYQRoIVkX8Ey5AJ0O27oU9ZTzQ3xukH72vUm1Yla6xet7OL85Q1Va3a6cWlG5QcbExGtiNCZjTyHlWr+3urbdfWQHBR9q+O0aH0zNGsb/oc6ZtF1Gy92vayG6iuZO/Rb4Co1Q1dk6sNm3QqVsX4cnZu1dNTGy/mNrx7sHKxtOVoauPho802Gxttljbarmy4XnmDYSKZW52uPeXGv9C3QJFkBH+nrITkmD3m3c5zcw3xj4E7vuccSZ4JoIgnwcPEh3ReEk/KEZ6Zf0s543mK1o7KzgHEHZqMikfr3EvWCUTzU2AlAgnJYp1xeLNAm/h8VCRlk2ZcjCM2S4XuFF0npSeCxmMlVvOQkiIZFJ01kgPR2RIVlqjgaI57fpWbXup64RPdQ/RnAlxJFie59WE0UFSkXHlYZ8t1EG5aQ9EU79fzoiE2GdEPEXlR6RFAw/EkgBYNDzyPNeB5ClJR1ol4uPoiugO4mTJjpFhwL/z18fHea2xLRpPxtDc2V9KzvaRExgWR1oRXolzf46RMGLqGvY44SHvAuKIyJ5rUc3BsaN46P1FxFObwfck9UtQXVPSqMcf7JMPr9UPfJn0fHWFyLEtxEv1KKVVEoT4XfWiuKE+Uw9g74cg8yGvj8LdIzg3ul1Mt4j6dc8l4bwgeIkVRUnge68Y/4U2VdtC+i/7Ey4R19Fzxn6gkON1iYMzjjfjHz46V1um0nCdRblUBQjqvnl23TnJG+yoniPicop/FC0TX4lPgA9EOgQ5eytOSTONZXbIYQga8niO8Qo8nDO7iAWQQCiunc34IkIl0Ip4ox4xkgs5l5FXxneIlcQ8jP4ufHxuN4tnS+ZB8ONBMkkXx/EfsLhqO37P20qH4XmvDNbF5uWhDOgX36XudR+7V87RHogvxCN6hPZEsE+YXL9M6YiAmlWdvENwl546PxQpbrFPEbdwbzc1pl4zcSulG6UatYvXtztqb0npWs06tZi+rKegN3ki2U4usPMrotXEONK1oNTwqlCx7jNzNjGEwtntmhQK7wB45Gr3eaiYD+Hpts+E09XViLJxDSu3lOfg53eZsd/WqyBH4Pn/M8f8/jicP8GrU3fHCMXSZRvk2IvXB5ldXVu2S7d2z6knXCspFe7+qlAlBGT1KB+Kcw6Gymsz2jqfV49hqy4ktlwvHp41KzQ35GBMw4rNm664U15EAACAASURBVE7dCsrd01sTXWq5ssXT0BYPD7aaTmw9fPLya+C35Oda23g1s9lu7RiunC5sDf6t16yoNKxZb9vF1Sd29dMvbfDZC2tc9ayOMYd+LPOl1YcjW337nc2+/tqKJ7J8Vj5+nFjbIhn4WDkcQceOp9gnVPRaFF3vsVo/S72HVpWa7Zy2OEOlLWdDm02mXup7Sxk8T7ojcyu7sfLe7jNq+BycUE9YF/1oRV+N3sAzfXBwkbFUpwQ3mQXjsf3w61/b+PbW6bHZwIm49X5VYHA61NJPtX5y6v2dmv1+cnxSgr9a2OLtXXIarSmdV1il3bT6+blVL85sU2vYrt7yMtc4syYLGpvXrEEf19nCs5Jmw3trkPUwn9luNrMqjsj5zDazmdUqhXVqFZuvlsk4lIP/GkXV2mQMEQjYSmXtKJ8NHTo/qhz6GlFqjSPYObuwwfULs8GJ7XoDa16cW3MwcN3Ona1E36Mt0qtrMbHVZGzLxcQu+fn6rW1/fGu7xyebraaut3g5PTgA2SRUPmAMZNxTOjLL06SYwtvrfhaS7M19uPz3wpaUCod2KNfHuSUolAy86cQrZ9zayqtnoKsx11WR9A7ZrSbZ8STDmO95DuaBxjifsi/J6R758wjH7D6C/9B4XfzQ5WiWr5Tdhb8is+BZbmCuHPonRWyr+yS3D/R+6IcjWc643B62SQZIMIlnKS4We71G8k7Pk0yR4yniHun5wmXCPJKRxxhZ8jsaFx0754BmXX/8PMYfA3EZo3QnrpVhWHKIZ4IJeN/ekZbLHEu2Sf7tbYy00si8WbKKcblTOWPTiH+O90AYU/rfsZ4oh9lBx/jQkShb2f9H15vsyLJdWWLLzNy876K9Ebd9DZkki4JUhKoG9Q+CIA1Ug4JUA0GfkL8gQDNNBGgkCIKm+RcFFUWpqERKVS+Zj+Rrbxe9942Zm7uw9jnLfV/nywAu4oa7NafZZ++1e9GD5L6wLvGRdAbvcJCMFt4TPRxjNM1Jz+PcrCyq65clbOTxsubh98zrIcLDGq/m7/G/MPZP7avwn+ah9wl7yzbIuWuv9E5PZ5yXbHbCtKInBS1q3B7biv40bo+vvL4v/KdgJuJOPk96lwXguopVHsdqbYTJ/HnUWos+PL708/TYTlhdexzOVejXrXsYKHqghVCxwDuudBZ1/XqzsOtFY7KbC+f582Y9MJlkEYPR+AxiKemVcvTJ0W1zOyq1J5zHNQm0fwh+N72BGeLkVabjZPuqSH4NOV5hRN7jzxjHou90XjzvFi3ommIT+lX5NfWYW/qJ8cVYccEq8sRgv2YsqWdOM2xDsgFLBEddjPjR80uvHxperjfN8RT40obRFpZMQdxNe9ez62v89V//Nf6L//w/C8EVSPB3/+73+Ff/6r/Gn/74LapG6FfPOZBWDS9Gfm9zYhBUpFf+LVvBwUF+6HGsNfCyRGvoz/We1ugsY8BRtJ35zCidfQbWivd5/dufMclPnQ/RuZeN4l/iF+Z4YrkdU2Y2VEq2FhG/H7wacsYP+HApLnbY2TA1egc5Ic/owrUBbHrmy4WVZ0+CUotrwDwqWjrMUlREsHrPP8YsPSFaRlMslWIL4eqRE4AyYsIrbF5Ae0btme8ngtl53XWNhIWMRJqjBzBiXJoLxyZmrYhEPo9EqY31zF6MxQsbvUdEI2HAw8dn858OItffM3I9T59pn2n8khIq5VdgjZ8bQzdkmqLbPzHH08tXn+PVy9e4unqOfnew9+hyXre3t/j222/3Bs5GIzeHgvWZaYSyGHwnP5MBRDRB2gwC5uClZmSfHDMSPpproJ9DD6hjpsF9X5thprSYvGqzsiydDx9u8N033+P9uxt89+OfIhii0tFCnjPTq4fLiyvr63T54tp+i765VzIa8f/FamkOEvV04p7I+MzxyvEkoSuGp0galdoTKBMNKfqYhh3ea4p4NJLzWmVJNSyj7xBWSOYoQU/HE5sXy4suwC36EbCU8PSgSLTOqEMq0UwxpeOJjjY272WphdFohN37J2wWY2yXM6ymT7i/fY8H1ufeFJZxNFnP7fpWmpvjqUODAxIrtceSdmkzlD3g3pFGRLcyllU3DxaRWNvCeg6xpBvrq9NJwyyhftpB0m4gPR1id9pHdj5E78VztE6GppyuWCefRglG+N494O4f/oxyOsXZ1YUpiTVm0jBLZzZHNZohX4SyhUmnify0j+3Pv0Dv2QW2gx6Sbgc0arBUIHs7Te/vkPx4h+L9LVbfv0fFRvedJpIzluToI292kV4MUWvXbQzFeILN/RN282VowM6qdY+LGIWxQrUpLa3X+FgsIcW4TOM328QUfBoZ5tsKS2ZHMVOr243RhXRWJVislpjMptjSsccIyJhtOKTSTfpu0sjTt1J2Bsgmj9hMphYZu2M0K0tMlmvUY2+bqpZYWZicpWGq0A+BBgs6vmhswI4KKOMYrfdvyKK1zFMagmqYpqU1W64NTlEbDjBarM3Ry2yx5XyO2WqOiqUvEmCy22BUrjEnsElopA116CVc5YAWLwt0/o9nvBg/iP2oRNuf8PZYg10Cn7/l0JUxViCH79TZFFARf1SJCt4jp7JArYC6ZJ34ruf1fmz8v+QK+aT6tQkwS9jreSyVRV4gXipZIieyejBKgdIYSVMEYTJeiudL4fEGSPHdPWhwyrgAh9ZH8+Nz+AzyeY2J9x8bNgWKvCz2AItRuAegFQx75Hd6phqfaj0kI3UPo7/8+nolm88QwNbzBKr428Bqcsgo8XsocOcdTx4biUZVCkHyX3ybzyev498GYo/K+ZJuyF+n03EIr9ljrxB4wnHTaWC4LpY71B7y2gC0DxGAx8YIr0hqzh4baR+l3AswEzwrWsvGUIUeU8cGeCnLAtJ27vaNdQ9RuJI9og3+Fu4L4woRb/zhOskZoOvpkNc7NEedFVuX9NOMR9GZMCfPh3o8BaOdL89G40uICBM4P+YfkutSsL2sDUaWgPskT+XgFe3pPB/oOayleNIxXXvwb/ONNeL1nOMzyvlw3RgcQ6zpadj4DML6yHigeYqutPZeYRc/5loSH2jvqeSbgztmxfFZZSyjpnOnd0kBZfQ4lR/RdFkGI2vAWzTqBSyoH+2FV179eHidnHzC27pfCr7H6zKc6XyKhvQew3BuP/S39tuvp+hW7xVv88/y8xAOk2KuM6Y1Ik0oqMvfJ9rVGv7UeyVfgsJ8aGDteaud36iLaazCpXueHepQHnhwdK7Y83/C8SRa1/NYyYWGfOplNNZnVYV2BQyyhuHB67xu+HnIMtXdjjmbLNupERzs7OvC9zBQic4nKvcsUWYlf8kZs5phGltz9gNk9kyrad+tWHJ2FbMNWSKQMjw2c+ZzzBCzy0K2eew1oWcZtt+Ultmus6USW77UntEhsR1L+9FAxDKizIxahyyV3cmplVtOB+x72bMAKToJjG52KTrMZk125sCzc0C/yXSB1e0jitEUzQ1x0sJ4VJ10yGCqTSjTZnOmMahRx7bRMuO96XKTqfVG3SyWWC9G2CzXqJasWmA7gcVmhQmdXCzLzD5ANOywT1DWRJ41cP3iDZ7/6q/QfHaOWi/o8nTsJHSKPTyi+PFHrFn+ejTGeskMmGTveGIAFMtQy/HEUov6MROcRTEfuFRt2zaHQzrsAYMuihodaZSL7LSaYDJ9wIQOj6cxdjTcEGnS+aAMu9CWyBxrabRr7OjsZ2+PLEWtSlGy/PbJGdrPrtA4HaLR6do4qLvViyVufnyLyfuPSBk9zD2s8372I6owozG900ejP0DW7VnZbGZxboslisUC6/cPhmWZjcQgA7SalvFkjqd6A53huZXCW9LxtF6aoZHvKCdzLFmB4fY96rXcdJsdS5rOp6hYXovYhHYb9nPdVrbGJntIB1nNHLB8J8+HnQPL0OSZCYGPROQmw4uFlTLsnVygc34J9E+QDoZWci/tBOcu+KzorCK/LhZTrGYTbFZznD7eYvH9e6R3D8jXBZblEktUll1nhir2b4kljnjG+X9VoAk56izHHfBKkJ1xvMZHUlQst87qGaRrBghSF9htMVmtMF+v8Jgnpkvu6pllq5XsDxXLL/OMTmOfL+Fd2Z7k2OB7VVZa1TRkXOV42ONJfFg6vmS15Ia+57nn+WLWgvA2aVG6grCw7EPiuz+FH4R7JDuND1cBK5DdSiYI28mZJjnq+bjmIzsX5yU8rrF4DC/s6mWE8N5hrodgA8kEb7fT2njMKz1EGNHPzV8vW6Dhg+h40pg8TuDcO6222Qc4H64Br5OOImx6jA0kk48xkXQyfi+8IdrQGRI20PoJ72lvhff0DJ81rHHJXqX1ElbRsyRbNSdhLq+byLivcXpMwTEIv4vuhYe199pb0Zl0V43B60Rer+VzpAfwnV4P5t8KupaRWrhQa3s8Djk5/LqKF3ySeREr8Hg8JTuWzqP2SPoG363AL51d7Qdpw6pHsE9jI/Rm01mSLiVa4rw8xtSZ0bnSWmuOHoPvM1ciRj0ePx1PdCTrGQq+C+eRjvlwzo5x5f68ZgFf692iS96j876ns5jFbYHTMfub/FjzEU/R3hl+zAItaU14jbBbOL+htPABgAe5EuYZsLlo7PgM8zrZLLUux+OWY0qfax9Ev3Q86V49X2dQuH9/rqKtjBlPnEeo1hWC2GlL4VxCJa6ZPdOCB+L6+2dr7W0dcrYrUcnKnWEvOp7s3mKN85dv8C//q/8S/91/+99g0O/gww9v8b/9r/87/of//n9Ei6VZIzblWKWnel2ZgUJaf83Z8ykFavjzJX6xX6NYdtjLrz2PS0JiivaC7/L05h1P4j973Swmf4jmRFOev3reIR5l+xJK7QWHEfs1UVFkg8fww3rHsTxBdNiIIWmizJLigKSgKTtBTIiNEDUpMQJeqwhrPUeHRAJOi8bPxdzEtMT8xHi8YBGRixk16419c1h7V7zYGF10SOnQ8x4pn2JeNEz4hfWbagw+CjoRt5gXr5PD51gI628+V8xbh5n3aQy8TlEhSq+VcUXKJ+/3iqkpRDFqJBymxGoVa44yVEph9cJPDEfrqmfLEyqHmNab15mhZ8tD2sLV81fW4+ns/AqvX73BF1/8DHkWyieSLvjuP//5z/j9739vf9PYQX7McdJ5w1Ia/D97IdHJoH2W155GnsBkg+ee42K5Gy/cOAcZ72xNa8EwJSbE+ySMDNiwRncxx3I1wXI+wcPdPX78/kd8+82PuLt7xGoTUvXPzy9xcf7MhATL63zx+c/w5s0bNLptU4zFjPgeNd805hUj6wR0uWYcH/82xsf66LHOsw4p5yjm02239oYpMQjOd18KcB4a6HLdrBleZCIq6UXnTWhAH2iJpZlUuiuv19Bq1PfGaxm9JDjE7AU0ZCzUHEMkfWbKej2np2GDxXRmUZesJc9+WM2bKeZPD1hPn7CaPuDx4QaP0yfMyzVWsawHa4F3ag1rZJsVlTme+s026DRDPTEDOH+844nzI700FwVu339Axca8NARYb5SWRdVNZjNcd84BZiGd9VGd9ZFenKH/6tpqmlsU6vt7LKnUMzJpucbs+3eYPzyi1e9Y5k6/3TLwO3scYX0/RqvYocbovV4bjfMhnl5f4dnnb1A7oSIZols7NC5MJrj5/gdk399he/dkTZZZFm/TrGEz7KB5dmZNfYteyxxjSZ5gtyyst1E1J81tsc0zbO/nQXCzxjyZLR1h1EAYoUoli02CzbhcIa3VrUTgkrycOm6vi9tiHSJzGV2TZOZ4Gk+mVrbPgDqdvVlqa9vrDtDqMnOvbo4vi5idPGA3XyAxp9gjqtEIDTOW0mG5MEWQ2WZmBqCQZi8pOnsZgVhLsa1YRz80cVZk9I7RvDs2e05RpHSSwUqOsKlxkWZYRkPycjXHfBeU5zm2lu30tF5jwgwDlkmtN60MCGmetKrMEPFQMxxxDDHzVGdUssXAVFRSpYTsAV00gvAZklVy+Ij/SbERaNa5ERCUAdCab8cocv6W4sE9IU/0QFWgie+QoFbUGN//ifCOMlnKh+Ythdb4xCqUohAA9ApHMKaFKE6tEa9VQ05lPCnzRvPxstmviQfVep54hr9XwIbz4hoeIqQCjvBAWvLWA2vhAANkLK8Zs4e2sfuynI1hXYMBUvL5L/bZAXthEE8/cmYKl+h+vtvqMW8Ozau98neQ3fM9cPRyXViDPJT04bGReu1IkZbM51qbzIjGEjpoCZKJ0w6gMmTNcCzceykMMg5QNvFHRhZl7YkGvFFe8kDP8IBTcpSfcVySaSqroTGwT4boQrTgAayALveQBpswzkNGCO8VPQuAe3nEjCdlHEnmybBhuLMZ6MsrDh6rta2PoPpNHrLFFWxDbFyvh/IXNo5Y9i3QQ2FlDrVP/jniCVLquObCIQqwYcYaA0EUlKJxGq7MMqMLGT5kQJBRRut/DPaFz/fgP/Z4Es/y58Dw1S6UIuaZVzkM8QDD3uXW8AIxpCJQeZ0wgBRH27+YVerxckHZ3u7EcmPBQcEySNxnOrpuPrLvYShxw2dx/Cr9YcacjD09QtZM0ClCGYiw5szQDNGGHlN7Q4SwJ+/RGdE6KxtIe6sgANEn56jIdY5bNM5naa+FQzkHlcHkdTo7olW/JseGDOFXXaNzJr2K68715X3Ss45xu3iPjCGSKd4Q5OcvbMf7NEbOkddLLyEfkkFG++uNe8b7mZUfDdtGc7E0iL2ftMcqAk6Z9UYNvrue5thsY2l3ZkZsNuhsE5zkLQybTVzVG6YnMCObpeNanY6Vh2GjaI5pVcZ+NgxoYRAWg6Ak0wwjNEJ/m+h4opGfjieOjzijTsfSamWZgcx6N9rguLdhjxtp3TCCeJCiZo0vsYQYo4L1s3ecu2bb/C5NDOtuqLMQ425TK6FHR8j2bIgdg/f6LdRPB8iHoQy0lYPZhoAeli2er+bWC2vQaCFdrDB/e4PV0wT5arrHEMSlHCfLx9VZeouRzZR/zTqqVtscT0YfLCc4nyKhU6mYYDaa2LOSmHW5YimzYmkG/U5Sw5T73G6inrfBrrHn1y9x9sUb7DotnL84DSXGkaIcj4H7e5Rv36N69w4YT7CazfaOpw02hjsZGMLr7XzHzC7jCz/heGpUbTPOJKd97AZ96wfa6PTQ6vRQz+q4fXyHyeMT5vdPVmEgZDZtrGqL0TFxb7W1ctHcV+MTpB32KmIroSpF2u6geXWN9tU1G54i4dptqTeusJmNLBBtM5qiGo+xXS2R13hjYnrBotdDm46adgclgu7Zb3dQLeeYPD4iG8+xYVWNXahWQCcanTp0PDHaud7q21hW2405nhg9XWfU+HiG8d0DmuuZleFOqMsy85TN4K1EaWY6wXqxBh1ptVZuNGP0S0MYdeRig1Yn9sDbhkz84HhiuJqhImRZgQ3Xp96xcoONs3N0XrxC69kFdo0WEvbNZUnw2D+tYCmi2RjFfGxjyb7+Cqt3t2jP5xgyE6daY7JhpHwwVqZ0xDBbiXo3M4diGUx+x8A/ujqJ0Yjnhdd4fulsq2c5ikbD9Gk6maivsXftYlthUqyxKEo8tjI7W+xnS32p2AYaM5y2qUxXEHYTD1WQptFcxC+St9wjVWMxnr4u97YDBQLpHuE5Pif0H26ZjCzWQaaacS8/lOoTZvT6geS1MKpkD8fq7VvGr9kvyyrYhLJcfCd5F8eliircf29A9rjZzpurhiPdRlhdPM7rR3scEddKskLPlSyW7NAaK0BPskv6mTckS55Sz5B8kdwSbqJTVbiR75B8M7aapiB+I30IF3ujrfZXmN1jIOEgroFwpWQdrxMeESbQ+/Qs6Sy6TjLOr4/mpP2WLPZyWLhF+y+cqnX3uFy4wNuL9A4vV4UJhSu8TVNraLQZZb/HDN6WJnoQHWqdpCPob85L6yAs7mlctq/j+0Qr2nOdBemrwsseV2qdpD8pIE80zPFLj9NcvB2WY1Agn5UqZyCEy7ri84S1eZ0CA7W+HCN/5ChQELnfJ60XP+P9OguetoPNhvp3cNBIX1C53jCHIIdEU8KNsl/y8/5Jx8bP9wR73KG1DcfP4ESdZ5XaY7KF8J+yUfVss/GWhZXHM/tqGeyLfuy6NtBoKLUnfkVb8EHPC1nDwu46j6JPnXGOW3vlzwzvlQ4kzO71QdOxm8G2LHzv+ZBsLeL/lAumP8X2OcYri8L4aAgO/jTjifNnAwfKPGb2izb254KBxK1OzNoNGU9sK6EqXixFm3ZO8atffoZ//a//Jf7pf/IL/L+//1v8z//T/4K/+3/+gE6DZZaDfiqa47Ol4/F3wT7qkT75t7KjxDMZfK39EW16HsK117XSjyUfjC7NPhzklXQWX86PgYmeN0lHkSzxPNnzHfFaXe/5p9Hzv/hnv9kxnXiv4EZHkiljjB6Lpc60INp4LX4tD4eTP1IcFQXJv/kjYwefxedKMdM7dTAJRIzAWXc5RpCzRvOeMUVhTsAvQqdxWv/X5LwSSgCjPhBmQIllIfQefq8DIYVVixoY3sGrvzdoRfeVHZa4Xny2jBVaKwlBMVwxeBl9uG787qeUZs9AdZ0MjGK6IjQJAD9+MSCWXaBRmQyFjFaGNDF9RZTIMOW9rp6gvXLqwYyiezqdAa5fvMSzyxd4/vIVfvmLX5szaVsF2pjNFri5ucU3f/4B//APf8T93WMwMuYprq+f4fr6GldXV3j58rk5nviOdbG0hrYSJHJACmhxDsUmGOK0h97AxDHnzVBeYjqd2l5SCeFY+Pfth4/Ia8C6WGA6e8J0OrIygOzpNBpNLLKonlNpDcbYi8srvP7sSzy7DmMc9E8wGIaIfQE+HT7ReqsV+l/JQEtGoR+uXbMRUpHlWPSRWFT8+aOsN2X+8B1yHtEgpH21MjbRwKIsC/ZeEmAx+o9GWhk1WKqwsnTZEKVAx9SBBoJRwRurdC73YAUplowQYKRewij7NdbzhUVhrhZzYHxvEXqsKz9/fMD44R6PoztMljOr1c0cHmbKsK4/HU7tXYYmoxAaOeg0XhP400nSbqHd6xpzZEQfv2OJjzZL9j2MTMFhpFvVZG3wBKzVz5IVzfQM224DtRcXyF5dYndO5X6AJkvvUeHhGRxNkT1OURvPUYxGmM8mSGsJGt0mlu06Go8zrH94bw40ZmK16i1se21UJz2Up6e4+PIz5M+fYd1ILYK+xaiQj/dYf7zH8j98Y33CWCPeSjOxhN2wh87VMyv5V+VNJA1mBixRjMbI5ks0kWHLxsJ0IE3nZmihwcP2nDXrk9ScPVSsSkxQTpZW75/RsXRkTqsC63pqJemKimU2clP+qKA9zSaYzeehBxZ7XlUpmt0ear0u6ixn0+uhxTI11jdhi/V8jhZrAt8/oXy6R1musKXzFCmGjS5WSahFb1E0MbqeYyWPJm+pN+nA4zhpVCqQF7TdJiiyBCUjKZFbRO86AZZMmqMg5HmhUr0qzeG0reVYJBUm2xJzNqqmTCkLLAgIWsG5fgzQxRv7nbaVGRTvkKPJaDphucFQpkznVvJNhj2eRylNfIcHOfxcPNILWD6D90nB0HkXHxOQ5nXiCzqbPHtyyPDZMnAGo2twIFN+KspPzX/5Dhm0NZ9jJ8Kx7DYZwRr6Rz0aFWDAdzabof+eIp0s0CBmPfN7gRittwcp2hcBcV2vhrjBsBkyMMP6hxIIylIKn4XozsDDQmSVRcnGYBcGy+idAp0C4FJKtN58nviWFDsPgu3ZDmQbDoiBJ8eyVtcxo0f4Rc8W7+fzJuMZ6o1gMAg4JThBggynwzQEU8jhJhkv+a3youZIisEbcrTyecvl3Aw3KpFIWcVnW0bTLg1lhyKwFNCXcdkUhFqIEuX/eZ3WTkqpaFh7rnMhrEX8pGAjnQ8+T0EvdBoIy0hGe5ymjBrJLa2T8IawkVeIdZ40L8o9yVBTFmLZAm9U94q832cDcDHTTvhNe8F5id71fp3zvTIXz4DHR9wXPZP/11pQTvvSdEH5DEqX5ukNKxqznAo6B95xIcOJ9kfv1b6x34vHRJLz4kUrGg9jB3TiKik2KuMjfrTH+5EO+V7OS1hUmJnXmzOdpaYYqZ/mljkRDHMNkwlSLumAYpYJr+d4+Tw+l3spWuFn/Ft8RnuneYbgo8P3UnKFUbmHvowo10JBVwpokdHE4yPvJJbzSQYW0ajW8KcMN3uQ5yKEvcHIlOaYxeiNNcJ/4kuah+SEKkVojUxPO8q2Fb/jGPhsyQXJEn4v3UTYUOt9wIGhFCijN8UbfPlHfSbFVXKJ91s5yW2FWlazPZVhQWMVrdv5isZU8kVmwnRqGdqbLfppDZe9IV71Qybe8OwUlpXdaVsgyprOhW2F5i70ZKXThNGmwfHAjJqdYcR0m1uPG8uMrWWotRqGJel0IMbYLtZYzkJwAHn9bDo1hw3XjLrCnKWWI78mxjVaoU4ZKxswC6NTb1r2Eo0E1teG5dhYUoxOvCyxTHKtlyqAhH2FlWZunQ2xaTYNU9a6PWSNJpqNkH24if0DdoaHWGqtClh3MsN8PEE2WVj5s3Uxs+wVzqHdYD+FGso1SyE3UWs3kbbzEMhErLMqrPwby/YxSIiZNevxxDKGdtsCy6rAolphvSNmY6YNA8kYV7ZD9/QM569foffsEifPr9G5vMRuS0dSiUa5RnV/i9W3P6B6/wG76RyT6fgQfU88SycB/TbRkLOjsyUGTDOgkPr5PoI6TdBs9rFkWb7zSzQur1ExO77bsSwdi14vC8PwM/YgvbvFZsaKCwWwCw7BzS7YIFjdQcZCVkTYGxhZ9rDTxvDzz9F+8RIrlqBuNtDOG4bZTa5MZhZ8Nf14i9VsCgbs0V+WN2rA+QXq7Y5lSXW6fZTFCuVkipxGqMUMsx/eYrNaoUdeSN5ZbZCdDNG+eoYN7SOdEysNzjNB/LxezLGezLAaTc1hhWqCcrmyjLSMDiJzK1Uha4hGSxrTaIeIup1Kq3J9PzVQUwAAIABJREFU6eSkk80ckDEzk2dC55DlGVkm27Kaag2krTY6F5doXpyi1h8gb3cwqbUwPDmxygirenj36uYOyYdbnK53mP3d/40lS6cvZ9juitgzMfQ7qqW0zVjBxoNxLGY/Gb4h7qAj0hwKO7Q61AAzW/Nup4O8VsfHdoYtZSwrWEwXqOYhOpsShkFpb5O1rSnP4YZ7TB2QfagoW1dr7OrBsMd7PN/zMlEGSuFxLztYqtqwlHPKy1bCd3BuwrWsyGKYg2dFQbkItgHpA7Ll6Bni95IXXp8Q/idtkI/S8RRsawe8JgO/8KkCfriGvmw2nyHjpvR5yW7ZoyRHveGTspnX+6AQ/c3rvFOCY5AR1egvVrDRenpsLWwjjOXxFD/jc4QX7Gy4csR+/X2pbO2p5AvXVOPT+kjX4W/iAgb/HAzl4Rwdy0Ltje23yw7mtVw7YWZeJ0O7x6HSTWX7DLgv0AS/05rxecJ64lXU/TUmb+eUniB7Dt+te4U/+beCZ0TbZhOzbPHAD4WhhW+FrzRPVozyjqs9n4k6m+hXYzz+rfXXfh+voc6J1pjXyVkpZ+oxvvL4hk4UylveZza4KhjRjV62Wwy7vX1QpeYkvG10FR3ewlDCP3qHPT9WkDieu9FbLfSlPaYZPc9jd+257Hoho4v7EWSU6VZVCNQJNE/5HxzL2i+vf9j5snYCBzuydDzp1AxWFsYTPxGt8G/h42DDDLos5ZFsBywf2mCZ1lgti720263QniFg9TJkPMdgSM5R/FTz0J7rDJo8djJL++L5s+hf/E38QfTOv003Sz6tYKA90pzXsQyePxvigxxPv9czupFN2YIcrHdysJtSxh/4e3BSix/xXdK1xZ/8d1a6PNvg2bNn+PWvf43f/OY3+Oabb/A3f/M3eLp/QpMllndBPgmPkweL/9oYyk8DE/3ZDWsYbDOSb6JDrY9KNe7/jjxK1/M336MgAPkj+GwbS+zRKho/5uH6+/i3zjP5h5cRe578L/75P9vRCC+DGsvsmUIVD4MAsxQhv7EB0AUPsWd8UhJ5r3dk6FBISRWT4+d2sFS2jobLmH3EjA0xXH5vTGUPVHeWBaBJi6A9E7WSCTECxgRAFEa8NjTLPDSO9YsqYUQjmARDqOnPJq/BsGDMfB02XYfKbwDn0G4294Y1fSfDgRj6MejQs0XYYiJaJ1MeoqNAgkNrKabKe0xZ3TGIKzT4lpAXiLJ9qAdDoh+T3s9n8HNFckrIiNDtECAzUETHEx1Or15+jsura3zx+c9xeXmJNNliNBpjNl3g/v4RX331B/zh77/GnP1v8hzDkx7Oz0/x+vVrfPnll3j+/GqfBUYGSOOzaEvrIeeZCfDY90YErbEL7CyLpTUcDgYzWEbTt99+j7u7O4wfn6xONR1PRbnAajW3yN7APGMm0i610mOXV89w9ew5zi+vrZzgs+srUyi3VTAccW15jvjD9Zaxgk1qg9AIe8YIaQlnYzZsQRQFiwyC2g+uK/dcEdHe8aRoEDJJZbQpcl4Ry0YT7K8TDfM6u2IuAUwGBmttXWODPDFtY7isea9IRFOWQ0mxA2Oum+PJapGy4W+xQsESHsuVNZ/dPHw0hZZl5BZPjxg/PWA8fsDTbIx5scCGTXCrHRhL2U0zK7VHMdys19BgI1n2VKLNoNlAFlNYmWE26PXNAZUvV6akJYwgreeomimWG9ZGn1rplUH/ErtuG83nF8ivL1CddFHrdKzkCk/xaj5HtizRmK2sGXIxmmAxm4IWjHq7AXRayG5GWPzwDovRI/It7RcZdu0OtucD9L/4EvWzIZLzIco2jRUltqMpcPOA3WiK8tv3mD49WZmMXr+DvNPBmmVizs/Qv3qG5um5RbOuZiMkizka8wJJubU65myY2z49tbIyVM7YfJjKFEuM0MBCoZQVY6zGU0xvnswZRdSwoNLbqtn9dDyZg42GlmqD6WqB6XJhPJQOqRpy5K02sm4HrcEglLyMTbNZ+iYhD5jNsfl4g9XjA3aMkGdE2BZopXUst1HZZAaW9QlIQvPu6HhKsjoqDpZDYwZSNGJsshoKlsNJGyFDioCT/NScSuRVIQqEEa6r7Q7TbWGOJyqca/byonxgNFAE7xL4HqQa3dLx+kmp1cBt7QxS8VWUaFSuBGBJ5xK2Mqz77BwBEB+t40G35IcAhb7zSph4lgdXvE5AUkY7roMM4DKsHjusBOxl1JVCI8DlwZ6uNdCxCXsmeaKxSKbzO36mdfWKrn+2V+y8/JIStFcGaCCM2RGak9ZEqflhrRQ1fnAMyPFEZ8r+uewVFh1Gfu8layUztf4CuZK54nX+e62Fgd1YLsDLaK2lKd7bQ2CMl8+UIRyPBS7EBtNB0Qv8NMx5A5ZKFeCWw0O0JbAt3CQcIh4csBUNKgfnj0Uzx+AD7i3XSvP5KQWJ5ZVJK162ay0UQCT5oTXw47LG9BGP8HspGQK6fL8wie7X+vHzVjM4jURvWht/zTGoFX4McjXQgjCJcIxXULxCozFoTNPZeN9YVcqOQDnXRFGqWgOv+B2fLSkfXvkiJuA5Fo4SzpYMZS8RPfuYN+jMaN/k9NPYpTSI7oQTDb8ri5r9b2LAlse3/hmeDykLSHM4PicyQOkME3v81P7ueeE2sQh08k7DRJbxEDPXKUdqNTP+8DPxVznYvZInnnJsaOEeieY8HYofaR6SD+LLMv7wtwwLMlh5PhKcLyGqUNfy/9JxZDyScUl0LJrT+vAdWjtvyOH9MrRo3w78MOhBejbXQDxT6685a77Sffxe+3PrjQA6o8EAErLI+HzNP9BN0G2O11b7KycMr/F6l2hORjnurZRZvdfOOIUzjebb0rJC6nTGrEuc1pt4cXqBl6dndj6Z3X52fo7WsA80atbXZbFeoZW1QnAAa/0vi1BejJHEdErldbSafXM8WVl1GsCZHcJyyJ226T7zh1HAVHTgbSpzPNGJxP0ihlUpE2Ib8QXKhD0d5pnhUH5Px5P1i2Lp5ohRWO7YziKDAEy/DUEyup8G/dbpwDI7kn4X+WCAtN5Aox6CzhL2YaXRuCpQLlaGpTMa2KZzLKcz4G6EWsY1LLEpmLlVGD6k44lGiU2VIWNGfTu3fpw09rPsnAVcrZg1skYxnaOYzJBy7bYb69MzXi2sbNq2YDjzzrK0OPzu2TkuX73C4PoKZy9foOy0TMdrJTvUiU8/vMfqh7fYfbzBdjLDjJlVEWsZn4m5NtLh6zGiVs4mOZ70/WZTw5alZq+u0bh+gd1ggHqf5fBa5qRa0tm0KrAePWJxf4/l4wM2S/aNpUEvw7YKhlP+0IjCPdwHypojHEj7fTSeP0N2eo6EFSwGQ8somo8mVlqVvUZXj09YPoQS0DadWoIm9YrLZ+Z4YpZao9nGajm3ILu05LrOMH//FtVyhTaDxdjPkeM6GVo/2JJGrG7fsLLZO1jS0ZxMS2yXa8P3xWps+7S1rKnQs5o6m5WsS4AWeylFY7nJlCiPbb4M66JTiZUSorGPhiDuh9EieYs5TurYsRdas43W8NRokCUf2etq1uihPxyg1mmjqKfYkpRZQvHbt6je36Dx8UesOec1kTnDCAN2I/3R8WSfO3uNr8pkpyFmR3HslslozqqtVRHhuZ+e9K1v03JdoJivUc2WKFYlxiwHuS1wm24sM499pbaNWjh3TChkQOJiYYFvwori/ZK34tHeMCvcxt/k3ezX5PGs57M8lyzDKRzC82aygoF1MXii1Q49MCXzJGOEFX4KQx/zWzOAMgtvl4aAM/LaJDhjJOe1v8dZWcJq/F74QbxbfF6N5WVz0xz1m/dqnD6o3GPmYwwjWSa87Z8l2cDfPIsKDJGsFn3yN+07Ht8YXbsKMaRnYcZjnChcI7nr10vyivPR95Lp3tAv7O3ln8exwp0+y1nj8EEf3uYi3s89lX1Vdjzpi3IKMWBU8/PrprUXNhDG97QjulSWMscqWuJ3Oheevj3e47WS79KHtTfaV68Pao81TtGc8JUfm8cnwhyyNwqbCSfoWtG432/rxxj7Lhr+ZfX86NSgvZj2Y13vcZDG6CuefPLceLGr1L/H0cLlRkPx3VpP7YP0BJ0dzZ37LcwagruYhRiSH+w8Uh7FQDQLxNhGbBJt40rmEM9Sz1jeL3riu6QLSB7o/IrORNccg5ykrBhi+4kQdBQWLuiGfKbHcpxv+DsEUMlG4Hmt1zH8Hu51g2h30NqIZ3gaI81KPxWtiY7t+bQ1uR5vojnxiVUZ1s/zDOleWjO+X44nJWjs8X10PIk3eh3f0+NxYJj4QrsTyovTNvvy5UuTSV9//fWhJCVClSrxT47NY2diWGWJyinl+eO+NK3T+cTn7VzHCgSSA6JdvUN2Ip0ZnUHRKHG59tHTvedFP8V3ddYsUOZof2yO//w3/3RHAWtRtCT0OHH2ntHmiZiOFTO7IAlARszLH3IOiM8VU/ZCl/eIyfIeO6jRmUIlQcaEZowuM0asetoOyLA5qCZ+rFQZ46LHLZZTMuXTlW6xzKrYfNQrbCKowPhCRGUQHIEp0PEkQUTHk+auzdBBMsOTq7+pzZfAPz6YnjFqHbUfGp8OgPZGB0QMz3tOyZQY4aTISl4jT7UiWlk3Xc8Q89O4+G7unRRjHTrvaGQpFkZl0/H06s1n+Pyzn+Ps4hKvXn5mjicqaTc3dwaY7m6f8Lvf/V/4+us/WVkdHsYvfvbCUhOZ7fTZZ5/h4uJsH7Gc1zMzjMrwqggar6Bzb3UgvMKsuaw3a1MkOcfFYoU//sPX+P3v/9Z6TVFZLEtGta2sJB+FACOQQ+mi+r6EIJ1Or199hrOzc/RPhnh+/RKnp+emzLLXDumDBial9Kqnk+3hvjRPoOlgXAxR5mZoWRdWSoT7pmdwn8isGOkppss1kMLE7wWQabRhOi2v43rK6bQvZUlF1DHePaCJJb+oaBotxyy+ACgO6Z6M+BB9i64lVI0Wt5VFYpqyzgiNcm2KEpV2ZjzNP/5oEZoF1+fxCbPxI8azMR4mDxhNJ9bvh2UhOlnNolxZso2OJzo/6Hiq1htzEuVUcJt1K5vCyFc6nvhTW5ZYPk2s1F77pG89lObFyowQWVlZGRM2b25dniM/G6JqNaweOMtHmNOS67DZIZ0tUd4/WZm9Yj03Zw8dT6vFGsnNA9bvP5pCmBNssKQKe5BdnaNxfY366RC1Z6fYtpu2n9vHEQo6am7ukd0y22llhpB2t4X6oI9tv4v09AS1fg95/wyL5cQyrfD0iPpsbWVBNnmGiorU5dAcRHQ8sawM951gik4+8q7q9j028yXW44VlStHpw1IUBUs8UGneBiMHy7UwQpjlKRaMTKXSWcvRqDeR5HUk7RZ6Z2dGi9YrixFn3AMCt9EYi7dvsXy4tawTllXMNkBSVChTlhtNTcCplAnHYCX3aMhgaGgtQZZnyClb1htr/sTGymUjx2IbDUJUrOp1LDYbizhhpA1/FrUE07LEpFpjga31elpFpZuKHrPCxA/EM72SULHxsqWzxwCD+H+71qrgHGSXyYcI2iQDdNa8IiWQIHmjv70wl9GU501g0wMq8WspWzz/fJ7JYZdJJRlKviFgqfMnwK7381n8Rx6giF5fOkAyV3LYxs9+E9FoKHDmDd2SGZLRWiP+zWdLwZbs8rJQPNg7szg3v18CJQdQE54U5B0jyQIvCmNSqa7gbDAQnR6af/qACO2baEJKkeau8crhckw72ksqXrpXe6b1tjGmf2mEVsSmAdpG2yLI+BOcJJ6fMmMpGC6EDUQ3ksGS1+L3WjvOP6w9DdOhlE1Q8MJ4eR1lMzN6JLc1Z+2h8e/Y98Ir94Zx2P9udShjK4znn8HPyO+kPPM+XzbOaK8KWXr78xcfoM/oeNLctM6eJqRgHeMzrZdXsrzhROvEOcigrj3gPTI6rdaLfckRraEcA5yLlJxjGcjnS9nSWPR8b0SQYcPWKpZU0Pk1Xh4dT1pXYVnN99gYo73VfkgZ0Z7p+/15dYFVonHNxc/BO8v0bDm5ZWTQuDU2zVNYvWQPwuRQLpPXlSuWGAv9F4xfRbxm5474ulYzA5+wkZ6lNdW7NVaOXevoeY2naT8/vlfn0eNE8ZjjZ4g/aB84Ryn7fm2940l0e0zjfLb4o86z9sBjWNGYx2kaFxVVHzmueYpWPXb37/c6Bq/hd4pM9Q5MPsdjQm9AC/w0BNlp/Dpve8MT+ylJtkajoGhRTuGgRwUjm/SZg0HPKNX4qOGNzQ7NYoPrdg+vL5+h02paOSXqGN1+HznL5DUb2LKnC7FIklsgEIgrCjpl+Lu0nk/EKbVaO8h/lldjAAoNU/UczU7bekZN7h/NMM/xkJfNWZY8nhn29bRAseh0snMRS9+IR4Hnl98z47uIWNocE5lhS2Y8GS3FXkZhj0Mgh+1LXkdz2MOajqdhDw2WH2c2f71l70IjyD4zxi0X5jDKWCpnubYeTbW7sfFYBsBV5cqcF7yWZehY+quWMPCHGeawNUvYq4nncl1YVQD7PZ+hWqyQxzJ4DISywLB1KGFF1YDrTNWg3R/g9Pk1hs+vcf3mDUZ5yiGiR0w4nWL+/Q9WZi+5f0LxOMJyRYdECPQxGR57MpqTv9qgXadwDMbB6B4J6xWDhYqqhoyOoesXqF1dYzcYIhv20WJ52ryGj998YyWsM/ZqnEwxu/mIyc0NqmJhuj9L6fFHJZVIm7Plwtae+lVtcILm6Rkw7GPV7qB9cYqzZ9RbgdHjk/UlZdWBp7cfsRqNUdsSdxTmvOzQUXgytMAt27O8Ydlzi6cHJOslluMJtvd3KBlkScc67Q0sIzdkSbtTbJIaKvZh5TP5j9VdmMFFnYv4lzrrehH2tGS/sST0eorlnkLmWGoYVjz7L0tdpqab7bGpOYbCD1cmsVJTNG6nlmlXb3WBehN5t4PuyQDLdh/NThfdk1Okg7ZlDe7mMyy++Q6TP/+A2t17VNT52IQ82ZgeYM/KcuRZjsVianqyxrfv7xTtPaZrxD7hLJ29s6aHGU7Ozu28L0+G5lharhnQWFgJQurJj6slZqyA0EwwYz9YGksbmdE6+QKzGSlXOq3eJ4E3Gocw+R5HuuAMzkCBpHkt2MH4I2wmOcLf7Jcrm4vNObYeEF8m9vPOJW8All3NYyvJHe0xefYeY+9CSS3T3agDxn7RHvdIhhi/KMtYQuoQECQMKz4umcAxyCDrxyN5I53gWO6ZjI8R93IwaL34HBlVvZzd02oMHJKR0xtghbFZMl/rrjWRDDXMEB1Peqe/RvuojDWuiXf2aP29QZv3yFEjI6xwj+QgxybdT78V8OSxqzCNZCzv8wZ64SvvEBQt7fciVn8SDtb3GpPeqzXxuopkrQ8q431+rBq/6EL4R/jBbDBRHz02unuMpuv3vCVifu4paUx6jDAj38d3i16FFbQ/yr7T3ol/eQzHd9K+qT7NpvdHxxPHwdKerKni921/mON/yHdFa3seFTPbjF5cRS3t3wG70IbyaZlnr8No/bXent50ZmlPIR4w+cfxxwok4dwl5sznjxyXXEvT7aJjSE5t6TM27xj0yP/L8aQAKd3HZ4j3ac+t5XUMcuF1dp7Tg1NM4/dOHJXq985F0YvW1fOD4/XXforv+X3m/9W2hM/3QVd7/BVli3QSnQvRZhEzxr1+4O0r3rYsB1ywP4W2BrTfWvZ7tAt524joSro4v1OfXOkcrPCsz2if5XPYgoS/zeneCOXUPY16/ZtYVPxI+gfnqCSFZjNU/LG9jpU29Ledsejf8DLL69I6l6Jb8TzJKQWO+md6Xi6+43/re9Gfxi06s737j//Jr3ZW05ZGWhndYskb3mhZHdHhowPnmQzBomeGvMdfx2cqooCD1+ZqglJG7JlRwfGOJzIOEaX6MxG8iFm3YmaWDqeMBiJ6Y5zO8WRm9TgfMg2CPTE/Eac/HCyNdlBcg8GCjie9f8tosGgYEzPVodDhllAXc/CpxCwXJubvN0yfidl74vIeTY1VhCMhzWtInD4iRIeXjMm+Y6+tTmjOqGdKoRUYECMQbWhdJUxpuCQz7PVO8PmXP8Ob11/i/JKOms9xdnYG2tkIFGkEe/fuPf7Nv/k/8Mevv7WIpsvLZ7i86uLy8tzSEVm+rk+jfDR8WYTaNnjWOXY6U7QeImLVKBXDEZGLkdcaNVOwqMBPp3P84au/x29/+zu8f/8erToZCtO6WcOTzp5QBm+9LszhRUB+enZhnurnz5/beJ89v8bZ6UVgSrsdGDFNRsISfaRhzovzVkkURidpzGq0HYRHKEPC78iQOH6uE5kR11iOJzPoR4Cm6GsxGe4Z+3zwH3/k8CKjUxkcOjwkFMQgdfYCIAmpuAZ0ohMqnOGgKCoj0AMaD1Yo6JnlZE6HamcRf6vZHPPpzDKHdrNHU6LK8QSzx3ssJiPMFlM8TB7xNH7CikYpOp6SDD2uCeuk00hSi71wisoyneq9DvJuy5xQnT4dnbER+nJnpTBYTvHk6hK1Yd+yevLNDlm5xSILmVCtQQ+1dtscMBUjLSigqdjXa1Y+L2f5kccxFqORGVs6vTaavQ5u//gdqnf32D4+IU85VtaD21lEYH51bqU/qEg2ry+Q9Tpg+YrtaILiww0WH+6wvnm03lN0UFrG1gmdVOdIT86Abgu7VhetPEU1GmPyxz+hev+ATl6zZ25aOcpTlhXJLFK0jHXrqWjS8URLwOy7b6059HZVmHGAij1LpDAriFGAjEFkxDldQMV2h9WmMkWOsY7kf+1OF8xhouNpcHFhtGuZTkw/rmVoMEr4YYzFu3dY3N8gSYMgrlVJiDBu5p84nkzAMXCAJfGsrEoNSZ4iq6XImRVXmBkC23bPHHVjRtJS+WQt+byGxWpt9MxMN2YqPqDAnNGHuxKrWmKOpzmDEMjTsxqWZcioOFYKDcSZk3C7z3gyORJLfZigDNLSzppAjoCIAJzOjoS9zia/J09RPyQPnMRn+ZuyVU4jyQHxKI5ZQFz/l/Oa94onK6tKPIV/czxKjxbgkLLC9ynYQLzUK0QCIabMJKFcHt+ne7xC4RUVyTeNn+8RaDoGlx6oeGWB92qvjNcyI9UB3CCbD3WipRAFeROyi6jM85m8lhk7+r9AtcChxi68onl54+2xoVl8TuNvNYLzgf94raK7JA+ZzSQ8oXF4JZGZviqlE8gt4KzwfPLdQ3Sa5L+nDzk/hGu80hgMxgyKCQpcKOl2MO5SdnrDh18fvoNzYpS2DN+iYYFORcPpc49v9uvEKOyoxJAeVBZWDhECV49rjulEBlntjdZwj/misUBgWThPuJLXS5n354Xfcz0UYKM999iV9zZbdZu/jDvCo3yPzpsUlWO68WeU18s4L3mqMyqs5J1Yh7MU+1G4rHlhLv6W00DzF/4SffL8CV+ID3gli9kg/ueYvv18DQ+2Qk9J8SzRHf/mWIh1xAO13nKWSw/wDgemFZO/7x0X8f9Gx5YJEuhf6+dpTOdIhi3yO54/fs59lXLo56e105pw3Oo75s8Xv5dTXrLC8wfhR6/QHvNQ8fO9rIlyyPMB8b5w9j+tlX+sT/kzoDnpDGo8nrd5ejzwlHCn6Jz76dfXnx/RkJcHknfcw4BFQ7Ca5EjAhtERwiCH6JgXXWpM5liIJUx0j+YgGtR+EMPntRSDZhOtXYJ2UeKq1cfL8wu0+i10mh102SeMBoA8s2CitNcyPMcAIgYfpnQ8sPRasUHGYKVNZZlIxS5mjbHMHrPm2eeIPS9ZWq9RtwwTYlebE0udcc7R0cQy5RmcsyxmOtmZjBHG7M3DtBlmETEAR/RLh1SdZSCjzApzDiU1bb1jXwQa+2u9NlaNOrKzIVpnZ+aMymjwppOrHhxPDAwrVkvLeErLCgl7uRYbNG8mmEwfsVxMkKY75DS8M9O1AnIrC92w0oTW34lOsmaO1DKYA/9ndYLVdIpyMbfsduoLdHZMZmMs10ss6NQh1GL553JrTpbB+Tn61xfmeFr2W1aaeUALy9MjJt98i+rDDbKnMVYPT1gVodS6zj/xqdaIdFmvxb/NORWcmOacsIScLXaNnjlp0otnSC4ukZydIxuwakETWZ7j9ocfrbdTfV0iXy4xef8B9z98j2I+tXKLjW0o+WWBUOzHxWz+LFShMNx48QydyzNsOz2sWg0rIXj2jMGPleE70gTLEn785ntU05mVE2dvU2bnDE7Z1zVDwxxPLesDQccTM56S5QKzpwdko4k59tKKAWPMYMvQ6A2QdtsokwwMjLQUKisjTMPj1oLomCW1YaACS8cxi4lG9pSOp9i8nc5ayxRkQ4TwY/wj9guxv7c7u584em9HCLE7IfDCDJihKkpike0NsHVCuYPt85B9cAd9C55pndJBNwSaNSxHI6y+e4vy9h6Lt99ZjwtWQmCpPXOWRseTMp7o9BVfVnaXYVXahsxwGJyPaVYzx1zWbmN4eY7hyRnm/Y4Fo7EfGwPsZvdPGD0+Wg+ygn222nVMSae7DZbJFutkG3qKxXK7zTzo9Hv6i/Yf8X/b42gAF+8y42sMgGOpPeEhjpn3yYZF/kjHiAK9rFcV989sByEwhaWGiSPk3Oe1er5kgtbG4yx9Rt67D15I1Pbh03EIb2hftdfCkce2Ec/vFaB6bIPSNcJ2HmNI3xLuPcamkl28TmP3mOZYXuvdeifXWVib/FP36j6PDUXvkmVaU50HPUtj5XoKV/nnaU5edvI6GWblRJDuIl1LOpMwAMcm/CSZ6fGQ5qi9EXYVtvC2VNNfWMUllv2SjBe+EB/18lkYQphTtknOS/hzL4Nc6XGtj77T/OjY8Q4Hvdu/x9OtxyFaZ9ntDgH8h55Gfg9Ev8f4SXvpdYBPxhd7MNq7I6/hfJioQGyg+z0diV586X1/DrXmKrWu/dnjWGG57FBdwNOxzpzwlF9/2YEDrZKPu6ys3aHco+W3puEs7McT7Y6ia783uk542f6OGbAem/sRj9V6AAAgAElEQVRz63FdjRVoSCeUSdEBS7utXxfROecQdIIQbMPnKEBK9O557vEZPj6nnifo/ybfom6gPfTXGX/ZHOz3/M6/2/Sz3SGDiN9rjzQPXs9x65zwmdQXTDduNLAqlvuKVJqnzpbo3o9X63z4LOihvFc2ddqEhOM3LPUbbVUag3gtP6dN2PMT7Zeci43aoXSueK1kjK1dxLbS9zkuTwuq5uDPod9v2jd0Vo5xu9+f4++0Xwxs0vM4du1B8vMvf7bbp+vFps42uDxEetBxwx8xZi26DiLBg5i5iESeSS6ODpkW9zj6wBhENKgypcg2JGY8maGEkWTxkDNbScBUB5ul9jwjFePTewmqPHM5LrXHg7m/NnoOPUExikXedyphAey5vhQxdd0zSwkVm0ssPyVww8/keLLauo6peKYtxipvqzZWY/PCTER8LCDsHhehR4LjPzEmcwiyFnlMBRcz8I4Kga1jgcPPLZo3D6UEh8Nz/PwXv8TVs5fW6+lnX/7CohTn05WV4+O13333I37/7/7WSt11Ol28ePECF886+Oyz1+bYCeU4VIZouzeayXhkNTNd80BjNLE0JOd6DA4MBLAsB50gC5bSK/Dj9z/g3/7b/xNfffWVRZE1GqGvEWupsom4GYtZdi3LcX31EufXl+YQo9OJ43394qUZZxipzmd+++2fjDkw64jv4zzevHljBjhjBCqlw+yMRYiu7nR6Rkd0OJ2fX9r54vr46CDOk+dIgk/AVTSic/jw8PCJ40lpnYo8pxNBjEwGNgM0sW6t9pwKiJgZ5eAesBw1J/cMiv/PckbWry3ic7sureweM56otNPxlCwmqNYrU0Kn9/dYMJJyPsbjfITxbGrlTxidSoNDN8nM8cQeT+x9xVr1dB4Vu8rq1DeocDYb1pvIGhozuqyAOV4YHXL28hpJr40RIwqWG6SrEslZiNjIs8DH9hFjjNxjhlY9Q7tWR32bYLtYmJJogKWZW+3z5ft7rN99RDKeWWSnNYRmE2s23j3tIxv0UDKy9uQE7fMzK/Gxun/E5uYe6XyOcrwwgwEdeM0BIyQH2J2cIDk/RW0wANodnHRbliX1/vd/i9kfv0OXNHJygm0zBwZt64HE6B02zjXQQJ7CEqPVFuX0ybLLNixJWYba7yUVJ5aeYC8ERj0gtfITbG49LzdYk6eSFzAzptUyxxNaTXM8kdbleKJBocFop6cRyo83FslZbYOiRQU4WVZW9sZnPJmQYnRxdDwljKuMwsv6RlUJ0ryJdHCCXb+NsjMM/DmW52Nvtdt3HzCfTE1xXrZrmBXF3vHE+FlmQNk9rD8do5Mln6Q8ik/SZEPHm/ipHE8mMywrJNT35Y8c8F458bVvlQHiFU+CCr1LYNwDBfFPPp//V6SKrtX3HtgqqpA8hHxB/Zx8rxg+j/vAa3xzXjuTMRCCz/Qy2CssAgZ0PPH5nLMUZI5J4IQgVM8TeOFvKWBSyj0g9P8XX9b8pHjxN/dATi8+h04Ivjs8P8gqKVf83DueBGJYRlLyVHJc7+RvzkugXWvuaUTj8eDRj5+GVfFeXivH0x5ApcHIoHdq/fUZezwxgEL8lhmmokVlK0khPFZKRYfHY/sUnyQWUMFxhYiqEGVqsi9jic6D4UQGAuEFvrfeaP1FVo8iJBVtdszzJTNsrtEYy/fJACNswD3v0LnunCq6V3iGio0H/R702hxo0HRlYriuctaq/4/OFn9LkZcsNaNtjK70yo/wE0vh8P+iZ9KSnM8ewEvp0PhFSwL7wnzCoqIZ7ziU0vPpenxaKvpYORZu1nmREqA90bkSHhb9iZZkDP+p86kx65yQlxA/qFwP6YDYRkFKfAcdT1wr9WOSkiZF2ONgOyPMunPGZitvrUABltiOeyZe5fmissWUcS/64nNlxCDNC58LY4s3+PlJ2dY6ah85F/GH47Or+8WT/N5rn+X405nSfgmnkg687nRMA8TI0oH0HtGHcJp4GL+XkUkYXsqspxN/Xr1uI3wnbMm1EPaXzOJzdAYCrR1KzuoM6Kzwb+qHhqmczJAeorPos6j0bD6D+8nfNM7SSTRsNdGl42ld4Sxv4LzVQ/uij0a9jl6zixYN/M06qnYTu04LSSNH5+I8lNNhP5zF2hwQmC+xW60tQyTJQ883OpyIG+lwInaQ88lmqOAVluRmkMFqHXh0uUEVDQPEbxyrnWsXhLAsmGm0sTFYGTNW+aDemibm2Cr2GZ8HPkQIJzrMWIq128KCGfZnJ+Z4YvlgOgCM3uhoY2UFjpkBceuVZfgwMGhXblB/y/LVj1gXc7RbdbRjs+3VnHysQo2lC9stZOTDLLtWr1l2jpWoIV9cbTCbjrEYj+3Zu7IEs0AXC1ZBWWG5ZR+gLfJdZsFdaa2O9nCIwbNzPH/9CrvrE7SyGrrUvx6eMP/+e1Q3IVBr/TjCevup4ZiYbo89aDiqgqwKtZgDJiC0ozPSzkp7aH2HcHaB5NkFWi9fIh8OrV8V97RgxYePt9iSL01nGL9/j9H7d+a4IY616gC1YOxfMxsuTdDpDcxxxD0eN3L0z58h6fWwYxbc+YkFnIX8KzrwKpTzOT7++XtspsxcCuXB2P+VlReqeoZmqxOchVnNeqKyrDgWc0zu75FNJtYrartamm5gOjj7ZrLsaOxVahlBtTQYTXfAZr2yYEnu9zZG3LPJlp1l4t1tZVlO5O3krRyjMIUCFY2PkrtmKXI6c2J5MuoM4rEMeq1oZGSfaovBa1iEO0tYc3wDlt07PUWTfVTp9O2yB1kLy/EYsx/eIZvMsbj7ADYwoOOJOjSfbwbThEGL/M2H/2XGk42XOM+CgkNpPpJGldVR7/fQvTzH4PwUZf8Uq12BFXsWjacYvb/Bw+0d5tvS9KNJskHJQOA8xTrZYV4Vpi9Z+U46NqPeJ34t/ise6AO/+J3wOe+1ktcRnwiDiG/pe9IgPwuYKWb/bAPeM+wSe0jS2Ej+S7npcbbGJXnt5Qc/03j4fmJ1sz9Fmxf5p8qkSnaJjwtTid8KJ4h3H2Myj42FJaSb6LeMnt6mJ0xp43M4mP8X/9d5P8aRXr5KXkoW7mWmq250fD/HTPuIN2jKlih86XtEap8UKKOAeK2NsKY33HvZa+9je4R9j9ZDGWPNUefMz9k7fDyWlww4xnhaZ5P/9UMP+mOcwnepP6bu0Rilq3G82pefcoB5x5cfm86Jx497HhID54SdPGb9qT2WPqF1F20ItwsjKahIeJy4QbqM7F6yZQmLMTBArVSM5tmfOhq4yV8YEOJpXWMVvVnJUlcq3GNHw4wMqN6XvgtZWqIXw0dRZoVzGQKoNDbNQ2MWbWqPwr6Qd4Z7bGwIOCH8UHYFm7Pu5X7pjPBztcLw50c4WEFX+lvP0fhkGzjwwBBEyWBBvseqBaxisOfRGugsEWPIXvGJw0NJJJpXtN2Lz2kM4i1aI+lq2jPpb8d7uF/jGFjv10V8JdBnOKP+R3tov5NgR9Ga8x7Oh2vCz5frEFzsz5dff9Gl5iUbNNc+jD3IbdIxn6cMVtHQck5bc3D4eR1SwcOqBuHHL17N38vZ0p7rx6c1M9tKlP3iB3yO+BzHqn5jWl+/VvaeWJ74+HtdZ2ckjv14jHa+I7Y+3oPks9dvdna4Yy8Dc/YkofmsDdJqRQfQLUOQDgEnSxDvJ3I8Mf4tA4o2iZ9JgEuBtO+iwYzP3DPjKmRjGOCPtQKlvPI5lpbuetDo/xKwXHgxJmMOrl65NZx1jEUC5XDwLanApS6GRVaPJ86/0WzZ2HT4JPCPjR1+7lIwTSg4xqj36l4petpQEabG6d/Ja7xhac+gt4eIan84bOyNBhar5d4bq8PrGZP23AMTgVyOh44ngio6nv7ql7/Cs8sX1uvpl7/4tRH1dDyz0nLTyRxv374zp9O7tx/MsXN1dY3f/Ke/wGDQ22f/UGbIkEDQpogTGUaPaZE41wMPAcr9YU535ngiQKPj6fH+wUrt/e53v8PkaYROhwpwiEyiEGC9VTLbweAMv/rlf4TTq3N02m0rBXh9fY1BN6TuMyvj5sNH/P3X/8F6FNAAQyMCe1UxQ4q9cswxwiiueDgn46l9xu8oVMzxdHll30vAygMtY0s7NkfVefA0wP1nphWdXlwXPpf3e3BLYC96OThQYzaT62/DPWXmlwxIzFAxZrY59DOT0Pa/mYrKjKeK5T9Ya50NkFlXlE6R9QrLhxtrYjx/vMf8/mFfam+ymGBRLE2p5hloVkAPKZqsk52m6DQCk05XBZZMt2c04unQlGjVYzXQRN80GWzeQPfyAttOA7PFApiXqJc7ZBcNGxubMm8WK3NocA2ZfURHNnsuUelik1s6zkorObqxaMq0kaM2X2Px/XvsxmM08ozeA2BRomIkUrtpvZESNsVl36huCw1G2d49YPb2A6rpBO08ZOmxbCSb9WanAyQX58D5GXYsjdjro8HMpId7jL76eyz/9D3qy405vXbN3BxzdJzYv1iMxNZ/w5BZ9oJieZXSHGLMfLBo0Sy17CY6PacWUcmyNBnKBFhSoaLjif2xmPFHw0ZWM6MEnV0qtZexzGaWokmH4uMT8PiIaj7BqqSgTNBgD7TNDiXXkrKDfQVi9oN6PFk/D0bfMrAdFdKKikINtU4Pu7NT7IY9JL2LkPFkZS5LjO8fcfvhI2YPTzavTS+3jKdxucIUFRYJywfuzJHGeVUx3tPzJ/E5A1w/4XiSLKPjiRHOnt+L9/nnHfNW8T/xWClJ5pCL0eEeSHh+6p0MvI/AwjuqTL5EfiG5quh+Kw0Tm3wKvPOdNA5zTIo40vnkc8hHBGI8iBNQVSlT8U0pnXq+MlbET6WU6VnHioDmegzkBH4FkCQPrbJKNAwZoCsPwJ7P3sbACT6XZQlsfDQ6xCirVrsbSzMeIk81b4FAv79S9DVOzSM8/9PoHrsv4gMBJ/FfGRY4FvFXvteCBWJwB5VCGnIYdCcgSge/HGUEpdYEPtZel1LLd/D/FqntShNq7TSvQMcpHh9H+xKrLFG5xxfsrxZrNHu69srVugg9oPZnIkZ5ci5qLO1Bp87WXhGI+EI4T8qj6IR97bxi5+nDFOssgGbRvcbi94LfKbOO6ygFlnJOQVNaXxnnOU5lG0ph93MUZiOw5veUKRy7NxJI+fB41ytO/D/H4pV70bXWR7QguuFvZSyGc/qXirHHe94w4MG+aNpjb9GFN46EniBSZGNvO5d9I6ME11J9NbgWPkqV+EI8SX0mQ7RjoH0+n5+Tl/E6C6iKCjIN9yyJtVfWYoSo8UxmVkUDHddE9CaDhmhf7xZNSGmT8qugHekewqxeqeX/5YzkPvPHHK8xg+p4jfS3dA8+U+PSHnuFXnum354Hi3fujcMuwM1n1Qm/+32WbBC9ylkjI5J4xF5fOlLwKTtUTklnkvdoj1hyWvLB9Lmoa2nNWQpSxk9PV+JPlhES+5lwbDoT/M33qMG9dBqdc35vc7Ey2GvLrh602ugjRb9KcJrmlgVfNLZo5w106mxo3QAYjDTooXl5jsZpH7XzIerk28xyWhdosETZYontYm2ZOlYqL9IccQlPAjGSeAGxBx1PRjvsFUV8NF+EOZG3rWKvg7ix/F70R2cZs8uJdekQUD/iNfk5s6poBPPNmXfBaR4MbcEwzR7JxI1LlpM+P0Hj9BQVjT6NUA2BDg26yWxfyuB4Yrk9C34qNmh9GGE2H4fy0PUUNQZtEuvGUsVMfSIeBM9Zu41GL/QjIj5k+TKWrGZ5wflkbEFX68Ucq8XUgpkoOwrix3JnDiy+j+vZHPTQuzjFi89eA1x/lnxbLrF7GqO6e0B5e4vl/QMqZv9Q/kSMZjQV+w3Z2SWWKYPjaR8QRKwaK5oQz5a9AU6evwbOTi3jafD6DbLBwHolcX3zqsTduw8oH5+wm0wwfvsOs9sbc87tOHdmerHsYqOBvNkyvJg3mlZmkUa++9oWveEJ8l7fsHyj17M9I19umONwY32F6PBYPU2sbyzPEUs+svdR1QSa7a71xE6ZDTVjsNnYytGNeLZYRnS9QrVeWo9TC0LJ6kisBUCCio4jzte8P8FAtmUgJEsp0rmYpfu+eEazpCtWWUHCCtaoaNyKFStsfSNesWsZHMZMPxdRT1rdYxieG+JyrsQ2MQcVsRhVC6uGQN2k20WvN8AGGVZ5iubZANtqg+WHj6GHLTNgrQLMGuVmaWchlM5jGXoG/rC9wYE7cq7CAGZNYcagOWpYlheo8gby0wGapyfonp8hGZ6hIOYvC9MfH99+sD7Ns2qFsp7iw2wC66NGx2qeYV6uTVcSVpIsEL4THxK+1+fi7cITwpAMhhIvFE/fYx9mRbeD/Sf8hAAkOoj0PGXni7eLh4oPhGDbgDuFvbU/fAYxjGQpxxLwatARAj4+9PuWnOFIvB1KBnFhfi+jeL+Xp8c2sE9sVTHoR3JXMlTyULxdjgQ5HLTf/rfGIBnvbYvCU2Y4jRk/vN5jT/5f9gmORzjGO2d4jbLeFTzD6xTIR31Kcl5rL3oQJvVrrPXze0X5KvumdCY+U/PiZ8Ku0jU0do8JtQcemxvdOceGxsj7+U7+Uw/JY1yqMUgmex1Fc+ZnWnfRgaftcDw/LbXLz0RPXnfS2dC+6h0e23s9QHvGZ2kNFaQlI73wvT+z0rWFkSyjJ/IUO1sxyCnIlNAL22MPv782tpjk8FNnxMYby/Bqrt55ZzRH3z7ldDy/Hv+LFoUd/R5ondjegzquzqwcT2H9guPJY1ficv4Ik9HH7tdV+yjcqGBa0S6/F78RDzI9zByUwcElu6vNLwaDit94LBvuC4Gdx+fG07hoQ3sm2vDnRPxKPMTbWDTe47UVf/DY3OsKfBaDVcU79FvnyPSD6NjVmLTP0qWIfxTwqzN6zDPF2zUfyRaNRRid4yTP4fXk6/YOmuksaCHY7/XDa7nXLEcs2zCfq2v2+7A69MDT+vgzp8QX8V7ti/iFqv1Ip9a55DPM6R5tLZIDfi89//J7up+Ebeah96vfm+TF9fOdKZAxwtjX/LfDwMgVZV/ECGSviAsseYbliU6bJeIQ4WuD/SbS8cTnWG8QNaRiFEysh60eTz51m2DfM01PZHwWU0XleDJB5Qx7ijDyB8IfYn5OZ8Vh0YORgNTC+ZjSGsfnBaiEle7zBC8v+J7hF0F59wLHCwYZNniNnndsqDlmaPpehO2fL2eVBNd8ubD3K5LbHyL+X9H9x0St/SZjosGApfZ+8at/gufXr3H1/AX+6ue/MkdMaNDLcntzM5A93I+s5xPBGbODfvGrz/bl3gLzDeVlzBvPVPpYBooHVkL0YMRjj55QBkTChWuvudj+lcEpQuE2my0wHU/w1Vd/wG9/+1s83t1jt2MqZehFIQNUo97BxfkVvvjiZ+ieDq1X1etXL8www8weCvuPH97jhx9+wL//6v/bl59huUA6qOgAOj8/t3+oBQMNf+igajXb9jyCczqeGH3H8Urhl/daTiKmCnPsYuycp5gDr2EEMp/Lz/heedX5m/tHRcXOVCwnJCEj+uPnMjgEZ1ekRxY5p4EqRsiJhiT494KMSjFLt7ER7nxppfYYIUlAsF4uUC0mWE2moTnv6BGjh3vcP91ispiipFuFSusWaG0TdNOQ8cRSe5ZtwxTYdYkV02nrOdp0UPa66LU7ocQLy8ZtSyt9xyhFZhNt2XSYeG25QRd1rJprq1+P2QrF0xSz0djSb9krigpLkoUeEGxK3ajlpszSIMZoVTp/2C9g8u2P2Dw+goEJHGudZebyHCs6opo5BpeXqGgkTlK0Ww1UjxPcf/MN1k+PyOttdDstU3w3BMinA7TevELt6hlK9lUanmFbrlA+PaL88UdU373D9n4U+gWwbEosscesL9Yutwg7KpLMetrtMFpMbI/snNIowgXNs1CCLssw29KAAMsMopLK/EM6nkrrkJyassZyL8x4qne7oVxjLQMdTyyD0d6UWN/cIRlPkFcFiirQIumS9fNZtlDjkePJDI1UplnvhY6ndIdtwpIfNdRpCBqcoDofYnPSR9o+MyWX9FWs1pg+jTC6vcPs7tHKwIx2K7CTDeu5j7cllszcSlJzwlFWJa4HjwS+hKoJxt3Wyo1IRgjIG1iMGU8S7FJ4BDrk9BYYEjhShLfKVEjhkNNBvNorQRLGx8BeqdTKbJWjSAZ2gnG+jwBSPFCRSnqWDKqSqTqb4uX6WwDOg4diHXi8gI/Ot2QWFWfOwyvMWmc9/3hu4sX87aMKxbuklHPc5L1hfCG7ydYsBo4FuRxkAK9p0hlLI/dqHngbz2mMaD8GpZKVUgok4z0A88qC+KtoR3tnRsWj+tK8RsZagnSBZNGB0XIRHEzWnDr2WeJY6HjifgajPXnzIUPpECUV8IXqeQe5eAgGEjYKiucE4/F0v4frdSgRYFin4hEPUXqan+avv+l44o9oX3tk67xcRkNHxD1xo7W/Usx4r3CNSu3JqM9U/WNs6NddRhrRnxQcyXTRFtdSYFznwYB5lK3CKVx3NcumbOQa+fnrDGjPuD7CW9o/T5/iAV5hE0YUTelsaJ5eOZMzi9/xOinafEY448Hx7ccgfsNrOC/OUfjyk7WLDjvR7DG2tjPieqAe40zREd/NfVPgisr8ip/c3YUenVwfBYppHKIdvos4UOdS+5nQoNkMDlTjW3kwuBsPiY4nXmvR5TE7SNeKb0nB8ThXOol0EZ1/nXfRuX+maFRONSne4oe6x+Nv/l8Y/JgWuH7CWZIZx0YwnSte6x04Gqd4G98tBd6fRY6RfID3K7vKG1P9eT5WCo/PvWSgx3DqISWaF6/htXx3q3Xo8cr3al95vUVvrkKPOuPFkb7liPLj1Ge8R/toexgzXBlo1MlytDdbXKQ1XOZttHYpppijlbfQSomRd9iwfNyzc5z//AucvXqBp/oW7AOcsrTepkKz2mG3XFv5NRqdaruALexMxTK7xEVBFyR+yCxgxuiHqh0NAOx7xHK2lsV/MGLL6WS8M95D/KQy04xSVAQ2sRqzTVgRQPRr68Gelhs6+2M52bSOrN/Gig26L04sm4eOp2Yr9GulfmO6Afs4WSBPid2qwIYlwooSvYcF5osJ5otxzF6hQkqjdM0yWLYZHV1bM8Yzi6XVCz2J2OdzOlugN+gbD+I+lqsZVrMpFpMpynVwIiyWM8OidcrkiDNZ6rp7foLnbz6zjPysYintMTCZorUqsLi7xfTmo5XY3qiHrBwesXS4emtynUye0KHCUnvRcMgACp6NVf8EV198ieTsArvhKQavXmPXahq+tUAfVBh/vEE5nqJ6erIye/PHB+TxvVV/YDi01e5gcHJmdg72Od0hBF6uB7k5jup0HrVayOk8tSxmthnITffYzlcoRlNMbx8siM6S7Zt1dLpdVN0EDH5hZl2KzLKbNuMZtvMpxh8/AE9j7Ko1dusVkqow3GznFHkoQdroWEWHkqXqqKsloS8DnU7UWzkOw6+kVVZcYXDXdmd9cE03NEdHpG9VQxA+YdAjaT4aNo2vuX5lGc9twhJ+uZ0Vho/VGCzJyjfUy+o5Gmkd/f4QWaOFdSO3Pk8pw8hGE+wmc3Mu0nlUlisU5SIamhhoAHN+0vGk8nom56ITymSW9UzbMJkLeS2U+Ns1W2icnyEd9NAaDpGcXGKXBT1+8fCIycc7TJ8e8bScY7ot8H49te/TVsPO8qoKEfqmk1APZRnzaBj1vFn4VrLT+IELAOU9lHm+FLCu3WNjZvXUD+Wm97026ViMGFCOJ6/XS9/gc44dTx6zc7zCUfx8xfLjFgARcIRwwjE+9LYoj1W8UVX3SPeXzBO2k3z1AT+ck+nKMahA6+HH7GWosJZ/tl/3PUaI8oN/m1M3OlUsUCJmpHjdztvBaF+S7DnGRt4uZEbm6CCQ40k44BM8G/uj7u0bETsfj1uYTfYp7YeCWvi9BR7HXi4av3CC6G1vB3Tv8WsYzv2hR/Hx/xVMYjLJBXBpvPpcc9de6HuPAWWD8jhSjid/drTf/pl7/foow0V6rPAvx+/v5zMsQM+VPub30qW9bVf4VfO0daoCbxSmMXtJ7DlG5qlSe3ZY3I8wAeWNMKQ/E9JFfalq7bmwptGbqyh0jBu9Xqj1094Km9HxxAxG/hjuS0KQVtgXC5vd2+/4PuGnfRBRHux8OhN7vSaeKT5HOpLOh+wY0kW4diFoNQT4Uf6J91jVDFci2tsBQkWCUOrN80aPwbXkWm/NX597etQe8jPNSeum54v+OXZzJrNEcXy/zqDoI6xJWNtj3WevU1lgSuCl8lHwfr7fqgEkIZCO9+s6zUHvFU/k3zo7vIY6DXsYkycI+6sSlfRZBpko+E28QTzbZEYtBH5J/5eDiM/nda1aqDgmetK6ai2tb6TLUPTrzzlJLmk95ETXdww8Fk15utd+SKaIh3pd1nhPrBSg86Qzllycne9KZ1yR4ykAc/ZaCYZ9MQIJBxPusSyeZzp+4l6Y834JWTFbMhwtugmpWPaC0S3aQIIsbQSzlWzBCXziYrPHk/4v5i7CEwBRQ2MTRNEzbQTMsh8xGksLowMsQqXD5LDgsUwAQWmMGrx7etqnYv7kgYugT8Qsbz7vt8MVm3Pr3mMjiRRDKf1iIv5dnjlLYBpop8NiGwSgDJvB4BWiEbkPqkEuY4mMmF7JlGGJh4XPl0HMDlMVmFWnM7BSe+zxdHl1jS8+/zmGwyElQzC2LKnMlXh6nOLu7h5sivb5558jSYNyyzEF59BkH8HP/gtkHPQ40yiiiH4dFmN8jUNzNdGM5sZnjqYji+TidzTQzSZT/PGPfzbH0/3NLZbLJ3N2MeOJ4+SY6Tx7fv0KFxfXqHeb+OUvf4kXL65RbTaYjsb4+P4D/vinr/Hu3Tv84Q//fp+WyTJlHCcdbhcXF+ZgojGfvZ04FhqZ+72BZURxHQnoG62OGfs5PnrBJVxI5yYQi9IAMD/XudUFUysAACAASURBVJFhguvPaGQ+l3usLCsZRXk/nQcC1B40imGEsh+B0YfMitBjys4ZnR0Mf3M1ssWcJYCKDV0ZzCxJTEGl44ljpiI7n06QlkssRmOre15Ox3i8u8WH23fmeNpmwTlBZ04HGXpZ6PHERrx1Npqu19FCisV6FaLY8po56y7PztFqNi3DalIStOQYXpxZ6bqyza5EKbbjJbq7DIt8ZRGLu+kSxf0Yk8fHEC3WaVpPoR2SUNefGWPdnjWdpgSm04dK2MX5GZ7+9B0Wt7cWl5hvgSbdeTT6pkBn2EdneGKZOLssw0m3j4J9t777HulqbUqcrVk9x46R1szaevkCnTevQ4Rrs4NNtcZmMkL59i2qP/+I4u0NVuNZUDo6Law3pSlUVAbNSRMzyky7y5nxxR4JtWC8ozOmXrN+UFm9gSKtsFyXoeQeDUNpDUsaseh8olOxVUej0zXHExVvri+dfjUaRhOgWawxf/cBtfEUrRqV4BChaiVMNgly9keyMOLQYNv4aiybxwCC+i5DReN3Fkp/NVot7AYn2JyfYDVooz18sU81Xs5nmD2OMLm5x/j+HvPRBHeLka31Kt1ZxhMdT1WaYcmGw6sC3cHwk6g/b6w0ns7GzC6d3iu+3Gc2JhfIEZ17EMUz5sud8twIqKoMn4Stf7d4Mq89VhYka8SvBAilBEhxVA+4wBdn+0w/KVHeIC0Duwy/HKfGLuCwF/oxS8FAaVFZlhvHxHfwOYqq4rPYMFrKlXcw6PmSEwI0x0qc+JYAMK+XsZb8zpdPVcSoV/bZvFQlDtWDbzaf2J5z/eeLldEs/6914nzFp7SWkm8HUB+CPaSc+r3XWO3eCJykRGsvBd4bzRBYoPdoLzVvOvYs2y+WF6NjX9mslDs8wip3pcAKvp/jV8kzAVI5pjRW/v327Q9YLEJWQ8ikCvtpsp1OxTg+4TX+ltJiciQ7OGb4XhnnOX4Zi4/pW6DXxpkGA7SUecoyjoN/c1/k2BGGOj4jxAUWYHAUvaszorI0pBXeS9nKcfEfnSXCS3L0cQ35Xs6DWcmUicJyx7QZNJLgPOD9crRJtvG31sRkhlNw9F6dFWFUGU24Z1wHfs/fcoBIoeGz+B3xjlfsJHuFaX25EdGcVySEybwiwHXi/XZuo+NJytfxObBxY4cODbMxY5rrynXm/Ik/Wc5XihLXiedM55jYY48XosIsPsN3TcdT1Cmr43ioKO7Xl5F+0dnM76VjkA8FpTZcK0yu+/x67fUElVeJZae0P6J7rY/oT4qrdAbxMe2jzpiydnSd8LMMTFyLf2z+2gfOS//neMRLxIuExWSQ0TzFh0jPUmRN9sYyHrxP79e8vNKttdF5l1Ip2uK14sWib51DyaJGI/CHn1I+7Z3MvIgOKb5HPEO0KoXeK7bSEU2H2u4sI6Ndz5Hz//MFLtI6rhtdNLcJisbGnEe1bWoGamY8ta8vcfKzzzB8foXVWdtK3NU2lfWQrG925nRiXx6mUNSrQxlU4gDyEzoXOB7yFAYsMeDIaIoOG85pFyKKiWF3RTj3Rr/Ud8jzYp8dcxrWc9MgmYFu/T2JgZhhZPpsik3Csi2h6oDRM7NQI43S+VTPW6HHU7Nhjqes37cApXanH+TwNrFAzBAQBnMQMJunXAbHU+N2YgFei+UIZbEM77co0wwZe8Jk5SE4j2OqNVGjI9P6cCZ4jPyH2v62LFAs6Hia2POJ6WaTkTniGuwXyJLYzIZk8NfZCa7fvELSbWJXFljePSJbLNBPUizv7/D44Z1lnLEsPdfJ+B8bZWdsWH7I/Kq3W8HhYg6U4HiiTDR+vikxrrfw5pe/Rn75DNvBCXovXmLLvstlESKRyzVGt/coRiMsbm9w8+03KGdTdLmeCVBcnFs2DQPWhqeXFmT1OGKW2NKCz7KLlpU1rNWbyGrNaOBJkaVbMPbOKg7Ml1a2e/ThFvNH9tJKDWO3WGZ5UEer07Oy1TQabrgv0wV2ixkeP37E4ocfkexYFnGNzPo8hTPDvaejAq2u6UDM4GIWPw1dXKtiubQ1aOa1UCqaBrQ0Op4YEJpkVl2B3TiIYYU7aGjSuafeS51JjicZgoRhmGecYYMG+VMVHICNehO7WmrOLuou9ZLleProsSdtv4t5EuRaxkyPdWkOyZ1hmoU5ngJeorN0h3JNx9nOxi5ep8y2YDtKsaZzhw7Nehsl+5u02qizxxYxXZ+ZjS+wZRWUTWm9pVi+cTmd4W76iIfF1BzPdA6yvB73SvjFzvR2iyVCtRzxIY9X9Zn4rgye/JxrT9nGPZXdSg4jy9SMeIVzE+bmfhreR9D5SPeDYc9wtfChniFe7Pmk+L1khPgO+QD5/Hy+RF5j/9ZQPpTXSa7zfV4HEP78//l6zyZJtiNL7ERkRmpdsvUTwGCwJGjL304jPyxtbfhpCdCwMzsDcnYhHt7rfl3dpSu1iMzIoB2/92R55zSmzdqyKivEFX7dj2tvjJUM8jYejxv0PhlJJZfEu/g+YiT+kw2G733Gsyo5+NxLRc/3YxUe03iELRTYwb/L1sOsTMlwrRnX9aArbUMAmnCNdDO9Q3sjmaO95f2ykxzLdL9HsplIrkrP0boLt2g/FMQnOW22r4gRpD9pPmafiWW+hGmO9SgF9ntMxZ9577HTy+MMjpfvIw3LaO1thlof4Uc90++9rXcMFBCdHtOo8Jl4vKdd3sNniGbk6PNBRuThlMOan86J7KVy3mm9xbu03hbYzt530Vkpx5PNL1aU0lyF06QHGE1G+5h4psf4HIslLjjHjtZBdP01x5N0So3xGN8f+G8stcdydfxn+3fkeGIWqex+GqOeZ2u/CbJVOoF0M82ZeNuCaCK/EM7T2eNekAZDybV4vmN5UKNbPJdE1hnmvdKL2J9K+tsxTtde6j5/dnQeNY6/tf4eC4u3c51Er3I6+nmLN9vZj3qB8LHk5IFeqyGYjvfIrq1zyrMjx5Pe5/mIeDztwsSUOsuiM65fvRZK+pqN0Wy+PdsvngkrA7oJbQ7Ep/Uzx8QxN9uhT7HOs+dNXFdiY9mYRCf+DFP/07P1d+kDonXJDfF16d52pmrhfk9jol+dda9Xe7lk44ulUL1stT3tdHqlJsWBiMHq4Wxy6oWjP0RiDiLyY6bs/65r9A69R0LwAJzcIefz1MOC13HAWjwtpojxWKEWs5VH/MB8Yj1FU6ZimUAdJClHUrSMcF2ZAGZc2WJXw2E0ItmGQ6+Dr808CJI0KBwGJll3nHOIB1fMS86krymoMlhwTDJQeSegCFF7yPdKkNrzYsS4EUGMNBUR8R4qNdprHRgdLhGUDq3WRUySz6MjhxFfjFB7+/YbK7f36tUb/OL7v0O3P0A1qR3SCglG6SjhtVSmefBqjVB/erGY4Wn8aNk7rC9O96KlQm9zDE5GESQ0cHZ+iWYz9E+iY1TGVTEBjpn38ZkEfGSmNs/tDospy0hsMH54xH/7b/+C3//+9wCWYNYXSirhdTQ7bbx+9Ra/+tWvcX55gXfv3uB0dGKOKT6v3O3w1x//gt/97v/G1c8fkW9D7WatCZlX6N0UMp72oY5YLOXTMCXl22+/A7OjGG3ONaCRJ0Q2hwNO5ZT/jGEx42QTm/1VQv1aOhk4TzKkzXyJ+XIRjFydNk5OT60cnRkBGB1p4D9EdFKBNENbNaRpK+JeZ4/MkCBATC8Y3nYoGPUXjaGteu05Sov5gwl7oDAThiUT+L/AbrXCZsroyTk2MyquG1SLAo83n3D18wdMxw/mELT+MfWGZRuxbFuTWVvVGjp8BzMtKfhZXoDKWsAIoQdFtxnKye22qGdNcyzUex0ML85s3lRMGmnVFOUEpWXOzB8esJ5OrQ8S31umJerNBvbrElVGziclcgJeKjztjmU7mVG8XcP+9gnF1Y01F2bmDh00rBtvJSJejKxc367ZQOvizCIhpz9/QvHXKxSf781gYIbwZoas37MG0o23r9F49wZlu432YITlcoEyXwH3T9j85QO2H6+xfnzAdDYGtWfjZVQ25Ixkw0cClZROusQUrs1+Z2Vf6ExTlMR8tcSuHSJWEiq5SQWL3RazLeugp1ZKsNynVr+dpQOrzHga9E3hxo6Nw1MM1lsU94/YPz2gWUlRa9eNJnebHVps0vxcxSk4xAjmYnQrfx43KqhxH+mEYhTuYITK5VtshmdYVOuovxyGnmdlis18heXjBE9XVxhff7KSMtPVHI/LGVbVBCuWFdussE1SVOuNYORiOcLYI1DGUClQ/J6NoAUIvNOdYzPjZiMASy+PeL/u4ZmXMqEzLiVaAEjf8xwJbPGTwMUraFLkZIT1SosMpZKhMg6qBq/klwCfgLoEvVfK+LdwdpVCH8o9cI7kjTIQcl58j4CaQKn4P59p4ClmROl5mievM+eoa5js5YzmqbFK6fcgxr/zYDCJkYK8ztfYF7D1wJI8QEqJ1kayWfJchgOBTWEDk3uuvrbHLwLLiogzEEgna4z6lOLKXnS69iDzHTqVbBUwlhKj/RbvVZNrlVPUWrPUFX+WE8oDO9I/nU781D6KjkXDolVPL1LceS2BsZRJPsMrdrxONfKFPWTg0HtEVx7Yax34KeDK537NOMD3e5woRVO4hmPyjlCBYn92gnwPdOAzKjhW0q8wp9ZehiPKOwa3yBDM+z3W0VoL0/F3Pw/Rm1fsJbe17lIKRFt+P7T3es8xrYSzFAznut//rHd5RUA4VPMwR7sL3rKI+ehwJQ5l70DewzOiTCc6Lvm7St8FTLY8jEP81ivYoufDeyMmVjAN13zFPjw0WsX+NcZjk+fmxaIpTz+ia+2754OiY/EV0a93Iok25MRSTyrRoviV+KXmJp1H7+d7xbc8HfN8cBxS5vxeiJ9pTTQ/f4Y9TxV9Scfh+0JQV3Cw8kwI++sZogfRuGiS30veHNO15J0UTtNpomPcy5cD/ot8QQ4vb8wsYvNpGQ1JJ3wW19vWLnnugefnJ9qps+1OyrgXZjylaOd7nKcZLrOmZcDPZhMrE8wsbWaU9PoDtNnr5/vXGHz/DvWTASpZ3TA8/94gSmIWBjNP5jM0ZgyW2YVye3QSKYLeokBLJNvnwCD1h6DRfRcDG9fT0JeVmMb2uAiGZhq1Tf+LEaVG//GcMRNd/9hD1BtW2ZOB663yh0hq2NE5wAyPsxPL9kjMMRQwfrPestLPh+BJPnhXoGAptnyD7HGC5XiK1dMY5WqNimXOFNgloX8Bs9c3BXuW1kEnDzPUTa8jLt7skLNUtmV40Wm1tZ8ZPJazWgENKgmwnC8MyzMrrcl+qGmCF+dnODk5wSP21o+VjqmElQWWa6zpIJjMkdJhsl+bjBVdsTLC4cwx2h1As5aBXQ72u9zKvG3oqEjZY7WDu2oFo1dv0Xn5CunoBNnJqeFv9YOePd4BqzXK+RR3f/0Jjx+vDPezpyv1xPWwi6zdQm3QRXPUt76gzITlOIa9IV+OSp2l72DOLOoyNaSGq8uiQKdVswyw1YQYfWdlGB8fQmnzk7NTtE9HaA2Cs5AYnHNes6T4p49IVhtUPt0bjjezQ7IzJ5BlorGkMEtVtxPD5mVStV5F7A8Wdmdr2W0onnu8lHy+OXufy+U18RyRLhzk9XjOgfeQ1g2n0vFXDbyMsjFr1ZHuE9SSOtiovM4SkPSbMiQv3SNZUfeoWWR5lSXt6jULyptvFpguF+iWYUxmy6CBio6vXWEOUgYj8uyynLoM5VaQIeK7nEGw1F4q1E2qwLaCfJcgpW3g7Wt0Xr/Cehh6+XKt2P91PH7Ecj7GbD62XsFX2GK735p8MtnSCKV4+b/GvY2Z4kEnCLYRBsvy92C/2QYGpMbz0Qlq9hrqOcs1soiTzdYUe8gY32XvKpZ8pK4Zq64wS0GymmWsiX/EqyUjZVeRrUI2LPFl8hvOh2PV+A0jbcO+M+NJ2EGGff6uklDcV76LPFgBWcItkm/e1nQsN719iO+VLqJneDl2LO88hpd88YFVnI9wudkyIi0IFwm/HJ7LcpIuov/Yzsf7Qm/ToM+J9vm97TGds/F76WvSH7jGHi+KZwtLyuEnfqW14KfwAt8n2S9dSOW0tO/Ss2RX0f4LY2mPFfjEcUpm8LxovSXH+WmO+c3mYPT3eyI56/U0PlPOPOlBx/hTeNLTA503zIzUtaGHW/zHqiuVoFua3SoGy/HzeHwmtpyezvF6TCMMokAzyzaMNktdK91adkwbZ+wZeoxbdA8N32YncD3IeL90Do5J+sU2ln1leTHuCfeR/d79P9GX6NNsO/F5Ot/CXTpHx9hd9/pnSVfWGnKPLFC917OxHOghBmoJX0m/ED7WGIQT5XQKYwoYhlUo+DvXmPoXrxXNG+bMN6hH57YccxyreIbwedCfnwM4j+lHOJBzknORP3Ou0slV2tR0xVim3j9f+FtnTHYZ0ZsCfbSWFqARM5zI14ttKMGvc8rniO+ITvk+0giDzslLWImB63Z3e2uBcaxWFEpTBycVbUrC7WaDZBlf42MBW9FZx7/b2GMpd62fzgE/jZfxDEVMJj4n7C4a1p5K9/ZzYUUJnQddbwknQJAHsSKb1kS6ruQf7doquy09RusjGpHf5SAjXQWVYx3H07rxoQiFxfN0DpPz88tSxCnjlZi2GZxivVodLi2SFkMT8t+L8XlGKYXRHzoxRn0n5iEDE79XNKqMhl5h1GGTknhgjk6R8o4nI04HMiwShyApOqO8gNNYdi7NTfcqascEcYx+E+M8gLCoeNMIfJhPBODWniQycwkz3e83V99JKB8zQBHgv3lnVCI1PjH8AyCKgpzPl+FVB9wDEmNSkalqXB6U6OCEchAl3r37Ft//8u9wcfEC795+i+HJCL32yIB+YGypgV3Op14PDK8og1B4enowx9NqtcD9/a05oGgU6jabVr6OTiwaqE9Oz40m6KTRIeY8ZWywOUVGY4I8epPpxCfQWMyW1pDtj3/8M377299iMrsGASLHNxyO8O0vvsflxUtzOr158w7ffvvOygWG8k5bPNzdWH+of/7nf8J6uUJWCyCA/8Q4uS50JlnGF+F3WjUmcHJyhvPLl3j1KvSAogec9bP5N541K4HOtE9GfqmBZRkcjiZ0CebpmWej17IMTiKWt8uDQYcOJ0bhqW6p0bAZewITZEYKU/+b9dDPgsoI903nkHvDNfKOJ2ZAhRIjQcBSSVSEg/knilA1n82aGfnGvk50PO0WbI67wXYxxeTxEflshvVsjNlkjNvrK1zfXVs0PuvN08lBh1C9BDrVDH0y+rTKZB4k+c6iSakI0WFm2Ww1Nk1hLXhY89h9NbWmt71+34Tp4mmCFhVklrEqdiipiMwZIboxhYjKJVW7ar2KOpqWUbVgKZJOE63hALVW25ooc40awzYqj1MUn2+xtWbJOXZWYqGFZq0JvOyj3ulh16yjcTqyEn3zq2vkzFz6+cayh2xPGa3YbqHCmvhvX6P55jUS9jiqNlGUhZUGSR7GyH/4gPX7T1g83OFp8mh7SaWPkbVU0FgqhPtFBY8ZhIyIZK8YKXY0mhCMMTuKNDLF1pTd0qJJq8iZ2cIa7VQS2Xy53sCeWQ9ULK30YweNWmbGhXo1QT8vrGn0+vMnYBOaKltj6k1h9e7F/81wxZryMVvO3sl3ZUA9SdG20i9VbJstbIenyE8usK63kL0YoNPpId1XbI+20wVmtzeYfLrGejnFeDrG/XyKVVpiTcdTvj44nnhmN66MmVdKno2jz1xTBkAJQZNzWTBOi2eQ/j34k4FbYEgKB++VvJTiIB6psyu5KqOelFMJf4HWY6XLywDJ1WMZJ+UnOKyD0Z3PkyNAEfketHvwIT4pZUzOC/F7gUbew+8ESryslvzhM/QcrZPmJBBusijKWe2NMIEp8RGIeRwhEKcIHm/4PCjQ9RC9bk6qGPnlM4UUzcR3i8/xugPdslm3aNb1XjnIytgjj+/mmnJeAq/83Xraxd6UAoB+DfSd9kdjlfFWAFbj1xpx/UOEYMg+FVAU8Oa8gnISgg7Uo0i8W4ZgPzdPC8IkjLDzGE77Jnyn52n9/j38pr/pxBmN1YMDVHssXCVwnVVDtrOwl3cicLxSOAR+BehF/5qH1lPrLQzqsSjXmNcJaBvNs1TrV3qEClMJWOtM8tP/TcqxVzaFn/Wd1lTr45VEBZVoDFo78YhWqxEMxTGbyPMKf2ZEr9o3jZEY1wI3orOJgUgHPEl8EDOemo2Q7SreRb4ipzcVYO6DHNAyikkR0t5pn/38dGZ4LTM/As4MxlTSN43qfn6eFjUWH+UnXiQcecwXxWd0Lz8V3KazpX2RoYe/izdrbbReXs/xBiDjTRHD67x75Uq8TUFnMuboudovGRc9fWl8kj3+fHg+xveJ7/rx6izoWp0BzVHGCv5de/a1+8NZCgY9yQuv+Nt7Yt8RPUt6mngNjeR6n8Yq/muyJieuTNFvtzBo1NHZlhiWCYZlyLYgpiTuYU8iOhP6g2FwPH37Ct13L5A36xbMxawROp7qxB3LGTKOebNCbaoMz2ggsizTiIet+XgIfGOWNrEAjeT2d5W72QajBPGM8f5NHpzPMWuHmNr2nyV/FJj4DDmQV8Pz7B2GPYOBTkbZrNbGlj2Ful1kJ0PUh0OkzLrPmO3HwEHittAD084VDefsa8woaWZXPI0N767pDImOJ+u7ut9ZFgj7dBovYYwYywqy/FrsicE9WlrWM2UJdYwddnko62uOKGZ5MXiJvTbXa3RYgSCtWhnmk34P7WbLSq8Rl7PUIftO7VcrbOdz61FEp9We2T7RWWe8VH1AGZGeJJiylCTLRxt+YQHlBFv2PkLVejLNWx0MXr5C9fQU1dMzc0AxUIq9ocwpzyoN04lVGXj46SfMWMbdHAvM3G4jffMClWYD2aCDer9j5bCttNMe6Da7WLPrEx0xdBitlxaZXC32aFZYZo6BroUFK+YsK8dKDquQCcP97I+G6J2d2fN3xEjUSHZbFJMp8sc7bGcLpFe3FlSZ0hFYBjpiJhodT3RSFG06nIA0Yz/XxHQRwiQGfW3zJYpNCI4xvqQycuynyrLfPJ9rZ2iLdOdtC8zC0zk+4KxoszD+UqdhuYp6tYlaNQTTZqSTNFTCqG1Yei9geettbWl3VNdC74kuS+k5Hm69B9SXk4YnXhz7t5qeTGeN8BYNg3uWM6owRwhlQWN0FUW7g+qrSzRfnmN/fgr+lUY98nw6oifTB0zGDxag+sfZ/aFcrWEHZlhRXzUHV3ByHGRfdBBxTAccY07YoCvZfdHxZAbGfGM6Dh1vMpjS0Cg8bzqk8Ytwf1jfoAPZOxNmlIdN4bOFP/h32Qokm5TZLF4hXPCFjGHWoTk9QhaqHFbaV8kUYXYFhOlZ4sl8pnCWxyZefxI+87jEv0ffi+9725nHgfy75Lc3AAv3chySm/75h3k7xwvfYY7D2KdG81HJc2+EFy7j2ZFM4pjFf6XHSY57+Sw9QrLObC8RP/l3+zl7vC3HkZ+j8Jxku2S3vtdc9HfuGfGXsgU1PtGN6b7MPIx6zTE20f74eUksScfSGvl5iE5F46Ec5rOjm7xeeIRB9yFDVQ7REMQhvVD2Q6+3eT1AY9NecHzHOhb3Qnq2xukxlDJedH49Jrb1T0NGiHC79o/rpn3l2TOHi/FeyshAJ4Z5stBT6fl8P/dJ1Tr69Tw+L8c07aDBgS8Ir2nNdSbkMNVYdWZ17vXpdYPjM+odLbRfrlnylXw9BgYp8E96nj8jtvb1EEAkfuDpzPbZlXbX2dT4pXsLs8smQbslf1apdK+7CaNqv3R2hcO9ncH4qPVKfM7Il+PJeBmFGO16zu4Q9I8QdMB3yUlj/KYaqlDQLkuMYOXFIy8Pax90/3wdghxYoY22MJ1ByqiADUMwasBdQb/kNV43PWDymNgi/K/vpZPobGk9NBedUzmeRKM6e3y/6WuuR7bo1PMSVWPxmMHrQp5ePV/34zrIUlfyV3+nf0XnVXLf1o6OJxlDpLTpAJgAZfPTuGjaLAlSHVw98Fgp9gLOH0jPAI8nI+aiA6TF8sYqLyDF3PWd7pPibc00XV1h+esFMuhUeCac51r7EuwCbsb8lC3lGmSqBqgE2OG9MqZlIXqF35NpG/iKkehaE81RRMff9X6+1xve+BzPgDV/vl8OEEX0BkUlMF0Jd4EiKV88OH+LuHSf5iQheTg0cU4EoQRZdNR8890vzfH06uUbc96cDi/x9PR0SBdkdJD23Gq27xktusHNzWdMpmNTeN6//xFXn362fTkfjfDmDZ/1AixlR+dNVmtEMBEYiDfwiob5GYypwXlGRWQxW+D+7hHz6RRXHz/jT3/6E95/+Muh7ODLN2/wm9/8Bqcn52aAZ0m8breN5WKBxWJupXv+/Mf/jn/8x9/j06ePpnyWZQDgXCMedK4zzxPHFQw5rNfeNAfT+fklXr15Z72t6OSik4hGd94XolGCMPyixwkze2IEV6j5naLdahl90KG3ms5DdBczdDrt0DeBTDULaf/bFR19weDGCDQaAqkwBiFA8BpAA/9OJqyIYK2jFFBGS/DdjYxRVFlYU5ZKWLNvQwDbzCRig+I1SwbmjP7bW8bT/Q1Lx02wZRmP+ezgeKJjkQYFRvax3F4rrZjjqcPIGSoJKFFnw1lG+rIcS1a3aA2W3CTdsncEtXJm7rDZLxsGL2Zz6w/ECEw+My9Dc2P2nWJhPZ5X0htplvW5O0kT4+UKy8oeWb+L+nBgDZhZpo7r0hp10Zitsb+6xeb+3pSROVPk602MRqco3jDisY+i1UBt0LeyLWy8u/rLByzeX6FBJ2Ks0b6vV1Fl/fIXF6i+vEB1NERZYSQhI3WB8vYRmx8+YPPxGsuYFVZvtKzcHthPgfXwLXK3ZtFv5Cub3SqUJqTQ2xbI1zQabCwqkTSwjg4oOlfpHKRWm1dSLLc7q/MPRp3TAMQsL/vfRIe9p+pVpGWJuc2y4wAAIABJREFUznaHynKF/PNnrB8fw1gbLK+yR7HcWFkOyQsTMK50KZXsecmyICkG7a6V5VtkNWxYa//NG2BwgkUDto6MeZ0/TjG7vsf89hbL+ztsF3M8TR/xOJ9hwajGFJhsc2xp6K9n2Bal1cdXhgv5lRwk4q00TnhhLt4qMEUasMifWO6LGU7kO2psKtkn2SahLMVBv/Os2floNA6ARtkWXjCLD/vn6WcvD8R75VQKCmfgnR7I8HsBa/EejllKnlcq+B6vBAa+GPi/Ny5qTnqOgKOUZMl/gaGvyTHRhACV5I6UFo5VckXj94rpQdlLYgnJo7rfcpTxzOtnAVhFIPF3yU7ORVFWUio4L/Ug9DjEy0MCWa29B8UHYJwH/CDHiKcP8VWPCY7xjRQDfa/9lVJIXivlnu9QdKeak6oHpQC5RTFnmdGhaNIrRsJHB2XfNc/2uE7PYIay5ufn4XGWaNXTwYHmaWl0zhrvIDTcRbNSVAK153q2jPY8nxyPKeLRgCNlVjhGe+Zxo5QMKY3e8SSHLSO+BIy1X1KypBB7wO5pXs9VNo3Ol97L+0l/eq/oSOeUf5MyqfMhxU7zYlDBv/fvGD8L8B8wW3Q8SZGREdPOCg2DTgGXo0mZToy2lJIoI5bnVTrbx7j/QFsxCEgGCBrlwrVhRlTyGLIiutF6+udpv3mNX2cpoqJx0aDnM+L7/nn8u3Aa56Zz45WiY+Vd7xB/koGLeyceL4OR5Ir4H5/vZZJ4rmiNY9Neae+8PsDz7nmYHxuvl6HmmIaF33SmxW+1Z9JX9C6/B15eStmWvJNR4aAzWqWAkKHvnyl+xiwWjc3TsfakQSdkWVipvS4DtvYJTtMMozSzMnxg0BWj3umIr7UwHJ6a46n+5hKN12dY1zKMTk+slyqdNCkNk8xSpk5SbFG5CyXL6MAyg0OFhs6YtUQZxOoCMWranDs0JEcjsvGBMrUAM5PDsXcpcS//sYKA0WFU7m3dXPkrXrOtBGME10Bzlhwi7bCkHrNl9q0GqoMBKoMusk4P1XYb9UbTygvK8WR7Z1nAW6bnWIZSdb7A8mGM1cOTOZ6q7JnDjKf9DjmdcVQm9nQehlr/pEf2lOD+WP/IlBH7LNG6Dfds11isQzCD7SHLvDCTfZOjWa0YnqXjacBgOWL1bjtUVGCP1/XKHC82vmJna01nBXVQyXhm6R909f0ey4IBPBWwcZKtJbNj2AerrKBSa2DR7mD0+g2S4RCVk1P0Xr9BUatgFTOx0zWrGTxic3eH6dUVVpNpKA/FiHX2z337ms2akPU7SFt10zfMoJakqCUsfx3L/uVrrFdL019SZvNXq2g1msjXc3O8sdzebhVKSVLmUv/o9HtonoyQNhqotdtWfq80+psZfl1wTz7dWjAeXWl7liU3Qy7XnOvfQqXfxIJZcGwZQGzOMnqNDHVmFc0m2M1DUKHRDp17pONY3jIjtl25jKMYoCAZZXyFQW2u1Kd3OpvOygyojD1oW8jqTQsIJcavVJjxBDSKoEfSKbdaLI3m6FCkbsZTkMWI7mfjbjjlpJ1tkaOOup0pYTQLios9Neos0VvMkeyrqOwrqJYZirSGvNtBeXmK5HRgAXohEJO6McvRz3H/cI37+xvMF2P8OL43x56dbQtCikGa7DPLsxDXhOteqzVCpmH67LixvmyOMSmDQo4nZhYy60PODauOEmVRCOqgzhEMs0GWh3POtWVQjQx7xi9iebQwlhDYKBmkkrwyhMpBIr5ha1aq5UUozeR1A+FOj4GVaaO9EY8WdhIPl9z1+E48S1hI8k12OPF0GbD1Dm8Y5Vj0d77bP4PPl/P93wU47GvsDMeShcLbwhaS3/z0+gQDBXQeOBcZ85VxKpuZZJ4wnzAcx6911viF0RQUJb1P68nfvUNRe89PyU+tq9eHOAZhfT4rBOYE+4xkB//u10M46IszHzMoJNP9M/md5wdyqAp7yMYnrLqO9sqDPpKFnrziR9KPhC/Fq/Qc6Q4ag94j/CM85PVhjZt/UzsW/nysO3AcygTWe7UOonUFWnldU9hIWEpjIy4wO28aZITJy+pz4JfHXl/D3Z4GdT5EB/5veg4/lZGodRJ+FB2LTqQbaZ7Smfy6aN20tnJMCYsysMRslQxsUInHfcjS0TkSjRt2YbAZgypipprHmIc1LEJmPfdP50QBajofOlPCPaqeIIeiaNjrzgf6i4kKerfey0/js8yZ3YceR7auqcvAIp3uQmsZrQl/PrZ7GK8mLmJwO21rRWGJD6YnHPptWemI+Jxgh7WzE89nwLvRwRQrVnFMeb4KPeNjAsdBL4vllr3/wPNh7dmxLqJr9En1KWC60NJGvEEyyPd09HqF+DvtwV/7p/eLDiVXdM6P9UDRt77XfrBU5WGsXs72uqPSKxNceCqgvJgKP+uza5AWDWMlukKEqgajQ+hfoAXWu7xi5ycqJq4DJSarBdcCesI+9oB7ZU6H73DQCZqj48meLRAXS+2p/J0IWe+Vwttq0CQcHTeHFL4gDO2eWJ/z+L2ao8peGcGr3mIUMBJIXliLoMUMuB8CbRI6fo08IYhpaWx22Gg4tjTL4FyQwBdjUSqvJ0qBBI7FRzD692rPCfJZooAgyzKdvv0e7959Y06o84sXGPZPrETdchFAdzCehigEGUGn0zFubj9jNptiNn/Cjz/+gKurjwbaLs/O8eLFC1xevsTp+TnOzy/QanWwjymeVMwJ3gjYOD6BOo7dIn3KAqvlJjhpVozcBCaPE/zwA99xZVFTzEy6fPXSek7RyTUYDi0jid+vNytT3G5vb/GHP/wz/vv/9wd8/nxl469lVQO/XCOusRnkHbixVEcwSnOAwWBkRsOTswt888135tTqdHumfHBNgrE0HFI6FbQH9MJrrfJVWEM6nji3+/t7zFjzerUyR5n19mCZOipCBLXrlTmeLJKQWWbVDK12I0QqmtOMZzg4WzkHrqHq7/K7sP8bY75hbZlhFBxbVBZZW5w9YphOyj9SaWVz4u1iaY2F6XBZTR4xfXqyyMT50z3ub28wnz7hcfJo10+pLINl9pjp1DDHU5OglI4U9veilGTUGRLLHgr10UtzdnGuBaP1TPFrotPtYrveYHJ9Byw35hhJsqAQMHJBkd8yBjLCNdtWUDYyoN/GrtXAvllHe9hHg2U6SNetqjmeyg/X2Nw+mDLFjCGWCCS9r18N0Tk9sYbHWadlEaHbmzssf/iAyfsP2E1WNm7jD40M2dkpdqcDbJkdNRqi2e6g0aghY1To1Q3WP/6M7c0jNssp1psNsnYXtX4HSbuJdVYxIwUjQauVEFXx6epHZPkeNTaA3uywmdFJOrPoSyqQOfl3VHry7c5KX9ABxpwvNmieMluOafiDIbJW29a0322jy94ONIxu1uizEfaYxo0Hi2605twskcO+BrUQLe6znejsl+HJJl6wHEIXtd4ACzaav3yBxi9+idr5GZ6Qo8+SnGUFT9cPmF7fYPM0NicXSyOOn+7wNJtgyrJi5Q4zNrJmBDDLX9CpFntoGQh1tWhNETWn9OpQqkAGRPFDASvSg8C4RbnEUkFf432ez8tofHzmeY1SyMXbJQ+OgcPx75K1Xi6Kr+m7g2Lr6mdz/FIiNMZ/z/EgoCtDhGSDeJh4M9+pEg1SjMQv+CnFTGOUjBBP84ZjySrJWMkcgfxjUGMyJqaty3j7DKKDU8mi1F1JBs1HgMmPTzShNebvLCN0kGUxg8HjEzomOe+D4SwaccST+73Qf0Vz8vTB5yoD7RiY6XrRmJetookgLwPAlTzg/vCfyluQf8t47kteCOh6Zd8bB6Q8MmDEB24EsBwcInL0cIyiD7+H/I7vPsZs2iN+rjdLu8Y7LqTIGH6KwFlYyK+lFBjVuJaRXUqY8ITkL3/3Z1YBIDIqCLMKx5pixmwDF6nl+ZYUIX369RNelHHFO02lcImOBMJ5j1fSpKj58+0VeH7PDPBj+tTvwswav/bhCyzK+rQx+1SKmu5nCRUa1bRuOkdaAznnPJ8j/ZEuuBZy0vO5wp7HvEpjCrwrZG2YfTkqe2n1y1IdepZozgdRib51jvkMr9j7Myg68gqUdwDpXIgHfW3conlhoYBdn5sMCx/rHdoPjUN042naK55mAI/8RNcc8xEZFkQXMibIoOcVQMkHPUO0pv0U3/O6juSTeI7GoWtDb6GwR1orPc/esw+OPNG4DBoHnkIcEtdNBgbPk2weLIe5L8AuA/0yxXnWwGWjbTgw3eTW/2bPrOlGG8PBCVoXp6i/vUT14gRFt2V6QVqrm2EW2xzFfIEao5zZt/XT2MqqGYasPFeoiM0rUKmHUp8yONNITle5dMb9emdzo/OJjiYrXULnT8x8ssBGGfwPODkJwU40gmbBSWXrGh3wmj9pt8EeP9Qlmw2k/a71eKpQL+j1UG+3kILGDZbPs1QhZHSO7Qorsc3I28ZuFxxPd4/meKrtd+acYHQzDTLmDCJ2Z9WAMgQGWSAbeR/1wmYsA8979gVW+QqL1RybbahMweChKss5r1ZoEoOXKVpJilGngxr5eiwnE85WqK5gmTFmnA9ZjtSRZStgfyzRKXHpihlAlcR6QRl9UEfep9jtU3MKTppNXHz7HZovXmDf7aF2NrJSe6QJKxl3/4jlw6NlPC3v7rCL/UL2WYbByQnKi0sk9Rpqwy7QqBnm5T/qE8V6h3o7w5blallKlAFbyyX2yxUL2KFR5fVLc7zxmvVibfJlwyAj6nvtFupnIzQ6XdQ7fesZZf3BZhPMbq4xe3hEcXVtgXWp9ctdmx5CmZfvCvR7Q6TDDtbUhTnvSoa0VkWDZ2K3xuzpEbtZyDijLmQOTpZ2SkJfJ9Id3a06m+KdwoeG3aIz1fjWLhiwTW6ytDb7bVpmWRuNNp2dHVSaddOnglwE6iXLFW0tYDDodovQT42Yy7JnQ5lfjish/TM7iiIHhRnymmXdPhWcyQBJGej5niXWSPIS6Y6R4k3s6y3kvS52FyOA5RFfv4rloGpW+o56/N3dNa5vPmI8ecA9K2pMnswAGPDBzrKdAp8O0ebi7dSvzfjJXlzRCcTTaVkdikqvhUh4/p39hVaTmTkxFVBGWwf/GX7imWRpeZ6tGHRG28ahglCVgZHhb5IF3rAsOcx9oJOBOoMcTzIEC6fZvsXeUezfpr2WzBHe5vfCnOa4cGXqdAaF5/ku7wjxOENjVtC01z08fpdMkIw4pkXxPj1b+oDRXmxB8QVeOXDLsG+0n4m/Sn74d6kkG98rnCKcxnkqsFw4VdhMtjSv//AZkl/Ckdx3OackK/XJdZbRl9/JKSaHmnQyvsPjZ4/v+TPvlT6hcWmveJaEnY33xLYLsnkKS3uMIlrTWfd7JzoXBuD7vDwXnhDGmjNo3ldoioGlht+YiRwN+7I56rn+Oce6j9+/g4E82mV1Vjk//ldWuj8/ng5UfcqRzbO8NXwSAt9EG8LccoYIz/EzY8nbGEDNTyu1uAoBGx4ffQ0P+XUVf+Ca6Dz78Wk9+Cn7rvbTl8aTbsF3i2/orIgGxQc8XxHP8/Ig0ELgWwze1rlVkLuXGbrf9CxXsetYf+ezOtZmJZQ29TSoazkf2SXEI/l8axMSS0V6fiJa5D3BfhOCYrQ+skHw+aYjsHRvnJfRYMXhVOIe5xiSfiNdTWdMtEu5wb8tVyvLamapRWI9rS1VmHCWAk83fM2iuIfepoEHqU+X8Zb0uSfrQfbGLE/TWxnd4Whf+yv+K36qazyWtz1kOVcX3Caec9ALIv2L/x7rF71+5yCPvaxQMoRoSDxVtC8a+ZrOJV2Af2PwjvTuL2TBcHBmjideLEVd0R0UOqxve8wMPNFrofRQr8Bx0cRw/XVaBH+PP9yajASOhK+PZBDD8MqbV/i0UbaxVL7j5rK0iBaYRMOyBccHym+yEV90svFemwezDmJ5DqsxeVSqxy8wwfzBI7kN0Unq8cTrZDThzzKoeEcgBZ+ENT91IDlX3esVOq2LmJ9q+vNez3R1v0+l5L06hFp77acY1TGhWQQePc9JFf3+0DJ6/v7vf43vv/8lRicnGPROD9k0cqjwGezzFKLH1ubUYRQTHU93959xdfUBk+mTgcjTwdDqnA5Hp5Yx9OLypfV8smixaFwWExOIkCJM5kGlkw6am5sbS9eng+z+6Qk///wzZtMFBsMeXr16hV/96ld49fq1OZvowGE0mwm7Ymfl4f7lX/4Fv/3df8HPP/2I1TpksLFk3Wo9O+ybNz5JqNSyFhrNlvV7srJ6nZ45uLg+jNZv1NtGH+Ggh7ReKggSZIzG5HoZUF6HJoHs8URnG+c0vXs04U9HGSM/mQXE88u6pGTaC2tsGowHrXoD7U4T9SzUBQ8RYcGQwr3g9TLufLHPNFzFyGSLUa/EyCs2juN4Gc1n/GODnTm7VlaDnv252KyYGVB0PD3dfjbH03o5w93jXdhjlo5jP69qDf16E10qs6yDXiZBweL5KoEalSw6QKi4snqDpUSz3kRmfZVYio57x0jGBXsljWdWHoMOKhMQZAExGkLg04DvNkFj1LeyDttOHXlWQb3TRYPRjlYaYo/q4wT5nz8gv7m36L0NxU2tgdHoBMsXA/TOg+OJimeT5VSu77B6/xHTj5+t3IZlarFmehYynnZnI3M8VU76qDfbaDfrSPMddsyq+ukjtndP5jAp0j2ywQjVbsd6Q7E0Hxp1pLWm9clg6bqHTx+wHc9RPk6xf5piO5ljMZtaJiGdlpNsb85C7udmW6BgeUWW8UhKa8o73m6QsqxLp2vZTywrwTIq3UbN9jJdrNDbA3WWT1nMjQ4YEVwpEuvDlafPmStyChq/pJNrv0e32QoOAtYS7o+Q9wcoXl6i+s1bVE5HSLoNVJIKtusCi8cZisUC6XqD5eOj0cvT9TUeWV5jMce8yLGiYkU7fK1qWV1lEso2eZ4rUMBPrqOAm2SRN4TJ4OQFqZcjX4BclU+NSg6fb86rKCMFUPgd7yPvlqLwNfkmOaN3aw7HoMPLVAEKMx7EEnj8u7IBpIhIkbFm6hGY8Do5LmxPovFCyoIZKuJcBIA1D/F/OTk8EBZo9XKLc5FRVWPyCrjmpLWWjDWFJga3SNmWnJRT3D+HhgDOg8Zwfop/abzqj8IxyBGn/TcjbiwP6ZVuyXPjwbFUppxjAsDimYN+96CUeFr5Gt6RHJdRXQDNO0KoaPFdkvMsC8p5SbYIeHOMAfCHGuWiBWEIKWqiLb1L49KZYKkFRYFq7zkGGYoYLOEN9pq/aFdKtqdLf/7oeJISqXu8bKGsUyScFAGP80Rbojfj5RHD6QwIF+k86nvhAb7PG7tFP5wXAzE84PbrpTU7Vtw9/+Cz/XkVjpOxQdeKpjwvCjgoZE2Ido6fpYwnj4n9+v0tfHZ4DsuiRsNvOE8Ug0EmEocye1gOJpbhqERHvgxZctwq+MkrgJyjHCCiEY9FRYNS+pXpxKx37Qd7cog3ar294uLfx/MvzCveoveJd3rcyp91v3QR8Qf+LgeaV9qFf8WPREvikV6B01nzfFv77I1NGqt/5vHzRGNaC+2fjFtaZ/7On3nmxdN0bqSkSsHVnLUmwpTH+puXfeIPz/MI/Ef7JVrVHrFMl3eCeR7CcbWII2Kpm2c6eM4iNYy13aKRJOinFfT2CUbVDMMKg3EKDOp1M8zT8dSptw1Dty9O0Xh9ifS8j+RkiOHZmeFAGmbTfYlitUKVmYarJbafH60sXUqeynJzdIRYz6dQWs96jDLggAaLKstiR8dILAm2nC6R0cixycHALzoB1uTRm/wQyGQ0GM+w8YPodLI1rIVSy/Y93xd7HNieMZo/ZcZ5as6Uaq+PtNdD2usg63UtEKhRaVgPG+I2GzMb8DCzfbmyXkx1OovGU+R3T0jmS1TzDfbWq2hrxnjqJ+xNZA4GBEctMzTouLFo3UbsccdyzeXOHE4MWOOn0SIrGtCBtlxZKewWKminFZz0utbvybLKKiHqOOgZoSSb8VyWYduF9ThgneioMxmRpliwjCGrOkTHF8H9vqhiXzCLuIbxoIvzt2/Rf/MWRbeLtNO2nko0iLH8+fLnG+wXM5TjCZb391YakFlN7Fk6ujzH7vQc1VYTrdOhleNmvyvrRcoKD/M1kv0G69nCcGeV2V3rDbbTOYrlEgnLi3fq1kvV+mAtQy8TlqsGs79aTdQuz60MvNERy/OxQsl8jtndDfLVAoufrkwPqrDkNx1PdEzt9tgWe/RGJ0Cnadltm7SKNQ3fTQYrslLEDJvFAjsG6K3WZkBlWTd+UsfhNZYxl4VSteK1XmbxezqeWH7baNCcVKEHrBmoKgwgbKJJhx7n0Omi2mwhY/Yd6Yz9gEvu4Q4brisD2iZTlNM5sFxZeUXDJ6RNllw3Z+fO9EFUYdUZGkVm5c6Fk9ksnWMxXMzAnDrLJe5Q2aaoZC3sez1sR0PsTwdAr4PqyQiD/tDKJrKX8cPDHe4f73F98wE397eYLaZ4Gj/YWlB3YRUNw6HW2nBnDuNnPBJ6u9BBrXXifsnxZOtIHhADWMzxNJ1ZeUrZRuiwkww3fdIMjyHSPPQLCsbmoKfXTVf12Ei4VJhDTiDyUGUZehwjeWA8ykoOcmbhPGlewjne/iDZ53GgxsHr+E+OJ69/iJYkB30QjdZAZ5nPkx5xbEOTnJQTTOOQLsA9ktw4xt4e65BHe5lzfK0PRpHTyON8lXry+qHWVPPm2IQjtDaSWTwn3vEkPMB7FbAoHU94QAFT0mP8vkru+/FwLbyBXeOxedN56/C9aMvrIR4zCG9K5mvsPmlA2EQ6mvCDxia8bHOn7I0ZLybPYnav7V+VrTKeS8x6rKT3H+tEwqvHtOv5F8dlBnyXJSw9wJ8fW29XscljbK2vdzxJZ9LzORbulTA4p2drsw+ODvvbJpbSdZnMwmZ+L3VuDnLuMIDnalMel+l8yTElvdp00oi3ZNv258HjXD8ffya1DwfnTAzI5fyMPmIVCtNVdiFYX3qV1xMNP8b9lV5+vE/tZvuAQ8WThEN1RvyzVeZcOiYxuNZFupN0XDmmhfn5HJ1tvsMCJNlDMDqejDZU4YdzZkUA6j9RX+TzuafeuSw+ZAHHWdjz2Xx+4I0MFJHuT5wT9jzYtvizKq6EALhQ+aS0jOaQ+d1o1Q/Ofc9TNFeeIY1P+yw65qd4iPZXtqWDzN8FHUf6F8fP3w86rXM8HWN7vq/bax+cgJIZfOfBGReVtuPzLH4vm5oj9y+CcC1LW8EuMYDW7nnz+rtSHsvjgWkj9VAxCw3KCyIx8WMF2i+mFxp617HS6ZmH7vWCxxTmOAF+L2eZFx5SkuxvbFzpHE9spqxNkeNJTM6Ug+jJ1Ebr0BjYiBk1fJ7GxudrXscCnN8TvEhJJHg1I0x0yPnrvTAUQyOhqvyJOR5iveJjgKHDqOjQ54MSjA7HTElKrgSbZ5qegMRI/D5onPqOjoegdOzRanZw8eINfv3r/4Bf//p/QrfXw/npC2RZSFe2LACW/IrAk9/NJ0srW0eH09P4HtfXIZKJgJZGbq4vI5W4hnQ+MfPp7OwMnV7fGIgyC0QjGjMFOUv8TR+fQqPOPNRvns+XGE9ZTiuULRoNT/H999/j2++/w9nZiZXz6/S7h6gn1tr+y5/+jH/4v/4z/umf/qsBcNKERVOZQ+a5R4RnGKKJdmtozPvs9Dz0qhoM8fLFa8sIIwjvdUMjb86P87SzZRXPwz9zmKgGtfX1CRlITAWlw27+MLaxsp+WZTwxki1mPXGP5jM6xp4dT00ywkPEVOi7JSN1UEqD0VwCyAQVFTWr8U3lKThazflUCbRsirGdq60pWcVqjc2C9cnXSOgsmM+xGo8xvrvGajHHbPKID1cfLBqeTp5ix5IMKbpZHW2WxKKCW8msafF+uaDvBxn/l4n1HuL4TbgxmqDVNYcOM3w6va552DfTOdbjmWX/VDkmOloYMcg+RwZUUnPG8Gxt6BQadtB8eYHKaQ9Fs44y1uNnNEHC/f38gOX/+xcsP30OCl6jjpKNW5kZ+voM7fNTSjQwrbRBY/DHa2w+XVu5jd2GSn8YO/tSpYMB9i9OAZbao+OFDaBZ5m2do/h8j93PN1hc32HNElCNKmov3yBpN5Cx8fTlKardPoo0QZHD9iIj+J9Msb2fIGfJkaexrTWVVu7lU7kIxrckgAjyvzUVMpZVoUGo3TTH045lQGP5o/PREJ1aZkp8tlijtlwjnU6sjEuFzXKtpwGsHCKfY5HzMSLal50hzTRpKC4S7Ks1VAanyF69wv7lC2zOT7DvddAf9Ywn5Pk+lI2cM/J0hc1kjMe7Wyyub/E0ndj/Rb7GMtkiZxJcltq+FrtwVgS2PC8PikDIDuHPEpYShOQfLJ14CAyI14j2vUFNxjo9R0BRipcHxHLwy2gr/ut5/OF8K5jhqDyCwK2Xp5JrEvaSg1+bG5+vcQhc8zo6YjgOldN6bqwaIrt8NJBAJt8jI6fW91g2iN+Jd3isIEeLaETyV0CH9/I7OTukjJsDphINY1Fu8xqBc5sX+8NFQMn1IZCXI0L82Cu9AnMcJ+mC/OJruET7o5rRXlbzZykH5F3aK8lVv9+as+hDctwbuz3w9011+b0cTz6blnskZ6L65mjNZJiWUV38nOPQ3irIgGNpt7qHaDWvKB+idmNGhsd8fr20tp62NWdbDzZXVOmd2ItM62X3xIwJrQ+/k3FCc1QgifaV1wgL6T4PlD0u1Tp7J6iwC9eBZY1Ej6JZ0aPGobMvpdn/LpAv5V3jEFD3ipLmpjFxXTgunS2vpD/j4H9bak/j17oe40/hOfu+wjrnIZDFxh+bvdo14RAfApv4K2mE/7nmUhID3ikOmeU6Q4pIDLL/uf/CF+cjltsJaxlOFQ3K2luV6dUcDGfHKG3xadGwdzZpvU3Ri0YBf84P+Dxm5Gnv+B4ZY1RjXrTrcbDHkzoX2jcW2rIhAAAgAElEQVTpBHwO1+qYR3OOOudSdPmdHOccs+YiPqwzI9kjRZ/8QIYnnkkZu8STtTecw7GyeEwXWgMZp/guGS39Goi+w7zCpvk56nxwX2rVoOhqvXSvKd7s38PyY67clWT1QXHd7ix7op/VMCAm35XoM7uJhfN2O/Qbdaxo3E6ZCdJEu9FF63SE+rsXSE97qL24wOD0FHvqhElm2LDCYBqWR2MWy3hmvYcSOlDyrWEmk5/MmmYGPUv0RWdT6IEU6vYbLbHs24ol7Rj8VFrfotlkGvqmEvtHvOBpVmfNnkn3QCz1a/1giMNqGXIraxcCEq0/TJKiytJ1/SGqgx6SbgdguedGE62sFbJILMiG2Vh7C6aj46tgD5p9boFH+f0YyWyBZLW08ngMmOO/1Y4OA5ZjTpAWoU8Oez8xyIgZ46YDW/WPgO/pcGKWpcls5q0sN4a/WUKuR76QhD5aw3bbMp4qGZ2SofIHyxla+W7ey7GZsTyUt5ZOy3LhMiIya2fDvchSbIodNrstShrX9xnSkobpFiYXA3TPztF/9SY45VpNdAZ9c3CNn56sLLU528Yhy4g9FzeUD1kVg4sLFGcXqHc7aJ+PUGeQCHtCWO+qNVaLNYrlGMV8hf10jiorNSwW2E+oO8ysr1XtcmCOJ+t3xX6nhqH35lCk/rY/GWDAUtEMhExDAOFmPsPT3S322w3WVzfIl8wS2iHdhcBBOp7oHOsOh9jUaxgym6vVxIK8mYaofIvVZBL6RT3cYbVkOboSNY6Dzn4L+EuwYQ/j2APyQMMxa1vyowLy5Ujz7FlVq6OSBR7PkvXVTh+twQCN4ZnRXYV02AyOJ2bzce5mjN3lKNZL5OOnUPnhfoxytUJZrC0okOUXwdL2dHpST8wSczym26pVjhBGY6Cr+OOGQRftDsqc2XhVpJ0eMByhOB0BowGqnbZVZxidnqFRb2E6n+H+6R5P0wd8/vwzPl9fYbWam+NpFsum0vHEMyx9lY4n2YxoGBTmOGA2isBo5Ja8DLiL+tHW+qfx3BV0QlbCngt/0ClCZ6DK1Qc8/hxsTezKzDHZ18SjJafkqCBNyHgonCa+LFkVzpKMqDFrLTpvxH/0POkmeq7eK/yhuXsjpufRXofy8kU61uEsq1xULNnt+aCwlIzIfs76TnM+xt8ea3vHAucn25aeLyeK2dWiHJJuYjgk9jPzGELyjM/QGkl+ae7CFxwb7/WYUnJWhmRldQRsE2S7dxqoGo83CEveC7+oZK8cXVxLXiM5oX0QJhLu9b8f4xfRKT953oNjNFRh0Jy0Bh4r+P1hsMOa9rNY1ccM/TEA04KAY0aM8IHkuvYwGORDkKTmqrUVTeh9whW6nu/hPQp6ks7lcbQqUghXfEE71uMn4ElhHp0r0Yo++T17PPHZDEbj9+ZQLJ/tC3qH9k7v8rYBrY1oVdXDRF/aI62TSqMfY3k9R3iQdKHv+Cm+IP1CZ1L7IEejxhwwdbDd7YqQnWR0GqsrPeuTu0MihdlFYsYQxyuHhPC+8fF890XgoPaO45Jj2+t7ojcFIuh30fsxHxJP8fqBzi/fQceN7Pt2b2yDY3tC3WYb5irMId3Z5HDE75wXA/npeOLfF5HeOU8G+WtslIlhvM+OJ2bwyiZhQR38u4nCYKcgLWm8Xn8w3Zh2iyzoD9J5JLd1vo8dT9JJD+vBwB7Xfofj1+/hxcGxKFoV39SY2B5F/Mz4ZdxnvV96tvbJ+xbEz+zhqgZ39MkAdJ1371w1x5OPJPbKiAjvIKRlXHSpl3qYJsZN0gTEWI4HpYWQgNCh1Ab7Z4nx64D5jeB1Ih5j0i6yToRlNRRj9JoZt1wTchIpe7+ICTwTWHAm+XHZpJQybf32QokFNdvTXMUcxJzUjNLWJRKBpXfHdRIB8HcRk3+vBxG6R0Sr30XQ2ifPfKkQeGLRuMQAl+tVAKFZyBzwhioZNnVwNTcRmi0J76HSsMnR6w5wcn6B77/7JX7zm/8F7U4Pl+evYsme0JPGDtkulHHkuOh4Yum6j1c/4eb2Ex4fb7FaM7OCSgxLBYaIAzmfOt0+hsMTczxRkMpzrvXTIabQYCmYxdM4HGo+bZ+AgVncRz6DWUgX56/x7bfv8PL1KwyHfWsYy5RbM7yxf9Nqif/nd7/DP/zDf8aHDx/Mg95sslzAxno/MSJZNCmhpqgZriUdTzT+nJycWLbW8PQMZ6cXuLi4QLvbw2h4ZuvD/zLIqOG6GaQi4zc6YV+e5dIiLul4Ys+p1Xhm72fGU384MGBM5dYAlJXCIwMMzJel9ljTU30erCAC+2zFsoeiEy/0TFmO4M1AnmpoywFktBzKKrCuO8t80PG0WzI6dM1C+FhMp1g8PmJyf2PZOJOne3y6+WSRJSyJwQhNOp56tYZlPLE4XLveQLfZsD4/NBxUi9LqrrMkHwM26HTiuW10+qjUa+YAYbk9o4nxDOvpHFtGgG5XoTk158pI71pmCiJLaPY6fSxPumieDJBdnCAZ9ayknZ2Dzc7q1icsOfLxFos//BnL959M4a2PBkiaTXIP1N+9soypPTPNGEE4m2P940fktzcoFnOsWJaPUf10aFOp7LaQvLhE+u4VkmEftXoW0oGnS+xvHrG/urMGyXmRoznsYf/6NWqDnpWVsf5QnQ4TfbFd7rClUYD3s0/XYoViMjHH0+bpyTKG2O+q2C+tVIZlIFEJ3Rem4C92LGFTmMOMkbVb1iovU3T7PZz1u6juSyut0V5tkS3XyJZzsC11tUkH1R7Fdm97Jmc8nU8Hvh5LOxk/ZXPHrIG8rCLpjdD7xd8hffsGq1EHZbdrZQhZNpNK4Wq1xvjxySIr8/kU8/EYi8+fjdYfHh8xp0MqLbBK99gQD2Z00j5n5EqoelDOkpAC/sqsEOjmuWFggAfAXvCb/HO1cyWLeH0wGgXDnQfXkhseQHkef8xDPd/3fFv82YxkMSLJA1wvY70SIUApRUWOCM3DG1H5DClaXkZoHPobnyXl2ctK/az1Fih6VvQD4JHjSYqDeLTGKnApeeb3T44n/c3jE3te5NXae6/U8N3CBH5fvePAZzx5nCIZp2bTHqtIkQmlGEIpNI+RNFZ+Crh5Y65App7JtdU9UvCEZ2hYOnaakI75vDC30AhVNGLG4FrNHIyiO2U0WePUJAm94WLJDmZOerzhcQmv5XVe6fDYjddqXh4T+HWk4UX7KwzHe/hOCwyqssTscxSxlE8ZBHiP6OZrdCalVTQrDCUFiO84PhOao8lrF/2nez3+1H7o3dozfppiEvmA8KD2QThL2Myfe623jAbHOFPXhs9nx5Mfn/ZBmEPj8xjReJHFuT8HBhwa1cd+NDS6bVhuFQyACNmRpB/iEdKZaI80SroR7etci45Ea5qvPy9ci0CDQYlnlrWc+hTmoi/hTTmxTLF0paYNi0S6l2NUTkmvUHk8LPr0wQD+XP4tuvV78FVc7YJztC9ewRb/lyGKvytaWXib31kgket3J97IcWuNvKzRvoufH9YxKo1eCZWM4LM8j/U8XPzJ040MRIG/BCOnaFTrrDXMYj17L/dE+3Z2kmA84vWSMV4BbaYZagkwyOoYpBW0t3t0SqDLoCaWJC8LbPY71GsNtOstc3Q1RkM03l6iHPXQevcSo/PLYLBPAlblfTUaFpYLVJjFP6MzYYnqbm9OLht7LF9HvcL2LzaJJmZWryeTj2XIoiUWpOOJmIo/Vwh3YybTwXBA54v035hJS4xlCjrfy8hcZtDGMu9h72IteDp6B300mAXTayPpdq0EdLfeDxUFmKhBAwIz1olJGKhEZ8B2hf1sheJpimQ8RzGdoFyuULK/E89dkoeygDnxLPXfAjs+q9mwSgF0LoTx08FG/WKO+XyKPBrhEjoFqO8z+6zTscoEabHDoN1Gi/Kk2wx9FhhwtsmtxxZ1ps2SJf4K2z85uw3r+GbX5AVc7yy1flTMwN+znw/qqKV0MnZw82qIVn+IzvkFaoOB9VMyY+E2t0oKu+tbC9rK7x/wdPUxrEmtgmUlQZsVIF5/i0aviwarCwy6qNYbxsfm4ym26y2S5RQVBkRM5igfxsB4gspqFZx32xybE5Y7ZJOxsE67PSxwixlPrW4Pi07DHCOd3hCsbsE1J26ejh+w26yRX99jORkbPda4k6QjrhcrZnR72LYaGF6+RNntYEHHYpoRtGA1nWBHx9j9lWXtMH4gZU9TZp5R76nVDdebbTV69PluGVgP55V0bs5NVjFkn+osZAa1OlayvhwM0BqdosE+ac2uZYcx66rGsdBQWQ1Bo/tyi4R6xGyK9fUtNtf32M3n2M8ekFIObrZImL1oumaBolqaw7RS1k3fOMgR9iWLfJx9utA5sR5P5rgbDlGwesTJyLL/smYLRZqj3e7a2BfUD2ZjPDzd4sOn97i6eo98vcDj070F1JkhNTZz51rQqKaKL0E+BiximZEqlcRyp1HOGW+NtqKw10XQI+M5F94UZif2DKWcngORg0Uk/LP+lSwH6WxOx7JEfFkYm2NQlRsZ+w7yLAkllxnkK5nhnUTCujIQS4ZxLvpO9h1PJ5IPwiOSD8I0XhZ6ecnvvY3IXyeZKOzmdSzhQ+lTh/WKBlLhL8MQrtTe3xqHsKJkn97Jucrp7R1P0iE0b58B4eeuMQuDSsYJ40me8VOBX5qLsAt/96WipQvpDMiWp15G3KcvMBVd8bHH1dfsfHI28hqvN3meICzm9/kYl2q/RI/Cz7Sb5bGNheHB6Ljn/WYXimUtNW/RjPbY05RwgDC59ETpz8L++p7vUPAmn6Oz8wXGdKXgtJb+nTz/wjhaH9GH9DCt72q1tLPK8mOcK50RCVM3nTH9GC9yvUQ/h0zHqBNwH1U9zD/D6yjiQ15P4c/S24UtuHa6hvcr4FW8yON/r2voXUEvju0zdiEQl+OWfs010PO9U47nT7QkXuP113yd2xx5v6dP/sw5kJ55n/ZR4+S7FEwpviXcqPcJ6x7rXjq/xidov2cmufrAxdqBJm/YI2w+O9il+Hybc8wIku9A+ihtrfzHHk8ck/GP+Nwwh+BYonwTD6B9X45R73g6YF0GarsSzJ7Xmd7jzpP2UnSsc6t7pFP4M8bgeMkJjkm6gvQ063cZg5qlKwt/85rx5NEqinEvxJskK6Sj834/JmFc0bT/3fN2/mzlOKN9w+t3yWh4YZ4iEegBRMf0KAvUj8QjRqwXaUD+IHkmJ2I8Pqz+EIrIvcHIHyK+k0yZGyml2AsmMXjec+x4sigCKgBEbTFqT44n2zxWQog1kvV3EZSEDIGIQBxRnjH4+DybR9xYvzZfEBBLc0XjDZ1UNsbIRDUPKcUCZ/4A690SBFL4JPS9Yi0vuDbYDnctlFwT0Ym5890miKLgkMDVmETcXwMMYhD2rN0G+bYwozEdKqOzc7x+9Rb/8T/+r6CT6GR4bplFfB6vsXUuELKQtlsspivc3l7jh7/+ER+v3mOxmCDfrrAraBBmDUuW9gpp5TzYScp6yCy50bX+YzR4s6SejFpiGFxDMwovQ/P35XJlRpiT03P0BiP0egNzBr198705nV6+vES/30W9xZqUO2zylWV2PN7e4P/8T/8Jv/3tf8FyuQAzoAKt5eYAomJOxsvxKWJfWQR0itVrbfQGQysD1+8NzPF0cf4C5+ccxxDDAUvwdSPzDkafZqNt77AMJMsmC4yOjifOleXz+EmDfD6ZmyON72SpPWY+seSbCR9GMMc+N2YkYzQo69fFCGgaNdl02K+ZByAB3FKZDyeY+7XdhEbLRo/WvI8REqU1aGZpClP8VmtzFpnitpphPplY6YqH6yvcfP6E5XyC6WJqisGUBtBih05Wx7DdwYBZQ2mKdlY3x9NmNsVqNkd1u8eQDjr2wXIRdPV2B7VOy5whlRipwr5Xy6cJ1oslOqwBy1IeHD/Prznlamg12hj0+li9PMXwzQtUz/pY0SlnZSZqVtOd9f3L1Rz7n6+x/NcfrGwG97t3foas3zMlPrs4Q23Qt8g8ZgBVHieY/+Un7O7vkOQbTMsdsl2Jbq2OWr2BbauO/eU5Km9eYttr4+x0aCUU16wHf/2A/adHzG/vsU9L9C/PMGWJxpdnaLx8gbLfRdJsoVprobKDReM+FMwKSUzhZxmMYjK15sb8mQaXxnaO8XiM+TSUhNwnRch2Ym3ypMTd0xjtwRB7AjjW7h+NMOx2kM8XmI+f0F/u0KMj0Joas6dTglWxRc4I4hJWblL8/OBQd44nZqjVmh0s8gTrZhujX/0atW/eYs1yKcMeeDcjQCvVmjmHadhZz6dYzceYjsd4/PMPRusPDw+YMZo1Op7WjALOKmg3Bwf+7HmWQCqjUzQ+z+PEVxXxK5AjIO+dyTwfUtQEkr1Tit/x7wSr3oEjwX3MU738kgLpQfMxAJFMkuKgd/AejkPyQzJLc9f3UnIEGHmPwAd5lH6W7PaKmYGj6IATgOd1ktd8p4+ykYJgAC4Ggmi83uAqcMyx+jXjfYoWsn2j8h7Bn9aKvxtvz3NztFNBkALg15HX0IAuYCgcIkXVFAZGLzv847EKn8noX1/eQnyQ7zEHEI14MaLK75v2QEqn5KjkkmQ890ayK8jIUBpGJasYZaWMNc6DAFF/C/sUIre8fJfiJbwk+ag+BXIgcP6MePNAU/dKxotmODfRgvZMmMzjueP1U48DYUWdI2ISjoMZV9pPvw58nxxSUuw5b/VBkMKm64RbRSschy+jIQeAV2qMho96MPBduobvOHY8aY/1Pp3NY6VJ4xO96Lx4vMZ3cQ0O/NMFdok+2P/vmH+I3vi9P7tfo0Nr/hxL89h7YvaynSWe0ahstVvtQ8k9rhWzp+m8lONH60JaU8m7Y/zPMctBrTMt7Gdlu2MPS5aHVPYdHU86K1pDb2ASppJBhNcI3wq3iC8cO9X1PH6vcfnMQO6h7tEeSLfxn+JpWmsp6Hy+ojpF156viX68o0X8ktdJbmj80mE4L9IJ10g8X3JH1ROUGSnezPFLvpljwhlLvcFHzxafNAOS468645JddEhor3ivrtf99IuK93AekpWSSxmzYaIuyXskW3TG2EOmVangtNHCsFJFY7VFqyxDxhP7+KQ7FGWCZquNbrODKh1VdNC8ucB+2EXrm1c4vXwBELPF8gDMvmDwEjPuaRRfMZjlcYr6DujEDM51scVmn6OVxYzXWGbP1oI6X8S8tUrNyustpzOsFksr10edhM4nnitmTB905lhWxJfaW203IfCO+81ePzRWx/4wYV9Ctm9SraM+6KN+coIKSyp325ZZP2yfWPZ7vg/lAatsBr0vLYuJQQ/7Mkc5X6Mcz5E8TrGbMINnwSi7ELVdzZEy4I6lr/PQ43OT7LGtpaix7yazaBiVusstW2g+YWDYI5arhTlb6knIEKqUJU76fXQaTQsmOh300WO1gpOB7RMxLPsrlesNcpaJmy0s64ql7Hy5Feogwg/MItqzXFmtahUJGKRVlBVUUUcz66Lb7OHTuwE6/RFap2eo0/FUycwRw71lEODm509I1yssP9/g4eOHwEtaDSyqidFJ/+//Z8t4qnZbyAYdczxNxxOM7x8seKqcPaBRJKgwSOvmHvvHJ9TzUPqxghKP7eBU4J7TqUDczMz7kv1y+11shn0r/9jrj4y/UZ7uthvs8zW2+Rpjlty+v0ebZXmqMTOMVVgY7Nluo9Ifmi7BzJ81SwzXa1YScT2ZYnb/iOL2A6wPNenSKoRMUEtS9Ls9498MrBJvliwS9rLAjpQBrTGLj31h6Zyt1tDuccx9LPs9dE7OjO7Q6qDCfk/smcuqCpSF1Qa2O+KLHZg9lVJvv7tHfnuPYrrE8vqvAB2bC5a33KJK5T4JHZ622CGrtk3GkO+Sjiaz0LSdZ4K9NNLuC6s+UmsPUD0/xf7FOUpW7mh30Ky3sE/W1seVMI1nbbac4fb+M/764Qd8/PgBi9kj7sf3qNdC1RCW3uM/zmGdryzYUueTZ02YUnouy5XT8aTMVTqbJEcpO5NtgXUsS03eoB5PFsRWrVgPNeqLzzzUBdpsQx8yLyclyyVfhAv5SZ4umST7jhwRxleZQWVBO89OfPF9YTjxfvFxPVNBJMLC0gGEb3QmZWfi7xrLMXYVP/fyRlhfslxyULLzIC9cwPXXcKPWRfqYeqRL91DQFX+XTORzJONkUOfYOHfiHeFlrSnvI/4URiOtSN55W6af98GwHXUaGau1Tv4Zkr2qVqSsFsuGjLY4lcTiWPizcKCcGHyu2S+ZVRcrPCnjWRhCzgh+Cn9Iv9A6ylnA+ckArLlI1xWmlf7oscOKAUMRi5udK/YINH2rmtmZlDGf7+AYSQviRT4wxj+fP4sGhWU8zfFv0i+8rimMoft5pMX/vO4nnMj9l11UeNA7UKQ38n207zFYPasxuLwZHFaxlL/o0dO11lh7zz3kd8TNvN73H9O54Pce3+oMyElDvGzB5eu12QU5VgXO6iyLV3m69meJ62W0ss0tmEy0zSpFhkX24eyQDshTFJgobMjnii8wQ9Wvr+zHopmMwQwx6FgYXWfe+GXs48T1Vb8urpfWSvuss6kzJ3wo/iaaFD1JL2AgB3V0BfuTPx/sIbQT5OGc66x7W4j0aY7fzuAmlPJm8JF0apba0xhoLw2yIbTMMf9GGc5VOEvPGU/aDwY2yn57rJ/YmY0BTKLxYzqRvLBBxIQVr+dZVaZIU+IDGrvpOtE/wfUUThee5zuXq7nZ56XL8Nk+M1L7wXcf617SBUTPGp/owdYgzo9rxfHwn9FbuzUo+aUYqRZATIFgWUxNyqQOLl+oGo0amA4/r5Xhxy/evxEsURkRM/RM4lgJ9BPiIkphkyGJ79YY+TcpiN7YoA2QgBUz1MYKpGiRjbhc1LmeK8an+74mRMVI/ZxFJAIIImpTEmIpDfXlCI0dQ/1Nb7CQwDBHFUIEM8frjQRiEGRadHrwbypDJOEWjI7BSaGDJACiMbdajRA5d1TmQ3SCJETWrZYbFPsEL1++xve//Ht8++335mBp90PPpFp0gAW6CPWp+fNmnuPDh59wf3+L+7srS6FPCHArezw83JvX+tjAoLHys9kIpYIO0bgEqebdD4Aj+iisxACjvDqdrpXse/32G7x8+RJv3700BxTXstUIZUMIJvkMjvFf//Cv+N//j//NsrJKsCdSgVqdIDFkb1XZYygq7qItjc9oJGV/pzNbAzq9RqNTjE7P8eLFC7t3MDwxIRf2PEQYs++GjBWM9jRHD0tob3LLsmKeBw3079+/D2UiEqDd7WB0fmYZKywhwghO7nPDMklCn5tDdFwSsvz4HR0SEiKiVxkA7dyzRngeylmZIbDYm6GXz6Q20KBhgflpe0aWF9Zwloopa8Kbop7urDTJajrG4/U1rj++x/3dLZbLaYikMyNLYg5SOjG6WQ29rIFOlcpnFcvJA9bzBbrVOjosA8TSgIwkzBkJ17bSEL3RANsUVjqETJSl9h6urq22/7JYop+1UTJCdJ2Djqq030LZa1rkbP38JVpvLlBejiyTxubEuvvF3rJhcP+AymSB/C8fsH7/2ZxkCcstnAxQPRmgYPmPjE18Ga27w+qvH7H8cGUl8FhygoYKW1ewLGAblVEXebeJynkfJ29eYldrYPswRfHxFrvPD9g+TrHle+ssv9KwjKf6ywskZ2fIekO0+yOibBsry81VFyG5mE689XqJZLNFysjD+RK7xQr57BHL9QKL+QQFewE8Tq3ESM4SMK0G5vkUBYFts45aq20lCKvrHOlygwqzGKcbVNIS1WSLLGF9ecQoshi9vg/Aj0nOUkR8KjJTiTe7PZLGAOnwHOn5BbK3L1F9dYGy28CuyMA2fMZnczYPfsIqAq/FYobJ+/fWo41OVu6HZT2ZNlE1IwDLiHhwzbOnsxOUkOcyQB5gH3hybEbp+b94ufieV0Yky/hsASxd70GpgJIp/9HRI9DsFTcZ3fkuAXfOR85r0rkAi2Sbfpfc46dqRSu1X1FzGrv2hp9ejnrlTY4hKXWSgYq+MkdFNMxrvKyXL7CktfHylnYmD7S17sdAykBwjIzn+wQetT68T9cIvJjSVmse9kH3C0OY0r7ND84n3qdrhBW8/BXI+gKjMPOPvR9iTxjOzSLhaEhiqc7YPNUbnmVoMEUnDfeLDngdacN4X8z+pXFC62nlSmMkKY1KLA2r7JMD2I8ZQkGBDvQlPKH58dk+Eo/3yuju+0gx40mBBKIjAXGPp7yirDULxoAAKHmP9RUhAI+VYu38ZU2bP8fY7XaMfhhlxfEw0op2KmE5j6H8fLzSf4zbTA4dgWIBYilowrYWwVatHvqccVx+XnTQaV/5TO4zSyV4+pUCKlnP9dNZ0zqIdk2ZWbGs7zOGlCFJpVUka8UvOD4+W8o7ZbYMDLpWYzjG7f7c6XxZKRQGXwjjJc/9DBi0Q1AgfkQMQpkqBYHfMzM77G1wknFNRLvhHSEQh+P3DmPxAq29P1NSnHgP+6QIg/N7wz+uzxy/k2LnFVzRipw3HoN5fsx3eH4pHsBPz8u8wqv10DkW/pfCJicWn9FoBOeB5qf+VbZHzN5Iw/gPwTox2l9YS/sk45L4uAxsfpx8puapNRSOO15f0eyxIqs5ez6s9RGNyHjFZ3POMkzwWV4/DMAm8GXt/TH/If2SZkymxX0l1uM9/J7OE5bTG1VquGy00SmAbL1Fv1Y3rJGyLCODH5kVzQwaGsbPTtG8uECjP8Du+1P0RiNUmClP/JI1zKHA4D5mrdeWC4DBVXP28WEZX2JpRskGuUUnqBzynI5h3JgVZed5yZCm0sqFmZOJZfdo+N3kFpxEfE6nhMlm6x8UKlvYWWQADgP7Yk9gOo7Yl5L1laMNHExloo5nNFvPUDsZIRmMgH4XWadnegvLudAZRgO40Rz7WRV7bFZrzJON9SUq7sfYXj+gGI9RIwYkL6ajMCMZsuAdrCP9xz4AACAASURBVBy1ZfCyTDYdHIzMTugIY9WKAk8Pd7j7/AklI5XLxHq1brMCm/kaJy06ndoo8sJ6E128eWM4FO2aYe5ix75Ec2C9RDkZY3N3i91iZkaujI68Yod8s7C1C305bWFQrcP6LuU0oOxSpCyz12wjuxihejbCp3oDJxeXGJ5dUPsKhixWcN2sMH18wP7jB8zv75HMlmjuS9M5lsSb5GP9PspfvMPJm9dI+n1s2FQ9q2HJTPq7B9TLEp35EhsGad3dIJlNUWO/Hgs2LbErSmzqIeDOzkbUmUgLMrQP3nyD9mhgPaTyZI/ZfGl9xup0W20KjK9+xsaqNqzNmcNqC8x4KrOa0XLv3QugVkfZ6KBkBhnLXu92WMyn1nsqmczMcYXVHA3szKFITMusJNJSbbdBtdEE3UJzZhBtC6uukNLxxYww6iXNDhoVOn6AIs2Q9ftoMRus08Hu/Aw9Or86Tev9yqoMVmqSsf5pZqUiU2Y9MraQRiyepekCy4cx1tMpkodH5NMxMJ8Bczo9p+DuZlU6xArk1EOzCrLoyKOuumWftbSKeqOFTe8Vdo0M6ekJGq8vUBn0sWNWHXu8MWCgoGGeZQHJY9a4f7jB+/c/4tPnDyaPfvz43vQeyT7qoMK61ImIL2STEl7XGec6h7KCIauBnwpu4bP5HOrbdGpJRokH8lkmJ2NPRM9vhe8krxRAIMzAT2FsvVO6Ae/h3/gM/s3OaCzFR6zLMTOAl9eZo202OwQEyagq2SsZoUx3YiVhIGE7j1X9ffqe2FNjleFSeEY2Phk8vQyVfJG8UvCWsMXByN1sfCGHhaP5TuEoGcGJTfgOBS1LH/F9bGUH4ns4b/6uZ4pGJKMk5zRHrg+fyXsPdsIY9Mz5yO4mDC9ngdfnZN8TRhZ2EA16A7NhBPZuq4VqQ6b3FMGobfqAtTJWlluQMbI7Su5rnJLVgT5Wdp0qApmd0JXj8mPhvOjgEKY5OGBZJpfVY5jt66tusGR/1H3NqEznrHOmCHvpO2E5jVM6jM6G5uSxv/Ct4Z0sZEzICSVZzTlqvzz2k+1NZ4zYV4Z1vUvnQmdLOjEzgnhNvg3nK2SBJIfqOgHjhiwerhOrHs3HCzt/yt6RI5G0Z/TlHNkHDK7sHJZfpRyM8t9oLAaC2ZzS1GS9nHlaI62laIzj4fniu0nLsvUGveS5h5PsJByXHFOs3qS1lb1D+qftM3utR8em+Jj4SMDqoUcun+FpW++i7VD07LGo5sDrxEek43s9XH/X36RrCAvLIe3vFX+Q45clBrX2lCNe194VidE//8419HRp67Tb2t8D35kbX+CaSSersod8GvYoOI9jcophdTrlnsucS8/16yEeJ/khfUBnQJnWXHvxbN1vcoI0pISY6CTzZ022AfELb4/Smec6aU28zcDrhbLDCPdoj7Q/GpNoQPvE8tjCT5KzpgsN+mflsWItxmTCuPbs0ZSy5BVceXufFa/YnDWuoJ6lDT0saPy7BLo/FHqWBI7Gp2dIQApISDB7xUjKsjZLCpc2/5l5BFApQXsQOLEuqV9ofyBE+J7peuL5miKod3D8x4ZLCTYpP7w2eLpD5JqEpV8Ljod9o2Ro4e8S8CI0jVPMlr/rWWFuIbOG34u4dZgpNHiNvMz6XnvKzyQNKbD5hk35EgwGI3PqvHv3nZWyO7t8bY6d4KAMwptjpEHNAM1iaw1Dn8Z3uL2+ws8//4jlcmwHljVXqRBp3SXEZcywcTM+zNIfQwkNW9toaGFmFGu0EkizrEB/yB5OJ+YAevn6rfVcevnq/DA/1mu2ubEc2WaDm5sb/OPvf4/f/va3mE4fzX0rxxONbFzH9TrWMo/CVwePa8b/7QYdbyNbg9dv3lmPKo6Djijb61pwOoV+CgFsE2BKmFKxtXPIBrfrjWU7UXlj1N6PP/6IitUOBOrtFk7PzzAYDa30HB1PRuNliLwIhq1gHKIyqHNntdldmUedcb7fmBajGSONGXNh3foInMkUd6uFKdFWbI8GUytfubOsJ0Zl5vnMlCE6niZ3d3i8/Yz7hztbTzq1LSMxltupp1V0anUMGi10s4ZFHWKztD5d9X2CNo0LrOkaU5Ep3Ou9Hlq9jilN1UaIpGOk4Pj6DvVKFYuCUaopwLIaTMtlhk6ngdpJH83hAJXBGaoXQ+zPusizxEqr8D5681bbHNXlAuXtExb/4wfsfr61bKzKqI9i2EPZ76BxfmFRqCmzGMcTzP/0HouPn1BlNMFmiVZUWuwcNprITnrYd1rWT6pzcYLtvoL84QnbTw/Y3TxiO1tauYhKM7MMrsp336H5Ijie0v4A7c4ACQ3qaYk9hegqlA9lhp6VVKHCwj1dbbCdr6zJ8aZYY7deIKHhZTLDcrLAjBG/lRTLYmHRl3Q8pXR4UpFiff7FGslqjcE0Z1UR1CtAjU5mmi6MXoIznJ1CDHTEKBCdRfHqBkF1UsOyrGHf7qP+9i1qb98ge32GxukA80VhDbN5vdE3GxjnuUUekS/kt7e4urqyspIEcUuCvV0OtnZitCyF+7FiIf4UFKXnjNVn5TTwCpMFLuNTjpfD2YhRYl52ic9IjujsCDB42cSfefbEv72skCzg/d5RoudLedaYBTK9YqZoIsk9fvroKzP812oHMOUBvcbL53tlQ8qrQIf4mcbjeYXxFIWGu4j7L+RbJWbWxmh442W+yWQs48TvBX7kYDO54qJNOaZjgJvScOZK3Xk5amBxHXqk8HuthQI1tJYmx1w6up8jjYn6XXJHCgzv53p/DTjreQSmMiQIIHIeXDvDAIyRSMI7AiYIQDLQDJW8YIyXPJBhXooqDaemLMV0dimZok8ZCbTu/F7X2jPLIDs9KPbYRfPw2EB7FdYhjDWc+zAP9XXiz1k1rE+g38AraBDiPeTV61UoM/jFmsfxeEOB5u9xmtZdtKmz54E9rxG9aRwea3rF12PYw5knn41BThrjF+sVy9/ofHreY+NPAn4L8jeUpgkKbDAiyyGhKDWNVdiWcET3eowjmtU51t/8OhoGptIVs/qMrmK/FcOB1kMg0CJ/J96jkkUDj3dGSIGj85+GLu1L+FQGeKBBzUe8huPxvExOK+FSK1fk+pLoWhnvtEaBl8feO66nk5wivE7v5HX6L2VSuEb7pGu9491fIxrSueT1OodeRygK0vJzZhKDqrR3VEjphP03PCviVT8nGUF8JpPfbz8/nQHNQXTvz61XBDVe8R+ji2go4D0Wve+C9nQmZCTUGpm+EY2i4tXW5zM6S0XfWrNAyyEKmj/TiGaGmSwY98y4uFlYieV+WsUAFXM8tZMKevU6iAdZDo4lxjJazVmqPKshGw7QurxEi2XpfnGO/nBkmLfJ7Pd60xxPxHp0PGXrpQW0gOXnlhuUy7X1H2IZbaM7BOea1ldBK9Ip94u16cAUcwx8YbYNM4QsBaPYY75aHhxP6gXlswptT2L5LhqSiDf4LKJ2q7hRJe4PQWBpo4b6cIhkOAB6fVQ7PVRY3oh4vpI+l/xiEFq+tYCuXR3gGInr9o9jlE9j61eEaDBk2TlruG3/k9CMnSWKY4+BrTlUggN6tZjh/vqzOWZYsYCOrX1a2Hz7jY5lnHF9hxcv/n/C3oNH1i0p14z80tuqLL/t2adPN9CNNNL8f10aEIzEDCMGxAWa7uO3K1/pfebVE2u9WXGSzZ2StnZV5meWiRXxhreTqwvb1apW7adgPvZmOhzaavBk64dHd+Ts6JdEgCEltzeUvUpnlBxMdEUqZaxLG++XVKo2rLQr225VtlK9abUXZ1a7PLPJad8rQzTavWRcG0+tThbnfGaTp3sbfvcnWwwGjlnREaCvGUk3BKW1W7Z5eWG9q0vbnRzbMutFK/rPPgy8/F1xfW/L0dBWDw9Wnk9TP9YyJaQxqpqNwc44FbPjifG7oS0bXIvusbVPjqx9euLzINClwJmI42o6t/nDw97x5I7UUiU5nmgCXm9b582lFfSZbPVsTb+43L8WhyyVGwxn//29rSfD5GTKAZWU2N5sd9aslq3WbtsGx9N05tlRdXR5+P5iYaPJ2MtTEpleqTatSom9s1NrXlx4pYjd6YU1Om0rVcu2IHisUnV685KWtbrNcsS4B8cgzuhPNp7Zajjx0pPz9+99bFV6H09Htnx6sA2G720uM1yvermd7S5hG5yNmFuLettLDc77V1ahFOLlmZVP+7aqN7wMYaVKFHvDpotxcgTsVvb09GAPj7cenPb580f7+Om93T7d22KRMoUSH/yl40mBUZLZwlb87XigSA4cySNlpUBHYDsvrRmcDjG4xOVm5n/i1eKFkgGS96KhiD1kkJOtRjwoYrcYVOSBDI51kxzUXMTfdV/E+YxX/O1QPmsNIn6Kz3CMEHi75LTeJ+wRZeXhd9InFEymQB9hGmgtyrlDHC67nfCncFNcM2Eh4WrJIeF1Yceoy2hPhYtFHxG3OB5YPwc2CrNHWSzZK/px/haC4vV9xLJRR/ZsUIIBcmBQ7B+f0NWzXqTxa001Dq2R3s3ncrxR7STiX9GlxiWni9ZOeyks5H0FA3bFXqNrXc4hVzJ+1xwjPol4WPhE44745RDfiLa8HUoo4699imsc3yGMw3Vu1M+BMcJvCvxizVTSUvORkwbMLtrHfvj8fdJhfNz5Gio2SSdjf7xXUK5Y4WuYx39IM1qjVM7puQePHHk+J5yPyPksf6SvChszLs1LzjnmxJ7qb1WvFH1GvcHXaJ3KbAsDRt3Q19rbIKTAKsdwVAkJJeSxH0fdI+6ty0qw0hdsA1FP0V5HfqL1EY/kO2FO5s/vCiAQreoe2cBT+xL0raQjO7/OFRYSz4M8UsCrbA2aP2vrWJXSs3nOBD4kJ2PCi3zvjqxSwrVJF3l2bPG7AknFZ+Ieym6vsxh5yX4twHpZh5XzR2vh/CDrQpHnR1qLtMPnsgkxDtaWtVKQs8azPzu556/0HvksohzQmEQjeobsDuVSCqSMY/J9oNSehIWIQQeZv4lIjAyba6WYaEMOGQ8v5Tsmx4aImYnJaVHFbDVYEZa+j95MfaYFjsKZ8ehAaWyRSKPip0WQ4+m/Y2A6qBBTZM4ac9zow/kfHqTIcOPa6jCLyMUAeLYUdA5NVHh1iLknKW45ZTJ7jhUxKQVKBKZ3CTjzN/Mi60YpnEqxY89kGLq9vd2XkosCfe+Y2Ob+FBiwUM4rTTu7uLI3b9562a6vf/MX7nTptHu+LIwbZw2GZdZ2M187syaS6ebze7u5/WQP99dugHaGkcuh6KDrAEMzjJtSPSrhkqJkkvcd+iPSoVLGO01N65ZnG715+5V99dXX7hQD2HaOnr292xyxjeLBmL777jv7v/7ub+3bb7/1qCqyOkolDOWUqJvnUigpFTYyB+0Ra3h6fOVOpouLS/uzP/+tvX37zlqdjjUarWRQshQxnozeyZNO3wsBK6LacPbwtxxPRFgOBgN7/9PPrmCzL/Um635ux+en1gBI55r19EbS+GCCzAsnhQQ4WUY6EwJEETR72ZF1itD3/c8RXi785gubjp720TlEpFLXvYDJzxa2JCpl/OBKyPjpwSP3JoMHu727sfv7a4/uYQXq9aqXRKjXatZrNO2k2fEMp2K3tepiZk83d17yoMue1hruGFS0eue4b5VGzbbVsrVQYBoNe/h0bcOb+1QW5Khmq/HCx8NaudLXrFnz7NhLm9SOzqzU79jupG0bmk1vd17qAprZVQpbzUa2eH9to3/9o+0+3lmv0XIlaXHStVW7Yc3zS2sSFY9z7vbOpn/8yRbXt571NZmNk9GEzDEv81e3xlHXCv/X8vIfqwkl8sapWe9o5mUEiTK0dt1LhhRfv7UapfmuLq3cObJGk9JUFduUS17LfovxwRtjLtxAQFQihehpnryczW3xOLTZcmKr6cjKk7EVw7FHUo7XC5va1ua2tGqjadZo2hZnY1G2xnZnxXzuEcL1z0/e26lRNmsSJWw5updoVUoBZV4V+a4Eo9NyUbEd6dzWsF332Jqv31r93evseDqx0Xjphg9oi74Afs62W6dvlMvdeGgff35v8CGiT4g2pT8V0aVEwHKGBRwkxyJQRdkV/5UckpB0vk0EZjCmSW5FJeYQ+IrfS5BHoXrI+2O0eHxOlGe+d9ttznpMZaHET6LRGp4uRZAx6xrJOv6XTFaUlDKgBGqiLNI+yfGkQA/xHoGxGKUoYK/1UY1o/k7yJBmSFbFIT7k4Jt4fFWFhi6gwyKHA+Phd85bBnv+dtnCMr3PT9lAuSnN1GUkpyqw8K/INAzo/0aEj2RR5oRtjlymjSGPRPKXksTZRIZVSKF66s5R9K5oRDbjxCtwCMNslUJzWIgVypOek3meiVz4HJMZsODKe1OdQDoR4HoQ34hgi/VIaKIJHRe4piyc6vHw9ctTlM75Kyk/a+1xGKfRZ2HlEv0pspUhe5OfekEAvvVB+JeKjPY2FLBHhPO4REJaTJCrmwjmHZ0TOp+jgkJLJs6XU6TP2RrIyjlO4EWOQFHvhI8bDe5C1NDuX8YgzEQ1P2nOepfMaMTLXYkhTxp0ifPUeYSLxNY1T59oNL94nM5UP9DmHsnteKjefMe5lnJyR59K/aT9F04yfswN2Y31SRG1SXCWDhMW1j9oT8UjRv/CzlG7hST1rb+zNeyK8qnOn5wmr7I0hOYBK10U6iTxXZ0x4WedDz406y6HCJT2Jd6zXKKPJMcznh44nnX+9WzQUz6AMF3wmfUl8X5lxMqKJP4nXQjcaa5zD4fda9/heXZ/oLBlitW78L3qTHuYYNMtK8UvK7Yj+xQeijkgAGevnDnFLJbYxRCOXfEz0jlms7aio2lmlbl0ySYuyHTWbdopDqdlEw7cKvJJ+pFi7mm1rX15Z9/zcplcdOz459aAjHE9kUaSMp51n59QLsu/n7pwhM4hemGsiU9f0qCB4JTkptafi9TJu1PB3eUb/c/QygVRgX8dX6ySHCfqR48lpKMWDJYyfg1u8RxPZRzI0+dmq+XpQchKnWq3fs9JR30rZ8bQhW4qM6XrNCgWBbuixSYbVxpblnZfW240mVoyn7nyaP9z7Z2DZbT3xAM65l23iOWRB5tIrOJ5whMG7MUJRWhy8Tbk8dEsqWpS3hdVKFet0etY/v7D+ixfWvji1ejdl8Htgx7Zki/HI1oOxbe5vbXZzbavR0Ox+YLPh0IrSxtpZVq68f05hc3Q4HDwYb+otq9daVqX0IXj09MhKx12rv3lp1XrDKHm4mExt+Tiw6nxhNhrZ9O7ehtc/22Y+s/qWagtmC7Awxl/wLLR5cmL1875Vri5s1WmnEorTmZUoUT6d2eqnT04POE8q66U1KkmObTCa7cxLu/keZn1ZDjuXyWSh0S+227HOad/Kzbqvs/fRW2y8RPhuPvNeYziBPCiPgnVgFbL+Gm07evvCKlRC6Bzbkqon2Qi4XS7s4fbOtouZzQaPtnx6stJsalXbWqvecIfHDD23Xjd0oFqrY9NFchbSg6vAuUqm9XDkdFkUNWtRXu/8wpoX9HQ6s3K7aZtGxxrtljvNmDM0An1gMMJBTJYfmV4E0DhvWK79PG7IHCTr7vqzrQYDKw+erBiSOXZjy+HQ3+lYr1w4vne9n6ATK9u6qFml3bNu/8yWb15Y5+TEGuentm3WbYmTynswYQyspKoRVGfYbuzh8cZub69tOht5ef7vvv+TO54wCOr8eknAnNVPicBaNZX3ifhL591lE6XAc3AWfEzBtvA5zxyYzvbl0WR4FV7yijH1VBFGuod4IX9LbkaHj+S/5F+0TUlGRHkuWe7Yd5HsXM1ma59F/YytnksEiw/znQKRIh6SwTriyoirJGPE44WFhKOjcVr4MOLnKB/5nDF4kHGu3qCMIscKlDjNjgXJcMl0jUn4R7Ysvo+6kPZWsjXOX/I8Yjitvd4jPMX7pFft8UpopSF+Lpwtmcz9whNaZ62B8JPsedKFZAAmKIgzxvWe5UwPQJXKxcmYjfbCRZJLwleiZa3BHpeG8uG6Vg4qzY3/GU+sjsE4lW2NrMZuRi850TP2H2EqZfRG3HlIw5GW4nsjHtQ9X/ofR4zOszCK1jvKbc076pGuJ+byC5q7HJ/sk9YFuuQf9kbXK2NWDEmmGRuRmcx6+V7u1kkP2yT9RoFDKVkg2VYZE8HV+lvnRxjZzwF8Mpf19T3Mv/vYoEf6pQfH0+F51zyEUfVe3VM7SByJZ8T5ufcAfF7jqMf7muaeddAI9zJnYdPE854dg3tMH/gtjkrxMMYmHV7nQlmDUYfSeglvRlrRPON5+yXeTLYHfhSEq4xyv26TAv4SPi6MjCfRNuOXPsD3HnxA8ErQzZOdNs3Dx14j+PrZ0Qee01mlEgItWWSrEI8Ub/gSbo98w3knpZEzxte6iwdkwfZfKoboDDCf6KgXv4/6HHQSK1xoD3XGtBc885CvS47ojMtuo6SL5Ph9PmfxjJZ63dOdGLyEpzbGFdXcvE0vEXOQ40Y9CbSoWhQmIwWc5+ifJi9GqcMYmYAEXRQWhxsSBb2M4lwjohORRwNKZGCRcPVsfS9lWYYIKSNsooSVhFDcqMh0ozDVYY+HXr9Xq8kjKIUzpXemNGMRmoCRjCZ8zvVewqJImSm8T1ElIjwRRAQOPENRoDyXVEkZPgUiImOcz5NHX0Sjd/FMN6hsSfdLxkTK4vF7r39iX7392s7Pz+03f/Zbu7i4SrVF3bCWQBrGC0+JXGCMWtv19Sf78PP39vB4b/d3n+3x8d4/55lShqPRSHtNPyTWQ70uvI5zkWq0Usqn1ez57yin9FV6cfXSnU44fvxgN5JR0YVY9oyjkH769Mn+6Z/+yf7tX/8/7y+zpG73FodWxaNYk/HFrN3u7DOKWAPRnYQ6jife9+LFS/vdX/6lvXv3K6vWE/P2sZZSxGh0PGHMFV1VGyntmx7o0ARlyPz/8cQeHx9t9Djw7ynHQY+n04tza7XTmqAYFavEILnGU4PHY5vNJ3tmKiAhw09kMDr/XuYvN9tDSVbUyHQ0tvU89STZkg22WXkpOt5J1JuX2Js+uqlreHtjTzc3NpsO7eb22j7ffPAxoLQ1WnVXcmDhjTLRrmQ81a2CoKNP0v2jl9g7In2+irBOpRVZM/p1EUq5Lpfc8cReD27u3PFEdtTJr668F9JsOPbGvEtKfTSqVuu1vdREs3di227Dil7LS5DYemflrVm12fSIwOH00R1Ps//8yUrXj9ZuNK11eW7L057NWjVrn19au900o9zJ7b2tvv/ojqfddm2TxTQ1A87lGEuVqj+zRnk+ej2VSza7G7pRZDudeVk+Bw7NqpXaDXc+rS8vvNRe9dVLqx71vb9ThUgKssyIwp2OvKyM1+9fswdbL1+4XCQnTWlOHdeRzQb3VhoOrDIaGxGfw9XcptT6LW+9/GC5QemOspfaa5crVqacCOUmfrpN9fS3K2tVC48Gdd5LFC/GpByIkORDjgbaC/aKLRdbo55KvX1i1dNLK19eWv3dK6u9vLB1mx4zlIFJUeIYcnA8rVer3Nfp1tajJ6fz2+sbexoObLKYu8NpVexssSGaRkZ6Na5PFh8JdZytAi4yxonGXb7wrKwUCXRJFonXi5dLxonPS8k4BMzi7XqvZNXhc/g8OjUYHzQtICyDpECkgLYMgeLFAsYOtLORPiqVjEPyNoI4/a55iQ9J+dL7pIwzjigjeEermcqniTdHLMF46o1klBU41JpKeZGxUwBaMl/GnogXNF69w2Xe/FlRisBGa0K0OterLIMylDQezSeC5rhGGPgUWSXlkXWSTNKay6CgvRf9AXQFqqP8SvyYGuI0m08OmXRvcjwlWkk99vQsxqrsWL7n/vk89dyRw0TZBVynfY1jjdjKjcjZcSesEMcqzMc9LgtylLz2iv8pp6Nzg5LDDwZMAdblIhmdk1xU5Hg6Mf58y3X5QsZK3AvtqehX7450pj3UeDVOKSniB6IlYVTRd9zPiIEdfJNZmY208VyLTtWoXONLcjwZWtzIXktnWooKY1P5ESkFPP/Q8cTzkqElBRbwo8w9jZ/vwYDC1jpTUhp8XrlU7n5tcoSiY55cas8Vqy0lplIQjEr/ipfI0ML68T6VJPQSWznj+tDxJCwtnCz6Eh1p/dQ8XPiD6yMejXhK+ycjgv6WI1uOcymcjFWZNaJR8WwZC6QvHOJ4/S3eJTqMvD5dg+Ke+Guis3Re/fyikK5Smc5Io1EPYK5S1KQHQD+ioXjvIT3zPuao63XOxWNF36IPPn9WopOMjDJFmJX/RXPiM9KXohHe6Yyc58wXNC+9h+cko3HupZXLmXCPgtxwPO1mSzuvteyUPp+1hh23W9bptO3i4szqjbbtyHol+3yzsyUl20plL0l3dHFh45OW9XE85VLBOJ6If/LG55Rvq+689PJqNLbylCzuhdlkYeUtTqmKzbk4y8cvrfVRrelZLPSEYi1cFmAsHE3cseAOqex4Sor2zs+V7z/9JdbpPqcV6AJDfM5WAJ8v6HdGFj8R1Dg9Ol3bdnpWdI+s2ut6WTR3BFBurJ6NGktKVG+8rB99LlcYuyjxNh7b5mlky8cHW1P2jsCuzF6TqlFOjgWMCDjFQF78Uk7ZqsiRweO9jR8evLw1uI/bK6zlZmftTs9OX71xp1P78tz6Ly5t2cx9DbbmuJ/Mo91wZNPPn2xyd2+lnz7b6OnecX2rXkvlFYmCpkxZuWqbZtdLRluzZc1O15qNjpWabVv1WrbtNGzTIfumZvWiZluy1e6erBgMbHVza8PPN7ZZDc2onECJolwaBwfOplq32W5jrU7PqicnVnvzworTo4QZpwsrPTzZ4v7JKvdDL62+XeCoW3mJOLJ+cHB6UttinnSnbcoK9bO9l88lm5cKD/Rr94+sQl8Qz8zb2nqxthkZXxgp6d2zWvoY6VG8815OTSs329Z5deHYu3Z8alvKUmdjMFUjXYM8/AAAIABJREFUBmSOLae2mU1s9fRky6dHKy+TQ6SgJB+8l161p2fW6PVtjf2DKiCrta2n4PyxNRcLW5BVbCUvkXj04qXVTo5tx/pSqaHa9j6ZRaPu+g/0gbGIs+yZSlBKdrK5c5Q/0TEoOb7eWnW+tOnttW2ur614eLTN/b3Nnp5sMU/rVs2VQTaoVla2VaVum1rbasdndnRyYfOvz61LAGCva+sqOmvVnWrIFdawILjOnU/0aR7bh48/piDVm8/2/v17u77/7Ma9Z5tHcp4zfnT2JvzgoAenvmd8lNqTfENWyAjHWXAjMsGKGfdKFuldyO8awY3BYSE+L/kdcbfryaHXhrC/jNWSTdEwyDuQxzx3tUxYq0rWZw6Gkn0r6iQRH0dZE3Ggy//soBM/0rpozLpXWE44WOMV5j3Uf36Bn3N2guSO5IiwigJPhAeFE7TG0Do4SjJkj+uzzUR7p/ulT8jYKzkW5xRlvdZEgVCqDiMcjF1Cdj/NV3I4rlfULaPuwvvV55LncI8HXG82nlmO/QUZIXyinvI+3pyVrrFIL+O7SMOS75JjwmLwAvq4Rax8iGWRwwqu57nsrfAIa9Fst20desjKXuR4MpfaizqP9kGYO+oQezkYCCbSmD6OOBt5Gdf7UL/VnCPd6D18pgx/2a9Yq+h8gqblGF7lvhwES+pML+ZJ//N+8zmzC52O53iJxsWzw1f7kPSiVAGAOrbS14VTdWYPHU8+l+x4crpE9uaKVHqGy+6Q5aK/NTbpleD5ogS++6V9RGupZ6CfSH/XOZcd0/cu41nPNs6OY9mDk+77XBEtnivhZbCNnpv0mdW+dDPzV2CVdLDIL0VD+kzP155LHkf6kL4hrJboOQVH8Rzppsl/UbHlKgVcRYys8fp7i+S84RqwbLLFp2Aqv4++jZuks/AZgdDCz9h3uUfOf+mA6bpUESvO9xd0n1PV5HhKWPq57CbzY8zYyiTfxHd13nWevvS3r0V20MmJr3XVc3i+Aqe11nqWxi3+G2Vg1IHBEtF/wrPdbtXtnOwiQxBT00YAuiVMk+MgLYCUDWXH6ABE76yYvwRbVFBEmHqPlHEJmUNCjIdNCy0FSwuoQ6dN+aUC9NykT3MUMUalWMJf12ih+P9Ljqf/ndCVcNCGRuGn+2AMYtZShkXEAA55hMXMNDc+x4nQDtEvMmTEvdB+MVfmKaU9gpMoxA7nAxFJIeY6gSAdTh1KriMDgqgcvMQ4WOih9M03v7XXr1+78E2CNxmwMF48Pg683jrP/fDxZ/vjH/7NsxxGwwfvoeRKcWbiel/cH55DdGPFHW84N1Od92ar4+OkvF6nd+wZV29fv3YHULlITjue4wKonubngCj305qOR/aP//iP9vd///c2HNz6HhB5zD2kWcJsoNO4J2LWMLrUO4ueFl3rtfv24sUrX4O/+O3v7M2br7zBMFlNyXGX1iMZD1LGE8ZI/choJYMNgN6zlnLPrbtP187wMLDSy6t/dmrtTmd/ZlESRLcY4Vn3CSURclmcKZGRuUQXQEipunslHOdVFn5eNqxIhjToCOcXkXkosN7fAyaIokGENVlgcxxeUy+193Dz2R5vb2w+G3nGEw1iUeagCxw3biilRj6ArEq5vba1alWrzaa2GE+tW2963X8yeqaTkeH0Yu+OvedR4T2eKDfI8+htNLp98AbQ3bdnXt+c5tCDxyePKi236h7hR230olS2RcVsXUvG0ZpVkjGFfW43bEmpjbsn78FUehx5hGr94tS2531btpp29Oql0wSRtHb7YMvvP9rw/QePwqN5dYFyljNVEOIYSBqdrtfzJxtj+uHa12k3z/2xiFDpNKw4alul07Tl+ZnVX1xY/au3Vj09SxGh5B3ttq5Ej+9uU+Pjxcr7F2Ao57tdGQdp2dY4nhZjmz7d2e7p3soYYSYTG8wm9rSa2ZZIYTIDmx0vg0F2Vrtes8o2lUtsPU69hvt2PDYqyTey8MMUugHY0Eg4l2qiBIS3ZN73jKvaaLa0Wr1lrf6l1c+vrLi4sMbbl1a+OrVFrfCMRBREBw+rtY2pbT8j84lzNLGH6w82n0zt/u7Obm5vbTSd2GK38Ww0FGUU1C8pTvqMc6ufQznn8gIFWgYF5aVnQ5T4dhS2khURFH2Jv4vX+xnPNbF1T1QAxVPlOJAyyP2Ss5KpUlwVGCCDo/i65KCANc+IBkTNX7xE4xAo533wTfF7xqvxRNnP9fztwSWV5BiPgFa8w8e7e3ZKycgZHTDOw3PPo+hgi3MXMBaY1HO4D3kTHf4RNHIfGdvwFjI14Jn8Lhmmhr5xXyQLhTEUsaU91v5HjCFlSHJca+XrTX+07KjS5zJmu8OTjJ9cpjTRacpgTfgIYJ8AqgJ5eFZ0lJDxpIxW5svv2kdhFgWuSA7IYen7tn7u7+jrGUobSok/BK6Rjii1wH1JhiW55b0Vskxdr557c4F1fG45w8v5RC6VGM+ogK8+O1SW43l18P2FiMC4B5F2RTsRiz2v9/Na8Bn3oZhF2o7KlZ/RcjJMJCUsBZAIo/j65TKyXCt8Fo1bmqM7AckGy9kXWj+CXTR+nWuVkoCW1cMgni0ZMdxQtkvZETrLigB1XMjZOyiTwj2SV3HftQfxjKY9TxHlUanaY4ccAKAzpXMuY4Tz6EpySuts8yzRnXhnxP5S+HSPZI32ReOXLqCx8X908gsXR8NIpDfteRyr6D7KETKeVG4w0eWzU5osEJWVFB+V3iMa1llkLaAPGYGgJdYh0pPOWdzrqDSLZsUDozId56E1Fs2KXvlfyrAiXGWYifxOeNX5e3Y8f0m3SXw1OeWcJnIZotjwmAxvcN1lu2edrdlpu2OvX15Zq9s2jMJuOF4srUoAQI4ynWx2Vu62rd0/tfK7F3ZEj6dGLfWorDd9PzB4lHaFzddTx6k4Yor5yorp3GwyN/pXYtTx0ne5FEjUiVgbNxCUqBWb6dRLL609E2i7WNnWmzPPXPl3nW25Sn2eMApkLBH5kDueQllYfp+SUVsre9AV2Thk+2yaLSt1e1brHVv74sJL4+F4AuP7eMF72cG1spKVthsPXMIxsRmMrKCUHMZaerpQ2AxjVe7z5PtUSnKdeeFcoVQ0OGg0GnpvIUpkk71EBjql1VJwY90dHEeXV2ZHHXc8XXz12mbgP0rfFZVUKQBZgHPp9s4m97dW+tPPNri5scp2Z61a2UsTLnYldzSQzbZu9m3bINCqbVV02WrNrFq33TG9WNu2qWytDC4Fl5OtdvNou5t7W3z6ZKNPn2y3xTmwtlLGGTgIN9WabWgWv95YC/501LHmq+R4WrFulKQezWx+d2+t0cKx+no18ed4dg58cYvasrN2NeETxyAqr5cdd85brORBf5SNo7cu9hJkKiVwoAfPDlktXS/C8VTQ94HSlmQ50cvqpGdFvWn1/plZq+UVGZxfkt3P/i3GXkGCjKfZ3a0H9HmWXK3hzyofnXof5Uq7Y2v1jKF012xq8/HIOsu1LaYpK7V9cuIZT7tu2+b1wlblwnrtYx8/FSMK+jshf7w/WckaODgadVvx/t3KMIqju5ZxWC5TtZVmqbDZ9Y2tPry34u7ByqOhTR+fbDQc2hynOtlW7lAq+76U2l0rdU+sffHS+hcvbfSCqiPHVqOyDlhiR9ZV1YPoKMNbZF2bAJDVau69nT5ff3I7AX2Xn8aPOSA0VdhRf1nHsKu593yLdqAov1kTeAzyFFmqfuXCFAScytAuPixDnIyv9GDjmcIAspVxznSN5IX4s+SzMO6XHE8y0grru/ywJCvBXMlwmhzR4r2SLZKXkmfCt7K/RVkg3e1QN9IzeYcCuyXDhP+j3hVlo3CwdJh4f5THrn9ASyGwJ+ommhvfSy4J74DhFZwd8QXzkfxjDfX3IabU3+LP2isZwpWV5Y6h7Hg5dDwx/6jLyMAcZTz0gk1CMpd7eId0ERxbOFcYs2PAnOEj2xdZrVoT6UHaV90TafqQ1jRmPUO8LM5b3ykAU/Ld14igQZUadRn+3NbC7ULrFNipe3i/AvQ0rojXD8+f6CzOKf6OzJOtincIA4uOHOPug/bSOPQOp0NkZXbmC1PFwE2dyaSTpSBteI1oBz4oOza8RfZunBb8LBYJJ+i8K+BPyQMEMcS+Y7xHvCJholR+V/QYSxeCzds5MUC6vcvyUJpcuqTu19nUntCTKuqM8V6n3xwYKRuCcJ54BXJQgafKvBH+TOua8P9/x3uEh+LZUZKFeGrE984Tsj2BucSKInx3aBdQkJnm+yV6UnlEt3OsU4WAZAeom5WSY0xnnHfIRu7ypJR7mLs9JgUNoZdrzNAK8l5Vw+R4SvpbqloS+djhXA/PQ+TZ/I7jKQa8xrV3OZUdTzw38nCtYfTViC/K5iLe9Qs8n3nx4TgiXYjfcg3zZhzyL4gn85kHApI5HXr2cg9/e48ngWwNQMKTwZMGqtRLKWMiDh1gEbaYq4QZz1NJhf3ByodGG8D/EKAaB6pxmSYXDQWRIUlYiVC06FLOtBDxUGjc2gApfVFYHV6va+O9h0JahBWVrz1hBkbIZxq31sOha46IE9OMBsTpNDXm1nqIiXNQPCKBtPtQsz2CAyl8EpAyfKhBnwRZNGQxLjnkZDjhf0VS40xR5IsrnpvkkHPmXK8n40pR2OvXb+2rr76y3/z6d/b27VsvN4cHWOt4f/fo5bNo3k3N5h9//NG++9MfPJV+RU3wXPeW/jWiM9GSooOdXj0Dp+6e+VqjZafn53bSP8vRc207v7z0Xk4nx30XEES3aZ+cSVO5o5mMk5lH2I/ff2d//dd/bf/+7/9ui/lTVpyfI0SJThQgPDQ4KVKKNYKmjzon9u7dO3c4ffObX9url69TybV6y985XyRDI3OBaTlj2ybmy085R0dyrWdDrFYpa4kouu3WHm/vEhMsF+l9NI7NGU/OjLepIW+a88aF4Gg88P95hhxPnHGV2GHsAiOu7BLhmR1egI19M7rV2pUjFDeex9qiJFVguotUfmS3HXs2ztPDrTcDnkwG9vj0YPePNx69inLW7bbdadZAISNKZWPWqtTc8dTerF3JwRHVwYg/W9jT47070BjzUY+eVlXPeEI5d/rcms2J/JzOzI5r1u/2fZyT4cjqzbbV2k2jZTSKG59N19SFX3sELA4u9mFdLWxe7KyB4WQ0MRuMPTOJSMj6+blVX1zZtt30/ktNnEiDkdnNvW1+urann9973fFlaW2tIkVbpAbRFY86pSY7ZwVlf/X5xqMD1xOU002q8d5uWP2kZ/Wjjm36p1a6OrXGr95Z/fLSytWmO0/p3UH2z/TjrW2ouT4YeQNtnG1WKVm913RHHKnEk/nQhvfXtri59WbFrOdovbDRZmnrdsMazZZVGm1fjxo9xqoVq5dSVGN/abYaDG11f+cGhVqm1TVGIKLvavQ7TueaEoAYffgbOkZBHm/Mur0TK7eJ4u1bncyt1y9sd44CSk+pus3ow+Cdj8mExPgxzmBzYZ/ef+80Cq9AERyORzZezGxTlDxbDmdzNByJx0oQy5AvfhuBuRsnQzNX8XFdyxwURb8HYhlkHipa4vcS+OLzkkMaj4PNUBaOcxX5Gs89BNfR2CugKUO1ZEOUATIci29KZujdUbnTOOEFvAdeqGADKSeSj3KwSL47IKWsUVB+o2zlengN49C8pJgk0PqsOMv55TwvZNdIaY2ALeIAZey4LMq11eP38C8yX+GZasSscnV6Z1SQJP8F4JGvMoRHcJX4dWr4KVx0OHYfc64FrjFJWZcCSMYWzolncJocDWlfiMSigWvKQtH7IvBTqT1liURwrnfoXmSzgi7E44miTWc1RaMpaEIGh7jn2nfRcsJ98fwlkC3HUpJfKaorjSuF36PsiE7YP63/4fmLoFw0zDWiRz5jnJJvckAeKl+S9wLI3BfXhjMoGhXeFE+hxFA0jBxiPxyvUixVhiIqLiq1pnfyLNaNH2Wq6ezqO/GQxFMTb9Xac68cT8Jpwo2HvM95BYadXPbI9zLX6Pf1x2CWy6vFMxD5hQwyEUuKhpOBLgXtOC/NzjPdr/GI9r+0vzL8x+frfp6vvdVnUpB1PWsux6t4tM6rAmR0bdRrxOPFV+IY9Y49BssVG0RHOn/8TTCPHMNpH58DfSjDyPk/5PlxrlKshYt1PrW32vcoT2SEUwSqeFbUzyQDFF2r9RP9ilfyPWOQQUP8WbTIOLQH4nVRUVVGgNYv3udnfZ1LcXvvnBRk5ZHS2ZhfK0p22uray86RHZdrdtpr28XVudW6LQ8o6tY6nk1exSDkxu6FzTAmwQ/p6fSbr+z4/MwDhXA8kfG0dzyVyjZbTG1D+eL5kgPnfSttPLPNcOqf1XPZFO2R9jyNfe3Z72V6GRGglrPxwJVke1TKZRtSks4DCBYpghRLDaWK84Ic0lfkdVxCwFSzVreilPopkA2zqjet6PSs3ju28tmJG/+rrYY7Ntz476FHiS8sPfPJvPLA/OnRtsOhVWZLnycZ6/NNqkiwP6OeJZ6znzhfyxQouNmtvR/QEl44m9p0OHCHHUFf0FK/f2rnL15a87RvJZyCF6d2fHnpvH5H0F+94WWVKf28HY9sMxrafDSw6h9+svtPn2w9HlqdqGN6gtBD6LifejA1+x74tWrg5GgmXY6smE7dtq2GdboNd5wXtNUajW356c7Wnz7b6ubGFvd3tpoMXZ4U6De28YoGWxwdlbrN1xvH5hucdmcnVur1PHunTsbcemWL0ciK26E3jF+uprbO/S522fGECtZr1NwYLKyAISryEacRej22O+5EZz11vqElxkP2Eo4kSocb1QQoV8T1jbbj/Gqna5Ve30rNlm2KHIGOnkom7PjJCjKbHx5s+njvDk9wNUFzzVbbit6pNXHcdDquO0AT9JIiuGz69GjNJVUQiH4v+xgp9b3pNG1eLduy2Fmv2XH6Kgjqy5Hh6+XGDVpUP+j1j71yAiUlebDLWBxEi7mX9WuWq7a4vbPRt9/b5sN7q1LWcjG1CY6v9co6RStFjdvWVsy9e2wVnGUXV3Z0cWWzq7brbPVmy2WR93TOgZee9bTbetl9qnRMpyN7GjzY4+OdB6r+8MN3NpkOU9/lXG1EpbXZAxxP6NmSx5H37fl/djyjN7s+Pk99PLiWYCUvm5gDI3SGxEsdH+d+S+K9sqXwfMl5xhKxpvCteI1wtuQK3wvn8wzhC5Xgp7wVn6s3VXQmxLFKpuj8RxnwjDeT/UEYLWIunqU+OBFz6bkRy2ht9Z3WA5uEqiLJgC2s5evJqQ2BeZq7xse1rB32Ab67ubnx/9kv5J8Cc6PzQfcyJ8lRYXPJSu1/XC/ZQeVocPmeg3a0LtFWKsys8x4DuvSZMpp5D/NVxQUFvXmPxFwOzYMXdsnJ5jY2Sn9RdeSgjLhktehH2EAyPeI3YSHh/UOcxrVR/9Q6Sr9xfJjxu7+XbMdsm2LssZScG5RDRpfoTmt9KPu0Rocy8hd/0+ohOCZFZ8IbhxhPa6N3Uiqd9RPGUVC/zjhB3DyfNSBwzv/ePQf8qEdNTur2c4LDgvtTtnnCTvxIj9J5dPreFamyU65gFXVInpXK7OYM6VyKV/gTXojjSY6HQ91RNKX/pRtFR4D67uqM65zrWdPZ2M+S2xZzZk/EvfRhVKCcbOviU4m/pUwwnWE9f89f6ase9HnRqHQWBZcJ52r/ZJuWA1j3SR/le8YLD9S94pn7vc+ZTGSrSYeiuoj4Ao6kVvvI984zsTPv13zkeNLeKohKSQiOGSslt4FI/1bbF9/bat1Go8He8Sc60Vz0XNF7pHudlWwa+EXwoXisX5N5t56lvZHjk8+lw/G7zoFkotZfPhzpzloD2WiEj/VuvY9140e2iRhk4OtcpOoNjoVyH2rnE/R40iZLoYjKd4pmkqcvEVgkYg0oOi+iEFA/At0jhiEGIqHLwHlGFMLR0BEVAh0wHTiuk8DS4RARSlnSpoqJ8X4JGG2CDoiujYssZs53ElaR0KOwi4wyKpnxmmfB9xzpKgETARI9iyJw0NwlkNX/R2NmTodExfPkPOJ3ZbVERVX7EoWEry8e3RyRzjjECOR4oceSfseY7u9ZrbzM3jfffGN/8ef/R3L8nJzuiRNnGoZkGh9ioP/hh+/t+vraxsMnG5Jd4WUtkmEG4as9lWDT3Blrq4HTqOURYJRVuLx6ZRcvXlq3d2ytVtvOLy6sf3zs0yPjhXTaNpF2y5WX8LJKxUvwIXjWy4UzoP/3//m/7W//9m/T+7e5F1WmMV//bUqNTkKICMvnH+2DmH+3dWy/+c1vPOPp3a++sbdvvrI6kZmkWlYbnvEkmkehYH8wBsrYXJRKHjEjkOnRZ9mAyDoQWSZmzzOZB6UfFN3rdbi96V1K++R3Mp4wwnqfrdlzTVoZZGW0YA44TOR4crC0TbWIpYC4Q2cy8cavC0o/2s6apYqV12Q9UQbqwZ1Ls8nQJoMnGw3u7WHwaIPRgzeuLa+33uMJ47D35GLjUa6ItKhW7Lxes81i6Q6hBhEak5kNnx79ncy1WW9ZrdXwiD2r5H5ZKPAz6pAvbd0067S63mfKo/kBCpWyl05Zrre2eHj0ciuUraCcX7fS8POxalRsVt5Za7609WLuUYsumCmtcXlh3ddvrOi2zc761iVq7u7Rlu8/2fbDrS2okb9e2Ky0sm5Rc2BBDy4cjpScwEFKJgZK+Pj9z7Zbbn2NqAvvzeCJZuv1rNnrWHF2ZpvTIyv/il5PVylKsoIRZGfD6cQqNzOb3j3a7PO1bQb0lFqaVXdWblJHvWalZtMdT4P7Wxtff7bScOLRjMtSyWaF2bhZWK3aTEYbd7pR2qRsVRx5xc6alLugPM3Dg+3uHrxPAsZLHLazFf2hAB7J4Ixy6+1Qve8JmRoNWzVb1j7COdizTatjtctLq7y6sO1pz6yLElvdO57YI0rtUU4SWkPhvL354CVLPn/+bHc3t24cwfG0sp0bTJqUZQk1qMXvdaYw3EbFKsoyP8u7BKSj8hPBrZSraAiMykpU2PQeAU/dG2Wf3i/gpQh3KbVcK1kID9CP5J/krKLTohzjvQoC4OwqkjMqIoeyJCpIyq6NUfhamwiSeN5eGcplWSQ3NC+Ne47hL2fEaezCB5JVUgIiIIvKtGS7QFXEEOUiRSxFmRmBKKSplH7xZr7njDNP0U4EfRFIEzmv5yngQoqzDMCS91I8NB/fd/VEyxGwoiMBPAI35HhKc05p/WlO/EtGCOYQM9lEr/TY0b4nsJtKC2otRYPCdBHbOBhfp3tc7uRzFP8+BKR6Dten+afdSLgolyMqP9dFp2/Hs7Lx7Jja01N2WvN3xE2i06hMH9KP8FrEbzL2yNAjTCvFQ2dBQBiZw9iFgSO2deCcI951/nS/aBD645zxg/zkfYqe83UsEmbWfBRUxLOjszDyMNFfugdbaeJhz+uc+BU/mu+X8JvTQXY88b2vlyUs6DSde78k3p2U54hfuF+Kh85gxL/J8JKwtzDmIWbXWmisMhDqOYrwjMpuNOCIV0R9QXxR5yLyCp0L6SVRKRef+MX5DGWY9L1oQPeK7qJDU/RaFGQ0p+x1fnA87c+vUbbree+iDiN6EN3pPOkdUcHWHouOopInBTXunc4W3ylgTM+Iij9j8D4OjRTwpLXT+irgMDqvIt35nuQyzHF/eJeCFwhK0thwdIoGNQ6w00m9bRetjr3tn9npUc8a3abVjlpm9bJ1dy0rLWbuLNpNxl72x7NCUF6pxvD1azuhHHG7ZfVu1zOesIv5fL2hT8pA2qyXtp1MrUSvndnaA3Xmw7HVslFL663zyThZB4KRyMyntHAqQ7ZLYwATEZCVHU4eDOcZ/ykbyWkJvpKN1sqA0lrsaYzepPRdymd8W67ZBsdTu2v142MrTk+t2e2444m+nqnrQo4KXq2tUqW/0trWy7mXUMbhsxuNrUS/p/nSlpvJPssqvpsqBfys1lurUW6MIFMy4MmanU1s/DhwZxb0QfAD+tzF5UurUM764syaV+e2q1esU6p65julqcmYmU8nnn21nY28T1T9Tz/b0+2tzR7vPSgNJ02p07IKfYl6HWtfvbWRbW1JQFar4Xi+wKCJE6di1qxTRWPhGJl+RdOPn235+ZPtHh5sTRbz3Z2tV+g38DcyZigDTb+iimP6cqNwPE02ESX86JOFM6rK3lCi9uODOygW7nhapfLkOXO/2BVWLlJgDQFKMuKSwaPz78FiOSOjqCQnlf9AN17qsOz9Xil7iPMJx1OB46nTtaLRsvbFiR2dXVip3bMF76Xc3mLhVR3Q3Ww4cCcSlQ34v1IuWYXKGM22Z1mVu33r9k+scXTk+8C+knXmjqfhwKqbwqOmMQA5ZmumEt4bHGqVUqpg0ai747DeoF9qzXVC1pz7oD10EhxAZENRhqqyK9mGShfQO219Hwf29Ic/2PBP31p1NjWcyZQRpyJBo37kpQkJ2NviHOr2bNfqWaV3bM3esZXenOzx7oreZSgWRL1TShynzxpMO7fxZGhDSm1PBx6o+sOP39r3339vs/nQnf/i6fwufIqeXq+lzBjxzkPDGXskvTnajISHllSjCP3vxOcllzCQ6D7hL51t4VsZ3mKADCQivrrH0jmoT/e7/l1L5Sl5H/YC+DTljeV4UraU7hEfFg6HZiMmlL6gOWnsEd8Ib0g30JyjUVHyPs496k2S7woMkkwQVpMRFtrSj+YQ5ZdsT7I5KFgnBktEbBR/F+aRviYZqHlELCfZL+wsvCLHhfCj8I3GLz4QnxVl7B7n5L4/MuIri8dLweWqRz5/r8iasnbc9pXLYWlthGviukgma08UcMi7ojyLugfPY++kC+neuAeuQxJUngPTfA1WKRDcaZOgM692k7JqNbdDLBux6SFOEe0fXqO/oQ+th3RR7bHwacSD2r+9bZi+1zmLX3qSHHuyo3EOcZC22619D3RhHxgmzY2eAAAgAElEQVRRwkXpOWQ6RUO6HE/RJqy9df0o9/+J+yAe5Pcghl3mZBs7fC/r8dhRe61n+4b0Hb4X/9F89cyo2yZbQNpjYbvD8wGPxPEkvUXrrvk42shZSNKlRCOsw3KZMt7ic4VJhQ+F54WLo47GM/U8ncFIC9Jf+SzSuf5WgKR4D9drnbTmqcpxWl8CwaRnsqftzrG/34PwcxWryFuQp5ItwpLRCYl+Bwt73t9kL+CZ2L+wZ8fANNGw+EU8b1pD5rbH9ZtUMUk270O7hXCjeLX4kq7nc/lV+F06qngg+i88VfpHtMEI74gXitfrc54rZyVjjOOUDbkgTCXTj9bI6YGMp0Nm8AvhVU5R32K4GhgvlfdezFCLFQcvZhc/ExFI2ZHwlHIrxiClLN6rsYp4tBi6V8SZBHTwXGevK4uvRY/KXzTQiPB1KDR3MWoZnuQt1HpFga3xubE7NF0/BAibTTJo8y4puDqoKVIkgVyNlbHAKDUHgBnrJbDFdQI0EBXOHSmqUmq1Xz6/bBjbM5qsiEtoi0lIUDEXMWwHEzmVnfeTto59ZDydeoYTDpe//N3/6YyNf/RD4p2DwcDu7x+d4P/jP/6nfffddw7+m7WqDYaPDnxJj2Qe1JiV8NaB1DozZiIGiMbrn5zZydmFvX7zzh1PnS4RTE1XqBgnBzQJzaUL89kkGbdPLy/d8cS4xkNA7cD+5vd/Zb///e/dsXHSr/sashdu+KsmRql9UCQJY9P68pkYBAfvz//st/bq1St3PH397leejeVgsFSxRrO3dxSi4PFsouDlHSYD5YQa5TQ6JTMmO8D0fhxP+vH9CAZKX6dVclQlI03yPBM9huOJiK7RAOCeDIbMjznLyOmC03X3dGY8WiQLcjdIouis1/6c+/tbm4/HVivK1qlUvSzKZr604fCzZ9is51Mbjwb29HCzdzxN5jM3OixWqTyUO5/I7LLCWrW69XCgrRdeaq1dVK2enVKUQmQtoG8iUqrNupVQpHLKMs6sYrnxsnyrGoKo6tF7aY+27hidLOc2my+tNJlZhbJ68IflzmgmXWs0rNRt2bpVtebTKPXfoB/SbuMKcfvFCzt9+84q3Y7tzvt23Gnb5PrOxn/83h1Pq8cnv36yW9hRqebOpkan7VGKKGBEdkLXvPPjf/ybl3yp7sq28769GFboMYVDrWmdl69s3u+YvXttlatLq7a7XlecfcHxdDKo2PDjtU0/fPTa+uXNnBNti2Jpq2JrtdOeLddLG48ebX73YCUMOJudTa1kY9vasFZyh1ir3bU2xg6cipWyNWoYjyq2GU2si0F7MLTl5xt3XLHHABLve1DjLCRDSyIWZgOtNVNK7em5NZoda3T7tmkf2YreWq+urHTWs3mVntrFvtQeSrwb3lerzCNubTJ9cn7w8f17r+k+ofzIbuNlBjESMOZo6BUolPBvYbAJwCsCKwF9yRfJEK6RY0cCNCqcOi8RkEkG8EzxAa7TfRFcCUiLp4v/R8WXMTj/y/XduT/OU4BTvFyRX5wLjVlp0AI5UTGMyp7AioCPFBd4gXivFBNF2XNefXyN9h7IaSwaq19L881cdkjrrGfqfVI+BI61rqyjHGnRGa7xMgfkT1Q8eEeUz5Ck9pLIWt4Fj+cZKBvCNlK8tTd7QJiNiJLP4v0CY4xZzhkppxGvMH8ZHKQ8S2l0jBAcT4nHpsyztJaUVKnvs4PElyVruH6cI9K1doxF75ejjDUULcrILBnOWVVUqxtac29OKU/MSThnb2DLijH3zWYJtCa6X/m4mbNooFpJGdmJBrKXKpfn9OdV0/f8RMVSNKuzKPwhTMY8k+KTmsXGOetzRdrqDClTGhqI50nZ9jLwaI3cKUwN71B+QPSxVwx2CWfyTPWtkUPJcUf5OSM8OWoSluaZCghh/Drbh3gLQ5rmrjMoxUpyPSov+k7jnBE0sUnBY36GKHmU+SGuJowbujbOU7yQOSnLnfHyzuf95nymhszC8sLfh/g3voPxiiaI9tX+OZ7LJYQcB+VsHJ1NYfeoxLPH8Ck3kuTGzv/dfkthklFBmDc6HSOvFA+OirMUW9FQuYzDNWbhJUOkzxelC8U0lLjW3LUe8G0vYZwj2JmbFEEZLiM9ao0kK5Jj4Lk8YlTymJd4eHyvlHatqxRT/pZcEX/jb8kD6T+iR/8/9zCQci6jlMau/iu+1tnYpWwd7qEU2lXvyM6b7eR4OsEg3bL6ScdWpa21F1XPVFo/DWw9HDiWxDiP42mLUeXr13bx4oU1j7rWJHK33rQlUbZkZdB7lhJi6IKrhS0mY6ssNtaAp1NO7mlk66eh70+MiGYNtSYu59AZUODJCCEjhTLV9BsCW3uJ6VQRgp4aYBhFhTNfopb9ednw4XwjyxTWeGYbdzyRPeX7Ua7butZwA33rqG+zbtu6fdaEjBbKwJEIlhuXkwlWayVdcE1w1ModT4v7R1sPxlahPNwmBZY5XedzKozi+0p/KXgUjhVvvL2z2XhkU0r2Gc6opcuo85Nz6/b7Vmo17eJX7+zo9UsbLhZ2ljOLKBdHuUM3Os5ntp7SV3Rgje8/eObT7P7BnSGe4UgG12nfWqen1n3xlc2rpfQZ6+CBJGYbAijrlCDMJUpXO3ccTj59ttmnj7Z9fPDyz/MPn9wxUfbG77lfMudxW3hZvVV5aSVkTL1hBVlZjaZVkE/g+eXc6vdzW25S1YaVGxdLVisT0U7hQGR3ctw5rsjZ8ZT4lqxHq1gtk7x2Jz17kwOapou5lWpNX0ecTvR5ouQcjqcC3aWeHE+Xr9/artmx4WrttA2PHQ4eSQ22znxhk8GDDehntUxlu5hDqVG3du/Imv1z656eWK3ds6lK5VIScL2wzXzhKXXoUonv72xNz/pOy3vI7moEmFW8LDfGT0rW0zuKrCqyrZr0NwNnl6DLwh1P1UrhCJ+MP3prjUYTq88WNv7ue3c+lei9y5kj64xy5lWCzspWadSt3qW307GtyUKqNdx5Vlwd2XbzHNBMH1wcVctsp6GcH2u9WKKzDm08efKqKN9++yf7+f2PZiX6YadSgomuU/UV3wuv2vDLFgnaS9k3oEeVx+J+BeXKvjJGp8plg/gePqHz45iQTLF8dsUXhWP4HkxBto70d54rjCZ8rmciO8Vvhdc0XufxZAK6/ee5x4wwzl7mhFJV4ucxYJfnKShAgWYar+wrwliSt8h/xqzMYjmyol4lWSrcIHwk7KmAE2FbYSEcC9F2Jxwkm5kwJ3KOe1lL7o2tDmT05NrD+4W1om4S7ZlaC64T9lXVJTfS5sxSvtfYI64WdhaPlX6gv4Wdtbb6XzTkPaRweOegMe/JmXvmInNajVQqUs4c6YxcI/1Q+o9kFtcyL3iFWpewH1HPEh6UvBami+NzWlutrJ6NylzDeRTubFBmMtuHuU84SfqXnAI6m/pfep/OoHTRL/0vx1PUUSPeld4b8Urc8+S4Xvreaq/0HsbJHmMLAyd1u52U+bJIWb5+ptyolAK93ObdTP1aE72QlfaczcEYeQfvU/bMYpkcq6IfzVlnDMe2HE+OKXNpNz9rq5X1j/t7e6/2UNhZOCVibd6TsreqPhdVjuK98QyIxujBzLW8j3GzHqyVHMQE9Et/ls1f/CKd4dSqIP6L+wgWUoCm9B0lL2iNDnVu6Zw8n+QA1lT8ImJ/3sNcFfindY5OkCSnU6Cd8+vqc19THE8Nekxm26aflc3GmtkG6nZ0+h7uMw4Tr6pWk/7IfWAmlUBNukPS8RKmbHqwf7RriE9HXetL52KvE69SFRr2hvGwFqyf9HcqYsnWpf0VNjnktbwz6v/MAd2XBATukZzQGGWnEJ3xOc+UPqCgRAW3xXHpvKlfpOhN57R0efHaS+3J0MDvUmRcUa0lD56MaSJgBi0lTMqiNl6GOSmDOmzawCikZHQT4xNTgtAk8PWdBKkWQAdFntTIWAUCxAzFUKVYitjFRKQwS4ESMUih1uLzvxuHc1Qy6ZlihHp2VOxkqNPzZDBh8yB0Siwoklmbo3fxbhnenOkv5el+rutLmQDGHAGR5gzj4X1iCiJ2MTDuo8SAnFv+fQ5ASQKubL1eOpg4F6JQkoE3rpf2FWLG8YQj4ajf92g5yu5RFg0m8fQ0tLu7O//3H3/4V1/LSH9RMImJSYDHtG3ed3L60g8m73v77p39+ps/s/7ZefJuYxSipBp9fHCaIKxnS7v9fO3vvLx8YW++eWMtskImE3dGPd0/2N//3d/ZP/zDP3ipuHJt4vsrQSEgFI1Ikba0tqIvIvjIdnr75p39+W9/Z2/ffG3Ndtf7TzkzLCemyj/eIwYjxq8sJAFi7aXO5Hw6c8OF6EzZEnqmNzf2kuPJ6OfOos3G50tJMzzyZJ9BP/KG4yT08gco99kYxHh8jXJJLvaDa3g2/ZPGtw82vru3BSXfpjOPiquXK7YY33kZDyIrRtOhXd99tMGAbKeZ11utrVImlgPNwqxdrVmbcm9kUqyWdkKzvt3Wx41yvkFA4qHf7FLjdpTKcmHeDwAHFOnpk7GtxlPPats0Kj7GKveXUtQD0XsLGDnK4Ca9m/WjJEWDvlKkv5cKa9UbtluMbEL5kKJirWbHKij67aaVXl9a66srqzS71jvq2PzpyQbf/mizP35vu8ehFeWtjecTK8g8KqrWrDY9O8eFcLHz/k+sSzHbeLNjyvi54QFFpl71+dGseff1K6vgeHz5ysadjtUuzu345UubzmcOmI5qHZtQ6uJPP9j2+5+tNZlao1ayUXVlD7uZZ3dRGmYzmaeo0c3aZvT9KlJjajvqeomLotGwznHfWmRZ4cyjxBcZdJyg4dhKDyPbfL6zYpwiGifLsZ+tbtHwPgLVcuHlESubkq2sbksiddpN65y/te5p39bNuq07Dau/vLLiuOsZZfVe12b3ydGMtcH5/HrjEcY4ez99/mzL8bXP88PPH+365sZmXhZxZUuyKzA05BrO4pky3Iqvd5ot32fo33lhBvbO78kEDYogtMEZEKgQr5cgF7DkexmXo+Ii2SlFVCBJvEsGRcCSDHP0iOE+zhU/MoI7PaKMZMeNro9ZSQLUAlVSZni/ghEEHgRKJEM1NymE4j+MUYAQnuPZf5QSys4LPUdyJTrbJa+kNDqPWj1HGEXQvQdbOfCBe1gD5qAsUt7tdfazkyEq17pf+IF5RIVa8+T9CrxwoOhNQpPTwg0DROjmknniua4AZAciz4n8WaBSc5SiyXjkHIt4AOCtHymjUh75n0he4aW9MnKw1rqPcUg5ZlxSOAVCeU9U8JNTBjd2CmpJMjvUrC6nUoHCV3H+UvSkWIo+RFta9yIXldJ50xgdr6wwCj1HIEt2aX0kk5iL8JrwhJSbNX3ystE2Yo1nsJ4iEuP9X1r/uE+iI56h0oLQms61ALuvDXzyoDx0VLI8mH2z8TPD9chO1llOjsUynWvhM0C+ZKow9KHhQM/iHvpcKGsqOUzSuiZsjMEt7Z8UlTh3PoO/VXPWnuhDayEDiuNO+qTQrySfI9GiDD3wLH7Agdr7ZBBJ+oIbKSiHliNfhRfI2tO+CWfOySLOQWFdZGfueaDxSaFxeRgiHXn2oRFGmDOesf2B81KP1VSCKwd3gRFEWx5YsXmmH/F5GRlYb2SPMJXoVGujc6sxig9r/NonfR+VO/F3Pjt0bEn3cSyTnWlR/9CcpZtoPJG/aJ10vnWehVUjlpeBSBhS2F46jvCvDKZcx3ic367T/vMT+cdeWc8RvFxXomcdPVwKc4cVzzjtdOysc2SnvZ5XJ2j1O1Zr1uyy2/Ns8dJ4YqvJzLbjmT3d3Nl8NHEHR7XddFzRPnll5fMja7975RijVpA1Q/mVnWfA1yppf8l4Ak8SkIQjazuaeG/N8mTqxjTwIf87/2o2PMBluV17Bg4/LsspoYein3v3MP7tLhmZuBd9YTVfGOVRMFf5Oq2fgwaJDvczH4xAfkZLlOwi477ihq5dpWG7o2OzfteqL1+5Du40SGZUpeyZJO7AITjF+8kmvDobjm32+OjONeZJxtFiee/lAim5jSzCobDNkfVklVDOjr1xBzcGGpxoy5nNJqnSQ+lxYs1ez7qXF1Y9ObLq0bGdvnxpvbMzI0PFy7jlUtLOn1jHycymjwNbjCZW8fJ/I1td39js843v/YYzeNS2y19/ZbveqU3KJe+/VO90bbNc2xbMQGATJZBquew4Jex47ufPNvnxB9vc3loxn9l48OTVDHCWsOasJ/gQhwl0Ar5mvSjFWGk33AGCoQ/dwGU5/b+yMYXnuA6vjDKchgRv5RLolDlnZylJJ318S79W+PBybtV8lhf0v6V3Yq1hpXXuVbxm35OjYsN46g1rHXWt+/prq3ZaNi/vbEx2IE5KclFVseHuzjarhU2nlEFcWLXe8Ayndu/Us5Qa3VM7uzi3hW1tQRBqCyPVyiajscscrsF4q7MN/UBLbnCaTa1UTToRAS7CPSqJ75/XK2lM6u0KfsqZs0sv5/hk9jC07ftrW/z80RYPT7bmvv6R1Y+PbEcmFWUOT49sVyHAj77KLdtUKza1nXXQpXIIuZ/THJziNqn1yh1j8ODVeu6VJ27vPtnHD+/tw4cfveza4+xhPzbZo4TnEp9f7GUx55h1cP9urquPHs7+y1AmXsf+pkCLZJsQvpCO7rp0rtDjlTqyY0b2GslEyXqtrWSTMDXOJOEgYWu9Y7Veef9jGW7BAsmgqcynlM0kma/7oxzzDMm8vpIPEd8KN0QMIWzl/3tWazoX3Keepy6b4Sk52FNziLKX3xV05ecqB1fH8cj2w/fRKCo8jdOftY0yV2svTBpxpvY+Gk0lz0Qfwj/CvbxX8lJ6jRyPonvn0zlTXHgg6gKHtkfNd5ud0tInorz3fSOL9aDixjO2fd477RPfCYdon3W2GSu/Mz7wGmugwHM5UvRsYWrJ8ohpI0aIpbe1ptKHHLeCkUO5L/Vv9GeQsWjJvql91p7xt+tQtecKDVpPzVUYOupfwvrxM9bxUC8THvHAj+zUq8G3d+ZB7tyDMx5MCg4k/oJeifwQzAwPBEOUq8+B6z7f3MNRJTiLWtP5q+9rpe62JeFb+BqODOFC7peeL4zY7aWSkXwufMh1chhS6h2bjWiedwlnEyBNcIJwJuss2x61NqhioDJzh7hPuBC7nGhedBh5AdVwDvWf+CzsMOI7OgOyM7sOjmwO+p30br1rhW0vBOXAX/Z4FjsVgT2huoN0APEbnTPxFOkM0vEoRQ/70/c4ofb3otvRy7CRglflwJIMcL7gPehSYInj9CL3YvOAIjBmctoJ+7I2CmxTUFyka54TA8kauQcY18R94DrxfekPjEu+Fo1XiSfCqKIh1kFnV7hddKg18rMY9MfIV6SDSG+KOrP0Vl8nzlN27GK30TkXTWDzlL6CHNdPqVHv7mQwicqDDjZEHwWWg+3AKCVMosFALxJjjIqLBh2JVYLAFWBKdGWFMypbInYXflnRFdOM79Y92iwdcDGzeIgimIjvjEraYUSACF1gVQ2zNT4daL1Hhi6NRwQsY4VHEGUnWzyw/L5nzgJ9K5VYSRHG6focUZcdFwI6vA9HQSx1qOdHBbVU4FRMCr4L6BwhlAwIDc884j6eJWGlAyBDq9ZWhKtoC97d6nTcKYTzpX986kyEiPPb23svr/f4dPsLw2Z8Fs8TuNOhlNdc+9psJycJfZ1evXljv/r613Z2duZZHA4Wco3m8XCceiqstp5Bw1xfkLlydeafcyhQRu6ub+xv/+Zv7F/+5Z/dAbEtDfb0r/WTR12K+f4whcbBoiGi5t68eWNfvf3afv1nf25vXr+z3vGJdbtH2bCcMl/EHASixGw9wi2UT+JdcR8YM2uyrwNdre57VnGdHE97ZpNL6jBnSprRU4d9iKBQZe9kLBMwk1FaHm+PNC4VNhkMbUQGG6UMhxN3PBVkHcEr5k9ePm26pHTa0O6fbtwBRWQ/kSVkGREV7r26Sl4lzuqU87PCM5w61AWvFNakoS5APzueuL6N0uwZSnUvXYcDCwMApUJ21PRH6NEQEMWJ/mI54N7rStN0nf/x9ahPCdEZaMbwN5pZEyU4n3o5xq1nzdWsSSbd1aXtrk5s3q3b8dVL67QathyObPT9T/b4b/9ps0/XVmcyucyON16u1j26gnrqVmxssV54Ob7N08waVlhjlzLp5pRyoTwMMs1Ktjg9tublpTW++spmna7Zad+6l5euPPv5W5otnh5s8sN7W333sxW392armS0qaxuX155hRVkYyq5QFoO5U/xmVTZfG+t2PFOMuvMNMvGadcMZ0m62U3TlmhI3cys9TWz603tb3T94Dy9UxHKjYrVdw0o1hGnNGkXFimXJ1pQXPD620tGRWf/UumdnVu22bddpuRK6rFdtWtpYQVQi+4UhCHBCWcj51FBox2TkPT7ZdHDtAhQa/XRzbaPZxEbLuS2InqYMYw6UiMBcMsCB+GyeKu7oJ9f7df6J4MwKlWTa/rIMNPhcTiad6Qi8xfMYhwOt3MNJIF1nV/JACpyUHqJldNYl2yQ3HYzkDEuBOmQev8u4zVgE0CVjIj85VCgOldAI1KSQCqBIYZNTQbznUEmVnOLZMtrzLJfllGL5guFe68z8ZISWMi5gCP3xmZQNvV/rxP/iyZK/kpuuQHij7KQwS5mP43Msk1PpBXa1HtwfcYzGG3EC9yOHouNDe7C/1yvH/DIiLK4f85dDTGOX0issIZqSAi4MwrzkEJQsijgnjYvoqyTbk1O15LKC9VC2smSrsJfki88l97eQ81RyYh/1VEl9uniXxiD6E43zvTCH9knjlJNFc9M6iwZI+Nbv+j/K26QgZoUxl3zb35tr0sdx8Z3+jthCBgbRm9bg/8/xBH3xo32Qw1fYhYhCsJMruqHZtc641kZn5PCseSnEWjpLCXsnPJ4cZQm7iZ6iQqDPCLapCwvl0p1ymKg/UsSsOjdyQJFtzbuEI5mLoo+ZI0q246wcPMTvMoYl7Jywaso2SxlNyEPxSjSXeH5kINFZEH+LZ1H6BNfuZUcOrIn07+8opayzZyPGc4QgMms+T0q9aJbfpSg6fsoOKyleWmPRceQ7GqNoSXxU+or+1jO0Tl9y3EQ+redGxV68MPJ+rYt4mWSQzqzOuXib9C7xMPHhyPc19vhsyUrXA8iYCDX+xav2+ksOzHOD1G5jxWaHWX8fSf7y9NTO2z3rNZp2cnJs3bMjxx09+h7NV1aZzZMzZ7ayMRhzOnOHQoX+P8dH1uhdWnF+ZJ1v3ngZOKJMW7W290uirFqJNHL4z3btRpoNBh4CXSgxTcmqycxGg4HtKGnufahS9geOC+/rlEuRum6a+0WgbItPrNazZHhYrry6gAfRkGGYS4Rv5slo4bzQS/Inx5PoxnlCsTWqFFd2ZStvKFNWt22va6WjnpWuLr2BN2XQmDfl/sh8kuMJo5r/oC9O57Yajay0WJtNFjYbjW2zePBSb6y7B/eAiZOHxp9Brx/vWZBLpTIP8DPnHIxeW+DMaLvjqXVxas3+qfUuL7xqA/2lGrlUFONyg6wVXuJ6OZ7acjKz2e1n243Htvl8a7PrG8f41mraul23k9cvrHz+wub1ihU4tehTRLDVknJ5ZVvBV+ajVIZwubb1cGyL6xtbfv5oq+trz4Ajq8qNgPRiYQ5FyYOT5hiL6BG7rdga41Gl8N6u1WbKsPUIb7J13RGR9Gqy5NyWkHuQ8VmlmrAWPwSr0V+HbB6V16FX1ZYyjvOpVXEe0itjY7bAl4jDfzlJ+CM7nnAc7aoVq7ba1ukf2abZtXb/yPH4YD71PSHXivWbjyfWWpLZMLMlfU03K89IanaPPRuu0TkyKzfs6PTMrF6xBY5AnJK0/C2Xrdfu2Gr3bHTzc5pbJ+A8cxsGwW+OWav7kl8uOxTskTNSxdOgbce/ygKajGz7MLDi+sHs9sEdnyPOVrNhteMj67y4sPr5iVVOj42suNIOraZi85LZxAMKkwMnybat06bOCuuPs833ajWz1Xzmjqfvvv/WPn34yWXK56dP+7OkcxYxBvJSRj3eEw3Uup73SsYJh8D3sQlgfHanc8joED/2vSarf19m9VmWcL1kooJGhZHi+BQtL/4qW5ZwAIZhBRMJS9NLVzxXWCg+U9jF8Xg2DAtniD/rfmGlqD/FZ1YIlMy6jY/R3bsZk/1vHE963qG+EbGKniO8K4eO8IDjilBqLcrew3kI00RackdB/okyOe6xcJnGEmUs30l3EJaVvOX9oqtDLKBn+XjXKZOK67WnEf+PKZef7X86A8LK3APtS98UdtW8pP9wn8atMWu+0ncirUtnFU1Ld+U5cf30uZ6pNZC92PUWSpvligWar9bD+4la4omi/UjfjInvRStRt0oiLZVNi7QZdYCoB2lthCs1Vs/o38vb5AxT301kPUEF9XrZez1u0ZW8H6pZaYNuaVZvJH60wQmSZYX0TyquzGdrDwbx91GWLweXwDcIVCDQQ2dNeko8c5SVFU5j7eU8UsARrUS8/UJ2/mKPTwGFZmWysrJ9U2fedWgCbGgJ4UGjzz02dWb2vBb7arYvCCNq3fmbfZtOUpuOSLO/oO/s2I46Y9RDVGFB4z/kbzie2B+NLfIXOS61bjq3PEvPk91UtCN+o7PmPSNLMXHgeS09oG+ddCnuZ+2i/uD2I6/i8Vz+EtrRGnmJ16qyUFOAg2zDokdoI/Ihni/HFPtIDy9lWEY/Br8rIEzrqT2SbcUrcuQArj1PzmvJ345fclKDzl+i5bQGaT1TJSitqdZVZ0tZUOKjGsve7pIdi/yt5IVIz+jnGreyVP0dR72znZSqqFCImSWPX1JuJWBZsENh/N8Jrl8cshx5IeYgQtJ7DxmPFuTwurhIUhidiamedo7Ak6KnRdTz4vs0p7hxuj4qniI2fafFleMpblgkXq0j32vNolDAzh3XTgfYQTXzDh8AACAASURBVFeOLNwrpjl6XA3dEmNOBmuNj981J3lcRSRa30hEePqJWpXQgXnqAOJ4onwO38W0SBlVZATVmEWUXM+hYRw4nnBQ4AzCQUQWEgeGSAzK7ZFxJcNbFHBRSOtAi0FEZZsMFKKMcWrhSPr6m2/s8uJFiggGGGWxQ0kghApjaVHioN32EnbjxcQzr1BoSUv96Ycf7Pf/46/s+2//mFIc1497utL8dJgl1CXIxTwjCMDxRLbXu69+ZW/ffW2vXr61yxev7OTkLO1bKZd5y/TrCu6+x8dz40f2LBrM9s4oL0+WIiRUdoW5qXyA1xwPUQf7rB8MRe6wGtsnmv/mdzKHVBYxPYO9jJFI7JWnoGbPfq1UdifB6OHJlkRDj6e2Gk28TxNKrm1SVtVwPLDxZGCD8aMtltPUy4eMoB1KeTJg0MOpTCPh+cKjXbtkXK2XVqtWjMgPMqhQPlBsSVHvddtelrDVabvjCUFA1hq16Ym0QOh540YUMfRuolWy4u11lVlzejRgbABUE+Gikoy5xEPVKkmp8+jWslXJWro4tc3Fsc06Nbt6+87azYaVMZB/vrPbf/6fdvOff7Jqeed9B6glv0M4VCgt0XQDAqVNKB3BGthgbtVdyWo4xsgSIIKA1G4olzH3T1PG0+uXtjo9tfLFmXXPTz3SwmvOTte2pFfX9a0tf/jJZt/9aPO7O1vZ0natsuc7EPWOYu5GWlpoAeiJBKYmfqvpTatrZOG02laqpiyy4+O+nRz3bTUdWomo+fHcht/+ZKOf31tBQ/VG1Tonx1Yt2h59jFLvCvt8a6ttyYrjvtVP+7a6OrfjkxO/xpsq40wolWy0mKV18XT+pa22KQJ1RlPq4dDWIwwXE3u6/+C85/7u0W6fHvy+8XJpk83K68h7nH52+EZAIrmAcUERqk7jKPbZkUvZSk+kz4EOEXzoGucjoc62hLmiUfSdeOyhfBAvlvCNgt/5/i7JLSmX4r16rzev3DfJTMoLP5IhAjjxvVGGCEBqbbhPQFhz0PyjcXUPdDMYE/CMwE7gRWvAd3yma1wxKyfHhN4flR6XOdXnrF4ZOT07NZQM8IhyygJlp57mKlwgh4nk2i9wxC6pHZL5Wrv9GHM0mRQzrQ3X6bOomGmNNCeP+g+BMgJ4+3XIUfJx7HE9mq0UDcg/YQoZR8RjJRcVzam/oS0pQ3pGlB1J2WUtE1BPcinRkAPbaspm2xs2sgEu4iXhv+g0EdZyxXedlEPthebgilEobyywq3XVd4rK0jmJ++RnpvZf8Y3kcHpWome9L2IQ3oFc90i17BzR+4XHNO4vgW+nkaxoiH65LiphyB/JR71b+Jj390+OHOuwzjJA6AzojInmtHcai597Ssw2nqsOYEiT8oK8g/Qi3ozny2kuRxBqXXVG49ndK9I5mIk1AfswL3AAv8sZwdlMRumEAURPoj9hcK0TY5TBj+jxpJglZc3PlSV+FpUq5qO1jNgqGkW0djo3eq/O9f4c06clB4AkOkkBXVyH42mBhTjT6l4u5AyIyLO4PjrUpA9FHSOOVXPQWdL6aP11v8bCGHRGorFFZy3St2RAfIfGqnXU82Q4i/QrPsn/vF+Z7cLZOuvMR+cyylbJMGga7KS5iV+5wk5G+XLhDg7nD/RCwQCQHU8p2riwF/1ju+wc21G15vpB+7jjUf5tsuUHY6stVqmf0nJts8EolYMBV3Va1usfW7l9Ynbas/bXr611cWatRtvqVaxF9B2ib+ss8SHHdUvbzKbeg6i83LhDZjMceqYQTiNbp+jbEkETlICqVmy1WO8jYnEqMTcC0mRU3lnCnOArnLxTMrRwlIFJ6H+VS+34Gc1BL5guRCsuP8o7K1VLVt2WjeSnbali207Ptt2WNV++9mAlSjXTA6lUpadSqmqMrqZsPhgBPYE2s4Xj5814ZlPmNb5NmVoEF4J/c88r8O+2tLNx7mGUsnw2HrhFw3F0CeRuk2CiRtO64LiXL6xDzyl6QlRrXmLuCMtcOsApIMbLE+0S5lysbPh4bTYc25a+p9e3VsbogdyqV+z46tw2x2e2bjesdHZsVcqqLzfu7APf0h9pPn40LyczX9qCvlN397a9ubbl5882vbu15VMqm+tnB5xRKTzjaQafrJats2G9UvZbqV51LOi8f57KhtIPSbwE3chphTKNOZACx5Mw0wLnont1iGRPwQaNXi+V08RAlYNY8PHxjwj46WzoEfSOEdB1kEVUdOi2vcLAptrwPkpg8SkOLJwv9MQdjW0xmVnNxwn+SSWZKIvnvaGOT/z+eqtv7eOeP4/1WrrOm2w1GFWhWRmK904nrstlAwm+8jJ6bl2DnjxNdG9MldGM4DzHQ9uEI/id839crdri5t52t/dWENz5OPQS4CV6u56eeFUI67at6HWshBFwbbalKgK6TqVsW3qu5YwWsgXEx9X3hvEja4ajR9dVp+Mn+/GnH+zHH7/1rK7xerQPKhCvEh5NeDJl6/OdIttTQEQKYI7ln7xncC41xT0EyGIbkWMkOi+Eq8VDxcejrUqySXJLNCUs6Lx530PmOWgt8mz6MQtf4aRKP88ZzjEQTeMTf4fnJMPpc/9GzVvjjrIg3rf/nHszLnRMi9tQVXRwwGf8LAx2+Axdq891nTCL9iLqJVEez5Eh+edLGEyf6QwLm4m/CvfxfAVPCZsL18uepTEIu/C/cJPWTbqG8IUcBVynfRU/4vlebSWXbdM9EduoxxXjjHiZdZEewDukq6UAnoQBRRfRsRV14YilhbGinqO9iJg5Ykk+Z+yqRCHa1lo4PWfHE/c573LHTXImeVnabSo3L/04Yjiu0f5G/SjSSMQimkPcF56r9dGaRf2Q8SHTEx5aJ1sQve1w9pVSXyqy4Jt1GtNuvVcizoiS22PK1ijDT7l35z2tPbvJS2gnZ9NkNPfAZ348u6+UHAbs0Xgyy27a9B1jVWUF2XYxkfG5+If2WTq/+miJnnn/3oGVW2nIHindS7iNdcd+Kzp3+Rx0IdYL/fMX+nKmeeHIJdnToeIE8xS9+NnLgQI6d8Kkuk7Zw6IJ8SLRpgfR5DJ4PrbcM9Rpj6DzasJaOrMRD+9pLuvfkYZEbwRUqDdT4hXJEejjLcApSX9lPyIv3c9/jX6cAiN8HARc54BXZHKFrGayrHMlqFiq1e/JTkPhfsYl2zjPa4KjQo/yqKeyr6INxqx95nfJFtZIekN8h8YvPiHZk85BCpJO5/m5Ylvk4eKrVLzQ56JBra1fQ1nrnAgkfqHz5xU75gnTiPdyrdu4Ls5f7b5k+NfDAfkSvFHxeh54MpxFxS8ugJiECFN/S5HTootxy2MoAo3pYlyrCEcJEgkLLXTcKBFIPBSHByMeiMiAoxDRGDUvbXpSHhNx6J8OnITl3kFwUH9Wz6IesgRSXAMdMBnc/Bqipty59txnCMeT5qRxSXGFwMT0XQiGjBzNFSQIg9W4AULPe4UB4PlgRqbBNe5xzSA0CjQRu48j18hsNlPdUWcgGYh7BtI2gXkxP62biJzvFBUNMOQ9YkT+fCt7hCT1rnFuff3uGzu/vPTPWbtGq7c3DFE6EEMKJdTUtJ2SZ8OngTenhQH+67/8s/313/yVfXr/IQmQ7egXkRfR0CBFXXsvGoz0jxJMxhOZWC9evbYXV6/t9dt3dnFx5VNdb55L5Yg5xL3SnonJigGp5JKXk8tlbhQlocghF9QoXDmCj3Eqqi/RE6m/E3c8Ra87GWoC4QLsvF/jk7HTo6JLZc+cmlBub/DkisdiMPRSEZT4WK+HNhoPbDRKjqfh8MEdT8p4Wiyhv507lchwqq231lhTwq1mvUaKVqB+O44mMpC2NLWlNAoZT+2mbZcb75eE8CeDCCMAJVUonVKFrmncSAkNIsNTYaJ0XoqcBoNcgoFSsi33BqA0o5SxclG3GYCkWrEy9b1Jp243rPb6wpWqUrmenHREZj0M7OFf/t0+/dt/eG36OqXlNlsvPcF91HanjAs4aDkdeQPh+nJrJYwT68TEcTzhFDL6iVFLvntkRf/YqlcvrXR5bsX5qTdlpryJn9PZ0lb0PXp8tM37Tzb+zz/Z8Mef3aFbadZsTWkWL6VCjhLZSGZLIrkRuqWdbWgsXq9ahey1ZsuKGqVm2nZ6fOL1tKejgZV3W6sv1/7cyQ8frILC3WnY0dWpWUFJja5Hq7oRcpWyyLbttlWPerZ5e+b9o1wpKhfe54poZKch29liOkvp6ZuFzWcjW4zGtqVc49PQVoOh3d59dAD3SGNhysCVtjbdbm24XCRFPfMUnRMpbeKFjWpt73jyNcj8jOtUak+AQ/JCvEzgUNmV4s+HCmUEY+KdAoEC8gLrOkcS5vBC8Us+0zsVFYPhW8p/VM7EawQ6BOijE0jj1bwY56HyrPWSsiVZIuAhXiQ+r+/F8xK4fa6hrLXje5ddeX6H9+l9+IZj+QE5cqKjSTJfJWkFnJL8TUqNgKnmI2ArWRONulKgfL0zMI/4Qc6/qPTE58e1kBKgecugrrVWqb0vgXfnwdsUTav1Ed0Ic2CMVYQbPFnBANyjfeV7jwrOJfqcz2dn0HKZmsPzWXpOUrb8XtjOOhlWI06ICh7nJdJnlNMO2HPGC/umDFmVV/EzlhUVrX9UgCUntTbCAVER2pVy+SNlDWSsEMHzIe0KizrIXaSIvyhH499S4qNyJgzitEQIQHZs6X+daVc4pot9+cMoI3X2lNEm+tnTZTbUSomQQeO/nJNd4Q3dhWuRHQLxwl8aj86s3uXng6ztrNjyeTRu6HrNV/cpcg26IPtZAT+ir1jaF8Oczj/3Q7ei1+SAmO+zpbz8mf88B4m5dT448yJG5XeeFbG4sHI0AGn88f89H8aInZ2HiRaTLEy8A+PjsxNM795j4Uxr/52OwPxkODvUeeKzns9e6ifCteIb4u0ae1SeD+WK8HfkOfpMZ0d8jHu5Tk4l0Xfca+2/eK6MHYw9KvsxKEL4V8/H0BTxr7Cn62qLuRtonBfhaCLXh8yiHGjE+l10W/ay07d+tWm9VtOqrZo3xKan55pS4YuVlwrGGI+hmXd1yaToH1mfQJzOue36HWu8u7LO5ZWXsPaGxkXZqjhqcLg41qMJ9Moznsj+LlEWcrOzBbhpsXTHFn/jMHLjx3bjGdFgZEVsk33heicGNQWIbVPQFxiLtaB8NZk+rt9i2Cb7Q9l4WRfypvHZ8drA8VQteRZNATbBMG8V2zbbtmk1rHL+v/h6zybHtuU8M7GBDQ+Ur7bHXpqhFPr/nyckjcgxGokcivYe17a6HKrg7Z54cq0XyIPbZEV0VBewzTK5Mt/0Lzyohx5WzT7G+zL1eso1rnAkEbjjHcWY53Jtu9nS57mZzm1998nX3DOCMEJnfm5kIpJ1QrZVjlhnTvAUzje/2UOfb69rg5eX7njqnJ26scW7L9HzpkyBJdLz5FBUn6vd9Mm26FcEGX6+tQ3rA89oNuzi9UtbkLVzOrDG1ZnVyMjdYLykBFXDHVTVauprS1nE1eOzbe8fbPvls80+frT57a1tHp9cxwFDgm1xMC3pAYpDm6jtZeVYmeAx8B5lnJ2GyQRir3NQkcvr4Hja6/M5WprF2huJszx1Y2ErZRIXBHLltXX5tUvYhNKq/pMb0G45W/Ru7HatN+jb4OTKdRGwuO/rbmeT0ZM7Qxnf+mnkPAs9nOevMPQ1oYdTdwCenL+0zmCQHGAdgshKDzbz3pHoOQQAen+vlFmProJeoQomdfSIRjqj3ssJGkJfydl5OFIJxuuULe/1ItnqZR4phQ7/HE+seB5bc772wMNnemU0S+sMhlb+4ZX377J+x52V9bW5jrCh8kar4bqPdAMFbPDuY/vPfDb23k5kPN18+uil9uj/sa6lICXJLpY6yn8CNcBG7IVKAalUlWxIwm78Fo6B9lkjtlL6rrDlQX6kPjByBsjBpzEI64iWohzRNe48DhH8wkL6nh4iui86nmSEjFhVsn3Pm8F8OXBYPOjYeBnxf8Q3kp8Y7lM2ZMLYnG/hZxza0OQxjtC9wkP6W/IsynjWTvJF9gXhescPlMPP79b4jmVYfL7eIUwRMbwCt+DXbnTPZdU1BpWE431Rn3IHde4bJr4tnrnfx69gTJ4jw3DUxbjHAzPoYdlJZb6EzeQ81ffsTwwME17Y70/G73Gesh3yDMl/PT/ahhiT+ksejOmHnqLJed10HsZ7pX9KH3D+kksxak9UVcbXP8tR0ZjOqN7F++EhGpvWPJ7nqM9pT7XmwrU62+Ifmj/30icLGZvshqntBBUE/BpKk2JH6res32t7YMyKwGb6mFuZaID+gehKiFaynqB5ysUiw8nWWZuXC4RPJMcTQfcpoI9stloOfNQeR8eSn+vcrzHqTDpPvnfYpXDOqJwh9qzsSONsrueLgz4XAge1RqpYFXkP+yaeJD1RGJXrYgBWmeW7eGTExn4esx0t6kQRh7OWka+4zTYEliGvdzkQzO0su1QdgR+whRxP4rnxvDEmrnUnYghyFN9Ne+5hPkGHO1SIwPFEMAjjg3ZE49KPHQd7Dzr1ME4tQw7j33jGk84z90deJr6l8yLdJfIS77Ob9bIYOCGMz/PktDx+tq95yDgSjcTniZdJ7xRPPvC4Q9WYqLOIz2F/iM/9E/6a6ZfPmT/ryDjhreldB/2OMyEnfK3XPa20QCJCEaYDKwgjZxLxQC26A+uy3Hvrjg1UImw9S8RwrCBJaY1gIRqvIkFrnAII8ixroSPzdCCZPYZR4EWhx/+l2Oo9DhpD6h//lxEoAvQD+Dh4DKOA1LXR0BcdWDLKdKhDnRVRvue5fBeNNlpzHE+JgRwcTwDSKKwkmI4VUK2v1lb7UG9AGOl5ziA8A0Xp1ByK9HwZaHTweY4AXWQ0EohiBKp/mvYieWrdsNHu+W2UW9O1Ohxa2wg+dahldOE9PEcAgujtVrdnV5cvPJOpnRvs9Xundn19bWdnF4c1zX2OxBB5drfd8sycv/nr/8P+77/5a7t/uEuCs0p9RwQqowLvjq3cGyIKVRkhElBLJf3oPfXi1Wu7vnpl3//4Z95fyvfVUjQ2PzI6RsNCZNSK6OAzd7b1ei6Y5K0XcGMducaduNSFzxF8e4VLEVBeRiyVMQNcKGOKjCc5nngP6yzGImEvxsXTGRf3jkePXod/dvfgyi9ZPMvlozu32OfxeGQPj19sOnv2JrAYpebuRMJJVHg0ZNcKGzZK69dKQ6XttBDqWy/t0CL6Mkdlogy1qG0PRMCQ6g7gjUda1qjvTh3vrEh6RAVlfgxjQCqlggLqNN2mTAfNf7cezUdidh1DLCU5MAaUXVsh+Lttr5dOCZBdt2Wtt1fWf/vKtpuadTut1Dfg0509//0/28NPv1hZ26WSMETCAkyIjGi3rEl2FAa68ZNNHx+tRVQ7b8XvRRlIDC1l3drnZ9a9PLN5o7Tu1ZW137614vrKtv2el+potZop2ng889IolB2h3MX8jz/b6KefDEWN+u0bGR6JJsyOpzV1+KlViyJLORqcar2U8dTqdazd7dtwmLLeKs/8ov9AZcv3n2357rM1aIbeaVr/6tSqzoWXz6sPh1Y0W9ZspHJeK0ocdls2PR/se+gg511psVyGbbezGQ0wi8pmi6lNnh5tM3m22tOzLW7uvXfV/eTejbuT5dzm9EKqmc1sZ0/rldfEr+gBlg2XkW/qLOB4Uqk9F4Qo8IqwAehk0KF7pSBwrRTKmNEgkCKD414JC5lTUX5K3oiHH8tB+K3kajSm8lznLbkHks50AlMJzMmRz9hl9EeRcIUnRzZxfXRGaTyaRzTq7pWHkFovxTYCzwg+JLvEsySLBFyIKDpeg98pktmxJiOXooHEb7hXY5CzXTxIaxABXsQOjIGMK+4/Vtgk7+AbogcpOXqf5J7oS/PWmnG9HIX6LAI8RXBF3HJs+PdyoyEiVfcLF8GH5YRTvz9hAxkp4N2UhWEskmnCcjRHp/yUsBEBF1JSydbhfVpzYbY4XxTDaNDQuklJpMeTHBJSWCQL9Z5IL8dYQfI8yrwD/qhskzN8hCv0O9JqxGzCNXzv+0kWQI7wis/Q+gj/ybikc7MH7CrVpZJW+cX7MeaI5T1+yrhTSgJBF+IfkQ5FpzxHNcIl68UHnL6WG1eUhUMhFZ4dHTxfWxPRBoqfvpfiI2woxU37k2LlU4Yzcj81XB7s8Z8UIMYrpxeOJxkKGC9jl6M4zeeQAQnOTOc6YWwvBUJz3ox/NA7+Fs1FLBXpU3SuTHyd3ciHHHOSmZBr+qdzdjCUYdDt9U58zMLeerfGIr7rsiMYOHVmRT/aT12j50SMKcwqnqZzcmxoOZ5zwvyHcjpf01HEN8SHIp6Urialj2uFJfVdpA3+L7zPdVLEI11qPcCfkX+J7sSj4a9Of55xnsrR4SxpUTq5LO2y17brVtcuirb3eyrp20hvpVrDs5Kq3HOQaBbviVsUNjg/9TJ755dk37w2u+hb8ebSBq9feh/NYtfw/o+U8gUzIvPBkN7faLM2I3gJOblcW3259NLbu/nSOvUyOaMWFCMmMrrhjqf9fuXoTsai9ZnPJp4943uy3dmcjCd6ReUoYZxl2j90aafT6HiirF67sKKkJ+3WamvOYN229KkC411cusOpe37i2eI1jFHuhD+UIHJ9iVip3F+JUtc4oOg5RXYQvXHIhKro2cQ7ahWwI/GUduItPEMBDDrnTruUiKYX0esr615eWKvXT9HsVd2aRd1W5SG63ekLzOwllJJBpT2b2/L+wYrHJ9ve3tvTzRcbj8ZWNUt7/f23tjm7tPLyzDOealRYqOjzWdmGdaKE2WLizjucj/R4qh5Htvj43hYfP9n2aWSrxyd/5wJnE7Wky7pXDPBIY8a5NnfqEfRETpTjAPaRbFrKBG5TaX8/i7ksnfrYRLnl/D1nj3qlBLbb173wjCX2hawll4sE+i0XXtrRgwFzn0fWDcMlmfrec6rdsvOTK6MPCQZ27cP46dl7d3m0OyX8vLcEW7pw4ycl65r9ofdKag85C2fWPEnBX9DKxiixluREY+/sN+91Cobg82k+S07nzeRAcd6Y+bXrohtoZu2OS3pRtOspcBRHlTv7rLJeVbfaYmmG83U6831akLUGzi87Vv/DS6tR4pCeT52uNdY126DjYMBt1LyXrWwkYA3JYWUHcpZ83dZzu735bL+9+8k+f/5ktzcfvDexNQ99AIXxxOeEEaBnPjvOeEoGy1SdRTw32iJ43hTnLSWzQiUZ6QgK1tH30XDuZyQHB0b8offoM5XqjdhEGIb3kO0sfg9fSDgjYRvhrb3DLkfFSxb6fdkwLDkkZ1vk8fpOv383FuROaK/hDm71QF1R+SL1qNK/Y5wmeXyM+yJmka7ANW6zyA5O17FyYHfEV3rW8TvjeT0eh2QtY5dTXXQi+oAOhGW1d6yhsI6wasQEUT+K6yA5yPuirI0YTxhf10ZMKJ3JbbChB5qwm+Sv3q8KNwrS5jrkJUHEeo9o0vlzdlLI2C79QGdIxnGulU7J/VH3dHwFnw9l5pUZ6c8n2EEBvqHcts6A20NzTzfhFtH+sT4QMZHkacS10UDPXBTM2CLYd5/lc3A8STfA2dTvdmzQb1q9trMVsnKx9sAKdxIt5okGreY9B51/1+gdj21wZ51GO+ML9Az0lZSEAMZ1nr5LTh7tsXDDHk/mnCitK9fpPLh9e4UAS44Pp4mMIaB1782dM1CPsb3j8OXCOrlqUeQp3CtnjWwFfC8sG/UV2Zp1f9S7GI94Bp8Lx0c8H/GwaFrf+zNDxpOvN+0WsuOp3Ww5fQh36nzs+WF+v9ZW8pPvRRspoycFJqQ1TDPwMdR2nsyhv4WxZVdxJ0qbwLSD85tAANlTaO2h6g3x7It3yBEZMbbsRgpmUqnk4zlov8HePCf6BfSd64eLpc9LtmP+L1uWzqvkq3igxur8DNtnKFMu24L4g/iKMFJcK/FryT/xX8mlFOCRSjAzFvgRz0OnrJ2dXldibHoZAxFh4rXVRLTxx0QmhTASlghVDIN7xPBEGDLa6dooXDRRBqloXglbLY4D51wqRk6mKBSigIoLFxm9GPfxIdIcYWBxfUScEtxE0kUhqvviIRFhiJnG6z36L6fiHhtIIkH43uRDQubO4ZnJy8rPsRNP3vW4viIOrUe3h7BN4NuNhlUyVHIP3u7VKkX0RsOdDpK8zZFuDgc+p7dWNBFMYCIdjjReZS8dl/AT0xUtaU00Pp4THTDeODA7RjAylO1OKqN3dukOqFazb99++629fv3aG7O6kdFLyXRTDdPZzFNwm42G3X75aH/9X/+L/c+//R82HT/7vk7mT/u1OTaS8SzVwDwGDWKulFlgHH/5F3/lGU84nn74w5/b5eV1Kl1QpPq/YpoygIhJxNRcjIsYGXk2z7y4uPCoABmCZEDhGQLaRGN4ybmsXKqBrtOBC8iVPTw8uOGSxuH8yNnEOpL1IkYsGuD3HrBsUzQU9WwpC4Dj6fnTF9s8T93ZM53duQKzXaVyCazxeDJyZs4/BDRZf+58IfW0VthJo2m9WsNsu7Feq2mVlxxKfZ44LxgM0PxwWLXJJELJR4mgXq2XqkjRrDizqHlOCRL+JqKRDC0/KzTcJfW6pBzK2uqUh8NIQeQE0S84Xcq6bRot656fWa3XdtDRaJTWOT8xOx/aolXYsJUiwrfjZ9u8+2zP//ivNvn1vWcJUUJlMOhZrduxqtszYy+ouUrd9vt7m97fW31OvxVUCpp0Fp4ttMZocnFq7cszWw+G1ru6svLFlTWurtJziporpfQt2E1XNps+2ebx0ezLgy1/eWfj97/ZbDamSZRN1ykdGpBExpMLehxW9H7CkdNseJRo0W67YaM77Fu3P/QSmQj+XpGubeKsu7m16t2NFZOZ7YrK2hdD67z53trX17Y96VvRHli323NjH9lIVbNmi3bHx6rz4aUeppWkIgAAIABJREFULTkT9A/nynw8ssn9nW2fHmx9e2/j9x9s8TCyp93Kyzmsa+aOp7vl3J5IY69tHQh6Lf2cPRBBETTrMmG98X3mB7mBEUo8v0HJvQxeOFMyyHGtwIM+52/OpCKTJMsiYDgGRPAHGaB1/jQO/a0aw3oPzxMf94inKjmZ3MgR+lHxLo2Reck5fOx4kqIlhUUgmGdFo63mI1AjOSF+HsFiBB+aczT4ShY5uA7ATjQg2em8fpfKnsjgoDmK72ld9E7hEo1PSrBoSesreU7G0zFw1b3+OwBR3SN8ImVMayA5JywjHCJeLayjNXG8kh2/8ZlRiVI2RjR+i471PimBommtgdYTvp36ERwA9gHswmcTGE2y6hCtr/4CUcnWXBiDvz9nCArQau10Hsp6ksdSkOOaxGdFZSSCdDkrRN/OH3NPS6f7HFGrNRUdaw2OS0mIXvbYKffY4vlSaKKhiet5lgwOcuAyH1cOckaa9uT4N4YjOfxEP3LkMQacHmAd8Q7Rt3AOe8qZ5e+9AS4rXjyHhuKIb9YpZTSnLPZEg0RZpgi8uL7ih85LVmvbUFYpNO0VnmdMKKf1XPbMsRb7XdRdOQAH6FkRwzIOz1Z3/EOJ2+R8EE1oLdNcD9GVKGnJQJCyorh+WyXDftQtjhWhiL8jf9KexvlE46Pjll3Ng14O9HtQtMA+7TaZur8vxal9FE+T4nRsYPwa7tWzIq/Wuug8aO+ZF7Sh9ZIsEX/U9ZqzjFbxLIgej2VEfIbWV2eL78QvoyFSupP0BdFcpC2tNXNwDJgj4MXzowzkM5Vi8kjoHUE2ZiVlDglSaTZtUNvaea1lZ7vCrnr0aCrd2UP2O44nz9zJAZAYznEG9YYDL688OBna4Oo7d1oUr86t9+qF9x4qi9LL7FX1uhuGNjv1CaTc2dYz4r0f0nLlmepkUy1H45T1lEvS6Yztco9jxwzZ4Otl9XKAIKU8N2SagjMWZNxP/czhxOCzyD9wUjh/CqVnvZRzt2HWpKTVxooVKK20Xdn0gKXO+bWVw74HIlGurKIKgK9504PavCizR06DHde2AJvNwdtkwi+s+ThyJ8ZqOrHdYuGOFjkYwF2Un+MHI9Z8vrTZYm4bstKEqZptG1xfWO/FhZWnfSvp04Oxa72zVr1ps2LjQWGpX0aKUPYoZs+cqdlgsrDFw4OVk6ltbu/t4eMne3p48r6pL968ts35pZXXF1bgeOp2rEk2Ec5ighR51mxsi9nMy87VKLmI4+nTB1t/vrFqNrENjr16YdPtyjEniUXewzXzJPiTZ65h4CRaHNc65ehyhQP0Cckj6UYqTxoxj1fKy2WF6EqhM0wGf3s4sB2Z/GTV9Hvex2r1PLLF89hpS84TN0LjrkHfaTXdSdZtDnytlWmGI9fx32rtJkl4VCdXfiBIcOM9ptpebq+oN611cmbn1y+sf31l7dNTvPk2J6NsW1m710dAJL5MVlU2YoN7xQ+XG+RJ0r/QJ7DHYYyFdikF3ljOnZ4aOLJw1BE8RgBdv+vO3WG9a7vlytazcerrhZMQEkMnq7ds881La5z0rDwbWLPdtfquMKo7rtE/kE+LJAdYW+EIGaMlB6hIMpuP7enp0d799pO9e/ebZz6NnkfW7iRHJ3ODj/Kjckfic5Kt0t+Fjfg9nY73Gd/ij+LrfD8eT/f2EMnnKGO+xu+1znJkSD4LY0c8qsy0KMOjXMHxJJ6rstxqtcD8mJP0ceFSYSCeQ0aN+Dnfcz3jkq6jNY54X1jbdRQveZXsTbyHsyF55npz7uGnMxTHwHxlYBU2jfJKNPg1x4jsPhjaj+/R+I51gzgX4QkZ+sXPxbe5Vw6naDOUHiJZzO/oXJKDQHqHnqe9FWaIeEgyMeJe0SD2p7jeUbfQMzVP0bF0PTkKGJ9oXn1UmC/zw9EsWR1x1p5/hd7wwixRT+MznSv+H9fT1wadIzueWBN0fdez0e3Wm5wNlBwBmr/Wzp1k2ZESv3e6y/gi2p4jHWt/XHblLAsZ9Zkz2Yr8NOmNuHecplJ7BHK5Ux45apV1uqX1Ok1r1Misnafef1VhrbJlDXqqMm/oBR7jjqfUD2+X9XGq9mjfl+sUbCDMYrukb0nHUqCi9J7FMgX2SQ+RLqKsTM6bZ1+rlCMyUUHq262d9Pr+fA+SpS9l43C+UyZfsr3wjzHKaSI+gGNJPEw4M+LtSOcR24lGpLcd07DObMT1ukbnlN8rShdmZ4nba3IgPesBLTF38Vv5C+L519ilX0faTeeluXc8JR57qC6C7g3/1b16rvRD9orAfUrqyV6OLZM15D1gVXQa8Xvu117zPXqd9lbOdOehObFEvINn65/2QD4BnTmtc+RL/B/M6fbX0P5I6yQ5It7H+LSfe9mRS0GL78T14xrZYTR/jU/ySjxUvIN3SxYn/JToS+NG33F96u2bHyodegYvw5oIc75MacpiQJFJ838ZpY8JLxKXFCi9R8xLGyCGGIlIgpCBKvKc6yODF8E4E8mNmzW+YwNIFIxfG6vGG8Emn8k4p/FEgZKA0u97T+jZWmjGEwXr8cZS/kHz0uZp7AIoWhevPerMLhlB04FMRiURhtZBBC5C0fwl0MUY+oP2vg6jM8dcoo7nYWTHKaPMomgcgiAlkCJQiozGgV+OaIUBiGHi0FIKcHSOiUAjHfBO0ZjWR3TKdaTROgNTunJREqpow8GpO2ZOBxf+m7IcCKRGs2X94dDOzs7T342GPY8e3QnyNHqw/+f//Bv7f//7/2WT6bOPcTIb7xmNgKvoWTTD+kuw6DPWwfc1lwL8q//tP3qPp5cv3th3P/zBezz5vlXJ0Mb1AsoCN8xXc+cMUFrg/v7eBQhlBV++fGnD/mAfvcI18ay4cY7+PY1shM9RmaJlnDSoaRgtEdT0omAMYg6KetYYJHig+70AXW1T894agYRrmz2N7fnzF5t+vrPVeGazxb0zbprjPj0/eKTadIIzD2G9ti0R3TTwpZ4rRq/tzjq1mvXqTevW6zaAScFnaLxYNlPGEzX03QlUWKfWdKWFJqiqV7uYjD1Kj/qpRD8ivMnMqnvx9UNZUJQxj4KkpEiNaE1K0zWsGPascT6wbaNhi7K03tW5tU76tqaxLsYi6p4OOzZvFNbfQctNdzxt39/Y09//s41/eeeABg307O21NfpDqw16tstlD+so459vbXZzY8Uypf2jVLQbiT43NCC+HFrtYmDlN2+tdXZmu17f6mdnVvDbT2lli/HUFcLZ5NmWt7e2ev/RVr++t+ntF1ttF7YjEWudymaQ4UW0pEcS5rquOGTmntXVMKMEIDXOBz3rDmnwPUjRCVbapo6CU7fqy6PZuxurnp5sY1trXp7YyZ/9pbVfXtlqeGLbVtt63aFHrUxXC9thTymT8VJgRueDyJEElip3Si4fH2z1cGfr21sb/faLjT9/9jIo47LyXm27esP7On2eTu2RGv51S46ndYqoj8+PIM6jk0NdX0UPOb/0kiQpw1S8KcoJCX/JK/FcnUuBhXi/eJiUhWPeFd/j8tAdnkk4S5jzHilqpINLmPM+gSIZVgQkJEOikhSVoK8ZLaPiprmIx3KvAH3k6ZIzktm8TzKHcYufS0lifronGojZezc+l8kYx9/CB9wLD5Jc028BvFjTXOum8UZF0BcVZ+6+tFbCMVEBosZ4XJsIrPZ8MpRC0ftEx5q71i0+3+nkqAaz3iXFr91J8ou5yZiv9WbdvM9G7rGjdyjYQTSAsincJuWCZyRaoZxGiopKkWypPBg/ZAlrPpLheodoEMXQFcwczBDp2s9Fbh4qGhauiIqt1lHfRWyo9Yr0/zsMlh2DujcC73RekuKpfXflJfQkQPZFw/5+Xjljn2s98yY7zxRkw99y/OrdX/uNY0jnMtKC1owyeTFYRrI+Gp/0f40tKvdkpWE25RnJwZUcVOmsNRy7Rb4h/iN+4BGEuU+CHExSRDySjhr82VjAPMQ/oJ1owBO+0drKMBAj/qIyKsyL40n8UdFvBJvss6Jyc+Pj/RUN8BzGK3wU6VUKqc5zxPC6H8czzj/hMQy5UuLBIEWRdAeuFzbWveJbx5hdY9Baa/90tiMG5Jqom0h/Sfi64XxOEdgao84w18gRynO0jnFcx/g+nl/GpSh/rVXkLRqDzoxwrZ4vmpMcEf+WrHD9j54zKv2ySQFsUa+bzrNhDYM12Xq1urUo50sZFQxVy7FdNbp2vq3bab1lDbJBiCTGGEMZ5uXGsQslzfx32bDuECN2yx2j/ctvrfHyzKoXZ9Z7+cL6gxN3hrb7A8elpSXHyrbA4UgJtI3tCLRbLd1gVpvPrFUvbf7wZIvRs5f+auJAaLYcE1deaiVFrWMUcUydKwj4g7OjAAMA2U04nghy8rJ706mXydzTbO6XTFS0Pmtaw4puadsmvQ7WVltvKfJjVdm2VVlYs39mjUHfmucnVhv23cFRd+NS25oNMv1T9DpYxp2Jq4Vj491iaWTOtHEGzKbJCTKfW7VZem8DXwvPcOF3Mm6RWT5dzG2d58nZJuvo7NUr61yfWdHvpIx9egZOFlbg4Kil8luULHK81CzNmoy/7v2WOpO5bcdja1IK9u7eJje3NpstPGIcJw0ZT+BHnIeNPv3kuslZjAGKXkMLHHkrd6itn8a2o9TezWdbf/liu8nYe77yHrLfJ4t5yiYiiM1bFxWeBeQZ70XOosSds9naerZwow34Q3vBvvo5yw27xVfT+U6OJ/iJMqf8fA0uPBPM+j1bNeq+PvSqZc5rygo+PSQ6IviNstdFlbKdum0fV1lL/IesLmjHbRqhNPpsvbAWJRpTM1I3lFU1MHvbavXSBi9e2ODiwi6/eWvdy0vbNpo2XW2o3G31RtPp3DGi+ouFsj6Mn/xDzhxON7K0GrsUZLbdrGy5mFnt8dadtDhkW1RDAaeWDSsHXf/dKtrusKJlLhUleOZ8RoN7cHnddm/fWkkv2LOB1dD7a2TqNG3XSOW+l9M8PvTHXAqbPYhyhmDLyZie0Lf28y//Yr/89JM9jx8S36E2Zb5e+mnUBxQsIJwsniq+ig4qfOJnOwd4JKMtDppkTBQfd1tDzizX9ZIDek4cR9TlNYbIT9nP+BOxkdNlUe17Q6riDfYfZz05U1e2OslIYS+eheFUa8k9vwuKyY66KM9+P5rkkD52PKncs5fRyiUZj/UCyRnvkx2MohEjCL9KHrM+wvGcPc/4gOcflVnWeke717GslkzSWrBGst9ovtpX6SyS49o/7RfrGG1yGg/z0udat6g/CFNIrgo7S+5Cg2qPIAwjnqPnuYwNfXl4t4zYer8CwIUzZTOLsj5ikjgOxqA1EnaIZ0WyT+OL43EbEEb0UCHDM5uVQQEPyj164liEX93pRhuFVgoelj1RjlGdQT0vnjOdNb7jOp7hjoKydFwgo7+XDc0BeZ4kQPxBPTlgwSDw1nazsG6n4bEfm+XUeTE9wV0/qghUrxvBBqt1aoVAenFF8D9lOMmS8kD9pFfOV0ubTlKVJIK+C+wnGRfFcyadD1krvKlzDM+SPkyADjZ4nuH6XC6ZKr6G/U/2OGEvOcjT+Ur2BfGGYx4JL5beIb4kuuWdCpqLfEE0ym+dofiZ9kb3HH8XnzVbLZ2/7LFtLt3MPeAKVagR/41nUs8VHhX9RltQ2pdD3zHWQ/SPXtXt9PdBr9onVRbhuQm/KottYyp9mvgJDsND5rnOiNZaDqpjTB5tNdor8WjxCj6XEzKuF8+O94C/oXXxkWM9XOumPTnWPyhr/LX90WfRaSX65Tu9RzwofibdjnUEW+pcc0ZJZnB+dnH+0jOe9CBtoibrhuvcLM0BVDBMxw3X4YkMQcJRA9akRaxS1KSocF0UkpFwtRHcGwX/XsHMc3Awlb2KjFtGlmOGHpmZhFZkbHFuOpASAFFBXRIxmh1ivONY+RXjlpA9VuBRwqTEO1A4ikjRevq6fMXxRD10fkQAMAquVaqp3quxaV7a8xKFpwpKd25gma7D6JkipSEmrSVzEKCISmg8+Pv3UPs6G/7US6rVSj0leJ4iPrVnEkLaZ5X5YD57YZIjBl3RKSqPCk7e6Za1mh03VDMWnv3dmx8944r/43A6v7yy65cvPQUZAEdZuU8f3nt012a9tL/7n//d/tt//S82enrwFNyqnjID+BHQ4f8yhiA8BWrEsHWtC9htisD6j//hP9mPf/bn3uMJx9Pp6XlSCHIt2SgsxAB5npgXn+EYoiwe48GZhuPpnDILuVRAjEQ+rH99H13qk8hlH5zmPSU1OVdZW5qp8jlrxboT9ay5RuaHUNwzuiXKC04WnG+F18sff/pi9799tOndo803I1vOpt6w+Gl0bw93n206fXZlxRuPr1MEivcZQXshWnS7sWHZttN+z/s9ISxwIrkRd7nw0igAiDYGjIo06MpIqe4PUlmqyejRDQi9Tscm25VRbq1dNDyiFVDhpTaaZQIr9FVa0keC0iwtrz3fvDq35uW5bdsN67269jJ09X6qWbqC1rYba9DQ9+LEijHAvLDV6NGWv3225//1Tzb99aNH0HSpa06puZOh1U8GtqkXVhEOOJrY6v2NTT5/sXaVGlai0LbqyTC8oWb86wvrvLq03XdvrX95YetO140OGzLBqso6VrPldGLNomkz+h/Rp+unX232y2+2eLq3bX1ruw4ACeZvPuYF/cA8ciYZZ1mreTv1QMLxVHF+aOx9cmonJ6dOB91lZeuysFa7YdXdyKpfPpmNxratV9a9OiFywbpvX9t6eGprsg27Aweii83S6u3S+pZqxCYAgUK881r7RLo7HREVPJna6vHejDW8+Wyf/vmfbH5/Z/12y0YlhtONZ6JNq8puFzMbWWWzorLxauGOrQiqJfQlB9h714pzlJAirJj/AsdXNqhLuVA/E2VHyKAtBVKOJF0vsMffkiN7o29Oj9cZVk1xORic15c4/lMfCAEiGac9gquRgLnmIydEVF5jFJV4jwA5zwCIR+eQ5gQI0JkXj2b+kvfK9pVBVPJZ4FX8SYoQ75TSwDUe8blM0WARFEs+OR+7PHPeDR9lbqwdf0e+L0VXzhWVApBC65HWucwXzxYm4P/q8RTBn0C70wrGn6DYucKQDdHCIuLHfB6DXPicZ0R8IKVK+0kNZtGncA5/u5GQbO1WMnboPGr8/NZ7NT/uY104l7wTgwxjF20KB2jfEi3jlEm0leREwhu+35b4rt6l+WgO/K0ofUU2yTggUFxt05ji+ssgozWISmvEdKLVuC6ic60Z+8P3wn86x1zHHLrdzj7CkGt0PvW9evoJRwnjReVbvR94njAjtOVrk0vtRfkX/w/2YKwKYhHI1nnDsCmlmjHJyM+aa+80FtGz1s0/99aDKTiJH2Qsz0sBUQm7id61zqJ135Oc8dQgsCOfESkvx9hYGFG8jDEyLzmXtbYyXiWekYxFXCMeEumbxs2eEewZZ8nIBw1KUaE3is6CeCrPF6ZR5KfOh2hGuoToMK4734mOykbLM64PGGnm9J7wFkb3pOAxHp2343PqfCQrfDorwkV6v3iqFONIZ+LFfCZ8q3PO32pMrHMTeQHrL34bDYuRRqJuI16tcUZFk+uOeZveGY1P4ieKVpcyLD6ltXa+nw0nUa9gTlJYyXjys0ymhu3c8YQ4TiZss9ZqYj8MLu2qKq1N2cZN6ld0QqTyeudOlDWG37JuSzLUmw0bDIfWojzOYGCt01fWfn1pm6sTa7+4sP6A/qR97y/j0bSb7PgsU79an9t65Zk/nnn9NPJMDjKeKA/tPXG2lAJMmYiU3pH8xVHBvMAUWi96D/lar9ZGPxz+5l4cDWSiYuTS+WQteD9R4tqzdtHcO54226XVV6wRGU+lbSlvNji3cjCw4mK4dzw1wLPNjrVxTnkvKjKrdo7xfI0JLFqs7PHh3lrPUy/FvHh6ts1sZrUd60saKHJp6zoPeAwD+3yxcsfThvKJuUpFVbbs7NULa1+deiWATrfrwU7Lx2fbTObWIHCHfqr1dI4wtpFFVbVL36vt6NkKgidWa5vf3dnikeC2mpfYxmlVvv7Guq+urXZ1ZuWg7wFPyOwZmUKe9UZFiq0tniY2vb235c0X2919sQ2BVqNH7+vqGU84nnC6EXDRKFOPVwxX9MlqpihwjKTudCIrZzpPvb1oA5uDBD0bHyO3WtFlPRNHufM2HGHZ8ZT2v7LW4MLO3762+tmFTck/q5kHzjVWcytWGxt/fud6G/TB/bwPp1PZ67jeRGQ96BTaojQi50Syi/M236EPba30KgeN9D0vIauv2fVqCFQroP/WyatXtsVZ2Gh6uXAPako5cftIbOhEPJS+qSX9uki2Q07MZtYg0JQsBKLoidy/+c3LNLZ2NXcacd63VJ1gbxs1Kwvkw9LazdJ77sLbF/O1VTuwRdeWFy+t9+rS2ldnXqqcOTTIkq5Vrpth+FI5Lue/lvCSywuCmnLk+M3NR/v08b19vnlvnz58sKfn+5TpVKXM24h7xb+cjxeHUvYKQIGnSibRakDZZtCvbB1cy3XILPF2yRDHRZmXRrwZcYFkKGPwAI8cQCu+uMc3uQ64dAfxddlnMHQqw8WDUDyAKOFkxjGZTqzdau97akgOCwupR5JsbpLdkjHCFf+mfYyzkWWjZ6jkUry+9qu1ny3hjmM9TOeKtZSOIruJbF6yAwmful6W7S2uP2xSYFuUfQkHJX4jjM7zhB/8DAdniHQ59CDmi87DOqmakrcsCO8VVuRaxqK1lP6jNeM7yUhhn6j78UxoWDQS5yH6mTynAGc5v6SbyA4I7wDvCyvKnsczWVPZz5i79BjZAplXdGyJPiO+83L6oVTiMa7wPcj9bzRHzZmA5R4yWNVFsCksUxAYe4BMUCaj1uWAvajOOfOMaMbAesjZwpz4Qf4Kf+rdoh/hO8bCHFlDZTnxPJ7tWAeev8dvXlfG8TTjw/HURr8u69Zp163VqFI2NL0pPeMJ+gM7tq1oUP0ALE6wcqrkgRyn57R4KvIA+UkAh+PDFuX7ElZgLtIT+E7GeWQ537PGLrtyNuLeHlo2vVcUAWKcc87bXk+o1bwEqnhHPMM6i6rIpbMY7cBpn3JJwZxkwffKkmMNFeS4x+shSJZ5KJtX30cac9xL/8lsm4/nUv6G6XLhyQPClt7TKgfhegAJJV2z41/nTmee62QbkMwQH9B8kd3gHD2Tnlc6x+Am7C/Sg6TH8EytAeNH5/Kz7IF6qZpUkgVUS0o6o/C2dCQ9Uxmb0gt0NtyWeNS/VuPSWEUnonnhcL2D+3E8ws9ir7ZjPUb6vM6Q8IXzo+2/75gUdtUeSjfiN9+Bw3m/eI5wMWNM/C7xadYDmofnXl1dWe3q8rX3eJJgVCaKlGRAAQvOZvAAb6SaDSC+ydk4LqbPYCKTANSrNnc0ksiAARgTQ+a+KMjFTCWItIAicq6VoUAMOxoodPhEuDoU3MMPjErEHA8m1ysim4Xa1wttpVqFOClE9NRIFCGIcer5vhmNg1dYwCUeDogXhqV17feG+wh30iBr5KVnAKxUa2/FpJ5MOY2NayTMtRcCPRJOmq/GFxmBDk400DlQ2yXhJoJifbUfOD9gsnIIaX+lqHMPjFL0IOLVO9J+JsOSwJwMYTH6QYq7Py+X4dEzWTcETQR4olU/YDWz4fDUfvzxRzs9ufRSYK9evvFSdzTOXuWMJjJOb24+2X/+z/+7/X9//7eeyZYUztyMNkR1avyiPzGsCDDcKZYznnjfy5ev7Ycf/2Bv335rl9cv7c2bbwwHnDvMGq39vGCUoleMOvLWQ1sosmQ8cQ90yfp7WcHz8/3ZFPBkj7iHHklilHHtxJxceGSmEB26Mh70u7294ViARYLP+cY6GV/9H22RIdfV2h4+fLbffvrZ5o8P3tNpvRzbw8NHe3y4teV86oqWG+SqtUeXkmtH959Bp+sKDtGHRHucNwtroMzhOFqubI4yv0slDlHqe7u6Taq1tc6HXoqvNl9ZuUpOFRS7cW1np23q/icDBsqwC8vJwnq70poXXZsBljhrgDB6WlxdWOfllUdL1t6cO4AiIhAlhDnDbJuUrUKpaNasMZlb+25sq58/2OO//NHWjxgzan72F29PbXB27hEyOHKJGlzd3tvk/QcriLisJWBXq3Y2cGbdtFWzZaurE6uuzq39/bfW/P6Vrbs9a1Sl1au6R9lgNCMScXvz0brLjVWf7uwep9fdvW0xTBY1K0+GVgxatgYE4kykNMr9yO7vbmy8mXp9/t02ZcWVzZb3pKqTBUjJvZOB1/N/eXKaFLzZzDZ3j2afH22NYw+ActKz1cm5Xf/VX1rrmze2Qoml7nzZ9rVnb5v1xGtlAFNqMPTH2d3MlnQJs9340ebvf7Ob//F39vz+vUfzr3CKUrKv0/beTnMv6bix+9nU7ijB12nZbEU6fzo/CegHJ0fZMnowiM/JgB2Fo3rQSfaIj3KtFFTOne87pe8y4BfYU8S6lFPNk7/5wRH+NcOw+LeMWpKB0RgMXcgIyzOcplUuJRtLpZBJtgm0CIQS1RM/i6AmybKkWAkIRsNl4k04JtKaujx12ks/8CY5McUDxPu1DmomIZkq55HmxfqpPKAbh4563pARpDHxfskJ/s/YqZyJMUjjV7/CNP/cUDYooVr3/XxyzXopRtp/0QjAXZhC7+de0RJ96rR+2abjAQ38OB+vkrMhgr8on6V0CNMcA1PWhn1XtJB4sHi6cIrwTwSKjJHPGS8/cZ+l+EoO+HpkIwjKiPZTmIb7eZ72SBjGs01zqTqeoWxZra96DHE/n+mf6FAySXQs2cLnwgKuQAZcqWt9btXBKQOtOa/KUXNJmU97xbpF+ab9AQ9IiY20KwWN/T8+P3ujEc7mXCrOr8lBO2oH5bRmqbSC+AbXCQeKnkS7ylzTGrvThV43jdjfJ2WVpB+ytVKpNp7FOrlhO5eCABugtBI5qDWSNZMqAAAgAElEQVSQYuc82YM3D9nyoi1GTWk+aIxsKZxWigIUFpOhyJ3jKq2SeZ5og/vBtnHfhZ3Ek4nmFB5l7IyZ7zC48FyvBx76vEWlmPeoBxq8QMq6jHsyQAorHht+ZFgST+C9XCPlSjwuBtxxrcrjMFbKX2FIF49iVbU/7N1yNd+ff/HEw/4d5GLElKwpfzMPGX1cyfNSmYfSjlJIte88NxrjpPCJt2j+om2u54wxPymO8ZyxLwR9KKvJ1zEbBVxfQL/JvVOk+Kfzl5zC7pCmr+QGAz+GKAzhlfVQ3OkDOZ9bf7W067Jn1/W2Nd05xfloWIdsCrKjirZ12x3Hb8hhdy70O9Z9eWGtYd96J2fWOzuxTbNlrcsLG756be2LM2sOTzw6mcxz59fgy+BgxIDPXDcPjx4ERUYHGUErGqlPZv4+DFLzh4nf7zRV1Dyi2QOdsnONXqLz6WxfYs8zoFZrL/GL82m+SMGavq44vtijbKz1mveturUom5azSrHDS2n3GLHToXXoT3t+att2z6pW2yifBTYmWnvbSoEENOhmTr5X6Lbj1Pev9jS1xnRhy893tlnObLGd26IiiwYnzNrqOOHqZAWubbYka2hp4+nEimZpFxdXHuBz+uraBq+u3JnkWT+bna1HY8eSZ2vCvjfeH8uxO3aCbts2rbpN1ksrJ3PnipTEW0+n1iAAabn0Emeuz/3wl3b99rVVvY5VGCB7fZtXO2v0ul614unx0WYYX3eVzT5/tvs//tHqz2NbPz3Z8mlisx2lRFc2X82tqm2N0nce5V6rW7Ps2qxqWI8gMcrhkVXj/VBHZuOxVV7mOveg8xpzqUpFOvdVot2CPhsr30tKOCLbKT9Gg3kqByzbPbv67kerX1zYhKoK9Zq1qo0V0yeryNaaT2z84YtVY/jE1pYNSlSnUpFkooGXa5udLWepxJMHqpDFu03ORNZahi2MtPRXSsFjhZ/d5vAiZVmdnFrv/NLa5zgqTzhEnlVGLy6XxTlzmMAvert6OUJocYdPt5nK5D1NrLYhk21q28WTFWC9m3c2Hj35Wni2Yq3uZ4OKEoNuz2b15Exvten91bDFaudVDLqdgXUHQ1ue9K3x4tKKF9e26fZd3rTKtpWthmdMTefJWcj5kIyUDpv2oLLJJJXZ+/W3P9qHD+/t7v6z3d19sTWlFUOpVuGCiDHU0wpak/E3BjKx38L1Mlwryl98nufqTDrfi4HN9LPKwU7x/Xs8l8t8an7SI+BFCjiQrUB4QBjQ5VE9YWLJMMYqXuuYA2doqJYScZ7L4dxDS7JHvEhyToZhYRTJc2FHnNiSQTxb66Azwvt1hsT790bzLK+EIYUThH8ly+R8cn0jlxEWxpa+I37L39ExJbqWXpGi7KkwmSooSB5KHxLe5XPeJYOtnHuuk+b91VrKYRn1EOkH0hvkPJGNjWsJDFNLCQ9iyMFMwrwy3kYdgPEzVsavNYj0rLMiGS47rehLuEH4VrxDzjc9X4HkwpqiVz0/A8x9xSfhZ9nguE86kNaWcUqPFp0xb67VnKP+xbWiJz6X7stnPIt7Oav6kW4T36Ngzq9dw3U4h3BspGcm2YwOy3MdV1QLb+fQLWtWrzZ7xxnVb7DL7dbI75o7KIqyaUv6cKNLYDfb4Ow8BO1je/DsExyylATu9byaktYJ2x77QCA8n0EPjWZyTEf9GVqU7jMZp76WEbOJ3/AZ9CV8Ksdj1OFpf6HzJvwj/Ol7XkvVBPRMYUntDWMRP5YOqOvFp6KzdK9nZHuBMD3XuuM6Y2z91lmOY454XbpEfK7mqYw40cVef8l4S3xT+ppwvc6KxnRwxucAuhzoJ5qNa+96U+jJTIlj4V2yUxM/yNm7uRT5sc6r8Wo997w0J66Ivv2sFamXn84dznMFSrg+UCU7g/C79oLreA9OIfFEObq0fzozMXBUOpPGoEBX8ROtIXRHGxba9EB/vEf7wfuEZx17ZIx10JEsOZ4kuPRQvZwNQTFkMryIwyAGL8Gke8VoIgP0w0RkfhYCX3NMYPSUQiQi04LowGjB5ODR5gsEROCiZ2iSjFOGBTFXGRg0nsh0XZ0P5fG4hoXluZ1Ocr4R4SNFn4id3yk02cDjTA8FskiKD++QoBHz5bPZbGIDgGL2gmO80PMc5O5S3WIn1ioJeTmetA6R2X+NSancRoqSPaQ1ci33as7aQ+2pr6WlUicS2DoEzMkjE6pUyzIKeQlsAV7dqwMbgRrOl3jAI0DTHgqgMB4pBvq/GJKYjtZKh53ePzyH0nYoUleXL+zbb7/zv3nvgqwRvNf1mv322y/2N3/z3+ynn//VDVbJcHWITpCA1T5Cl6IlCY5jAdFtJ0fXq1dv7Lvvf7Bvv/3eXr5+63+T5urAoX4o96LousQskyLDM6ElSu19+fLFzxOMhYOP8wwPMgwC0CQwK4Mj9boZ78EDnWhIzFIMhbloPgIvrA/Rg8c/Oh+8A0fC/vpcSqXcVd7r6cMvv9n9r7/YZAJTerYvt+/s7vazn5/EVAtb79YeQepKc1Wzfrtj3bJlXUoidntWbaZe778PAF+tbTUeu8LMuFzwUhqyLKwx6LqyX5+vrZPLRdK6snF55koxThqiQ4k0JPV6dvtoRrmQXtudQiimnfNLq50O3ICB44kSJ5NO4ePz6Nhs4GuSsUcJA85sfWeN2cJad0+2/uWzjf7lj95MmbKBLp9en3kGEYogyT4oevObL56h1PBeVaRxk/FUeTlAd9RQJubFme0uhtb87jtr/fDaNnI87QpbbNYeqbp5Htvq4werUUbl062Nf/3gNd1p0rykfOHJ0LatGpqhdc/OvTkwWWjswePs0cabua3WuWEljlIir7zcXt8GJ2fWQfmnrAs15jHyPo693N7yceSRm52TgS0vLu30+++s9923ZsMTq9VTHxlqnSCUlYLuPGWborREP27wep54+Zf1460tP7y3h3/8Z5vefHbjEyaeMXXtW6Ut6zT0THWWR4uFPRU7W3YbNptvve69ziHlRyRYUYBZV51J8RPJA3cG5FJdnI/I57iH6zB8umMw82/xS/FMnqk5RQVSYCdG1EipioZi8a8ow3TeeJcAaORrAnyKkjs+nwI2Pu/geDoG5/FvKVKa596Q6MD0kFpNxM8BuBJll0o16J3ubMnyys94PfE4yXI5oJiv5FLknQJhAixdzmfIBpNiLJkAqSEztccydKe5YbxNZcn073gN6Dmo9+t3xB/rHLEV5U4EUqlcV+KpyiyiRK3GUzYOpf20LlH5OnZIaf5aMzkb2WsZSLhftMb14t2iOeECxixji4C+5GvEUFIMcTwluZGMcVLOuUeKs4zf3O/7l0uhSJ7IIaZ5EA0vLLQH6NkgIMO4zlQ8A3q/zp5kr+hC47faoecR2UHp7Kf9TtgvGfGP8YHOLzJY+EnP1Dj4myzNeJ40r/388v763zu950BvjfJwduLYNR7h6PidaMJ7P20qz4oT9sXRqfMGNsDxK/4TaVR4zPuS5D5XvvfZKcd4kb+x7NfXaJyxOA4I5azZR8n8pEgn46ZwnfiDHE/HvIV7+cyNSrl0COPhOeAavsNow/919sVXdAakh+gsisa07xFrHtYr8QmNT7qB9oLvjnkRaxzxq2SXxkvWtnqYJjydDCi+PhgugmE08rao/IsvaF3E36NhimeL3yuCXt+L/4h+o36hcUZMH9+td8YxiI84DVHDnkzpHMVMGbp0LraOtzDWy7gnvqS94J1knfgaVpQQ21qTdSlq1vCyx1s72W7sxEq7KFoeeEOUcZNM6U7XM54b9baXvdkuVp5RNKdUYrv00sdkoQ/PL73n07bZsu7VpQ1ev7Lm6Zm1hkPb1Qvr5L6uBA5J33EelyNrbT7zjBKynGoEIAmT0J8CNxsZ/ZlOnQ+ulu5Aks7aqGrJWEW5nZw9v5zO3JHg5ySXaVFWB4Ywp80iOxB3K3c8iQ/g2pNRGMfTpt2yggyuF9fWvri2DQa/dtONZlQroGSZ0y3SjuQRxkz0/mye+tc+PFttPLXFp1vCk21b0KdiAbNyR1C1TI7R5XpjT9OJO56YH/i23e1acXZiZy+ubHh9blUzBWBRAnHzMLbZw5P1n5+tvqk8U4xy2FSQAGPvmngkSu9VRKAYTqINGboQD+XYFvTOWVrx/V9Y//LMFpT7POlb+/LS1pR/JpiIrLfKbP70bBVje//Bxu8+WPH0bOvRyMc/cx11a4v1wpb04yPIhACJdt8G/RNb1FvWIZhs2Eu9ThcL2z2PrHoe2W5KmevktI/y0fl91pG8XZGvKzyOmLqd49Bmt2ftfs9mrY4NX76yxvmV7ShlWxZWXy+sNmZdFrZ8GtnDbx+tNpmlYCoWoIdhsZmyBem3Ol96FQdlPLlTiMwfDP1Vogc/c96nNQVCFDkIZFtvenbf4PzcOheXVh8M3TlJicRdUbeL0/O9fg6N0SeN5zNfD1DguauNO57Qrxqrpa3HD7aePVtZ35rdf3EnJn3XKoL66P9Hf+Ra3bqttmctNTCUtvqeJbchE4AExUbTWt2ezU+G1iFj7ts3Vj87t4LgtDo9UsyDQikVK94jY1fkT5SOnLL3k2d7/+EXe//+nX25/ehBosvVwjoZH0p+RjkquS08p/ck42A6NzKMizdIVkQ5IXvM13CK8/gcCBJlzp7v4t/NjvgoB/me9UeHdz0665ZRBnOfglKFf2R/2V+f8e0xdtnPEf6UA9aECaIRF/ubAlWi0VmyBUe2nCAqvStsyvWyt0l27u0uWV4Jm8oGobUSTavSAZ/LTij5I31sj/VC8BLPc7mTe6xrPWIQC/sBXhBG4W9lmkTMIqeT5qJ95nOeK6eNDLQyxOv5jF3z0bt4Pvfyw5hkHJYOGuU5843j5+9ozI/yXDStzxSUpvlEGhWNaz0ls7SfclqIVoQRRGtaL9HL3qaU7Umid10vHBXPr3CrcJP0S/0tehc2ijqA64+Z9+kMRx3n39IJ4hq5EWYf8EY/IfPyqp5lhsyxpTueeq26B0VsVsskt8ngreNc23j2E//HToTjiXwmKuVM3WF0CPby9pC5msQuZ3STCSo8qDLnyXaZ29eQsZuDxvjtwZRkMrXb/ns2PTjmo+6h85bEaQpGkwwTD3T6bP++IgbXR/xLuHekN+0117FGOuPHmFF7Ldrm+2j/iPxY51h8RvpYxI3C3ZIB4p/ad43LsVgOdHfHXbbv6pnH/EhrJlqJtCrdQnNBV3Q9o5bOs8YXnxFxMs9aZr6dZLJ6gx+C7ciWi/r+8VkWP4/j/p3cyrhVdg/sUYxRlbagZ8kP6Qe8Q7YVZa1FHedY34kJMeIfuoY14Fn8LZu7PmMsnU7P/SPYpvnN2OXMFg1EfULn2x1PEqy6QILFHU3rZJDm/5qMgJoY6zGDiwIYw4MILjJHMR6MmgLaUXnVBsnZpYMmIR4XInrNFZ0gBhfv07jlWVdZOhGjCCwulDaZsfV6qTEWEXx6Bql2EcjoGftFt/S9DkYUorxnPp96aQi+512khh+EIsbbQ+kgRdSquaSYiAwnmivrr7WMyqCYk9b2a4YfCR8dSt6vtZaAjfsIQ5ZxKB5UjY2IGDFGMYlI+Bh+XEHNdfxlYIg0KQOBlF+NX4ZcV7CykRZmKaOGr2l2ImIMp7zdyxev7e3bt3ZxcZkYwnbjBg729Oeff7Z/+Ie/t9u7G4+O4IfxSVCLIWg/JVD+LaHI551W19/5+vVb++bb7+yHH/5gb775zq6uXnia6zG4xHAhJoS6441fM4hRjyfWm3niWcbxRMk9pVUrYoe5+X3U6c5GczFTCSuttZg98xG42As2HEI5e0u0y3MZI+uCgqvPqeGPIo5uNb57tJsPH+3p519tPBnZdPZoHz7/bLd3n72uvM7Ybp1K4aEwUx6j12xbr9X2aDpPhV8+eSmUIVEiy7UtRiPboQBlh1wTY1+XTJ2W120v1ztrW91T9L1x8sWJ9TCOLyjXVrPh5bnv6fxuZOunic0xoBR1656dWe/60kvo1c9PrDgbUuTXpkUqu0LkoTvZKCdGWcBOyyMrJzazcra2zmjmPZ7GP/1qq8cnK12ZNdt1aDg8cGcQza7pWfB889mWX26theNqvvHovyb7vK08qrI26Nvu+sI2Jz3r/MWfWfPtC1t1WlaQ8YTjibKXpF8/PFnt/s6mNze2/HRj64eR11lnPeZkT50MbNcqrN7rueOpWZQ2u723+y839jh+sIfFyFbbpIShgNA/ocX691j7k5Txs9x4dGazbFh9trLt3SjtQVFZ+2xo29cvrf/2jZ18/73VTs5tTR34bFj2c55rH/vZIessZ2CgyHqkDgaa+cSmn96742ny22+2eCBKqOaldUbruc2LnRsjKL0yX25sutnYuFnYrDRbLna2yn0WXLlpHcpQrIkW9Tq8ydiocyDFwRWtXcpo5Ie/I0jiHglzAR+BYSnuUfmSHIsAEX4uQ62UIhlNxeOi4VBAXPxX45Hs4tlSjsVvxZd+B1gyUyLw4d/7iYBNz5X89nWpcFqndeGHslWH6/zk742S3BeBoculbQLGUrS4IyrZrIX40vH4XV55pYSU4SFQr+t9HNnxdJCFCfSlHwzJf2pMljxLa5xS7/UjUCtMQyndr62v+FfK+lLEbgoQga9rPN1OKve7N9zmrC7xWtHM72gyZ1xHOa7r9BztB7+V9RSBnhRc8XgpJVpHnYeoGHr/COdbh4wn0WFUCDT3dN4OGY2ie60H78ZAKqwXZYswG7Sgz5ljBK1x3zUfyXbR02I53UdFrldpL7y3RKYBAkg014hLnTryXmndonKiuaReKIdyWfFssw7qEeLPyI6nGBhUNkMGTI6UiziXMck5GA1Cmid7gvKoyFUvCZwjcsEG4AXhdcYmbKJ3eHZFLq/r86eXR3YUU/YIQ7jWR/woroeyyfXciPVFW3wneha24xnJOJSMLvpb9IYM459H/mfljWcr2pzvwDaKBhWP1v16t3QL501ZtugMi3Yjnte5dM4VIu31/MiDEoZKAWP8X8Yg8eg0BhTuVCqH5xEBqEA5gg7Ixog0Iz4T11jrHnGr1ls8XhiZ+1gT8VTxb+kg2kvJPMmrKL+EDVlLBaPp+j3uz85aNyavUokn50EhOtbL0a1S4JF0C8nLvTMUI33uY7fbrKwF1sfwTc+Yom4nu421dzW7LLt2MTjxcl1k9PDbozbJOFmuvHQcdOz7IIdLs2H901Nrtjq2azWtf31lw5cvrTEceF9Neuk066kUlPBs1GVcP5hPPXuj4Eyxn7O5rZ+ntpnN3RnljqXsSMTJ5nwaJ1peH/CWnLlcD0akVw8lnZ3uMeRTAi8bSyi9pHPqQS9L+kAdMEt0PIGdGt2OzauadV++sv6rN14Kuuh0vIwzPwQhUerI6YVKGJz1TCOMZfEwMnsc2+LTF6szjqa542mzXNrs8dEa1cb7uOB4ms5mNl7MHA+3u6n/bfvNCzu9vLDB+amfBfo61acrL6G3fHi21sNd6mm1WBml6ji/tU7TNohVeh6dnnh5u+V4bLvpwkp36tCnde5OkPnVC+uen9m207LW9ZV1X17ZmoA8eFWt7jxgO5t539LJuw+2vX/wLLXxpxvbLRaOBQmCwiVD31EvG1iBZzteBqo8u7JWf2DNftd7QXlvr/HEnU/r8cSm40dbLZfuUMHpicNJ5zFlYlOWiYzbgng3m+N0azSte3Jm/bMTGxPUdXlpzbNLqzoddy7Vce5MR2azqa1GD/b84cZsksoWbQgE6yR+Tr8xnj1/nrjjqcIZSim93dZ7MuFcwqEX6cV5PY7bnL23WFWe0TW8vvZxFFnXqHWpPtC2Xntg0/k8GSXVq5EKDrWaO5Smi5E7dTmPfapKzKb28PGdl+vuNOu2Gz+lflm1wsfIHp/yDhyQOOQoy0fJqnbXykbHS1Gt1wCJwmo4Ji7Orf3y2trffWvNq2urd3uetQXtJ+eagnYO5VojD8PxNB4/23j8ZB8+/rp3PH358tn7R7faCX/oZ6+35g94VnQA8H38W/xPeIT1lQNEeJ17hD3Fh3k812L/EC+XXNDffuYzfo04TPYarsdRqzYCstVIv4bXdKjWkQOEhf2EbaAB7HPizSpBLfuBy98cmCIeJhuM8BznPGYkxbEnEJvwAmOQMVy8XbJJ8lX4SrqK8KvwiutbOQhNclg6ljCi9lHPECYTnokYx+UqGZhZ75Bck7zlffxgE2EvPYN3mcqgsTZRD9P+ag95rwfez+d7x1XMXuJdMVOAZwo7RNzBcxUsE2lAuqjuE3YRvtGaxzXVWkSMpXX6GobQekcswfVybqgXkrA1YxHtRAyvdYwODuGN6EzQuke8pTLWMThKdCOcFOn5a2t4TAOyLwh36jzxfsnZ/XOQ0znICZsefAzM7jpkUbdOs7IuZUJbDcONiT3KsWBR94zWZllLfM77Ytdstam8Og52o9F0bJvcY1r8YE1ATc6Y5b89qrXMk40s2TGTPpL2tbDlOlXMUOUTAq74Xhl+6DTxTMSzxjO0/9GGwT6xLx6s2E7ZMgd9KJ1nrRUVTY6xrfivHLLH+xrYbU7ECPgwY+X4PtGV3ikeAK0LR0XMLv1E+xt57nEQ8DG+FY3qfImONQeNXTSlM5L00ByEUk97pXMRcT9rFW3UXgZadJfL9nrvzBzsiv4TaTquPe8QX4ufa2y+bgRAZb7J56ITxsD/sZtynhVAofWMvE7nV7Ix2hpEi7pPvEvrxefRRpB0umQP4mxTyUttWsiwP94PrcOxflW7vHjljid+RCwiVAeeAN+jjBZNgMmzYXIaiGCjcsjh1uR0UKRgudG9ldIgJaTixHWfBKMEsA4bY5Yg1eZGASVmoAMkA6AOGtcq9VQKSTzALLIySPg//QSSoScJIx9fLq+ig/Mnh2ybyiW5kpOFbhQSRK0B1CSA262uE21i1JVhuDhwHv3/EEXN+L52uLRHOsTHB1uM0NNP8+GRMSsaFKLhT6BE80GgY1iNip3mzzN4N4aFOO9IA0noJsOMImodzGVGLDDCuASUdEAEDBhDLIWiDAEJbhQ9GQR4R78/dLB3ffUylQ5qpOgHnvPxI2n8X/b9rFK0ezI66IwItIppyNHFYdY83SCXMyhoAPzi+pU7nt5+8607nr757gc7OTnbR2Yr4ymtTVLi01lMjicBK0qNcLijIxcwdH197U4aGX8iDRMpJmElhrEXkjniTWsqgSXG5GdinRpUizbi3nha8QzlLDtHazuj9EhJltjT2O6+3Nril3d2f//FRpM7e//pJ7t/vLWiWXiZBzcqkU3ZSqVDqFdLFIocT71O16y99ai/Hix2vrLZ3YOXQ/G2jTifaB9AnxQcMzgaNpUVq603ou6en5hdX9hZp287GprXdtY6O7WSKNjJ3Gy6tLLVNxocoix3cEqdnVox7Nm6Wbjjg6bWGB8qohLHE++L1e31rDPse6mI+W5qxXxp9Yexrd/heHpnKxR6V6mS0aqBMu7RkKVHNz5//mzb5ycb0Ph+XVmtibHUPPKWNKoajujrC6tdnFr3xx+t/vrK5i2ic5h1EjQV/bhuHq2cPNvD+w+2fniwar5wpQ7jxJSonrNTq/W7VlAacDiwal3Z9MuDTR/vbDR+tMfZk21VA53I5Vyrn9T0bpM9aVp3vrPusO8Rmu1tzerTuc2eJ7aqbTxbrPFnP9jpm7d2+sMPtukPbE6JmmbHG3Qv5zOr5YhAB1oo1d6Is/JIWG++Xa1t+fhojz//0R1P0083tnh+dJY3X69sXppNNktblHXb1QqbzBY2225s3CpsDO9coXwkw78Ly9zs0d9Xq3tmGN9Jlkip44y4nPIA4YNyGoXssZFTwlj8G15w3IMjKp9+LuxgxI8ARGdcoEpnVsou3+v9Gn8EZFKGj4FUBIUCRDr/EcDq/wJykg+SJQd+C22GUl9V7tnhvDtl+TCuaPgUYONz6tJr3hpPNORGUCUgGhVnHGeat9ZBfIwxjqfPXo7ssLZJNqZ54BRL2RlSvrSHWn8ybqXIxXU6KHnixXJUhBrRHtSQoq7cKFtPzjnktnhoJwB/5qeoUeYkfh0BqOhTWOUYMzBGaEQykfeqrKqulTzWnsS/hfP0maI6XfHNGUNkWosOVGZSTUFVfoZny3HAWklGSD7yfPi7ynRJgRaGSLI/gVphBa6JSq6UduHRYyWcMczm472zAlpLsvfQgwXaFf3EaFjhH5yTogn9jvRATfBIv39yhnLpSaed6oDPdA+BOwpSEs6N51iBUqJP1kxGooQDyThPeCLh1uT4TWuFozcpsRqz1lAYl8AfZLiwshrX8z74O4E5Tqv0w3FHbc6gyH1PoA9FPro+kHvAsffQhmhMkcE6V6JfIv6kV4gviN9yDwEP4pngCQXUyOEkHBt/R4wtehb+0jukIIpmDuf54JgWz9OYdSakLKVxJ2zKj/ZR+DftE06NFByUMH4qxeR8vdFyx5OeLz6k/dIYD06rdG3iJYeSX8JX+kyKcMTS0Id4h9YgrknUEXTudL3WUHqZzgbjoO8PNMO1/v69Qt3wgBx6GmhtdU3Ur9x42kk94Cp6emKwI5q2Vrc2GTIEHhUNO+/07erkzDMAWoOetQcdL9vW7PZTs+/NLvXp3FXe8BmnBVlDYDHDkF42rX9xYYOXVwk/9bvW7HasXiTdCwN55B8Y7/l8tZjalr5O61SimfLHu8nU1jQIx0m0PUTi77FBjrJ3uacoZy+tt/XsJ/7h/OH5T/d3e0ck719QvjyUGFqtZ1bPxgnng56lm3sSFZS47Np0W1l9eGrlxYVt+13P9uoOB1bzbLzsbLfcXzhne5KB5YFho2erRmNbfvxiBfpMnXLEM9stljZ7Glm/Xdrj08jm8J1dZZP5jMLH1u70XDdvvb52fanf7zqmpaJAnbV5mNj6aWzN2aNXAgAjN5RJUjY8E449auFsgGZwoIBPcWo17XoAACAASURBVIzRW4pezNutPXY7dvryhRWUw3txZY2LU1sRxUzEN83fy6b3kRrffLHnT5+snMxsenNrt7/+kqoYOL+ih+jGqMldb5SekVTUKP/WtcE331kJLdAnC8fSdmM2ndiW/lDjsT3efXIHDONH/4C+Ohh0Go3UM6RYulzc0dujKm1bb1lBxs/w1Jq9nk17LRtcXVl5dmar7BDqFjXbPD/Z7OHebPpky/snqz2naOAaTexPu1a2SlvPl17G7/n+0cvsgb9xYnpfNOgTxwUl9zK98LfwmuQ/eXmck+7FuXXPL7zKQX3Yd2db2aHnLTkhSdY6LkJW10vv6TR6eLTpamSr+czKTWU9+Nfzk40+frTdbGbdVtM2uSJIt9NJ5dHprdtuu7OOPRx4mci6Y/5Wi86zZOBi+KT3WGXN16+scXFu5auXVly/sNrJiRVk8UnONFPGkNND/ieMwJhxPI1Gj/b4eO8ZTx8/frD7hxv/G8ZEDxbxS/FzYWOeB2+NjibWwPWnnDUueS6DWtQFZFuKBnfxEF2PYfjYaBjHrx6RktkxQ0BlY4W1ox1F8gTak+6t92g8zo+LA96NdiVhYErtRdnJM4Q//Pr6ocyW5JRkiWfWrlPFG+Ey4TaNmfWQfI8yVuvKfTJGyo6hecg4LjmoPWFefKeAd8m9A+7JZdUJWqOnXNb9IrbU/rDXjjNyScWI/+X4EN6K+oWcI1FPU1CFro9lyDR27hOul26n50oH5XPJWuE16TxxnXXGNS/RR8Sp3K/xCEcIT2tdtEcaY8IpB0wYnxf1A96rddQ9B90q4WbtyfEeHGNm0YgwAvdpX0Qr4gnxXo1BaxhtW1prYV/Rn+53HJIr6ySstEuZztip3Clbt2GvtHazbt1GYZhaKbsL7PMqGo7pkFeV1enthxO22llVb9hss7GH5ydbzlPPH2wNch5SdUXjRX913JirVSUaSFlG7gSlJUI+X8xNGXnC3VQ84Fqd2+OzFnU80VekJa2X9pG1jvTRbKbyzbqX6/S96C/uh7BxXOto94y0JpkjmtHzhO3hf3JIChvv1y3r7DjiXFfBfnYk/3iuSmVGW03UryLujTg/0qFoHlu463GZPoSvo/zgWjmvPRgw11X3uRJK4X/HYMVUvldyQ2OTfZj5RfqPupzv4/bgo9C+yEbuQYE4Qefzfdsg8WXxJumcUfdQWXLJoqj/RlmhccX9l24heiJAnXEqeEK8XrJI/ExO/v0zX1y/9VJ70cDB4KVkDU6Gv0tPjYPxjZ+maAJXLELKuhS1CAai0Nor3LnUngguMjYpXNpoMT9+i8lGZiwC0qGIm6hDoGcyXzb97Oxsz0BlLOIDMQMxk2TsSgxD5U6YM/WR45pISGhjZvPUAFwHnvsjQPBeLZvECP3w7A5MgJI9lJLZE0Yotaf36FAcM/oIAninDpoIU3uBYUZGAsYlpVH34HiSwOJeNyZlRum9nbLhWgwxrjmfyfEkxqZ1EL3RKFMCSAAjrj3ziMZgzVM0oDKIx3QTwZ8aFPoYq5RdRV+k5Ijq+/rynIfHu9TwMGf+yIDAnNy7XBQ+fzEPHTLtvxgbf4vuTwandnlx7SX2cDx9//2P9urNNx4htt1mAVhPhsQENg9e8NQ7IKW8Ml/V0oyOYOYGDcdat3GPZajS+gjQMnZ3YGWlROePOSuC3hndeuPPFg2zZkq9hIFR/sTX1TMLzLOTqB9PBOTk8cnu/+4f7P37X+1u9Nk+3/5mo+cHq7fqXlMeJ1o3l4zotTuu+GGoJOtp6GmcHWsOSqvjwMSAP53b9Mu9LcdTazdShKJHn3Zb7iCvrbfWWG5dyV1WW+tdnlnrzUsbdmkeajZD6J8OvKScLdZWblCW20aDQ2uX1jk/scZJz2qdtjfQ5fMmBr5N5WVC5o/PXuYPY0f7pOt18Jc7DBVzs9HYFu9v7Pm3j7YdT7w8YCozU7ca+9ftWFFvuKNuentr9enUhtAUDSy3K9vsNl7rfUeD7UbTiutLa726tPrltTW/eW3rXscjGN3QPJvY9vODbd7d2O7u1kZfbqwBuCaCkD4EZcNWnaZ1Ly+8dOCuTQPrviub8y8PrhBPx882mj7aIjVt2CuCZJ2Rf0bWGP8/rerW7KZs125RWofU3tnCnUHbZt1af/jRS42cfPed7U7PbEnWVK9vbXppzZe2azQ9ktPPLcCNNHYcUKu1899mtbTV7Z3d/sM/2uzDO1s+Pth8OnaaWqxXtuuWNqKMCgbUWmGz+dImu42Ny5o929qWK6JbD/JnRb67ms+WLVvmfnwR+EL7/O0G/FZqTiq+ImVEDgKeBU/geglxgQg5gCMIE9DZgxwaPGcj7jFPliziuQKI/57jKfJpgX7x8fh7L5BylFUCQ+kn/l8yOspt8YcDwESxPCjX9Js5APvU40l8Urxd/M8/rx1kCusVFUC+F/gUmJJs3I+zdqipz71SdPT/6XzyJz2eBJ5S5tEBtEdAKmOFMp40X8kN/W40Dj1wBN6EM5IykOaUnE8JC2AMFG6oU3Iyny+BTck5AWfJRuEbYRrxaNGzAKyM/1oLgT4ZJHS/5LnmItrU9xqH9hzZmJSWZKjic9WC13nwYJOsCPhZyeuzj9DLEf3ClPA7OQqFEaUo8lv0rvWPv3VGhUf5rWcJp4CPlLm+WqagFTmeknJ9iNhl/bXGrGmiod9nNOncas2azT8tNatzJCUl4rN0yg5nhB5UOrfCEFIitUb8jpkiGhv3PT2N3bB6UKAOPdaEHfVc7f/v8CWOt/Uh48izInIGCBlPKNcR9+psyyDCbwzPBLaIfvkMOlCTbt4n3CDeKHzn0CAbGX+3bpkfLVapfyx7gTzgWbxLDjjdm85XcjCLfsQz2Cv+L36sfRZejYqf+ErEy6K5yEP3/Ls6lHfWvTo3iR6T80+8JfXlTGcebEx0bTT2HY+Fsyu5ImOQsKDGH7G11lfnU3une3iGsD7/h65k5NK4hNH5+7iKhXiOzvhiCUbMDWI8iSUp0b7mZCLloAQZaSMG5vnwD7JAPFq+2nqWSrdWWL/ZNsIdL7dbA/ud9Pp22h/a2cW5nV7Tq+bUM9bJtAFvUNaPvlBginFoZtzvDlLgU9Gw9nBovYtzKwY927Vb1jzpW6dzcgiKyLyAsn/aS9d/FvOUsUOpZi+3t7DdYm5GY+p5ysyTHuI0ksUp6wvG8z1YJ8M5Dh/1tWMNn25v94YKnrHO+oMC7ZabuRutGI/fT4ZYxtiUOSRgirJp9HfadfseGNW5OLXWsJsyioLhnr3DEMH+MCbn3QQmPk9t+f4GIGPrzdwWy4nVyRKfTK1s7OxhNDIC9OjLyXnEcUMf00ZZWu/1C8+AJyq8wKE2Sc+rRlN30O1s6nTgFQsoTwRepiwnvX2rnc1rhbUadceT9ILaQjNkrtGUHYNFr2e9y3OrDfvWODuzati1ijKLZ+fWIhtysXQM/nzzxSZfbq0+X7gT6u79e3eYbJHxRVq7NSWrCaItyG7oe5Bh++037sik7xF4HednNZ3Z6uHBVs9PNh/d22T0ZBUOfoL+tlvv3wounLhTdeVZ+zuaOoHLuwMr+6dWdHvUbLLay3PrnZ5ZOex7Jh4/LZqOP43t6e7WitnItg9j29I/idLf/USXBBNU643Nx1z34GsILUXHE0YtyhQKe5JtKCOz8E+90bKqXjjmJnOshWOn17Gy3bFGu2VVrW31XFKaigYE+aEfzZ7G7uwqypWNHx9t/vzoTldohKw/KjbQM5d+XPxAk+I14veO5bwvJDp6y51PBN9Qvtj1ZJxZr15bbTi04vrKitevrX51YUW/n2xGBAbV1D4grd2x/KVHycPDvY1GD/bx02/2+fMne3j8Ys/PIy+Pj+Mp4inhXI1VclX6uN6h66JtQfyfcyqeLQwleaHx6YzK8bS3l2Sngni2Kg4IAzBW2b7gicq4inMQb+fdYBrNQTqC9BfHOrnvuGSgsIN4/HKe7DXCCKyLysGpVLLkguYmeRTXUPSm5/PbZV7oNx5lq56lcUg+SU5K95B8Et4SlhaekMGZ752/ZazN/90WlecvXKA10hxk8NS9omMFUHFdtPMIi4uHatwR82t/GIuCO4Rl5QzRMxX0LswiGmM80jVFY6Ih0aYCXCS/pS9Kj9SzZKtVBpbog++jrsp9ytoSDUZa5/8yFAsHyBan+UtXFJaTbhNx2Z72c4sI4baIY+JZF14Tb4v2UtEbay0a57cwjt4bz67W2nUZ5pSzjd2xgOyxVMIPx9OgV7p8aTVq1iKIyFLACHiCrCfwew0d3gM7UrlTMoJnm5WNnslOSnjU5c8m6Sce/G45SCA7nhzHWtJf09lJjicFxPAM7Zv2wR01HvSQaF/3xrlqHcWfhP/E17RPrFfUf3RWsTELz4muHYfkMofxvOpZ4hf8LVkg2uUZOsvR3iH90INhFgsfC7ZX2W8jrUY6UdJJLHPJuzQXOZ4i3eqciPdE2tQaRows/ZcgVWgQ+pCuI/2XZ4gX/c7xnB24PmdT9Qj1ekqltyPm19ikx8KHtJ7aw0gLUI3eKx1HeMADF9Zpr2RD5zf/lBChdRVNyYYt3UB8XPscz5XoTGc+6obiK9iopddL54u6ms6vsv72NP761XfueJKhRBsqxgRj16AiAxFxYECU0qFJasNFgNEAEp0b/n1uTh0Z294Qkh1AEh57Y0No0KwF551i0DyLecC4+YeBOymJKfpCB4h7UXJ1nw6cNknj0DzwmCcGkObM5lae3X/w/kfC4n4iHqXYRqF2YI4plV+MQuVikrOBqP3fO57SWBIz0mGXo0TKUWTSAjT6LeVWzEbPjwZTZ9hqupodEzIQyemxN5bmKF+NQYJKAonjGAWRmLQOG829oxDU2vNbh4O1jrQkwcznYjx8JsNLBAkOjilxkJmpxiXFTxlSfC8DnvZJeyRGJ/qRABSAE6gVw4gK/uX5lZ2fXdof/vDn9u1337sD6vzy2h1M7KOPIzueElg69CRxPxkOFBwdGaTe3t56PU3e6Qpht+u/Jay1r3KQFY1DBlUECXtgSKPY/CMGzV4qxZzoTa2VDGRKuffrpqnMoRxPKEdtIuY3Oy85cv+3/2D/+sd/stu7D3b3+NFGo3urlal8CedymGvZdmiWTEPHet2G3dS/CiWJIEVK0HUx3i82Nr67s/V0Zp1W6WWcqBOOYkk/ohUK8YQSKZWX+qgPu9Z8+dI6lO4gM4OsnZeXVu/0zZZbo0zfkghVavZ3267MVyiERYoycVD5PLYmlSPGU1s+PtluufYeBI1e0xV/Mquq2dJ2ZAHdPdr0y50Vy43XDSbrZ0sNfm+43LUaNYKnM1vc3Vsxn1mXyMw6zquVd3r37FCcQ0RN93tW0CT75NI637/1koHtk6GV3bZNx2Nb/vLelv/6zja3N644tjFe1lMK+LxR2HbQs+GLa6tOBrbBaMDztjWbfbmz6ecv9vz0YM+TJ1sQpVGkxsrOP1jPXc0bfaOIvyh77pSD9odl2wYFyujKntcLWzVq1n792lqnZ9Z7+9aab9/Y7mxoDTdUtKxe1WyRI4K94hvRuETfu+NplZpfr5+sunuwu//1j7b4+NFWk+fUmyDz2nmxtfFuZQsSpgpKKJo7nka2tefaxhZbynakTAM/f7nbrPOzgtKBKZtXQpHPxQs8YgVn3T5D5tDPQ8AA2hY4UIDFAagk5UfKkIBblH+x1Fw8N+Ip4jU6g1EB5TlS+DRG8STxySjPIiCVTIqOlf1BDw4oKUpRNgkwap4rygVlh0LZTM7UNA6yiQ7OIPFs8RkHr7kUa4xsEr/U76j8MB5lIXMP8vPYmCoZ68pkmQD9AbQlo3+SZ9BFkj+SaVGRSXIyGYkjSI58H8NkBNKSkwJQqYR4cgbAuxOQ09+FbbNhhHlFAKr3ScHTvgN0NUbJMykBAt/CNaIJyS0ZCiR/vgbGI3iMctXPz07rcMiyjspKVHz2tEmvkJzFKDDKbyn+yAddq3dHOtXcIg1obbQO/I5GL5Uu8YCk2nZfhm6zVp3xhPMSnRycrccGKt4D/490KKyms8L+H//Ea3JVxWTIrpJBPuIzMp40j+hgkGNFTjOtHePW/z2wYwY9HOhJPR/Te8CiyXkX+ZrW2/EhwVLbQ9NnGc2dXhPR+vh0ZoRhxF/4joxqAnWiUYWxKdNOkXOKZIz7lYJnDs3jdVaknJC9IlyhuSsLj+eIb0gRFA3xHEX/i86lw/C3ePXDw8M+UErnWuNJZ/VQyiTygT0+Igo2OO65R/yA/5MJvFymEsWJ/yfnpq9nrWHwSz1Lz4nnQAbJyP9Fp5pjvO+Yd7IGUX5F7Mn/5djXdeJBwrAyHMhgwjikb7lRcGeehS4dkYxvnVV3OFCiNztO+a39isoozjlXnndb78vTrtVs2OxYsdvZN/T17PetR1/JXt8uLq/s/JtX1n11bbVe29+9WixsQ+YVPZRmC8dQykwpdwqcq1vRaFrv4tTK04Gt6VGE46l/kYK60P0ypsDxJL3Es/4WS3c+kSlfoy/HYmkVWfDU1x/P9xkSON1cjmT+zv8pE7133IJrchUQsp/4WTw/u/NEhiMcT5L9SC56LpEbL1okq1t7UTbbqZZ/p2e7Vs+qTs/a52fWuTizst92/NnqpYoSGoMMWXzm0f7LhZXjua0+fLHt87PNZ8+2nI+tpA7QamnT2cj3jEysJSWJbGd1dOd2xzHh5Zs3jqG8hPN85jjX6Ms5nnrpvFUxTYb/XeUZO+yz5gKdzKqdOzAod12QCTxL2SZOK2T2EPxDj65uO1UbGPStRp/R4YkHZYEbG/WaTR4ebPY48iwl/r98fvYgrvF84XicbKfN9v8n7D2UHMmS9FwPBLRKWbLF9EzP8JJcI+/7vwSNvLt3OWJbVpdMDY0AEKB9fs4PeKFruWmWhkwgEHGEH/ffdZ1w/r60/uDczi6urPXVK+udnVkn91ml1B59Rdd3t7aePFq5ntv8aWK7JXue+3lR5YCApN3GKnBwk3YAbdtztts9aw5H1iSrjjJ7r5+7g6czxhEFfWw9AI5eYfOHJ9vNbmx5c2f1w8w6BNmOul6hoYndA/vA7Oh4Yv08SIAcJTLGPJgsZSa4QShXB1H15KR3tV33ojfriD6u47FXYsAp5v2zO2PPaqHMeHc08L650/tHm989WBu8sl/aw80Hm5FBtFpam2BR+BbONvoL4kSjCglBdtuNUVoIXxN7SLBfBzif+1B0W91Ueo6gxirJ30ZnYDYaWuvVV9b+7g/W/Pq1lWcEMRwdT449Mo8VX5JB//Hp3jOeKLX38dNb+/jxg2c8PT09uOPJ8V+2FSjwQDYm6PrUcSDaEyZU43XmKJwpeaYMXMnXGAwhmxfYMxrcZIcS3lSgVpQZ8XrZ1qJurvVw+d048l45MySv3YmyS44p2Xykg0h2ZOjgPEUOLMkqt2fQ1yZXmXF7VSiLq3WVTJE+EOWRsmF15vVZ1FP4W7ZDrTH3Zn/EL6TnMDbJKOEB5nLgbyGIz+mLso05sJoxyL4lTCDHnuaMrYTnwldFJ8LBfF9/a62l20kuCq9Kx+PzU/yrvYy4SvMTZhGdMIeIw7WPep/1kX3yqGckmudXulC0Qek9jU1YWFk00n/5X4Z/PU8YVedQ9BRxj/CpvhPxetSzErxMgRDskfBZ1JfZHwVWR9whvBHvcZCRGYPw3OhgiTqcznen17M6n214MzKXYCC3U1JStt0wggNxOrUayDCwMAGLhTutEM3wM4ICCGQkg4qe0svdxrO9G3XTtuoHyNmh1cQhiJzelrQUWB6C9dBRUgnXXPofA1fWb3Q2dP4dQ+VEBPGPiP+0//F7rD/nnDEk/nfsYcv10l2E7925lc+XzpHoTHZTYdP4qnMuOhZfFZ1o3/RMVU3g3LHPjFFltaNtVvqH1kfjE78VvtT5jrQe+abOnuar19MzJF2J67FzeDaspfKYnD3JoagPRf7tZq1si+d7aX+OJc/Rf+JZjc+PdiSdUY1bc1Ev+6i76Pzxnrf/yLxAepMce3Gc4kk6VzxPZ501jbJT9xfuEP/WXmtv07yPPUlFE+LfWnP2Wn4DYdWCjKcYFafF0KABLZGBirmLSBXxoMFEBiWik5MiTlb3R/CdOkUcZOXSFToUIpDoFee9WGpOzOYA1LKXV0b4qNBF4R2Be2R0YroiChxPaXGPKairRTpEEqRuDMvj51pqbIp4GW88MIkIKeVzLBlIlBDfT2tGJF+IcA0ZT9pUMRh5hmXg0lpozgIVAmNcx98YbnSoRdxiMCIk/o9Eqjk649ulscvTKqYr0AAw0n4wf41La4FxkOcI8MgooLXX2GQgkANM9OdZVyEKU/sXGZieS/M4MUABAAnYpCgn4ALDUaqihITWVbQgYCc6lVDUOGW4xvF0fnZp//k//1f7/s9/8ZJ7g9FZznJLSjtgXcZEGS64f7JnJmOajLE4nW5vb33NYNyMVRlJWjPmAD0kYPb75vbR8IIyL8YpQMD3ERD+O0slIkSTAi+aN2VQ6Kfk9Ejvpl3tESQoXyiGq19+s7/+739xx9Pd/Tu7u/ngqaxqigd78bl0ut4Imnr1Z6NUDhGm29pV3mB4gHNut7P57Z2t5nPfn36/i1XEmr2OGy/WlBS5fXQFbd/F2dKz/uvX1tzjINpb42xoA5wjNHzk3NZkKjTS+GkK3Cm9ZAdz8EjD7c6qj3fWIkrmcW6r23uriSBFcRy0bYd+t89RgcvKHV+rh0cr6xTFy/jX5113xBCRCK3TZHl9f2/F08QKIgwp4dHc+z1pvG3bvTue6NG06Xft/Pyldb97bXZ9aZ2rc8/IWswntqak319/td39jc0fH63fIhp8bzMMCGRKno1s8OzaHUFkC+F4Il189fHepm/f2uSe7L6Zlx9E0fWa/PA121vPSusBoPaFXXcGHilKCb9h2bZx0bIdfZZ2lWc8tc6vrEvZkZcvrPWHb6z51QtXLJl7r1latU/R8F4THseT6tiv1ikgYHlj5cPEnv71H7Z4/85Wy6nNl3PsGP4zqRa2LGpbEInEvMqmzTYb+7hd2qw0W1rLgaDOnUrtOS/bF3Y2Tg3qJW+gff3NuVquU43lCHTErzmT0bCnMy4jKM+MGaBRuEtORsdTzEzgWnd8ZdAiQClgIuOerpG8ivxTcjuCvSir01yPhlXx9fjKXKTUafysV1Q4AOwHwERPpUNpC8ruJeUn8mDJaudhOWLrAM6ygUHPcBmZs0m11jHSD14hZdQV5dCTxvfYY8SPPRQF9NJ6ohRWh7lEBekIAFNJK80prk2Sscfo+HiN5C+OgKPsSkEDcma5ErlLjg2tTwR1uodApmSRQLxoQDQGvxfflSLPq3h1dDxJvmrNtN56lmQyrwKerGMKHElZPqx1lJfCb7zyHZfNON9zhjDPlKNKmMEbqKsMZi7TFc/JqdIUaUnroD2JZ0P3XFcpA8vP/z5lDqE0Os9xQJ6U34htInAnOlt7c6qYJcUunR99pvUTNsLxdKCr7Hhi/5P8rq3dSfQVzyV/s2asobKxeS8qBcIv4EGipo+093nGkzKK4rginYPfPbI817n3zIRcts+zMzB7Z2O3FAvGHQ1VBIHQa0W8U1hP9CYFNTqelDUdm+tqzeL+g/+5VjxA68T+CYMpuCzSPNfFkhHCt9p37aln1RLck3m8+LxoQA51rZne1/5xvvWj8xpfyVwg4+l4Zj/PeEIZjfQbaVg8X/xDmFHyKholI++JtKhxRzkiWoiKrZ4r3UTXRGOQDJiRx+Jj8XJnmfdSVs1xJbgVQzi9WoISq/UUrVBSGR3I++dQHg9jo5ljiWZR2HfVzssWjy+v7Pzi0s6vLr1XU/dVytY2cBXl6TZbd1x4Vni1cfxIhg3ZK+4dywYasj761xe27bWtNepbozX27B3P0oengTfzllJmsguvqDaeUVWAA5kfGfD0fSr21nyYp4ynDEh8/lmm+vkuE77RXrF3HjDBPQl4mKfvE8DlhmtvSE6/ncyzWpzvpAfwg+OJv51mWx0PirKCUtIjz7IpBkPPzO+f42Bo2C5XQzjwt+wol067WC2sOVva5rdPVuOsATvOJx5YVC+W9ji99fVwxxMZ5oyDsoRg71bLrq+fWwsegtNuubJ6NvWMmGK5difd1pIccLyQeQt7hUGEn+2gkcqzlS1rW+nrLLr0/mB1YWW3Z3scT/SRGgw9w6vZ6btRHf4I/6Lp+2a5sPu7G1s8PXn5o+VsZo+zRSrl2EmlkHA8bfaldXojuzi/NqMH6eWlDa6u3VG0rVbeg3X1QMbT1BrTe9ssV97niKCoHTKq03TnEJi4qikhRw83otgJ0AL7D6xFmRsyo87G1uy2rZcz0DbV2nteQbeLydSq2Qer7p6sfpp6acpmv2NVk5JPG2ti3Fwu7PHmzrOPwMYeyEugGGW8iQxvJGzlPJP1zXSDMdT5KbJ63zDvizYaGz2zcWS6vtbtmJU4yFoeUEdwnTvUZnNbPExSBuHkwaaTe9utQdIba9Z73yeC1LbrrfXwTeE46Ha89xQ9xXDcwrd7BD0WTdtu0lhaODeoAIOdIhtWtxt6Wg2s/eq1df7yvbX++I2VFxduEPX+aKGMvrAtPISzAg0/TR4844kMp0837w6Op8ns0R13cjxx/vgetKgAL7dvhKx/GcXFP+VESLr/MTOae/Bszq1KCPMdnXPpz45VGgk/+xrl4CLue+ChWXbrGdGhIVmkcR1tIseMK9bScWReT8lu3Yd9kKwWnUh+uAyl6kO2BUQ5qHVRjyh9pnXXXNwQG/SBaEPz9WskzCjsEGVWxPj6XHiP/4V/WNu45jwj6jZazyiHD7pKlj+S98cAkOREk0FV9ij1HOJ96T5aU8YbaUG2ulNMINnJnsgwrnURDfJ+lAvCH8LNsokK70o+nzq+dP+IG+I6aN7i/1rzSOPCK9ybX9GDgpm1lp/hxlC+yc6QsgAAIABJREFUUPOXjq01Eg6IeqOeJbxySi/aa9nkZCTX+dI5EmYXZtSaa+46g5rnUZ87OuUcU5PtmbEv9j/HDVRqoYS0Bzrj3E2Opza9fXLJWvpGe+B307wtANcOej13PGEvQi5vKfW5yP2HM6b31iz06s42u/V27c49ghJlT1guMgbwigMpIFEYULqMdF4Fs+n8C79FnSrumz5n3RKu7h7oMOLWqB/yfsSBWktPrHB99lgVQuseMaKwZ9yLiPF11mQn1rmRvhjtD3xP/JD9Q+flzAgrx3EegHUOXIh0rLnGsxr1ML2v+fC/Mp4OpRgzrom0p/U40FvmzY7/y2QLxw6n52PPPdUbpOMw3ugb0R7HvXWMm/VmvqczzLUepBp0TQVkskYelJB7S8uxK16jOYgGPEAplyMVz4s8g+dKN4gBbEnmfu4/8DOXAw25B9+D58YAAMfTlxcv9or6kNIQN8WBTKgxKSHA4ngE7v7Yu0gCMhIHiq8WQcrkwVAAMK2Tl1DPEOMRmBUYEYM9ZHJkoC6lNypWiYiS8OdX8+NvMUIJIin7MWpBAlyEKoZL2Z3EhI8R1NWKGuapOWwU2lK8hqP+oXwbRCZD4hEEUY4ipcZxyIgUYp2S4AdMJ/DkxBh6CESGLKOCxnnKlF0pyONjjAJT7rQrj00SIwASA9BaOpAN3nEBF6I6FZUhZsl9uDev0I8YAt9xpSw0m6+qBAC0VweQ3Wj4umqfZFDQIdL72rcvGQ78GpJn3bibDJisMYJHtTX7g9Gh+V9ax1S6hzV8fHw8OBXl8IqOKK1NFMzag2TAa9rz6xfuePqnf/pv9pf/9P+446nTG3iULODbgUrZzsoNkQrHmqvJqJScYTrArB9RvKmESYp0IopHf+tsCXRv6897rGgvdJ5o/BsN8QJhrA8GTeqAC2AoCkARFVwrx5PXvqWUynbnDYS90fJiZZv3H+1f/v//Zfe37+zu9q19ePfG6l0S5KwbpRT4GQ+Gnn3I+2ejkUe/8tOjud5+byNKs9S1ze7ubDad+HWucA76XiLESyYu1t7DiGeXo751yRJ6/sLrt1PSoXV9aYOvXtoK0DtfW6cglXltT7OprbdkHaVUa2rZtwEgm8o2N/eeabW7e7TFR7Kt5injadT1mhrtuu8KYxPZDG0vVt43jMhC1ulu1LDucGS90Tg5nh6ntqFB8u2dbR4n1iGquCxsY5tk7CDroNmxzaDvUbuXoxfW/OaFVRcja1IK8GJg1Xpp+1/e2+5vv9n601ubTiZeehCBNydLi5J8F+c2uLqy7cXIZriWel1rFy1bf3qwxzdvbPZ4b+tq6SUJKxTKfeV9t9zxVDRsYE3DhHtO+YxOorOetWxQN7wnQkWmUL9t7d6Zja+fWUH/gVfPrfOnr61DOQ2M0NyvO/qd40lNuKdPE1tP31n7aW6Tv/7dFu/eeRnBp8WULgrJmb9bW9Uqbb7feW3lst2xx/XKPqxmNmsWtm71DD1fhkJlPDkIMpy6x2xU8SwBJZcddXIeCRBL6Ots88p10DpnTk0cVaIogirxZIFqVzzoOZajvvQa5YvkhJQ3KU6MQ/xUjhj+F++UfOQ6zV1KR3we/PU/+uGe/MhpoPsJSJL1oXWhZv1R9qB4pWxSyRzxac2L+ccUde4tIybryd/JsJOccEptFygi40nrIN4kAMaYVtXys4wnQtQk73A8ubIRMpri/iaQlIwOEdwd5G0GoxHYnwLaFDiirBaV1M3RvjDvfXKAaD7ROCCZp/WQUq71PSgqy1SuDj4v2tIe875qPAtoCmDKkB2VMu4tfq+1ONBlQ2XljsEK7I3whYPrkL3C/55Rk+/J86TYc6YcxIaMMgFezS+eOcYoOtQaHTHSsUcXc5Ry706bbSqD5bK+SModjh+tJfsvRVn4VuA6GUmSoVcYVLQvGgA3RJr5Ha0UyQjvv4V6pR4dT71+29dHzr1oGJNhRDyEsXvfxFyKgrWfTuZG1LTGR+lcyWOcIip1KYOP1k48jt5NrWZSfnxNiobjG8diGMR9DdL9I89jbaE37ivDFq+iPzmWFLUs5VUGK30Of5CS6vSSjag8y+kUA2suNydeJjpRkAufSy/gGtaJcegZ0bih/dHacj38R4atqNxpTbTXom2tQzo3iV+JxrRW0lf4nAhZvpv0n1yCCGNaSaZ1cnxH+ooYjL8PWDlXaGDs7mwJDh3tz0HOZQe8dA+dfcaqNRCuPuX/UT6IF0T9KepIyFA5WnxvQ0NrnC44LuVwlP6nsbo+RCm9YXIeFLutlyDG8dTdN6zfbNnX06X1zkZ2+eqVvXj1ysZnZ2ajgdnl2OxyaJ0q8QWnlQIHiKXMFHoxbXdGaTycUcU+GTIHFxc2fvXMtl2ySwa2L8l6GiQdED7hPb0TJnDHE4E/BMfhIKekbLW23To5AXA8tW+mxyAuTxJKfU+0nxiqpPdpXcXXfa9m89RrKZelJtNbGWS8R8YTPZ50bnA8CafwfmvQs+l85Y6Y1uDMNmRxn4/sgn5IvZaXVRYed3rOpdmkNz/OJ1ZOFrZ7d2PFdGbVcuaOp5LSgDgg1o+eNUmfU88C8z5U/G3uyBh1km4LJiZDyjAaVGsvS0hwViNHkx94KIFnuYwRa/jUr92pQ9lm+no1LAcH5NLhBDc12h3bkFU1HFrd7tiesm29xHuQz+jd0LLVW3v//q1nv7Sapetn7pQDP++37ngiK75odKzXp1/YhS2vzu3s2TMbowegX1Ph4Gli1eOjbaczm737MTmKSKVHVtFLtNO0Tae0PeWi7TzZObIBCUcPe0KGEQ66Nf1nR33rnw2cnqrN2gb07KpqewLnr26tmC/NnhZpvQYdq1vZab5cW7+o3fG0mi+83B4OO6o34DSak/lfLQ7VLDCakmFHuWoZ49r9Qcr4aCRHoYInoYnBYGRW9q07HlrdbdmaILPC3OGDnoIDqkGlhtXMysbOiJHYYcza1NYhewkNoJo5/2I8ZDyRBVbTV6gw62L32Oa2DBnn0nqgzPyOQLfmvml1q2/li5fW/vOfrPzTN1ZeUea+4z3b1jloLGJY4Q3O/WQxsZubT3Z/f2sfPv7mjqeHxxubz6fW6VJqPZ1F4QdoVU6LGJQc7QNR3nlGYehhJGyi+8m2IXzMsyTPHL+USYeXfJL+LZ6lKHhhvBioJowkfi3cKryhfZVs5TXR4jHLB/ua7G0Rm2kdyqJ0w7cwhr7LtazTE7p0ju5nXm4UzAZRx+M5a0yyWTYs7uf9V/ZJP9L8ol3NeWzWLaKeIn4V7UX6PDpuZAyVzJb9SVkPvtYnGVun+pNoQZhJcvyIoZJTTzJeukzUNXStcKNsWJKr3BOsxGukp+RwSPujvWEPhUdYa+EGYWvGq/3mfnH9RMPCHqw1z9X1UU+SLqVgNTnBRL9xnaIxWzjCeX7GEjxXz4xnR2dWvJ/1iNg+jl8yTQ5OYRzpi3FuupbnS47Jriad4VTWCsdo3MKqc/qGHvpfblP/xaJOlYJ6fSubZHUW1sX5BM7OwedLeDG96mzrjieuPR+PPTDBA5WpENNu2nKaAsgcb+YsfMoT8+M2QyrMZgc4QZFuv94mx5TTxq5OlbOyDsr42QPRPuEcUR8/2O3yWsumLvwmWze8j/sMh6kUcdJ1j3b2+L/OnvZWtMIYxc9En1E307OjnibsLl7Gc+R0cBmeAwGEx8XrpbMKO3IfYX3xJPEY6RGity+tj8ah8Ud8G3mRzmZa12TngGdrTrzGNdd51T2wmUnXQk9LZ+bYv5mWKvpceoZoXfxDcz09386XwDPZfqE907mAlqj6pMBT8TCuU7YWdCB9Tzqx6IDr+IzvR8eT1k4yTfdjHRSIcKSLo+6os69xiKbhUZJ1PIfnFVeXL/cMSMJXh0QG/jhI/hbDkHDifzGPqKAxWGdo1HrO0TkiMl0nQ4CIWhshBs+iSbHiuxpbFEA0fxaz1uLJ8+cKbZma/UUCkiBj8dggKbbMSUZInss4JtPHQ0Plo7J5jJA+GFhOyjkJuJC5oYOh16joYqyIQk8MNBJ4JNDTv9UniPdPDSvcS4QnI1YkHO2tDIC9Xqq1D2NmrA5WmjSHToY03ydKamdDC4Zual/rYBwOY3D66RkSBNFAwj0fnx7t8iKVcZEgFiN2QFfkcnSh3F4UhBLoUnoR9tyHA0V5mLu7m6MQsGSswKGnaBdohmtlqFCkCv9DG4oOYXxi6jIKSDCLrvmu7iujwcX4uX3//ff23//7/2t/+O5PnsmDUoWBlPssFynqWcYdxhJBHsJK+6ozyZg0rgG9fwCiKBRZUNAgWNFEvUZqksth72aHGgomjhqnZ2rafyGynb3hGeorxXrIwSXwxFzIDlK5Pad5DAGZUaKk7+9u7JeffrSf//E3u0dpfLq16Qxn1sYdgDQx9ig/K2zY7Vjfa4WnPg9EWTfp+0CkoTt3sOrUNp/PfOzDs7HtVhsvkYcySJ3+BQ6d2dJ65yMbPb+wTaPloAHlth4PrPvNS+tcnNlyvrLl48yqhztbTee2mae65vSZgtmTvcXP2ScaSC69JvqK53pPl2T88v2vGg5CKBvS3NQ2LBDWLXfK4PxqPn/l2UbFsOsOMiIci7s72737ZOubW7N64xlPNWeOMhvgIpxs11fWfnZlnc7YFtcDq19c2ej62mrWlujcT3d29z//aus3v3izZrKXyP4oqYvfLK0cj+3q629s3qZflXmjZtZscn9nt2/f2OzTB9su5rbu9zwdnOgdBwuUj9kVNipaNiJKebOzfq/jkb3sQwOXkEcY762Dkn79wvqXl1Zen5tdX1jv1StrX15aTe15gM6mcBlAXyzobDGdGTRZbmp7+Hhj9dNH21Hn/qcf7f7nn6yaTryH3hplutO25Xpha/pIjAbe6LwiG63TtU+bhd1yHZGxlCYsLUUh5TrLCORWo2XTxdwWNE9utg7nHLpm/zhrOC4Eehif+DmfSy4K/Mr5y3UqUSCgJHnI/14qcLdzGgY4emRKAH4yqEYDlQC1ZIwUw802OcWkgIg/cT/OI6n7B94cMjsE/JAPUnajs4zncM/YG+5LwIe+hvxIhsNr+OW7WkcB1ghY9J74vgzvMhJI2QOsaW5SquVc8DUrUjat5Lf4vNYTXq7xSTmJhlMigQWITpUiAVeeq1RwgTopjMxD18X1iQBbSqoUYskF/qd0qNYiKmi6J/KU8UYjupTDuJ4HfpMBuWgCGiNzUDXrJbe5B/stfMMz5ETSXgovCURCq0nGZUdONrLo84gv9HwcB1/CNcIpJGxzjRwYyCntNw3tMT5JWeQ7kZadznKQj86HjCPMz0s1hFJpeqbWNv4f/9YzBKwVxSX5GccgrCHlQGOUciZlw40TRcIIGP905jvdhGuk+EhpEpbm/sJECm7RWRGN61mR/g7Pp9xQzvjmPtoj7g8dypCjMyJczqtjTR/3sVRpNDjwXfpHipfEtYjzOSheeRx8TzoBQVUxqwt65TP4p+Mlys9uU3aI07vnpSTMh2FzPkuGz4iHpdBoDsKAkX60duzJDhl7yJQ8Zo95oEydsvT4EZ85VS51njmj/MSa69ExBTxxHrDLpbEI1mqnzJaoJ7HGojXxjC8pn6yJeItkUNRdxFsZk9ZcBkfWTMYlnU/trfiLeKp4sWhSfJLvS2479leQAw6fzE9SKcj0o+AnRVA6zyIi3fbe83HA/5vKyvnKzoumXfVH1kbH6LStNxrat3/6o12+eOY0AM24E5vAD6PMWOHZ2e4eIbtiU6d+ng3zTCiM5aw/mKF7dWHdq0trDnu2bXWtOwQfDm1PIILXmixcLnOfXosI8JUb89sFbqTanVoYqHBE9VfbVIptVbnjgOs8A5gscRy5i5ShgkH/QD+7vWf842QSjnYePZv6MwlMEu2SNS6ZqnWM8oJxUuaNILWi2bV9p2s1OsL5KGXSvzz3THaXU17uMzkFXJ8BF62evEfp8sOdTd68Sz18NgtbL55suZw5ZibrgX6aOAn3Zel9ect2yx1Qvaq2EcZunEBVZcUG58jCg5+oFtDfY3Q+ZpSCjXU+W+2mVQTP5ex1P4M5W8xtA5SW5nOcKfRKw76AYYqgMqofkAndTUF5nD0M3dAk9AX/cJ7bLGxFHzbGUO2sVSfHU9Uf2PDlS+tcXVlzPLbhy+dWjsbpTOAIepja8u7enj79auv53Ip9bd1eO2VFdbu27Q2swujTPU8Blzm4xvtY5WAZ7zt21rc9zy4w4vRSH1OqcGxrmz1NrOkR8BtbLea2Wi+swXMo5ddM5QnXj7c2815TU6c7eJLbMxqFLVaJR3IdvXNblrPr6MHo2T4EAniyXwr0YrzO6KnYQEZgaXVr4E4x14/Kwh01OE7pLTV/nNgZa7tceS9U6Jv+vASxgfO5z36989J9DfaC+0Fm9LSjZDa6354gwtK6OHx4PtlO1vLwvYL+z7OWNa7ObfSX76z++tqaL59Z//lz22e7B0Za8UOwLueE86jzUTba9vMvP9rDw619vPtoHz++s6fZvc1mTymYgooYWe6IH4pPo+POpikj2nHRduOyTnq04x8YVIgkd52cgNyMn4TR+d/pMdvAxIfjmdXfEWeK7wtrKGgi2oSizS3e3+VazuaPBlnJXp4n/B5louQ017Vzqbaj/Et4QWsm21sMmo78XPOMth3JKh9TjrgXrjm1ZaHz4oiWjFYgsOMD2HYuFSgZG7GOcLzWU/Jd8+eeOAFkY2KOfg5CL0/JOu4vWarrte7CVXGNtZ4KiIs2ROEF2eqkD8kuIgyuNZbs1lpHvBJleJyX9MCI0fWe870c6CLaFY6MeyMdj2s0H+FoxsbfCmDmc+FU0Sjzi4474Qdhf9aEMxGdWKIXrXvcs0h3Olc6m27Dypk3rIl0IpWiFj48gI2TcvHRBicdU2fO20uTfUy2bbNwe1DCcGZnPTpa085pSxyB/811BIZv1xubo39TRjZnUhIorP2D2z6uNqmXIXx+AwDB0Zgz7bxUXu3tFA4yK2ejOj5vp1KH0gt1X+2Vxi/6kX77+fUEuaX5iV8cecHv+wOxripvyZmPvM7PEzI+O555Ff3pzIhvHc5ztjk4dg+ZUdKbsVHA0/kRjcqOSI9Y6YW6v3QN0W7kAbp/xEvRmRLxvzCU1k73lVzhVXQi2tO8ZX+A9glslC2X60XrcoJRhhe5JV5MP1PGlJw5OPFTxQvHO9mRK90IPiI7rtNDCOzTXMFL/55jX/xE51E655f0GdFMlA2+Z9Um4b1sgyAQUU5RgpiwLfZpTZL1o9gKxrPA6+T/cUyenamM/cgbUwLGAe9mR547nrSYUny1Wa54oNzn8jjaPDELMQ8xMxltIFYpVMqYEmExIG0C94/EJMKR8OIeYrBiSvzPRmghKKWjiXEvKV663vuK5ENxyvjFpKV4cR85IDQuwKhjuaw8RgLWYZfAEmPQ5sqwp8MaBaj+RjGWENB6apwSXJHZSogchcmxgaAMSpqvxiOjlQyrEtC6v9a500lzVVS7G16bXS9Xo+fxmQ4SSoY3Xc0/YngSEgIj2hcJIwl6gTIJF/eEKpNORoxdcoqK5rQ2opV4T9GfIkgTHSWtJ4EOMdLEBNyxFlKitY/RwCA608ESyOB9/nbnWKYvMUQp9ADfZ5ev7bvvvrP/8l/+q73+6hsbjc68+S482h1Iq1RSRkZCGTVEm0Qjal91bkSPaUyJsfm6eNZLiqCV4wxnAcLNMzVyPyWup6a+zyFni8hooDPJ/RifvOlRIMkA7yUNspHNmzaiCBBRkn/8O4/39uG3N/brD/+wT29+sbubdzabPx4cT8PB2Bsyo/jRiylFtdZGzyfooldvXaGhZxTKL9lLRBWyV0OMWNXW2qOeK6hE8aFMbucrK7uUWulae3xu3XbXy7TVo74Nv35lzfHQpo9PNrt5tAFlNohwJUpls/NyMKydn38iyu8myXiMMY3yIpbGhsG4Qrlf7axulV7tpbE1zxSiVBWZWOX50OpvX3kN+yY14IkUnM9t//HWtm/eWXV7a/V6aTtKDxJBg90AAwo84eraWtfnNjp/bourvu2eX7qDB6NJTV+Hj7d2+z//t61+/NFaTRyqS9vsKi8BUnVaaME2vLqyJZljjaY1uz2nDxxPH3/92aYf39t+vbJZixrFW1d0XfihKGz21rfS+kVpPUqktMpUagaDE7XpcyPpPmv87KX1Ls6teXlpjctza19f+7M3RenRpyURH2VhnUHf508WHNHOjWprDzd3Vj7d2fL+zm5++IdNfntju8Xce+hhhMCIRIT/hCjLbtuqzc7W253tmy17sI097Xc2xTGBkac0d+xxXtyJS+NntOSycQB3MfIDEnU+zdpnBid+JIAt4MerjMPiF4qUEZiKckfAwuXS/hjxJoAjYC3hrLEICAm8O+jK44uOH30PpRP5of/Fv6ICg+Mpjl1nM8qo+HwByiPQT4Za8TgBOslXgSVdo3Hqnqf/RyzhcqSVolV1vcYnua8M4AiyPlfQEqjjR7wrgiyVCo6yV/KH77B28N8I2rT+fCZZF/FLVPzcuZQN1zL6R8X0UFopK1Nxvbg3WYcx2EHYR+sm+tKcouzWvsrQq3lpraRsR+VVuEzzkZzx/3O5qhRlnnCJ5ip5q+tFD6qxH2lI8shx5HrjfIe/XbZ5H4xkuKahPYEPCtjQXEXPfi7hmTnTSuMRhvRo5CB/I21FJe4gkMIf8VrhlrgWUcGK18azwDVtyjLlSEfOYop8bRyU+GYrYY64JnEvpYzoXImOZejgWsmjiK/Eb7Zk6uYffc6/mj/fFV84YE6V9fJSmDsrc1Sd44FslJITCx6j8yCDK9cIq2q82iOtm84oCnzsUyCFTfSAXKF0k56t3juOs+Hj2YikvZEyLP7rVQJyFlzkCweejjEgB5GkNUn6QDLEcfYJAvo9vtc14i1RBkRcjnIp/A6+9HObe6X5PpcJm4mfRh2Kz+X0jPOLNCZ+wHtRjzjlB5qD1lF77hg+RPSLlrTP4pniS5JdUmbp6cLfYD72wnlmlTBvUsRTRpxkJp+DGaX77HPGKetARgUlfEdbs3GjaeNmx7rrjZdKHpyN7es/fWdnF+f+Xd2Tkm8NSnkRCFXsbdeigH7DenXDMcpkNXd82ARTUM6m37Pe9aX3QqK02I6ePGTG4xAGx9CnR70TUOq9VOLWagKHqMdPBivZQOim252NtjtbTue2X1We0U5/KZ8/DnHKCLrnq3DnGvfx/ay27tCBN2m93aA9T46TVnYWs1bL3BdA9BrPqNMrTreyZS3GTTBPp2eN8cDxVmc0svqyl3oQqe9icPJQ8me1evSyb7N3N15muUnprNXEFk93tlhO3dm2WC3d8cR8mEsLXNFKAR/PWz1DupZE7bszbuNZYZwd72VQEeWbywS6/n3sidhslbYhowlcK8NULlno8p0suFwurj44nry9e3aktMx6yfHEOuJ4km1BfI1gKwKOKDuI8xHHk5Ud2/QGNnj10vHo6Nm1Nc/PPZvKeRg48tONzW/uzOjxNH3yEog4EPfdthXDkdlobDvK2K5TVLDbOMCzGSt222lMlL5GQQZq0u8NPYbsKTRpMoqq2xs/DyscO17OqeGYhyh8ztS7f/w1OSRXGw/o4jrHEegDOcgTesO52mmkygP0NKX/CM6uRiuXZaQcNtHxGN93qWsY1WjqorR2j5LkDTeQEkTqBv9q5SUGea7L+BpsT5+ThnUYo0PnhjU25t9LpaW8AYoVNBTHxZXLhFPhgqwB1qdRtKxRdhiYFQ2CB55ZcT60zh9euQ7TvL609vmZq1pu5g3R3NVmlQNDEyZk3Z6eUsYTAaSf7j/Yze0He5o+2nqdbAXHhu6JZsRnhR8xBkc8KBl5+Dz3EHXdJxsGxZOFy8TvdUajLD/FRac2my9h/FM8IuNqxPiSv+rxJBmj70a8EDF7nL9fk9sgyMYnW4rr6pnPRnwgXCicGZ8T5Zgwhvepy0Edp7LH6aqN4zQFx3FvlY5ijaFr2Qcl2+L8hGcl+4R3o50Rx1Xknf6MLKeEM5lnNFZHWad10RpK9v57mE/yW3iA12gTikHT2teIRaM+JLrU3n6u1xztPqIpx9N5raP81+dRZ9A8TrGfcLrWWfiAeUg3iDqIO91PysE7BsjlZTVHrblsZ/pfjimdA+EEjU86k/DLqa0w4q+ow2ke0qlFr1/SpdTn1x34naZniaTx1TZsl+4YbbWpsbK3epvo0ssn1+aBKo519tm5n4PWtadkvBK44XJpvfUgKnRu/l9RSYXAmW6yoXvf9FyW1Om0k/ohxnMVMTyfaS8iz4jXgGfBPToD7ivIwYnocdGWof2NjtmoX/I99kO6RcJ3x2w9jTXug9b/8zEd+xrpHtLd5KxE9nnGd8go+szuEfqv6v14rnXuIp/SGsWzK11FeFV8T/+Lj4m3cL2CuHydGsmuqfXV80SX3U7fMb7oMatWuQrJ1B1PGqu+I7u8zs6p3eJ4r2O1AZ138UnpYgo4FQ3Fs8o1Oo9Rdmkfnb7AWodKbqkKgNbbdft6a71u0pGSbpB0+bRv9LM9rs2p7En7kCpBSJ+QHCieXb/2jCcRAIvN3/J+c6EWTAdBzBVClsE6KkYamINuCh7ltF4NXgYRCVfdV8xHh4Xv6yCI0etQHJnfsfSPBFUEAw7dswFFxCUH26mhUR47lUbgmdQnj0q20oR5T9HxYu5RudR4BWYOgjqUqvENzhEtUdnUoYjrHoXr54f8c8OdmIeEmBhXVERlUDuAryyYicJywZbLA/khK1J0ltaQCCOekfYQoJui3U5BiZgA10m46x4ifOhHacfOqHOat/bfs7SohZ09wXpOFORiFNxTThvtH+NHGeAnPTsdHqLkuYeYyNHxlsrCKPqHNcfw4umxwRMsAa97xIOsfWQsRAu/fPaN/eEP39mf//xne/HytTueaIKsyL1qnRQn4joAAAAgAElEQVR3b7CcS+Zpz5LSGpS2LIhi1JRXcwqGcf7W2fXMv+x9V9YDCgvj5lkomWT4aD8lhDQfjZH5wuDUT4uxKhOR8+XgITt43dmkevgIscXEHu9u7d2PP9gv//ibvX/zi81md9ZAmLcaRnNnHA0ooYyFeDlXsspUgqu5XVunbFlzt7cSoIzS00hlPlEI19Tfpb56u2nr6dyq+0er1xsvqbJt1Na/fmbDbs+anoXUte7za3dSLR5ntrh7tPPFMjWXXq7RxjyDy5XqZjK+Pk3nHhVLXExRbT1i0c80Ea5EOtSF7Yn6IdKREhWGojywFn2OLsc2++O1NzemnIwL6ccn27x7b9VPb2x7c2/Nam3rYudKptc8X+9svStsfza21tWljZ+/tM3zc7MXl15Gxo0cOMo+3Nv9P//d1j/84I4nsrGW1dKag67Vvb7VlBcaDa2iBGGJQWbg5TLI3Hr/0w/2+PGdR69OiYx2l02OyiBzjqbCNBW3wq57Iy9XR9mUVEYxNUXuNJrW61MWZWCtYd+a4zPrXFxY5+LS9mSXYQxqd21+npou0+ibOvFe43+3t/18ZZObe2tNHuzh/Tu7/fEHW9/dWMObd1JDmSwtSnVt7bFa25ZIEsOIu7VlYfZoW5s29japG+542jULLwGC48mFNCYk9qPf+yyKR3xK8oOyiQIncq5KyEsJk1wSXxZvjaBahjIBZ/E9jNG8FxW+CLqlyEhp1r3F65A/kq0CVOI/LouIuMkBHJEv6lqcoBL6UdHU51ExljyIsgZDhdbh1LArgCK5Kz6k67TGPEM4QQYjAVKMMJJzwiFSHv2a6thjR+sm4Jbu8fm9BZS1Hx61c/Kj+fHK9coGjjgk7rnkD/OKCpRkj8C3jLYR2LtTPWRsaI80JLIxuL8USq2FAho0RvHkCHxFj1o34Y84XUVsSv7LCRKDURznEM2bs8twnGhMulc0QMiY6nSZM1T0ecRCPlbkV67D730Kc2kYV9ZdIKdSb6LxCMrTNYn+DopV7nXA+NwAkYMEThV6KeNaxzgPAXvhgqgUHbFCyviOim9cA+0HEZQ8241VdZJLrJ/mgeKiPeM74jF6Zrz/qeGBdVZEoq4TFmFNkkE2ZVUclIVQNlA8RGc97s1hzSkpFhp2a46MWThRipdnIXW7n2Xh8J7GyJyYn+ae1i8ZS4XJNVY9kz5Bynjyi4KjsWCOObNYzqVoaNAZlx6hsxn593q1cceTnhfxErij2TzWwGfu7mDJZT+FW0Vbkc/pfhiK9b6iG6ED0YewtK4RLet/nXutcXyGFFbN53DPbAg6PZtcL52G7+gMs2eakxv8ssFRfE/KoGSQ5sbYMPaT6eDBUbmfEDjgeN6OpSp15hT45DjVexSlMswEDg0bTbsq257x1Kn3NtoVjgs644G9/PZrG47HPi2CkFiLxWxhu8XKsQe9anb9tmOzAZnsZdtWxdaNmU3vk9R0jNMGO5Ft3GlZ7/zKcUTRbZnheOh0rdT+VjvPPvJzUu8c+2FQj84nHDVgQwJlGsuNrelLiSMAniSsTSZ7Lt/nuuKqcscT4F0VJlj39TI5FTDwiw7I4tK+RmxykBmNlmc0YUSiF9QeLHt2Zv3rKy+5V58Pvfyw6yLOB5IhIMnswqarB6ueFjb/eGe7+yfrUOFg8mCz249ecq9ol47tOYOcN86f6x85WOBVu281JfYIAl3TC6sCpTom9P6KFX0KjuVqPQkiGyZwPHk796wb+PHOJZSdB4PxdlvPGKqRgfQvgne6gyTpNdvmsTw9dCXjGXP0gJFq+ZnjqU1TjrJjq27fhq9fWu/1KxsQsNXv267dslG3b63N1hYfPtry9t73ej6ZpswZSkoPRtY8P7NiNPbgp/l85boSfMrXlAC7XB6J/V+3vQih07gHO+2pzEDlhNLpYPnhrZeF84xqL9uJ46n0fk+cj7uff7TH+zurl6kc4XI590Ap1r/bT84t70uCTCazzZPaGu5QwGi/qXdeShLnEmqXyxpKHDBOyiHyf7O0LSW1N6lfD84vSmqD6ddLyq/u/b5ENzew94AH3FndsM6WPicN35cldqFcurlLJmGb9Uf327kBC8dTu9uzTndgzc7I+4RtLsg4G1n7q+dWXJ9beXFubYINidQjzo9xZIPncjVPZ7+XeDIl5T98+OBr9/7DG/tw88HuH25sMntyHY1qNzie5FiQ/iq8lirZFF7tgLXW5xFDwZ+jo4k9jnKEv5WJf2ps133EwyOe0Jl2mg82nwMuCA63mIEgOwNnyKuzNFJJLvFWYRfJBMYuORhtP1wPDp3l6gu+71l+O24KpY2jnInYPeJ7YYfIo3yO7GP+ibha73GmyEo/4JPcQ8flFCXMRsODofd0reQUcd4W+oqqcgPnhKw/Pfd0/fmOZy1gn8g/2jPdU3I3yuW4d3EMwlMRi0p2CmMpq0rz5X0FfvCe5G/EktrbiNOiTeeUfuKYhVEluzUe4S1hL9FNnBt/i974W8FOMhRrreK+Rkyp8fJ5zLLgXvpfuP50neP8pH9LfxKtaQ6iddFepNcoO2U3jFgxbXviMdiYcDyRTZtw5M4dT17KtYnog7enYJE9DhygSzvRlwejZDupHFeOZZtt11G4/2pZ2WQ+O5T6nkynB8eTzvNml4KQfM06n1fj0Pykx2meohVeT9cfwz/lrA/22U1ylCT9KPUZi5WS4hrzHNkwtI7suezzwpOiHWFT7UuktUgLcbzid/qOzvjp/5pbPBe6Z7TP8rmcKZxt6ShxjJEm9JzTNeT/aI9mnJqfzoHLkTLhKcd14Rrx10675zQlOz80xZhSwD7VGo79+eI5Fw3ITnR61sTLFNAvGSC+recLX4ou4vmWPhPPTdwnrvU+kzmxxOk8Vx3xY0PpQauNOWoNwNiMIenVKegonn3pFrKByB53SjPFi+dfO26S8I1GEIiSBZTRSAdCjCkyNwk9Eb0GSro+95RwlWFIDi4JBRnb5WgSAyftOjJVEYwOhZiWNorXaBwS0I1CIxq6xEx0iNxYnxfWDR+7zxV7PtfYU9m2Y/PouPmnxM+4daA1H1fespIqoheRSHHUwYqHPjIfnChxvpFZSEmPAk1KAe8l5SQxwuR0y06EIhvX+WyHEhPqOOZmyekgFLbb/r758qkwkLFLayVhxKEB1GsPdbDFrDzNd39sXK95iHlF5qH1lTDV/DDMaO04BGmfkwdWh1ifizkdhEROJRZtiLlE5Udz0pi1t9A7pehePvvWM56+/9Nf7OXrV3Z5ee1Rl4vF0gE1hlXuQVk5Ly2HQpFBcjJSpf4BMgRxbUz573SOESlOF9lxxpi5FzXD3RCAcqCavZTTyGX3UDCiYI90oWdyL/gAKbN8TrkclR1E6RfwJkVZhj41abTlzFazqX345Wf74V/+2X794W/ezLbYp7Rn1DYJWBTYJh5y6kbjiEKwbJbu5GjvzBoYsmqCINs26Kd06TkN2q/GHqE5f3hyxxNOKpwQ62Jr+3bXLoZjN2DtyYwY9zz1uZ6vzOYba08frJovrVou/LleBgVFAaWmUdiUshW7vT+/TSQzvYaIgGg3rUnUIqW++j13hqw2eyutbe3+0FpXV9a9OrfJdcvLyHTZW9Sk20erfn5jWxxPn24N1XxVbz34j3tRLmSFM/dsZJ1nz6xLJtE3z6316oUNzs/c0LoG3Hy6telff7bG2/feM2s2SX2/9t2W1fTl6/WtPRhZNRp4+RIMLr0BGWIr+/DzL3b/7q3ZZmUzlNJt5RG7DtzoLb0zX2ciGS/LrgtWd+DjjMLAkiOAyISyMmVSUR6QGv3d0ZkV1IfvdL2+8PT1tbWGPeucjazotT1yuU2U8Kqy+f2TLX/6yUv/Pbx9Y7Za+DNRkBdEHaHP7za2YN0wOhEhvtnZrN7Zw35j97vKHU81kpPMgwZl23JJUATqdu8lYyQbdK7j//1hKnMJ3Z4GEvj5ydkK4k2SHfAKpz8y2EJEDO9HoEcNePEp8WMHrFnx4+zJkSyDvoA3/+Pc4/uRp0o5dCBT/L6UrHi6A4usdKs8pxxgUQGWXI98UM+D92u84o9RbkTAF+WSxijeJeUpPtfBVplKNHHv6EATHycwQ6BLeCPyWhxPChgROGRdBPL+b44n3U9RcpKDkg2SN3E9T+WweKcwg2jrcI8AVrUGvpn5B8cb70elL94rGkK0JlKwhLUk83UP3VsyIO6RZJnogHEq8kw9JOm/wJ5oPyNIPoLOpNwQcRrxxSmOIWjAI6Zz9jxgVriJeuletjOD3YgvFeBDNKHOg+SM6IFnIe8i3QkbaK2FjbQmkcZP6VnXRmygdfjS93mPMguH8W0VpZqMTY5p8bxlpz7jZO6Sd7pndKZo/DK0SHHkXvytvTpildhz7VgCWufXMWwuhSDepfPjOJayraHH0+n+RUVUBq6k1KYsF+4R+xoo24Xn8zdRccLYwh8aG3M5G468TO3BOPQZ1iQBeeO4SOdAeoFq2Av3CUPK8XU4I2Tx5b50aZ7HNUJJ3O2OEdvixdEwd0pb8SxxP5xXR/pPAU1qCO3rnB0Lp3QXefqX+K+eKzoWjcXxSO7wffE8/pbM0n6LR0UZEmmP/dFzItb1e+WIV6dn9efKgUVpPY9VIoRNRbsuC1GPUGD3tfcD6u/MzhsNuyBAx8yuGm1r9Dreh+by5XM3RGIgGlBSbr2xu083tqU02ra29nhgjVHPyI6hX9Cg2bFi3HPHE71MwMrIe0rQNSgZ2ipteP3Mmp22Fd2uWbdjJf0vPYsu92ohkIZSkwQOEXBENjellutUStbIiF+uzXtJLSqrZ0vPfveifLudTZdzx9ZkqIg2cVThePKyPTmIE5yA48nxde4L6Ppf5rOSsaIl0UuLPq6sPQEsuAsoBX02su71pfU4Fy+urWx1PKucvcKZzz7gBGk2Wva4fvSALIKsbDK39nxpq5uPtvr00er1wmb76lA22AMy2VOCoHKm4fmusM1q6cFI+3Vl1WLuTgswof/sG15OUrQF+R/kMA6L/dHx5Gc1615JV8H5UNkOXQwHIM+kJLSlvfG1y9lPXB/lm/grgYn0KFXGU3Nf2r7RsXWv7xlPwz9+69luRS/1TcLhs5vObP3p1nbz5OTBOe2OnvHYg6fIltsP+t5/iHKLzg+yA8gdOrvaet1kNJx6jzBKuO09k81w6hIESbQwpU8/vfNxu3NvvfS96ebS1e48WSzs/dvfHAvjXOI916Hgg/Qw3VQp8A4a2MvWkKoB9EdD72vFuFs4a9xMtPfroNk1Jcdzj+jNtrLNeuX6CxlN9MiC5jdbSl6wFynDj3NKABzBbM6vZytrdFq+NxVZEQTmucGp7TS2q3K/61yZpD8cWX90YZ3RudPl3fnQ+pdn1nvxzBoXIyv7BKD1vNdXY9/w3mLwH3fMVkunIyqvcPbu7u7s6enB//7xp3+z396/sensyWYLIskxCJpVm8odS9Hgr8BiL3mNYw5nbcbywkSJd1OiMeFO6b0R+wnnKkjHnSWhZxFj/ZL9RzxaPFb38fMeSiWL157if8kG/9ydzgkjOt7J1Ycivon8PWIk1uRxMkmZRrkNgOxsURYowIL7S1a77SU6jE6CfzQO7AvCARGnHb6LYyjYmnA2ad6egUIwYqh4wD0kwxQUdjCqq9xlzsIBP1BKO2KzuE6M4dSwrv0TnpAt8xQD6Z4Kro920XitDPnCBVFOa7+ElaTzRf3FaTBX94n34NpTepEeckqrbiDP6yasLkwdXzVXfV9rEO2hX/p+HJ+wSsSpmoNw7Cn2Fs2LTvk/6moqAS6jNffWuuq9U4wsfBdLBQqr8n3hwETvaTfdhtEsnG8lndFshPwlPKLYGdUJWmXiS/R6J5CYSFthaKr58DeB17J7LXd7LxXMc5aLtZf254gyFnr0Ye+AXx7wqmeJpAHhmGecmku0JTJv2Ryi/nmKP8nakuPJzxyQMztVwDhynOps656iCzlvpFOJp4k2ov4Ur+E+kfZPx3XKr4TvVa1MJeZEe/EMRx2bNZG9VfQrvCunsmgy8knxH/Fi3TPiaZ3PSNOMQ+fOac5S9r14f9RhfC77lMGMPTTR8cbtpKnqFkGnyfEknU/8Ib4nfhDnp/ecR4IBc5UJ8UqdIVWkY41YY+haAWVgG2+Hkm38eqZ4N3MFc6gqjO91ph2uAVth48OGJXoB72uNsLVRWjDKK/EP6SNco88lc3wvXr745uB40oZq4WNt9lOmIWHGAp8qtNoc36wM3DDS+WRyDUm+L+bD+xKIEgzHtLpU7iYePjFZXSvGJ4OfJu8GJU+bTPcQA42KnuYsRiUQwPVudLAUrSEvugCvwIQYopirNlX/R0GnzRC4cSLaHzOWdK+o/Gm94mHUevDa6XQPTFYHifXQ/sihKMYQBZEISMo7kQEOQhopSsMPLYbd7NF3BpkNZWkM1DxP0cqR0UiJimur9de13BvmIydKFE5ius4UUSpO7h8F5ykjEcMRGALsa690CNRQPjKsWJ5OTFoGaRlaeJ/1OXWkab56psAtAur51df2xz/+0f70xz/bV998a8+fvXQlZzJJfTloNMh95XhSxC1jZn1cmc5lNCQ0dDZYJzK6nKllUEptemfUuZb6NJf3cNpHGVI0RGZmKbItR3XkSAwJQDE5nsP6qIQhe6YoMF3LORPzg1nqnGxnT7ZdLe3Tm1/t3/6//2U///1fbfZw66X2UJP6KHU4n3JJsQJBTq+lRtO6ZcusQJFrWIcyKCj8u707nlhbZ7C2t8HVmTuepjf3Vt09WGpY3LJNY2cUIjrrDYymtzgmLGeQEL1arna2Xz06jyDLKinrhSuynjK931pddrzMH44njB1kOKEkUzO9Oxp4X6fmxZltBj1bUWqi1bWyN7L92cCK8dD2zb0rvK1+zxqAmU/3tvq3n23z4y+2/3RvdbmzFc/hzLFHdcN2NJu+vrbW8yvb94fW/e61dV8+s16vbxv6TdFU+eONLX96a827O1suZraYTZIDiRJW0Gm3a53R0HtFrXe1bRuF9QcjN+o8vH9vN5S1W69sRQPl7dqjZf2cFXt3MCGQUE776731OkTdYvxoJMcTyrf3eSjs/Pw6CZY9Nec7Hn27w1nabHvt2M13r6x3eebZX1WLGvN7L99Hj4ZqOrfZ336wj29/s8ePH6yxW7vjixJcy2pja5R9eg90WrZplb6X62prq0bhGU8fljN3PBEJXPbJssKonRQbgKFK7Yn3+dnFkM3csvLSG6TG89AuvzLI6wxLKRUAlhyLvE2OC66RwfwArHPEYhS+4hcCWxFYiLeJNwOUI8+UbBNPwzHDcyUzJBvFT6sqlboScPIswpxhE+VqVIg11sQrjqnnUcEU8Pw9ED7WEz+V6xFIC4ip+fKpLGI+zmcBdtnIHQGU1g6Qf6rsRX4WM3KiDNT3tY+8Mj7tv+S2gGtcn+Ozk7NWMlW4KcpCldoTaBeO0jXIWslC4ZgoT6QAiAZEl5LPeqaMN6KPSG8anxQS0Y5ohuc7neeMHfXNOlX2Iu7iXq7U0+8krx3P0fy0Rvhd1A/FS0NmenIgzXPXyXGj9TilJ6276CPKft6jj4qwUXwVbWsOGs/ptTo7GjtzkbLFtdEBFwG77kNgkvaW9UtK0jGjAccT10pmKxtZ/3PPY3RYMkwxBpW5JTBHvApFQjxG+NkzSbJDQGOPvEBYRmfxd+cs44S4znEPeJ81UMCVsJAMWTzLs2LyHqr3Cs9N0XhpTXS9sCmfe/nfsullqg7PLI/9bzCkE2AijKgzAK2qL2vE49xbEcXaEyLGcTwJy6TSJCngCsosy2T4iudcGFI0o72S8qz9StHGsbxTMgBBB+KPlOrWnop+voRnT/mvvqOxntKexsarDIfCZJEPnZ6bU36VsuaSfiRakSHEeWMOVvLnq+Q6mSoZb2L04PuqViDDgnh9SYBRmZw5bUqNVVsbbGrPeDprdm1UlNYZD21wdW7nz6+9DDVRmOAtyiFvpwv/BW+QWU3gUE1v0LJlAxwuo5SB5+WNyQ6iJ9BgaO1e33F2czS29qBnzX7fv2dc1+laq5l6NVR1wl3QgpywbpTfJZ2vsd94z1AytOkNhCG+rHaeBeRzbtIgfOs0LJ68WSRnFQZX1pIz4b1rlqn3o4KXWFPKuZ3Ktcij2gQ6EoxWEGC2ty1l1vpdL1fWGQ2s9dXX1qTkNaXxrPZm5egCXvbMSptvZ7ZZrd355E6zp4mt3r6z6uaDZ/7cVTOb0x9UWdm4fYLjaUjGMSUJ0VPXK1s8kW1SeyUQl7snjifO1wH7nDie/KyGoD8cODjhyHrZoJu0Su/F6j1SKRMHH8y698EQoxLJ2XjJ+q4JT6c23Ka2En21TD2ecDyNv//O9mT8E+BIebzV0uqnme3oLzGf2sPDEz5Na/aG1r+6st7VtfcIM/B8vXX9BH1mhROdTCP8NAS7NBIuWqOjrlceVEamk+3W1qInqYIpHm5ydYvU7B3+6XKQzJqaihALu/n4waa3Dx6E4UlnBKKgg5ChRDk9ssR2tdMA52vvNfgK6w761h1deHnJfa9rO4ym6DD0BZ6vbX4/tUG98HO7JxO1WnqGGeY0xgf2qnA87WrPeMKZ2sQpBe14mUcsuFur2AMcgFRRIGCRko/75KRo1OWh7xnZJ93h0Ppn19Yejq3Z6dvsq3M7u6T05ZkZzjHolywknGlF0x1PMizK1oK9gbM1mUxssZy4fPnrX//V3n54532yyHJTydSqWqdeqlneMOQoW/lfgQTS2+WYkq1DvFXnMBoCxeuFT5iz84UcMBYdE75cOaNU/FS8OPJkyXPRg2xOOjfCs471ysSnJONP5YDzkNznUtfof6ejbAuKGCviBDlmDngmZ3WcOp4ksyJudty4PmZcadzR6OtlMIN9j35i2iPOP0ZP2eWEU4XJpCNo7JFParzKkBYulFyK6637yHirueiaU9wYsXN0fskuJczB/ST3RB9RjutvYQvRxKnsluNI10d8fmrcj9dorp/pO1mPF/51jJwDjyLGloyHXvX+qV6q9T61W8Z9EZ6NOprup7WTfhD3SGsOjlMQs/Qv4Tg9X5gz4iiN/z9yPKWzlXRor2azT8ElyYbV8gouyGNweocKPGS9Ym+jP+I2lRh1e7bwANWCMv9m7ZabrXXhv9i216llAe0QGNdytTL6nFPyNtkXd96/UHQOr5bOp/VjnFqvU1yqs6/1TXQKhk3BtY77P2vdcsxGFM3FvZYuIX4m/qFX2Y7jc/V98apTfhSxrfaY78T2JdJv9HnExfHsxTOls8o8RI86zxErR94p3V5n4XQ9pfNFfqmzehibpcDWqJPrb3d8VTgsUz9lrsPZxN6nc3vsv3V6bqO94Uv8W/oK2ONUP4x7gB3Uae8LlQzAneINpzJOa0E1KPFQX+MQhOj99wguJ1D80FMtB1R6kELK4I5ylT2Bno5rL13rqOP5WuB4klGKxdYXxfA4oPJOykCmSUSBIUVLzEXMk8FznYR9dKRIYdLhczCWmaQUJM/HzpOOAuIohHJ/m9BUUMqtG9hyFoaEnZQrKeeaM/9LsdRzfAy5TAfPiw4sjS8yw0j0p4JaB0qErVeUJc05Rh5wfSLkY6khCa6D0DUqCAwOTrHI4DUvedSjAqqxHIj7EJGbjH1qeO6CwEuRHKNUiHQ7GqQwViWQql8xQIEPOW/EMKLQEsNjPGIsujfXQTNEfIlBiKYOSm2OFInMju9F4IPSK+BJxlNiqkc6E0MQgFBpPcYGoOVVdC4aEe1wX9XYZIwy0OhzvNEvr7/zjCd+X3/9jb1+9TWc0x4eHmw+SxFezItrlUn0eQbA0WGqawU40uFOgoqIOITjck5Tu8oVdejqcTpxwx8Minl4RFyOkOG5ciJp3aKQ19qwnnK8ih51nfbdlbBlYrh+nnMT19XiybbLhd39+pv99K//bL/+/W/2dPPRNhV5LLUNiqR47nIt3QKl1hrWK5rWdUXVPOPIm9Dvk8Oj3W4lxxMRrM2W9S5GKTvp5t7Wt/fWQg/t0rCY1571y5Y7lnBMlP0UIVVPF1bM1rbZzr1pNk4VxryjJAWGBCKjKaO0NesW7eT4oqkur722tc6HSQnbt6338srs6sz2vZ4rW5TeW7ca3mtpjOyHj8DA11vPclr94xfb/PCL1Tf31u40rLKtbfL8aYBddPtmz66tvDo3I4Lwmxde/qOP82y9turxwRo3D7b95Z33asLxhCEEpRUlfEaNYaJ6+n3rf/XCIyHX3ni76+Vypre3yfG0XNrK+1Mdm7tjyPQoC4+caNlZruHP+qGYEi3p5T7IXKIWPPckw4l6wtSgb+EsRlaV7nDbXF1Z//rC+q+uPTp5z/fpyfQ0t/VkZvsPH+3m/Xt7uvtkOxp54sxGoaHxMkoQvQc6bZvRWHy7s9V2Z5tW0xbthr1dTm26pTJzw0vpsL+U4nPekXs8Ee0cARSfif49QoRsrpOMwmis5jPxVb6n6Kwox2S8E5Dj+wfHRX3kP+ILEvp6TlQ8dOYOZzz31BPv477RMIiJIwIn8V/x/3WO0pK8OVVSooISFdyjzE3KtPOY3KBXyozmIbl0KgPiPBXYEY0C8DkZhSUDZaCWvCIaWfw3gkLJXZwkWivJFslm34OsdETZKRDOq2SQ/k5GzOSIlBIQlaqoxAn4xjWMa+Hr9O84Rg5YpnF0NDB+GS8lT2JpNc1LcuaUP8t5GulBtCVlXuuv+/IcZI/LRW9kTwZdMq4cgk+ywVkyQuvs9/LylknWiL6jYrTf5FI/ubwXhgY3WKGMUOYw9+eKe6I1/NK6CrtI5q9zI/BoWNG9hEVP7x3vLwUq4kDxC8m4SF/CTAeMmEvt+fNzWU3vw5cdp8p4iuse9zliMb6jcYi+Fdil+4kueE0OnWM/Linswr8u73N2pWhFa6H1S6Vljz3W/Llkp+RyixoPNOc9F6iGThkAACAASURBVHNkn5RTnoVhUMqGSj8Ic6GccI34jvCoG1ApTzJfHMqUuV6RM54cb+92dn525ko7Y4wGQxlweV9OV9G91s5xSIPglbSu6Tc1wUkYkWhGmkznMlrZASs9QOdbzpRTw2UqX3wsM4aJ2Pl0djwxtuGo/ztDQsSrovHI9yO+i/In8jDNJ0Z9in9LXsU1+9L5Eu1F41bUnXxMIdIeme9jyH1B+R6OJ8lPfVfjdOPlYpZKdrXBc6V1qq0Nq9oum227oP/Strbe+dgGzy5t9OwyGebLlnXqwh4/3doGx8B04eXt9u2m1cOOWT+VWR50e44NPNijAxZsO+bo9gYpqwKD7ZDM76FnXe8wIBDE0OkeGjZvPVOq8OwkL7GsUnBuNKitpufnYm42X1tjUZnNlx6IRHnm+XRmhE15aTh64uQgBPV4IkuGNYJOvEzcapkyHsmQyfrqikyikx5g2hfWsdVrewlqspfAvjgBaiKsKV+GI+7l61RGedR3xw3ZQ55JRC/MqrZNsfbgthWGLxzXDw+2/u2dbT99shallutVOl/ZIUGmF/Og9xXjOiPwjVJvYLr1xvtUMQ4CvdATuTeGF34S/9fZQjcBO6UeTwe5mNfXzzoOegKfaB9K0hlR6JQNJIOeHWFdKIU3n38mp/UszmO30zs4nmqMQLhVWj3bDkY2/OqV9b9+7UFQHRyPdW3Lp4mZ7+fMlvf0Clp7OcBmb2zlGaWiL2zw4pm1xgN35LUZFw7t5crLfxNIwd96rz0e2ZqSXwRIbtae8dRtqvfQ1tqrtZc7U5avSoP5nhdmi9sbWy3m3pcWGk+9sxqug5DZgyO1h5OUtbLSusLXzdTjtju6srLXsR2BV+2Wla2etaxp28Xa1pO5NZbJobWH7lYLs/WKTUvl9KElHFs4nchexcFJoFTWx6HdXrPvmHtFQUEyxoZn1u2PDgbURpFKpXtWKU4EdKDhmbWGY2u0u9b86trOri48CxH65F4YYMk8K/YNN84KD0BPyRaVAgtw1k6mt3Zzc2M//vSDfbz9mAxsNaXTEi+C56ALwrORQ8L3Ph8Pnk3yR3g82k6cjnJbAfHciAfYB8eoQS7LBqDPeKaCRbmH9F/uLd7tsizjo2gjUPaz90rOJaS4v3AXn7fRrXKGcTTE6jxxb+EVvhdtaG6PCgHeWhOepQBayWHdW3MV9o28KK6dsD163ynGOMraIvUGy1kdLk8p/5gdaWRLcdYjlojYywOPg76jcYte3CDsfX1TwE60vwnTSG+KOp/25lReRWykv90GFtZVtkrdT3sofCMMIuyldYw0pDEJT8d9Fd4SbTufzD+nGEH0pfWTbqL1F85kr+Nc9bfb13Lgl8YZdSzei1hSWEX4hecr6EhtLuL+6fq4rpGeeJ9zrsAi0bTOmPaZ+Um2iu6irin5yXvsA9+TUzetTc5yJ3CDViG7dMYI2obnls29den11E7Btl62NxvbV9ukf/pe5eoAfk8lUbRS6V/Xb7d7DwYA/3vWC86nxcLooyAaJWhA+4GtJNKC9jqeH+lUWvNIC+l6ZO4xeAUdRMFyBJ2KDnU+RLfiieybaFhyNV5zev51xkQnomvtXcSoGqt0Ac1FvJBni150JiPf0d+nfC/Swik96f9om9Aax/d09qAD2Xg1zshLdnVyrEfaj3YNegiS8c0zkg6U8FNyFpFccSzzqbXSeNgDJfdIPumzg05C0PiJ45g5yhbzH5Xai/xcc4h4E8cTmU38+PyzTYT/yeSj5qR61qY1SzaK5JsgaSI5VflBDnMPZfclnpjkg/ZXPKu4vnrljid9IMGpDVTzXk0gGq35joxsIqbIGPiMUnsC2ZGR8TdEJyOPmIacBmK8TUBcSC8+JXwmdioQ40SlJGl+Wnw9R0Jd80hZJskB5wudezCI2CPDk8D9vxn+RMSaexSSPucy1aAVYBJIORBC3rR4oGWIS+M8pr5J+T8lMGWCqQxKNALoUPMeII19VFYT+9PrDm23S84EX8Pc8DQ9A8U+lYKKeyAGxlwYqxyMel+CROsXaUhjE22plI++wz2jYUBC95QGRMcYBuSx5qAk40WivShkJaS5H+vEM5TdEJnq6dqq75FoXHNhHhzEb1//J/v222/tq6++sVdfvbavv/rWimbTHu6f/Dmie8Yo55MERzoDCXjouggQEk1tklIGw1hXrgyTEoyRgDnOVqm8w+X11WEdaKLLfvJ9GZREdzFjIzJbnUedm8jwBRDdmLlJZRM4d9BdtVnaejKx+9/e2G9//7u9++Hvdv/hnS0XE9tTnmGz8jIhOA32RCPTV8tKG5DlVNA0OkWi9lsd67dbqXluVrqoa96hh8Sgk5S4+yerHyaeFeV1zRu11z/vOZDAkVRac9BzZaN6mJpNSYdNtf1dOfZeBMlB1ei13Jixmi99HMTh0hGXuu/7Ydc6VxfufCrHz6374tLsfGT7bARB0aUR9rqx95IygO+alFZ6Ed3c2+ofP9ryHz/a9uO9neHsapmtS3o7obw1rRyfW/H8yrbjoY2fv3Cn1oaI2p1Zlxq+06k1MMr8/N4+3b6z3bYyIotZ9BXRxyg67Y4V3Z4VF0NrkSlFk0MMCs2Oze7vvdQe5QXnbohLhrlEA0cnQ7vXtmd127PAKLrvmVCU4CAMM9eKn66XNh6MD86ndqfn9O0lYShz1x5aMepZ99WVDV4/cyWZkoiT9zdWPc2scT+xx4dbm00fbFsRFZQUWNxci1Vl7V3ljqYZtdwbjaQENwpb9Jr2ab2wpbU8C2rTwHnpw0wRMZQt2dRe+15OBAEI8Tzf++JoeBU/EA8SeNXa6AzyvhQieJhkYuTRfmhZ2d0xElpKi/iejNHxe/pMQJMoUPFRvi+ZyXfdYOixq5/XkeceAj/U0o/8MoIvAUE9X7It8hh4fwSt4hN67xQsR1AV56K11doflBeMV6Gkh9ZNn1M3W7JXipdkczJ8ft5DRmslWYNiGuXTKVCVbIp4hLUF0DFWKZ6iHRkmtFZxPXVvjdNlWCiTKH4aXwGtUrT4fnT2wFeV5RIVD8CqoqaToyjRI2Nj3J5Jm0t48Ln4s2iW54smFE3l/D0bQZGPrLGA+Kmycti7XJJUa6J5f7YOu71RDkXPS6wj7cl0PrdxjtgSfURa1n2EPTRW4VWXtcGxF2nr9Luiqyi/47mLdBsVePEC8YCIb3kPrOTBOhhTMA773FKUl0f5Fen8in5EbwlvJdmu/RPuFCbllXJDp3xF5yXd9xj0kxSDlKGv72itXa7l94WZ/L2c8eTjz46quL7cJynpXac5fhWAJkwLzcmxfKo/LJeptKDWV04OBdeQPaB+Mr7uOXPEzzwyKffJ0Rj0fRnMdG6FoTU3BcqgiMNDxQNUai/tIwE1iRZZ6zh/nUXmdmpUkg7iWDn3CEr0lXuR7Y99T8kMifsSz4jGJJqKfErnQWOKOkbkYcKofK41iLSqaHrxdOE+0Zgbcj0689hnLZ79Ohj0kPlOo7lMXdI3jqVSpSOKzhxrr+cpI4msJ0qU7fZ2XZR2VXas30jZGWQ7DZ5f2uD6wtd63OnbsNGy+7cf7OFnSvBuvL/mpmG26bc8gKU/GFgPJ8Vw4LTZweDtGdcta7W7Xs6aH0r80kOqICqZkq5kEJEx1EoOR+umaGXwc1o3nZ9Es2RYkPXRXG+sWFZWT3E8bW1DtPNsbjabpx52udednyOyPFc0Kc9Nx3MZlG3O7tjhoMiK/jo3A49nVrLLz3e35Y4nL8O22VsFlqRH0PnIOqORVZfPrdUfWPNsQA1qa+AcwfGNE2ON0WBj1X5nC4KMZlPbz6a2ef/BqvcfrEkfgmLjegOOJ/o3UbaZnqadrCOMPWiLDK+NrwM4+cBLyE7cpIhfvaceT8yn1cIImBqzH2g2lGmEjioM15TzhR+2W1bgkPCAwqTXNoutZ75IfkQHgp+/smXrmj5Rhe3p6Ulp487AduMzG3312hoX5+6QJPgLXrMja40qEBN6X01S+WtopTc2I0vn/Nz6L669PBzBcDjdmAuORs+i39a2xlmOQYgMpm7DJvePVuDQWa2sZP0IgmJMtvPMPXgIFRTox4kxR8Zy7jt5uHU9qLGpbbeGXlJGyHZf24KeR63SxoOhV30oKDeuvpet0s4vLqzVv3BHrFdX8Cw/9qu01rZwPWj++MGsWls9xbk1s3oxs/1mnXgiZewJxsuGXYLvkF3ee4tzboXt6q7jbs9IIxutO7AuwXA4oChfSWQgM8JPCC9E7+gNrOGOp471z4fWG9NnlhreLauyE4hMV4x2wg4ul02945KzkR5PD08f7N27d/bp0we7f3r0flmpp0qq6qJzxH0UIB3tIzixTn/Eg90IlgO7TmVsxOiS07pGr3w/BqBpPBFjCCs5DWUniuwxfFc6hs685iNMiH1IRkbhXo1N49CZkJ1DZ8Ud/9leIp1AFQ+E48X3j+f3GN0uI+GX5JPeo1+OZK2eofV3Oiab0QM0ckBXLs3HNZ79lOnPrw2lDOXMS8EdyaEmORr3Ex1TtseIa4Q5eE/OE2Ey6QiJRyU58e/9CP9LF9B9I77UfYRFhCdObX1fekbUwSSbNQ+tp/ZGdKg9E51FfUjf0fhkf+Na6RbCCdIh47j0DOk3GlPEHPEcwNt4xqnjSTqbPpcOIWyitdH8dX3EEFH/jnQaxxsxm/RzYWDpC2RQ+vyxlRbJnpT2MfW4wfHUbpfW66QStZS2haFRMSUV/D9W8UC2+hrlKg/wOAJPfJ3gmF5VyJwXrelbT1DHPjnw/KeRghrd2dFKZ1u8IeoW8QwdsWs6m/EHew3BP1zj554M5FwmFwe/1tsfHcpl6h68J/7BezorOjfa63ifL93rlD7iGIU9RVtyKEIzslnrzGgM8YxGmtQ4tCa6l94Xbta4Y/uEeB/xPwVuicfGM+uYrEh4MGJ+l405yAidmao0XJMCdFOGVOJZ6HbHihRRr9SaaA0iBtf6+h6AWTLtSA/RGeFzOZ74juRC5H0a5+l+aL8IaFFVMe5PqWbps2TybcGqmabSHFPpQTmemG/cT9ZJQa1J5002FMeyoSRocXH+fC/myofqWYHRHCGliEs+SwubmLUWQcKAB8ZIDREwjgMRlRikDkaK2ExGHq45OgjSZifD0uel6LRgOqQyNEowRebsm+EloZJxThvoBotcV1hKtKLWvWFh7qPjc21nB1RoLhYVUTFvHRQRgIgzOiYiyOJ7/uxGqvPJs2ScUGTllwSDDARiTHi19T0JYAEGARDKtfDj5R6IonHnSwLEAkZpTonBek+XTECddt8dUiJqAbUkmDBE937HDHXoxbC17jrsohU+Z4yJiFNUUjRyOUDECJ0dWGLS0cig9Tjdfw0KxqwsBWglGSySYNB9JWRFcwKmonnNRweO/1V6jmsYv/ZDDIj3zs/P7fs//JN988039vLla3vx8rU7oZqdjj0+TPwefE/ASn2hdA4S3aaDK6GqNeOV8VBKEGDHNdVi5eVJUIpR9lz4EbXXbtvz588P9ZSJupOw4R7Qh/bmtBQX1+mMRAMj8/Q9q2tPPeZ/OZ48ipBouU7XtvvKS8PdvfnVPvz4o3386Qe7f/ebOxqIJu3uKjMa8ZbJ8UTycI8+TjC7PU6owhVjPPOjYT+VhCsL61PnftC31q6wfYfmubVtZ0srZ0tr7ajMuvdMIsY16vS8WTXl96yfDLX149wNCc1dIwGRHIXqRrBGbduy8GhfFxabrfd3QsBT67we9m34zQu7+PqlbV98a62Lka06DU+pJiqSaD4cYTiezpq9VOoOA/iutt3dg63+8bMt/vaDVR8+2fBhbkW/Zdt2aRXZlUTjPr+2xssXVo269uqP33sD49vpxIrZynpVzUE2e/vBVj/8ZjObeSYYHo7dprIFjgIMLIOhv84atY0uLm3f7NjGDUelzR8e7OH9O6/d/+TzzqCMKPrNyiMgKLFDLfrLTel1j71cwr7w1Fs3rBDFTl+ronbFGIdWaaU3IuzQY6HbthLFdFXYU722zbhr53947eVhJrf37niiYbfdU3JyZttqYZvtylaUV8MQsW/YbLGyTr2xddmwJVVy+n2rtrU9biubdRp2Uy1t3x3ZhB4G3isA+0IS+kTTVuwvzW1plpzLQ8owKnBfUWYwny/JCJ3HKJcEdATwuGfs8aRSVKeGZZUvEyASoOOZMr5GQ68MiJKHMurwP9dJEWOMzgeJKA6lOHRGJV/IXpGDO0ZvSmZIjp4CTIF3HE+MWTwA2aQoOeYcvy9gK16ideVVfF0ASwqRDLMyfjAnlfT0Me6P2QhfkgM4njS2qLhqf8Efp0A5gmgHlxmUC6SyduLNAnmSk1EBFhaKYFd4SDiETFT9RBrSegu0Crw5+MtOJMn/06gwjP+KLmLMkvMyhBCFmLBTwhYENEguxT3ic3i/1hv9LOGQdIaEJ6BzYaaoiPreZ8ygddRcD3iB0lr0olDmdiit8gQfC0EVohHWTt/v56g4rlNARixXx+pGzKd90v5HQ6XwiO4vgC48KgeQMJzoVvfU+9o7Ga4OuKVISiWlfLWPZDxJcdEZlizXOdGZED+IzgDhY+FD8QDGwL5iqDydv8bJd3SuuCY6G2VIOZQXy5j+qEAlZUs9MqATlXITfmOO2gspF8JMKq2hvpqnZ1B4jz4oXl4tl//EKHvAUmDRjA2FEaFVxsIZeHp6OpwtzTMaIvxMFU0PHtP4lAGfnmE2m6X143/GENcpKt8av9ZWGJH7HfFuOutugMiOHJ6t/Tl91T3FQyN/EI0KC+p5UoDjGXF5lzPguBd0JB0lGhX0HNGf9k98WnqDnFL+jOxsch4X+gfxPO49ny8Pcoz3NF49t18mfEyWBVkXw3pvr7oDu2y0rVXVvpej51d29tULdzyx5sOybd2t2cef39jNv/1kXbKGSeJpmC27pTueur2eZ2jgfOmS2T0aWavbM3oiJUNMcuiXg7734/ReSpQ8HoBPhu6MYE7t8YUH2/Dj+iml1TdJZlBmdk35X4JHdnvbTWa2fpx6yTkwKdl6/dXG8Yr6lDkt0bpoufbybNKhPaAx61H02ZTORz9M8boDMR8y8morO03HlHI8udG927buxdh6ZyNbn7/w/lX7ftsdTy368xH0Q4bShmyDpZeOnizmtpjPzRZT29/c2vrtO9s9PtraUm+fHaWlq7WXYuvTcwvcRHlDMuC3Oy/Vh5OpT7+kbOTCbd4mW+gLjqekF4G16UyVMIrTX+7p5zTYKO3R69w1HS/iFKTHE05D18n2ZNhv3PGk9YLfiM6c5tfJsYbjCccMjqdGb2R2fmFn33xtm37PAyrciEkGS7235d2tLW5vvccp86ubXSuHF9YYXZiNxzZ8fm39q7GXv4aOHEsulimYiZLiBKPlgM/l6skePn6ymmCP+czIwRgN0DF3UJLVi2TkVEZcjzKQ3a7zo+V6ZesV2Hft1RDQM+R44nqwKXMjs4/M4XKfSvrQ5xR9h4ynwdUrzyYqKWWHfkRPzLqwQaPvpSgf797ZZj73Kgmbp4nt5hPbe7nplJ1Wb5Jj3XGBO5wanlUlHrvZDbwawwanW7dvTfr7Ds/N59Hq2GyDvaTwM0a5R7LxqPxQ9sfW6HSsT+AnWWn0wisbXr/GnTVW2nqxPGATl2tVymwlUw5bxfv37206v7XffvvVMyuo3vH4eO9VUAi4FK8RDpNME4/0TL596vEkvMy6S1a4vp97eAsLyFEv+5BsA8J1/B9xu6L2hfulO0i+SX/mzMjmoAwPYSI5r7iX5KDGA/6VjUDGSuFDYQJdy3cZh4z9yEg1i5fsifYSrROvCh4RFuJZ4l3iT1+ST3I8RXuCMLKvL2X0c2Q/788mCfN5+e9q42VKJe9PcRnvszayVwknad8ZM8bRU3tQlJVaT62djKqSmeK5Wp/IgyXjZN+J10R6kP1U6yh7p3Qo6WLCf5qHeGLUKZLcOVZxkM1Le3A6zkifMuJrPTV+0bw7igNO0L1P5yVZKCz1JdzCNfF92cakLwlHyV4bX0VHjD2OmXu6QyY7wmWrjPhW+xMxk3RJ2RI1L+H2Ta6a1G133J6LvEvl0Co7H4/d8V82a+t3mzagFyDnqNrZdr1NvaPJHs4BOMgAx0K5z/V0tXDHk/ONomnzFcHMCXcjHz1AhX7W84XbV+GFwthE8UMbup/mFs+Z3ycHlGkdhFVZv+Vybv1+qmbkdjdaP+QMSUrzRmzH/UWTUd92HBQwuM6P9D+NR+dTNCod6/TMRNo4jCtXuRCt64zonsKkOiORp7FXomE+l14Gf0NOxDMQeRXvf9GmnO8BvXAP8ZiDTSXvNc/pdBNP1bi5ljnJ9gGdyCaexpZ0jWS/SQE0Ub/UfsgGEfm91lNr4mtRbQ57o3Xlc7ftrtfew0lr9jtslBN74r5xrfbez99y5UH6mh+lWbneaQyn/mbtdK1APwIJtVdUs1CGtjCE8/wcyJZoN9mtIs34+uB40sBkPIiMSILq9ADo/QiaRRRaXC2kBEi8h5ggTg0xnzh4LZAMaWJop0JKAiUqVQ6icqQx/Uvi5uqgyzDjNeCzEV2KugSCG8/7qYa5jAenh4r/9SwxCBFeFOxuwM4bqs8xHuHoigYH7idBmxxQZCOErK5siEvrUNq6WhwAGEbIZPBIkfF6vhgbn0mYRAOigA2HkGuJNKIXSr/Xz/c4pvvGsiXe2K7ZO6yPnhOZhpikGF40eIrYo+FVAktr1RvkEgnerC0ZayU8WXeEifZG+yYm5WUiN8m5lvZI0TyJVYpeRROiITEXHEe3t7efGXbj4WeMKKcCqTi0HNDkiFfG+ufv/5t99dVX9vXXX9vX335rf/jDH/2gc19nHpvaS+zxPSLO+NuZWo5EJmpSjFUMQ+P2dVtvvR74apuaBC8fJodsnmK9tfnzgY3Oz+yKkmcYIHNqus+/TKX2dKYiveqZMnSLRhXdpD3GUdDzpnq7VLIjl/hzI1e9t367Y4vJk3349Re7efOzze4/2sPbt3b37jdbrxa2qeYUK3GnmEcUbrZeamVMROqOHnEbGzXaXmoPBxXNpfvnY+uWHWsSoU/pHyJOphOrJk9WZqZPolhNX4HF3HpnZ7bDsWO1dWlua4Ut759sOVlYq9/0CBfK+XkPqS3ZT3UqT4FCXq5dSWrQBLvbseb5lTWeXVj79QsbPL+29fOXXi7EmyJ7jXVStVtufOAe/WbbFnsaTVNCcG9Tsns+fbL65w82+R9/tc6Gvh21Ryp2z69gyFaNR7a/PrOSeX7/kjZXXp9/d/dojbtHKx8ebfvho81vPlnR3P0fvt7sybHrSPN04AK42AKIPZjJpChKJXV1PbSN2fz/T/00S7W12fT0aKEoilJusSKw73fs5+d8gCeU1UmjRQRwl7P4cf98tx3Rtaut7ZkD9dfZD0oN4syrd61+1bd5WXflr75Y2XY09ayjzWbl/aVw2JBtxffeZBknnSWB8bbd8n30LDLqzVLwA4coziGyzBYLG56dW1l2rdsZWKPbtlq3tHLYtV19b7PR1BqryoqNuYGo6HVsspzY7OWRhk1WrPae8TZezm1G7XYMFAhvnH31wiablHmCfYJ+XpQQXJQNG1Ube1nN7WVfYDpxBYeIylozlQzDMcYz+Me5Vg3eGDzhwBSnZ3Y8cZ2cTTK2S6lhLZg350CRld7YcZ8ioAROFIGuOr9ng94hVToqpZJnqp8rZUOyge+9B0oOAoi8XPcKWEd5LXksnk7GkPij3h9BO7LCIyM9Yj6BKpwheuZ+l2v5e1nOxHtlIHBD7f6Y7aoxagySpxqngKAcKXrXKYYQKHMZQKms/C+OW+AaQB+NBVEWiMfr/ZLTkYdL8ZXSo73lmQpGYZyiEclIZUbTYyBiEsk5vfO0FInkobCRZ1/GUiShJr9keFxP1lCKbHRSaQ0wxiv1XYoG98gxyjOdrnKfPAW5uOzeC5Q2UiBDVvoFdHmvlH6e6eNuJmN9VJ7iOhOpjbFUe6GMFs4TjqdBNwXFCLPpXu215MxhvXLpOK0v+EdYNCpsh+9Xx+bXB4UvZOrrvREzRjwcnWHCcKIf0ZrGHN+v+VJSl/6NrDf3CytwLfhPQRr8LQcqvIS1ZQ8UEcd12iuB+LT/yWguHKxzq/lHg5jz7RAZ53g/1BDX/DTnZDxLjlnGgTFSZ0HKV4FRMmfs81POW97vmePIjawAcg/PEW25ordceXDAAePkoBjnETg3KMeYlWLNUzgvGhq0J5o3c5FTTGuv63UuxCO1RsLvOmOnRhQpscKg2iedCVdUcw+9SL/iZ6KXiMHF96MOEc8Dv8vQyO/CgJov71S5Dp1rOWilQ0nmnTrW5JjmOsef2fEmgyh/Uy4GQ4x4nLIhuAe8igFc+pP253AtNJ4DC63aWK9oWHe7s/5qZ9e1hl22e94X8vybGxu+vU3OlE7H2lXdNqOpZ7C//u2XQ4Sw4YDppj4zVdl03NBsdez67tZ6/b5jEp7X6KRybexjq6DnJGXcCivaHWvRGJzAmLKZcAKZ7WRO0UfSgwtThg6ZLpQCIwAHecc5wWC/fB1ZjewXypEullaNJu6EAkOyHvPp1JbTmRvxnafkjGNoUUY11k6lxChdLN6pfoScOPESgq/I4FqCieg30el4dhWG/qvrW1t16PNzZvXhmWM+HGwNMlMowYvTp1raZDH3rPD1amHzxyfbfr63+ujFs7XmbijbeJ9PSgMSxNT0fkXcm/qteqb/Mjmlkh5AGeRNyk60uvXKVGoZIwWY2ZqpYTXZFpRTBdcTtHTQi8GnNXO5AJ7bUJqyXrpTo517cnm5PRZxubPNeGLbychsgb6w8rVY00sKrMq9RB1Tgo5gJQy3lxd29f131r269GydEgPO68RWoxffu91yZrPJxIPNCGgvWm3AqTXPL20/HFr7zVsbvPvOVtDTemabZeo16VUkplPq51qxJ1Ns0fQe1QAAIABJREFU7o683WLpTp39eGrNzcZK5JkHg20TLm01bEulbWii1bBOu+cBdpQaA0N7WSaqX9BjCaMzZcGzAaiWA29xIpL9QsYUAWToNmW/axcXd9a/vrUCHafsWLOd5GnaL6Lwk8N3+fxsi/t7q02m1jFKWKc+ZbP60ibjkZXNllcuaHX7Vi97Zu2+nV1c2axqpwyjVsPOrq+9X+uGLPVGYb3Bme3ov+Y9Xfm/4X20yDr0koIFe7v3sozSscFb4i+UR6ccpMul3dbWmxxAuVvby+uzPY1ebPrxkz2Nn+3T44M9vr7YZD5JxkSwOP0ic0Z+xHgRT4p3QrfJEbo5VLGRjBK24ByKZ0pOysgZnQ98pmtlR+Jvfneek/E0Zzw+T/dEuwe0oICQ6GBhTOgXONyQmeKxMmLKZsK9Ef9qbYUH0Ll0r7CB8I3jawKgQ89XL1Ge+8zwu3pEe1YpPT03ucJKzkCSLHYskXGc1lOyS04e4YRo5xM2EPYQlpMugeySkVc6GOPTPLU/XK99OcWKGleUf8l203A6jYFd0hX5TgF2X6MtyXfWXvZL6VcRR4nnncp3PTPS6tfsO6IvrbNktdZWeCxiC64R1pQtTDI5YlfRbNwv4TBhOWXn+eYG/KHvwYSiL9GAcBU/1WeG3/U+rmOtoCmdEWVJiE+w/tjC2BveJRusMIYwlWcx5X9RD9Hv2AeZg+vju1TFCHnHcx1b7yipXjnGOeu0rY/twkvp7dyWtcjZTMKEPFeBYb5WjVRRRf8OvC1fN9+kTMxEuylAXXZI7te8ReOiYdZI1caEEeP6CsOKL3Gfsl8Sr8vVF8iVzY7liP/5Xnj2ZfRiZav09Y6067g44xhhY9GAeIQwi86t1l22EiWyyO4rXqezyJro7PJsOX8Yh9tvV4svqkVEej7QQJ6rgjB5nniMeEXkT4fNCrb7+Fnkk2mNkv3dzxgB0NkxjNOlZk3Piuc61r1FkNOhtCqfpTKq3Ps1OzdBmeBH6blgAJ2VNYkhOSBO591xdy79x/PQsbTf4jH8POgmuf9v1K+jvQjcBm7W+eJ9jNX3Hmy62/s+qByszqL2m/3TvVpj6R8KeI78+MBLz4c3B69CHJAYEKAoLWhSDsUoBYzF5CLDcoEWJiwmFRdNi4MxKxot9BwxyFODhhYXApRiLu8f18ZN8HstRVtHx4fudeMVfVOyMUNMLRIezb+1WNr8aITUOuhgRsbBZzJg6lB8LaNEhCzClKBOQicxKj0f45AOP44nImq1L8dajMnYythiKl40kEkwKRpaB1pKET9hRMmLmtbA10cFu/2vvW3W2fsfou4llONeSjDKWMbfX6Opf6IFMlCyY1BgQcyEv91Zkcd2KpS4r8j1x9N3iYEQk3pKVwJFMgpwr5eKCyX59PzIpACz/HNAm6P5UISYO0r0D7/+N+/vhOPp+vYbe/v2rdPE62TskXw1a7hhSgJEpWwUZQHzOT0TXzDJ5cYVURxPnNXp08jWo4nZdGmNzd7sN3duMMIzzrMBWi5EqROf03xPGbFoWp+fAqIIbufLpZVZiDmt5Z4Rvt80icZ5MHqxz//4xV4+fbDZw2d3QD19eu+Kz2T67OOg3q4L08Xy4HhC+a8XexuWXXc04UihpAgRspTeM4zq9YY39V0839vi6ckKwD+lRnA6kSVFxCYCjNivdtOG55c+phmlDnHALMYeVU1DXZxWRHdSw5/sISJft/WtnVGznGdQ734wtM67N9b85tob+jZu7kj7S9F+lJqgPGCO5uSZGC9weFW2sTalReYT25C99I9HG//3P1rt+ZOXq6k12tYg+mY4sO350Ipv6I10ZfbNudfX343nNv/w2VbvP5o9Plj1+GSb8cgtJIyz2qKsYjFped8D/79Zt6J1ZvXznq17LS97uh692vJhZIvJ2AUGJeq8HAIZY14yo+YN33NrYTsnA63Zcgeal9jL0T/ekNCbWAMiO95weHj5jbUHZ7anDxz9nOqV03hjTbTwwg3bZR+gtrLF86PtaX5IzeMckTvdpuhLL91BbW2r2/NqlqIxqJNc1G1VNGxSmL3s1/a6WdqoahwcT+y5l/7IRgJvXpt5g6IMFV0oYIYxh39ywEqJiIqM5Ad0L94MffM55VPgJdFhIXDq/L+TDM78iwZdvmNsOFYi740KmJ+z3GNQiph4q2SSgBxnVIAkAlR4UTQkRv6WZGyMUs/9lAjyzfKj2h/LiXQ6KWIOoHXg37Uj/5VCyzXiWeKfGq9Ama5BnsT7tF8HJSJndGn+4klHvJGUfZdGJz1ypJRGeS5ccXhPrv+tcUUZLIOyZC/3RNmclIOOr280RmgsfE9EqL73/c7RfBozBj8ZLKRECiTKmalr9RzRknCD5CLPwVDhci8rejwj8dcUTSvHE/fIGcVzXZnCUOnO1VS6QfiK56IgyjitvXc636ZoMCkBcYw+TqPBdXLa+vxw6ud1IFsWHn+ghUOASNpLnZEo16Osd7m7PcpHjSHSn/ZFaxiNF3IeyqEmGpCx4BSsxz0WTQhki64OdJvL6Iln6EzyLj7T3sqYoz0T3xGY13nlHj7TGPQejzYP5RxF6/H8Rax+Ok4pOgcMmfmSninl1I00mcc438tZ3sg6OXiEg3TWXTFaJme29jLiP89EX2/cMKlxu8E6rw8hopTejYZB3iEFWmshnsAztGdS9DRWxhKDsfibccq5HPUKKVU8XzQSMZDmIh1Gc9Jacb/4uM6qaFPPFo+IzxIfPKxFLkeudXc5mJ282lPmpObcwrDig5J50WgT+Z9oS2uqfYpnZpONvFpXHDA6jzhawJ5xP6Jx0eVd7i/RKCoblm27qNWtv9rbYFdZl55yvZ7dffetDd/cWr1b+lzOmm0vg0yPp93Tsxuvlhj/kStl2+qUlKOZcycF2VxcXFh/QN+Z0vEtYwKqeNZ2i+bJddtRkrJsW6vXs0ane3BOcT8VCAi4AQPJ8URwEl4BMqjIAmfe4NU1TqXF0gqi9ZcLq79OvWSU0ylNxcm+nuGcyKXJc1lvOf/EY6QPerZ6jh6PZWHBVn6O9slAShNzcBolBXHa4HgiMG7THViDrC6yXSgh2Otbl36u4Ar4xXLq2U44nnAMLZ9fbPPps+0e7m09ooTdyqNWvc8nZwJevd8ZaLzJ+8HTBHGtN1bb7zwoyfU+ehqRCb8l+DA5ljxgyDFLzfujsu4JI1Iyu3DdwGmboCWCoghiwSFPMFNnYO3Layv7A6sItvGI24atCKTD8TR6tj1lAtdLW+63tuH5rZYNitIdI3u6bRVNx73FcGCtqyvv54qjDica2WqLZzDzxFbTV+/LRHZRh55I7bbVuwNrXVyZDYZWv7mxzt2tl6y+aKes4Rq9Xfc1L09dLea2nU9sPh1bfT6y9WRmu9ncSgIjkWkEeNUIlk+OF5yzk+3KluhE7dQrD4yqDBga0MvI57RAiaSMoajaAI+m5wgBbTh4vHIBWUnnA0I/bXj3xgb0+jq/8MAzNw7h1NptrdNpejDdZjqx5cODbV9xOE5t6w7SqS13M3ea9ryUate6gwuzTt82RcvOLm9sUmt5diGVHhg7ZTHpHbvYbTzzqNdMGXBeHpEAvKLpJfdq9YQLKf2YTRYJI+QMaZdn9BLcyZCWdC7ocb5a2tPTgwdnrscv9vn50T7cf7aX6diWlGZHYaLUHqUAccZmQ5z41qmdQ7IVMen8yVIFEWGMaJCVDJHNIWKtUznEfFSKleuEG8RXFdAgvh1xOfemeaRxcE2cB9+DLeB94vWSZZG/K0AlypnIvzu5mgn3yGmk+52n5341kn8xsIDf/WyFzOlTPKV5aG6S/eJpWhfJW2EtYU5F0keMp3v0TMkn8U7pUTFgS3iVa+I+Se5qXHqvruM86feIGXiHdCuNQ+vPs2Q/0/gj7jrw8xAkpXGcym9hl9P58844HuFX0YLwpxwWcf3j+uk+je8US7MeETMJN2qthU/084Djs84QMbeerWdoT7R/wkUKwJB9TZj3oBfkQP+YGcg4dU7iGkQ8ojlqjX1t6Y2XcVOtnrAjjiaNceelNnHqF+54Out2vR8lchAH1QwDfNDbtC7COTXsUnkNXR/KjjK+d2dX7u+UzmeycanvqdZFTgvtubChZwXmgNcDv8hyQXvMGsWzJp4mnLlepQxPYVPRrrArskjv4B7ZP8QTtVd6h9ZC+x5118gLOCsxY1LPEx+Q7RFc55mZ2TEjPeOoax33T3YMnW/xW41Jz4y8RtdIf4q8RLpxPINxLUXPZOBq3ZAd2h9kFcHWyppN5yhV60jrjwPoWBI24nrxobPhwB2colGcUJoPNjDw0wF754HG8yoeGHUH4XgfRwhiOuXNLuuwhZNdnQMdCUTQ3oKlVTFOMlVy4sjHkn1ee8+8xJ9Pdaeo69TO+pfV6YAkBHkZEZvuoMnp2JFxRiVZA5PCJeI4eJtzxo8ETzLUk5J2VCRFxLxLh1hM5mtGABlAJAREVNEgg2FL4xRBCFTwObW+ZWwSYIiEi9IRD5vexb0yIkTgciokxTzlKYweajEJbaYOQGSsyaZ2rKGt0krpgFKz9FjTn+/SHI+pczrQMlokBpj2k3GrJMrxsBwb4R0jIo8ReHI8JTrYHRxPUo4jANA8JDQUuRozBiQYo8FKtOTMNUdUSlCIyEXocjzpfu6VUZn3tGm6euh5oEaWRweqr242FETmLManyAAp7zorR4GbSomk8SSmsyZFN5fC+fbtv9jvf/97+/777+3i/Moub65dYaRE4uf7e2dM/I0AELMW/bPG1BPXu8Q8BZTcEAhteFmGjTueJo8vthiNrb7YWINGcD9840ZHnk+vDZ0/0ii1Z3HtI1BhLqcRL2LGYtALajDnlHg5nsQEXeEkCnT8ao8f39vo80ebPNzb84e/29PH917/9vX5ffaot1wxpaRFSeZXq+2lLSiv164V1m13rHN5YeXNuRX9jpX0ByCocLWzxm5rrx8/eHRco9qm0h6Nlg3OL6xTbV3hW1Y7L7MyvLj0NVtMpracLGw6G7mCiJOIyE6MC14SL5ff29YLd9xR0sVIkz7rWfP2yppX51Z5SZJ+ivrFsEH2XUFd9EQTGJ0bZdfWPHq1tGKztjWOFKIin6Y2+X9+tNVPf7BdVbNGp+8Ks11cWnF3bZ1vUSZvbVnsPQJy8zS28S/vbfa3X6x6eLDa84tt6ZPVTM2bUYqxYWzrDW/SvG+X7gAquxe2oyH3kDJ1Kxt/uLfp5yfbLJLzgIwnN7igENJrKzcbZu+gjx5jpSRXs7QWhdy94TbF5pNBsFvCg4g+Lm1488a61ze277bNepT229q6WllrW7PVw9jW05SduZ1PbfX0ZE3KXVKub7O2KVG5+2SEdJ6327vB4mk9S8CK0jmNwha1ur1UW3u1rS1qe7tf7W1XT7XE5XjyDDWU4eqoDEom/JOM2SZgeRoQwDsVySRAIwVMvMf5VC06no/l8yQH3KATogF1lgVCcFzJIMrZEwAQr8QxEeVDBC9SnsUTT2W0n2Wix0MPQck48WRkiBwslNVz5Tf3vfKxBseTMp6QiYyDMcLrTo2yAr18rr6CUuiPfDPxXb0rKk5xjeQM0Tv+GRgeZaPWPCr+kgUC9XH9XD7liHNhAo1TThbJe30ueSHgj+MpOgSEUyIPFH/lfZK7+h55KprUvLXfUR5FYCfcIFmud+IckiFECqkcHMJjkRajocMVpnUCwDieRFsoBYxfjidhqei4lRyRMhwdAkVVS6U7PUO77uWF+N7PG9nLuQ65sEJUAuKaa9+EA0QHNH+N9wqfRrwohUXrqshiOUyEh3im9jJiYikF0ehy2N+MVfVe7Y3+1jpFRxPvUfmIhAX+uc+O9ol115wjDjjS1LGHWTwbp+sUxxVlOJH1tVwKK84zzj+ur/CV+CWOJ5Vq5LsjX0n7TWlUPVdnUM5ox8a59+IBX+Xz6Mo8xuccwCba0hnXM+M7Na9TXM3+StGLeJPrheFFL8L+onOdMTlp5bjlc+goluTkveLBojkpt1IGNX7RYuT9fBfPtv7W2PS39BHhxMg3+F26VVQWtX78lCyM8z/la5IpOAcwTB/4Npk/2TnJ3iV5nb7XGkddoqH67rW99esNu2w07Lwq3PFEtkrrfGh3v3pnF29urVam8uMDnEXzlU2eXmzx4aOXZ6JJMz2c6vCMVsOa/b7376wGPc8c7J71U1QmwSk5wrhFPycClCjv6dnQyWFFz6dWN2U9EZTEM92gT2m03EcHxxNBQw3wCuWgKVuzXduW/j44mtY4dZa2e3jxknrcSDm8LRnllNXLAVjsr2Q6awR9QTOiM/CmeJvzvnp2OGWnDc9hTosV3SZSvzx6dTJe5mz9C8fD9QF9dXrWPBt6Zvl+WyVZUG1sPF/YmgoEVMIYvdjy/rMtPn6y+f2DZ+X8R44nkA2OsRYBewTVkfFEbx6y5HEa4FDGaJIzxOrY0Skw55kUDWuUZNE1kyNlR28wQGbKknPnYL1mCxpzlx1rDa+tdXltjf7QDOcWPYFYi9nMA7U2T0+2GD3ZajY1Gr7vW00vnY2OQBiyZwGR7XbWt6J/5j292Gt/BnOfLTzjafH4bNvF1Mt8U+Ju0B9aQRnGVttaw0srrq6tvLn2/lCUl2vu1u48J6gQJ9t+tbL9fOyZb9PRk13s1jYdjby/U4/sES//RzCEebWUPa2fdhub5uoC9XbH2v2ur8GKMo3ZQQlWdZmSezpwpjink+XUgyubVFEokp65xhFQtm1wdWGbWtN6F1d28eadlefX/h2GzVaj7vdtdqsUVLdd2246se341bajV5s9PdkE2w6VTQhCpNeWVda5uLT6YGCrZmmDmzurnd9YH+OYVTYn+6TXdYfXtkrl5sEHLh+ICkf38IA0b3nv82k3y7TXORAjluZlDco6gccpEIN+TGShUXr7/vNnu6cyxHpuHx/v7f3nTzZeTA691DiLXjJrvfLzrwAOYSaOkmSuzhrVdZJcSfaMU2x0NHYeI9TVS1P8WnJd84nYTfL3MNfAa2WHke5+kOU5SPUUu4vHMjfZpzRmGYqF6eTUFmaNOCAaLpmfnClcC6+lzyYOZ71fhkbXCahesk+GROFjYQFh/K/h6rgOGrvwyAH3hoASyW09W+9ivJKbUW5LF4gGc8mfqGfEcQjPSA4KiwubCgcoMFE6hHCwnivMHO15+uzU4M2zoqzV3LW3oqlT+S7sJ3kv2az9Flbic1VgOMWdotOIOyK2jjpGtF9G+ozv15i19pGetW/6Gc8IY402UOnQOp/RcaI9koOUd33NsRbxKKXIIp7VHHUGyXhS1Z6ikbABDgHXXb1iA7bAbXa+lzbs9axdNt0W5RVh8tnQHmtNpBfC5zQnfqLvCs/7u9op4zCtScJI6tsuvUnOHWFGYU8PzAptADQn8Q6eK91duNztjzlY3vWa4hgYG9ct2tjF44QbRW88W/iWe4UJRS8am+gx6lGRxuWA1zPECxK/PWb4CNdGW65nFYXAutNzrPlLXoquhEEZB3utdRHm5W/wkQJJ49mIv6d5pE/8XNaOwczIrVaz6/hQe4fk4186JzXviSReGc/HgcYJusPWlf0r2B01F9pbrLPfJD5D4xPP42/x9sj/HOtnp2vkIZqL00/RcHmtPYyOJzCm497s9GWMMbs28fYU9BttLtGuDC3K5/EF/+n3LqpoLBHBiIhExNEwI6bNNfJqReGhTdAgpXxFT7eYNNHvUiLjweJ9EpIi1MigtYkcdAlcbcQXB6QWIsqyAVACyQk9R5xrToxdNXIx1lNmQfORIhfXgmdJuIjYZWyQN1Jro3nqIColW4JGwvWg2Hn6MBHFx5qv3vQuC20cTPvq2OgeI2ha4+RUSiAsGQP4PXqzlcX28jL6IjtNTEWCNa1zKIWTI9QTI91Z2UqlpLTmImodgCiEtE8ah4SKhKPWRY4cxq0IWDH+GKXMO0kH134IBKZyEIlRNlpHY8ix3mYSFgJFsXSKBK8Os1KpBe7E+ERDi8X8UMbLHYFE8ZGFlI1r7978i/3rv/6r/fo3P9j11a0Nh+deogCD6vv37z1CnTJ4l5eXhwh0nEKiheU8KakSZgLHOtxk77BGlAmhzMfr04utxlOrr5Mi3P72xpkFJQuhZ35X1hNzSX0iUjqzM6qcRirBKsVCTEPAQwCO96JQcmY8go9+RrmkEEohiupiPrXXh0d7+fjeJg+fbPTwyR4/fLTRy5MtJ59SRCRCEgVlvXVHS7vV9PIPw37PFdvhkPIZ76y8u7Rts+Gl7DrW9FIPje3Gxh8+2OTTB49ubBIMWXbs/OrSapQXoS47ALrbtnY39bOiH9ae8hWUFfFeMjs3GlCTl2gXN4h5EXvSsXfWPh/a2d2dbTulzVHqhmfWZ88WazemYhSgBAzlALcYZ8iOQKEbnLvDizrC+/nMFsuZVZSwGs1t8YefzX752cvcFT2MCAOrX19a8+7GmjfX1ru98gbH9dXWlo8jm/3ywWvz154ebT96ts301XbtRnK0VXXbEdlIhE1Jj6eul7yrtfq2KQurDVPmxeT9vc0eHr12LEoFSjGOJxRGIhZRBjEUsCecz261S1Gt9NuqNzxbzLOhsoGkbNSs7AxtSx+tyzvr3N55icBav20zGhOWlXVxXjyObTmaWJ1eYE9Ptvn8YJ31xpZVoj2cTztq9SNEczN49mVcJaFOxScynmaV2dNubRP6cLUKe0R3r6WsLRKf9/gyKDRDGnwuFyheJOGoM+68LqcZ6zw7T4k9R4Icgi9xLiWXnH9nxVHnUtdwHb/jOJJckxyIf8OzExhODnOV1GLtPSKMaOv874v7srGPa2K5LvHvA58i4y70EBTgPBqIUxBC4tOqTZ0yeJjDdhMMjYTx5ibQh7nkUntRNuv88wzxF+flWW5pHs7jagmUR2VLwNo/z4ZAKV3xu8SvvqyRHRVc3qm5CfxH0OZzwUiSZUGkEwFB8UbxW9EO70kGxQSMxa/1fI1DpUe1nqIPySz6Y2juAtiao2RIlMVR8VVZM71bY+UavUcyTnKYa10G5LJrR6NMWus0l2O6vQzukq3i+1zH+ymRqvlHGtD79kTa7499NuV4chkNOFdJqqBcRCwpwCxcob81Z2U8RbqI90dlR3sjXKoAmLg22oOo/ESjh2hE+CCC6dPfNSbxFo1de89Pghr0rni/aCKW69HY4v0JHx5LS5/Sn+Z/Sv8HnoKBHCNyLRk6md8mN2Rv0ismZ8lJydUYPLCCMre515wwMtcJB/u6YYwMpazjWXNaxqBdHKPPXdnJSh4ZK1nn+yIDTmeLsagUofZFCiY/oXHxVtFtvFc4W9dKf9DnOhtSuBzb5drq/C6lVc6v+Jn4XeRrcX/F83SuxN8if5JOcjBy5MhCzUHvi/xTWDoap6IexrXCu1yjqNq4BtpDp1ccf1H+5IwnPuKb1Ez7S/59OPtkhLaanrlMQFBru7ezfWWX9aad1wvr1hrW//Ybu7y9scHdtTUpZYwcJPplubbNdGGf/+ef3JiDgtvtn7nDaA9/6/Wsfz603fWZy5gOpZpzABjlG5mblz3JATQNjPY4M2ge3ulYq9uxZqdrW5wj9BWixGONChmp9xDBVEThQMI4WXyO9EFaLm2/WFtttfEgJXsae9m2FLBUWQ2jj5esS5krr/OUgRrPvrCyn3scWTw7V5VwfYuSzd5DNwdV4KherzxAiZ4mfkY8o7+0qndu7fMza1yAuXpW9HvWIMt2s7PlnKCwvS3WSR/BqbF8frLVw6Mt7j95nyPGi4HNcQryEhwLDkBek+Fd1K3daHopaiNIB4M+hhY5WXNZ42Y2YoCZcSuhw7Q6baeRNfoQpZOLJHc2NLRmfcBe/ba1zy+tuLi0fefM6mfn1job+JrB+7q7rW2mY9ugKzw+5iydje2hyxbYpWVFp/SSeluirAdDdz6xt+1Ozx6f7m07n1ttvrT168hm96m3E+WUwOSsd7Pd9aCxztWNtS6vrDi/sPbNjW0pJ1eWNlssU8DEamM1gm68Z9KTO5+ud0ubvI6tWi6tg1yt4fCbu3MOJ2Ft4cXuvEz0BrhTkjnU9t5NNJ+nlKAbmnCg5cAH6dJ8jrMFPapRS3OFV5JFheMJhxAOO/QOgr5aZxc2hS6tskG/57JlNH61VhPcTnRiGvuGdXh6stnLyBovU1Cz7xP70bu5tvLuznZnfdd3qsGFVz5xJ6H3hE69Hzj3XgYZZcsFbpGymbw/a/qMY9za1/1a5gINYug/yIdmwzq1hmc4zeez5AiyvS0XM7v/8N4+ffhoq83CM54+P93bdLXw5+PchJ7AVmRdyfEkG4fkv3iaqr4QuZ7GeqwSw5jEe+M5lbyAP+ocCuN/gU8DT5asldwQpud+yb2jgTJn6JP1mYOAxTclYyXTnEZzprRsU65b5DJ7eq/mIv7uZ/4kQ4Kx6bm813t6xKyXHH3vcgTju2fNpeAq2bOEHbWnwvPJVpT3PuOAOCaul/zk3eqvovsld09xlPQ2t+fk7DbtreYSZY7wqNYljkvPlh1DjifJfu2d9kz3ns4rzlljijoO45PDQ+PRGOO9msep3D7oD6FnivCG9lA6iehRclvrGPFnxD3CYxqv8OMXcj/Ln1Nc/YVcypkdEbMIu0m/ZCwKXpYuEmkZ3iL8q3FwncamigKnZ+OA03M5/a/tsWMUqszkco3NVqr40GgkHcj1Ytt4ZjD344A/6/es0yqTHWu3tk2uCCJalxxnfG7HzMGtfM5nCrQ8nHkwEgGc3qcplaXmp/aOnwo+inhTuiv2Ac09rrPwvJ4tXiP8yz18RhCh9iSukTAb71ZVrrhnXKtzrp9RhxB/FB/S2YzX8l7pD+LJWj/Wh/mWZQps9L3KOqkCddLfCTvxT+sgOhENaO1PbQxaT50b6eCMSeskneeU5+jZ6azJcVh5xS/ZsT1Aumq4jUa0DW3nZJodAAAgAElEQVQdcJsH9Uin/hLTMRYfX1F3WxzjcFmT0bavL2VNQ6ZftGtrbfXeqGNpb/nZzk43rbvWWGcOx5NnNkmOhbVBjOO4lUNStgOdheRrSPb3eHYdz+RgP/l8tCaiA+/xpEUX4YkIIkOS8hOFlguuLPy0ADHyBIUgRpXCiHmmlJ1E3F/WZuX58V0slCuwJ4Qnx9hoNDpk8Eh4ROBGdIsYvZ4RBQFGykiQvFvKqhvNviCqFN0XlWd583l2FOpcI4cb7xe4EIHEzdGBjvPUGD12qJ7e6wS1SwwuzYlSEGn93KtYT/UWaRDK9cmrmqIuomDTOHkHhrtItBoXz5eB9X/leOp1hwfCFFGJjsQU4+GOQtqVEGqAZ4UxMg6e5d9RMixEvkBPjFGREp6ZkkusHA98Mjo4gwGk5vViHZNB8eiME6jTYRID5XPWSUJSa6azoj3DcSojpRx+ZAFoT3793e/td7/7T15u783bdzYYDP2wzhYr+/vf/+4lz26/ubM3b96kEgy5DN6BWW5o4DxzgSYGLXp2RoBxJjPs1WLhStBqOk8lOnAeXKb+Eq6c97oO9twQkR1MnCxFZSZ6SE5OnUEZMLW3Yrqib8ol6RnuvCJrKUd5qowPGU9E182fH238+GDPnz/Z/T9+seeHR6vWz6ncTrX3km5E51Gyg7Ez5l6n7cxvgMPu7Z2Vd9euXNOFqLkxWzy9WH29tNmnj7Z6fLQ2SjNlLsqOl2DZzSY2nS1SxlO37fXyMSS44kL1vUYy+ANQaK5M2QscX7CcFOnbtul2Ze0hTYdvbNNs2MIqa/V7XtKk/Tpz5yHNpVF0i3bLow7526M2ewO7uL10JxpRkdP5xJbLhbVe57b++YNt/vazp3PX+2dmgzNrf/vGut9+a3uiVwc9I0qHkom754nNfv67Lf/x3movT1ZNR7afT5OTyZFFzTbbnW28b0FpDUrP9Du2sYYt8If2StuTWfTp0VbPY6PB9YJygpzB/8DxBJ30OPzeZLqWmn5jwFEtb3qMVHvrESV5dulOp/Lmzhsd45hDBZ5uJt6ja/Mys+XL2MuQVK9jm//8N9s9jmy7S3Ttgtb2rkiSmQVNsy/TWuqLApVt6zWb7Pb2sFl6xtOmWbdp0fb34LwDJOKo85KjviYJJEg2RQczNI4cwngjg70cNN5nItdVl8LF9dFgp7MCPxaQicoQ8/Ez/EWEzLFXnngj8kdRIQLDUlg84ik3p4/gMwIu3iGndASLBxkHXQSncuS/iZcdI46IV3Ylj4jmzHNJ1T8qPCm6jAatkndkbInfR2VJCiZnUEBSwDcqXpLPUvrFZzRf9XiK90iOJ5yS+JXWRKBLY5FMOVVM9DznBblUnsCZ5CX3KDOFNeB/YQu+S3STevAJp8S9cfBPQ/JseJds5RopeeqnFXl6BI5yRiozWbJSdKm90boJm/C3lDbhCl0jWcczNFe/hozGTBN6Pp9j2DlVavkcuYQhNCqOcmppztvl2g1SojtF0HI//T88s+Bk/6I8TwbkbLDMWfJxHdXjKWKnA7hVeeCsRElZlNFBtBGVOD0nzkmfneK0iHPiOzUf0cgRyx2b++r8C2MLV+hzrbdoTvI4KofpniPoj+ciKgI6W3Fch+dTCikrHXpXDACCPpODDn6WcKiUYvjTsJ+a2/KZ+KfG4fywmevrh+bCEUOdltpT6RvfGzDvIVv9WHJC84j6yYEfZ4OP+JcyxrSuvFt4TQqTMB/Pk6wQ/kw85sjvpNBHpVx4Sd+JziRjoiHlFIeL54hfRT4QeZrWLK6deKQUUjmoHc+EWu3KplcQId9zrwwyLl+zUU/jE83geKIe64H/EpCjMnCVOc7hu0hbWmuXgTWzXqttXXw+6621Vis739ftsiy9j2fv3Ru7uLmyweWFZ0859trubYujYDq38c//SGX2yDwfnqf+Tq3SWsOBnV2c2/6q7zgRR5E7EpBoWVlvYaT3MjotD5hBLyIruihb3uuJzKdNs2UFpfZaDcdrlApzXp8dTzh2vTScZ3onI1VFBsw8ZTV111ubvY5tgfOJfklkKGK8xblCSeFVkg+RZqEPMCP/y/HkPD87n5wWcl8BStY51qb8M7jTM0XLQwmWqjuw9sW5tS6HXmqP8s8l/YrAm/vKZtnxVQM/LVc2e3iw9fOjO3IW41er0edpPvWAKABxp9mw0p0Ua9sREOPGh5YHernjCf9TdjyxXyXyf7P1HqD0q0qOJ/TdumMrvqPXFIFRTpPeF8wPoa9/cXdnzcHAbHhuu97QisG5dc4Gfg7nM0rYvZrN57Z9fbYNZQJxnND7lf3OPb3KQc929Pxql9Y9P3fnZOGOmqaN3EH0arvXiS0eH23y+d5qlNjLTiKmRX8oXB6d4YU1zs/N6AM2HHp5ucH5uS3p9UGPYcou4bwha4iyfdOxDVcz1xkImHO/JuXcktbpdFPfpLKBfOnOJ0rxNBIdkqlfTVPGLllikiHO1bPhfrFf+T6C71lr+ifheKqKhrXREc6vrdU9s+s331l7eGGzHOiBbtLttW3rPfZ8KL5/1WJm6/HUSy6uJxMrHiY2n4zd4djqdezs7tbKt9/YjvLvl+dm6GC9My9bmfhNLhHHFtKbL5dJ9awmqi5k5xNnzXnylr6zxx4Zcjy5s4d+uNvKecgK5ydlH9crm4/G9vD+vb08PNrHyWcbTSf2PH61+Wbh5cBdD0bvzKX8xCfFdx2jZrzG75wzxq62DuBb8dsYHBx5L/fJLnRqlxEGi1hLZ/xgUMy6tGSlZIswhPYYw3J0fAn7aE6SX7HHhuamscdgpFP5hH7+v5IdlJAncFQyyssXZv7pOnGVes3IHiScq7WRvPyaTGau0mm4/9S2IDmhucafUfbxTtk+oq71NaPxQW4Fx0mkj1MshH1Jsp65CMsLg8fPIrbXfEUzp5hT+DFi2YjPdH1yhCS7FP9kZ5L9Ktnwkt4lOtHaK3Bdz4o6YvxMv4tGuU77LfuObGdf04XEi06fqfnE98azwn3ST1kvBTHHQEjhSWFkniV7gGgmvifun48nq9RRhxC9+97kDG0/75R3dayS8IpjnuZxzTutpvWpbgMeQH6Di2qJbkX/cUx+1qmOk4MquV76otbzdZYSIxLmUjb6MZhTge1cf5qQ4M6krF8f8Fdw7EZeIdqM/CXxuGMptHi91liYX3R/qmfQg+hU/9F+JD6c1kdnW7YUnhurbkTaER0n3pFs1aJ92VB0Jkt6cYY5J/t2ssXwv0qRikYZh/TeaLMVfcW5SO+JZ/j0HCc+kOxTfl1OZEnPQ6623F6iZ5HlJJpGnrHnulcyJ9InwSkelENyACUHyUpXuUb8JdmBw/t0Vk/1NfEqnR3xb96DfTjSTpy/0y3Z6lmG+5xOHE/97peBkafnGzur9ArxMO3vqdNJPNy/v735tpKRQMQYD3Ek5LhBYmJyPOmhOkj8rTItWhiPaMlOAzHUM5prBcMYixUNVVKqxCwl6I6HOTEIPUNGhYOiWTsyBn3GGA4CbJccUyIKgReeg7CnnwX/dDBPwUZUKiIBaA1PBbMIiJ9yogiERAI5Cl4iogI4ccyVa2VnxxP3uwGpngxj6mGUGGOKphfzjIyF9/W6g4PjSOOXYh4dTweaCBlkbvSopR4mDjKVLpi9uTpwYgRSbrlWzFoGAinykck4aGvlJnmHqIEUIaZDSBkO0RTv4R2qne3MPpeNSnussiBHYyBjliDXuyMTlbFZa6O1P+5Vop/E5BKdkAXhh77Vsu/e/MZ+89vf2rfffme//e3v7Or6zrOdXl8n7niajJ7szbdvvRQfTJ6GvIAhZ9q57BkN49WkT0xNAhiHhsbrmSPzudecd4FQq3tZBBdg+ZkqcSRjHumcMaI+CgUJQn0mOpPTj+9JBfWU0FwjFOCqrA0ZXUdPz67kopjPaRr74aO9/+Vv9vDpo9VXj7ZdpX5KKL30bvK9atQ8Yo8IFBTIzlnfOiipt5fWQhkq2tavN238+Oj1yzdPj1a9vlgLQ2W95s6qTq9v29HIXlG0aCzZ6Xh9cmfmlLogDbbGezpeys95D6U190dDSkWVlWZhjUHfFVt6IpW9vrWb7dTYb/Tqig1zoJEg5aN2tdTXhAjazuWVDa7OE7ifzmyymNhqu7LeYm/F/as9//yTTUhHvbiw+uW59X/1Kxv+5te2IfqXxp22s25VWO11ZuOffrbXH3+y3dMna66XVuxXti2ayTDk7an2tq013ABRDPrW6HXM2j3bloVtGpU3vV58fvZGyPCeORG7RM7lUntkC6FAeumUWjIUkE2GMxAjUb/Vtib8MkeTwx/nzbYr7OX1jQ2+/7W1ri79/d3LoTU6TXsav1iv3rLdaOYKZZM12axs8pe/2eOf/my1BXX7k/KN4wNFa7VbeeYYiul8n0A3pfZwPE33lTuenrZLm1Vbdzyt9lvPaGPd6fHk5e8y6BRfiYY1j1TKZSQ9ajhHbIuG3SFF74ETucLZ474vZAWZhTiY8r9ouPPf7ZjtEeWrgClj5T2SZ4oukRyLGUEJNOesowyENJfIE8Wj/Foy4XJEkfhzlDMYlCUXVfZW5QG5HsfT0eGW9oIsHcnpstU58A/JVa2BePtBqQ29mA4yN/eTOlUID7KjmRorxzl9qQAeM4AZkxQn53m5VID2Kypeej5Gsii3de2p/D41Dojnt1qpZw9/653c67yRSLtmkkn6pzEIvGPYF0/XM/Rs4Q5hkggotYcySETFjTOkgA4ZoAWodR40f93nGCQFnrmyEkEsfDiuEc9Qpp03O8/Nfw84JBu9ne5IVcxlOf0dOcOU51HmxaPpQykvrZXoX8ZxromRcKIxMp5OMV/EqRG7QYfKINKaKxoz4o5Ii6JT0dbp3wLihw3Ov5zimDhHfSeDv4w52qNIx6kZclJGNH/NKZ3blEkofhL3lc+j8iUMK/zFc73UQnAcaJ+5xmnlJCNRWFJ0dHt167TAs1hbnVXxsXa37/JR2F9z15wocyvjZZL7KVPfcbPzr3Q+9V7NU2ug555iXNGAHLbicY4pM04V342yITqe+F36B7+z/vzzwJ3sgNO+C88yDskN8QPts5y8WiMpkOI1WvvIKzReneNT/UfGR54hgw6GQq5HxvOZ/pas0N4Jt2scX5MPcv7pTHi/mXxewQmUyNW8/HxnXqf9wNjdabSsX9SsudpaYza3gdXtzXBoN8ML2/e7HnhFrXtfJ7Kt92bL8dQDk9qrvWdDV3RD7fat1u2Zgdeur6x/dWWN66F16Q9KSRDKGXvpyModP+CWVX3nTqdWrWmUgnNrARnNna73lNo2S+/fSSYKWU84dbS/AHD6ACkiVIYWHDjb2dJps7+rPONpNZl4Zg3BQAV1/emNst4cepyJ7oUhKIsNrq9N5465DjIuV5c4yIlm6oXktAEmI9uLYCPwEFikM7AufXeuLmxHP8lWaY12xx1P7NVsMcO04yVXNvOlTR4fbPXybLvpq62nY7MXdIuJzeaTg+OpjQeFaPCcDYUM88xUqgZ4IMU29fZivWqll+vD8USfJ7Jn3NjHPMiGW6XAQgxojJ+y1wQ74TjsDoa2v7q1PSUSLy6tdX3jAVM1olGQHbu9V0uoZlPbvTzb6vnJtpOZZ82s6L9G6b92xxr9vtUHXasPz6x3ceEyl4oG9Nuq2c4Wo5EtH5/d8TR/fLLacmFtDFT0T8bhaGYzSjl2+ta5vLRa/8ydedDIBiMJZxr62pChtLDt44OtHz6ZURZ8OXW8DCYmeM6NcGUjlX+G19QxnCV5yrgXyEoMVu2Wlwqs5qlUPj2znP+pF2Lm+bsG2J6ep0D10nuOse8bAngxVA3OrT+4tKubt9YeXFIrwJ1azW7LHX8lpZZgo24H2VDz2/b0pJpM3bm7f3i1p/t7L/9NxiHBde3v7mx3gRPuzLr9FLioMlG8Hz1a/LVeprmp9zTvktPJ+8Xu2YHEw/0eZc17oFll+0VqoO5VOzYrm45ebPT5s40+3tt89Gp/fvrFpsuFTVczD5RbQ3s4mMlEgI9T+jFnSIhvSp6JByGXEjZJvFmOp2gPOsWAfMe+CFsID/F5DECLMltzjPhDpY+jXhAxIE7x02dItolXCEcrYCDKqCN2TwE8WgthNErhR3kScazb/XDI5ewp/qaCjOaaSjUmGSi5q/eJz0dcHrGz1lOBUzJCxqAHPpPsOJUhei6f615+F57R2oivRgwU5ZlsO8JU0t8Otp5sX1LVCMYn26DoSPhe+o1kP2OJ+E9yXHJQPD3iu0gbktmnc494RzhKYxGtaCxHG13uwX6iH0qPjesWsWjEraL5eK1savH92hvtQfz7a3OJDhXu0ZhFG4whVlaQLVe47HQ94xooQ+QUf+ssQsMHWy994XIVKeHGdifZ/7geLAredtsifBRZlauv8PupLZd7yN4Vn+BvzrtwltvjkCtUyPGgRTm5joGSGpvr2gFf6pmtZtKvRbc6hzp/sj1ovhF/6TxqPYVRZQsWDoxVpLTWbjvGLkFwQcZ78dk6T+64CP2lZdcX/9G6xWfo90RnR1tw5BkaI/qNzkzEx9ClV4TJdkdoVzZhjZ0xRv1X83W+l20iXBPPZKQtnU/sUtKdkFpHeUNt4YYH4h75e2qzkp6LQp2C2eL+xXc4TrKaB3dCe+vl6pA1h10VyHrA3qGyhcbDe2Xz0Ppobs6bclBh1DEOsjg7bj3rSn3IQ7Uw8BsJAFE2xnuZR6fT8/HyeXRi8534e+Qr2pPazfXbSore6eKI2cQXnzIqEfVhY7LHWkQPATGgaJyQ8OOQEoVyurDxfZFpS/kTQ4L4vBzeauUHnvui99UZBz1MPCUsRd1EIe6GnFxeJhoKeI7mo1JJUsQllHVNNDqJiUihxfGmZt+R2UuZBRBFZVRrKUdCejaGhUTYTrCWfqb1pa5yMoQmSk/GYre5iuBc2zpGUElIiPjp4SECkZDXQTwK1qPBUz2e0gupiX4kWgntuH88Q4dSa6qDonmKziJj0PhktBLBi/Fq/WnGpudqHWSgcwGejaRpvKpVf0zbFG0KYEoZF8MS3WgNo1BORobkTE10kRyC9MqAXtj/77/9F/vtb39rV9e39psffmfv3v3KHR4PDy/217/+1Ub3H+ztd+/sX37/OxucD12pQGHwKCMiLTepYbzAM+M4OHnye33sObKes0BknoTM5fmF0xgCxCO1smIjuiOaUfsRwZuMJ6d0z32KoHWDKGcoRnrkZspOU/XCx7qYzmw9n9l2MfOIxcXrq/39r3+1H//8R1uP/uY15FFQyayhxJ73n2oVHk2PY7pZND2SsXd3Y/XzodfqHxQdO2/2bL4Y2+zp0TbPj1bMptZYzq1Zr3m6NJllm8cnm80WnplDhB4lKhqd0g0QSzKtaCp5dma9fqpVnow3x4i4/XJrVbOw4qxv22bda8mftbvW2Nc9Im/19Gy71dp2y7UbOwqcxEQQ0KsCBbBXWtnv2gb+tFzbck/69t76e7PuaGWL2dym9EAhYrV/ZuW7b2zw/a9sRYkamkSXhTue7Hlir3/6iz39+CfbPz1Yu1pbq7azFaUsnDiJmjTb5AbL1u+adVrWonTJ+ZktbWOv9482v3+0zXiWSh7QQJMob0qB7Heu1EFzGGxUc76sm2c70fB7UFLcsO6RvtASdLAY3ll5MbTW9a0NfvXO54Gjq3lGyZcinYXV3mrLjTeGtu3ao563Hz/Z608/2+off7Pp6zhFzdZTP5g1WT4tSnfUbJOBB/brVbW3udVsXK/sebey8XZlo6rhTkXmQvhSo93yCGcMAcqGjNlLilaUoHXhmiN2RPPwZwFBKQ8yykmR4cy5UrBNRlHxMPF2AUfkB/fyL/KOg8KUM27j83XmXM7lUmySkQnQHA1VEUwKhEZFSX3/dLa5P96zzT120mcpgIGIZt7hEXUZRyXgkrl+jvDhr3aZalgLzGkd9D7N+ZS3CICcGra1LuL3brA6BFpI7iV+m+RgiujS8yI4lTyLymnEL74Wubm71lXPFVA7VdQFooSVyNgWtuHaCH5duQkZPfHZByW9nuhH6yQMEQ31cb9P5bcyWLVe/AQIysFyGnEqWcVPyT4ZExQwQRaZrmNcAHwBS97P2OSwwZF0+k/z9D1BsaCUWwbNZDxJlmIUOXU8CTTHM6nzpTVRlJ5nppOokBWfuDdRGRZtaOwaC7we3nDAQtk4dgquj/I9GweVfX5SakTrEOfPvbwn4mPRVIwU0x7o/Ehhi4qFcI1oMyn+KehH9+ssak4yDkRMKxzsvCw7EsQXdN0BU+bAHeFJRTKKzm8ub76IbOSZYHH+9/PZSFGJ4psRm7Gf3bLtjiftl0orOw7zLLwUAct4voYX+U5YJp59nWdhG62DdAHWlfUXLZ3yX9YoGpa0rvGcSQ/Ru3T+pU9p7xKfEjZP8+H5Ouuim6/tne7VeA4Gk3b7UGZQhh3Rgc4r6857ZSiNfEr7KzmosetsHvlzzegDdpApgV4wuJOtIOwcZYDOJBlP4If2fmfdTWWt5dLOaoV9e3Fhb25ubVM27ebmxnqU3EGebrZe2pf+TvefPtmwQYa6e/us1ulZnUzuy6H1bu/s7OrCWsN+6vNDeUiwOEr+aulZT2DARX2bsuPpo0kAD71nCBTp0CuKksR9dzbhCPDSbWUyPDkv2SJnE414NnUuK71ZrLwXqfe4Wq480Gu/Wpgtlrabz72XJ32FwISb1Zc9CngGdAePdoPPNPXaxPFw2P/Q52kr/S6XCaOPju9nrtpQ7wytcwn+urBNp+XZ7mBcghCrXXJ2MBe6wZKNNX15sc3rs63HLx4EVozIwJ97xhPrz36R8UTJasoiz5cza4Fps+OJ0tlk88D3PUNtV3hJb0JsyF7xLBQcCoTcUH1guXXcTX8uykBTvq5+1rPOxYVnnY3bV1ajZyuZNjfXVuFY2ayswBBINRSyLiZjWz8+2fL+wR170OyCShA52KsYdK28vrTGJaUYu17eezPByfZs1XZpq/HYce/q+dlsMrP9YmYgMiLc57b2QCV0gVZ/YGfXt2ad0ppk1xFo1uhYSalssOhqYTucjPcfbffwYE2cSLNXx8pgfwLWXNcimAk9DfDUIguMMo04rrYpII3D1Wq446m+K3ydHHvuE59DJ8Ep40a8KmWZeb8xygrS3gC7AHpYr2d2eWuD4ZV1B+fWKPvWbPesBgZmzdsNa+6byXHJhOl3jfydU3Jvbvvl2kbvH1wf80w929vwzTfW/+GdVVfn1ri8tF4tYYEVPbE2STdFl6xyRpPtE30RGJZw1rHUGtNEl5DjKV2XuJ3ryzik5kvvL7uuNi4zZs/PNv702SafH2w1mdmfX997gNxsPc86SjLCusETI3I2/AqPcVaFzWMPD+aArs6aylAY+aZ4l/iy5KmcLnwvw7D4Nn8rgNP1fjLiQjlpyYEoW6QX6DNoL37G2ug5zEW6Ps+SLU1yLtq0JCeSHSLJF3fy5IBdfX6QsxkzeMZfzAzP++rzoEwZWXKhYo/kgDC1sLdwi+SK5KRwg8as60QDWi/J9lM5q0D2iAfjOyP2l/0o2nBk22JcwpbRpkOFjWif1L5EvBTtI7pXe6vxCz8JV3M/eye9R+sSZbzkvnSBKHv12SkG0T7H9dNax+fIOI6OLmeA5hRxlOhW50cYOmKWuManY9TfPEcyP+JlrT/fS8cRdtSZ4xnoMXyu/od6RtQH49odMEfukaf1iPjMdZbseHI8TFyqZ4AkPOPPriVdF9sgQRU6Y9IRTjFZxDjOI3KpfvELYSye75UCQqYfJfbSOh/1K+H0qKcpUN/Xszg6VzTniHPBelpX2Sxlc5XTkbHI4St6VUCW3q+gJfShiEuRV5F2hQtFJ9j4og1cuoVoRs/SuTrYXfJ5JFg7Oi6E9aEH7iEoRo63iPN1rvgsnmvRs/Y3nnXxHo1d10R9LeJtl3te7eGI17F/H99Xs+Via60yJYYk3eZoO4TO2GuNn2siXfP3fIncTY4nr7C2PPoy4MvYV3XGxEtFB9o7rbWerfc5fYfgCfGoeL3aZhzsD9nx5LyC4O/sS9C5irqmn69mavXgsj5XUtAa6uxI9/qC/1JqT6ldElZi4NzIYsjhEyekDeXlCHhFiUNEPCcSPYZdniXDHveobiylaqJxR4xbAliKpQSHG/uysslE+V+CQQQUF4eI4hgVKEbIfb7YXsc7OSQklMXA/Xm1BDj4TsJPTFTM2hWSbHTi+d77gCa5g4Er3Q52ciSF+gpIudGa8yw5z2JGCamGStfz8ZEGc2he1jgYXpgLmDJtfnI0+RzJHgheXa3RARjs0vowXgl5HcgDc47GpVw6KgmEvRX1Y4+RaAASY9Da8T6BNEWXqLZoNLrpcAgA4niScUB7oDVmn8hUEbOJhinRDz2eRA8Il7THEvnH5tIaG/vFeBT5EA2AkX5Fe6+vo0P5OkA31ywXKTKWs/Nf/u1/d8dTt9O3b999b999973N5mt7//6j/flPP9rr4wf71a9+Zf/p3/6zXVxdHhoIc2Yoz7Cap4bxAjH+fOrMZ3qEHBCYLhxyejDXYuBjXXrN0kjnVB1sjy5TTxIyg3KpRTE1MblTYCWFmT1mbDLYETG1Xa8PdM4Y/P1ESxQNL52Gs2K7XNjo6cmq1dzKWs1++ekn+7/+j//TJh//aMNe1x1Pi+nUmvW6Z36hvBVlUrIp13V+fW2N8wuzYc9aZc96+6aVa7Ndq7LRx3/Y7uXJGvOZVZOxK84YHZzxPb+6wuR18b0+emV1StG1S49iRPlTtAERgQ70qwTyXdCttjbGQHXWtfKcesSVG0aK5c5mL682eX70vxl/tdz6HnikYafrDrTPz5+9IS/Omg6Cp2zaur7zSN7yeWG1TttmAIPrC1sibN/c2PD7H2xTNtzZVrULa6x3tvv0bC9//otN/vqT1V9frKwW1qhVtlilkhMophhvwAIAACAASURBVCCrbaNl23bLs7N2OG86PRveXdrK9vbwjw82+/xgu/HcFYpNQU+DwhU/GjYvt2sHUm16HuDE2mzs9vzcHWvlvmbDsmvdVun7yb7Aw5dvfm29m1srLs+teXNptfMz2zPmTtPLZ5y1h7Z8nbvxB148m2D4eLH2eGqN14l9+vf/257vH2y9WFqDXh8o6UVluwYOsRRxCC3R4Hm6XtkKmuq0bFpUNqGxc9G2WS4biJGiIHLZcHitXYhz//n5udMCZ5tzq74g7qSlwXHupyQal+OJ+XOGAMPcJ5klfu+8u5FqKDv/zTxXZ8jPZC3JDa6NAOQAqHEY5iAB8WQpz65sZsdTFPwCv4yDMUWwpO8kVyj7Gb+XQiJDrpzlCfClLAdlPLkcqpKDjetVqoQsYIFZzpZ4oWQ8PyULhAcEGnWNZJgXWMyOKwEpgXgHP7nGteYQwVvigUk519oLfEeQJqB+ig94D+fgVMnQvXzPGvBM8TQ5ERkPdDKZjL8YvwzMB3y0O2bIRYVB/AXHpGhcc+CnnBXu/At1njV/rSP7j5zhb2X68lPGfsn0tH/JgRTLB36h9OaMJ5Uv1Hg1J/gktECkvvaX3hfCDpHGRV9kPCEDmK+PhV532WGDUYSsAI1BtMvaan34LGJB5iAljayBXj8pShFDisZFh/qpfZaDlnWIEaGaJ/OQ/Ivrc2p0OeKjI57QudYnworxTGvtWEudA/EQKUf8lBKmfRDO1XlJmOpYalL3JIyTQI4Uswj6oyKg/opcvyaiH2yZ++L4+WpSITbxkGYznQeeyU9o7/zs8uBY1zjH4/GB175OUpCD5iyj0EFh3O09s1VjVtkH3zOUypz9xLNP9QTxVe2n8/PQjFkYSZ/xtxxP3KvS36IPKY/Cizp34qVSrIThIy/SO8Qr9B7JCgUkcK90EPW4EK1oDWQcEC87Utc/Rz/yfJ7H82VAc76ZI4vJVpRuIx4mHYs14Axofskoc1Ss/W+c82EP5Eh3flylclu6RzTHd/qdUsZkMPVqZkNrWGezsfZ2b7f9vt1cXFrn6tL1JHgLbiGM86vZ3EaPT/Z8/2i9OsEk7VQa7/zciotza9/eWvfNrXUuhh5I5f0zN2trkbm32bgh3bZbO+t0bWZLq+/rRvX85j6V26sazYSN0B+H515qj4AVKwl4SvQN/klNwFPEP44nyYXtcmPr2cJN7BWGCfo70WuC3j6vE6sWc3d+0Z8VtKR9Fe+VTug4fJZ6CDv2yLwxZY0kZ/LKVh5I404eDF3MwwPIMKTvrXl2bgUOiEHP9r22B0h5ublm22pVzV4n48QHqsL26BHjia3GzzZ/frDR02drT+ghu/ZexhsMCNuNtSivh7xww8jMA8hqm53V9jvPMsGggn7BuSV9hwyjkt4/6OXoweA4gpnIll95ZGeqAkBg0KDveLFxPrBdUdhz6zplr3175xlLSyKKV0trVDsfw7po2W46sfX9g5e3K9bJuL/a7d3xNJ/MrXVxZr23N1Yb9m1f1Kyst9zhNX0eWW27tO1sZtNP97Z+ebFizt/05Fq742lV7Fynfp1MrQG+vbq0Ov2hzs+tpLdRp+cVDgjOWs6nth492/rzZyteX6znfRhSX9uKku80CcdwDz/DcbTf2aZVeX8sHFPunnOHC1QFzgU/JvyGXMS543yOcje15OikQoLLQs4BPZWolEKmRVl6j6fG7Vsbnl9b2elbrdGxDqVP2y3H8XgR+7WO92+tWqkfG/1rDZrDAQemfhmbF+smUn+1tMGbO+u++8bm3dLqFwNrL3JGP5HPXoqH0twpENXL4K8WHuAnXohnSfTM+fFyRPTkzcFZzFP8yXs/rTb2Opvay3Rk88XU1uOZlwGcfX700tx/2z7bbDV3jJ9KgifjLWtdr1W2o7xfNvLzU3gIngg+oF9hF12s0fA+Utvd1itccIaEkYQ3hUuE/4XjxYflEOJ74S3hFOkOwll8j97AeHS/+C9/y95AYJ7klHRq2YEUMMD4ZJBXoJHkeTQK6zni465v5KAH4RDJX+Eo+CcOZxkt6TciTAIvRodFZgm/RawdbWYRM4v/S97KeScnmvDaKd4X/hN9CENqf2RwlQxlD4V5tQ/CUcI+0SYl26HWjDWkd550KMnsqIdpz4Ud45iFdyOu5jpVCGDPDrSeHYBxjgm/pX7kUeeRvNf6ylEjo32U5wqq1Ht0zmTTRTfQedSaCP9J34De5KzQPIVBtN9xL4R7o67leCAE18hWpvmJ/nTGxC80Fl3HmeQa4Uw5e3UWdb9oCB1f9KZ9i/IW2SQMn9voHRxPXN9oqhpFLg3qlV5S1luik2PFLNkhhTN9jfL5kG6g8+U8naoXOUiP56HKJFyU7JCiLdbCs11y9o7oycdQSzTO86MOLXzFuinIS/epPKf2XvZvjU06ofaA6whuh1/yuyoYuF6ay/9GjBf1ZUql6+xHvSKeYdZC+yubiq5tt1OPeZ0LxigezpxXq0Uqc0uf9RxsxbPl4JMOoPVMekqSR5IL0g+iQ47rhP8jXhUdx3NAOxWdPZXa45noXov5xvs+SSej1J5s++AqkkY0Z9EU1+o9YD14Luvjevw2Be45f0dPznTIPToLkk/6DDrks8iHDnwxB+xFmRB1FXg8Mv0wplxqz8dcM6PUnmxbkQdov+RYizqt5BDX612MMcqs2vXVm4qXKCUYpsmNKgMXGacW95TQxKTi5KRUq241i8pAHAygfOSURvrSOAAPaWQSfDxPkbtyToiAo9IvhZTPdJ0OFdHbEuB8x3vErDGKYZT06H/qNIfIjlNGx5xFfJGwBTikYOogaCN4n54fFTwZKKT46WALlIhx6QBpjbXhuk7rprnrHdpoFBCNTQ4fgQzWASNB3E8JQAmRKMh5p/7mOubKYVgsF1ZS2qyT6j1q/5yG6IMbSizF+XEtEfPMXeN1hwWprqHmqZiUFGYBOAdquf661lOghD1HmcUZFBm33iO6Fm1I2Et4CWCIaYvGaDQnpsGzZsuZOwZ93PSQKlq2XafIteFwaP/6n/83u7m+81J6d2/f2nBw5c1Xf/rpJ/sf/+N/2mY5trs3b+yHH37wyE+cRKyrA0zqf643fgZk/E3MGC98Mmij3GpdBARkNGMujEEMQ+BM+yGa0n6JtuT45KziMIk0oTPOTwEsxqTMPi/hlp3PTnfVPpWio2wNBkKiZF/H9uHnX+yXn/5qf//zf7P9buUl2BoF9f1T6T6Ux1ajtN5l19ehjTJICYxB30p6jlQ1L8HSbddt8fBs9fHMG+Vun1+sA/hj7fYbK6YrW9LwOTV+Sk1x4UWtpivPdIuyXtOzmlAeG2RdZcMEDqL6moaCdVcSfZ2oHIUxlfJ946nZNDlxyLjxM0NUDRG+Vd1LvNBbCiNB2q+Wl8dIisTKFc1GRaPkplUouRfn1ry7s8t/+Z31335jQCqaOK+nUyteJzb9w59t9ccfrTWbWbVb2a7JGizdWEJfKcqYVK227VuUjim9Bvy23rDBoO/K3+vzkz0+fLblYp6ida2yyX5rcyJw96kECE4bIjfBY0VV2BnAeFN51tWg3beSM9drW+28Z+XwzKpvfrCLuxtrXQ3d2UWjZ6IgPPtrb9bqdFP05p5Ixa2vXTWe2uZl7A3Ep//t3+317+9tef/ZCqLrS7OZUTqPaKWWtcokvGbzpU1xJkHz7aa97Df2OJ/Yqn9h8/XGmzV7uT1LxlF2a/I69XMkXqazL8Dt0UI+rpSxE8/1AcTmUqyKBJKyKh6FIUtADl7BueCfeC5p2lIUBBAkS/i73UkZAVEuSUGQTJDA1jt1v3gA3+v3I+hJmb7i/zrjeqb+xvEk+Rt5YATvlCg58P16iupNf5PJ8WV2jBQD8Rgpc/qb90ccIbCkd8tpIEV3tTyW49B9UtT8Z3ZMCg/E+Uvey/gq5V1Kf8QQca1FCzw/lgs+gMU8h6QMpCyn6KjQfvAeN5BkACYQFgNLcMbqubpOCohkmgzezkMzQOUeYTawlTANnzFPeC58WLQvB1rEMREI+1p5XwwiyNJ58PHn5sC8DzpF9iTQnRRmPUOKpeao/fY0zCyjuQbHgmT7nCzQzTYZnUMdf+2F6DIa+EUDB+NA65j9JrqI2E10pbU8pXHJeX0u3KYxRJo7YoB0ppk76xzHJ5CusWPUFG4Szop4lYx8yVRhUClKnB0pu8JAwuU8X9drbuITmkvag6MTSp9rzo4DMZbm8+zKBpkLNJzNWE/0wrXaU2iNPXOMc9bx392IQy8e5wvJyQ8dz3L5vYOhIDiJGTc0GvdA6yZcq8h6zVEKd+QBGpsU0lNeHqM75fSRch3PpvDQ4d3ZecfcotFRDh72QhHF4iXi9RqnFGbtFesqPi6+r7loHpFWNRd+ak9kaIA3RSeYsKywoniCFN9T+uVvAhMiLhR/1vjB74kn5GbIWYGUDMUQzrU4JLwnCNkY251nI/D81WZqre3e7podu6m3rDlfWa9W2NVwYJ1OaYNfvzsozQ2i/+lTOV95r9LxaGRn267Vz3u2P+9bcXtpw+/fWf/6xvkISj1Yy+eFgQgdDiMpyjS0vCZbPUWrcg3/ueMpB3u4vndzbbVmYTXw9vDM2j2M1K3US5dqDVkRl1wTxpZO17KtLWdzs/XWaqu1bSYT7ydkBJ/liHdKg2HcxcBAOTGeSyUD8FA1x3ieSku63AAtHWTk1oOIDvsTjDwt9Rxc0zeoZq3zoQcvbTttq5/1rTy/cKxbUd5tsbAWWeCbrb1+vrfl6Nn207FNX59s+zxKgWwYSXZba1Z7x3xdKiisN7ZdzpMcYb0L9jTtt7JJwGfFHqde0wocexV9supWb+KAqVu7GLgDy4O6yF7vdaxxe2v74YUtMKr88NYDzSjpVi+atmWdKE9U4cBq2HS/cB0CnYGSefXF2moY4lZL510Lgu66pVWd0iow77BvnXbPNou1jUev3hvKMFy9PNn0w3sbf/7kmVypakPLJssXK5ttW0yXnkV2fnNne7K+mw27+uYbm1/fWpN+VeC4xdwqyhQ+PVvtdeJZ/IvtLDmJ4Jz0dILuQZ84ozgHnu2bKiDgiFrjZORZ2DsaTSP/yflLjmyuFTV/HrqJB1w1mu7U6+wb1qK6AZlFOBXLphn9ac5v7PqbN14aEMzf6PS8/1Ny+hTW6ncOfTg8u5geXZSAnM2cR3MmZ/O5vcyn1ui17fKbWyvPerYrklGVvf2P+JPr7SHKWTwj8nPcbccecZQjTJkHfk1lNq/vbTGd2Aw6fH21NU7Cydju7+/t8fHe5tXCJvOZzXDwFccWCeiI8JvFLslI4Qc5FzgzfI59g6oZnF9kNYZD8fyULZyqyUgugBU529A3/JXPZQSXsVP8hJ+yd0QdIxpGuYZnCkfK6Qyv9sC9RcqGjnaL6HCSbSRiG9ZO+IezJrwj7BXxogevBeNl1AP4rt3tub59sHvknjj+XvaKs3yo6JIik4QDJJvkWJKzIcpw2eMidna+m/eHZ7iDLONN7lVPLmwXsgdprcWHZXdzvp4zCSSDozH6uNdf6neHNauO+ChiHJ6l/2U/YV3js2WL4TPZBqXPHPW/pAsKY8VAD+1X1IkiNmPO2ssolw97lQOLvqAHlaXIYE/yKu6b9JOIG2WXY301RgWG8z7JO+YRSytHG5DoQe/i+fDoSLunONzLjWb6k/1J6+K2T3oE5mAi6Ryy/0W9SThZY2ec0FVyKh4jzT3P8vC+rZdblY7DHnI+uYfgardtLmaH8X/tDDaK9iHwPdo+DzyA3n9ZP3Q+0kqBkn6GCLzLSQuiIcaAbGKuyN35LAVtRTqP+8117I3GJjuAY6+cAHGK6eL5xD7PPnMt9j7+6TyLFnU2GbOw58GRRJuM0CM24f9jzyPmLLoQj5ZezjOEK3l2pCs+1zik10SdhP3megXhi85ZW53TGIgmHsZa6Dy7/RQbdegHp7WKOtTRnpqDSL3tabJjEHh84NE5GwqsE+ej+WpthOcYa6dMrQT0DOmdGqdsAfwt/B71SOlV8TuN1/lhpnWtl3Tv6CeJc9Yai0dI13ddIfeekvzz+WS9JMoIjV16lLCtZI+PlR5PfKFDIyWYi3ipDnLcOAEMKVlaCF0TCU9GB3npRAwyELlXL/fOkILEd9GApO81Jr1XAlsHJI5HY1Tzbh02CRyNWdHvcpRpIw+EpbILQUBqQaV8ab5iDnq3xi3jxalQ0XhPx6TN5zliqLpX44qbrwMaIzpEiBiSGZ/AFc9hjuw3z5DQP11DAal42EWMUVBEYSzC1L1+eHPEfwQA0WhAeUAxAsYJfUg5l9FDhj3eLxCo/SOaOh5KGQgQHlz78jI6gCXRoJiKC8aQ/hR/l4D8mrCRMZnnEKXozHND/fMEdimrQNQEkZy/+e2/2ts37zzr6fbNG+t1hx61+OHDB/vxx5+sXq3s6urKbu7u/HovM5d7aECbrAlnUPQpsKM9xbAX9yqCEsYuI6uYnUCa9ltr4UI+rwX3sL6AdhwI/BOo07nkeWo6yndKl2X/ouOp2qwPPZ9ggt5MfrOxlw+f7R8//83+8N//q5dgaxR7K7Fve8mUnXWbHWu3OlYvzRVT+jVhIKB9NA2g3VhQq9ltv2fTx2crJnMrxjNbj0aeWdTvdVyxL9f71IeKeu7Z8UQ5D5QYHEY9im5QdqVRt2qzs3K7c0VvVW1sultbjWBvyuZ51uo+GTqIfl2uvWY+UbaePQSTRzEnwo969zhu6DbQod/QUUGhGR/C3vngtrIeCj4lAKmpfntlrbdvrPf999a8urQlka/7yssTFpOZTf+/P9n8D3+y1nhi1X5NHYsUfUqpDkocWo34Xn9eq9ezZqdrxdnAnRsYOu7vP9nD/SfbrFdejoTI1Al7t1nZbLd2x5OX66SfQlW44+ysWXiksPfUKnlmx+qDvjUvhh5dW37/G+vfXFoLoNasuUMPh5EcT3Uyzw6Op73v/X46s91oYrvFyuo//WQvf/3ZZu//YVZtrSrrtjAceXtvEF2xAfRawICy3duyWXhJGRxPz8uZvdRLmywoJLj3d+N4ckOjK6bHbIDI16OCRnbb6VmIQI2SNTIAiw9JsCalKZUiE4/XeRNPIlpGvE/yi+8ERshoisBEIE/AMSo1moPAGs8ReNOcpOBICcQII+D2NXAQFYHI/8QXVisykpMR0a/NPf6SUkakTvsQXSQ5KCAXZZV4rfhT5KvxvVL2pAh5v66vZOxKnqt5sv7We/QcKd18rs8iMJK80Hyj7Jacj+/XdQKLZIFFpVhOA+2pl44KdddP10aOJ43fjVA5045r9Rwp+1L8ZLzmeuQGCiC/o7TDt1EiFPkmnh8BrmhJY3dlqJYCHhADvFfjjo4QyRSNTXhCMkJyQpjGewhl3ulngr4g2Zi7IuNnm7L29DzRjJ5zoLtQYvIA9L25eJJP8bOIp2R4kWKisyDDh5wSEbNIAZaRI9KEns1P7mGNI+6LSr1/Xk9BNDyD70R7Wq+yncp6MU5FyArjcL2cE5K7wj08J+It0cfp+aKRsiKpeb6UXmFPjEviGRpfnI+cGFpfrZsqHOB4klGNYIo0r5Qlyr3TeWquLD4mRY93MGcFunFtdLjqHkpgiT9HBVG0KdyidY0KmBRe5qX1i3g3rkXEpKJB8WLtHX9rbXRO4b8R/0c+x+/Sp8BE4mkaO58d9CCgcih5JD4j2hYtSufhb+2rsKHOKWPjXXzPekdlUuukOaq5vdbtFD8SzSlHm4IIjryv9Axl1hFHCJkxbgSh5Fju81Y099a1ut0UpV2QebTa2rBZ2sVZ33sfnL17k4MQy1Ted7vPde6XXsLufHhn1i2tdjmw7je3qdxyLjUX++chiypKqmOwIIiE6GHwRZHLl9UzFiDcBoaUy2LvcEBQPuysb0UfvFlaQcY3WRy5rGA8U1HHdaMogTv0MKOv6nplm9HYqsnCCnjbamu7bcr+3+dsFjxaOFdwVrE35Z6qFKkEGD2BYulZ5rTKsjfKMZx6B+PKbO39hJrDgZVXV7Yju37QtzYBZ63y8H536q03Nn18stXri2fuTEaPth+NHa8TpEWnypKgraJmHcfpO1vR/2mZeNwRK+y9p6kHMzRqnolTFl3Hfeg9YGuv2desWVFeejN37GwEJZG1RrnsbbdvG4zPl+c+TpwclBF02tqB3Sj11XAcTib8djK1xcuLVawz5Q0JYF1QpnqfngsmPe97cBpl/arN3ijD/vrh77al/9bzo80+frAFWVM5mAKnw2o7TeVilmRSFda/uHIHDhh6cHlpm6trn0qdXqNzMtpGVo3G1iC4jn1cL1OmGtc0M1ahfHHusYvjibIknjtXUVJx75k7HgBXNG29TQGvXoIOZ5QHqe08KA2aWOC4aHWtWRVWLTb+rM7ZwMtwV7zv/MaGl1f+N/pNo9vz8qbMpdUqbYunB52/Xhhl1ZHHjA3nE+e23OwStl4tPeOPLKoa+lCRDIHrZWpTEPFCxIwWmpd/DT/idEvyNGVz8W4vxJiDW54XY9cJcdzieBo9Pdrzw4M9Pj7a6/jFlsXGezyR8URlBmEydEnXfclUPMEG4k/6XOWQPcKdwheHPnzIqzzPXKUDnVaYiDnDS78mHw/yM5Syi3qE+KsHwX2lFK5kE/aZiO14F+NUwCs8PPJkvUPPlCFb+P8Un3BvdJYIt8i2Um803Th5wFChGozz41par689N2Ip4TfNS3xS66T3RqymdZXupHGqVyTYQI4/niNMIVuGMJTeGZ/H9REbSO5p3fRO73+WjbOnGEDP17OEo7n+1Jgq7KSgMtlnhB00NslqniWMG98b9SK9P2KB099P5xi/l05xuidykkkvFdaXTqHvte/CztAk8zk4HXKmdcRLev/xnH45Yq21fkof4CrZL7UGbu/LPXK1X5qT6IifWoOoN+mtCRMd6Ts6ngjK8uZ5GcsLu8U9oAyt7NE6A67HZJ44fk0VvnSe4nhYR3qBIxdk14S/H4LHcLZkW5vmIH0FenFaqRJ/0LzFe8Vr49nhM+dxobwyf0fbn8Z62AePx07l+mTr177rXcKQrEPUYVwXgUcERzLzj47BGNivMcc5iMdq3YSrI3Y+vc/lWXZc866oE0V9T3P/mlzS/KVTiAdrPSP9yJFD0oFfF/regp+1puodCK7l+bItRF4UzxrrTKuNSNOHcxMyJEWXkmsas8Z4yj90Hp1P5TMreuXauIfSZxRUoT0W1lfGrnie1lpngf6osqvou1NaPfDa7PTzOVJqTxvJB1L+tABROYuHPbITKV76XgPww1RLDEUTj89IjCU5mbgnlodh8NynxrgyBogZS7kSE5DzhfHqYHOgABpimFH5jAaSU2bPO/RZVPi1YVp0/mZjIkFoY8Xs9SzdE9eGNdbB0zPis6KhMT4v/s5zZeyMa6T9U48M1l97yZwUeaNSig4KT0CUBK2YYvQgi0EoNRNQwLpLKEnwYliNB0NjPMx9q14dx8Ma10X7q4OhFHExDqXuMycd9siU6GEiJU3MJdKp5hYPsdZOexcPspimrpfhE2UW5Y4oOkB+t9vzbLrr62/tu+++s9/97vd2dXOXsu/qhb2OJvbx40drFZXTeDc3l/M1b6RUfEWcs66sp0CMHFGMpe29jI61QyVEo5FG6/k15SGCDD1HQg8DZunRc6kuPf8UOc81SlFnT2U0Y2weWZYjH+jtpHHTC4p68JTQoAzGh1/+bn/49/9qk/EzRQqt0yxsv154aTd3PLW7Nl+l9N92t5sihb1fVdvLPDCG/mJjy/HYisXKatTYn82t02xY94xMup013fG0SY2OcTgRfQ8YqdcMw+eQHjLu0Kq83ER7XVlpdVvt1jZDKSRiD8dTjnDwLB5KERFA5Z/luu0qxdmsu+PJ86ppSExJl1DvuWyl0hrVNmfCzDdu9Cjvbqy4ubbt9dCKu1vr3t25IYSoXRTs5mxhsz/+aPP/9w9WvIxst11anaaVRjmOpW3Jqmg0bYZw7PTs7PLSo9k21Ptv1Lxk4/3nj/b8+OBNkhMYqduKBuGblc23a1vL8MU+W9Mzv7r1yjrNtnWbPaPRZXk2tO7NjXW+uXHHU/3NnZ1RArHTsg0GhmbLe3ahTHqJRcrnVB7Hm/rVAaaIsJ0sbDObW5fIxh//Yi8//sV2y5lZWbNVvUq9w/Zm83XK2iBKmd3YNBu2KFv2ahsbr5d2v6t5yRUcTwWlPyxHzO331uukSHyBGvFy8XE/y9S9D9H8EUTzO/ulKB+XJxkEShCjs4n3cA4E3o88Oj1f5zcqsX4um0nmCmhF/q+zrDMq45NALmOQc1ryLD7fgW/uwRT5u94RwV0EXBE44HgCuAugALpkXAe4e9+BbJSKjifx2Agy9V7hDe6T4V/XST7wnQP+xpc1riVf9QzOsBQDAUDtr5QkyX8ZgRUhBn+NgTUag4Ci9i3KgziHtH5JgdQ8ZGiQEqTee1GWMC7xZClCWvNTBSauo+QzP3mP+K/qYTMXeLYyu3gPv4tniwbF50WjfB4dTyoZqzFJbvK35BJzPjbtTllMEX+InrxZ9VccTy4fMDJmx61wnXCS1ug/oh/e5wpS7RjBGHGczrHOkOhGtCFlLK6JQPcX8rWdItL0nFMALmx7qriIp0C/p4pD/Jv64PzNOJQVE/EcDkTtn8bAeOR0Eg6OhuGoqKE4q7qAFELmKZxGZonuPcWxvI9SRWRA6TuNjXugu06ZHBxJxiVnJVhI7/I+Xu3knIY254u5ddqp1BHrHA1rGrdoh5/039HnOjOiNb7X78KJEQuxNuKd0agio5GiI+P5FlbROw98LwffiC51LiOdnZ4r8REp9cKh2rOow+h58afkVuSJvEMGmhhwxrVRVxF/FCYXL4t6D2MnQ/9U/9HfLnctRZ7yHHcwZUMJY8IwSCkZd07CC3MjYozLqmddNHbWrzXsqmjZ2XpvvW1lV+CTkqx29wAAIABJREFUftfq1d4u332bs+eIGk9lz7yfDGXkiGr99p1nYJDR074aWhNMA9/YVgZvwRjtusgWh9fey8Q19zXPitkuVkZOyVGe0W+HodWSARzFvGha2e1Yc9Az63ZsTzkyynlSkaNsO/7Sv4j9RR+2WrgutV2TbbWxzevY9pOZFYuNl7ajDF+i5xR9CiYk0MqNqMuVNXboZcnQ7FglB3akPd/YKvR7Es8TTTrP2VS2Y+17PS9Vt+92zfo9awzO3JFAw3Qf977mzjEcNjieZs8PNn1+sGoyt/F4ZNV+a92yZR0cG8gX95RsbDWfeFUFevW4zrVLvJDf2f/LSxxLDbMafL7h2UL0Nap3CA6r2+r/J+w9lBy5knRNDyCgVaoSlD3TPXfu2rV9/9fYnbszLSmaTbJ0KmgVgbXfz/kAZ0z1btJoWQmEOMKP+++6nFqr27JS5c0mQ1/jY9m3U7fnPTmvxhN3xBwLOSQS1m6r64H3NTIvjd3rllZnZ5P2tV6tbf34ZJvVwnbrvZ36HS+311e5Z5UdlHNRvT/qwp5+/Yet7+9t9/G97T5+8LJ9cg9pDR3HFMIPctDJ+dOy/njsNFb0+6lcthx4wrXKTlOw2PLZ6uXCCukbKo+3PTi9yvEk55nTlPoOnwSJVao49Wj2nk+elZ+7IiqTRGXOj5XjY6en3DPE/aI540KYetAZeAm/g8oWlh0bXV/b8Pra2sO+1f0bd9yVipKfTbz6gQdttTs2knPPC/upj49KInYu+mI2GO6VxeV+2Np1Iy91KpqTUXSgZucp4xz+eT4M2UZyyk4Jp438fzwvOsee2SfME7KdcDwt1wsPijssl64Tzp8ebfH8ZI/zx1T+yTZeTULBcapo4LqxMrcyP/aS6bkUKPwWeYoNQucLzCoHK/SrjH0FSTgf26cASc21GUgWZQJnkM+gI7BvxM7wi4g5WEdkU8QHYAaCI5p2nYhDznJO2XG5MTwGY+bKelzm+9uy275fyhjMG+Z8v+F4UuYd+CDK4bgmvDfqFeA5AuOQZRHfRTkT5xbnr7lEnUb3gNO0Z03DdXx+tO3EfeEavZOMsUi/XKv7kb3gxCYmBpMhV2Pwh8vP0HMLrML50DPBYVGvBP/o3ihz4tnj37wDHMI9v5Hh2bGoz9AvwFL8rfHzWcSnbqNtlBvHlvvPsDnvbtJTXOPzv1XWNfdZJXub/dbfcjxBXxjt9T0YOCY0RDwHttJ1BE46TdapVUuiN7UuSYGj4GlhWo0bW6lkMPOFptlzjWO5SBkz6BdnXJBlZEuBvDnLyc+R2mfkqhGlkhpCTzfoDSzrmK5MPWg/h0H0WbQr6D50CPYs0kW0c5wdDbn3O/sR8TT2QqoZYYsHPzs+z7iAZ0PvTV7FWDm/uk5jwMYJ7+A+MA77wJmFj0SdBRsPc4B+PLAiBwVzLuAJ0Z7MmeZ+xsC7kMXYQeRTYF3VaoBzJayMXU3PwPHEHKPTGX2RihPILPaecwntsV76XDyGM0GWWORP8Htdq4py0Gs819hXdI2eQcatno08pbQhdO/8Mjj0nWdkB2nTtsD6cLb/G9+/mr1wUUMpIYzcLIS+awLueLhQaBgUk4aJSXBBGJE4YegC49FZgTLpxm71f1K6eC75wjsgDBQtjY9DguNJC+tGuSqlNcIMISIHQjliNRr5UZjjxvyGkWbjLMwLY1ZcEw6RMw73uCcgGTeHgxMjJmFeACaNn/uYM3vBOwAyTcDD+qq3EMSCAVVjVpSbDoIUhxhp0GRUHIQINDhocV/xtFN6xIVGdvxhhItAivWXxxhmCX3AHDRe+lcwX5iD1tQNsbk+pcak9+h/DHFimCqtgeEFABiBEocxMqZoiIjvPdNBrtXta1Xk6MO2HE4tKwX4B2Nf15ubOxtPruz169deam8yu05OojIZXR4fH02xcAD7MtfpdwNFN6d1qzRdjsZiD2AS+ptzGwUG+x1BEgysaWRBmPM99ES5JvX0wciotSDS2Y0CGZDoc9GTfus+9QBxY4D6nSl9N/eO0dGR40k9ntZPc/v45p398qf/y968/dkO25UNeyrvsfN+UIqelLJbn5Lgp0mkaKiXG0BL6I2f1l4T3kvDSXEXmOuV1lc5ODkU1lvvMeKl8mQElVLV6dpJTpfDwaZtZTu1vRTcUeX6Vnsb1KnEgJS+XWje7mdQJeC057kc0XKf+t1IedPYpMQ2QSBMV9HvKhuYzk9Sfve7k5cKUcbT6WZmx6up2YuZTb76yka3Nx65u1straN5fP932/7pr1YoanXx7PXOO1XtSpkcMkV/4D2Q5FgbjMfW7Q9tq34FVntPgvnDvc2fH0199bQnJ6UG14VtFbWrciYq9OIRp8m51m93bFiajQcj6/fG1lKj5atbu/7d72z2zdfuMFsPOjaYjKzoqOl0Ugp6rdKbWSsKeqcSMgLQrt3UuQF4baf1xns5tN+9tfu/fm/3f/qrR+FaebJjVzXvJTdOtqoE7FLWmFTGXdm2TbdtC6tsfjzYg8pcWuFrIAXVy5foncejl1ARvcOnmo5850FlKo8CEIi820FSmYSyrsVwyH468Cov9YSRT/DxBNoTcEaYRyXO5ZaMMzlVHjmHkxdHE0ot44e3a0wodsjNs0KaHaWKqIyyCfn8OcUlXgevU7kW0QtygOaaCUBqXikLgHWOOIAx8dwoQ5CvOIXgVbqHZzhfLHvOU/RZDC7R33qGaCsqQpy9iBGiQR+lgv2E/yFXGSs0gQIT6SPus8AoMvosk7ITxsec6ZHxMD/RkpemPWzP2Trw8Dj/KJ8ieENmQE8Ytyk9gGNFxn6ilpDD4CbozNdRPKwmQyNRBw5V1galQc/mfVFZvQD0UIogZzydaSsbUh0TiUZzfWv2jXXm/fE8QrvIalcwguMJgN28LtJUU8EHv+o3WIwAKD2fOukRB3GWwcZRcWG8nB/x/IifI57WM4VPwTsRT3FWtGeAdz0bowtnAoMB7+Nc81ulvVDiwKHMRc9SVsk/u5c9QdE/84BcGtv5YetSj18G37S+F34n5yJ8TbhAZZnVc4MyRjHjDJoFb8jpdXV9ezYUMA/4q9ZG9zD+ptwFpzaxeaSPSG+RfuG1OG44I9p73RMV4+Z5jTTgTpkceIBhQe8Bt6ETxDGxdy4fspGF97L/zJ0569kERuhajHfQHrIEXqW/nd4PF0cC54r5+birpLwTbY5OQlDgLhv/1FORJsky+u+zw7E+rr203rWVNj2qz1PbrvoDGw4UxGF29/orLwddKNhH2aGt0raSy52OTa6vbPfVS5vdXHsmiynLXZhQDiop/MrMbImPpNIuwmZyKnRUymwvLFhZ55DoW44xL4HmTDRVOpAh3HGYZPQ4ORuOcgQPetYdjqwz7Fuxu5QKYq3hM47fFgvvE6I+UyfpeM9Lq+dLL7e3lwOqTj2JvGfUYe9ZOM6H62QErteKNE59DPSdHE8XWVR5QBE6j58tz5RJGQj6UZCPAtmUqdUaT6wa9u00GppNRu6MQBeq9pVH1x6VtbOc2+LTe1s+3dvpeWnPz4/+jsm4b2MFDskhKSPDsbbDem77zd4xr/cykkPHS551bDqb2XAytaIlPN31Ms9e/m3Qsdao4+X2Hnct7zk1uFEp5o5tHGMq4Cb16hvIWWUnD/xS5pbvlSwScgxqc1oKPil9fYvDzrOdlPk0//DJDst1cu71Sne0De6uPfPedUFlmx2Otvz4zuYf3nm2k8rttbZb66j/0SnjrlYu/1qU3odK/b4G44n3mJVRPp3zwrq6p5IzceUBU8f10jFmaV0voSfHk3QLpxGV7JaeI31DThdVIVAArrLdZIhWvJMcnCrNXqTKCyp56X15s9MHPrrerVMFgrLreuOp03Mn4/jFrY1vVF7vzopu18ph36scnJQxoxKTp4TFO4Pk9NfZ1DMHBE+pAm6rZWsFsIVgKjAGcl3vhNc1+avzThySn3E8RXkjR690gPNZqORcPnrliPVybvNPD66fbNfrXKJ16Zl273ePnlW5lRO2Sj2HnKadDxz9M2wxYEqwKAZSnS99pvGvVJ47ZwWk/i0p8NN11dDLCPlLudLI0yMWRMaA0eENUc+O+Ilzi0wSvgV3kBWBnuHyOZfVx3YRn693KPCWuekaZAZYElmJDUH3I2ddHjnnvQRaR8eT92s+Jv0butDz4t/gD+QX49N6aU0wjOrziFXBOmBKdJqIhcDgzA99R+PXfITTkHnsF+NzbJUr/UR5GrGY89XQT49nMFbGgl0JnYNAN40LDI3sZI7g/abMAM/rez03ZsSxhuBV5htpBlnA8xljPJtNGjkLi2yHRKfB1sPaQz+RnvTcGLgW8Q+0H/de/454MlZ8aOJgH7MlvVo/zQBBvUvnnPPGGvNesLH+jkFVYDX0T/Uu5jwIz1zmmcqOqmKE5O9iufCWIdgc/Yyq/H+jBzFnwfW7bGPQZ+gFcZyH3cHICnG9S5V2cgCPHE8bZRuHcxt5ha+jI5pLz0z29oIRLr1gI22xB+hwkaZ+87y8NmB75ym59CUBY5S+pAQgThvHH7lHfLSrc350TsGprD97EscKvTWdF+wrjiQc7NF5D6/nPDh+yK1dOP/wWvgJ9ANPj7yaa1k/sHviV8lnEHs6qSSzY8kcRJxkXsJ8rL3Oj/QI2Uj1bxyd4u3qoRQTDDQmnOk4KKO8Yf2QEbpXa8zZifxHY5bjiXlH/ob9QGukZ8ED2Bf9ZlyRXuL6+pnNCRGsF/dzFqhmwjPOfP/F3Zdeag/jEV46Nj0yNjYF5seCRybIi5mswFRkHDBI7mFhADcINd6h8cTDA5E60Qtw5T5QEDjXIqjl4U7G6ktjbWdoObJFwgtBjLCCwOPh1nubAAwiiAIjMp0oBDn4ADonit3OmRwHjgOh7xifCCoyjSYR6X6YEXsIY/Sx5FRuohb1bLyaug4DAMwP4owHmX+zj6yt3geIi4AEY57XDt2n8i4IUZRvaEfAS4dSf6Mcs8d6Ns4qGFfMuvI96aToB70T77gECcqyoiibjk32kf2LDIg1vDBGMZzU/NHnfxJMu2TA9AYj63S6bkgYdAc2Gk3s9vrGbm9f+N5OpjOvF6u/FUXp4Lin8iyplJ0cC76nZTIc6H85oFgLvTcKNK19dETpe4wYnK3ISDHMMK94FqETaApmpM/FJL05aifVYY0N/jRG0RDnT+9tOp7YD/UnUkRfUgpKV2AV6aomss8Pj/bpx7/YD9/9xRbzTzZUo/R6n0qmnHJjOvUFkvjVGomaZShomSt1cmzc7CpXVL10XI7QVU3dbj9lNZXbvYNnb2Sr6GkpkBKWXt3hYH1lrAz6/rea2p4+za17EBhS8+m29xVSaRNX3HKDaQFyzUfrtW6l8ykE6wJRUbgOqBzR2rDsp3cXpXX7iqTt2aGqXWHQ9e3ZrTt8dsr2mk2t+/LGyhfXHuFbKgtOe6EozfXGqp9/tePffrDTm/e2evhku8MumVIkOAY9K8Zqhty3jTKtlJnVTbXgVe5l+7y01fNTapBcHXIWUmXHquURp9v2yQ4qU1en/gMq7SHn2mTQten0yoajqRW9oQ1uX9j1t/9i49evrRj0baee3IN+KieSHSHdouNOQ4ESRXg6YM/pxyq9qPIjcjAu5wuztx9s/sPf7fG//mybD+/tqLymrlxlqWTToae+AYUdpQTVJ9u2CtuWhc2tdmfZstPxxt+PMqYoM6w/SMY6r2+bMkoBUvBwzrsDpE6K90Pe/DdeekqZHBcQm/4GqNVSqHMpDe7VO/V9kl0pWjTyJ/ibgyb1IQtRoygJ8FyABe9DHkeZy/jgwTzfP08Br78xfsMDHCRhGAu1waN8V5abHE++h55hclkLnZGdgHUoRwtGgLc0gTRKnMaAwhGBYQJuFwVahnuM0+Jzep7+PiuVTcNcKGvHGkX5FfED+x7lfASeyJymXNXzLnueIn15xm+/U8BzyhBjD5BVyHcpQtwf9w2cABZhT6Bh5HTcq0g7yGgAsN5L4AnygnGdgaeXiJWRIck7FHzkCTKbubJP0CTGF2Slzyv3CWC9JAswCHnj68xL45liHjhVeW98D8pN0UpnsYm7+AyjVFSGNBYUJc09Ono1juioxMnG/dAn+8LZbWJA9lv0G8fWpDllajRlcnyW3qN14IxL9uqHMTK/yNOiEiCjacSPkc/pOVLs+YnjaPIXvgPbweM67WQ4EI5U0EV6d3JkekBTiIInqlzXk+l0xuk5CjXSs8uT/uBsWORMRExE1t8/W/+oDzAn9kbPIwoRfgWfRycQrgGDwrs4G9p7sHs8lxHPa34xuAy6wZnI3+dNaPBq1pl1hxYwAEXsimMejKjf6D2cYeiFPVDGRlO/AB9rnqJPPZeMnGgkdb6fqzbI0RQdT3JEOZ+p9zYoWjY7teym6Nh1q2MjZdX01eOkZ8PRzGazK9dTJN+VbaQ+juVk7P1mNq9uvPyXy1BvvKQQ/8qdT8KEm4N68yjdRLgy8dtCOo7wWNGycq3gs+T4cQznC52cVvr3cXfyoCQFI5nKXo6G1s7/q3Sveo2ydp9bp+N6671GldOtDKHDYmW22NjxaW7bx7m1VcLMiTP3DNkfrFI56ZxxZSofrFJi6p+33rijAjmuWCm5p1xm5Ow+euQJr+rzjjtnSse23fHEyyCrX2hrOnInjDLQ/bxkx1O1Xttu+Wybp3vbLJ5sf//kZVllTJmORzbU2qtSgIKv1JNo/miH9d4DkepjclLKaSSn3Oz2xlqDmZdf7owmVoxSubdjp2WV+HL7ZOvNySa3t9ZXL+Uy9Tlqt0vHhsrC2apHnvr+KVsoZ/rIGKhMWK2RdCbnCSofWcihuLX52w/29O6dl1JUnyU5norJyAa3Vza6u/Esb/WbWy9Xtnu6t4c3v3h/p9Pzo5XqAZEdROqvY9Iv9H4Fo7VT36WBnI7KnpfcVo8OGZEEtE+V1futHfdbO+y27pQddaaO75XRr5J7Gquw77nPkymjqUiVX4R75YCUA8bLd7etk0s5u/FI2UHKjcrG1qJd2n678Wu7vUHKausPrDUYeE+nsfp69e6s7Het6HftpFJI0q8U+KKjoiBMVVPI5d70uTII0BNdtnnphuSE8vOTZTb80HsAZUz1G9yc+45Iz4kyJeI/p5Xc961WNFumee/3lcvJbR+f3OG6WcxtPV94/9ndYWub7db7J3/Yz103k14iJ5NoZaiMWekbKhO+T+Vd0WGj7qvPxSc3m1TOSGNbLJ/9rCV5kbLRMGyeMW4o3Rv5MuuGPG/i9rgOUSeAn4IdIp457FMQAmNlHvobA3pzTX8jK3KPJ80TWab9xuYB30bOslZnG4g4b9ZffJ9Djyev2JHLS2ltIi6PeIB/R+yrMUejJu8Ft0bsSDAFdjnWSb8xsOo+AqfYLz0j8ub4TI0F2yHYoIntNV8ca+xl1KXA/xGfR12AMUX9Iu57PC/giohho14AZmY+cV7sdxMb6e+IPxk7tNN8ht7BPqJ/QYvMhTVlT6FH7gU7NXHkP8MvktPcE69hT9A94th/i1/bZ3sXn8fzo/GBt3gPwTqyWaUeVIl2Xe/I+m4KLCo8GIM+VeILejbBGj5Hy/flMtmMgfHK8RR1DcaCfUiwQEEMnAVhFVpReJ8/MkdzVloaVwoW9TNbk48YnMPBucK7waSO2YS789nQv2NiBfgPW58HzeQgVeiFcyb7JUHuWlsC+Hm+n82sP5zxfn6v27ayfTjZ/pJzEQyN/kupcugrnjXWABqPugf8kr3m7Dd1KWgF/g+NwP/0fs4e9BnPIvajZENKtCyaQH9UxQDGTHWv1Dsw6c+cRa0jDkfnO9kmLryKfNZn+g4dT39HW33ke/pc+yPsxp5Cc5F+5F9Bl+Hs/zcZEPrHap5aQ9GMfrCpY5vgXehiChBvyrcoayKP/o38vLl+dUJgRKanAWhT8P7Gh0VGDuFDXDBrNlhAioXkUHJonUiy06BpsImCCgWPSfBOPJ9squ7BGA6joYeGNjQ6IGDaGkNcTBaYA0KEHwT0G6YQ6ueeGUX2fsbDon8D3nAo4AGNGT1RwEBETcMTSomuZc24Ns6F/XBwnZkG644yrrkxT9aWAx0VVBhR0/ATHXbcp/HimNAz5HhiL/WbAwvhSuHUZzDcyLghfAkCHGd4gWFqoi+Uc5R8jBopgilFHHPootCCwUTlnf3hkKgxcLpO+ZW5PrwLixSJMZpc+Xxn02u7u7mxF3ev7ItXX9hkMktR+qofnw0zOJT0mcYqpqGIL5iUPsf5VGSaESg8C83Q8BIjnzzOEpzMGTqFjptABgbcnDP3af56H+WacguNswBifJoT/+teyi5R7glBpP5EbiSTv0fRmjIGqMq3FMPF0j785U/2l7/+l80fP1i/VOWzg8d4yKiwUyNhZVtImClKuFV66T+xRAm8TrttM5U49LJxSWB7PXm9R4KvLMwWK6+t3lE2Un+QohIVkV1XtlGvo1aRFbjSdo9z2717sGK5Tt4tKZRSdtUH45SiZs/MWzQhp2dH5fa8Yptn1yn7Rv97I9xuz3r9K1die/2+192Xwi4FVQ6ZUv1hxrPUb0qscNCxzvWVZxKd+j3PIhp3u7Zczq1UZOcvb+z4l++t/vWdrT5+sKP6Z6m0o5rnDvtWjfrWVVNpKZeWMkWtPth6/myLD/e2UMmR7dqOMoK0zI5FZYftyRsJHxW92zaPLDzujtY+FV5qb3J7Y9PZtU2vbqw/ndng9s5GL19Zazb1aNz+OEVsXPhbEljOb1Xv342Qybki5fOg6MPi5NGoah7eenq2wz/e2OrP39nil59st19ZXSobKymKh1HPatXrVzbjqWXbltm6LcdTZav6YKfpzObrjd3Pn2wjp1YuPekl872Z+AWIoTREBaTsJv4Dn4UvAbhVgiXKNPgcAEGObZQKQCmOmMR/kkPZeWHObIrKgowXAAr4EYZ5fY7jSe+I/DbOISo47MPZSFYnhznnnneceWIG4lFhjwY2RVwJuMMfcDwlPpoixuGZjCOCc8bJ2msfcSRh0I28qCnX3ICSHVHQGcBX71E0WVRaorKlz3FQReD5OSUzfo+8QqmJylcETwlwXmpcQxtgC/2WEY01j/LzjLmy3R+5HpUAeDFyM4JozYsI2bg+3IPCQNSajyWXZImOQsbmwFqZjl1l6CUZwHsjsARks5+sr5/VHCkXlXMZL2Q407j8LKo8kUoWeZZo4fxcnyPPdC/vJuKKeaOkxshI9XiK9B9pHZwKPYLRIpYdj8fn8YDT2BuUmohJwFg8A+wB3ULvYDkpJpG+I/04XYWyDdGAgQLFWMBNjFFjwlAT8QG0Cx84897gPMd54YqQAiVCOVLmwXtRfDgzqkKgOEyMRf1uCsgSBlH/wvTeFJij5wufoLzoOrAk+CTifL8+K1+UeZgvV79ZvyY+Y3zQIQov64WOAE+NWPBz5xvZdVm/S6kfjZ0zxHpEnIWcgF5Q4PSb4CpoUp/FoC1oFLrhN/TMHkWsG/kY55Jxcz+6AVha+xrPszBt5PfwuvN766SIQtfQP/vYHygwQSErCZP5ONR7JRszh63aBp7x1LbbVteuyq71rXDH03Q6tlZn6DqmZ3R0+laMRlaPBta+ntnVy5fWenn7G/krM4yffynsna5nMLQUBCTHhcooH1LgjDKBhF9aKosmW77wmfpAuqFVOSjJua6SfSrnpqwKOb3UK6etDO5BckR0usPPZkSzX2XdsvVhYwfR+WHrGUWd9cGKxcb2TwvbPX7y8Th9ClIqc8iDAFJp8mGnb/vDzsvZeRWK3SbhzZYM4sqGSaVEpec4X81VHsBH7X3CVgp4avWH3kOpHg/dEdO7mlrdTg4UL3+53XmG1mb+aPvFkx02S9vfP7th3tpm42HfnTJdBWNpPaqjbe/vUy/TVgoAUtBWV+XoJiO7efnSiusX1ur1rRyOzeQkVtBPWxi7tro4Wa/Vs54cUmqCrvgsPb9bep8l9R/YKDhH694Tn6y8HKDKc9f7owcl0IPleDr62EqVj73/ZKv3H812Bztuj57hX4971ru9tvHdrfUHI9tuNrZU2cPN2u5//Tk7nh7cESjHkH4cR0g+q59Xr+N43+enwL9cZssdcFVaCzkW60pBOMfkaBTNnzpeSkk6hkruiS5UYs97s253VmsdpA9I95XJSjqEcFPWIUWJLpdEnbkMpGhRfztvbHfccNkbDq3VT1lsXppbTqiujE937vi0bulZT3I86Xkav3Rr0Y14M+eaDB709JOKCeTAGd3hODOvj85ZKZ0pBA/oOfCPxO8u/VOivIX/KFPNbQnZAO09adUba7s1lYFdvr+3w27nVR1kJFOfDJXvfF7Pbb5a2uK0c+fHRqXAVa5SZzIbPHVOOBdgaMbKfPX5arU8O863uxRQmXi5SoemqjK6HuMoPJ7AF2QCeAi8hV2KdzH/iM3hE+Cspj4u+wyynueAj7BlNWUSc/R9y2XgeT6Y12kgZwYhY5EX2HacfqUvBceTrykZHuLjysyLem/OmALLovs0MSo4IuJq/Ru5DN6N8hkdJ97rYwQ75t6nrktmx5JXDcjB2eDOOD/Wtrk3rLWX4c80zVh/s76hD3jUneKZgB4iFmCuYFewXcSUPI+z0qQV/Y3O2MQHkcYi5gVrshZNuxdrC02AzZg79+Pwi59HbMlzeXcTt5zxAlnGIbiTd+ga7V/EZhG/sHc4T6EDzidYEGM5dAovkCMpBeMkWe/PzqXiE40oKzaVa45BjdBhwjqpNCfrxryiPhv1ifi9Y7Xjye08OIB0nuiHLj4/HAzODma9F90MfUiOp0h3rEnEp+wBugFVL7A7sFeaA+Pmfjny9cOa6nMcPNobZTvBN8CSzFdjVdAA+/C5fYy4Vc8G42MTpdQ9Y0c/ijw3nsvI5/Rs7os6TBwf/AnaiDqwxs37WQ/ohHVCb077kR3drRTo6Gc642d6yHkRAAAgAElEQVR/f5GqOwjf6Hv08yZ2BvdLLiv4GnplrNhF9Ez9mzYmlIEULWl8ws1ko51leMhOdVmQKxJEfs0cdY/2IWZW4QgkK4u9Pet/QUdzP0IIuo52NGxV8EbWF75ZDAezE8xfX+KUoGePsjV4IJOLjI4HQZRs8JnhWioHxgZycLSRLuyzoQGljnc4GMuAQESIUSOOVZNjcxFEzIHD1Okmj7mepXujd1HPjKnUMNYIMLS5UbCxgRB6FFoIPIQac2gaelDAtcZ4FhH2kckgrCJgYF0T6EuGNYQ4SiEMTHNVRI3GT5QzB1XXILSj0QfGg3EP8BWFRQRCKP4RUBB56QbG4relmOK6+XMEjjPDBSjpGhwJHDKNm32k1qgfuiJlbfF+nJxk4CgbKQpjQDO/m0o3wo3nwWzkeFIpIu/lJOW5N0h9NkYz7+X05Zdf2+sXrzxt9+bq1qN/vaG0FEVFmvVVPi9lMilDREJP4z+sUsSzf66Mp0Hf98oVTBmM8zmIDkLG5r9PJ6+RDx3DTKDTJmhFgDLv6DxCMGmdzwy5SgZvvR8PvPZX98VIChxP2nNlcnEe1RTYa6Cr/In0VpVwk0Nnt7fFw5O9/fOf7Pvv/myLx4+KebVqv7K+1kJpyKutDRT1KeW6qmyo0m9yOMnZ6D21WtZ3o0NSyDFwyiGEg+z48ZM7erzsnhwyAiHuEDFX2OSbGt7MrDfo2vF5ZcdPj2arnUfRyiHjMSnKcKhSiT2tr4wMUq69zGORGgkru0ZM+FDJkdNONdeHAztdvU57Op3a8ObKysnQNmoyXJy87J4qwgxGQy/HoRrwXval1z8/X82eZVxpb7Z2+PkX2/znn63+5a1VT0/WbhW2Gl9Zezp0Y0MlJ9DVlQ1ncoYOrHUqrHr+ZE+fPtr9L2+9sbQMG8eiTiVqWrUd13VyPKkOsRxPHk2sXlxtL8sxevmVjSYTG19de+Tq6MWdDW5v7DTouYNtMhifHU86ywIyUsIrlWBTJGkrleXqSEFSyb/NOmUknY728PBgreeVtT58sv3f/m6LH3+w+fyjN0RWFKl+dqPkHFfErpTqqmzbolXYc7WzhRSR2cTun+c236xSr4Bco1zlWdT0mlIV4msIUYCk8+5Oinp341ko2QqwIGM0AhvAS+rvdzHoIwtRYFMPk975bP4zxxNCGcBBdiGRWMg+hDlALAKyqLwwdp3B2LwYeYIM9u9z8+moOACUnFdUclwlI4h/XiSgnuaayiE2HU9NEKlr4edaO60LYB8Z6WMJkbXINEpBRcUr4hCduaj8MHfmgNyPsjECL94bgRE4ABnb5KFxzFobHAAYIniW88vsWDmvX3bKogzIOY5MR84DQAG/ZyUkg13+ZpyAO+iH8UGP4BHGBb6JctHP2CEBZzme+A6ZgLyMa6Hnao4R/P9mbyS7FLkug2EODJDjiQwj8WwVAgUb6reeBY5iPmAclHacE37OiuT4Zb+btMA9YKVolNB6SHbqefEd7ANzaRo2mpiBdY5n8Kw4ZcWEubH27J3OHzQbz2BUJhkz10HL4hOxHDPj5Tnp+pRZCx6OGB/HU3Ssgd85F/AK6JfPoc1eJyn04lWDQTJwqr+I1l3PVY8nsFg8g9BoxPhnnpv1EI17tUkZI3F/WRv4H1hVY/KM8VyeDgWUsaCo6je4Er4O7m7SD2saz1TE0IyBMwadcW7QpyjZp+uh33h2mnOKNO0GDHpM5mhYfc/ncW8iL9G7wNLgPr6HDukBG2VD5BOyQbNH8H3m7HJdDgUFWORyyK5UKwM991xt7dd23R3YdVGmMntl1wYqYdnr2nQ2tk5/kvH00HqTqbWmM7PriXVub7yn03AwPWcLY2SWwVh8xBV2OaFUyln8RUYURekfalPAlBwMxXKRSkkp614ZT4VwXMp+8nkULTeKH6vUn1L9fcrxwGzQc8dTJYdYMEw2ZW7XSg942Z5SCb1KPfW2B2svNrZ7mNv2/kPiL7uUOd9XDx0ZJXJ5vbKVAjuEuRR9rYx04V3P8i9l+MqGfdnMlJGT+0S4F0sZAV4KS+e75QFH5XRqx+HQTpOhda8mVrVT/wrpI5r/8/0nWzx8tONmYdVubaenleNj9cHodAvPRu8VLQ/uUmbZ9sN7L9Pc0ZkuSmsPh9a7vrLu1dRmr+5sPb3xTBvrDOykskNygChgpkyOM+nf6v9UiQ8qeEtrWRaejXNUmer2IJU7VsDWfmfb5cqOy1XKNPLeRwoZV6CYjIR76wl/qN/T/ZPtF2urT6X3BD2NBjZ4eWfD6ysPCFPGkxw/touOpycrNipdp6CZtA/V9uj7bL3SsbccmJ6lq7KNrdRLSFlphejMM9WUg3ZKlRPUH7QqPCNHmNcD3GRjUEm8o4KsdlZ75J6wb8p0kuPJM7uoilBKhsm4nzKgnB6pqCFHVLubstnkFBxNvIeVykAqwEoYeTyaeY9XzVk9tGTM1Fl2HuVCqO0VN5y/tJOBFewhPdpLRGa5ixxGVjtezfoz8gr7C/xEGnzkz2e5l3HObpNKSSXHk9eB8HOy2azcoLZ/XNhus7LVYulZZLrmYEebr1c2Xy5sWaVS6etcpUFYwvVlDzwsfS3BJsiqiEE0Xjl5pWtLDinQC7yvd+lcYLiGV4PnyBZtBhuAv+Dl0ZgLFgBjxuCZiA+4ThnR6Mr6HlmFTQT7UOTJ3Ov0e0q4GUeB7ovtMsCw8DDdEwO35HhSkOd5DjnrzeWPSmvm9b3sd1rvz/0d1yXarCIewTitebqdI+sSBDKwB8g3bA5xHuBO7afsLdExETEGtIhsZszIusT/L6irqWNorTRO8EKkqyivwRLNMepz59G5lBXnkvNHkEzEfch59jjisKi3gId4ZnO9mTP7zRnXdRG/RrtdtH3pujjuJh48028o+xplI+NToHHc/+b8oq4Ij4n4At4CPgOfgonBQIwH3KXf0JR0NF3nvKudnCw6I/v91svxO47JtmHdQ2BkOjOJQMBj0ADnhbPEe6EBcJaCeMWbFbCl3qbeNy/3SxevFk5yEZPtuDiLwIbHQwp8bfIYxsMeYU+PNlRKrCcn/6WqVMTH/eHgHNiD3sn5EO/RWmhMkWbZA41LATPRURLxdNx3xhtxJvwafMleRlsM5xn6jfvP85kP5x19Brtwk/7Yw8iPowzD9sD4Lr6JHLQlo2H+kc589o9YqjDQ6yWeDs53eZUxPLYdrZnv9SHJX85FfDd8PbYawMYAXyGIkP2J6+zyIZcjj/wa3sV+Q2v6HDrCR4E9HRmruXrgV06wUfQxY0ffivTKGkZe7P+W4+lzhMXDNTENJiqnHAIeFg8jyg7fSTCiHGtgOCVgCvLIcXggOP2ta2PGFcIU5sjE9Tvej/Kp+yWYZCjjAGKExBGEQQGgBQBA6GHoi4Ltc0aJ5sEDJGD0isqnnh2vh6FDvE3DAASmz6OCHZVABD7zgIH7WlnbU8v1TlIl9U6tBc4o9oK11fOYM3uN8GU8MFjS1iFMBJ3G64phMFQiJDksDviKVK8XwYBQhGB1LR58DjuAxWtmDvo+NwFL6AWhkzzEKbIUIMe6wcignbhmCAKtA40JyXiSEiEDy2x65UarTm9iX3zxhf3hD3+w6+mVK4pt1S2va1vMVzYcp4iGwTA1LNY8NWYpVF5e43nthjkEnwSBFAJ3kAokKD04H3bNg70GwCmzR0YfzinzjEaJCKhYX37zXpiHC5PcSFrPUNQhzse4TzieAOdEcTQznnZPz9nZIwaVjCVDOTmWa/vw7r3d//U7++mnv9ny6ZMdDkvbL59caR33B66It1XKq9W2kcrzKHL+UFt5rGzS7dloOPRSK25Y68j5lLJ8tM7jYYqk3X/4mCLctI6K6JPzq6vG0ckhudlvrD8bWlfCdbkxe15aW4YL9SwqzQ6bvdW7gxVVbVkN9XIh7pQq5Yw8JIOGQkat8HIxisBUdtNQEaff/JtHdHanYzekFKO+rerKtlZbbzSwYSs5JnQWFP3m5fhCaSWVyZOS1t7tbPvD323+H/9pp3+8sbbKIPZ7trx96fXtu69uzaapxv9oemVSaJbzlfVXD/b08YM9/PzWVo+PVqkflFXu+Nrb0erNyRtCHzqts+NJjjZFE497Q+u+/tbXZjibuONp9uqFjV7eebPout2y3iFl5TiAVPkUGRzFX7zfUtuKOhm/enJCqRyJznpPUTa13T8+WP3wbN37udU//GRP331nT5/e2b5IpRFdsZuOXHgq88hLJPZ6tipO9rDb2vywtXnL7Hm1PkdErtUnQRme6j9WlM4X4EXRMH8GimUyBKJ8Os3nLFh9RvNfZFPcm6TEpznxA3/XM1JN3+45a7jpeNKZUwQm0VZ6BooOsgO+G2US5znKWhQNZA8ARBE58FJkePy727sAB5QFeKG/x1LEGDyIqJ4E9lTGJDVkBhBGAA7YYeyAJvgIqfzwsjj2s6JcX2rKR2UDWfe8WJwd4Hofe8kc9E72VOPgXVEx470AwKhgRmUKwKbvwUTD4eAc/IIsgX60/6rhDAgFiCK/fD9y5DTzZc0AoHoX9AVtpEy61H8I+etyJfdvOCt97bbzcgBhVFxR5JJzNAUGqc9EWrdkWNAzoxLAOkblMTrdoLm4j+ohFB1PyjRNclUlZ3ve44l9AaAzXgIcwKLRCKBrHbeeLqXCmB/0zTroftYQucW+Iuvj+WYfdY/WBiwUaSauafPcQCeOQ+Qwzxl74E4wn+az3iT+1Nx/1pIzA77iLOmdlAZhP6D5eO7EZyNviHLeP5fMUsSwZHN2kjbnxrpzDdhe69/OPbaEQVRmWNf2+8OLs/1w8EAUN/plLMN4UHJixYLIf/V9b5BKSUeaY54RyzGmqKDDk/RM9hAsjt5AZnc0LsLPwNxxfXU/+3hWOLMSBiZmv1HeuF9rpB/tG+NEj4k0gxLJfRgfUdDhUxoHvJS1iIq9xu/Z5tmwDH9gHxzLl5eMUeiQ9dZ9CpgiuE9jxpF1XlPKzso4IqO5okCFlbKhRxk/r6ZXdqMSe4faZmXXpt2el9kbjQfWGU5dRxHtjG5urby+tuLm2sqX1wnX7JLhygMh9xvPLhHuEu6T80mOLC9P5uXIVOox9YCS08RN76uc8eTZKcrESo4njVVrtlNN4lySVs4IOR9ao6G1VD6407Z9JzmekDfwlvP5rFq2U5ZGcbKjsofVOFyZ+o8rWyuIaTG33W6TnCA5S1gBUyoFrGoK6+XadQzN0rOelnP/LeeHjF5y9vh5VmZt/r/OEdzucNvvUg+kum2lep/OZlaNB3ZSxtPNlW2OZuvt1te33+na/ft39vTxnVXbpTue2ktl5ehdiqxW36uD9VUmWRnn+6PtP364OJ7Krpfv693dWPdmZrPXr2z/6ksBajP1d1K/VJWZ816uKbNsV+w9YE84oisnihw+drDT6WhWHG2zz9kLu63tVivXC07C/Qo2O5kNxn0vm73ar70XVXmqrXuobf/waKv7B2t1Z7a1ylqzic2++sJ7SblzJ2eqrx8/eak99Xiqnx7ttFp6qe90xttW7yp3PJ26bS+57SX2ZAw6Vl5mfLneWUtOXvUUU8Sz+jApcEtl9+xkw07PA+vkdJKB0TGm9IzD0bOplFEk54/WWHKwVsCoVsCdaoW1lCnmrixl+ctJp0oapfcy0++qHNhe4+33bHx9Z/3JxE5emr3reqTkS6unjK2uB65pHMmhVNvD/b3d3r1047yXo8yl9YXPRb/iR5VK+WXHhdtcttvkOFTvCPUP0vnSmc7R8vA+nDdgBb8g/0R9U44tOVKT3np0utd5EC7frtZWrbbqgOVrvtkqG2llm+PWq1Ho9+Nibpvd1h1PVqbof+db7dL63Z47pcBK2GuisSvJslTW/unpyUuHwutlINQaI/sxyuv5BFViK0GvhgdiO4K3RmwYebru4zswB3xWn2v/kBNg/rO8zY3f4cfxN+sgPIVNKgao8ZkHH+dMXeQh83cMn8vYgy9S8a9saK9qX194HzgnPgfeiKzEgI4cx/nCPdiwNC76Z6JbQIfYJjB8Y6fSmoMZkHesKTIz4iRwMrYl9CVsKI4BcklNDObRtsneIofZt4gdwfbRMAuWA++jMyK/mR97w/VRtqDrRNqJchn5A/4Gs3zO+BvtnNiFWAONDcM21RH4Tmcd2yD4Kp7xiFk+p0P5OQgZT/Ea5qKMGWzCrI/eqzEIM8oeFvcNGtH90BZYxPV1OZdyUD60eTym0nO6VxWw0M8UwNLvpowrMLmey9pr/JPJ6JylE8+6/g0WguZ598VRcXL5LTm92++s3+t7kDFj8Szr7HTSPVp/2SzBw/p7vbr0aOVMgzs15uvr69SfarE4Vx7Q53qe1lV7D2ZlzXi/459D+p4zH3UneB32KZxQ6IWuJyvAJ5fa52xHnhDPPWcXZ7zG5nImOGjRd3UfejL6H++J9gJwfNTB0PUIKoyYmPlpDeC30HTUX9FReEbyPyRHcgwWFH6G7yqgJj0/8Xz4uOaofwv3i6ZTWfJOsg/lViaMEdmJLNP7sPvyzEijku3QInNC/jhPzv0Mmzo2+8JZQb5HvQSeqt/6HPtZ1B/cRh36crsdMGTIsqaMie/d8aQHaSH0IQ4eFguG3GSOTJIeQxF4REUNYR6FMUxHg9rsNr/JRMIAiCDTBiAotXH6PKbXopRF50lcZDE+GIYL2ux0cfAiBlcloyEb3vzNeFgH6n9GBwCCKM5R94lg4vrw7KgcY8CKa8acxFBUqiWOCQbBZutZHDp+o1yvN2tndggbABr3ch1RUDqwMOW4D5oDHnOcEHoXBIiwc2NSpiOIlpqqALAoIH0uKv2clVcOO4Srz4lg1XdEjeo9alSt7xXNFeePUs5vGBtrwLs0v5RhdEn1hSY4HImxnjxTSYb8w6Hyeup3dy/s9esvvfH1v/3r/+FzFoMaZiOVorcQSgI2GrvWUIY2B3G5L5VnRJ2SUq05q8my5sMaIsg8MyqnV4qmNHfGL8eTaFJ7CG2wz6wj9AON+bxyiiQOmMhkWDs9r1dcmhlzxvSu876ozEQGhH7u9gdnsPpfoMKViuqYUnK95NfJma1Ksbx9+6s9ff+T/frTj/br3/9q1fpZgYd+jxsPpKgt1h4VMur23fHUV0SmmuS229Zvd2ygJkOjnh36LWvNhl6ebtTr2tVw7A6jg3oIKQNLTSzVH8NL7bl1NYENRTsOul4L/TDfWP24tEGRo1BUi33SttbuaPVi444pRWG6waeobFcdbN2pbHYqrXNS4+STHVqll2sZfvnS2l/eWTW4tc505EpxeT2xtZpb1uYlpjwaqJMiEJUBpD1Rmm40fHrGwHpjx3cf7fT9L1Z99w/bvX1r28PaWoPS6unMWopyvZnZ6NtvrHdzkxTF/THVz//hF/v0/o03klbvg+1haytlr2ltlTG6WHgZlJOiW1TaRWfSnaND63UHNrx5YeOp6vj37faLL+z2i9defkOKcC0DRVa05Xi70FeKznXBq9r2ivYtk6HYpIjmBp9e6/39s1XLZ9u/e2fLP/3FTu8/+DXPtrd9v23t7shWnbZV04kV/ZFt1wfbLFe2lZLdru3DaW8fP33y7Cmn6zKVc3LaVWPlIimWZ2N35k+MVdG2UR5FAMM5iMoI/AOZsRJNZOfGWahmQ3IU6lGp0DO0NslwnoI6IvDl3wA/3hXHAe9lXoA0+AQOYfh25GnIQe/hNkgRT5or6xbBGXwTeYCyBLBljs11Q8ZEHAHwjHKK8TMGQP9ZJueMWNYEvgW/ct6cwU4E5OxJlAdRaeI5yLu4/hEk7XbJEKPro3Ea+UepMsav9da7iRRC/kVwiCwESHJvfK+uwajcBHIofLoe+UawAnKB3o3a40+fPrk8QlY6rsBxtdw47emZKARREaDfU8RIUd6iJOp75oEixr6AcSK45cwxl4sh61L6S2NErhHYQCNwPVMyV44nDBfxjGtOeiZ7F+nAFVAysEKmI5hN7yTgBezYVFjgA+d9DuU6I/hGZiKT43g0bjLqtSd6B+dLz9f8JLviGQUHUa6BvYNe4hrrM8kTrQvKWBybr327lTIsKDeS8YicTOqbqGyIVnEx+EVe5MaWIpVLcSdUpnvG63NXGVllPSnzWZH5cuqrp6DKQ7lxOime8ET4ycUwcumXF3nQWT9QxHbWEdJ8Ez8AkwqHgFdQ4ngO9+nviJGi0QysBB/UOpJNrfsI6sJ4Al/6HCZ1udzQNTgrTYyvv/UDTUceoM8xpsGTOH/xDKJYR3yNgUzP07WUUtHzUv9SH2GQianUG/uLo05/u0FNwSTbFBWrYA/1KRI9uRGl27PVfGk3ndLuypPdnMxuun27Gl1brzu1SthyNrDp3Z2XC7bR2CYv79zArt5ewraS4ToDz8uFVWRytFvJkC8ZL6dNKP+F/EBRLp7njnvkOGip1Kj3dVHtPRn6VRZQfUNbdjqkTG9hofZoYNWwYzsZPxRcJuensncGQ89GOagHZqvtmVUy3SpDQwbghLv2Zsut1U8rO65WNnxYu8Fb0dVFqXJqKhOovqUpk6k4tW2RS4GpLK8CvbbLhR1XWw92Ur8kaMkdbJ6AkxwH+lz9N93BIWef+lSpROBoYK3p0Nrjgc3uvrCtdNH90f+X4V3ljnebpR3lzHu891LWWhc5m1SNoCc8o+xm9Xp6v7LHx0dr9drWHacyb8OXL61/88KG0ys7fPXacaLoSUF3KvlXKiBHjrT9wXG6xq0Qi+Q4a3tGnECwsop65cmel8/29PRgh83G2oedlZuNneYp8+nQSpVKVLHA9ctTYeunue2eFq47Vf3CtspmG45t8uKlDWbXVhdda8sx0xvY/PGNPfz6sx0eH2z/6d42Tw++huJBMosqc6ZQ6T857VSWSbL+pEoTXqjZdut7dxrKCVcKrss5L8+aZ5+lzDCXP3I+5UbbzoOzY1NY2T8/KnukbSdlEwsXq7eoqmis9l6KUDrDQYZeVWNod6w+pf5xCkQT1hZdHrNzdTyeepabcPWpV3opPuSVAuwk5/W3MoaulEHIqc5nXt9xflVJQMZHjM4rZYRJt+r3bSt7QOZX0f4TsUy/6LmDSDjfdSlVo3Dno7La9rbdHV2OtI+Vqd/vdvXsGUiph/DKjnXb9tu1O5503+GUsp0eNkvbVjtbVit7mst5m3iMBwTm0rBam3PmYqiQE43PcqiKf+h/ZDH80w3W6hGXf5A5zstyP1GdM6LU4d30FRTvRFcHe2ptsfkg08Ee2Dfg67rn+ur2XMYensz1+lvOQfCa/ubf2MB0ppq6RcTKzhOyHMGAG2XscCD5isE02WPOtgsZRSWrt9vkiCuTI8L3t51LhuX3RwwLjtVneid2IY2LagfouMhqfQdmT7wkZSWjq8DvWKMoo9E12B/2E3yM3qTr2GOwdwyqgK7BfLqP0lPgNj072kegR+TO5+Q4djUwBOPxd38GW/EMvUs9eGKAeAxCY710lsCOcWw4HVi7qKOxZgRWxTUDI4A9wC3Qkf7W/oHNwQQ4OMBAYDrez/6AbRxbeYuC31Z9QF/H0YCuHucWn8W8OF/6GyclGDt9lpw4lLfW9VEnxfGFwwCew3jj3vNOXUtwq86qns/a6tlnvhUwKbSr6+T8hsbAmpwbnTkFbER+wFqh/+ud0bHI2YGGE09OP5yduNfMP9oWWO+IG+EZTSwp5z/zBXNHOiOphfdzrl1Ghux99CN9jj6gd0ZnU9RLOUu8M/JO+F/kEboOuo60o72Ljk+NHd0w8rGkX6US8aIfeAmBW85POklPkl2ryQN5P+uIDiqsrB/f68z30NH8XJeyryYnouvau0v1NkFgzmJct2hjVzle7MvY+9l/50t1de5ppr+xH5114H0M1Eg6nt6JLNW/5fzS/Og3BS25zpJlT+Spvv6j4dUJQaMboqLMpCLjiA/lIDYZfvwcp0ZkXpGwy24qlweRxQPNYuq3Fo3MFQSCxurGh9z4EEJe5+aR6qvipRcyUIGg9LwzM84RxzCX5m8MbBBaPKAwOuaGwGA8cV34DkMLvzEu4cgDNJ0jatCwQtRnPDiaU9wzDrAL+d3WRiodkdP8OAwwdl1L/yR9hxLM/ul7B7855TIyC40fBR5hztqwv/4cVbamHmZopIeg5uDy7AgaEQTQRKTTSAvMmb1jLbUGoj/mwL5DV26kyNl1uhYwAohyBqayIQL+njlQeq+bL7742n73u9/ZV19/a1eTO18fN0BlkCoDCwcNYOhe7ux4UjkH/YghPN8/nKMTbm5uPIIBRgjoIlpX45Ghg1J2eqeeGfeQPWYvMKpEYBgFUQQB7FNcv1F2XLrBKJ8j7RHRs4q0k1cdYSEmKWYuJiSDRH1MwFPiz+el8gZSvqrK3rx5Y7t37+39z/+wn777oy3v31nbUokNvUtj60sBVF141eyX40lOvKLlyrEiV3s2tLpbutNp8vrGI/+ksEvhPe0OVv3y3paqGS+wlBUXqZwOMhUJLGV52LPh7ZXttwdXaDut0hX41nBo/UHH6tXWqueVO4BUV14K314KfF1ZOe5YV32S1LxZmulo5JlB5atbO9yMbfL1H2x6d2Odm4kdVC5SMWZqaKtSLyc1bBy6Io7xVJlw2ncJMf0oWrVer61+98nq736yw9/+bpu3762qdtYedqxSU2f1W7qeWu+rL613fe3mCc1rr+bKf/yb3X94a+v5o0duyvG0FiCSEUANo2XAKFt2VL3bVmEHZXIpIlkRsv2hdcYzG01mXurj9tVru3n9yhsc+5kokoH9QkOpRryf12wQqlUfP0dc67ecTglspjTg03Jtj+/e2v7Nr7b74e9Wv/vg9fSXZWX7QWnD2a1tux1bqkn2cGhFXdrz46M9b1bWGnTsU7Vzx9PHjx9TdHcuxeGgXNHRwSEG/cazoGhagF0EeJwR+EJU7uBHPu+zse5SDiryep4DvwekaY/diV8TDX8IudoAACAASURBVJr4Dz8oa5yrCK7jmYUnAkg5wwAxQBgKHvIGxU/v472AOIAPYEnXAFB1H0p2VAwAzYyNeWKwiIoZc3EHbu7p0uRDyDhFS8efuEb+HEX/5v+Ze+SBgNUo06Jchq9xDzICmaJoWeiF9eEapw1lO+b3xzU/A+JQypA1ifTD+sTxgWNQ/OK84r2AV92rcq8yOEGv+kyyQjJGhk9kIHNhvZVlGYF2pIf0rkt9dOia/WDNmGs8I8hzMARGOc4Bc0KOaJ+gN86hG8MzfZIxk8pbJvkgA89muzxHfOlznFXQO+cC/IZciUqIvmPN4/nAqN9UaiIdIOdRKNgfxgj2aspc5qhn6Rxo/kQAovhCp3EuBP7EnkGsbVORS46VVBYBjMrZ5tkyLMnopzm68pNlkb7vykCamx7zDJ4D3Q56qYem7iXzGl7g41ZZKUWvZseT85K6coeWHE/HfcKdZFOxXhd9ITmTwEv6jVHQ9Ybck4XxRSUy8q3I8yNebzrm4XNREYzOH/AUTlqMi6xHk76hP853lDX6DBqHbvh95n85SIj7Iz93w2kuewGNxjMo2nLnUJbJnN84Bs1N9JeMHMnYXVWJ5yUZkSJDoRsyqFBMZdjwwJJc2suzGA6pz6tKjvWLto2K2m6Lk922WnbTG9hseGW9vjI3etZ5eWWz2zvrXs2sNRnZ4PrKBt73Mjn7NQ5hSTmeFCHshl5lT3sZ35ZjQHhE5NOMX70xhXvaygxReXdZVt35lAKQHBcKjVWZDhWQpBr9Q2XxdK07neT+Ser5JDdTy0sYe+86ZYooK1tBMHVynnrpPzme5mur1lsr3z14oJjOYaejjBZlWKlkW3JUHfdJideZcDhxOHq/m1q9X+qTrXNAksuc7Hiirr6vT7fn2V1y5KhE6qlbeiBWZza17nTkjgz1CaqV2aEMKxn8l3Pvo1QdNp5J7yW16qN1tb6qvqCgNJVgq442XZs7nopuy3qTkXVnU+tdXVtLuPD6yupvvzE1WPez7qUMSw/U0xid14qWvHdSdkDJCVOlnqkqz3h//8Gz8PebpdXC6fO57R8evI+TgqJG6reV73X9rNW243prtTKt5fzrKpuosNZ4ZCN3PN1a0R04LlCw4Prpg338+Sfb3n+04+OTVduVG3vlhNOaKwhOjietY0vR8uqZWnZTmUb1FH1+74Yf9XcSZpfD0M+Pp6Ql+nO5rkLSwbGMQ2TrPWQSLUuWioZUmvCkEntyfh7b/u5yPPTsp1NvYHWhjGPvRmb7ap+ynJR9J1rt99zZqDKAblDK/Fd9RDSuo6oLeLmfFImNsQmsoL8xyOn6rjIec/8wXSMa4VrXj7IDHH7UxHdtLzEu8kt9mHS5jJE6Z7vt1g7KPNP6qIqGHE9rldTbubPrcNjZ0UrbbzeuC+jZyiNb7ba23G/d8fR+/sGW6/XZYeG0lH88uE00EHo0IYfBb+Jf0kcJ3uRe5L/wN7wNPokBXdeCT5El4o+un+UgZuxDyOg4Fl1DRnqUD/Ap5//tFHgBj8WwBy1pLDib9F3k1+LFkt9xb+Dxl31KzmowO7hMe+/Yo0xlJ8+Y/5j4YOKfKeuNOUpvd30jO57cCZIz6aJ8Y+31DJx2yHWcIZI3BHGAi+H3jDfKL/YGrN3Up+LZi7rQmVgyjmzaL5Gf/0y/ivpGHAP0IzqO8hUszX3sbZTnUUbTTy2OM/5bNA5NxwAdcI7mKhoD9/M7GplZ3/hcPiObBbrhfjBoc12gI/RTHCDgsui00Xib9t+Ij5wGD4nWwODQOLiYMUd8BG3rN+PluYyvaZNMZy4FbChjJeJBnhP1X40jYq6Ie9k/sH/E19BuxMBcH52erDeYHTsuWBr7Zr83OgeefE4PYb3BhZH2fZ1ydjT01+QVjityIAvPiLwKfSmeb56h6zwwuuGMZS+cn3vG6SXQnbVCxsS/I35jXzmv6FPwL2gGm05zbXg+Y2O9sUNAvwSKsm/x+YwbGtRyOn1VKfPSsWPZOzuZsNkpsxfdGPnhWC/f4zgmBz5C/zqvyBhsQ65/qpR/rgriexX6NCsQQHSCzRxcH+lW8lJjjvJF/8ZnIJ6ODoIeSTCFr2mZkpGw9SMnWG+CA/Q3vIB91NgGo9HZPsi59XVVxhOHPh5kfakXEtEJw+dARmL9nOBjs2A8kXEg9PSM8XR8Zpw8W/cyeN6DgUL3arJEKnBtNGzhWPExh+g9BCKH3UFCaO4dF4ZNRIFhsyBgmI4fvmwkBzTgwGka97g3CgCEOgcQAY3BDMMbBw/moHdBMBA34Ie1jiCIuTGmOMbmoQV4MSb91npD0JozETccFsbl4DdHfvlzs3c4Krvsqa+h6mgH4yFMi3fpN44XADP7yGFm/J/bPwAO9/L77AVWnU1vNJhqJQMoYODr5coGw7E7CyaTmb364ku7vX1hX3/1rf3+3/5gs/HteR/UHJVMn/NeqxxGbgSnEnDO8HIWlNb0w5u3Z6OgnE5yPqVmywkMAow0PsrYUWJH+6T+OzpjAA0YHgwbp25T4Ec6Zp9ZB4CUPleD5gjEtR8RXMmjjuMJIKHxyVggB5x6CiXDRscVEs8gk8J1Otm7t29t8+atPXx8bz/95T/t4y8/mlU7j7qEpwxqnWGVADH/XCX3VKpP2U6ttgxeU2uN+tae9t15VCo6sjparzLbPC/Mfn1/ph/6Zyk6kfKNQzWX7nVs8PLGS8XtFEUoB9nVyLq3M1OtEpX/aC221tlWVmy2tlmorGMCe5WyGmvVre/YcTKw1tWV9W+urPXqxo53Yxt+8a3XZZcxo1IqbjtFMMiooCyuUS/1J3NQmUtQSRmmCeauWrmiXb3/ZMe//WT7v/xo+3cfvcRRZ9Sz7UANpWe2u5pY7/Vra1/NkiHwVHij5sX//V/28PGdbedPvo6H+mBbCUEpmSrFo5r1Zdt7PB30u52UcNG8R1IOpzadXZvWbnr3wq5f3HnGkzKg3PGUIzVSQ+SkfEsR5SzKxiJ6Uc8uOWbVWNgbbJ+SYto+bO39P/5u1YePZm/eWvXmvVUqo1ccbdtr2eTFK1uWLduqQXJ/7EaL1Wpji+3SVoedLU8Hu394cMeTA3CVeSHrUpG2+0t5V0BQVLyl48Mv4cv8jTyMfBsAyrWD/ugs2PmO6+EhUT5y1nQ+3djXumSOxvfA3wErcUyRz3Ee4alNxxD3IRsAEPAL/o6gBXARgRf8EYUbzBDXAz4ewSzjg7cAGPU5jqfm3Jifg8HjBbTyeeT3+1wbO655XO9oOIjPjbIM8BoVwgsGufQPaq67rpd8QGYjF7UmZOj0FYEemnNDE9BBE+jCv3mXnhkVTuStvoeOtV93d3fufIJmxd/kcJKc01gwGDtvyMZofS6joeSN3oOMB/Ppb5WqjWv7OQzzucATaAesFxUExuhGjFDaUusGpoFuvNxGPzUA1/cam/6t+flYWklus67IcN5BxB0KacRq0DmGFtaad8dn8jxkI+8E+IP94DHQFwoFf0dad/pZr1NppByl6byy1ztnKXGeiZqlwSzlF8Bb0JGfmYBHVdaoeS7jfrrhqk7GVKf54Eh1o2POhkR54byDL3qdFLygMSvyTeMFW+ozGV5lclUmjEfoC7+r4byKS8nRroj33IMVjBKVTGVswU90r9aHd7jS2MlBP1mBjvoJZwSFCL4BD9J7OFvROKDrCKgA+8ZnucKZDbjRUMIeNOk7YtmoN+nZEbd9jsdHfoHMgcbjmWVPmzgPWojfQyPspe4RT5ARVGuljB59pjVQxqee4d+HzDLG5QEoakIvOlFUqIKucl9QyfnrftdGp5NdF4Xddkqbdfo26k9sNL22wWhq3a9e2/j6xh0a7eHAOtOJdbp9d2JoPeTIcsPxRmXTU/kVYREZ2p0WsuE/0v9vdKRazqaTFcqokEE1Yy+VTfOzU6hfqAKjCh+3jPu7Qopxz7qDoVXd0lTabjCZeu9O6K0+1Nb3MvQHD0CS48nX+lDZaZ2y46v1zupfP9pyMTeVTO6pfLBiQOXUqYX5dnbYXZxgqgygYK1qs7Z6f3SnzdqN+bn81dnpccnYVACRnGapj5V5KbdWv2sDBSJNp7aV89BaVinD/STjwN7Wq6UHIqm3zkBO6aMcRHIBnKyr9ZADRX1ZVW5ua7ZcL9wA0ZuObfriRQpu6inA6sb2X3+VzoKwvbKTc08PuWhcDlfJKSMHNOeAUoh2qOx5O0/9k+YLOz482PbjB9uqB5Wyvg47dwDJweM9YnPWkzCkDDb+nRw4nqU2tP7dnY1uVQZ6Yqei45lh2w9v7fHDO6tU8vDx3g7rVeon5dlZUk5PnsnWHiirSBk1PZ/LSYFbym48bOyoMjvbvTvmVKbPZUl2NLa7aWI4ms7yMRvkn5bP3kdEziwP4lAfLvVwFZ9U9YTRjYlDFgoiVFZ/t28HOXNOSW90XiNHnjJ9hG17F3ktPUJOLMdwucyf85DMv7QvMai3aRTXtYPeMJUMz/zfnWH53yqjoyoVUV+PGMqxSl14gJccXttDDiAuWnbcbrxkpLLelFnnOsxua/vd5sxTVLKwbukM7RMNynhV1LY97m2xWXuQ3K8Pbzz4jpLBGOKdhynTLffdxZCoZyCDk4EvZa0QuAIPRSbKiIjhDtwY8S/BIPoOOQWv0X0aF4ZCriHIh7JZcc0ifvDntFIgF7INnM51nnmWe6LqO/C6xp/kX5KPToOf6QVzPF4Cf7EHxfmdamWBXMrHqmcJWMP7Y2dnt8sVglLq3HdO+59pBzwLfoXW9DcZHVoHPZsMZDJ1zhMI/wAzg3+auANegiyPspPv+IxnRfnPnmCrOuMfr8pyCXZr2iHj/Fwe5gCCKEuRjdATNkKu4V2OoUIpuogT4nk88/8cHM3+gUOoUsUeoFtGnNPUW6EvHBdNLBztkOkcpUAPMBP0Bm8AL4ARyJ4AfzexDX9z7qPMBuszhiZ9nHlsCJpkXGeDesZn+vziLG4nHSf3nec88HywNGcRXQPdQZ+De9ljvY+Ske6IzU4YrUfUW3RvpAv0+8tZS3wAnAm+l+OpybPOcjQHFEHfrCFY1vlKIyMxrjN2cPB21BvOjpHMm6CfuPYah8sgZEfI5geHwts4e4xV32OLjp81+Yjey3yaZzyeJzAx98MLm+NGj9H1UTdjDXgOGF7rcNERcj9iBU/n+1Uqlb2NjifOPkFrej70wVlyx1KdaIpziCMHPc+zxKscnCT8Gumrm/p3srbsZ7Rn0AOQgDkCUgiwlPOKuUP30RE1mU3PpR/j97qGtaGHb1wz5BMVaeAd52BOZTyx2GyKNkSf4Q2ME+PwRGUuMlgIE2aJIhiZua6H8SlyCGau3xgjdD2l6hC8MDFNVN8r20nGRgwGemaMhvSNFrBs1KCEeTgjKS8RvRxwxqbfsWwIChgCVH/DsBFQHDSAUFT8IoPjHTARbaIDr2xI0/OcaFvJE6of9kf/ZuP1mYhK79P/WrODorOU3q6/vQb45Rk48GBAEfQA2rxMRogsZl8AAXq/nkOKbRTiUcD5gWwlYzR0EdfDGfrhosQzx8hAifjRnJS9BWOh5E5kuk2mqjUELGJIgJZFU/qRMwjBor/ZtzNz2FfuzJDi8OrVF/bqi69tPJraN9/8zv7l9/9q3Xbqz6P3qOScfkt5hBl5OYZu12lVZf2c4fZSORhdu3qenx11ihiW8dCvzaVroH3RAg4dnCaay+z62mmeqGDOInsSwWYTkDFfPRugEIWP0/QhZbwxHvbxbODwUj2X5uxikqILGQu0Drt9cjxJSewoCylHeKuPk0pA3X//g21Xc3c8/eNvf7KWei6pZnkGZG1Fq9apUfRQDrxBz/umaK2UpmyDqU1fXNux27adZy/Wdt0fWfdwsvc//2rlu/fp8NSpJJDoRvyDUo3TVmmL08F6L2+tr3qpAvLDgdXXE+u/urNib3ba7q1Y7qy9OZgtVu7QkvPpoHJBjwvrVSrDMrDi5czq6cjv77y+s87Xd9a+fZGivotWysDRuVbZjlNh02GKBnAaVmRou/AoYUVBad3cOVptXFmuPj3Z8ftfbPnHv1j17pN1Vfpl1LNdb2CduxurrmfWfvXS2pNJjsRt2XG9sfl//NEdT5vnlPFUeT+Cwst2yPH0vN+4o+mkvmM9lfpoyyPgxh+dgfHszq5v75x2J9c3Nrm+csdTdzhwx5Mr/1JWlSItNeVUJTCdsxJWKkdTljbKdW09UriWI3tjq+XSJqejO55aD49mv76z5Y//cOV0VZ5s0y2sf/3C6tnQWrd3VnVU0z7xEzme3j/e23K38YwnReV6BKAMFFlxkIFTGVe9XI4JEOOZjlmp13o0QXHkV3zX/A1PluEe8N2Ug/obIPzPgJeab0dHPbyW68/MP4O6KEN0rWg6Ambdp3ciEzRXwA/ABICg9YqG/jPPyob8+O44t7heBEgw3qaihtISFRR4OMCT7/QM+C7nYqdG7VLQsgGcdyPvZJSIYwOkRozRxCTIjM8pA8ggMIlydtkfZHRUEFCc+Aw+DA3JsBHBbwTkKFjN+YHHuJasDGQYax75soz+KtUKwIPHSWbA24m+RKHz5syTK6ch8JbGyhx0n6Lo+WliOH2OUs38o5LAvjbnjxzie4wtAFvep3Eulwvn2RHU6jrxRs1H5wcnAPgFnKTrmAt73qQVcBj0FufBfM88OmQOaZ7gi4gvcWJF5YJrmTfrxv3s8+foXOPTM3kuNMCeRhwHqOdMJ/pKEdo4OHAuQidEjcNDxJ+530tw5SxMzh17w5iV0YySLZmMMgeOUi8TlcqlBJvGtN5uPEBAhmTV2Aej8Q4cmXqXZ7VtUjnIWHIGXKMeFegFzJ8xwiOissleQHuiD6KyoTF4GXSLIocuA25COUdxi/yS50fjyVnnCY7o+FmkC84RY4o8l7WH3qGrSK+MBX0i7hu8VN/hxNNnkmVJ77gYQuV4gidEJ5nWJGWctb0Ek58BKcXHJP+dlk9ms5bZ0Aq76/bsTllxpTL0RzZ78cpmNy+s/cVr66mEm5yvKp0lWa2KACcZuU728OGD66HqoyMDvJcUVS8elSCT8pujUNkT5naWn8XR8UZ5qFLWk3Qlz2CpvGfPsZTDyRxvyoh9rE+2UTCOSh4PhrYXnXZLx4YKslJJtq76GUl3ULkzZW7kvnUqsaLnKtO+VuaXHK0fHm2psuCbnSknyDOuHJccPeujdUjlgYWh9Cx3PMnZp3v3R88iOcuMHLGtTBR9pjXetGrHYKWK/uXIZWXuKNtpMB5ZdTV1J4v3Hs0R4tvtyjaLJ3c81RuV9DtaS7jcTjawlnWkt/kYKyvWyoA7COpZa9Cz26++tMnda6v7Axtf3Vj1zddu/Na6yFGh9VOwj35UOSDR6NHXiJ4WmtdxvfaAtUrOh+XKqo8f7fD2ne0+fbDTauFZYUWrssM69QP0Pky5TLbKyYkeNN9OS5lpPStEQ1dXnvWkTCwre7ZT6Zi37235/GjVZmmbp0fP9HL8UakU89BpWFi2MxqadfV7ZL2++jKm3grCpyrtrLKJba2RnHsqEb3fpjL93UTnKh2O096zQITrW4UtVk+uOypDSX2besOR9ZTR1yndKW+zl3ZQVUMFSw361vIyherZlYK3FPi3l5O0XXrVATKbRK+KVhaGx/ikMwG/UL8z8UtKPRFMAi8T30sVKNq5RF4KwJI8OMtK79uW9JMow+E3jpHEyOXU9EoOaQ20xpv50ssCqdqE/j6st34OTwr6O+48Q0q84yDCUhZgEsxWF7VtDnvPcJTD89Pik2c8IQMYn4/Baw1d7Dvgqaj7DgapR6Pr5zlaHAyg67SHZLeCPyIPQWdw3SI74HU/mDpiI3h2tF+AGbkHuxm8XhHz0WbU5Pfid/FdBBDpfsc/qvCRM0P12eewFvIJTBtxxlFZj+2UBedjPCQjp8sDldHK2XDoqL7GWT64PMwOVt7bxFfYpMAFlO0TPWKwRCaDs6IugexmH7C3QZMaNzKUNY30qeuYL1iKzzCcNr/X/WAmApSjbI+yhkzHOAbGps80T3QwMBxn0HGLslU/o9sxBzm2oCH0FegTWymf6x6eHfHD585vxB36d8Sr6GGsFzpcxMjgEQzmkeYZO3sWMTa6GDzGS50GZzG6AGNiPnH9ox7C+1PATJIJegb8ze2h2T7a6aSy0yo3G3VC7uFZ4hUaH3oF5wr5GrGYng0mh//ARwjOZw6cMdYK7BXf7zwp430/B7ntQ+RZrAX7GulB/+asue0hOJ4Yv8vm3KuUAL7m8+Mcm/iZ9Xf5qwzejGebOgLnKPKGM0bJzkx06+YZYH/ivc0zyD3wtSb/ZT/ZF2g87mPUHSJ/jLoAejP+aNm04Q/rVapupevxJTgObDhFo31A94rGxFs8yDz/wKcT700tWuQ48gpRGdupCgX2HX3OmefM8jfPUJC97sXxBIb3vVOGt6VADcanz6IDy7OZs/MRzBltNBqnkgw4Y+wbNHnIwaXQNe8pZtO7Ew/UzQ7EMijhwETBBdE1iS0e5PhvBAWfRaGgf682KWKY0hXJ2JEYh94fD6dvRKj92vRI6zlEi6Zo3cKzLjiIKLj/f44nDjQMBALW3wA4ogz07OjsItqFDY6KH2sWDSOMF+UCAjkrrKo3nQ2BkXEgrPVbBMwhB9jwPJRviDUqyxwYmCyHLTqeYEx6Dp59gImcC3FNAEXRQKYeJpovdIDwRcDIsMhcmoBBf4t5s9YybOh9eh61ac8G5JDSqc+Yp8ao5zN29gPPMhG9kenEg1UWCXx1Oj3713/5vb364hubza7t3//9f9o3335r6+XGnRgOqLLzUJFeKANiHBqrDIMy3juDyA4INyAeU7N1GIHKJVGjW2PCcO1Oqlw6SZ8hnK5vb889nmC8rCPABHqPAhRa1Jij4wmheKabXYoI055yjs6MllI6sXnpscr1u1OtfwfHYmaKIvW630fr5+wn9eV5+PsPVu829uOf/rd9/8f/bbZdeWaTlF79tJV1pV5O7U6qP9/p2ng6savbGxtOJ3bode3m9Uvbt82elgsvD/JyNLP+0ezN9z9Y/ebNuTTAdDy2Qa/vTrGnh0enI2VPzaudjV69SPXhtR79rtmLKxt99co63anJbSujhZxPJ9WfX+88Ene3Xtl4U9v2fuGRs8WL69wbwKz/6sYmv//GbDzOCl3bTmoqfaw846evCEgvpZLqt8qR5CXoZCCocjm//d6mxcF2y7VVqlH+4xub/z9/sd37j97boN0vba9G7i9f2On22srXr9zxJGGhUnu7xdKOf/vRPr57Y8v7j3ZQvVaVdpOBQA5D1QxXKraieuWg6Ckrq/Qo0rYMQO2OXd+9stsXr7zJ53A6s4F6kPX61lMDbkXKZceTYtgdJCiaqDY7Senf7uwxl2rQGRBdKzJT14lXrNdbe3U82P2bX+z06d5Wf/vBHv76nRuvqnHPdqOOFeOZTb/92orbW9u5oE1C+9P8yZ43C5s/P9svv/7qjif9uIEjO7p19lRKJAISQDRnq1SpllwiJQJDp71Qg5jz0gRIKi3DT5R7kZfFM8VzkLnRMY+whofreVq3qMjwLnimvkPWRV6InNZnKK7IFMag++Cp/1+grim7kS1RTsa5x/HG9YbHIscYTxOMxudLEebvpvxzpTb38/occAYIc3/ELlEZau4PQEvXK1MT/qzn6FoUE71f/EifQWOsNcaM7W59BubseeTDADHuZ8zIMF0bHU+6DseT+KqfqSzftJf6t8YgpV58Tr/BcRiL9Q5oRYEtEQ9FhSOtaYpcj/QfFQwU/7hm4AjmFp/ZxI8O2HP9c5RN3qfPZYwFfwFuo0IhwxFKQDyveobWAvzCeWkqvhiTNEb2NSr68WxD19AaeBS8gFzW5w7qcxYZWIR1iesBPelasCUYhUAf5C38QX9HZxTPgC7AWmnfQz+5XAoYJcWvVxnbHJjkhrnseHKcJaUlL0CRM6Ga++cWUimyZftcK1zXaOyeJdPv2UAG0LXKKaUAl2dlgCgLQoFdvWRYg1Y4G5HPopjrmRqzaBraX2+TvqL7Y/QfewCejmsX119rLlyl+znf8CmwZlTEOJeao76PPSDiGW7yzMi7Iq9EF4AHneVCfn48e035Ao03cTP04vuSS3joPSj5zEd/U4ra9yzLSjl84GnqkRLXELmo3473C/loEq2b+Io3q0/4W9hgJIehmd2WPXsxmtj1aGLD6dSmt3dekvh0c+00UirrUgEwbshMxu/6WNvHt28T/2q3bDAcpnKOMrCrH5KcvzkDhblqbqyL8xXlTikY5lhb+1BZS/rl9mh22FuhvjtdlTKp3Hng8qiQ86RKJXs7XQ9o6mpsg66Vw5F/lvhnx4OFVKpbWbfHKin4emYtnLVVNtPe2k9zWz0+23G1tmK781J8LUvlaXRPWSUHhbDKoTqksir7nWerywlF8KfTL6VeQkm3XWnW73SzcSI3XFe5vMHAuoO+VbOR4zk5LtRbdLPf2XY9t912aZWMH09PqRyeSrRJ37KW75fKEqr8XrFXVkMKzlSZ6KuXL+36q6+tGIy9N1H7299ZS+d81HcHUHVKY1CZupTZ7v6ElLVUH92hJqdTtd17UNvy+ZMdn+Z2fP/RTh8/WbGYW73TedypO6y1RVGe2aqsrVTSTVxJzhgFFrWPpWcLKXBK5faGd3c2VqnrXt92KgP06dEWT4+2Wc1tu3y2k4LFrGXSO5XZ5HxGpe9UMno0ttHVjY2vr63sqHeFWXv1nHiXqh4ooHC3sXq/d4yuctGHUk2KT05fwu7+o7mq7LbK5CibR0ml1ckxtfqXDa6uPeNpq7KKg5nTsnC3aMurCfT71jolW4ccQ+6gKs0dZMhbLamC1A5VCtz1jlWUHG6lAB7Xw0NZH+w46PLSieujSo5fAkM9syzbG5QxpgoV8BN9Do/DmNdSAl92iErWSG+rVlvbq2+Z6He9H7lDhAAAIABJREFUNPU8lk6snlzOYzVa6S+d0tZHOaBS2UvpULXW9HhM5dqXz/Zx/tEen5/PfDataQoWk9OF7ErwPHwLfq/AIX2GvIxyxefVSsEpZ8NeNvghA3S95kqgKv2dPKj5M6VS0ZuxU4GtkBfgqDOft5TFBP+Hl8PDwEfwcfFc5KG+E6/CQI4MjPKS8YMB4x76mGpFzOczJv1c9HAuXdi1zS71LHW5n+nbW+RlutIZjGsKPmAe4GzRouZOT0GtOdl4rFmU/XymdWZvGDtrCV5kTf+ZDgL+Yi10PZ/9hr9mXIWM07pG/JgOd3IIs6/qz/ff9jRkTGmM4BPWFfyhNdEZieOO+CoJsvQu/UT7JRgVGw9rwhqi03IO+Ds+n3WN6xH1ETD9ma+EgBnWQmvE+YrXN+kg8pCIgynbyL3MlXMM3bJmzd8Rs0XajlideQrL6Pnq64adVuuIjY0AMpzUPC/aTMH4fKe9vTi2Ej6Negq6itYLmzD76BhVpU6D/QFsD42p7PE/+9E12FaZb1OP8KzQHLgJ/2csGhuloiOfYr3iHkR6ilga3YFzzllgzOiZ/A3eZX7YLjhXrCtypsk343WRlnleXAf0SgIO0Mm4xmVIrtAA3cd10DPJaE38LFU/oUeY02ydyj36+zNOEs6Bf+t39BVgG0fnkf2guSbx7BxUaldtXPKPZL7u9XVTwEo+kxo3MiLqj3pW7FHInmKfEOlxpppz1ysVJBj5HrwgrcfFjgAvdptMDNLIAVKR9lyexIwnJiSCJNMHgoLweGF8UPNgwEj1OZ47DRiGw7OcGbXTxmH0k1KJF1n3SimkFEk8oHgNeYd+w7wYm1+jPjOhGSsCX9c7QRYX0BXHzWaISUg5g8Fx6FDy9TcRuRh5tHZ6d9ObC8ED2jQuDH8wPw6qrnXhvE3eU4ixeRB1v4Q5Bq8oJDR2jUXP9KjB/c4zoRib3s9hhOHzXhyBjEtjppmg3gXDhonpNwoq66W/xeTPTp58CDUHjAg6uBj2ODyaA8CN1MA4VkAhByyuzef+jSCAzvTuc5RrZsoIF5Tys+CqUi3u0XBs/+t//Z/25dffuuPpf/yPf7eXr75wQC0HikfH5YhflV8CVOF4koFQSqof/DIp5j7v/aWxtcalbCf9r3kgoLQWep7GTAouQHp6lSLWteYARM4ZexaBXTR0+DoGo2I8J2cwlxVyIiQiY3caEDPOHnMHvls5FHJpJ6WIVkc3TPjetpPjSc1my07by6Mtf/nZ6v3Wvv/Tf9gP//kfVuzW7mBSXwinZRmnyq4Ny651s0FDDqfrVy9scnNli9PJru5urO60badIlkNl01bXhoeTPSra8ecf/d1qdD0aDP0ZUoTWy2US+O3aM4BmX7623nBiq/3etuov8MWN3fz+d9YaTlzBU1NjKZxSMEspkvtdyshc1rZ7mCfl7GZiu1NyvPVvru36D994ZHdyviXHnZeMUBaQGgufTrYyRbSqGXHhWVDqBanIW5XdUzPDyeFg2/XKS/wd3ny05z99Zzv1QWqdkpFmOHHHU/Hy1h1P5XSajIX7o60fn6zz9oM7np4/vLOdaqnLuCHjtcrXiRbHIzsUJ2+kvZMCWPasrWbxWitFKF/f2qvXX1pvOPDyez3ReK9v/bEaaXaS0dIjHtW3Y29tldk51HZcLm23WNmyfbT1ZucOJzkMFUUspdMbTh8rmzw82+rh3lpPj7b464/2+NfvvRzfcdS1ajK043hk3Zd31nn1yorR1I7H2ubPC3tYz215lIFnY9//8IOfQedBCmXNcscdcEVydAEs4PHQuhxPUVBHORIdUcjBCG79Rd77Lf2vH56LTASYA4yQn/wt/ogAhwfDD3VtdJjDi/UuN+rmxqYxihAZidyFT8AbYjSXxoAhA8WA8ek3Mk//hi+iPAHqIr+M8jPyEgA3fPu89uohkwMGkHFxLf0zu9TahifxHOdz/yQTjPVvKjzMLwJk1iyuP++QstLEPshvl8Xqj5EDUgCqyDd/d+jxxPpEGQ7NMH9wB4q9H+UQgQc+iAASIxNyNwYpYKjAORJBoeOj3SUwhOwg9jhFaqbzFNc+0gh0pe/BO8hgjTHiCubW3EdoiesjmFZbeuQZewkGi7QTcY/GhzOKHgucW9aePdS1ZHfHJqzsS3xn/Az60nMw/MAj4l7G93I/4+bZKI/gnsgreFZUilHGMTo4tpMT4DPlPGT41HNxYGuOOIUcS8h420pGfKepnK3iY1V0qHrPNPp86T1V5rM6ndncav1cQljjEu0IxyhLZDIeewk2yTy9Q44nycW9IlEz1os6AXTkY/Kkq6Q7RBoTzTj+qBKGBS+y767Udzoui8F23M/ZgWeD1fQ3mAv+qu+az8eYoHeCheG3kf9HmXDGk6HJM7QBJot8rXk9vCPyLeg88pMmP+Xcsz7wJt2LQs41KctI/CyteeJBF/nIudb1GofobjgeuQLs6ya9oFCWRCrNM+oPrHesrFcXdtUZ2Ovptb24vfOeTkNlTo8H1rm69kCswWRs7X7XDsdsJN4fPWhwOX/2o6ZMj/Fk4vqSDNa0/kuG/d/2Z+X8JLmT+JcyjZLz6egOBNvurC0nUVsOVtfgU9WIVur5KNyucme7ftuGo5GX3OtPx14qTbYglU9zTJFpTxhY/WQkD4RfDtuUkdmar2w7n1v9vLSTsqBWaw/CKksVPq4940kl17xkk/47Vp7xfdzsvO/Ncr44GybP2QWBHx9alfW6Sd8U1hY+Un8lr6rQ7dhppvXqWlH2vZenImCXy7kt5g+22yzdSeDZX4eDdavahsJOWgvpxpWcKTJ8ygmXHHKD6xu7/fJrK8cT642mdrp5aaUycWZjs2EvOblUnlUBk7m/stOsApx0mI8Hq5StulzbcbO13bufbP/0bPv393Z6nltLho5q71hSe9tTz6NsmJPTydep0/ZgKe8TJ7uIAqfkhBj0rTeb2vjqyjP2tX/1/bNt1kvb7de2Xsw92l37vd8fbTgcW7tV2rFdWCG8O7uy4d0L649nyRklPL7b+NqIZqrFwrZPT3ZYLawth2u3tP+Xrzdhkiw7rvQ8lhd7REZm1tpV3SgCjeaQGo7Z6P+bNCYZTSOJxiEgkiBBotHo7lpzjX2PJzt+7xfh9ViYNCvLrIi33MWv+/F9VSpjTL299snpKFuDbBrNupdolLNF/aTkIGoNhta/Uj+zsQd6ueuifeFzMTkGlSilQNaWAhQbdlDgnoz9wiB6kHoaNXN/CJGsZHPuz6P3am1Oul6utNHpplLeyIyIFVzeS//2/mLJuRgdT4pWluOpis3gTa6TN5IeK71irX1drq0tB9XuYPPJ1B1+sk8oA0qlOL16iOSEelM1Gzbb7a1RKAiutI2y7HLrAwX2TSYP9vbmZ7t7eHDd141lwREuB7TOi8YBL43YMlVlWfr4I4+FjzkeqSXHgM4q+jJyGD7va5sr0cD7wEh6BvwTOq3ikyoG+AyLBPtHxKzYqfR89lTPxxHD9x4RH8qK4cRCDrq+lwNbowxhT5tuf0tvdqyWZUD6f9P5xUkuKdsvYAQ9T7QT6SNiP9aDsWgcOPDAhV+yWUTMFXEB6xN/I/viGMCn7A3Xx/mD1aryFJnNM9ABwW4uS7LTTd89TB5Phls+Z066Vvgh6kg8Hxml4ATGBc7h3T4nP/OpzB1OD/ZK94EBMWTzDM5EFbdH2o/4M2IkrsFuFnEM849rzPcRU8MjOC9/Dkfr/KIfOj/JAVvIdDBKPBtxTjj1Ig8A50WbaLLXJpsqPXrAwTiL2BPGrt/YLjHqwye4VrgajEkVprhuzmMCzfiZyRlNru/UU4AWZ5SzBuaUBhznzjwjdozfg4uhVwISOCeRR+naL9lQq3wInhr3EBqhx9OXzmZ8TpU/6zvRRuyRytw5Pye5H5IKoDvWH/rg+eyd/o+NlWsjX+aswtt5N7QM/tX30LCCIJ3vN8492aPjsOp4gsehc0c9Rvvrtu1Neia0SvUR/V/Xb3ZrKzLe1ty99yQZgioNLZtk1nVikBl7pc/oAaf7uZ4gR2Ec6JPxcvZ8H2SQ/EKPwEhP2CR4DjLK/TbZSc9ZYl+8xxOThLnptw4DDJNNjQwoen4jE+KgQZgIyGig4BpfyHZSGpm0DjFZT77walCVy77FZ+l6HD0qMaP3kbobGb8rAqGpF8QHUce0SwgjCgCNhWgNwAYbgcA4RTevkxGRteMdrEV1nXQtPbCI1oweWAc++xSxA8OJh1LjiY4ZDh3MO0blaA20ZyjU/J+91hgjwbnQC4ZJmCtgjJJ9uj+ubwQSrsAdUxYdh0KHQM/VOHx8Xs/683J8UTiyZhobRp4zUz6zO+6Ja+30lZ1MvCOWW9O4VIMy7vt/2KN903r9gUeW/83f/Ff75s0vrd8f2Ddfv7HL6ytnHEo11Br0svNHzihXOgVQWqkMie9zBiI6zAhbKX2sma6XsUbv0o9AGoYQPV/jjUYmXa/mbaRz6zkwTGgUx2OVbk7AK9eVrQo3DBjUII7AxAVm9rAr8lDIFQa+Wiyd0TkjrSVF14GxykxIKT2m0hnq8/Tx40dbqf76cmG//8e/d8eTev54j6dsUDruN9auNaxTU1Rnw+faHY/s4vkT641HNt+X7gSpd5JDVWVO2pudDY8N2z3Obfn43h1jiixQ5pTKeyync1fqvbeF4ieLwq5efWXNds8mq40tmw1rfPXELr99Y72Ly5BxqAgHhfilZsxOj/O91VWGT46HTio/uZ3Mreh1bPjyqSkiXGvRKtruRJDCm5pNp2jjY+Nox93ejRVSzBW92mrU3YgjY11tsbS1yhUqEvFxbvM//GS7u3tXmNzJkh1Px+uxO2eKy7HTQLne2eTuzpo/f7D7Tx9sen/jjjNFAKusx7ZRs6WMC52OK8AbK23dqFmp6Nl+33q53GO9P7SXL1952Rb1PJDTyevMDwZu0PBUeWVPHZWltZaXzYr11jZ3D7a8e7TDce2GlYb6kA26VlMd/V7Piq4yCc2O6sE1nVgxW9jh7Xtb/fzB++bM6gerXY1s0+/btte19stnVoyubL1Njr3Zbm2TzcJ2q6X98Kc/ecaT02BWxFyZlGEiK3bwMs6F1ki0JMGOwxzDO0EFKB3wHgRrlA/iX5w7XYfiB7DRb+RAlIF6lgvsMmU7ImMZXwRhgMgI7FFG4b8nRSaX/WR+gEveDSiIAB+jBPNiPG7MyhlFgC/dr7/5LioWrE/k38npei71qncwD40JmYoshQ/xfzmeoiKAXDoBnwzq+X+cS1z7PyeDWVvGHt+V1vZc6u80plB+Rvgi4qMI0h3n5MCWs6RKf/Es9idiC0Aje8Z6QVOMGZ6LYg+9ouCj4CA39Tycl+y/Aj94N/sEHkwZ5ckqETEb49dvXYtTBOU30nKUK1FhjM+DDvQZmBMZI8dTlDfxLKB0f+n86Lp4fqtYLGIqMucB5dBSpM+q/GQuKCbgykjH4LP/QBPBcMz1jBXsy14B6lljYYAT78g13vUZeAOaZ00Ufad3MEddKz6XjHIrNxzRn8R5TshsksrhPDrL97jvjh+s9L41rC38Q+8T7pCTQMbUi9HIjagK/NA1U2Um12u2Uu+UbPADj2jN4FHOsxspGp1zDd1qvj6XzjnIS9fp+6i3RJ7Ec6Azzh6OJ+0B0a6cKYwI4CFwGzIDoxBzh38wH3SmP3cOqHgQ+RYywB0bWXGryiLOTxVvV/dK13Ev55yoS9YZp5nq1aezlkqkJX0gOfzi/PQ8fSf6GY0vUm8kx/KlO55kTNL1o/7Amnuzi1bXnvbG9mRwaepjqqyZ7pOx99WR40qBKMIXMkorwt6V8c3OHU+HMq2ByojJ8eQBkQpMyv2O1CeJPUaH1P8xKinb6cT75WSVg0AlAlc7L/tVHuT8TKXl/UwnO6ob3KV7LQtzh5jGqj5CysoS7nE6rMlZkNZJGDjdn4wIynT1s7za2H62tNp0YTs5LR6n1iiPpoAXz6pa77w/jrJ5FITpdK1ycDLI1eo2fZycjOYYkaTMw39UKtiDBFV2TT2ilN3VzKWxi6bVR/3U40lG5WbhDrXlcmqPD7e2mE2ssZOza2u1zdZa+6N1S7O2sh5Fe/uEdTW/Xr/rvUBVDq5//dxaowvv03XoXFj7YmCN8cAOg04qM91OWdrKJCNCV04kuTXkADwuVrZQFtJ0bp2fv3fH3Op+YvvZ3DOvasqg0Q4rC1WOF9Gk6Er4SphOTot24ZlAjW1ppj5zKs8om4UyvVR+Ws42OVOmW9uXMu7sbLpI5ZhF54dDzS5GY99rBZ41R0MbvXxlg2fPrdbu2F79qsrSenKEiGbkwJjPbPMw8bLV5S5h/n0jBaMlp2Zaq03taPu6eUBX59iyjZwjjcLaF5eOz48qn9bpeKZWp95zh6DOgMpx+x6nPC/HrlslThWp1KD2Wmev3WqarlR2XKOeSk5y7r1MpcdDpWx5nanIi3T2qV7hMuuQjNsY8OgZ5P+X/lopcRyxncu+euqhJEmxU9DeZGKdetNax5pNbu9tPn2wrfRW9T1T9oeyG+UwkpP/uPfS3kVPPaxSZpdK7YlPie7vbz7Zh/v3NpHDT/2MpN/m/r9uCyqaziOQh8hKcEHKqlmfgipi4NYJRxx3p+opug/DHzgXjAUfjmsJ9nZ9lmbx+fxH20nEfqwf+yUewjPhXxH7gys0NmQQeMzHVCReHfcl4kvti/YSmQdfP2FMZREeUpab263q5wwWZb5qv8hKUICBy8McWOCYI/R4irYH+JPWBecANq6IfZl7lJsRq0X5FnGU73/WH5CF4M6TbhAC2uMasafR7hhxAusLtouyu4p1qqX2WAPGgCyPmJi/fe5BfzjJqRjoVUs4FjpgrswBugMDYnuMBnn2ItIF640ep+eDMTUOrQ0BjdAlcwdfgdWivRMco+dzDuP+VPmHsAJB7lyPjhjpPJ6hOB/WJdJRFWsxHwWGuN6sANsv9N2N8+OcgPOgnxNOyA4laBt6ZF3hCdGxAg8Bo7ut4CATTOd0RhkDuDBlDCfnAGOOz2GdI0Zj/j7Ws9/q9Iz4/Zf4RqST6n5xLzYP+O/nPOe8W/G8RLphDvBZ1jueE/hd3BfOE+eVfec+1oPnQ3ucS10PDsaWHcfI89G1P8fdSRfFZqO/va8l9htVjXU8mHQuMHPkJ7zrZEOh7222FxMgqHE7bZV7x9U8Q3GsJz19m1q8sBdRJ0Dv0Fxj4AE0dKbXkLGVM1tZd+Qt5wdbELYnZAqyFNqHFjXOdfaf6H3Ysp2nq9QefWQwvCHIq5sbmfMJ+IbmYxBBZBJu3M815mFg8RAv10tfOMrV4YHVs3RoyQjSGGGMse8Nz2byVeVDjD0SFgqrrtd8pSAwHoiTjeTQ6XeMhERhdSCVHRcQLIseNz4+JwoX3aPxy5CqHwgKAevG6XbvFOmge6sGQ4xKeg5ZMfo7RrhidHADeHYouqDyxs/JSMCBZf2iMUrPi1H10fihe8m4ogZ/jNCW4Q1jh+ZITy5PM1bd5dzjiTX1TCSljzezR1gG+azcbXdb/1wGfOiK71gzaJQ9JFUao4K+j47MegbtGOlOgCw7cQ7buo0vrzzyThlPv/7Lv3LH09evf2FPn7/wbJSTMTf3jZHirPGIBgTcOKgqC+VR1Y1zWZ12UPL1bs1NjlTdo7FT21rPE+1Sbk/z9t5OMujniCeYbQQq7Hf8DEOm02puLP4lwa21imA9gmBXgHLzcLKmtIZyGoienXE2Cy93oYhJgVVlOpV2SD0B6g37+OmDldNH286m9o9//9/t337z9+54Ur9eARI3kJR7zzZqlU2vd97t96x3dWn9Z1cegboS/ajMRqswb+632lprtbdLGRNWWysPs+T4VBTmsbTZw6M7nph387i3st2y8Vcvrej2bb7Z27rbttpX1zZ489oGUq4VzSq9XRGkXu4k0aTWYP+wtPJRdcxXXv5DGWxyRPlPr23lZp36ErTbXuddUZsTRQBmftYrdAJV0j41llYmleYux5icZF3Vgj/srN9uWXd7sPVP7+0wmXnUxUrj6AysfX1t+8uR93hS42cpI3I8Pd7e2vKff2+Tuxuv6a+yhTWlA+vsyfGkxr8yRou/yeih/latlhWqQ68xt7p27HXs5euv3UCkKFIZFVSipD8cplIl6tnUsGT0WC3kLbXmYm3rj7c2/3Rnu8db35+u+s8oorloWnPYt9ag5yr24e7R5ne3XpKmuHuw8ubRZtOpTesHK55f20oK+uXYduOBlZpru+elbR6Xc5sd1nb74b29fffOnb8uZHNpS+2N6sur1F7kZfobR7gcvKojX3U84bCPESQAas7yCZCpuXJWDET/8D6dO5zr0YAI6IRPdXtpfDwfYARw0TMBKQAAgAT8Isoe3S8eoe/kxNYciLqLAB/FBeUNWcT4AF5xLXRPlOcY6qvgD2VRY9A1EVegVOgegChrGgHMCUhmx0iU4chWPV88FV7P2jEXgCWgGPBW/c34o8w+Y5+kGMV9w8DhoE98JffVAiwyb8cV9c+NtlUgzv7E4J8Ill15CD0WooGDSD3AMfOEv2MYgf6hH9bWDS2d/ikbMCpEZ6yRQ5AzqItYSR95nep2KmeJDIV29BusENeccXKGogFBc4lK8eGY+jPoWuiIs6LPeD7BHWA15JZkPQ4xZHukH2iFaxiL9knylYhHjQusUX0ec4t8hn1zB3guRQsm4HzoPoxCrGGMCNZ9BBahxOAIIfiG+YN/OEvwOUXlgxHhT7qXEnMxatwVqJy+5HuorJecmY0yUlWolL2BM4Z9EmYX73G+2Crc8aR+HzieHqcT59PzxcLms9ln+By+xFopojA6SznTGFqUmcueMU9wi/6vEsfQE3NA6YL/UDKaNcVogx7DvoOrNR7NlXmjC2Fs4JxBD+gVPAdlkPFyXsFvkc9jEEL3gZagZfhU1QDD51GvgMcwT9EamF3rrezHpIulLAnhuHY7lQKBt+q3aEfXYXik5Ee71fLAGRkjdJ0cTy0r7KvL5/bq6rmN233PMhk8vbLh8yfWuhioM5E7Q5QFoR44XvFCUeDKlldWUic5heR46g8GSU+UoTyXeASLRRmgtYEfKLDL6+i5cJEzZe8l7+TwUSaLAlfEA9EPdpvUwNnndDBbd2upP+ega0cZWRXA1EsNv5WZYoXkt0rLyUGismRHD7byILHd2trbvZXKKpLj6fbRVne3nvWjLA85BxrKOJXjqpBRPfHL5XxmTell7Y73EtU+ebkWOYkV4JSdAX5G5MwpUraMHBzKHFG5Ng84U+CIjGzSS+qFKbFrtV3Zcjm35Wpm++3SbJtKA+J4Uj+u7tGspWfLkWvJsdAfqUdtxwOUap2eFcOxDcdPrD24stb4wmpXA9v322aDnrV66pF0tPVyY08ur7LB7GCH/dZ2i4VtJlNbeubQwuy3f+f7LPy8l24kjKq1zwazmeR7mco5em9Q6aziaY2azdcrd3KIHmrK3mk33QGnconNWupxPChVCnFr6/3SsZ7j973KEx+8ioVoZS2H6XhsT9+88TKC9c7Aanqf+q3azktWl3KKSa9Rz8Tpo80nj+7UaHVrXgFB/3A8re3glQ/keOqWPVPmUL3Ts+71tR0HI1tpv3o9aynAcLH1DDE59cQr9beiyAtFwkt/qpW+t6Uck0XCml4VQfSvxuRlyhxy3p0z3cAYcuaqbB02EnAkv/0Mb/aeHSf60n3C+TrvXmJI5zmXMUVOVbGUzroykzz4UdUkHh686kSxL+3x9saWi2kq0eY1fep+juU0XO12Nl3OrX1xYb2LvtV7bc942hxV4WFlnz58sHc//2TLzczUx5NywwRypnNQs9lkmnSrnD0fsU6yaaTIcf1NUBg2Dsd9lpxN+k73SlcD1yBLKacK39T3YEBwT7S5MFbsLtHYVzUIKvAHXg2PjwZEsCU4HN4LZpWuFwN+oqE0BTembIqI76MsTwGUCaO6PSFncmoOO5XF73WdJ7tsqzcSnm+mLA3HfirnmeVDlEXgH81FY6JaC/IGHo2+xHyQuawBgSTITrAANMz9EZdyrZ5Bphz4Kspa8Cn2E727KotPc889sJDdnAfOS1UHYp+1buhJ0Ayyyu1iucwx43cxRRBD6LnGuJi35hZ1Qz0r7XeqzqT/6zkRo0RMEGky4muwitY5yf90ttANou4AnsTGFNeO/Y/7yb3M0XXAWrKF6W+Cpzir+g1WRlfgN/QhXRf+FvEVfApcnN6Zghk6KpubaRL9VHOIGJoxgt+rgUaaqz4TztU1HmySeSjYjHlFu5nGqHc73lK2Si0FSul56Od6TgwOgjaYM8+AjrA/cvY/czTnnn3sA7+jzsvzWVv0GeiFz8GA4FS3f6lf5v/kB74F5oZu2Vv4A5g37hv2al0DDtb38HHoKep11THqvsj3oeO4ltwfeUx8H2NU2X3HCzmoyO/LjieXCaHUHmNzGs8OnfhOzU1ntNfp+upFmzn6rZfOL1L/d3QVAvL1/FX2G+hv6E/PihWwpg+Pn9lZcJSC47f7pIPq/5zzaI/yqkHBIQXtsY6c+RgQyNnXnGSro/ev5kuQX200vC4ZOAxIzAujm17AQAA08fDDqKrMIgn95G3jGg7zZ4SbwTSTj84XTZj7eed/VIBTpBkECfMlk0jeQp4B40fAuEFOxuDsPKsusAMPda/NxI7w0jrpb/14rWjKpmVHFAvvwnm9OM0/MkGYpcYG6IHY2Q99LiDA85hHZFyc+arxU59rLTFewNyi0dKBptLhsmErCjzWVL91DQALMBb3PTIzaARDSRRYrD+MAAHJ2BGGmi8OQjkTaDCNsh+FOczCD772Kx8S5qLoNhE+iiUM/rTGh/1pL1erVPtVxo6TMa92sFbRtdev/sK+/e4/2+tXv7DX3/zCXr58mQDrcedOFI3NjVTyCGTw4D2fctkS0ZrSsnWdskX9f6nyAAAgAElEQVS8vrbWX1FpwflFLxythQS/CnJI4XSFdLm0pRoPk6VUq9lweOECC0DHvpwAiuq35zJgMHXOtNNdNtwCxiOI1Bp5be7shGNerDV0j1FOY5QRhwgpF+6LZQLzuRybMo/UFUc17Herjd3cfbL53Uf7/jd/bx9+/89WbFZWLw+2365TpLa1rNtpe+Sk1/nvd+zi+sq6F0OPFDxua9YqBIrr3ji6fthboSMrMLzb26CWzoDTZXmww3JtGxm71lurqz56q2atTs9ag4Htux1bK3pyOLDu8yc2ev7MjqOhqVyFauPPFgv/W47BkwCbbL3xcDnTv7ntJlPbTB7duOC0cDVKNKDoNDXy22x9Tb0pbr1hu/0qKQ6qfb/deIZUS303VI5Q2URyYKichSJnlyqLkhQzdwBIcTzU3WlWXg7t0O/Z4MUz6w4v7PFharefPtn+x59s+u6DlbOJFUXdtkXNlp73ZFY/1GzSqnlUpKI+l1JCCmWUja09kmOpsF5naNdPnrgxozcem0o7KqJWZfakSLYKRZDIQd6w+nZti/cf7XBza9v3t3b7p5+sfJjaYHzh9x46Te+Z0JARY9h3Rbv24dZ285kdH6a+dsvZ3MsdbpsNq7W7dvjqyjYan4wZo7Ed2x3fS62F1uz7T2/tYTqxx8XMSzf5XivDrVnYoN21m9mj0x8AMgIh0XG7e66xWwUj+j4ajvV/V/xz7ydXcmspQlC8VvxAn5HanMDjucxH5FHwx9NZrpRTPfF17Vk2curd1AuGP5G5wJnmHRqTxqMShBobSm3kzy6/FP2dyyoxpigPACoAC9YPsCTgjfxCSYx8HNDN2sKDkOei/cizI5h0WZUjwpgfwBJFWY2nXSnOiiFj5z3ICoBVBLjIo4gtuM9pLGdtqiktmIGeXHp/u13YYp4Ca/QTFXz+D+Bm/LoGQwFKEOule+DVEdChYOJ4YQ44KaJiGGWrG5ZCD6wI+rVXKDrRcIESzjri6PBx5ezkei55qvdKJsmBC7ZBASZiDzyH7IgGhqhQ8Td0H5UB0ZzWI549vlf5DNYMMI+ioHfTY9LlepGCVqBd3qXf7EHkAc4fPOsrl+vKchQ8zHpK9uo6MDC0pvW9vb09ZV9o/ODiaEhwo52CoHLJPLKU6YcQlTYwNeeYd2Jwg07hA2AsPZ9SINBNUorOfTs4W3omMh8842dcEaP11OtT1yajjBqTJ8Oe02mRsrZT5Hhpg3b/1LPyJIdzAJIyf9E5HMcpJ8JLRp13RntGZQPoXzQGPcTgAN0LhtZ43DFcND/LgmJ/wd1gGHBxpEn2ER4NzmH/dS38ER0iYiPkBDyQvdMY2FMwPXSBbgTmB7dGvsQYGRe0x/zj3E4Ka8gMre5z1UAa5Z4EWL/Xc9pUI+WWZ/okjDvo9Wy2TqXgvOSs1W00GnsWhgzNT66f2tfXz1xxHnX7Nr648OCV/nhk42dPvLyeegmpjryM6ypRtl2n3qAtPe1QejaN48B2+4Tj4TV+7huZT+dseK0j+FP3MDeZmGWwVzljOZ/2C+HPtdli444mN44rOyr/lq9KuG3STJH1vvf1hjs8PLOm1/Gs7e7FtWfzKVioJsx5kFNy7ZlPvqdrOVtWVhd2my3d8bRdLU0hWBp/U5li6vGUM/00SNE0hoTDYmczlYjLEbGpuGz6kcNLPZ7qWefxfc/N6KXzKEhrstl7honGrSzx5W7jjhCC2jrrhZWrrRXrnfWO5o4cObM817FRt+GuZnuZ54u6Owf1mXCsMKnKV49fv7Hu5ciOo77tFJx0OfJeSXud5VL9bFOpd+cnKr03m9nm5qMtVPpZmUP//kebyAklJ7t6hR2UaZaqCXjmnIw5ymw57j0bTo5w0Z1oZKYyjO0UAFdvFp7Z5YYRLy2YMn92jWTIdUegejVJjnjvqWSfKLpDa43GVvYG1rp6aldvvrHh06eegVOKCOSUU0WC6cyOs4W1tnsvIz29v7fVfGbFITWipzeeMkB8H5SZVW/Y/OPKSxHWVZVlPLSayqgPelZvd6yuTHC1L9N4FGwmPFk0rSEnbNHwM6FsIY1ffAZeAN9x3bzd8ew/cJOytDi/6vG1Xm/dYQt/Gl6MTvYKlWIUDYLf4PnwSLcZuGMkOQNVDlzZaKr64Pxyt/XxKahAzmL1L5PD+KC1ni289N7msPV+VcoO87J8cgYc916KsKGxq19sN2XolbWjO2sfZ4/2008/2Y9vf5SS4vwfDOwyPRupNQaCu5BZJzmU20XIORid9dAiPER4jrWLGIQ1QGbq/XofvBvMXChTS066nNkD/gEvW5nsSxHbIbsj7o24CNkQbRtgc80FTCbckUqCnvt7gVuRI9o7p/NcwqyK37UnEVfh2NG6ak9ms/mpXQPBHlyPfASf6R4cHWBK5s7aVnEezwBvolejF7BGYDTomPVHLvI9vDHKSByGGr9j7uyc0VzBD+x3xGd6FwHcUb6zL3wf9xYcyX6CGeI441i5jjHhtMT2ie4WnwfOdZ2i0sOn6piLuAYaAifoHQRmuyzKlSzAlNgOq5jVeWzWg9F5Is8A5/p3ObC5uu+MBTtcFWOBYTjvzB9dzUV2sF969v7+bMtDZyIIWrTMs6ARzV2YVhyO+chkc6ZVYdrk0Od9Z2Saq0DkiieifV3H+dTffuby8yJdM1c/5/UU1AhN8G7RqmeUq1pAqAiGExPdjedyftgH6E1BGXFtuR56hoYZu+7DYRaDBuGRcayuP+QewJGm4x7F88+eM1b4UlxT/j6fx6SfRF6J7pTO3Tl5Q2uPfqdrpIP4HudzDK2Cr7SG8IQqX+ccR7sC44YWHWtuUylv1gUbiMai/ev02r5GyA7pU9gAZPsVTtoo+EntLVSBR8Hb7IGy8ZvnHtKynTq/ClXcCCpOWcfmupbmPFPwUqPpgR6av9ums4zCURnbOET+DC3rOmEu/B7QADTo71qmCho4n+FNyArpX3ov+hryuXZ1+byMCwnRwNirDDcKAH1Hc2sEnn6jNGkQrvxlwzUbp2ecnASNZFjTdzB0vnMgFg4lYAFGr+86nVTDUPdDJCifztRytClj4JkwPMpLsKh6NofFiT1Hy7kTSFFV2QnFwVfEigO0HPXBNRqPO372yTAVlU/WiIPIWgOoImPyUKdsGIn3sZaAUTZW/4/PiRELAMwoKKPiHxkAh32xXFinnfoH6ScaTyKxMj8OMHsIkfJ9ZCwRJHHQeS/Cb7man4w6oicaqFcFtDPBQGcwXmVUIXQgevbK6b6WPMTpcKQ0TOq8Y0jpdUf2zZtf26+//Wt7/eqNffX6lb148cL6/a7NV8vkQKD0S87U8v0RUD2kzD2VAlOkrz4fXlx4yRFXjHO2EsIdBVtj8+wwFYM7pGgKPUcOkNNcXdnunhxPgEsUZT8PanxbP/dIYM8Q7DIQ8D3CNZ55arhyX7wWuuTcaYxVx5Pe78q/mkCXey95V0hAZ8fTp9uPtny4ccfTu3/5R3c8KXFJJVB8D7elGz6kYKkedSEnW79njXbDo17LXVJo1O6odti7Qt/1chSFK5iFV0FJ+yofsqIn5/f3tlSGjdo81w7uVJHjqdbv267XTs6mJ1fWv1Y056Ur22sBgU2KEFYkIYK6szl6ab3V3b3tVO5turDjculRpKUcMleXtpfhVJlfipyV80kpsspuEjDLWRMqPagyR4pAk0InvuXK6HiQoj2lUO7UbLlMil6u7drsXHjZGrsY2LbXsfbl2Fr9kS3Wa1O0Q/n+k83ef7D944M1C/VxUlk9FTIxq+3NbkzCrenNjVXW4yCD9GBkbfVcaLes3x3Y869eeXk8NUdWjyc56pIzummHcmvldutNxOuLha1/fmv7mxvbfLy1m7dvrTZd+j3tQc+aKtfS7Zh1W16XX6lSm+mj91uozed2ULTzemMLyQ3NWeU4ry9sq8jdwdBqV1dWFxA7lraYzmw1m9nN5M5LN91PJzZbL5NCLCOQG5BKj4BFIYIOPgNR9WQwhedHIz4Kf5RbyMfTb/uPPaKi8T/yRZRB7kXmwROrz3b6Vy+v0LslKg0OfLIRFhmkuXqJq2z4mk6nJ1kLjyWaiggteG5VEeZdUd7yXPiVK7/ZEY6sRk4hi/5nwDKCyrgP8CLJP8aL/Of5+lyp3FGJYY7/EcCea23HPanKo6iwEkggx9OJBmpnRV+Op/XqHFEblSOux0gAbwYEAoJbitKu9FEAP8HnoVcAK/SMHKsCYvBE1cjCuzFiRqWOvUb5jBgOPi/XeZKxqaQr1+hvHJjgBD6Lij17E/coKinxb2hezwG3VOWY/q9SiOwZNPMZDeT9QsnBEB2DrCJdgRviu+L5ZIwRQ0R+Eueg+3AsVHEse87ZYi8wpmkdY9QquBOcCw2fDNTZMQc+Y830f/YGJ0nEyjJeV88Aa6C5yAjcKs64F+ed3jtfzFNWrGRWjtKlWbvkg6Ktx/2Lk+NbY9Z1WnucbBgGnJ/kZrlqap+ql8mhn7B15JWsvcan3ok+zpw1mj5LBlXdT3NuaBVagX8hE+JZinsIpoxYNRpWIu+JdMiawgOj7lLF2ciL6NhChwHLQ2MaN2OCH5yMnFlPYC7gQD1Ln+FwRHcBmxOkF/mOnunBVPu9jYbDFHi2U08C/U6BUDJEN9rJmdsulJmmqN2O9Tt9G/SH9s0331ivrjLLdRt2em5E8QCpTtfL16l8mDJs5NjYOybJ/Z02MlabZ0/JQcU8TjpjyAJVaa7Iu8D40IHox/mXsB+Op93BDirjt9vZ5OePjg+6iuxWkIj66mzX/lvYVVhQP/5uGZdU5q/VsKaXC+7Yod5KuE4lCWUQUG8iL4GydnznOHG2NFOw0WThOPG4mFu9VqZApGy0dn0nGKjX243j//ax/pnjSRUkKI2ps7uwJH9qmd7leNL/MQYodE3jlCNlcdi640lRqK5LrFbWmD1afXuwzu5o3UNpTelRCpRqqq9T07qrg++PnILKytF50jwV9CRHUevi2obCydeX1hyPrLi69HJ7njnfkmEll4/TGA+l7eczO0wf7PBw7yWWl7/7vWe4O98Tjj+UHjjkP0etydZxqEoRbnZbd4lpr7zs13pja9t54JQcT142NhtF5XiSs1GZR5xdd44omKhxDiRptPvWHIzM+kNrXFzZ6KuXjtnlLCo6ha+FAtkOcqTcPdhxvnAn1HY+dyfL8vZTciCqpHqn7U5AVRLQ/kk/Oc5Lz/BRKb/W9ZXj85obnOreo2qvLEP1RaOXR6PuAVmmHqy5v45oA8eT66eNxiloRM480eSJB2Y92I1FhbBvx/G97neemB2ejhfV80QlGqVrhF5C8Fpd4xlkKrcLf1emlXC1yuJJr8olwVVFYrtceDDYUf2wtjv/zukyOxGd58q+IlISzxj0rDYa+Jq5EXy7cqeT/qn/7/tP722zS04njRH+6nw9O9JFN/ocTKTr4HOJr6XgZ+YIBocHKzAlyjt4DBgqyqcqTkOmMxZkSrRhWPl5KdqIUXgH+I3nI1NOMizYy6IccidP7RyxDk7Tb4yM6ksCXtbn6DmMQ7oSmI/PuD8FfaSekM7HQtlt/V/rilMHHsk7oryOWAqcwJpht0I+av2RyWCceD/YLq5dlKf8HXG803HOeGNu+q3xI/vAD6wV8pbx6H72m/ExR94VsUWkFeiL3xH7sV7xfPMc7KLRpogsZ91kV4nrw/5CgzHYB1zDHJlbPFeMDUcM68I5qzoAMEqznuiCnAXZZnhvdU2g+yruj+uj7+J6s+9xzaOOEB2f0S6LAw9e8Ll9MpWq9PGUybmc9l9OqESP7H90uvpccyl4+Ar4g/NQtJKuhEEePQSb2VHMMAS+cRZ1Hfgsrl/kEeDASP/VtVYgBI4G6AjnM7pZxH2RVjlrVb732fWys4TS8XEvI4+OGJ5xI7PiO6t/04OINYp7kWghJVjEgEe9S/9nfron6j7QBdgc5yxyFUcJNB9tQgQgMLftbnWSS44DKtVv5HhyHEk5PmG+rM8oMQHHEzbqnXpK5mpWsgXKRgZNCPc5n9zlwJysSzFe3afnIC89KEMBMFlWRt7BPjEWHGaRfzh9K5s8n0HWB17t78qJN9HHwfeiG2X/R8eTxuKyfDi4KvUCwCoMBCBSJerICPQCPPV8DpHCLDByIESY6EmJCI4nBB/fVYVkPHQwgFrt6D1TFIXTzj12okAQQNZYIHbmivI4myYPIwwVRstnYkQIWZgF3nQ/JHZuzKz3cg33b7Yr/wzlMDJbPTdGs3NgMFa4IhpS+eKBR7DouVIgMHChVOJ5Z38QvAgsCAUHTlUosO+sl97NPHAoIvB4FsxB18LoiQaKTCYaR/Q3wiDOGwa+3aVSZdCTiF0/lKAjIgnlEzoEOEgZQSggAGDEPv7chDWBvCRw5HjiHGh8w4tr++Uvf23f/fp/sVev33i209OnT63X67jjSQ4O/fhzM5DTeNbLpTtFFL31888/+yEcj8d2eX3tWTNyeCl6D5rRWmv/qPnqEcUqobHb+ny1lutdUp5cGXcDS1IqYFycC35LqYnAhH09OYUr9WM5gycgmGurww+iARUliDXX+KQsI9j0XqWSaixynkmJVPkQOZ68NN1ybQ+Te1tP7uzf/8ff2c//+A9WWy2sp6wj6qTupMd2baC56jTkCAcpUDKK2Do1apbzT2qN1qvX7dhAzYKlbCniRtlW4lVFKtd3/+GDPX669Z5P2zJFFTTUY2A0MlMmjiJzn4yto//Xk5KqH+2DlH1FforXeDTL49IVrfX9gy3ff/LfpRqpeyG50suyyBAhJ5IbKASC9wePEJRhQk/3syUh6pGFKULtmBW7rcrSZaVRxhgZLHA8OY13L6zR73g05WHYMxM9yYmmxrDbrW1+/miPP7+z7f2t1WtH2zaqjqeNCzf1uaqpQbP/a3u5lFavZ+PxlV08vfbyfHVlwvb6Tp+j0YVnZEnxKWdL606mVnv3yabf/9G2t59sP5/YdPJgrUPdG4HLeNAdDL331V69v6R0K5NP67Tbpmw1lTCSk/VwtI2i6JstW7QKaygy+vqplVeXtlVPqsPe6WwjR+fjgz3OZ/bp4c6m6o2ggGRFu6pUjxx+uRQaMoW95P9SdpFJAAcAeVRw4b3IJICvepDgMIFHIuu4H14UlSWMg1FeRNB2+ruWUqBjEAcAEqMk/AD+SbYJwBEjO4qsyxVlM4bytS7LMi9gbsg9rQc/PAMFIyrJ8PhoHOE6no+ciQokz8eQGsci/s18WXt+e2RWpf8Qc+D5UVYzLgApQTEoSSgXADQHrx4Reu4zFR2Bcjztd5/X3kZusffsHc+OGEfzUkb0WdE582pkKaBZa4QMcOd3Lo+r65D18GiMMABF1lW/eQZYBUWN9Yprr78ZvwNna+TskcQT9Zm+x5GAHNJ3KIMo68wnyhfWJNI9dMZ4ouIf7wX/KNsSZQQ5jzxy3JfruaNEYCgBB+Hw4TwydvCiZ5bmjDaUBxQWImajMgSOjDgv7iV0EZVGzi1z5UxpTBhH9B2GH/YMJQg8g4Kid/Ad+8e8wEk8Q/KMtY77cBp/ee6VFfUEfZ+i7VJwlfMgF4jJECLn93DYt34rZZjR80nvf3x89NKoYDowt4wolvMt0mdyuidDK2eSPYAWhH+iMYR5MhcigtmDKo0wTz0XBTTygYj5MX5iiGPc8PWIs+BzujbytUgfrGek6ygrOAvQBzKI9YhGFHBZNCJHXoOs0Bhx5GOU0rnlHdAy50T9h1RCz8/UQQnZynhIskKOp3a365hWmfcyNssRqKyn8XBsr1+/dlwjHuoldYoiZS157fpUYq+1VVZLw8tsycGhufk+5P61IwXS5GwP+Bvj1/qp4sBn8qLixJfjSRj/tEeKcN4dvG+PspJm7z4lw78MT1LSFeyjfkQ57W6vDMls6G4II6ncSqFeR+pV07V9Q3g9VUhwHLBPhl4FGnnmk6Jdl0trrjaOk7Y397aZTq2523uQkd7pekmmPxylJ11wKQfUPDnCPPck4cgka3e2buTAstCLJ2bA7Fupp44yg1SaeaUsFWXNS5dQBtDDnTWPpfUONevsj9b0KPXDyZGiwCq3jcnhJByt9ZWTwpI+uCobdqH9v76y3uWlFRcjOwob97peCnuviiLqu9nqOHbdTqa2fbizrXpM3d1a89OdB6tpfnImubFVWPkUcHpIJeiaddchVFoXmpLeNdstk76mrDG1pBKGkWNJkWjqkyvjTTa4y4Hido5Q3nxTNqw9vLCm+i9dP7XekyeON+UU6Q973mPOKwssFra8vbP9ZG7Hycx287nj1fXNrdWk33c7VqifltbksLPlVg6+nbWOhR0VqNFre1+s9mjkdCPLgehkOV+lfl45AFHOKp9vq2FLlR7MBlEMQ1W5LeeXl6/LtgSdV12rMyOHVKfT02E9lbtR8Jye4YY46RvZKMZzI57zM9NsnfqWydnkiyw9OTv0VGpPmGKhSg+i041KI6Zeb9pDVbwA32jOeudeAYTSC5Ux+OyJj09yYzaf2839jT1MH+zh4c5u7u9stng8ZVNHPqo5Cgd5VZDcnwbjIraBZGfIvddyTxfGcsKhlnrAwXfhrfALBYxG3SHiVtZK34Mh2S+Xh8LN2fHE80+0GLKUIiaG50cci0zDzhL1EteDc5lAxoOMSzwp8Q1kFdgIGecBkaFSDO+Hp+q4x/n5+VFPOTKKc7YlOA8sCvakTCHfM9cow/Q3+It3YbPDfljFiOwZcr067vP4c5nVYNyPeIx9iZgxyn9wh75Hb2C94xiq42GejONLGJd9jTZJ9jBiOPBGlXbd4J7tQdX5x/dF/RZa4N0Rn7MHnCfRD60xqtgmYkawB3pwxGCxTBjjYI/BW1Evruoh2MJYc9aA+aGDRHx3sl1lB71kHVhdY+VZouOEh1NWjcvtY8LDyX4mHp30nCp/OK13eS7lhk4S10YVANCFcIh7n8ocUKeKKZGGWWewHXvBnNA9sBVyfRUDQX8qhSkeiR6p3xqH7qOyQtw38LCeB/aNn0V60eeyY7F/EdvGNUCPAb8hy3RfNasqziOty7l/HWvwOUZOOihYlmwt7Oqam37Q89hLbAHgXcaG3ZTx67kx0BNagr/vD6n6AuuFbfuk5xWpdC7XexBHtrUIc6qHpXqja9wuv3abUyCFsueVNc53krueSbROmZtaB80P/g2vQrfVfbJPMzaNiZ5j4FXdr2eJFtxRpWpDubS905Yy3DOPZ9zokN6yRvWb80+VTnS/8Abvws7jNqF2a+B3Iih0cRSuugmhxWQj8UWlucp8YZ4QJoomA3eBkz32KExsXFTKOJgcJp6XDm+KnnQwnA0EjE9jk+Fb9zkQyxuFENHn1HCNiwKxujDKjicWPa6Ng4zs2IgMEaboYHCXFh5jX2SQgEU2LgoL3kOzR/YIBVnj5ZCx4dwTDz1CwJlEjmzSWBBm+uxLAsOFUHm0rpQrRQypLnk9vROmiCCG8PUODI04njiA1TkyRhGvG8hD5H4EOjIcabxeKiE3GNU6YYRhX/X8CMgAEkQkQDundc3lM6QcnIV9Ln/RSMBKc5Gx/Oryif3Fm+/su7/8z/bmzS/t+fPn1h+l8n3OdHKDSK2Ll1HLIEeOp4/vP9gPP/xg796983rJigK9fvrUMwVVkubp9bWfPc4G+6rnehp0eXRwob+dKWRDmws57WPey2hsjIyo1VBZtBQRF5msK+2hf1ZcO+jJGVguHQiY5ZywPpxXn7vKseSyCNCd+jq40UzjVj3t7Hhazxe2ni9ttVna+uHWfv93/7d9/5u/s3Ixc8dTajBc2rDddQdR4Q4K1Z0vPfNJyorGUF+kdPlEzzlSpUg949TfotlsnQwPisBWBOPd+/c2vb23brPlGU9i7qWcd3KmXI+tIQVaPZMGfWtbYfPp1EvAeHNkRQmqNISXOdjb7ube67sf50ubffjkEa0NlQ0Rw67V3aBS0HxWJTVcO5YRN/HclSJsch869kBr3mgmwHJQ0+KilXhbrtfr0YS71I+jNb7yshX1y5HVxyPbtprWGPQ8K+woxfzHDzb58a2tbj7a8bD1uvMbz+Ksme1Ku2/sbS8Dn56h3gUSfgJs/YH1R0O7fPrcezMdWw3rXV1Z72Lo9fMHvb73rGpqT+4frfnu1jbf/9Gm3//BdouJNZpHO9Q11wTM3MHbVbPjduqBoKbaUgpFHyoXcNxZTdGJ5dFWAke1uqkDnYwY1uvbYXxhx/FYucS2bdRtsVzabDWz2mxtH+9v7e3HDzbbrEzlQzyqOjtM1yqTEsAH8g0ZsFwvToon8ivKMfhZVAThIS4TZIIJEdicX2RNBK1RqQBEwUPhT1F2OM9vpozaGMUS+R+8kt9cp3dRMleBGfoR70YxREbqM87yCSxlwA7fBbTpOv7GoVMdNzwGEP4lhSuuM07qKLMimFY/hugciHzMjTW5BwHgL64xfCzilagcANp0HQAMhRjDH44n9kvsEFkv/nI8pGg2+KO+05yiMhnpj3dBf6oXDbZg7HHNWGeMKigNZ6UpK0wZ/GKQYe8ZD3JewJPSZZqrrkNeRfnAHmlMJ8Cfg2waOWKcPWPto0Fez45OD+aInI7yLsqUiLM4e+wZ2IfP016lCLKoxLKHmoMUP91H9hDySt9p7jhtoBXkFsoNioc+R15ieNFesH4n9J3/YP1Ym+rzUXBQFlj7CO4jlgIjcEY1X+gsvpu9iueSsfAO6CspX+dGy+BqPQ/ML3kN/cJjwF5pLc/NdP17j2lPDZMHg56pS4rGIoeDgm30bvEj0aDzSMkkYdBdkvfOn2vJEHU6gzmDic+Yb1rTVA4VPorx5ITHg+LEZ9AbvJn5ckaifqI5xvMc5YeeU1WcqzIknh/2lvXnPVwDL0RX0PfsO++FZyXdJxlJWG99htIY+TQ0HXF65LfIF/iAvoOulentfgfty1H6ztGKZgp0UsRmv8cgSEYAACAASURBVDf0fb28vPbzfjEcp1LEtYYHVR3K0ka535dwjXBDXf0lM04c15qOBxYKnpMO1255YA9ZGsqMwvEEH8AA6/tvKWgSGeaYMJeO1Xzc6aXyZY1kwPBsaGVJClepnN5ibZvlyg3kylJXL1A5SLwMs4JX2ioprPJvelfpTrJa7lNzVEnk4aVnwGu8nuWy37qjQthMe6Xydkf1bNiV1lCw1e29bdTLcr707JCynoxa3m0mZ7Moe0Y/un/5MLPlapEClRTtuj/3FdS7VL74xDPzwfC1sJQpfVQWTrtwjKgMmtVu432SvK+SAuVUgnlfutOpe6xbIaOAem4VDa8uUN+l9VXmSpSjyLv5vrR+p2uDwch6g6FXDtip51Cn8PLK9UHP9sfSe9HKYbSaTW37qDW4t8ntR7tY750WnH/vc1aeMqpycIxWRuusjCsPVBLNy7nSaHrG1bY8WEmZTslx6V7uAG+kNVVgFD0SM20IG4LZZru9Z/gPnr6w4auvvQ+TSXdQ9QCVyWn1HfOvlnN3mtVl9Hmc2+LjjW0mE+tsSy9j2Bj2rBiP7NBu2bZeOi1LV1MZQ2UeKXCrob5bRdsazcKdMsKOu/nSS9JhI1CfWDkKG72294Gt8gztAfQvelEgnZ6PHJHjSX97pRMFkZU1zyjSefayYSppmQ2p0iekS8AXOTeRhymwwO0DqrQhZ6l0F+ly+3PfN+m56rWkjCd9r8BCz+DKVRoc82Sa1F42VVao33N9eN9te78zzWW2mNrjbGK393f24cM7L6E9nT+c8El0PBHkosATZDj8LcoJ7FNgq4h1Hc/mjISIOeGN+i0eG42R2EpYK0qxgQH1OZUEvD/5MfEm/UQbU+T9VezA9exLxOVgG3i19GquwwEQ5+9+2OzMR3aAo/yM5VYA8WyzRm4/6/VPjqc4DvhTpBXWKxo+hTcjFokYFywfdaVo7Gbc1TPA81hTznccC+sTcRNnHkzGezl7kTairIz4Xfe4czxnCKI/6X3gq4ijsb38uTkwPvAm4wbTghXiGeUzxwB/JvAKGmYNkYtRxiM3WU/kq54PDek3TnHWB92GscOrORtRf/Hs2GyXBT/r/1qjGPjH+CI203soBxYdT3EO+vszPEBmZigHqPcsV0vvZ08Qeywxr8BCsC2Op6S/CGOlwCf2kTnqna4HHJMtMuoq7DVrD91BM/ocbNsU/86l5DgbfKdxi79E/SjSM7KAva5if41D5XZjMBLrjoxgr5EJJ1mZMR82zqg7RJrE8VTlS4wlnjXWEV7Du+J5rvJCb3+Z8T9njGv0Du2RxoP9mKAk5+05KYP1jXwdeoO/R7+DvjvJ49DmQJ/jmIEX1uqpNxnvY3/gTcKnCs5I9NRM+FPyUUEJ0ksPx1QZye2VCvI4Z/Z6AJR6WGZapseesJs+wxavsbBGlA50+R+SOjjPGqveTTAvPFv/p9chDlKnU0trAa+ADvRZSgJJ8g19Hj7FXgsTo5fEfa/1e+MSxoGCwosgHh7KgYpCCoKNhzMSbzzgPCcKXVKx2MjIlPQ+lPzIbOIBUxkcGCGChHH6M3MWC1kD1UPIpsJ44gJqHlKMIVwWnfnrt0cBZkALg0EAOqPJPaJYE57BGDEoMQeMN4AsMp7iGAAQGBIj449CEcKLzJwDASFBZJE5QgesjdYMIUF0JAcWZhoJ83RQMsGinOtemC4Cg8jcOP/IaF2FytG1HJoIXvTsWLMXmtFvV+RVez4opryXNVN9eZhmLWcH6R6NR+978dU39uTJc/vFm2/tL7/7a/vVr37tGUvaV2XlKOJWEWvaE4Esbwyby5Tc3dzYf/vf/ndTuSspV+OrS3vz5o09efbMM6aePXtm15eXOXrx3A8NmndaVQbIdnMSbiqlAQ1LoVA2kMYPOGAurFHV8cQ5A3zCzCOohBb8bOeIJ9YL5g39IpioSUutXYCUsk/cCCJFuKaeVl2PiFOEnMozyLE7u/lg//L//F/2h3/4f622mFu/JWNVMmBd9Hte79+b925zo+Facsw4na0yMGh6XvQpMkVRgDIMqzycIjV1VuR42iyW9nDzybbzpTvVJLg2ck5IoRukEnuF9nc8tLr6OXV6dvv+ozfNbcpJWVNzSjVnL1wRXt3eW0NGCtUYniysvt2aquR7iUSVctmuvEygC0SVB9GeKvVX9VeLwhY5YvckfD3r5Bzl0VjnxtMyRihCx5sv191oIt7W6o1sUzt6g+fG1dC27cLKbtuKYc/r4W9vpvbww082f//WDptVKrMnx50Uw83R7pqKIt16VKYUY0VsHhqFdQZ9G44vbXR95dG9NWWdPb3y5sPqk9Brttxx1bp9tN2nByvffrTD27e2u7u1/XFl1qtZ2anbdqNI8hTl4QC0TEANGbCrqfSixJeSjmU4KG1rpS2PZhvNtdVx59Su37f9cGjlxcjKbsd2clBtlnaYLOztx/f248f3tthtUpPmHC2r361W76SYQsOAIf1fWXhR8cCADVBAOWK88Cb4sz6n3ADOi2gYoFRqlAnIMnhx/H9VQYk9BvUM8YbIj6tADWCc6D2VwcPIq3t1TokGQvZEIIcsIyoJxwdyS5+jgMQoIvhHVPATMExKBnwDOQafIkUeoxsy4iQv1QMhRES6zPVSXOnZMmgBqqpyWNdEecM7dT3n7aRwZEN3vMZlnM5F4/zOKM8VTS/HE0oHClY0hGi80SnimCI7Qp2WasnwyL/qfrpyGeozs7+RZqLiomdq71OpM/V4SI25OXNkpbJ+GGbiGPQ8/nnwQx6flKyE91IUlK5h7lG2Y/wGn7DW8QywZ9VzBvZgnXQdjgU+45wlnHHORsPpwHr4fuRSe587S859MCSvqmtflXHQPPPC6ae1ifiUsxv3MD47rkOU0+xxVMzBH0R8grNRFKB1eBm4NSp64J6IbaPSmJ5xzthjzzV+9kf0D60Q6OTGJEtrqIwA7/MOxsryLGGShnWbnVPglwxxrJeu17rO5qnPkyuOuX2N5LUM/T4GBSRk+tP7ovHRz0+ZgrpQHHEewVtlxIcfsy/wEIwq8Bqc9tGIEM8ryl3UA6CrOMZoeIn8POpFrLXLoCwPwV2RVuGnjBl+rP/jqNJ4OH+6V9+By9gX6CXuLbJL64hOwXwxqMnhoJJZTl/70ntVdjs9dy71u13rdcfuTLq6uvJSes+fPPPvwIEK1VHmm8vesvSsJwWaKFtZuLk2y06HujkG0b+inwzTIqzRZeqnSXARNHCaT45WRiZF3dL5Q73mjicZ59W3yI3nivJ3B4tZsdq6YWC7WlupzGs5o2TM2+w8U72mYBn1dvLyLTt3PLUGPStbyvTbW3N0Yd3RwJ0FcugoANRLxim7wx1PS+/PWez23udpd/dom7s7q82TQ2pnIeMg812NWzjf5cZa1Q6WXq5Z4/HepznIVJGyZS8HyZVnOaKv4WHCg+60KY+22G9dl5DOLT3FeyjtVlbf7K29O9jA6tZ185zbE9zZpMww59E5eC3KCde3cy/Sdj0ZLtoKEhIvKBqeNVRcXnhUb71RpDKFm7Udl3M7zCa2fHy0w8M00XHuBQKPVf8ol51ylKlagjQIlbxT5oqcK1bzKgfa15Q9p4ysume4qyyf1xtQllY2CDv/JNI44OuV9rvbt+HzlzZ+9Y07noR1mwpSU0nFoucJOfPV3NbzmbW3e6tPlzZ/+8EWN7fWPxa2V7mfJ5fWfnZlh07bdgpIUd/f/c6205n3qCr0TNd/hYfM6Ut70Nwfbfo4OeFh7VNr2LeOSmcfk3MnYh7OAbykr+C5HLzreCzjCw9A6at/c1oDAlLED+EJorFGzl6MPKvKvxwvqbzPfuvlvv3v3db3Yb3NWdSLpZn6JUvf8+zIRL/l9uD77kFzKtsnh2anbd3ewB1j2yI5c+fzqZfMXu829vHmg1cJmS6mtljNT+IUvotuqd/CZtgQ+BydFl5RlcEnXUuG2V4KvPrSP14s+kcPgFdj74pl+cEdVJFRYKmqqCC70R3An1HeRswQ8Yf2DVl8kmkhA1uOh7QOZ2Micizh38Q7wUbYhLDnJHx7Dp5jrbR3mmsnVywBx4JdkUu6nvlEbIEM0rv1HGSaPkcGIXOc32UZSCAx2J29insW9wosFvWPKPOq6xdlMPtxwi6hXC8VZKp4AjmjMUeHDLQZdR1dyzv+HL7XNdH+Co7T57yDwBf2GTzn61ck/Srqp5FfOI/O8hvMGXEomDNh6bOBGZwVg9uruin7CG5hvlGnkmMinh/OjcareYHbwP3xjDAvzkY891/SKfUZ9EmwinTfqDNjX4Uek/5xdjzJ3nvG0OKcSReKNlYwmGMklXcN+iTj0vXQPmOKzoBz0FjKtuJ6jYd5QNOcBfaVc4ZuFLE/vAZ6c+wTerzHc8T+seaRLjgnGnPUr6u8FEcK/ADeC79hrPDGOHbwN7pslQcneqPKRloX6Pw8vtTzLwaHQY/wLOjvS1gYWwjrHvk7wWyR7sDHyJyidQ4Ai34TzpMcT0pGAMM65so4T/JTeEVOhJM+qOD2/L0ynhSojfNeQYD6EVbVNfQUpyoH9KZ3R76o7/UPfgJ9e4B27tOs7yg7GnUaye0od+FByEMHipVqOdCz5iQMpB/07NNZvhw/KyMj0xcoWFHJY/HZPIggMlb+htFBUJHhRSHlhHFMkY0oj1GRpnEWE6sSt8YQnSt6D4ICYgPQRsYBk0vGrnMqWRRyHH6VEdF7cbjAXFF8MMYwx3jw/WC1ztksVeB0IsAMfNgUDpUfsto5og0GglDisLAuMeIABoHRin2LjAPmEIWsO0+ysUef4zQCJLAO0WEVnwmdsB76P3WSZXiIhwPDGHv+JcEowwO0xryjoCPqmL3XGuLNTUb+BMq4Jx4S3//cOD4xzNwHpJa8zPr39V/82l48f21vfvEr+/bb/2RvfvlLV7BFF5vd2hq1pkd3aZ1UMsKbFJs5cP7X3/3OfvsPvzlhyuunT+zbb7+1V19/7U4n/ZPyHpk1DEuf+TlSWQyPpEzpmlIycC5KMRzkiAjRN0IdOvFn1VNTWv0dhQE0RnNSaD8CSj+/OWKlCggQJM5cFFGyXDpzweN++l4lVuQZlxJYO1qn1fYmzNHxdPfTn+yf//vf2o//9A9W7DbW9WbliUF3mzVr1RrWKetWlDVTLKjWG2NXT6X4s2FbTBKmp3c6MFAmVGbSOovL+cLLsx1WG1fg5Xhaq66/jBCDobVxPA37bnRQyb7Z7a0tPt7a/vHRbLu2Vr20VluNrWu2ma7dCSRDhkeHHlWePZWU0Ljm+5WXfoPHeu+h/KM179RT/wwpydKsPSKxTIYC/XQaqTF0rde1si1HiQBpPUWSH462nW68gXJDyuqTsdXGfXX9trrK7yla935u93/80SY//WibxcwVeM+QkmK+Pti0qzqsquOvJs7Kdqq786ndH9hgNLbecGgXagR+OXKDiyI1O7Wm9WtNWzxMbPzh3pY3d7Z598Fqs7nZfmU729mqtrFVKcdviorn3KVKLWU26DdstZRx3+Mm3O0kOtnXm+50UjTIrtaw+mDgzZ9X7a7t+l1rjAbeI0qPnXy8tfc3n+zjw51nj6VeAGfHVrc7/IzukUmMR33SOTsAGIBedLLo7AAeAPMY+URn2t8oLznTMsye554U3CjPIhiCLj4Dd+p8kUv9YFwE9ETjIhkdCUinaCyUx+r554zoc5W8AvQCJngfIDHyTvgAMvTERzL4jooFTo2oJABcuE7PATTqMxQDcIIUe9abfeGdPtdcLoExx7XW3xh2dU8M6uBZzBHwHufle+68JtdWFt5QA7ps2BPvOOxTxkgEpxHjsA/QRpRhPtbc3JpxAL6Zh2QmZcnIQojOBa2d3gFtADoFSsnoIbtAzxadII+1Hsh3aA5MwnjAYE4DWcmS0xq8Bm1gMGD8GDbYq7hG+htlhjOl3xEH6BqwHPgE0H/i92knTqCd50b6xXHhPKdyLqKs42/GH41DVXys5+gdGl+MOuNcMRcUVNa2uhbQDJiIteb5eofWFQdDijCzU3SfO9YyToAn6P+MFwcKsp81gLZ0v8qB8RPXAMylqPV6djSeLgy9hEqdD09AzsESwZEqGd0rEr7Ru5DJGE+dfx3ldEqlhDfewP3oRnewChgX+tHn0XHbbvVPRkP2JOH6ZIiTfgF/j/ME33tUeo7Yg954N2sbcWnkb44vyaLIRhvWOj4j3o/TNGK1yB8j1oUXwdPhURi84JvoHFEX073svz7X3yifnFWM/CjYOJvIqtRzh6ORG5FdvhzMM+zlePKS0RcXNuhcOZ95/vRpzny6tGF/cMogFZZx45JpT/ee1dzYH71HjLKKlh9vUrSoKlM06rZr1K2t515dupG6109laTRmxgf+daNilqdRZ2JPNO+2nEDNmhu/3QmhnmaO08oUvDOZeSCQZ3CsVq7U79erZGBXJnpdUCPV6XdeqUwb4Ss5njxjWyXlRtYc9ny8qr8smaH7d3IuqKemMkHkaFuubH8/sf3j1BrCnx45fy715fKXDJ2MH8vNzjabtTuddiqzotIpctKoHPFmZdZvnyPtVTqN0tn5jC6byUW8Lvde/k2luk+OTgUuqaLHemetfWnDWsP6daFr9VtTsEgK/tIaykDtifLCr5KHeZw4nqQHddRfsttLTiYZZjttdzwpy6VsFO58qJdH2y/ntlS5PVU9eJiejNJ6F5gKmlQtWzmelNmk99YU8KAL5cwSfldGpgw4mmXuSSSnjzMl70GajJHIcue5mRE49uq2zVpd66rM3tMXXm5bWVsqnZewYcudiovt0uaziTWWGytmKzt8Uk/XiR1mO9upF9ZXT6z/6qXt+x3vk3rMmS8tBVrJiajI4VYqpyO6V1NulRsvNjvvxep6k8Ys+h8NrDse+nmgVD1zoAk5vECBcctNCg5RsIl0Hc6198L1Uqj7k+xT5QGiwmdLlTVP2FVr8blcTTjds/1U/UQ9a1WeUg5L6aPbnZ+Z6WJ56qPdkvGq3bYiO6u1l5vVxtq9rveIlT4iJ5z2DBtTo9/yrI3b2092Jwy/Xdmn2xt7+/YnLxMkHTtio2gzcV5ZJkd71E8/c45Y4n3RuQ8/dRnRToHLEZ9F3fazwBsy50LPJVVuQN66vUaZbN4fJhmTZVOAD/Md+CTas+Ico5zF8B/xEnLfaSDriawLc4EHqtRgxOzIp5MjSA7c3MMJGYvek+TbWT/Ss0VbYGfkqq5D5mJ7QHZFx5Oejy2GcTI2xhMdT+xDVSaCv8H0J6yS9yXSMo4NzgtzrGKequ6DfI7XR2zO3oFZ+S5ezzOjPsc+837RnfOEHLiD3NZv5LxoMGI51swxdu4/y3tZX9ZE/686S1k/9Krq+YF24rgZl/OEQP/SJfhB98D+prlRapN3fEa74ivZhsvn0Uale8AsnCnWKeIr6Eq/4X2sqdYO5wk6Cc5InA6U2nNdJujbClSR4yPSJrTFGsg+G3XPiFsTLddTQHouHYw+GvVP+C5nGHyuvcOJzFlDp9a1+g7+EM8Aa63fwr+RN8KXWCuNC4cJe8sa612R/0Bj6Hw+TgVuVNp1RD0H5wj6FLTCeUHOx/MT/5b8hb9G3HfWC3I/yNBnyuFBdlKxT9A038Hjqu+NvEXfnQKwsnMf3Y4AXhX/iGcinm/nEQ3zbHVd43aYs/kv9W1Xb0qVmc4YRbYwzr2yvVWiWPq/aFCOJ81brTb0g3MJvRH9UGPw6xQ8kKuvwGd0DdWzwBIqp6nxERSIPuHyLJeRha9zXvV/lw/Ci1neRbl1koO5/yT+ghOvuL564UsBsUD0EBeLGg8+mwczZKCRYKMQjkycQ8bzPFopG/UgJjYPhhk3NgIPfc41UajDfPWdMixgHIybg5nGnw4OBMjztVFO6KqpnaOISeeLBj+yYyJjYG56b8qMSRHfrC3X6l3UXGQMkaE648/lbRACcf4R0Oj5CEGIhMMeFV8AAYo3XngEFBHoGCPxpnKQObAovRhJItOKgErEDOOl/A/j1r1S/Bk3gpr90vcxAiEyFIBEVZBXBaNKuMAw4+GBZpWKqr/1zp2iIaUEN9vuTdZ4X//iO/vmmzf2q19+Z9+8+dZevfras12UbeFOSe1Paecyc+uNffz40X7729/av/3rvzo4V+ST1u3icmzfffedvf7mG3deae4qR8LeRsbO/ogpKSvrZMTNzUSdkanEXGYygGmECAe8UUsRvwAHziVnVZlI/EQByhkiY7AqMCIti6nI6SYQonXUfDBMtovUs8qboB5TBgGOJ5Xak+H13b//3v6/v/0/7P3v/8nah53Jp6PoORkLurXSy590VOaxrJu6np1K6skJohqpivKV46iRSu4oEhL6VQm9lkpXyDEnA4TqyC8XtpqmuvKNWulRezulro4urHN9ZcXlpdmg6+X3huOhbR4mNvnpnW0/fbRCfV/UClv1+aXuHpteJ11jVJyr89Fc4qMmh1Euw8j6nXiP9wDYWlcz8lIhKjEk35Ma+soBlRi6jBx7pXrLEdbrpiwgrYMiOzd7236YumPq2G5acTWy7vMrdz7tPUOqac3Hqd1+/yd7/OGPtpxN3KFVa6WcrONqb4tB3ZUXleU71BW9WUtRx92ep2nL+fTkqxfWv7zwhuAqUdOv1a27Le3u7Qd7dndnq8nMM8LMHbFyGO1suVt5/6xmLZU4TT2JAa3JMKGfze6QjO9ecjA5niSMD2XdNvuDbdXYXo3L2x3btLtWGwy8Bv+6vvca+FLgH+ZTu1tMbb7f2sYO3i+Bsk12TEo1vAX+x/tllIr0zxmIPBzZgEDnWboWBboqQ0/3ZP4N74nP4pxE2RvpxPldbnZaNQ4gLxgnCgDXif6JvJRBQvwDEI4ypmt1H2dVz6rKH8YWeRQ0HGValD8AReQ610VgwvpHmR/lFvtEvz3kPEAVPiYP9JeAL+ONewUdsHbsGe8lYIZ7XUZ4KZLzusjxxP1eA/xwLkEUDQrsM0CtSn/sh3hSVDi4j/lr7wQMURAifbDm4Ct+a41w1ui94s3QAkECgOqo1ENL1TU78X5ZG70Ew/lMsX8oc7pXf/M+Pq8aXzCk6P0aK4Bez9c9+jwqGnwfcWXCA0nxYOzsKc8Hf2EYIQswyinu515oXr+h5Ujr7D/KY1QcXbkIpUqgpcgfIh5Bbif8kYxovD/SOo4bFM5T8Ekuocv9ulfXgB8i5tHfeiZ0ngJ/Usm7Kn868UQppopUF77Ma90qzmWrpRh6LxsZVmXkb5wdHsp4auUa9novdcThN/pM2cOJJleJn6uk8CHpBPEssJ+ci7T3R5PjCSynzzBo6W/HjyGakLVBEdd9lEqK5yDSJnvMmYD3gRlZO/guY4gGFPgTNMDa8szoEIfmeD7z4ByhQGpuKJzstZ4Xg66gS2gYDKl90LUYW/k+Op5OMiKXc/Zx1QvPsFepPa3b1Xhsz8fCw20PohoOBtlBVDjO03uWy7XvQQoUqnlW0WG59H9y8rS3ySis4B+V+O2obN/rr2z04pkb/zfb9SnbCRwb9/HUGymXhmH/4UNymniDZMl5YQ7hJ/V58pJhpTU8U+Poyrx61KyVha8sSPkx1ItSxr2sh4n7KaNEmRu1Tirzuld/p17HmqNhCvbR2dA1W2WGHBTm49ldx93Watu1bR+ndnyYWm21NlspOz7ROaXxnOazTipa28yXtlet/+3ett6XaeFOM+kVq9XCS+1F+nIs5wb5hLVmta0/b1Me3IEjx5Nwr58ZGRBVCnpfWu9oHkzUka/hqDHh6Klbp9mylnD7XvJQ40sBUnKorJQBJ5pQ2VsFmTULx+kao8rhqWdqSxnrIoBm3YOwVrNHe/jw3p1oDfkBFSiEIyuXrfUAJBm+RKcKSaolXC1CUsk+d77tlQ2ben4qLE9llrX+2h/vq5SNHjonrlPm7BN6djnPU1ZWf2i962dWXFzZQY6Tft8z/mV4lL7RHfdt2yhtOn20craw1mRpjduJ2WTpgVObRt06r55b//Vz2ymQsKv+rzqfO68MIIf6WiV0cj9e6Qsql7Nbru14P3HDkhtmlJ0ieup3raWKBa3EG7W22B7IZObsXvWHtpJTKPdpkJ4DVtLz1ONJnyE/tSbuoKrVbLFepTLmykIMWeXQk/MVORV0NuX8XG/9/Mr5JMeqHNIrlfhlXYXf/XypD1zSu3vdvpfqVqnBnc6gHMjq/5WjrYWhpvOJ3d/fu+Pp090nu1Wfp4cHmy7mXpEg8mswM/x/s00ZDZHv4Xhy2atyhrmdALwV+4u+pwdkFQchtzGYIR8jrvQDViZ5DSYAZyC7D1mWIbe4DjlywlbBPhRxcrT3gC8jvs4xfSceAF2AF9SKAn4JLuH5LqP8DCXHh+7VNeCxZAw9O9NY84hfdF+0wYFfwFTR9sZ9EWdi+2HPIhbkOs0beRptS+xn1FnAXxHD8RlBH4zx7Hg4Y3gwNbIz4q44Bs2P9QKn8DviqahPRizIHugZ0QiOPQ28j10O+gO3cl7Zf9abs8tY9OzoLIR2oq4S9eNIY2BN+AM2UfRegq4i7UPnrKN4A+vEmcfIrms1HwztrCl6I/sUcWDE94w16lg4qlhHsHDE6BHnpL+DjVAxC6cMIdF+0qPRU7D9ooe0ilSKOuolvEvrooxB3R8dRpxH6BLHbdw77ROZWl+iIej7PNZEUVX+JMdkxMToiGDGiEkjn2Uf0e/inNhvjUEynv1hnJF/xQBYcDpYGfyLblXFx2mdUuaY7iW4Fn6V5nAue8lzox0B2nBbfOjFBw3A0+IaM46I/Vk38D18VoFz8TvWjec2Ww3PbGb/tV7wM+EYx5I5OMbPgvofFqnUsqm/bTNVuHG5QqWRHLzNuuvZoqXotIc+JL+1Hsg81lGPj3oHdIOejqyQ4wla1DO1B+iRzttzv0z2EjkKLacy10kGQ1/+jmdPX5Uw/2igdqGcm4qzUJEYzX33LgAAIABJREFUeTDEEAEBDD6+MD6Lg+dgKJcI4J6zwD7X1mSTIY5I6DBovV8MVs+UUV//F3hRBBbOFAgKRpeYRTKmsGAoxRiGlCWhseMp1ALqmhMhHxNAhjkjGBDI7U4qTRQJGzChMUaPPgc6Hlw5TvR+vsOgrnlHw4y+hwFyPYeOteeAR8NEPGTseTRCQNQIHQwlUTCzP5HxsZ4qu0E0bqQp9pCaq5Hw9TyIXYYMaKPKqAB5CAaEDYBCDp/dNtUN13g4mOyRpxZmx0ui8SSApGBLmdK/N7/6a890+u7Xf2Vfvf7Gnj597l5sGWwUTS3Hk5QIGfe0l5OHR/vd737n/6aPj65offXVV+58kiH/66+/tqfPnzvwFk1JeYdxAQA0BtZUxvjFKjl0nHHm6Hs//KoJGhgLdB3BWa1MThiEOmDtRBNZyYWhsq+nMalkSE5B5/yzD/pc75RjUcoTBlK9nwh8Rb+6sU+ZWu6ok/FhZ+rxtF2urdWs2x//5Z/sN//nf7NPf/gX6xxUTu/gNcU17mG74eUgvNyeIu1zVGdipDVrbBN41ju7nY6X9qFhrt7VHA68PJwnTTekBw88ovXx5s73TTXztyoFp0jWi7FnPDXHY4+EPLQK618OraUo7A+fbPHjWztOHlJ5ktrB2u2Wrbf11KRZteKzk0uRsJvj3g4ybB2SIZCfqgBo1aX05TrtMlo0UiNlEZn2qimnXbtpretLN254SUApsLXCIyn2Pz96HfulHBT9tnVfPLFy1LVF7WCHZs0Gy7Xd/uEHu//+e1tNH91YoJr/hTVsv97brJsiYo+KkFAjbKu7AUgpviqF8fTZCxtcXljrYmAdlQspj6Yss8Z8Yzc//GzX9+98HM6L5IzLgQTyBDpwmm+TIdaF6zEZDjwSUE6nrTW6hffOSlEfuaxXo23K99LZXapMSW9g1hvaUplQMia2CzekLFS2pWauQN8upv5vqebeoousbKv6HsoMPBhnkcuh5tkAB30DeJF7UZGIPDTx5HN0PgI+Aubdlkaln/eCgleidHDuquBRTjn9uBE1O4+QAUR36XvxByJe4H+caX2OU1h8CABBhEsEahELYKSG9wBGkAFcC4CJABqQBy+CvyMX+I0sZE/0DCLTnD/ngCaUWwwMgFjRCc9A2Yn4AsDHdxpXBFzISNaQOZ14sTuOk0Hbz2N2PKX71Pck4QPu92sCv9W4GTP4hJR2Tz+vn3uSwFehgc8AXmYgyDx9h5xElsJ3oxzQ3os3k66vMYhPa/xRyQdkx7PBu05GdEuyRI4nMBP4QXMkOljzw+CAcgqgBZsgU6BbFGkAseYEfXOewAHIlrQkZ1mp9WP8SSnZW6+f+jhp/vrR2FhnaJT1iziNeaFoRt4AL9dztJZgxgi+4RnMm3v0joizOLOcHV2H046gHMYX+VB0joCZicKL8+Hc6bfWTdcKq4CbD5K3OeKd+TNGx4n7s2OP94NPJDlev/rGHh/vT5H5MqHL4KofHYt2PZX50RqJ9wjvaRyam2cbWVLKtD/zxdKfo4AD+KxKMEEbm01yYKhkblqnrTXq7ZRdURSfRQBCfwo6iXiW819VTnkfe4hxBB4IbgJns0YRs7PuJ2GfI4NP5yfrVPBReBj8qmog03WiXejrpIBmZVDfaQ31HAykWl/9aD0541WaY5/1PfKH9+g7vYfG0zKat7KzUtG944sLa7c6/t4Xz57Zk+Frf8bzp8/8rPk6KQinqRJ7QzvujjaZzzxQp1CWsgyhwksKUpotzYRhtP/rjQe7vPz2l3b1+pUde23b1c363VT7XvvGnkRFv8zOIWQka6G18ww76U5e5kvGxWSYUak/OZ5kFGvr/dudZ59s53PbLVZuZFd2h67R3LQewpLtZtvx01IBS63CS+ztJaMkBwZtayoopt2xuvrqqMS7Mls2K79fuLWhALfpxLb3j3Z4nPq7ajlQizlRGs73SNnvcirknjr79cYdTxoXjqelSlHm8sJ+LnOJPqe5srR5fZeCvlT62Y6e/ZKw2tGDtQ7btVcTULbTUOFIe5VU1PlVb9Gm60dyPHXVa0CyUBHO6g2UHU9yuiigTg4TOfCUzaOMtubmYM2ybttW3Ypez9aePdaw/qBr2+XMpjefrK7Mxk0KmJRew1lyfq/nyxDjUcENz2RXZowcjTieVDZRjieVODx4hlXXnTUy5ih4SePX2aESAwagQ8iIP3TbNrh6YuOXr60xHLsjrdnrealH0az6gY2eXFrZaXjZNzmemo9zq71/sOPj1Mp615Z2sOLFtXVePre9Sp+rzG1XJZ73Htzl1R5Ef9kR5tlrq7Xj5tWP70/j03hVVaAmR02n8H5nhf5lHUvrofMtuiYS/qo78Plr790G4X33ci+Kw96Gwwu7ur72syNZJR3Um4LLMaQ13yXHAzw22USSvuJnabG03Tb1QdutNmbbjSIIEy2oWbkyz1QaSD3Ndht34EoHoPdwW6XVez2r6zzL8VSkQEA3Hnrtir3dP975GjxMHuyPP/7R7h5uHa/eT+5db6jyRfih87n1/LOI/Sj7nJdJP8wVAyLvxxhLj6doM9FawWsjfo16Nfh1fHHtY9V3ega2JuxB6BDweNE4WELzQO7wG+yH3Nbz4rP4HnyjcxL5IQHBuieV6T0HtOiZzsuyDub2oux4QtZoHNobcI+wXsSXYF1kHLINGaPfYGhdC77WO6s2K5wiehbOiej0Yg2i4TzazngnWEjXQyuMI8qyaJfU39o32QrjHsX9QE4Kt2hNcOCwNqJZl3E5uyLqcOxTxIrMJ+ID6ELj1N9k50QHiq5HV9MZ1g+40bNAQyniKgbRekETUU9irATeRIzA2WcfeT7rEbES2AtcFPWnxETKk14gzKC144ygw0SMigxA33IMWgnc5wwxDnAMcwWrgWnAnxpO1C2hl63Kz+ZMPvSxhP8P1u32P7Oz6tlUifAz1k6l/LGTYoMEq6hHWsTqCRef2wFUdWZ0HeyfnFdoF4cJei36RaQB6FFjVXsP0TkOA84Ha6r/xyBBjS/aR+OeQyPskcuc7HjinfA2eCXrCtaFdzOOmDEXzwx7LNatOcOfqvq6kgA4O5yrqM9ojHoXujd8Ex088uU4V3QdbCnolewltCf5g/zkM/RKp4lWI1UmUjlh6Z+tVLpQ/1ePVFUaKhpneSvHE3xaclfZ4+h34tV6toJ7oEPWiXXV/LQeerfTWg42JOBStgDdG9vTcIbjM8EDrVxqMdIN43FeFBxP8B5oUTSgal26njPKGaw9f/a6jIdGg0Zp00UYlxHMkTEwOQ4Lh4CNgLgxGmEQgbH5RueSAjBXvYfULwkFGIWeFRloVN4ic4/gwBl50fLn6eBpXBgeEJgSHhA2hhZS2BxQNM6G46oCqbGulum5MNEo2B2IbFMPIQ5DPLQaNwePsTFPPc+jnefJYBKVL4AU7+LAAmQopSOBCaN3hSsrb+yX1sSdMxmM6BrSegEfEAwMRHuoa3b7nXUF9HOpKhgWNJEYd3lqWAajZN842JFZcGj0bu0JINgVEGWyZAJmLTWm2XTxRcMf66xUd9Yf5shB03tUek3KmnqFuVGx3rTZdGnHY81evvqF/Ze/+V/tF2/+wl7/4hv7y7/6T6YIB0FHAezDLkXMaj1ubm7sw9t39vPPP9sPf/yj93USwBfjUTSoHE5ywumdomvNL61/z168eOH7BN0zT9Hbep2awWv9onFW32kfh8NRNuSnGu8ACfa0CtQQDDhAvLRN3n9dGw28Ti/bZET6c+BGe+xGo+x4g9EnA2XdGa2ayEpZVWS018330g072yxWttuv7If/8Rv7t7/9W1vcvrP9fu7GqFGr6/Xt+0o3lVFJDE7uCBmlDnuPrtT4uoquVNNIvafVdX61UmRes+6Okla/7cy73e7kXk8tafN2d/vBNuuVjcqR128/NEprX42suBhbfTi0Rn9o9Y4iD9VEu2Hr+web/NsPVn93ay01DFZvwKJmh9oZaMPftAa7nEZu60VSzAqUu9K2uxRZ5mnE2507x/a9nh17Hav3+qofYvVaYZ2iZZte19rDvituim51B9Cg787Iu7s76y+SgVVGCimpUupkYVFtVX3enW7s7sNbu//Tj7Z6vHdn6UHKRLvlWVKLx4W1L0deJsb7LqzVR2BrR/XnuBxZpzey/kXfmp3C+r2uPe0PrPY4t827T9baqN793amHDDQSz5mXYgL8yoghJ2Q2lOl6Oby8dGKuu6+1U3TrVrHCoq2dZedb21ZKW1dGVaNpB0Xy1Gp29/jgc1/ZwR42a3tYL7yxc6Hm5522LdfJ8cU5gBecFM3dPjnjsrKtdYM/yOOgnhYoMVVwdQZH6ewhnKPipb4YAJIIrHgWTgn44Jd+M3Z4Ks9BmQMwAXb1PbTIeWZOyClktffhDplOWpfo5BIPA5wBOAB6uk/jRy5+CTiyFoAS1l1jxXAa94e5nGjIUtCHriHqF8dRkgutk2KC8n/m/edINqe1HDkJgNb1GBb1HUo164jMpAa4y6f9xp+T1qlu61XugZFLnWoNouGi003rA+aJvBbchcyMSnMEg/B6ZCw83PFKLvvmgQy5h5f3jqA5uxq95/c7X8plzVwZU5N1ZRfm73FMQO9Ot/Xk2EERrGIZBcZAS2RPg/ugzwhaHQznyLM07+T4RVnkTGEkivQLvuGzBI7VZ/Gc9QY24swwFngTc+P5yqiOygdrwVnj7DKu6vkEM0LXVfBN0AvzhnYxpsjxA7bRO5yX5+bvyUCU6IfPIy+BDqpnhvOoz2UY0XqhHEPT8DveyR6e+GI+K8nRk5x1GAw4J05DObt4I4OknMBZLkPT3tMnK9rquZiCf5KBRTho0E0lQVPJNFUAWNvjw9Rmi/lJWdH3eob4tJeeKopT1P7yce4GZniYngO+Fa7TeyhRSZ1x8TT9CG9p7dnzyCPOin8KLID+WT/WSWsbeRq8Ef6r7+Bl0YASeXiUl1XjEMYTzgzXRnnG+CJGgxfCb6B7vRdsBj/U/+FbfM+chF+X85XTz2g4tvHoykvndjt9e/XypT19/sKuhhd2PbzwrBg5H7y3jpRpLx+cHBzKXFHvpIN6YS5X3mtzvVrYan5j++nGBu0Lu371jfW+emnN51c2fHrpzq3FZnPiF/J6JF5yDsZQpng8MxgW4O3gUZ9PmRygUvS1Zq4TuiOj4eXmVo8T29xPrVwsrVCMTGm22Cf+4gFflERXX6kcyVnrtD0T3Xpt28thIOduU30rlfVTt32ZyiS57FKgwXJrtdnC9ndTWz1MrSXMraCs49b2HswkHFv4WskZ1ssOfQ8y2u6SfqYI2N0+PbNMwZbCKQrWUvbLRuXJtfTNum3lgD8cbLpZ2UpROHLC6azJqSaj0WrpGUrKYpfjqa3Sxp55r1wtS046fSYDoPIa9eBcnl661UZj9uz4gbWbHVNpuaaqFkg2lUebaJzLlcuaTtH2vVKGkhxgq83WesPUwwA7g+jPHWPZYFSqTV821itHy2Xw4RzIuW81rX0w61hhZaewnRxGw67V2z1r1gvbLdbWajRs9nBrj/c3VghpCmPupBcW1ri8sP6TK2tfXqkTuyxDHswgXaPdalqn2bd60XBnt4LUFnf3dniYWHOx8Yw1rUFtNLD1oGeHi771X35lw8srq9Warh+uZ6sUqLhXv5yO65jq+SXH02zyaJuPN7ZbbW27WPmcW4O+FeOBld2Wbeo168qRHErxpwzspPsIN6sKAXJADl/n/Vn+i5bUn1WfoUNLHqhfFzJ3r/54VvPAPpWD1FmQwVX6nPSJzWzl5bKkd3mJQOn+wsvq2ySaO8qgVkvR2MITe7OjMmdyBYrlqOVlOXVe3Ik56LvzCzrw/qPHg93efLR3b3+2x+mDPUzu7dPDjU2X87ReOaIb7ApGZU7IMGhHv7XWBFjA78ENLrdytRWXJ1lXrfJk5/m5ryXfId+dj7ijr2brVSpfmbBRciYlGa51TvqHfrBraD4YgmXjifKbvXU9KOv8yG54mp6l+zV2rSX8O2If+DnYCwyH3Advidb5ifKDz9TXS+XCHTt65P05A0pyQPgAPIC9BlmFARt8Dw5gblpfZDMyjPmf7GAKVM1FKRzXnwtUOH/q5sAqvSvayPQOgip4P/vAertMzD25wWXIEnButJ9BZ5H+PJv2C44fZL2yQ2VWdv4pB0oOZtD6KmCVHpScx2j7wQ6JEwpnk/6vsbsN6f8n7E2cHMmS9D4HAveRd2ZdXT3dc+4uh9RBmUn/v0xcyaSV0UhKw+XOTO/O9FR1VV5InIHAJfv5e1/AC6yhyqwbCSAQ8Q5/7p/fm8pteIxBgb/KaIY+EoZMtphTnC17m4zW0pukH/GeMQoLCQMKA+kcaXwau+Ye7cPCv8xJ+lHUDyK+ifqTaEZ4hPtIxoveo64UA3V0xnT2YsYMn7F+KSAv6e++51TFyboigQfg75pecsUH9eDWekU8LF1C5y/iEK5nraFVBemJ7iI+i+cpZokJB2sNIj1HvUDYkO+7/RR4J9u55qmxR51TOFg8QjJZPFIOHNadv339le16UuZSc4UHc+3XbOSilzj2WtZnZ27S8ZL+HHUn7TnBHbJXiB6FkRNfPPaXFu+uGV7oTRTnLNuoO4c6BD4dgzk8qCLbocv10mWMbPfiw1FnJGNXWU7uV9kfA1ORkwfsiNlWyBhwKtX7v6WH4trtyHxXEShPwGgrVQxyfpxLzfuccnUlP+/ZpqP+Uf51Xsdop6IlLwHmtV6Rg2hd9lF8KDvCXI/JWbkEGTFHt1eHjNmol+s8W+4JHtfe+aUynuRoiI4nCZKobInopYhJ6Re4kUDT4VXEa1RoNMmEmL5sNi8mHpmlFGkdKH6miURDjoSXngWBeEPWrzTXkzDCA6g56DMJCWfUljIZtNECxGIsRGTL4CIDgYAgvzltjhyFvP6Wo+9UgPNcagjLuOH38/KAiTkyPh3wL4g9RE+I4KLyy3PiIeY7B1G5pqgYC+9hzIq24D2MUKCHeVMjWYp+AiaJSYhZs4+R4LVuoh+NQ+OTUNc9ZYRRJIw81zKCYvjSPeUcExNJgjUxpri2Eg6+z/S3OXE8LealHQ6FvXv/nf1P//Z/sXffvLe7N6/tl7/+lUc4cKhxPG3WiTZYo59++sn+9MM/e28nSu0RUYhh5e237+zm5sabLwsYRSF6Ph7691prAQXWOBl6srKZs4skrEWHpPLKIaXzEQ0ZrE0ERnovYLXb5VJ1uaGdzkp9JrKio3tEcCKaQ3mI5ZwEFriWDCMUmJTym+qC76vKoz1RaLbV0n7/f/3f9k9//++smnw226/IsbJxt+89k4rtOpXOc8PBPvVTIpOJrJaisFGBQkh0ZeGRuWh5NPstiJSlqfWI9UlNIInC6xZN2y7p8/Ro6+XUmmXbSwCi9Df6HSsuLqx/c+OKaAPH6qBlg37Xts8vNvnHH2z/53vrOKDD8dS0RpWNypTXU6151jz3mzpsklLtfY4wxtBMsJEzB9otGxQ9Owx6tuO/i7F1aG7cIRMv1ahvUqJoPLKC0n9dSrykKEhonTUf7JsuEMQjnc6bKVKafTlfH+zxxz/b5x9+sNXzo/cM81IknbbtWk3b7xq+RjhuVvOFWbnxUhprrC69to0GY39+u9uy/qBnN5TOmM6s+vhozbKywQYn7dHAf1S6EshaVknxqhC6qktrKSKTf0UnRcp6P4VcIg98R/lAFNsF/SBwNOG4bBRWEf3a7nhpRJpWf548+36T8TXdbmy2pdhewyOSWSfKKOrsSzbpvDj9UmYnR1VC82rW60CdusxkbWXDreRKlA8SsOKpXCOQ59dnpe30HEZ+J7D1NUAk/i4AFoMvxNcEWqODQOdVv9N9xD8E2pFP8FaXlVkhjgqkeLl+L3ki5URrod9IcdScpCSJLsQb3PCQI/bFa6JSLPmOfI1ASXxPsjBGZEp+n/IojSUqnFofZedIJkiuRqUm2w2SXMulkdJ+YohLmWz6rx63gHMrncWorEYZGfdH6yCZp9/orGhe4t0u/zPfdhrPkc6cJf65goZSlWWAO26g94yHMAZuQg8CYYC4TmQERlwlGaO9Iguivl+Ws5E2FDEmUK69EF5Eful5wgRRXkl5jucnKlaU2tO+R3AbxxnHf4ozKGUpTOXgOjtc9LyIq/RZPKcRI2vNRTu8VwTr13ikFCWdCf0+ymg9P+I33Uv8VOdf10RFDqXFs4joTxMc0hGrSnawjhrLkQaSkY73MiTJAOL8BqMgGQaZ3oRtnCaQ1xg1c0Q9pfdSWa706tmX2zQulZal35NHaFYpYo+xybCB/JQxA7p3A8Vi7XzeFbOq8uj/grK83a4bdZCRiu7jeq6TI03GwnjWtf9HHJbKkmlNdUZFA5FeomNeZzjytFMalk4Rz73GojOufTuVH3GPIz3yt3iwyzA5TkIkuvgpzxK+19j5fcTKeF8o7cvzvAQ1uKxJieyx3V3f2fff/dyz+r0UmyoGECTGnrQK78s5IBOds0XJaLLtypX32Xx5eLJqPfcSxednt3b25p21b2+sc3tpF3fX7njCcSIDIiXnkjxKkZ+pYkE2tuc9El0zd+lt4gUkkqd1bdR8sAMsowzwemOb2dw2k7nt5ivbLBZGhtE+lz1x3uuLmw1TKodHWTUcmaOe7bsdLyUmxxNGhh15RjkKlUyqotx6tjj9gTYvc+9zlJx0B9vnIEfGSalpypkBg1wPzVGzs5epBwaphNGhkRzV6Bv8xnvAHlIwDRlOK7J7DgebkbXC+qlZNJi5WdhmNrWepWynUbOwXrNlrTweN5p6ynHuoYPzTS0V3ODatG23aecXlzYYnqeyOI3CBk2z7XRqs8dHLzPg8gh8lw0snF0qAixo/N5P+CraDWQgdSOdF9GDP4TgglzS2vleu2ltdPBm1/cBDL0DL1OW2QozsuvWa1u8PNmazDuCHbxPamFFu2uN63Mvsd0cja1Bv1z66HlG3NZ1Be+l2iSQqUVKjy0nL7afzq293JByaa3+2MsJloOOrcdDG759bWeXt1aA+3bmDiUCoMgQcyf3fuNlvslkA2+Xn+5tNZvbYrZMxuTBwFrnQ9vTu4vShN3+F44nOfo9WKFZ+DpKXqZ+lCmPSLJgdHWRDGV57WNwiZ91MvSoyoBT2Evpke2zThmTZJ2VqReV9/o9HO0PVE1Ax8G+wpnj2c43dolecfq5U+FqZP3RMPVSpr8UQQwehFil7MHl3HXpx4fP9vHDX9zpNJm/2OP0yabzqY3PhrVBXc58GT3h7XXmR9YtZLTmmmi7iLJZvJNXHD+SeV+TA9U6ra/4Mb+RDPL54qDdJTmVfp/2IOGc1KtYclc2DfEleHu0BUhmSN4KW2gvT3GH46zQo1zjl8xhTMyP8yU5wLjk6EUGY1+IeCrKFa6lJ17ss+qxSHl+6LRgYI0v3kfySlhX76M8lFyVvIk2Re2XV0gJzqbohGK1CWyRjiG5JjtU1Ac0Nt1Xz6JvijCpZLn2W3QGreqMRd3I8Q+BFRmDn96HaynHSnmP+vc5a4FxYEhGRoouJLuFY7XOcQ2FZTkLju1yZRhhpYhHde3X9KK4HvFv4T7tDfxGdCUaF56LAQLCHOylMu+jHUh7Ij3AeUZ2oHM/vlfbETk4ynXpwe0af5L9ydYRbbrSTYVRpRfrmcIK0fEkeZNkTdKXfN+z4ymtw9Hx5HuyVz/flKHi5yP0dZMeoTmKnmRv0Pijjc1pJDi+dcY1RwVdSrcXjYuniI5FM7UsEA8iCCg7wiOOjTqHzqTkbjyjwqhR5+TZOhvKwhH9aS+0NrJta6/FP3kV3Z3ynMirxR+lL2reRydPmp/+OU8MjuDUp+vIQLROehW21Bl02aVqOY5LqKaQzmja3zR3/hG0SIKBnqkAQuFu7tXptT0IQ/upwBGfOzCvkbCb6AiZLj3fMV4uFe6fZXztAaM5INrjgAjsOyR939c/VKrbVknG8LwoH3SOdlXKeFZPegXxaU2Zk3wsyqb2PSGgFV05JybofpGH+ffBPhH5vDueuCA6nsTodCjEJKJipYOrw8a1EsiRoET0IkgRqDYL5TD2p3AFh3rRubQQv1MqoDs6KC8WStfJ+eKEsE1lO0ScymiRAYfPIwPke0Wknh4YbeJmm6IGJAS04bXifkiKbK0cZaOOmIwDk6wURWBTM7rs0dWaRyHg11hxTAPNxBaNd4xHkRHMXQc1HkAZt8TwxDhYT2XZyHkWvZZcx/rIw8srQIax1l7wUHpIcxDT4b2MOSJIvosGUjEkGVQ9Syg7qwQARH9iiGKCTre5xqoD2azA6PlpvonBnQI8gSUEqxxP3m+jaFu5Aox17Jtvv7d/+z/+z/bm7Tu7eXVn3//i5+54woHBgcPxJLrD2fTHP/7RfvyXP9nLy4uDguurK/vFb35ZZzrpMMuQyDU4nnBQMT4dcMYvZw6mTs1LDFFnLxkKU+RVzAqIZyKuuxiwBHlikCmTMK6pfuPnPzSP0/pHegYsQAu8yjAlAybXe7PhFkoeDsrkld/Qz2E683J7h01pv/v7/8N+/7//ve3mT9awNe1gbdzqWmdPJB3JqEB4TkIqtefKF3vaMG9mS1mUYk/2Qtca3Y5HC7Yuz613MbbW5aUbAjblxqM5O6TYP95bNZlYSc1293/sXcFFiS3Ozm3w6s7Gr15b7+LS1u2dl3vZPs9s8rt/su2fP1un3LihoCrM+vvUNF17ppJWEmSNw9ojPF2wkPXUaTuN8eqlNToja46Htr8cW+Pu0rqvbj3yckNUrdf4Lz1jjMhFSsi5aiNDNyBsmzL6MAB6hA+VSTAoZMfU1WZnjx9+tIcf/tmWD/de6sZ7KNEDin3p9Mz6HZtXpc2eJnZYVe7cK/dbd0Zdjy+tP+xZQdRnp21XKMazlVUPzx69O7B1rZgxLoFd8dxZlb73s5iVb1aczCLnQ80PrpcCAAAgAElEQVR2Ko2IQzI7nlDSmStSfknpvkPDe1vRcW/f6dmButWHht9jxXndb226W9vLeu2vGNP5vdMrzrtQOoS/o+OJ6FCEruSfSr9yxigzhONJvELnNwKbKMyjYNXnOJ4i39cZ1BmKZ1IyIb4KoNVAIzj5xNcjmIogS2BMz5fciDIZ+RR5hMCynlvLsVODZKZDyYY4H40hAkJ9L14s+anAg5qmvwCNRAPVmLIGeDpbiQ8ea0xr3bRWp2DcT3ouu6JrlbEVf3s0IqgE77H016li0ml/GbEa5a7T/a7ycylFkXMgPCNMoXUS/UR6AVvIUKA1Ev26vMi1wPmNZyx6D7gj0KWfAg6pWgZSEidnMHHutgGwSkbGvSLj4Wv0r13BGK37iY70KrAuRTDSpvBiH/kQyrDwudaB+2qu7IkUXRluEr74ryNO41668TL0eNC4azokOyCfKfEJ7b/2R785Pat8rjWLNKn7aR103kSPR4pOxsj4uehHz46BVQL38ayJdnQPfRff6wzH58TzpvkKb2n903k5YhzxhOi4Qc6Q5RSVbd3bsbiXXVLWk+USxikLCfwzn03cCMz7VBpo58qcl0Y80Jy36VhIOgqZJ+Id8Gd66VAOQrywyvjfsRKZymVZO77iPmuvcX7FNZPhUnP1oM7QqFjYKe6hDFMRg4mOI78RXUZ9ImI17W/cB52taKiREsln0agh2RtlhgwVUWeKfEcYXTxTNK31IfOF3pmu+LPWlF3rD91peDY8s5ubu5TtkLOWnc8NB97HBd3urn9pHZRhDLDl0raLua0nz7aavth6ubTVYmVFu2Oj69c2fPfO8c/w7sqG47E1i4ZttpS7SRGf+4P4cHJGoYvQI1J0LeMEr8xbMl3rQfYEmfMyBnsfJ/o7gAFWazss19agTGRZWfkyt8V8at1e4u9+hrL9gvcYzV33Jaiq37XGcGAHss3bHZ93QZoL2TDN1G/SdVNK9K0ray03tp3MbTOb2fzTg2eD4Nio+9FtKnf4sKbUBJFBiKyn+XRmm3WKfCVav1HkSiA4GHGYeFm6g2c+LTdrK+H1lGKmnBBnOWd7eSlBKiTg2Ds0bEQWm2empYwnd4SBz8hy8syGhJv2h4TlHLvh3L0gI/7CWv2B937qt7s2pL/R88QePvxo7U3KrAWfgrWAYpzh1YYS12vbEYgVMO0pj9o1wX9HowqlqCOG2je3Vhza1m71rDi7MLu9scP52BqtngE4e55Z9Gjr6YtnnK2hwW3qDdehCsK7S3e+HKgy0En2BcofQquFHazLs5Gp3h92ZxV9aVeltdZbd1ZW7YHrGofLse2vLmz4+pX1xhdeMQNM29g3/CyAZdnf9aq0+eTFDjjJ6f1x/2iTp2ebvcx9jSm15/1cR73UG6nZqvslJbycgkb5D1qerhY1f4Pe/B4EamWH/fj60rNeCZZ0R0cjOWTr801GPs6rKvU9owy52wDsYOsccLUmU2938MwoP0syPBGGkysK+PnAyegtWnE6JR7QuRjXgQGeJYg83qXSquhF5WLuf0+eH+2njx/s88NHm65mNl8v3TFJKbzo6Im8TedCvFGN7BWsIt6rAAPZIsT/VPHlVO5H+4Vn+GVnvhxCeq7L/ia9DZNNKgW+Hktrc24ItuR++q14tgx64r/i6RGLO5+pM6lSeeMoq13fIrgjGxoj9hTW1Vxl++E3wkOMqdfr1jYx7iPaEC/FB43j6Ti+WNoN+0Gyu3BfOST4bcLmR+x4at/SGRY2FgaUPVHjhkd77+Oc9af+d4kfYx84jkcYTDqM6EIyO+pQkunYJyQbo6yOMpK1k8w+pT/1Ej7VrXR/Km8QKFD/PhuPfe+cf6egjoi9tTZaM8lwxiHbkbIsVFqVe0SnjsYZ9z3aKJ1PZIeP1udrcyBbQ3ZVrYMyCAnal90wYmQ5G6S7SMfic81F9r6YTc+axfcRD2n99BxhNtFLPJvC9hq31kp6V8KZuRSZ02iyPfj5yaXP0x5wto6tUsQLYsaTnq/zprWMtMi6ynau4Pjo3DjV+8SPpCOpipFwjdNOdnSf6g9xH1z/zNVcdH5r2U2ma7az1o4U6YUnGXxRJxNdMWanrdzmQrzJZVToc1tfl/W6eM65No5feoPWUpif30Tal30x4bJUpSmeEWGVxKePiRrRLqH9Znzim1pv2UITHaey0VojZYj6PhfmZezFm0R38TkeuAm+zDzRSxXnQIY2Nt9Dsm9qDLmzQsKcyHPwnMr8Z1sservkRORx6Pn6XJloyXn6ZR9QrS/r0ylSKV8ClmpdIPMkzSPyP6oVCVuDJb1XZU440bwiP90G/hx1psab1996j6d4EEQ8bASLKcWKA8y/aAAQIeth8eBxbXQqRYOCCBiUK6Cg2sMSZGL+YsBySEUlKoKEaLDRJAHrjFsOK8bOmLV4p+PW/UQIeMOVFomiw5h4zz3kLFAUkQReLSQRlpYNqiFq0oWmBGkWOmI2Wj/dq9tJEau8FyGIkGSUkJOOa6JzQoJWdUHFJPmdDqvGcrr/YpxSurQnsTGxrxUHJ3v+uZcMzvzOCTun1urwROLjb41DSvOXTCVFDEfhyTg1f6dPShrkCIiapkK5I/WjiOCD50qhx6GR6kgnEEkzN4INO52BffvdL+xvfvNbe//tzzzj6Wfff+dRnziecKBQSgEQzTge7x/sD3/4g/3pT39ypxQZTpTYe/PNG18TrQfzFdii9N7l+dgjO5m3hAn3wyGY6vkeS7lpj8RYFe3F/eUQxOmlFOMEaJLhXcxUAly0RKpqdBgJJMuQI0Yp+pSA0VihTY80zspwVPj5TR2R1mxYi2hR1n6xtOnTxCP9WtvK/sP/+r/ZH//h/7T94tladBs+bG1oLRtYYb1BEvxN5uKOp+R8cqUeJwv0QBRz0bV2t2f7Xtf250PrUD7j6sw6dxhGWrZfb6xDv+TFyuZ//rOVP3203WxRZ2JtoWOi+HACXpzb2bt3dvPuG5s2196Ad/X5wZ5/9wezj4/WwxjVPNi6ZdYdjmw8GHqUQTlb+JxowksjaJRMoiXgcZ6Bg8LXKrwESpGVx83g3HrX59a4Obfi9tKaV5e267a9Hn6r2/NyHvweIwCg2/kABoKi5ZHGC0tlBxFulO8gSlYZeaTJd6YzWz492OzDR1vcf/aGztybZr/WIQqx45leRMROHh5tP1t5mRjKvyx2lV33R9bxEiGF9dotO+u2rUfddBpklxvr2BFUR8WIv6GlEkODAgVYB4BedgA4D9wefLzMgbPoRhoyog47fyXzioDZ9W5va7ad6HuM3ZSbIHrs4tLmm7U9lQubVGsfc0mEMaX6cEz3qNWfQGWkfRnDqWGPbimlSYoE41+VpTs2xUej3BFIlxIqPimZVYMXmoxnXi9gFRUgrZNedS71KtAlgKFxi19GECq5HZUmndM4f/FgPkOxl2MDgKsgBoGJeO41psjDhQn0HM1DSkPk1YkfHXsiaU4RLJ+ugzJqJI8jKOVvyba4xnF+YLGvjTt+pnvrs2iITgpk2kOBzSOw3FmvO6qdrbXykks7OvDfpTIHCg6QQq8xRswS961+XsZfoi8pAX5vcIz4CM6VDMAVDc8zhmfj5LhX8Ex2PLlxiSbhudmpZLfOMK9Oe+Ti57Mcz4/WAMd33PvTa6MTI87puNZpXeNzpYRzvUo9SvEQJtX1yO14hk7xBfcWLUfa028onSgDiYC38IGfj5zxoPU/vb9wmfYu0t4pXfP+lBfIcavPv6TdhKF05nWmdJb53EsVBUVRuFH4Rkr2qRFDvOyUf2iNxKNU1kz3Ez7Q+mPIjIppRd++nHHE50StdtrJMKfsyn4/GXjdeJoVq0Gvn0oyNQtX5uDLPGu13jgOIsigdrhmo7+vZ7X/wiHgcjLLGyndwqRxrsJQ4l9af63f8SwnxS9i0NNzEHm/+LKMeAoa+hr9MB7hrFPDnGhF6yw+obOh78WvRQOMU1lScrxEutO5Fp3JYKM1i2fU+Ss9JnNpXKov4HjCkA1mRWnttJLTj/uwP9AbgVTj8zM/u7fF2MvJdZsN65Lxvpzby+efbP5wb0Rj7vcda43PrP/mlQ3evLPeq2s7A7t1u7YhK6Rc+z193sSRUPbukKKlPZvQo+6P/CMGaTmNdZPTDDql367LMwC+Sg7ifCeIbLFw51Nrs7cGWGqxsnK5tH4rVbtwnhCaQCtAr1m03PHUHA5sR1YM2X0dyjvjeGL9Ou64wMniTloyKFalbZ/Jdlra9uk5j6VpHbAimU3rlY/RA9woLQy2xihEJvoq4W2MmcjtosglsNBHKRHXolfn3spN5Y6ninNnBw8s4gx5GcTtzu/FmoxahXX3yek0yL1Uifkhy8eT9B07Nfx3yeFfWLlOwUT0ryjubqw7GluL8tTtvgfqdOnr8fRoU/DkwyN5H16qrYAGcAZvSlutl+5wm66PRqPIk0SzjU4IHCBLKUfv7nKJn/0BZ0rHM49a16+t+frO7OzcA44o+9ZbL205fXEMjPMJQwmOJ3qn9gcjK75/5Rn1ZFR5Rh90xv5MX6y521gP58sOA3HOdCPDYG/W8soNG1sUI2vjdLq+MLu+tEF2POF4bOI4b6ToYEruuDylxPh06lk+8Ljqp3t7enpKJXv6Aw+WKwY9s2HPWmRKJYZWOz9jqT0w82pb+flwPrZP1zmWzhHv6DTjXHKfiGk3goL/s0zHAcneUP4PxyVjcgcVZbhx+KOjryvPCkTHccOYV25oeHYpVSnYx4OlLDay93qjsQ3HIw8IoA8a39fyxDHFru5rRQ+/1XJu05eJffr00f7y8Uebrxe2gYYpG1kuv7DfKLtFNh3pndBL5KXi0bKdSHcWfpDMj/YS4RiN1e1iOXDsFH9KpwbfgVH5TZIZiUfxj6AFyjRJ/xfmkPFZsllyLWHNZOfRPVQONjqEJJv8GbnnccSzR3yaSiPG4LBog+MZ/X6qYCMbQCyXjCxBI5PjKZ3JJDnSMyiNm3oOSd5FLKU107yiDhKxtvYqXid5Br17ic98BuJ8VcZOGE02Js1RMjNiq1OclUpLZmxfZ3Ids2q0d9qTiLVcf8l92+rx5uBwPQc93x23uQ8lhnrZ4aJTTQF4cjSyJtoXBbbLYaj1dhnWadeB6TFIK+LkuO7CkMJx0IfuJ9uaMIfPzzlFwlSy9Xq5/N3OA6zBAspIZ62cZrITkjlAvyonKVsf13EGFPDMdbJBc28+F93q3qd2K+Ep2aa1T1GfSmcwBanEIPuU6ZfsdsnmHPAdGd51L05sBsfAxlPHkzCU5FbU/0TfrKnGwGeyzcVkgchvtBcJ56RswtiXmc+5p+yIcgL+Nf3ki9KUgb8I53P/6HjS/omexY80RuGmmh5yxQze69yJvvUM2Ugkk+I6ad90BvUczV34NOLWL3+f7KYar2wKPCvxk4T1/tq/Wi5l/i19S2vs/debx/LUZIhqjQhkkjNTdCe5UI/nkAKOar09B9E4foU3uPw48nucSrU+ga2zkzKOfJ+aKXMpXkNadeRJuQp1thMe9yTun3gTryRSyH/g1SLAPzmgwV9zxTD4nPgPLUxkl9c55l6R/4iOcTyJf8Q9aHzz7nt3PEXmUnu0coRF9LJzXXx/eui0aFqMyBhkhJKAcOZKdFdm+DpsyhpQmnAUzCIyjVcCOh68OKbaOJ3LhZwyBzFoAYejUE3Mlt4/0VPO86LX+r8VseEbnEvzxIMl5VZKaozM09qIcQGGBbb0mQ4449DB1LrovZidmL0YCGvJ73yN7WDDQWpOrHvLoRbvy5ooiiECIF/zRvqt1l9KqBiTGGwEdREYSdAKHDE21jgq1JEJS4hK0cXwpT2VgYb3yoDCkBGfrYMlkOOeYQdvqYwSjif664xGF/b9L35t37z7zn75q1/b2/ff2Lv333gEPg3bAOCUIMHxxLMeHh7sj7//g/d4YrzfvvvG3rx5Y6PLcd03i7VVY3eECf/dXl7UigNjEtiQM2dDM+bQkDwq+aIbrRe/oe+PehkkoZKijRUlp7N0FHZJcRVj5/NYOhJlJe6XaFeCWwy6Zo6qfZ0ZmJdDITqTdGaiL/YH26xWtnh+seXLzJqLhf3Hf/f39i//6d/boZxa0dpSPMV7N40abWt2U58dr2dOOQWiL3cpSo+xwRDp7TQYpsbONAven4+t//bOBjeXthuOvPwDpWA6RCBOFjb/53+2lx9+sDYKVZ/SGoDBjTtiWmfnHjE5ePParr95b2UrlTx5+ctHm/3+R+tOlzbA8UiJkG5hm9fXNuz2XBndzpa2na+8VMtyMvXIxuG4V/eZwPlExACGANaYTKbFcGT9ywtrXo+tQaTm2cg2BZEqgPm2Gz6gMSJsHfxCdyiQZDo1m7ZsbJIg2qSIRW+avdmlpvCU0vl0b4fVwqrnZ5t//mQL6spzHcacXseqZmHFsOc16J8/3dvy/tkjYOn5VOIA3JpHLuJA6zQbNm633EhRrNbueOo2U8aM+GbkI25kbx9T9VMobYpUE/8m1Zd5SFnGwOGNsDEu2sHgUhzOjWdh0SC7sB3OKxRYPivablR5rpY2I5Kysbct3zVIU4b+O7UhTuU6BQIAbZQ7UboyY4JO5fzGwDLIILUGGzkNW+dAc5cwF2gVn6EU6KnMieDqa2sXgYSAuM5ofd/cABngz9h0/pxGsuIbAUYNZrIDQusPz5NC8bWIRc37C9BwAibEn8WbpQhqXKIJ8ZjojPpvGfb9d4djc1ndJ8pIBZTU8wlp92mdkxw/XWfdS8EbcYyn68Yw6j2jkGPdM4zYtxARFw1E6ktxyNmOed0lp6Vs6fnaM71qPtGQGrGXFHyPPlbT6KzcKsLK16aZSoxKVshRIMdTRQBFiFCNOMjHeEjAPdKs1sfHuP+yzKBot8YvOaMn4ipdw/3LXLeaz6IRqDbs5Cx2KTYRC6RnpL3V807HyXvRt861zq7jxMO27kMpLCeZxu8UOKEz/NcUvNN5R34gpTniUt2PXjmRhzgPyj2FeMUxXCsD2QHCNTISxHHF38U91ec6f8KPmguv0gEi70njSsZKPtd94hooIlZnWvhNDmFlHPHb7Y5gLfDFse/T1flFHWl35g6NgRtG/frt1maL0vET/yEHheW8bBPOiWWV5GOOuosZwSo5y/rHgCbGz3j5vbCSdJA4/4Qj0/k95eFxfyO/E51GhdpXMQc/xDXnc0UDa/0jrYheIv465eO8lwFHTlqVrEF/UpBgPCP6W2flyM+SsUP7zJjpMYND29c9Y1/G7OVZcTC2uymjPQcUQA/no7GXj748v7CrxtDOKbdMttJqaYdyaavnJ5s90ttmada7seGrWzv/7jvr3N145hBGa3rqUFpvC65RxnTu0eQlTrOho9XJTqnQw4/rFaSI40k6Xo/AIr8OJ026BvwPTtqs1l4KcE/fnmpjFRn8y9I6jsPS/MBUCrSSoYH7UZ7Ne3ByP4KLyFRptf309Dtdxxc4L+hxSlAameI7ApQWK+uu1u5MOtDrjcAcAuG2lR1yr8lDMwd6Zp7AtTgCyHrycmj7pB94Vuthn5512LpTAEdABZ7a72y2Wroh3xM4iLonEwmZRO8hx9r8l0rt4Qx2sI2TyksiJ0O6Z+kXSX+kXN45Z/f6xkY31za8vfP+pC6/VpX3RF08PptNnqzB+fGsmcpaGN+qha8FezMlwz6Uhonnw/etm0sAb5KNwvlMNhY7ndrGWkXXitG1NW/fWPPNKyvOz1N9BGhnOTNbV/by8YM7PD27zTuW9218dmGtX9xlzSL1Vxiw/tNn2zw8WbFZW3O1qMsvN9yZuPd9UrDXy6Fvnatza95eWvH61kavX1l3fGFFs2NENGPYwQn4Mpt6hQY+w8lDn7PFy9SWHz7aZDKxZbVJ/Y8uz8z6ZPUX1uy06eCQTb9ZSuRoZ8daQOPOMbBQjd75XFH+9ErFGagSffSNpeweji/+UaYQR2S1Wrpu5o6nbeV7syhXnjmHfkHwnfeWgBqYQ+Pg8xo0KXdptqO8IniBCuG9jo2oHDEaWZfqE9n2IrsR/AJZS2brYj6xl+eJTV6e7f7+k90/frblrrSt7W1RLZOuk+VPxGV+7nK1GMmeGBwQ6Uj4CHoRrUUZKswVeXAtEw/JKC4dXPhIz8f+oXL/CWMlQ2gaC/R6jJbXc1IJ/SO2EO7R+CWnT+WyZIOwoa9HzgaKcivKZ42dz4QB5axLji+VLz3yfTeK5upC9OHzs5SDW8joOvI+jJHrOqjJeUTmlTxPukOUlbqPPpP80/pqbpLz0DQ6Wb33GYu77CJjM/RXl90w2tO0X7qfniN5Dx7WZ6djj/QkmSkjfW1z4oye4P4vsCA2TrK3VZ4sV/bw51OZIM9NGEL2uoSNUwUD2dxkwNd54r3k29dwgehdYz61wcVxi+aEr2Vk7rZTdiRro880VtabeyswPwUmHMuayZboOC2X0hPu+gJj5J6b4g86P4wpltLUeDUP6fHayy/ORcYHzifz+L26E33msBNlmzcYCcdTjZGzPTPRQnKu6r7oounfcY7SwyK+izTGfKNjLtnkEs9mTaIzTnsYsTY2Qjnq5LQSP4y6Yh5YrevqXpR5PbUP6PfaK/HEGFwW9SmdIdGI8KzTF+V2c/bYKR+NfDvyNOExOeVO+QPvtZ6nekmkL67reunnxKNF78LraV5H7B7X9xRnR71SulXSvZEzSdYkOZIyPP08t9MeHm3Nx+pnjMHPKxXPsDtmTMqZr/VRHLB7Spkeq3Yo48kxOZyXoA6tR+6vB/bQ/QlWUnJA+s1R1xA/jvpulGPiQa7vZh3K9ZaMpdO+p6w0/tM1bidqteqWEqw712o/mZ9kyCz3mRNvZUx+PY6nuMn8SKCFi5QhpEnwqoXjQV9TRsWkxax0+HXgohLHZIie4zMJjlpR6PWcqalGe4zMkNIUAQTPkQIqZUrp5zqYkeDEwKJirbFGpUwHLTIUfQbT0sGN9xMzlOPpVLkTE9d4pFxFp5YbjvapR4QOrtaG9zJaaSx6hsYh500EMIrwlBATeBNz5f5SLPkdzFpzEQPnVcysP+jWadgCJDrEjCOCJe2BGKsEE2OQg0LPQ+CIgeh5mrsEux+IVrqOayIAFd0ClCKNao3EhLwhqwt/mvBW1mp3rdsZ2MXFjf3y139rb16/t7/5279zx9Pd61feSBQlL2VokCq59+wWoj8+fPhgnz7+5IcQpxPKNzU+iUrW8+QsJNuJOQ8p1ZEjRnUGtDeMuyxT01mNu1aoc08umtfr3pwVxqFz5L+zFHHFeuq/aBQhokPnWQxOwM0/D4qOGFgEDaJb7YEi0bQXTm+5j1tVrjy67rCu3PHkpd3uH+13//AP9vGP/2i7amrNHqV5GtbbNWxIc+AdEdTmTYE922l/8FJwOJ98H1r0HhpYZzwyGwxt1+95w+AxEbTXVzbPEUaDbs+bEDdeZjb/5x9s8vvf22h3sG27Zd12YZt16Vkyvatra91cWXF7Y6O7O2v2C69x/vzjT7b+8ZP1yxQl074aWuNiaKvvX3ntc++NtCitudpYY1XZejq3xcvMaO4ofkqkLoYD6Mwjg4cjmwKKhkNrnPV93L3LC7SVFIGWjbqbrPj4+QNwV1vbLks3kLR7af9Q0FL/rI1HdeK5csGxWluxrbzmPo6n58mjrch0oERhr01IrveNQtF7+umzvfz4iTp4VnTbtmmadauNRyzRaJm4xh5lWXDisfYYRnMtNNFoVKJcIOfSSM5PydxSRF+OdAfMJTpNzbz9GgwevBYNm1dElbW9VixcsIJeMWZTTpCsrFVVO56m+62VZEhlxZhG8+phJhAblVWP2kABz/24WEeigt2ohqD1/iXHchHiwZINAkw1rz+pNcw5iRGTX/u9eKJk5ulrPKunCo5k31HRPdYSF0ATcIuKSZRXZCFE/qLfidfLkBzlbQRpwgXiHXwnGSMZFwGo7isZICVG8kfj1Lqg1J8qFlGxI0tV/zSGL9aZHmihVFaUt5KhtWHxJCtZtBodT8rwlWJSrY+OV80hjofx6T6MDxpTgAR/C6RFvBENccoGVwkKGZLrKM88N1doMjgmwop/Lv8b2LFSGTPnyTniypXqzdami2WNmTSuOA/c5KIJ4QgZM3zvm0cnQi1T8zgiLmFOiuqslbwcQSsDhb7X+xjUwBgUEPGlQeBLp6LWPmKHyJv4XtiFzyl/JAM9+FLZFawz45RjM9JWPKNS6vUMrd1fM3Ron4WBFU2sNY4ylnsOR32fkhSNqORJrjvfCg2Eo3Jxen7FD6IioPtr/+IZVKkG8SFhE53BOso+9/eKZ437pmxy6QnQ/rGBM58PemR7pyh8ejSOxyO7GJ+5LJvNX6zZ7HmmCRkBGCoxnjtf9TJBPe+NQuCQ1h1ZKYOEeiGe8l3xTY1LCnPkg9oHHE+aq/iQ+K3OrrCOjArQDN+BZcULT/la5BFRfuhsRf7L2vM+KpDCjNxHhp/YVJwxK2ihlrkholt4UvslxTEpm0dDHzIQ2SyZqJ65zDnVo0/lmXQ2O/T46fbs1cWVO56+v33jGBfMsl8vUShtNXnxUnte5rp/ab3bGxt/+956N9cePIRjEoNttau8gB9rCabFEZUMognTerBa7j90yj/FQ1u9Tt1/hnsSxKTyK1xTlpV1ioQtccZYtU4Z68uVVavSmvOyzrJxB1Uu2+kZ97nXK86RJnvebnpPqKLftwYG/mbDek2wCyVN9+58ok8Q+MoWOB9K620rz5Qn44o+O6wfWQaUsHIeAnVn4ztZT5TaozeIzjw9Ul2mYRje7/wZ633K0gHPLg4740zMlws/O35OCE7aHzwYixKI3eB46lvhJQ5x7uFMYL8IxhMNkc0FLbP/lxdXtnv9xstSd2+urWINMLYTbDOd2/rlxTr7jTUpLzt5sXLy7EFQzT3On7XfZ5nPq85H5I+uT2ZDvowbOJ1q+YiTqLG3Zrp96gQAACAASURBVGdorbMba969scbrV9YcDYwuDO3N1hY4fDYbm/z4F3v59MmaOAVYq07XxtfX1n135TTs8vLQtO6msjXZeE8P1tnurbmYeRCUn0Ewa27mLRx5PzvY4O7KOm9fWf+btzZ888pag3E6Fzhr+kOn3cfnB6dDHE/oP/uysjl9vu4fbEb5SXpKjcfWuzzzCgTsFJlyRatbZyc5H8riznnV/mDd0dG5TAUEl+HZqeqG4E4us8N+Fy13QoF5l5Q53+2tB85GRyorL4e4I5uOvjVEONOPqkT/anoAHJUQRAc4mAgaHg7OUl+9TtcdZzjMQB+Ds7Fd3944HUt2yOHCueVvMr1mk0cPlnz4/MmeXp5ssZpaedjYYrOyRVXaqJN68Ejmiw8KI7AO8D3mqkxPrlcmh4xhyUm7r3s6RSOl8Gnkk5L3lBflb557il/4fDDseR9ujaPdzmVJPUodG03KqI52Fz2P8UpfEi6JNg7+hofLQM0zpP/XNpbsuJCMc5kb9EXNSTJRNjlhGwJ3pFcIswjD+5qWyy+Ci2RPSc+DthIflEzkt7LXaRzxbGvcWl85JTRvvud3CqTD8RHlu0rtOZ9oNOwsl8plLbXHMchEAc1fw2PON0M/NMnEOEbJeM0hBpk4bsg9dLSGp1iBdAmCBLQ/6r/qZ4Ls1pxloHkLQ3Af5sT6SCbXBuu2AihStnd0RIlOeZ6wn+hWtsWo/wl3Rp1Ke8NYWH/hXZ7PueJ5omeuUfYN91UGjhIONB4Z6IVluBd7orGJhjRGGbtdBoTAMo0t2jjFX7TG4hXae9FWdOTpM67B9qf7Yq9lLNLvvDd3Ddb+a8eTMOTpGKVn8py47sJ1WreoD8e5StdSVqQC9BmXeJ8SM+KzhYNFjwQ3a+1d3wkVR76GdyMfEc/gOtlqNV/RFvbTmhepJFzugRRtD1oPzUv49Ws8QvqIcKjs2OLp6suXAq6ObXmkFwgnJ956LJWtMxxtADpTUeeWHpx8CWCd3OPSeWvuqZmTLsSnooyI9hEy3ZWlHPVvp7/c4wk7ps5fzFZWBSDdT7ZYrtGedFq571gus1vju7o8bArckd4mUuaejIc11DlRPynnRRrTvuF4gGv4HH+N6Mb3Lt9QY9S51rkvQzba8SCZNd6++dlBN9IApUhI2Y2CIxK2mEUUdAKOerAcAAKrbLCUHb9vncKfGK0AQVS2pJidOhDEkEUo2gwxFQeH1FH9Kxk5btwNHvoIenVAlfLJdzH6WGAIphWJVofbhZKDxyOharPjujH2qMxHY5QfuNysU5smAC7g68IBI3JIhRUTjUxejIj7ROYTjUA66Ip24Tvmr+tFB9pD1gPgJcYfDUIag4R5VAwFHvm9BIzmI2+yCFnrqJR5CWLGxndEDMf9Zn5yPiZaPUYQR4VadNzrdD0iEIZSbUp3PA36Y7u9fWO//pt/Ze+/+d5+9evf2Ku3bxxI43hSaTAynsjO8FIwZeklYu7v753mcCxRcgTDnQSKK+u5HInSp9tEKGbHImum7DatR+XlSI59WKAJMQEHorkHB79TNKbOnDOz4Hjimayf9iutYVJMtKcSMAKoaminMyumrrWMpQ4YF8BDfbq0dxiAuO98+uIKl1UbWz6/2NP9gx0+fLY//D//yR4//IutqolZb2e9Xtvae7PBgQjDVBIEp0cDRXC7t4J501eAeuXUPKdB7MWZNS7OrTkeW+fy3Abnl56pU212dR3sHunLL1Ob/P6frPzxLzai3xTKmh1sSeNhMgBfv/bIW7u6tP7tjfUHHVtRGvDjvW0+P1u73HmUUfvNhQ3f3dnm7a3vN/XeKTvRIhOJUnRl5ZHCHnFI820iE7Z7W8xnVi0XPnaiYatFZQXGRWq7X42tf3XpkY6UA/Ea/1XK/FG5ARc+m50bLQC0V/Rqwpi62Xi0ImNFsXSeghO5O7TGZm2blxebPn42SlusiYLttG3fKaw9PrMtdWjtYNP7J5v8ywfblWsvC7grGt4TazTsuzHJiM6oNjYqWjakxCERGaFBbqRTAauDgFI2ermgJ2I0GyO3GKkx4uR0flecPNGl4YaP9aHtde6JJt4z117fdt2ebVB8Ma5MFzarVvZ5NbPndWlz27qDiohMTg3rKKEuUCW+6LwJEUTt+dwUdbUuawftlvMRatRGuSXwIrAjWRSFMnOlVKrOip4vmSMeGQXyKYjU+/ibIzBOZfI0P/HnKK/FJwXmIu93pYrqPqFUKfsiY7rkkgyrEbiJD/DsU8VHxno52aVonwJr8e2vzVlrAr+V00R8XaDVeXhwjJyus/OfwzF7QuBQ+8/vGaMiCrW/klVH48SRh5/WAD/sk9FKa6Nx17iikRQzyUGtqXhwXIPoFPBzkKPy+Fs8X0qH1rxS9BUgOxtovHeJnD9F00bDoRtc/J6bBEIdMGfHE3KDz7hnzApkTstyURtexc9Fxw5Qc4854SHhC9GQjEGMPxpfjnNNjVojDcR95HfCl9o3YZ2kuKbf69xp3aWY6v2pwscz/By1Ev1K7hIEJdxzSvfxGcKk2k99p7Ho+TJ8ifaioYnPMGxFeow0yPg63WOpj8h/NK8ot3U+Ii2KzrQvEauJliJvEU488pCjYy/yqZqnhtIQ4i3CsP6sHKGccGsuXUhD3RzJS49OHKOU30MejsAobbJdKg/SaLZSz8+X+cwNldCqooT5nD6bekZSjI4ZnEQLCptH3UG8m/kITzIeYeuITzEgR+wsPq/9PeXpMgwqwjc61rXOUeeQYSsqq6JNP18nilvcW6ePUMpaNCm5IprT/U7pWTxCeo3OSOTzGJ5RgAkw41k4PSRTkJ1kRAjTjnp96zfbNmp17Ko/srPByL57e2tgbHgTWRNkU1PSdzGd2XDQt8PVK++rOXz72kaXV9Zt9/xM0nlxtV3bAU+GyruDpbLjSc8sCZIJGRFRNjj/7uZ+OJ6BlO5FIJPO6bpKJe08i8Ua3ssG5xCOJ8/We0kGa8ctXt45GWrVk5KsKMqh7NuFbTHid9rWwPHUbXsJNxxPOKC2RWoU7RUEkAflxkv7tcFmi5WtZ1M70DsITNUgKSmV5KbENP+8JNRuZ4vZPJ0BygESMb1eJNkSHE8lZ4c5HHY2xYFFAOF65RkqbrTImfHcc0AJ5UPTho2mDQ8N76tKXzYyXd0Bsaec7MANDqwBvXvAS+zD1eW12fufW+tibI3LK6twMBpZVHtrr5kjmVEH2yNf6On1+Gjr50c7VCs7UAawXDnGk/zR2Ylny8vgac1jmS+ACzva61urO7Li4s7s9rXZ7aU1Bm3rw1+2G3vy7LKpre7vbf008b2lr1T7bGzntzfWGCXDrgeo0i9sNrPV5w9mk4kNiXQmE47+FGTt5H7AlJNzxwwOvZVZ9/rSilc31n372gav76w3PPdI7H6379UFmM90/pL0BPaMvmb01l2Vtn94suW6tDXZfOOBDa4uXR+o9qlPF5lTqm/m5xkazZgU/QDHk3ibR0jnUnqyiXSGOSKcYLPtzp1Pnrm3XHn5xi49v8gCo68ZZbhxOjfMnU7wT/q74WDm7HpmFNluzJ9o7d3WWoOhZ791BkPrj4ae8Qe9D0ZDO7+8sBLHRTZiRQMoegpVQh7uP7pzkGwnHE9ltbLFtnTHE47TPjwjYwDxQs2XzxmPAiolz5gDuFi8MWJV6c/iwbJv1Ma9bLCTPCDwVxhNODHiZXgVGOiILY/9NDBaE7jBd8JDrrNnx4EcT07HmccI20vOaA7RQBrxNHQY9S5hI42H39WGxdweQtgyyY+jYZL30Wnjug19hXOf1YSLU+BOwv1kuGR+mAOgJEMiJtP5Fd0KXzPuaLgXvpQx19cCfpVt//67kPEENx/2+7WjKuIZ7V+Uv8IvX2D1jF+OeCc4GrLDQ7YYYRbuI7mtnsARv34hoz1TNtGA/7c7VtTwII79zulX+vKpPhWxYcS0+hy+7A7mbJ90WRF67DjvyvIx4mrRv4LXI7aPc1FGi65X4Jt0Msew2B5yyb7okJJtUxiVa492rZSpy/WL5cJayMpeKvvIPD24t92uA9+jzn6Kg08xrhw9WtfkoPiypCL7x7PT/I97jj4prOzqYyjl+7WMp1P6ZZ0ijpSeEzGYzrr4gs561A2FQYUv9ar1k76mvarxeCg17eudM2ZE+xF76rfCi+JzUUdwjJ2DbcRnZWd0usu6Zs0vA6/TnKNeq7mKP0VsHelOe8zz5Xjyvq8ENeSWN4kWcwncEwel1uv/r9SeeKfOiHR+1j/ZZQk4SMEuSQ9NgbD8DnuxeJh4usatuSDPOEM19g+l/8Fz1oK/JvuC81+CgdSTaU+fxaq2z4LX/J/X300lXQuCeFSxJPfL9DOf7TKNIu2f7q/1li9C9g/RAPTCd1QL8jnsMz3nqgb+rHxcXCaFMu+RP4nHd3NggMZY0+uru28OEnYSqHIG6CDUTpSwuRqoIjK0gRLyYoAiXG1oVJRdSOb6mgIE8ZliQFKMInGIOYiQ9XwH4dnpwzWUJYjjd2CW6/ZLmMvZIYMZzI/rvBRTTieNhqIopHAMfM0wp4Wnh0ANDLOXMd6Lv5WKqahmGfP9vnZsrinhxHyicY9ySzxPTZgjoxfI0GfU3KcZtJxVMozoOsbKvbVvUmYlbOM++t/ZcOPEetKcTsyF30bwp0MqhhQFr9ZGxjrtl5ifDj339jkEYCgjQzTOUWpPtKrxRcWG3gLQICmUMJJmQU3sC3v16p395m9/a9/97Jf281/80q7vbt3xVK23HpkLgyCcHCM5pRKgE1Kqid4CUOB4Yl+qQ6phLqGrfk56f97rucNKNMgYmQf/pfF+6bhkbyTcna5yxgLOL0XHy7Do58WSIZm1kuNJa5jWIRk1dc8IRNyBVaVoLjHUCF7ExHT2eE50bjkY2m1dUHDNy/OTK13U0F88Tezx4ydrfnywH/7Lf7bJ/V9svn6ybWdjvWHHis3e+vumjfu9FDFAij+9zmjQTKReK5V+cEfUcGCt20vr3N1a5+rKOqMzaxF5dmh4tK03yt1urI8CM5nY/e/+sx3uP1sfQ0B7YJuSshcTNyDQ26l5deGNgs/evrFBt21rymLcP1l1P/EeSFscMu9u7PKX7207HLngQHH1jCwEYS53B38ubW8dsrIwkG73Xt99/vJi2zLVVB/O99Y+H9vhrG/7MbXd+6kO/yEb9OeVZy0Qeex8gTPnHpWd74093NdnmZ4E7swtkvLj56Azsn259GhTogu9oTPKBllOZDRdXrrSiwN19Ty16Z9/sv2ydOcXjqdWVdl4NLBhv+vRkLYq3fE07nUNp2mb85DLHbghxNOTk4WAPaeBM5/5uW6m7E0UVWiO8ZVEbOFEDNHY1X5nJQKVaPnuhfek2hJFMxhY+/zMX0scvuvKVj99csfT/WJqD+uVvezW7njCoOElQHaHLxqWQvuRz6KIt7qJ33F+FqtlbUijJAs9nsS/JVskcyJIEfCKwN+BXOOYKi2wEMGfZJCA4emr6mmLV2oM8eyJX0gJEJ8TsBcPlxIifsS+kC4uuaJ9Ei+QQ1xOD4GXWrbl/ZbiIxCm9Y2OIgHyU5wQI94ieNY6EE0Kz9T++Jizc4z5YdjSekbeVCvAh8RHT42rWhPOVHQ8SWnQfrK2Sq93YJhLnyV5tvEm5fyLAPoLDNJIRhDJbJ2RSEvix1/DW4pqi3PU3BgrfIExsuZYBRxI4ujOBmmMV+dnZ76GwkO1g2K7s0W5dtzgfCMHDghkO/3SVF1lA7NxJGItHAfCFlL4hB/4nbCMgK7o4IjfjqVo4vxFy6ItyWyeJWWP59EcW2sfz4bObFQsotzjWjcGNZJhUHRAaQvWA17A35LLoketPa/8J4eVAHXEmjwbuatsJOEh4RTHv5tjFGLkIbUDY5tq8Ots6P6as+hVeyQMrz3mvZQ3Gdf0nRRN3VvnOp4jskt0/df4F7SWlLCUld/tJH5JWT3+dmN7duoQOeh8f5eMDl5G5ZB4P/R5eTa2gWf5J5rud3tWbVPmDvjm/ukxKVGUYs3l3/rdgS3LVR28ox5PzhtyJquwrXChnKsaV1xT1ko8Ke19wrUyiNQKXyg/WCuVIUhBayq+/df4u+SkaENjiTpDVBZFO/o+YmkZGVU9IPUASoZJ513Z4Cn5LDmgMYrPi0cxtk63n/oBtXJw0hZ6ShGgOwwSJM/k+/fbHRsVHTsrut4b8rw3tJubgZ8j+t2A4egRhU62XW8N7H149cY6F+d28fatjc6vklJN9nZ7b5vmwZazlDXma9xQE/aUgeA6EL10gr6n/WNObnCiJ2Wvl8vqJVrEmCp9pttLDnkw2wFDOjlW+5SZDp4fLDbOvzHUg/EcU2NsW6e+pm3PSunYnrIr4A05nvodz9YZtLre9wasRR9RxkUGEI4nMquKauX9R7fTmW3nc8ez9EKlt55X+1D2OxiYvpb0Y1nTQzTx7f02lWPyqFl0afr07Cp3WpS7jTueOBPltvLMHbCWZynmHk9kPJHlRBb7yJqe/STHE8FIrMVwME59N6q19ftD6/RxFPfd8dT8/le26XW9N2nn5tZLDBIUhcOmdzCb0duKXq4EMC7mtvj0yVaTB9tRwm5dGmFVZDMmp1aqDhBpn8wxyVf6Ovl3wRfeOLuydn/sjqfDza33Wmr2mzbAYbbb2eP2YIv7B9s9P3uQFA6WTaNhw5sru7x7ZRtKVVPcG+Nwubbq6cFWP320Yjazs07LDouU8eHORQobbDe2xxjeSsaZdWk2oM/V21fWe//aBq9eWwtnWNGzXqfnDiQMV6wd+7agIgWVENhNstM+/GTldmfrxt4dTsPra+udjzybf4nTi1LDofTqaY8nHEt1QAeGbJxJreSs4Vy0B2lN0RVwprL/LeYL/9xsbTmfujEcZxQl0B1bdQqnnQGYYbd3ZxX6FhmBHkzUIZMrldjbtLs2HJ1ZbzhwvoxTj95UfE9/4UMr8WqXm9ZIZ4kgzZep68qfPvzJddzJ5Mnun+5tupzapJzb+rDxMn2NTXLUyHDF3+Lb/K1sTzlXeI7kOTq4l9c6cfZE+4nkY+QhEd/L/iJ9XfYJyWQCi8laFl6hDNcR/4A9qyQfT1oI8FztkeOA3HPG9yzzacly4RrZv2RL4XsyGsS/Jd91r3i9sD+fCaclQ3/CF1+Ta9yXShc41vS9AnnTOCmhlh2zOavLdf6gB8bKNZJxUf/Rs6PNQ5jLcR4OU3pDy8AZnATQHxmEog1hw6gHxbWL2Ew8RhkbwnNxbfm7xmFZr41B3m6joX1AxoKn2M+xZ0q5qOUNvFfZwfBw5qaeQ3JECn8zDw9+yMHGjt+zE0B4mueLjrQOGo9wj+SznJ9ymslx+7V10brhzFYAYXSCRp1TtC1Hk54nmhN9Mx5hDq0tY1mulo4VdZ5l85PtNWJunX3pA3HfGLPo288G/SlzMLfOZMTAwpU4nmoMeFJKPWY8pWYPfvJrG4fsGMfzcTzLOn+y1Yr+o31O9j5hb2Ez1ofvoA0Fw51Wg5JD7Wu6gTC86IN1l/5zqseL5h0bZd1aPIv3ylRFF2U84A4+895dJ6XaRXPaC9GY+KzszbJRiB7EB6KuKXuC1jHaQLQ+ZDxFmynXRB1xvU66N//Fe+usuN6c6VJj17UpaBJbecowTPaQtEY8cxWCMnmmfid7iutmBTwqBUe6/pH70ruMIfC3U3jQuHQTt0fljDF4BbqNzsqwn7AqFY34vWeWUo46B0XVMixXAGPtN7tc8u+kB5fmvCMYiWARBQ7knsl+vuh93uwmioev5wgEyjfyHnqU40k0xDpE38Q+l1GuhYxO0KvX7w9xo2TY0QGG8egwRAWV30sYy0AlgS2mxb0YJK9K0YRwxTwllKRYRYNGLWhCzcLI4PUbjSO+FwHwKqeOhJnKUYj5coikmETGLcJW80HdP44rMcGUigexJKUwGeld+GdQooMuJVAKvxi5rpdyKCKAcCg3IoM+nzPemmjc8ZOMpuyBjEcS/hGISGFlXHKUsScDeuKEEkPaG67RWonJa1wiRN2f5x3nnxRRCQsZVrUnysZh7jBU5nMq9MWgnS6LpIjomVIo6zXYp2hy/y/XIo6CQfSmtVcZOgl3StmRHk/kz5pIPGtarzt0x9Pf/fa/s/ff/dJ++ctf2fv37/OBSkqrM1ZKwa0TWGfOlLn79OmTz4m5XV1duVFbXuVRf5AihSgrg9IM4MwlcjyKcZcAOuVotEfzxbSOmFKUSRQUjIU5Kc2c+wuwOuBudevyAnwXjYLaPz6L9BF7rFVlinR0hTk3PIz31zry3anTyflBLk3Bb8gqwvG0WSxtfv9kL49PZtOJ/e4//Hu7//EHa+9LM5oFo9iMBu5wuL69ckWpWW6sSSm7amcNBECOHCLiy0Y967y7s9arK+8R0On0rNNoW6PaW2/YtANK5WJpLcrOrdY2+/DJnj5+dCWUBn87spX2DRuOxta9ubD9+dDs+txLaDRHQ9svSlt9erLZpwc7lJXXLh/dXPoYy9txquOfjZduSMtlOVjXdTtlmNG3akeE59PE9g8Ts8cXs+XKmm0cMkQM9q09HNsaBzJNeyldMR5al0DbbTI0UBeevghkU+3JhMMIhKK1SWWzPBuKCFN6ROUsqT79MtZbW5elEd1bAsSKplXthu1bTWuMB06P/JtNXuzz588uCDH6ucGS5qneV2przW1lA2vaOYZCFMz93saNru07ZmUT49zC2ltKuCDwGrbEmN1pOQ0wHgwZZDeRrdZrtDxbbbIrvKcBnaDhozhyNzT8LtpuuGmheI9GVp6d2Xo8stY5jcd73ph79vxs63Ji69nCnb8Py4U9HCqbNegFtU+9wLLSIhDqwpLeC/0UCeqFbXLWoQvNXtcFKnzw4vIyNQQ/AS5R1pwCJvEGgRydG/E/fa57SOZEwOfG1RyphmFf/DcCJ/FXAV6d+3hf7hNBaQ1MTnqORAVV19fyr53Sur+m1PFsgcNoxNT1MhJEhVOgjLEItEdlXnxaY2f+HvkdFHKtuQytUqS5n+51xCahYWbOHjgFstoz3VdrmJSWspZlwjVRScDx/7XPhWU0jsiXI/B3ORKM2HKQKfhHMjfep5Y/ue56dMRJfuu+NAKVAkcPHWhp8vTsPB3FgVJTimKsla9cWsZlVedoqFDATr03GbDyOwF+lfdSJp7O3Sl+OuIBMqoTsHcMAe/IToUOmRIYYYPjUHQoOqX8msqAxbPFPaAbStVp7eNZkywT/eqaWmHL5eukmIgHMA9d47/ZJkOC9iliPBkphI8VuacssOQASY6BJP9T9KvLzXz+oT8M96y9FEDJao/27h17jElOa57QiRvHsxEyGmjq+RJ0105KWcJqx9KWRAsqY1SKlbBHwikJd0Y8KBrSeuCMqB3hKG1Fwsm6rpXHj+G3127Z1eWljQdJJrkBguwPZCsy0fvLpPJPKEEE7OB4BrPxDB9/M93f15R+OpaiInUeVRoynbnCZqtZXRoo4m+eyX5Rkiry9NpglQPYlstk+JfDg789uCI7ehRRLzwXzzP3Zb9VijnyLtGncK5wtAzzWvfIO3Xm4zkWrZ7yCO4rOhLdcY1wpDCh6F330TkQr2zh2Kd/JwE2ZDrYwc6bbbvtDuxqMLKru1v/7no4tGK5seXDi43O76x799o+rpf2+rf/yi6urwxDNaWTKI1HLx0M9WSCkGmtuSpbP+pPylZONJV0VZU39zl6VL6c54m2gTuSFfSOJEPcs0X4bpcwiuO5VWkNetDhxHmZee+iQXa0usO5QS0tdMDUW6nRbnnvzD1ZioOOlw2kh55KT7kTfpsMI8zBAxwx3JJVtizNKBs5nzmugu793ORSMU532aC7rcq6Fyw9oxbTl5Td3unYalPasirdcXFoNWy6WrsTishZsKHzAsa6Tc4GzC7DomWjQ2Hdzc56BCV2WkbwDz120GG7w5GfvaI6WLs6WLPVsf7NmZ29vbPJr39rd2/fepk1nGs4XZgfdFTRv2m/8fm1lhvbTWa2+PDR1k+frJpNrJpPbX/YeN8rxp9kQgpGZfwuE9ogTk+zyHaIhpUb8G3Tur2RvfR6dvH2jRXXl7YZDqx7fmZdaIgzuN/ZEgfhbGGLz09WUFq72th6t7GLV7c2vr605bZy51qXXlpPD7a+/2w2fTGbTq2XI5DZJz/T9JOlN2o2PLncLDqe2Xb3/lsbvXljs6Jh7ds7G757ZStKsR0G3lPKsUS18rKKVEeo5gt7fHiwwXrl5fC24GQMzOMz6wwGHjSXgjbSvHWmxX84q27A7iAv0r562XgCtgjO8/Lqbds1kgMfpyXZeegJlL30XlVEQ788ewnT5Chq29qdRMlIyWdVYSm4b7O3Ime+kNXUPhtaZzSwNUFo47HrRERC+5o0zIrcF6L0QBg0OLNyubDVcm7r1cLPFhlvjx//bJ+eHuzDw2d7XE7d4UV5dTlPJNMlb4Qzxe9ximpN9CrZ6TyhSDJQ+CTZbBJv94DIXTLmx99E/Xq9ruoekARX9HvJEKz78Cr+Il4Z+bDsFdxTTgyuE8ZhD9FFkBOMM9qnolHWbQU50yjSAmutwCmticaWAnNSqULhLfFtXtN1SbfnHoxFugbf8/cg9wCPaxt1Hqe5UNpPOE/6iaLj9bmwr+Slyp9pPFynvyPOlaySHOK9bA9RNkVdhnFFLHUqm/1ZX/SsSvJDtMJ+sSbsizCb5Ib0I/TFOGbtgegVxxMG5hpDHJLs4TcEMygj1zFO1nOEJ8EF2tuIsWR/ETaI66Txiwa1j1p30Y7GOaI9QQ7SEGYRDQhzCmNE/Kx15n7O63NWkcYrnKCzlc5g6mtGEIvw/nKRdDvpkpqLzmC3l3iRz3mT2wfkAITE41IPI+216ERnsdNNWNOfcUg4V+UiEz3Qj+Z4KrC9aX8IRCfjVDTEVdyH5/FbPVu0Hueh8wKP0bk9PcNcI5wnHhIdcW2HBAAAIABJREFUi3I4CjNGPTWes8iLNBPRCOcM/ixsF3WMiE01Xs3B+X832ULEO8SLNR5euUY6a9QRJLO0L5pf1NHiudHfEWvzt+z23FsBFuKdfK+9OvKzFFwk/hB5VeQxWj+NS2OPtk5hbfEX9RMGX9Y43ptmJrpA1iRaOwYKEjwteoFXOp1v0767Pt3Ye6WiWp8qUwli12mbhZUbArtbNiaz2MwWi5ljmORw31qrmWzP/B6nlZ/3EMRQ5GpTukbniut8jXLFEO0TdBLP/x79zktqJ1vuZnfwgHDfR4K+KMmc6biVE3rQ1bQH6F58H3mVn4d333zvnF4HIBqr3HFEpEtOE43Eo88YqIhDB1SE6uAh15AVU+NVUbAiJDGJv0Z8+l7jFJPicxlDjsRx3HQxN15lXIneuDgfCRIdGM0BBVhEFgW4xqSoDzEXGJfWEqOUenxEcKKNYuwcbK2hHEdSTHgGinWcow6SCEiOp+gw4hopqjw3Mjg5nrjGywi2QvO8YJAUMJDjLgo35qfnyzurtdE6itC03pHGfF4ZDEVFvBYQIbIDx0lkRlp3CdavM4EvG3KLQXF/GXjE1ADlKDowFSJxOUw0q6XU3r/61/+9/fpv/7W9fv3Gfvazn3kWk3rG+PgbAOqkVLCuRO7hfBKAhOFT7o1/AEAcFM6EKHWR94UslcT002FNa5CYGe+Xq3n9uYwBEhISOBLup6CCtR30R3X5JGdOOXo0no24hzxXBi7fu10ySIkxibZEXxonNAtoluFMZ1lMiuvXq2UqEUdJuKcXm09erPrpwf7wu/9oDx//ZM3dyvb0dOoW1j0buaJ39fbaowNpyNzw0iR7rzvvNeqJqGsevLTe8N1ra91ceH8fj1KgVj6l9GcPrmRvV0trrTfWIbrw+cWWz8+eNcQ6EHm63+xtQH+JV3fWuD73/zrX565MN9dbKx8mNqfcHpGco4H1zsfeRHd/c2EY1/bV1kvf+Tlvd6xNebrxyBpkRKF4klE3n9rmYWKbT5/t8PhizSX1/V+8FEqz3bGC0jNFyzN2oEMccINO2wVT6c2Zt9bFsIYxAiOEr0NuFg1NYWzA+MI5zs4nnDlkjyOMttSULpq2abds3Wnaro2ymyKC+UfpQxxPlG2REuJ8AKHfbFiXeuqHg0fGDjDQbDY2brRtS1Rjc2t7jIOUQ6QhrzWM+q4OzjAk7OlXcHDl2PPw3FZ1sG1vYERd4CpywxEGF9x0zcKa7Z5t6HHX69r+5to6b9/ZYTh0g+JuXXnZntnjX2xO9tz9kz0sZzYp9janRB8lVTA85ggO0b34WS17tjtr5+AIVw67x4hbjPasW+T74r+ib3izzmM8UxH4SVZGPib5IoVGwEO8RMAAHsO49D7KPoHgCPg0BikGRJXG8UsOaR4CV/V5zaWqxCswPIkvCdRHo4B4tmT/6XdReZYCIyWI98hlgUd9rrE4v2umcipaO/Ed7lsrJCFLNMqWxONT9oTWTXJD7+OeiJdFPILhXyBWa6r99H3B+BhqkHP/+HspYtpX8WrtiWSz6OEUC0WMJECo9eHVDWHZkHnqEELW0f9Oe865dlrFUa1ea83kPIhrrPlx33b3iO8kJ3St9iDiPgXTMBYFZMQ1jpjLeS+Gv+YxIxi8dMQyOKSOUZ5SNHVfruMzGfWlGGtvHb92MxjPfQP4zh1cufSGDE58LoCsPYwAXGvMdcI/TouHpEBo3/SdDE1pjsnwoGdKUUvjSHPXmIUj5Swio0v7E+enc8f5FN1GhfCUP0WFKtKLjz9n8aVrjo5UhAvldDQ38aF4TsRHahoLRgSXe9BZLgGl8yPeiItgNE6ZePBZeu2QnUeADgEVrAGZwt6vZrOzjjvlmt4XodruPdgA/Me4N7kkGxkwwkVuzKkI1DriKRkf0tq3a2O8aDRibf5WEI7mHM9KwshHp2PkCzJGiEajQUR7I16tqP2I+3U9v4/GCZ1B0YL4Hff62jmTbqbxaG1Ej8qSj5HcnGHJhYjzTnk99+q3kNGpjOIADHjY22DfsJtOzy77Ixu1u57pQ6mugRXWa3RsfHVnjdtbm7ea9uo3v7HxxbnJ8dRoF46HPEMkZ+joXMa9keEYMCT5p6A/nQnfM3qD5ije1Czc6ixZXzN6CFWb2vHk5ZxJIMIxtCrtQJb9ZmvVy9QOy7X11JsjG9jpPbol+xwDAyiGyNA2fTt7Xn7skIMhHJtng1k8p7ty4fct6DU5X3nmU3NduuPJeQKlrohG9V6lybmK40mBhkS/krEvDFJucDrtbG30D6lsuT/4eaGE8Hq7duzVoVQeJbaJUyrXdt7t2qjR9vJ4bTL3yYJGdu4q2zV2jmfBIR2cUwfuUFj37tIuv31jL9//rd3QT/XizDO7uJZ1Xa9TKdd2c2+HcudBVvvnmVWPj7afPln59GCTx0+2Xs5T0BTGonxOKfPmdgMcT92+Y8Z9rvxA1tNyY7ZvtqzdH9nh7NJaZ5T6u7TeqxsvVcfEdgQ0el+tvZXTuc3un6y1S0EDBDddvb6z85sr13Uo9bZZzm1DH6b5zLqrlW3IkMryxc9fdmo6T8u83PHXruGZ92c313b+7lvbDHpm0PPtjZeytkPXsx4cqxDZTLAZZfbmS3v+/Nk6VWnLzdqxOJl/LQLd2Bv6Q3W7tlotakNQtEMg9/kPbO1GJTA1dJ7HSVafY9O9ealLjN/lfOn9cVln6Aa6b+1TNngqS9pOugjGLILEwAtFKkc9aHZs2OvnEtyFO6T47uzmztpe/jL18vV/lMlWlQzuQ7n7zcbXeTWbWkm2G9llm7U9fPiTfX5+tMfZiy32la8FZQllp5AslpwRTqr5XR1smq6QzBYvRKePhq+IBVk3HFfR8RRle8JIX/aOhudJNmuMUa7JwCeeHfHwafCBcBOfuyMb3Wo08n2Us0w8V3xbWLzG2/DIgGckgySzo3zWmugzrimKFJzt2xZKu0pfihVjoh5Ty5pQ/lJYR5jKs72zEVJ4V/MQDj+9p2Sj5K1sGpJzpxicuZ+uMb91TEAAZQ501/x41T7477INQGcrGqBZF9olxGCuuNZuEyGbNTsipCfoXr5GLi/ksU06r9aWDEjknXChZK3wpPC8y4GT/rNaf/1W6yv7m9bXz3Au5SWZr8/4XAGmwjU6XzoTmm88W8LcEeueOkxEC1pr7o/88vFmw73T2/ZYetJlG1kgBISqPOAhvfc13SlYJslEYaFI85HO/KwUiee707dIQVCcae6Z7K3Y5I48Akig57vTukzP13rrd9wz2jb1fdTNdAZZ56ija/1cFoWg+rgvXOOBJDlrXbpWHAdjUYnD+LnOjngR9+FvruVVOqPoTede5zbqDrKXiA/Fe3Odzl/iJclBEfEt41cQpc7lUfdMDsXIo6IeIRrSvbXfos3II/Q7nRPRQX3z8EfkOXGskZ75W3xe16srT7Q5Uyq9HnMh30PoO00VX+RILkno54jSttkp7oWzNse+z/AEzdeFd4GOQb9IcvGBSUl/h6dQ9o9yvuJ/3pojO87R9f2sZf4Ueb+ezffgB8kS8QzxM3cSI8czLnMnGgUJPNCMwSTdsdZB8jkBt+uzlKef1iWudeP9t784iMH5QDIT1SEgKua48MeUV32m38SNF5E6898lwx3EL4EKMfO3DoTuFRVbAQsRVxx0/OxrzCcussalxRaz0Dx1cPQ+MnQHKUFZYF4RPHDPwWBkFRFmORUXQS7m7Y3I7ViDV4sfN14MlN/LWMNzpViiBPDMxLhT7VMxHGcsRKLl65mDgJWIUYdJxCVDF/NkH7z3TCYKMQExkHiwtUdiyjzbf5+ZWjzoYnhSpCPTikTIdTJw67BJkNaCsJFSDzXGCLwSRYfGgNn7LMEi8MdlMgDKW859HJh0e57OiFCEoeDIazbadnPz2n77b/4H+83f/Rs7P7+wn//85/bmzRt3PMlQgDLWoHkvvXyy8U7R9zyPvcJ5wJw8uvmQ1hyww/PZoyXlNYgUzODRy43njLlkOEmplvzTvmhvtZbxe91XzH00PKvXT/Sr3+lMRhrh7whCKMwQn6d1E61ojRm/mryKdzjN5Ihl5wVrnE4rK6czK5+nVs4Xtv3Lo/3xH/9fj3yz3dodEK1e0zrnI48gvfr2xsvXkbGEYk7/JCN6MzflxDE8vL6wy3dvXQFd5vKAtNjFufHy8S922KV6+pQ4aWNUILp8XXkm1aFopL4F68obAV++fmXtm0trXAxdEaRXEGVR3PH06dHrslNqpHs+MiMF9/LMIynJivLyeWxmv2ODq3Mb3lyaAWyI6MS5QpTfw6OtPnyy7cPE79vZ4Hg8eCNhnE/tTq9uqIyjCDcS++FKTlYmgW7QoJdiQTh4sZDUeNjLXWDjQAFtNmyxq5IhhTVsFLYtmlZ2m1Z1cRjRZHlQOwu9ye/Dg9Oaoq4ooeGlO3BaAlr2BxtQLoCm65udjdgOTC4N+iGhZKbIJDjfjqbdTWrhb7NxKtcQZ1YYUnAgDXq+Pw7OMeLjtIIfNVPG08w6th/3rf3mrXXevnUn1ArhvKms02zZenJv008P9vnDR3tcLGzePtiy3bRltfa94vxBq1FhEH92ut5sbXiWoibdEZ/L7vn5weAQystKlkQeFqNiIg8UiOa5UZnSbwVmZcSPPFJn1/nnLjmgo+yRIiGeKFAq0CUezbMETCVP9RyNVQqDgIIMWAJeAlniP7yK30R+ImVLr5IX4u/6feTJ/C0ZIr4lfMicvMxclQzL2jMFrSj6XQo7IJE5SYbyPhnSUzSQZJnmLXl4uh9RWUiKwVEROjVauMyiRnNQCvUsrYMiTgUItd48N44rrg9/18b5XAed8Uq2xP3mHnJOCcMwd57vTr2YzarI3lxzOikaaZ1Uplf0nJSytnV66fzU9JAzOiTj9Sr64TrJBt1La6491HngFVCtqCjHiTnDLxncUwa5fqc9jDSmfddnAs/1PmTHjNaTe0QlTvQW6S8+j99Ba/xTJkt872WY8hnXGiS6OZZ8iPQh+jri2bReMqor6lU4lR5Wonlh3WigAB/obOs1PgP6UzS1+IjW0c/oPpWP1L6hhIs2cSbQq0RrIyeI6Es4XmsY+WO9H7mmeRxbvF6lHMkwIcJvOEgGVWROt9vxLCiUF1Q58AXGaNH5bLrw0kweKOOVB5Izmqg8zXW5mib5mjPICGTSWdpsd9YfHHuU8nmkJ857jfUyD5FBS+eV86OzHRV58UnRUtRnjuubzrRw+xe4X+U2Mr+Na6t7SkcQrxXtR6wc9SZ9HuVLMsSkiHjtmQKcHHPkbP6I92RE4XfKeKJH0gAMSF+Wam+XzbZd9YZ2tml6ryGUUUqF3N28tuHtnbXv7qz9+sZ6VzfeD4YMCYx44MUVGSbbjTdj8p40tZM8Zd/yn0rQcM2Rj+6TY2FP0bv0LzqeFNlMMJ/4PllJ0fGEsg+O4rUCq9O7ghJji7ljPLAe2TfOE1HIvdQMDg6cn1tbo/jTO/NsaAPvn3nsoao1lq7I+m3LlW2XS3c8FavKNk8T2y4W7njCEeuOJ3c6JccTOInyVqIbd47tE44hiHG5XnomO7h1upzZHMMqGe5kcG7KVCmgVZijRtZxb3bW79m42bEWgToYQRCX0IOcurYnD9LGrb71i44bQzqv7uzyu3e2+tmvbHx1YV0cyAS1gVk4rfts+DjsvErAblGaTefWmE2tsZjb/NOP9unP/2Jrsp4Y427vJaTJNvMgJRwe3IsSTAXG060HE613B1vRU6fVs95obIPbd2ac4atLG7165QFhGyoELBfWpMrCZmOr6dz1jeQya/i9yXYakh3VKOzl8cFWLxN3PLUo+4Se8vjoZaXB0irF7DpvlUqnKRtiR2Y/QWFkwkDXFxfWvLyw1sWZZzDtR+cp+5EAVsriLEo7UJZ9MrOXp2drbde2JDCh17X+9ZUV/b7TEL0ZsC3QkzXyC51RyWN4pdOTG7IsBXZ5hl8K8qJnml9Trm3xMvX9Zw2gGwLaYK/udPYA5lSi70AWC4GYBAPgVGq0rEtGDH3S+K/Tsua4b93hwNrdVAYZGksDTTYifuvYNlfJoDIIfd2W0xdbzWe2pjxqubb7T3+25/nUpuXSloeNO57my5mvsWwLmnPkQYzT+VAuZc130u2Ff/neq5iov042jkYHNj2iJU8iX5XOiy2B3wtjKUOHOUcZH3Ve8XrJHPFl2TZk/5FdJ8oKGYXlWE4YKWHbaNMRz9O6x2dGG17ENzVTDIFSg0HKiJfskizSOErKwYVSv5IhwhAqP6q5Cd+yXl7KbJV6fIleNQ+NUesaxxb/5r5xX2XHEZ6TjKodFcFWIrwufqt11lp5UEZ2BGn8kjWiJ+EwYTvJPs0f3TbaFoUFa8wH/YfMK69Skm09XiqfqiOhT8qpvJaMj/uosYgv6L1oUGvLWIUppLNF54CfK/q+5eo70pO5j4z7ERMlfeqIa9lT6WZRX9EzpDfIDggP55+cwX5Om6kkKP+ONtRjMBmtSmpcBFb1IK9jta045jjvGusckm3Oy7i2U/Y0wV7MOenG4O+EFxK+PmYWgourdZqv9kj0KBnA56c6r67Vd1oH7Y/4k/hZ5O/C7jyH8SjrLep4cV2Zj+53qudG+ojOUzlUIq4Sb5GOoX2OunfU38RTeYZolO81BvEMt6nk7FddG/l41AviPUXv3C+ePaefOvs5PVt0fqpjaC21Pqc8UvxZZ0Pzk057qtd5ko//L+NMZM6J4ynxhRQMwvO9FGoO9PT7E4QRe2q3m26fq2XDJuFxPzNgsS76ScP/TgHhbU9cqMrS5T2lqyOP4F6aTwt/Tq7AJloQ3xLmh3/pfOoayQLPuoK+dwmT4XAiE9v5KIFB+4ZX3NAeKbMbu6N4LefrVG91vEDGk6LexIC08E48eSKRuUUFRgrr6abpc4CIA5icacFBYqHUPE5EFMGBiE4HN76PRoHj5L7ssSDmLULXIeC3cRH0TClfUahpEwT6RaRSbkU8eMzhm/Xi58gsfyZlQLIzRGOISqKYOvfWGGIEfYpYShGoEgQyuNUGrFzjXMqvmJ7GJ4al77WPPNMZcjcRDu/F+HXgtG9i/MoaE+MSAzxlJDxDjJMsIJWI05jFKFiTyNQjY6gFd44olmCKYM4Ffu7x4fPONVg9gzoffOhMax+ZpPYB8JuiclL0eqvd9YwnHE/KeLq9vbPvvvvO7u7u3EjGnHg2ggyjuZyGeiZjYd3dQEUUoBx7uQY3Z0rGnNVi5tem85Cis1lnALPWS4ylvk9Obec9aytGo/np/HrEcG9Y9wCSkNYZYu3dOZYj5iWI/PmKgsqOJ50p0Yn2XLTCPVVqL55LRQT5Gq3LVCLt8cmWjxPb0Ez589J++P1/sfu//MkOW8pZbK3Vb1nnrG/NbmGDt+dWMN956VGTbcAi0aYYqoh2PTRtcDa2i7sba/cHDqI35SY5Y3CKPHxyJ4c7f2Cy3gRil2qtcm57ZHXtvUk50d1DVxpHZuOhdc6GqVTiy9xWZCq9zP0+9D9qX4xc2W4Nx7adr2z58Gg7HGM4q4dda12ObXh9ZmUFuMPJdbA2TgSUYBxYTxMrNjsbNCp3LiTwqujcJEwoe1GfEYwyzWNPPISA0xuKJM2S3Ujb9MhbVxqJ7oX3NqjTn4DdFuM1UTLdwjbdwrbtpll76HVa2b/5amnPlK/bpIa9Tj/n516Sg4ynNv2S9gcbHRo22DetQGGeLr3B9X63tm4rCRyU84rzSPYQRoecmsvaOO/AKZWF75asq/3Wmh5JurM9ZZHoa9doeYrvy3BkvZsbK25vrTo7s8Nw4OtPdhkKbG+1sslP9/b440d7QoFt7W2F44lziSOwnRRE/gnwCzA7CKVx+iiVzvDUcxoqK4MBhSlEakgmRHAlXif+z57oeVKyoiLMPSIvjrJN30lRc76cHU/cSw74yG81L/GGKNPc8ZDnEhUaAUTf8/m8NthGgCeZRMbIqSJ7qoTVvDootALjkmeaU1QQtQ7RuKm15TqP+F2mGvJykgsgS6nUPYQ3+F6lc5PR+BhxIzkgGXmKaeLesMaJj6ZIHQE18bZ6DWgunXswiD6iMhJ5Lb9RkILWIxpXvkZflMERj5Z8ljzVGTqlLymITpvZQOJ8RKVSAbFK9c8RSXI8qaeUFAZQMfdhj2SwkSFAMln0pHlHPKU1jwp7VNSGw76XwOee/L7bSY6O9B6l41iiRphFwDjSAL+R/BL28POH4z2UiD3do2goiABeWCRGN2uMcf1RPCIm1RpEmokKqNZDfAIlOBr/xU/EO8i4k5FTOMwNJooiy82QRZ8RI+gMy2EZeZT2n4hTGeLTGibjQPqHsDxmdMnxpOwYMIIUpniWdEZ4fredMqbiGWHNuQe0/zR59uAED9JqNLy0GphUhqtO7kdKQEAqbZL6jLAmPH+2XPirY1McVNnIiKHc59ihr0juh4PBuNWtdQAcUvTSET+QfhD3MMnlYylp3mv9mQf3jnQo2nP5ncsciq9ozyL/5XzzL9KZeDpzYR1kXJAeoPMuuokGyXgf4XftptYm8mIZPyOujrQrmosyJ2L2Q5WalxPA1qV3zn5vo13DLhstGzTb9npdeIb1rt20s+tbu3v91orzc2u9vrWL79+bUSo8O8fBimCFOT3nclmeGNgWnwsteAk7ytvVPehyCZTsbE6HJBmNRM9+TooQ6NVM50+l9uR4cny+rmy/Lt04R6Y+WTSUjTPK8+QsE6drst3Bt/udVRgWcJrkjCd6dtaGkcyHorxMzoiFlzJrg2ken2z9NDFc3V4hIfeFcnm0TfX8cTx5Y/oc1c/Z4T2yfEkGVRv8dLCXxcxmOWiAyFb6HbASffoIgLOqjV11ep5VP2i0HM8VlIHJzn6QJJmGjinpR9rq2qg7skZ/aL23r2z87Xs7fPdzD+5pUs6Nnjy+H4VjRg/+sK1VlBGk7B69CWZTO7xMbPLjn+zhxz9bOXs2w3iz3qbeqAR6gss7XaNMzMFLwBVW7dbu4Fmhtx4KKwYjG5xdWO/i1nrnVCe4tsKdX+znxssjEpw2XSxtPV96UJgjTzIAKPnZ61pn0LOLVs/K2cx25dLWzw92mE6svVjY9unJM/o3uSyUY7HgwFD/OPL30Qkp2Wjdng1wpN4xlpHtyMa4u03yk2APjDfL0pZPE/9vPV1YuV56Zlz7fGTt8f/H13souZEla5oeAQS0SEVZqqvV9sydsX3/N9mdvS2rWCQzmQJaA2u/n/MFnLjsSzNaZgIhjvDj/rse2kllW8UPM/eFv9YcmV4MWX5LXkuAKqNJjkQvt308uPNJ/7oqi6jMKNHHZOp77uXFcvDjZrf2Ukza34Z0X5WcVznIbBwfSr/Rs9XfrNX2oDv1oqpGQ//9mDMWVPIcGYxs033qg+XBaCpxuJi740njWM7kfFrbl6ePNt+s7Hkxs8l2aRuVFixyKZ+sC8e5w49xPJHBCma4tCfJfoLhM/J1eCil/C/l7hkLJNsLuks0vut58P74O/dGPQGejyyExyNLeA66fMSQl84Wxu7vrBL/Atfo3QSzoS9Evo8MgicquIPgLT8bWVfC2aVSg1FegS/gYR7wGEr5sT56t8Y9lwM49EBinuBggnjOPDobd/Omo6thAI9Gc6evHBwBNo3j1xiYGzYOgnj8PGf9Wb9rrATURPkeZS84AXrU38rMhTa4P+JTzyAM2WQ6B6wXjifk8aUepDHFCh3oOKw9a8L90AzjjzSna6CRiM+UYcF1Gr/eybqCsaAFMFykv2jzYk2jLVN6xdnRm/Rw+pK7LVal9LPOfKln+PxyFoljHJWF9kCYc3kv3UMpW/QSbLR+1o6pBYnojIwnYW5dk2hQuDP2WT3bYhVUqB6snGPWCR4DDkafiWsBrTC3OKaIEQlmQ4fgrLLG4DLWtrb7hsBFro3rz15TCg9aYS6MFbs8c8JegK7DubykfegJPRndi3lwHzQdMWWkP3QSPmP+YOYo/+A98ZrIWxhT5FGR3zGmyA81PubOs7jHccdXpcSTnSxmPKkHNbz/rEelQCG9R7K1DiIQvsl6m3iCr0mzcGyA/JI9T3vi+3LU9woiTYFFskV5oKb3ZBTdpoouer/wFvjYe6RmBzy8ivde/i3MGvUXPQv+5XYHxVYpQxu/RtHwstIu60+FVxRhj2T3c16U7diJ5lIwYJR7Ps5LxxOHiMF4I9L/ptRevB4hwQbqOwGZ5GVOCsB/KXUUarpGgmKBABoQfvzpTCyk6l0KWMBEJHrAUTTacLgpExYVOTyUMHcMKGdmKaX07NCiHIK/szy5Rz9uOkKHg4UxSe9EgMHgnWFn7ypMxdeUyE5FMJ++bv7Nu/R+PP0ILNaSddM7VWqPZ0fAEoEc6xIZO1GRehbrxZyiAUjPgbnp+RqDxh896/EwRKHue23JWK1/ON9gbj6f7Hjyz7LjSYIJxnpZ+i3uv35fLZa5zEBpiq6Qolo1O3Z7+8b+/Jf/sL/8x/9tf/jDH+39+/cegS+lSgpeyjbpWaM4v4v5a9woxvL+aiyeOi/nR1YOaiFuKetLJXU0B81R5fXcgZIj1GFiEYzqXQgwhAwHHBpx4007NQRkDG4kUFmE/E9zAvyxvxhyfP1PKWMvChrGBcMFaMAwEW7O6LPj2cGMauVP5zZV1s/TxJvdFk9r+/Lhgz1/vrfdem67/dKUltQad6076lhx1XbHk/dDWq6tLQVJ+676plJ2NsmpPRiM/KeA1Dlq1ez4+JgVolTXXGup8cnYJcBR9tqpnGh2/pQqXTXoWbOfapjL+aUyHZvnqfcvkqPioObao551x0Prja7difbyyyfbPL+kKLxu0079tjX6bdttFaW6d6W3XRaesXWcLcyWm9QMeruoDSMSKPrXzFF8fo5yU28puup9pKhPb/onw123Y9PnF1NkQ6kuhjqLKq2iCFUpr2pcqnJCnhhYeN8j9ZDaVKW5Gqr7AAAgAElEQVRtOpX3ItifclkNOaR2W3uZTjw6VqVv/Iz3h9ZTmUgZ/oqG9crSBtbwhtTKKNt+/mQrL0Ojmvh609EjOOXkKtuVbVRGRlGYsfmix68n4eWK/UlmwiRnpEIdijQuZU3tv//OStWPH1/ZcTSw5tW192HSuZ08P1oxn9ny4dle1LdLBo3T1uaNvW0z31SWV5RRBFcABmTckeGkliWhea0ku4z1EVDWwj04kDAs8QxkBXyXc8K5gAddGvsYJ+fZz48ywLKMi+AUsBnln65HNmh+4iExmCQCM54lxQAnIzItvkdRXyiT8Axd52coR3Mz7hqA5SgwjQ1l7BKY8i7WE/AXI7vg6ZoLimzECHo+PYVQlvQ9jppUwzo58y9xQwTSUekFIAGopZhHPMDesf6Sz1zLvkeAjOKKvNS1lHuNaxjvifxc1yLDUJp5lsvvOrMryVWURBQURY0zBmVHOi7ImZlpnVLgCZG8ZMjUJYAPqV8N2AQZBN1BCxgEOFfQIgpPbXy9KEWoCC45N2qnWjuVBkzgV06/M1gHO7Ff/M35jApgTaunc0/LSP+6Vu/gfEAj7C/Xak3ZX2Qu58N52DE5JqPSwrvBnc4Vs+yB7nh/s5kit1EUIi7SM7fblEULuK/3NX8mxZz3xPXgzMbI6ei4Zn+cv6i0VZ1Vkkaf5izlKSn7UUGDxsD1nEnmxt/QBmsTr+OZ8+msnr8UOjd+uGEgB7LkyGnx6dSEe+dj8zJTORNSazJfrRyX+RlRdi+9PLoqM5L7RG02dYRiMrJ0bLmcf+VYuuTR3kMy9EMiKIe5qQdWNPAxL/AWjk3oCdqJ/NcVxxDVznljX3H46XPOcqTLeB4i7TFueAvng/3gJ3gu8g/upQdrPL96DnSojCcPOGo1rXU42uB4tNuy7Y4n9acczw926LatenVrr374ye7ev7dCpdFuh9Z9+8qxdo0XVRYk97GVo0T7jeFC4wFfst7OP9vnHk7iFc4LgjNWJRjPdJmciNHxJLOg6Ikm88q8ywlRycG4TiXj5MhQBrWCi05yuB4U0COHfMO2q9QDRA4a0Z7w106WBTlf7q7PPYSFcUKDda8GopJ4i5Vj2uZma2vHmk/WOQi7yYGUs53kaMpBbipNjC4lh4Eqbqgvp8Ygx1Mq+Xey1XZti2aqYJD6cKytrZ487Y6Xr1Z56KuyaYoXUtlijUHcWH8nPihnRtNOTWGgvbWKho36Y2td31nru/fW+e6ttX742d8nh48cKI1OKzniTZhUwUcNr2ygEoZtZWypzPXnDzb/9RebPdzb4unB9qutO6YKJb3nUtXNYc/LVdtglBxP27Ubsdfi282Wtfpj613dWKPTs2owsJYyjVQaWa085Kzbqw+qeiptPLsn9llR1qTwtHBkZ2+2X63Mdhtbffls+6dHayzmqceTkts6KWNdTif4q4J+zxgu8Uc58NVPSQ6Z/s2dVcOBB7Utbq5TXxOVt9uu3XG5m85s8fjiGUiTxdIGN1fWv72xY6elmuzW7PRzv6RdnTFU443Mm2uZ3Cjd6KTSpLLMnnKvVw+q02ebZLBy3U5BczmbT/er2sd0tfByvKKjZkt91sxmq7VHaqvMmPosaq5y2Lf6Xau6Hc9sk3PTmg1ryGGp6PxsXILH41hIfQL3tl0tbbNY2nKiEusvtprNbesOp2ebrZdeak+OJ+2fVBmdSXjMJe9BVjmt2LlUWTTKwv9z+9pahmH30Z5J991uUtlh17tylmmU9+onq3OlZ+t7Mvh1D0FV8OfYy83XLNstoiNKY+b5EfPBw8FV4GK9J2JHbDh871HoWT8AI6Djgr3RtZBBEQ+LZ2L81v2Mtbb/KYATrHFRRtfXoHEO7EOeRKyvEp9xHbA/6BrxpIilohzjd8YcsRv8XD+joyTKO/QBnhPxKXvt+mZ24CNfkDfQBGsZdaKIYySnwPHIZLCs639yOtdBXubvY0xuq3DemvSp6LjS36I1AoAJOPcAm8yLcDChL4Ajo+MLPMA7waLgQ9k+9C49Ex1d70C3cNkYetBe6jisE/dyvsA00ivAQMKTTvMqxJ/3jooc7C82LTAGst4xSnA8RaebO5WyA4H9qs/P6RykhX1QesWZ1sQ/ko0u2b+SHdbfW57qUntxnpxBMGg8X5f0yplCL4/jQwe4pK24Z/oO/SbifM7w5fprXaALvVMYyrFJKEcPvtfzos1bfxPoc0lDl/PiDDB3xgEPgLfF8xlpTN+DkeN5Zi34jHF8i4cxXtbocsx6fjzPUW5Ar8iJqKuwtroGu0SS/YkXYpPXPetVyDjLTlJ3FOUAEXgC5fWcV4QKLMfi6JnEut71KQLtlNEr/bdM2Meztd0+vHHHk9pfyDykwADko+6tz3l2Pl3aq5gb6ymHEucfPsI6ijbaWoND0pW9R3t2JOl3BdwIUCB3ouNJ49A9CuaPa8h7i+9/+P0JokSxgUB8kDk7IwqrKBR4KBuJERpikOIWNxWCdaafDSeXRBWJnMMWFap4ACND5Zp4UGG0bE401OmAIhQhdAimVjaDE4ONie9MpTZSpF36nug6JW0enFnWilWODEGoY4QCwLAeEQBQQxGhRJQpBieU7AhieD5CKjJlvsOYJscT914aODUfGaD0LoRHdDpEgwR7zLNYKw5+NN5FUAUQi+ApKv+KUoC2WOPEBHJqfy6153QVSu3F/QR06LOkxCRFzAWImj229Y7SVutFKqtZtuzq6s7++Of/YT/87o/2H//xv+zt27cpA6SbUvPdqFupaSv7fl5HGKJHGyjKLUchKfNG/2T4wwF7ez3y58Lk5HTCsaWyN3J0AQZh1gg+9lX3km0EEwEsKuOJrCgMRQBsPc97T+WsMIA7QNvX2c49ZhBY0BV7gKAjYob91ffUeNaY1eNJGU8qtacsImU8rR9Tyb31y9SWLy82nTzYYju1zki9AAZm/ZY1pdSp5MRiZW0ZBpSy7b1BSq87L+uYIvukVHsGUAbLXrLj5dnXHFCmcWicRKuc2qX1On1/xnqzS4xVTpdBz9qDnm3tYLP7R28u3S9TPySVUjl1Ux+nq+vXtn6Z2fO/frX5/YPXRJXHf1+mWvKKCFDkgo9L0funwrOfVGtdTv31dpkMX7kPje917gGWeGju4VGUKW1WRjUJQCl9uQm3C5wUV+WRlzI6HFQuozQ3MHhXJUXiulPKbNM0L7UnY8FWjutmwxXx2Wpp0/nM68J2+z3P1uuO77yZ7nDUt27V9udVAqkq9qq+G8ulrT5/tv3nL1btU/qvDC97ldwQ71dTYi//cW4g6sqSDARSotUzwLMqUg8oZTqdFOmrEmCn0k6//9HWEnDDoY3efWed6yunKa/Lr/IdT4+2e5za7OODPT5/sS+7pU2LrR1y9pWGybkB7CLk9VN1612g5nIHPgZ6sijqM5Qg4kzxPHheVIouBX00PHId4CqeVX0XeSsyRqVE4vmvPw/Zu4BmPSMaPvU8L08VInUvlc/knDkr7zi8dT607zJKw7ujjIGXcq4ib47rg3yNQJV5a17wIngITnAiFVUqlIb3XAsW0f2aH3IUHMN1GlPsocPegB9qGZKBA2MEA+hveuygMMADURSVUXMJwtkj8BR0JxDOWAHFmrfGheFZn8f91vui7K1xSTZAIdvcuJPLLlAmRc8WGKxlceYx1JtOtJIMt7oXepaxGYOzjEDI20jbYC1oAuNIlB3Ids4NcjziJ5W5oNyf3q+MJ1fYPWLMkWF9NmvQmuU4dBTPFcoceELZACh9kUa5DlrBeBBpN66LfkdOc69+UhoQhQvFXH8n4P11qVrmjvFJZbpSQEsySOknmBpHC2cBJZy5OV2Ie4XAsKiE8X6dcegsOnb1vcYvGmbvpYSjjCVcm7JxIoaEVyJLI/0zP30WMWHEdPF6GS4F5fQsN3LkDAPW+2oow3OSj+p/0c6R+G6UUZlBzzg4Ob2+zGZ1aVGV3nNDgsonN1KpIueT23M0orCVgk/0Lxr34G3OJ3IJKcZ/6XjyPlHZsYhiG/kMNBvPS1wjjH7QITwM+uHZyIxouNB3OKZxoHqAU+ar+gyecN7Tc3QvZ5e9dXrI2UfoUFGfg8bjGaus6Zioo6bch6MNTyd73ejYbVFZ91hatTzYXkE4b97Yq59+stff/WiDVzfWuBtZMexasU/6EjxPaJo5yDGgfWZd9TvlnOt1qVJEZeIFuex2znjS/FbrpJgnHnAulQINC+8p+6PWSfIZ5BwqE0dOHa+rv17bZrbwfqPKDpKRX/qeHE+iNd/XsukBPuvj3nWJ4/XQ6VY6hvMfOTxyaTN4rgzwKgOtcnubL892eJ5aZ3dwnCXFXmuj56uEnMYhvcBlsvQKvWsxr7GDSu2t5aAqlM23t8np6P2d1MheTi71Ix2opJpw3+Fot822l+orVapSmUDCokJmB/VnU2ZXZYV6FanfmxXWG4yt9+qdNX78wdrffWet27uEczVHBWopGExYVCXzFGnebbk+IwzclSPn6dFmv/zLVh9/tc3zs82fvng2mfe5OpWm0odlr2fNcd9K9cftX3twpGhisVzaVli6alvVG1m7P/DrFGTV7A+89JucZHI87XcrzyY6PK9r/AB/VVlH8TSVeCxWW1st5nZYzG3x8MkOL0+OaYvFwrq5Xxd4w8/yWb133KjyMsLX/q+orCEnk3rdDoeeSb+6vrKrqyvnUZPnJy/prYoN88dne1Hlh1NhndHIOldjKwc9a/TkcOt7CX0ZSJ8nk6Tn5AoayEbOhMJqOsrWUEWEncqZpzLkyfVXeKUC0Zl6xOqfMlCJiG5VlesLCk5RgGDZbHlZTOlBnWHfbm5urDe8SvK/2fAgYi+112y4065qd91h5fw86yzJIFY4X5LtQIElChJbTF4822nxrJ8z2ywX7tCdHhb2NJt4xtPK9q4XbPcbvz8aS6OhENniWKg8txqgh4nOOsYwyRNKyYGVtHb6XfhWhsNoe+DZYMROp+vrBx7SPeBtbBvw8FgmL2JxcD08HIyH3HGjXihnHDE+QVfYhNh35BHrj3yBz0ddJX4XsVfigYnfghE5I+BRsSDw36Vs17vkeMLRAp+N8l3OdT0L/UbPuMT435KNvCth+FQKGFwOJo54iD2M2AT8ofVlPVg/jUdrq/FHfQTZr3dwH/NHlkd9SuciGrw5n6yJhI4MzTq/vmfKHMz9RWUHkuMp2nOQhXonchk7pcuz7KxDLiKfow4XxwMdx73T+6A5OZ9xNkDHyFbwQdwL1kLP5RnMjb/ZT84Ztq3Y4wl8J9mA4whcAS2CidkLBUkl/Po1VkbnZdwaG+uhaAZoR/bBNKdz+XphQDBvwh3J8eTyX9USijN2ZO7oEdHxhIy41LVxVEOX6LngC3gSY2ft+BvbMPT9rXMd6Ydzpvt1r8aoecXMP+bH/tbrk+0HkYdEurmcG++AZ9YyKQSkck/Ua5mD9g3HI7yRdYrrEOkP/SquD3TyLSwNLYEROcPgW90b9UK+5/xxXdrfbMsP7V0UcMJ8yM6LpfY8sSHzLx9Lnpiv2f7gbSo6ksk5kBl+pPcrAE+90pWp7sF4jYYHyum+rjtb1aMpZVSyvt63s8bDJ6tyPzOeD53WZyWPJ+ouYHGnTW/9kgJvfC/TJHPWkxBldiaLH5AElHWmdA6rGpvie3B6ff/d704sHEaRSFCeuk1aWFb4IVgYAkKWw6TPMUi5UwwnwWVj5hBlomfwnii4ovIaGQuEGhkr44rgoXawZOU5Km4o+Agw/Y0CAeMS0P/WuCAmb8SZPZyROH185an2iPKMSwGh6/CKYihA6dTc1eOpVopylG4EMAoPujSKwczwdOOkQiHVOsEAVSIjMhSEu8bEfRFY6HsUQ40jlT9JDegBfBA3DC1FEuRowxAZ9RWdZRqDDmA2MrxCT3HP6/05piwiv++UjrV6Q8DANDa8+rpfc9J4KC2kg54aqabas1JE5Xgaj2/tT//X/7Sr2zf2xz/+ycvsSekdj699PxysnQQq0qHnDLHP/K0sEoSBos20DovZ3D9TGua1ehnlKHA5vmazWQbKKdJcXmUYI3QNIIJuNB4JGBmwoGWEpAx5UcAAAvQsgDJAEBCjn/UeSw3NZ1NzQwlGuEcQrefUACtnGchJoPdLKMhZICXTVO5B9exXa5vMJ2abgx2mS1s+Pdvzl4/2NPls+3JtnX7b2jLKSdmezuy0mLvjqdhv7OQ9QMw6jbYrtb1GZS3lzXhPF/MsNm+Ct1nVUabS+zU31sqJpVV6nyQZpBaLlYfbSelq9XqeUXRqN+zl/ovNH548ylV71r4amvXaXj5mOLhxRXL66bO9fPwsFO/Knt4jA4HKBvn5zenhyrSqWmlN/VzlkheJNtNZ1Frpn++lqNPX360mzvjlQHKjshTMDGIL0X6pZoJyepWmOB+VW3FQVzasVQj8F7ZRs2U72EZ18wV6VWNWht5SkY5LmyjaU9HmKmnXaFj/1VufsxqAe4kplQOUM2d/dEX3pmE2/9evtvnHBytmEz8Pcvocs3BS9lYq/6H+T2pUmJR3d46pf9UmKT8euStHofpm9UZWdnt2bLZsejuyQganm1c2evPWyqqyxWLuxhYp0JPFs+2+TGz+8d4eH77Yw3Zmk2Jj21wiTE3oUXzgNwBcV5Tk0FPGVY7qUwQbvEo9nmLGUzzjGEprB2aOQuPcwX+iY4ZzXAOVbJxGIF8qqA6yirPjN/J93hOVL/h0BB7wUX5GWcbvgA79Da/WmBw052wIzvslFviWbIzyBPkGOAQ4Avgin9Z3OKqQw+JfOOlR6hKPPzsy6yCMHOHEHMQPyX6tz1MGmnovCuDlHCL+UPnTGMDBGul+vVfG77jeUUGIgF7vQomIWd9xbnF/oS+cTtBOxA/wXp1LjYdMKvFgDAcy1kFf6lfmMrtKqfxpDc+lLvROgjKQMVU7yd8oA5gvckXX4pQhK4u1ZZ/YZ+bI33I8qVwxc6Hme1rHxBui44gzwjqgZCPbNVYwn4/PkuKp8ce9iQoH8js6/6BTeDGYBtwHVlRgBwoPNM7YcPxGZwA0DI9RxJr2AiMWyrueoc/X62Qw5ByxrvV+kNkZI/KzUYB9ccPjep0i17PRFRmvSHYiUBO9nnsWKOtIMhPeEQ0/PqiM8+N5YV/5LPI/sDr3+ngayfEpOsBQoVJLjn2bTRsNhzkD5WhDOZ6UedusvBeUK9O5vB60u97lEmT77MAtJU/35yxDd3QletDcpCRGvkNwjniHrlMpHXgFexd1BPAZ5xNFFR7/79ZG44247jymcwYVQWb1+c17zDqiuLOn+hzahwaZD+cCPhiVQKJSufYr/SD3cI38J55hZTx5n4yysH6jYaPjycb70t40O3bdFoaorHF3446n/qs39urtO7t688pLFR86pZ1WB89yQlfRs+MZ8ACYjCU1TgKsGL9izeBHclI7jZ6SPqJ/2925wgKOp1iem8COeK6RrQcZLHNPV3fEbHa2mU7d8VQqKnwp47joTcFQydgl/CjH004G+aK0eTdFHVfq8dpseFCSyphJo3eaVY8QVUIQTl4tbfc0scZsadVmZ+Vmb6oXDeY+5Gw/PyuZfub7jTtOhCM1dzmeloetv39z3NmXfTr7MvIrK00Z8K1DKvusQK27RtsjeD1YSxHpuTSaSvGpZ6ftK5NfpVBkbtWwbv/KGjevrPHT76z/889WqOdwu7LuYGhFp2Xb3FNRayHduVGVtlouHZcrI+74MrG1nE4fP9ryyxebPd9739fT5uBYXg6sUv1Th3079VpWtF9Zu6U+hDlY8FjYsazspBKNVdcat+qJ2rT2QD1hW24IMeHb7cKmk2crnza23qSsUeFlYU8yvIVrNcX1fGa7xdxWD59s9/RoTZUHU4n4k9m2bhiuHqmJcznvyL+rn5YHcmgFi4b3UW1I/vY67shp3r624XjgAYgqq6mqDyo/PXuZ2HIys32vb21lEo1HVg1H1hwOvKSd+i05Ts7Rxtrbs80h2Qwc1+Zyp4WMyepVu9tYkbPxdE+/0070k3WKTs5gEj04X8+lXj1zUMFexcn7Sgj/9/p9u/3++9QjUNHYrbZ1nJaFL9o+npWy4nJVHPEBP4tyHq/WrmM3Ww2bzyY2V6abMp2mU3dA7eRsPBzteT/zrKvJauGOJ71/J/rN1T7A7vA8eA8yRKWOtJ/6PGJXzd35dHkOgIhYWXN3g3UjBQOBgeGhyFzZEvQcdGPwKcY58aP47xLDIf94HroHPAY+Bt4iSFR/i98hAyJeifKYko+Mm3FBp8wZHvrVYF1+J6cuMo51wIZEKSfuj3qEf5ZtGmABMC/zJTsQOQiGiDiBMX1LV4l0n2R2CvQlGIbMfORntEVhH0FeI1vAgpp3r9OtsTByh7HFNYuf6XPkPK0E0I+iHPeBurPpfHa9xH82zHt/vpxtw7u4H3rHHkDAEPOlig12PNdlc69R1sDtDnWZ2XOWZlxHtw3k8noRb4A3cVgwX2x8egeBE+BzaC/ibT1bY0i4JAcaZsO9rtMzYisOnKA4k8DWfv4s90qXDSTbE6NtEl7BWXIdp5Fwv69Drh5CD/jEI/RdwgqZu/sP17+OO2+7wRkFZ0AnsVpCPFdRV2Kt4d2cL7Ak5waaqs/Nv0nMgP6hR4KLwLCstZ7DGtb4gWo/uWKWrtF6QzfQMGdV68m+8xlzg650L+sV7ZLMB52L+yIfh04u1y6+K9qUeRY6EGsJj+WcQwfoosjKS1uJnsfesp7oodB/POsKbHJ9Vr3ICTbLiSVOGzn+BJ1Cz9IZx7Eq+xdzoIWRMtrVJoN1kT2atVLZ8XUONBI+855NOfio1VTAV9u2OZkh9f5M2X3Rme69MzMf4B0R+wuLRpmEE5q1OXmWYra1iCZlZueklHJ85SpeiYElXS5fkc5Len6US77Wr998f9JGQcDyqGuD8Kh7pFcG8QgniA4GDpFHhQVikOCJDoyoODNJ3R8JMxJeFDyRQDnICM0oGOJhgameBem5JiMOCPpNicnpM4jOn5kjPmAgEA6HWsZqSu2lBU6OKif2VuMrx5O+RyEFGGG4BNhoXhqD/vtBKVP6o96LY+orcJSbg/uByAwTQ4bWRp+zBjhhdF0tjGUAzvUo9TlroHdrXXS/ALM+57kwXtYgKrtaM/YPsBTnjYEg0gyGMn1HpJPe64a6/bkxdGQczAvDn9NDkeq9x1J7ejcMVN8RgVAb/5qVLd24kxrFd7p9L/9xff3K/vI//7cNxrf29u07u7u788jF0ejKn6dzItA7GvTqiBdoLAp2GbXZLwF0rZUcTxrHu3fv7LhPoE+fk+2k1EqAsfoQxPMAHfA9TiPNn94m0JgDgiIZTvVPxhRdpygT/RuPx7WxB0CIME2lOdRL6dzjBPqKYAcGrHfq/QANzrMM+Rqr9lURf1LWmypRsjt69N/suLTjcme7l7ltJjObPz/Yw5dfbTK/t/1pZ51O3+vOH+cLa67X1pUhUspOjo5WbTa5Z5SNJMfTUY4+Re+1KlNrozJHv2otElja26Dbc2eK/jW6KZp7OV/ZdDr39ekOR9bp9rwEW+/N2B1PX/75waNdh+OR3X7/zhrjvkebNqqedZqVrZ9f7PGXD3ZaLK0tziwjgafFprJAGBYFVPXc7U715+c2LNspGr1ZWjsbkEXTiqR0Jcdrq+Yedl6jPhnNFNEtWqh6qZSQNGE5TRWReGw2bCeaEk2PetZutK2tTK5Taau9GvjuTQVZ1IfpVJ28p5MUvs1h746n7XHv0aNSPlvDG+sr20gNpLtdj7RQen5Lzt3Tya6OB5v//Rdb/D//acfnR2tq7dU3S84kGTiabY8YPqkvgpQ9Kcsq/6ISM3I0bVLO4Pa4dSX21O1Z6+rGqtGV0sXsX8XGXn//o92+fW+nVsc2251nDG7VnHi5sPlhaZv7Z5v9+tmeHr/Y43ZmT7ZOEcdyZh2URaGOCelfLZdymrn3cZD+TZSTUlTr/impLw7yhHOl75NjcV+XdYPXIR8wBnJWouyKv+vZgLfIR2sFTllfuZRXbWwLdf51P8AGgMk89QydY5RclGL4U/wJOOdZOCAkwwB4KBicbWTVpXIT56fn4uRAwUd2s45upKp7KiU5BpBWjyf9w1iEcYG5iJdxlnWdPpdyprVUxO52ew56QH5EwBp56yW4Ts9LvFlzRPkD0GqPFVWNHARgsadxX8FOyD/nMzlbC1qCp6OU6HMi1gCCEeijhER+Dz/mO0UqsZ44nmR8AvPgjGfs8H3GKycAOA+coLFzXnQdCqvGhqzBQBMVcdaX85Xmq+CVc18nAk3SOUrlDSK9xTPg/C8rR2A2XRsDXRS4w/g5i+wX8iwqNHzGGWKe7ujPShoZwpqrHKM4dcC/rI++V7kisqu/bSA74xvNAVyG0UQ9nhRl7bS2XtfZLLxLzV2jMScasqArzV9jYZ7IaFeuVT5WdcazMUTYQ59rLN2u+GYyDuhZrAnnO2I99ijyGN9vj5hzAVb3EoS3+TmU3FJJCVdWjp4NIkMAuF9R+U7fyrboysBYWKtZ2mgw9GuEyXKFWj+jG+GrRer75GXP3IiZ+i35/E8p0CKNvbC9yl9lw5B+bndbazaaucxUy55n0//ieIJXas02m6R4Yfi5xLecPXgTf2PMTM7xsyIL39N1ZKNGZRDeAF+Fb7I37CMYXZ9HnsHf6GH092VOojPODzpg3Ft4Nzy/XbZcuVaWzHW7446n3mpvr5sdeze6MRv17faPv7fejz9aNbq10fjKuqOBHVul7Zon6xTJ6ex4OusrUb9J1QgSv9F/jQ/nk6+/gm/qptYJE8nxhMxu5IzOpB/mcmmNpJP6GhyTA4h5wetZ5+ZRMnSR9mi7t+1k6lky5WpnG2WHe3m/U+od6vpXwlHCU8Jjs15yELRUjrCbelKJ0jEYr1QSTsYDOUXUi2gysfZyY9Vqa8fF2g6ndG4dG+6wz84AACAASURBVFBn/5ScURrTy3rhlQS4RqX21Cdno8yV3cae7OAOAJV4UlaaMHK1P9qw6ti4P7Dueu/BQmktVFJQJe9SWT0FJRb7jh0KrfHJBr2OdXpj2w9vrPHzz3b15z97dnyz07XusG8bO9p8lUpriWcVp8KqlhxPGy9915SzQ0F3Tw+2+vDBpr99tMeHD64TFLuT9dWPdjy24mpg+0HX9u3K+qOfPGtGgU7JCKp+SjrXcvIUth2fnKZ6o7GttjtbrITh1Wd0Yff3n2wwTY2xla2zE2bLPQO1v+Id+vyw0fu3tnz4ZOv7z2bTiZfacxyfg8T8DORSO8KLtTGlrTJ3qeScHIjil8rEKqQjbtbWvnrleP+g7NEcIClHjLJ+VAVg2Wj72nWurqwxGlipcoWttu0OiWd3h8PaCYPcjLJJjieVqtb+qn+TnIfaO/nFpAspSy71aki4ikA0MNB2m4JNvM+psj/alV2rVGCmVVPgXyMFmEo3TnqM2uQmgl9ZMibrjd4LTUGootdcwkwR2ov51EvrbVSiXoGVk4mXl1R/5E+rF8+ymqnsnkqt29EU7AJOR85dGpiRy8pYAgMgZyMPFC+IdouI5fzzxrmUcsQ58GtlJIPn4AnwG2Q1/BmbglfFOBycp2FDQS7D9/W31jRlhSUeqH/IeV0n+ox7rvGB5Wusqd7BF60IWBt4BLYxbETI74T/k8ES4yzjYLwh5rQO5mUMjjWz4ZM1YQ3BYzozERNic9N14KiIJy5/h06jjgHe1RiRXz6WHJiNPI/zZY3AQXqe48fQYxM9hbVl3cCtzDHatRS0DK1ErMt6qtTeITtRff9UYSeX1fUs1OpcCj4+hzGgY0FHohe9RzSDcxZ+wPtxPLFO6HnIRPZPPzF0E1wHptP4RX96n+PEnM2gNWJMZF+xR9i/ol7CGUn4ImWWy3B/lrNJ9uhfdPCia9Kqxp9jycYlGwh4BZ1XzyAAL55DVVqn3J90i/R7sncjT5RRctbZ0lh87ZqFLeZJnoE/9Hm0kYKjom7D/dAs+AI7H2eaNQCfsY48E3sA+gq4SNext6ID+F60ceta+CDnIOJWnqW54KjRZ9AQ+i60BAaM5zOeSfAHOixzRY/hTEL7XM9acNYib+JMR/xa66XZicM8E/ZKeovbjbMtOQYGwz95BmO8/BsHGvuOfiWs53POjic9T9imPk+5RrOC92qeYcnm7DaOHMBA6wnnQeXRA+tqHqlEiLy/48HQJvNFCo7bH9zxJH3Z+8yb2WDQt8ks2Sz9HzIktxdw/r9NvD3uK7zQz3TmgwSdsV61H8TLEicHtmySsqfpp//zpI0k833fM19TMBV0IDyE3KwdY7pOGU8IKIB9vDBlEKSbIWA2Qj9rB9VFHwqIBsZ8uekofzAcmGgUYCh0UQBEpsZ4uPfMrJKxRPfBoCNw0X0w9rgpPCcqVwhSmHsk8LOynmpu67kIL22Gg4esWMJEonBhHPoMQmV+Udnje35GICEiujQMsC4O2jIRcA+Cpd5zTzVNwk9GDo0TQ4TPVS7O/A9GEwGaShl5MEGORhHQ0z8Ho2qyW6oBcyprFw1xGqMERdx3mBICyPfQ0tikyEgQanwSGLrGnWHtdKic3nKN8KoiivaQsi3KRAcubHYpck5z7vb7tlsv/F6PrJcDoGzbqzfv7M2bt57l9P1Pf7Kbm1t3PKXMqbMCLNAq8BwZPvMBBKlHTzICnJzB+IEsk2Lmpay2i7q0noS8DKmaD6Bss52a5gNoIEIzMYamK7N6v8YGg2OPI1OGuXJ2AYaD/vgroy97pDV2wZw9+ok+NrURmnOgd5BpBT/QvDRnOSzVbFgMUc4COdyU5eRN80RWp5MtFlOzzc6O85Ut7r/Ybj61+eTePn3+xcrG0Xs6Lecz287n1jwdrKNMheM+9XmSoarRdKeKspH0X9EDHoyYMxIWjb0pKldZOo1jaa1myqKyTuUOqkPV9qyk5VQlIJ5dES3U56nbteH1te3apa1/+2Kb37648tu6Hlrr1ZU32NU7BoOxO2LUOPe3v/7dNo/P1j+adY4nG3S6dtxt3MHkZe/6yfHnUQhyKIq3dlID1N1mk5S7Xs9pVA13FY2wzQqjMnNMCmZ2eCgbyRUeGdFU5uKUGnXuVBNWivqw7/XmG9WNl8YopUCLH6hkieqrz5fuDJr3c7lJZW/s1vbl5dk2trPOaODKZ3V947So89Efjd2YX7WkWCX+2m+sbPXpwQ6/Pdr+t8+2+/xgLRku2qVH8zZGXauKltmxssNO5QJL28sx1jLbNwrzkvRe6qayRrdty/Jk08bBipuhDd7c2roY+9nTGCgDB7DQefk0+2iHp5ktPzzY05d7e1jPbXba2DI35W41WrUhTWVuXOjmaOPEn/tfGdbh8ygXckrTawIepnXXvXq/yqhEoA+gi/ICYAKfAuBFwI3cA/Tob0A7fDE6puDBqlFP5mJUGhmHDO/xPkAt1wJ4kEsorfAblHoBds0DZRjnjje3DhGAul88RO+/lKeXCh2yH3nL98hRnQci4QH+yHX99IhF9ScI2QMALD7TGOpyg8dUWlQyC0N0DSazszHKYmcjudRRLQRzWS6cLBhLo2xkf33fc782xo3MP5/jc6++qCBgONZ4wQbI2MTeUsYWNEQ5wuikiLTEtax1jb+O57K1MlCiyGsvtMfK+sM4joEC+eJgOvQHivQMeNa1oiHmGxUPjQGZpe+Zg/NB36eGZwAnuZvGieKn52tfUSoB07wHetY+cT6jQQZsCc6q8UvudcR6sb+sF3vBfitTNjqyLpV70WGkB42FM5ewZwo0cjySS94SZZqwXYpIdOAfejnodzcY9pLRivN8iZVZU5Ra5sE497tj3cBZa6asW3gPSinXsqYRX0TFO54R1keKB4otDo2IY1uhKT20wp65MuSGzeRwgLeIHkSTHh2+2zmOAneLht2gVFWOPyaL1bkxrgIGVPIXJ1RZWOWyIPEqPV+lB5mvHKJ7S+US4UVcp2v0uUpbMS/hMR+nMjKyYqwgktrJcdErF2Wc8xx5D3QGzkp7cy4rhREB3su+o9AzZnhwpO/LCGPOm9+b+5CKBoSklD0dy+TKec1YlHm228699+OgqKx9MLtudtLvRcNur29s9NOfbPjqlV3/8M56r66tI2O/6F64fHeyfQ5s0J6oOoCf81yeXZ9pzvrvuDTLb/WkQSY7jTTPPEyBf2fdKTmCLs8ESjG8MNLt5e9dlayzk49NZ0lYtVxs7TBZ2G66sJacELu9HVSmOWd0K8tf+G2lPrBv39jw5sqDcRRCUalxtHi6FHidZ2XCe5bhznbzuWf2N9c7ay7Wtp3NbH9Y2W698eykUlhYjpvy5FknykKR00aOleVmbdPtypb7rc3VD2m9MgV9TdUPSoE/drC2eHmjssGhsP6p8D6dY1VEUJ9cZQqdUuaV826rUjZ4s7JO2bS+3q+Mnm7Pirdvrffzz9Z989Y2jdKGr19Zo9f3fjmtU2FtlesUHK1Otl0c3RFx2q2t3K2sXMzs+Dyx/dOT7WZz+/j//h9b5kC4/nBszdHIqqtbq65urOj2rfP+B9tWhR1bDS8fJ2fc8mliq53KVDVs8O6NO7fVgcDPtSoOaE/Wa5s9vdh+PUkyomh6v9ud9Jj9wQZX13b39l3ixcoIfXny3k6bL59tef/JGu6MSo6kM/7KJUnVcRvM0+9YQ867zUEH1I7SK7qdhOWblc1USi/3o5OTWrSnd86mixTk2mnb4NWdlXLG9jpWjceeKbVZH7wvlWjZ6aVZeiaQ/nValZfQEd2JjrbKelIPLZUdla61SjQhHaEi86conGcqY1QBWbXR+tC0/nhoRa8t4rRq0PVqDzpf+r9TucyqSk66HFgS5XBRVlY2yGhI1SbEE8WHnYc9PrhOq+wzOaBEy9u1Sj+mfnzzxtEW27VnPM32Gy/bmILWkkPE9yyXsSTwh9J5LofsHNiE3cB5VzaWiZbhz/qsNgLm5yMPo0yDfzjGKlu1DQnjHPYSfU/gJ3KWTFmMbPB28Bz4FPmBrNP3rLmeJZrVfJlztHEhE/R+nXGMu2AVnBTIb5wt0eam37WvcZxx3uxxxBXfkk/SfZGXYAywqf9U5ZHsuOBZnB39jdyOtjTmgWNOa0rwNONFP9NPfYb9g72Odoxod4o2Ebd15aA3jSnZrFL2AfuFLoMepOfjyIzrirxHNtY4f5uuR1/ReMUPwLE6i76P+azDa8DPEcODqdBtHAO3k5Mzyn/W37FnIzlK9A9brehL49HfKr2KHkYAGTSt+1hnsB86mv7WWvkZzVl/dZm6rDOBsaN+Bq2AT8QHsXfpXey9nk2gF2uhn1qP2pYnXt86B65oTJfnTzZ49lw2DN2/WCxrZ6vz17A/rAsYmH2N2JR9iFgabB6xRtRV+Ry7JfZPdHOeH9cbPoPdgfWOz4Knwec4R/DMqHeCd9DNoS3WQOuHns+e0gMaHhN1GZ4Dr+BcQyuMl89xDHEeNWZKRePwiPq+rou6Y9RhmIuwFjqgnuHZueu1Z+sqsF52R84y6wZPru3GF/oTn+v6VqeVyxtnu3Yum+frmnuus/eSfenecw/s+VytNFLygL6R40jOXufhx51RMYO1udx/Bcahd3vVILcfp/KeWoN+7qGkgBp8GXqWB5NnmULVNl9P9X6n133QzVnbqGty1uRoquWAbIm5FL6vvRxiwbHFdbWsCTKSpBLncdc3b7zUXhTADv6JCsyRLVERihsIg41CCwGln2Q8cE98j76HucV7LgUgBx0FOwq4eCAujWa8K3pXWVgUMeaKsOFgQXwcfhgthwjmHh0NXBPBhZSR+C+uAww/zv1ynRCMUfmHOM8KVs6CCCXv6jF8o0cC9zmDyB7JxERSWbioyEmZADiwNhx6jWO1Uo+QBPR8bUK0oQ4c/RsQQroHQcleXBqG2GcHFdtzDUmewT77HHONSRdKMqI4oEqla5zBKDUwZ905eFDj3Qxkm8okU3ZJjoQ9WcOGw7E7nt69e++Op59+/xcbj688AjYZt9JZ8TUoFO2WowWzIVTP5qw4eD6m9Ed3kLS7SYlWhFxmYJvlxA0kRHwCbgGkVkhZSY5Spw1Lwl7v6HR6DuwkOMk2gm6huSgkI6MFePa6KXKYvQVo4XjyTJrgFWfv4vnBkOHzzLXIk4BfuHKoM+DKyHzhWU5i2FIi5XhSko6cIPvZ0iYfP9ny+dG28yf7fP+rLeYv1hRzWy5sv1yadq8nZUqZRieVB0mOpkvHk56r6ELN5dhuujKmyGqtvZTbzmhoJzlaDnsvPddulLaeTWy7nKXowHbHjk01S+5Z925s039+tPk/P7qjRiVi2q+vrTUeuBGh0UhlrZrHoz3861ebffxsPdXLPx098tBTY0uzZqftyuNiOnNjwbDdtWGnZ/fzZ5+D12SXIVlAXSXoFDWr6ExPKz8z/sOpcMXRacGvVwxrwyP3RM+7qmVrOZn6HSv6PSuGt8mZJgcgKeTK8tnsTKVkXlbPLqCSArG3x+cne1nMvCl0JaX43Xtfx153YKPrG3e09Ac6C6npsO1mno12+Hhv+18f7PD5sx0WS9vv13Ysj9Z9dW2D7thaVd9Wu5OtD2YHRYBW5lG5G/WAajSs1xt4tPv8tLOX096Kq74N7q5tXw7rSCadDQCraOvx8dE+vPxqrdXe1h8f7dOn3+xxPbepXGf5XG4UbZsNtuo55WugEow5qknzhp9yrmrZJ7rNNcp1DfzH6So7YnF8/Dv5oLWN8pRzCQ+JBkT4cpR/OodEmdXOihzgILpT1iXnOhq5a1Acyg5FucR44b1RKYRO9Bnz09pgBAQcRocAAD3yefhgBOPwGtaE+TM2+EpcJ/2OQkZkHriDfQFgO88PWbcYa13GZieLk22OQiRxHD7Jz1q25kbX8XM9U+9HoYt4KM7Z90XOYCKdsrNYn+szB5Q5I+ff4SvmFWU+tBPfizEGg2w0toBVwHlRRmBU1jWaD9GCeq+AokqN4fxCAeJ+ZGycM6A20lPECw6cgyMFUM1n7J3oUt+J3+DoRTHW+/W9/gHAa/zxDScMNBevgU5ZX+iOfWfMZJ1EpS1iMTkq/ru9w5EHHWpOOD7SGU3ZN/H5nOOEPZMThTlH55N/H/BWPANgKJxYnIuIAXyP1FeFfniOH1PUYNoHOc2SkRXacYyXDQB6H0p75F2clYRrz3MDR0K3ek624aasexXOUz9AjD/ivTnLAKMQ/B+8IyO3eBRrFEsKyuApx5Mr+zlbRFkPkc93Oylj2MuRaTzZaaTf1f9M0UKaOxGyGicKNeM846ccWZizaFyxb3xt0AJnRTqH1/Ez0pPmC71ojqw35xunHmvKGmtsZLZpbvB7ns1ZQGmvs+B2KVtI36v2/EE0lsu4aR0UdYns2++2Nhy0ra+yW8udjYrKrquu9Rodu7tJWKH7/mfrX49t9O6VDV/fWn80SrS82NpysbBGLzn63CGbg+TqMnTBYOYGyio5AFXuCwOy07wcJ5nn67yc10/6QAqCiHwU+taa1HpCKEkU90NmuZQ5nRzG6vlUrnd2nC5tO1taoWhp0e52X2d5xB6Wi6ppg/HIHU9aS+FA75WTs9jFf5WVorOmzJvV45OdXuZWKdPXs/Y2tlmu3Pmj0vn6XX3LdCzni4UHVMkppsyvxWHrmSNyPi23G++FieNJfEI4uatMn1Npg2NyPClzXcaQUpmtu3XC5yfFZXU8SEulj1VxQO+vWl0zYb/331nrhx+tuB5bW2WpxyM7eUnGFPxlCo4qdmbNwqptaXtl/itwZbuy5nplx+nEA7S205lNfvnFnRTav85gaI3B0Jo3d9Z7+87a4yuz4Y2tFGHcTcbb3WSenH/CYM3SS9PNl3LiyK2nd+/c6bScvNj08dlah7UbnxQw2O707FA0vM9p7+rKbl6/8goIcjDtpy/WVI/fl2fPeiq3ay9jp+/P8irpXXK0gFf2raZV+5M194UbeeU8UolA7018MlsoCMsDtQ6eEQVuUIUFl2HdrvVvrszGI9t3Wl5ur2ypPN7JTvtM1zkyWudCuqN0TgXB6VwqKy31jdp7z1UF9nkZ+cybb8ZXtb6tvkzJkZGrHIg/Fcq4GljR61rRrtJ+5vJj7vhopywn7CzozuAvZUn5mrhukaoRqKzffpMMZpuHe9dtleW1Xi1sL+egygdtU5Dr/WbuGU+L3cae1wt3mOr8YHSUviv+h26p90b7gYx38GFdFwOp4LVR/ke+gU59qSsj4/x+L1GeMnDBHIxN10n26L0x4AEZC6bChqTngGPhPZc4RuPT/AhkPjs9z+0MwOeOG4JepzE6j862D/gesoK/wT7JnnEOev7WOsArI8+Mz5H+hMw5G2CzfUT2mZwd+F8MkpSsDGWYsOuAf8ARYKOoO7BH2EnY66hXEbjAvOL4dD14lvmAMbB3YHiN97PG+gxcH3UM9Bpdp+/JbnDeRSmsnBng88ylYvV7whzpPEVDNHsU5VIt03Kpwyj/wdiOVdRvmoyETBeRjkkswEaq9dN89LewgTufs67E+nAWGCMZf7If+h7mMvdg1rg37Juu03uUsajvmbfGhiFbZ4DgdNYVvI8jMJXjTs5HjSfStJ+DIlUwSYROwkHS/zUGzZEgN70PfSRmv+EccvtMxqa6P2JpXnGJr+P16HDR3oZ9lzVifdAJ2Hvwd23LCIFonHf2A9kE34pjY3zQG+vIOMGKfA4/iWPn+fEsRD6CLsA9jA9bQ9RfozyJfAV6Zhw4jyLv8rU75QDJ7NDl7LBXctZEPA1PQU+NY+Ez6NHPwSkFZtdnMNvz/T4rbLVNwfiJnughlnSoxM9EYykIo99V25OTy0j9rWoVqggUdTp9jhzTc7vtFLTpY8nV5xwz5ixVBfok0k7vBtfL78J9ZKX6mih4B3tvSMy53BtoRjiC/fYzpj6g0t+FdTTv5lk+wrc5W77WF6U+a751e/fuK8eTbuKQO7jIPUguNy8qj/weCac+67kWMtfUn+cNFCjBoAXDBxAA0hgP9/IsiEjvjWM4E8LZSM8hQbhxKFGy4rs55Dw3jgcFB8YDU//WWHzDMHrmDYjvvTy4rD3z5V0wCb6HOel+MUtKqJGRIvCCcTRmPOn6CMJcMAh414a6ZNCWIYJxCvjVhy5vQBQ82kYcT85ocqZBek/KZIg0FZ/FPBHgcX61oNkdQ8RYMsJGpqj31UzmlAwmiiJmjXRIEe4cGMagNGhF1Eogrdcba7W7dnv7ym7uXtsPP/xo33//o3334++t3x/Ua4zjyYGYFDdvZptAhZg24KJmcMUx9cXxmpwd7yek73StRzYpw0clCHIPBn2H8PSIj0qMMxl7/JmnZPDUnNVviprllNn7d4LqksEiUFRWEDrXM1Ew9A5/T+6xhSEQJgl9uNMlRwpxv37qeqdHGY5kINzuvCSLlC+xBDFAb4TXLr0Mw2m+tsnnzzZ9+Gz71cR7PT18/mCFSrColMhm7RlPvaK0luqQq4ycyu5ZYZ3cLFmKnpw90LkMFa6sNVteek9ZTK3R0J1G6hvkTZFV43u9spePH209m1pPDa3VX0gRnt2OXb+9s6e//mKzf/zmip0cT42b9AxF3jaaqYxbuyjs5bdPNv/tk3UOqT6+IgXkdJLTp3c1chA4fZnY6mliza2aRxd2aJy8nJvGLSHpvKtqmGquH9VUXfug3gJ6lrKe1EPA66xK0Ih6Ux8gKZXNwdBO/a4dhz2z8cCag571f/jeS31IdsqILKEnh5McT4o+PB7Xtp4tFAruvP7p8cG+PD2mtelUdvXjT04fg+HYrm5Tucmr61vrDUbJALWdWUt85eHFdr98tOP9oy0f7r0JYimn36Bj1zevrDu4ts2pYbtG01pXY2uNuu6I+/KUShl1W1KKO14ibypDTK9l7ZEyHFMmgK7BiCra1dmZTCb294//aa3t0ZYfv9iHD7/Yw3Jqy3Lvjic1dSUV2gVyIxmsxRP1t0exq0zQNzIKUPgUOVILyxCQEc8ZZxPZgizCQHkp+wAIAHPxNJS3WqHPEWkx4wI+g8LkkWm5FF8NFIIT2d+fS3miOEbnleZ46Xi6lOUozchJZLLeR0kRgCXgP85P10dDuuaAzGTetawJMhKgSfQdPBHHk8sanPFZfkXZwnyRgz4vS3xJPTnO+5cA27ewhX8e6pEzThRhIvIA88gcnuVrtUnyFUDIe8EoMpz8d//Ya/CJroXfajyUu4CHEwTAmuP4wHjE2Gv5tD/3NNOzMcrzOxG1gPJ4v56J4sDaoHSwFmALnJQojlobnDooXUSSYnjRs5VhSRCE7kHJ1Xguje6s4+UY+PtSUQRQR+zGteAPDPMowyg28IR+b5h4SjYqsD6shzsfsjFIz3QD+zZHzrtyEnsOJRkPD0h7n7AM9M6+EuChvpARm7PuYMZoxIlnGxnpPbUayfiU7sm9PxKCctkJZoTGeJ8+j46nuO7nvUhYMkZugxPckK8AkhCdHjH34XiwtgJXcu1w7sMBo7976lujYJEcyAM+0ftkDFxIzgmb7c4ly2iC6/viymKjLp9Cj7E0DpXzOmf4sG96FwZOaDfxmxQtrSoBGCtkhIm0o3WJNMKaXf6MPAFewVliT+Fx0Aw8Ar2ilmG5hwcGJfimfqo8hgzFer/zlRDkpKAXGenRAXV/N0c3e0nO9dra/aaXOe6uzW6bXbvpD+1qeGWv37+z67tbK65fe8aPnE6d4TAZXoWXVzvvSaOs55pmc9kiBYdxTjRXx80qV9zOPZ5CSWfnAUJB9HmV+5LqC8ez0Z81uTzH0CU84FJWy0zvwWq5JJUcT56hP1t5b6L9fJqC22RMX21SqXBlm1RNX9uJqoL0ulaqTGS3Za1ev1bGm2UyCsrx5IGyKoP85dG2D8/ueGrKMHlYmzeoVokmZfbIOVye/B2z+dxxtLKyU0+nfeqVIwfA8WCL1dJm+52XmPOzWhZeMUCOp/6x4T259vujdTtNk5am6g+71ca6ynBq9a1ddezQVMbSyXrtnlX9kZ2GI2vJ8fTd93YY9G14M1C0mR3cGNE0hTftlW2l7KZmaa35zp0N+9XcTpuVVdIJVMHgZepVDNZPz3WUddXr27Hfs+rVaxt9/4N1b+6s0buy5/3aTvQanK+9x5uvrcabDbYio50yZ758sc1kYicFVx12Vjw95WCKhpfAO3Xadqxa1rke2fj2Tu2gfN13k4k1VFJx8mzL+892kpNEDpxjMjAm/puCHeR4Qp6rV6o78KxpBwWJDbpWDrsqTmDH9daD2zCOK4PJezvsk1HXM5o6A+veXHmFgq2yfPt9a7a7uQ25+sOcbLvfpLLZrco6rdQzVY5Ox+wyfKlswE5ZZYkG3WlRNU390XoKEMvOew9SzLYB6LmtQLzB0B2j+q/Sfsqmc32xKK3bSWdWZwr+F+Xpsd3KZYC8IZWtZlN3fikDUDxi+vDRm6OLhlWW+CDZd9h5f1Y958P8uXY8Pa3mNl0u3JhIFqaChcB8BBfA411XzfgJm8QlJsSgily5lIHMLfJx7TF4vLBUPhg9NxrxdY1kD06nSzlW89TsrAdDw5+gITAyhnN9jvy+lGvRQO92KjWYzwHH2K2ivIg2HzCc5ocMhfdGG1fEEMgWno0Mgt96j+zsPIoG1HrcudXA5fpH+UbmUHT8RDsVspQxRJzPfuIcwQ6iZ+JUiPeDo3g+++/nmoDiUBEp4lawq65FP2HPkCtRRusaOeZYq0uc5u9snisO4TiA9rSGZHpd7nGtr7ifP2E25D940+mg/DrwR+vCPPxs5IpWemfEqq7bbzau77M/4C/2G/rWWDwY8bCzVtVy+2Gt3+RsLN3L+YBONE4FlkN78BX0AI2HLBbNDfwSz5V0OX0XA+1YGz8rltZG79S70r0pixo7AnRXn/lcVh39tMZyeY0j/4tYGJwe9Qk+Y0zIEh9PbwlFTAAAIABJREFUztSL9t14HbwLPQUeBf+Ab0C7jIu1hp4i3V3im8u5RVsGmAmajjzCcW4Owor0zfg5X/qbwFnsvNAntgXOUsTG8CDGG8+tfmeOom/aCRA8xbWum4aeatAkdheySuFVl3QtulhtVn6G4RPCyvBxJRMo0/y8ZtkJJGdVHqPKfAs36B1qU+FlxDPNqo2BAoeZNzSpcUPP6qup5+s7Be/7GVUlguygVbUjeA/jQEboGeIvOuOso6pu1deF3k/ICei1thflVgna45kSAHLvQQ+eEmbMz4v3cc79XGbsCe1CS8V33/9cl9qLQoaB0OOIgcD0ISweyCHhENXKYo7I4LBcMmGIF+Mf1zERMqKi0ImHh8OBUSG+PyqIkYCj8Lw07FwuUDxAcQysQzQ6RWFaKzKhP1YU8owzKj4wjri2UWDH57M+MC8Ok+6NhlSBuLg2Ihz9w9lH5F16TwbZuSGn7035dUQLDIdDqlRXosZ9b+3cNFkqm5RxaIe9j4xZe4QxNM61vud4Tmdnr3UdQENGE+aisSamk5sMe8mIVLqDd4pR8buUllYu9yPHU7c3cMdTf3hlv//97+0Pf/iT3b5+b51Ot46KUAQlB92jhVWKY5+aV+s/zJ5rWlIUsuEo1ehMjESZL8p0UlYPYACGjLHUAYVqgObmc75+aq6bDT7qNyWlGMUcRq7rIkiIDAmmDGPci3NkY8hlGQIHVY1keEI4wLyhUehX79M+wAe4Xo4xF/y7vRv5pSSp14/zGtU2LZOydFptbP7l0V5++2DLl3ubfPlk958/WEtlCjdSZNZWqE685l6crOX1ko9ecqJdtaxtpdevlwNH81e2kDNAZTr1OtYcDa0Y9a0xHlpz1LdSdbgLs5vO0JYvT/b0r19t9fxkPTlAel1rdHrWVIp/r7LJX3+11a/3VhWN1BR70Layp5J9XRvfvTb1xVDj6cmvn2zz+dE6cjirhI8iSbuprN/g5sojCxWduH6e2vZp6qVaShl+tzvrNVue9u4OP9WMbDXd8TQoD7aV0qcsjWZl+1Pp/0UTXuqxlLNXJQNLLxF4GvWsuB5Z++7GOldDd0JR+5isCC9Zsks026vMZs8vtnhW49+5TR6fbPLy5DQhJbX33TuPbhgMRja+urHeaGjDq2uTwVVnSb0MZNA4Pr/Y8YOynj7Z8v7elc1q0LZDv2v96xtrj29tL0NGu2MNRVX2u/IM2V71+rMzTIJczrX1YWf7ovR681JmVUrJQcBq5f8xSgnsfnj8l0cfz397sF8//Mt+mz3bpiknnRocq6RAkcCwnDDHZGQXTQJc1Pia75F5ehcRT4oarnlNbYA4RxbCTwF/yAh+RmUlAp8IwjHeYlCED+o8co4A3vruK34hGsjnPRoIAOco5sg/zjLnH36A7PkWMNVc4trAZ+B1KNCsUw0Ks5whICI6j/RMojsj4AODIOsccOUMVcbBmLUOKIbOY0LJPcYArWhPFV2UePQZrJ1bZaY3RgXb35czxnhnNA7EIIMIzqMck+OJMiB6Pg79Wtlyy1f6V8uo0POS9zmIy5mu0QADAGW+kf/qHawPz4+KktNNjp5C6Y406NgoA0wU0wgwdQ+OLbDNJV1FQ43z5eyIYT5EVDq/yfXjkS3Qlb7jHGAwYb+Zb1zziC84n9B1xJfQ0+XaR5wFPr3EMJwXSt9ytqFf1hlliPdGI0jCaelsYViISqNoRXW8yXiBZ0A7WguVcrs8s5wDFPxvYe+a5jxv+FwOUFF7+ofig3MZurh8F9iS+epe1iatazKiiQ6hF/Cal3yRc6BKJYUYJ/xA9ynir17rbBiKBiplLFEWBNyr9+h5bnzapMbw+q+skBrH5GA19Z5RwAN8QhjyjKMKa+ZScOBU+DAZUgQBpb3JZSz2yfmhf0Tkwx/0Mzo//t26RZqE9rQuURbpnVojaI53cBYYM/iO9UUxdfnf73vGTk2/cqJkJ47wmXpFRh1QQTLwSAVUbYuttXYnu2t07brs2u3w2u5ev7art6/t7v1ba799Z/3BwEvsUULPs+hVSWN38Oyc+mzmfm5Ea7JXOFlxPCnjCdzp9JnLfSb+neg3nQEZ/RNd6T88DkMOuhJrzTjgH/qpbHhhSc6oZ4qvNp6h746z6cT7OwlP6W9lJCk7Sruv92wbpQc9FSq/Nux7ueVj6LezWspRtfdsJvVW2jy/2EHBOIuVlcoeWc0cx9he2YE5El5Yr1GmUnubrWf86I3KIH+cTdwBJUfUZDm35S7xFtXi1zs6J7P+qWFDa1ivrNzo32+728QOana/2VlffYeqjpcEX+7Vw7Bl4+tX1ru+s22/b43Xb639/Xd26nVsNO56JpcHQ8nRpCz/1dwD6kqVknlZumPCMfxqaSeVXVfpaf1cb+24WiXDvapS9Pt2Gg6seffK+t99Z23hxv6trRupJKPzs+XGA80U0PU0nbh+dzokHWH58mKLlycrlQGkigHrlRWfHmwjx4wqIwyH1lB2j/qX3l57Jl5xVB+rna2fn80Wc9u/PNnq4d5sufLy2fDcxNcyn8yOJ+dn6i/bbPla7WXoHPetuhq53rFZrJSa5PP3kj8yWkn/rnshHc3aAw+GK69HtleVgk7PyrZ6Kzf93OHs0XzFm4WRfc67rT9nobKF6i21P1ipLKkcjCPsLtlKcIw2X+dP5bN7/aE7ppy/Xt04Fle2k8r+9QaDbOBVKoX053MJ2GhoRI7vWik42QMBDyfbq7SpHIrzhZf0nk0fnWcpQMJLACrjyc/r3vW/j8uZl6WcruUk3aS+rwqmy7yeHs/6G0c6ssl5bA4MAjOAP5BL2I/i2Y78ElwLfyCISvPTexSYCY8n6AXcy7tUfUF0EjPDwSyU/op2Kf3OM5gTMo95I0fB9vBneD64SjpYxEvgVK4H0/I85AWYFPrS9WAPPSPaZKJOc4lznRZrp39CFRFDa3wRf8R56XPKv0X8FPkvWAR9Rs8Gi7hOl433rAG6Ls5K3c8cI24GQ13iOj0T+cAe6W+wd+zvyVx4RsSNtaz1iiWJb0Qbaa2f5Z5zXM/aO/a+KDUGjUbMJaM4tBAxce2gzKUYdS96I+vr+kGVM0mzsRt8Ax1FHY19Zi7gLb3fS2va0TrS75tnR1DEZLyX9XCdIbdyQH9gXRi/9gwMH+fNPrE3BKVGI/wlf6AVhxxPYMh/p3tyDsFbYCjWJe4Fz/iWfi+MhV0MmuMMU8EBrAiPiudN768DFy4y4qKdMO5FpBu9O/K4y3egm8f5sM6cKfYdfgcd8z3P5/vIg/Qd8wfPRT5zuXbx/IF3o5M86vh+TnPMKHwbWwFrLLsjOhjfQVPSP2Ip+4gDOdu7w87PCLYVBW3XvLtseEDbeV8JosoBKl4VZW+DQWqxsfYy4Dsvj6k1lUx0G17WRTQH6Lc+K7vUQ8p1vdU6JwOkAGrf29wHWnr8VwEaGTsIk7kNPLejUbUpaLnKNrVv7Qe8TFe7HSpnlum9HuSeq/4cc+k+9Bp4EDJaAUIRb+tdTqtv3/14gnAuhZQTjffwSYZiFiMyIAQWE4sC1gejaPs6mvLce4nn8axLQQBRx4iU+N5LZQJlMQIQmHgEGpdCEgaPEUL3RwZXb0AmjsuDAYFHYAATdaAcorIv15EDyvjifRgo9HyibQAzjBHmHBkEz6gNNTl6iXsxRqD8qwHs2aiQyxRJCcnKqJj15Zqxn8mgoEOUokJh9OfxpIwnCI85xf1gfy/3jXnIsOMRXFnhZVzskRxP9fNkRHGFPx00N1wdT06D7K+yHTjoGnXlKZpdf8dgeG1v3ryzwWhsP//8B/tZDXRv3/gcccpoPrWTVKWbLGWdScAQBav3ErWhxrg+prxGYjxiQC8vT96/QuUH4rmKwCwd4r1nXGn8bsQuk/c9KePdrzKemGMEBqzjpeDk79Uy1f/V80g5Bhg7vcrRkZktAjKeQ/aPOcN4anCBISA7OiQIFKXJ/u1OUhKPrsyvnp7tyy//tId//tVeHj7aYvpkPc+63Hr5jONmZaUYriKxBeQE2pRJ1qjc8SRFJmY8KcKvXXa8TEeh0nivr6z79pVn3MjBoWyW/r7wkh/r+3s7zGZeyqLV7Vk1Griiul3O7eXvH7zHU1uZVWp83G9ZoejVbsdu3r2VHcUOy7VnRh0+v3iO4KHTtNbNyJo3r/z9/dsr6wz6rqSpVEt7c7Riu7env/7Nls9TK1T//XBKddtbDbN2ZbviZN126WVMTLXZ1XTYKU6OkY51O6kW+1prawfbiUa6bTsO2imraNi3yWJi/V4vZbLlVF0prxIkAh29TmmLydSePt3by6d7mz8+e0lENfdyHvHmztqq994f2HB0ZePbG+sNR9as2h4Z2VQEtAwzs4XtP3yy3d8/+Fqe1NR33LPT9ciag5F1X722xvWtHTod73Ug45KUz/71dc6EO9S9JOQQ1n8pLa1MK4AQ0ZUrsquVl3JcHWa2enyx5cOzffj4q/3zyydblTI0lN7AWU45jO9Ki3Za76QsNZ1X7XdUaAHx8HkZeKKxT/cBPADlABZ+RkVE4wYUcSai4ZGzzzWUOkNJitFm8CDGo3vPUVzJWaaziZLkfOqi3jbnE3nFHOCrnPEIKi/HC/BEIY9KQzQQIFsvHU8AQL2b3+MzALDw/AgmwQkoUvBi3ROVNxQLHD0OxpupZ5QCE3As7vfnjKNLUO5rFYyagGTdixEiGjZ4P/LF5VLxNX6KslProx6F+gmPhS8DBp1Gc4kMwBz0FWmL6y95NEb5KFci3vNI8Yvm0vB3IqZqY33OmP4aT32NCy+xls5pdKwil9ljyU2AdYwurcG2sn5DiRCNjbPhhqEcjR3XnDPFWeUsRwWMswoe4u9LjIvhEfqKSqLmMp8tz9F3oWwNtBTPDsYc9jjhosRPGH+kIX3f651LnTCW6KQSfXJOGPvlPKEv6Aec7+9XIEt2ribF51y2GePit/ga/MIxVvgX6U8fy2it96L8YQjVvnmJLTWTz4aASJfQK7yG9bmc69UwOSF0Lw4KXVPztewEkryBF0hZ1JgSHpVjuJuyd5UZlDP8E481Gw77dWSn4y8yZXO/S2URn89j3stc0tPxWM7Ir/FsyH7TOyltUuPnr1ZTlbjS2CI+5lqMiFHexHOg63COc4bgGbrOMw6bTc9i0rw8ajmXA3N6F1bRd9lR4vSbnd+OFxXQ0WtYc3Oym2bXrhs9ux6M7fb9e7v7/ju7fffGbn/6KWE9GUgVTCJbsaIkd0eP4JRDBJ6hIBqXX3Ik5DOhv2uFvEpVA5RpDq9w5TuXm0zPodyJgs+0v+cMM85wpP9L2X2po3nFhGxY9X3Y7mynvkqrta/VcfrsgUPbxcoxrPCbHHnKdnder/tVG61TWWs0ss6w72XQTmUy6O+9jPLB5bSyVw7TuZXzlR1fZrZ6frb9fJJ6YEqtyeVT1D9JTgQ5a/RO9RBVANB6v7Mv0xdbHXfueNLnm13K1kqOp9IdT92T2bBo2qDRsr1koaLuT/uErdX7qVRfzqYV+5Otyp1V3b6N795Y/9Ub1ea38u7Gmrc3duy03PHkUce7vW13B+9DdVjMbPXl3vazud2oFLBKQ3sZuKVt5wt3CMkxpCQv0YA3sC/MuupvdDV2x1Pr9WsrB0OrutfWvhl57yTxi62CtZTxo/LYclofT7aYvLjTaTub2nE5t0qOrvXS5tOZtZ6nyakvh41wsCoBXI2sfX1lndHI2s2uFYeDl/g+Tae2e3lx51Oh3m0rZTzlRtp+LtM51HFAjm1PhfUqlVBv265Tmd2MrHNza8pm094UxdH1vdV8Zmv1FtEzVWUk07c1elYNe9a8HZuNNE85gVqOG/RqOaw8YKdU5tPO9VllvpV7lZbf2WmbMge93J6+y2XcVTWh1n/V81jBl82U9dW/uvJylTpvzUHfyz8WMhC1KusN+u70ctoWLe9TD19sFQQPgYEXp42XTpfDUiUL5XxavUzt6eHBKynsj6kfswIklCG53aUSe9KDtZZf1kt3kMrxtFXmrUr45IxHPz+5xzS4Eh0X/iD9H/nGXsUzjAyLPBJ+Ew1i2LGijNW9KkXv48/l/ni/rqO/qZeUz0FW0Q6k3/UM7DRJHqZAVN4HHocPwefBLPF+sC86kNNglfAlMoG5sybQaVw3/S7+rb0kgAJMAp6O74iYLuJ0t0OljspfBU1FexSBS+Ca+J0+8z6NOWOK+WEbiJiI/Ue/Yb21N+yZxq55sV9gB/QhcCNjYE0iHbAOek906EBH0fEUaSquQXSsENilNWRto0yWDQL6wG4TbVx6B38jt9hrx8LS5UPGk+9JxhjQH2dXz9Ea4OzDKcJcwcIRs2JXjfTJPmF8BmfIDuh43JI+c6kLXECbJFdzYLmuBZPxLubBPsJz2G+wAffp77gnju9yBSY9Xz2edC8VL8AV2CUveYTuIZsGO6zGhj6EDsO8wL6RFiSzRDNal2hX0zU1D/tGqxv2GN2Me3EkoVtrXOjhGr/rbHn/Wa+oU7BG8cxw/iJ9RXwfxxnt38w3YlPwecSs8XxxDuAjlxgWrMUaam7R/h3PhsYirOi6fXZQUgEEfaOWnxkLOx20U18wqllc8s6vdD3J+myDcvoIJUIl9xxb1X2B/6vjSRnl0iGclhapJHCHvmTrhbewuFwrzp+P65D2U/NZL1PZcJ15rYP7HnKPNT8/wgCqRCN5n8+TAotk42IPhL+hDyVCSHZxDqBJ+ICeoUAQZL54Fevn/eIVEJzHAj/2e3LJymTfSBW+WOParnZz+/aEkebyMDhx5gg4Fgfi5JBGpnd5AH0DvZXLOQIwCn02+FsKOe+LERHxYMffo2EhKr68F+EbhSbz4AADAKLixv0cXIRS7f1k87OTBkbEsxw0uHHh3OcpgiL9Hhn0JRCKDB7hhPGAdyFcYMIICpipjMOsc9xDDFVHAdicDueV3AT2jqmWtRNxOzWPZ9z+fa5BnECRsoxCD4AigfMkDFI0KUQHg0PA1kQYSiXFffHDpai7ZTLuwFwikUuw1OtulFlLAsgPlA5dboim9wu81zQr+vY91EE+2Wh87eX1Xr99Zz/88JO9f/e93bx+444pDJVkcPmcjoVHIVIKKO4XwC71EEjKpWp9Tp7Vi+aTPT8/ehM8Gmf72HJ5OzzXRIBfX9/Ujce1HwK8iTmlWps4oqCfuL6RrgE+7K2+26yTd17njKakGLZ0/WGXxnUJbgDYPFP7E0ErwsgzzHJPFY/cVsZTaP66XS/8eylP6+nU7v/xd7v/2/+xzYt6PU3toFJhqn8vpXy5sFJGrOLkpUG09iq7IceTlFEpY5UcM9lQ446n1sAaw56Vr6+t+ebaeq/v3KGkf7vt3hpzRa1Obf/8bEc1AjwdVEPMWlLOxmM7zCfueFr+8tnr6TeuBmbjnjXVhLfbse7ttStxqrH+8tdfbPvhixsKDqOO9X98a933v1M3YGvfjb2Br9ax2h5tcGp4pPDq/t4zoCafHmzx+OLjGl6Pzfodj2A9HLeeeVWNh2a9rhsyRIO9dtcGvaF8dqn/gIBMo7Bd1bRds/AIxoYaWqs/gLK4FHmlyE+VuFCm0lH9lRTRd7DtcmEvnx7s8eNnWyrzSQpjLudYvrm24XDoCqvOh+rid+QIVbkSGYG6PdsqwnY+t8Nvn233n7/Y+rdPdioO1r7qm719ZUVfTr/X1nvz1qzb9wyug+pBW2HbLJTEJwXS97vUJBqD0WmXmkNCk75vu50LTP2fb1+87v92MreP9x/t//v4i013S6tU3mKjkjO515c3lc5CXOVWMvDQ2gDCIm9FWFLKAr4E/0MRiiCYM4ExlmtReOK54lzCr7mG0noAzCiPovwCbKmU4OU1nH/nEY1zPyPkfFT0eGZ9XrMQjwqixgovwunFHAEpkR9EB5jeScQhSndUcABQPC/KCOStfsJbonNf88RRF+Uqsk17hOPOv1dhVS99e+5h+a0eT/FZGOVZJ+0hBm7kHNfH/ak/O8m8lv7FNUb24di6XO8ob6P8jkooIBCjCGuon9HQj/yGhsFgPqZ9kvXIEK7lfIhPxDKw0BrvksEtAlVoHgVHP2muTgAJc9MYlfXLuy+NWtpzmpRHowHyI+KZepHDL8wTII/yFvFYNBLEfQf7QXdxD+M6yvGEYqT7GROYhD4DriSEJts8X9gDetVngHa9N2Hfc71wvVf0F5XL/SEF5UQ+FPE2+6F7omJf4z/FRoWsPkX1Mz85oVQqIuJocH98x7fWnjWW4ykqwCjSer/Wpl2dSw1G/kgwQHTM6D0Ru7is7CdspntFZ8qOjUaCYX/gw9MY5CSicft8tcxyRpGDqV+hK1IZQyaFWOVYk8EgGSyS44m+A74fisyq+17lPiCekZz2RGuLIU20wefsC4r35Royz8v1hqa5P57leA9r5Rhvs6nXJJ4Z5zmO8VMghjsFs0NE30lRbnZ7tXHReXMu66TnKuOp0+9Y51TasOzYm+s7uxnf2Ot3P9jv/sefbXR3m7LHczaYjASpX9TZWKweXtCbB/B40EnCpNA0a6AsDd/jwaDOoPN5fpU1GnUVGcDOkfzsE8+OBmHkfeQB/uxcEqzmx2rcLKfTZuvf7SdPKbvjeWKHxdoda8I1TnMq+ycsKDpQ+eRB17GnjOuak0fnV23PeFLmnxwyCuBpLNa2e3yxqQdDTVIwlJcPz72wTjsPHNLzlfG/kGNjv/U+OY/zqa33KWt+sV7Zeqvs/xTEo4wnlQ7sSNcpKuvnagbqlKuMFWXqdxptq0r1LG1aqTK+I/U87Vo1vrLeqzfWe/famrdXduhWntEvo0qinWScV9bWcfriGPDw/GLd2cxxujtKVsrgSo3doVuNG/1uoAynu1tr3N5Z8+bWsWLZv7bW9dB2VemlA48qQagsi0bpeHc7nbjT6TCbmy2Xtn569MoF+60yrXZWzdbyxyTHZ6tj5bBvzauhB2ZVg57d3rzzALbl0xfbPb/Y9vHRtpMXa3gG2+orh6+XyfEzczbubvaF9dodq1SeW2txc21tBZnJyLmXr3Bjs8nUlrO5beZzL0WnIDrRjqms6bFpp27HHU/N62vPIjPpzMoU3amP09b1DJ1trZN6J2nP5eCRI6fX6SQHrhzGVrg+JAeTO2/UI0K9wVRmvN22qtO1ajCw/ijheX1e9jpW6fw3lUXX8P5OXspns/X3g3P1fs0d3AKvUS8v6V4b9XVdbaxxONryZWqPnz+5oex4Srpjkj9bk7yS8S3plFt7UP8nleI77FxvUWl26ejwRfVQjDKVc1rzusbZEMx1Uf/9FjYG4/AssBdGU+S4xtBuJacbWccRl5Ndw1i5Dz6DwyPyGTCOxuX6dcYErCv4GszyLccT+pDbOJRNmXUo7A/oFgR8RL0cWQxPjZg04gjGFfkiMgrZr5+K3o97wn3YlBhfvCbiL4LPYrQ+dp4YcBwxEngT+QBuINiXQGCNl7WH34Cl+dsNubnXlZ6DbAAPoJ9BUzhbGAOyHXuTrsMx4fcUX/ck03sZr2OgXcJv6E9xLPHziA8i9nKdOVcR0PXsL3hTa0HAIuNi3Ry//JsexJwlaFTXogNG+58+J5tdjif/bpeCyWSnAr9FDBmxqkqN6RwxduiEfdA4CCzCycie6pmUiWaton6oZ2C70j2q0qLrNuJtGdNB89x/yQvEc9lbzj44GkyA4Z5nRJyva7U+8d5LnsTZj3sc9eBo1+N3sKTeHfcQfQa6hNeBB3lHPA/QpL7Dth3PwiWtR/qLe/HvaJR3+35lXBzPSXQswTeijhf5GzyONZes4GzqJzyj5rmyC+bzxTnhjEVeiz57+f6ioYzqZNN2WRjaMgjbkQ2f6PXseEL/k41WQRb6221SspUJO4r/V7J3haSNbGfXWMD3wk7o85Kn2gv66rFvLisyVnX9RH3fcwWY+XZdO558jPSSFyYP5x/5Hm1YepZ6LrqsaJx7ETcyv3QeYedKLMiZr/hoCH5Dp3N6vXv1/vStjWfh6DsSBRREC7OAsCJoh8FLMbv8PBIoByUKo8h8EOIQXBSOMM5otOJdur4WfrkHDc+KwARl0hWF7ECKyh7zZpxaXMo8sMARyFwKWBFbFNSXv2OMgxlFRqFnxYhq1hSi5PDCuM7Enoxd/q5z+4paaY+MjzrjieCSU0nGMD1LYxuPrn0MAl4AqbifKXog9djydctl+pIRV89J8wfU6fkwAEAHTDLusX53QZObPfN8aId7pHQyVsoC7nbJGeXGm6r1lSKr0oP1PFR3NkccK5NJpfbevfvOfvr5j/bjD7+zt2/fuuNJxnX6zNBs29c2ZzyxNghLDB86V1L29L7NZu1Op7///a/2t7/9p82mEx8fNYl1jYRcdGJpfe7u7uzm5tYbNavervaDsWht5VyJgu9SsCDAAGGcFehMpfY0F9E0z9VYEEJSPpgftM05ATxj0ObcxDOLoExrsKkFvq9Nof5OkxSxtt7YdjK1z//4m80+/WrlcmHzpwd7Wby4Uozj6bTdWMtO3lNJTFlM1stP7I/J8VRmZ7l6FCkDpNmx6mZk1ds7q17feKk9ratKTKrUS7nc2m4ys9PLxEyNbcUD2k0r1BB62Lfhfm+zf3602d9/c+VOZfqatyNrDnsp4+dm7I5NOaWWf/9o24+PKUvstm/N7+5s9PNfvOZ75/W12TBFrxfrnVWbgxXLrTUVvrja2vL+yR1QLmQGPduUJ1vKILg9WlPKoXpLDbqSbh7Z2GlW1m12bLbYuJKp6RSqB1s2vOyKm5RUjmWzSVGQp8IVxCQs0vXe+FXNfZcrm36+t9nDk81fJjZ9enLAqHVqvrmxdrdj/eHYRtc3Nry+sq4iRVWKsN2yXtG0U1V4ROfx470V//hki3/+Ypvdyrp3V9b43XtrKEPq1Ssrbu7M2qlfU/NU+LhkLEm8IUXuefSwSoeoUbUE33xWRwbBo1EstJYH1+CQAAAgAElEQVT3j7/aab31vlmfn+7tX0/3dj95TCnIjUoVnmvFVeuhd2j+8OHY/DUCLL9OMiQbfqOihnB2IBJSiaPAZax6D8A8GlaRXTwX/ogchNdfAjUAUK2obpNRNMo27vEPcyAAssHXOARKwAsvZRhyD1mDIgywA6Bi1PzWeOHnPAu5cQlEozxhHoB3+DygBaMVwBKFVfexhjyPsYNTZCNO65YCFNI954ydS9zB+iF7wBTwdzDB5bziWiojLRprLjHJZQ8uFD72CMWP/QNc62+tiWhLcgPZExUSfmcdmHMcnxsds5OD4Ao9V+9XRq6A/eXzkSVJKUylaJAXepeM+/pOzwFbMm7OCGsaDSGMKypi4LOoYMkRrmt8fNlBHmUT+Iazdc5uSwYwztglFqsxTN3z8lyW4FuY0OlYZcNCRYB4fvW9zgcGEbAP79UaxbIf0Dy0nHhEMoxgSLg0ukjJj+sF/YADOHvQbuRx/sz9OdAoneEUwZdoXHzl64znS4yp57H28fywDsJVKDVx7PC/fjcZrhgfmAKehiMe/hJ5lxsEZEzPUc7CL6PRqHay6J7b65v6+V4OebvxPXGjvLKovadVcio5v6qd0zKoKNsoZd9oPPAesqlcoc2yJO1dNkznjCfntTkjjT2PdK934iCO2In14sxEpyvnPPL7uDaRz2s+GitZhdBQ5MvKeJKSilFKSq0MRrpGGRp7yebcwNvHHvrhefTk8WDdqm134zv78bsf7dWrN/b2/Q/205/+ZKPx2Dbr5JgVbl55OeqtK+tlLmkk+AOtyJHiRp1jWm+NXd9B33I8aWw4nqAbybizTIGvS9ZLn0m6CbwlyolvGWciL49rXOOE3HS9ljvKMJotbKmSZ/NVCoDSeh29gKWXFJQxXdnop05lndHASkWB5ijWstUxlXPxMm7bje1epnaazG33PPH+R4fJiwcv6pmidUWabv9/vt7rS64rOfON9L6yvIEhSJDdY9b8/09z74P0MLOuelot6YpqdTfZJBsEUCiT3ru7vtj7lxlIQbewsCorM88528SO+MLvVh5Eo2jbWqns60q5ssF86uULVa546SXONp6RLwNKpVy0igIBNgVrFYqe8SQHhoKR1EpORuR6uWYVK1mt0rR6rWV2eW6lRsvWqnzS7drJqxsrnzRsXdlYqV6xgvQzZTPNV6aylcp6WX36ZKt3H6w8GNum/9EK6633H5Khxh1xOjMZf85VElkYtVKxztm5Vbunnhlfubi0knoytc9sWS16BQE5Uso5uEw9PIUdt7ORTZ6ebTeceKm82ad7mzw/utNot91YdZWcborMXWuS9aY7neoXp1ZpNax7em01lcwbaL2fPRBM5Q5LClCcC5sm+kznKhuWdikYQDJpPt9ao9GyuvSF8zPbnnc9o6pRa1u9WPa5jQdDD+5Sz6hJr2erydT7Siljqbja2FL7e9ax0sWp7VRWWllPpVQq1MvnZYesylcrm84D4GT0Ur9cZbx49QfRR67yIQP0LmHX2tocp6t3k6oLyPGpPmPVVssz/xWcVlXWidpJWZqT0+5yk4LUgsFJ5wF5vedNajklx5J68arMXi5RuBhPc1/fUQocU/lsOa630gNVXjH1Ne4piGw59+w1OZ6UqScejQxqt1Iv2WO5Bo8kox9sg7wDGwkjcKbFR6KuinyG/yAzI7+QDxyDGnQAX+BZGM4j3tLctPeSR+BP5Ahj130JIiFYi0Aq8A5Yi2dG/O4GfDlgc/Yc/CziCLAD18H/GMOxPeDARw86UuSdx68pG8X94l65zMtByTwn4qNjXA1mxLkDrox4Puo2boTNQSfszbHeomvRXcAOrAFrAj4En6BbIO+jwZr5RZqJmJt76nPfdwV7ZoMythDG6B+Q5ZttLjHrn2dE3TPute+3zmpwohw7IfQZNiZ9JrpkPppnNNQf67h6Pk5AXmsfNX6M9ro/NCbHk/OF1dznriAg9S/nPHGmWV/Xh9UKIZeD07WxRy1riQ4EfXAWnE5ytjPOBBxdjFPXwLOU8ZTOYnoPWo+OOfYNbAF2wsamz6PjMOonjAssGc8KNBzPJmcC/gIPg07Yp+MxRWwfdX/036hjgp/i+Yt6oPaf86b7xuoUrCHPj+OKODTi/mMdM9rXoXv4FN+N+nHUT9j3yJNYU9aT7FjdA3wbeQE91ng2Y40Ym71FvkWdVH0qPZA86zlyPLEOko/CYYd55YphGR9oPM1m22WdY3Gn87X3O3TeVSt7D2jn4xmjHtt7PGgHrDFV64idB5Jz/mR79J6PcmSp0kNRlV1SVq3en2yW+4oF/p1CkvE+/1zOM/LuA9ZJWVIzlfQNveg2OQCFMQlXgYVZf3wWzheyjNM9sBn55ze3r3dfAtsQrzYubvYxERwrMzB5vicAFJUhJomic3wwIoFwWOJ3o3GJRYqMjc+1sUQ7R8JC6eI9GC9Ex+cQl8YAs9FnGGn0TG2+jCzcC2YV56SaxqxvJHoXytngD3OMjIeDRCo0TDca4BDMZKpQ0ghG5oe+kojsGDDwfC8JkA2REhy+1ttUV9SFoCWFO3r5GVtiIDIapIPpzygmkJ72WY20k0IPENT3AFdEQrPWHG7W3AW/GreG9GmAI8xQXuO9ENkmo6oEi5cCqdc9LdEj5eh3UQpR8DLyZyNkvd60QrFsZ6eX9t1/+a/2zdff2osXL7wBbbvdcYU3jTPNzel7K294cqgAIFl7/dacJ4pAnM9cAD9+em9//OP39sNf/uzRXl1l1GTQoH32iLbQfFzr//btd6aMp6urK7u+vraL86u941NGHe0vzAraj3udHIBpbzCARSYXHU/ukMnGMn3HjSK71McDWtPnrkjk6CDNk/siEKOAinsJfWKQ9M9m09Qfazy1yfOz/fqXP9m692iNzco+/vKTjVcTK6Zi57aSc0MRf2o+KyOIagpXa658y+kkJdobD+csN6evStMdPoXLjpWv1Peoa5Vy1dbTuS3HcytM57abzKy6XJhy+5QNNFckZaPq2UN3laqN393b+KcPXl5F2VOVy647gQT6W3fXNpxNrLhY2/rXJ9t9GrkDb3XZtsVVy07f/g9rXJxa+82tFU6arlSpLEV9sbXicmOL6tYdUer5tJ3MPZphXTSbFja2rhSttih42b1iu+ERs3KeiOY01+quaJtt2Q0Q7mDO5y4Cn8Fy4Yq/DCIq5adwYyl3KsUh409LEaeDkfU/Pdr0WY6noT1+uj8oTVen7ljrdM+8t5N6FKhUR7vT9bE01lt3wk3HAyvcP1njw7MN/vKT9Ud9a9+c2eL2wlo3ipR9YbvTM2/srHr43o9LmU/V1MMn8R1FgRZcIGqI4i7D6XgP9OArOMJ1zWPvvTue+h8+2X3vwXrLqb17+ugOtE696Y44MkKkgOvszhZzJ1UHuR5JnLJRAJTwceeLiiqupPKafA/eCQ+KMkLfQW7tAW8tZVVFx5OuhWcAvDlzAHudowjcAP9kAbt8WyfHVpTD8fzhmAfcMU+NM/JSeBpzRCageOhvxi/Dv66VUo/yF4F+xBNRNsOXND5kHtkDKEzRyAqPibyV9UX+4iRBdvI8AL7GhXKq6KKk2KS64ZqzSplyzZfks+qVA7L0/RiFybhQ2MA8ES9pf1CwAZh6tmhS9zrppoyMqDAzF/ANzhX4M8BOfAYnrNaB0i+sP04WlOUI/Bnzbqus5KpfC50jlwcyxslIP5kkYJtBJPgmKbXtvWGbMiT6vp7F3upZRC3SEyoaVlBEuC/nQWskWkNusK4ESIj+kD3HOA3MGelT64Ec4wxHzBZpi73UXoHvoHFoS3NUqQTOhq5BBoNz9TeYDTwKPST6S04e7qHv0vdK61irpf506bvJ4ImzwjFuVvIPmOugVKO475W0o5Jtfo2at69Sg9xkQMiNmEPwSVyr+Bz4X6T3eIbS+4m/IpPYF9ZHtlzOReRBvsYyHNdSxgw8DYWL+9g6Ofa0tqLhs7OzfZS+viMZ4BkAZJTnjHc/NyuV8RBfTmU3/N6bFCWra1utjmdA61o9HzkC/9W4VN6MuSSJ5SDiEAWeA6M44+wF+gm0EbEbe33Mk/UdPRt+Jt0Dmjvm69C11kTPQodBnuhzNzqobHMlRc3rbxnDlRuq5yioZzCb7R1Pzo9CVKaUWFNv1GrD3r791qsFnF/e2u3dC7u4vLV298Qqu5R1JGzr/RnlCKqWXSFVubl67lvk48tBYTKYcw40L62zn0EFujSb1pbxXOWHM11lEZ5lSuLraT0PPcaO9T7ON7znWAYc/k4VK+R40ny1fnJaiha8V+RkaKvJzBajiW3GM8d2MlSgs5Y3O88MWhZ33gNIfZ7KjUTTWoOSMsa9XKNZSVnoz32bP/bMhmPbqbTK85NjNu+jUzTPTtmWdqlfmXTrzdYdTCpXNphNbLxauENGjifhqels7Y4nGVCqlZJVVNpos7V2sWTNUsXqm5JnvVYrZWspe7AkZFa2TrNr3ZNTW0vfaLdtIvqola11dW7FVtm21a11uk2bLDa2nCx8DeSwUM+m8c+/2Pqnd1YfT620HnkZOPVzEgaVPrZTeSDRhfiXMgpzVLiCm8zL4Z1b4/LaKp2uTWpNW1QKnvWk7Ak9Rz211PNI893OxraSvOkPbPnwaKOPH2097ltRmUnKJFNmfblqBfWFUqZZq+ll9lrn5x7gtVwXrFWre4m+VX9k08cHdzxVpNN66ZpkTE18PGPFbFgSjY7H4jtta52fWeXmytYXXc/wb9aa1io3bK4eXMJJopfFwma9Jw/SMmH+xdz7eE0UYHbStvL5qVm77etdLFdcd1ZwnGMFLwmcetoqq0iOPPX9WhTXbmwSjvVMMM7RduN6QXOt0uF1Ozk/tzPh8NNTK6mCh/rXqs9qseA0JVrW2XRZoyxYZVCpbF7mX5JJUf6Lp0inVWiXqiN4D9/x1EbKNlPpXgUAqrzpVOWFVu54UiCqaHY2m9hoNEhVCwoF159Es3I8KWgOx5PjLtFjLkWFHNDZ3cvcHFgFD0Y2E0jpfQSzvo6eDD6P/DVityjHp5NDjw0wK5kfGPEVEKrP9Dd4BJuJAkbFS+AHyDGwjvgiPZqxJ4HDyATEGAwdgudcdqjkpDLosi1JY8dmBMbCJsf1USdH/jB/7g32RO85lvF7TCFncjZGRgwOxtFesm8Ra/E5TmfWCAzGOoE3WD/sOnpmvBYnimgK2aHv6G8cg5JvEbMz59hiQM/DQIrtRL/1HnYoZBK4CGwDneoe2EVUtp614vtxveT8xSam8WDL01jBHVGf1Fj0g31JpcQYD/oiz9O4ZE9gX7DbgRV83B4CECoWJQSzHzPG/72NLdsteT60l3BFwro4gwh6QcYig/W37qe5nJ9dOv14n7/NoZ+z7pv0ixSYBPaN+qiXadzJxrhM8jTr2Mhuz+DOeruf9X0musqYJpwcz43ew+6pzzQmnI9gEOhRf2ssjgPymkCj0DB0D+5nH9E9OYeMkTlyXtk3vY+uzng0Dl6jT6NrOI5bp97CrEHUq9Htof+oQ8Mz0HvgA8wX2uGcwKP2+uQRr006TOrvGu2GfJ81iGcj8mn0RfYXWuBsesnh7IDe6/nZNql7yj7IPkMX7FPce84MfAc+WK6WPeMJ+qfHqfOvnWLGUzB94q2UHI3lLlNvSN9LL8knB1HSR7xaRS7FD+aHd4DXK6UU2Kj5y2HlPKKWgj0VyNFqNT3AQ2NQkouwgILDfN9kNi2mQCjWVxgWfXOVsyHzkf/s1142lkv74AGNYypbrc6VnGrtlk1lP822AQLF0JNcbmXegv6DDaKgUnvxoMAUWQBNiqhNDhpMFaLgMEYGKMKghiJ9BiAWDrj3J5FhNETRQehRERNxo/wjBDQWQAWGIQwDkVkwYe4Lw2HObCoEx+Hg0FOKCYGl++g1TE6ONf3Eg60F3x+CZUq11HVyQOh3rZ6iQL3Gajl9xhwgOA42aybCYk9gYBwOGI/GjnKqMSGkomCB4cOk1O8CsEbZIcqD6DkYfTz7IUdhydkE46tUEyGz33oWUQsaj9LqYST6jPVlfipzgpBF4GMcYg219+wf0aZEIkgZ2BNzFlAYLH1c812K7MpCiWhKZ/YCtDnyvSoHRr1pr159bW++eWuXl9fu6Hn91ds9GNAJTELikBo936S6+AgLWS4wjPWfeybDiNbwhx//bH/847/Zr+9/tvv7D/5et3ti6+Xao9P2BjEpAHkf1ej1m6++cQPIV199Zb/5zX+xs9PzffkQvb/bpey09D95zvkNJ4GJRAAEuPDzsUnp0qnR3gF4yMm2LSk1dG2r+dr7ydSqVffgf7j/1bMpOvVTj2wBcLcbqTTjXkBmwQAYVpYQTFZ0sVrOvEybFLDhx4/2/O5Xm/afbaySFCofMvvkde9VBk8RlevtytbLhTV2BTut1vzZDqByHXwlkEo5c4eUzt31pdfX33bqVjlp+fcb26Kte4qU7NtmNXVGrmvWy+RALat3Qb3qjhyV9Ru9u7f5Yz8BnG7LWtfnHmmoZyzOa3ayKdnm/slGf3vw0kR20rXi9ZXVrq5s++21nd7cet13lfrwCMKNat6vrCwn0GLif2/UBD0LE0UfKgRVvQEam6o7ibbloitlXlqxVPbxSrBgDNEZEE15hHgllW8Sf1yUk5Iqp5YicrezhQsiL79XrTrtDQc9mwxHNptObPD0aE8Pj640dtptK3flbGpbqVGzSqtjJ+cX3gNNjlpd3y7UbFfa2GzybLvnZ9t+uLf+Dz/bajyzi6trm161raa1ePnCdueXtms0rVQouwGktNrYuppSxUUT8G+Ak4OTRQLag/HQDRVyiuvzVOd2ZQ+PHz0yu9/r2bt3v7gzROvUH/fdQKRo46jEIHQBcx6FkulV95UCvo86k0NvcwD5EZR8SYmAjwNS9f1+v+/zwrAfZRNGVPgb5x6jmvZSvIQ60fB9DK2AS4Akz+X8cT+UPMBeBAHwiAgcowwk+h3gBQ8BtBJEwPXxc3gM+4uMxGjgwPCoxjtryP20F1FmsAYo9olnHaIz42vksp6n6xTEkGRDogm9LhSVdZCUG1cittnh7rJE/RwOjgHdLzpMxEv8jOXgEugmGqinciZXk/HEn5cVW43Jm5s2qn5PnKngnKjMgIWQ94wDQ1BUrjRP8AaGdGVVcb4Egg/yUVHSlVwyM9UhZ301NtEdhgOUY12LEu5rWpByn4JvvGfJOkVDOqaTAb541HMsK0zgGc2FHhIRr0BvOMEYl/O34MhSljMKHtgp0iqlOCJdIX+0njjEotEkng8wybEMhbYlOzEQ4BjkXDv+WCfDCwrWQUlJuEmlMtk/xqC/tX76G7yr58EXoxIm5QU6x0ClNdrTfDZ6oexTs36vbHrlyaQoJRyeDK1pvnr/88AlsPoBMyajBTyGz+M5jPgevsF6wlP5PnicPSXTRGsRDUesj7KhccRpHppXRSV2azWnq0azs19HPQPDhRRi5yE5I0n3V4aT1qffO5R/BJvCW6Ed6F1BDOwfUe5g1TTXQ49BMF50IGPYAY/rWvaPc4/MijISXUvPgP+zduBsV0ZzWYyI99gD18OyYVf3hv70XM5ApZKyDXSW03eSM6dcygGJ25Kdn555P1QFSb159ZXd3rxwnjKfzWwjJ4n6oyjwRY77RXKE+HkuFmwj/ioBPF/ZerJwZ6BVyymjvNXwrBHOg37LyIsR3Pcyl6ry860eMT7GQ0ZK0j9ScFaa9yGDRfJAGefHMivSqPAAUbPOn3Imtus706l1y1V799NfvYdRo1TxzHFluDRU7kRjKamscQ78U5+dZsOKrXrCpKWylasNx6Sz2cKzYUpyXPWfbXb/0UoLZRAtvaTaaqYScynIpFwtuQFfusxklfi01lQ9lu57TzZar7xMc19BO/7oreNEjaldrXqJPZVHLG02XqpNPYfKxYKdn557H8/lrmSl5old37608XnTA49Uhk3RrcK9lVrds2SE5ceLke2mC6tszBaDvmcbLT99sPmPf7WqnHHbpeNU7y+adVjdQxhNzhTvUytniUp6yrnYVhnrljUuzu3k6sLm9VMrn3Rt02zYulpzJ7JnTakP6XJp/ecH20pXEPZ8fkpjmI1tIUxdKlhzm7IShacVhNQ4aVtFfdMKZh31QX15bdv5MukYw7GtRlNbizdIV5dRfbHy3kfC4uj6Mu7UVG1CJcRVlk747ubaGiol3VU1hFPPEpstViJlpx+VY+x/+Gjr0dBqcrL0n23wcG+ORqo11Qy1Qqftfa2kJyyED+ZLO8k9FPys5l5rXsJOQQ/NpgfQYTtIdoBDf5WEt0p2eXNt7dMz2ymASr1aL1IJTJmkaBQuesaAi6xwvXq29DOqqgfNVsu2m5WNn/u2HE+9rPlGXWflMB1ObPjcs9Uy9Y1Tz7HZcu5Bb8IMrpssE1ZSxhPBmp9Ev8vkLFW5PV2nbEAZtjQO9c8STxC/iOdd453OZIhTxlmiIWQlegSYC96H3ARLOJ/M5QSxYR1kX5Lr4BTex+Cuv1OAQuIryCsMs/ob+wXyID4DG5qcd8qK0nPQkXUdmezJoJ/wA9frecgGgg8YX5RTbmBVdml23IH1WQ/dDz2I19iY+Fu8BXsWc8Z+B4ZAVoBDoh6HbcqDHPYYMTkL0HswHOu7YGlkHrY2ZABzYE6UQmMPdJ3ugeFczhCwBvuOPpLkZdKVebbGIhmj5ynwih5KOAfRsVln4WMwJPSn+4KxGTd2N+R2pEFdp+/rGaJlygETUKjPwa9gQv3t6yfMlvsJ+ny8FH8OjpasqhwCy+O+I/OibZW1jfJQr3ECaZ4RT2jNlqvPg1/YL81Pc5LzvFZNjgfwvV5zPiLtRLnL52CbeIairjkc9T+rOsIcwGnRqSJdITmND44n5gPOw0nCuWDtj88wOimOMZ4HL3aZlkuM8gywP+dD9476JDZEnoXOwH7qetaOswjtgf14Lnom/IE9Pf7NmsNTjvE9fCfSxDGPZLwHHSLtArQDrzvwzKR/a83R7+Nzj2kj6r1Rl2AcnO84N+gg+iTYI+YKbqcPsf52m3wO/nMcvlMmd6qU4bbDWmod4/acYsl+vf+UAlxI7silynUPlRGfzbTHSUYkvTTZE1z2bJYug9EfaUmy9F6zauuuzPhDqUDZOJ0/Fw/JMB2VD87tfLgP8ltjJvhzIT5VqXogJ7JG90rtXg7JA/B9nHPK0B/nhAi38VaTIxvZUla4S+B30KPWw5+dS/UjM3zesoNcXN7tGxAdT8CVbtWxzsJPDxCx6HtE/emGEEMkwMR0lr5ZmhiDTYpBUm51f4FPXX9QDJLSCxEBKHQPhBGHzw2FmQHrXiwAY3TvewYPmjAHG6WZsXC/yPhQwlB8WQMWDoYhwX7MWBCKPqesqCTFORmAlKXDWKX8cLjjAePgsHYInmiUiAbCCEZgVFzDbxgZhpn0dyp1kIyUybMqBZ49+MxoWEgGMhnu9sqwilmF0jQwQPYTIMEeY3T0A5SjEfguII/1YJ94luaIcQWjqj4jooB9jLS2Wxf8sHDYpUgy3pUU8+z0rFSq7nh6+fKNffPtd15yTxlPt3evHQz4WuVGxVK8OeQyXGBQVL8menqpDryM4KvZ2N79+os7nVRm7/7TB4/20vpWVZ9ZGVS53IifPymQ+Yw1Wi379utv7fT03L7++mv79tvfuONJxgzNQUpbqRTKHGbH0z7yNgPiyJiPwacbL3M5qGRkS+uTaLpoK1vYfLqw9UIWtoI1ylV7frq3X3752SolNfmteRlAN/LUWw6iEfZ+vnKpR/YogaWk/Ov1cjr25sDb8cTGH+9tcP/BlqqFPh74uo7H720mB5GaCrunRc2pt6bOA83Q2FTMWIqgGuIqslICwo3mZyfevFfZRnLe+L4t1laYLb1e/GY2tZKcdZp3LpGjZruqiS4nT3G3sfGHB1v3xyla6qTpJeSKAtG1mi27Vc9e2nx8sumnvm01OUUV3t1a4/bG7Jtra55fJIWyojrrqd9ScTm34kpRD3NXyt0ZlY2NSm+VAqaMok6lmcopyCGpRoYy2sj4oxIu6peQm8EjbKSUct5VAkNKnjK1pCxupgtrqqdRjtzVULVfqkE/HA28GfCg/2yjfs8tNK16w51oDSnEraZHYrbPz63V1h4nENqttm1bULRjz4r9Zyt9fLbRj3+z+XBsne6JLW9UOuXcSnc3Vrq5sbLKqVTqVliuvY681gODKjwCnu2/lyvvYSBDoVKT/exukqDvD55tNHj2PjFaw+eHR3t//9Emy6mNVM5jPjM5bzE2cq4Qri5jRKOUJZXcKeVyJQIKKh2wL892MMYhv1B2okyLoAxFDF6FIowiqfePBXIEXYxX38EZRcQ7JQXi8+C90FGU21G+RjmDTIQnRoMyMhM5E8Ep94iyOgI/eA7XRJ4cATZy9ljpiUAUugDYRvpA1v5n4wfk+/cKyckZHU/Fksp1JMeT44lc+iGdp61td6kvWJS/7BtBECiZ4ICodMoxoeuZv17H78kxAU6BTljHqJREBSECbhxvjEnzxcHn2Gm58ahAFAGir9KaipcWXb7pPw4y0QA91HQe9KO1EUDHSOAGUHeQpHJWrJFegzPkdJNjjfMCDfI3ewzv4rygIIAPohOFACBwgDLKoAFoKNKeMtbAMBgYIv3Hswx+iGcF40hcc+7vtK+q2SFwir3bj8VStBt0zr33+5kN+twTwxb4WfeLjkvmousdeyvsLhiiIt6NuArciFMDHugtigpJ9qR5HBxPohVK5UE/8Vwyp3juIxY80FzOEA+4nmvAovH+PCPxejKxUmQj+8U8aznK1tfTDpGhcj65g0KyJsvVqLdg5JsuUhRh0mNKrnhOVDItn9Mv0Qd05Py2kjAxhotI2/pcPa60t+wnuAc8Gr8PX2QtNAbtFzxM1/KaM4GTF954TIus77Gc2ONAOSCyUTPSKOtbreZAu0htxXAAACAASURBVKLKesrAmxz0yjd3I45VHCd/9/Y3jlHvrm9N5bGgvZWtU+nNvdKsOvkps94NWuonu9p4QIzwgIJ9lE2uzHRlpIi8D6WlU98IMiv9/GWjqvNXKfKOK5MhMe2p8HH6O525NHOnP1PW938sxbdfm4wBZHzU9x3nC5blQDs5hBQ81Pv06GXUqluzWa/vPW5KysAvKBthlpw27vgo2FpOjGbVMan6ZylbptnuOP2oT1RB6/D8aPNPD44Rd8rYEN0vhWtzWUuVMxeGLpiNFpPEl+XIWW3sYdCz8Wa9dzzNvez4zstRK7PnRD2ysuNJ9/N+AQtF3prrFudX11ZsqKzzqZ1e39hUY5UuoLErqKtWtXq745UBHLdtF57pJceheittRkOz3pNNfvjBlvefrFpLpWA8YywHXwjfKuteZ2e/N9JpyiUryYmgDG5l1ndPzK5eWkEBDa2GZxLVOyeOfccqizca2vDhk60GfQ96Kk5GZkuVOJMzY2Ur21rHKo7jlCGl8deaDc/0KVWqdnZxboWzE3cuyZG1GU1c95AzRw4UN/StNqaeBnI8JXoqpHI2OfBLWXsqo6jeVLWra9t1ulY7O7P6yamtdmZVEfB2Z/PxzIaPj7bpD2w3Htjs6cHGvUdfA6tUbduo2abRcD2hWG+6Q0r7Wci6oOvG2YHpTrxsP1HZPfCRZHU654ln6nxeXF5Zu3vqvU63haKd3d6440mOOGWC4ZjgvMMrkTvjQT/JTy9dXva1n/SHtlbv2HLFFuuZZ0cp20l9nlTIWpUUFuull3/07LTsHBbWEe9QxpOXlV8trb9bOy2oF4X+S+9RFqaitjWmitytysrKQTFyNGMUUy+45WKWSqdnHo4dSH+Ln5KtzRrpc2xJ+o7wUeSZkU/qte5NkJO+r791D3d8TVVGNGVegkGwb+hvMDuyHYwElkz6drKDkV3BuMVj5JSSoTDimmOZi+0hjjvaedhfeDz3Qv5C06wP68j9kDOMPWI55gxe47vg2yjbMLpHGxzrou+BT5IzL9mXImZm/FHf0PORf6yp3iNARfeULOCauC66Nxgf3IeslIzRd0U7rpuHstbILV2v/ZWOuT+LuWcXzopIV2AXnsXc2G++q3vhlFNFHA8qCI6luM+6l7IeZL/Y49Pck9Bl3E6V7et+/pxX596Jknzao+hESrIxl+LflyFX1nByToJbjvEwgU/sV3QUijYl65k7Z4/1IbOf/Yk0hh6DXsPegHP24826DfNHt9bfeo5sU7qHXlN9QhgATE7QErS4txNmrIouF/FpPCNRl2WMYIXoiOSMRDp1/pOdinHc8RxxXTyn+73eB4glTBLt0NAV54nxH88j8iR4Qnwm5y7SMmuv77GHnGHoF3qJtluug+/h5NG1YGrWm/2LfoZ49uN+R7x2PM5j/gUts966Fh6KThTPqBxPCoLY70kplXtWBSo5nv78159svUqBfs63ch9IlwlyKxUlHxKvSfudKp04T6kqMDFXhMsOY+fvm0PGFKX4fb7ZRrjPmFqvra2yvF/oLbznL5tUeUTXR3sQ/G+Xz3rU4eJ6qvrSMgeGu9zMFdTcWa7KBDlwjflja9Pf/jrL/qQLpapBvt7XN692bAZKI4NyJhOaqwJOEKr6nAjUY4WHibPBCMx4OJzx51J88QBE4QpRROUIAoR5YKxzRpyZDO8RyeMgJjDbaKiB6bDgzNOJLddExDvNwmEUEtjT4dN3cbJwPzcYhB4jKuvjY8/l6FB+AEt6BoeQ50SlE4EMoTkwDpEE+0j9kEEAk+RaFDLWWEyYUmoS0j7m0iGKkjVxoa2yLNnxBMNWRFtkpseMMj6fPY5CRK+jgQmGGefPa5gZdApN4NSAecUxVEv11NMmG3+0X4AcOZ5K+9ThilWqdbu7e21vv/uNvX79xrOMbm5fOaPxfcgGNsrH6D6zZQIevm/ZqSVFcDIa+lp9ePeTff/9v9qPP/5ofWXyTIYpAtFBihRZ1R9Pjkjf11znXjTRPjmxm8sbu76+tbdv39qbN9/YaffMjUEJKMq4wutDn5zPygFmAfol5qxxO7DOjqfk5EyKeNoTOZ5WNhlNbDVduhKgGvE//vsf7U/f/7/WkhJ6e2MXFxd24s6nlpcPrDcbLuQdhOTmp0T1RMHu/GW1sOHToy3UW+jDBxvef7T1bGKLSXImzJdPNrp/9Iwnb65sSyvLIVMqWzX3p9IZVeaKzprXJd+keqpyPm3bLS9voihTKTVusFck4mpnFTn91OzYG+mukwOqVPGMIZWDMdVzrRRs/tCz3TiVIyq06172Q/No1xq2rBf8s/XDs61Gc7NyxXanp1Z+eWfNF3dW/+1X1jw7daV5KdorVd1YUZzMvKa/oindwbBLWZMyIAjMopiXs7HB6+LnGq3eZ0HGmuXKRsVNAphqKmxms/HEm1/rtdskB1NP0X348NF/n510XcH3TNNSyZXvyWhsg2HPGyBPJyNbzRdOLh5Z0e1a86RjlZOO1U87dnJ5aY1Wx8qVZHhuSnndLmw16Fnh6ckqH59t8uM7N6KoUXH59Y0VT7tWfnFrJa3H1bXXmPdyNPOFO3txbGh+GM1FLx5Bvl7YqD8wTwuWkr6VsyYB6Y/3722zSA5e0UBv0Ldf3r2z3mRkk7WiVfYxFZ8ZnzkLHp0heZFLUTqozYZ2B0kqUZMNy1E2RgAUFV34AIq26EW8Ixp7dV/4FkZk+B9yF4UVEA9Q099Ee8dIpmP+yRmLBveouMGvmRNgnnFHfq7vcHYdTOXshogFjkEt68t6RKUSfh8N4dyT3xFYA2iP5T/PwBHBnFFy4liRk4f+LSnQxeVQQWU0anvDomQcyoR44WqdIoqRnwCr4+dG/vrZelhSfKPyeDCC7twpFAGZxkRkIAbXiM9QnjGGyHHsShWlbkO/IX3Xa0iXk2xJa5OyotOcBGZTMIdHM4XGqTp7+u+GsVDaBgWI9a7VZITJZXbdcZH7qCkDc77yIBvmC+Y4Vh7BaFpbMuC0ZhqTZ6GFPi+cEdbBHSf55zAvSv1Kmh5quXNu43hQdDC8gFfBs3GvoEv20seVM670HkaQFFWZlBVhKRwTGiYGNH2mZ8sJz32RuxHHxms4c3zfp52zlY5xF+Pm/KJMQTfMTxHfOK/SMiYnWXqGFMJcLzyUXwHTsZ/QezSeRMUwnue4zhrTccZk5B1+btZJgeGMgK1Zi7qCfXJgm9OG4qbo71kTlk2G88N76ayzV3I8wTPUf8ixpPpehehSnEpE/Ma1VTYIvTmToetwXhJuPZTqiucLWuQcMR+Xu7mOvF4jA+J6Rt6LkSrKEM6L3iM4L9Ise6Df2v9oPGEv0d+KhXR+6MHo2f6Og9Ncu+0zx8nfvf3Wvn7zjSvkxV0yCCY8kyL5wejCZa2GwoYKNptMbNYb2GKaesO4jtZoWPPi1JpnZ+6c0foQ+e14I2NxFF2Vk0OnoTetnI68Jx53GPvB8eS8QmVOiqliBT/QMHg8Kde5/6RoIgTdqYz6UlhtvrC5sm6mCyvO5IDp2XIwNrV8LiyW8js49lTpZGs2vFyz+n4W5Lyv1Ny4rF65wmFyPG2eezZ7/GSFxczKwmI6j+Kx6kcmo5nyTFQKbre16TrxaWVAyVHxNBrsM56G86lNHMtt3fHUqNet22jYqcrAiW9571TdN/WKuri6tPPbl1Y+7dqu2bFyu2PWqLsjQLhIjgu9LtfqXsbPy0Zvl17m2iYLG93f26r3bOV+z2Z/+8UW95+sUE6Ol+h4UnlKOeFSNH4KQEtEVrJyVaUEy1asVTzT3q7urHzSsV2nY7t2y8qedbOx6WDgZdxmj49eHm/5+GDF2SSVb96sbL7eeLnB1raUnCvlkq9ZQQFT9RQAdn524Q4f9VtSUNZWpQ2lD8jppCoByqYURCA7TxUHmIsQtmcUVG2lht5Xl1a/vrFNq2P1yytrdM9tWyhYo1p2jCnHzLTft3nv2RZyOj189MoO6qml4LFVperZ/9ZsJedbMfVZnOWMEz/z6unkJcaTfBMNa9/29pKMU4TvhR0kS88vrqzaaLqjstJo2vn1tQeQLURLCnqtHIKCddawa+j+uoeqISQsPvVSftqpeX/kGU/SOSbLsVf80BnAMapr5XiSY0lBgMLXbpdZL5xmdC/hV/GE5+3KswJFEwoW0znBkaT7SnyrVKDrijKeBceTaFJ7hV0BjAZvJZoe3T/xseRo32OATe6FHXSFyA+wv8A/oz0ryZADNow2LL0W/4P/wnPBUnEc+uw4M0HXSjaC/aPMZz4RG3Nf5q6/fb1y9mecc9RfkOWMV58RCMgYP8MbGQcghyMu3xtfvxDIkGRhsn8RSENgHbTMd/R7j+9CYHvk0awnVZeQeVov9io5CJN9invGddL81A+cz6AJdFC3bWZ+HzGoHFJ6ruO8SrKBsr56X98lcybKXWS7vivaAdtGux17i6zTsyIGZax7fdQdTGl+zgdyH2ff451a2jX2n+GwBQtBy+AfdAT0j7SWqVoEOAX5iK4o3YJzhe6i8cJH6jWVkk0lDrVesbQ6em7UKaA17uEYJbd2YA8OuszWdRuwij7XmAlK03MlW8HmwnWJV+Z+9ASThD5g7BfrydiizgI20G/2Pr4HjaEj6u+IjdFhtEbaX60tNMce8Z7mhF046om6BzpG3M89HWReB+3z/Mjb9Jq1iljecXfWASLWjddyX3AWPIX943zCA6N+yr67fpn1pIidoe3joKvjdYSXHM8p/k0wJ/NAl466IvQE/4pYe71dWj1XLHM6t4KX81Y1LMnjH37+xbOA93w394R1nubVGNQv9RD4qRYre2ejehrmACWNwekiB/6zBvgK0iHOQZaU1F2vPZjoS7QKDWqMSv5B14Ke4SPqB8VeRlqBXhQM4pXBwBbZVq21UtIQjid4eOKpKRnDbdyZf3M+9FxfKzmeILI9M8teMBGFC3+YWlCKEEqR6XLT+FuHH8UP4cb99Dfp63HxmASTj8pZBBEwcAAHil1kZCjaUZGEgHWdK0c5khKChZHpfUWE8RxACMqgO8VKxb1HEYLi0PmhzhljiVGkiCSiBBxMqeRUBkIc/j0oypvG+OLmssa+R6HfDodIn0clGKaNQIfBkfGUDIKJAYrYI01ANDgTxLhRwheqUx0I0wFyWE+cWBD68SFJ4CDRGKABRR9mpLFH4xv7xDrHdeP50IQiMkVjGOdkTN4zOR2mPFb1/ZDj6ebmpX319Tf21VdfewTny1df7w+uFO60FinK2ZlqLnWjsgwrgW2VEZjNbTobO5j8u//7f9qPP/7Fnp6efNjae6/zSdM1aaU5qsTHvkuGHynYp+fndnt1ay9evHLHk36r7rqa2SaQq304lLlBwfYSeRiPchZPPJORvlxwZ+NjKtFE9K/uYbYtbW00GLnjqVGsmU1n9s//+3/b97//nZ2oXMPLS2fCV9e3dnp+ZmcXV9btnvq5cKNSdpJRWkHzVtErBNF2pWycZ1sPB9Z//96GHz/YZj619XziCvN4+mTjT4/ei0mGhdFsbOVKyc5qdW+cK6OAny1FhmsPlU3kjZgTs6yenLijRdlDUs6dD6gvkSLz1UdoNk3Ryjly3r8npVLlXmpV25R3tngeWnmR+yi1alZupSaVp42WLQsbW/SGtuwNrCT5or5SZ3K0JMfTyX97a+2rC1coJ+IXauSs+umKqpZRQmUpVBLBUjSzaEFOJy8PIv447e8biApgKtpSRgTRmyt8pa0r4q7YW8GWk5mX9fDyj4WiFccLN4w93N97ZpOyucr1qpf8U+SnaF50qs8UYefKVAAt5cuL5HhSb4J206Ml652WG1y1l3Ktb3dL2ymL7/7Byr8+2OyXe1sOJ26gKN6ceiRo7fUrK8n5dHlpZdWwF/3KWL47NGsEkCEk3aC3nnlJm9165Q2V3TG2kCFr7qUQ9Jkch4p+fOr17KHXs573OphbqVb1dcDoRZNVsoVktF/MZjbP9bRZf86OK+Uho2IPBoJxHx6ErEI+RSAH70JJ4ywe83v4+17JzmXNUD6jkXFvyMsRmHo+70UDJ3w3ytD4HtE3gE0HVyF1m+vi5xHYxXnG93m9j+7JCgFKAHuNLOY3oI89iNHtfBb5fwqEOPzsAdI+g+PQEBvHk4wFjj28dKNSzat7x5NKSiGPxQsJrIgYw2V4zlbDkYCMYm33ylEoxRaVdJRwRT1Fg4XmTTYGc4emwFwRKEsOw0sJ6tkDW4H69W6fKZjoI5UJTjhATutD0ENUTnhmikpPymXcm/3nKiWVjeu6p9YSZUROLzl+jseFkgXOYj11HWUCUSKjYyIqQZxFOfKjMsEao6xKZkRcoetQ9HE+RDwYATJzjkrnf6DBnLEOXev6mDkmxxuOJ10bjfwatyJCuX/EtrzH+UEx4XyyhypfBM5j33kGZzOWbsPhhWKrPSLjKc33kKHFeP+zMxrPXaSRSCvsGUoN42edY7ThMQ/w7+ayzux33Cu9Vl1zV3BUpimXKCbCMDlTk1OV+dLvIeHxkuM3sOFAOEfBMsWDwVDXSi7q+1Lg/Jocsajzqf6hkRegVLPnOhs+zly+A8UMXi3DCLxI+8S4NF/mo/mxl+gg6DN8nzMH9gaTR4U/0m7E9JyZaEyAnykOQ/dKhmNPj7NyMTnzlAF1fX5jNzc39u2337rz6fLy0nGjG6KFwSpJEU2ZDjM3RJ+ov0yxZMrOnv/tvQeOjKfKDKpY87xrbWGOqzMPUCk3avs1UQkk4WIMMV6GVn2jyByukL2VDJfJ+CW8HctUJSe8j62gXlOJr0WZEmW6DLf0gUzGhEPQgkojz1dzd0bIsbAcjdzxtOmPbdrr2W6+sqZ6IMkJslvbRn011cvnTCXVGrarpzLr9UbLA76kN5SVxT4c2uzh0dbjodXVQ2CxTHjOcnml3camKk2mjLFi7k+mkiaLlT2Ph+54mm/XnkEyW8ookpyHMlJ0m027aHWsU21YVVhTwQFehq/swWOdm1urXFzarntqO5VXriT+pKoRRWXvKeZJ/D5Xx9hp/soMHs1sdv/JVvcPZiq3p8oFT09eik0GE41feM/PYSOVnPYM/nwOdU5cvyrrOSWr1Bppr8+urHZ+aluVJVf0PlVMpHdKPx4MbfDpow0+/mobBSC5LqwAtYK6E1lpMfcxywDqeqCXrUhO087JSaps4D2TVraZLRxbSkeTc08/1UJyWsPTaOTtxl43BJVtV6tb58ULq91e2659YtVT9ZI996yllnpYbXa2ms5tOujbovds8+dHG336YJPek7UKZduoD6n3ASvYVsFatbrtCnKY7Wy5SQYcP/85Eto9mZmnSN/xXl+iaWUxSbZXasnxpOyumjKZ1ePpzNpn3TRf9XUuah/X7ozU+QFb6jo9C6P4YjX3vVtMJq5fNAplmw0G3hdWWV/jZXLcK2RSPynw91D+1Z2zy6X3hpCskuNJwWQYpz7OJ74/Kg0p55PG5fhV2Eu62q7ojieM2pr5PmhYDubcIw48Cd8CSyA3I9aOOEe8Phre42dg6ij/Ir5MfONgxI50AlZjrOBH3QueDM/GSB9tM5TwkmGa50ecgF2LtgZ7PJsDJhgLrQUij4+YnTEw3ohtGXPEfccy3zFMzkaLOoLbMvJnnHEwkr5PABf4gPMV1ybKfHi0Gy0zto9jjzoW40h60CGIOmKRw3wP9o5jO6Pu2aynMo4YpTVOSurqHg31WJH+HnrKU5VC7x3rfDyXtdA+4qQCh7DG7EW044Ev0QHcKR4yojz4lp6xsj1KfuVAFsbp/DxXkAKDc189E8ytccm+F/EsOirjb7ZS4BR4BWcidknJWPZaz2dtwOeiX/Yuzhv5je016jScacdHqWrZXjcB50U+AB3J1ppoP9lc9T86/7Qu+ls/jD/iK54DPtB3KF0N3oLGoP8v6b88U+ui65kr44xnAH7BurO3+n2sD+33PfRZOj5f8fzqddS3Ig7idTyDx9fqb82FQAHWjp5pn9nJswzlTGjOvEaHh78RaAa9YguIfJgzjm8h8t44D3Cy7s01kYdwPqMM4HuOe7dLk3MGXig7m3CodAGVVB5Mpi6DuP9aWbvZ6VKvqpf05zqVWsPA7+eLqQd+wfdl09NzXF/ONgaVVWbekolOZzmZRWNW4Mmx7sWead3UpzWuHzxT73Hm9/cPOIdrJsu5lUMgpeyTjFc2N7XNiHoDfAl5LAbMeYWufc1vbl97xhOHCfDAwDzCKtf0i8KcjeJ7EA2Hk8n45HODON7D6OIboD4ambHHzYcxkFnDGKJiFQ10ugcEGw/rMeDQ9cwXgwiLHBUOvaf/MmzD/CAuDpQLilxDl4PEZ/s06+x4SgSVIrto5ozjKSqVbBKMBqETiSMeINY7ggnmgYCBCcY91jjTgT84AShRQZQwBLY/VCtKxqSocK3fYND3/WX+HBwIEOYBM+d9Dr8EF4ZgeoGRXkx0RGR47D9MVgpFJPw4Vxcey+Qc3AuroOyoXJo3oXXaSaX2bm9f2es3X3ujZNWtf/X6G1eAHNit6YWQFFmtQYrmSAYDNYtVGQEZu4a9Z/v555/t7//+/3IDOcI8AegUxe0ASjXnMzhy2szOERxPX7/+2rOvNBZlPp10ut7zKRlb5CBMpS/T/0RfZDy50MwR2cyffeDMyej0pR5PiUGZrXcrm6jR8casXara/Llnv/+7v7d///3/sbN63XpnNTu/vLTbFy/s4urGLq5v7PT80ktyLBTRXWukUhO5eXejWnNGTlTVQKUyxmMryZHw4Vd7fvfONvOR7bYrq1VK9vT80cb3T7bzZpMrL6OmhuvnqrG6XFs1Kw5aR492UbSkotpyEz05SfaRPlLYcq8BRVLLKVxS5hHlOpUWLoVMgqRe9zro48XE5ur5oGL5oqNG1Qr1qpV3BevKYKCI3t7QNopMLFVt15Dj6dSqr15Y4+bGGt+9tsb5qW1qdRsrs2m1taqyrvojs5Fq0ac6zCp94ffPEdyKzvSImVnPoy+luHrTXvUZk9FYjs7VypunKxtIyqFKDaohsErrqemoHHwqPajzJBqUEiMl1WoVq7Qb7oRSDK9oc6To49yI140MWVC3X7xyB9VOTRZrZau3Wm44cN5SLFmnXjcPepqNzT7c2+7do21UclCR6orcbNWsqmjQV6+t+OLWipdXVu62U3NxlQ9cJr7tfNEN40nhTwrsylabuW3nC1/fuRxNw6HNVcN/lUqh9HqDbDjc2tOgb89qYr5b20AGG2Us5dILyCHxBC+hkGt5ezRq7knj41BJmWzIciegMkayEYs1iaAsys5jYBNBH7wXOaY54lDaA+PMEwAHGoeefSxbUfSIGEIxwCDHNXoGTqgI1pEVAJYIZlFI9GyiCY+VFF0P/wc0RrAXMQAKg8aMnMAoq7VDTnJNVDD1nmelZVmM0gZ9aIwylHA/5gs9wWMBn/+Z44kMUscB2VGf9k4prIfyXlHhiIpNNPyzr4xR92McgFxowGX8vi9JWlP9RwHV3MFKx+AbmnC5lI0Nxw4elxHrnaf0H85XcjwlejgAR5dFwVnH/cULNE7+I3+Zk6KXZdjS+DRuGSoxXqnUnuaHQh8dI+AA7R1yn3lAC5y343ExFt/vI8cT9A7/ICKT9QNXMb9jugVrRDCPfOWcfKaUbSlRF1HKoZyvgngiX2DdwHMaf8Rw8D/OF5HQ8e6cA62rlBfOv+YccVZUfvlMn/MMNwisVKsplss+0DsZT5FPxLPNsxhbPLtxj+L+xXOu70Abx/vAMyXHudfxOPS3ZzrjRM5O1TSeVAonBeckx5N+U/obbKxSyRhBJUs8UK6cmjLD58CnRIfCd6WAyvHEuUMWoC+kvaN3VugtlKMb9X0Mh/ALeNief2RsEnUE9pVzHM9npPOIi+M6R/qlFCg0qjWNfKqmjI1tks0S2OKVwp0yNnjk59VLL2fz3TdvHaNqTVQKmX2uFCveRwt5Ik28WSlbeZVKdi1/epewhxwrnba1r6+sc3tp9fNTz3hR5jm0S5k9eKL4zCKUOZSTF2Mj+4vj6UB36Wy6fllUsBkl+HIfpmDUdB7pVfgPjgfhTM6QsINKHWkfZXBYTWa2GU5tp5Jt/ZHNekOrDWRYL9hKuFKVJGpVK5y2rHamXkBtK2nMFZUjUmTz2sv12XRik/t7mzw9W3069sAaZbdXlLVCFtny4HjS3qgPznS28GzvoV6v0//lRjdMxg2VTj5tt+y03rJ2te6Op9K6ZIXdxqqFkhv4a2fn1ri7sfqLl1bqnjhG5px7NpIbRLaOU112b5e2GCnzqG+73sCKjz1bf/zgfZ6mvSfbFhV5kTIX5XhyGVevecaTVzvJxpTFKvUB2jlur/gZ9N49V1dWPz83O+3autm0QlOGzq1tlbGvihG9gU2eezZ8uLfF4Nkzlpy/SQ9Q0Fsuv+hOLDn3dK49Wyj1C6s3W264FV2ulTm2nLuzZ1dQVFrBqsVqKnGXK0GIWiJv26kWTaNm7bs7q9/d2bbVscrZmTXOzm1jEu5rKxdKvoeTft/LAm5GA5s8frTB04O1lUNUKtuyZDZXZX7pEAqmU8jGRqUMUqlOt0WonHgOBhZtep+JmrISkm7i2Wjq3Vqpe0lBldlqtE58zU+6Xe9v5YGNlhyJMgopaE1nhTNGaSM5270U5mbplQlURk+VGpo6z9O5LSZjPxWcbQXOeSEGekWVC6k/6Wjq73lT8tXMZnJE4XjabuxB2U8qLa5MW+/5psS+JIM8cK5Y9qoZ2jfPQAnZNO5o07k66oGj/decRZ/SfZC1Eccjs7RWx7g52ozAEfGeyJtkYDw4JsGpUZaxnpGv614RmyZdPjlw9JtMJ+TdsX1K16LTak4xkMd1/pDRFXs8QUdfshXB0475f8RkyB3kNnLu/8/x5Dw6ZwTxfT3rGKN/CSOhP0X5xl6yNmAzHBnYrFgH2bTYX65hjsloI+rAyQAAIABJREFUnUpoRiyCU0/PqimjMQdGo5eBIf26XOUG3TUFuyQMjwEaeQp2xrapcQgjULZa93AaP6oqgeyOuA38rOBUgmwd9YjP4niwggdkop/o/vpMz6NyRq/X29MegW7RGaMeTlG/YZ30fObHniTbVtIvoGnhSwV46gcnCz3ZdL3wT7KhpawRfrgHutKXsK3T4zZlUmELZm+iTg2NCOukc5Md9Tn7EZyna3CeEKwG/UOLkTewL5z7qDNAs4zbbVNZl2UfOA/HtAz2c8da6M8WMSDzi2fk2H5+jLuPcTpyfb/o4QXX8swo89hvMBWOJy+p7L1Sa3ubOU4WeJLmhB7Nd5OcSXQbbQtfenZcY33OvdAVj/Vk+Gy03UQ60/i4j5+fcE+nPdlXs0PGg9YyFtR1qi5UUsbR7jB24Qddp71u1Kre48lz1LNdS44n+Lx0N1UFcX6QnUl6rQwrZMwq4xffq5xdi0/GaT1n00U6iTr6SSPYP3PAleParK+zd8e0wRqpXLFKDesaP6M5ccPHJ1t1rg4RaYkzqLmgE3FG9D3nbzieuBCGxgXKIoBxMzm+g3ebQR4rQnwPjz7fg6BcKOcSUm50z9knKA0YERg0TChOUpuocSBoNAa+p9/cKxrnolc7Cqp4ADlopNrCZPW+xsmieh+QrEDrN0KWcYlYIGYcT9Qi97GVkmDTtZHBMx/ujfEPho9xCsKJwhnBGo0rGFNhKPo7eeMP/SuUkeVEuUvMgbVhTWONVICUACrlL2Co0RCyXh/SEGGSHEIfXzbMwEBgqBBo3CuIH/rRHE46p59F+jPmPRPOPZQ4bEoPhDFUajXb5EbcNfUEanW8x5MynnA8qdQejlNF5CWaPPR40hi8xvp6aZrraj2zzXJhP/71B/vd735nP/zleycrgKKeHQGAKzShAWYstdfpdu3tm7d7x9PV1Y112ideFx7H02536JGG48mri2ZjoYojcI6iYQTwKsOqSu0hGEUPgFnNU6VEvAGlMlw2O3v85W/2h7//O/vxD/9kJ5WyTa6a1up07eblnV3dvbTTyyv/r7VUeQf1WNA+yxGitE8xVWf2cqasVvbp1795ffzycm69d3+zjz/9YMtJ34pbRcdUvMfK6OOjLQbq+bS0ZVFgpWpt7cN0abUckYhgU6oqZ0l0KMXI+ydtd67IoERCX+otJYeRspuk1ChSUkpgUc6lRs2Vr/nTwOcuLWcnx5OyoTY769ZUCqbgNf1Vi11GVzmedpcX1nj9yurXV1Z4cWW1btdWtYo3PK7JudAfW/8vf7XeTz9bp9mxhsoBtpspy0qlLlUKb55LyPU/KU3Om0t7DwT6PGTl41SKoCKKVV5vu7NateoNfeWMEs278WGeog5F+55Npb5QlZKXtdhWGx756GWGpHArojk7nmRyaN/epsyvUsEVQymznG855S86bauoF9Ziaqv3n2z1y0fbDCa+lirTUm81rXTateL1lZXu7qxyfWWV0zMr1JKzST3C4C8Ab8CC8/ntMpUoeXiywYf3Nh+ObDEf22Qysl1xZ+NZcqwpc0sRvo+TkS1KRRusljaYTzxqFJ4Az0LW+HO9fn2KMvFMCPXTygA69niKsu0/CNGjqI4oeHEuAYg4/9ob70GWs4sjGNI4GaPGFI3R0UCAMzsqMoBC3uP+EVhEWRFlhL5L8IZoip4+vAdYieCQsTF+fgMQ4Tn8fezYQuYxvgiWUQRYT3gUclbzV5lP/SZLCIUFUAwG8Xlayg5Ww23kt0rtERHve5QdCUkepR4gcY5xjSKI3vPT4OxzY4JK6WTHGXT9GXjONcpZJxSeqHTo+oiPonwHOMczEzGDZDY9G5PBNgUZJZC/9lKSYKSkiBMVmAGiznZW0LSmbuSUgS4rELqfskoYHxHyrkhoLXMPIugfOQ+O0t7JAKhnoOCjAHBeo8LPfNkTZahBzwe5dSi/oR5TKNI4DlDuaeQMzbEve3CcFY694hr2Ya885VJ/YBvobn/ed4fm4NBI5A/gP841Y4nPjGeadQNTSvHmTEWa5zUYnfHovhjT/Kzu1Ojr0ONJ+3ngDzJKpoi6A80c+n9Ch19SWiLWj9iOvUXRZE94JnPd70mW5zwL/Mv1Kfs7RMHnspJ7Xi+HRo74FS+VEQRnj+hd0fdg4eFwnPsXJT4BjWFg4D2NASexgkYwLiqgQTTMnFLT4uSU5VqtP852zjXYhTOMkswc4VXgmnR2D5GS7G2UIaxn1Is42/E5wn7RqBLX2ek1l8xL2f4qe5dqystgK8fTm6++8/LKb968sbubq2woSQY730sZe6TXqW+slFgZhVdbW/T61rt/sOWff/KyaNtq2ZqXF9Z6cWONq4vseGp6BkycP0aN/Rw8czMbYvNZUO9UFHfvY1eI5U4P5bai4ynKn89oUJbtnGHiz8z06HuTjQnOD8UbFvPU32m6tM1wbMOHJ2v0FYi28zJv63LB8WGx2/JyzeVm0+rthpeYk39H5fZKwqrqyfnp3gYPj1Yb9jyYyDGsXAbKBMml9hREpAAcN+wv5jaZzm0wm1hf41gvPetpoXuWCk7zyq6T46lTa1ijmILuygtF/6ys7mW7VQbwxBovXljzzSsrn57uz73TlkrhKVI+9y1zbFGQw2bpfVjLTwPbvf9k819+sXX/0ebToc1WUzfWCCsqO1HXJEdDCrhyeqjWbLFZe18md6K4OUVwuGLFiys7ub2z2tWlGpJ6QJj3BZOBdrux4d9+tcV0YotR35bjkTtE3Lkkp0WpYrV6ysjV/HUGFQzhuLJUcvxVl3PTayGq9PPcVuqJqvt70JJ0YJVj3vgeeHalyk97fy19oWDFZcE25ZLVbq6tenNjm/ZJKrUnx5P3gUoZc9J9RBur8chsqoy4jzZ6erbS3Ms22EYVIuTIEbm5zSDxtGKjubeLqLSdGysXCdtLbpbqKTCkqNLj9YaX05NeK4ea5nx6eZ14Vc4y8V5jOom5VN92tdz3TMPOo+eKl2kdl6rcMZ64U7WyUYvdVClCwamOM9THbLmw1WblgV4un7Yrf1/jHQ8nHlyscnvLjUrtLW22mNpsIUfU0sa2tYmqDsjmkMv+uaNfvf1UglH92SrJ+ez2itAj0+cRMl3hE/BY/SaYDhkUea3GqsBVggxwoERZie6OLQld5cBfU7Q78jHKRHgUGBwdgvtHea21h7dprr7PubT2Xh/J/AZ8gp7AnMAEUVcRjSJLwaFRJ2C8Eb9ir9NzCbJAJiUMmXQqsDtz/5JzIGXNLPaBusgu8A1zjToV63Osc0W+zPoji3Uf7gVeTHLtUC0nYjTGT0/ruHaaN5kqOrt6DQYAT2E81vrq2ogpuR56BFdHZxTOJvQWsIB+R8M9dMe6wbugHcmdejVlIOu5sgOol1OxUHT+KV6FYzLqjgT0y/HEPcEt2Kd8f3OpXcYH7UEPBB7ubYTZgap7+XjmqdQX9Bz3EJ3b+Uy24SKHwVfY8aL+EPUnGe/pT3s8RrAmtCZ9JOkpCcPqhyC5/XpmvYb95gxHjBvf0/c4E/CBeK6PMRefsY5gPOgPrIotBJ0GPqRnY3/hzByfTdaOc8nYv/QbvTOeDfaI++51mS/0A2IdI4+J/EGvj88/+6dno49E2zD6ZsS4rDnXRl6GrcNlT/YhRJ2O16w9vINxuvw84uH7Nd0urZT7hbqtfbtzmSLaVSCIsvLnag1CtYIcmeR81eWhME90tiU+pR8FSq3n6TPoRE4u+Lln/RZSmVqNUbzI579NwYz+kx1l8DN0DT6vl1JlIl0nmtK9qPrg81AQUNBPoMv9GGTzzPYCp9UczO37pcDsZXI2Rzmi1/Ac9p4zyJl0xxNOiXhw9gxid6gzzuD1PTyZeo3BgEMTmaQGi7FA94QJ81oT4ScyF4gJbzgLgUFGf+uzeO9jhS2CgCj040LpfQgR48l+U32VkrMBoQYD4D2PHAqN+SBi/dZzHKhmIhHNOOHkuvwuNEPEbmSoMKQ436ggcvBgnOyJ3md+HtGaiVb3g+ARzD4+NZfde2NTdpdnwQQmk5wcyZCUDGOpDjDKXQRMPONwuA8RcxwumJ3uS8RupC2AD1EkuheEHKMFdJ9GvbV3PH2JAdUqNY/6gCFR2lHMuyolJkdSKeOpc3Jqr19/444nsowuLm8PTUK3KQJfiizOQv2tA6xa02sZMeRA6T3ZP//LP9o//MM/2P3Hd3v60TUHBpdS9MWcAC/+mUpQZODZ6nTsu2++87J/3333nd3c3FlbEXW5J4m2yLHBPkqTtMukuOlntUzed30HY6HWXWvqe1iScSFF2ycnZmJ86ZyWbDYe2XyxcAOK6nr/9P339q//63/Zu+//1erbjU3P6s68ru5e2Muvv7WLmxu7vLm108sbd1ioOosbzxXRqHIqYrhydqo8x3Zrg/uPthgPbDOdWO+Xn+zDTz/YajLwSMp6RRk2DZs9Pdvk6cnLq+0qRavUK1ZXmYvF2qoqAEEEq2g3Zxhq7pqHDEsq71IrlDxaT0LEhZiXgSlbMYNKL7lQNHewqPb+TgpdqWi1bcFGD89WWCYF0erJMVRYbeys2rRCtWizwUg5x6knlpTp6ytrf/3GaheXZrcXVlO0Zr3qynZzV7Ldc8/u//Cv9v7f/mRXapbdblm107KKmh7Xk8FGip9SeTc//5TKu+SoURcMuVG1aLk8T+fQz4oiZr3hdwJYWpdpFnLQv+agQiIz1aKVDFPG1GbtNCBHlFemlcIsJ7SMLs2WK7LefVrTr9fNs9a8WXTJOopeLhetqKy/x2db3j+ZzZa2U0BApeCGvpL+X17b7uLCSucXVj7resaVRy82Tvb8EeUHp7rLiNnYnj98sPn9ow1/fW+T50fbbZaeWbjWv2LdBuORlesNW+x29qD+ToWdDdcrm21WPs+YNQMfAcioQbjKFSAYtbbwRznqMMxH3hvBFnQGyGOdAU+R5/EMCWPnXbmsyTF4iwBKxhEUT+YhZQU5ylj12x1nR+ccPsUZicEcyJioGDnAyT0X4rXMD7lz4DmHiPEoN6Msi6DSZV5oMhmBbwS/USaDRcAA+htZTeNM1p19Za2hKeetR46nZDhLjidkeMxQkuNJihcAFdnqoDPLVsYM5okg1sFlKfHeY7nsvFnRgeW0HjgDjmWk9hSlmnUA5zCuuL7RQKJ7qdSFeisc1vnQRJhSe7oepx7A0McuwKqSnLk2u+4nvuQlLmUccjwnfJMbgXvJlRSdrHG0mh0vW4TRHYWI/UNR1LNZf+g5yiq9B67AkQsu0n7xc3zmdH8H95kHHt9b8wLHHOTyl0u5xH2Ja6woykjPkVZ8T9epTwNnLCpGvm+7NL5IN9EIwpgjsGc9wZLxLEYDDticciZEo2q9yEDW8+UcZP6KzuMcpxJdof9kcKC6HAoOycM1SSHib+bCGPfnbI+JDxlj8Iz9huY+g3tFLfQgA7MKlyT6SMFnyViS5uD0mzMV9LfOkrJzxFP1mfZEpdJ0nQeYzJNT1csPZh7DffSbICjwrq6rql9MNvoQ8YlOkfSTlLWo7+LAj2twTA+Rj8Bzo3EjGkTgG6wt5wkeiLEn8kL2hbGMhqnHAPflXsggjb2hrPUczNRRxn2z4/085Xh6/epb/311deGOjWpZumHCBs6vNqmkl4JECsJXKo03HKVAkocn2/75Zy81Vjk9sc7LW6vfXVmpe2qVbseq6vFUSLgU/cVxe8iClUEdHq+AOc2rXj9EjPoRU/DZvnF6onWfc7Hi+Be+Gn+zTq7fBUU/9uyV0q8M9LH6Au2Sc3ExHFphtrTNaGyjx541emNbLlfubBGeLAvrnXa8x1OxWrNSs+R9hwpF0cnGtlLilVHSf/ZMnmrvybPbBaQL+4Z221Q22nZuxNdzJ/OZjScz75OjbO+JmlgL5ykTvpQChrqdEzvrtD1T3w0SCjMarmw9mVujXLLTzqn3UyqrD9CLOy8LWGmnihKJPyX90MvLZSPPardwp9KqN7Ldx0db/eUXdzzZbGjL+dgG86E7IWQEVXai9nGymPt6SbYU5ahVlQAr2FRGQXiHei0WS7Zttb38X+P6yoqdk4TNFcwo3Lbd2Oj9vS0XE+8Lu5qNbTlLPa+2WxlGSlZoJj2n1Wj7GVSQEuVlPVJe5aCFDFR5Zbn2AEIPyCgVcnZN2asJKJhL5SH35y/j49q2ZmuVBry69FJ7207Xqpc52EwJSypVq97I0jPHY9tMxradDG3Wf7TZoG/L/tizx1bq9yDsJmeK5q0gmPXGNuWE6dwIR7+ZHLHvWQutVK6xkI1g6r/a6HSs0Wo7vlTWoNO64/S0f16ubpP62VVVutszQ5O9QrSkNcJhs+j1bDocWUEOaOlty7XLVJ07d7LvUmnw1W6dzsBOwSwpOltZdKORgr+27nhabZd+DkSzolfplcPdxntBLRXwkAMw3X6R56iyjtIjda71vnjJ3jirINLcXwNcq/FrPvAMjP/HBklkjAKDRC/Ih/j9iO0cS2UDJNhDz9TZBpci+9ExtGfRhhG/B3/hvpIt7I/eY77YYQ78K9lT4OkYbyN+gkb9M+mqXyihFOcTP+d93iPjmrWIMppxwn/1PAygyE/WDPwJfmNeCUMmvsBceM2ewn+OMYTuQRCJaANnEc9Oe5z4OxiXs4SMlBOC5yOjOQt+XS71yzxwziKbvffdUcZUtG9FpxX6FtgDHE+AH/IH+xdOv2iLY5/Zp6XOQ86KcRoRz6BnsewAu4MjCywW9bso91m3z2x/lZTpwN5EHU3fB7vqPhHP43gSluK8Ml9wlBxSYPCI0cHCB0x60Fni2LQGKt+p/QNzgc2h04g/D0FqB4TJWkS9PdIbY2Zv2Pd4HiNtMw6+j3062tj5DvQQx8qc9ZloJ9rLwfboAvqt+8Y5wIOijniMb+IZjvblL2Fz9jXqFZxDns8z41x1HRWrOJfgWD2Hsy0a131iYgifQwfwyjgPxuNyMeDX/6Bfhf5a7HrcO7AgdMVact/NbuXB3NhchEmUbKExtxtN7+k+m6ZgF/0I/7KOKiVVqQg7HwL7VO2K9fAy+9tkj8wX7e3U3jpDukz5kLRAxhN41GVAxkvIA84gNKJe8Fpb13VU7na1sLqy3ZlTcDzBx1gTp0X1UQwZuh50k/Gg2603KRgVnhZ5H9/jTBJw5/O/vftqh3MHZsYkdDM1PBVxUg5Fhge9LyVDPwjXqFgxeX1OVDcebYxjDJDmh8cMDeL2aP5cR1IDxygvYtNYItEnBTQ5GfQ52UC6PhrR9D0WCo8cAgkCZPG9HFeOPuEwo8D7oa8mjyLP5ZnMl0agaVMTAR5KQgiQpugWDgNjY12jknU8Ng5yciCVPbJA39HB0P04+MyNNUDYaMzK9MFQpEhBH3/hEKEJkHBhtkv9rKQgYXjS+3o2jEN/x7WOjE3jQIEECKh5O2vGPfHIYqCFtnRNjDjx9XCP8uFg6zVCzBlSoeiZHjASgEJGI9bIdVZlZGy1T+yrr97am2/e7jOe5HhKzjY9i/4QyenJc2Twn81Vqmxs8+nY3v36s/3jP/4f+/c/fm/etmcfZZz2OgGdVH5O6ZgeEYbXuJKUOq2nHE/KeJLj6be//a33eGp6hG9KD9WQSqWDoYzIfX47MFileyEkAHp6hoOisvcW3qdfe3mpDNR0/4kaJa+3XstYpVH+/M//ZH/6h9/Z4w9/sdJqaQ+lhTtxLm9f2MtvvrGzmzsvt3dxc+vRhJVqw+lS50iOFClgHt6ZG+XJ8TQb9rw+e+/XX6z3/m+2W06ttFtaJZdZ2Y1TmTUpLFYtWa1esYbq0ssTPz/UX3bgrvTyzDPcaHJSdyeRHEhN9XtQTXTRiAxsxYLVVedfmyRepijJZs2q4m2Nqpfca2+KNrh/NFus9o4nV5iXG+tWG6b6J3I8qdHxaqVa/jurXF/b6TffWOX83Mpf3bnjSQ6p5Xbtzq/maGqjP/9kzz/8aIVe37N/5IjxPkqNZGieT6YevTT/tz95HVfRMZG3pmbEivJWmc/Vah/NqchDlBuYvWdZZcef885qxUvRLdQYsFG3qYwG62TIUHShDABe/lSZb5WyzVSqqK5MoCQb69Wa1UpFL+un5tnVrUp5Fayisahk4nDq/bZUUmZWMGtUqla/uLDq1Y1tTk5tKedat2PN0xPPhppZOlvau1hq08sCymD19GBPf3tvNhja5NMnmzx8smpZ9ftVlnLt14+mE6/nP91tPdOpt1zayJZWabZtkjNKAH4AKc6YosWkyrmRWCUVlNWVU8X9XC4OESkAhL3hqiTFepQiSrMz5Rgc6owBRDQ//ZeiQdQMMjQqfBh19Jv7Oq9oNJx3iL8nA1uqrw2QYf2Ioos8Wc+B9zhfyPPVc3VfzYmGz8hGl1VBtsEXGB9KPusSlWlAIjILujzm/0QK8jljQ/kUzkCxZQ8Zl+OTyWRv0OV7AFfNH2OKgyhLqd8x42ln2p+Do168EKVU31OPJxRszQUDAffWGJDde8AZ0t/l0AXzHAeEaL2FBYSRdA/2jbWDLzEHME2U+5pPDPzg3LMWzUbbZZO+lxS0ZMRK+Etu5oQ9wB3MAZneUkZjdpzomuFwaP1+fw821dNQxn9+yH5yuqq3UkNxNwSmddB/xgZtsNeaFxgPjAWABlOAFfhchqP4g2LIOVRZ43guWAd9zw1nyjANinukYb0PfYL9ooKiNVJGGeeQEsGUEvGAlHUyKKEcc94B5aIP1v6AE1KASqQb9hUsxxmQsR0FVtfoe9AZ2JFylPGsgIlF79HxJJrgJ2U/JYMb4+ZZ8AI+O+YBh3sc7gddHyuu7HG8F0qQeixorOBI9gEejGMs4e+Eg/fR+KWSK4fQm/YAxxO4VoEper72TpkR2rPJONXdx4DDeYEfg6f8/YzpUeaZA4YDZQjF0tFgWPQY+Cv8GYwceS/vgWEPZy3pHY57cuStzlrE5NCCrmHv4COax/Nz30py/ORsR/YG+VDNPbKEBTWXs9ML51dnZ+f26tUra7bO7Pz0zDFeo1GzbkfGpFRqSJhPgUGeSV1Ub9uV9/OU02nVG9h6NLXyz79aQXLx+sJOXr20yvW5bZUB2W5aVU6P9UEGamwY5cD8oq69/lJLTiqVV2JNpOiLRg57+HmpvZ0QTygxGulW+62S0Z8r+ol/+vOlY+3KNllMbarMi+3GcaBNFrYeTrwXzvrnD9431cuSKNBHRnTNrdu2Sqtlm/LGo2ZVklql4NbTuff+3E2mNh8OrPDxvffLUvnkogKNPBggOfOUMaKyZdpXOb+U8aSsbzmelPEk/DqZi75TdlG72bLz0xO7aHftpN50HFeebG3y1LfKemMn7a7VT7t7x5MyjKrdxp6eatXU/0cOWv1orUfLkWe3zR/7tnl3b9u//mqb9+9tNx3YYPhkq6IMoyrnl6Ss67rK7tmoxPHSql6SuW7LUtFmMnAIWwrvWtrDZbVuZa1Ts2XFdsuaJ13vNbQYjVJ5a1WcUAbRZOiOJ1UFSMGJykwq2qQ09YAsBUCV1Z9I5aRV/S/3U9hWK1YRjhWViBm6w0OYNmUJbbYFv6cCz4R3nf+6c6hgu3LRzipddzzVb2+scffCduqj1D2zUqvlGVxa85Q5NE+9upSR1XuwxfDJNrOpzZ6HXmZ7Uy7YQolXOUMPfqunYtCTIwqdFkzSvuh6A28pmuoVpvVp6392sC83iV69KknuN+jBaeWCY1c5nuBV4BjhS3fQaa7DvjueGtJbylVbzKfuzNDajOYTq823KeuqUvI9nS1n6VyUKlatlGw4mHpgmzKdFuu593Gaq9fTauk0/Eml6eWY8r5cSZeVDictVEEDo9ncywaKv4gnjbLRT+ugrKlKNvSho4vviC4xaMNfo/Ec3u9YYZvKa2EvgY9iaNc+gD1w1kdbjWfFZ/kY7Q7IHJ6PnQr5BZ/R3xor8hiZQ1Ca9kjPhe/xbOQt+gF4Ym+3ylmgX+rRiexGxjFXjMHRThQxKesGzgD/Q6vIMOaMDUx/g2E9qzIHjeu5BBJEDMh3owMP7HCMRQiYQl5F/Vf7O5tNfX9i8JQ7MHOVIQVRx+AugqAIcJbTmVYLYD/0EM1rNB5ZJZfwTc9Ted1k84lOKtYIHQycCr0hf7GBsTd8jk4T8YGukeNJvQaR+dLPdY3znPnCmu3Wnn+gJ0YDcMQy2DDRRX0/y4ees9D/5zpuChrTNewBeNd1DJ3mUDlA34WmoIWom0cMyBpxZtAdwUGu0ymgZV/BIWFpzR+c/Jn9NOt22LgihoUe9g6zHFiPfneMd6FXcJWeF+1s8ALxrYidOUN6nut/2XYQMR7zQVeBJ/AdsDC6EueEddTz0NFZ+4i542vWEl0TjIgOjKNY70P/0Ifz6hC0i+6hccTPoE2NS3JF96ZssvRJ/fCcfbuHbE/h/ag7wAPREcB67AXYEFqC17IW0C/Xox/pb71GHjoPtrU7niQTNVfJc73WWVJGr7Ka16uEwVyPO5gSPKmgXFYbmmRTdXtWqDii4I9KIWcsi27xX6wSpveKHKvZ3vHrNkDtbSgVqWdG+mBu6NKyWzqOzQFai+XCysqOzr4UBXUc/yBbEiMreCsKdB/PcsqOaHc8Kdg+69HcE1mncTWzf0HvfeZ4unnxZodBZe+1yzXRXdnNEYMcZDYL4osC9VgAuZFvreaqyWPuoElZBqS1iWFk73w03MF0MbAhECMBcbBc+Q8NFXkOYE2EziZwcH0c2ZnEewAtyr7AHCFWjDOMncPNoYnCCCXHD7OUiWzkU6k9GSnkpddmuUArpH43cR054BAVz4TAYBJOZIowylkcEUDofnqGDDPHBzUynsUipRHz/GPHIAyH3zCUyHCYH8YS3Qsgpfcg+mOhKUOIHB+UskNpdmCcIyhwNEV6i4wDw14U7DBPzUXAgvWMoA2a2G6W7gdRfXX1UPrNb/+7nZ9d+Ovf/tf/bje3L/eCUuOC3gAVbhSAOO+4AAAgAElEQVRRNKO0mcLWnh4+2u9+9//Yv/zLP9lo2N/PIxq0GCsMMtIlkU4au5o23764s1cvv3LHk7Kw1N9JPoI0p6KXMEEo0tidKGqnFzWXz+Mu7KOXD9Epy9zzSrTYzOUopChqnr6Hm4VtFLG73tq017c//+Gf7Y//+Dt3EhVUxm238shNq1a9KfSrb39jr96+tbOrG2uddKxebnp07EJOGUUUT6a2WUzlbkjOGilbDw82//lnW/Q/2XPv3h57D9asV71/UX2+sKenJy8l4oBGRpJC0UuDeL3V7LTTOdNnDmyk1KykyuysVc+GBjlSCmVXWqVoKt5Taa3bxcrqJ21byFjSrFnj4syqjWYqE1iu2nY5s4VKiDwNUxNBZS4VktFWdfKlJElx36hvkIyIElYnJ7Y7O7fzN19Z8dWd7WpVq552XalejYfWVJbSQ8+ef/rZJn/6wZ1RJ+qTVinapLCxZXFjW63taGo2IUPkED1XLB/6MDyOeu4YwqArXrs30lVkGC3s18XLvdjOS77MvZnv0qNMyyVF/tasqH4jyojarm2+WXj/ql1FEd0JyK7mMzupVO2kWvMmw/VyyVqzhZd/kWEBm6WXT9XWFMxry8uwUmi2bF2r2VK19jsnVr2+tO7tja3qbTduipZLlhsnqin2qG/Tydi6z0N7/ukXG757Z4tx38arsS0KuXeZFby5sZxlW9GrSuzZ1j4tZ/Y4n9lIpUpEI8n76wquN9uVM020VCq7whyN3AQiCDCKL1FyRHR17KDRezLGwW/g0/AqjIwYtynFJBmj96h5zTNRcDCkid51Dzdg55JH8Gf4iT5PgOaQFYqc4Pn6W3Mh6kW8g0hBN+5kxQW5CMBnzro/0fzwamjMlYujiMrI144BL4AWIKn76D/0i5zVe2RqIPfh3/qbsYID4pwB7oAllHKymQ4BRqkvgX5wHmiPdD17HRVave/OyRyx5fgoKzrIKe2tvuPlSctll/H7IJRgwEcZFvhEliDXwRL6jsaBosy8kRdgnRhgA8BjrK74FZMMTPIw7aV+ZKhXAATKNvPSuPVdgoZ0L5XTEs2KF0tZYF91L2gBuZaMv2WXm9Brel4OkrCD/KnW0vcwZqCIQW/KGIOeUAJ1PrRWckpOFeyRr1fZnDSGg7ND5ZJQuKlhz71d2S+mwIVovGdPUaDAvtA6+NSVD88SzmUJc2AN9+OMg5nBQuAtfY+5oCSBr+IzI3bQ9/iv78QsG4wXkZ6iQSOea+0tkd6cL3AV5yXRWzognCn2mO9As3p/f85CrX5KzbFGnFfODveGnhgLf5dyJgl8gefrc+2ZcIHMlAQrgaXRJ4qlFDiG48+Vw0zfrrAXUjSgrhNdw4v0nGgMjOMGn3pEqkr0ZvyNwSzORaUA9T2tNU4i8DBOIX0fwynGPL0n/QenKesUeWFcK4wtehbOUgLPON8YWKOBcbORwuuBm77XSWYoQ0vtZRoqrOXj1tm5vb6z09Nzazfbjk3v7u6sVm+7gVnP0llo5EA8l4WKNi9IP1t51shKfRp7zzZ/0v++rcZTa0p/U4Z1s26Ni3Mvq6b+TsJMkuvVijLiDhnJ4mcH+i+ZsFDKzMsyoZwrCbhBRJ+l3hKiNwxDBINgsEFeH9NgXPMo4yKdw18VJDQdjb2CggwD08nEhsO+VX95dGdSTRljKvGjDNFO3TatqtW6Hdu1Gh6A40a/5cqxdlHZNbui99VZv/vFdqOZZ1BpHa1WsG1pZ1tllc6XNpH8kKNqs7HpfGlPk6E9b5Y2LKxtrM+2O8c7rWLFztotuzm/tMvTM99rOQQrQ5WRW1txtvIgodbFhRXPT618e2snr++sWGs6nlZWjioE6Ed9VNVndK3yz3JuTSY2+fhkrdHUar/e2/ivP9py9GTT6cgd78JefkaECeUWpr+tsmkLFQ96kh4hXL2Tk6pU9XNZVBntVtvkHCqenFite2IF9RiT82g28bKEJ8WFB0J8+vTJgziT/pSixZ3/lheOS5WJ62dkV/Qy34kflW2r3qrCMOuttesNazcbflaHk4EH1LWUMaxsjOLWHS6eAaEgDmHIojKVVJ6wY60XrxOuvUi4Vk4Y3afeOUuydj231Wxmi0HPy0wunwe2HI9tMe/beruzjaoNqIS7O86LyRGzFRyX7E7817HeautlG4Uzzs8vbKu8taKC8erWOT+1VrvjVRPUl0GVMUpyOiqgo95Ma+PltNN+uN2nsLTpYGSNQskqO7PB47PNRoro3jl9LGYTn7Ocd3LAKQhOwQDe30m9nyzZLqJ9BNuDaFpzVEUM8enBdOwVJeSAHc2nNp3N7Hk981Kc4DcFAyLvRC/0WI0yE1uEPzdnt/J8cCHnld8Jf6QAT/3gzFHpRb2GRx47qJQRE42yuhb+GQ2q0cYS+Ui0TUX8Cg+THCbDTPxT++r0lw2y0kOQaThpdB9wMxgQOQ/WwMCt93EoIINZC+RR5H/IV7AAdrSob0QbmOg82p9Yf12vcdfL6fl6BnoQ49E9PSjyyKgdx0B/bvBHNH4njJQCr/QT1wkblPc+zkHo2G6Yt9vi5AzOvXRwmEle6N5gCtYa7MCzwG5gC/Y3jhW6RkeLzgl/RjOVruVavseeMN+IuyLW8mzTbBjGzhPth8cYHAyNnrBaJacVwWtydOoa8LDmDJ6M54Q902fKeNZaCK+gx+lz4XPadjDmPR/LNlH5+ukBpc+0hxj5fb92SW6j58a92tuXc5m+6MSBXrfCITmwzuk0V8Rx3ZCyqSHAk/OkNdRaaA5g8sjXwJCSPeAI8Bi2y4jl4AnwSs4p+w4/Zi90TwKuwHbs62f23xy0q/vreeAgxoqxn33HjoBdAT7BfmJzgA4ZL2sQeR92BXRfPVv355ywV9B35H+R52A/0Xt6Dc+M6xrXjbFqPdwmmCtmcA7A/v78asVLUWLvFz8Ay0umKaD+GFPv5Y/oolr0thXQoJy5ep7rHqOxy0jWUE4n11VzgJDrFQreW288M162Qo1JATfCFnL6yI4ZbeXoFsgq2QSj3qmxYa/Z42DB7OwEVPYj8kHzk82x02r5565vhNLl6vnpNJbbBfn9yskXoO96NmX1P2YTar6aR9K7k4NM13pGVe5Rhw1AQTGMk/3X78LLV9+448kflB0gKMEuIFaHBmdRiEcFGEdLNDghnLw53yaVmvD3pOVkRVYljlQ3mYlAtBAGinpceIhb94uGGp4H0WIc4LmRGHGaIBD1HZTw4wZ7KIQcDj2H69nMaAjgPQBOq9HcM+5G7o8yniQFVyBDToJo+EOIR2cJ+/ElxkPzbA4LTMpBn/YzNzfncEUFKgGwxNSZH0oxa8PvKOx0DxiUH8DcwFNrp88wnHJfGDGMBRCSIr4ToOawAAr1OwrhCOYiASuqGocp18CMktA/9KxgDtCOM2M1Plb/HivY+fmlffXmW3v54pV9/fVbe/1GzZK7eyMbNEa0QsoQWGSAYtYfPNq//9v39vvf/87uP77PZYiS0Q8AAsNlvzA6Q7fJOLh12njx4oVd39zZy5cv7Te/+Y3d3r5Ihu51jrj0+teHUjg4nrTngDuVeYBRao7p+SlK35lHFtoCuK3s7ZdnXXumMyHHk+r8Ky1k/PBk3//+d/anP/zBJg8frSjDZXHrtbnXxbLV2m27/eatffXtd3Z1d+eRd5cX/x9h7/nk6LWceSa8LaBcV3uSTVLSrObD/v9fdmM3RjEraa+buTL38hqSzXbl4c0L4N148pwfkA21Ziuio7qA1xyTJ/NJr1KFLZvOlzafL5PjaTmzyrbweuzLxdoqj4+2evuzFaNbG41vbTR7tF67Ze1G0zb3dzZReYpKMg7LuSQm3lT8pIeS7tyo4UJIBows/FjvTjcJMz1A90pxUr8qKZoOrvVcNb8c9q3stq2uch46ExU535pWLee2/HRv69sHf2+917SymSIbFNWnSMjZ/cg2ioJYFlaqfFN2rgxfvbT2N6+tfX5mrctzF4KVYmnN6cI2H65t/Ms7W/7wV9tK+Sk2KZK1XrGd+v5udq5gV6rtfcSSog31o4hi7Z8z+iKluUrR3AucHIXtfEkKt5RMCaztxhVa9XhSHyspsMpoksOpUmnYWsqClOByY7vazmlLDZI9glkAfbmwdrVqXZX12FU8YvZkK9W34mu/TwVWJISMDFV1GKukBoyNtm1F2/2+bU/UgPnUjRwnb974e3de9qZhpcYwV63+ifdMqPzpZ3t4+94WH95ZsZzbbDu3tUqVyqylbZUtpFrxeUy2G5taaeNqaY/bwibFyt2MmqfGoqAH7bnoRY4nKdAqTcO6oaAAcohEhKfq8yhEE39KTkB/bgZ+h/OWInwA7DgQiF7EYK7nYhxlLPBI7beAuJ6Nswi+CNDmb/gT40duoCwj57kPw3kEbMhN5AEyXe/WdxgvmXOUVxpHlFHI5zge1jIaD3QfCgvYAACuNQJYRsUS2cI5Z+6AXJ6PPHN+m/sBwQeTrDkEruiaCJwi2EVROJbPKGgoZziwIpaJiiAKpH47QG8cehQhE7gmKkHHtAdAh7bAHYDxvSKzUf+HJEuTgp6yttL+qaxOyqSL+wntSSagjONwvL+/d0Mj8j8qCshlwDPvOShOOZtMNTuzIUhjA99Ba3znF6kHUSjrdnw+lNEERlEQT1qnFPGYIrFSRCZ0tVc6KC/cTNcil6Ej3gl9MTeexXNQ6LjPZUrGuskImoKu2D+UKa7jc7DR8TgxoGJc2cv1bIiEHrnvmL70Hu1vyuhJShJ8Cn4AJoz4nv+rhB3PjhiMdYjYHH6zl0PulD6Umo5nn/WNCihrDL7U2harQ+Ph+HwULeic3zgZwftExMJf4c08S+pgVOw555oX6wUviWdO9+tdCvQQvaMngPW4XxiCsUALjB2sjMEIxxVnGn56vO6RFjm3x/j/8P5DxkQMaND1el+7pf4Lwgfi3WmvZehuNrrW76tUZnL8yDj08vlLu7y8tH73xA0y6q86PDu1Tvsw/0Y1GRj1Uwgbe4mzjUdfzx4fbXZ754Z39TFSjyEFDsnB1Drp2/mL59a9fOKOho2c9CrP1tT5P2Bclcc76F/qV0N5p+RQpGcs66HPcPxH+mMPkFGR9iMf5vs9EwllJF0+COioQsS68FLSmrPKkS3mc+9D2X7/4JUCapvUn0mGgG27butO3TrnQ2tenDlfFkbR9zLuL6czq8rBsFha+eGdl+6z2SL1s1HmWLWQhccz+aeblWfGb4vCZqu13c0n9rhZ22O5tonKfNZbbvztNRp20mzboNu3QT85IVSqrzsvrb4zd2zp/cOrKzt59dpqz554ieTG4MQD8+TMEH51rJIzUoQJZRiUHjRXP6vRzGo/f7DpX/5s69GtV4BQORk5nlwuq52U9pu+lgruqqaM90Jlk1WXsaLSgy2r1dvueNooI2lwYs3TUyvryUG8XS6srkohWrNi4vjIq3zsEhaT4xSnbrVf9azUhLFSD0PRE3q81kCGIe2ZB1K1mu5oE+6Q0aexSz2d5J3V3wpw2621/gpgMmv0z70vVu/lS9udnpudDq17fpZ6qXp/lZ5nYO42ha3nc1uPH03l69aPI++btF48mtRPd8ipt5OyrFW1ITuepGf4Wc5rpl8a+2Aw9GCQbVXZMB1r93tuROuoNHa3bdXcixhdQX20dJ+vS3a+u+ypmU0eRt5rSzQ3klN4kYJvXCetl4m2lUkp3Kw+bzLk5X65s83BSI08QY5rL5T1pzUWfc+Lla3KFPym/09nM/swe3THE7xOjif4nTcyz+dd5097j+yCBybHc9rfKMMdOuTPjmUyGFdrIfsBPJ/3giETzSR8yDURy+7XKDtW/zM+/Z/xFu7nfY4HQyAYeD8aJpEl8CjkXbRLgQF0DQ6pKDvjXOCJX+JvEYtEDMt8fAwqwR7wFeu+/1D6ZA5OOzZa6xrZOZBV0ebFOtNThDVi7AdMcgj6ifuo75Pef3CK8v6oo0gXiPoP2EXXaG1YZ2iLefEu8B80wnVuYF6t9thaf4NTudbXPvdQjTY+xhfpab8eIahHY1EJU54X95hx6p3gE+QmOCaNNZ/zTMNgEM4XjkHwGriXMZLl4GPJDiICOzxoLmeUR2wHVnO9dVdxxxU0wPqDU50H5BLLYF99B93KkB4DrY73TLYFOR4cj2TDO042OaFkP4l7yr6Dq3QtfIe9jTSh79ABoUkwOfsS8XM8m2B/bAqcK9ZHMggeofFofXUPDikwzJfOH7xPewDP5N1xL3Wdxh/1ZXTreD1jgybRd8BWOF+hcV3H2hzzkbh+rDPXgJ91f7S9o4fpeuhB1yDnwWmRRnT/dLnwgHp4fgpCyfaadeGOFn4i7tuPUYEfOTDR9zWX5nT8r2Cj1XIfBKsgDz8XCm7O45QcF66S7VAZvEmWb/etPuR40pjhQcd8vNimiivHY4Qf+FxCeU3Kbvr+lGbjxdwGucea3pMspMlBJnuo6yS5HKmfqxxcpHHK8eR9OHNWW5Qb7JOwB/Qe9Zu9PSYH20a+4TR0enb1WS0MJs7glvPFPkMJoRI3iIhelBoWHCYojzzlKHyAeQ0xlha58SDGMxiHBkfEXjQu7QUKhpssqGEKKP36G8WRAwowYo4cEpgSh5DrENzHRoL9ooamWzg79EwcSbp/32TXIz6S0qS+RnqmG9tywzsYBQyagwiT0ByOhb8bpkKEn+7FuMnBVXM/xs86RAHVVvRSXiuYLkSl65xYs7ONsTFWmJCuQaFH6OwFRwZ/PAcQkqJNVqnUW3DMHAtH1jquB3So3yf94T4CW9fqmQjalMqalKVj5secCpUGqEo5b9hgcGrPX7yyr79+Y9+++c6ev3ptve5wf7AQFJq3hEIyCCfB8zi6tz//8Q/2hz/+u71795MtvbF0MoTxj/UCRHEYUQigP30vRV+lTM4vntjr16/t++//1qNMFcXmVdEqSfiq5Bi0L4eSn7HsePL9zCUr0p4nJ190PKmxq370vn7uJwNz0vqt1nNbr1J974dP1/abf/hv9pd/+R9WziZWVbZYQz2HmqaSbrt6w65evrI3f/e/2bOvXtvJ2bk9v3rlThE5nhYLlQyZ+7+qGh/Ppt5wd3f74BlP29mdLZYjmy2n1mk1XMmZKRtKzpVmw0Gc07AMI5mFqt67nOOuJGmGqYC5Cwgx/F0zZUIpQtPrqeZ6zIqkdxpt1ax+0rfe1ZXVzoe2q7U8irAup57n4DzY/MOtra7leCqt2W9bo5vuFZxRU+XlaKr8cdust3vH07p/YoOXL6z+6rkNnz+z9pML26mm62Zt1fHU1u8/2vz6xjZ//cmWNw9m06Urc9t6KuPRUKLOtrRFjkLWXm7Wit5UQ9+kVLmylks1SWGDZ0uJhd5FHwhqRb8q06nQuZaDq2K2aDSt3uxavdHyflyKRFzoPXLuyGAt5VpRutpfpekqcljZZVtzJ9RQwFnunZyJ5qAlZztpHG0ZjhVZqoe12q6kVxSBMRhY9/TUmt99bVU5pkR7uYmwN4seSzGfWfmHH2308ztb3HyyXbG0pRXuePLo4fXOKj01u254mZbH5dom1Z0tlRptO5uslrYpaynwQevYTEYOKdIKeOi02vYwm+zXTetEmSwcB5H/co7hHYkPpGgYfUeWLAqj3oViGB368DgAc4yYi3IwOlycvrMBJypOAH/k3rGMjg4dxs9z3bgSSkoBoOHH+o0TQb/1t5wOGgsKcJQlUc5EmREVLRRhwBbv53kALN4NeNXYiawiahAlifUEAEWABJ7wued+QDgmULwiDkA+AfhZEwA268BYwDtgBuQuOAWZCs+Pcgj5HZVX6E3fobiitLLvOA71bq0BSlhUKBm3IqRljNV1ad9TkFF659ZmM8mpVIpV64fyqGfiIKUspK5RJK7GtecpOdqSPdD4MaSjfENDjskVEZYdT74n2XAMbUaDuZ7l4w8lHY7pW/cjV2Vg1P0KdNBcUkZhmpN+cFxyFjWPXr+zd645GM9ldcE0EWvs+Ws2AkJv4CGUH2iIswE9Mg9ogTPLc3RfxIER93L2wWCcNZWOA0dAoygq4BUULa5DEcWJDE1GfMIzUqmy3JuUgLHsqEPx43tXXLKx5qAAJp7L3DkX0DmKPQoktA3elcGW9WM94/vEa6MxMiqiLiO3KSKfc4nRAR6nrB4cPThTka3MAT4NbbIXWm/JFj2TM8S+6J5Eb0mP0TvQDZi71grnP9idcXKmCUyKfCNiSvglcoOoeP1N1iV0ydrA/53vKfNbgSKlotJTAMRuK0dB3Y2y1VrbyxOqzPOzq6f+fxxPckzL8NtupQhQ15eC40mVAIQplKkjx9NCvGM8tnKxtObWqxTbMhXYskana/3zc2uptKqqYjRbVldGeV1nOin0Wnc5UpCXnvFvqYSoMMr+XJUpA1g/7mAJGRVRd4PeWcP4G/qP8u1L1ylozYuvbXdumJfjyfsMuRNqabufP3kvK1sWXj1EfS2FOdetmvUuTq379IlnzWm07mhdrmzy8OiZ+HI82fW1NVeF9/L0vjy2dSdNVUaBrQKHNv4u0clsvbbHxcweNmsb7VYeVCOsrMjWoaoHNOrWbaRM1k5Xzp261R/W1vC0sKXPQZjs5PVr67x4bq2LCyvbKietJtodq7cVRJocNQr6Et6tN1MwyvLh0er3Yyt//MVmf/6zrR5vbL2aOl6NjqeUdZ56sMkWID3Gz6KcMzKB1LT3bWuof6qyXbtN652dWb3ft5XKk8/mZvOl1RSUtF7bbP64L2WpwCXHd6EnV6Odzpj2yfmTSlHVU4ZLrd60bWVj2+XadRLhbdGkeJ4cJa1201oV6QOyVqVoYBmytc/ec6s06wwurTE8ta7K7F2cmw0HZt1OwvDaV/Wa8t4rhe2Wc1tPRra4l84w8neWi+ne8aTTKOcTjidv6VVJQYsyAnnGcC1lQQ8Hp260V0WCfm/gfWI9OrnV8iwKOZ50PpRtpB/4XgyE8KCGcuf0VqqUuMrgqSdTIYNT7j3RSLouJdJlQPMG6CpLLuPbLmEJx/05o0h7AB+fT8a2UA+liplqKMxWCy+3t9isvWzep8XYHU/wWOkxSUdNtqJWI/XwA0tHrObyLTuewEZRTiLv4KVaB+w0PE/96uDrEWdwrwJzRd/g76izi9diHI5yi2uQv8d8BRmu33o2OAs5B2akBHM0fEf8A48Cu8XfUQ7p+TErKNp0oi2CcR7bKRhXxAGMg9YFWndkQJQzMopG+Q2uZr8kQ+DP4J24XsetOJB9hzFS/SU5oFh7xir7I/Y49ggMknSMVNoezBYxHLglrvPxeoFTXBcPdM9Z0PPAm+A75in6mYnvZNzEu1mbY5l/LH/83Zsv64XHcuvY6caZUvsPdC/G5Tw0V9HgnYyR7zhL+i2crbkIG2hMZHf7OVab3GAn5YyxT+JxcqCjD0K36IU4HsFrel/UNdxmEnCzvo+8QI4n6frQHS0enE+IrWdDO7oktKo9o+ID+hdrEfE+Z/wYm3LGwaYRa0T8hv7IekTsDp3G+cbn6tnR8RcddHqO/vaglty7jzEwJoLc3Q6Wz8BBV0uVlOIZQI8Ho2qNlBXmuC/02YJuoSF4Ms+L9A3Nw7vi+YVvM35oLur0Otve6zC3BEAvRyapp6BaPzAGbJs+F5Wuzfv/JWznPK6ydXnH/ur+vb6u3p2hvYXtcuCtAmKyDFPfeM8QVx/kbKeUs17BH5J1whyRp0NbjHdVpMAO/bBv2FCQSZoHay3H056fVKo2X6/c8aZrXR9W70X0/ey0leOJ9Wc9tEfK9MYxHmkLGZz4aWpnwFiOdV6cS1FvdTocDC/3jqcoeCES6glyIGAMHFARLwdTD+cgQTQCxRr8Xil1sJmi4tS0fjGbpeii4NGFueg6omtZeO6FkRBVysLpuqgYQtgAIxEmY2QBozCJCwRBcJD2gCg3VtUaCPxJwdN3mhNCjvdK4SJld6s0d61RPUX1uHJUJpAVmTNKlp6BYSky1CigxNghVoCMwAyMk7JrEC3A68Ao06GKUQPMmwPO/OMYozFRzwbYkKar92jvKJeEsQshIabu/1ekWxbarC80Bh3AFKBBxuO/La0R90ZgmpT61AeFZ7G//K1yXh3Vv67Vrd8f2MtXX9nTp8/d6fPVN2/s4vzpZ44xDqDm6T3GpDJtt/bTX/5sv/ntr+3t259c4ZSyHZn2l5gvANMVTpWGC2mzEsYaw7PnL73E3hv1Tzq7kOtoH72n+1RqD9qXQ8n3LjszHVipbMW+hwUNwQ/ZMfMcVaH3KSXTAVhOxxRdz2cTp2mVp7v+5Z394//1f9q7P/6rtXZSpAtbV5WO2rZVoeayZudPn7vj6cW3b2x4cW4XF0+t1e56rynNUZGgymaR0qzmwyojMvnxrd3/4d+tnKlQ2sKW65k1xNTKis1HD66YKC1VJeVwKCkbSs4wC83rpeDJ2aRSJYpI1N+qcy/nr673bJrVxhUaNTRWTfTted/KdstOXj63/tUzW+3UMK9i9bJhm2Vhm+Vbdzpt7xUVuLNat+FKuMrL1Iqd3b/9xZszN0TLW7Nqu21Ft2drRQQ/f27NN6/t5OmVNS/PPctos5pZdTKz3fWtLW5ubf2Xvyan1mxt3VrTnSpi+K1GzTq1ho2rSWCojqw3N1avAKXQKvJCTYizoc/pOtO5/z87p1ZFbr7ZbHpkg3pQqfeSHE9e+m8wdCW/qchkq9h4miJ1d5ul92RwJYUGrYrkkGFXPb+s5oaMfkVBb0kRVdaT3u2Nr/VPteXlvFO5HVGuGlqrVn9XPQ4GXod+fDm00xfPrPXkic1liJOTSBGnynS7u7Xhu0e7//lnm1x/sqJY2Lqy9T1VcKwIbtuUMl73Tj3T7cbmsqE06jbdbW20XthUnjNFb9bVuyqNy8cqAS3BnJvS4zg/BlrIxKhgIOeS4TCBP30P7weEcb7hSTqHKH2ACRwCugNlnw0AACAASURBVB+ApesiIAPoYCiOzhu+Q+7Bu+HP4rN6rn64D37IeKJieAwccEQg4yPo0TMpFwjQiyAKPg0/P/CpQ0Ne5NqxwQBwy73HgIxnH8twQO0eb+ybyu8+czztgZ0MWNmxcSyDkWsx8or1QVEFdLP/SZlNPDeC4L3iQ5+L7DiW/IhzR8ahiCFXo9zag8RQLjjepzFozI7N5JhWdmN2UMnZBAZS0ASl0Mj0IsspOj0kBzBoo1SCDfRclC8UGxSlaFhxWaXI+lz3fY8/KmmsrBUKu97nBol9tPrBsBydXlvJoWz08BYd3ssqOZqSUSg5wjhf+jwaYdQvEGwI7orKr77jvOgZKGi8k3Om50blHnrlfMJXmHfcz3jmIubRs8HX4IN4hjjTul/Px7HGOKBR5qV7MaLpXhyInP+Isw484j+W0GOfOYMYjuBBcT6UIuU7lw/ZqKHnHJeSjLwzYpHPMF9wfMlZAp91p0no9+l7tUv0yfuP+ZR6oGkM0AjnRvdQ8giHHrTJ8/xMNVJGUaQT/p/WJWXJwueYBwo2xjD2JSrR3MP74v5w3uG/yKcoB6IBBnqDr+o6jW+lHobC0dVkPFC5yp3w46Zi9VrLrp6+8pJ6wqJnw1Nfq36v54FKXht/o1KHyXglWpXjaU/7Kn07TvhxPV/YRv09N4VnVlRUp15BME1lV7W996ScDgqAaanMbTdlW1bqkouH8ityFMJfvTxvI2c6+dlMZYP8jGSDV+Tp8Km4X9A+6wlWhifDB5FrXMdv9cd0x5Ocmxvhy6UtprOUhbQrbPaXX2x69+B9n2Tcd/rudzzrqXXSs3LYT2Ve60l/VFCMeurI8aRnVG6u3elUWwrzrWxdFYbZWCVnPBUVBQ/MvN+Nego9ruY23m1stFnaWP141Geo3fGeTsrQ78j5pLLa3a7V1cfoTqWv145tFYijzLP68NxOXr+0i9df2Ux9oDrak66X05YDx/W23C9D8ktRuevp3CrXD7b78a3N//InKx5ubF0sbLtYWYnhRrRRUb+rbGzR/5W57sF56iuqdJ661Tpdq7d63h/WTjvWUMBZs+PBbZv5zNTz1SYp2GuymqVym77nSY6ot5MHiEjW2sYUfKmSN3JmtvXsdsez8JUB1exUrJgvbTWZWimcvVo6/qzWKq5ztGptd0JBO2RNy5jldoTmqbUvTq325Mrs7Mxq52dW6bVTZZda1cq1ot+2KbuvWNp6MrHZ/Z1nAhWrhVUU+FfmDCeV4tE/Zb45fs6OJ+eZCbuKfvonA+sPB+m8tfvW7fY920mOMWFhObzcmVFvOo3J4OX0Kt1CZRm1/rukj1UmU++9q7KNOpPKMHUZpExw23opRT8DuS+v8y+Vss24qtqk33AyVGL32cuEQs7Bua+/ssDkDFXJPfUk075Ny8L1FuSoG+MwFGu+tYQD4IHRNuByT1oNzc5DYET8jMATsErE+tJNONvw1/jbi2qEjGX4iX5j7IQ2wOzRHqYqN/BhZDe8P+kCKVhD10TMFTFUxLS6F0MfmAOZyZqDZ/WMiN24V+/FBnYs+5FPyHhkNTydz/frmzNmeCdYZL8myuLLjmbW+fP9SqsdMRa81TGKDMfZMXOwWSUbIjKP5yF3oz5DKbqod3Gf1ovAZOjqYCtJOCXaN6FvMIz2IQacsH/H8mVvqM6yifFq38S349rFuUeaZ/0jBtBYJSNwFkTDdNQfsY+BgXXfIRBm5dnLvtaSz9nZoLlgfwRTxLPNZ3oneBPbor7b6wW5x/kxPoHedf5IMACjRBuiHI9gFXBsXHPp8Kxn3FfG59VU8hjdkbs9BE+qH5YHB+SgRv3WHDV3rZHWheyiPf8Pji3Wgz2LdB1pMO7Z57wl8b1YJSOuE+sC/UQbrq7Dbhr5RuRP6Gjsu8YHz9L4RNvQHjxL30ccDQ0yN/A11x0Hr0Va0f/Bp6wVe8w6sNZf4ndxbOA67CaOKbMt/7hvXNQhFACi5Bb9+DmpHCqMuRMpVMQ45v++r9WdB60zf6r6OF9UG6Htgf7LbPOVvWxPE/Wq2x5ly1Q2u89D2EA2KVmPF6n6CPOP58/XJvgK4hqwz06XuZKVy5c8CZcZu9Lq7ZY7XrVWwom61rGfAsUUoC/ZGwLVyWDV/Z5lnfE88gLep3eloK4UPKHP3aeTKy8x1lXulQa/htdXzk6vvNTeHrBnJ0gUPAhMwHgUIDA1Ng0GyWLOpzNfaJgx0fg4npQGqQXBWBIJk3ERoafF01hinwkWAkMADILDxrgwLmCA0XiioI4GJQ4bDE+/WQM2nHtlqKFkEk4wDrju87JOe8PkKmU6tVPElQOaHIUdxwnR6lrK1UCQcRyucKtfS24ozOGOxhFF9ETlin04MMtDY0CEDWM5jtTQGiHQOPgiYmqyipFBhLpWTEfMW2vu0VUYk9R0LDdULzYJ6DIeAChMJwriYwau7+RI0Pyi8VfXIUDkUIrADcYOnShCUZF/uk7KtErbXV5eeZbRm++/s8vTJ3ulA4asee17W9RSY+o//elP9j9/91t7/+GXVK7Jcs+VXDOTM8NeQGOarytJ2WCiNdQeaSwqtff02StX+pWFpc9Sn6YUReON3K3YgzAp4s4gQ3nFfd+ntMqJwVVyybGcDq41keNp0O+ndHDpJTm7QWUXvLnuZmfvfvzR/vH//j/s9sc/WUeGinJjoxzxq8yb9a5ip5dX9vK77+zV99/Z+bOndjq8tP7g1CPwZEScTiY2vb8zU++o5dI6xc5++R+/t3e/+bVVl1NrtHa2LJZuwFApi/lklBxFbUXAJiVEToO2Sthk50Es3+GlOxX5vli5Qq16+GoqrMhP70OkFDtlU3XarlBXXzyzTaNqJy9fWO/pU1uL125rVltVbP44senjH217P7G6Go4XO9s2Ktbptb2p7W6+svEv783WG2soA2dTevNoOZ5W/b71nz610//6d15qr/f8qW2bNZtNHqwxW1j1cWzzj59s/scfPKOqNl1Zr96yTc08K0nGGNXct5OmTUaPXsZFJVFUAV4GDI90kquonRQbKaVOU6HfjgOqcu0KcEUlPGQMV0SSFGKVFVQfhdMzKxWV1el77ffJZOrBACqrp73frZceASrjlKJBFWnb3JbWrzWtLwVXzig5NlMb0b3jSZHgcjz1aqk84j7bod6wSrNpnZOBDS/P7VO/aeevXlrv2TNbthqunAocFlLQHx7t/GZktz/9Yvcf3tliPbOFFV7TXu2n61vNJZ3/QoZCq9pCwQqV0h1Pq7K0GynaAh8VubhLj17VWJ2XSfgrO4sysCFLFnmh86DgAp0bei1Fw7ecvcg6eHRUNHVtzI6JvIjroxEfgASwRKDrN8Znnf0oz+CVUWnCiQWo5Rpkmv4W30HewncBjvBdZArGV0CeR8GuU5kCjKfIxqhogiN4D/MHuAKm4cdcx5p+6VlRDoBb4rvh/8iq/buzsaySo3V1j5oPs54R9LEOer/GiuxCHuOM0jrEaGJkke4noIZxRAfgHltUKJuagBz7jsKP0YSxITfAYqxnNHaDPxyPrLde7gjZjuPJZed66eVlNS4y2SipiDKjZ1AukuySSJO8F8XFAWtwLOg9hyyTg+MJupIxTM9grZg/Sq9Ka2E0QIYCcDXuyXS0D2TStYkeEvxOWO/zwJ5j/ORlkHJZFebyJdpD8eCcAMRR/jgHEV8AzqNCesBdKROad0d8x9qACaAVIp81Tp1D7Qc15uEh+g4shPMSYxDrqN8xa21v9MuZQRGr1OsHxZ5zB16Dp4A3GS9YWvOTcfeYRjnz7EVUdjGq6TsUbt6HbhH1EGUBb3fqU5j4MOdW18T3sAfwGXiW1or+RDhPKC+jNRqNRntnneaBc0/v0fNluIh4HT3kwI8OvUU4g+geehbnDd6OMQDeCuaMMgXa07voSRdlEvuMg8aVy5D1o7Hxt8qZecZTPgOKAK/XutZuqZze0L7+5ju7urryf2qsrPGqRK3rBra1dlcBPakqgvPRMmVU+vPUmFjZDMuVO57cAKBsGRmuszFy20yKcFPVH0o5JqrOL1odBYPVrNHW+U88RX8fO55kbE/GiNADU0nW2WGsMUbe6c/M8jPqmpGmkaOsU6T74zOQynTL+WSpn7Fw02SW+kptC1t+urXVZOYBVqvHifeVHJyd2q5VV50kmyvzaXDiEbDCab4vKgGzK20m58rtjWfDV2cLX+dSFSJsk7Ct1rQsbDKbeemyWVHYeL1IJYe3a5ss5tYVVq7VrFtrWLtSt26z6SW1FfSpefZXpWe8KJP9/PzcuoOhVfp96z17bmfCZCddz0ardVq2U6liGZJ9SZNOX6znnvXnDpube9v+5Wcr3r614u7attuFLR+Ue55/lJXvDanTj7CYsu+TI0MPFcBtuOOp2RtYvd31jCf1PdLnKrAsx9NKjrzRxBrKmsk9Er3/VCUZWERDlJ4WXnUsWqlao9e19uDU6p2uVaWTe+ZT1TOPVCq7mExtM5/bbitjUOI/npElA82OqOds2lHwkow3rb71r55aORxaORxY++qJdYYntpGTR5nFisYThlAwSKmeRzOb3N/YTJhejqfZ0jP+ZAaQw0mXq9y1SvR40KicXr5mpZf/lh4keun2TlJw6WDoeqA+dzynEng5K0q6v2jMDcrSC7UO6kcsXcWdzgtrLDbea1f9uhSYJ6ebG6I8C7K0olZ6xLbbWZTp5eW9kv4oJ5aqCMCz/XxmY6b2wbGScLiMXuulqZ/wYlvY7ejBHidjd67N5GoLjnnNFb6vMqZyPGEQB69SWcCN5yGwAHmyP/tHkfh7vhRKBwkzxLMf5USyLSUDPDIUmQfv0Jh4LnIJeajn/v85njrqJ5ztbxFzRRyBXEW+gTnA1tjH4j5ETMt1eg54Gh7nzscQyBH5G3KDNYnYCYyAnAOXIlc1lxT4mzLujp/FezYKRAh9K7l2j5lCBhzvivt1jJH4Dp5PhsOXsEsa0+c9vKIdVPdozSO2jXhXuKPf6/ujuSZhnoRDNDZad6A/Ic/3ToRcvjTOCTzBmKGL+FzwkYJQkfORDqFX9MRjfUvPTlgmBc/rh+xq6BEsE88NdjW3XWZHhjCB7iH7D7zv9oecsRF1Mb1L97tjr5nKfNNXy2VKDiRHRkTaEV2Db90wH1ppcGYYm547l3Mi67rujLcUIOpjr9bc8cfz9W7tF+cExw/21ePMQY2Ts3d8bqKeFr+L9AndMB/0BXA7mA59Ku6/7tX3WjdoMurWrIXGCJ5121koW4iugK7l8ipkrzLuL53/yEc4s8c0rOdLd0SfinoB15JYwrjis1hD9BP0cD0Hm7I+i/pFPDv6v+xJbnzKZ1l7ztl0HBpKhX5pn4S1FATPGkTHkwI6FJTC2OV4SnR1cIorWxzHk3Cw21dlfxPPKHcpSD7bv4/1IN+7ziHwIuoZyCG3T+TgBefjGes7zSi4q6Fe5oe+TRr/vn+17LrZAYZuRUU6PxOSn62UTKO/kSnQY+ItyUEP7cJ34IPrHPQcZYy/6+L8WRkjKCAOhAFMT4sTFT4ID2UK4odI9LcfFKW9C29mh5aAFAdAhmRlWWjggAkMLRh8IrHyTiYBw+BamDrfH4/dwVKO/I3KHwzUCTUvVFTkUdK+xEx4B0TDNYxNNVh5pmzCzixrh3qoAvEILc019vGAqRwf2MiAUm32QykTzSEKSkUwIkCiQQPmSlkaDJVRuGNcY/5R4UVw6BoEFooazxBTofGgnk+9UREyZdMUFce4eCZMlf08ZgiReUshAODovXqn7pNDMAHAQyRRBJDaH6dR9YdZpvJ8cr70T4auZH/3nUrtvbR+Z7A3POp6vYt9SWW5tvaHP/zBfvubX9nbt2+d0Ur51PP1fStHPLG+vv85Qls0I7rH8aR56R6Pauv37cmTJ/bq9Rt3QL169ZWd9AcpSq+piLYksItd8uYnZprTjMtQE7+WjNRpzXJ/Mm/4nIAhe+dzz1loXsd8t/O5qM+OFAyVD/npT3+03/33f7CH9z9bt7Kx+m5rD1ZYp95O/Xa2VeueDu3y1Vf24vvv7OrVSzsZnNrg7Nw67b4rSCq9MLq/915H69XcGtO1/fzb39iP//RPVs5H1mrLnVJYs1H3CLzJw707rdr9rjUzwJHDqaV5yRmiCF0pCNLb201TFIscVsvx1BYPY3WnTU4R+rsoUrHftfbZwKMBK1dPPfq08/SJtc5PrVDvol3Nqoutja/vbP7wk+0exj7OmuipWlqr3/beRfOHsS1vb1x4tCRJVKJeWQaKlDk5ccdT7ZtX7ng6/+qVVbotW01H1l6s3PE0effeNj+/tfu//mKbu7FnZlW7Hdt0GtbQPOREO+slh86qsMVoYsV06rX9pVB7eRe5UyQksnB1UJcjGPS56ubLOCKFthBvUCRju2n14Yk1e30rBj2PNG6rl1m96YbMuXpuKRLy8cFa1Z1Np2NXSlUDH8fTSb1l3UbdOhKeodQewl5C1Uvt1VouGBUxuS3SZ4qibPX6Njw9tdlF31rDoTWVzafxKIJdEZZSSKR0//jBbn95a+Pra5sXc5uL36kvV6Vl9V3VitbW1sXWM+7W7ngym8kJVa14n4jr3MxRz622Gi5MpdBKACvoQcqwxkzEOdFj8HX9plQSgDwCMhlgkI3JAJZ4PGAI3qkzjSMfEAPQg18ix5CBCPhjxQPlSM+D3yFfOeuAV9HQcUQV79O1AGd4L4ABeY6zQWND4WV84g80htV9rA8ghmfAd/UOzRl5S/AFcgOZC6DX3/BHZLPeEQFQxB8RgLPG0bkmWZvGduCPak6MoYP1Zg0E2FlfIh81Hr2fvykzERW9qKxGhetLAFnyG0MxRhvwGHIirj3YJmIxPjvGR/pcgRntTgpswEALUFwu5y5HkGuMg/cS4KPAEn3GnPV/wCvAX+eHcev/7BOyXPfIgKzPFfiwX5ccsYxcRGHSfXqejGfRKcWZoUyE+mXqR/us8qlJoc+N2D2i+FCiGPpCMXWMm/tfaU9Rqpk/CjB7C+2CbaGxY8NQ3Oe4/8cGBfhIxM7gEpSjYzzJ2cLAIxkO9uT5nG/4BPsNfegZrCP8KfKYeI7Un4efqDzw/8+wWOYB8II09uS4QlGK+6v3xLPOuBiL709Fxt+DIqf/Q/tOY/VDCQp4Lwoq49Dn4HHoTPSScFQywHsmT7+/V9LBayotqTMOzUTjjj+rnqIV+QEj8z53puQsL/SAOH7NJxpS2A/ODWOHDlhHDAQYOfU5fAw6xZEd9RdoBF4tnsh12q5GvWOd9sAuL57bs2ev7Oz83J4+e+JlnpPDqWbNfFa8sXunKX/J3vhRUT/FLCu2GxWFM8+42Mj5tFx5traPtZnK822ViSLlGGeQAoRq1VQOrtNTyorjWngypfaSnEvluJC7ynji/HhfKUVb+v1JuT/Wg6Al1ni/iUf/+dK5ZT/k0KgpGEjGYxkiVkuPQldJOFU+WKv30HxlNprb+MONO1lOz888CMkDYvodOxkOvBQwQTC6Ro4sNa+u3N3bbjz1f6aKGe542nmfo+1sbuvd2lQue7ZRqb2U8TTzzO+NlzirlxsvWd2uVK1bqdtJQ32eko7h+zBb23q18GsUeOZOn9NTGz5/Zb2zU1tfDK3V7VnZaNqumRxAcvAo4Ea643azsJWy1DdrW3+8sfLnd2bvP9j67pOVxcIWd2PHXK5vap0U6JPPozuecvk6YT3Rjom22l0vX9fo9GzdbFkp2nCnitliNLbF9bVnPLV3pWc8+Zlo1K2U40n7vtml98jwq1JMKe3VmuoVJcdTr+8BW7pHgbE7OV2Wc9up55LkifBhNY3ZM/i8ZHndGupHJRuBnFmJ8Vnt7MpOnz2zjRwI/b4Nnl9Z56TvBl2P3NdYlBmRnU/FfGrj+xubT8dJBxtPHY9o7+V4cqdT7vkkZL3cJsO8lwdU1YdcqaGlPZQTUaWr1Y828zIPuqgmZ65K8Lkjq1haNZeE3KlHlkpgqueaKk+oAsR6405SYXSXaaoOWEsOQgW07WW8Sj9KR808U+dLZfM4C86vgxPJ+bjKHO62XsJb18oQeDcd2eNo5Dj+YT33wM89r85ByvpbOF2l9mKmv/bks6xrZcnlH+Qy8gu5k4I0k4EyBm+IVyvAD1sIvBU5ApaIxlp9h13C8UkOPMamhXyDD1WljIafiPV1TaOeyiCxbhHbgwEiHuS6yLt4J3IeR4SehW0B+YW8hqdxT5TnUeawL5GHIr/gyXFOWhvsRgS3RHzD/PbvUNnQbCtkHuhPen6r3T5kD2SjapSF+/YCIZM60qBH/Wdjetxn5rCWkz/bJiPORo4T7M5efIYdP8scSkF4BEVh06R0O8ZbdCewgORgxEtxX5FZ4KFIh8h7yRzmF9eF9Y14i32CBtJeHOhZ8wfLQHMaP1k/ek/EFOBePtffETO7PlFL+ALsDWZG35TjV/dTsk3nCT3ZMzRyDx7uOx6DgokjXmSfOPtyPEmuae7CcaIH8Ub9LTntDvbQl5XzEu3A/J+93eObnBUW+R9rzD5CL1wDK+D8RV1Rc8MuCs6MvC2eWbD88Z5F3IhzM9oTOGtgQgJJwbtRV2cNj/GT3hFt1tAlNMn66O9ID3FtWB/ha/hzXBvOBOsDj+TayJfYP3gz/Nnpr9mwVs7C8bHIVsXfcrwIvP4vfja7dQqszjyCoGXH9Ku1rRQc4SXsFTuTK8so0Dvb4b1MsbKQFSYuHCwbYuqV4vKvW086K3yRtQSfq5TxnldkOYmdAtxLxpMPIgQX6Gy4fSsEFOpa6fVuF9mkcv6f5b5kp5nPR0Gjnfa+Eg8yYq87uC1GAWNJv4v8m71QaeloW0LGVp4/+6pEGEemgODkIEJ87BGbHZWuKLAYiBwvZDk5waq5aPaQyaCMN3rPiHKatTYaJseB4xDzN4dPf6O8weAhPq6NxgMOHxuo32wiBwXHFL8xujEvfhO1qL85HHo+85ExWQY6fU8jc0X5IiwoJcP6crD0vii42VQ2bg9KNslpoudhbIT5+Ng3SfBC0FGoJ0aRhILmDYHHscAsotGCuWM4gLFFg5Ou17zl0EBxp7yePseotStTjwoHmsGzyv5Fhh0FJ7QmYxN7pu/1jAh+pEyzz27Iz2ntCF8ZoJXOrTlI6Kk+tjt8Xr2ywem5l6qL6wfYEsPWv8lkZL/97W/t17/6Zzfaa79hvG6g7KRSfxHURAVY3+n5zN2jP5tNF44XFxf29//1f/fSf1L8224klMLX3u+napjzfGrhS3NAgADM0nxz5mElRZXEsjvKTJPjyYVVrpGufZLDQ9fKCfGXf/83+8Nvf2Xjj79Yu1Q028Ymjao1Kw0rC81RmUk9611d2vPvvrcXb762iyfPPHJWn3vN3GJjk9G97RYzW8xntrsb2d0Pf7If/99/tsXte6vVd1ZvVdM6ql6+SnjUqtZQhlIzOQ4UcYfjqd07t62UpFbd2oO+9U9O3FGj8ib317dW3t35397vqdi6g6ox6Hlt/f75qW1PL60+7FnzyantOim6vlM2rL7c2Oz63tbj61QKbzTz8ibWqFqv33dF7f7DJy8Jp35HHdHWrmq1Xtcq5+e2G55a//kzm1+dWefi3PpXT6yi6N351FqzpdXvHm324aOV1x/s8af3trqd+L7WzvpWOR9YvS/HYsO2l0NveCxn0+xhZMVobNW1FLqN9wBY3Xx0A8b+nEq5Dw1IFxIurvAJFbdsp3KFajZ40rN6r2O7076XIOmfX7gD6ubTrU2ub2w9Htvk7t5aVnj/MtFvX2m7m63VtzvPeGopslKlrRRNqiykai6HlXs8KcNIxmZ9J5qSQUVj9fT5es2avY41nz+1mvhX79SqvZ5H1DoftdLqjaqN/vhXm95e22IyUXcnN6hIQW+WDWtsq7ZqSWlWZcWtzTXXStWWVbO5Kdp6Y/eKCirWrvBq/aWmSqGVABYg0TU6K8hAHE8RnGvuOqM4cHDWymipMkBxvTl3nPdoBMQwCC/HiREVOZQNlCecL66EhWhSlBx4n74HvMBP4XuaE0ARA99nxt1sLACo6n7GiMKu9zEXnOOMH14MJtgr3TnrAL6r65A/4AjWC0M4coC5Snbg5IgKUDQusGbIJdbCDUeAwtDjiYyYhA0OzVUxHjBG5s674NEYqwHryF6NI0Y4HhuYwSLgLH0voxC0puewd8jbmPnAOup+5DXRhSgDEfy74bVS9wzrg3EjO3+8H+JiXyqSvWEtResyxOsZRKVFx5N4eaRbMuA0NgxFBJrAm8QLXH5WUzCEr0POSOBsgD2gZTme6FWja8iO1/gcA5XJcOF7UCTnqGdt5MhJyhuj6LBOe6VZDeNDUFWkYf0/YivNUT+UTvb1zfOIaxGVJN7DHv9nv12RCZli4DvOIc+JNK7PhFmOgT9nHRyo9dsH+uSqAawvODUqPtFIEHs88W7OLnPB4BgVEtY79ueJvJHvUbAjz4gKTHRSQhvoHBpzu3UojaLv9Tx9D/9gTaNyCr3ot3CP3i0+obWEVxKhLP7jATgyomaFGwzoe6RMhKyUst6ML+1DMuYwNv1mvdhjjFx6h2fKBLrTfI51juP1Z13ic+Ex0BXvZQ/AjHJMw++V9d/rntng5MKunry2Z09f2fC863j48vI89autlJ61o/6luk/YuV47lMdSxpPm4fuqzJv10rN3KsoGV7aTcKgUcwUWqRrAUmXBE8bGISGHgAdtdTuZN6aMA+d/1aSvpDWp7def9VXpxRTQkPAtjmVdTzUBzgs6UVxP1k2fxXMVzx1r53K/Ll5mrsQrolW9fGQMVIa6DPur5TyV2Xuc2fj9tePp/uDEyxyX6p056Fm73zOrV91I4uVXZNASfhG/UX+oycJKlWdeLzyQSM66nUqiqYTcZmEzldnbrm28Xtv9fOIlh5fqoSqj/2ZuamDdLWvWtYoN620vu9dtJh5cjFP5lXYzOXjVL61/3wAAIABJREFUi7N/eWUXL15bazCw4smpNYXL1Puu1bR6p+c9cdWct9VsW1lMvVyxG1o/Xlvll/dW+yTM/EF1pW37qIyoFGyK40kGDV9fOZIUlKrAY6+TuvHn1ro9dzzVu33bdU6sojLZ2tNyZ4vpxFa3d7YZ3VtlsTLbyXhU82cpeFgtleR48r6eFbMT2R8UEdxpW/P0zBrDoVX7J17uudHu2Ox+6k682npjtlpYMRnZbpmy1RaLmfUaB8eTdEF3PGXnkPbQLp+646lota3a61v/yaU7Z31+chTO5l59QQ6Yuhyx86lNxinbSdijmM6tVMk4lSxTND7Pdgdd1YO09KNAtPZJz5oKOFS/Wzlme93Ug7WeevgkA2/dHWpuXGqot1zL5vOpO5rUD1dOsErOfFov5zYfTVIPC/VRkxNYxCxjbyM585az1T7bB/wX8eFynb7nvEQjucuR1cp5hDKehMNFK+PFzMbKXCvWNi6WnvEEXpYXe49zc8YTciUacflMpYj4gf8hk8FQ+htcL56AXUX8XroyRtjj857k2yHjFz4b5aB4CDw7Bq8gI2TfAPexRozXbTnVFFGOQV3/13gYr94J7kVORDsIskufRdwBjkaWRx4XMQhzOh4b1/Bc1l6fR3kHJj1ec9YITK2/o4EV2aea6cfYCR7sWDbjd66Pe5BkQq4cFMvMxx6cKkkfKkSwx4f5JuM4+AM61Lt1nxuvg2OK94PVwQmsPUZd3eeOjrxe0CL6iP5OMi/ZhhhXPEv6XOsbHYrYuMAaykKE1qAZ5FN8NzgL+Q/+koP82LDN2UpYOumOjBe7JWeNsniRDrQW0Gz/JJX1inQELTom2yZnHRUX0Gd0vQecCSdkeRExDHMUe0RvZWxx/gp8kaNcP3qetyjIQRcKqJa9D2wIH2APXA5n2+RhvT7Xs7EPQz/QqZ/tHJAU8cIxj9E12EfZG7AOe40jmXnqe40ZWyfrGTEf/9d6Ok4JwVfxbEb9hrOq50dey/Xx3EOzoh3sv7oOf4HGqvkgD1gXxsJcte/R5sI6smY4saO9Av7HNe5EyXonY9DfXo2k13Ufg358Tl6/Nv8IlwbHE2P7jBdWVaI/0Yzj+JwB6/Q5m3vWEmd6m/vhNrOz1M+VWnLI2eUd43NSiIhe+LVes1blYL/l/dCa7/8mJRZEbB9tKP55LrXn9wdeIts2pQZ5JuP3BJdcdpC2HD7vLE59jXNAD3sX9VO9K8mpFBjA35G/ikYUOIA+Gs9v5Xx4VUYPWtxUB6a5L1FUmPZGg1xblwPrgiIbT9g8GSPdw5fTybz3R1biHDBut65kYKSgdAQEp83GmIPiz9+RseN4ioc4LgKHAGOB5qB56z3HjgsUUxxSHLIDxaZoKpixAIyegYFEY4E4pKRhqFTZFxcm9cSUUgp8AloIGIQMzDaOTfdGhuZ/q8dOLhvI3PW8fR3HXCJAaxEdU5q3xqmIj/juPSDI0RusKwc7Opf0nf6Ogh1a4LDoO8YlQ5bGALPxQ1NL3lIcbey3PmPdoJ0vMVicLKxbLJOi69XjCcGJcIwHXFGYcg7hXOqd9FPZucHAWmpaVx4UXY2XtYU5//LhJ7u9vrFffvnFG6+TLaS9UUaFDN4RMEZa4rzoWZQTkCHEo9X6fS998Td/+/d2dfXMs7DkeFLWkKLUndmXVau3D9G8Xgc899DgndK894KjQi3R5HhywZ6Btd6nEhxu6MhBWm5wUcm6dWF3t9f253/7V/vLv/wPm16/t8ZmbvWysJVqi6vu+0pNh0urNFrWPB3a8+++tVd/8719+/3fWbut+uNypvVcyZTjSU12J4+PXkJk+eGDvfv1r+z+7V9ts11Yo9ewrkrWqfF9jrpzRd2jAneeuqqGyWLknZPntqlXzXot616cejSp5jS6vrXr9x+tcv3R6+VvFgnQq7xe8/zUupdn1hz2rX7xwv/fuBzavKYo2aX1KnVrLgtbqVnyZGKTXz7Z9u7RajorraYNzoe2WSzs/c9vbX57Y02rWs+dKxWr93tWvbgwOzt3x9P2mxfWPVPd966tdhurqLzFRPXw72x9e2/bD7/Y/PreKpO11VXL/qxvVSn756euYDbevLJCTcy91F/hBgRlXsmx9nB3b+VPP+0bAPoZD/W0te/TtUreKYKxZjUZOLo923aatlGZwVbb2s9OXanvnZ7bamv2/u0vNrm5N5NiOJlaMb6z+4dbdxqdKFNMthY1odYaKbJSa6JauVLucwkz7ZPX8pdire9UqkLOIo/arHu9d0ViCFTueqrh37dWp28iZinb6X43Q9nDX3+05XhsFfViqpvN1eNJxrxN1Zqbio0qqf/MrqzaotjYoqzYul61SbG2x2Jh40YnZTkpj05RrM6YvGClR4JoHCh9AGbxLCLVooyJQBJB7g2fQ5apnnV8bwSl+j/A9yAXDqU8dP5QYvQs8QKUmwjgeSagJwYOxKg05JCegXFVPAhHj+YH/4YvIt8B3mSXIC+1DuIdXkollyGJBs0oJ2MgB+un5+Low6nE+ADUBCbwOU4g7tPfyKZjmRMxzGeyY58JSgao5E4qLwBWSM7EwsvH6rmSBVoPrZPmi2LJekcFTO8V/2YOPAvsFPeKz4rNaq+YaazwbY0Hx1YE63FvMbKzNqw1+EP8Wz1smjpzOahDGbrgFhm/pKMTARaVBI2DUhOat/aJRtBJrqb64Lxb7yKQgex1XR9BqeSTzzE7nlyJz6X2ROfRYYLSq1Ic4AXNSzJW72Hv5ZxmXWfTRcqS6qXMFVc05XDOWTLHBgTnl9t0LvgBS7G2ugcDhEdgVqu+DnomJQjBOvoMWoQ+jx0H0CMyGUwHPuNZ4LCohOjZYHUwKoYBXc8+RgMhZUJQDlFaNXawEusOtkTZTlglOwvoSZpLyKDYQo96f9w/vU//FouU/XaMW4/nyfnjPKH8K5sVQyf0CR/xtdis/NnQAxHK7CmGKcdF2RjAszWuE2U957mxppHXaI20VuBLxgAvluEVXUdzQJaAD1erFFGtH5T5KEfQQ+C5lJyB/8VynXHc8HXeqTmwzswd/SUa/Hg3+kunnSoDaN1ara5dPXlpTy5f2uX5Szs/e2Lf/5evrN3OmWHenzc5nlS+0zG68MUmBXu5M3ib8L2fn2rF5a7K68nxJIzg56tStcUmRYvWFivnsTKiu/Kay3tIKdcYU0Ruiop2GRMy4OR4qqqUdpkMXWmtUt+wpD8s3LGNzodOxB5iJInnN+oY7Bl8A50Mw5zzcM9MT42j5Siq5B6pMkqMx48m/r4dz60czW3x8c7xtAewNGqORSc1c+OXSqLJAaXAHDeMKwBHkbDXN1ZbFFadzD0zabmRE3RjFa1dsbPpfOQNpOV4elyv7HY2tqkqGQhjaQ/qO+8V2isr1i5K6+yq1hfea6gfV8Jsm7X6dCXQX6m3bPj0mZ09f2HVVtfKF5fW7PZsJ31D5dz6A3cOqdyxHE/NamGzYmXrzdoWH66t+u6DNW5ubfnpvZXF0pafHt3x5GdV9COnY3Yc6u+J+oOpvHV2POm5cjzVz86s2Tuxsj10fKps/ZWwkUr6TSc2v/lk87s7uzzp+vN0DpfrjVUaNXdAKbhJ+FnFlaQ7VLs9dzzVBwOrDvrW6g+tLt1lXbPtYmF1ZRYt17Z8vHfn0Ho5c1nTrq6TXrMtrVFteg+qnQx/CthsNWx2OvS+thv1C+mfONYXfakstQxQ0083VsxmtlXJIQWLLac2n068UoUHSyjbSsELsg2UFS8PLWeSG4NE3y1lRMjx1LTu8MQazbY7hrr9nvWHp/bw8OAynkopKjFIhr6nLu0U2T9zZ6ivsYxjCjJVj6XZLMlj7UfeI52/ivxmrbpnUa1mKWgWOQR2RI/VmJFV8CSdF50t50Prtc2XCz/votOH2cTLQk6XC5vMpt73Vo4n9H85nnR+PXDEHWTJQK/vCeAl6ETnPTqeoqyMRsloF3HjYTbo6z1yvMM7wXT6m7JaWnucQdHwinzXuGIpLmwpYHg5nriPMcFvHFvU2/vAHs1L7wJ7sO44DbDZsAfgaOGRWE4LOQFWwO4RcTHPZu7IA/AJY2bt0UsifnHayVVUok6DI03rq3OJfsEzPuOjchwHx0LEuhq3sgv5PuonzElZr9ikogEajCpDs+YAjaI3sYbtdmcv3/cOiVCVASwdDd9Rfh/b68Av7I2uBZfhOODs+HiDoVf3gr2iTVX3YXvSPAjscgySHS98r9/oDZxtX8dcyQlHxMGumOhbY9Q/0TLf6X5k5LFRHpzjdq522/Ul3Xd6euprvS+h1jjMKe4/NCoeBd2zJ1S58HXLGVlx/6Bjl792cBwyh4i1TLwjO3a9pKBK2Ko3e1l6BvdsMU9yLwetk0iAroPdk30Gp3GPnsn5BP+zz9gyOfeu7+Qfzh+2SZwvBDnBz7+k28I/tAfwJvY68meNVePTM/mes8KZ0Di0bvDuqFOz5tFuyhygVa0l92ue6IX8n8BJ5sH9PBNdDr7M3OIeHutvjhNzVRnsDroeHSryCQU/q8Szxut+g1257zt10us7f+KH++LvZlsBjcm5pnfJXsw7Z+OJO49YS+EoPzO5vYrPvVFz25kyypX55HxhU7jMU6uL2OMpzmu/vovpPiMszgv+4jrLUam9/XWq9CQ7qvBkzlZUlh/yRXY7L5OZs8Md12Zfja+ngmy2/7GHOVg8vSdld+le+BT8zs9Sp/NZsDH8sTI4uSgRMjBElMB4wGGgGlAUxBifNBgOZXyOACDMCQWehdEC6DM2LioEUZHCKxuFI0q4rmNRIVYULQ4bRMrfUdhq4b08WsiUQTnXONfZObUnruz93yupmWrp+YOC7+AzRyABACRfnTFkLybrcRCi6fu4/t4cPEf0HoMaP/C7dKj2GxoMBHqOIp7Yl2jUZM9V4x2FmOtQ0tkb7XF06MW91jUxIicyEP4PQ8CQ6Qc4l6xTKb51Pvy+dpWUSp/GXrNylxTcqHRHBk5Znf+M8FHGOSzQEPSsz/U+vUPOJvq5RKDN+gOmmZfmoywnL0+WaQjDh+7XesOwEE6Rseu5G9UTD3WmT6Uc5Qy1b7/93l5987X34VC5PZVOUESbSpC48rqr2GYrA/DnDda1dgkcVa3XHThDiMIDIKcxPY5He2daT413ZYTNESuay3y59LJ1lcXS/vov/2K//+f/xxajG7Ny4dGU22piyPJuuBGz1bPO4Nwun76yJ89f2PO//1u7fPJkb6xTdowcWaNPtzZ+eLR2pWK3P/xg7371j/b48w9WrxZ2MuhZ3eq2m6+t0hD9112R9GbBtYY7DhQJJUeWSrZtGy3rPntu51+9tlqnY/ePj7acTrzk3vDjtd3f3dnjzUPqt9bvWufizHpX5+54aj9/7Z+VzapHiSrTRs6uzWxmy9HEuh9v7eH2zu7vbmQ5svOzof+bjUf2888/2/rTyLpyNjSSclTr9q325MLK4Yl1zi+tcfGV7dpVa5y0rX3S9mbPm4/Xtnt/Z5XJzLbvfrLJZObKcms4sNrVmVVfX1n15ROPhu23unvFRiUxVNbvpNa09Xhm12/f2e7do699Tb0Gcv8E1XtXRLHXSHdldut9rKr9jm3adVf29LcyyPovv3IaVRSnG29mc3v8dG/31zeeUTW5+9FWisLeFNZVtpcE6KawfrXmZVtk/JFAlWNJPQicxzbkPEqZTSqHp2hgUpxr6ktWVS37nZeX0ZoNhkNrdNse7akOTHUp9xtFlCxtPLl1Z2My9mxS1GyZjIhuuCj0ThmsNh4dulOD6WrdpputO93elqtUukSlbPS+XBPalT5FsIZSUigl8H8HhZbAVFRY9H8MvnICc7Z1nX4EwjVemraSGaQx4+gh0CIaieHvyCJdo+eIt2hMKFZRIfV5ZMM5Thl4O3yA6zGYwe81VoAzMhF5juEzOiPgG3ukFhqtRnAIL9b6kR3Eu5kHIN2NB3lueheBDA6IQukGgKXmBH5A9mPwZi30O+IDN6xkcIR8hcciX8liAfhDA3JsRHpAUdDzUEA1NpRrlA59htMBoIoCgnxHph3P6RgIY+Rm3+J+aj7IY/0fbAa/9+CqasrKSDLwABJVmko8G+UEOYjCojW5/vjJ6Zi9j0YOH3dWnPVeKSHIbsaIIhGNB4DqRO+HiDHWNuJRGcZRClH+uM4dvGqBngOZmL/uZz9jP8Pj8w1G43PkOo4z9s0V3JCBHx0IyliDDqE7jE4AcBzMyH4UOvBBxGfHipfL4xyxyJpCL/qNkwTMFmkNOoMmuUZ7pTnK4L9aFp/hUUqU6V3KahF/xxkS8TtrxZjifkc6F3/k7EdcGxVFeA3jxNhBZDrnLDrg+UwGVT0fg43+LweD/k6BYIf+YS7nimIfcKa/9W5dG41TnG2wIeeYebGPZN9FPMw5QxdZUEc9Z32AO6HVyJegI/iVngFv47to0NLYMdIwNmgJ3q89RP+RLqDnzGdLf67uTzxXvRb6dnr2xF6+/sZevHxpl5eX9ur1S3syVA+ZFEwRDXusedrb5Lz38nDKrlilskMK8xCeYkxpfw/lfFwv7Jx+Fi0pGvPKA3lfFEyCkVfvj2dMY/cs+KP+VZGvRp1RzyHrCRklHcOxRMgY5n7Oi+YS6TvyZx8DDjU58BYpqlr7InxbaZjNb++svJ+a3Y89Y72TnbKT2diKXsc6w6HVBl0rhJvk1JM813jWWyse7jxLajOd2G46c6dIqb6V29TQuVgubL5e2u18YjfTkWeQqO+AMFPiby3Hs31lPO0q1inNOsr2rtW9F0FbGZ9VSm8Xyv+1k/7QpIfIubF6eW790zMvVbdtNTwTaSvnYb1hXZWUqzSsJfA3UoDWz7Z6/8Hs/t7W9/e2eHi09XiSgjRz3yA/F+Jn6uEquVzWrKwr06dwvUMGGgWvVU/PrX11Ybuz59Zotb1MmxwY6iW1enyw2e2NrSYj61nT5VtN7yiLrCfUUklAZfCNplaT/Lp44sFgO9Hz4MROzobW73ftYbzw0nrKvKvICCknyejBKzyox+mlyVC1cseigv7kcFoLg8ox025Z/5tvbdtoWuN04I4nzamlYL7F0ub399b8dJdKla8Wtl2vrFSZOy8zvvK5KINfzqW6Aq+aCbt6SeyKerKmMpKp7GQnZ5pVPeuJ8yhdEH1adCdZ7Tg0l81bbVbWqFWsVJkfZUcUa1uMp47zFZSxWa73ASUqzeiBNZ3EF/yMk70VSiljX3EsVdm5s3TveCgOfT+lrymrSXSq8yBcPFrM3FE5k+NZWYmqQqE+ULkBfKOdMLTLXHc0H0phIfeRkY7LVGzc+cqh5CbyXGOK+jgyJ2LVZGdIfQjhmeL3Go/joF6q2AJfx5ZzcO4fMk7Aq8gT8AV4AhmD4S/pFWmuYBiwD2OF1yDXdR2OAWwv0X4U5Q/YEIyt9+O0iI4i9BtsJeAbdBz0EuQS+CYGIXMvGEFjhN9CL4wN20jSfVJQSsSHrId+n50PvQwbDgGC4ODNjBEdTO84XsOoL+k52HE0rtUyycGIo8ApWvv/cP0q8V2dP/qUa3z6oSIA+4veEPeHubEmGgsBajiAkHFgTq6FrlkraBa8wv4gz1wXzwHujAk8yX4p44yfKEdZRyWhcg8YBNqELriWcxvxk77DNprsoYcsGO7nXPBccB44C4zEvoA9MXSzDugVUf7DG11OZ7saWIk1iH8j6zlvegc6FTZErtF7RAPCgfrBScn3x/wqYmWu4SyxZxoT+wYfgYfpO3Q0eBa6IToCcycQhzFjy2U+Cd8LGXzOf6KOEc80ZwGegr4Lb8TZTHIBDqVIE3p3tPnrGl0PpoWHg9k0dvY4YuKoD+lz9BNonfPJ3mts8HloLvI68Dt8g+sdX6/nHji9D0TYpgxUXwdlDOmA5LOvDGKtX7+bylO648ntosk5C2/kvOmaVt4D3YfNAtrT/V7KWoFaWQbJcYZdxe20uYeX7kG3gW6cf+T18THk9h3C5+iO7LeCxD0wKAf44HASvtYPvIGzzWfN6gGTY8uClzpNNFOCi8YS5XTl7DRlPMHIv0SgX2LmMNDIpOPBgjg0AS0ETITBsckwa5iN3h8PBEwJpqIJxwngyeewRiUHkMBGRwEHcSO4NH+IOyorzAPFBIAAE1PUfIwiQKHR9SkyJxlXk9DIdRBzXyYMCF9aNxiTejTx/6ikap6uSOeIT8AUc2XcMDbGz+HWXH3Ncqo317F+vBMGx0GFQUIzPE/PB9RgbGSvjxU79pQ1V9Q5BK3SORx8GQ22m6SgQC8IGeZZDc3iGCPMl73QtdzPugCK8NbrewzH0XinMUbHJ+AUZiUwLWHAPZwHQAf0gkCJhiQHGF5D9BBxPfBmsak04ps339nz16/s9PTcHU/nZ5deRkgZRE5zO8UppohODBr6LO1Janqd+aLPAcMBglbjxvEkZb/TSgBM8bkoHjc3N55ts34c2Q+/+539+fe/s81iZGYLK7drm28r1qynTD7JzGq9bZ3+mT15+dqev3ht53/zxku1eAk8MXB5/deFTW8fbPI4sspqZXd//MGuf/8bW1y/NdstPCOwvq1aVZioLsDQdE+8r72UUvUacp7Ssu7JhVVPutZ99sK6L555CQ3fj3lylnTubt1xpn/KfFLEZe2kb+2LoTueapeXKapQGVUCwVowlWO4H9vy8dFqH29treep/Ea59XJzJ72uLVdzu/n4yeqTwupWWk1lQJRa3+5a80pK7tB6T65s2R5Yvde09rBvTZXaG49s9uN7W/78zsuv9Dep3JUywqS82sXAGq+eW/Ob51Y7P7FOXX3EUjSql6rRtauNFY9TG93dW+1+lmoVKwW4knhCu9d1pXWqUomLVaqtXimtVMmtdmpqrf5WqkVfdLpWbFO0gv4tJwub3D/a4/WtN50uJh9TKQJlhtjWunJmqjateiSp7GOt6RHQMjvJ8eT9qKqlOk8lx1NZc8HtzqlKAhKqW6/1RqgpMlUGFy/Dqv7SyszbVW23KW28GrtwTzx0l/ZepW08OnpnCzm8yp2nJCujbK2Mp2rdZtudzXc7u2/XbbnZJqeU6LSaIh71T8nPMpqhaHGm+d55UiMFVMCfHEyYOeBMYOBgGCZzFeO7zpR4ImALEI5CgUETHoGTGtkKbwV0oOwiL7QmgBn9P8oAzi/AVM+K8gaZHpUXwESUtXsFJTPcY3kPn4O/ReDKtREUR6VAnwMso2wDLINJolKKXEImIGN4F9cyX42La6MMRBlUxGtUKJAZTh8itEoyCoANMJAApHCQsXdEDMZ3si9xHvwfwBmVp+M1Yg9RZHge6xdxzUEu5j5WVvNydOyP97Df96TR3JJhGGcp+A9cJGMVGT56Bko74/XorWwcgtahM11DBFzcD+RxOlep1EDcN/ZY3y8XqQwN9+j/BNA4Tqwcsmn0PhyHrFnFyPJNWSfglr28DH2JIsbg/MR94fxxXn3eodSfnols5Yy7cWP1eVYOa6HvIuYEJ8bPIjaMa8T/j3HbYZ9TpCkGmaisgVXc4ThberlHfZ8UhOQwTc+VQzVljmk+WlN45TG+OcafzFGlGCI/i7QKnWAEA9cfGxaO74k8gBr/EfNxnjXPbjdFlGsM7B+0pN8YQ1jzhNOTMx+sxhoyD2gLhddlc4j4Ay9q3HI8oVDCi3gufCWuT5yHPkeGRB4Ez8TQobFjkARr63eaG2VGEq912lWmfM4YTbJO1/bsq6++te/+5r94WeeT4YkbsZ+epUAo5qRnUFoq6XWp1JSvkTuxFh7h2aB0W24ej2xxnSOPyXlss78/A+wHWaUJHydlWGPA2MHZdN6Zg1IifbMG8JXjMww/YSycpXhdlIWR/ng29O20lEudKDJW5fa8tv567QZTGfYWykx/TGWlVw+P1tK61RspE6RZtbYCb077VrYa3iMUx1OxLKycjDwAaKtSw5Op2VLlr9e22ywTza2WNlkt7G42tgdl6SjLSM6NjJcV9KNyLgpW6lsqt9dUFoBnfKt6QOqj5tnpCuKpqD/uiQ0HZ9bpdG151ktVBIRllDV/0rfexaXjbAXzLIVB1KRbEe83t7a7vbXN/Z1NP360+f2DNXcpOjlhO0ot1lLmk0diKntI5esKLxPTVBOrZsuq52fWenJp29MrqzfbXpBV89oKm48ebHl/6+UGK6uNqbxjtVR2zNrXfb3ZmqpRq2zzpfqmqrTe+bk7n6rqJzoceHaZKl3o/cK2xXJpu+XMtrOZrUYjmz/c2Wo2taYqPghbWc0rYJT1hq2qcjw13fHUuXpqdQXsDYa2q8uRZtaVTjqfecnq9u2jj0lZR6qmoPKTwsngTgW7VZrKLurartWwjXo+1GumYotaX50xGbk9kEJBd7WcTaSy3JmOwHJaTy9DniuoSF/QeVRPXDm/lF3l5csXS9usV64vINN1fmWrcSO8KghkRwyOXfQD+D9nRhlHorU9BihSBovLZpUS1trmajDKcPKykJu1Tbz0XspS0zUY0zrK+stl970cUeatYHLOOThHQW6M6RhzYXjk/Eb8G20KyDUwH7zUDXi1lAGfeEWS79gAEq9OuhnyEF0cAyfBDns8mXVr+DM9qCMOxwaj92g/on0OnoadTHgnyq6INTUPXXcsv9Er9JtAM+xz7DPzBDNpDXBqot+g1+idGGMJ+EEfiTY45DKYN+GfQ7/ViBHZ7476Iq9WewyOrGUPIt+PegsyIuJh6ArDrBtTN6l0sn7QJZDH0Di6Anhb37POBG9EXSXKp2NszjP57cZl9YXO+jfYgnewJuw7c4z470sYMdIpeC6ej4O+lFaI64/lqOgTQ3KkG40v2rLAZJEXxTVFfmssOE/I0oPemZvz8FzGOmbQgG2hHz0r2rS4/6DfHLLDWCNwGpgC7BT5GmsLFgTvszesEfoCTj09KzpjwQr/Gf3AT45pJK4lFVe4NmI/jYcsUMaE7ZB54rSKOnW0n7NKR6C2AAAgAElEQVS3cW2P6SHic3Aoa8H6cd71uf6Pcxw6ibg02gx4P2PCHst9/ysbADyUOcLP9BsfQnwXY4jnN9ru4SnwLMfXZeFBQBqn27Vzhp3vQ2k2Wy787DidlslOIHgLz9U17Bljidgb+aZnIHfQSXSfejx5O5gcCOF93TNfl+NpIUd6zlaEZ0Zal+OJtRXmdP7pwdrJocy1kuEEAynZRliAfUe2s27c5+ci25vjuznPTiuNZMvey/S8N5WL82clioMWj4OMkUM3xBfxt34jeJyB56hTDhkMX2ATIMR1EBVMhYwZTTAyjag4wCgQPEnpUSmPVEeVexHCKHsQIPchFDiojBumxbwicR4fRECCj08pm92UKaLPtSYYJ5MwT+AuzSVtNnXHie4+Fp4wNL1XjqdjIcoB8UO+TYZQfmCajJm/I8ONho1Ws7s3jmJc4IB8CaixjoAhPVfz1w8prIdSF8kzjDINTSH4XbHMDQ5hCttdMnqkPS1tt8213b9QL1XXKAMogqQ4Zpgg66vfMFgdKuhP48BwqD2Jkax6RzRIRRrVOBGiPJu15T7RAgZmAK7u24Mk1TiuJMOaflQmiPF8/fUbe/3mGxsMTu3169f29Oq5KTVcjhg/k1bz/dfzXeB4BkcCRbpGPxtv7pPAFUyWPdTYpfzCVMWYfK40A97tbDaauBPn/pd39vv//k/28w//Zor5a1QLL5N4v1h7fXg88YqYVOTf85dv7NU339r5t1979Gx/OHBG5umm68Jm6nE0nngN9Ot//Tf79D9/bZuHj1avC4xWlBJjpRrf1rfuaHPGrHqqrY432fX1Ls16Z0+tdXZunRfPrHn11BVj8UKlvUop3z7cenPncra0rYxsin5Qw79TlcUYWPXqPJ1NRU2K7lSS735k8+s7W40mtnm4S/2LpFSK3qy0thREKU+PIyuux1atJMeT1rLa7Vv76spqZ6fueKo+e2aVesXKWmmr+dTmKr3x/pPVH2fWWW9tu8zRMr2BNYYD254PPNup++aVNS6GVhYpVd97VG22XjO9mMxsNZ559GJ327RlLgXk+6hIrEHftvWqj2d+c+eKnZw3cj6piXHZrFlvOLDh2amXepHROQlb8/KGSzXCvr23u4/Xtnz84FlB3nxYjjyr2qDesI6Mczr7jU6K+NXqqEa8lwlJKbsqsVJRBG+tbu16w+nVI0FkrFZfh3bL04CloNZkIFCD6GLnpQVVvlEOq0lZ2ELKsvcmMXdWkbXhz1FT553Sl9Vce2nLbemOJ/V6WpUV+1Tf2Wy19mw27XtFNcEVDVyoBGFpTXWnP+KfEaDQ/BX5gxNIRttUFjYZtlFEUDh1DiOIwhmv+5FrRPQD5uBH0fGtZ+yjQUNJMMCA3kepD4ylyD5NKwJz+CD8V/RCadsvgWvkAOAk8s+oAMXPj+WP86AckUrkC4bcqHAAXCLW0GfH8jvJhUNJ3z3Ay712kLUoQNEQAN+DN+uaYp2Uc97PnjnoE4+tptR8wCCKOgo9Dhr9rX9SBLgepZT1Y0zIZhQbIpWQLcjLOCZ9x3XHymdUlCPo1J4qY0jOkYNilbJhE80KwyXshgHD8Ul2MngvRjn3czNelAswmtNg7innhqtsoInKM4pDnDN7mOabSh2DK6E5/dZ6Rsegnqsf7QH7IPmn50Anh2zp3MNknWQtipfmAE2g8EeMxJ6AI1i3iGsjyFZGXDz78eyxDigNmg9nX/fEtQGfRdrU/6NSC1+K12i+zA365pyzljwHHMN4HD/PV7ZaH/oKKQPkYHxKNbzBL9HwBv+Bb7Cn8bf+71kC2dEf9x2WC60fjz3iODAkexzxFIogc4sYU8/sdJLhkD1GCYSW2G/uh7eINrRfGP44Yyilmnfk5fBA7mdenoicHT6c/8gvRYsxsIkAPJRT9BF4OfKFMxN7ynE+oUfNQRlI3jsyywmdJ4yWaV1rNjy9tOHg3L755nvPeFLm/+XlhfVOut4PCHmhMYjeiGDWfOTYU0kyXwvhBMm9am3veFKfG9Yi6jnsd1GmaFKcSuh18CH1E4o0EmWRrw2RVQGnc07Qk5AJnBvOctqPXGosO885n443c5Q0tPMl2bY/Y+rNo55KOcNN4NSrIBQLWz1OzEZT2zyMbHF7bw0F19SqKVit07R6v+8ZT2Wn6Y4n1xM8e2ptzU3KQl8/PtpuMvNSzbZWH6lFMlSslzaaTe1hMbXJZuWOJxlD0DGUMaJSdu2tWW+noKGqddSTM0e32lY9utS7SHSqLkM1a3d7HomsMqcrVbHu961+0rdtS06cvp08vfIsrZRhXvceSSp/V44nZo8jW97d2PT62haPY+vl8jKyAwh3ucwPcqNSpl5XcjypF1hDSLLVNjs/t9bVhW2GT6wl/K8SaQoqWi1sfn9n68cHL7+8uL9z3GnCr8XSy+IoWFG6gcr2qUegylzXLp5Y4/KJNS8urKWSde1UqaFhCcsXctZJZ5hNrBiNrLh/dCy8GU3c2aOsKy85WK/aQrqHnEXKeBoM/fOWSvJKH5cDS/j8/s5m13d2MkllJ+Xc3wiDltvcx6tIdgFlFFUrVtZb7ngqWx13am2V9Z/LTBFtrWA7yUsFavmZKKvuaBJd6hrhcDfGeg+23JulWO/7ha3UU7fQOm2sguFY7862HEU8e/ZpLkfnZ62WdHSwB/oz/NKbn6uBeT4/lC5yTCWDdk2l/pbuhJXjSX2eFtvCxiv1Jlt4OUEcTx4VLp0g21BqwiKhfG2ULfBjvR/7SJSD8Rxzbr9kz4DPIDc4z3q+89qsP6NX67NogPssaDZk6MOnMbpFG0Tkg+pvh3yM2AC8RBsH+D1ziDiY+UWsou/1t84xmCjiAb6X/ED/0Diwp4l+9Lf2RHiBvtwY13kWsgHcgw7CnMDnug6aQf6l+Qbl68gB4pgw4yvuQf7yXmQ7shWdImJi/d/tI9koDm/0fZS9IuN/nqV3RZ0FmmfNkQ16jtYpOo7AeARPkxXFM+LckYHcA81xlo5xW8QoEUtAKxFjRxqLOlGUjel5B6fTMXZLO5NsstBWxE2cHc5fxNnMkzVFvuN40rXopqwDmEdrB7bClsg1jBG8TAZcxLysE+sRaQa6PZbzka9xH7gz4vuI85gv+jn4OI4Rumf8x/Zn1pN7ItaBL/NceJSuBSeBv1kPjRVdVffjCGMOEXuiNx3zlKhngIEiX+RZcX35LGIteAx7pO/A8OBwzhlnEv1bf3Muo34W9+kYF+q7qC8djz3SATosZzfaWDj/CatsvceTfpy35cBl58ebrc1XS//c6dvS/BTwLvp1XF9JpS+hT8fHObnG5WsI8oeHcg58b2WXVDnkHFgcA+3IeIo0drzP6m8FZta9Gof31MyZoeyhZLiCuj1QQvI+JwxFuQV/+sxGszmUPYzP3HN1tbXItpnP/CIn/XO3TENsEA6DBaxDRPFvGDqK1THRO5FUU81tNjOCd206WTIcYi12TE3eG4AysNH7ARh6JnX2MWohFFgwohk4mBCf3qcNw1nC+zU+jYEDHQ1f8QCgnHuUlggsA0AEnm+wR8Qkxp3GlZQw1UfXddoIBD+MEAHJxpElwMGEUCAwby2THVtfAi5qMBoFJUyLzwR82D/2Nu4RkQeRmX9JQEXmFYU/82D/YRzxgMior3t83RX5ln9wPLFX0GAEasp6Ya8Q2JqP1jwKJcbH3kbFnv/rPaSowmgQuNA24ySKRMCT9/Bexp+YaEqPBSjp/xsd6tx7qS4NMPce0RjVk0rv0DO/+uob+/q7bz3j6ZtvvrGXL157I+ayzMKl2nDHkwPH3DcjMfJDXV1FbHFO8WCzl7pWzgn2Xc2jEwNNEZtuBFlvbDNb2P3bD/brf/hv9td/+b21qhvrNMUyNzZWRGVTWVLJiKmSbfV21569fGNfffu9nb35yi6eXLoxw3sWSTlarjzjaTadWne1tbsffrBPv/uVjT/+aNXq2nsKKANcfZlqDTl2szNJTuxOqmctxlisN9Y5fWbty0trvXxh9edXVh/0XVnarQv/t93NrLJYWzme2W48t/Vs4dlAzX7bs37WfTnNdlaVoJMRdjSzxccbK+4erFysrVjN3XGSFLvkDNU6ae0m05HNfrq2Rl1G0pqPyR1PF5e2VT+k03PbXg1Ttme5s9nDnU3ff7Dy+sE6i8J6qkVfbtw50z45tcrpiW1OT6z6/MraXz+z+unA1kqiauZoCkUf7cxmDw9eBrDVqFvLWl7OQhGrrpC2Gtbsdvy3avyrtIsrjetkGF6oVMmm8HIavcGJTRupzIVoSEaA7Wptq/HCZrcP9nh7Z/PHj9kQufYa8Soj0pXBSdlVVvX+AXLJ+T+PPE2OJxmkVVKlrKRMA5VQkdIs2lU2lEqhyIGYZEQydohXLaczG93d2q5YW7/dtkmt9EjXBORV+kOGqBxhrvKLWhv5KbdrryOP46mo1W1tVftpM7f5urCFHNquCB8c1dWyatVGrv2rHL4cxOBlLLNskeMJ0MXZFy8Q307rljIFkJ8omtFIr2chnwCCgEocS3o2clIyTetCIAjAhXMbeW2Uy4CpKMP1fEBv/BwZiuMcgyfOL0BbBN/wXWQICgmAg/EhA3kG4PLYqYQciQ46/h8VlihDviQ/IuCJ32tPouMpGiB4t1Nu7tEFz2dNfT7Z8YS8AhBrP4m0wvGPUq6/AaPIJngse4QcYg2R73GNoCH4NkEMyEPdi8yLgB/lwoG+ymFWU0ZR2p8UsZv+qUxNCorB+IDzSAqzB8Zk3ochBXoA7OJ4QikCvyDvRV/7tQ4lVcCXyhhEljKvqOhtN8lRFnERjlldTwngSHu6NjpxmRMBUNHRp3FS1guHFlhQv4+N+eAv1lv9s9hb+AT0znPAUBoX9AkdRFzCM+M6gG+PzzbGc+bGmUyYMxmdNA54ExhE78NZ5edD2bObXDrCnY6x3LPoJmFV5rgHZzkSHaPJgaYOpTDTvqfMevA4tMBv1kzviDpIfB/fQe8uq+jblSMQ9TeGJeErlzkN8eUUeMPaf2kvDrSYcJPohEAd4Rb2Reup+zHEYVRjfuDvz7By9RBxGM8xNKL9g8/rM4yE+kzygCAo1xtyk/RoBI7R2uA81k7fyeCLIUJlRdGnFLDlvLHetO+++xv77tu/9Yynwem5r5V6X2nuXQ/0SHxG667zJpqE7vS5B66oV1ot9WFqqKdOxvOUsvucBpRdnuik2CS5R6Q8+8hcxV+gMXTFuJcylkd+eCwj90p3tnCyR5yflNWXZDx8EzpEfkWaP/4/81QkqtZWzicZG/SznC9stpzYZrqwynRuxf3Ey+5V1VPDlM21sYqybvSv27Jdt2nVXPZJjidlPDV265Sx//DgpfZqq+Xe8eSOrs3a7qfjVMJsl/otjRcz742ieamXk7BtsyitvSuT46nasJb2SDp1DlpzXpCz4dyY2lFpmJY1N1V3MFXV3+l0aI2TE6v22tYcnFi3f2Lt0xNbTKZeHWA7GdtmMrbl3YOtxyMPjLJlymaRHUB4T+u+9KwkjDHagOT8qKlUd63lzhf1SVXlgN2pekx1rd7uOJZczmc2vv5ki4c7DxSb3d94Fs9W/Qq1NsLI1YY1mh2vIrBspUC4xsUTaz25su7lpbUHKctOAUu2Fg1urLCNlz3fTKZWTmZm45lnmM0nc+/FoCoCtW7HNsoi1bq16tZsd+y03bGNnJctrZf60s5tdXNj24d7qy5Xtv7rWy9hI0wsvUSl6VRmer3V3m2s3ev7+m6rDSul93R6ThOlqjzI8aSy4m40b3hfiP+Pr/fscSxL0jTtUiunaw8dmVldVYMBZj8N9v9/nQEW24sBtqa7uio7RehwRae8l+Tl4rVzHtKCFbUBBNydvOIIO2av6WS0Sjqizvugk8pAuwEzl+GRM57vO7tkf5DDbjlfpH5r4rXquaqgpl1yKjmu6SYjunA7PFYOw2PeHrGGMo7kIIO3yfGEvFDkdKuXcJJ4hBzU6u0kx5OcpO6koox6dvToWWDSk/E49bfN5VHha2Aexywh4ynKTcaMPPwej0Y+c97hDRFfU2oMfIMxVO/WOSmVdZeNvWAesBHYgTFE/A2vUbl4fv+ejNS+xvmDDxkjvJl362fEQnI8gZdYP96n8Wm/kY/6fK8LZnsbjiT4PfcidyaTiTu33GCZ6QieezxGbHBRfssmFmVDXAP/okhOIzD6Mf7UJegbx9iffdU8NQ+CSKITT60m+Md4eR84PtoDkRs8W2t77IxxuaYM4BB0jfxGjmJX0rvZw4h5WAcM6cc0FHWuSD+RdvW8uNaRzg+0kPA/tI+OtMe3yj7NOBg+wzXR5glGO5a/ukZrhG2MeUCnrL3uB+djewILxDHp90jz0E7kSVzPuYy6ScSrujdmrR/LdmiOd0JrLqty8B7nE/2Ns895PD4X4HjHCjljK+LrqNPBY7RmVJOAr4NNwPd6BnTNOsazAR2wNuw59gHojbPLWvCeY/2D77V+zPl4XyL2godFWtfaUQ0Cejh2PEGXcZ+hNT0/6t7o2pFfsFfsh9aPNQPPs6Zg/7iWjZZaSBz0HzmB9Cx/17b2oGhaKmzXZeKndfJhaBzegiJXLGI/nK3l8s693FM67pVj6OwMVwsJyXPuwXnkf1MJKZdqjXTJOYu4VhjV559xOnxDc1FgumxrHiybA7o495FvIDP3vGWXAqjgDeBhzoxw3t5WENax6PfGO0VV6IbY64jNcCCyTeAjMj8YJgsWGQf3upKjBp/5GfEgoXhFoxTGDUo5YMTzDcxA61iwaoO1SUSUI9xgRJFxRwYN49b4EczRaILgUPkxlHjm/M1m5iguhI/m8+0YD83k1cvIlcPcN0LXxVRdCCcy53br4FiBqbMf2lzuj6AmMheEXxQucT3LstoDFT03KvnMMwpmfmcsMMXIoPSMg+D6NqIHgo2CF8eT3ydD/N5ApeyHRHeR8UUhI7APw4Hoo+MJLyvPhD4iEIjMVvdGwxEGWWgM5VvrmTKIUlSQPscQwfN0j6IIic5GCH8DSJrK6krKc9r/ROtSxt+8+cGev35l19fP7E9/+pM7nhShqvPrymEnRSsdzmLyruufFBXfSy8nlurbohxEYKzmisxXPZ4EIqkL6g3j50tbzxa2vH20//U//qf95V//b+sVa+v3mrapFlaqx4/XAU8poGuvldaxqxdv7YeffrLxD2+91N74/CxlPioTZbXycm5yMrQf57Z8/94mf/2LTT78bMvVo2cEqv9O1+u/b93xpDrien6vP3RF0LN4yrWdXLy0lqIj37yyzsvnZicp+05Roc1NbdtOlTKepkvlxdpupRrrUngKj1BctSorvEfS1opVaaXKoXy5M1usvETJVh6wGuNnEloeJbFem0D39utk73gq5XhSzfWzM1t3O9Y+ObXqvG+DXtfatvPso/n7j1Y8Tm243lhvW7jSWsuwOhpb6/zMtlfn1n71zNovr2076Flr17Guoh/F57a1l/FYTB5tMZl62b/VJpW0UxPB9rDvzQzVfNjL0KmpoIxlq9LqZenlNpaLhS3kYGk3vfHfw3aejEReskYpT1tbqIzf7b1nuhWbhdO1DEuK9pDjqbXdedRsv92xnqIn6hRFIceTHFBu7PMm0iq1IX5YuDFGjieVupPzpynDRr9n/dNzz/hTY3MFrt5/+Wxf3v1uu3Jmw17H19F7FnhvvW2uQ5v7RhRmjyvVYlfmxdZL+JW1OU0q40mOp09NNdne2lJl+Kz2Hk86Z6Jx8dZltfyHjM10rne2KlfeS4yoP5EVQE1nSNfMZou97NH3og99x7kEdBzLB5RnN8RofXOGDc+HF8sBgOIDX+G7ZDxJgB2FRmOIcho+fQzQo3LohokMHnCii49E8ML9zAf5+f+nCAJGIqiKIJ41QvndGywUCb5NmdIA+jgnZFnic4dSh1GmR1AVlcU4D1dMWt393HlH5I8Y5ZHpUbHQeLVfOMnYU8AZ84sKMXyePYWO2Df+1jPBLtAE4B15qJ8Y0qPM51muOK1rL13KGohPH+SzAmySU4r5gb1kdPY13Bxqo4ODUOj0U8YjFJ3oHNJzaDB8rNQw1jTO5LiJz9ZzWAdkHPSKEgkd6VoCldhb9kjr5XW68/nCwK93kWWPQUL3EHSiZ4OROAdxzPEsaW2Rv9EoBA1orXF+gk+gW+iF83xMJ2CruB4RX3L+45mMii14W++L2ZUaz97BWylk4WBcVHYr51ZOA/WPhD4iXYHB6EMXsTUYMfGk5Pg5/heV0ohnWVt9z3mM68RaMyY5O8AvGBUwXEqvUXkreAj3sG5lVVq/1/eh8T49g/4N4uUXFxf7iH/P1s29zKgSQWZBNA6iOPq5bRx4azzbnDfd77gpG+3iWFhv1jquMXgOvKdncC5ZT4IdtD5y4B6enQK99P/8+sbevP7J/vzn/2rPbl7ZxelZquDQVmNqFdZNEZN6t96leeu/1tj/Xs33tDXMfaAkW4UBEg9PwSYHvquSvAdlvNFJ/WpwFDOHeP64F54Jr/B1yVUkMJBC/5yJqJdCR/qO/VY5b+5lfZlvxOnfJWLxLWV8ypivNVIZlKz/ySiRqidMbatSyIvSNk9TW93eWz1fWUtGyZ15ZnrdaVvda1s96lp7OLSOyrbI8LvZ2XoxsWo6t9X9vTtEGgoUU0BVlfoSK+DmYZrK7C13G1tUpU1Xiz3mV4a6+nyqxJ46p6qnqkzNKoeoMmEqfe106ZnJiQ+oYTbOuLNG3zG9nCP983MbXZzZWs6+bttpp1AprNnCe6pu5zMrp1Mrn55sJ4eqbAqPT8m41GzY8CRVc1AJaO8/qjJgaxk8kqOuXRfWbfWs7o9sd3Vp7efXthme2vDs1HqDsWPH5WJmk0+fbXZ3646t7ezBNqulredz26jHgrB8Q2XFe+54qs5G1h6fWvfiyrqe7XRm/VyhQ3pAc6tygWurG6mHaDWd2m62sKb0nqfUs7DdH3iQWkPZId7fqrCWeiGpRNdiZYpIU0aU61dyzH766GUH5SSc/e1ndxgJD6u8tPzwa+FQLz1YW384ckfUVti41/HANRv0vdxgLadTLs/vvEB7mfEo5dkHqhKQz6b3etVe5r4Sjv22qbeDy7zlwuW59l6IWXheTiACaPpyrgkLbg8Z0ip1Gf+BvfYyp1XsHU+OR7SWORDWsX/uKSme8TCZ2ON86s5RObyq3dZL6dIn0sfeOAQLyfG0ymU80cOR7RqT21I6h/K2nOmIFeGLzAEZC/87xnxxfrpXtCRehF0AvAle1xkCL7APPBvHE/icd0d+Jn2fv+P3yEfhF809BmMTQKP36R0RUx7LaH0H3tPvyAR9Bj891jmQRegxZLxr7sgqvtO+wr/5jn0AH4Od9FwC75CRWj9oKeJ6ZJXsQXHvWNuELQ46gsu4YKcEM2Gw59wwRni9AnO1vhijwYz6Gywc6Z+5QYff092YB7SHTY21R34xR/YMWjw+b9APY+Z5XB9pNmJtPQf8Gp/NNbw//n38rDhmcCE6JRiS/YXOkJu6TteAlTQPAkygv6hHMg4cKGREIbc5T3omawL+Yc2OdQ32gPdA84wNxyGYEDpCx4p6MDgdbI/jJO4D44i8CJ2F8wftojey5se0rTViDY4zwLj3e/o/2AmcA72BOSO/gM/Ag9jL+Ll+h94PumPCk1o/Kl7pb/Aw6wpPZF/A4pGPRh4MX4m6NesCz+ecs24kh0B38dl8hkyC72hPwLCcfWhCz2WcUk+bHrCZMLC3u8j/ZOtSxtPeuZ8dT8ryRz54f/Nw//Ec1OMJHg5dsN5+RmQPzxlKCQPkdj2y+2QdCd2D+zgbjqncBp3b12yTvaKfncmcQf1UMPr3HE/CElE+cS5YI+Gs6D85noMH4x/N32nr4vzZjk1hUaJy69kFoRSKrjlW9GBgGDd4uTZPUTQILBThKMAQ6gjdyFwjM4kMivezwByS6FDBcAMBHH8Hg7m8vHTGiHEAomUzpdhGxnAsBBRIB8FqDjLW6/oDOEiHUdcoO8YZYSNFKDGmqFAdAzuV2oOBoLhGRZ2MKX12DDrSoT/0EYiCmcOuwxeNpXFt4/rGvYgEi6EyPjsycfYapgdtRBoDvPk+qn723kNc22qZxg/xRgaZ9j05bKIQRTDrPmqgAkQiCMNo+M8EN++MzicYqb5zh1OdQIsD+9wglXdpfKsl/RKSoh/3yNfAklFA96Rxp+vEzHE8PXv2wv785z/byxev3TGlKGLPwGkmcKT3KDrxMLZUSsn3aZPWU2OEwSJcPBKlTkYPXTPo9d17r/INWjf6V83vVZv+yf73//X/2L//679ar1nbyaBt683KVnLwuF0hRc7I71QXhZ1cPbdXr9/YxY8/2vWzGzu/vvJmxSrnJ2Vi9jBxx8bj//67TX/9zcrffzZb3FttS1emVXKjL6drUXmpDacbtT5Wg+xWiiJWNtn44oV1rq+s++aFtV6+cKXNlavlygpFHe0qL+3XkAFVJQ7LyqrZwqrZzLYy9ljlGU/q7VTL8TSZ2fppaq2dysh1vbQGQh6nkzueNht3PNndNJUGbJqXc2sMR9a7uLS627Pe+Mzs8sR6cgTN5zZ5/9EWHz9br9rYSOUPi2aqW6/omdHYmpfnVry4tv6b19Z8fmnrdssG7Z7Vq8rmysKaPNlAckB1ZddbOx2qIXXbqnprvdHABuennvUkxXGmyNCnJy9BspzObTNVb4C11RK4m7U7pzq9rn2d37mhQzVe5aBRn4bZZGazx6dUc7+9M5yT2ru2hN2mdqfcqNu3nrymWltFq/oyeNVa3yNARAJhLdsqZbhoeUmRgQxc52Orh+deTnTQHdp2Xdv9p0929/43K6d31tgpIrudS5PIKb71TCoZtZw3NRv2dTrzjCc5ntTjSY6nlTVsUe9sud3ZfbfhWXgrKbqu8KdMLNG4skHUfBn5EUHVnue3mg4sYhlR5KXukyQTFNgAACAASURBVGEWgyfASz/hx/BNwB68CnlGZIyeiQxC0RM/AXhGZzhAFkcywBywxHhQIAEL8M5jxSPyeV2r58Dz4BXw1z3qyr9EvszzI4/j+6iUouhGRQLeCEjSM3TOWJMod+MYwAu8Myr57AFKAPvM3uoe8VCirpg7hkitn3q5oejA1+P6gI8YU+LFKYIeg058XwRxyPWopEA74A/eCe46Vh4A1ntgvC/rm1Pc68Id+awvfDqthUrPJiOw3gcW0/zI+iPaCuyBogdOooYzeIbryIxArkXMErGEnNFcg1GC9da4zk4v9rSov6MsTmcqKT/6x7sBxRrD+fnZP5R6c2mVDS/IRD7jbPCMeDbAqKylr30zrV9UztgjsA8YFJrQ95xdPYPzHM8Pzzveb5Rf6F3fg484C4wHembtWWeUVcfIVcKjB7or/XeNT06DxSJla/PeqNQe84J4BjhryqiLPISzwPeRFiKO4x7mBl/gfOmnr2vo2RfPnZ4rbKyMkLj+kXfrc7JMoR/Rg/iv/uv3MwWRrNfO/zGgoC9AB/BZ6INnaa266qGYncjHe6e5se7ROBH5dVzjaLDSXDU+AgbYU4whnOdBf7SPmNd3qhDAGR6NxvbTn/+L3Vw9szdvfrST0bldnp3bpYJf2k07GaWsR/iDZJX+Cxsqk0o/ydAaDPo2Hp0knNlKpS2dDmWYdp6UMvtVASKtU8K5nW7KYGfvtK+R54lHxUBErZP2wnVLd+wd+j9F2oSWjvU/zrl+pjOWy5Tl8aI7wE8jfR7Tu65RUIzGosAax6gqZab5blIg2lyllMu1bZVpP11Y9TBxB5QpUl6ZKcKyMmyr9+awa8Wg73jM6d6atpzdp5JvD8oomlmxTH07N+Xc6Xq1KW0iZ4wyntRztSo9Cldj0jM6m9pxpgcK7cy6Kme3K7RsPmYZPsAmypDfG7JUWlo4ftf2McowIQeM+j151riZZ8QtdhvPpt95KeatrVdLqxYLK+qtZ8AJa7vRXE4uZXYpytzLK6egyeli7gYP5zl1MzmeVB725sqaz65sPRrb6cWldQdjkwm6kjPv/sHm97fucKpuv3q/ovVq7plPChJTIFOj2TGTU+35pfXPzh2TF4MTzyhzQ5WyfavSRv2Rr5ccQtIblpOJO57U51WZZk6j/Z61hn0vgyisbgqi8qbZPavmczs5HVuz1zGVvqkXM1t9+mST336x1ddb605nyTkpmSNoLEeSZz7JcKD/7RRUJ0dTr+M9Yt3x1FXWU8NawtJknaqaRKttA5xcwhrbpN+5s51gyNAHYrUqbTQYupNRvWpdN1K5P+lC6j/tlSpSrxTtj5914WyCR1VAKASSInfAdVo36Q7gWUpf+tmQLlGt3EAmPiXH08PsyT9zLF7sbD5b+jrovY4huskQ5zqXSuTmPoX6G6xzwDLekuwfMmWj4Q2MGWV2lDN8DuaLuN15aDOXvsxVcJBL8Pp2pl1kJJhPz4UHs2bx3r1+kSuf8HeU3cgBsDNnWusEHmTdI19DrrBv4BBdE4MR+D4aJ52HZQcOGBAsRFlX8V/WLdoH4ZnYASP+1ruRg3oe9ggcTxF3RRwkfIV9jPXQtdjvyLyKfDriaQKMNCbWgb3TM9qtFDSM8RonlP7WmcKAzpqDGw/yIwUsuazPgXLsN/gijoH1jbhd1zG+iDHBdtBNlEmcP+xo0A/j4ieOk+N7/xm+jfgIjKax8Z6oc7KejCVi2Ui70DTyGVpF1uhaaJFn6N3aW+SxfmKngr7ATpyBuE4H/JkCqfgXMRQ6C+MCY7qNNjhbGC9roOtZB/T37+Fj9vqfjQ99INL7MY9AJ4OvkGDBmQBrHj+DM8IZ/t4Zinj0GO9whtCp+Bsdg30RbSvAi/3T78gjjZ2yzOBV1hCa4qzwk8/1PM7gMY+DRh0zZCck55Jzesx7Dvw22WC1npx17CXwV/CQ8/Td2jOD9ZnzHJWpzQ4f2bokK/VPdNBVCw9lwQqjZR4nHIhs4DxDT762oTcs17Gnzgsaydm1t6UppjvbdhXgJbzDXKHjKK/lf4HvSt477TaSPR2a0bhkMxQuccehxqRg9hzEAm1E+Qv/6HalYx16SEO/8B9hx3i297Lw2c3rnQSJbo4lR443IR5eGAlKQmT08cW6LjWDT84BiI73oDTFg82Amdgxo4cx6ZkwAIgKZhEZGwsMI+K5GHYEnvHYwdAiA8XbiDLEXA4HOUfQ55JGGLGI4JNxnLGqkaKPLTSkxqAYD3RcXylrvo7Za8h6aD4wv8hA/tHwdjCEQYDsl35y+CLzj2v1PWGHEIBmOLgYjo4PQBSmUbBorLpXmWAAT0UQAyootRfHE/c60dohIjOuG/uMwIF5cQhcKet09o4p5skzMHgAygC+Uej5s3YplRBmBsPUGiTDTopCg15QsvWd1l59khSVjqIuGanrZex+9eqN/eHPf/KMp59++sl7PMlwQI8nOZX0nARaUmZZJSdLzhBzhrRLQl3zwODLmXADRCOtt65RCTmBSzE0jc0jNsuV9/uZf3m0//x//2Lv/vpXa9vaOmpCvlnautyYOnTuVCNU5K0IX2XyjU7t6vlLO3v71p69eG7Xz5/ZWI19Beiy40kl9+7/17/b/X/8zea//of1twvrDRRBJ8VdpTcKdzzJQaBxSnFTg13tkdckbTRtPL624etn1n3zxmr1RJIiXe88w8kdSHIo2dYdIR0pOGVpm4cnWz9MPBOqVn8LXbPeeCbUel16rwKtkZcF9ErlCbC3c4kL9sqB6ad7Fw67prnjo3kytuHltRXDoQ3H51b12tZrNN1o8PDud6u+PlhH5Rm9odLas4ZqCc/TEysuL63x/Jn1fnjlZUbWykrSXkye7Pbvv9jTb++tOVtZs1pZr9Gw09GJZ3tpjN3hwPqnJ66susF8sfTeAItqZouHia0ep9ZU3yT1nFM9f+1Vq+ml9xRZKSVQa1ptkwNEvQqUgbTdValZdY6sUwSmIlN7jdS3aSjjkiIprGHdRiq5p6h5/9ds+HXOs6ywbbPj9euL8dBGl9c2vDizSffUZAAbdMe2q2ornx5tfvfJprfvbDG5c2OJjB6JR2/2GU/OR5VFpr32flKVr3+1Kzzjab6tbb7euuNJc5LjyecdFCsZdoocbRuBFcqqC94iGTCJOMLJDH+Rw1f/ovBHUeQcRkX5mB/puUSB+boHJYRrNTbkBEBU78fpH+XdXrDnrFGd4Qh8oxyHr8Z7UDrhh8fgFPkCP+PvCJiP8QCyDd6KDEXx4CegE1pDJsVxHq8f82MccX5cC6aI2ILr5HhizsfP9n2tU8YHgSSsB3JM+4FSACAEh0RZxR4dyy8AfFwT3vG99YoYR9chewHjPJ+/ldFFqb0ENA8BKqlXWpr1vjRALuuQrj2UFY3KGbhP73ejWwgMgda1h0Sbouwx14gRKQsLjUPnGIJkRMSAgyzWOzCg3N8/HLBDqEWv8eu+rjJBMzYD54HlIuZiTno2tA1dRszH+kObKpsMro1ngLMPn2D9jjGS7mG/I8B39nkUcMOesMecW9YcbMO9uj9G/PIu6NTxd52CfeBhanp/eK7iFhI2AZNFRU/Pw4nB3Dmrh7VIhsE4t4jT4lmJir3GoL9xvEPP8BbOkxQvX2PhAZV/pbdJVlyFScBImjc04PLcSyGnLA/WTOccx5O+J5tdfJoyRDie9D14nDmx3/qp9ymjQb9j1Dg+Azp37DP769hD9eRDKZKIwyOPYy/BePpbz8QYpswI9k94iexdBYI8f/7cXrz9yd6+/cHevvrJe4mOhyMbDHseTORloHMpQxzJ+qmApLu7O3t8fPRxai0vLs7tbHzq2ZXCGDiS1NEm7aucHQqakj6Tfte4VGaYveDMuNzdl/tKzmb4ArIVfUHBM+iBkYeic6Asx7MUaVUogvfDD6KhA5kQz1yUJzK677FR0XDDhIJ3fJwKZNqUtl1V7jyqZwt3OpUPj7YTjlPPUtGQ6HDY8VJ7u17X1NvGjWKNts2fbm0rR5OyiJ5mtpvPkhOrWvi7FpuV97b0Hk/qfyQnTHYcaJ79zc6x4kBZ5cqIkbFVDigFEXnPglTGqqbkWu6HIrzsci+X7dZ8Ggo2UkWE3KtO6yTM5fS4Sw5mZdOoxwHnSsFOvnYeHJQNxtkuoDku1sloq3PcqVWmsWuVytddXVnz+bU1Ly7t9PLKmv2hrUqVXdvaRg7PyaOV85lVn+/cgVSVc6s3KQBBmU7NVs/7QjXORza+urL+xXVy7ihjXxhWflDpRf2UEduRA2CzsZlKBi5LK5T5P3uyothaZ9j3TDSV01OJaJcVjWTA6cnZOuynTLPJvfeI2t3f2uz9O1vcfrXOLPVwddrK2THSkZxnS9YUTddNdiolqN5O/b4aLbnjSVUJmuqbmhSrlH3sZ6vjTj3nhe70o4e0FvlgiHLderPxYEI9wZ3E25yRlCOZ4R8efNrOfF5lu7MsVTAa/CbikT2fz44n8FfsuaZ3P60WPn+dYTmr5SSdbXLGk/SNVYq0hl7k0NM/l1vi/5nWOH+R9/nvOYhXv0cdPeKVY/6KLNF7MJ5HxxMyxvlWnRzKfkayA465pnN/yHhO+ne1zy6HL6BPgEOinBM/jPIxrrHeI9sc74tyPb4r2oaQ3Xv5mAO4wGDorhjx9Tl46IABDhWOmDO2HmS+9+PKRl/ta8SiUaazHqxf1GPSWA4R9XGP2WfhKwKLwHzRgcU+R/zPvfB5dDNkCvTgz90lOxC4T9ewnrqfajV8BjZkrDi+onzAHgR+0bnTfX7GstEYfBD3ETkNXSLjeDZ0yVjAuPAXZFX8CT1F2mUMYDfWI2IZlz85GJq10fcY9hkba3w8Bmj62HEX8VbEcuyRPsMeBZZznBA+553slcbP/sezzXnhefGcgMPYq3jf8V7qfey7fgfbcI+eq3nqb88Wz7a/qCPyHuYP1gGncF4jzuUcRcN+xI+cub18CaXMwJsaD7oKa8xaxTlFfH7A/8nGzn3oGXtenYMCoFuNTech3gNPBqOB6+O8wXvQDPyR/QdvxT2CdlhXfAnYZ1gb3hPHHsfPPqDfcEYZg3o8KfgB3uiBLdlpowxjBY2g654IJ0jm5vYlvo7ZnsseRn3d5UEOpmSvGS/nTNngqlTkWEsBOx58kvbE+zuqtUUu6ck9kV4I6nCduZVspwrEh47hFXI8UT1AclsVkHys20MJ9HjeDrw0yeuow8azKNkOX4l7UZydXu84WBqwBo/nXhFtbAwEw2HmZURnsxkwBQ65JhOZkAhEhjz9F1FKaLmxO5esQcjEycD4ONwwxWNmB3PV9RA69zhwDk2mGafmyEHDkROfU+RSIXugFZp1+RgVSZ/rvAIsRLwcxqlqRucIV0UF+ufbxKQ0HiISWD8EBcxUzZ/5LB5a9kkZTd/b9MhUYAba3wiC9A6tP4w9vhuBCJEjKCOg4wBjOI2lajwjJzAt9kprhSGJcS0WyfHpxr1Wcoalce6s006l0yD0eKgSszyUqYsHUGPTeGKN/ngANDbtE2OBOQPIUD71N5E+9JPQfXq3xtmWByaXt9LYkrErRSyKthQx5V5wRdCtVv4s/e2GjEoZDWpgmg+5lJNc1k3KghxP//X/+G92cXFlr169ssuLa+v1VJYk9UxbzFcekUvUuDscVimDQ+PHoaXPoV+NNYJslUpi3+nn0VXJiJxa+u7rZytVY/5uap9//sUe3n+wzXJqT5NbWy2ebNBS8/HSnTeKkm202lYKzPZHdnZxbYNnz+xGjqeXz+3s/HzveFKpPSnmnY8P9vDzzzb5j7/YdvrVmh05iQp3PFm5tYZ0PUUvZseTov+kkEjhVz8sRfSe/fiD9d6+tnLUdyVeEZ3bierpP1hztrC6WdiurUhDs50aLz9MrHhceA12NV12wVEtU1qrZIy89IXSXKVIbKzd6bjy5kIlM+I9gPz6ZDt3PO1ssV1bezTOGU9d64/OrDUeW1fA5XFqj+/fWXX3YJ1d7dlXm3Jlw1bTlczW+bntLk6tvr7yjKfuixvbqCeW1nY2d6fT5Offbfn5i9l07mX3evr++tKdRiqz1+h3vdSFDBIeTbszW9QrW9w9eoNrrYuEz1ZRxLn0nJwvciytFVmWDQkuBBttzwh7Ws18rfeCs0mPgJY7mc6kONU7z4DqK8hAzdQVcZsNEafdQeorJSHd7Vvn/NQ6alx+rVr7Yyuv31qvN7Tmrm1rL4W4NFs+2fTrO3v4+s6GyvZapb4SyhhNZTlS9JOU3KKvUnQbK9crN4Js1Ky40XKHlBxPk0Eq56JyJspe22VQmAzAySACr40KC+eFjA4CCpBL+l7nudcb7AWrnoMxE1mq6yJY51whR5EB+hugHyO84UOAP4ydGitGRM67PiO6TjxG0UdkRB4DywjckLnij7pf7wCwMhZ9x/yQQ/BKZC08NAJE5CDrwHwB0EQ1xbUD4ERlNvJunoWRNRoOoVN9x3oiP5D5/O1yuZV4dbyP7x14KScylOLAEEDWI4BQz9A4onxjr5Dt4Ar2Xvcg/6ErgHrcU6f4rFTEeelacBP4Zm/wzT1+5AqWTD0oXckpnOg7ZTxpnVCw9Xzv2ZKbmYpf8B7NDzpgX1MvkNxcNaTUax34D6iPwJXzJUMioFvjwqigd7nDVyWqclAUNfqRYYkmDo1f9XwyMDAmLJcLPyf6R+80jCZaM9E3z6PkYywHw/7o2RhNWGN9ph5P0A57xv6yrhon2BIjhL6DZlBytEfxPdGYctizFOgUDR/gDjBaNExojuCOqAhrjo5bm51vssxxTCZMqUjctLdgMrADe4nxwhfxqJdT+iQZ1r7HGxgnziWya7Q2ej5YKiqi6AJgPTLyGAdRsvBf9YtU5q8cU+2sePm+ZccTAQUYUnA8oZMwz4g7dT7ovUVW5l5RdQx34JUqdszec7bZY60p/J01gkexv/CZSCOsD3QFX2FORGq74r6u/Rylz1LpSZU/lGz44x//aM9e/2A//fQHu756YRdnl3YyGCpexBpNydjKHUXaF+kJmrfWS+v5+fNn+/r1q52r/NpoaC9evLDL8wvvySE8kGh3l4I9KLcrWnNDa9PxhfPXRpKZ6EzRKKL1KVcLf5bWjn5XRP3queeXqSdVvO8bxTvT5V6eZ2cutCdH67HjCUMc90RDVNTFnGdrfhlfyymA48nPWlk5dvIsIOFQHE93D17GTeX2/HniT+O+FSd97/ckx5Pz1GbHbr++s91qbbVKwD3NUh+l2cIdT3JEzLcrd948Lmb+f5n7ffq0hRE3OzvpdW3c7nm5PWVaefa/snZahfWb/ZRxIzwoR7RwSDvpz3KMKKvHDSySlXJ6qOdfKxlMXK/IjnqnwdCPRfzDn1cm/UnRtMKBjhkke5rJwa9AqUJ7IoPKRg6djpXdgVVX59a4ubKTN29sfHFtu3bbpvN0vyoZVNNU1q81La1czWwxm3ofI41fDqKmO/B6tu2Znd+8sNHVtW3Um3WbHcKeUVZ7xpZKUQ/Uq1Q9o5SRJroXfpzObDq7M5WgG56fW08VG3oD67V77qhqSlkY9H0OT4u5TWePZipn93Br80/vbPM0sfWnz+GMH/rdUX5SJfa8N2t/6BlPG51PBWd1elaod26dbDKO37apRKKcXhjcGtmoTeaaZwNWKXvZcUe7a+Nc4tCx3DY7Ar1kUG3qMQE/1Nq5cauZegxrfyZPyQYUz5iu39tIQqk9XSNMrvt0BherlZfyQxdXFQY5SRebyv+LVstlZcIQ2Bsa7UT7fuY0ntVqv37IF+wdTpPq4RWCfuH7OEUirtEaMm4wajRugwPBoq4Xrg6lZ8G98dk4nuDJYFawH3hG7wZfRCOpWh0c8xnwEAbZaJsAWyAfMZQyN3CCvscGJCyPzInGSd3DWvI5gVzIZMm5WEpL89G6oB9obJILul+yRd9H51v8nTHtZbfjRZBDsvFAW3ueq55oObhWfETvkyxjn5HP6DfYpFhT8IDeifxlzZJM3Nrp+NTpQt+DcfUczZG9ijpNlNHMW9eBCaIOiI6mcSK3CAbSzPUOgk/A1E7X+QxgQ4v4H30i6gURe0V5BQ2xz1HPSrpiciahK4FxtQ6JB6RAZmhpb/fIgTXMFbkIn4j7yHjRA6Dvg05yCN7Q83Sd1lPXoXtxxlkHzjFnMb4D+Q9t6DtkOnok9j+tPTQNHj9ei8g30L84f3oewUl6b9QNWLcDhR8wMnsUrwefs5bsnT7nfKLPcz7ZL9YFfA4/jbaN6HCJc4r8BzoHl7IfnFmHFSEjTDjS+WTWJ/Qs9iraTrFfgOV0D9iWecK7sCtwXqAlxo880ppg34dvsRe6lh6pup51Rj/HPiJcC9/X2HUe9TflpAejXuqFSdCBAleyQ1b4jownjXnYT7Ze9U7Rs7zUfA7CinwWfc15R7fr5x++ztqiv0q+lSrVnPuRyRGk8ek62WndnhdKjMJjdb3rn+sUCKF5qeSu8ymvEpTmyvs8WCkHxuB4chpbpyB8/rH20IEqXEFLmpe+xz7u41KAT6hIBp9yxxOH4PgCXYTiHY0nLJIbXVw5KVyR0eaiPIpo9DwYle7BGUGJhng9zAgBwMLp/SwOh+/4ADEZiAMCRrByGGEwHFoJTBnutWAsGgwK8KQsENYFphMXmlJrrlwa0a8HY6YIGMVTQtYFSZ36N/AchAGCB+OJM3Gl4megF/cH4efG8hCRwzUwDin+cd1YX32m6LXldOFG4j2gyYTiz5TymA3tCHYYE+8EFESGxMFEsdZ3GDdR6GGUDnSzIWxPzGpGu+/fcWC6KN8wKp7JfqLw614YshRoQDrMj/XQ9XJsiQ6iEq81BLirtIHeAw2yDow5MdKDI5Ho4STEDpHCCMEIgBJD7HqPpwOwSQBVjo6Tk1P76Q9/tNevX9vbtz/a1c0z/7xQ2bLcm0OZIgjwCDahgyjMABjfnPNc5sDHl40k8qTrPgcmVarrr+jWp7sHV8xmX+/t9v1Hu//4xQbb0ku2FV317yls10rZQWKIjWZhF5c31uh17OaH1/bqpx+sq54b84Ur3uvlyh5/v7Xlly9W33218uN7KxaPNuo0bLl6stlyZj0xcimTis7spLOgDBgxSVfITk7t6vqZnb96Ze3LS1vr3umTLX79YMt3n60z6Lti56U0FO0nR1tZWT1feKm/02KXHC8SFoo8dIVY5djSmbjsnNqqU/jncua05FQ+H7nyvJ7MbH5/b+NO3+pya7Ptxlo35zZ88cLLkjgN//TGOipvcT+x1bsP3s9qO5lYW838PIOrY53TsXVvLm1zdmrl6cg6L19Y79mVbdttO9kNbXJ7a9Pf31n94ZPZh8+2vX+wbaF+Ug2rF6rO0TUpbw+zR48I1RkrV4nHtApFLyvzTSUdV+6Y8tVrta3Z7tjnXTIQOz1nw6eMAqJzF5Bbs3m1sLWMSCoTohKEna6NWl1ZXKy92VrPmnbS7NhQvEaZTbtNalpcb20gY1+3ZSsvN9KywejcumfX1rh5Zq2LKzv5l588I00lPxRZspw82fr+yTrLjS0fHm3x/me7u/3sTs5U5WTrxhxRq3yT3i9CZTs2lRu5qnbTHuutzVWyctCz+2prKxmtNrWVyqCTA6qovRyQzme1SQZpzRe+pfOEkriqlnsDqK7RWdB1GBxluMcxjYEeRTHySJQJ1nXPbwNvB3BGfi9wABBHudVPQBX36LnR4AxQ4KwjI+NP33P7NiMZvovsRBljTFFx9WcXib+CD+Cbug9ABfDXs4+BbYz4BwNE+RGxBu+Az0WwHZUj9lKfoQwgg+DzyBBd6+ckGy8jkNfYwDVgC97Dc0UHXkooKAeAYT0TAwTyIuIojBTILY0Fpwc0FNdW16M8s6YY3KE1fkILVZmyWX1N2kkBk0OBtdMzhQP0N46Zb5SYXMosYrCIBWT4ZY+YK5khfl7mh3JcyHfOjytvch7nIAfvBZdLYHJOnqb3HmgBfSv7lXWQbD5WKlkf1t5LEAV8FBUglx8hmlHji8qwg/te6iGl6zBiiAfoOldSGgnz6tp4L/I+ZszFABZwDziZc8F55ll7nBd6+ICDNB4U54hbmTvGAhxHKPEoLnqHHHvKwKckx9PTo881BYaVVpaptKkrVK50JsMT/2SYhr7Y3z295ZJA6BfsAzwInqjn8V1cR/0Oz+NzMLLupaoAilzkhbwT+tDfjBtjhT7z4KEcuc33OJ/83Y7NDuPTmsDX5HRUjxK9A54UjRf6TIqtK325Dyj6DEYYZT9obTHY4YCBftBLtKasQTRq+nnJDm/R1HHAl8YjHp/WQ/pHx8svS+/57//9/7TLixt3Gl1dXTmv0389EwVdvWAwKijL6cuXL/ZJ5XDv7vxdnW7hZaDVxzOOD3mRnL6JD4sXyfGkYA03KhQtxyDoVZxH5qqfs1xWDznG+dVzo+KMkQKszn63c9k/zlGUuz5eBe9kwzW6rjtKstFLpRLl4Em0kerq6zz4eBT9mhV/jBt6Jo4/p+nFyrOeVouFLeXQn0ytnkxtez+1tco9t1o2OD+35nhgm1bh5dyUvZ70io015MCfTW31OLHq/t7KyaM1lVG+WdtqPrOnap5KK5dLzy5RhQKNzXmAZNpsYf12yzp1YZ2dHE3JyZOuEd5tOmYzRdCqh6dnqKfo13ava7vCa2dby2TkUI9WOUA2niFlKhMurKyyfio5lnv8FK2cZafMr2qWSyzmYIdcwQNdfFmU1m10bNQ9sc26sE2ra42LC9Xxs87Zqdnbt45tu72+47tSmfyzldWK2pVuupw7jt/MV7Ytq9SrYNizztmJ6yR3deJt4+HYjTz6R7CJ415lMKmcjXSA5cIa6421q42tp1ObPz6lQFEFboz61r+88JLWcsZLv9F/YVf9E+6ePT7Y/O7eiumTbSf33pdrM3mwhjKIHIPT20kO2Zb3G1UFC42h1nukp/QH1jwZmXV6Kog9hgAAIABJREFU7tRURpYCwLzcjvSzRtONWe7gFE2qLHnmX5KfTqe7ZGhzPUwOsrw3+7LqKhfkNdF3HpQHZvO+t+JlmfYl58QP9PleruaMpGRUUiBbsi84dtkk2SB0jozelFt3jFaNnTtGP9x9db1A9C28oYA39PNj/u3vkL4SMvhUQYfra/G0bBAEv2EgxZiI8yDaBpiLxgwejHIGueRy03lWWpdj7JYwUcJU35MvCe+GsoXBALfnR0XtwQH6O9mJEq9MOFyO+kMPTngqOEXjAf8hU8FuyD34GIZX9lpyyZ1CuRUG+Bj+ikxTD7hjeR7tb+CYaBvT94yj10sOTD5j3shnDOOMT/OJgT+SsRormARcCJ6WLIMeIn7TMxTYe3Iy/MZQzj7pp+MgsVKCrELmE7JMZ0i/Y8tCNuD8OjaaR1sMOkHEztH+47K7193PFzkUcYquYY8JkMCm488qk21KGJ4zh+4KJoFuwBToPOph3M39XqLueLxH2C85AzjOcOAhmzkn6HnQDVhN92MfTvLt0Ec4nltk+MFumhyk7AHv5TP6jGKLBAtzPqC/SB/oHOiz8fzu+UvGXKlkc3KGxe/Y+8h7cHpxHlgL179yMABnIeJfMH2kH6dR8fpcylQ0p+ANYTeNSaVLJfvQK9DdeT52Uc40799jz6yPs29x36M+EvU2ydLovIFvcoZwROpv1oefOJQYB2fwwO9SwBnOXngDvJzgX40BPgAdsbfQETSOHg3uQ4/HhqJ3E5xAEALjgkdBh6rM5fPKPZN9DOvaE0m8YkhDGeGDfcUo2aRkX1bwqvNDx11bD872tc7YivMTddnDu5tJ1ufAU8l86FyOJDm/oo4Db94/q910HVs2M/fySwapQpFnfjetDk4lx93e6z1nOeWoANmD93ScM7h8fJut1e0k+/w8FclfJJyhNfNA0VXyrSB/k/2htuJ0fLUvgMkCxAOKg+SYGfE3NQRRdhmEnqENxYgUFUcIFyUSoYtCdWzoZ9HjoYc4EEAsTBScECwHHIUbpVlzg2HzDhRglB9K7cHM9hp3/qVo5BIDvql4Bg9GQAfl+xr5WZHOhIhQceUwgxsOnu5zz2E2DOp1KNjfbKKRip8GFIFHAg+pMVwUPjAFB2WKKM4eWl9fZZbkSDwBy2Y+JIA0vmPdOdhRqHFo+AkT0L3HzBABwLojLPV3WvNDmiuMFeMfURHxmdAIdACTiGsT10OGIwzP0YHFeMgo07j2AH1fHz5FhytdXM90BiUlJq+fzrSiO1kjhAv7rTE6DVSJMaX9SsYvZWop0+n1mx/shx/0/ye7fvY8lU3wcnNpfXrt0T8Y1mA+zJn3IiChYR9X9nL7uXXDRMtTOAE3igbUOmueUsRU91zZM5Ovdza9e7BGtTRFqdVNb1Huzht5/vuqQ95s2WJeWWvYs6u3r+zFD288etDL2i1Ldzwt76f2pGa8n7/Y6sM7a8wfbNCs3dEwm0+8+bHo0AVyLlXpjofcW607OrPR+Mzap6e2HQ6tGPW8hEn18avNfvvoTgbRgNxIMgI2FH0uJ5siL6XMLRb7En5SahT96Wc/M/px/9xmzVSS46Q/8Pmtu4qWLKxVbW3y5ZPtyq03gm6qAfH1uRXnY+ufntrpydh2L2/c0FDfPlj98YuV7z/Y/PNnK8qV935qdvq2VhnA6wt3ONVX515yr3V9bo3BwIrFzqrlwjaTiRWfbm398282e/fOozubHZUm6Xg5U0VHTuZPbgjwSBI1oN7urLNV9tJOpifvd6V+UCqmtFXx7KJtt3UqA+B157NTz892jnKyVsdm5dwdScoE8xI8Vli/aHnpwkJZY9a0UaNtQxnR9Fw5glRWRQ2pFVeqqA2Pfm5bf3hmvcsX1nx2Y62bZ1ZfnLtirLm44J8vrH5aWG9j3lR7+u9/sY8ffrP5VGV9BMQs9SVTQ2ZlV8koIoG3Uam9yspmw1TcZKLa9c2WPcgQlB1PlZsAzDPqeh05j9q2LJMxPwKXeNY3dQp80NnW51LGde4OxqkUkRoVV85XVHajXOGsIxuRmfEawCHP1T1EH+n5OKQYD2OATyPsAda6J8p3fpfhOY4f5YLzr+swSgMIudcDR6plMkBmBQ2FDMMgSmNUbLj/wONTOVAcNm4wyWUpyLjCsAfgRP5r78howQEUjbcYbjEaMA7kO5G9ce2RlVGRYR3hrVEWAPSj0gANxD3mM2RcVMx4HngLgBblqt7DvsZ9is+NeMgx2i4ZMny9cuYTWS3MWffEIA5XaHNgDDWtwSe8FzxEXwj9TaSTK0jLZVLocykAxh1xg8vhnBGf1iSVMfAMV5yUJuU0AV/9k7wGe6rfIdgKmmKNoI/v4ZaI4XS96IdIVzIGwbMqpYvhgD2BptxYkksBRoUH3OPgf9/j5lsDEvwG/MM9rA9z1DNQ6sANvg65vAhOkPjOuMaaD5liMRAILCXHCWdYc57NJEMSZpXRrNXs7+lG97iDP2MV4ZvdLmHLyPOioSViQeYML2KP0A3YK/gCNKO/o/4QFWvNCVwT9zquI+OLeBTFjLnoeuYNP3OaVx+UXPJPf69WKUhBJYCcVtaHwCb4eKQTfYZRTc/hLLIG5Tpn+qOQhbKEjBc+wdmL/CMa7PRMHITIMHcalSlCXduknoQno1N78+aNY8pXL9/azc2NqdetdKHYX9DHWqdMI2U5/fbbb/b+/Xu7vb11fqFsp5Px0H788Ud3XB3zc+a+35et6FZBE8NUXlb9HqXhhJKSzA35J8oiMEwyF51Oe67xskYYB3AC63P0nPh85y/ZUO5GiFCRA/pEP3C531UEKz1khT9SiL6XE86OJ/YdvQSnis+/2nifJ+eHyk6Zzqz6em/V/ZMVy8o26jF1OrKmok87TWsOB9aWg4S+N3Vtk6+pv6cp4+zh3mxduuNpsZjZdDXzwCk5nrx3Tu454LQiOl2sbNBpW3fXsJ41kuNJATtOl8ItqZxKXVWetd5rJ0OrOwfaLSs6DS/HqZCiTrPjhjDNfa0SgtuNdbJh2tfE/VcpyhWdp6P7c3AN2Y+pHFzSk6qismbdsG67b5ttYUV/ZJ3rG9udjq0Yj8yev/Q9aMtB00yG9mq+dN1BGHf98GBb9dlUANJWJZc3tuu13ZG3UxDSZmNn47Gdjs/3DmLHmbvaaXowPEljlUN9tbTmurJWqYyqqa0mU5df3oP1ZGCD60sbKmO/00trpp5W28rXSfB48TSx1f2d1Y8P7iSU46lRLtxRt9umqhCp5GBhOwWUqsye9kPOnE7P1rITyCE7GlpTzk9laNW57JmcTnJy5AoDju9luN0csia1vomvp2xhxzYyWgn1ZoeN4x5l2WzkRG1Ytcul1nKvIj+rOeDY7TdyhuUgNOfX+Tr1gdC6DdTbKp819cpyXkVLgbq21bxMtLkp7bFceC8y0ly8j/Cm/CYbIeIXl83t1t6h5ecztm6QnMp6CmccXgkuiPg5ykVoEqMtchgjNTJDeOMYu+7tI25wOzSeB6tB+8mOlQyw2CWQk3v8thOPPZTrowde4imyHRzQivOrUE6LZyBLwLRxHHqv+DfYDBuMxuaGdOleYXxR5vga1Am3RDsNI2INkaHMMY6R/t3IV/ZH/Bp9Zm+rySWtomGcUnvI62jf8/nm/tjwXvYYmpTjKtIE4wB7qNQe2BY6xxCOrIkyFVmGbPuWFtI6xf0gqOR7GE5jVsUZsA3BE/wNJuVe9hA9yeVUzkaF3tETGYfOWDwbrEWSYYcSndAS9zEHsAxyE/nMmrEfYNKIUbgWXKXv0Ct0LuO9kYbAfch0zqTjrlyC+DhQB9sotIw9Tp9D69zPnCKuB2PyGfNHP9BcoqMs6pXxHB6fz4SZk/51vDasR+Qv8Qw7jTUV0BEcb61ke9C/+XLpvBz61GfY0PUcdMq4z3Fe+hydItIt5xoaR6fizBLsJnrFLgKNHjue4IXwU3hH1D2/Nz6wZLS9YH/gHIDveDc8gHWO6w7/Iuhg7xgJVcDiGWJPol1FjienD9nTss1e9nnZFT1ZZKsqTMpUxxmjwAjZ2bKPwHHX1rOWnc/KYpriVr6hD86m709OBGFOEgfOu3LAg7Kbuf/47DoWaDe93K6Czfc6pVpuCAcL1eUEIQUvce6OqwAxV+cd2T4tDOlYLydXuLzKAeu+nxkDtiwlX8BvoYdifHLppfbYmMik9UIUW645JlAZksnQIcpG94lIZHSCMGGW0UCHAnB8KOMYjoUti+wgJEcaxoWJhiE9H6YjYpVSpedFQyPj4bkcEAQwxngMTxwSGJz36FFNxNxPJxHIIaVe3xHJICHszrZtKjfHWkLwMG8UVBxPkVmgdO+FZW6uGfeFtUkHMQEHxh0FtBsU1wmsO5F6eYVseFeUioyOuaY1h4H1RcB7VFDOmEBQQMCaF8wahhyZvq8Faxd6GkTmLeMH79orsERw52gQmC2MCCHiNJuZBLTCs2DwMszhICX6GIGYaODb5uHxkGv8k8nEG7diqIqOp9TI/VBmBkCDsQC6V3YKB1OlgzS209NT7+307PlL7+/0hz/80TOe5JBqtbtujHNB0EjRmfqHgGaPWIfjgx/pgyZyvlbZyehN63ieypStU9bTYja3jZS++dLK6dzLh0xn916KrtFNCooitKQgNRTppVIgTytrj/p2/vzGzp5fW2+Yas7K6aPoRdHn/OsX29ze2/L972aPd9bdrGx6/8WeHu9cUXbelFPy5RjS/dBjs9W14cmpl6qouh1rjAfuILL7iS3ef7L7p6/uRNG+OHPcqdmyxwB7M97mKjkOFMXoDX+lvMmhImVUzLM/srLTsO7J0EZSOOX4UCkS1Xdf7+zjr79YOV165NL45Uvb3ZxZOerZ6OLcrs4vbHd5bsuvd7b7fGedu4lV797b46+/2WY5t6FKarS6NpeSf3Fqwx/eWvPZtRWXF9a4PLOWoo93LTcMqrxK++7etv/5waZ//8Wm97eu9Cqiq6qTk2eZhZCn3ypaVmU51hsvnaN90QbLYVPuzKpt4X2X5kUyFDgPqmsva6eoB85p3enaYr30khmFymDIQbXeeAStxi/DSkcGDVMDaynHTQVxp2bKzcLXqFZmkUr5NdvWH11a++qZdV6/tu6rF7bsKZq1Z+1eyiJaez+DmXXWOy/xWP/8i338/Veb3H+2ol5bs0jnQ/PdKApKDbJbTavWpS3KlVWthi0bMjisbbbZ2GNTDSBrK61h24YiVHe2UY89RS+rBGNxKCsJ4OL8O/AnWiUjJs4sskulCjQejGKShbofuaLr9RzRLHwdXhv5fuRxAHbAODIQAzLOFl1HtE40vkY+cJA9QL5vf8rpDUCNMp4xMH49E8dO5P2+1zniRfdjdNOcKfV3LFPhvfop4yEKK+OOQF7PjIBT744RgPpda693UIpJfyNbjqOYkH/IHY/oPcrE4m/4KsqcPqc0G0rh9+RudFJhxARPID/YU4AYaxCxCXTEvsR1+57RIb6D9yi6m7lqrxLvTCAUZR6MBBgn6tTlRDYMMw+wGYCc/gy6Fmch8sING7k0AXQBHtTc0vlK+CTJm8Sjo3PJCkVLpQgxlxsygubSGQRpgDeiogWG+GcYA/qOSt/3FNxVOf/G8BKxiY+pOPSnOFYs9X23l/oAoSijzEXjN3v1vROq68AnzEXviUYJDCRRSeN3GR5wzILB4Stu+Fkrq+TJn+eZsmXqZZTwkvq69Jyfgwfo35fwr+R9mt8xrkJxjEosvDOeGeiffThWInkuPEZrwNnR7+JJrAcYL44HDKTnINN4B05naIFr4Nf6XBUP9E9rqPlqXZ3XtwrXb7R+zJGzAU7Ve+I+g8MiX5ERGnp2uZajrzlvejdGDjK8YmAeBhzehTEPvu1nu0x9XjYb8fDKXr9662X2Li+v7e2bn+zi4sL/6xrKn8Drq3LhjqYPHz644+leWTdlMhYry6k/6HqvKDmuyLZi/s4/hL2yA1w/leHhGU+dhFt3WYGGr7NGnBeVnUOmxkw06IJzAB3hONb89Sx4UtS1Iv6WAwJ64XN0LH+HMt2VNUJwYO756d+pnHDutRPlZcQRHZVsm8/dYWkyciiA6+Otre8frSg3HujUHvRsI2dYv2Pd8cjLypHRX6/UY/XWy0J3ZECYPNpSfTCnE3t6fPAmAsooUbaTypcp+MvdZLlsFY4nBQf1VQ5Z51YZTsKG6iFUNDwCVhlEynYaZKOWsJWXXDtRs3ChJVXfkKNKjoatlcuZLZYza6r/dW4Or8/phyAE6HvfTOsrFpFwQHJE8b/dLmxd1tbYNU3tYhunZzZ688bs8txaZ2NrXzzzzB932HhPwtodTnI+VWVpi08f3Ymi9xZ1YaV0WVUlOEmOp+7wxHpywqgknmgiR+Pqdzk0RVPOx2RjX6+sUVbyztr6cWpLlaRZbdwhWHgW1akNLy9sODxxnrApN7ZczVLFBzl1p3N3PK3vbm315bNVjw/W2m1tu1a/1HLfB0tRxspf2ko3bDWtpQjubtdLRAu/NgejhP27Pce0zvvk/MyOAK25yx7JzGWST0n2UL61tw+m0D6ryoEqNihIxMe5XCUMXzS9PLUce/Ap6fzgDOc72dHjZ8KSE93nnh1Plnt8ueEXXT2XUXS5vN55eb3H1dweVnN3jkrPkKFLvMnfHxrEw0ORiYNux+TQAgPG8YhGte8Y6sF2yB4M3vBSrsNQi70A2RLlN5gJxxPjibp1kje5f1eWgTHIIDnBEw/CNoLswn4kW5AwhP4lPhRtcbLJfNsEPsq2iAG5HzsPNKGf4j8xi/Mbm1zu54XsZFzwT3qK7P/Oxm3kUpTvYFjWM+k332aM8R7uA99gJ2Nse7zYSRHyUbazlo5ntsnYHm0duhYsqPWN43GZkwNlXCdbHwKKGVNcVyoWsf9gCP0NzoeXIWPiXiALoWuC4kRHTtPZsKzngm3AALqWMel7jPpkmfm5yfITTMDYWS8CE1kfMFik5wP/yLI6G7eTvO7sSwHyftYXvAJuPX4364JOE9dwb1/ItryoV3BG4AvQAjoHWCE6heL8NW5di71X+CFWLQAzRScE64PuH9cH3OVOh2xL5TpwAXgEXQ1a0E+9h3v5nrUC28Ojoj3Ur1WGSTthIK3LMJdNFa4Xr1bWL/JX10c+w+fMhXPA33pedFrFz9k7zZ0MRGjX351xMHTG/CIeZf+4n7/BV7o36oPsB5iRcxrtJ/B09os5HuwxyZYNfekZrAmYkrOre2gnFPcF3Ip+AF9Tqwc/m41DHzjxH+kCjlu9DJ72LGeBu9eote+hq70k48nndpTxFPUC1kj2NmglZdtn+bBNuoICf+J6Rh3Y16qlqnTrVMGpmfrWO03pv7BfxrXsPXgYeyvv9rHlACzfH2VL6+z2UhuZvf6hQC1K5qsClIX+jfldfp8cT3pQZJZsnBYcx1PcLDbbhVwozaZJQyS6z2sc5vRCGENcGIQABMZPGIeuFbHwOQwuHnJ9h7AEMOkz3SuC85TbUr10vnU8wWwBI3HTOaB+kHM03rFQ5X7S6JwR5YwnRcGwkfE9RL+I4DRW5odBQe/FUEYkpwxHMF7WBYDlm51T36PQgzgZAyCB+wFPWh91avG+MDnKVYoW6yjGNuplBTEA0gh+MHqwDzBm1pD1jcKZ97uhWb1a8h7rWdAiey7Hk57Jd1yvNaN2PQJR3yEIACsqI/PN4Qn9opx+60OpJY0Hocc81EcoCmutOY42aEJj3NNuIxnSMMzIMI3DCYYahaz2RlE7rI+MA7qfjCeVkZOR4F/+5U92eX3jn3e66omWsgxUSi0KDARXXP/ImKATwIP2HoFAo255w9kHfbZ3PKk0wmLlzXf1X8rL43LiEZqufKkswLb2ZsrlbOplltaLypvvjhUteHlm/dHQBicjLxchBcijNKdza80Xtvj4wapPH8yeHuzhw682+frZhs2cTZIdohH0aB/EeE/HF9Ydn9lW0XcDZVo1rHh8sur23u7uPxz2340GKeVVwmG33dp5TxljKXLInbQCrb2+NVUiRkbvk5G1r06tMxpYvUpRYlLGe42W7R7n9v7vf7XNsrL+ydj6r5/b5vrUisuxja+v7WQ4tHW/a/X9xNq3E+veTmz12+92/5+/2HYx92jBamvmhe4uxtZ7oUyga2s/f+al9xQFq1Ivi9XCIzALZU395wdb/Pyrzb9+tapa2elJ31Zy4u0KL9/htCcBpxRczdOfrkgFuVBU0k6OGLPl1vyn9XJEWHa0qXSql7DIUTZLRTsW22TUKMy6injcbK29NXc8jRQ1sSs84lSFTPR76puskh1mbWWDdVu21t/trvXGF9a6fmbtH3+w/ps3tlGPGNGOhGJbnYq3Vqn852pls4eJXXyd2ddP72zy+YOt1Ly5SjXnpUjLiFB6vwjzPgpegrHTtlmxs8dyY/Ptxia9plXuoGpa3UyG7mpbmRRmp4XGock8AJnzKv5SbQ6lQOHl8L/E+xIvJ/oHOedO4Sx/AHcAK2QgZxRlMcq1CNIpdSQnieZOqS/dFx1LUQZEWXn8e7yOaEv4HryOa0hrp7wCfBjg3esfgAdzRt7omfBKeGI0xCJzAHpR6RV+0DvlgGfdwAuRf+oZlJaIABcZ6XuYS6VGnIMsZFzIIKKpAKxRudJnkZfr3SiL7CU8Psp/1v97+xOVXb2LQA1dizLOfVwb3xVxG3QZ5b4MJxhzyXiKjqeIrcB1AElXDJqpV0QcA/jQv1dD9FxahfMRxyQZAI1GpWFP+9lAmd6dI79UgitH4ZaV+j8mBcmVms3BUaWeNXFsvD8qcawFdM1z455Ep5DeEbGeyuhyLpHRPCu+m2vi2jtdh1JC8Je9kU+YMf/75kxmw6y+Ag/yPQpedExA62Awxgl+j0pZ3CtXzlRKdTH1dUyZjQcsIyfTZq2oheRcSf/TmHW9lKxmM2GmuEb8HfEO/CLSCM/R9aw55xBa5HxCL5w3aIn5xP11+RB6LUU8r+tx5MSzG/EpPM55hAJMejLkdvynjBlyJoKJZlP1HkzBObzHMV1+D8aj+Hz9vv++l/gTvE2/g3H0TBRz+BXPjoYs+GPEyOgXvi+WshHVT0SOgx/e/uRZSi9evLKXL944j9V/BQHofZIvONjleFKW0y+//OKOJxnr9U/XyfGkjCdlPsnxRFlSaJU5UbVB2U7KFvGz7P2ein2pPY1X74wy2A1sOduNs6B3wO+1hjGwQH/jpNIa61kxsAEaifJX4AHahF6hHT/Lymx3o2COjJe9IBseRBsxSOebSHQcX/XOFsIm5dKxzXo6t+WXWyvvJmaq3S/DQqtpG9kABgPrn4+9pPF6pxLKfe/JNH94sOpxYurns1vOrXyS0+ne5tMnD4xZbdeOoxdV6YZ89CsZB/qbrZfa61pzn/Ekx4X+yfGkWsPC4p4BY6nEsOs+Crpqt6x/fm5Fo2PKfG92B/sAm+Vy7s4vlZfzddispcj4uxTGq6oG7VbTVnUy/CoAjzOQ2yb738KTm0qoVL1hd1acnnuP0+b1pbXOx9bsn7qTQk6NRruZnCRiqip/WK1t8v43267luEqBC6vN2opB3wZnY3foKEvLs7e6HfNG3epBtE4RuAqMUzlw0VBHOoPOsKKan+a2eny0lXrDzUprq7+rxjIeWWc8tsHoxJ1wes5s+ZQc+3LwPD15llMprPr5k21mKWNKGU+NnXTTXOp2Z7Zc17Zcb3yPm4o6VgCnHFLKopXjSdUO2i2nHV+3nGElnUXBIOqzJTrelYeevgqeSwbqFImu311HVmCoHJwKdJMhVPqbsp6UeaY2UBmrKvDuoPsnnp/4fNNxM5gI55Q+r1bJCOl8OEc5e3Be5okKbFK0tRyj98tZcpDmkkWiwaXKEeXs9qh7wzsUVCbHE8Z2MnQcK6nsUc544uwiFzA8ovvDcyPuA5/Cb/d6cAjijKWoIxYERxAoCg/R58jbdMoOmQ7HvNv3YlPueWHClslorvEm3JOcUpwddAXmJR53jCuRsf783JOJACvwJcZwL1qe11CfYbDXZ/5sykLlNdFYoo0Fnoec1vfIprSuh4zoqDtgx0nBLilTbk+HmXe7YTX30AQr6D0Ykt02uUu2Cn0OHbLHTp/r1B+FcTN28Mq6ymWlcNS3284Dtd57Z2cOGkTusY/7s5HxD89kDZBB0AP4LDqQ5AzmPq4HA0SnwLFs0rXOwzM+kQFdnx0HYjCWvSM142qtVaQd5sK5Y0x6HvgELMJeMAZok3tcfuRsKt0PPuH7qIft7XT5emhfz8SeDK2CCbEpxuAr9gpcrJ/0JiOwDtrhGugFvBixNXvMnh2fQWiK9QL7QV9gCObPs5k75wWszBryHM73arF0Gy/ndjBKPZVkW1e2rNt6MtZlfrwDnhftFXtMlm2U8K39IQm8hj0gsST2WNN3OPZYK84dtPaNgzjbu9lfMAr+Ao0RPoAugAOWTED9zWdRR/NzkLPYo461PyOhZyw6O/xCc4vnDF1Va4h9Gf4qO6/r0grZzg4gz7hsJ5u5O3QUzEx/5ULtI3rflNrzcs052Ew4sthXSUvBJOwlek2rkW3fma86TxXeylhXOADaQY7F/W+o/YTK1eZyyC6f9H75oaywMpe91foJayODvaqUR3YmRxe9dJ2PKnCJzKvseJJzS+91bN5ItgudO1VkivS3lw9kPPEBBBEFNhuIUIUB6IFKFRXwgsh4Dso8RMGEYnSCviN6LgqEYwbOoeBQHgtaBBoHgHe64KmqvQHn2EgEkGBeUWAwf8qORcYCo/KDrfJdWfDJiJfmeSg9wnM8+idvsqfYZcaKsIdRM0aYvSIDYbyRsaC4epp/jjiPjP+YkcD4tP6AS2fs6lGghrQYQXKJBycs1frPEZ+sDfsYGW88MDDUBJxSmjkAiMOEMZLI9ChYotEgPetQKigaUNhjPVNzgilFxo8A9MOSnVocbNZb3zFOXRMBZKIYPeT3AAAgAElEQVT7dMg4zNHxpM9S34fEkBw45ga7SblVkFuuaZkZPe/Ts51upMQWh9qmcjyJESr6dDAY2c2zF/anP/3pG8dTfzA6KPBFqnfKvGD6gD9oPNII73bHZ47IcsZD7fesbPi85ahQxlOZyidVcjxJaVFTeCnVu8oVZ++0o8gkOTvkTFRt+8XSlrOlOxbkcGoN+9YZ9Gw0HvuercvSZtuVNyBWH6TZ+482/fUXW99+tKf3v9js9qv3QvKIsVxnFIaveYp3XJ6dW6/bt8H43FrjE9v0Ox5huL59sM39o22WD+l8+C4SfZl/2s7OBydeJm+XDZpyOnVPTqw5Gnh5iq0MKq9urHMytNXjk69BX709pDh+vLUHjVflvuQQfHljm5uxNW4u7PTqygadgS03K+vKMXU/s8b7Lzb/+RebfHhv2+XCo9kqZRxKiJ2dWOvmxnZX59Z+9sxOXj13JVc0IufHZrmw7adbK//6i83/U42Ln6zdKOx0OLByW1tZtKzRGUqk2Fop2PO5KVq2GKYoCzlaRKdemX9ntlK/o7qwQiWD5GzyflNN/+nGGDloqsqeFPXYbXrGkxRGGQpU/lAZT91mwx1PMmQIAKmEodeOVQZVLkHRqDa2bTXc8STDRff0whrXL6z141vr/fDa6n4yJCkLST/VMLGSoWa+sIe7e7u6L23xeG9PH9/b/btfbf704OvWUm1sNcRWz4Dtet9YWjVnp9vaJlK4Gi177Be2lPFGDmBFFoq/NZTCLgWvYTM5RkOPjb1AzUr7YpUiSiMPAPgmx3kCIfvznB0G4iVS9oi0irImOqLgdzz/AHJSTw89R/QlWpcRTecUoyCKRuT1x78ju6NMjddIsYanRwUCmYaCDY+O0UNu3MygC9yg8bmDgIi+UNc+GUVS6ZJoZEiyMUVuRaO8PsfxhaKksWMggIejaEcFAn7HnLiG92oPUHqdD6qPwpEjD6MmBgo9I4Jg1h/A7Dw0lFaIuOSbNc/0pOchC6MyxhphzGbvonISFVEUqEiDXEv/QMcOKuXkZQAOWcR6h/PXLENjqSpfq83BEcH+faNItw+OKeQ749AY5XgCX+lzFCh9p9+FX5gL0fAyJuwxWSGjfnLwHTueVqvSz52X7cr1450m8z5gFAGDcbbAKHqHzqeuBzewltCz8EdUSDnHemZ0CsA3jhVJ4UOcZshkFF+Ci45xG7IcnqDro+GAd0Ez8CPOlX7qHnBeVC45M3taUpZAtdwbi6Q4sX7qZ2S7jmOUg0HiUJ4l9Z84NLdFGYw6BOPgvex1VNg1FhQ+FEfu07yPjRGOu3NPLXgN687zmTvGLL2PNQQPRp4LVmSt9FwfU50c28JjZ+dj/6nv5EgQ7Uyf0k8cHswLg594DOsBDwIb++cKwMkZZpGeNH4Zk1D2NVbGFud4/HxoAxpyHrTHl2s7O7uwVy/feN9QBTNdXz33YKaEN1M2upfAyg6myeSrZzv9+uuv7nzS53qmrtczLs5Tbyg5n/STcwROQ/4kp5Malvfd0JrmkPrPsDdaQ/Yf/UbKMPhc8g+nE+cPOcO5hH9pHdzxdHq6x/6cM/hX5PfwLvaI9VYQjozbabyeYJSM+yoNrP6v6imUz1o0nOz1n40ys6vUR3S1tLWqBtxPrbp/dCdUSyWqVTJKmdujgfXOTmyj2vvthmeCKxNJOG725auVDw/W1nMWM5vc3dp8rj4tK8dqq3rjzidll7hOmSPhRztLjif1eKoL62seUmvo8bTe2KDdTRGs660H4nn502bDOr2Bnb557YFYjd7ArN313z2gZjm3p8mDldOZGyI0t2K9spaw0Grh/ZIKOSuUIZ/LGeoXjTU5MXLmgRxKu4b3Qlgps0q6zavnVl+cWuv81AbjC6ukT8h50256iWSViFGZOZXGm93e5WCQhgdVyWCibKHx+bm1+l1bTRaOE4UXu30ZQStbCR+vKu/3qvPT67at32lbU3xlsbDycWKLhwfPuK+mKxtcXtjg+Y11L1XSWw6toa+VG+QsZezImbNUYNTDo5WfPlj55ZMVy6WX0/Mgp93a2lr7VtMDh1cbZSJtrTlQRmnTtioj2GwrtdIavb47okQTZCw4/WUHlGgL49UgV6dw2rbk9JBzl+xDnS8Pt8vBYAmgKGussp2wuQc9N60R+o8ooIuzIscq8kDPQXZRKUNlzQnu1d66rHV9MBlE724f3PE0XZc2Xa9svi5TBpMclWY2Xcz3mBCeFXmHKlPo7GyUOeM9dpNDzWVAilTZ42TkH9gBTBn5L7IjygCwRbQ97O0xuewv9yFnDrg4ZfRE+a+/kR+dTpKPBP8wN3Aojie9O+GMQ09uOZ7IeNLzI04H0xAIxX5F+ap3iZczFgIuNBd9jtF3z2vz/sIfwazInaibgKFEn06PweEWeWk3R8DDD8G0rB/Xws/1E1uK4+vseALTMF/26tC/8GBzizoPQTMRS4FTXEewhNnBfeAFrbXOt/6OGCPilohL4vofy+ADnjroGIxB+ij/WCPwkM4wGRmcDfZS43XcYIXLbf2uscVAJfRHZCN/I6+QtZwTdLuIpaKeEfcAXBbPDGsQzwLOofhM5glWB9/qb9aF38nAZowRfxO4jm7IuYNe6cnK2vl+h17IEfOhg2oN0M9xckTMzLOjbse5jM8GfzJ+zsgBR+c+P1lfRMeA3jjvCs6mr53TUSPpjD627ESIvIVzxdzQs/Q8gipxOGpscmCxb1E/imdI50DPobIItIaD9sC7kpMkriW8d89Pv2MfYFzoR1GP1v3wo+h40mfwe85L1Kf1Pe+M+8z50XfRwct+IVuc96giR3Aqq6WKX1cn2eXrZqmUnvO1bQoUUGZSolfF4qSqW36t/0hBMr6+Re2OGWRCPDfoZ0Uu1epz2SZZ7Oc0JwTounhGI437WZKDWcE26hOW9VzZ6jxAXH0ZcxYffCiN69DTUEE/0IcwB/S751q51J7rVjEJKPd5lGONfd3Lbb3zZHTxDz2eOKh6IcQFIUKcLJImhcIBwbGpbDwvRLjwPc/iELPYCFUYVFxYBAhj5Nq4eVzDgYj3QMj6LmauoDDFMTgjUfPHXA4OYRuVaT17z4R2CTzI8QQB6O9DpEBuaFinlD2Ydnw3m8Tc1Uz7GNjEvRDz+ebv0Eg7jSEdEBg3QpRxKeNJe8gBI7LJ1zw3oo3vh5FEIRONBLoWI4JnpOTDC3PUmFh3FN24voz1cKAOvUlYrwgkdT1zQhjuD0cAhOxdfD7XYcTQ3wAbmJ+iRBlLFIrse1qHNEYXSuoplJUBGfjq7SHtmzWGEboRrin/RkqpToprMqRpbRS5dn3z/BvHk0qijE5SnXFXMpqDPeNCKHMOOaNxvRCSWktnzrl8gs8313Mmy8/pvzZ3TMjB7Cmb+l+mxr5yOHjvH28znBiUlKu2sm+qtfdxepqnCFka3EqhVZQfkTTNTmG1mquut/b47oM7cuqvH23x8TdbPX51RVA8qN9JkZjeEDeXpNE8T69OXXHt9kc2uLq2zvmJN0Cv7lRn/dFs+uDRlzKgwo9Ups3L76nuubifGHqjbb3+0NrjE2uNR+7EUtTh+vzCOs/OPctJWV5yiOjf9nFuy3dfbPnhnT93qH356ZXtXl5adTL06MJuU06wlfVXG+t+ebTy77/Z7JdfUx14z6RR9lXDFqKb05F1nj+33cWZFRcXNnz5zEYXF57NIyPXZjoz+/Jo61/eW/n7J1uXKZNgNB56Js+62bNmd+z0U06evCTL6mliuxOp6VLQVHpPkYlrV9AVdVpbw/fPI431l+hW5VdkiM9NxWebrbX67WTYUA38wjwLUqVbpHT2qxSBqSgK9XxS+Q79VFSG8+SteTSv3tntD21wfmN2dW27N6+s8+altRTh6o3s197niXJyq8XMHh4erPVpYZvZxJZfPjltTG4/uUBv97vez6BWWcEqGXXcod9sudNJzicZSh57O1vIwblW5GXqYSf3W9ONpjtbqwdWNhzFqCk3LslJ0kqlKuAt8AXkjRvPsnMIIB2BL3wBvgKw1eeas0AdYBGABZD2NckKnT5LZWGSsfyg+KbAh+8B4QjkkxT4x39uaAqRrfAm5JdoI0aYRx6sp0kx1D0aK04FrieoAvkUf0ZsEBVVZA1z0jOQnwBF0YjWKuINsIXGhBMJEIxhQd8B2vUdkbYAWPaNceo+eDmZ37EHip6nvzE6R7mn+eFAYtXhvfwdsRTrrmswCADw4ePxJ/QHTmDs4KE979/kgADx5ex48ubx2SHIHmms0B177AqHHaKgOBNRDkp+kO2nsbP24IOBjJbZSaP9kiKtf/rMy5h0I7jPZZhCOb3BUMbCQ7NqIlydB6unR+7xBZ7jDGLAiMo2ZzHSu0dl5YjvSB+METrTeqPMQOfJYZ0yVNJ4wjiz4c1L6YQMYuia/QHbsl7xjDBejAlgNuiVscGboPe43hq36Ig5R2VMzxO+1BgPTrpDmYqyXHmPJxxPiW5TukQap5xQh2Ad5sI7dB2BThH7QF+cVecjoRwpaw2PPA6WYq11HXgemtTfYE32MDomIz0wD8c52RnOvRqP7lOghb6/vEpZPYlWklNPpfYUWPT4+OiyiiCDqIu4Ufqo1Eo8/6sqBRVorhgdooLG/FgL+AoyCx0n6lDsAw4bRWWm9S+8vJ5K7anH05/+9F/s/Ozqm2wnjR3Hk+5/fPziTqe//e1vnvHkzpzRyB1NesbV5Y3Lb2VMoSuiA0RaVi8h7+3UHWTnVMIH4h9R3kXs6vuT9SutDfKP86Q5E83M2UOGQ1v9nMUFL0duQkORl2Foiuu/SxyQLXPHSjLup2AolTuGjhg7OqTrFWo+rZ6jm9IdHrX3sJx7qT31Sy0UVCRdUPJoNLJGv+sl95S1oyydell61tPyLvcMWi29TPODHE/TiS1mU9spsKfYuVFfGTIyFqgSgNOwHEvCELVZa7PzMtOxx5N6RY36IzdEKPPIy5qqjPegZz1l3iiA6uzMWidntml1rBCuVcBNVdr8aWrb6ZPtFNQkJ0y5tIb6/CzmVs6fXAfAGeGZa+50ykZ6OWTgJ977q2MLJU2JRl6/tNbNpXWvrqw3HPsauw6ju9WLYLGwpXrNzmduL3HnSKdrDfWB6vSsNxp5IJhw7Ha5tmq39iAyvXKrs6ZMumXlvVOlf0m36AtbqSqAyiJOHqx6mHoA13qz855Lnctz6z+/scHVpTV7Q1O2bbkordtLTsnZ5NEWd/dWTJ+s+vzRqi8f3Um4VcTzdm31trRGxlleak8lWpWlJbu3+tgKQzbbXnJv1+15GezSy1BlYymhczLOhr5o3dzXyfFadjyplKVsMuJfChZzR5AqRqRC4il6OWeMqfQ2ssd5Sj6P/lnu1eT8lwhnGRZdj0hBUTs5QjN/I+MJG4KeMZ8tva/TZLWw5W6TAtjWpfNKlzm5zHfU2SPG3Co7SgY/lbXUDHOgiksiOeJy3yPONfIfWQ2u0froGngN/JbPwd5gNHgXTnvONGsFdlOgKBgdnoNhV+/u9bo+Tz6DD7kBU7JKPcJC30o5ng48Kclb1iaODR4Pr4JBRTyBrQVZQeUffS7sRRYUgWz6G/6vd+G8RCZGg7Dep7/3mWj0uM42lIO8TyNj/fiJjOS6yJdxTrkc6ST7Fu+WbEIncJmXSx0j6+Hr7J+y/H0VswEZXQBspR5PrBk6D3gO2mBfkcW8I+IY6CI+C2yOnoHhnLXz92THE+uC/Q9MSv9x8D1BYvpbZ0h2DXr+MIa9LS/TWJRxzImxg9f1Nw4A7EXxDDEuXUdFBBw0x3sa1wUdlDGBV5DTMSgLvMJ+gZWZezzjyHv2CtmtMWs88AHOHWdof673wSTJ5sc6HDuewBhRxut38Co8hefCF6AvbJO6B4zGOcbeyPkC46C7uL4rXt1IAY+6nyQBx6vi5d4v8VCFgPWOuFDfR4yLw1HvY90iX4v4FR6Cw4O14hp03Egf4CACesHWyIyoz0OPmhtrx15Bh9ATPFPfR1pgr1lPeIHu5xnxXEU9Dt4NzYAtI1867G3iI7F8p2I0pB851pMNrCN7W0pmcPtStUs2XtkSvBJa7W1GfI12G+u01Dbl24oikZba2bbsGc+Uc822tbjX8CTWnvVp6F2SnznwxNe43lnbGt6PfZkzlVThyNc9+wvYX+V3+R5lzJGZ+UGfdFxxKM+rZBVkkq/V5pA5zT762oyG5zsYBwcjTiI1pU0v58BEIhWoESGhAOh3PyC57h9MD+GBsCLTiQhimDvXQYi6TvdEZgZhagIi7rhRkYB5FgIFwkX4YwyE2HguTMbnmXt8sOnMPQoa3i+jSDo8h7ICHHi9S6X2XICqtmNwmHBwRLzUlNW6OHOuvz1kMNz9XuWyIhF4wLjTmJNHVGOEkaexpMwapT/QCMwPbgaVviZi4usU0RPBD+sZmWwUPpFRwHSYo/7GyEFEAswhjhvmorqa7D+MRM/ifQgBvosAEqEUBRd7y/Mjc9N30RmZmNWhFEekQ9YzRS0n8OLX5zIc6QytnfFEgzICCFCijAHRzYGpJgCQBHLHxqfn7niix5PKm5ydq55+arTcbaXyW5FZs7/QJevF+kYh7TXss4FVjFPPUtYJe1hsd57tJIGnut7OA6rk3ZfTRk4deUdUHgQG29jurFosbDWbu9IhcMR6yyEhnpLK+kitV+aSHFq1PXz4bNP3v9vu/qst3v9sy/vPXsO8k40OUqZd8OUyEb7mJw1rF+ob0Lf+5ZX1L898XSopj/cT2376amrAV0v4eq9UlY7bWa1a6ioLUqVUfK3nUNk4Kql3MrD+s2s7fXZjq8HINsOONQZdz3KSM22t0l33Uyvf31r94UO6/3RsJ398a+23z23ZUb+knXWbXWtuVtZ8nNn2t0+2+o9fbPXho9lq4ZGStbLjdi1b6pyejqx9c2PFxbk1rq+srRr3g4Gddts2n85sdf9gja8PVny4s+39xGr13+i1bHs2ss7w1LbdobX6Z1bUTVs9Tqx+erDF/Z0tbWsSXu1ia8VmZZt1qpcuZV28Rd9rf1WORKX0pN7L+SSFsJRiqJIijdoqq12JVdmQQadro1ZS1OV48j4uitjNNWT9fZaaWxeKCvZMq8KGg1M7ubix+uLS1i+eWfvVC2upQfnJSYp0VsRWt+XNEMv1yqbzmdW3pdfK397fWXX72aa3n7yfk2hO+9hURqauX8y95r/6XS22tc1dqW/aY3vrGU+LrfpgSdmvrVRj7HXpymw795rgbERDpmitP+y5gVG0Bs0CYpLBN0WsHAOXCH4BA3oGPASeitLH+dDPJLATj9Y9lIsDJGn/kCs4Y6LsBvTqJ86QvYzaG42TxMAoydiQ/YA37QsGRQCsvkN2Dkf9Pe+CJ8b1QEbAd6OsZq5R0WEfeBbginHpnhiZF2V2lFPI54gnAM1RfrE+4JSICfQMvoeHwhcZM1F3x4Cf9eNdkb7iOkXDAXtOuSPRBvgm7h+ynjlGhfaYDrz5aVZMpISn9QqlYbPxnvuYv96n9/c6qezI8b4xBgWt4HjiOuSu/j49Ge+VNCnKRMhqTE7HOaM5rV/ut6ZMzOwMkONJJZTADJToSvtxKE/AekcQr2cwd+jkeB3j58dzRKZHWopzTApicg7rX1Ti9xhodyh9xdg468dGo7ivUXZHIM85/Wd4LNIbz8OBCfaKfEGOgNhzVMoSe+P9nHadPV5Nzzs0qfV65Y3OnheAvaOegCHgeG1ZR7AIijxKMfdx3jEYxnfoO9EFfJEzBlZn/8E3bujLPZQw7MQMv8hLMAJcnJ06z1a2Uyp1mvo96Z/6eyqwSH2P7u7u9mM51icixoTn6X6Ne1kmozrjYn56p96joAfoJuK4iPnI2gNPI5/2PFQJzx6B2fTyej/9+C97x1O3M/D+ThgdNS7P5JpOXYd7erp1p9O//du/eck9vVdOJzmaXrx4Yc9uXjie098au+aRDK4J36X5JqMvjicFa/BPugeZTsitaLgVJsAAypphIIOfY8QCU/Nsl98jVQcATyc9knMNr4NeWNNosBBC9RSVImXkCoOC95UJddwDEjqF73R2Dc/YcIORyhUvFrZ5nLpjoxZGnjw431B2U6ffs40MuOOh9c/PPFO8syu81J4ycJRNs3y8t50yp1ZLW86n9nh/51krwmfLdWVL4ZocOa6MrG5ZOS6T06mxob9psi4oG0NOkUFv6IaFrTJLmx0v79wdjqw3GNpTq2XnL15a/+raNh1l4/SsPzzxwB05bmZfvti2XLlzrCgXtpvPPFBIpbbL2cyxsst+IX0ZQIQv1YuonbNMVWqv3Fixa9pqbdY4ObPBm5deaq99cWaVgtgoHygHxyo57zbzuW1XpRW91CupNej7mFuDkfXVq2ww9MAq6SjzauHZMcLbcpDZfGnN3MtptVo6vXbbTSsUOLCY2VpBXguVRqyt6rS9/1bj7MR6NzfWu75yx5O3W6rNegqcq2ubCGvf3Vlb+s6Xz7b6/MF7cpWNrmc8FXJQCnNrLaSP/3+EvVeTZFeypefnhFaZkbI0RHfzzrDZvOT/f6WR72N3OC2BBlAFlEoVWkfQlu/9nfCKrjtMM6AyI47Ywrf7cl023dm0VAk+d5o1bSe9RXi7VnomvzA5fFDBcZwn+J1/t5T+mbKB6UckXcZLgsqGoDLwOYNNRiHnu+r7qm1QIW7KB+Xm4JwN+r7Cf7mXMjoYEZfTSRXRrEA+/VC63/e9qNnd44P3d1LwmkrtqbyeaN7xRS8FTvITDYoeJLRaui5Sye2YIZLrkUTMnvjcMeMX3TvyUM4m8jBih1P70bGKzfG58HB4asRzyE49M707N2HPvBCcpXuc76iMbcY76d3JVpMwh9bz6PTG9gMeAWNE2cr4I2bjXdGW5mvv1VqSroF+o7/doZEDoKIcrnh2xoNaB93L/KOdg88oVQxuActgL5RuE+U1MhxeTw9Z3Q9vZS/1btE854Jr0Jscu2dbW7SbEcjiWOOQHFtxfMwTfcJpWrpwqIgAnX0NG0MfyCPOq/5lvSuaC9mBp8+ChnDERSM/Ml62ELcDqWpILm8VcSbBi3FMkQYZo+7BFhsdE/F+jQeZ67IwB5VDX6xXxP/RRqvrwAg8FzpjHNF+By3wXHSCSAtRb8GmybnQ9cyFMxN1xEg3YA9owXlXHi/6NnhT37EXca68g3t5PviPsYLjwKf8DZ1wrhxLKSihOPYT88zfjGFUPk2Op2SHOAaA6n4cXmB91gLex3zRNePY4ceMgz2K+gPfgdvhQboGnhDpgzVhD8Ha0GXcF84q11bCITiwI605H8gVrZif7kEfY08j3XP+or6vZ+oadH58FPAnVb9wOs2BML6m653brPzZbj9Vad1UxtLjEXOPJ5+L+wVSpSjXkQ5bq6lSUQ5c5PwzXj+TufUN1aiEA7DD6HuceJzByEt9PnJYeev65MD077d7r0ykMn3LvHbO5/P3usZ7Qmn4+f3Ch05jwYmv9ytwxfcwO6h8LpkGUlCnGnCkQNOIu4ted3hgsHg1IVItHiAfJhCN+H5Qmql023g8dpA5UA3kHAUsASbBguENp5S8+ERf6LlEBMQDCSOKhzwSt67FKMZ9CA+IWmPVWFDqOGwANd/8UJ+eAxc3sZGNNcwfQgUg6V+Nw5UlS0SrshK+ednjehTeOZo0GyMqBpKjuvVsrSOlPVw4q+NqaNIbhUr+ojIMRUHJ+1Vey51dDmSSY4H9cGG13HhEVKX4q552rhssx5Mio3jn14SsPquMQpn5RRphbxDaepb2n0hjjYE9iDTGoaI5JfNhzXS/nhONXgDQyMyE4SI4gjZgMOt16uHCHqHEIhR6vX4V0cU6wBihE+q/OxjJ3u10/8YO++Qs0c+p0cTPj5rrrlOkdGKMyYml8SirqdFse48nOZ5unj33Rs6XVzfuKNF17Ua/AtrQNxFonBf+BTgwHldWGklp0bNoVNluJmO6g5tdqlEvpRbm4pGMUl6keEmBKlQqRApVTivd7DwacjqZ2K6WjUOKuNR85XhqtasSMsV2bovFxpt8jh8evSnv4eGjjX76qz29/8UahxRR1lYfqVrd6Ubpx+7oUKpwd2f9Vs963TOr9QdWDOSQK2w7ntji/tFqHx49wkBOJ71fjidF3fls6qV16u6NSkYRRXWqf0O/Z8Pv3tjz339n61bPZvJtSIist14W0DNnH2e2ff9gu3dv/fypKXD9+a11fv/abKCSNXXrNVp2mI5t9eHO5n//ydY/vLXi8dFqu40V9YNkktW2pe0bDTv0u3a4vLDatUr7vbLDWc/mm61dNBsm5W51/2T73+5s9+6T7acza/U71r06s/uzpnWGN2adc2v2rqRqp+yo2cTmd59t/Dg1+dc6xdZsoxJ2E1tIuc6lxTathpe+8Ia/yn7SPqtBoviESoM22jbfLDyiVkrqerW0Vlmz81bX6ipVqFwnOQPKmtVrhQs0ldzzBsii+W7XI3CVgDToDe3s6pkdLq5seXttxYtb27d7dnk59DWU06veVAamnGAHdxAdZub9rMrRozVnU1s83dtk+uRNpA+qpyu6KkpbTqc2UumXzdaWVrjjaVvU7KFcesaTSu0p48nrzx/UCFI9OaSUJ8WF8x9BnBvJs8HpWpG/3a4bGFVuCJklozj3Iz+IBJPRkIhLeAznSu+LmUTw5AjM4EF6HinxKBgoYfB2zjgygLHo7PDzNX4gwzP8At6IUoWCBh6IwN6NAgItWT4Sra9rUFyZY5THzBM+rvnQ2wNjMLI/KiURlEV+Fp1QALKooAFKeabGQmlgfYYjhIiyBBgToGONdQ/yESUEwEcmFGMCF7DPYA/24whiE5+PSg0KijCTnkOZFORMBOD8Dv6IABrlXu/6Yn9zyj+OJ5RHDNeaUzQC+zP3x4CVqDxgzJdBFUDvfCAbnVGyFaCgDAnNQTQMJgIzCAwfFetWwjZBLcMAACAASURBVCo5gMflYEOg9djrU6WHoTFxGDmtZSTXWMmEc8d6LtEAvZ0qH+CJCPLZI7CS/tZ6cJ4ZZ1SOVX6BMwhPZW2cJnIZBr2P65D1kTewtqd7zDpG0E6UKCXaUDJ5h/6Fj+n3FByTZLxoyumi3U77VtS9z4TWKxkezM9EKq8hXSXUKHcMmZwJ6T/xvuTY1FyjYh3pnLMb8ekplozKHuvDM8n4wsnEWoCpoCk9H2yP8YHzCfbiWj2TEjU4nxwDhZ6uGtPN1aWdnacSbxqPIhp1n54zm03t44cHlwcY9eCZnCP4b8Jzx8a78IX5cvVFcAB4WmMhIIN10DPQe5Anep/oX+/R9XpudDS64UdZbW4gNC+v9/vf/S/26tUr+6//9Y+Ou5Bt7InWWc8UHfzjH//d3r5961lPnz598vWV40n3KOOp20m9oYbDYaVbiH/psyRHZJxMOoQyMTQWlVlL9KG+Mw3nCwRQaF0Zv5fiFjbKhkHonrPCWp1iduhM57F3fpFL/KWIYegCnc2N77mvlt6ne72kdHZoegRoLp0uWZd66+RSYsLsjaRPRVrU3rO/7XrbZoupO57UZ/OwWNj8TiXZplZutzb68KttNqlqiJcPPhy8z1P/9sqkmSij5dP739xRUl8s7eH9r7ZRltN2Y0+jB1tr7Q477285265t5bjmmCVzpkxz9Rba7K2+2affc8kUlcGSjtLWnnhAmXhAz5pd/af+om0rr2/t6s037niaiw8Ld3faXk5mIxyuSgizqRXSo+YTWz7e2frpyRajR+//pC7Czo/2O3ekCH+rd5R6wooWVqVS4g/WrnfsUGtZ4+La2s+f27LTtn2naft2y0tnK6hopczzydidQuVma/XdwabFxraSUdIPBgNr9s/c8aTqBXqXtu9x+uRBTepH6RlNn+/tMJ1ZQ+XudivHrkruUTaVZ6QtltbQ8+1gi05HUWnWuL6wzovnVhuee4WBlJmi8KrUH/np/s5LIXblKMmOp9ZWparTs2sK/FJksONcBXjJoFiaag3I+dLo9Lzk9uJQ2OqwT1UJZCPKjnLRZZSzyIlyuXFdKvVnS1UhsEM4zxn0vKKJ92rIjuH1fOGOJwWVKKK5wnI5m0h6HjjU5WjmW84fcv8mH5eyyLKsdT0/G670Pnjxcr11x9N0t7bZfmMPo6dU+pD+3dmR5Lpmxg/6Dj5W6szkaGzoCNni2ZA54BOZG41y+l1zw3GNLSLKAnTiKJORuRqDemxH+YYcBRuqB3TEz2Ddav4qQZn3ju+i7FPg6VYVP6pKMUdnjoLapMvC7zRG5oAtgt4+8B/WgXs0FzAwa6N3kUkjwzYYGkwW+aTOLXgHuw48FGwVZT24lzkTmBMxE+upMRJUF/Er9i43YoaKQ+gD4pV6hgI+qAiEnNVe6Fnac8lpYRv2WPdg9wEXKfCCigW6RzKGvdW/4NmoA4GzNA7Kq3Ie4x5zHfIJ2kG/0t+qJMNZi/gIfBrLteOk8/4+RS6xt1g6v+c6dE6wDLQWaVhrwNnAPpvkc6quhLNGa3HqcAM/0iYD3QS6jLomcgjsxBnDfqbnCzvFwMaouyHfsUGDr9E19S6wrf7V9/ruNBPr9PxqjvoMmsOGqPvjfnKGcUBov/gevIquEP89/Qy9gTNb8e5gjI/rF+nAewQqSSWf/dQLO2Ei76uTM544w2TdgxV1n3Ch3i3aAPvrfuynX9Mr+QwdI/Z6hj+wLvADxo29FafW6dmG/smIgt7Qj+AzmhP3ckbga+xpzKqKegG0w5iifQKnJ9V19A7sEXo+6yva1DXwTTme9IO+5LxuZ44r/N1eVUm2pRRo32o1rFa23FGld8hmqkACyiALTyrgXtfqJ/L3igerx3AO3HIemkvs6X0tVdzIAcqMER7DOtUFIvT8RrJ9aQz6T9lOKrFscjiFil30dmI9FCwiIMJZiI4n2XL1PTzP+0iKNrPenMq5Jp7C89BNvdQezAlG4QbxnAWBIUbfRQJBARpeXriSkhY6ed3ZSJ5HKYlUPqzhzEb3q7Y4oEd/6zuMcTpAOK7YGARSFGJ6Nko074OxASCiUIAQ+ZdrAD5xgXxMwbGEcOegOShrpGwTX491SnlUWQkOgf49VYxhfEmwJW8pDB5HDGBhvUlNA/kPgQKBeSpfznhhnSKwoZ+UA4EcHaIIRIxOWnP2gOcAJDhMpNzruQIiFfDz5svpMMYxRkZGjyCEcAR1ukc/7B+gAcMZggZQAWjQukk51L+sF2MC8DhoSSNzOtJPpC3+ltIHXQFINS72DKEYhY5+B0zI8ISwi3vNeBqNBGR4B4CiOshlMhJVa5qN4BLsYqqddt9evnpjf/zjn+zZsxd2eX3j5VIEiFVeolVP1+ndWi/GBROTYVylYbSH6Vwo0yZFYSkaqd3ouTMoKfXJK609FeDV79PJsmIs7vRZrSrHpDOUQg2CBZDl1Nlmb/7Oz/j4aeQNiyslv5aMvp1OAnh+DkYzb6grx8ZmNLblT7/Y5IcfbP75nW2XM9uaIg831pYjp2zYVvXuxxNfz16vY13rWXnes/JqYPWrM2v2OrafLW3x6dEOs6UVH9+7Q2PXrFmj13GgqzKBi9HE5qNJKuVx2FtLpfWuhrbpta24Gdr5m5fWubq0bdGylsqp7Q4pK0hrlEvtLZV59Paj116XU6Z2ObDON8/scJYMGN1awxqPU1v8+ItN/vtfbfnuVyv3G2t0m6n8hfosLfbWGPbNrs5td3lmNdWRv7jwhsOb3cH6KpMzGtvs13c2e/urZzPJ+KHyJ4rwXF1fW/18aM3bWyuHl6YyHtvJ0ssMbidzmy0Epha2OyytsVuZjUe2+/TZatOJdfdms2bbZru5zXYzW5YqDaIcz8Jr06rv1Vpga7e1+WFr+zJFXdb3B+sXDetofnLelcoc21q/Vvd9kgIPaJAxRfOs19vW7A+tdn1rezmdnl1bcXlm+756BiSDc+KjiZc4n9N+L+Y2eXiy9WxsxVxlXKZeKmW/UtTvytaNla2VMXdQv8GtzRZLW6rn1XZjj5OJjYq6rfcbe5qObTSfWqEeJgJ8Msi0FPGRQALnxek/NKMkwhMehSFa8xOQkwM4AgbkSuTByA2eG50vuk5yEZAfnTaASQIBAJMRDIoPAlqjAoNCID7xNeUAWaFzy1nU+cYRUimwIQpG84ggSc8VFouA+nQsKL4RfCIbAaCn4wZDiEfRwBTHgu4BMKMkIo+R/3qervfAlGZy0LMHGo/WD8MiSmyU/wApV5Tqx1KEyFyXgxnwIaeRUew7dKB3Y9hkXGAMPufdUcFHjuk7XSdaYOxgJXBElJe+J7n8LvKT8oB8h6EkOU+T4ZU9ANAD3NXAnfXQZ2A0ZB2AWdfojGg9iXRjbXgv+yq8OBqPrOP9QpKxDJzJWMELKrMkAx94U0Cf/VSpPQfgGXeieGpMmpN+cFpoXqw7uIP3MnetG4AfTMN9YAL2RZ879uzo/LQrZ02nnXvWOf1trdtLhqtq/LmEDXQRsRLn6ws8F5rPMu7IWxTownkCn0fl3c+AO5SSgZz56F36fTIWD0v8V/I78aZj3wq14iCLO9F0wmxpDFrTY7kdHAPsc6KNFNTDnnEuUEDAXNBRxErsF+V8oCv0E84NWI0zDr1CyxETYnDQM1zx3CSZ5spoPTmY1TdHnzktl7XkWLm8zMEyKWBAxlWV15PxC0zktKNc5lCaW6WJ6Z/idBay45UZMJ8uqkCjqIvoHRiaOK+sITwWzBeNrpofdOzXqa9Pp+s8s9cb2O++/4O9fPnavv32W3vz5htrdc/szasXlaN7s07R7jo/D3d39tPPP9qPP/5of/vb33y+GpOCn16+fOkOqJevvvH9hT8hP7WOroTmig2JtpOs0XnhjK4UxBRKooCLOYfKyoFmkD3Is3Qmj821kau6F2NS0Ux8ydc2l8USftI7vWzT/tgoOvJ91lgFzMpajoStpb6tcrqkMyCHa8LJ0C+0X+lQm70H8siYv1RW9nRu5WzhfZ4mn+6tsV2kvlnqw9Treib+oVW39lnfS+1t5iljaTtf2NPnDzb7fOeOp/Vs6k6nyWZms8XcMZoyn/x8K8hK5VgOB2vVVS77YLX1xrOeerW6dVpNx0BuJGldOpaqyxldVyBcy2q9M+te3lqrf2brb76xRqdtvctz65wPvGSdG9K8PHVpqm6gqgdy4izvHmz09hez8ZPtxg9299s72yrz3csFiRdsvW9R0WhZ2ehaKT253bT++ZmX95OzRXizPOtb7/m1l53bWsfG959sN3uyxnZlq/GD7WZzK7ap/2C931UAr6nbUr1/ZoObW7Nuz/sktfs9W6w3Np2M3HmlAnYH2R6enqyYTq1YbWw8u3d9QNlgDZV4lZ6cK5bICLPtq+Rh21oDOQOfWf/mmR2aHVNhZ2UsdWQA3K9tOn607f2DNZ5Gtv700aZPD14isKXosoybKGND2Tp9vpVxSg3Ca3LqFZ5ddRAuFc6R7FX5v3w+apbOT6uRehqKxoa9VLqS88cZEP07/2p1XP8RncuB4zLfClvO5h4cqPfqXoxt3M+ZFq6GJzsfz/07hTsVkOi6Yy4jpP1w/mp716kUcKbzcz99svk2O56mTzZdzLOxa+clzsFv+he9QWdTY5GNqHLk1pJ+6r2dcjDuKvcfYQ4Ru4M/9C86+qkM1PUEktHzU3xA6+RG5lyKG6wFlgHvRb0B/gGOIxjhaLhM2TUYZk/xSJT/8TuwGBgJwzoY9lQ+gHs0HyoqwKPA+Bojtg2+g3ejr+sa9j5iQHhjkrfHHoX0G6ScMq0UuPdU79Fzms0UeAy+0jXwbt+r/RGbsgenGAGsiD5AXyT2U9/rLGB71Lixex32pesY7gTKAQPsn94fsQO2G3AG+hg8P8ou5qO1xHit39G1Kn0oBzEg26KM03viHkRcB7apeEumK5wcuk//YYvljJ2unWcyZnzq48+Bzy5zVTUkZzSc6lZ6b+yhFG13McCGOYAZOYcpm3pcOYlY54jdNNZo62U/wDsRB4ONWQ8wA7oQ+qDbL0IJ9aibxWdEnfZUl+fZYGjmhsyPOgRj5hk8FycXzk70KfgLzxYu4Pyj62Dnwz4A/ROwA+/SMzpZv4IHYcdEp8S+Ac+I9llnsqE3lO6J+JJzAK2f2kH0vc4deig0GP0IkR/GfYW/g3HRPZF7+lu/a87RBsz1OCT1HZhf9+hvPoM/n9IO51z3cW3ijYl/rzfLSo+SfWUyfvKxSE9QJjhjd9m9TyXuNTc5kNQ3V3jJz5NK9B0S3nDdVWVFd8Leqfekgipmo4mVCuYOvbHjmRe6EL4STTr95cxojUf3C0NWMj1n06r6E+eyVNZ7qGYXsbZ+dz6lvuj01RVGpIey88djmUAlIWlN5RAVb8AJCp1GfazotM8OccMRYijjeC0ZHJ9DMFKkdI+eQfMxHBkQhybpRpzs0IIQUVR5dlzQU2WSw8wBhlFxOJgUAAoGg1Hl1KDAOxG+kbnExRdTxnBQEVQorURPH39eVoKU8cScvzAifCVVUBlJp4er2mSP+M19D4LzKY5PijOHEYHK3rggyc3f/R5F/DsBHRu5a13YD4Qe4MwZR6frqfM4NOTAqISYDFFVP6NjOR720dcrHyqYI2ONRBgdJ9AJzBbDRATE7B3gDFqJwgsmKMUVmgag6/4juGr4XkHXrEEEGawrxizRGMxTjifomj3HIKJnqRY4IJ59diNHVo7VRwFmrucixLjn7EzK/Sv7wx/+zcukyPF0eXntjielV10Nb/xZ+mGerA9rzPeKrtluU8+JWj075g4p/dvH05Dzqe40o2scuIstZqam+RMN6oxTAL1MAMdpTv0sUm86z0rySNZFKv2xy8YszbHdTv0TnCHNk0Kiut+7ydR2797b5Mcf7PHXn205G1mtvrVBp21NNRSeKmNnliIAVHm/2Fu/NbTirGu1i761roc2uBx6dOf804OtniZWf3xIDY7Vi6bd9J4ikg3zcXI8raTY97o2uL1xR5OcIfXroUc4Fp2WbTeFv1sRgp71pBquUn4mc1vdjWzzy3tbLzceaVq/GdrFH964I0zCRX2rWpOFzf7xk83+x9/t8PnOHU+qfecNI4u6FWXTGud9K67O7TA8s9rluTUGA9t5b46Nlfdj247Htv18Z+u7e9stFr7e3bNzaw0GNr66sPbllbVfvLDm9a2ZmP9ibUtloM4W1i2ULTPxmvxyPO3cifXWtncPVl9tbC7LZcNsYeqDNLN1oaaVDYVk2mq5dUebyrfMdxvbqWGTQPuhsE5Rc8das1ZaS6VTNrvK8eRNFuuJfgrvkaHM2K61zy+tdvPMimc3Vjy/sXJ45g2b9f0RcCcB6vxYpQCVnbVYWqESK3IqPT14RlexXbvhoeyUqWxgUXMnkpoVL3dbm63WNp5M7MNsYcvtyh7GT96jqqgXzrNEA3LISrnnvEawWcmVrHhjvJVgRcnVWVBUImcWOaG56BrOBecQBQ+AmvhDishEbkXFIPKiU1CLjEC5QOHws50N6K6obY9Ndxnn12Qd55l7NQ5XbDPwhUdG+a975HiCN8N/I48X8MRhrTmg3LLWRE3B50/HxnroHZIT+h6wqbmjjKOwMH/Wh2CLStHLgSBJ6U39KpAV7HlU/jrdFEwTZSRyh+v4W/dDA6wnCi7r54bBvEcohcwRPh3/1jtEZ7pHz4q0g2GFfY00wth43yk+4l6yn6DVmP3h+yUndACqcZ0BlKwb84rrw3PBGVpHAVLJhkS7uYRVNlRDF9VZkRu8OJYoEU/gO2VSYECBXpm3xgTmi4oPsizKaMaPAgKNMmbmHO8BHxxM5zc5n30/iywLPYquZs1WrXKCcS5YH54X38/4wXh6Xvye88FYFVikNeDZfA7NgnlQ4CM2cNqQDMqOv9U6NQpXAApzVgCCMC7jiT2evGxEccwiiRif/RAC5GzD1yMf5DuwE+OPe8fZhUfCg/QOfXaqK1Rjz3QLv474rNIjLNGWGzkaGD5TX083SOUSE+1snNIz3HFSpt5/KrdXnVtlC+fIVPBlV2X58tl1GVJPEegeoStngRwTwZDKGE9p0HltroPPOrIOnDFkQOTzwvzdblL+Ly6u7A+//zd7/fob+/777+316zdWa3ZteJYyEp1nbhPG03+jx0f75e1P9te//tX/05hVlk+OJ/W7Em+/ffYyBUjlQCloG17ganXVFyk5gEQTrNN6k5ydkcegF6ZnHaMl0TvYr3TmviwDz7rhTC1bx/K2wiUuoywp1K4YZ+wa5U514BLTTg5rBWK5gn9wh06kZc4G48Kw7GdtsXaHkGd2qqSxyrzNl7Z9mtro873Vlylbzsel6iH10gOkmsqAF26VY1RVKOQouP9sU5V0VF8lRcqrB9dy7I6n5XbjfTm1z4qK9X4C+71166UHA7UPpTUUSCmnVKEyyLkPRufccZTKI/u6d/rWGJxZ+/rGKwDsX76yeqfljjD1OaU0KpmwCkyQc1aOm/Gv7238yztrLad2GI/s09tfqrJr7sxuNK3V61mrf2G1Tt+dHutOMoDLQbKv12yi8fe7NlCZ6/3Wmuu6Pd1/tPXTgxXLiZdd1lrIWaT13ijjWkEZbZUnvLLezY01+mdWtlPPp/Vu75nw6j/VEk6cT2z/+GRblcmczW00fXB9Qj2wlL+kvl3On3L5GFUjqHU63jOqd31j3dvntm+3bSV9utG0+dOTNVp1O+w3Vug9Hz/b/O2vNnq4s81hY71acrJ6uTscljljVJ8vRVcqpyTZLnmo/8rC5tutLaRD5IbmmmujTNH8inSm5Gw34zP4POevChCpNVImkmf6J/qXjib9RIFbcgQmZ3DCsdE5gNHWMU0u2e+yIgddEAAlx5N3QsuOJ1UrkONJzq7t4WCP05GNN0uvNPEwfbKZ+rG67/bYXJ3zD8YhWBlZ4Tw9V+Tz7oKZz6oMe8XLw7pyFglKQQZghIzfiw+wXmAyzd0xZyNV7AHPOc3lijBxzZCr4EqwA84Q7oe/g09OsQc8HZ7Cu+E34HNsGBiKKzyQg3mxH+AUQcYwTvAkuBQsouchT6Oxk/cz/qOukxz/OBT0O7YinDlgOn0X8b/+Xi6TfQD8wvrhgFRFGIz30RbE+rnczo4E9jSuqdbfjbqZTuSU0nOq7KFpymgHH7H+yHT0k1NMwT6AzSt5F2yDjE3jwSYKZtbzRJuyrf1nP7qG8UesGHW1KHuinhKxeNQPoINKH8k2PIzJ9JLxdVDQhbIa85x0j54LTeJQg8ZchoVePehgyGLOHmdaf8dsIt7D/JibrtPv2Meicy3SNfNkbvwbMS9YRN/Bc+DLcR/An/H5EXtzD4Ft0DBz1rOi/s/f8A/+xvYHr+UcV/R2SGcj8se4/tGZGtcfuvRKP1Q0ygGJWnM9A5pnffkbGaAx6lrkwykdQNesxdfWkbWP/I/fIx2wL8w12kEib4p8gucgM6Kuy9kDM57iSz0TpyN0UsnngO/gG4n2swNmf7QZeSlW2f6oaLBPeNbn4xWgml4Fy9fOnUIpMMh1gM3S9S/o1tuueOnEjeMQ50HLlBgRxxb3WVnUTjP7ZI8VtovnXUEn8F1VjHK6z4kOPqZsz488OtK503BOVHC6UwxRbt0jB5N0C2hevMJpS7hT2abZzs2eooc7nbWa/QNGMm0OX0ZBzeH7mnEoVS1OSj4Mxr1eq1U1QJw7RGgwEA5rnDRExvvpr0EEXTQw6LkIeIgoGpJQSmGYUSCxuICHCBwQPhrXRo1Iw8ZH5ujPsGMpOpWISdcmZxFMBQZ6yhj1uYhM/2IYQgCwNjsB2qq0SVKC4vNI0+ZgMZ/q4NaO2UhSuZJwzgA0G8AiA9a4EST6XY4nmof5vbn2oxOfBA11o0/6QFTjPCSHiJ4VmTlABoZzyrAjY/B9yCnUEYhqrgDQyJy0zkfDy7FpYhRYmrMAp1LlI7Nn3HF8+l77AqDSPI4OzbQfkSEiVHTdfJ4cBdG5hrE0Mcxjyi/XwDR1eAeDob14+dLevPnWDQY3z17a+dmFG7tUvuP64vZoNMgCGiHG2gBOZVg6guZsGM+OwYpx5ggHjLryNcD0KoNJ3k8/C5sUYevv2qYoczFo1R7W+q5mC88647xJcU/Op7aviUqzPc4mNplPrKYyFx8+2uiHH+3u3T9tNn2yTrOw6+G5K86T+0dbT2fWzg4ypbx2B9fJcTPseeZQ72zgjqfZ5webP4zsXGVSWo3csLnlEQAyHCync1tMFDW6sv7g3Br9rhWdttUvzqxxNbRDv+2KYPNQd6VUkQRyPO07SZFTjf5FLn8n5Vv9hprPLqz/7Surn/VSicrNwZrTuY3/+oMt//yDlU9P7njaquyGUqbVWLDb93HXL86tdjGw5vDcyk7HS2xOpzPb/PO9rScjz3oqlyn7S82IG10p8H1bvHpuzeGFtW6feZm+Q6/rWUtOv/ud9VXSfjZzPtbQPkznNv3tN1t8uLP9fGnTxdTL262LjU0WU1tslym1e2deOlWlZOSwmSprSgqC9q8orW01awnAK1JXphx3PDWtXSs9GtWdsyqV11CpkYZ1uufWuryx+o2cTrdWf/nMmpcX1jzrew+XI9DIpVlk7F/vbLleZCfe0my5duPL6vHJSq2D1rjd9ChczxA7mI0WC5utlzabL208m9qDMu/mE/v8eG8TRVqWMsokECBa3JdJ0YqKGE5lP5+52TIKA5FC+lv0rYhngB3AWmcA+QU/hYfozKAgobDB06JzRM/QdTonkffhpNJngHbOOXIKHpZARiyN9WXZDoAb92tsyFkcBHLUfo0/Mj6BrghIkbGMISqyUQZwPw6QiAHAE7oXHIF8j8oMawoQApCznj4/S055wDTj0WfMFbkMBkC++pjKI+9iveCHWjftM3KtWpPQgxADRpQRPF9jAqOwxowhYhZkTQTBrINoLxoFGBsKPnNPtHqoov9ZKxwJKElcByZRBGSUrRXIzJmBKOBR/ul3Ivmgdc4Lc/FoYje4J6xEJChGAsk+/ajXm66pDB0Khahq5R8dT3qGnh2x6mm0W1RCULbi3kUMwrxO1zbSiOOAzSyVXMplM4QByahT5nurnSJpWRPuh0b//xRn8c74gxzlPgKfoL2IcTVH1kD3nZ4x/1s5yTkrbzobJ2MbwRXCE4pKyH0SEo2moIB0ZhSIkPaa9dfn/J32OPFCzl017szfYuBXxFwRK6LAoGAyxwoj54hd+AY8lu8jruJcoUfIgMt7lfGUzmuiI6dhZSNk/Af9sNe6hp6s+gzcHHmbjLK7fL94uZQzdzqp1K0dvL8OAUMVDYU+fPDmyDsjDSJreCbnuMKnpbBWx5fs+fOX7ngSlvzd735nL168tLLR8f428GE5noQXlAXweH9vf/v7X+yHH36o+jvJ4aQ+oyq1p4yndieVIcTxhI7IXHBsau4qtae9UUANBt6tcFWokkEwAIY/BXZVz8oKLzwl7dvRiYUugT7rY2lSFjIZ0vxnl4zHTldZh4C/IEMrAxq6lzJ7uV9VAzKPh68jQ3gOdL6eJzyl6xTtup0vrVgsbfM0dTxbX6QyoRqT1+Kv19zJU+93vAxasUnOQAXdqHzd5O7O5gqmWq9MVbjmm7lNFWyj4ECV3FutvLS0O8kOB7toNKzTaLrzqbbeWaEgUZWgy3Fn9ZwRrGhVZb811Kvr4tqxWvN8YI3bGytbDWt2O9bott0hE41Cyl5Rz8/6ztzx9PTTL9aaTa2cTW30/jd7Gt0n+aEAJfWNUvBR/9z2za7tyqbVn58n3Ug8vVazkZxwnZZ1L4c2W6+t/7iyp88fbX730bYqpTx6sM1s5qUB5WBbNeveG6t3eWW9y2triSaHl9bo9UwmG9HaRD1Cl3NryPk1ndhGziuV9R6PPaPCA9lyzyPnyyoPqbJ4drBes2ONTtcaZwNrXV5a6/ra9u2ObWt1z4SaurPzYQAAIABJREFUzUdeNnCnLMm7O9t/uLPVh482V5ZVsbPGTnrykYNLZ4aeRRML7YOihsVDleFVr9l8t/VMLVU8SOVM038KmPIeXDlIQ783Qw8hrSN6Ffyz1e66vuJVH7KtRoYv0Yh636onKk4DjUt7iy0C2kYuOt/JeFhGJ2gdx5OX8VHZVZU6V+bnYW8LZYZORjZZL2y6WdloPnbHU+LD2Yn/lR46yGcMn24DUMlA3ZcDLXVuVII92gCi/NN4xZei/IB36h59Ln4Z8X+0L+hZ9VrqUaHr9b5I++BePouYDBsBrR6i3EMGgWOifAe/wYfANPocOcp7mHeUlVHO81ycHlE+RhmGvNRn4FXNCZ0n6hdHvpwc1wqc1Rri/HH2muUx90Wso3d9aUc8BqVzL89yjGq5L3rG8OAoXYs9h3FGOxP7S+Ab+FTyWu8HX65Xx2o0GN7Bu5yHiJvg+6wVAVRRBzyV2ZwjHHmxlKt4B+cbXAUNsOecSehQz9ccWCeuR/9k/MhD7udcI6ucHpTtGErQnjqeCDSHflkTMLv+BctHnAdeSXgyOfawH8XxyxGIvNY96CXMDyN+1DEjBsYZdXrujxj1XwN22E/2CX2Me9hbMB3fR9zB+RS/xUkeAyP1LJze0HvEh5HGOZdRP4FmxPPimeOM6FrK31EuXu9knbAxKpgc/ApG1zzQfauEgoxz4HPwKOkuej97CA1G+o/4DFqMe8S84vpCgxFTg10jnXCumBd7Aa1rXPBRZAbvgeYiT2XcUaax1vE66AlaSfNOJcWxCTj97LzdePWjjKejvFb9g3rVjkBny3vk5nJ5cjxRkcbPDrkA3n89lWZfj+dfVBRg3JzlWi5DS9aT89ecse37jczM/Ul9HSnbKCye6Qsahb9B3/53KMUnbMSeKQBFSTaskYKURXfq0Y69HBqFH8MXvMdTFAQwLZiBlyPIER4wTow4eqEAK0YK/a1rENDu0V+vq+gCjEhRuKEU8gyMbxq4Gy8zwNE9UaHV9bGZLkYc7oHhoawyZg7nqbEIYv0XBhZKtECYcXME5yqCzb0JUneT4w+C2NcrRKcm5etoDDwFDXquskg4bBw+wJMzt2aKto3MNAJGSu35/A7JyKNSexAWDCAeuig4VQOYRrC616M0cyTpqeMJ4RQPsg5EFCaAnChk+Yx5wEhQDjFKcdh4P0LndO9gjmmuO6cTrU9MpQa4xFTvrzEgAAuOGPbo6C0/GnYjQAOMaa3j+Ng7aKjTSYZlhIED7OwpVurm+fmll9pTttN3335vz1+9trPB0JV4RTp2WzLcp1I+upfoBMZNNKXowM+Ap3keI5hVp1v3Hssdbr2uPsBsvwxld7KBgLPka5ibW3oU3SEpBsoS1Hs9I2R/jE6jQXNi/skgUKs3bbKc2no5s5ocQe9+s/u//83u3/9my83MWruNDbodL+emMiWKdpTn3serMiLqMXBzaY2LgTuFVD9eXYpnudRcZ1+6c6J5MbD2xZkptdQF23xhu+Xas5ma7U6K4lP0VL9jRa9rm2bpRoDuvvRa8s7wlQrba7mBYDme2vJ+ZPXHxB8Vqdp8fm2d18+ted73sh1eV38694yn+Z//YYf7ezvs116yTiUrlC2zH3St1R9Y83LoDigv+Vdr2nwyt/FoZOt/vLPVZGKmJsjiNQdLJSyabat321Z8850rxY2bG6td33jWlMZYdhqpBvtj6quiaERFiSrDbPU49rFrPbfql7Rd2XK9tMV64YZeCUT2uFUrPItonI2SSt9VdKycTa2a+lgl5+FhsfQMKDdwHBKwccBb7q0u49bg3Ho3z62hkoAvnlnz5UvPdlLExXqdMkoSf0yRl54ls9x4HywvqbecWrnaeMaTygiWyt6bL22trIKuIoT7rrRLuZXTaTqXQWZu88XM7p7u7dPDnTvQ5HiSfNd6yHCq8i5Ohxl8IyA1BufV+XwA/pAz+jvxp6SgwaOQffHMA7QJzNA19ABRBLmuPQXlvE/3UFaUs+18OPOMU1AX5Q48P8qPUwAfQXVU3Hi/FA+AVJQZ8K/DPtVH5rnIAN2v/6KyE/lrBP2MmbHE9wHQUW7gn9AXvF3PE80APlkXBWYgJyowH4IYAEZRBkEPevdsPqmciABswD80GxUV5ClzQFaxHnyvz3V/DJSBZqJsxICMUgyvj3tagdBQYk/fg+GQo3o3QJ3xiQ+zZsyLtXAlPaTSI2Nwdum5klHsEaBY92teKF44k+jtSaQkGYPILd7POvvalZLhx+hEOWIYH5nbuj7KfPYZHBGVZs5a/Iz9izQMffIMaALFTPe4U2ev0mTJsOzroPKguc+OZH+jmeQ5gR2R7qHlfzmzIdApZjxxXXX2shIUMStzr5QBNbBfLitMwbkGq89nS5f1um8yHeXsujQfrX+z0U0myyrjPv2efpLjMCqMlWJROdiTUxEcfmqUihg+4mpogHOut2nscc1O94u5xzMIbUSMFHm59quihRyZ6OUwsnGH4CZ6YTiN7tUtMMkMrUEad+EGXn58/IpmlIEzOMYw5DjeVgTlLtTvPzFKcx4irTLnqANobclUpDQpZUSkhsoBqrG+evXGvv/u9x7AJMfTzc2t1Vs967RS1pjLFeEAldGaz+3j+/ee8fT3v//dHU9aCzmdzs/PvaeT/r24vKnkH3xA74L3SOfQ5zIAq6ym5iJnAMZeqSLsTTRwRF7ytfMBPSoAK/JEcHdlMMilUv18kjGWs6x8DUP/hMh3K32KfkleuiRjBe/WkwyWpxnF8Ww6r1FFg4y35UBazxbe52k1mnoJ4fZq7vhGfVN9jK2mB0HVegp8Km07Wys/zA7KFB092ujzZ5s93NtmPvNMqPVh7SXPZED4muPpSk6nouZZ6sVq6xiwqdLReS0KJbyr5Gl34E6n1s1zq1/dWE149Hzo/aZ8X1WdoKmuRymQ0X+U9beee3kmPX/zMLbpu1/tcHdv5WRsq4cn+/j+h4SvGi1r9QbWOLu04uzCDr1zK9od67+8tnanY0sZLDQH6UvC0t2ez6n+/s6md59t9vGDrR6V+fRk63nCtI5Hem2rtzs2uFIA2tDqvYH1rq6teXZmG5XU1lrPVJ55YXWVCR892ebx3jZPY/+8qShjPUeVGtyxYt5fdK2gJDvYZdn1LK1SJe3Oz60xHNqh07Zds2W1Tsv7Jh3KvTuxth8/W3n3YIfHkc3nU9vK9bXOTbrzsysMpAAt8YBm0x1ku2YjBZzVSpt6uRoVrFNlimTg93OUgxtUKQHMKbzN2dVnBHywvwqqS5lHe7eQ+V4q2FCYerFM78hG7IiBtMeMFV6jMvuVHSWzOjmgqCAQHU/q+StH13SzttF8Yk/zqU3XS9f1cDwps5bm42C3qNOjs2vM+pHtwflytg1pfAqO8/3LvDPyfo2bcmv6HNsLa4NTJ8p4bExaU5c3+7Q++omZPODLr5UTit/Bj+FXvuehZ7fmA5Y75XPVuuceJNjKMGD7/HM2j97JmYhOEPjoKd7hndgakK9HvSZVZfnaT8Sey2XKxuc/3gdPBl+Du/RvxGuKmAdX6rnY//jd2wFk+43WXz/YKqD7KBPhTXqmvgerQkPYbY6fB/kfcOTX1usUezCPSHOR/+tzAsFZs6in6P52t1NhmiOuOpYvj/TBHuOMYZ8rWRcyASNN6Xr0Rc4KczkbDk3lgKFtt/eRtaTsi1yRibWGtjUu1pTvoh4QZSlrCe1DG/FMgjfhL+hLp+sGnbIWlZ4ash2PWDXJKXQedC6wvP7l/EY6T3aItA4Ed+ozsH+kDd3Hfpw6QLGFR9qD1nkemJZ3ck5YG2EH6Ix5RZ0SGtdcNNaok+ozOZ7iGSf5Q2dIPwTFsa/YL6JOFN/HGoDV4nllDeM5iTQR7QvOzzepPyH8MK5xpAPWj3exZuhVkSYjn9Xnp+txys/ifsTvoDvNnX3dye4m/pWTOZyXFHUPxqZFQq+Typa7/CjM1puDV1LwdSg0npUHfLieVFdFn5X/3vV1yAkhqhi1Wjn9NXZJr4THcU7QT5bLuTUbKWMZW7u+857rcvbKiZXxWqpGlcoJIy9Xub9plP2OQ3MwAdnJPIMgKufzrhMmueq8qJ7sPcIE8F/OMecU/licDa4OFRjKA4rCSjfgOGADouNJEdFssO6Doet3r6Geo3qjwh6FEA1dI9ECeth8NhUGAgHq7+S8ScYx5gGBRwHFgYLxal4wLxaDw8ahcKEemg2z+V8oyGrVkqPfYsYTgpj3IkBw3mmDErg5jh0BdgqioqDnUOt5+i8a4HSdIhX1burtoiD5sz2k7piRFRkEv0eB4Uxb9dAz8fo48ng1dnk227n80anAZcxSSqLQgsAjAImCgrlDL9r7qkZ7XmeEKCA1AhmMaIBpZdtEgYHQOR6MLyPG2TeEJI5PohkQENpX0fpiMf8CdLEO0Jc8wqcCi2dzXvibiBEcZAKt11fP7dWb16k8yne/qxxPnU7P5mrumw1dPIvIU565WGbHg0ejbU31Pf38bhNzEBPVT6OZnHPbXYrU6J2dJeWmoDxjKr3Ff4CHZpGivfWj7Ic0141t87WNIpdyPKRzms5wyvpwga3a7oeV2Xplu7s7e/rr3+zjX/9uo6c7O9QOViyU4VR35VkOpd1q5eVvNE/1ilq3eza4urDWxZlZJ0XW7FZrW4+mtl+uvbSJHE/d6wsb3F55k73FdOYGAClgcprIkaWST0oRlSN9bXubbTduSKrNV1aTziZDeq9ttWHfI0D3i5XtxnMr52ubzuZe8qP1+pkNvntt7csLjwC12crK8dRWP72z2V9/sPWHD+54anQannklBXLdbXnJvMZZz+qDvrXU4PNQ2OxpauOHRyt+u7fNYuaRqs1cdWmhyDs1RG61rbx9YW1FYr54YfUXt2YXQ9v3W3bQxY3CDRoeVSGDz3Th61Esd7bxsoVzqy3ntpjNbTIZmTLi1Gx6uxOAWXmN+tomNRrXf/pMQkslSdoCZ2poLgVcZTZmS+tY4Y4nCUCVKBNNrmV0VS+y80vr3D635osX1njx3Bovnvm4ZViWIYrgBhxPnjUgQ0m7Zsoom0+fvKH08uHeVncP1lRE6GxhMzWmPh9Y6/zMts2aLRUFvFjaRCX2lkubuNPps909PXhUsBJgpMDL0KDyLw+TiTWyYQ4eGM+nnO4AI3gugD/JoaPSxTnQ2YjyxkFG7ikCKCHdvTLQhUjBaAhAyeQZAA/4ND2KuA4ghcAXz+daZF+UJxG4EjWveVTRa5n3R5nsZz3LH/X4QpbBWyMQRKmPSiK8MYIo5geohM+oMSoKQNwXZD9yBH4OH2QMMqwjP5i3R+XkvkYx8AX5GxUP8U+AHzKc/dff0C1yg/dGWoqgkflFYynvPZW9KAZghij72Us+Y8waEwq6xolsjXvOWBPnT8A0YhsUAC9LErK3HQ9kJ4LGr/Ml43N8XsRSEQNp3gQxiWZFr/pbARQ4JTSOGNzkxmk1YM2O/wSaj6UJ5NiBDiPtsZ5ggYj59HvEr9AUuIP94TyxFhE36Dtd5461naK3j3WuXRHJSqp6PNGjICrp8AntE5/HcXyhHOVgJr5nbhWAlzbxlVLBkT4qo0LOPIp7JMVHslRjEq2LL5EFJ9put/qe8XTEh0fHEz2eUCrAZZzvdF6SAhSxNvNDeWIPI4av8GPO6NM1ce76XrRyih1P10nfow/oO9abdxGM5fubnRTe+6bK6hL/TBmxUuI92nGbjHKeXdBI+M75mwLOPGwxVzzYq8Z+0ysDaA90XmSsp6eEjDrT8ewLQ5zmGJW1tB9HY388p/BuHE8as86WxlNlCnjpx5SFpkynN6+/dQfU73//exsOL6zZGbjjiXfMZxM/lxrrh99+s7/+7c/2888/2+fPn32+ynjSmde/+q/byzgxR54ydo1J/8kxI/pKBt3kzKSPo9MUPowsczDUYSxDfkAjkdaTnDr2CIEHssc+p6yf+boSIJFLgun96g8Uf1jf6jOcTerzhOE/3IAuGvco0uROATK5j5Tw8Wa+tL1XApjbdDS29nRi88nUtrOFtWoN6/S6jmMLYdlu25ajudWFl9drmzx8tunDg/d4Ws5UgnjuGU8LlfBTP6IiRZ8re8p7dZjZuQznB/MeperxJDzfyiW9Xf9s163TH1pdeH94ae0Xr61+fWl2dubZ6B05wXIQic9R/8ul2+SY2R5yIKLSzRdrs/HYyvuRrT68t/GHDza7/1DJI/VJ6l7dWuv5K2sJt55f2r52sGa77SWn3LGhQLVc1k1Gj/2nz7Z8fLDZ+99sff/RdnJoLea22a79vO3adWu2u9a7uvQSgUWn56Wnm72Bl15WMNxutbSGsr1mY5t++uTl+g569nrlWFUZ8PAbGVP2pdmmTOXxztaFO8FMTqZe16sLlP2uWbvlDi9VF9D6bOYT2316strjyLaPTzaajmy+W3qp60RngdBy1LDeqWdrJptG3Xbtpim/d7FWM3JVF6jbvjz2/1WpPZepXv4zlQlWn1XG7luTjaYY/JTx5MYn6TLNVOVC9CGnk5xPjVbqR8tPxIp+1jIf1PgrW0beH71rvl5VeFo43fmg6FVZY4e9TXapksLDbOKOJzkqidBXZi2lWpHJYBaX/TkTtxpTLnW0z3YmzX8+m30RmHsqR/U8jI9HnTzptARlYiDWZ+JxyAxdX9ixz1HEbhheKbUKjoyYQ8/HZvY/4zFx/+Aj8BCnrU0qx3YqZ7U+UaZFOQ8OxT4G5jjVBdAXot7APmPL83XIgSgxuCvJ9eT80k80EIPnoUn9G/HzERPnkv7ZzoatkfdRLUXPdnmSS4BrvaUb0MMKfBKxRYWRMlYAgyBD0vfJGAvd6BrWOWL0qHtEXYjgKvadPQETYKNCJmM34nNKmTNWxlbxo1DFBlzJu9ywnO2fcX/BSjwr6pDgXOis1elUjid9JnsfY/OeNDkjIp5P9pLx8G7eF9eP8we213fsoZ4pLBT1mlMdiIxF6NN5KaXMchUi5nR6jjgzjBPagp71LBxPkQdG/Y9kCb6PNAV/4r3x/ZxfrSW4OJ4PnDlgWN7J/DhP0fYa11n3w9dEg/qJOgt8lLOMnQHMXc1d2CDYwsEzOBP0HXuv+aHz6n1gvKNukIMkArOL5yk6npgnQW+nfI/14379HfnbkT8cgw50TTyzPAP6gCdCY5zVyJsj/ek+vfOYVZWDXdSbKQfXNxttx2cExsrxpOc6TxSe2aUgJa1Vu6my/WtbzRfOb9qdps0mc6d/d8BlJ6/KOks+Ow3sUxUa8C/7AfZfblZelk+6iX6crpTBnTEb8/F/PeNK8C30Jc26P3ur61hzlz37VGYXuhdGw5ajpylxwzGJAh+yrcgxVE6EwOkZbRh+fuV4YlIQP4OASNlMNooN9YUBzGTlF4JgAq7Q5dIoCKF4QDhMEEdkCnq/BizhgnfzNCJG12DMi0oAiiFGGIjri40IPZcYG+BC79Pz5Fjh5xSg6VnyZrI+OJ6U8cRaYuCK90bh4s6AHF0J84iHDWEdmSuHlH91DZElSv3VD1HFlOrza3N/BPUe4JBiVIORwRAZrx+Wk0gnxkLGU2Qa/M79/5njifU+3Q/WGprUPqCMQvCMEWcQ74pMB8Yp4HLKjDgUukY9mKLQ5xDxTOggvgvGkgBrMkJAx/Fdie7TQQbMstcYdqFfmDsgWJ+LGV1e3NqbbxWh+gf75s23dvPslQ0G514iUEb90r50DFN+sqK3Ihki1zpDyiJRyY7FrPK6t5W+IoaliMhaaWqO3ukPrKuyGG0x1WN/Da0F68GatesJqKtuqJiqn0Exq2yYLulnUPWBa1XOUi/FVkhx2tl+MbLpTz/b3X/8D/v0zx9NnnxvsrzfWqtes9a+sN1iZYV6ZlXNo2u27597PXz9V1dt/HbLtouVR5TKAVUcdt4cuXs1tO7wzJnjZDT2bBk5nXy/FcG6ljMuGZyWWqfNOpWmWKw9a8uB76Dr/Zs8y3O19e+2Kge32pj1O9b69oU1Xz+z1sXQvIXvfGurjx9t8+69rf7+T1t++GB22Fiz37ZWp+1K104Rrr2O1Xs9K1oNK72/0t6mT6MUETuau5Owrl4ejRx5pwwAjV1On8tnqQTI6xeeSWTDc7Nuy51jKpM3UYNj8bCteUPhzXzlzabVW2Kr9VFk5mJj46eRzccjK22rSn62VAmX2cg2Y5XdGdt0MknX73fu+FODboHUrqIdpFTI8aReAl5+s7ROLmG5XS/N6i03bMjx1H7z2h1PzefPrXF+Zq2OggeSUpsA8zGySNkqypjSz2I2smKztemnjzZ7/9F6Ks83W9jTcmXd4dDKs65t2k1TTf7ldpvKC252Nr7/bL99em/3o0d3PMlQkkyDAlFbGysrL0d5wWuPES5f1rYH0MezLsN5xf+DDIw85RTMRUAkIx/l8yKA43edY/gfSl90fMCXIuiCtzoQzn39vgbCNA/q28OjkE28n9KqEbzp92p8HiOcDKOnMi7y9lNAx7UoA44lcuSMftdcBeZoUOxBILnBpp4FGGNttQdR+WM9ZPhENiI3+A5Zf6q4IAP0rzKOwS+xpALAnrWIMl2/w/+ILCOAAXmrMei5RGByz6nyggEGGgP/oMyAsyJNME89H8UKwwiOMmh8pUjwXAoWMA3O09gUAUkghJ6BkhPlHHglAnnozQFpNiK54d3M95T9lQFNz9XfKKIE0ziNebbNMUpYGIuzJRwTx4yC4PKMHmU5ajcqQNAMchsjAeeG8w2dQNtR+eR5lNoDg6o8KEYpYf31JpV2qb7PclDPIqot0s6/nKH9MTqN7yKfaLaOEe/x+4ivwE3QdcSzwoQV9stlnRVHwmeNeqdyPKVzfsx+kolYZQZRntnfWJlAATIaL44EPSM621FGoWPW9WvngH1gPpQRjPPhd3iSrmW/wUaRV0BPbqitJ8Va5a00DqcLJRt4v8Gt+5RkLFU0Ya/bcQdMq6Hsvo4blhfCHTK+WmHzxcKDNfrtnmc3awxuJCsLdw7p+XIYCD/AezESoDTyedTHoBVoVnOqFN3sGGbv3Elcl7K788xE9Ql9+eK1vXz52jOe+v2BZzyp3SfrrkbJavqtsX768MH+7//n/7L7+3uXpxq3MnTlcHr58qX3elquUikd8Tn4Mzqfn6NDCoJLZzphceEezqhK7cF/dE00mCQD07EHV+RrrBGfMf64ds5TQ2PkVOpEsj/xZ6ejEP0Zzz38S1iPNacUSvL1kvV3lIVcBy93us/Z4wp0UeaSG+c3K1MJPnfs39/ZXNk3TxN3InT7fSvaDdu16t5TaT1dSoLbQiWD7z6m7Hfh7NXSVouZPYzuzXu3Ss8pU6SsiNYj12XcWKQeTIqHbRU1a9da7pRSFp54rgK2BldXVh8MrT68se7L51a7vLB9N+FSlWlMTqzgnFCWrEe87q1WJuOkaH+/2tjgUFp3tbbRTz/Zx3/8aI3twvH2ermy/vmlnb9+Zb2Xb6xxc2umLHXtsfoMKDu/XktnRJn5B7PPHz/Zbq4epyPvS7r6/MlsPrO1ssQUfVwvPUOq2elY9+LCOsNLx5n1/plZo+U9r7T/Cliqr1deYm/8/lfbqC/bYeuZ+ZItqeBomp8b1tQryzOezPrr0hrtlmcmqRR318tDn3nfJ5V3Vo9QYdiD5NfnRysenmw9HtnjYmyLw9b6tZTRUGGhvIzOq8vCWp2e93RaNWq21vztkHiIyuwdStsWkoupqkpHeF+Ophxl7MYs9Yg9CSjQGeAz6RNaV2XS6T/9CMd7D1ovs3csVRcxGnxUWUwuB3OvKRxoYKaZDF+SscqOUMlx4XjJj9xTanLY2nQ193Lqqjiw3KVKGFrnbrvpjkbwFTIA/uX4K5e30++Ufd54wFfOYMrG0Oo8hz5C8BI9F0ccGF/P1flLmZjHPoHgmyqgqDie/4jrmD/2pVOnFE6BiJsjBkeGR8zEmkd6wVDPuCMm0b0Ebkf7TbRhaJ7QQryXd6A/nBqFNRatBaXk2CNw7FFOH0venTrfkn0l9ZRGhunfiFUVnINxEkcX12iM2M/QDTQfjMGSRxofmBjDdDTww9Mjnoi/6x5wIPQPRoem/jO9BnpABiHHkMfR4YBdh/3gb/EAsErEMbyTdYuyBd1Bz4gZO+wp2Fx/n1ZUgB55nmwdON6dbnIFkMQMJbTSfkUHBphez8Iuq9/Rv6KOEnUp1h08qGdCV1G3PpXD3Mfn4DfWP37P76wfhnr2AmcJegOYMp7DiF/Ajlzn+CEHWrM3/I1eos85a+gy2ByZb8R6emakwajHYuiPZ5pzgu4Oxo34ljGc6jboIvpcfBhZouuxwTivDeWxIzbXfYxd46ZiAfwMumI90f0YD+sXeVzc17gfXAMOjnqM5hHPDX6DGGQWeSZ7evpe9DLoL9Kong99J56SS4xbsjWkwLyuO56YgzCeeIrLD2Wr1VreckLPlS1dpCP56zKpUXrFA19v77+Ue5AqUypXb5Ets9M+YgiNQ89ebRTwoSyjZFt2GipSZpWvde6ByRnz/aDSWdaPd3tVtGhWCTvxDEDLwk+0U3IaCa1hfDK58oPziBxgJWxI0EXEFJwX35dB/9IdT6ebygSIZjgq+8eIAD9M6q+RDcEISV7GZkYAwDV4a1FaI1iPxBEPLsQTiVjv0IHzzch9pWB8kRn+Z8JD98dDH5mHC8DQjJxDwwJCPBjPiMaVsyESenz3KbhTKTitPcISQQ1ziWvHusT1wYAUn4vRK8mOY6k01aNMDOzoTMBYo/txKkQA5DVCczkKNx7s0vPceKDGjbkxbhSU3O/rFZqTcw0MASbMYY+CHNphbWDkce0j4I4KKPSR7knCDXrGAALNqrnlKdCL49F6EZnMugKIkhA71rjkHEUhI2AFk4SxA6JYD8ppSRAgPACVcjx989339sf/9X/zcnuD8wt3PGkPVW9dhgvWEwN2BDCKVvY+nRdRAAAgAElEQVRxbzYeHfZ4f2ePd/e2ykbAc/XgadRtvRVx1Ox8eGk9lUXr9e38YuhRa1HYcD6qd+ySsUaZVMqW8drhuQa+KwfbVHbPjVJFytBLxpJk0JFitNuubPH5vT3+7S/28Je/2fLzva3F4BqlDZqlNeXM2OWISmWa5Zqzekbt/Moj+QplDsn5pCw0lcEbTz3Ss62IzrO+181XWTc3os6Xah6SnqnMII19tbb1eOaRBokfmEdh1oqGNbQ0UnBk5FMjYemMq63Vlltbi8lLsX9+bc3vX9j+2ZXVVQ++bFhtuXfH0/bte1v/+LPtPt/Z/rC2oqXeA6ksUykHTrdjZbdju9zUXT2SVpOZzccTK5WZVSpRS6U2UpNgRXpKoBW1hm2vb61xPbTm61dW3N7Y4WLgpVNaqn1fb9jDNil53tNIzQ31nyJBs2NwN5nbbrWz1Xhq06exHbbap40tVmMbz0e2fJzafDqzxXRiW5WEkRJvB3c8ecRlodJ7pR1Wa+upn4SEoQRaLrUnh+FGQq/Xs87zF9Z+/cZar15Z4+bK6uoh0JEynI18TkPHLAYZrRarufOb+WJs9f3B5p8/2eTde+uo7N7j2FaHva/3rtu0Tbdl1u3YVqQyn9t2s7PFeGzvPvzqGU+z1dLmKzny1LRZvFEFelMGBWcRgAeoceNKaOqODGD9vNF8CGAAOJ0ateEJ8CYUN+QgnzMO+BQly/QOomoiwERxispSPKOUAor8OfI3gEmcvwOMXJ5B8p31YU6RB6t8EMY+XRcNBShgzBUACS+PMos1Pl1L5KCeKyVb1+GEAhDDn+CDGh94QGcsRrFG3ohSEsFyBF8uF3K0Ulx/FGy9D8U9vjuuj75nPLoGvAMg17zYuyjDUM40HsAmSmt8nmOQkFGC0sJeoYxH56XuxzmgLEaNifMaFXEvw5B7AOo97FEFdLNjC/nK2kFfrANro/HrvdoPykfOZotqX5kLyoCPxUshHbMKRc/JIC2FOGW8aJwaA3vBfoLLOLPROOSyKWfTQPsotIxD64LhI9INdOwYpUhGwsqRp/KgWeFXtrMynngeGCuNPTmMwDkRI0b8JR6o76LiGXFgDHz6YlwhQhreAsbnvPo4ak033rgBo0zzkAJUKZeqdVokhSj9pOyn9J/4vAIoktFB90CvmlcyELUr/MB5xUHBeHheNFLEz8CJ7CNKmWgpBnYxRugTPBn5VzybPp4il8WQzK8lh5vjCiI9VbKiKFN5vcLsvNe187OBXVyc283VlTXryZG0t8I+3z/a/eOTzRZLm84WXn2gdpBRPWVFuVNAxuYcoargltTY59iTFLpknBgWwZb6HDqGd7BWUXboM8en9Zb3dJWz6I9//JO9eP7Knj17Yd9++61HKzbafXeIcGank5HTg5xmP/34o/35L/+vffr0yZ1Rcl69ePHCnj175v2d5EButXv+Hs0JPga/d35hyQieeGbKwNSxQUbJ8cT3nKGIsxWUku45ZozwfI0ZfhVlE+fF6TL3V3J5psAZBXLk0l0u+1RCLjif4tlznpcznv0a6ffF3ptDE4mvfr5R34o06GM+JENpdDwpQEvljTzz4+NHz86f3z06zlQUf9ltefZ2qTJyG/XaXNp8PLbp071t53M7KBt9ubD1cm6j6VPleFLGk86x8J2cRTIo9nbmWE1OrabVrVmkki+Cvi5Hn93a8PaZNQcXVg7Prf/ihQfxbBvmvZPKuvqcKbhIWeLJwCFjhDKspAu2FA1blN5Xc7PcWK+oWWe1tsWvv9rDu1+ttljZ5PHBM736ZwM7f/HS+0YdhkPb97peXm6n4IK8TwqM85LQu53df/hk+83Cdsq4//lnW378zUtO73cr10uKXEZIAViNXtc6F1fWubqyWrdvu3rTChlDGoUdpKPOprb6fG/TD7/aViX2vOSyb6jLODe4KiBLBiXp5Nnx1NnX3eGhQC85nwai++HQqw2INuZyvLYann22vnu02nRhu/XCxgrc2m+sX6RodKeYPEf/IxucnT82G7ZpNWxWms3lEJRc2Khn7sGKZjK+a5w9lUQUf848Q+etU0slbbETwD/ABB7IJt0hO578TKjUj2hEdBDxdjaqwk8cS6hCfz5/MkDBW2Vc0s9il6rCeHbEKgWPaO08A++wt2m5t/l6aY/TsclJtd6tK9mv6HAFPGITijgBXOzrlt8lB6XzxUr+HKyZs16j7q1rsA1wHiPPxEios4KzmzOsdYvjUcrkKYZDziLvNMZo19LvOBbgS7omyl/+ZizIqCi7wAvYDyJeRraB4+CPzAM5jMzVv+BL5LUbTnPJrYgbwSWat5xz8NM4F/ZlvU4ZuaxBZfjMewRvjfOPhnrxT2xeWjP0JNacHkBRbkd9LOLnyIfBorwr4gnGHjFXNH6zFtjkmF/k7TwPx6Mf6ZwtxViZi75DtjHXyuGXe7DEd/Ae1i7aZvUOzgl0yHziuWUteG88R4xVz/+a4wnaio4nsHG0uUFTcY3js/U9mB885TI1Ow2iA+mLc57xrsZHD03OF3QGvox7xHrFf3EccT7QVfT3vzpRvyyVzD7EccJXGS/7Ec8v+wUdMF/0FvaE94PH2b/4LLJN9CzW2wOKsm7CZwRpwnd0PXqynoczBMcb9KZggcgbtS6aYxzj6bmHPjRP5lYxgRB8y2fwrcjH4EvYVuEPp3aS6ISL+k3Ewbon6rtRB4l8J/INeFrUrfUZ+xsxKDRNWxzZ1DmDanUTbSAKKiJAVfhCdjoqRng53+Jw7MFk6sWZ/Ccp9X+f+o9nm6vvqfBXDszE4Q5/9qpmaheRgzNcB66nrGi1kkD/ZU7R8aTx6/uoM0OHrJnTvWz/OcPZz+Ah+Yr8jLn+f7QfyPHk53y/rwIC9Pyoh4P7PeMpCgImweGNjg2MVBhe3JAuM2jut8QmRmOJiD8Kx0jkKEeRoSMcAQAYFTh4uoexsXhk97AxbJQ2Lr6bAxAFBMYcGFuManZvbjbA4YCDwDnwRElqs6TEJ2abokJhcjAuCBvBnw5uiurBWRbTv9OBOpbL4SBHA48cV25slxJzOLjioudScq/RTGnSDh53ycDqBpEc8abP435CVIBNZS7gdff359IT+lUE5kbcLCg42HE/daBODWowF4QR++HPzH2EIghlbWBWGDl0P6m4AFUAi9YxlSn5MnUwMvD0vJT9BV1h/GCt9Q6YI9fpX2hNjqeKiWcGEPeeHk8wiwgIk9Gk5numsWoPNR+UCM3l1cs39u33v7N//9//D7u+vrWOapj3Bqm2ZqPlkYS8j3vj2NUwvJkzslTS4/27t/bru3c2G0+cCfaLg/UGfVtv9x7hdybHU39oZ8Nze/H8pe0ax4hoeAPnyPdrqfheokCSU0NlMPy87A+eEaMz7GWWsudfUcM4PBUtvJyO7eHtD3b/5/9hq59+sWKx8lIX69KsVe6tkEFru7fG9mClvOUCcrW61Zs1s/7QIxLldGr3U5kZZQspUqDbansPjuHVpTV7HY+4k0NCz9F/itBc1/ep2fJm55Gnalw86Pacb7jhVc2XVfZCjopaYcsyGz5XiqLc2Uap1KrV/PLWev/lW7NXt1ac9a3cme3GS2svl7b851vb/PMXKzWu3dKW6vNUK9wopIrriiyV40wKopfE2Jee3aVygJvJyBTV7sYSjzZXY+ia1eoqjVi3x4szaz2/te5331rz9Uuz8747pKTuqu7+olmz2WTs51ROZBmZNC8MdofNwcsGridL20zmtlLz3/mTzZaPttrObPm0ciflcjJz5VqOJxxLWl+5jdTrSf2sBir/oWjm/TZF1W42Nmx0bCNlt9ux9rPn1v3mW+/vJMdTrd+zXU1nMJanyg0cxafKhol+taeTyaO1ZUgYPdnkl9+sNlbz6k/WGPStPujaslOzlbK8zvoecb5UD6/N3pbTWeV4UlmQiUqiqIealxDbuQEBQ2Z0TsN/ZCyA/0RFAnBJjxOuicqlnofQhUcCxgHQUWHVdzia9HvMBoD3RKOefncazanOgGFAmZ49Hk2/MFxHMKhnRkUxjrUCuYr2zT9xDgAzOUXhB8hl7tVasC6MLcpvgDmOeJQJgCQYACcY2U/ik8hAnAfIGBQjnN2UetK7opIImAQI8TcyDH4t+R5lM3uEkswcmFcE6ewhGETX6j7tKyVCwAhgApQOFCPNk7K5YANkM7TDWMhM0ueMGRoE42GoFf9N9HxUmKExvhOGkHyJSkh0LrDfUXFyTJgVAdaStdHnMl7r+TJu6/7JJEWsAlCPcjX1rRHjpVybrlcW5FF5b/kzdB00BE5j/vwN7WoM0ciiNfOSaRkgS05hzCCjBswa6VK/u2LQa9h0Onesp+co4wmc7AE+h5QlHDGx7oVOozEonpEKk1jKpua/iK10zTI75jH+Q+cxYMwzl4Oji2donMpwpgSinFh6j9chz8rFZp2a6XLecDylc6P+mV3nQZx1rQMKdcJaXyrzzFvv1j7GHk9R4Y7KO5iOPeR90XEYDXiRD8IL4S2O00OfVWH2yoBYpD3lTLjRQoEVucSegj9uLoZ2c31l19eXdnt9be1Waa1m2w35Hz/f27vf3tvn+wfPgna+uE210MFORBC78q7Ww+WxfBB0hzIIv4LHaE2gI7AyPIAzCH6Gr0iGyvGk7KR///f/057dvnAc+fr1a8e+re6ZtRopEE3vU6k9vefx8dH+47/9N+/xpN91XsV/9Rw5njzbq9Wy8+FVpfTDD7S++s73TWp21fMtlfVSaV3WfLdPMig6neLe61qeC33Ev+OZ9DXN5bi5RplA8EDxMq1fL5eW9GjWHDjCmeDfSk46+eba+0Ke2fGUrkv9cpGFjI9x+DmvJ/6kgB9hLxnnvYyxZMBqaeWnT7adLmzx6cH285WdqcRdv2vrZmn7Zs26pcqJTWwxmdha2GWxcLysQCA5njb7lJ2vearHkzv0VRUgO56uWh3rCJfVmlZu9qYEctGE87SyZsWzK7u8feEZT+VgaGcvbq0ctG1dqFKAgts6XppPyJG6iArg2hx2nkHeUpWAWt1UbMujfOXcG429z1GxmNvst3ubPj3aejZzOda9urTy5sqat9fWGF7Y7qzjAWFjlQ7cyEF3sGK9s/p264FQKoe3Hz/Z00//tPmvv1q5XqTyeapqKYfQKv2+K+teBu/82TOzdtf2ysLr9uzQa9h2NrPd05MtPn22+cePdlD5XMUzyDmiHp2Sl+p7pf31YJOE9XVWa9vCM4ZUglyf9YcX1ldJP/GEmhx4KTBnOZ3YfjSxrgK7Dju7X47tYT23gSUZ5fRCY+7ggFLGr4LO1iq7Uxxs5sFXqkawtfVyY52zVmXI6raS40kOKbDooNWrnCfwOgKTXL+tNVKD8VrpjkSXi4qGFo535+MxgxUeD0bVGe02WlXwocuk3Ggcml+ookRwPHnwqqK+c1+ped1ssVlVjidVHEDG9rtt7zGl96LTw9fgdchxlxfbJEcbIZhH+3WKfzmH+hwsA57CEE4mCFnHSVYdbTasgUrtRWyIzQlbBP+CwSLPxvbF/JDJYG50jApgf+UXBQDgHANHYWxHpvCcqIMwdwzj6DjoD7pXchTcBGbUv9hOtCbgBnSF6ITTM1XxJcrTaPPS82MrDbCOG1ozr5YtikzpKM+xD8DPmSP4Ws9yfpOD5PQ5wVPMS/Kqku1Bh4l7CO5zusr96bE56n7GHHl7tANhqwFXRmzJPKEDPV/8GTmvd4qm4Q+nci7KEX0X7XRgLErVRdKJ4+Mc6V3oDdCs04LmTIaGB2Uk2eA2S5WKVmBnyHg6ddRC23o/82UNmC+BNpwNKlCg357uaTyHei54IPIneB1nCh30FCPo/IgGwZnRFqlneB/bXJbsVPbHd0S9IuoDeh/zimdDn+tv7LJgV8YJXldAD/sabQfMWxnXrKfeg7Mc2oS2jjpH2meN0WktJ2boe/QkaMH1M+GS7MzU83WvxhYderqOM6N5gNWivSDSbqS/SB+cFY1Zz+Mdep6uQ3dkH3in1oL1QqeGH3ENuibONnRu+ATvY67wdI1B844OYfgQ5/Ro+08tRagipuukPz093vseaR9l+wKTKuNpty+t20vBeWppoaCjdkPtRoQp1tast9wul+xxuf94Lrmn69tlo7JxI7s0Hv0nml7uZWc99nGKPZmFOeGjfvY3KVNYwRoaj8aMvgYvRT/T9X5W1Lcp9yj1PdqnTHk/Z87Hjz3ShUP9bOTeaZRwj3QCbijqtc4BDypMXBcidNgg/QvDQtAARDhUX1OQRewcDpiTruMQYACNzBcmWinf/5PGcZHhcaghXGe6VRPgL5vYRiZ2qqxEhq+DrohGhBJGA1f6l8sqepEF/ZpiqPlHxZBrND4MQbwTYABQ0jURqLA2HLjr6+sKKHBAXaDlwyTHFowG4AKjT4Lo2BgtAhwYNAcWJuHAMqe6s4anRj/WU98DAjjwEbBBZ1+OJ0bUJicjzETzm89nVdZMSjMuU0k4F44pisHpIJfkkeMtMsIooBPYTIcx0h8C2o2Ph+QURChgFIBBLxepvvGp4hqZJ/vPGsDYndHvvaCbOyulhOh3lT+QwebVmzd2ff3Mvnnznf3pT3/yCFuldvZyXVwZPKS8st4o/DB4mK4DwGbTmmVhv/z4d/vzf/yHKbJVEXSKeJB3vFSJjG7XhldXNry9te7FudcwV+aMM80l/ShK26w2Xm5GSkur27SDSpYoSjE32k7Gj3Ua12ZtaxnzJnN1YvYxyGGkLCU1id2vJnYYTWzx22e7e/+bff780dbrpQ0aTRu2urY+bLxU3nwxtfXjyM72NWtsUwk2lSJpds5s25IDqp2yxVZbzxZSgztplx0xx07DOucDa9cb9vjTW5vePboBtGikWqraFyljAloqQyfm7UBSDZ/7ba+Lr+jAUvVaFdmtMnWKSrCDNTdm81phnW9fWvf7N7bqtaw4O7PexdCVtPbD3Ebv3tnoL3+38u7eBmpMWB5svt/YqjxYX+9Tual2zw61pq28t5QibUunvfVDyniqKQIzlwKs1VtWa3Q8W2p8NrDOi2dWf/PC2t+8ttbzZ64or2W03W5sXWtaa7GyltZkMrKnxcRmu62VajqtaLdG4bX/64u1KftJPQQeRw/2OBl7dlC5WtpytbInlcqYzTzzS3TjwlOK+nJlZ3L8HUprKrrWFXjzqFHRzeDQcmV932xZcX5hl//l99Z489o2w77VzgeejuxRPaJ8L8mQyoN5/Xlvai2y2dhMTaEnY6upr9Ov72389jcv77dWtOdZ35rXF1acD2zbbNlCjbjnG3/G/eLBe5coavvp6cnL63EutO3qAwBgdMO9Mjq9hn5SOFVXf6FeAFmJpfScg2w5M0LGJ/wwgjB4L4IdRUdj0PpTGlXvYxwATX0GSEMOAwgAgMhleJDTcij1BiAFmEVZ58pWPTmW9LnGslqn1G6aMsPHkK2nMn6dSwnpGUTeutKSm39HmYyyCzCmBBNzPJUnDlrlbM5rjxIMP/UAk83R6A1v1lz0o/fJEfCfKSW+dtkIdApyAWYy4CHDUGxRAsE90fEhno7MZO2i8st3KPiq84xMBXPxboDvKR5ifvoceRdxB0opeCDuB0ZelCetr4D0UZlIzgCN4fHx3opaPfdDy72gcoUpH6vXdf4yglHjgA7ARGTiRtrXOIhm1P5o3cjow3jh5yhnJEL30SjtoHmdyxNk5RFMBY1xFjnP7A94TNehGEfHHfQDNknnKhuZM2ZA0Y7GGQxQbtTOmS7sX1Q+WRuNJ2YwYmDRtfqdfYUm+J5zD81HPhDpnbFFTBb5k4KRpAClIJ1USk5rmGhWSnVykmHkikYvzb/VSllhp5gQPkFEPePXOzASVZGBzvcpc5ci4Pkbowdrx5qgqEbDSsT9jt2yg4+xRL7IGog/KLDDeY3zrBQ9qR9lcNf3pa1kuG2Vdn4xsNvLC7se9Oyy3bV+s2l/ev3MNrWaPaxX9mm6sJ8/3NnDw8hsU3j99kXmj5GnV2dP6yzF0VJWY6KXlNnq8yrq7vTjnGivXTbmsqPsi+hH82EPeL7TYK3l2UlXVzf23be/s++//96++eY7u7m59XdINgsDwSPknNF+vn371v7y5z/bb+9/NvUxkbFYThE5rFRuT8FScj51un3PPExY+uBODfC45gXWTTpMMmiJ6XLGlTXD/vAM5HNas4TfXVYFhRk6kjMkyjTONWdOzhHHclkecZ6QNcpmgZ/yWfwbOoOfIM+Rx8r+1rO9bE1ROK7UD8bU/S6vrXTqXAlDeFtBYHLsK/vG5gtbfn60/WRmvXbL2t227eqFbYqdtQ519/ckp+DMnU6r6aOtJmN3RM3LFOTlsi7rP0Li6HKXjZ5jVRlIhipFdyhtOVJWkVm/1bHh77+1zsWZrToNW7Ub1ru59awe53cqza4Sk42UBaJEG+cN2QHqjhfhfAUj1lQBcGPbxdzqq50dZksvH9j6dGej+5HNHydWa7SsfX1hh8szs2cX1n/xTCqBGzOUxZLwVs0Om62XmZ48PtlF0+zpw3t7ePuTLT9/8vWSTqHxaO9Er877JKfUb/qsb7Xhmf+rXlndbWk7la1RH63xyHbTuW1XM8fG2udeKwWroRtH/OSGGWVOibYVzpSNv+KR3udK/LnR8f6p5U7Zk2kO6+3KJovUe6tbdDyKWTgCHugln2tKtq/bptFx/UbOt62c/sXBxsuFrfZb/7yWy0P6+HLJ71Yj9ePV+/s5MEjnS2X4/CwVCUvqHE6yfhNxm36vdO5sjHLHjsqNK2ikTDqf88+Mg5Ev2id4q9somkXKdJIxSmdR/ark0JO4rJX2eNjYfKnesTtbrJd293BvM/pm1kq3rYi36D+NWZhQZ0n0ru8IRNH8yZIGw2iM0cAID2N+UVZx/pk3vEbXIr/ic5ElwhdRfqd1TuXtkZnROaZrkbkEtWAk5T54A3I/4kONEz4nPO50njOBeI6f9WxTgg9FGRfxIrLgC5tGDgzSc9FLwAyntiY/9xmHJBpZ+3j0viSXktzS/dhzIp/mXugHuQvGUFAHhknkLnIMmRjPJvum5+l3ZUiC4V2mqPpJNqqqnKh0/rgep7/rXcznFCPx3i/wUpYlnAF61DAfXatxgEPlyHE+meWPeKmfG9mpZMTPWCfSFUZwAp9YQ8YZ8bzeh8MAIzNYLY47/h7xoYzenKuIg3WN61e5xw34KOJq5kGQib5D90C+Y98EvzuPz/TDGoKNovOWsw0tcB6hI2x6nKmIr5gruAGsDV+IWBp9LJ7h6ACJwWcRY/G73gufQTc54sd0lsETjAsaZl+ZCxg34lRVHOF8Rf2Edzi/Dq0+wDfsBbq1sJvGR8AftK0Abl2D3oYuprGIF4svIxO5J74bHIa9GTqGDuhBDd3o+ri+rsNtNrlne6cKAtZ1lGvj7PBszrDGBS/V+/keHsp+xHFHHqPvcfqxThFLw8fZD2Ui6XrpC6zvZDyrbKR6tsrHak88gM2TclSVI/WGUqCHZ7tXlSFKa5UpWcXpKPeL3CmQKGcjlcF+4WPPchm+r8ALZIH2TGVo9S96k/qSOraqJZnvZ0LliVV2WRWRljMPTKn0tVzhx+lWPTyzzRG5FtfP6cYSbxPy8cpTwjHKppJimX1GGgt4hXEX3c45xarT4uToSgRVBPIclC8Uw8zoI2OLzF0TICo7ChAYUjyEMMQIkhBmkfFUkqSKmjgqqsyBzRQoil4/3sH8ouKOMIPQUIBixCjMDMJDyJ4yNz1D96O4wByis4UDxRqwyWxSRXw5WiGCJ+4BGEQhydwTU0zEdro/rKeiq/5lzXIkSUWowZgZGTx7e+qxjowqGlMjEQNipLyeCsoILhB4CPNkBEzRLdwn8MJ1R8MNCmuu0Z8Vm1PgoVJ80ERk/NAHhwYmdqp46rHsPQKGM8M+AiRgZAhAZ8DSvJyZSNC3/fdUvqt0x9M333zvWU//9m//ZlcXF+540tzVr0mIS4KJOev5kdYZsxsg9I71yn775Z/29p//tPHDvTtainLn4E2lHTqtrg2vr+zq2TPrDM+srsgHlXg4GySgrdrjexmn2u6k8mg5ryeamspK8ZDypd9T1NTCOsq+exzZUk2H9ztrZSbkXFi1zaePVirb5n7kJTmm84kreYNW286bHWt0m1Y06jabjm1+d2+tmUrk7d1hop5LjVbX9m1luqQye/vJwhajiYNRNWeWQ2TfqXsUqZwij7+8s+mn+5RFoDKEOqMe4ijF7uBl/OR4cnAv50e/ZcXu4GX76of83f7gkUqrzc46ZdvLZDRf3Vr91Y2tz7tWHw6tc37ma9Nf7W3+23ub/u0Hs/efrLOT42NjK6XINkprqodZp+MNng+Nhs1VrlBRteo3ocjOh6WvmyIp3ColwF2Kwbc86tJePLfO7Y01v31lh2c3djgbWNluJmPxemXLxc6Kuyfbv/9ky4d7Wxw2duiofn+io2Vt7yUHi/na1uor9f8R9h5KbmVJmqYD90KrkCQzk6mzqnp69/2fYWdm12xndte6p6orBTUZAghojbXfz/kAJ5rVHTRaIICLe4/w4/67Hj7aaPxk09XMhdhht/bf09XCQYjOhZxO9aL0dWsczC5aHWtVSmscKtaolr5W7nismF03n3k5w5lKht1c2LP/7Z+s+fJrW7ebdmjXrS1aFx1s1p7273xzs0mZfHJmKjp4vXT6OcwXVigz8O7Bnt5/8LIzlVbbGoOB1Z9dWeViYMuyagv13XKH6sFG43sbz8f28eNHdzxp7R0kyXhRrXiPAIxj8E0UEP1u1VsumFFKyf508OpKenL0RLALkNTvc0Xu/G94OjxBz4yKVwRdUcFDDsEreT7GM8ZAqQrNEZml3/pb+y/gBN/Q+3o2jgKdYQJDuO858BeNRuAb5x7HyDUoKwBWgCOKCnsAgF4ukpGJHiIAY+6t8ljMR98Rr+NHY7nHfmYAACAASURBVJdjJUbxADCPvD5HIcOrMeKxH+IFGBWTYfjk6GB/zw2XEZxpLZEZyIlopFdghN5Hrsb90/tkcyProhLDfCMuOwf23DfSaFSA3LEnI9ixF1KK1EtKysSd29SL9rm7fziXf5NykB0s7G/Ei1ofeijomedYSwZtMFbEFWAnx0/ZqA2dRwypZynwgzOFvDthm1OGCHvA8/QMl6MZ6/Adzj708fk5y5FlsgCGvmbQRaQHPScqaOdGDWhU+xrxNM+FD6BEneMO/gZrRUwcX4PhwDiMG1pURorOMMpnWSbZl7LrZPBPBky9RyQwOCbR3eclhDhHnBM5njifKOvg+5RdlAKj9FnET/yNYSGuC98BH/87nhQiAHUNCmkcG+shR4nwxonPJgdHosGNbedrNwrX23Vr9Vt22evabb9vX11c2k1/YD9e9bz3y91sZm+fJvb6w529ffvB9isFsJQ2Xyeja8SPkdYUhCMcxfMVcHTkMZLz1YMbCzR28RL4AGsA7cA39TvyY0Xs43j66cdfvLfTs2cv7Obm1tdFWeJyPMGXlREuvvnmzRv7f/7H/7S37175M/WezvI333zjWU9yPOnvXv/CM6d4pugJfUKGcDliGCsldQ+qUEk5nSIZ0OH3Gr/oAh6p73Cu0CWi4SKew0hL4Hfxp8gXkOPgesqIazycV2jDz9Y+0S/3PpdPyjpyhT/LHXicxugypJoi84XX9V3hJvFTVRwQ/6vtd7aZTGz1aWiH6dz7mSq5aFM92KFWeIk8rZfugeNpM3+y7XRim8XU5mXKIPEACxxD251HsoteLuodd57IQeg9vUTvO7P6vvDen4dB1zo3Vx60I2dNU/1JVeXCy7GloASXvbk8pPpJJWdhxaq10uoq6SInb6H6/xvbLFZW2+ytkBNqvrT9m7c2fXiy2fDJimrDGpcD2110zW4vrPP82prtgWNpx1KSQbu9LSZTmz+l0s7V6dCmD/c2ef/Glg93dljM7SCdKVfeyL6ek+NJ5fu6Hav0Us9UZf0fVhvbz6bufNrJUL1euM7idJUzWiIPgX6dx+a+yOIRLntUti47Y0S3tVY7Ne1WVYTc71JBV3I+aV77lYLGZGDOzjsZnRVsVau6frVRxlKzkcoXyohse3c8LeX0bjasmvs7OQ0ekkGpWU8lh/X8Rg4sTXguBWBSnlWvV9tk/IyGVfixG5ey4ynJxTTHMjuw/BzEhu3ZYQXG0HekP8jGIszuZ06GRW2KqjeUVZvKca4S1/O5PT4Nbfg0sn0lRbuLjjQPnBnSKTUnMnCRYzpT+olBI/By5OzxPH9Bz4cXwHOQN/Bh7BLRsAnOOOyTbOIeUfbEAACMjchrMAE4V98/591RDiDHkVf6G0Oz1iXaeRzXZqMptBhl/rmtjPmBBTRWvcaxoHs5LQeHAHKEz3gOeIV9U2Az6xN1mXO8Bt6IfD7JxYSlIm5EXup97Gvnc9L4fE8UNJvbffh5PSVYOy2qvx3Xxt/xvEM7X5IryNeIs5jL59jwVA42rof6uuB48jWtnZx0sg8oeAtsHjEq9Kf3kF9Rr+A9dEKXNaHvDbSOvZFnQCfIODnGRGf6G6N7rPpEABV4jO9FvTMalllD9LkYGBd1ZMYBJtTfnBl0Tmx857T9mf5C2a9cCpo9Zr5gKcZ9/jk0Dz/BYcIz9Dk8Ru9FGo/2zLi+4FjoOuoU3Bf6Y8/jfuuz43lR78PQx+7Il3L5U3AL1+g3+hA8S+Mk+49qIYxNcikGS2o87CGvOQMRwzJG9lnfgXcl7JwCNfR5pNXIx3QdwVTwH9aRtWYM8axxP+SQnFvgMtY+8jZ4S1wjxp2SFxJ/Z+24LzR52qOEU6Uvg4kVhK7gfNaz1UiORtcrvYek5HSyMac+kqlik55fU6WBVVonPycKNhEPzsFMer/rpbJz8GymA3iy6wRZV4eufP4ZWzvd6b90VWVvnzmeVKlovM3VLTKdyb6FjENXPtfpI62qlYw/RxbrWum8Tg7/Y4C2AvYzj+PsOD2pxxObpg8wQmkhT8pobliVAXhUlL0paM5IQjhEBo9zIm4sxBjB/DlD4J7RkBSJEmaEEOUg6HecqIzr0fDEODjYMOvICPkMIj5n6nGsgJgITNhgrScMLY6JuelzmH00NMR1RIBwfw4zh0EgTXsGswHcsFb1eopW1fcAnwiDNM5Ttg4EzbNgBsw3EjwRdVKKccy5gpUNOaxLBDsomDAAjUueeDFDvLYwpsjkuJcYJDR5iqpJc4OG/YCfRQDEtYsHNO4PggmaRDBAq5He4p7QLysyQ+7BnsfyiYyTPcbxpH1QplNFZduabS8/9vK77+yHH362b19+744nOenqRWrA7Ir53o5pkOxvBAFab43LS4yoRMJyae9e/+6OJ5W/EGgr6ztvdiflAUNBXxGtg74rRJvZ3CPPxG33Mopobes1V2S99mduvsqZ8UZ7XupsZrPJ1PrbtY3uH2z6NPLybwI6YrAy6jiDn82tOl96ts1iNrXFfmVFrbBuvWndom7NXssB5HI+tfmnezuMZlbTWnUbVnZbVlEJkW7Lav2OO0JWw7HNRmNngurrVCo7qVG1otN058jT2/fueBL9KJsKQ4DTpu6rsi9FMjAr46layOlj7kyRIamslF4eQqVGxGD3h7qX1ituL6xye2nVZ5fWVGm/XteqKimocnwfPtn8r7/a4c17KyZT26yWXhal0mh4FlKr27P2za1VO21XPD0LqZCisrbiYWWb1cKjPBNElZ5b8ewoRZDWnr0wG/SsePnCHU+VywvrXl24Q0RZQjbf2fbNR1v89Tebf3hvsgs1rgde5k6JvU/Vder9tFh6r4HJeGwzZZd5Q7iKrQ9rqdy23Kw98yc5MasemSpB2tjt7ULlH2st7+/UUTaWFR7VoZ+L3kvbK5q2XVr5/NoGP35rlauUpVZrd7zEoUeuygCTSzHulmubjUYeFXwYjtzxpvHtZnNbT9WLauilTYQ160XbmtcDaz6/sf2gZ/OisJkMZZ5JVbXJ/Z09jYfHPhWrbeo35vymVnXnIfwd5wwgSme10+wcI0LECySYAUGKJFEGWASd8ErAJveGXwO29BtDLjIJGRYF9LncBNQxBvFEfnjWufxgLMcLQ4amDFa6HmcTzwZ8IQMjYIY3OkbYrj7j/wBOeDzz1u9o/IhzjDwXpRrFmIwlroHXI+f1fAwrzutyM2Nd7wrUPsk95AXykXWV8QPQqGeKLlDEPGq4nkpucg3fOwf68H/WUePQ92SgBUQDbHHoecZhdmJE/MH+8Ywo2xgH66FnoFxFjIEcxGiNDI204OMp6kY53iTvkxE5RbAtPeNIGOqoUGYg6TLQM8ZSqj24ETwFvUi+I0OjA0D3u7u7OxqZNN5Ig9CHYDpjj+vC/FfLZOBF1jEWzon+loFc9wcHcb4jLmT9wTjxTJ/wXMIalFdGKedz1jwaWTjT4It4jqCliCfBLtCyfqMcR8Af+Ukc6z96zXOhRc6B9wCSwTgbzuV4Ase53V2lInLJGWhJ50JzFI0o4wkeEfUCaBJjJlGxGJX0GyNWpE3ONevmPDcb8SOW1jxQqCN2jvzqfC1Y58iTJeYwKqdnJnrSeJvNuj3ePXhpW3c8dVt20e/Zs4sL+/rq2p5dDOymVXOD8fvR2O5nM/v08GTv3n/yMlnCCpK30OYXeWlV2X7J8ZdwZYoO9P/6fiUZYjV2eBi0pPvhJAZbRz7iRql91fsyXV5eO478+eef7fZWPZquUvRmu+UBNvoRDh9nZ/Dbt2/t//rv/6d9/PTuiK3Fy7799lt3PIkmNJ5mq+OOJ/Ey52eHZLjQvqmMsq7j51h2MVgHFaHO3KGrWI5IerTWAocR+w5/oNfMuXxgzaMuA0bWczhTZK5Ad/Ba1pOKGeDqGJjgxo1l0r+ijsFrlyfrlLXg8lSZSW6kT448vV5Nx17iePswsmK+tFLOI2WMFAcrWg0rBX4PyTAhp+BKpRBnT7aZT4+OJwWPkHWrywnqbHU6dt28sLqCc7ptqzU7VtbVs0nlXZqOfTftutU73RS41es6JvP+sQrCqpS29h5cKbtIP3KouHEuG/hb841j2WqztGpDuuba9su12WJtG2XbfHhv88cnmz2OrTgU1uj3bT9om10PrK1ye51BynjPhh+tiXqbqifUfr2xxYfXthw/2eLug60e762i8oQ6seoxpZ4CudSLVUtZLq3abHrglak/lbILVDJvvTWTc3W+sP1q4dlOFS9bfbDKLpfBC8Y+zZNgJI0H3dppKpduBwM1O113JJrK6ytjSMFiuSSdHCzLxfaY8XSUI4KMjdJLxm3bPTdGp75ZZsv99pjxJOehSovD62PGE3pyS8aerNvL8eS0pr5y2RCtfqfo6pqv9g7adkNv7kGccFXCstWcZeg8PNuBXHZmDOfYStUUpI8XqbeTqjH4msg4W0o/qXqZnnW9sOl85uU67x7vbTydOE/U+tKoXGO6uLhwXqHSWGDaKG/0TDAW64jN4Mhg8guMivpN0FDEDi7Ds40A4zG4AfkIvpbjHswJz+Fe2A9wjKFXRCyEvAMbRP1f1zHXI4/IvFPzhY9GngfGi+ONPI61QKbqvmSSE90fx61nxAws3feEBVI2hK5nTaMMS3P6vMcdY4GfslfgjTjudK90/s4xEO/pGvhr3H/npwoqkR6as658nbJ+5ngnlxI7yZ9TjzJkKPvCvoNbwB+s9zkGjXgxYrsoB/Qd2TskY47Ov9yawe03OqMZP0dsEjEagWdRvkcbn74Hrga7Rvr+z/Q3yTfsU3qWxowjwh3TZ6VrkavsL4EWUW7yWbyXr0UukRkdyEdbVjbGg+XQF9lzMHXCSCFjM9uk45pF2jvHjr7u+Vk8G2zMHkCj+hz9Cn4RdS3GxnmJZxi6wpnGPkBH0A/nI+I2aM95kMq8UukmV3VgjRgLuDueD2gCng+O1tojz1zHLj+vWMAc0AGoXsH6RvtA1Efia+gQ2kDmIFM1P8bqciAHNun96EgH2zJ/5OC5jVvBTec8UPPQ3mHT4YxCO+wnun5cL+4V/R/p+syrcqCa80YFtnrd3uRMUtlqeJNX89mLj6cqKLKZef/YjO+la+2y/up4cLNK1bxqyb6r/7KncQaZP3vgvCnTP9ewf9CfV3KSW0h2KslkyXcFW6saQVl6oLvTEY6n3D7pOIfQX/icR+tZawUYUU1AvE28LveP12vZUqFnzp7TX6d9cYCxIwRjZFk8hLoBTO0ojHP9P4g/ChGENx50XQPg59AcAX7oUxEVtXOhBJNwkJPBL8IhHm4mq4jluGFsSCRi5sXhh8mh2MUDru9HRgCT43nx72iEi/NgvPoc0MJ9I2PTdTiWICjGyhrBSNhDDETskxxPKHakpcNME+P9PFWUAwTDghFwGFnzOA5oRGOMBgW82XHPolAEwEEfKNYY5tgrnHOAoNhs3MtLh0aBUtRhKuxFFJ6sI+Os11pHwwBz+lw4fJ7KCBgkEkKZSnHPocsIJOK54kAfvyOveCi1JwahHk5SIr7/8Uf781/+2X766Rf75aef3RgiI4WYSRLAyUAIKMSQBi1q3p5GvVGJu6r36Hn7+9/d8bRU42sBvsrUHUW+r16f/OBKabvbSbVxXfUw26ju+GFv1UbTm+sqo0eKxWqZGiLXmyl6XEqIOwqkXMvh9fGtPT0Ovb5pQ4xIgHq19JJ14psq8yYlVaX4VIJhrTJz9dI6tYY7qtq9riuZa5WfuHuw9f2T1RU9P1BkY8uqcjx1ml52T86h5cOT93iS4tMYdK1Y72xXr1pFZTfKuq3uH2326dF5gqqROzAUc85RXxIKRCdqjdfTkf9dK5TCX7izxlQHWb246jWbbKvWuOjZvt+xXb9jjRc37tgp2y1T0+OKnDUfPtniX/9u+z/eWnWkEikLd7QUDQmVrZXdrjVvrq3Sa3l2kM5sVaX4ZlMr7uWQm9hutTym5a83e9upSXStYUX/yuyib4cXN7Z/fmPNF8/t4tmN79l4+OjNqfevP9j8//2bzV+9dkNW/aJru2bN5hIajYo7IGUskAHKz54y2HJz5XlFGVjm411sU0kmZYZJiMpwUd8cbNDvW7fVtXa9Zb1m2/sJVA4pEq7RTs2q7aZn5VdXVt72bK1sLpUn1Bru1Hy9cCegA7jt1haPQ3t8/96mjyMbzFUycOe9DeR0mnnz86lfr4jRdrVptUHfajeXtr/o2VLZVSrBkJLYbPEwtMfHezdyzxZzW26WKaLae+OpxnaOTjmroY1y1igbrmTzk75XJiObnpOdEnwOr4OHRICF8gxPjb2K+H6UadwjKkm81plHqYyKD3IYPhR74EXejhO/2+kfDfJ6HqAW/qT7IQ/hjwQ66DPvIVdPNYvPlRzGFRV2FBSAapRrUalxo6gisvdJaUOWwtuPsmO9OPYTEf1obzG0JDB3yuhlzeCPbtxXtHWOKMK4GI0F4g/IZJ6J8oNMRxY472yoTGoqX6txU7LQQWSnc4w8g2+rzBlG04hpGCulGHlmpAnWMo4POY1MRmayfue4Sc1RZWdkLvQzSQaJudVzOVaN1+VxcDypH0cz1NFn3fUMjC8oGxELoQSp/CXGGhRTffdoOG21bJ0jvo8H8PzFIclAziv0xHppbaSY6BrRhvZD1whX6Ts4uzS3qBCDfyJeVT8DV4jrCedQCgI8B03HM4yzC4WHdY7OL7ACvEO/OQvxe1H5hoajovalNTrnJxEL+/zrLXceU26lKNKzXVGqyXC38fMExmJvob12O2VDndMg4xZe0XM0Ts4G+xV5JfOJWEr3hFa4H/qCvivajrX7o+El3jtiV+iCs+78oZLwlOOc3N/Ks3l6HRvdPdlG5fBKczq6ub60Z1dXdtnpeO+cXlmx+XZjw9ncpuu13Y/GNp7MvGnwerG2ai0pe4wBHsr5Tob8lPGUjC2p9Knj083ey3qwvudGC+gNBZnsykjHMpz+8ssv7ni6uX7mjqevvvrG+v1Bks+dthuf9Vq8ZjQc+l4q4+m//R//1R1P+kzn4Pr62p1YCoASL9N6KBipXm84X3Nd5pAylHS9HE8EG6R5p35lyWWd9bdcsox94Vyxz8L65zpD3E/1Nop8Oa61629liliG/8CX2H/ojuez9uzTOb3oPuhTbpjbUoL61F8q8tjNNkfU5lLOWmuXO7kH7fzpwSrLje2HYztMFlbzrJGd7cuqFc2aZ5jKOOv8eJpK7cnxpJJz2+XMnvZLP7sz73uYMIFnklRrvke3F8+srr1RaWmVUFXvrZqchKmXbNHrOp6ttuqeYaPsKD1PmLddb9hGGZEYHz0ELAezbVI29OWhsOlm5f2oinbNnS6e/SLMpKCi12+85N5iOPXepY3uwA79tlWvBta4vbCVsqBaTTdeuJxXVQU5MlYbz3yavPrVtvOpLe4+2nJ4b9X1yspqxXUCBUI5v6iUjiFlPKmq5F6tnkpulYUtZffY7FS3xypyiG3WXvLb+aJ0xdyjCRqChyKT1f9UDiCtlfq4+fdEw9mII/moigheum+dMKwwvWdkSR+uVL1vlagevu4026wlx1M3VUbwjLGD2Wy7trkwuJx5CoLLhp+kn+WSk8LX2Vjfl56RDbEKHHSeYHL6NlJviKyfwg/Pz0cjZxSneWfDlOom8pOdVY7Ns/HK9aJtmutO45YekYNbvdSOAhZqRTKa1gvPcnp4eLDR5Mkmwu67VK7NAxtV3WC9dv4h2pXjKfFB9U6c+ihOQaYpSMr3IgcZiRehy+temj+yhntEe0DEz64D5u986fzre3Lc+296XmQDI3JU34/2Mvh4xP8Yv+l3FEtm8Vm0SyADmauuwXiL3GC8YIf4O/JDjQ3ZjmOBOadxp5JW+sGGhFyBVk6y6fOqCexTdGbGdQL76T3m4BgyrKdkB3oHfBUciS6CbiE60dxYb43L8WjOeHJebsG5JKdOzqiCnM/POfYcxqDr2AueH9eTdee9iMkYZ5yH8+/seHI8kx1PLo+0DqG0InpStMfGcnvQcdSz9CwwYCxVzXw4O/H8n452yhiL9kHOBNgLeYgMBidzLuNecraQnchWva/7Ms5zvMi847pzvZ6LzEVPg9+Bu9F5wcxxrue4FNrmHFGNK9IHz9Z4hYnAr6wpzwdToGNBE/EZ8Py4Z4ybc35itulVPMui7c/Pa8IC4KPzsfEcbIGsCeeS9YA/yXHLHkcdChxGkA44HOdBHCf3QmZiz3UbyVmmKrQNVtdvXQem0z34vuyKYFn4ehyrXmM/1xoxZ8ao+5BFC40xxrjm+gwbRpwfz9aYkx6YdAQFl3DuU3x2wqDOD4sk5/153m5C9veVX6+AbelX3h3UA21U8i5VV3D9er9N2eVFcv66flOm6iPOl7ItNu6hAryTHT+NyceZq3A59t4fbJMaWbjjyc+G7HcKHi9Km6v0Xw4sUIUifBvwLHQ2zjRnC0woeOFrIb+WjPHCZp7xdDrz7C206fSijKdz5hH/1uDZUA4Em+d/5x4JDAhAxLV4NOMBQRGIA4kEwWHR7y81H+Yww9A4yPF+MD0xfq6HUURGFcfNYYKodH8tvIOu4I09GmGyAI33i0w3ChLGA9Pi7+MGZnB/vsY6PAgcGPsRwGaii4zqnMGpBu9/5HhaLpMxRsTrjoPQCJu9ZIzngMRpOTubAElxbxDEkV4iOBRtnBuN9CwOfGJo5kqSXicD5EHn+WjkVI+MZMRJXmXFr/rzdAZyiULW51wgOU0WyaMMI4wAlD0HnOgzgGI87P8IjLBeCEy86tCX042Akhs8FCWq0ipV6/cv3Pn085/+ZD/+9Cf7+ec/eaSphISaLev7SWGoOjhPSn7jM6cuz3DHZVXNcys2Gw7t3R+/2vDjJ3dqyNGwPQxPETObbaqZTFZLWdqg1XIDgua4WK7c4TJ4cWv1ft8VjM26tOubG+sO+l5abz6d2n6xtkpWPEd/+1fvyyVlVP2dqnK06fP9zuqKUFTD4/XWlrOZzZYLWysartV0J1Fzf7De9aUzaTnNVp8ebHk/8ojHctCySqfp0ZyKcNR3VFZjO5q6w0K10ivthjWV6qoeUPXS2o2m7UZjm98N/TzL8SRnFYITBilmrb3xMzEZeQ+DUgYhrbn6SHVySRI1gS6anlm1rhXu9Khf9a3otl0hkwLckAPp3Seb/MvfbP/7O6tNZl6ORA145ZjSWh7qNbNB16zdsqJZWlvlMuZzmw7vbfdxbHM1Ll6vrJ6jEpZypin7So6nzoV1vnph+xc3troaWP3FM+tcDlzgrJapbE7x9s6W/9/fbP7rHx6hW1XD5Wphc0VYNBvumER5SDXazftayMmyqh1cqEgRVtaT/stRJ4OO0nwv622n13ana+121/qdy2TUkGNMJTtal3ZQ36urrlVvB1YdNN2JJSErGq6XLdvslB0y915OldXCZh/vbPr2g22nc+vPFzZ9GtviaezGGp1zz46q7lyctou2HXJt/8Ogb9te0xYq7+rOsoPtRzO7e7xzxVeRl4vV3DOY9F0J/kMlGa4BMQCsI4Cr1o79qvQejifxTDEnSuhEvgvtwBt1f1e0c3lQ+DhyBfnF+/BLgC58+JxHIUvO+VtUirh35OVRkVXvB4AzcgY5CaiL8pBnHp00+1xmMxsI4PmAoyiztMYY3DUeIuqiLDzHEV4KKwSYxDE6Xy6TIooswfHE38qYYvwoFOAbl2tnzbKZnz5zeZhL9bIX8HLdg2gqFCruT+AEuEnGFM1LhlqM+Oylsi2YE+uA3NH7gPCo1CGvNH9AO0AaBQMapE63jA/Ia+gryZ/U5BQHi3g4/HA+n3qD9sgf3GwcSu2VOdVf733J8aSxEvnG/jNWlb7U/FB4WJvoeJJND1zG74h3amXzWJoLZVLXsY+6l9Zd85eSKUOV976YTI71y1HOPzMY5Nr5fJbWPGXDlOq/l3EK2A+s8Rm4zgoISnvEQThTwYsRw0bFgu+CPcCUyCrq8kf6iK8ZV3xO5AU6X8p40tqkfTj1QlUvE/V4Oj/Dn5/RdL7OseEJ54LbTqUHmQP88D/C7+CseC65XmsYA7egi4jBKecH9ornWOMm40vfTXwhOoEKWy+V2ZywpZxsKlt31e9ZTSWsFbQlDNlUcMLOpsuljdRLZrfzssU4VaF31i3KB91bvUlPxpekiOq7KjOqxsTwF3gP99Fc9B4GOSnZeo8z5TyqbLqzSY6nZ7cv/LVK7ansmtOyl+VNmFlY8mk4ch6tHk///b/+N3vz9pUr7zpDqWTftb+WUUDZjGruI3mPgqpAARR19SyNGU/K5vKxB8cTzcsdj+VeRexj0hlTpk3kARHHK/iJz6Kewnfo14muyNg4t/DXKBugH1eksxMW/UafRTnsTob8c9rDZKhOxvrkUJQe6nJWpUmUQZp1rdnTo5cr3jyMbfnx3qrS6dRQvDi4M6LRkHG46gZCOZ4WTyPbTkee8bRbzOx+M/XxLBcrxymJX8kBU7he9/zZd46NGxcDK1WCTsFQ0um9f6sCnepuLGi0W9bK2Wnq4Up5uEPZ8EhcZf5UvP+lsoS2tl2vPMtFhpHpeukBTKoqsKvK8aTGTak5fefVO9tM57YeTq2yr1iz3bdDv2N20U2Op3rXmu2WrXLwgM6UHDhyPD09PNri9e+eFTb79N4WD3dW7DZumBHdOBZVdo8cTrkPlfQnOeDAJ4u6rCk7q642XnJPDiLVGnSeJgyiSg65hDUyHV7rut5GVSFUXUBZbepim57njif1KivT3la2qZ+t8KDfr6qyfEXSGWRkynLMMaQ0vkZp9UbDlrlyhDC2MicXjrE3qVydzmcwhMvx5LhJwXZZt23XE65MciA5UqQf69wlw93nPYzhndAw2azp70TIOp/IUpU7VMS0Yyg5X3I/VpVG9LlUDu54cszozWiT40n6j87mYrdxZ5MynobjkQd/4XhqddpH/sW5lODnfwAAIABJREFUigZEzmY0WIMbOV84c85tFZxhzn38HHyALIjyC7kKP5DjKa6ZPkeWwLO4d8Sp+szXJ2cwwW/A5hEHgwsiH9NrPQcspNf6LjLgXJ5HnhjloF7jkBCNoN8g72RMBe+DK0VPGhMVGcAjjCE6wXRd/Jt5azzIZt6L8kuvtQbSrb/kWNT4sLUwb5ybZGH4PHepRzDrIRo8Xi/smQ3r5zIk8mz2Bgxzvt9HBp9fRPzDs8Bp6FbQqeSP+Ct2LxxPiUdUbb1cHsuIYzxGH4g4X4/mTDLOOI74XM6Lngk+/ExmhglJrrCu6ADsJ7Qa959zx/zO6ZHnQIMRkyMf4V1890v4kftoLuhifJ+11r01VvYvnmtwEVkz8dnsr8YI7XH2zjEkexD3JGJRxoejQGPjnEHD8BTGx7rGfYz0+dkYYn+wHNwJTyGwX2OIGFFjhn+xd6z1+fw8KD2XMsXpwprAo466fg7OZm+insLc9Ds6nnRttC98pntnjKQAGWhAzyLjXfILPQn8xXlDZqMzkt2E/UHXgYujAzzyKuhGa8P+ogPCJ6Nu77UR5FTZJxusz1lVCVS9iEy87ITyPfeAZQVJpIAIb0+hoIxj6e2ddRudo2NVmVOuz+9SFqq+02m1T4F9HiuT+KLzA7dzC+OfHE9uF84BMpq3xqtAJA92oTqdt0SpeJ8n2fX8fjnwzl/nflAJf2fMnueHnGZfDrlnHfOn3HM8i+f6o9P95cWzAwyPA83m6sEiChhSJAKErUDylw5NVMARPEQqYHDTNRDi+YGAuM8NWefAKRptIvDnmRJMkTFxX9+QEK0SmWxcKL2PF/DcY4/ix/pweKJQ02sxIkBIZBIwpLj+jJtDzbgQ1AAS1oExRGUoChmlQkOoUSABoBxm5hqMcRy8xwGMa/ul9WQu0FBcX4AVQguCFj3IMQItRZqBWchpkdZMkefSG5KRQ68BqSdAIydOahCdhINASAIi5zSKoJFi66D6LKUYevQ6nLmvh96LghYGD72cHzA9l2v4Hkxd1/oap4L37nhStKsYiZoA93oD+9Nf/mIvXn5nP373oz179iwJiFxzXGuyUlmKydTpi9InPJPniflKMaiI3qdTe3j3xh4/fLT5+Mlr+xeN1BTZ6U7K4mrl2S8qy5fKpe29CXFfkYqVqh2UadFrW6Xd8h5Kvd7z1AS3mRmUhNNybYvHJ5sru+fh/WltlTEl453Awk5e94qt5RjbHdwJNpajpHqwslG3thrkbg7WV/15XTeb2vL+0exJzQ4r7sCwXssddIoOVfRgbW92eJp7xtP8sLVDs2a9ommHVunXKELZxlOb3D0mGqrsXaGOxggAyxFsiWGLjsqmVXsd79/UvLmyxvWVlZ2W7dUcWL0XVJ6+rFrZ63htfjlvpKC2lktbyPH0r3+z9R9vrZitkjFDEa3tlvXUYFkNrjsts6YcMYX1KmbV0cTGHz7a5NODl+aTwiyFWz9r1d5XlGdRs3rn0lpfv7Dd82vb3l5Z65uvPANLCrwaP6vHRPn+3jb/+qtNf/3dlpORVQqVwkiGMwd1e9XpT5ERu+ywkQKsqEb1YZKSubRUy9/fkxAta9ZsNOxZ/9p6FwNrDy6t1buw3uW1NZpdj7gtq6WVg55VmnU79Jq2b9dTNGRWCHQPOVJlfHODt+raz+Y2f/velq/fedPt7f2jTVWOZqXeAql2vkeTyhDgGXQN20vwqqljr630O9u0m7bQPKSSLPb2OHqwu4cHe5qkMoKeeqwygrtkuAAARoDlsk7OUTV/1HNy2QHNH+Cpdann9yPv53OEMQAI4xzyBL7nhqmgVEZFVDyOcUU+hZwgoifKC+57LlN5DrLI+XCR+J9eA1Yjr9JzIv+MAF2vO93WUbGNEUcoM9w3YgjAXQQ1jJn7a830X46xOB+MtvBiOZ5YL92XQA13GovPZMcV8ol1QiGS0qpr9bnzymwoAGAJP8SMW/YAIByBKvgGRybfE4jUM/R5DLTQveTEgE7Y0yOIDRnEUTbH9WDsEScApAlIUNSexhDxHUY2GYpX68WxXKIcwGAUvfYSq+IlGSx7LzzK63lN/RzplR2rbqzNEV1gCI+8ys4gzzbMDZ2lYJw7nvSdz5SNesogQ7ZCj7ynUq9R5un70BqYCSek7is8C+7ASQnuiLgJvICSnJ6fDRzqv5KdoXwXTBRpm7Ge84Z4nkQP0G/E3cyD8w89ak5x/zEssOZHoJP3AMXsH+Eb7b/6CHFfOeNxnCo6T4oTY+Remju4e7GY+SOhGX0W+Zsyt/VsjF+sp35r7DiG2EPohLOg58BD0AWgK4wOkUedYz3mxRpHo4efk2otZT7kJt9yJMD/BM+STpZqs2uOzUYK8pHL1td0s3Zn5ny5tvly4UEalVwuz0sY5YwD5gXf4XnqiyPHE+dbeFTPcRyySqW7PMiBqMhQWoZ7UMEgRm2C79utnj1//tyur2/txx9+th9//DEHNnWTs6g49ZmQ40nlkXUuf/31V/uf//f/sA8f3/mZkUIsR5N6PAmLcqbrjZa1WinbyXmrpbJ7KfsqZQaf5FnCL/vc98vPcCXpR/qht0vUR3A8IbN0XTRmCXvBC5BjyHN0N+gDnAcG1+fCFVG3iXoVNA49xL8599HxBN/i/s7rDjtr1RspKlVlXOcLz+rhPI4e3lt9X7HN3dBm7++t2O3c2ahyywqeUuBgkUs/LyczWz6NbD1+tJ0Hjs3sYT1znUF75kbqnEGgsXbaPbt6/q21+l3rXl+788maDauUDcfYynyS+UTRqaIx73uaDcJylqT9qaTeohqzyrrOp1ZZbbyqgYK21JtzoR4GypjqNrzMmgwuCthQZn/746Pt5hvbjGZW2apEdtes37HDVd+DtGq333gZv0WWkXLKzZ7GpnLLk+HI7O6DzUdDm354a6vhg1X2G894Et14cNQ69XhR+W+Mzi6b5XxS4IayeZX1oOCi7c6zn5KOmLi5opDZC+QlZ82NWVU5UututFHe0qEo3RElC5IcUYUMTTqT7nhSxlaKbnaeochl9Uxwl9CppJgwtjLM5Hiat1MpZ48wtorN1ytbqbSSoqvlFAj4Tz2eRJ8qlYguLyeg9i1lDAlPr1xH1pnSuRVvieclygFoHV1U59X5d+w5l7MhNR6vzKFKCNkB5fp85l0q+VMIR6lHoPimVNuyag9Pj64zPD4+eqk9vVapPT9L2RCGrYBzqHGdY1JsB9qbaBiFHyDzo45+1LGzUDzHw9ojfQ9jZMQWYOFYSh5MC99FDmKgjdgyrm3ELshpsBiyLdoOkAXoHI4TlZ2YDc/gFMYDro/PZJ+5F+vGNUc5W0k6oN73QKvN5pgVLnkAz2MtkU2MSbR2sr+cyo6zfrpffCZjZ89l1+E9eCrXM67zfUMHcKyobLtQ/vwzmhIvDfgxygnWm7VDPwB7I2+i8yxiq4g54v5Ct6xvo1Z3vgQmihlP4iHL+fzoeIrfZd2hrYi5jtg3ZzqCzZH56ATY/Vjfcz3Ox5izacFwyExo+T9bJ2y5rFtcT74bx8MYwYmRxllfaDdey5zjc+AT8AawMphD8ye4CcdfpC2tm66NuJ/nxOdxRvVd8CRnkfOMvqr3CeTnXMR78awv8aIvPTsmdsDbOHvoNS7vAn+IfErXsgasLzqKvqdAcxzNrDv30vPA/uBx1h9dBTqPOtQ5Djo6SnJ500hT+p7WDGeV1k7X67kEVUb8xXMjr9B16O6MB6ccuma00UPb6AJHeR16UyFf9Zt1kd3R+YRsi7k0sOxH+13icU5b+1PrFwXnSH9SMJvGnZIFlDhBBv7BGtWUOKE5qleU75UwQO5/S8YjerfrE7u9O47cd5LtM+rlJKeUHN2+R6FnqXq0e9ZTdsorI0qfe9CNAl5ymW/d60jr2aGkddUY4IPQOfJgI1tiXgtfTwUChECeGBSAbcDPkBxPMbKEw4xQxkDBhmuRWGRXFnNq6/mhiUwE5ZHB4/CJRBsPYlQSo+AEQMEcMRJFZRIggiJLjW7Gw8HRd6O3XO8jfBAqkTAZK/fV4mmB9R+DG3/zLJgUzZm1aRigOHz6jt6PQgPwz6HU/RBAAAiMdhi5InM7ggo3PpycKlFwIiCkNGJoAAzBTI/gIpRSiUwJYAAQY03ifgBUuDfrzD5hlHVFOxthYNy6/2Ixz2usck41r6kpY4ai2lyxPySwrAMtA4LK4Si1Ua99rGrQHJqtnYwKual1MCKdFORTaRR5q6Ow4hwgcBGqkb4iKNHzRPe6XvMTrSBs/fC6oUJAWwbQ+mcZT7/8+c/2/c9/sh9++MluLq/y91INMY1jMpl6WqXWi2h6PTsCET1jOp5YZbN1p8/j2zf29vff3fGkKL1aO2V/OHPdrO2w3kibtKoiHDc7Wx02rjB3SmU9FV5ub1cvvYHvlbJr+re2V3ZZvWYqmaFmt4fZ0p4+3tvs/sF7FaWsgr0z6JrOi9JTFeG4VKbL2JpyouwPNtMaKTmpXrfWvmr11c6dXN6vaDj0jKfGWuetNLtoWnndt2aj7ZGh2qPaem+bp6n3eFppYToNa+0Lq8rhoehR1RudzLzUntO4Byuk8+Hfz81Vfa9UOkNjVS+les2znIqrS6vdXlntxa3Vbm+s6LbciJLKalRdIfUMIileer+oWu3To20+3dnkb7/b6o2cKUtn9rVux9rXV7bqNq1ot62iUn3SNdcb6y7XVv00tNnbdzacjr1JoRRcRT86YJMCrBRdRRtf3HqpPTmeKl8/t8ZXL6x12ff5KVJVmWKVD/e2/bffbP36ra3GT541JGW8ujvYWFGj3tj4YEuVL9nubLXfetkPjVO157XnUjg1PkWapnUpPeOp1+za4PbGes9fWOf6xvq3X1mj3bNqkQxP9UHVykbTrFGzleryyxlgRc7Cq/rz9E9GlM3kyezu0Ra/v7L5r69t72UJJ7ZROUL1qrODTeYzp1fRvDdGVQZktbCdHE8CLYq6VekWjxouPMB1OB7a42hoD8OhTRYT308pKCrtSPNoeF6UW9vd1mqVWmqirbJvKqG2Xp0cHQK22ajO96IchMdF0AagQXC78TMbPVFOIniHZyCXoVXuCQCOwh8FIz4DWXLuXIM/IoN0BlAKMCZHfsb8kHXKOD2XPQC1c1B6Lqf1NzLRQVQAMPAxRRRFmavXGFj9+uqpdw+yVPcFcyijAbl+Pi4fT87YZj2RD0cQrpKSOVNN+8P+YSRB5kVsghzRczHQIveiA8npQ009AI/ZmREVRbBAVCaiPIJu2XNwArhN5y1+l73V56505Ywn5Lr3lcvZnpJ9c5VLzaVYHSDnZuTOL2UIyYYgeGc0VETaZi0ArqwpdBcVSubkmKiegnaiYgMd+f6rPXxu9n5uQOY7nKtoEAa3RcWXNYQWOD8oTqWMj+K/u1PJl4jdXJFTSaezaF9ohPPA+QbXRaB+zitQpsEdYEquOxogQ6855hFxT1y/uL7CU5EGhaOEq5Lik3o8gZM5U7ovCpnLkmzAAwtFJV+YQe9rnSLeBu+C+Tjj8Mz4N3TEvjO/6HgCT3N2OFPwx2gc4/z4XspI20yltLRGRCem74u3JKeafHDwhEjjep5kEc4fd6Lk8nFypLQaqYwItBS/6wpvSqoJUaEpgyHJ770tV/Njjy0c2Kyz7hmd2ed6iMZ2Mbh2x5j6Ov3TX/7Zvv/+ew/W6fX6zpuE/pR5rvVxB/V8YcpE/Otf/2p//df/ZcPRw9Ewpj4sclyp3B68W46nWi1lnPr/MimpKeo3YW/kiPCAn4XseHI6FBbKMkfzQ5+BX4p+oIVzA4bWD2c/NA32Zf9Vb54x6DnIv6Mcy0o/chX6gQdGfQUZHPkM+gHGE8pvsi9yPPk5VBSqxiK7gYLAlqnX5GR8b+V6Z4sPD7b8+OCl9uR4Ep4WPt1Jj9E6yvE4WxwdT9vpxHZLZTzNU+lQ75ObsIQcGQooubq6sublC7t6fmuXL15Yrd/1Utmlyo16QIa508cD+ORQ8XJylKZVYM7W3N2yP3iPze14bNvRk+0mY7PlyvtPOSbab21Tr9q+nvr6KAJXjimV1159Gnqm0X66tkJlGft970Oq0suN60uzy+fW7fdsnR0sCoZTppMcRHI8NYYPNr6/s8mnd7abPFnhGWYJj8oBspyvHMupooEcHS4TDqmfghxPHi6gdd/sUlaSnFCVlOnsfERzy3KXPYcvJ/5SsapKESqgoiitaDStoQoc0kWtosfaQc4sBUYtVp6tRf9a8YGldFrJ+dhkOzieloNBcsprKKpgoaoPKq2j3jmqPrBKPSydbrPjSaXQ0f8LzTVXvJD+6PS/PZWbiz3jzuWa6Bl5pXtIr/b9XCTDl/NoyvtIh5PhSuNSFo10BDnI9skBr7V0XF0vbZMdT8p6UplrZTl9+PDBHkaPOTst7ZPmB+6Dt0Y7B2ePAB6Cdph7PLPgb859xGBfwg/IkOh4AjdGPFso8CwHnEY9ERpBvvCMSEuMIdoKwKgYqOFpYLQoKzU2YTQ5lXm27omhGOwR587YP8NQop0cXBzla8LPSSeDt2nfqZ4ieaBx6nnwVfAsBkrRWsTO8FowDtexl6yJ5uN8p5buDT45l5Wsvb4HHYDnnF8pgzSUW3VdnJ7fgX5ZD9aKfYrYGzpmLbBTRjwV1zreM6571HOko+rMHGWGZ07mAGaNMwcSneNm9kn3ArugJ3JWGFe0aZ1jv//M+SRsf24Ti3oSeiMymDWK9BVx8znGPXc8HuVuDnZEr2ZdWbuExXK2cA50g6bOn6e/9Ry3B1qyh4HnzvlLHHfEjNAB8j8+g7PJmYeGORPoaPocHMQ8vsSXOC/nmEPvsxeMBx7J+vuZzVgfTHnkvzno73N8snP8CK/Qd3TGwWRy3MYf5sY6sX5RzwV/Hp2pIUAS3swYOEuOgXKWLvOOODbuHesJrzm3i0T612vxyBg8oOfo3lT5YE6cn3MaYI7nPCHqlfosBQEJU5z4lbKLFeDN+VXpZe6v9iD1evvoeFKQixcDRV6qKlJOmHcasyTLlbKMn0VBQb5ecmGplLJwhJsW0xyFm1wnlBNZrFjOJ8mIIvEZ3W+pfozK8i5O2bte6yTLBM6Z03c+c44/FHC+XB4dT7ofDj6X98Ka3mbqFIwqfIWOCp7kc9bT56pSexwsDdJBcY56UISboh6iRxRGhKFBadRsWDzIMAm9pwGiJOpZInwxh0iU5wc+3jMOHMUBgBIVzXjg2HxtloOcwMg0HphIXLTIcCGkc8YRmT1GpC85nnim5sjB0EGAMfFclHw9h0hBNvhc4YbBROWJqJQolCLz38iwnNO+WR+MTHq/0Th5i5kbjAHlibECzAFPeKUj2IB+ACx6BmVcErhNQC4yE62R/sYISTPw1N+q8PdVC1gl3+Rh7nb7Xt7DUzLlqdChc8/rzparaSrt5gZdgeIcXZUFOHsG412tZ6cI7gzQopAlKhqBqe8x1kRHZFel+up8F0attaLPh4AcSvmRkSt7x42uMnDUXVFSyTLN9adffrEf//QX+9Of/uJRpoqc9GbdchrIGTObu5ebsgpHg0V2FDJmgbNyf/CsoY+//2bvX72y1WTinvNtJc1fkZve+HixsHK9tZYiV4uqzW3jkYulDFBLgTxJ9rrtmw1rX/St2uhae9Cz3mXf5HhSQ+HV48h2k7lHAW5zjyA5BDUOKdYtZXfMlrYaj22xHFtffYEEQMXE6nVrq7/CobTaamebRuHe+Sdlab3/ZE0Zguql7Xo1azy7TNmEWkNFFC43tn54stl44jXnS5X0mG2t0lVGUnI8VcYzL7XnfKNetWYt1cAWjUlxOq7hPkUl7A+FtXo9a9xcWXF9ZXZ9YZXba6u/uLb6xcCddc4TBYzrqX+InFYexailev9gm8dHm//22uav39p2NncB0Lq9ssHz57bsta3e61ql33WnxvL+wWoPI6u+ubPpqzc2L2QYKrx2rLLjnC9WyqPj6eLFt7brdaz6UuX2bm3VbbtDzI3Kh50tHu7N3t/b7o83Zh/vbDUeeubbbrGy6npno0Il/2p2qNU8S2yiEj86NDU1bU1lRhVRRukMUmklAOV0qVVrdvHiuV1++631v35pgxcvran+EVWVayis3tt4HwiJRimphZoaKstmtbP5bOaRsjLwzcZDm7x/b9sPH+3w6q1t/3gvj5Et93PbyPHWanjdeI8q3+6spTr+lao9Ltee/bSvy9lU2rJRt12rYYdWw8siLrYVG8/GNho/2f3jo02XU2t22l46ZTKfuAEG/rPKPQOK3CvB+aB6VWn9c2aTInzhY8p4Uvk/FFaUuwhIRWeiUeSV9gXApc8Agf9IwYjGVXimaDQKcc454A75Bt9HEUM5BjQ4cFmlQBLqzlMmABD9j4A6c1W2TIy0j4qKxiUMQZkzgDIylXVjLmS/6G/GMRqOPwvsQNYA0lvtlDVxBOo52uZoSN4mWQOQQ/aBB2hur7GxrgQJ+PnPPRDJ2FAUse7BWGMpXuQnEXfi916zOTdQ1TPBUoAzRU/FNT5XcsER0fCg93AofcmxxVz1mcag8bqjNmdcaT9EI5IbOpNuiDs6vZIhLtFIxR1PwlD6W/f1RuI5AlcGaxl2cehE3AA9oxSiIGjeojVwADKf68A8GD+UceUOr9yHC7wHzWMYiop7xLOaO2ugvdOzFX2t91U6jM90v/hs/U3UGc4R9d7TPETzmp/WT2sJwNfYqBkfI8RYz6jUcRZdXpwFHn3pPLP+YDjoIuJmzj/YW3SF0StiwohvvEZ57pOZzlCat9ZQ+7/ZJOyMcqb3MYQm3pWMiNGgFBVLZbTGKEYU02hwY7xRgY5jZF8w8nFGNDen4Yzvv6R/sM7cO+J3p2OVrcotTZKukqLg9Uxl4RZFzi7IJS7SWqRsBL0WTnOeoprpfs5zI+FG3WUVNdpR7qLuoTXoKvvjkAwniQ6Sgq7rnTcXSS/QZ1pvvSaQSd+n+Th8kTWCPzy7/cp5sMrr/eXP/8W+++67nFHfTzpRdeeRmLq/8Lb6ct7f39u//Mu/2G+//upnhX5O9HjSufH+nyoLoiAYOTBqNX9Pjif9aBzK4E9rJOyeHFH+zO2p7x4RkegE8FVklEprn+tr/O1rKgU6R9Ki04GtfRwqw5uV9Kj3wFNW2aiLvEM/0xrrv5wnnCvOUzobySC7XJ90OvECSl+TPTRfJfkoR4gMDv5cz4xJ2QXSV3aTqU1ff7TVp0crxU/rhWOaaqOwfVXNq+uOLzfz5SnjaTKx7WpmD9vEf1x+51Js0/nSx+cOwt61ffXtS7t++Y0VzbZjokan65Ug9B1VVnDndu4/oOx3l8dVtV5VeWfzTKfdZGbb0dg29w+2VSnr0cS2y4V1aw3HhvtmzQ6N0nuaiZ72m7VNx2MbT+dWbM0Oc61ZaZ2rKytuL618dmX160t7sJq9+Pord2ZoHovpzObjiRV7s+HdvRV3H+3p7pNNP74zW86sPMjokyJ4VSliu9yk7HdVGVCJt4MMOOZlZLTmTpwyxojmtnL87Y7ZREkxzjXwcvAH/AFecigUHFim/lH1hrXaPWt2ex4QIaNQp1F6T6rVZGar2cy2KqO9S4GkonI3vH7B8aQeT8p42lxd2UI9b2X0sYpNvRTdzp8n3K1yhtgX5HjS+Mh40utOI+nT6cwlLCuUrT30M9lI5ex07jiX4EE/P6F5fcx40rVuZ8h8T8Fn0luEmxUApjHPV0trFCmwx897s5EcT5IbCugsqjYej+zj3Sd79eqVTRczL6t4qCb8IoM82Aj5QtYjtgZsDI5Vc0Y68kLjJ1syygBwZeQT4C29h56OTMRoyTqDBVxmWApIYP3A/vAa8AsYVvfyuYVeVNw38if4G8ZYvqNr4fV8TzwD3gXvwQ4BzgXPQgvgYf0GSzPPaFCtN1K/S9aM8npusMw4DfuVeDNrh/wWrek97D56XrQXIu8jXsHul3Bq+q7WQ8/UdTgYGZOu0z0lh/Sj8bImbgvR2cSImnVk/1uBbfNU0SViI+gH/SueeegDjM06RpyF/gJOYw/BKeiKHkShslZlmqOfKena2L8qFWvmoGTkT8TL0Ai0h91Pf4Mpz9eVfdCYolPnS+N3vSMbiiOGY376rfuB7zUfsB20jP5xfv6wrx3tXKE0OfiSezA2zjz0ETF/lPGcTzA61X6Q6WBHgljYU2f3ee2izs75/tLZ4ZzBM6H7c/1G3yUzJOLQL+Fv1gpcDT3GeUF3srfAx7hef2scwhs6E5xrzia0ob+11gpKxwbLmjHWYwngHAAbeYPWH3wZnwF9O27IZf7ge+jQ7Dv3g6aiLg7OZr+gd/YR2sLuEXU81of9xGFOQKNjiaznMiZdyzy05sgeKtGwvtADdg19R/fD8ST5zlmQ/oDjyfdlnZyfvs6LufV6l6nnY3YMeWAb+nO9dDuYxuH43/WNwu197KH3zBR/zH0i3c6ZS+U5b82ZqsKHcibJkajAH2Ew+NF/5HhS1SPJdtZW2VGsrWyYeha8kzMQ6XtVnjKe/PMzxxM8BOzB35Vu7/KghWchqcmtQeu1ACpKDGAkHgSfaM4UcMNE7oeEIipjKn2aUFr1GcREpJUGrWdGIkOJgsGzGZGJqn5hZCIIEQjSu/5ko4WPKZfI8IVQmn2sDxs8yedChYMTQZueAVNmMwAAPJ+5Ixh1HcLYM41C43oOHoTr989lFhAAWhOMHYpkjM3v9H3to4PT0BD6pMSl9UUR1GsJ8XOGxVgRMlEoIdgACoxVc3JlOWT1YLCJa8mzWCeVw4MYVW4uMYSkvKKYL9d7a9S71mldWVFK8U5lP2RAluNAyh7GNj1T/Vyenp5S+mKOKD3tTxKmfpgqhR2qqf9G/EEA+JoXCfBKAU4CQjU+l7Y7zF1VaDeujsDU6fM4nxRp3mw2nP611yqNBz2o9rYDA/kF3fCh8gq6t0q0NezlNz/aL3/6i32zJyv+AAAgAElEQVT/9Q/28uVL/48BAqbuSk1moKmEUFo3ypP4Xqjf825vh/XeZsMn+/j7H97naTkbeXn85U7GkcIjDNfzmR3U00S2yO3eNuulVecHq0j7lEKhKENFF8njXqlaqUwt9VnKEa7uZVcGUTQUrlNVcEX+tBo1d2zNH4empr11q9is2FupqONqae1+3xoqv6G5qJa6xtComE0Xtv84sqdfX9l2MbWaIkJ7DWvfXtqh2Ts6tApFhH58tI3qo7ZLW9WrVqs2rdJvW6lSb5utTT/c2240SczZG/nVUp1TZXJJysuwpBIa+2rKCrrs26ZWtd1Fxxpf3VpLDqfLgbV6cn42bWw7q2321lJ5HSlHUrjKqmcT7ecrK8Zbm796Y5vfXtv6zQebj4dmg7Z1fvjGytuBHZ7duJKpKMbWamu7Vx9t/Le/2+zuo+13K9svNrYptQeaS2HlVgp6YTspfO2mFS8VyTqw3nffWu35jS1UDtFrxdY9Snt+N7PKbGyLP15b7fHRdvf3Nnz33nssiU4mHm29ShGkMiRXzaaKwPW6sBVrd2peI9ZpToBZwD5HKXu5lnrXuldXdvHiK/v6l5+tc/vCy/i1ugM/p7tmiiz9RwBZZ0SGjfXj0BZv39j81Wt3PlUeR54dttytPIp2JaeyooeVUbeTAeHgZ3NoqTxapVqzWqNj26L0MnvW7lhz0Ld5ZesK8uN4bA+TiT0t557NVa0pg7LwMn6cWQem2WjmYMgjTk8ZvvA6+Kk7IDapOSNKIvxX9+Z1NLZqHSKIjmcaAR9lDY4neJKu4X4Aczeg5lJuAGJ4NwbXaIyO8pToWL13BFPZAa/3dLaJfgUIwnc09vkileOI4BElOfJ9ZIOuw1iA0s58I/AH/EixPVcMWD/mqr+jck2EqN4X7WrcpKxr7JRXUJ8fL4WR6TMCKj3TQbJK5WSlFnCtsWGYlGOKeYJLuN55cT0p8BiCAL76vq/ZbuPKg75zMvinObuir1Jg+Yf7R3ygetPgMn0nyl+UDRQ6vsc8HTdVa8eMl0RPp3rV3khekfqSH9m4j6HO5U5R2HienGv+eXbSySEF0JTTOJ5/giZwXlAKSHPVfuhHihLOPRm69Bpc6Q3Tc0lFVxj2CT+gAPkZDkY24ZtU9ivhWMC4xotBA6MXOABHUJLbkrHJsK6f9Xrl99H+KTOBUsF8l3WKxgHwMgoMf2M8iQo2e42BS/gOrATfiYoq5471jrxG90Uhw0AFltNvjUelLJVVA1+R44Rxer+jbYrw0zOTEhn7YUopSUpSpC3Og97D+RAV/vPzHg0r+oz1ODc2MMeIV3XWcVLCY3Sd3hOtCAvG+8R9cZpY746lhdabZS4DmQy30HScDzyaPdC9VYseRwNnmO+Al9ETtLYo/R7U1zyVmfPglxwUp3GKxubz5WelW8C58BicUbo/Thv4ic5Tv3dt//xf/nd/5tdff+3Z8xqvyu/thNVUbjafH33/7u7O/79//97evHljf/vb3/w86no5Mm7Uz7PbPTrU1WeSNVH0uvPFWsKESX9LdMN44YPwt312snE+tZ9gWj+r+XwjD45yAV0tZ6KBiaEleCV7j/Epnh3tkfQE6BenHrJT60Qkru4P73C5stm4HtbO+8d+Q19HfcNSUBKGZckbvXa+sT/YYjlxx9Pm08gdTwoKEr9pDXrWHLRtMp65I0plXvbrhTt7tio7PRrZ/OnJnpZLG0+fPNy1WkuGJqWmd1p9awtTfvu93SoL/urC6r2eta9uvMeTPEvKdird8ywjbelORC8jI4ODftvGbDqz1dOT7R+e7DAa2k7ZSJOpHRYz78u6VYaWekMpmjYHMyiWQY4JrcVI5flUHn0nmdmw5sWVl6ouL3ryqNr+cmAHlSK8vLRNVVnoK/MTMV/a/Zu3tnnzzlbziS2fHlKJwfXSlOUjfcxxiHpW6awqK9mztVQavGHlfm3LiQKLUqlPGWXUQ0G6i5xiXhpOhrm9DDVJFruM8eVIMkVO4EZXGRkH6w+uraKqD/W2NW9vbd9s2tYbdDetsprZanRnm/GDFauFLacTd1i6TK9UraFI6X0yXolTLmQ8ara8/OHI9zZFIqtc+OPj0M+fnDhuV5H8aajHrDKsUo8HlX8eNNves3aRy/5oLtHBwZmUA07iEH62WKSMXMdgh6otLTlJtD70YDvskrHLjawpADv1iVDp6VrKaEw0vEwVLNTrtlbxKhjVVst7eUl3Ws0W9nb6wd5+eO8ObHngtEfzZcqk6fZ6tsq9LI54S1lUOZBB12gcEf8c/8jGPYx2zJfvIu90Rgm6QeaDiXWvaJeJvAX+sd2cMuKwMyFzweTcg7GCRXQdGAy8qGsi74bu9J74j37ArzihuF+0h8HPXPfJvBBe5wEEKlPtwd2qGBD2M5eWdkwmijok7BydXfBi8D/zjLwVmo02iIg/NRaC2WLwFfNnDbHHwXPP7UNeQeRYmioFGUT5Dz6PmJvx6nvnhu9znEIJTPY7ynpdK1kqOUoAMnSl53lgwiI5tqIOwNo4PUlfzcZj5Ed0sGF8j3Sr+3H+sKuBz6Bh/R0N88wfx4jWCHtrtEnqfWjR9adN6ifDuoBJMcrr/WQHrritEZ1N38UJGvW2iI8iHUGjYDtwMo4C6AhnGbZVXYceTUBf1FPRJ+L9eQa8gnMLHYEX0e84Q2C0uIZgMtYXXTRiWGgS7MbeQeucX+aCTu822lwxDNwADwKn6HfEFOf4E70o0pbGjB4I3tDnUX842V8TnWhsESNxlvV+1K1wHMHr9Dn0QdAdPZuEbz2AJuOfyN84R14GN/SHjmsPpuNsnv/me/BYxskewVPhbXGOx/krUDn7LPxc7k4ZoM2c7KBy4nxXAAI8q8A06YeSw2luKRDZ+5WLzysgS/3OS0XE7N0J7f2B1eJik/pT+3uVpPvrGWpfoR+nkUrVtgrZPiRbuAJA9Sw5rnR/JSJ4ueGsj3rv9aJ0m7i+L/vYp12qGCY+V3rpdClYqpmU7EiHbeJd4De9Xm1TsLnWW3ZYv066r3qje5WG1LfO1zkE7HwJA9ezbQAeAf0eHU8om9QT94m11L8hKSYcXg6CNlPf6XW6x4PB4Y/MWwAUgo4E4UwvR6zFgxmVcJ4Jk4rM/aiI5NRaDmoUAs7wPfU+KcbOPPZJCOtHG6kFPt4roJq4UPE1xA8zwPvLIeFaxoPg8P0Oyov+do98rhvJhkTm5XvQSDVI2R8EVTRIwqR1HdHfrO9x3nlucQ0Zm65FOOqyKNgRgqwR1yEII+iBsbKfKFusGcIt0ocw0+nZ9OtITix9f3DZt0rRsJvrr+z57XfW6V5Yq9Vx5VcNcQXEAa2au4QjPS10j0G/nRuJJ+OfN9QNpQtXi5k/B6NUBMB6PZ8NHbin/2LQO6tUt1bWVKJGhmllHyXaSiXlTs222ReMAhi69Cw5ntwgdqhZra6InINtdX8pBa2evfzme/v+h1/sh2++t2+//daNBoBszZPxYnBOpfZOjietuTPc9dSNqzUr3fH07u+/2tvf/26L6dBrpa9taXUxEmU/zWZekq+mgF5X0LZWLFP2i6LXVGoNQakSDM4QmzWnF50lP6+5fMVR6MsBc9g5E23UCqto7uOJNxxW3XhvsntQtlDdM3+Kq56Vvba16i1nempabMOpbd7e2+Tvr1JGVk/OpKa1bwe2V7Pi9dZKlbh4fLLp20+2XMy93nyl27RW99L7FFU79SRUHse2GSVjeb3Tsnq7Y5Pp3EaziTc4liFNzL1Tb1pdkY69ju1bNbOrrjWe31jtcmCVdsMKld9Qyb92ywoZr2QgV4bAYevrpAhLlRhpjdc2+f21zf7td9t9/OS9mqqXXat9+zzN9cXz1MyvUlr5NLPFv7220V//zVajB3dyluqFLPpopDVWb6yqsol6A6sN+lZ+/9IOrbY1nt96RtZK5QRlhBB43axt/jC2cj611eu3Vtw/2v7hwcYfP7nw0ho8LBbew0l7rGhYOZ5mAqNudD9Y0cyRl7m5sCJiVY7FDcfqxdW99ChWlXL56mc5np7ZoVa3VmdgMkrJigBPRnGBN4mGPVhhNrPNw6PN3yTH0+rtO7PhyCqq3y3Bq1r5tvcoVzVsdjmiqGOVJilyjXGpzvKy1pq2ktPHmxxXbddKqcaTxcKG84k9zRe2ksFNzhIp/BVKQSYZIXkBf/LznA0RUUH9DGhnxYLgi+h4godhEECOwW81D7Kh9BkyI8oQnPcoaigcrCn8GYCov4kY0nuAwAhsUYx8HPuk5MT/yADxFqIddS+eCdh1xaeSsi8BcnwXeee8ITsiAPgYFAQYyVg4rnkoN+d8enPqURCVUrAEeAHDS5y/y74y0UsMjolKs84Ua4MM/mws1HUmWj1jh6NikHs36FmsAWul+3kZoZzRErEJ16scJhGi4JL4t+YPvUAjgHZX1jyoOykNer5kA/NA3sT5xHvovsvF2sHwiUaTIy2dVUWTyvJ0krHHRuLe5Lzw6GeCXKTEJlmQ6kz7Pmesq2dJDoneoYeEF5JjlyAYFF+uiaWcwYMoPz5PlRzNmOX4nWMpg6RUQSucEdZPn+EEjbhT66rvJOeg5NoJo+xzPwHHNNWUHRSVQWgLXETUHdiHdUE+RtwY6QMDPecy8gR4EWcs4tNzPuUKSC3JaMbAb1dIKqUbm6ExBSGA1+SEKou2bbapD06io4SX07mWQf1kGAzwObzMZZWyM5B7Q5Oco/Pv8rl0EPYP+cHZYY+igorxjbWE58R1+ew+u5RRpM/leEoKfCJave62U+PjSHNgLpyn/A2e1nmH7uKZ1n1wQmO8HU8n/nx4m8ata4RhtQbCuhF7M3boA/rT98HR7LXu89WL7+zPf/6ztVtdL7P38uV3Ttcqw+ZrnGvS67l6phx1KrX38eNHe/funf/XGVGZvdvbW1PWkxwy4tvOp3I5vUQPqdyeHE/QnLCKxsr8mAs0uMu8JcqWE63ler9f6DPI+ZJBHP59fg60p3p2PJ/xjOl6HMcYiQhg0HcxlLD/GG+QdzpbzZwFicx1xTyXlXGa2q49yAkaVQCWXnsZGBnn1zPbT2e2/jj0UntrGWuU5dRqWq1dt25v4OdTlSu2y9nR8TR9fLTFaGRTOQD0fkU4ST2r1lbZV61d71q9qFn3ux/t9puv3PGkks6dy0srnKZUGrpmVQU+uu6iZkiqLuDA3w6bpQdF7IaPthiObDd8sv3jyLaPD2aTie0XC3c8KWjLAzmy84Rscj+zFbPRYp6MLjvvkmaFMr4vLjzbqdZpWXFzY6YeYZeXtq03bCFnuBwum42NPn2yxd/+8L6k0+GdbSZDdzwJQytgQc8omi0PdDIF8Qn7VvbWUibNYWvL2dSKTeI/TnfSXnIGlPQtGXyI9j3hqIq/L77v8vSgqO66XV4/8+oOlY5KZD+3jRy9h4M3B9/Mn9zxtJ882X46tqVKEqpErQRHWUt9oJxOpRtUvQx0Y3Bl3ZtrG6mcYuatctzKEXr3+HCkW1WqUPCFnHo4nlT+WZlmHjTTPMk/zr3z9VxuOMnu5HjSj7IoMT6LBvYqhS7sqUIKuayl/HfIne3Oc8sSD3TZl3Rduaocn+3W1rkc2EYBIoOOtfsDD9ZajKe2mM3s4/STfbj75FmUm536O4nWkrFRNLOUPped/NHGwVxkvMTQB3/Td+G9yAauj4G3uk48EIeyvo+RFXkTZSnvRXuFMp4+w/tnwcnIQsYGFmM82EDgzxgYmdM5Luc+8BGwStSdooE44hYcEZozslHOQclp5qnhI3PFV1SYI843YgpwKLwamRxxBK/B9Dgm4J3IavijnoU8YD/g5REDMCb4N5gUecoaUBo0fn7O7+N9mQPrKTzLWTnHJrr2GFSVjb2615ewBM/X7zgfZfiBBSL2Y9+RO/GekQ6jbhLXgudEG1scG3IW2QX2RU/g+zgmovxFl+LZogPnHaEHrq6Hz0R8zdqDwyLNQAu8x294L+vDekF//B2xHc+JWC5iC9Yw4i3n56EUtp7P+unsxOCguGdgesZ//sx4HqAhfnMtz2K/OQPYfyOPYR7M8UvnDhrjN+M93jdjJulkXBN5TRzfUVZkzAsdoZedj+2cH0RMih4B/5INxeVEzlrUa3QSPzO5zzi0revAbboH5z3O9/w1tlB4ArSpZ+FUd1v7mdzwe8s+kJ33vv/ZyeP4z+2pcgol57LPTYFE2fm9Xi9d/1F2UeLTyQkkvcnPm4LAveLazp1BcgQJbyNvpW+UCnLPARaar7Ci79Mu2Sy81HK2UXjFKEoISxArIFR2rqzjyRauz/UsHFXDaup77UGhqvqU+0wRQFpWco9vuZbymXYHUy5f2hAmzLqjbH++19nn4rp5drrHsxd5YZGzWOE3x/PR6195xhMCLDJaHfylSq3kdDqEJx5EbXin1T4K80g8CGApBvrBk40HGSO6p8HnaB0AfRSy54p0nIAfgEzY58LreFg8yykJV7//Njk09OMbmjOezoUeCxmZJAwoghWYLr/5HtdyeDgM+pt1Onc8QdAcVI1TigrpjniUUXDdaJvTugFi8aBGoQXD0zPwEFPukLFFbzNz1LMiE47rrGtQxqANGAeHSXNBYGg8MAmEDIactG4p0kyHHZpotOrW6V3aD9//yX78/p/s4vL2WOZDpdFW8xTxqnsLtKOwM6deNzmeFOnFOGTMY1z7Xc0zpkjx1/i0PhgL7bCw1XLtiqLuPZmObT4fm1U2brA77DHUKJqNjD1F2mBwTWnegGqtpzdVVyZgo2lFpe7ZKaJj769R1q3bv7JvXiYjwS/f/+wGA0WaIggYr+agPdT83RGnXjo544lnqpSdSjN4P5/7R/vw2+/26e0r2ywnKpJiq8MilaSQ53y5cMdTXSXS1HxKZShmG3c0KHLdvdzap6y8+RnLqeN+3r1cRy7zkMszOahQqqmYohpZSyGV8X88tfV05s0/xQybis667Frluu8OmVa3Y62y6aVMtp+Gtv7jo83+/tqqKj1x0bbDRduazy6sfnltttxYdbawzYd7G/7xzlNcW4OOta4GZr2ubVW6pFGzWqVqu/HcluOpG6Sb/a7t+5dOw94keZkMRvWibt1W23mbmjEfpNwN2h6lqdJwKgmoaEGn4VbDS9Yp40nOm7l3LEqlPaqLjdUfJzb+440N/9e/2WH4ZJ1Ww+q3F3Z4dmmVy741by5dOVXkx/5+bLP/9ZuNf/3d69nLIVmutMZVOzTS85SJVjTa1nr23FrPbmxxfaOQJHc6VQYD2yq6Qs+Xg2i5tv10YoXo+fUb27774MaDxePweG5XZepHJS69lSFZDaP3W4+kUMTnSll4uXyBMp4klKSAukxo1K17eZsynr5WxtMvyfFU1q3Z7vsaF7WT0hMBG04Zj7Cfzmxzd2/rtx9s9scrm7x6ZfvRyKrKJpG+rB5UinLNmQf6rvNO9QWTwaVSeGaGauSr5N6+UTN1kloetrZSlt1h786n6XJpw8XcjTXK3lMTeEXBSkZpbZ2vxjKgKkOyTobVCD6jcqjykslYmSLxAOPwcOQg/CjKL147EKE5ZQB/EWjzTK7V/c+BJDw7GsgiEI7g4CjvDp/zcNG/A5Usp0hD53rdD9nqsiAbERgLoJHxwg9YD9aSPcTx9JmxMQhjj8XNsptnA2wiqNdn5wZ2H1+1cjQugnPYLzfG7JPygWIGBuFv4QNdj8Eignh/vtLe894xLuboMjCnscf1+EyGKtMwl3KBHjAMOM1kuz44BCym73jwzzaVGYyOT/YO+Rz3LmIX3VOGKMkxMhRkHjxhGTl6Uxkxv1aRdMtUhs15n9ZcBtJcmuzc8eRG6GxU19pjANJ3wS6KGIM2JHe9fG4uLeMRaC4XT+dT44jOpFqZsq2i8oTSo7XCicSesBbQJXQLDUQlIClxqSEsNKDMA4xBKrmHsSeQrL+MexzPRjy3kZb4DmvPOYr0yDWcac07Gh6gkXgda8H6QIesB6X2NG/tr6L14GVyQrWaA3fI6LNkPD/tRc0zLNL+MRfGdppP4lMR07NW7FuM3OXcsc+sNfc71wf0XYLg9BmOA+QL15/zwSM2zmWpnCZz9k/qbZWwqpRPxg9f1TOJohfuEj1qzcDT4p8Y/zDgxjVATjjWXKey4xg9dB3nQGugfkyRP2kdwPI4fPU85o6+wfOEm3/44QfrtHv+W1lLomk5klzm5f6YmoPwszIThC8/ffrkTif1ZtHYVF1BWU/CoTidtDedbv/oZMbxpHJ78KOyTE49zRkZGI0vm2x4iHIS/O17J+9F+DnqdTnjgYoR0D77DE/GsQx9wqORN5wf+IR4FBmSGjOBIVwfdSrn07nnJYbVKBv1TDmeFMV65P+Zl/rzNimrSBlP67uRre5yGWT1CVAVgpoyztUv020C7gg6LOdeJntyf2fT0ZNNlGGzXthqq+oZ61RqpVo/Op4ufvjRvvr2O2teXdih0bD21aVn66uImHi7eU+CijueHG/oE2VxL2e2Ew64u7P5cGjrh0dbP6hs9NAqi7lVJRNXy+RYUQZYNkrImVUIR2W9el9LDeyVBbOW7q3ndDrWur605kXPiutbq7Q6Vr24sHW9ZguVBRff3W28x1Pl1UebDO9t9nhnu8VE1k+vxCDR6zKo3badcHGrY0UzGUj19FLOqeXCDtNUAQQZA/9yeqwevLrBiQ+f7ATeNFzOFvGUVssGN89Tn9de31o3z7yn6HJ/sF69afPRyHbjkVVmT7Z6fLDF8NEOy43rGwre8gwyyVVTz1yl9HasfXNrjcGFrdrlMTNE9KSzJ8evfkQzdXChYyDtT8VqldKNWMpmakknCUFL8BvdC0Oa24ryGfRy18eyV9r35IxLdJszvTzIMvHsjYIPaFy/O9hsqV5iCnhJWeQL23nJ9aLTtOblhVeRkLNjMnqy4f2DDecP7khTFtditXCdQTq9O19Vyi2X39d8kf3wR4JowcHITrCe5ofj2LFCLo+rzzU2/RYvIcMUmRL5SZRb53Jbf6uUL3sB74g8KOIOcEnEg8gz6I/9YQ5HOZzlDXvJXMnwjk656IDQffQZewpOcd7u+EfVGBLvTfL71DdH9gqZ5zRurR9G2tTioHQ+j63snH+yFmA/PV8/8FPxUexUlNrWukhmMX5kGfsbsQk4F+zHZ+eOp1iqlTGxtjyf/eM3PNzpXtUzcpAUuJv7gJ1ixjz6HbSEXZMzFDGYnqeMLWxJMfiN+8TAQo0jyg/WJ8o0sBn4Rr91X+bEeMDQrBf4W/sjHqP3HfNneYT9LtoToZmI13h9jm8TbZ2CLuKZjWtzfi99L9KDrmW9qArBvkXcEHEQ+8VZihgUuY1uSFY49Hqu13OPSAPQRaSf83nEfeOe+s3ZhF6gNf3tfFRy/gs/rK/rqPmHdYz0y+fgPl1KIJOf3VBKNq4Ta8T6a6yRv0FnjDNi0HMHqPiFfsQvdB/xXH3Pq7ko0DoHprKf2Ih9PXNpNnA6WDrqBF9coC+sid6K4452EMYQbdzOHzy4OGX3+LyC4yk5ZZPOAw0oiJ799UASlTfOfSIpoycd2vmxEltUMWSb+LO3/VGlIVWLkoNJAUXzVHbe+X0OanUZoP6RyuJWtYncZ1H6tUrjyTnl53WbS/KKf3u99ORLkUzVZxrnUzWVx3d+kB1PsvvyU1gKhPJKRvSQz7Zex0iyN2bsHh1PR56aywLGs+9zwaaReVrkYfq8cnn17ADj0hsI8JMxLUWMRaUhKv5eri5HzyOEcJB4xlTugRLvAVNywshrcG44gAHAOH2wX2gyR8bSOUPk4MqQKAMJi6fNw/vpvQtyabQIJnjOCZCeaqpGpqJnkmrL+Fh0mATCBEaHUUjXaZ1U7gDmGNcAgKLxUjoDYIZ3XvfwdMY8P54RhQLzYh31jBhREBltFOocVPYUQASDOBLWmdGHe0QhyncADxghEk2lA5IEX4qqkCFZdeSl5Erj6l/c2E8//cmdT93epdeRV5qivK3bnFKue2stJFh0qGFcesYx4txOJTKkfGtdD/vUAwLlHSAH05Lheaxa5f5/5AD6w8d3Npk8uYG/Wi7c4STmY5XEpOTh9ihyn1My7AIENNfZbJKMGgJnKnWkHjWeUVKxerNtl5dX9u13P3k9/p+/+8kznqT4AzakmMiZpnmq5KBARfqdHE/U+tYz1puZVTSG5cYdT49v39vw01tbTse22y5tU1kdHU9yVCiasKHG88roqZpV5luv9U6kFnvpjexkBFGyVM6YQNnxqPacAWVyJnoUpTIPd1Youm+xtPVklhxPe7OWjJLdnhU3fat8fWXl8ytr9jqeNjq9f7TVhwfb/PbRlm8+eDZW4+bC9hfK8hlYMbiwYr626khZUZ9s+Pq9Ledz6132bPDsxibN0mvPK+VXZVv204XNpzN3JvWfXdvu2Ytcakf9GcQbNu6clmLnhiT1niqrtmuWtmuUpsovCAZlfTltKbOprFu92/b7euPi1db2k4Ud3r2z2buPNvy33+wwmdnl1cDqz67tcHtlFZUV7KUyJV4H/35iy19f2+KPV7adqwScWTHf2a5UGby0jF7rVT3Anj235vMb27x4abWLvpU317ZrtTwzyDR+NVOWQX3+ZMV0ZjPPJnpjO/XfmqfIbjVLPrRK28mBrLOhs6JeYOpR5cr93iaKds8Np7/keGr2Lm1we22X37y0r375xbrPnnvplHqrrXwJq5cno1PksRj2FE2yn85tf/9ohw+fbPLbbzZ89dqWo0crVAJRZ0w8S9GW1SSMNZ7VIs1hvFVzaVk30vh3EpL1pkfAal0fNisPLpBzbbpZ22i5sKfNwmSuPyiSVPPdbaxayRHOGSy6LGyox0MCURHUIAudl9cT3egaBxe5rBDzwykOD+A+KPMA/XOFguswnEV+G4G8vs+9/Dxm8IKMoH47cgu+fFTScuQqn+v7GJl1bQTmyAqUFP/P9YoAACAASURBVAetcr4fM2RSZC14wgMnKCmXswaYF2vItcikIyLKL1RDOQLuz5TGXFcb+RFlDnshWqZ0icaGAqDXHpW5T/0x9D4RdlH58v4LeX5RoTnOOddAjp/FtR4+jZw36z2icfnc+WSRjCOuhIRmn8hbZQ9gFMW4AMbQ+qvUoX40dq0lDh3NLwUOpTIakX6hE1cAKqXVxR+PholkRE9/e46h80LkohxPgEzhKvFVnANEaUnuOQCu13NARMOVkjIDbD2XMyPgrnlonDEAhD0lY01jRuHh+/5ekbJ8odWIu3Q9BmFkE/St8Wn/wW/I+6i4J2VMRstTDyyVBgYjy+mH0hBpFCVc6xQzBlES2U/oICqtbuzEsZf3gXuzj5HWUNTimfySwoViFRVgx0gHyecUIS8ZP5+nnq3J+Le1eq3rDhkwGxndiZ5EIzmbIGNz9oLfKVP8hJ8ZO+cHfhl5V1r3f++Q1XijIh75sK4/51d6D6wf6R9s67hbZaEoBXvIGXu5b5XTWY6IRvHUtRjptPc62+g/0UBFmSEwG44oHEyiAefd9TQn3Re6jvJExmD2E8MVRgbNT+/p3tAzvAGsLcws/Cis+83X39qLFy+cJq9l8JfeUE3KuvaebCdhSzmc3r59684ojU+OKmXdq9eon+Ws/NYbqVdvMhSmHpnC5+xrrZYy1qA/jS86kpXxhGzUXPR9Khb42QqOp3gOeE1QTPws6m8xo5Z143nIaI0J/ku/CGRdDMqEbjCc6DMFOZ2Pi+e4zLa9tZQRlPfXMRy8VqXFKztbuGNnbDaZe6m9xXTijpyyXngwjYKy1MuwWlH5srEHDs1GI1vNpjZdJsfTdDG16Xzq2LVda1u30fMy0t2vX9rLn36y9s1ldjxdWUu6hCC5H07hQGV+ZwOY+nhMVf5vYrvFzMqnoU0fRja/v7P18Mm2TyMvz9cQ4QjP5zJ1CkjyssP5HApz6f61tkrtlF7KbaMAJ/EJlR+/vLBmt2OrZs+q7Y7VLi9tpfWspJKBlb16gE6s+vu9PT1+stno3qqKVt9t3fHkGVu11MtTWURlTxUwUnaiDD1VlY9W2cEhpYBT0JQ+d70m6/1NOd3c8RJ6FajsYOY/7atbL5cjJ1H94tKKwcAztirdtmfY17Y7U/ZZRf0kFnObffxo87s7qyjjab+z1Sz3oxFPK6u2knln0LfG9bVVWx2rX3aOQY8yRE2ekq6JTGjkCGiVa1RJQBmdykruKafo5kHv3wXF8F2XeW6fyU46yeXqid+4bFNpcEqlZhrY575OCUum0kJNldSUvUHBl+qb4w65pu36Hau3m9a66Ft30HfH1Gy2sPViae/fvrPR5M6G4+TQXq6X7niqN5OxaynHZjacc7bg4/BNMBHnEb7CmRPvO+ctYFBdE0vNwhORo2AsZNWX7CbKeOInYvAog0946WR8RzYhL5Cfrr9kjA0mYVyR7zPvo2wK5YMjH9L9sHloHNg6kJMqdUsgRcpYyUZQ6SnKlt+nKjm6jzsSlcmY5Ul03MS10Xqw/roG3hlth8hbD65QBtZB7RJSr7+Ip+X0jpiA/Y/60bnuFGkCPgMNRDkNpmG8X/qtwO6Iq+Jeg5WwV7IGEesxZ+gzPsP3rnLKaETORycBuCfxpVNZWnBg/I7z05yZozXxUtwh4BF6PseQuq/WHf1AOqHrrjK85yoF4EdokPUHQ4EJ4zmNr5l3lL3xDHyOaZLsAf+il8Wzz1w1T/b0uFEZQ4i2wFzgHrA3Z1o2HBwjkfagQTCUnhHtn2CD82d/CYOwb/CBiM/0Gic4Tlz0JeddWQ5F3Bz5E3jxhKdPgYHHPcyBr9ASNKP7K2Of8+N476jbpSonUeeETsBD+tydHznBAfqC5sAx0SkV11GvZbfh/GCTjfoRpTaxXYMNOVfIpniu4mvdC9qFpmKSS9wbzgx43de2JmfTqSIajjA9I7W5SX1vj/Z79Yg8BnoIux7cyZPsF6m/pPQitz94CT3x29T7SN+rq3e6rvIShtX/n7H30HErS9J1g94zfcqW754enPd/iAMc4J6LmcFMu+oqlaSS0jHpzaa7+GKtnwyxNYMrQMhMcptlYkX84V1O+vpEp3PGiHxOxhM6tz+PfnhUicq2ilQeN/lfnD5yNnI1BwHw2XCT7Beeo1wteWYzgTBUJeGZ6yLhb2A2mU2+p2Q7YZPk+1Uq/33ArBnLH847gd2hFKrOy/EcHp3pogPXB25uX++1cWKeOjg8pEkqewZhUoykSPhg1gnMydDANRJcHHoxXhlzdAjleWRzZXTS5orYfOFPavyKWYnBxYylU6bH36vc3FMLoown3vH/x/Ek5qlxxPfrgJ4CllOmJiEs5UMMAobYO8tNfk+aZwtwoPhqw8QAtNYHg0+oIRtBAc9QVKTGJGYio4wy0JiXGH9kRlEoa+6aN+ORse4LMJAPgj4TYDsVzq4k5IjwZOhIhgIUFcp6EGFJHeje2ZV9++0P9vrVd5YUXZQZqjfsPTtF6y86igx2s8+ORsq5HXo9JIDoDDq/U4JOa6r9fhokp8t8PnPDGIo4CjoOqPGYTKq73JtjaRVKnBGdSIPb0tZru283GBSS4caNsGWa3s2crlX7GOaFYbxea1mnf2YXl9f2ww8/2Y9/+IN9++LVwVigSFpAPMo588EgwHNwTOF4crqupobKrMdsNrYKJRS2O5sPx/b4/qPdfXhn0+GjUebJaqRypia7uyIpdqlOKCVTalbdmpdMwFlDaicMUvvIO2ar5AAQM3bDQyPV9/d92ZesCrNFAdoUXiqPjCd6PNFPqrlce2poo9u2yu2lNb69tfqrK6tiFKYUyWDofZuK9w+2uR+k6LXrM1uft6x2fWYl+j2NF2afB7b59GjT+yffq2avZRc31zbu1L2kBwbM/WprxWRpMyI2zzp28c0bK3//XTIeumNs74qZGCmgHaFBCT1K0HmPK3gdDa8pebfd23z0bOvZwtese3VhlX7b14fMKsr6be8+WzEY2uTjRystVtahzMiLK7MX11a/vbRauwGbd0dV+Wlqu/efbf7hd1uOB1Zsl9bc1qwoUaJj5w5051lEXt7cWOX63Bp/+Fern5+ZnVPuopbq3LO204mVKLOwGttuPLPZx99t9ttH289S6RMMGuV63YalpdVQgDvn7rAhQoOo9zklQxZTW6wLzwhymUBUHpGtZFQhCNnnZtvObm7s8u0be/XHP1jvxUvb03C9kZq+I+AEYiMvETjGgVtGaX8c2v7zo01//dUG79/ZfDw0o4n0PgFUGd8cCJHBRDNtjBPwEKKBq6nU3pYoExzaRIpWKvac+41xvhbbtY2KpT1vV7bE4FCv+rnA8VSyUuq/lo1QDkgbyfAlISq+Ir7mikmuhStgGGWY+K/4tuQm9ysCS6AhCncpj1EuS7bp3Qf5l4GA+LvGEQGAwLLkqvi48/zdEbzwXslyjScCvy/kfnam989SqV3xAIHS5MRNdeb/O+VZY9V50/OjDFNmYVxzvY+fyjLQPXGN/Z7y0aAb5+L0ixGnnDKAv6YgsEfOK4hsz3wvyaxjOY3Yg/FUvjnQXRfOmx2LYAjL/3im0/L66NQXTUhJc/zVaLsxQPJCir726ZilkTILZdTgNcJaX1PctSf0+KJXEX+n3pG5dJKPd+ER20R+8Ww3XAB8FQSEYQcQq55O2XnbyMoxe8P6KtqS8+Q9N1XOkpKkpYT/MLY9Pz9/4SjzM58BsJQkngWWlLFEpXAYvzCMFBApYF7WKmcHc1109Gkdo/yKynbqYXTscaTSwK7Q1Mq+ZvE8CdtFniGF0yNMQ1mFSNPxPOv6eP5F35GH8jtrJ4O986PQZ5Vnynik33WNeBMZhdCQFBgFxSTMiWGq5pF5Wl/1eEpn4BglfyDsk19UsirSfTzfCfelM3WKOyMv4R45XrS2GnPEpRHDcr+cynr+QQ/IEXmS944ds+NJEeJOR8Ewpj1iTeXoVeaTzoCwrvZBSrl0J8YRDRw4TjR+Kcai9UTPX2b8aE10zhUYJh0h8iDOq5ds/u47Oz+/dBwJpj4/u/RSez7nHHHMeeL8cQ4JbHr//r1nPGm9cLDJ8YQTi3PI/+ns2JOJUs+njqdWK5UaFX+NOgtjpWeMzrOfqeoxECydl6NhMNKNeEgstXQq+9ivaGxizeTwk66gCGiex156MFreo2j0kbwQbmGscjxF/UZj1PP3pX1yFuRye+pJ4e+Al25WNny4t+J5YvViaxsyXgZPvjetTtPa3XPnM2SOE5m7nI1sOni0xXDkRotiV1ixLWy2oGrDzHFss9K0ZqXlpaLr17f2zR9+sP7trRkOgqtLa/bPHcdtN/TK3HnJ6EoZI+Ta1qORrZ6evMTeHt72eG/L6dQdYvvpzDbzmQd/YUCBL4Kr/BxmA6s7AilPm4NgvIJflheYPyiHR89YSuSBH3ctsmU67tDZtFu2JgKcpts77AhzK38Y2OjpyeajgZU2S9dPkEE8C3y+bTe8N2nz7MIanZ5tONfFyvbFMlVwGIwOhu3UwTNnZ+ZMn/aeqOQcWLBP5dKTTSHJ/P6r71KPpd6ZtW6urHp+ZttG08qUmmy3bb+Y23w8sdKqsBql3t3xdG+7CaXEF7aaJF3PjU+UxcFZdXlhzesXXk2h1m+4YZRziF44en5y3S5FL+f+CpukSzYor+eGckpzJ8NQO5fylQFONHvgqcjbXTL+JLtBykBM3+NEP2aUe58vzzBOwUc0GmcvCc7ynr771DMTnYBMt1q76X1v6UfVpk9lo+YOJgI0yeZ7fHiw+8dPNppOUpYFRjtoI2fJE1RKqb2IHSXDhZGFmYS9xWfFT6N809mTTUJBN/wt47bwtq49xdOSU+Iv9ECK/4QhIx48dQ5EWS67gu5TIJoyXeQM0BqIPsVvZJ8RruCncAH3KEtJfFrrdZRHqYUb/5IsOjov5HjiHdLRDkG6OWBX/DPiDr1LGFI89DT4STJXeExBaDGQiuDhr+lXWl/o7mv49YAn6P+bKzTEgGytd8Tch7Ofb+Yd4PejkfRYnUfPl/wWrmCdhLOhQeEX4Svt02HuOXBS9CbaEA7T/ktv0fMlZ1SyUPQu2x/3y6ka9TLpDhEbMgfmyLPZT54hmevnOgRLSpbp/Akv87loRLJN6xDxr/ZN66+xac/lFDjlV/F70RU/o21J50z6ou9J5ZhFJ/ykAD/myXzVJ1VBYsJIrjPnvrTaD+HMeN6i3vhP/CGfxxgUJWwmnKfgUelx4kdOdzn7ROt2un6iF/3k/dojxqXAI+1XXC/2qd3851KPWtdIvwpgJYOff/Drr+nv4p+8j/WVHV/8Unza1zY7F6NupvWTfNK50N7qeZJRsqfouvhTexTpQhiS9yvwlWe6LvkVxxsVO1QRzekuZ2D5efYyeehQaa6+9vS9PZTbx6mcHE9p3ZOc9sCW3DdxOp1bvZ7sDDiEaGvithG3Beys4c6tXIELm1y2NXirE7BMreSOJ99feFWBrSrpQjieDvSCbTZnRzutZDrB8eQ0TYZ07nFJQClz5noqLfvelXFMJd6mPu7+e5ECm0Uz0UbjvwfHU+SvR3o42u4i7yy9ePl2r8F/7VARxcYLxJxFMIfDmKNjdGB5VnQkUeOUaxWZoh5SEIUz0WqK2OOeyAAjkWhcUfgdxnpSai8eUH73LQ3RIurx5AYHjOEh7ewUVHBrNBRoYQVW+Ds6KkSQYmz+/qxUR3Ciz2FEWh8pO9rYAzM3GYSOXtcovMTUUjRLSgkUc9Ih1DO1jyrtwbrzX+se56drtQY6EFp3KdYCefFeCT85vSQotKdiKunAHY14XsHNozpSBg+15H/48UfPeHr79ju7vXnjUW4JlKUDguMpMhatowR/KhmW1o56+ccMgvSuaiU5TeKhkdBn3Is50Zup/j9KuUcELQq7u3u03z9+tsHzg42GAxuNnmxTYLhbEqNq2OLqjZoVS0rUpHKTPAfHE46o9HcC/Z5ls69Zt39hV9cv7eb61n74w0/2L//yR3t788INl6wZApQx4Pzi/LCPamzNNTiJna4rqfyFHE9EPqI0TAdD+/D3v9lvP//VFpRyo754ee3OAa9eSgQEUQ7lkrVbqUF0fV+y2WjiyhWZNJ66i/c+lxyarZlzXr+sKLki64arspW2NM2F6dXc8USZEHo8lSkBsDdrrFbWKNddeSmdd6z2+sbat5dWqlZSqbjRzJaDka2fxradLjz6s3rVt2W3Zo2rM+/ztP38bJt3n22Hg2o6t/lybqVmxfrn5zY9a1rv7MzR92qysM10ZXOi7G7P7eKHb2z79pWX0/HUVBr31lLptOU6lT3co2RVjrXQST0to/hOl7Yhc2j87PXMWcP21blVu+0ElJ8ntnoaWZko1MnM1sMxyN8q3Y5Vb6+s+ual92Vq9Vve5NtmK9vdDW3//s4WZEmNBjZfz6zf6NvGE263Hr3oRuBuz+z6yspXZ1b59kcvAbjtdmzbSFkPlfnS1ncPVvDOwb2txmMrHp9s+fDkpQopk7FFWe907KGxs2b3zJpn11autZNiOZvabPxsy+nIduuVN4oG5G6IbPC6rrn0HNkOtaZnPPVfvrLbP/zkPyudnj97Q4mPUFc3Akrxl6fhozsfa49D2/z20Sa/vrPR3Sebz8a22a1tQwQsYpSSCDRrxLm2S/vjmUz11MNpQ91ZounqVVtvcEylHoS1szMrlmuf12q3t/G2sGd6X1X3np1WWu8PjjUXtF5eJBnXUYx7nf7BESmAEMEga6PU9igjoX+VSNXn4ulSYk75cwSE4l/ipVEe6rwJbEopYch+Zmlamkux6doIniPIJeD5kMGRe9vEyPoowzR+yRdXZmrJQKPnyzAqHir5cerIitdLPkhu6vkut3KpvcifIx6I8ld8Xsqg7392gssRJsCsPYAvxSjRqOy47M+GYa1DHKvTgQBiCLbQejj4zhHDGrP4oua/yo1IuedrhnWyB6RYR8X9gD1Cfx6tn8A7zzvFaxEfcf1ivrJuL2UwJIdHytJJmG1ue2+gnvtDUG6NKH1lpJARkufHZ/AmMgaamQY9M0KG8ywbyO51Y4M3iN96DzXeS5YFBm8ZQRib45lcslaBSyr/wpr4OHdfBsxI/rviEDLcfHw52hYZrihdrpMyzL2ip+Oap6axMgQhy3Vvs1X3cescCyNFvByVs7j3UhA1RsYhRV77F40aBwUjYBU+Y5zR4BIdHPE8Rd4jPOjK1D5hG32Ps1Hzw1i6LiiVm/hhwpZHx6sHZeyS4qJ/p/wmOe6+zIqKPEVGENGz9l37x9wOFQpCZpD449d4cuTPkZecjpO/e92zg7OOeSY+e8yCAhuwVzKM6JzK0AAGE56WUyPyR+2H9lv8/ICPco9ArYnoTopuKvWYyilpXxRAFY0MXKN3iY+A7V++eGM//vijO51evXrjGUtUE+j3zlOfoUzzrLEyDgmq+u2337zPkwxEOKrevHnjVQhkOOFnsU4Rp0nuHB1Pml+j0Tlk0DIujV1jbbfS9+LB7Kccw5wNdIFTniWllp8qk6vzI/kjehb/k/FS66j9lFOM6zG6iL9wPWOVTiWjG3sr2eHG3V0y0scsYZ1VpwPOSw7MdL6ZI1/9O0qnrJc2enzwvqNVepCOJzZ6evTr4Mu98+vEJ8v0tCTQc2GTpycb3H22yXBoBNbhMF2t0aFTQ+rytmzlddkalZo1r67t7U/gshdW6VPi7crq3a5ntntFFfRfoq4x8OLIGjzZ8vO9re/ubDed2ubuoztyahiRKItYJINJ0mM2roMdcEwuxYwx0PUaMp4p+4Ljgxg0nBg4EvkeTI1+3e5ZuUmlgJZtCFRtNaxEdYEcMFgfFjYePdt8OLDdauHBSF5yxjDSVK1oN73cXvfiymrdFMRJScLdcmmr2czKw2fvj8V6Og+nfxuBV44tzJpEAGN4gU9lp5OL8uwEbb/43lpnPXeMdW6uvMLCkjUjU7HetP1mYRsPolubLQornge2ehrYZvhk69ncivksGecwWOEsaretffvSOi9eeuWCfbVwvY5+rJy/58GjFcjdbCh2eUkfxFLJWmQSZmMYATXQX/f87ODYVQCCeInzVKKi6eOXjYA4nsQr4M3ezg6jE7IgO54ofwk902R8R/bnekP9bR+D47h6w6qdplWbDateX7oOCs5hnZGHT08PtpjPfV4ffn9nk/ksZXuTIWt7z9BzudtoWKedSuHLSeT7l88L8p1nRPnqmCqUJsZRLJ4qWSD8i0NPsjE6vHU+9Z6vYcuDzAo9noQdhe+ibYdniB9HWS27luSa7ol4RPayyDeEN2QQFp7nOeLvEa+ILylo5YhFUgT+EaMfe7Ui7yRHI81IH0A+yFgfdQ7xVvFc3in7njCWxiG7l+bG58xXctRKyfEjw3Ccm9tncsl+7bvWWHyeHqqxYo3wlPBKtMkJo0R8AC/R+0VnGnPUMyQ/+I41YR6sD7JfY5ezLwbwgXP1uXCd/nb9hKyLr/QN0xiF4eMYmbvWQ/hS8lbySp9r3FpzBYywtmAN6dTCzcIuwmM8J86HcZ3Suc6FaE5jizqenuHBnbms5AEDZRzL54xPZ1Xrr/MtGRxl/XQ+OwQB6YxEmS09NGHXYylIOeC+6F8Ln87nS3QonBBpQWdNZyeeh4g3pQccA94T7Uc9Gt57+i/yAdFvxEARY/PsmMGmZ2mtyFiJ+yLsJJ7nZyxXhuAz0bOC9fQc0ZycmNoD7bWeF3kr3zE+zUFVk8RThP25Lq63nuX2hVBqUOse10tyTfurdYp6YPRHKLhTe0Ngs9s/s8Pniwps7vSmEkpyyPi6lxLuYWwpk5SCEcoaVmB+ciThPKLfIQ4pl0Poo8nTk4KbKLPdTBVNPCMpB+t72bzcU61Mf/n8fC8LSssS9cxeFW5Xld546mNgnJTC1dlvNWp+PRjK14SAllyqPmGz/N7Q40kyxuVHxk2qduVnK1e8iZg88tfyPuklUW75eHA8CUiLaCIjpK4wF0bFS0LMCYZyTSFV7VQoq1SKlF19L8HDgqsUjpQ5CWdtxD+dzPjBVw5uJFDKuxDJxRhdmDtwy82zyfL4So+neLDFBOP4ReRiPAJCUQkWc5FCpXviBrgxN6QiiiFL2fP574/l/LyJa4i8lvGFZ4uxn0YUREajwyWlVkJJ63wAW9mQyPfaEwkcrUM82DxXn0vg8T3jldDQOCKNpc9SGY4kIJJXGgcRYJb7f/zpj3Z+eW3ffvOT3d6+slqdRswpiwYjMYQtZqh9jcr9apuEmQSal33wA65I21QOis/EIOP6bHeUJuC7tTN4DNqr5cYGg7E9PQ5tMl7Y49O93d99tOfBnc0mQ1vMh1Yt7w3DVLFc5IjhHHnk0V5JWcPphtEH8EUT77Pzl/b6zVt7/c239tNPP9gPP/xgLy8uD4ZknE5kW6GgMEaUZObFTzKfyHhKjDjNMRlbl05DlJnD8fTLf/2X/f2//t1Ws4l1Ow3blAovCYjCipu2vN9Zs1rx/kZNlMD11h0rRO5ZsbHdKjerQ/WrVW1dSUz2UBElK0R4zzk71S3N6VJkEaomjXeXw5E7nloVvl97fyQi39fVkpXO2tagnAVMcLW29fPIVlOiBxPTbV70rXrR89rojYu+Xby+tvkvn2z+51/NBmOPAlhuCy9P1+p0bHbWtP7FhTPNxWBi2/XOduz3y0s7++EbW96cW5vsqhV9qAgKbXqW5BxPP2XUplPfOG8/hvJKlNN86aVRls9js9HQlqxNpWyti75Zq+4MvTRdWmm8sNJ2ZcVsaiXKAVrJa8OXb6+s9s0bq11fWP8ylcrYjOa2+f3RHWjbhwcrVhPblmgI2LS1bTwyFSWyRrRjt2flF7dWvb30UoH1y3Pb9Vq2I/Kw3rDKdGGrj59t+Tiw2S+/2Goy8jJ/u1mq3b2nMXKpbG0cc2/OrdU5t1r30raVhq2Lja3mE5sPH201HVt1NTMaoKMcYkhgn72UIHyoUrZOs2PdiwtrXV3b5Q/f2fmrN9a4uLSOO/vSmVIkXBROEvzj2cg6y41VPj/Z9K8/2/jXX20+erSCaFGieXcpawqHH9lJTteAZtKaK2WbYRw1/t5ZQWnCeiPR5Xpr6+XKas2erTBCFKmx86y0s8F2aRMMJ/WK05X6+DA+nn3g/yWzZr3l9B3BdJSX8O8YVS1eyD2KboQ/Sf4IwDkwCVFDeqaAq74X341ALwJ/8aqoBAvYybj3PwFjHE9+TrNRV/OMCp5kmPZR72JMy1XqCRNlS4y6VYDJURFOhgXNV+sVAeRRHlCXOJXaizI9ypAoD7lGc2H8HlVaTUZRYZjI231N4XrBaRRlu+8Zhh9l6IRxaA7KSNa+RhnizhwitGPz0lCSzHED2XZZpmveX6xPKUUb8Y9nRxzCZ2SrSHGQ4qY15aeM1af7qznR77BWVz/CVFbgqPjQUDxlhktRBQQLE62J2sqOIT7DSI8hqJ6Vc/89l5p1RxNYq4zTKWUKMh9KWSY5VeTM4QRSZVhQKQopbNCWcIsbSLLjSTTuZzgDXclAYU3GyL0xKlhrFhVUPSMB6JT5I7rBuHvAOpT7PQla0bpqD2XE0d+iL81ZgVgC6+KLWgO9K9KlFDM+U4lgfS8a0TXiO1KcIp9Jh6p8yHhiDPR10jVew3xTccfT8b7j2SWQRqX2BMm1Hvo7OqbEwyI/jfxQY9ZPrYkcT1IaowHn1LB0pN3Es/V88bXTs95qpvJczu8sNVRDUdQYwEXaKz1PSjLvAqdKOY/4Pa6zZzBkmpYDVTidclWaH/fHaF3G1GymQBZhXJ4TMbn4qwxE0RHJdxfn115qD6cRP6+vbz2oi55PHjGdS6Eqmx4D4qdPn+xXMo8pj5V7pJApRelnHFD654buRsvXOBm9UzkfssikU5TLx1Kp0CBrxc8DPybTJkeQav76mzWUofyUdkRn8BXRiXjGgXeU50J5gAAAIABJREFUSodoZ/EMz+TIxk/RgsaqzEzpczJgR97Cu6JeiuGeZyp4Mn7vYyybZ3Vwj+OEHFHrdAZO3KxsMRlbMQafLawAH4/HLpcor9do9D2jCStGvUHlgo0NH+/s/sMHGw8G3tuJAB36zaFPuGGhoGZ5ydr1pvfcfPntW+uBFy/OrXNzbTWM9dnQobmS3bJbFrYfjWzz+c5WHz+6A2U3+OS4q8becULIJjJKs+xctqlUJf12wVFOy/DNajJYthvdZGRx5052Prmhh9rRJSuQaVQ9ITCt0bT6Wd8rFOwq6Ogb28/2tpiNbDkaWrGY+lgcI+1TX8+i0/DSgf2bV+5Q895V9N1aLj1rfz988vJ169UylcPGXoEjCqMLQRUKXMXBSzQypR9xxtazk/TqG7vESURwxjmlsc9s644zMkGhBbIJ9q6jFNOFl9zbT0a2HDxZMR3bjB6rpb2XrOH6Zv/Mmtc31ry6sVqnZ/tK4QEXm2Jp4+GzTcgWojJELr0LfsE4XrdydjzRk5QS7xWrUf2BHrQ5W1RnS3/7uWSO1XQNtMl5ctzg2RoEA4KeszMiO98of6lergU6GQavYp8C8+pNq/c6Vu22kuw/u3AeSACNy/Dlwh4e7px3oDN8vHvv5ffcplGrOAZYrFJPkFq97o4nzo54oHAOY2U+KoUr/CjZofMfsxgk+xRcCt/lGdGZcYqzo2HzVJbzrnIp4Q3+6VnC5HIcRJkuniIsF3UFYVLx8IOxM9s/InaM8lp4ThgoBhtH2RP5puQN5wxMJ1zibVlzIAM8g2cr0Eiyx3XEnPUZ5xNlq2SAeLqMsaw1/yTnNA7RnBxS0hnKlWMPLfHxL96TS1mLLuIa8QwCt5VxpTWL6yTcJbrRuA96Q+4xKP0jniF9xrWRNvhb8kvBhelspblER40CI5xnqSRWxvOiA41JY400IzqS/DulK+0rz9D6Sa/kbwWyxPvjXOAtrqfkrCjRmmx/+vsU12mMkoWnuEvrrXOscWCr4tkKeNe5knzW+kc9J2I33id7HffSI1Nzj+/U2RI+jtif7zhDfg5WxRf8M/KXA40Em4A+07rr7McxxN+/sOWqpHN2nPOdejzF9Y3nQO/R95F/CWuIrwifau6+r8HxJDr+Yv9zgI0CcqKuLL4Q7QfCC1GfiWuhd+g66Yrsm/Qu2UWi7i/9NPKHeHZP1zeeGefT2Zaicyb6ke4d1/TAe+ipuFwcys75NbnMnc8Ze112PIkuKvQEp4WJt4RBblbcwZTmvc1OpSQvPCMJ/WpTHCpF4XhKmU8pq5tgDsaIfdR1lWwD53e3G9XTOFznwf5Zq/v9btvB8ZTvIyhcdhe/tpzagGywj63XbjulpL47qgiHon86+lE1Bdq7/TbT5xcZT7ut3+PzC44n33OCxKjylZ26RxmTgmj9zBVJt09YPlUn8z2h1J6Aih4QgTYZT8qM0SESkTiTXab6sDrYMvpro1VqT4uisjaKEmQBVA7jWHrsWH+Sd0ai0cHXT4BXFCoi1sPBwJubGyMzRtV0dSGAJ/EkYyoedH7XwRHha230TkV6nApNPYd5a00EjLQpHilSrFL5sBylzuGU0Obd9DJhrKyNGIEOt5RCKZ1cJ8PMqUFCG69oDYhBTD4Km68BM4EzRfVF+hCzi+BM81VjTNHVQcEPfaFUczgJo2T06PfP7erqyo1YN7cv7fL61vs7vXjxyqq57A/ODBSyWikpthJcercY0baSHFkCUzCKAzgqaNxWOfTQipHlUo7dKL1bOZPhfK3Xe5tNV7aYU6akZKPxziajZxs83dvjw0f7/Ps7+/z5N1vOh0Yjctvn0kReS9vjwg41QOlvBfirN9rWapzb+eVL++77n+z7H/9gP/70vb1++8rOG8nwzbzIdKLpMw4waEHN/PhJFCuKfwJLXzqePJ14X/FsoF///Gf7z//3/9r4+d5azarV2jWrVUp+LrzeP8prrWK9dsc67ZYb/BeTqW2mC3c8Ed0HoHfmgaLWKB2cThgB6APkxl9qeRMFu+GJKXKJkn5ryvbRoLjYWJueAKWdNYi82+xsWqxtXS9brdX2FNQKpUfGk1xntObP7FxfWPXyzDatqjUvz6zab9jkL7/Z6D/+ZpXRLEWsVvZWlLbW6rRt2q3b+cWlP2P+hEJfs0qvY5VX19b+9oWV3t74HGfDqStWF2fntq9UbLyYOfMuzROwIaoUhbVW7Nyxs3x8tvlgaPv7h2RYII2dRr9k0ez21ir21lztbLHFmJAyvNwQWm9Y6fbK6t++sdLZmXWvOp5pth7ObPXbnW3ffbbSeOSZeNVmxcazwvYwd6Lu16l/k7U7Vn/9ylqvbm3a71n39sbsrGtFtWw1atU/j2z5/nfbDEa2+/TZluOJVVapTAkRxOtKxWYls/bFhU2/u7H22ZW1zl9aqd62zWZnBX0Enh9tMXq2yuTJ6FPjZbAoaZAdT74mJbPr7oU1zvte/77/9rVdvPnGetfX1r+59ehWeuxIPkQAyXl1wLRdWXe1tf37zzb6jz/b8y+/2GY+smJfuOOJZtN1IkDWW5+7n0uc1NTdrVXtHoNLtWLz/dam9Huqp2zJFKm+t+HzzFbzRarvX6rZoryzp+3KhqWtoVSXsXPn4AWXCaE0ILJhOT/W0db4xSOdx2THhBRneJbLRQwwOQNJPF08ST8lWyJflYE7yhuBKMld8Vqew72KqOI9eq/AlQycXwNxyBFKrUn+x/FI9vEclQiIZRp4Ht9xLqJiLzAsBUl8V2vnBt6TvoARxGqOUmTVDFsKDvcK+HGNnGEyMEvRYf1c3sLPcl19/hZOYZ18/BnonSptkinsb3Tgaa4yBgMKFdTAdfBmB5K1WuohVU7Kn/PEamokLmdQAi6JL/heZMeSgLTL5W2KQuN7PZv58J2D9FKS+TxXpTd4D2NgXaVgCa8IT8k4i+OBXkWS43jfk1GKjL26LajxnMud+JqVUmkLNxIzlxzRyfWUdXBclw3RnIVSkfAbZ4nyTt4/jhI+2QAyxeCay0UKlErp5X6ul+P2awAXx1NUPHiWMIDvb3ByykijtWDOXBujMKWgu+LgpdrASSkiLj030b3Txy7VmJeyExU60RP7EvGPjFc8S3QR+YnoTucoOm4jztU4pahF3qT10HrGwBqdPX2Hk8B7VGb6w/Gk+VH6qVxq+hnXeqBcHc+wv8m/0z/hcv1NAED8Lq5F5Dtx3uIB4jHSGaLiwjOF46Ro6xmRnkTvcc+5Xhh8Pks9Qnw9SQBzJ3PiUf6ZK59ZSctGD/FJPkfWRH4sI4DGLoVbPJrgIf7JYQVmEi/ifVLS+B366HR6/0T/0sOYQ3QsR5oSXbZbXbu+vjk4ni4vrz2zh//OW5pJ8YTHy/n04cMH++WXXzy7XkFbZErhuAJnisd6/7LcfDitZy3JglJyLiWaSc4oyQPRpvMPDNULsPXRaOdR2NnozHyocCBaj0aew1nLPRJEA9GowH0YwKV3yLgSHU/SvQ76ZOatjFN0yLMld/hd/Ndpa787ZKPJUCl+wPf1Zt0mOJLK5VTGj6wmzyxNjidbL227WrrjaUFZaZwQq6XVSxVr1CrW6l66noPbvlTe+bWjp3t7vrtzpwaZQWSmTuY4OMyzTktrs9q2av1u3yq9vt28eeUOp+blhXVubqzcaXvJu5TRVdgyB5PZurD6fGF292DzX3+z+d2d1ZYj27IPBJqB19ZLz1yihB447OAUpiyxEStGZkvFHTfOt1fVXF7NUhnobCTS+XPddbez2WZna8rB9HpW6SA30Rp2ti1KyakxGXtAVIUgOvivEdSxs2W7br2rGzt/ieOp79m0yJ8tPQNHQ9uNHuzp/sHmk6m1ajVr4WzBWLlOBhWcQl66HYdolaCm5HjCrtBud2zTf2U33771oC6y6+v9ntWanZz1sLVSjeyNik2GY9chGtAEJaoHD7aejr38IcYhSuqCR1t9ekVd2b7Ts2qrY81uycu2LynlPiZoET2E4Ihlsk+40rR1Haldoycw+Df1H623UxmlaIwVroZ2nQdQKreRqs6kc5aymR0LYfTfrD372D9DdyAriSzu3KNrZGtrVhpWpySzR1s3rN5r247KApQifPnSy/9ROojeEQRa4nh6fHx0XfXz82ebr5INA8cTtEN2np8dxzdJ9pwaN3VW0edO8ZfkunR+YSvNXXjMA3tDJZ0onyUvhY8T3/9Kv0I7lmJLzvVj2WF3rLbbh2h44XjJO2Fo5iLs4UbB7CTgeteR68mGITtYdCyd2lrEj5kbAagxGEy0oLklW1By4Oq9BNHyufPfnOms8qLKctBauOE6O0C1R3q2DMvMARnoum3O5hBvF6aQ3I5y9IB36VeWA9dYl6gfMHeCLbWvwkRRF6DihLCA5CFr43g0OzkiNor7zH3wy6h/RF4v7CW9QUFCyjCRLU3yWIHhkuFu+8sBVsI6vFPGcL5PPDgF9muNJSu1FqIj0QXXCl/o3dIdtNZaE54th6LG94WNMffidiN1Pis8WzQrbCT8JNqN8jLShM6QrtM4hOGgNcbKGsr+qHWNzmfJUtk0eS7fsz8K9OSZZHxKH5TMltzmHpXChh6ks+ks+vNyj0lhEOFiYRDRudsGDln/x0BUrU/cO53/hH+SA4F3S+8XPnBazPZn0eUBi+YMHGFxjUN8XNc5xsgZeAo64jthjFYORtd6CouJd2rewn/iDVyv/piaezynwlBaS51nnVHhYDly2GPxIMYrXoccixhd54BxCHNpPSMtiv5E98Jlukfng891jfZUNhanqR393FPgrP8Ljm6wP6X2yHgSjyDhwe323lswtTXxnk05YA15hv7g6wDvWqMvltxJg13Qq17B//PvYCveedDpl8ne6PMH35RSZhJVeBrVuvU7XX+W645EwxMUhB4Q2t74Ocp2B/rT+97nxHan4WyPTfclnuvYTAGuYL0cUIp/wvfYW6WkwFf1qOL3WS5PHulUZ5Q5rebJLsFaf+F4ev3qu0OpPRGNjBrReSGwIsIXIzrNuuF7KVlu/KA001dKmYlwYYZi9tFgICEkIuGnAIaYN9dD0DqUYgwS1v6MXBpGB08CUsJEnzN3ximDjRjnvpQU56TY5L41mdCcsWSjjIj79JAgeCR03JCUmXr8LBqSJLwP4CFnlLkQVopdiOjVoZWxiQMhgaYxialJkEUBLvCifVXUhtZHe6K/ebYrjNmYxnrKAHBqQBVzEOMScxbjjUJToAdmxxjYV7J4rq9SeRCU3qvra2t3Wm4clhCp1XuH93sGFN9lYM3vqwWe6RSlKGVHTMaZbiUBSd9/pwHyfui6k5jRssCBlGp8+jW554vWdrHc22iYMkJWq61NJzP78OF3++WXd65Q7DcPGeTvrQx9bekFZa5AYLhalQrrtnseifrq5Vv74duf7A8//cnevv3WzvsXtq+uPZ+TfWCNnp8o6zdKimyrbf3zCz9vCHTKlqS9UA3vvW3WKUurgoFovbV3f/27/dv//t82+P29tes1azYSSGu0W654VJp165+feb8cNzSjGFBOc760xWjiWTPbxcq2RLtvtjap5eZ+KL31JFw4253s7PNMHaLOqO2+29s69wmBefF5fb202mZv5cnStqOplbw8VtXW9MLarmy/SeC8RuYJ9VjJ7Hp1bbWX11bpd611t7HJz7/Y6D//bDabWKffsG2jbAsvQbL3TBxKDVIbFQVoSzPBftvaNxfuIKl98407I5zXLVI0QrmZspb246nNRmMXDFUig4j8QzBQOmI6t81yafvHgRtUN/T0qqXougaOP4zI263NRjjmq6nkCBtP/yMaK1/dWLXbt2mbcpFVa1Dy7eODzX9+Z/vxyGr1ve3rZsP5xlpEOUCXm5ShuYEX9DvWv7qw5cWlVV9cWeXlla2pgvg0tPpgauXx1OviLz6+t+FsZOVqyfqtjpdgKXYl21Gar9ux/UXX2kRg3t7Y2rO99rabr6wYjrzpdWXyYIvl0qMyn0cDL3GH0QH6Q1hddftWx9FzcW7t3pld37yxm+++t9rrF1Z0G9bampdH3BL5S9nCnILspU/25gCU2vjlh4Etfv7Vnv76Nxt/+mi71dyq5Z3t68dSPQhDP985S5XfJ/ttWn/OFpZDFOta1XZktprZ3ApbTGl4PPNIUcqkDG1tE9sZ5p8mSjlG8WwMqmRj3mZLSUKMPymLUMBDPE3yjz2XoVN8Jf4tMCh5IqVZSqJ4j54nXi2eKaAo+RQBqsCWBLuEf3R6kdEiGRplhZQbSuVJsYvyU+MRWOQZGrvWivPLuxij3i1ey/g1R32n+zQnKToRiEdw7rJ4m4CRQG8E8PyuciCSjVG28dwY8adroiJwAJxZxms/tN9SfHhWXFf+lmIalYG4j45Tcg+wU9nH3Bh/jVI2ysAWeFAfipDdwDg0lwjK4dFSGqPxRusoR1tUrrXejn3IqCofy68o4ynR29azFsnqAqfxLgJhOLOOXzziMO2/ZKvzdPh1pgmyNvFQHxT+XYp48rmsUxYUfwuzMCbWRfgP59fBcVdP2IPoLmGpZr19oEsp9HIMCJvKAMU7wBVyBkA7ogntu3CpjHlyejH3ZMg5ZsMwlm634+OTwhT5QxojgDsZevjPedPvyAXv7xhqkGtvhPf4yXukSOncCj8Ko7PmwgiM051+ObosYtOIjXmGSjn6Wa2mSDXMjjw3rXtaf8e62ZEnPsH9aqQrXCs8LYyeMsaS4y7SuehTBg4ZUxiz8KTmeGrM0HN4l8qculwImUERs2ntRFM8n+/FO+JZ1xEUPVCKTO+X4537WC93vKzT2RD+Fg2K56IA6vniE/GcKvI38nfRQHoWJaJTOR85ZXSt47Z8/p22ctYq9KL1fP3irTuZyFj64x//5A4vnIEEdvHfMVkuG6SMeozG6iNaqpb8Xkr18V9OWp4pI0VaF0qJqIE5infF3zubpnJE6drEMzkTzM11i1IyuEZ6kIHA51RJ1QrE8+Ia+jqFoJGo40mXo2SZy/6cdayzJnr1PnQh41f7L4PwaUas9ADxKenFOtPCvwfa3W0Omc8ygik4BT46ng69/HFltbHi6dmeP93Zbj63do05V6zba6WsIECK9wdY2ej5wSssTMF3C8qWkY2ytRK8abMjtMqalGWr1O3y9oWXhSMo6sUPP9rtj9/brt20Cb07jWuTXlvd12xBBYcPv1l7PrHG9NmGH99Z+XGU9GKCyvJZgGeDrRNPP5YKUok96V+sybK0sxblk8CvlBR3B0QtGUaI/q3RV3Tn/8lIp7Qb/YPc4eINs48lkshgF7YCP/pad1rueOq9eOHBTzhzCIiaTyY2G4/ssl62j+9+tedP99agCoVH4a5sv9u4c6m1zRnPW/S/sm1xQtdb1jrvWavXt+rlN9a9PHedYUXGDo3DSxUPbOq3O35+ZsXCAzCc/45HXjZxP57b4nlos+XEDXiUpUOrZF7oWq12N/UQbbZtcP/JZuMnm0+GNh4O/CxQxg+jD+68o2ErlZ1W8AIldyr7FJDHfzL9fc1wWOHUpO/Dbuuf46SySsZrlbpnOqITeW8ul01mlUbdGq2WFQSfEZAD38YBjoG2VrVe/9wa9LUiXLNW9XNNlYEkQ3de4hyafho+2a+//sPLdc5X04Pjl3d5EER2aHipMgJJa2lczu8yH3d7Q52M5pSRIR4s2S47ifie5A3XyaCtsynsFWWzzrkMr7KNiI8rGAD+w3Nk9FYPFL1fvFo/xXfhWew7urrwq/i25qM+zTKk6zrZoFgr3qs+psJ/0V5E8KrmLNuW5I3jU4LrgvyV8VYyNAamaQ2kq/CTwAV0P+6Db4lvHu9PjhPtQzTqCjNzHzye/eZ3eLmCqACRkiNcL3ugdAPGfqrfSD5wfXQsCMtHntysp4xi4XitfcIulQNPk94QsTGfqVyjHBfSoQ5yIPcIEi7UesrZs6afSrQfnTg3tVfCVMIdWl8udz0hOz2F8biOtVS1KOEmfvJuOb8uLs4P6yfsKHrwuWT+HfVO6YN8hmNONsDo0OEZUe+T/BPt6MwtNynAT3QnHMj4oAkyqCVL9d6ow0nHEibkbzlDta56ZtRLxQ9Ukeu4nknX0fjkGNIZ0lnXPitwT2sXsXTEYZJLcf99LXLZ2XimtNaOv7MTOOo92h9+av7SfyP2FU/UdVFH4H3uWMgZT/wtTCI+IQet5qRzFbF6THaQPiEex3Wy9fMM0VwMdNO6xPlrLKJ5rtE/rY2ujzQnOow8hnv5XAFEqSrV0v+Ws4vxCvMzZ13L2ZFtQvxcztmD3ldLATU6l9IxxD88PCb7GDxcw5M/Usk6gl0I9G5gc0zNgb2i1CZn3Ncob0dSvOzPGVNpzbiHvoiq0kaAqJfaqyVbDHbJdr11sF25HM4BhLKTUBmIABudH8aqdUS2N1p1t5Fj72Tfqo2ml8/nPgKCdp7Z9WVgiM4Wa9Q7638RbCt7g87TLJdrZY7C3r6337z98YseT1oEORcicUgw6cBJ+dJAJCzi4VMjehFLZLSREUpY8Kx4bRSMOmh6P9dCXPEg63BpHiqFExk7C3YAFtmZc6r4ifC3yljJZVfSATmm3qoMzem8xNwUTRSZPesUiTkeOjGYw4GqpXqyYio8JzJ5HRitkxR5ASiBrciwItPlkOrwaUxaTzEi/R0ZlIQJ98h4I4U3CnE9m2doTcR4xGylVOpA8D2gDcX44vylO54oFXJ+eZ4MR9lwwHVFkQ6Mz5PMGSLatns3RvP7mqymkMWg9WBcDlBLGRhQ8iNHedEwV8xQYCbNKaUP8o+1cGNNuemCfTZb2HQyN5rJDQbPdn/36Fki73792eaLsZX2W6s3qLeNh3tpW6KQ1gvbVRruQLq6urE3r7+xH7/70X744Ud3PF2eX1i5UXYlgn0FqD49PjoQ5F9yPNHbqekgpNVMvTpQBrXfq2LqfTTqrMV8af/4r7/Yf/yf/2PT+zvrtuq23yVQWW+13fHW7PXs/OrSey5RgxuHEwyztEpK1Wwwsu1yYeXNzse1sNSHw+kwGz6SMSYZG+rZWeCRDzhwcABmJxT3tCt7a2z3VhktrBgMXekm+ABHRUGkNRGi7CWC5PLaGrdXVro9t+rttdUu+1b9NLfhX/5h4//8s5WnE2v3Grarl2xpWzeqUoYORRGldUGkI3XJ+x2rXHSt1T+zxutXtqZJ/Gxmq8eRZ9e0z/vO1OnTNEER3CXFvkbGDWd3VXjkKWUHl/ePbgjdlXfuqICZE61KhCi10TdlNcfe+TqVOl2rnJ9Z7fLaqpTM6yTHZxMF+G5o05/f2WbwYNXazqxRsvFyk8pl7BFS6ewvMLy26a10Y+N+30o35579RNmbEs67x2cr7h9t8vBgjdXc5tul9wIoU6JjW7FSrWl23rdtp2PVm3OrnZ1bmVrxVaJUt+54Wg+GnplWjFOfh9l8bsPxs00Xc49GVR8vnIaNXs86FxfWO7u0i8tb679+bc3v3ljpum+9HeV4Gr6flPBwvgwt4HgqlW28mlh1tjT7/GDzf7yz4T/+YbPPn2y9ojzRxoy+U5n/HQwbOUIDup3uKNWCUQajQNV21bobWozI32rFs6AoteINRq1kRbls493a5qWtbfJZUYkYBxPZuCzFl4zIyG+j0ZAzKGPMqeIiOSS+dwrexTdPHTdS4gSqxSu/9lP8OgJuxiEjOOdvtUz8zceaM0ukmLuhDvwSjP2Sm3qfnETM4/Q9klFR0dc6cL3wgOS8ZGQEWjHQQWA/8lgCAPRe8V0ZXnheVAwl1zQero+OJ+GKuMaSvZL3cf5SpqN8kxyWgiJgHPdHv7tikSO6RMN6n9aCMAfJJI1B89C6ST7K8aU9kRIWgaFktBxAEdfE9xxkPCEJNIA/lABMSkD6Hmd63R1Poh0MfnJE0MuJqyMulANKykuj0/Aea+yTj5/I6SyPq6WqGx959wEY56xtxp8wWjIMunG7ljLGMJRJ6a2UUmScQK3oz0F7KE2oMxAVUCkPUaHRmutsxXMbnavCYbWcEReVBZ35BLYxGhyjpllrjSspECkjPipo+l0Kor6PRm+9QzQtwwg0wZmSg0D3RjyjtUgbfcSTOCDTviVsk85vik7UesjAovl7BF8ozRwxeqLnFGmqsy3+KRrjc/Y28iB9p/nqmRpDPF9RSRefjjpA3NvIk7iPeSnaOyq8OqPOS1fHHqhaN/EUMKr3ac1OWfFY0ZgbEkOpzqgjaE4yKoq36RrhS7L19Zl0pIilWbtoKDrVH857qVQzDqfvvvvBbm5uHEOT+cT4e+2Wy0awKv8JoOI/AWm+75WyO564j588R/TF2ursei8qS8FdFfBddjjijBKNFkUKSkr7mLIGN7v42TFg6sCH98m5JjkRz5bTVza2i37EC7XXq8XiaOTMvEp0xDUykkQDh/QenwvOEJViDCXlRSPMTbqy9sHlajY2bjfJMc8/GSN5p+M4HJi7gi+svFzb6nFwcDxhLKAR9dl511ZEreNM4BmruT0/3dnj3Ucb0UcI3B0cT2WyYaxijUrdapW6Owua3Y51ri7s7NVL/1/udRz7EGQ2L1a2ppfqam/F88S2j4/WW82tMR/Z+NN7Kz4/+thdNyJIIGfHqKsb+37gCRnrr0PmLj0G3LmAATWXNaL8vesMXiEhBTC58wOaoPwx5QLhKZSLWaRgJWhNxiAZXXjvqtWwLrR8e+uOp3qr4zRbsO+TsV01qja4f7AB5QMnE8/6r5bpL5SyV3ZgT/ogURannAKWKq2Wtc/PrHPWt0W5Z72rC+u+uvYeqrMVTtKKEUkOLvexUZK0lMaIjoQDbzueW2m1suV6YZTTbDRbdPg2ShLWmkmH9XI4u5INnu48o2s+HbjjiX+VWsMdT51qyvijv5d/XkoBqJJ/5W3JsTj/wbt+LfMhwhknFe4uopfp/5vLQrqTmPK5ub8N3+PYLJUrPjYMT8siRekdvEiWAAAgAElEQVTjMAPDNHJ/5BL6b86Wa5AtWU5Ygay70WRkk8nInS0fP3/0jKfpYnyIdHcHGXJ9ncq1s17Qhu+XelQrmziXoYK2o33CnQX5PPI7uEKBLlH2RMwpbBPxj86vY7QcXc/vMpzJrsIKxs+09pJ5kpM8T8ZN8QHxmRiwFMcV8WXEbZIf4huSYVHOMo7E+1MQj7CM+J/4i8ooCw/puojdtS56fpSjKkWrNYw2Gua3XicZwF5Eux38L66rsoSUISYMKceMDKXK6tHa8Aw/5wQn0kc5ZzGpBKOw+RG/CrsmDrUpUkbgqQ6kz8io1/wjzhAeYO+kTwjnCls75lon7JawjjIfkv3I7Xzl3A9ZGRWZ8OJ6RlwQx5rGcCwZzHu5Vo4X4SZhB9GsZBl/gz21du6IkNE7l8JazCjRehz76RmJeDniMck3YUOdJ30uXKbKBpLHEeeynrLfCr+LPhmr6IfrdBZUYUoyVI6Z03HrDGKfPf0X9/kU70e9Qfwg7mvUdXStaFB6DddI1rvNJ9AFY4l4LtpHI24VHcQ1EN/T+eSneI7WT3rXYey5DJzuEV4TfhdvYlyn6xL3UuskPqVrtS9fw6Ciqzhe8UTNT+fsv8Pf4gMar/ZS50v8QbQpfCnnPDiWfwoak01C+D/q0rpO++o0nJNMRM+Hc61AVbKZciUeOZ48w4lsuyn9CavuePL19cyjnWeQ+9kslzxb+JS+xE+4hwzVw76UUtYUgUbCAa1a03E69zhGDv1gnZ8T2LpNQWnOW8miyvocwScEpGMjVx9SbOgrMpfRAQkEyDwnylbRiuNkeqyjk+czmnReKoMkuU1gauQbB1n83bd/cMeTNl6/C0xHh4Y2VYeFl0kh+JrSx7NIvY9CScSoz8RIdCBFmFEIRpAgxUOEq0npfoFgFtqvAYRlZ42IRyAnKmlaWCk8IgZXDDJjVnSXhAH3EBEQmUlkwE7AGahrwblHSrjGrsOsNYmHEcbJujsIzPXRWWs5ebReUqD4Lh7CuD7xuRGgRELX+onRyKnDcxiHokQh4i8UgawcRAODAImEVxRwIl7mEZmCBCPK/Bm1u3vXHhVBU+N2N5U4QHHxn9WqTYaPHtmHUZmyOxz0LVFye4BPwxqdZLhmLIosUuSoR9eU0ndpr7JQwIeVm9rTHFnCkvtVDlL7WK8RCZ7qZk8mMxuPpu58Qplnrd6/f7KPv7+z8ejJHU9UhiwZtbCnNptRgqPj2TDMkZ5Of/zxJ8/uevXqlTuecL7A2DjMgLfB05MDe8aL44k1iY6ndDaPUbbrzTJHp5dtM13Zu7/9zf7+b/9mo/vP1igRAbgyFEUMjETt1dpN656du0KP86lXb7o33FPeFwubPeN4KrxcBSX4arWkCMHgURRhRJRS4qcz/11iQDhyYHrNRsMjYWGc7EPdCmvikBotbX3/5Jk2e6I3ObMVaq23bE7z3mbNzt68sfqrayvO2maXfS+1V3ta2+hvv9j43//TbDi0VrtqVq96KTYXwue91AdsvvSMG+rb1867Vu62XMGs9y+s3G7YfDy26cd7d/Ccv0iRwLO7J1sOk+JNthpKHC2tcELRm4V92U7m3hNKZ3fH3Mso/lV3TFmv4zXb1/TJoEQJWUcX51a/uLBKh2y9uiu8KIK18dyK959sPXiy3X5p29LG5vSAQXBsS9bI/RJmlL/qtO3i5tpWr97aolm26tW5oSRUhlPb/H5ni98/23QwsAYuOHpxkHlABCSGxkrTVtRo7/ft4pvX7gzbEL1dqhgZMka9+seBrZ6HNpk/+jpSqm48HdloNvXyLiiRDnwnC1dEO/0ze3F9a+eXt9a4ubb6ty+t/ubW2tt6Mr4R+ZMVZu/XtEtCd7we2n44sfX7z7b89b3Nfntv86d7K1aU4EIAJsOP+JxKtzrPJLKVPUGw12vueKJXgKHUE2Vbr9mYCOHh0KajqdMl5UGmu41nShGtSekRslIEwCgTI1ngEZckbORsBfHMKCNiRmsE/BpzcgQnp43AgeQnP6MiJ34ZZZ/AqD47Bb4Co6xPVFQTaKl6hqZ4rcYUgQAZGBH0RTnF5+L/EXBpTqcGe8nmqORJ9sZ5nGIA/pahld+jXIQeBaJ5rytz+Z/4ejSkc6/ApOYbFUPxbfH0U+xzahiXAs0ro8NKyoVwhr7XPPnphtnKMdNDeydAz1gpI3T6Tq2B1k6KTXT8ac1Emxqn5Lb2QucmrlFUMCi1qIyndE1a76QcUSqq5fxfpRHgbZwV5kI/PM5LNApqLsJP/cu+bYpkOPD12KfsYf7jeIKvOIDNAJdroLmjM+IY4ch5dFrOeIwxtpvdg9FKc9Y54h1yTIpmNXZ/f6htr32L68RzFOmsNRNt6h2KOD7FOvp7tcJwcewrylpL8cRp44EyoYa8sKT2LSp64jvxesYj+tYYpbTrfP532NxpiGxjRdzRu8V5XVIc0hiSs0/rE/lPwpqJv0Tlic9F42CRaFQ4pXWuVdSk6E6GNEWbar6R/57yNI1B/EtzEr+QQi7jDH8rSOvAUPIvkR9uaADcah10CPEp7gd3QR8yfOqd4gXOn3IpuLg+GrveG/mx9l3nm4w4aJhroqFJepccjTyffdKcpHg3a6kUFLQOhr65eeG4mmoCyL6bywvHqmQ4yfEEbpW8Iujn+++/92wnyuxh+BPelAEs7UvVMTfjbLXIQkzZid1OP2UpZ+MhzqcjT6rYeJpKD4oHiHfzN79TzloZT1qveEYx+IvniTZ1htjr2WRyiArX59wvmpPe5Bg1G18inaG069+pHqMzzrpL+T59BjhReqbOlGRDisRfO5bG8bR5Htn4/tH2q1XKcqeKQKdua/A/BkgMvQVVD+7s6f53m4yfbYJhxUHK1qqcR/oIlagwkBxP3UbH+pcX1r28sMZZ35rn51btta2U+wOt6mXb0N+U7NPRzBafPlltMrLGfGzr0cDmD0/uGEj60c75NU6i4zlLTnXnvZWU2Yg+IV68qeBvqXo5a0rec5bR30qUr8GZtTZ/rpdwxkgIrwQ7Z75CGUDJbOmmwk88a1mvWeviylpXV1bpnVu1nQLett5vaGl1en0u5l6tYUH2yTL1wkoBEmWXQb7fRqUMehqa90Cl/2m737Nyo+cZT90XV+6sW2wpm5aadNOHiSCqYlN4AIVjCow2zxNbUOaa3kV7KjjUrd5qWrvTcycgmVY4uJjPaDK1yfDJe+4uJuDUJ39OuVq3wvvgJqN5bIDOeh5wB2UOvEZ6+u/XUg63knQKdBUceeUGJVVpZbt1hxTfob/Qw5R9m+fAPCKecVKR1eT03qpZp9f1c0+EilcDqWTdLjsawQnwjNFoaIPhkz0NHrxP3P3joy2K2dExmQ1wZFDJdkDWGE5NOfPV4NxlGhHh2fEkGaC9Z+34PdpFZPyUbBe+jvxdeC/KD+ErPhMOkR3D9kc8yRj5HP4H3xDu4T69089JDrTQGYjjkqFUMlK8T7I6OsCFkw5lqVQiL5ccSxH964SrZMPIpQu1NpTRFYZP/CYZIfmpjPAovyOvY/yU4lUQywEDhh5QBNZEPBvxqOxVyBfJSfiu1s15fCPhH+2nHArSPWJwVbS9yP4lXBd5a5zPbnPEF7KjSd76WNEfM4YSTUZjumQnYxX+174kvpEwoj6TTiLsWKok25Lkf8QpPFvYSPQtfCQssc3yJz5D8kk/I96QbNM5Wa9TJqFkkHi1vscxd7p28bxIB4nvPGLDo+4YMVO8H8wu7CVMETHgKW6MWCDSv9YDGlTgi3T2U+z+BUbNpdQjNpMcj2sesUXEipGW4hy1HsJfwiTaU9HBQWcJfYIjjtC7TulC42WuPEtnN+45z5Hj7ahTJHnmZxdbBjafUG2Az6POKv3mlG9xjfTt6JxJmD9hpciDo055qiuJJ0hPEb/Qmmld4/eiC9Gu6FXrJJ4a5yocKL6jShna26i/a74xWEBro2c6b9kmfVg0Kywinr8De1EJyZ2LgIdUBYK5FAvK8VU8+D6DS8d0VEJi/F/LeNJaacyVSsLOPL+eq6NQHhn7KbyUAKNYCQW7qXimyzhK7WUe7XZ2O5ZhxO68WC/dFkfAvJ91bKU4x8rmgShVz7I/YnbNn/GwPo6Z8veSo9CU6A8sqH+6x2k7Op50YH3Rcjk1FBQeDLCIEVunh1MHJQoRJ9xQ41QvjoqWiI3B6XcxWQYv4on3SKDrnfHdEsK8WxFrOiQiFhGghJyIWN/rYDlDD44nwhfSITl6h+V40vhP5+CgOgB1MR0JNH5GZw2/i2k5uCkUIXgs98b3Ku8ioPKFMMyMJj5XB1kMSgfYFYVcx5fPDgwzG/lEQNGoqYMpB048lPGQikbEWCJziuOJYCcKAN7ZavYc9KZMp+RsIlpMEV+V/dKqFaKeKa1Vsf2uYsWapu3UYm+aNSquWDMWFG7e606S/T5Fz+QeFM60PBuy5ACdqDbuUSkXDm2qjd9JDdQpGYBSUCGJpp2dWinCfj5fetSog/Fp2T59/mjD5wfb0yR4v7btbmmL2dQm05GVtjVXXi6vzu1Pf/qj/a9//Rd79eqFO6J63Y43v4Ox6Qw+D1KpPcYrxxNrw9jIeEq0ezTW721jq2Xhxr/1YmnPv3+yD3/9q31+94stR2N3PDHvRrNtKImVRjMpXCh0nbadtXtevxvPN5k8KHGl9dbm05k93t/bWXY8DR6ffIzeLBtnWaWcFKxl4YqnzgfOhm6nc3ACFsXQuruK1adL29w92+JpgIXXqvWK7/Ou1rbFuvC69L03L6324sqKfsv2l12vWV8frWz5ywcb/N//sNWn31Nj+3Y9Mc592VbdutXKVXc8efRSp2PN855Zp2HlRtP2KOndlm2nc1v+/mj17c46lz0vWTK7f7L5870rcq4TO024dcIOJQ68eWCKDBdTJ6urUW0aZV7WXurA3Pnk0aU49C4vrXF57XNqNvuuFFK6g95R27tH2w8Gtpg923Q+tn295M4uhAORrDipKElS6Xbs7ObKphc3Ni7tbNOsW5OMvOHU7O7Jds8D28xmtt/ObVvZ+3o4zylVbbqhNn7bWi+u7ezVK+ob2LqGC7BkRFDuhhNb3D3YejCy5+0o9fLaU0pj5plP9F7yyE3OZ7G36XJlzVrT3r547Yat8lnP7NWV1V5fWaPetRJRHdQWp3eXR13g4d1bq96yZfFsq4eBrX79aMWvH6y4u/NG0ovlxNbbwlZFNnJkY7UDBgRjNm6sssK9owkz9EKfMwzURH8QVcv5H89sPBjalF5PKLmlvY13G5tv6J9Fk+r0POdJmXfyuzvMvF9kKisTwf+Bj+ZSP5w78UgpOBGsSy4poi8qi1EhksFQBk7eK14noCnwJwVSMuegTOSIE+dfjfbBkRB5/wHYgITCP/F2By0Cr6F5tbAB4xNwlCyJa6Tn8FNzFcjT+Pk7GvYj8JScJABA7xJY1LrGMUSFSsqojARRYRCwOwXK+luyTOOXIVdrKxrgORFrcH8EXNoropaTkSsp+wJpfMZeR8eT5iyjhDBC3Fd9JwDIc+IzpUTHvRY2OMUoDjShbzuWEwY8616PrKrVHXwf5lpOTWJd2UahzkqI6EX7wHydlr056rHURiUb+pxm4GnNFMASFUueocASdz5nR5fqTqscD/f1u+fH70OTU57HM5DDerYwRzzH9NI4VSqYvxSvokj9GWQYUgQi16S1T4ErWuO4x9zH/SgPh3cTip4N7UlB+TLS8BQrxXOkZ4hOHJ/ms67vTjGs73F2nJ9iU8c8VFPMjid6OaVrkrKVzjN9rv7Z8aTnKrovYnbx0uTYS3xC84hGgeMzvizHp/fJ8RTnq70SvYmmxXsirWt94v5GfSM+I/Iy0b9jWdunXm0ZG0clSnyZz7g/YnDpQeg/Ed9+TcfRu+Pa6HzjwFFEo/ia+J/mrMAtzqWiGaF9x6jgG8r/1lNWPP+73b5jYZW1ZkxgVS+n+/zsv/NP/BrH0+vXr91ZJSeQejWIr4F/yDBnTDie6CsTjTLwcWg1OaATj+HfZEbwUor6ZLzqZ8d3XuZll86xlFrNWfuO7BZtRQcnv/Of8oGH6OOsa7HeWjPWQEa5KOf1Oz2M5cj183KS/cR10sVEB9HwXA2OWe1zNDau6ZlEv4BFYWsys5+ePQOq4dlWZvVGxTZb7/DkwVhkPI2fH7w8G46nh9Ez4NIxcw2sQGnGcs0alYZjvX6jaxdXl9bq9Twgq9HpWrXTdMcHO1B7eWYUYaCHEGOYffrdivs7s/Gz7WZT79njOkU5GdQJ3iLLyp0C7hBJGafOY3BKZAzFWrhhqokDLUXdrrPh3ktOgynpv6geveDqEk4ngqToQpAyrHY4hLKhhp/+L5RX3KD3nNE36TJVE2g1rZYD3tbFynZTMrroo1W4I2iz5G+CpRJdNbu91ATcHQZ7n9+2Uk5ZYv2e1Ztda551vQQguVEE5qFn+XxziR+yTqgEQOm6FphxtbbZ09CK+cznCH72sn69rnX751ZrNbyKw6rY2HQ8sRl4d/rsPVWnk1EKEPMSzmb1UOZGzqe07il4wwtoAOGC44n5oGfxn7I+0I07+nKWId+7HN6jBrX8exxnBVUIGk2rgKF5ZrlipX7LHYXOi7MT3WttZ3tNM2fzLlY4nkb2+HRvn+8/2efPvzsvsVrii6zXwTmX5QH7SUAjayGjv5f3k8xCE889MLlWuFH0xnNj0ALPEE5RMEDk5ZK74vs64zqXUYYd8OE+O/4wsmXbjBv8KDucs3C+Jlf1LPgx/EPGQPEdychT2Sw+p3FLdmmM+lzrQR9pxqr7FJwknKI+lIxHAR3u0Mdpu1x6Bqt4Gj8lW2S8LVapjJVki9ZVa83fOpey0WlsWu+YrcTzFSDB991+72BUl0Fc68mzlSmlHuey3Umv0D6d/tQet3KPbM1R+8Jz3BlGBZSMzSU7ZfMRTR6x6BEb63nKiI0YI+oncMXTf1EvjPR5qj+lOeYeqZnHSs/U/MVn+SlbYNwP7BRaC9Gc2pMg77E76DydYk89U/sYMZLWu9vtfaFfau81L3h4xH/CSXHcce0i1tP7tQ/iOdoPPle5Y97Hc3Q/awHdLueLL3R3YYXD+IIjRfxFOEuOsgMvyBsZdUToSI5dXSd55Wcyy6rIc/T7KT+KfwvP8y7oVE422bX1vXpl6d2yQfC3810CDUKZfPGbSJOnekXUZzgTwuHiH5qveK14juzm0REhWow6V3y3eEYcV8Rj0vGFhzW2iPkcp4eqLrqfcWEX1VnR+DUW0Yt4pZ4T1xLcIr4oPVw4nfupXIW8TvdQuh5dMAf7esLAzmoKPqPnN7pglp38nrKiQiuXk7ZEYAvfS8d/SSfbbY7lO+uW+6kKE+X7PZscrEpP4pyZ7ecpZ0z7WQLP7YoUDJoxkFeowDnGHMBh9EbPZ0TrJEeX/DvCvafnhvWi7HKk98PZ+f67P3rGEw+PwF1eVjUYi0JdioKISj8lrGQ04yeGaB1EDVAbziLGTY+HU4dBhBZBu5iGCEiEJuLlcykLMB69TwdQ49M1UlJEeJFR7ixFkySmoKi449FR8zRdI6GpZ6B4xs8iaNJGxe8FbrhfjieNW4dP84+MKoIGrWMC00nx1/qdMnaeLa8518jD7N7MUFeeZ0qZhQkKEAjwaL5amShMNB7NU9cwvmScSIAxEjC/Hwz66q9EXBr9c7KiCk1X9yiGDSuX6lamWapVbbna2HZDpGTLqp1UqgA6FhOKGU/TYW7qWKoksO395Y41YNvd1KSy308NmXE8AdZ6/Y5/roZrzIO/oSl6KiHUcXA9jBbevJ1aq6zZbDwxlNnFfO5A3UuK7fZ2eXlhf/rXP9r/+tO/2O2LS39Wo17zdEc5nrx+9kOqv88+tlst65313JhAg096PMnxpDWGfufTudfx3Bc7mw8G9uHnv9v7v/zZBvefrbKZ+3p6X6dGzcrNhitdOAmo34lj1R1PtbpHYe6py14qe38jegHQn4dMoMfPdy7kvT/TbuOKGob7Js7AwExZH56FMHMa28+tvS1bbUa/pKEtn0aeTUQkVLXVsCG+OhTms761bi+ten1hJUrsXfWt2e/a7mli2w/39vT//LuNfv7Zy2jgOCO7iDIA+/OWNco1K2ap5EoJZbPftVKnaSU3KJXdiWIAlM8Dq6wKq7UbnvG0G09t+nzvZUFkPMZMC5gSwKKkIHSaxEk6P+UcEQg9VapN67ZbXmrxefxsM3pDXF5Z8+baHT6lZsc6F2fW7nW9Lvz81w+2vb+35fjRRqNnq3Xrnj1Fk8LtxrwGa6XXtTolFs/6Nj27tD08tlm19WRulceRdcYzs+HIJoNHq5dxflGzde1zouxgUarZ5qxrzZcvrNrvW9lrtde8X0JpW7LiYWDTdx9SxlMtRZx6+u22cMUcx1NSTEt2YU2b514pry5u7Yqyfa2m2U3fqi8vrPXilVVwPBFh2+t4bXv8Tjh0PANx+myrT482/8cH27z7YNungRXzqc2LqS3XS+wph2hCSkGKl4iv7jD+EolLejPKcadr1m7aFqFHuUacT6vCJoOxK8JrSiA2GoZJYDRf2GJTuHCW8EdQipcyP8YpORMV0wO4JCsqgzzxQsnRKO8kIxWpLiUggrAooKM8iYqKPo98NvJ+8Xd9RqkjKRSn8pVned3gvK5xLFEJckNHziBW0IODmBz5qOfH52itTo32USZxpggKkJE/yoWDYldOpTYkX7RuDvqy89F5tnro5EgtZ5s5/ft0fqdAO4LeU1mpaEYpdREb6P0yrEgpFt5wp0COyBfGiqDVZfL+n5vOau+EYwSyda/+PsUBWlspYcJpwkdaE9Eif5MluaF5fVbc5HhKspkocMqVJBnpCnrOvnXMRGRTjuYU9tO+ubGb812B5yRwzDgwVArPeLR5tXJQqhgXMlOGinRPMnA6XWfDpso8+ZjKX9agF27gHsYAzz8aaRIdRwV1DzDPUeXChQLaSdE49iDgc+EiOSRR7IVRHWhn4xTjSHSBMTbU8caEnB1VOPYwdkZ61BnQmRK9n14Tv4+Kms44n8FrojFB9BPlMc4CrQdGqsSzkjMsKfzJYKX5iHZ0D3OIz9NZ5Geix6QASynVXuieqMw5fWQ8yFrHjKdTzK95ssd6ptY16hcKpIo8POJtKeqRt8c1w/GkfRU/Oc79mEUvepMMkHxQKVbOi3Sq+P5oONXaxvOuvrLwoYSHUyUHrQfYTwaSUz0ogdnk0AGzdjupTF5y8CQcWxSpjCLPwEkrR43o5/b2pZfYI1uK/+qRpkhcGR4J8iL7P42xZu1292AMFc/EBianNXThw7NkNBWvU3S99r9STk4nnhH53UEXyvvD39LjdI6ZE/PRuknX1Nx4phxP4s+iW+2X9/cMPaDE30S/jo1CjzfJpYOjOjd3FhYQD9bfm9XCs3D285UtB882eXiyzXLhJZ85W5Ta24BFcy+O5WJqz4+f7fHzR5uPh/ZczN0Q4b1RCUar1KxVbVgTfcgq1qo2vWQ5ejhVAKr1hv+Ogd8z8M/b3quVsnGNzc6245GtHp9sNXyywgP0kuHKy8JR1kvZKlmukTFzMNwWCUvUs6OWdZHjicoHwkVelg7ehw5DRQkMHTBagoDoOUTU7XaT+iPuyaBK/RATvRwdT/53v2+tswurXVxYqd3zKgZOowR7kWW+XNuCXq3jiW3nS5dlVFTAOeW0hp6BMaacnJ8eKEoJnF7PMbljn0bdlmTIw5M6bWtQljzTmweQNGop4HAytTpVH+hlxrtWS3fWkLSAnKPPUovm4JWyV4Kh9DdlDmc4nAaP3udpMZ2kMnn1hmcQEuXscrCUnPfO43IVFz7HYeg9T8l2yr0kvA8EVRfI/ieAgMXAqZef5ZmJ6M5+Td126HOsL70g0GnRtytlDwrZd5Jj6qj/QC6F0U+ZsTTLqdrF4PnJHgcP9vTE/ycvy+1ZgOV0flgv6MdxhvR5xrbeuONJPDEFfaYShr4XOWMwYq1oQ5Fs0T3RMSF58jWcpM/Ey6PcFQ9we1ApOY1k8BUG4D451tn7aFMQn5HBPDqeFLAqjCfsGeWTeJueL0OvnicMkrI/UuCR8JXGzk93uJePVQtOnVKMWU6IUxkqWbJcpGweyR/pLzI6I790NiXjxfskx8TbpQvoe1/fjP+kQ+ke4XDpHlEfUfa88K3WTnuoveUnPZ5EE4xPGPkwRug8l1rUHkrGsV6xh6ww2Bd4HGdtkMfCM4w3GWaT4TiOP4436m56bpQt4EfJPskxx9U50E1yS/hcfMnX1u1+x2wr2di0Z9ioKBmq8Wn9vqDFzOd1viIO5T6v2BIyuuIcJBuFCUUHwmysb9xDnWvNX+8U3UBn0XErnB7PvJ7hdiZ6Vi9SGbKIueIc9AyduUhvp44nzVN4RnOVI1fvEP05Ntp/6XjUuyPO0Lp/7ad4Rwxq1HvFi4RPNRfhH+eNBE0H+69w6SkeFh3q3Guc0L9wuMag4FjRU3Q0MYf4t/jE6RnVXDU2rT+fCw8Ka0V9je8jzhWe0p5IV9EYxUN1hk7HwffC4NoTyRrHfTkzWedJ89N5rtWrh1YoBElWctUQp3UP0ly7TdJ5JBXSyH7K/ICMp+UsVTMQb4o04Lwql/r0eW6kp1NyN/lsqruydQm4qddssVp6GVuwBnhN+wANaH3BOtJ5cDztWhWjObxnRXm/KQJUSqnUHgEwnoyReMmpXOMz9bCWXqL9ED3JPqDPDzYMOZ6kMOsLbhT4jg8VUxBxiygjw9G93O8gNzMmfR6ZLffroMYDpXukyIk5asNFsBCOiI7JxUXiXvp7aPwCT/Igs9l6vwSRiO/AnChRlZXorzmecCLo+VHQCghQQzYyUjFGbaTW2AFZNs5EASDFR0BCIEOGe4GJKOwj41NEuZi4vouCUO/WAdc4JMR4Ngeaw4yiJoEciVHrrvm5fpAjm7SWX3s3eyLBIT821YUAACAASURBVPAjxhIVatYe5cQVcerJ59rrKE2+7qhZZRryNs3KND7t2PnZpS23Ky8RgpKt+cR1Pmu/OggmyizwnUen5ZrW9WYCZ6mZctUzX+jNgMLfbjc9k4hxM2Y1xlS2IO97HI+zMWpry9kiOYC25gax58dnG47uXEkimvTbb9/a99++tYuL1LepRu1t1hDFM0elPj8NDo6nFr0FqHHe7XoEa6fd/cLxxLqs1pQBSRlPttrY+OnRM54+/vw3mzw9mS3G3uy1e3HmGUDWqFql3XQHBxF//U7f302dUvecA+ZyiQWEejEceHmJx98/eykLHCw4nvY02Cvv7bz5ZUST0uV1ZqrlnVU3e6vPV7YbTW09S6UZyo2KlalBT8Rhp+1Oi1KnbeVey6rnXav1u64Q7p8ntvt45xlPT3//2aqlks+lRFTXemPVq55VidoeTmxIBB6pr2ddK+N4IvW0Re3DkpVnCyt9Htgep01l5wpfY2M2Gg+OhodcMolSI+KTZIW5MF9vXcGkjnsJMNZoeM+raqNjZ72uGwVGw4FNFkur9DrWIeOp1bI5dfxfvrCzq0vbDsf2/JefrfjtvZUoaVfMbVPaWa1atzW9VTZmpV7H6jdXVrk4s2q/Z6tOz3ovrz3Sc373aPZ5YBezlS3vP9v7f/zduo2yOxS3tvOITJqJlpttK7pd23Sa1rl9afVu1/s7QWv0gZp/frDBP36x9fPIik5yDON42tAXab9zx5Mrkba3/q7u0RHwo/NG29rZsFy/7FuD3lOvX/oak93VOD+zVv/cIy/po+bnfDK2xe/3tvz7e9u+/2z70cijeufFwntTVfdkvh2NoyrjIlBCZtOSrAh8Um1o49zK3bZtUcjI0sIhtd644+np4ckWOCNrFe8NNVrM3DmF8DzIhk0ycjhPQejmIFv+Fl+KwpVU+lPeHXmxAIWMLhFgCHRH4C9ZIRnA9aw/Y+LMiMfIiCn5yPiiHJTMQnEUb9a7ozzCiBDBsMYSZbaAisYhcO7AKPRziDJG45GSo3eeygeVTtBaaNzCCphZkoKTHBY6d1zHeCT/43pxrYCmeLPGJt7P+CIe0fg079N1iEBd7zqdU5Rv+s5Lj4bSMhFkOhjcpPUXbWmcul9YKe5RfL/WUzSoccvoEscdr9XzcTzhfJTSEh1P3iSVUr+rNEb+8/tBacqOJxke4rrzfjfKtetu1JPxNv5eIyAgG6N4Bk5IjN96HuvWah0jUlHinE6yI4q1Wi2OGeHCL9EQon2OGDOuX4mmKNlxqfvic2guHs+saF64SxHHUYHS+U+f4STIxluUMrKeD04pSqAkWtUYhJv0N++J5zbSg/ZaippoxOVnKAUX8Vc8P7yDMsUynEAH/lk2lqcoy9QLSTQaFfhEQ8eeYJEP8jv3ExQkWovzED+Uc0wOIik3UqqjTiDMKpzP37o/6hRxz+PchVd17nVGvnae9RmOJ+FGPlPz4ThXPZfvZCSRccyDF3Iwg/QOjVVnXusS56B7UFyZozClcL+ulaOOsR2CeXL/UV87L7VSdYzogVFkJuXz40bQWuqlhoFBkeiaD3vx4/c/HRxP4GgZHiNfZ6wEeeF4Smeo5PgZ3Awtqeco3xFBH6N392RvZ4cjz9TzeaYbrHfp+yhzRRPSQUX/kgfSZfl7NEn4OznbWod3yZgbdTfJfZ7PGFmPGBEuHqLzqzPPdTLKxHPsPDNnD4qedH50npbTsZfaK80LWw6HNrp78P6hlHJD1+j1yK6hUUMymi7mExs8fLKnT8nxNFjPjXKQtllb3UrWqzWsWyPYKjme0JdwPKnRNmNWxoZnMuwK7zuAI6JUrNzZVIyHtpmTLU/JvGNmMw4CDBs4gnwtyiV3bMnxhDOFMdaCYRT6R29QjyI/e7a3NSyPXku1luMsD2TKThSwIc9yXXeXHE9O7yhK8EoZUytlW1ab1qL37+WtldHR6HXbalmt6k1FPchvOZ3ZlJ6lo4lH+TJe+o66LCFYjzFXkkOXZ2N4IbOp2Up9kRzLEGBEWVn09FztgnFhmKrWKo6t0YdqZKllmblazLzcIfoC5ahxPFF2j2BC5kfpZ+hmyr4/frLZ85M7qzwjiaCHEv1wj0GQBLlK9noVBhyn1brjXJRI9KF0UHbuTCPAj0xE9gnnFD8r/A1PIJC0CsXkjH/XC5rW6HQ8aBAHJY63bXZ0J/yVjFlHOUF2V2EPgyfv5zQYPHqpveFwkAJT91sbzlOPDcc9OUgLGjrwLyv5+IVdcYAJO0bHk86er0vI/oi4LWKn/wmjRv7hwb05a5hxyr4impbjye0CZNKFXj2SAfzUfIRTJf/kJBJvES7lXZJdEaMKg3A//As7g3QdfRexOYEz4pWsjYyNXOPzsoQ9xPMjvhB2/5+wrXpkR/4lzO22M3oH58A0rZ90Fb5HrkSDpdZMvBOdORqno67C5+JbWiNhFa2FzoPmIP57oBccricVGzR+z6hSRmfee56jfda6i16iQf2gT9BHLWfE8710FO7lOZ4HGhxPUUdz/J9tRxEDaOwJ7xwzAIXr5MiV4+aA3056waf3pvcLmwuXiB6UkasxCltpv7GNRNyms3nEp8kBLRoT3opzFt6SjiGd1e3DWVboDGmvdI6QreAW6VCcB8f9qxTkINyodY1n0XEBgXNZp49y+3Se4iman/YmynzNM85R+qRoReuqNf+a4ymeN2XZ6Zl6v/7meW5fCuVrtfY6Z9p/rW8cixwnwh3aV+ljrKv4gHCf5iAeJtoRn4y0Gukm8t+4jlpL4XetmeYmej51YAnH8X3ku8L34qnC5VynICBdr/Mlfn56hoQND+c5BzgdeBg9jk+qSkS+SdAJ8pb3brdrz3jip2Ni799UsdI+8XKwB84mHE/+fALTs6yPayea8zXMZxd4RJCY85XcV9d/31Ws2+t50MmMksK5LyuYigxjMIC3Ock+DJxL2gecZAWQAZ/YhnLNYG4SOFL/TXqLVsBDWb7pbEYeJseT+Ll4pegC7fDA63Mii+/b2zc/+Ki0yWLoR8UnORwkPLQJIm6IUB5DFvdUiCglX4BBh+gAoHJmjZiCDhUTEEOP4OLUQKMDqQMlgpeBB0OJFBcpOBpnJGjNVwBCzwEma6xf6/GkVEYpPyIaHS71AIkH8QC6QgkXEbMMNod1cC9k8ljKEcO7ZKgTUNL93KfIGIT21xxzYkIikkj02icRpwCMGHycJ+8SsBJRRiYjAj1l5nE/NU8BMglvxpEOcwIf9XrDDftESgKbMei44CmS0YZeJjXKxLXb1m517fLm1hXmq6vkdFIkJdfGteu3L7KDFYdJdiC1KEfSTWX2qjRorBm9UFLZH5qbp/I5zsyoOpEjChiPmI5ojZrai8XKFSBokbX33harVSpNMLizdrPlGVRkLZ11UwYT/4lGma4Wzpz4h5AYDp49m4rn4HgqV8tfOJ4SrRzrCi8LDAqF7SgSv97a8O7OPvzlb/bw4VcrZjPbjJ7dgUAZiGq76U6IWrftpcroH9Vuo5jljAcit6kPnmuJQ3PL2dDKjOvjJ5sNyFaZefkhFLX1fm3dautg2GZsrvS2krLKelEejtJ9lQV17lcpu6tKVgoNeKrW/O47fxaMdY8nv171hrdeOgJAOZ5a8e6jPf/7X2z+/qMrgY1ex6o47ujx1WvafrOz5/tHGz4+ueLVvjizSqfpteS3F21PfyXjqvzhyVaDJ9vs1j7HtpVtRpm/EDHiTDhHnzJ++LrKEcEpOudXVuq2vScVZU2mlYa1KVUBrS7mNlss3PFS6/Ws0e1Z/axvlX7bs7RK07k9/8dfbfa3n602m1mzvLfZYuVKIL2J1giy60sr3V6YXZ27A27pz+p6P6PtaGqNx4mdTf8/vt5Dx7EsSdM0ai1chciMzMqq6plCA7vY93+KwQzQPVvdU5WVkSHcwz3cqXnJS7H47ZyPtGBHrQOBcCevOMKO2W96bevPn+zTb79abbPycheKLNP+exH7ZsfKdsfm1aMNf/6Dtccj2ynrq97w0hfzzw/28us/zOYrW9dVw75058yherSyouyprUdE6By3y6o1+4oCbVvzoL+P1qlWraOsuX7XaqOetYdDa4yGVr8aeS3+isoxehSvWVX9ET49WfG392YfnsxmM1NfskW5tuW+MKUSu+MjR3C4kzoHGDivVbk2RaNKQLZbVlM5zUHXs5rkEJOjrlxtbfYysenzxGaLla3U+2G/tbWaQtdSdC0GKDVDBMBpm2W8QfCitAEcHVy2zqUmAIvw1xO4D2XW4LkoOBFExecjj4gOY0yRd2GUjrLvEriuV6nxMKASWX8CEbX/2p+FcaBEwdPhzRjtkHXMNxoIdQ88kDlGgzzAXzwEp19UVpALytjCyM/YkZG6Xo4K9u4EqIKi7fw2ZLmAM3QtsjOCZ/aHuYF7kFnfW2vkbZTTKB7I/3h/lBflNpUxA+9E+RoNIlFZic/S55ILzBMlgXGyzlHmMl+ngUr95AxJRt8EkpOcVJBH3QEpNCC8c6IdL0WcHAx6f3Qe6nfJbfOWe8mg7IbunGHj880ZTzhR5XjSP/BWclwkB5Y7PY8pC0aBEigp5SbJbGgs4jfnT4pqvyg1F9dmr1IDoYRWxKGOZTWB0HcsKqL6Xv2bwMzgHdY34SphgmSQ8L0qU4ZJwk0KmsoGz4zBdQ3XgumgiW8dWueyItAdZ5z7MPz8F/kVm2Efk0zWz2a7zmeCbCUZAVOpPdYgzjWd+2Q01OcaHwZ+7Zf2Upkw3yhSwcmGUgiPg79As/CTyBfgsfBHruF8sLe8k/0ncxGHiWdj/JMSJJGHSmmEfnS9G5NyTy7WDVwTA49Q6CU7o+Ll8itnC3xPl4GXsp7CMGBw7uV8RAU+GhfjGaAiQ7vdPdFds9E69SQSxtNeRaeT5kUfk19+/qP9/PPPdnd359iataHJOzJIdCxekmg39S7TcxSclXS+pGy7AWmbzqyf61wfn75R8Gr2dVcm3oi+Ca9EFmB801q4UTwHI/C/Sp0yRioSwIugpSi3mJ/ow7NxFSSTy/ZFORodVvF7jRPe5Oc/OG7QfSMvl/NI2Uo19cGbph5PckTJ4dVoit7kgFAN/oSX3fF0/9Ee7z96psyXzcL25SaV56tUbdTquOOpLcfTserBWlejsesStdyU2jWmHEl/XC6SoVW6zWppq+XcdsXKv6/VK7mZNWXIj54ZIz4sXUnrIcfTSQfPDiHwGTLc1zQfTMkLBft4Fo4MKPVE33KKeA8hz4xJMkUOis6h7gYUz0pXo3Z3yOQs9HrNZpW6DW6urXvz2h1PdVWK6Ha8LPhxr4yFlUcVq+LBYbvzyF79KLiwJUdxTz1gFUGs7KK6HSoHz7qqNFKpb882U6kZlXdvtT0Ay13tOQjNAzHlODwcvTKBO6pzWcFC/RvLlKnk7+v1vHeu9xRVCZ/j0WbruTueJo+fbDV5scquzPqeso2PJ8fTiWZys3hFU4tuO+qlplII2fHkNL0/eI+nrmczyLpVTftVS+WnNL7KQSXiW7ba7K2tgK12x1r9rjXd8VRXnRd3SsuBnOSYSgsqClqBTPQCPNhmufQMp8fnxxw4MnXn03yRHL5ezhosmB1j2lfOiILC5BTD2K+MupN8FJ1ti1PGFJ/Dj5G3GJaj8RvsCW7BSIls5XOtB05jMKHONgHJ6jF3abRkL/QsZN6l3QT5BD7T2LFxgOWxu2Dk1LXRzqLPGR/rFfWH9Lzc/8Oxm53K4oLFhDfgW5HPIUOQFYwF2YuMo0csfBm5huFathDkkO5lL/R+8XRlw+lanPPYCqEJlY5nfOwr18hpxb0aO04K3oc8QeazNhHfqcIHPB1+FNcDZ3l8RsQYMTAGOon6hgIEonyK+NDXO2ePR5nN9WDy/z98lovF/JesJOiL/pNaC0pgoU/pPSolrTFhw9U+6DpsiEcZsPIPOOu099JLQhkwaAXHUdqv4BjPlTOQc+gkXH8p/8CUkRaR76yJxioeK7rS+mse0S6sz6OzF3zKGZW9CuzgOke2O3H+o47LPVEf5HmcX3hO5EF6BrhNYwED+JnKJdCi/gV9gesu9bmID+JeRBrldzAz72et9Uz//ZBKwGsejJ254Kj5Hu3DB7gP/hDXJsp3rkd/QSfhejACZxHsnXS81LsXvVPj0n3R3h35k54R/Qjgb/aS+ZAsAR3qHngKegA0wTijzuF4X+VqM2a/3Hs/x8oIP/VNOnjGk2zEuofAD+kQvgfSj4R7suNJTigCSC6ffeIN2XaTyvPtUlaSWqJkG0frmHpxyUHsdjD1A/Pg/+SslPNLZ+C0frlnnP5WS5Dpfu06uQKPRCvS9+rKAFWwio8z8Qf4ut5F6XGvTBL7F4fgZ86csBI0Ab1rLSqv7n48OZ4g0HgA9TvGDAwE8RAm5Tv1L4gAH4HrUePZsBKVIxQrlNZLpuALkwUWjAlihSj1bkoBcvBgWMxBigNjQ+AjeAAXXAszYX5OyMdkhEkHi+jFBEb14xFPwbDFYeEZRDxy4GB4keBhFsnRkiKyTiChPBstIkiAufGcKPAQQHJeYFyD2cXrEIDRuJkMIqnmclzveNjdgJQdQ/GwA+pgMnzHniAsWbskGFO0NWuIkNR3qZzf3h0yvV7fHU9yopR7MdUURd3rvvX/tZfK0BkMRtbpdj2D6NWrV3Z7c3NaA9GKnFAxqrZyVOREiqiUUqRtpaSPxoBgV9kLdzx5+S9FbKUSjM1KSlVWwzf9r2e32sk44WVF9slApMgSfVYsF66oyGOldZqtljbsD7zuvjOHvYxrbc9gGvT69jybp14aea3US0ml9pyxNVvW7NR9Tl6zv9NLSlxwjKhPjnpOqVSbGvxOH57s9//8q00+f7CjmP62MCnnUjwavY61r1S6YuSKoRQSRXy5YK+rrJHAnyLYU8SJHGmb3dyO663NP93b6suTraYaW2m1VtM2+4019skx5mnH8nTLoZN7dmm+3UbXleZaoRr1KjFR9b5cKh13aFas/ac/uqKnPZECJWXIGWNm3vunZ1v+7Teb/tt/2uHrs5ceqHaTktcfjKzWqHg5i8dP9+54UoT/6NWNVWUQqVRtPVZZmK51i51Vf/9iq/svtilXjhfairwMZSGcNvK5J1J9t1+6g0sCTSUqrn9852Xw9mrKe3Vlq/GdN/htq6FxLsuyUt+PtpxNI3vzw1ub7opU5m65sem//9Wm/+vfrfYysY7TTDU1W9acx0Orvbmz3d3YDrcja91c2fWrV/a8XngEZXdzsM7L3Gr3T1Y+frHly4ttn77YYrOyYyU1nraNGjk3bN/v2VprqfI5V1futFGWliI/V18ebPb+g1XWhT3PF0mIqaRSzWxrB88iLO3goLS9q1pj2LNGu2HVcm+97cGu6i1rSRGSEbVZs97N2BrXV8nx9EqRqV13PHlNeQnqz49W/O2D2cdHq8yWyfG0L9zxVMuKn+j6VHKFniQ6r1L+VFJPjik533pdq/Q6nv0k5+Su07LVdOnRrpvl2qbzpU1WK1urn0m94T20tHbIplXuZ+I8QjTQTKUUkY2XANRL2ISIGAAMwlbnBIMkvBcZoTOh3yPv41kodvBGFNtofLxUFr8HbqU4In8joEMRl0M9yoYzfSfDht4h2kbBJuI/KvtRqQeksE5R5qI8gycA9SgD+lvXf6OIqXdnjgoEK1wqnjwvKhiJDyoSP2XMMC7mh5FSMvISTEc5BbaJMgtZHjEKvF//Y6jXuxVRKRmidXNDzGp16mvl4/Zya8kYhjEWEI5R9QRAosM1a6QO4rKzgnWMz2JNI3bAAOLzPlRyIEXK2BWnPRsXFG2ubNckzzyIxR0pGdSqOWnGLOw3cxHPlwzeV/ap0X3uc0WPJzcMVWToM3ceYvj28jwZAyXMcY76lZxyHJYXxKOVt8nhpZ/ogGOOKKnQXsQ0Pqddalas6925lRU0sMymSL1ioDHwlL5PZzcZny5xG5hVzaEF3jEEUdoyYS6971yf/HQmM55knZkfZ59zmTBpcgrCR6JDIBptosId+cSuPHiQi565Wi/8rAuGgD/lUICetUbwpzMNJbzKeRKtpxJuqdwwjhONlfPpuDljXF2n9+sHLAi9R/4W+S7z5nkR88c10e+iaY1Nc9CcCMZK80zYhHWGduEvzm/KhOv0g4ED46DujbwVRxT8XfQ7WyTHeNSRcFTzzO/tDfheWE5rxJgwfsHXLvUK1vakj+WgIa2DsLPWYNAfniKI8QhEHqhne8/QTsd+fveL/fTTT6f+Tjor9IaSUVE/SYlX9qb6OynLScaXpHD2ep0QMZnmIscTeuUhG4b0TOgAncZ1xOB4ig4ddBf0BWQDkdFaY7++Wjn1rCLbHqfapVyMRhbRh+a3XkoHSVHjbojIDvTLPUOH1DOIKne+XE10A0/njHMebFOohoo7npTx9PL5wUvtaYwtBV51VS4z9z/aH2wxn9jjx/f25cN7m06+2rJ+tJ3KJWbH07jdtWGrZ61Kwx1Pndd31u/2rNtuuhFCDgkFQE1fJp6h05yvTeViKsfSSo3lmAwN6irlc87M1vvf5oMpLE55tEG77+vrsjZXN5FM0N8YbSs5Q8UdMrlxtRw3cu4c6k3fIze8qH+pnr3LPaZ3pXV3tUQzh70bOYSTXRfQkoj39obWv7qxzt2dVcTHWl3vSSQn29H7URXeR+mw2adS4R6dvPVspqvbG9vqAKg0nVXd0ac9Vp7IQdXp6nK4JcOT2zmkb7VbtpED9bD3YC/Jw+2msF67Y6Ne3zbrlfe/dV5SOdhxsfNAiY762iqDqlaxletNya4wWS9tOXl2x1Mxm1pdDjaP0k8Ob2WPSf+DF+p9yDAvpye9UFVVZMRqJTkmJ5iMXv1O15bL1M9KEcyqxODBIKrscRRE7ti2WreeKjJ0up7JpcBDVSjwflAKpGt1fX28lOBq4Rl8ynzS35LbKvOokuvKdlptVk4LcjzN5tOEm3NgguvIuR+bIqqxMahiiWfOdTo+dpXthi/K2bhepR5w/+ys6oxFXIkRmM/AXRFrIrv0mWiU8kxJjz8HT2j9t5u980J9Dr9DdmE3iXjKcU22hxHsgL1J78PQqmvAbuBbMIyegXEvYlF4TPys10tGeX7gYSd5s1NPvWyryKV3kT+6hjMabV9gF5elh7S+zBn8A15qtVOpW/aH54CNHTNWq+6U1Hey5egH+assR2QbOIryp6IvZIHTdbaDxL0Fj1zatbi+Xk0Oe85wtJc5vlbVlGyf5IyBmZGt6BIRn/GZzgb7p+e4MTaUpTpelCIGV7FOMVgLm0bEOuoRyviQGYxPf9NrEYzCc7GJLZepn3nELsgy/a/zFfUZ1hh6Un9t9Cd0CMbsmLfWOulrmje0CVYtVqsTlsAmBo0iw8FH/I3sRrZDozov+gGv844UMJfwIzj8JJ9zjx7OIJ9DDwS16fuoh7JG0FdcI70r0sgZK6esSM656+4K6A04nXVF50avvzx/nEHojHWN2B0aB/swZujEz2wl9YjCjpB0qqS/8eyoT7CmkdfEuYO5WU9df7JV52fGjEGwcqQr5g69s3/R8eS8N5eZg67gM+hm7BlYF5wsHqNn4uzmnLh8WaXSdvB9dAcwezyPfmZUhjY7nlgn9kLzKDZrx1Rp7SvW8KyrtetjksGOg7Pj6ajKUaoWlW0TynhSGwjkOfNkj53OfO+8w6c/X04uZbFqb2X/VYCR6+sKjmknm9uq3HhLDD1HmUy9Tupj6rrDLsk8p7vDwSbHwvuz67mHjTBzsusJWyngiaBJ9l1YnyxU8WcqPnFOog/A1y0TvMaLHD85niQUNEgi2gCSeoE26hQRmZ0EHBYtroAY6ZC6TsJZn+t3bYyYAUzv8jDBgCAyNcLUwlGyQp8jgDkoeiYHCa8lDJEDwAHU93q35gO4uFQYIPq42Rw0gEA84PHQOEBSeYCczuqHKzeSdhAjhSWDG4jKwVhWJF3RyqAO4Q7hI0g5bAgj3g9zYT3Y2AgqWBd9h1EFQKLn8i72SOsVnYtxHSLjAyhovRG0HJ5L4YjQgFHHdda1ui8KUj8sp/q0qitZt/W6sG5vYK3OwIbDK7u5feNNzxVOcrS6XV+P3fGSBH7NlWT9rXcPpIQJvIspyGmiHkS5YZvWv7JPCipMypXFbFTSZ1KcGZPGSUmSE9PLRsOkcKd11rpDO8zRhfdREUpSKlJ0sGreV6pno5aig5PynZy9msNGGRrugEsGWdWsf3h4SGVA2m1nApqv7nOnVzC06vq56k+vC9ut1MR4a8VsYc/3X2zy5ck26n/WqJrAkZQX1T2/ubu2vrJwGnLmNVxJ0pq40trMzOOQ1ssda7utVbellV9fbPr+o03uP7vHv9GpWaPTtupua7PJ1Jnf1WhkyiiRAqnScmJam3Jvg17PIxS95qi07E7TOrdjG93d2H6gjKmGA+CjIjj3iijceVSoFOWynNrqf/0fW/zvX+2oHlMdKY9Vq3Qb1rjuWaXeseXL1B5+fW+VIjWjVIZO/+7aTKC527be3bXtjztb/vq72d8/W2u6sIasb926qe2FZy1I8Zag2ZdWCFy2Gr7m9fJgxU7jrrjzsDUc2rrVsMqP13b93/9kx8bgBHwB4doXjcMNV52KZ+Q0yoM1FoXN/v6b3f+P/2m7+wfrK3ix1raiUTe7vbXK6zvbXw2t9eY2jd+ddFf2ajC0w2ZtX+9/t/1y5tlSx48PVn56ssWHX7PhTI6bYypzUqt6ppDXmr+6sVfvfnRHzWp3dKfibja12e+frJjObFMu3EHkNferXg7WjQdSoNXLqlcerNpp2b5V8cjdbmk2rjRSk2UZCRptN2R2+l0b3V5b+3ps1hvatta2nZz203unzaYyA7++2JffPthRMqNedfo81iS8d6lWsjLPVCJX0TFyhh2kcKuOslnN6/W3baWAEtHT9djL7W3yuZlPp/Zw/2iTwQ+wFwAAIABJREFU+cz3S5lOAoVzZW8F4z0ATXvkBg93cp/7akRg5vLmonkoIBOA6QCh3T6V7tHfyAIEMeAHIAgIdcNDLkWKssVYkAPRWBbvj8CYawF/UYkDiMGn4H3RIYZihWIAsCR6CJ4Pn0TO63+NWzwJJ5vWlPtpjIpsY1yX4PzyuSelT88vDydDt3AM/I89JXpSz9ZYLhVDDBWcTQzVula/65nIwQjGkc/NVnJqAaJRaJABrB37zrXsSZQZyPC4Xyj68R3Icr3DDWXBsIARBMUfDABw1LNRJMFpjFnv0HqBq5z+8zq4spL3UlkUOIq8rnWWl3qHMCSOVj3PU/dzmZoT4KUZvTuzktFCY9EzGa/jJzf2JcMERgHWFQyiiGQU0qgQgyHEo+kbRbQke5cUtnPzVMaBgqHxSLaKzjEiQS+6NuHbbShxlnuRKJw800SjrsAUms9KtKfSJGmPUxk0jQNlOyof2ifWAccd+AJ6iko874wYC3rgs4iv9AwUdX2OTIdGGGekQV2jZxJ9DJaNDhHOPQqxroVGObuaD/sdDQ8oxewzY0Ch0eeMh/MCbcNHIgaNvC4qv9wTlUkU3+jIVo/duEZk5El2c06g94i9wX/cq78pA8JeOK27wb7jfN55du5ZpLFK5qmMmlfqylG1Oi96r/OpUlkT6fxhQNH4wIHRSMj5YW3gsZwTX9+c3Sv8qefrLP/lL3+xn3/+xctVC4+2W6m0cJrfzpoqx3lMBqfE91PAYNL55FhPNMY+IMfgx7oGWYOugGHgzCvPBi1hZt6ls2PVs+OTtRYt4ixVqULXU7PDjGe70UCNszttXz/0Ilfic9lP76W6T5kKmg/8RdejgCPrMHpBE+IZPv4cMRrPZjyfx33C5Yfp3PYKjpkvbbNa2bFujo9H14NUMaHcu6FhPv1qn9//w+ZfH+3l6cFmxcKsXfOS2qNm264qTasVew+wUjDZq8G1Nfo9MXar91K/UVsVNn/4ZJvpzIZb8aykA+08i92LMjtdOZ/cnQ2+XhJPn+WedfAt1g8ai2e4rO+91HFlJ11Zmes1KxQhLFDYqDmOlcNpvt64s0N6hwf5HdWfa2LlYudlBKvSTzwCX06hmu1kOKnVrTK6scHtK+veJseTMopU0k3lv3ebjc2mL9autWy/3th6vjCVdlQ2fu/2xvrjkZeZkcMmGa/2bnRJ5VEVoCVVpGnLbeGZTp5xpcoB2lMZKlXuvUj6kc6LZIXW4P7+3qtZSPa09jvv5dRsdWw4unHnzkYZXWUK7pxvXmz2/NWmj6mnlpqayrkjO4J0Vo1BDibnm56ppCDGTH+ttpcTh1fqWhndtIaiP/Go+WLlwWQq8a739dQTazx2HUBz6tW71hsMrTcYWLPbtpr6JUt/cUN/csJpHjoXk+cnP3u9bsJFnz598pKMy9XcHUaz5cweXx7tZTZJ/SZUGiiXCot2k4hDwYDO77LhElzsNCmMn20Cl7YDnSmtu+YV7Q+cUz1b34ORsLHAi8Ea0TGs7yJOEW/TD8/XGJB1/ln9PG7xOv0o2ASeLOxBuTywJ3PlXZE3IJfA79wb7S/wHNYUXv69/xUYA97R2Un4IjnAtB6Neio/GnE/8xd/xMiJbQ17FDKbcSIT4pg0ZnDCNzwvYzvd46Weg82EseI4ER3phz2Cr2KTjHgJ203Ug2rHlGGIbFeWI86B1aawfjthE+Rg2r9klNcYtGc8F/52uRcRT4In4IE6x+DtGHwGfqNUMzpf3Fu9F3kZ1wVZleR7rvyT+yXpzGvM2jvZhjbr9Ulec65Yb5f51aPjY3A/eE7f6XNVDwJzIUM1N2Sq8G8M3OKs6B63ueZSw5wH8KyuY12YO9eAGzmvEbtGGgeDs2cErmjcelbcU9bvjB1ywGUuQwY+SXLgXL5b64K9GSzNuLS+8IKIozgrjqlz38OIPTnv+v8SFzMnzhd7Ba+CtqGvU3BHDk6Ia+p0nHvUck4j7WBLYF7g18uzHh1C7A26p/7Hpg5viFhd30XMpznrHjCVni060byx+0f6ZK3QUfU8zRkeynpd6jV8z7rFc6ln6W+9j/sJeMRvwbwcjxBxI3ybS9X5fXLcrtfew9ftDApCKVOp3HQmzNbqXX9MurOSCvSZ5LfkuHBX+5Cwg7KLVB3BaVkWLpXFdd2+9ExjPdMDkRpND1b1ABTZqhWYrn72smHvS7efqpej7GPKHlbvTvg589CzOMOqDXzWEXPJzIzZNcd9s2aH7Hhzesn9opLuYibXkvhK5IHYJ7x/YKPmdjz1gtT1fs5kn729eXvU4mkgbCgHDWWIzwHXHGo/NIqm2e3c+KODL2GP40oDIEI6EhyEyiGPhwmDAswkOQ3O5Y7ioUAQwDQiU4HQmIvewfX6XXPTvDRemEIER/FZCAOYHtf5fV767UyZXoc6/4iYpDXqOg6bxgUT8HXNNUj1PQqvvkcBYlOjoUGPhwEAGBCUHMAIAABekVmgpCFcMSZoL2FACBEYiq6JhlMUSubLuy//jkwXoY2wwbHI3zACxi/BrAaGcjwNx7f2889/tB/f/eKOJ3lnVYrplEFTS8LMy9Tl3hCqda4D4DRWOXjJNmdmlRQFkhroJsMXtALt6bNlMXMhjlFG/xO1rjH3msmbDH0hMFC+rWap5rh6HXgh87SGAqc6T61G+lu00GqqpKC80SlCFvqgQbreIS+z6mmTSaHz4QpONu7G7CKflxwFAiKrtStfxXzpjpjldOaftdvNFLmnut6tpnV6bV8j7bU3gc1AzPc6N2L3vREzVam9Q2nN3dF2X5/t8R+/2dfff7fNaukZMHqWsrvEeDwisD9IUW/KehoOvGSe1q6n9bFUrkdMU46n1tXQhrfXtmsrs61pR2XpiHfL6CFGqLJA5cY2sydb/9uvtvrrbx4p2mjXPOOs3m9ZZdi2Vr1rk4cne3r/0R1Pvs7jgQ3f3FlFjidl6wwU1be33f2jVX69t+rj1I5qoOt7k3q0CLxKaijTR0xec3ClZq/yc6oB37LB6MZaw4GtOi07vrmx4Z/fWat/5fTlACWccYBXs9O0QtHXxcFa662t3n+wx3/73+546vh7WrbRfrx9Y+2f3lnl1bVVr0dW63dsr/4k9YF1VD9+X1q5mHnpxMrzi+0+3tvm06MVT58ycNy7k0+RmnsJUwUGSEEdjezm7VurdLq2UdSGIjxmc5t//mzlfGGL1dRKNYbOkaqip4323mQEqFtnu7dSoRutqvWqDesfKjY4VpOyXK9ZudvbYNC3rnpqKcOq27X6YGzV7sB2UoIWz7bfbK2ukhvzpc2/vnikqujL6V6CVZGjEoISqkksp/NcO9p6qyraFXc87Zutk+OpPh66c23XrHvGxnK2dIPAy2zqpfa0DnKelcriypFUAEFkUDIEfmv0juDKeXmO4owyIvI78VOi6vW76A+5hxyMfPNSuYHXRxkXgfj3ZFaUZ3pHVJQACAA6ZAK8XteL72EMBMAxLl2PAV/rFp9/+WzWBFmDHNJ4AMgReDPHqFxcAu6TEp2N9+KpOLWiYSH+ztzg62CDOEfAMfvDmC8VFvi880fxg11STCOG0T3MHWPD5dy4JwI2FDh9hvKLUsx72Q/2KCrgUTbzfvAGdAsOg+bEw3jfCWxnZ5b2V5Hheq47oXLADAA2YQcB79w8NRsIoLckA5Mji3VlnZGTisgGqEKT4Ao/H/LtBsfTpdIvxw40BC7lfIC5okOBMw7/lRvbDSw52EXPwDAhWStDns9dTVtDKYHzmU1gXT9lmct01s/l8lLGRi4N5b+ca/6nflrnjD7OErSi9wo7YGzBoBZpJ+JK1o/56zqNjQwM+BrPB1frOq0hmJPzwTnVfrC20TnIuvIe9obzBl1wNlgnxuw8PRt5/hkfY4zxmZEHxLlGvgH9cy14Sn8ThIYx6xK3wnN9TLlkRZQJ0A7zQYG/5LN6F0EHOIF0DUq0j1GZIV4WOEXGYqjxeanJb6FskrNyiOPJHRy7owdi4GRnrU68KUebR6MKBkLOX7wXw6nwtvQ5/Xv7+o2X2hsOx7lP1DnLC34hhxW0J6cVeoJwm/A5Z5795nvogLWJ+8Hzzj3QcsmcXao2AY9tdVLpHegA+cWZ0Xq5gTUHZWHw0Fq5ka2ejK4Jk58NsjKsy/FUbpKRwnFjDuqKf4P90R14DjRGfX/WHZqBpzRqB3c8qb9nOZnZYS0jTEpJ0djqLTm9WrbZ7rxc92ox8QwZOZ4+fvjN1ofSKq3Uy7VfqdltrWPdYyqRVqm37e7q2urdjtUUmKa+tO2mVZTN9eXBll+frV+kjAiVUDuUpeOrxF/Et9RrKTnYXW4oEyg7nuCFUb6xFuyzy5XGwY7b5HiqWkOo0bayGTQbVmu1bd9pulNmr3Iv3hdV+7Kx/WHjZf/KhZxOO6urJJTKvO32jrfdkSajYLNrw5tX1rm5tZ0yYHO2Zk0pPSrbrWCUqrK8CitWqTRMezCwzvXIuuOxl5nBzqGsPTFrx2dUNFFWlYw4cmRprb3sYUXM3gPlWrkMrdYnlYRvusFW/3Rtr1Jzg5J6zja7cu70rC6DpcoEL1ZWbF9s/jz5p44n6WKKitaPHEieDZUdLXJEDnspG0eqJTq8+AbYRj3VVFUgOZWPVlPW1qBntU7HnUqDwdh1a2U9eY+ouqpbyKErx3dyzjpfOcqRp5Lte8c8CoBU1lyrsndMPZ3NbDKf2NfpV5uvFr5mMqwVZeoBFDEx/FWfYytC74eXchaF/b/H13meY7Asm5Ez0UnBnkCTyLFoTE5O8mRjQh4hA6X2gUEx0EUe6jULKSdUTZlZCixFXkXei5zBvgLfing9ynBdj7PgezhU98W5xzXmdwXWIA9cd8pBP/RmrFbOGT9gROx9bhurpvOv9YhrdMZP2RmdA3HgC8w1ynfWVPdiOKc8K3IZWaDn+H5km0MMGmJtE+b6toc642Qdd0X5jUzV+QdHqceaSsuzthGfMOfv4RPkj+YIvkaPQqfTfX4ucxlJ9lKfiWeC9eUYZK34P+4j54/1uMSg8VnoaMg+BYrIxoNsjPR70lGqyTYR6ZSStG5Ut3PfMGyx4D6dLfE5eifqc/aPPT4FK2T6iHJaayWexLzBBcw16pPxjCCPnCfmgB3NAScMAZG6Dh2Vc89+Yp/T+sSzejLIZ2ezxhTPu8uGzG9wUkTdChpnjHKcsrZRh45zi/wNPsiZdRtE6CEX6SvaIqJ9IJ5XBSvomTiaeS6YB90pYnfGqc9wAqEL6LuIl08YMOuAnAl4Md/rPnTZy7GClbR/+gGT4thD/4j0x7iQJawhOF3vZW5gPmzp0C9nF/1HY/82aDI5rdF3nXZz6V2XCZmXCg64LbCS7QFesk58ZeeBS95+Rc42wYucA6TfxYM7udS5bFuqvOOZ5XquUioUpJx5pa5XMLbb1fQMBaAooFNB+ZLV0mv0Ptm2s+PJ7ZTq90iPrOxk1TOQhwpwYu8VaOLnJFfJ8b1Q6eFQkYXSlZTwPioy76I/HrqkP6tZt3JVWEPy45h1ZZVYluOJ6FWYWmSseiiCyBlpjrKFsSiLxCPHcqQsUX0MBkEA4+BvgIWeBziInwFAyMaBkZPFpLFw8BAkEHYEEng1T4IoO1ZEjBgYOIwngB16AnA/DBMCPwkH9UwJUe+nMgDu6FCUUhL2HB6YI4YxbSCGl6jwc6Ci0UTjxEgKA0DRicYa9g+gwP8oegAsgGry2iYDXmRA8TlRqYiCEvAUP4tMFWZyyVwRfDCmBNhS5AlCAoXVM5jGt/bTH/5of/7zf7er61vr9kfucKnIZZEzIRLTSZEqjFfAgqgbmajdMy0l85DK6iynz8mBUhSptMY6GcIwDkwmLw6yVTaGbCcppbpWezEejE7CT3OkDAkOoXavm0sFDlJKeVVZSSnCVWyoWU/j031yPCWHaHLIOLNXhGCRaobqB4UYQUuUAHuptSLC2O/JNeq9ye5qnZSH3AjXQUsuc9FoNz0jzIWOogpzpK+UNgeJp6ig1BDPaeOYeuTsVmsrHp5s8vGDLR6ebF8srSKOK7N9o+bKokfpNXLJpVbTm/eqJIaiOlUCA4ZeUbRdt2XNq4H3YjoIKLY7ntmisk9+HlRaoizsoAa9D5+t+Ovvtvr7R2/MW+/UrKPGwMOu907ar3b2/PHeJvePVt8n2pLSKceTvPndd29sWz3aXn0sHl7s+I9PVnmauuNDTXZ1tp2nZeObG4MUJU/DUpUjazStKUPNzWurKUK+17X9q7H1fnprDZV8kxCitrwiIbKzWfvb73W9Bn253lqjKG13/2TT//ybFR8+WE0ZXLW67dotq//4g/X+/EdrvXtjcqocmnUH5YuNPEGF9SU0Vebl8cG2nz7b/uMXW395st0q9QOTMoTjaee9spruCNpeXdnw5tYq3bYd1H9FhoHZxJaPX+1QFPZ19uRldFL5ETUCNo+s8IbGlZoNKjXv+6TIiUG9Zf2yYo1y59GgSv2t7JXR1jWVZHBhLWfVYGTN3tAbLs+Lmaf4HjaFHZWVJweUnGhyKirD9piislzJEJiX8SFHS6k0ykQ9jCpVq8jo0GhaUa/aXmU7hn13PJUNOTZTORg5nibTua13W689r6gQOZ7gnQAteK/zIjmMQ4ZGBDgO5GPQQTbQIEf0v+ZAJJbmj8wRHcOj4McRAF/yWPgsck/XAjDjtXx+qehH+RXHx9yZs8YE74MHAYaRYwRtoJAjWyMg5X16l3iWnkUZMPEuPUO86zLw43LcyKyoNDEeVxQ9izQZIgG04AIAlzt9s7MLA6Su17svjQ4Ae/gtoIv5ROCu39UXh/c6lMxlmVhjQDRA/JJ+oqEj7rHeFxUV5CLXiK6IFMOIDOiO9+m9gHRwUlyfuP/QANjC1yA7W3yNsxK02yYDXMoOS84W5omipr1JpX4TvtPfyE8wpcataH7mBr2BMd2huE8R5cwt4jiNvdsZOL1iNABncfYYF4YLfY+xNDnDzkE+ega0rWeKbi8dc5w58K+CRM7APQW+yBkAlj0e5KA8N1+WoYrzLsVExvmIDeEBDvqzQSAqZpyPS14FL2F9uM5pVPIr85tLZ0tS/pNcjUo5yr/+53PmzDn/nlIa1xvaYh6RLuGFnJl4buJ50ryioQ76h4ZZO33Os1hDfYaBEb1D+4oxxyPygoLKMzj7HggmU3w2IkEf7LfGCb+4NJiyZkTMxnMWeXjX+3SmPXAFWSWKN5vkbBQ2U8+Y4HiSLMZo4gqipQAgxgJvjPwSnsU8OF/M98STcv+1Tqdr19fXnuV0Pb7yUnvK5qaMolcayDjdx53vS/IhGWK1dqLtZiNlJLBmGoPeG3UNeCP/RyOJlOFED+eAPhnDTgaeHGwGf9Cz2eO0t+m8sf8aG/zSaS4b7NGRcAgJ37+8vHjEKrqiY/RcRUPz4x9nhD1nnRPuO2dscDaRV677VPe2XxVWfH2x9ddns01pTQXoCMccD1aUK2u1u04DPp9iac8Pn+3h43t7evhsm2bFA5C264UNaw17Ve1Yd1+zTm/oTo7r8bVj0871lTW6PaeXw2pt5XTqpf0q6iklA+9um8pK7ksvtyf8JsdTQZOR7HhyORj4GTLokkfD47yigrDvTrJRGTxVK5stL4csR9hSlRWE7xttL48tA8x6ObeDyjkrElrZXouF7VYLdz65bBLPVfCU9IbWwEuD14fqU1r3bKhqvWIN6d6HnR2eXzwqWPqPZ+h1uq5bNEYDaw37NuykShknWqikwBtVgBBvV19TfV8eEiaVXqNg0/1qbevVyprbVHkCmYkRC77Tr7QcI+6kRzXq1h5debaVUOzT88SqxyI5np4ebbtY2VEyV+/IfRzUr8p1NpXpaTRd95IulminZtejsesj2hfXtWWEys58nYOm3i/c2WjlXk9Ha/T7NrhR9lXDmn0FafY8wMSDMrW2ylLIrQW8Ist27U48nZFNsfI+w8vZPPHF9dxephN3Oqls/HQ+sZV0M0t9JiTf4T9googzwA76H9mL7NP4Jf+5P8o2znsMWgH7uo6fbSWc9WgMQ75EwyNjQ67oO8cH2fEEj4xY03lNxifOjyr0Jkn7oWeCuXR/xNUaA/Y0zg7jilgRukI+Mg7mimwF/yCbeaacuIkXZzm/O7c2UAWT/S7RC/fpfdhLHLfXU8lq5AvziHj7EtMyZvQF1ox9B5f7HmXHftxzxuLYWyUks+EU+ctexTW8nPdJJynVny0F0jpPyoGCvl7iJWXaq4i7ou4S1/v0zJCBh750kt+N1POJvdb4tZ76HkzlZ/n02fkNUUfj09QnM5XG0nrwHnBHtAcyR2jCsesuBRJc4iz4syo2gNnJ7qLylXCSAkegNd2jH84XZw8nGvTM/vsa5L7pkSaijhflesR9zB9eFr+LfATacl6XHRc43ZlXPDs8BzxCr0NoTO/D5sqZiXgJ3I0+Gfc0Yi/GSD/Cy/eyl9F+yjpz/qGHaHePDlj0nsi7Iv8SzUhGsE/xnY5tM4+M477kL6KBuF/w3Xi2wWKsc9wr1g76gy8lbJYCguJ6w6e1LmTaRv2Q+8BxMfAlyhX2EYyLHIj7FfkI6wa/huc5v8h5Jb4f2Xnja3bCwLk9joK2Ja/y9dKN1SNc2MrHq2whVe/J+rMwnjKeVE5X81J2nOyuwgvMWX0nHd8flSklXKPSwHt3SGn89WMtVRaSc1EZ63JUqTKRbFta35hxnB1iKg3IOsjxhH2EsugKaGMti+OZP37TL01VhsRD60kXQA/T+rGHzp9lN9yp3H7NbYtO24q/vLl+c9TGxwgQGBgED5HCeCKhqdQe9VujIOdAofByTzQG4VSKRoFIhLqWtEmUQTFTJgfTgbjiodMc9IPhgIVkkSCsKOzjgecQXSpnCDiEkLx4noJPY71cVsXfr4XPZZx4H2sEUJRHGkWUA+4ElctVyOmB4GHsLpBDTwjAW5wvhzoaDWAqrJueJyES05cjk4FRYZzT/RHoRbAdGStCV+9BuedZcR10D05LPTsaCHUvWT3j8bVd39zZn//bX+ynn36xXn9o17evbDRSaQOiHZPinvYlCXn93a6nSFKnjco5LXC5nDtt7crkcFKDVP3TelNaR/NYzCb+vWg8Gjs0Vv2NIQChAcjT/mltFTUqQT6WwqHSbHVFTnZsNLzy0gwS/LrGs6Jy9la73TnxfzE9Mg31IQ4y9peoC+hJEdrxfHgUXwa90QijsevvjiXjuOqAqz+SgJIbp2q5UWkhr7283jn9OEdDcj6Kw9bK1cpWX5+teHq2/Xxutlp6CQaV+Ku2xHorHqUnpq1m1l1FX3bbXmKm1eu6cFT/KWe23ZZV+x2rj3rWHg28bIaUxWO95Q4DjbkmRlxuPEJz++s/bPHX91b8fm+H2tHkuBKg7o0H1hj3rfj8bF8+fLLNZO5ZVTp/reuh9V/deKZO/88/eWSCyr1tPz5a+Y/PVpstncmrybCYJAY2N07ktQRIKiK1rpKHwxtr3lxbZXxtm9HA7O7KGjdXTnMeqZGBL6mqSrV1MJ9L8Oy2O2vJzjude9bT8rf3Vj69WFtrMxpY5e1rq//0ozXfvPLeTtVOUiRepkurFBvrCngt1rb5/NnWv/9u+y9f7bBYWrFJdbIlMxXBqDJ56oe011zUV+ru1nqjsdV6fTvKeLc/eG+o1fNXL3n3oownKdrKeFJN2v3xW8eT+jlkZ2/P6l5qr6l9VFnLbtuGMqJI+Kk2rQwQUmLUwNCdww1bKmtrt7dioabWhUeNaD8UwesRtopJy3WynW/lHgQJAFVsXko5UdkVlV9p2EYRFp22lw48tpo2OxxsNBg4jd9//uKl9raHnS3LnUeirtRHKkc8a53gUxzAejOlYyP7IuhN0jmBekBilA98rrGeeVNSSE/A9FSiKD0HPhJlAXIp8ZukJPLM78kv+DtnND4LOYyhGiUFesbQK/6CEY93sQ6Az8j/GfdpEvkXjRdD72U2kd7F++Pcv7dWcd0BymnhzxFp4Ba+j4A8rgGR6/BDoko1Z12HjHbDR45uOxk6s5xnn70Be/gsyrlLWon7cfm8S+XhZPjITrWolOr3k2KbjbwoWWAHZDVz0d9gL9Za9+hc8PklvvP3ZGVX94iHudwokvEiKXpJ1kZcoGtQHMjQ0Lsoecxck/Kb+sKwByh00Kf4gB+z3OQYhZuzoIwnlBvWBbwquR0BMUaC6BxR82WezbmB3iPOigoPzpuESdO5TXgjR3RVEqZzLHuU4TxhEafrC8eT8Es0KmBAYr8472BkMDlzjUoZ5+aSj+geeIbG+T18xtx9n3NvN/aJQBxoEJ6T9i8p6uAt9kr/a501bv2PEs/3GgMGDPYyvjvyVLA/dBp5LMp3xJ+MJRrjwMjg4SR/QhmifO6RAfCQbjsrhTkrzjONMh/G8YBSG/Um9klrgzLLOsKLNCaVGVZJbn2ntVIgjvilcKiwR8NLd58zimT7gV49iyHIwygLtH6X9KzPNPa4//S4g5fqGXI83d7e2s3Njb2+e5UdT+rT2Xasqh+vNpCVzHot14zPjqez/tJyYyw63aWCCg3rnTh8wP36P/XvPfNXsqk8+ygHackwDb3GcwxmE/+JsknPddxFH11hoLz3Go/GoX/iHQo2Wy1SxLiu916g3e4p+wmsj3xmvSOGkDOHH/g/Z8DP676w3XrjWeab6dTK+coqHqCTePyhoh5BKi2TywFu1/bh/a/26de/2Xoxs0XjaOvNyisAXDfadn1oeKm9Xm9ktz/8YFc3r6yqHoPXV96/x3maAjGWC1u8PHtmvRtWVNJlW9hevUpVHsgdUEdbh4wTnHSpDFxyCEaswTrqf3iDjCuypigOTfBvX1V56441rkbWGgxsP7pyZ9G2UvU+QzKYrGZTf78y3zXO+ctXW0+erU7FAJUPU2+oesN642vP3jc55xQ8pyAtfV9uvQLC4fODJ3eo5KLKYasUtgL5GfjWAAAgAElEQVS3aqOe1Qc9u+6NEz2Dx5XxrUCrjH9KGXM8e2qXDEjak/XStvO5redLq6/nJ5qI+88Zu26m4LmD+lUrs0aVYW5feam7x5cXa9veZi/Ptvj6YoVKZGvdZSDSka+lEo/JCZhK7el39ZHgb+mS2gfRu8qIgalOlWgaqc+zemopQE5rLYfk+O7GeqORlS2VHOpaU2uoEtxC6sLBcpZJX8t9tt35tS9tOV/Y9PnFinUqQfz48YPNlzM3mqn3q/rJLlUCfb/1PhPiE/ClyNM5A9ieVMug2UjZi6ydy5tqChZEtkWMEnl4xEPwfdE6PFrfY6QE7+s79GB9H9+hZ7tBPZfPY+ycYeS5SitFfpx43DkL6owNzuV0ZZPSs4WHwN0RnyLfkNm8O2JAnhvtKfBT1ghMmORmzuTzdhYpCt75t8q1ZqcIfAp55Y6InPHEu5GtUSfivogbmANjwMaFjD8Z+nMGK/SAfAL/SL/SOz0IMWcQo3dgY+TcxfVhPauHZJ87jUNl8wnqEibLhuSIW1i/E+POv0Q8HzE/sh65AoYQbevd2mt0C+hGa5X6XKX58TxkCXMhe4c5g/egVbA36xr35cQzclAOASDwbcccrUTnGh84DR6ivRgOxifbMO/2gG/1r5zNvmmFErG7nu1OC7crnR1nkaZZk0vah7bTWuTyXEHHivsTzyMJEswTeRRxV8TubpvOhvmoA4Fn4UWMOdqZ0TkYy+XZ5G+V8uWHMxHpNe4rfCRiN/2ObqV9IdAcfYR+O2AO6Ih3KHA5OuKiPoteANZlfpF/oB8yJmhc10TcH89DPEtab+yX8Gv4FPTEWkG7EaPpdxyKVJ3SOpCsgmMMHhkxYLSB88xL3eZSZ+Jv1kSOUxwmzvuy88TPW7Yxy7nvPNT9UjvPSkq6pvCCcM/WbaCuA+1L28ouqnLWnaZVtqnSnN7j9ohsc5QjSc9w5K8SfUoMUdlOVaE6KugkYTBlkruzStlpCvdQEKhKqSpDW6VMG6ksIWP3/ct4wve0dvQAXP0IB/jelEmnd1tQNTnBcL65nN0mW7DmI3zEmqNPRX1N/T7dlpF50IlOR8PbI8qj/oewIA4Y2uUBOR2myrlUEcYCiJDnxYOH0NdnKI1EuGGsB0jpcxEuh0zfe3PMcC9MlMVNgv9coxXFnfdyPYcjKqeXzCMSc3w+4/FDodqFtWRU8HcrEyAbIirKWslOIoQ7RgZAkYzuGDhOz8jGHr1Ta0CdX9ZLB17/iCTW+4h8iMY9FEPmGoUajEnPoNQMRh32D/B9KdBZFxgFYITnR2WEurZRGfMDlcGkytngPGEOGoeuF8OS02nQH9noauwZT+/e/cHevP3R7t689mikXrt7jqiSjnNKl0/KIrTtBrK8TqodrvdKqM+nT94c9fPnz+54IvsPYcVaA0yhcQ7bKvdHOwGpfIYwpElp1O/dbt/6vYEfbu3n3d1rV+xvr2/s7u4uG//q7oyq1xIgvnTaaX0B0DBt1hHhSGlLvlepENGn/pah3a8LzU/rrpRtHIxyFmqNtD/6XE2PMaKJkcKAvF60VWxRLFwhOhQbK9VQdjZzh4cU6e1qaYtCTpxaUq53O8/+6g8H3v+pPehZU2VApOhs0ti8znivY/VB19rDvrX6XS8LcajVbeu9sbbWEJNXE/piact//5tN/9+/W/k09b5Ou5bGXrHBaGitcd92n17s82+/WzlbWtMdFFVr34ys8+rajq26VW6HKWJxu7Pl7/e2fX9vtbUMaamom4QDSo3TsJrhZkOEKyb1iit0ra6U2aGVo5EdVApPTqi+MrVEo2rom4waXmxRYCo3Cd4WK3+PFByNr1WUtn94tMWvv9vq/t4V3e6b12ZvX9nm5soqt1fWuhp7eUR30Ky3Xu5DDqvy4yfbfvhomw/3tp9NvSb+ukylRGW0keNJziMpvVKEtRZ6XmcwtEZ3YOJX2vP5ZGLL5yfPIFurxIaaPSvDtHJ0pVwZTxJwMprK9Az/6x5rdt3s2lV/7Pu3a9fttpmUYZ//am3b5dqO2muPrj1Ytdtymtos5QRORiTtcbErPALzsE+OKHiQsgnOwGxnZUVNEJV1ZVZW67ZtNWyvTIxOy6rtts2q5s21t+utl6h8WcxsXe5MTVMlNEtL2RKXvBHBq4TWCIy5Dn6maDr4Yfyf38UXtKakidNTKUbCoxxzvjnLyCyUMdYgjjXK3EsZdQnskEsn+RSyGZCZKDInw0tZniLE49zBBfAMZEaUDchpMEU02Op66vszhyi32eO4plFunMC7ly890wRrp+frGvF4rbV4qb4DqMInUbZYexQKPdEVx1wm5tJ4gsITHU/IHr7TM1B0kJXsIXw77p++Q+5g+EAm8myUBeQPGEDfo5yDI3RtlAdgEDDQ5XqDw3i2/lckNKWY5XjSz75M2bfpObsTJtP7I69MSnbCbDHTLyoYMqhGw7zGqL9PZRWU4Rj6Pv4X58MxMQTmpPtRoERfZFZwDfgQxUJKQ6wtjtIKreE4gB7g/b4O7gQ+8wcFvLjSlmWpK12FnJknEvWMgzNNp1J7RBizt+wTZYh1PUYW6AEcCSYEu53flMZ1yZOQ5fC3yAuYE++LDlkCbeJZY00551ob7sHZ4MpW3hMytzTfeLbi/nLOonLOe1BsIt1i9Ik8M/LHS/yJ4Qf+omdFmmI90H9a6hmTo43Ze9YCBzaOU849vAQnRqTvyGf9HIQGvBpru9tJGRfqI6lStRtFnJ4dT3LEQLty+AifKChK66BxpCzEZESK+8PvnBMcPRhrfM0OSUHtdnsnx9MffvzR3r59a1cq2ZadL3J4YZBQBguOJ3CG3pFkWsuV2GjUjbqO/15J2ZLqiYNhmD2Qk0fPTnItyehEt6kUtRsyMn1FGQ3NJ+yfdNrzeT1Ht7uDWtnf+Xyhb2kcWlONSeXZMJC5Y7DTOf3z8iq5MgHyJtKj79Mx8eXL7FTGWDlsbF9srS69cV3Y4unFCvX6UWSsyt/3Gu5kUxCq+JkynubPT/bl999sPnuxx+3K+6wqG+iq1rDRrma17dEGw2t7+6df7Pr1G88Eb4yG1ugPPDpWuPCwWnqwWGO5sv2udIfTTqWaF3PPiLJt4fhsq1KARPhTMjTru5oDZyPSftQDhXO9F9dR/YJqXg6vMhpZ6/raMWLr9Vvbam5yUHTabkBZz2b+/oPGtJ7bajKxzXRix+3Ge2alnp4da8oROB67A+rQbFu11XR6qAqzrlZWLufWnM29j5OynUz2g6sbdzzZoGf1fscG/ex48nOY6NbPvsrS5R6eRbGycrsyU6TyZm37uXSchWdLVNfz03mMOJIzeN278sz7Sqdnx27XDoO+1YZD35N5sbFasbTFdGYzlXUUNnasmzI9ZHWSfOg0UwaPZxofjtZqNpNTxHWIlDm+VnYCWeRenjNXd6i03JmkIDPpUXL2qaSh+lyNr67s2G95VqIC/Pyd6teWnRTujMtBC9v1yuaTqf9brxZuPFMAyvPjJ1sWa9sqAPF4sLnms1k6vlYZ3nq9fTq3yF4Mm5zJS0Ojy2CVGlL2lcrjnwJKvy3LhYyG33JOo00HvhjtRLwXnEOVExzJjFPP1dogMzgHUcZ6hHsOKkml9FOfu4hpPVgy2zzghTi94IeX+Jk14ixFOR6vBUde2o7goXye5GnSXXW/9Chft2xkBKe6MT70vFNlGGxw8GfxQD2XwK2TbnbRi5M5RJkbacDlaS1lfEe5i93Qx5QD+7RHWjtsRWAK7o04JuoJyi7wvid53jFQ0PunySR8gZPYZ97B/OK+c0+0dUFP+g5dh5JZrCvZQXpmsn2dDcNRf+Od4KSoN0QHiHqaR0yBvZNnyf7D9RiEkVn+dw7G5j4ysRivejxJDmqe7DvP1j3Sf9BNtD4uU7Mj3O23zeRM1jX6G4zIGVXgGc+7pPFE+986nlhv9pvEgogb0UFOMjbjhvge9k/B0RFfQp/INnQV/r4c4/dwZ9QDFUgUaSSe6+9hEnA896D7g1Nx4vEO+FqcA1jE99SDxpNzQ2sOLgfrRPwCn438OepT0Bk4nMSRy/1jTTgPBAHFM5NwXKqugm4D/472X2wj0BS8Afo501HKBtRzwdvMI9InuDFiRMYCz478ysvkBh0v4Znc9y/zDQUv+rvV/8n2poyihItk5zp6aVo5nuQEVGCJB+JWpFs3zTYp68vL+epdHmiWMph8b3K2s3TvlspCi8fa0TOImvWGVQ4pSMRjhyopUFQl9xTA48/IY9ez9H7fq5C1pYwnBVm5rt9O/Vu9hHfm5cqeOskSJRDI8aQ9y71c58qGPlU4SPZ25Dn05vPBJ0JVoG5ndIzCwIVSEPQoZXGjviHMnBYWN0/Xxs1GOML8IRbAKodBTA9DgYhajCoqjhgkNHFNECYXAYeeyfNwwmg+0TEQPdoo/Zeg4pJJwdhYKxbYqzDmqAWfdyi9pFJ7pMq50blyTrvl704rlaLQuCNwZa3iGkRjIEIYxhGFPMJY6xMNKZpDFFJ6hpQ7DAIITMAORpcoECFCvNcoWqwHDBDCZd0iWIrMm2bIvBumxT42G10XeLevXtvbH9/ZDz/8YL/88c/25sd36XCon0yu0ZwYOaUtEpjRHNygpgisVSq39fTlwZU4vePz/W9ey/3x8dHXAfpH4KQMjORMBMQB6rUGGHLYOwyZ0JUEq5wKeq6ynaTUq4zJzfWdO6D++Mc/u2KfBE7Ny5tIB9W49TtMOa7fpfBCEHAG+d4jBTIY9kbVOjc5I09Rtm7oUuPfLAREvdCiuKjm2TyKgabztvcShKkpqRww/h6VpFPGkJwRm5VVFQ2/WNjm6dkzZ+bzqUfoqQmunA/ej6rfdceThHJTzXAVUFgoOmDvdcZr6s/V71i737PWdd/7JylDR1782vFgLUXtvrzY8vnZdn//aPO/f7TDsrDKqG3bpgwhFY/MlWJ7/Pxin/7x3tbTuVW1F62GtW/H1rode2+nst+0UW9gh8XaJr99tN3XmTX3ZrVmzWq6tt10hc+jLQqV99t5hpYbIJotO1QPLlSq9aYd2h3bDrpWf3Vt9eHA9jLiDEfW0jncbG29XKWSFTJmS6mTM6i6d0XQ69tbzepyyjw+2/Ifv9v84ydv0jv8w0/W/PmdlXe3Vru7scawd+bR6tOliLCHR5v/x9/s8PtH2z09e1RmvVFxYZZ41iFlLkk3Um8tKQ/NhpWDjpetVLTpdp/Kj63mM4863awXtm81rNzlyHbvb3XwZ0rAiV7bcrjrmYeK93h6O7y2m9evrTLu2aph1qv2PNtPNKCSItqHWrm1SrmxUr0Fi6WvSbnW2iQj4Ha3sWK79h5RRxNozSVepdDJ0ZdLFYoWy3rDHU9bZdaoKXS7ZVs1jO2kOe6GA2/KrbOvMz6ZzW26XtpquzG1cW52kuEJozvnTGdd52e+XJ+UxqjEnQRsNlzBI6P85FmiHSKlaU6vZ+tzQCEGQBQW+CegHVCF7DwBgNzfIip/UfFCxkaeiwKl8aGMRIMghlUAILITHodzRH8zbp4J3+S9AEFdGw22uo6IuagYReAYFYhLcHh6j85qqM9/yafBCShNyD9dB3COSgaKnht6sjE3Kg7IZfY7ltpjTFFRRf6x/nwHnfA/CgfyijHF8SJr9J3WHSMZ8hrlMeK3M29PgT76DkNCxEHISoA945Eh72Q0zb2MPLIL+XFMARKaF/1/wFJ692ZbWq/b8/4wANFoWJBxGgM9uE5jEe7zGt+7VIovrhu05mvqpezIdD6XJ+QcxQyViOnOe7r/xvHDWrLPWqOIHTknnG0pxi5HPRghBWyQ1eS0qBrc2SHlcwg9IRTcQAYL9InzEFyHI4H11rs84yOXZ5BBBkPReUxnQ0ucD0qsnoUzVsYP8DH8AGWTqOyIzfgdjA2f5Nl8zzvYawxVjilynzv2gDMb9ycqMNAw+DXSccJ8Z6UTumX/ibjUdfDgeI40D4xB7C1r74a1Xfo+GiXBSPA+YRqCvBIdJAWMTM+I75kDGG0lpS9nx+u+MmMtx9fqwbiUUpgMNwl7J2Xd17HR9t6J4qP6TEE92lftqd5JwNrl+kSdIWJeGZ01PmHU169fu/Ppz3/4g/+vf+r9BNZWiSTtixxP9OlIdJTKOqX1alq5PSuiup610Pj9bDWqnlmk4C/NgWyAE00LE4XnnflmUtCV5QEf8/Fk4wO0LPyNfGAN4SW+fzkoi3lpDFoT4SCtowJ79HytoSvvjYbzJfGzVMEg7TVnD31Le+Vn1XsWyQifyl3C15ELNSu972pVUXSbjc0ev9p2sbS2ovStYmW1tFZHeK+enHPKLlnM7OHDb/by+GAPy5nValVrNSreb/PqULdBs2ft8bXdvvvB+revvLxb6/bGKu22bRWkJBytaNxtaXU5DVZLKyZT204mtptNHb9bsXLdoNYMWU1ZtxXegyejn3CWL/m09l90U6237dho2rE3tNrNldWurqzS61r36tqzl1Zy++Sg0mI6teNybcVsYo3q0abPX61QBn6x9jJzKiFTbao0n5w4Xe8VJR1B/aP2WmdlusqBtlnbUAYYGd3Lg9XbPevIgSrHU1+9RvvWU5+nWiNFCKs0jUpLqZy2zv7h4Pu8mM1tvZiYFUurKjp4sbC6HD1Hs8Xs2c85+wruASs1q00P8moNR1a/ubZDt2vWHzqulmt4N53bbDq1xWTiGFiOtaRsyruWAje8YoBknPqhqHRWLncl20G1lnooco7luCbCXL3j6mXFqw8oK6wxHKT5qkxhveFzq/R0ppUllgOovIgP8l3ldTduSFMf2q+PTzZ/efaeDcvFwubzmTtCV8XaNoetrXcbe1lObbFZ22a/9UDHdvOsq2ATirYCjITI8ChHEj88B558D8OChaBHnWnmojMpoxoBHHo/78FmxDlFLuEQ4ryKHi5tYN/IWUuObZezWdcWD4xYGSwRcRF4C5kXZV/EivCsiHl4P3IzyYVz5nX8XrStEpFneX3uFwitIsP1HOgI2Sa7SXQ8gc2wfYA5Iy5m/NFugt5yiZHl+EIeIRtYb+cl2fHEs3CQRRwW58uanAyn29K2udSryyQ5WLFPyoBr32bTxb1CN2PfLv+P9Hi5f+wXPaqwpUV7TgpCPPc/u5zH9953iUNarXNgvu5nfbDLSS+H5uN+sAYqVw8tgvs4n47TvKV20huQoxoX8hn9J9rGWEN/R84u02cR00EPkS5Ys7gOXm0xvzvqAXyGnNe9Uf/RXPRsPvtn50e6DNdEOzVz0HuQbXGPGaPuxZkB1kaP0TNwPDH3KB/BQ5xf3s9a6nOSAuKa8x7GjS2WPf3GPph7EjH2SANRVrF+nB/265Ku+Rs+TTYSc4j3aT7YqTUnbPp6Bo4w7KXch36q86LzoUB8dCJ4O7qQ/sdfwHi4H54SsZnGiG2EZ7CP8BzwI/e7bV8OJUoOhwxJBcwnHJuCD2QXlONJ8lo/260wQgqk9v1TppH6o2eba7NRSyX0sh1ZdjWvnpaTWCT/K0W6VxlPDQWPyNaoOkDVhEWFa7zAnrCvqjTlXk+pB3vVezwxbxxPsrcxT2U8ySaVZEAKWpMegN1JziyniRwo7+ulgPF8JuV40h6y7lEO+RmspJLRq6LwuXmwnqo44XiKwiIu/iXhxQPkSkA2vMEUoqFF32tQ0UgSD55+x5lChCuReHoOkZEoFLqeBUERiAyFwxMP1wng5yiOeMAABxyay2fpbxg563MpDFQp6ps+H7VzLXLVq5bRWWPFoAWw4W/VbSZSGGbOmDXvKNij0Ib5sB4wragkwXhhjjACiAZhGA8nhsjI0OOBJ2pBn2FA4NADBpICmry+ONgiHcU1hNFFYcP32sfVcucK3qs3r+3u9Rsv+yHH06u3bxw4H8p0cJMRJ0Xn4UBxw+6hzD2aXuzh8739/pscTU/uTND8N7u5HzxdCwBD2Pg4dmcjDkYNhJLmp0gzfhg3CqqeU2ZgJZaRhEfDhsORO57U/PHdu5/d8aQ5yuMsh0m5TYZ2ZUQRsf49gMp5QODomihsfY/qqTQMwhBjrjOz3KMGB64UG61XMhBnw0IuVaLMPd3r53OTmI2e21WpPjkK1Jz4sLOmgPhq482LF4/Ptl3MXFGSwiTmJeDXVLZTv5ca2o6Hpqyr3bKwQ5EZuBoPd1qeEVW57p4cT5pnSwx4Vdj0w3t7ev/ButOllV9erLY/Wtlvec17reWwP/BGw/uPj3b/4aMVs4ULEO8tNe7bYdC29tXQaoOujdpdWz4+2/TjvTV2qa+WHFT98ciO+43Tiitzm607jPS9srio2VpN9gRT7ySNoSPnUK/jylp3lPZQjqfFZOr1XcUzSJW1XsOavb4YsTfarKgB8mRqxe+fbfn5wTaVqnV/eGv1P7yz5i8/WevtazuoCfAhRVbYcmH7dWHl/Rcr/vHeDh8+m71MbV+ubaeyTrlHxaXjqd6Vwt60Ta9l3V7f6o2OLVaFzRZzK7eFlYpaXC7t0G56hKnzHmUV7Q622hS28eilivXbrRRlUmvaUKVeBmPr391a5dXIdoOWtao3Nr6+djpUXXgZBVoyDpUrKxdz23/6YMt5impV6cSmZ7iqDF6qd3tUxDORejraioDM41EcxcajImu23m5trWjwXsdL7e3bTauqVI+yw6opQnsymdnLZGJfZxObKdJJqcutcykH+CTyRudCjieAZQR28AB4Pzw7/s/1yDgABgAf4Pm9s428AZjDYy75JHIgKqiAK41F5/TyXpfb2ViP0S4aXVFacGzADwEXOAoAazyPsUU5hbzjO5R/XUMEJTKWsaD0On/enGvUx/U/KUJZMcHgxxoDeOGHyFZ4s+Yrvp/6EKWsN9ZLY2Pu0WiJfImyLCpejC+uN1iK9Y7KU9wH3q9xYfRCjsY9vlSSKJMbsQPv+B598R7GCgYAaEPXjBel3e/LjkoHjpXUeFzR2foOhxlz0j4kg1iKoNXvOEtwnqSSHelsgluQT85TFH1eSVFskbbi/A77VMIADANmjE7FyzWPdKQYtXgucUJAT3qu1oL1iONL9yW56LKplTHRMclJ3atSgHI8ncYQSlcJsyibVN+BsTiHeh5OETASDhOcRloT+qexr9BoxCJnXHTuQaax6526H9wADWCU0zWUesFoqHVgHPAmFGUUdMbrhsMcQc05iHpCNERcng/0BMYEXenziDPhHVGviHhM7wWDxsw2+NDl/l7eK8eTfuL+gLuQC+g3ce31Oxif8xzP+Enx82Cg1NRYz12uV05rTsdyQrlSe3Y86Xdoq93qniKO9TycJziAhSUvS5Gg64DPv/k+Zzz1+wPHpK9evbJ/+eUXx6Rv3rzJBt1KcjSrX4/mKGN4vi/RVAoeTJiy7k4pziY8HzpxQ+Nx544nGYgTPk68AhmgZ0feTWlKGXddBmQa44yyn+ieynSBP/B8aNnXoJFKdTNm+K+MHjobcjxdYmZdqzUR/6IPAesaz6/zoOzY4sxE55Pe36juHRcpu3yn3rFP6kl0sJ6cYvuDzfdL7wvb7Q+8dLUcHcuXZ/v8/lebPH2xySaVa2rJ+bTZ2HWtbaP+tTUGfeu8urH+zWu7evvWBm/feGDURk7aXK5aWFolseXw2E5e7DCf21ElHqcz28wmPh7LgXxO2znjyUsg5xKw6ERgpogjtG/ThTKOO9bo9K3a7VljfG21V7dm45E7XxqNjuPfbaNqBxk6y50V85mZykZPpnas7W32+GSrl69WV9lCnX/ZUuoNLxl3GMkx0LSqqkTIKTVb2ubl2Q6zmVW3pTUrGw+KErZutfvWvb6x6nDoTq/GYGCtm7HTs9w5yREqp0HD+Z7+9dsdK1ZL2y7ndlzOrL5aWn21supqbdXt1iar5PSFFxLESTac1mMvOu0PraUqCIORv5+9UAWApRxPUzlxVHpNsuTgRiQ5RdvNzsnxJP3FqyVkPU+GpFo9lHKqJD7lugi9s4/K/G86PShgTT2d6soWU08tlQ21rdMXPDy5tXJJzvJgjWbF92Qxn9v065MHj6nc3loVQ+SEk8NJxqfD3pa7wp5nLzbfLj37SXTSqJ0znjh38H3kxOndIYDgZN9oJuNxpCtoTc/TOp+DPJMR2OefyyYj27S3yCLwrL6L/IIzrM9PZ/5w7jF0SdviG4pmR3+WkV4/yshk/HonvJ33a4zi4d5DJ/cE+h7GQQf4HvbnM82F9dQz4Otn+Z96bpyMn17d4dxQnusYB1gG/Ct9i7Ehe7EdIJsjvkD/iXI+4teIh3X/Yr7K9ptzmXOwgOs0OfsOGQDNQAP6POoW4GP2UudFjmpkNvzeadGO1qomJyE6S3w+tAG2YE5RzkfbGrgyro+MruBL5BA0oXErWyLSHb+zv4wBWoCeoV1hSGSdrqGfMA6LWiVhB3A9Y+Q9KrWn+SOfmCMyW45BPVN7QgAaGNnl+fYcmAnfiPOX/gD9cO4ifiOxAP2V/WQ/1BcwYlvoB3qgBQZ6nt6FnqH1hmbjGYn8o6eAWwWmZx4e8STzuNQfIj3Hucbnsn+yd0X6uTzTOPU4N/Fc63n0QGYNLnEyuAd6wM4HHUtGwA/BvOy9nol9Xp8hu7R++sHWy5pH5ww0hVOaPYbH6374HE4mxhb5Cbw/0j17r/9Fe6Ll7+0P6w3dMb8TP850H9eM8wNdMH5wDPYSzqqXShTGze0WohMKS79spVpLd7IcSncO6UcO/6YJ/5anSkm1Sgo495J9KiNL5aN9LusvZ5N4uhxHctAl41sq1SdMIB/TUT2TUnCXKvl8z/GkrOWqAqVy4oTLhqy3yxYL3VJqL52nXBa9lvC76y21HMyVHWQqIwgv0bqqB5Rwkp5/SQs6c6oId6xVbLle27GeKyFo9oP+tWc8QQwwIB5EBIT+hnHEF3sD3AuvcBSUuhZCgPA0STz3GrR+R9CR9iwwqAg+SrFFBTISHMawtNEpMg1C84mrQYlJBF8AACAASURBVHWONNPvHCoYEcQajQuR8AENXB/XytfkoN4pZ8ZOqpyuE/iTVxTBxrpg1PBInFyCS+NwRSSXFoQZag0oz6QxEuGqueh3/a+xaV58z7xZJwyfMGcMWqwXTALAxeHUcxAEkalG5Yr1QRGByUJPMOnIvKOgjQAlAg6eM5sWnvlzdXNtnV7f/vKXv9j/9X//P9aV00KlPxqpcflJ0feekdVcKuPFPn7+6CX0lOl0/+mzPT998TVXqrmvZT1l/ugH56fm50oxHtvQUwsGD8CR8R2vO+AG4a7PV+si93VK9e5liKtWa67Yv3v3zgbd8Sm6dDS68qjcrZwT1apnRiVF6ByVA51Co7Ecn76DHjQ+0ZKcWSqJoDn6PWWK7HOmpqwL7bF69+SGtYqAEWNKxppUNgBlXM1+3ehxSCUffB/nK2cs26oMKCpourGKyupNZlZOZ17OQ44bZUul2uVqoN2ywfXYRtdXZoOOO432i7Xtl+vTNfV2y/s/7a/aHq2nsnCaX08Mfr60L//xn/bpr/9hg/JojcXGmpWarbo1K1pVb4gtw4AcJNsPD/b88Gj79cZrryrL6dBt2rJ+tNZ4YP3rsXXrTVt+ebbieWq9LHTLytFGN9dWrGaplKDW6WD+DNWFliPJFQdp49udGwnk6Nr16tZ/feNrr0jJY0MZPyNfL9VGX80Xnnmlchnau0XjYN3xyOqqvy+cXe6tvVzb4eGrFV+erDIa23E0tOMPr63z51+s8+Nbb/gsB1ZXmWHLlS1eXmz/5cmq9492/HBvNptYedjYslQaLBGMKgOaSu0dmg1f04qMLsOOtbsD75M0nS28B5IcPdrj9WpuO1+PVH5DAvGUFaVsJc1DynG7baPB2K66Q1OzdJV1af381lo/3Vmn9c4aaiatcnjrjR1VOmi7tsNy4k7Ja5WN+XRvXz599Ayolqcpy6W0t536UblR6+gKt7LsNC79npRu0V3dS4ksthtbySDR79pOjqdOy5tpr3qpLIRocLlc22Q6tc/Pz7ZYr6zSrNtmuzzxXF1H6j5yb7tLfDkaZSPYlHEw8rPL3wGa0TGi+/U8Oc4p7QkAxXgo3hMNGgAl50k500jnF97Fe86APcmkCOwib45AD97u4CQb8XXtyfiXo9PhLzgZACfIE/gUPF/vcOed+r6Ffos4mAC+0fEEH9YzcDx5Cap2+5RFoDnrHjc45ChTnFjOc1cr51OSnaw7MgJZibHCwVMhHp1KN8XoKn3HWCNYjmvsJUdzxCt8H4wA4HdQGso5RkUQxxx7w76zFyhPUdkF3GN4Qe4ghwhkYf3BP4BreD20ARaL8+Id6v0AHZU5cl+R1m6s83K44gNneRkxhGTZYDA6ZUIhX/VsvVPfq/l4PFsYfLQn+tcfpqwCDCPgDOhXxy/SIYqKZLueH7ET+AvMkZ6Va2xn+UegB/seFWLoAd6g+RRFap6expcwqIxR2guf30qO39xt1n9LoD+dV7079ahC4Ynv1+c6O3oO2Ss4msQ7tC70QI30FY0vYHPOKDQJHtDnYOaI05k3vE9zxqERlTPdQ8Q/5x56gs6gCbA35y3qEVGHuMTk8QxzXTRewHcibtd1GIPhnWB4vuPcMv9otIRHK2MF5y7zcNypwI1cc5+1ZS3Bjlpr7RcKe9RPWCtVRFA0IO/elNtTZtZUBnjVmP+O40lrK8eTDIPoONoXyv6x9vpf645eQTYEOhhnz/WVMkVHDgZDrywgZ9MvP7719+jvJBsOjq2cn+7N5JZTaQ54kPqT4uDzjOhW95usWt6v67Uey9X0RFd6t+agZ3uZPefJTefx2qNkDEsZUGlOTcckyAMMfPBqvWuxWPncOROsA0Zg9SgWvaEbcha15+IdKrXHu3mG3qPzp3+KyIX+2X+9Xz/ew8PSPKFh8Dv8tdeuWeGZ8DvPPFo/q0SyeTm85XRm1vVYU3c8KWt7+vJo28Xcvnx87xlPW0W4lhsTCuruj3bb7HlZ732rae27a7v7w59sePfKmnK49PvW6nUcR5XzhVVcL97ZUcEpcqgsV1ZbLmzz/Gzzhy+p16f0pfxDbycynjC6Qt9OQ1mXgmd/mcys3e1Zuzu0xvDKmje3Vn99Z8fRwLbKEN0frT0eWylDRzUFM6hMd1UVBlSCbrWwYqYMqIX3dlWJZmHQdm9ow+sbW3WP3rtJephw+HFRWPnyYoeJMpTWdrClO56qh5q1uj3rjW9k9LBqf2DNYd/KXscG41HCiLuD9zpSBpD4qs7ffln42pr6XsnxtF5ZQ2WhJxPbalz9zolm0a/hR6I/ZcFu1HO40/NS3M2rW6uPr+3QaNlKhh0FwMxmXsJuv0mBHGfHk3Bu2ysrOL/YHzzYrJOd1NLr5EzTmXHemnsMSr/S9Z6Z1xrasVHzCgzVXsfL/nUGottUOnM9n7ijzcM13VCXaDfZgVSBomqzl4m9CDNPXmzxMrXZy4ttVI5Reki5tq2CDqsVWx+27niabRbeVFxBI3ZITi34HWcJGQj2A0Ngd9L3bhRtJ8cJhvBo/MQ+QcY1Oi+2AJ6l/eAZ8NnIi7E9wZuwR+l+ZXYiR6BtghCcv6/mp+h98amElZJxDnnDHLUO2ic9J/KMiMUjNkEGXWL104HMEfzwFzAjWDfhrBR4muQ5TqT0BPYAXsh90dYnHQs9BDlD1QbxaHQHngV/i1jrcv/BFrq3WKfAOPA3PAQ9R+TI++GvJ+yfaSTaRODRyADlIEhHYy2VgXMyzteq1m0kOQ52ADNHWR7X/xJDEuAEDfF+5Kt6n/Gdz7cobLvZWD8HLiwWqQfz5R7zGc+Ht0RspGvmi5cUgJ1bTKATOj6QzrRNmJT5I3f1Pj8X+4QZEv879wLV786/aslOwX1gO87jbi+elcs3hnPOfOR4AQ9F7KZ3uz5QxTGabFLoKMynVmt+Y8+NMljXgknRD9k/9EHmzX5GHOD7sk/l2MEdGhM0zVrH86bn6Ac+Bj9iv6BtaNJLtWXbOfoWvOHyzEQaBKOC98HmcSy8U2OBN/Eu+AiZKtA8+AcdTOtH+xqcXJxrHD7gY2zMlzg6zjmO5dKZAw7VWLBv693YI7E9sHe0gYl6a8Qczp9zJbHTfHPSg75DPsSzrOtwhMEDdR2f6Xm6Xn/7/isDKQc6O51/U3Yv8dBd3mPZN7/p53TYWVWF"/>
          <p:cNvSpPr txBox="1">
            <a:spLocks noChangeAspect="1" noChangeArrowheads="1"/>
          </p:cNvSpPr>
          <p:nvPr/>
        </p:nvSpPr>
        <p:spPr bwMode="auto">
          <a:xfrm>
            <a:off x="1751012" y="1300785"/>
            <a:ext cx="8689976" cy="25092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4800" kern="1200" cap="all" baseline="0">
                <a:solidFill>
                  <a:schemeClr val="tx1"/>
                </a:solidFill>
                <a:effectLst>
                  <a:outerShdw blurRad="38100" dist="38100" dir="2700000" algn="tl">
                    <a:srgbClr val="000000">
                      <a:alpha val="43137"/>
                    </a:srgbClr>
                  </a:outerShdw>
                </a:effectLst>
                <a:latin typeface="+mj-lt"/>
                <a:ea typeface="+mj-ea"/>
                <a:cs typeface="+mj-cs"/>
              </a:defRPr>
            </a:lvl1pPr>
          </a:lstStyle>
          <a:p>
            <a:r>
              <a:rPr lang="ar-JO" dirty="0" smtClean="0"/>
              <a:t/>
            </a:r>
            <a:br>
              <a:rPr lang="ar-JO" dirty="0" smtClean="0"/>
            </a:br>
            <a:r>
              <a:rPr lang="ar-JO" dirty="0" smtClean="0"/>
              <a:t/>
            </a:r>
            <a:br>
              <a:rPr lang="ar-JO" dirty="0" smtClean="0"/>
            </a:br>
            <a:endParaRPr lang="en-US" dirty="0"/>
          </a:p>
        </p:txBody>
      </p:sp>
      <p:pic>
        <p:nvPicPr>
          <p:cNvPr id="12" name="Picture 9" descr="https://kingabdullah.jo/sites/default/files/pic533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8218" y="1300784"/>
            <a:ext cx="3998422" cy="250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958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ar-JO" dirty="0" smtClean="0">
                <a:solidFill>
                  <a:srgbClr val="FFC000"/>
                </a:solidFill>
                <a:effectLst/>
              </a:rPr>
              <a:t>ولد </a:t>
            </a:r>
            <a:r>
              <a:rPr lang="ar-JO" dirty="0">
                <a:solidFill>
                  <a:srgbClr val="FFC000"/>
                </a:solidFill>
                <a:effectLst/>
              </a:rPr>
              <a:t>جلالة الملك عبدالله الثاني ابن الحسين في عمان، في الثلاثين من كانون الثاني/يناير 1962م، وهو الابن الأكبر للملك الحسين بن طلال طيب الله ثراه</a:t>
            </a:r>
            <a:endParaRPr lang="en-US" dirty="0">
              <a:solidFill>
                <a:srgbClr val="FFC000"/>
              </a:solidFill>
            </a:endParaRPr>
          </a:p>
        </p:txBody>
      </p:sp>
      <p:sp>
        <p:nvSpPr>
          <p:cNvPr id="10" name="Picture Placeholder 9"/>
          <p:cNvSpPr>
            <a:spLocks noGrp="1"/>
          </p:cNvSpPr>
          <p:nvPr>
            <p:ph type="pic" idx="1"/>
          </p:nvPr>
        </p:nvSpPr>
        <p:spPr/>
      </p:sp>
      <p:sp>
        <p:nvSpPr>
          <p:cNvPr id="11" name="Text Placeholder 10"/>
          <p:cNvSpPr>
            <a:spLocks noGrp="1"/>
          </p:cNvSpPr>
          <p:nvPr>
            <p:ph type="body" sz="half" idx="2"/>
          </p:nvPr>
        </p:nvSpPr>
        <p:spPr/>
        <p:txBody>
          <a:bodyPr/>
          <a:lstStyle/>
          <a:p>
            <a:endParaRPr lang="ar-JO" dirty="0" smtClean="0">
              <a:effectLst/>
            </a:endParaRPr>
          </a:p>
          <a:p>
            <a:endParaRPr lang="ar-JO" dirty="0">
              <a:effectLst/>
            </a:endParaRPr>
          </a:p>
          <a:p>
            <a:r>
              <a:rPr lang="ar-JO" dirty="0" smtClean="0">
                <a:solidFill>
                  <a:srgbClr val="FFFF00"/>
                </a:solidFill>
                <a:effectLst/>
              </a:rPr>
              <a:t>تلقى </a:t>
            </a:r>
            <a:r>
              <a:rPr lang="ar-JO" dirty="0">
                <a:solidFill>
                  <a:srgbClr val="FFFF00"/>
                </a:solidFill>
                <a:effectLst/>
              </a:rPr>
              <a:t>جلالة الملك تعليمه العسكري في أكاديمية ساندهيرست العسكرية الملكية في المملكة المتحدة، ليبدأ بعدها مسيرة متميزة في الخدمة العسكرية في صفوف القوات المسلحة الأردنية-الجيش العربي، متدرجا في الرتب من ملازم أول إلى لواء، حيث بدأ كقائد فصيل ثم مساعد قائد سرية في كتيبة المدرعات/٢ الملكية، وبقي في صفوف الجيش العربي حتى أصبح قائدا للقوات الخاصة الملكية، وأعاد تنظيم هذه القوات وفق أحدث المعايير العسكرية الدولية لتصبح قيادة العمليات الخاصة.</a:t>
            </a:r>
            <a:endParaRPr lang="en-US" dirty="0">
              <a:solidFill>
                <a:srgbClr val="FFFF00"/>
              </a:solidFill>
            </a:endParaRPr>
          </a:p>
        </p:txBody>
      </p:sp>
      <p:pic>
        <p:nvPicPr>
          <p:cNvPr id="2050" name="Picture 2" descr="https://kingabdullah.jo/sites/default/files/styles/scale_268x244/public/3.jpg?itok=1FA-qy_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2029" y="1796617"/>
            <a:ext cx="2360815" cy="270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662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ar-JO" sz="5400" dirty="0" smtClean="0">
                <a:solidFill>
                  <a:srgbClr val="FF0000"/>
                </a:solidFill>
              </a:rPr>
              <a:t>عبدالله الثاني المعزز</a:t>
            </a:r>
            <a:endParaRPr lang="en-US" sz="5400" dirty="0">
              <a:solidFill>
                <a:srgbClr val="FF0000"/>
              </a:solidFill>
            </a:endParaRPr>
          </a:p>
        </p:txBody>
      </p:sp>
      <p:sp>
        <p:nvSpPr>
          <p:cNvPr id="7" name="Content Placeholder 6"/>
          <p:cNvSpPr>
            <a:spLocks noGrp="1"/>
          </p:cNvSpPr>
          <p:nvPr>
            <p:ph sz="quarter" idx="14"/>
          </p:nvPr>
        </p:nvSpPr>
        <p:spPr/>
        <p:txBody>
          <a:bodyPr>
            <a:normAutofit fontScale="92500"/>
          </a:bodyPr>
          <a:lstStyle/>
          <a:p>
            <a:pPr algn="just" rtl="1"/>
            <a:r>
              <a:rPr lang="ar-JO" dirty="0">
                <a:solidFill>
                  <a:srgbClr val="FFFF00"/>
                </a:solidFill>
                <a:effectLst/>
              </a:rPr>
              <a:t>وقد كرس جلالة الملك نفسه للدفاع عن الأردن كواحة للتطور والاستقرار وسط منطقة مضطربة، بالعمل على الاستثمار في الطاقات البشرية الهائلة لشعبه، والتصدي لتهديد الإرهاب والتطرف ضمن نهج شمولي، والسعي باستمرار لتعزيز الأمن والاستقرار وفرص تحقيق السلام في الشرق الأوسط، والدفاع عن القضية الفلسطينية في مختلف المحافل الدولية. ورغم شح موارد الأردن، إلا أن جلالته مستمر في قيادة جهود المملكة لتكون الملاذ الآمن لملايين اللاجئين، انطلاقا من الإرث الهاشمي الأردني في إغاثة اللاجئين.</a:t>
            </a:r>
            <a:endParaRPr lang="en-US" dirty="0">
              <a:solidFill>
                <a:srgbClr val="FFFF00"/>
              </a:solidFill>
            </a:endParaRPr>
          </a:p>
        </p:txBody>
      </p:sp>
      <p:pic>
        <p:nvPicPr>
          <p:cNvPr id="3074" name="Picture 2" descr="https://kingabdullah.jo/sites/default/files/10_0.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914400" y="2375154"/>
            <a:ext cx="5105400" cy="3407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929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JO" sz="2000" dirty="0" smtClean="0">
                <a:effectLst/>
              </a:rPr>
              <a:t/>
            </a:r>
            <a:br>
              <a:rPr lang="ar-JO" sz="2000" dirty="0" smtClean="0">
                <a:effectLst/>
              </a:rPr>
            </a:br>
            <a:r>
              <a:rPr lang="ar-JO" sz="2000" dirty="0">
                <a:effectLst/>
              </a:rPr>
              <a:t/>
            </a:r>
            <a:br>
              <a:rPr lang="ar-JO" sz="2000" dirty="0">
                <a:effectLst/>
              </a:rPr>
            </a:br>
            <a:r>
              <a:rPr lang="ar-JO" sz="2700" dirty="0" smtClean="0">
                <a:solidFill>
                  <a:srgbClr val="FF0000"/>
                </a:solidFill>
                <a:effectLst/>
              </a:rPr>
              <a:t>انطلقت </a:t>
            </a:r>
            <a:r>
              <a:rPr lang="ar-JO" sz="2700" dirty="0">
                <a:solidFill>
                  <a:srgbClr val="FF0000"/>
                </a:solidFill>
                <a:effectLst/>
              </a:rPr>
              <a:t>مبادرات جلالة الملك عبدالله الثاني مع توليه سلطاته الدستورية في 7 شباط/فبراير 1999، لتبني على المنجزات وتحقيقاً لرؤية جلالته في تحسين </a:t>
            </a:r>
            <a:r>
              <a:rPr lang="ar-JO" sz="2700" dirty="0">
                <a:solidFill>
                  <a:srgbClr val="FF0000"/>
                </a:solidFill>
                <a:effectLst/>
              </a:rPr>
              <a:t>ظروف</a:t>
            </a:r>
            <a:r>
              <a:rPr lang="ar-JO" sz="1600" dirty="0">
                <a:solidFill>
                  <a:srgbClr val="FF0000"/>
                </a:solidFill>
                <a:effectLst/>
              </a:rPr>
              <a:t> </a:t>
            </a:r>
            <a:r>
              <a:rPr lang="ar-JO" sz="2700" dirty="0">
                <a:solidFill>
                  <a:srgbClr val="FF0000"/>
                </a:solidFill>
                <a:effectLst/>
              </a:rPr>
              <a:t>ومستوى معيشة المواطنين، خاصة في المناطق الأشد فقراً (جيوب الفقر). وقد جاءت هذه المبادرات لتشمل قطاعات مختلفة منها: الصحة، والتعليم، والشباب، ورعاية المقدسات الإسلامية، والتنمية الاجتماعية، والمشاريع الإنتاجية.</a:t>
            </a:r>
            <a:br>
              <a:rPr lang="ar-JO" sz="2700" dirty="0">
                <a:solidFill>
                  <a:srgbClr val="FF0000"/>
                </a:solidFill>
                <a:effectLst/>
              </a:rPr>
            </a:br>
            <a:r>
              <a:rPr lang="ar-JO" dirty="0">
                <a:effectLst/>
              </a:rPr>
              <a:t/>
            </a:r>
            <a:br>
              <a:rPr lang="ar-JO" dirty="0">
                <a:effectLst/>
              </a:rPr>
            </a:br>
            <a:endParaRPr lang="en-US" dirty="0"/>
          </a:p>
        </p:txBody>
      </p:sp>
      <p:pic>
        <p:nvPicPr>
          <p:cNvPr id="4098" name="Picture 2" descr="https://kingabdullah.jo/sites/default/files/Wadi%20Araba%205_1.JP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747858" y="2366963"/>
            <a:ext cx="3954084" cy="342423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kingabdullah.jo/sites/default/files/styles/scale_268x244/public/--------_31371046560_o.jpg?itok=CyaRwtwk"/>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989215" y="2366964"/>
            <a:ext cx="4089861" cy="3424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217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ولقد اعتنى جلالة الملك عبدالله الثاني بن الحسين بتطوير القوات المسلحة من الجيش العربي والأمن العام والدفاع المدني وغيرها من الأجهزة الامنية</a:t>
            </a:r>
            <a:endParaRPr lang="en-US" dirty="0"/>
          </a:p>
        </p:txBody>
      </p:sp>
      <p:pic>
        <p:nvPicPr>
          <p:cNvPr id="5124" name="Picture 4" descr="https://kingabdullah.jo/sites/default/files/HM%20King-Exercise%20%285%29.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325117" y="2366963"/>
            <a:ext cx="2283966" cy="342423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kingabdullah.jo/sites/default/files/styles/scale_268x244/public/2006%2011%2015%20Military%20Exercise%202.jpg?itok=MT9IkVec"/>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7448550" y="3169444"/>
            <a:ext cx="2552700"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104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3775" y="1396539"/>
            <a:ext cx="10364452" cy="1529542"/>
          </a:xfrm>
        </p:spPr>
        <p:txBody>
          <a:bodyPr/>
          <a:lstStyle/>
          <a:p>
            <a:r>
              <a:rPr lang="ar-JO" dirty="0" smtClean="0">
                <a:solidFill>
                  <a:srgbClr val="FFC000"/>
                </a:solidFill>
              </a:rPr>
              <a:t>حفظ الله الملك عبدالله الثاني بن الحسين وعزز خطاه</a:t>
            </a:r>
            <a:endParaRPr lang="en-US" dirty="0">
              <a:solidFill>
                <a:srgbClr val="FFC000"/>
              </a:solidFill>
            </a:endParaRPr>
          </a:p>
        </p:txBody>
      </p:sp>
      <p:sp>
        <p:nvSpPr>
          <p:cNvPr id="6" name="Text Placeholder 5"/>
          <p:cNvSpPr>
            <a:spLocks noGrp="1"/>
          </p:cNvSpPr>
          <p:nvPr>
            <p:ph type="body" sz="half" idx="2"/>
          </p:nvPr>
        </p:nvSpPr>
        <p:spPr/>
        <p:txBody>
          <a:bodyPr>
            <a:normAutofit/>
          </a:bodyPr>
          <a:lstStyle/>
          <a:p>
            <a:r>
              <a:rPr lang="ar-JO" sz="3200" dirty="0" smtClean="0">
                <a:solidFill>
                  <a:srgbClr val="FFC000"/>
                </a:solidFill>
              </a:rPr>
              <a:t>الطالب هاشم ابو دية</a:t>
            </a:r>
            <a:endParaRPr lang="en-US" sz="3200" dirty="0">
              <a:solidFill>
                <a:srgbClr val="FFC000"/>
              </a:solidFill>
            </a:endParaRPr>
          </a:p>
        </p:txBody>
      </p:sp>
    </p:spTree>
    <p:extLst>
      <p:ext uri="{BB962C8B-B14F-4D97-AF65-F5344CB8AC3E}">
        <p14:creationId xmlns:p14="http://schemas.microsoft.com/office/powerpoint/2010/main" val="3867141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docProps/app.xml><?xml version="1.0" encoding="utf-8"?>
<Properties xmlns="http://schemas.openxmlformats.org/officeDocument/2006/extended-properties" xmlns:vt="http://schemas.openxmlformats.org/officeDocument/2006/docPropsVTypes">
  <Template>TM04033925[[fn=Droplet]]</Template>
  <TotalTime>27</TotalTime>
  <Words>318</Words>
  <Application>Microsoft Office PowerPoint</Application>
  <PresentationFormat>Widescreen</PresentationFormat>
  <Paragraphs>13</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Times New Roman</vt:lpstr>
      <vt:lpstr>Tw Cen MT</vt:lpstr>
      <vt:lpstr>Droplet</vt:lpstr>
      <vt:lpstr>PowerPoint Presentation</vt:lpstr>
      <vt:lpstr>ولد جلالة الملك عبدالله الثاني ابن الحسين في عمان، في الثلاثين من كانون الثاني/يناير 1962م، وهو الابن الأكبر للملك الحسين بن طلال طيب الله ثراه</vt:lpstr>
      <vt:lpstr>عبدالله الثاني المعزز</vt:lpstr>
      <vt:lpstr>  انطلقت مبادرات جلالة الملك عبدالله الثاني مع توليه سلطاته الدستورية في 7 شباط/فبراير 1999، لتبني على المنجزات وتحقيقاً لرؤية جلالته في تحسين ظروف ومستوى معيشة المواطنين، خاصة في المناطق الأشد فقراً (جيوب الفقر). وقد جاءت هذه المبادرات لتشمل قطاعات مختلفة منها: الصحة، والتعليم، والشباب، ورعاية المقدسات الإسلامية، والتنمية الاجتماعية، والمشاريع الإنتاجية.  </vt:lpstr>
      <vt:lpstr>ولقد اعتنى جلالة الملك عبدالله الثاني بن الحسين بتطوير القوات المسلحة من الجيش العربي والأمن العام والدفاع المدني وغيرها من الأجهزة الامنية</vt:lpstr>
      <vt:lpstr>حفظ الله الملك عبدالله الثاني بن الحسين وعزز خطاه</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Lara Mubyadeen</dc:creator>
  <cp:lastModifiedBy>Lara Mubyadeen</cp:lastModifiedBy>
  <cp:revision>3</cp:revision>
  <dcterms:created xsi:type="dcterms:W3CDTF">2022-11-27T11:14:59Z</dcterms:created>
  <dcterms:modified xsi:type="dcterms:W3CDTF">2022-11-27T11:42:26Z</dcterms:modified>
</cp:coreProperties>
</file>