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77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4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5CF7-82D4-422C-B8F2-37EC6A47D9F1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07FD-FB67-4BB1-9908-AEEDE8FE8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809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5CF7-82D4-422C-B8F2-37EC6A47D9F1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07FD-FB67-4BB1-9908-AEEDE8FE8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252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5CF7-82D4-422C-B8F2-37EC6A47D9F1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07FD-FB67-4BB1-9908-AEEDE8FE8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86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5CF7-82D4-422C-B8F2-37EC6A47D9F1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07FD-FB67-4BB1-9908-AEEDE8FE8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23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5CF7-82D4-422C-B8F2-37EC6A47D9F1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07FD-FB67-4BB1-9908-AEEDE8FE8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246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5CF7-82D4-422C-B8F2-37EC6A47D9F1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07FD-FB67-4BB1-9908-AEEDE8FE8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107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5CF7-82D4-422C-B8F2-37EC6A47D9F1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07FD-FB67-4BB1-9908-AEEDE8FE8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225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5CF7-82D4-422C-B8F2-37EC6A47D9F1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07FD-FB67-4BB1-9908-AEEDE8FE8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501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5CF7-82D4-422C-B8F2-37EC6A47D9F1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07FD-FB67-4BB1-9908-AEEDE8FE8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81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5CF7-82D4-422C-B8F2-37EC6A47D9F1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07FD-FB67-4BB1-9908-AEEDE8FE8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314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5CF7-82D4-422C-B8F2-37EC6A47D9F1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07FD-FB67-4BB1-9908-AEEDE8FE8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308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A5CF7-82D4-422C-B8F2-37EC6A47D9F1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207FD-FB67-4BB1-9908-AEEDE8FE8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810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r.search.yahoo.com/_ylt=AwrErRSrh4BjW549nPdXNyoA;_ylu=Y29sbwNiZjEEcG9zAzMEdnRpZAMEc2VjA3Ny/RV=2/RE=1669396523/RO=10/RU=https%3a%2f%2fkingabdullah.jo%2far%2fpage%2f%25D8%25B3%25D9%258A%25D8%25B1%25D8%25A9-%25D9%2585%25D9%2584%25D9%2583/RK=2/RS=hz4R291I7l6eBXjzMvd7YaHOG7k-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8273" y="5571180"/>
            <a:ext cx="7030193" cy="1045237"/>
          </a:xfrm>
        </p:spPr>
        <p:txBody>
          <a:bodyPr>
            <a:normAutofit/>
          </a:bodyPr>
          <a:lstStyle/>
          <a:p>
            <a:r>
              <a:rPr lang="ar-JO" sz="4400" dirty="0">
                <a:solidFill>
                  <a:srgbClr val="4877A6"/>
                </a:solidFill>
                <a:hlinkClick r:id="rId2"/>
              </a:rPr>
              <a:t>جلالة الملك عبدالله الثاني ابن الحسين</a:t>
            </a:r>
            <a:r>
              <a:rPr lang="ar-JO" sz="2400" dirty="0"/>
              <a:t/>
            </a:r>
            <a:br>
              <a:rPr lang="ar-JO" sz="2400" dirty="0"/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1370" y="587272"/>
            <a:ext cx="9144000" cy="471918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8" name="Picture 4" descr="https://alqiyady.awicdn.com/site-images/sites/default/files/alqiyady-prod/album/d/3/345712/77d932a0e363fddca38c9511ef5b29f55e22eda2-290120133236.jpg?preset=article-main-img&amp;save-png=1&amp;rnd=05191512202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371" y="587272"/>
            <a:ext cx="7189941" cy="455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611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dirty="0" smtClean="0"/>
              <a:t>نبذة عن حياة </a:t>
            </a:r>
            <a:r>
              <a:rPr lang="ar-JO" dirty="0"/>
              <a:t>الملك عبد الله </a:t>
            </a:r>
            <a:r>
              <a:rPr lang="ar-JO" dirty="0" smtClean="0"/>
              <a:t>الثاني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ar-JO" dirty="0" smtClean="0"/>
          </a:p>
          <a:p>
            <a:pPr algn="l" rtl="1"/>
            <a:r>
              <a:rPr lang="ar-JO" dirty="0"/>
              <a:t>وُلد الملك عبد الله الثاني في الثلاثين من شهر كانون الثاني في عام 1962م في </a:t>
            </a:r>
            <a:r>
              <a:rPr lang="ar-JO" dirty="0" smtClean="0"/>
              <a:t>محافظة</a:t>
            </a:r>
          </a:p>
          <a:p>
            <a:pPr marL="0" indent="0" algn="r" rtl="1">
              <a:buNone/>
            </a:pPr>
            <a:r>
              <a:rPr lang="ar-JO" dirty="0" smtClean="0"/>
              <a:t> </a:t>
            </a:r>
            <a:r>
              <a:rPr lang="ar-JO" dirty="0"/>
              <a:t>عمّان في المملكة الأردنية </a:t>
            </a:r>
            <a:r>
              <a:rPr lang="ar-JO" dirty="0" smtClean="0"/>
              <a:t>الهاشمية</a:t>
            </a:r>
          </a:p>
          <a:p>
            <a:pPr lvl="1" algn="r" rtl="1"/>
            <a:r>
              <a:rPr lang="ar-JO" dirty="0" smtClean="0"/>
              <a:t>هو </a:t>
            </a:r>
            <a:r>
              <a:rPr lang="ar-JO" dirty="0"/>
              <a:t>الابن الأكبر للملك الحسين بن </a:t>
            </a:r>
            <a:r>
              <a:rPr lang="ar-JO" dirty="0" smtClean="0"/>
              <a:t>طلال.</a:t>
            </a:r>
          </a:p>
          <a:p>
            <a:pPr lvl="1" algn="r" rtl="1"/>
            <a:r>
              <a:rPr lang="ar-JO" dirty="0" smtClean="0"/>
              <a:t>سُمّي </a:t>
            </a:r>
            <a:r>
              <a:rPr lang="ar-JO" dirty="0"/>
              <a:t>على اسم جدّه الملك عبد الله الأول الذي أسَّس الأردن </a:t>
            </a:r>
            <a:r>
              <a:rPr lang="ar-JO" dirty="0" smtClean="0"/>
              <a:t>الحديث.</a:t>
            </a:r>
          </a:p>
          <a:p>
            <a:pPr lvl="1" algn="r" rtl="1"/>
            <a:r>
              <a:rPr lang="ar-JO" dirty="0" smtClean="0"/>
              <a:t>تزوج </a:t>
            </a:r>
            <a:r>
              <a:rPr lang="ar-JO" dirty="0"/>
              <a:t>الملك عبد الله الثاني في العاشر من شهر حزيران عام 1993م من الملكة رانيا فيصل صدقي الياسين، وأنجبا أربعة أبناء؛ وهم: الأمير الحسين، والأميرة إيمان، والأميرة سلمى، والأمير </a:t>
            </a:r>
            <a:r>
              <a:rPr lang="ar-JO" dirty="0" smtClean="0"/>
              <a:t>هاشم</a:t>
            </a:r>
          </a:p>
          <a:p>
            <a:pPr lvl="1" algn="r" rtl="1"/>
            <a:r>
              <a:rPr lang="ar-JO" dirty="0" smtClean="0"/>
              <a:t>قد </a:t>
            </a:r>
            <a:r>
              <a:rPr lang="ar-JO" dirty="0"/>
              <a:t>تمّ تعيين الأمير الحسين الابن الأكبر للملك عبد الله الثاني وليّاً للعهد وفق مرسومٍ ملكيٍّ في الثاني من شهر تموز عام </a:t>
            </a:r>
            <a:r>
              <a:rPr lang="ar-JO" dirty="0" smtClean="0"/>
              <a:t>2009م</a:t>
            </a:r>
            <a:endParaRPr lang="ar-JO" dirty="0"/>
          </a:p>
          <a:p>
            <a:pPr lvl="1" algn="r" rtl="1"/>
            <a:endParaRPr lang="ar-JO" dirty="0" smtClean="0"/>
          </a:p>
          <a:p>
            <a:pPr lvl="1" algn="r" rtl="1"/>
            <a:endParaRPr lang="ar-JO" dirty="0"/>
          </a:p>
          <a:p>
            <a:pPr lvl="1" algn="r" rtl="1"/>
            <a:endParaRPr lang="en-US" dirty="0"/>
          </a:p>
        </p:txBody>
      </p:sp>
      <p:pic>
        <p:nvPicPr>
          <p:cNvPr id="2050" name="Picture 2" descr="https://tse1.mm.bing.net/th?id=OIP.mRcF2xivN8C8Y4kRjZyoggHaKX&amp;pid=Api&amp;P=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97" y="266493"/>
            <a:ext cx="1328803" cy="1858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img.youm7.com/ArticleImgs/2018/10/14/148926-%D9%88%D9%84%D9%89-%D8%A7%D9%84%D8%B9%D9%87%D8%AF-%D9%85%D8%B9-%D9%85%D9%84%D9%83-%D8%A7%D9%84%D8%A3%D8%B1%D8%AF%D9%8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521" y="365125"/>
            <a:ext cx="1760010" cy="1760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alsaa.net/image/pic_2328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884" y="5285983"/>
            <a:ext cx="2709178" cy="1471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121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dirty="0"/>
              <a:t>اهتمامات الملك عبد الله </a:t>
            </a:r>
            <a:r>
              <a:rPr lang="ar-JO" dirty="0" smtClean="0"/>
              <a:t>الثاني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7214"/>
            <a:ext cx="10515600" cy="4351338"/>
          </a:xfrm>
        </p:spPr>
        <p:txBody>
          <a:bodyPr/>
          <a:lstStyle/>
          <a:p>
            <a:pPr algn="r" rtl="1"/>
            <a:r>
              <a:rPr lang="ar-JO" dirty="0"/>
              <a:t>عُرِف الملك عبد الله الثاني باهتمامه بالرياضات البرية، وشغفه تجاه السيارات والدراجات </a:t>
            </a:r>
            <a:r>
              <a:rPr lang="ar-JO" dirty="0" smtClean="0"/>
              <a:t>النارية</a:t>
            </a:r>
            <a:r>
              <a:rPr lang="en-US" dirty="0"/>
              <a:t>.</a:t>
            </a:r>
            <a:r>
              <a:rPr lang="ar-JO" dirty="0" smtClean="0"/>
              <a:t/>
            </a:r>
            <a:br>
              <a:rPr lang="ar-JO" dirty="0" smtClean="0"/>
            </a:br>
            <a:endParaRPr lang="ar-JO" dirty="0" smtClean="0"/>
          </a:p>
          <a:p>
            <a:pPr algn="r" rtl="1"/>
            <a:endParaRPr lang="en-US" dirty="0"/>
          </a:p>
        </p:txBody>
      </p:sp>
      <p:pic>
        <p:nvPicPr>
          <p:cNvPr id="3074" name="Picture 2" descr="https://tse2.mm.bing.net/th?id=OIP.ooxKNGrcNoZpnRteOqYaeQAAAA&amp;pid=Api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189" y="2573380"/>
            <a:ext cx="4381500" cy="273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c8.alamy.com/comp/2D5G37G/jordans-king-abdullah-a-keen-auto-sport-fan-driving-black-iris-a-jordanian-assembled-vehicle-at-the-start-of-the-second-leg-of-the-18th-jordan-international-rally-in-the-desert-near-amman-may-12-jordans-most-prestigious-auto-sports-event-kicks-arround-29-cars-driven-by-expert-from-arab-world-and-other-countries-in-a-two-day-battle-of-skill-and-manoeuvrability-covering-686-kilometre-2D5G37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3118" y="2245624"/>
            <a:ext cx="3570738" cy="3061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49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 smtClean="0"/>
              <a:t>أهم انجازات </a:t>
            </a:r>
            <a:r>
              <a:rPr lang="ar-JO" dirty="0" smtClean="0"/>
              <a:t>الملك عبد الله الثاني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045" y="1500187"/>
            <a:ext cx="10515600" cy="435133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JO" dirty="0"/>
              <a:t>سعى الملك عبد الله الثاني منذ تولّيه السلطات الدستورية في السابِع من شهر شباط من </a:t>
            </a:r>
            <a:r>
              <a:rPr lang="ar-JO" dirty="0" smtClean="0"/>
              <a:t>عام 1999م </a:t>
            </a:r>
            <a:r>
              <a:rPr lang="ar-JO" dirty="0"/>
              <a:t>إلى تطوير عدة قطاعات والنهوض بها، وذلك كما </a:t>
            </a:r>
            <a:r>
              <a:rPr lang="ar-JO" dirty="0" smtClean="0"/>
              <a:t>يأتي:</a:t>
            </a:r>
          </a:p>
          <a:p>
            <a:pPr marL="0" indent="0" algn="r">
              <a:buNone/>
            </a:pPr>
            <a:endParaRPr lang="ar-JO" dirty="0"/>
          </a:p>
          <a:p>
            <a:pPr marL="0" indent="0" algn="r">
              <a:buNone/>
            </a:pPr>
            <a:r>
              <a:rPr lang="ar-JO" dirty="0"/>
              <a:t>الاهتمام بالجانب </a:t>
            </a:r>
            <a:r>
              <a:rPr lang="ar-JO" dirty="0" smtClean="0"/>
              <a:t>السياسي</a:t>
            </a:r>
          </a:p>
          <a:p>
            <a:pPr marL="0" indent="0" algn="r">
              <a:buNone/>
            </a:pPr>
            <a:r>
              <a:rPr lang="ar-JO" dirty="0"/>
              <a:t>الاهتمام بالجانب الاقتصادي</a:t>
            </a:r>
            <a:r>
              <a:rPr lang="ar-JO" dirty="0" smtClean="0"/>
              <a:t/>
            </a:r>
            <a:br>
              <a:rPr lang="ar-JO" dirty="0" smtClean="0"/>
            </a:br>
            <a:r>
              <a:rPr lang="ar-JO" dirty="0"/>
              <a:t>الاهتمام بالجانب </a:t>
            </a:r>
            <a:r>
              <a:rPr lang="ar-JO" dirty="0" smtClean="0"/>
              <a:t>الاجتماعي</a:t>
            </a:r>
            <a:endParaRPr lang="en-US" dirty="0" smtClean="0"/>
          </a:p>
          <a:p>
            <a:pPr marL="0" indent="0" algn="r">
              <a:buNone/>
            </a:pPr>
            <a:r>
              <a:rPr lang="ar-JO" dirty="0" smtClean="0"/>
              <a:t>الاهتمام بالجانب</a:t>
            </a:r>
            <a:r>
              <a:rPr lang="ar-JO" dirty="0"/>
              <a:t> </a:t>
            </a:r>
            <a:r>
              <a:rPr lang="ar-JO" dirty="0" smtClean="0"/>
              <a:t>السياحي</a:t>
            </a:r>
            <a:br>
              <a:rPr lang="ar-JO" dirty="0" smtClean="0"/>
            </a:br>
            <a:r>
              <a:rPr lang="ar-JO" dirty="0" smtClean="0"/>
              <a:t/>
            </a:r>
            <a:br>
              <a:rPr lang="ar-JO" dirty="0" smtClean="0"/>
            </a:br>
            <a:endParaRPr lang="en-US" dirty="0"/>
          </a:p>
        </p:txBody>
      </p:sp>
      <p:pic>
        <p:nvPicPr>
          <p:cNvPr id="4098" name="Picture 2" descr="https://tse1.mm.bing.net/th?id=OIP.dvwPaxqeEooh73ApNHoIOQHaEz&amp;pid=Api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82" y="2033527"/>
            <a:ext cx="2563303" cy="1660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tse2.mm.bing.net/th?id=OIP.msjFxgmBa28FtdayxVzeEgHaCK&amp;pid=Api&amp;P=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9289" y="2456655"/>
            <a:ext cx="4514850" cy="1314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s://tse4.mm.bing.net/th?id=OIP.IaUAIGfrFqz7hmPJpSm7tQHaC8&amp;pid=Api&amp;P=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4060824"/>
            <a:ext cx="4514850" cy="179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924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3539</TotalTime>
  <Words>175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جلالة الملك عبدالله الثاني ابن الحسين </vt:lpstr>
      <vt:lpstr>نبذة عن حياة الملك عبد الله الثاني</vt:lpstr>
      <vt:lpstr>اهتمامات الملك عبد الله الثاني</vt:lpstr>
      <vt:lpstr>أهم انجازات الملك عبد الله الثاني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جلالة الملك عبدالله الثاني ابن الحسين </dc:title>
  <dc:creator>Microsoft account</dc:creator>
  <cp:lastModifiedBy>Microsoft account</cp:lastModifiedBy>
  <cp:revision>10</cp:revision>
  <dcterms:created xsi:type="dcterms:W3CDTF">2022-11-25T09:16:17Z</dcterms:created>
  <dcterms:modified xsi:type="dcterms:W3CDTF">2022-11-27T20:15:42Z</dcterms:modified>
</cp:coreProperties>
</file>