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2FBF1-79B1-4538-ACA7-43A17B1F9F9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0FB9B-A259-4680-8D4B-C172BE655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3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2B5698-52AE-4739-A7E9-ED8FDBF74EF0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06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C313-8412-4421-A07A-7857C252EABA}" type="datetime1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0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F644-0D34-481C-A444-B281BB9FF6EF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337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2174-4864-4E45-9848-94B2C9DF18A3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05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B373-C09C-492B-A4C9-100542AA8457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2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C7E4-B6B1-40E8-A8E4-05C44D0592B7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080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AC50-EB30-4D1C-B221-5A0B7C65EFEC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598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179A-7021-46C5-AC47-E057A9FA5189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21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754A-D16A-4260-9037-FDACA7C66009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5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4697-225E-444E-A516-B64AF2834E77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2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8EA6-F258-4EBA-9937-C0033022361C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20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058C-8F27-4151-B10C-6ECE3E5C1C40}" type="datetime1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AE98-2B76-4243-91E1-6207CAC3A313}" type="datetime1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B26-2DE9-46A9-BD49-7249F459DF86}" type="datetime1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70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93FA-7D51-472A-BDDB-4BF3B38995B3}" type="datetime1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2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3938-16E3-451C-93F0-D46D2EBF900C}" type="datetime1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24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790C-7E7D-414A-A5B6-D61B4DAEB896}" type="datetime1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5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B04BFF-8398-41CC-B86E-A2A25FD4A85F}" type="datetime1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45A0C1-989C-4BFC-A8C3-9EB880186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1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C071-1B93-43B4-8B09-D6EB626DD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974" y="2261096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ar-JO" b="0" i="0" spc="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الملك</a:t>
            </a:r>
            <a:br>
              <a:rPr lang="ar-JO" b="0" i="0" spc="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ar-JO" b="0" i="0" spc="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عبد الله الأول بن الحسين</a:t>
            </a:r>
            <a:br>
              <a:rPr lang="ar-JO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B3931-6266-4092-93FF-5545F15EC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8688" y="4020668"/>
            <a:ext cx="6815669" cy="1320802"/>
          </a:xfrm>
        </p:spPr>
        <p:txBody>
          <a:bodyPr/>
          <a:lstStyle/>
          <a:p>
            <a:r>
              <a:rPr lang="ar-JO" dirty="0"/>
              <a:t>عمل الطالبة :سيلين مسنات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018C5-374F-495E-9282-BD8E5BA3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3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6D9FF9-3707-45FF-9B7C-53DA01021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B3931-6266-4092-93FF-5545F15ECB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عمل الطالبة :سياين مسنات</a:t>
            </a:r>
            <a:endParaRPr lang="en-US" dirty="0"/>
          </a:p>
        </p:txBody>
      </p:sp>
      <p:pic>
        <p:nvPicPr>
          <p:cNvPr id="1026" name="Picture 2" descr="Abdullah I of Jordan - Wikipedia">
            <a:extLst>
              <a:ext uri="{FF2B5EF4-FFF2-40B4-BE49-F238E27FC236}">
                <a16:creationId xmlns:a16="http://schemas.microsoft.com/office/drawing/2014/main" id="{ABCC09CA-6CAD-4D81-B4CE-DC35DA6ED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9" y="1495523"/>
            <a:ext cx="7247965" cy="395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7DC0C-D320-44FE-92EC-0749D1A0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6D9FF9-3707-45FF-9B7C-53DA01021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B3931-6266-4092-93FF-5545F15ECB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عمل الطالبة :سياين مسنات</a:t>
            </a:r>
            <a:endParaRPr lang="en-US" dirty="0"/>
          </a:p>
        </p:txBody>
      </p:sp>
      <p:pic>
        <p:nvPicPr>
          <p:cNvPr id="2050" name="Picture 2" descr="جو اكاديمي | الدرس الأول : جلالة الملك المؤسس عبدالله الأول ابن الحسين طيب  الله ثراه">
            <a:extLst>
              <a:ext uri="{FF2B5EF4-FFF2-40B4-BE49-F238E27FC236}">
                <a16:creationId xmlns:a16="http://schemas.microsoft.com/office/drawing/2014/main" id="{1B8C3A53-73C1-42B9-808C-40F225FAD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98" y="1532738"/>
            <a:ext cx="6548718" cy="387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58E334-E3AE-4945-9131-0848EC01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9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C13E40-8C21-4945-8704-67FB5F7E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نبذه عن حياته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43D634-2B9C-4BE7-A2E7-A226B538C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JO" dirty="0"/>
              <a:t>وُلد في عام 1882 في مكة المكرمة وهو الابن الثاني للشريف الحسين بن علي الذي أنجب أربعة أبناء:</a:t>
            </a:r>
          </a:p>
          <a:p>
            <a:pPr marL="0" indent="0" algn="r">
              <a:buNone/>
            </a:pPr>
            <a:r>
              <a:rPr lang="ar-JO" dirty="0"/>
              <a:t> (علي وعبد الله وفيصل وزيد).</a:t>
            </a:r>
          </a:p>
          <a:p>
            <a:pPr marL="0" indent="0" algn="r">
              <a:buNone/>
            </a:pPr>
            <a:r>
              <a:rPr lang="ar-JO" b="0" i="0" dirty="0">
                <a:solidFill>
                  <a:srgbClr val="333333"/>
                </a:solidFill>
                <a:effectLst/>
                <a:latin typeface="cairo"/>
              </a:rPr>
              <a:t>في عام 1893م انتقل مع والده الشريف الحسين بن علي إلى الأستانة ( إستنبول )  وأتم دراسته فيها.</a:t>
            </a:r>
          </a:p>
          <a:p>
            <a:pPr marL="0" indent="0" algn="r">
              <a:buNone/>
            </a:pPr>
            <a:r>
              <a:rPr lang="ar-JO" b="0" i="0" dirty="0">
                <a:solidFill>
                  <a:srgbClr val="333333"/>
                </a:solidFill>
                <a:effectLst/>
                <a:latin typeface="cairo"/>
              </a:rPr>
              <a:t>عند إعلان الثورة العربية الكبرى عام 1916م تولى قيادة الجيش المكلف بتحرير مدينة الطائف من الأتراك .</a:t>
            </a:r>
            <a:endParaRPr lang="ar-JO" dirty="0"/>
          </a:p>
          <a:p>
            <a:pPr marL="0" indent="0" algn="r">
              <a:buNone/>
            </a:pPr>
            <a:r>
              <a:rPr lang="ar-JO" dirty="0"/>
              <a:t> وتوفي في  20 يوليو 1951 .</a:t>
            </a:r>
          </a:p>
          <a:p>
            <a:pPr marL="0" indent="0" algn="r">
              <a:buNone/>
            </a:pPr>
            <a:endParaRPr lang="ar-JO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776F1-0F61-4AB0-A33F-E1C39DE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2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C13E40-8C21-4945-8704-67FB5F7E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424" y="1158935"/>
            <a:ext cx="9601196" cy="790889"/>
          </a:xfrm>
        </p:spPr>
        <p:txBody>
          <a:bodyPr>
            <a:normAutofit fontScale="90000"/>
          </a:bodyPr>
          <a:lstStyle/>
          <a:p>
            <a:pPr algn="r"/>
            <a:br>
              <a:rPr lang="ar-JO" b="1" dirty="0">
                <a:solidFill>
                  <a:srgbClr val="333333"/>
                </a:solidFill>
                <a:latin typeface="cairo"/>
              </a:rPr>
            </a:br>
            <a:br>
              <a:rPr lang="ar-JO" b="1" dirty="0">
                <a:solidFill>
                  <a:srgbClr val="333333"/>
                </a:solidFill>
                <a:latin typeface="cairo"/>
              </a:rPr>
            </a:br>
            <a:r>
              <a:rPr lang="ar-JO" b="1" i="0" dirty="0">
                <a:solidFill>
                  <a:srgbClr val="333333"/>
                </a:solidFill>
                <a:effectLst/>
                <a:latin typeface="cairo"/>
              </a:rPr>
              <a:t>الإنجازات </a:t>
            </a:r>
            <a:br>
              <a:rPr lang="ar-JO" b="0" i="0" dirty="0">
                <a:solidFill>
                  <a:srgbClr val="333333"/>
                </a:solidFill>
                <a:effectLst/>
                <a:latin typeface="cairo"/>
              </a:rPr>
            </a:br>
            <a:r>
              <a:rPr lang="ar-JO" b="1" i="0" dirty="0">
                <a:solidFill>
                  <a:srgbClr val="333333"/>
                </a:solidFill>
                <a:effectLst/>
                <a:latin typeface="cairo"/>
              </a:rPr>
              <a:t> </a:t>
            </a:r>
            <a:br>
              <a:rPr lang="ar-JO" b="0" i="0" dirty="0">
                <a:solidFill>
                  <a:srgbClr val="333333"/>
                </a:solidFill>
                <a:effectLst/>
                <a:latin typeface="cairo"/>
              </a:rPr>
            </a:br>
            <a:r>
              <a:rPr lang="ar-JO" b="1" i="0" dirty="0">
                <a:solidFill>
                  <a:srgbClr val="333333"/>
                </a:solidFill>
                <a:effectLst/>
                <a:latin typeface="cairo"/>
              </a:rPr>
              <a:t> </a:t>
            </a:r>
            <a:br>
              <a:rPr lang="ar-JO" b="0" i="0" dirty="0">
                <a:solidFill>
                  <a:srgbClr val="333333"/>
                </a:solidFill>
                <a:effectLst/>
                <a:latin typeface="cairo"/>
              </a:rPr>
            </a:br>
            <a:r>
              <a:rPr lang="ar-JO" dirty="0"/>
              <a:t>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43D634-2B9C-4BE7-A2E7-A226B538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912" y="1775012"/>
            <a:ext cx="9722220" cy="376517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JO" sz="1800" dirty="0"/>
              <a:t>شهد الأردن في عهد الملك عبد الله الأول ابن الحسين إنجازات سياسية بعد حصوله على الاستقلال عام 1946م ، ومن أبرز الانجازات على المستوى الداخلي ما يلي : </a:t>
            </a:r>
          </a:p>
          <a:p>
            <a:pPr marL="0" indent="0" algn="r">
              <a:buNone/>
            </a:pPr>
            <a:r>
              <a:rPr lang="ar-JO" sz="1800" dirty="0"/>
              <a:t>1-صدور دستور عام 1947م ولإلغاء القانون الأساسي الصادر عام 1928م .</a:t>
            </a:r>
          </a:p>
          <a:p>
            <a:pPr marL="0" indent="0" algn="r">
              <a:buNone/>
            </a:pPr>
            <a:endParaRPr lang="ar-JO" sz="1800" dirty="0"/>
          </a:p>
          <a:p>
            <a:pPr marL="0" indent="0" algn="r">
              <a:buNone/>
            </a:pPr>
            <a:r>
              <a:rPr lang="ar-JO" sz="1800" dirty="0"/>
              <a:t>2-تحول نظام الحكم من أميري إلى ملكي نيابي وراثي ، وبموجب دستور عام 1947م أصبح الملك رئيساً للسلطتين التنفيذية والتشريعية . </a:t>
            </a:r>
          </a:p>
          <a:p>
            <a:pPr marL="0" indent="0" algn="r">
              <a:buNone/>
            </a:pPr>
            <a:endParaRPr lang="ar-JO" sz="1800" dirty="0"/>
          </a:p>
          <a:p>
            <a:pPr marL="0" indent="0" algn="r">
              <a:buNone/>
            </a:pPr>
            <a:r>
              <a:rPr lang="ar-JO" sz="1800" dirty="0"/>
              <a:t>3-إلغاء المجالس التشريعية ليحل مكانها مجلس الأمة الذي يتكون من مجلس الأعيان المعين من الملك ومجلس النواب المنتخب من الشعب .</a:t>
            </a:r>
          </a:p>
          <a:p>
            <a:pPr marL="0" indent="0" algn="r">
              <a:buNone/>
            </a:pPr>
            <a:endParaRPr lang="ar-JO" sz="1800" dirty="0"/>
          </a:p>
          <a:p>
            <a:pPr marL="0" indent="0" algn="r">
              <a:buNone/>
            </a:pPr>
            <a:r>
              <a:rPr lang="ar-JO" sz="1800" dirty="0"/>
              <a:t>4-صدور قانون الانتخاب بعد وحدة الضفتين عام </a:t>
            </a:r>
            <a:r>
              <a:rPr lang="ar-JO" sz="1600" dirty="0"/>
              <a:t>1950م  بحيث أصبح من حق المواطنين في الضفة الغربية انتخاب أعضاء مجلس النواب والترشيح له </a:t>
            </a:r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42EE1-D4AE-4DF1-8629-395D89A7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3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C13E40-8C21-4945-8704-67FB5F7E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6114"/>
            <a:ext cx="9601196" cy="1303867"/>
          </a:xfrm>
        </p:spPr>
        <p:txBody>
          <a:bodyPr>
            <a:normAutofit fontScale="90000"/>
          </a:bodyPr>
          <a:lstStyle/>
          <a:p>
            <a:pPr algn="r"/>
            <a:r>
              <a:rPr lang="ar-JO" dirty="0"/>
              <a:t>ا</a:t>
            </a:r>
            <a:r>
              <a:rPr lang="ar-JO" b="1" i="0" dirty="0">
                <a:solidFill>
                  <a:srgbClr val="333333"/>
                </a:solidFill>
                <a:effectLst/>
                <a:latin typeface="cairo"/>
              </a:rPr>
              <a:t>الإنجازات </a:t>
            </a:r>
            <a:br>
              <a:rPr lang="ar-JO" b="0" i="0" dirty="0">
                <a:solidFill>
                  <a:srgbClr val="333333"/>
                </a:solidFill>
                <a:effectLst/>
                <a:latin typeface="cairo"/>
              </a:rPr>
            </a:br>
            <a:r>
              <a:rPr lang="ar-JO" dirty="0"/>
              <a:t>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43D634-2B9C-4BE7-A2E7-A226B538C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50064"/>
            <a:ext cx="9601196" cy="331893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b="0" i="0" dirty="0">
                <a:solidFill>
                  <a:srgbClr val="333333"/>
                </a:solidFill>
                <a:effectLst/>
                <a:latin typeface="cairo"/>
              </a:rPr>
              <a:t>  تميزت سياسة الملك عبد الله الأول ابن الحسين الخارجية بالبعد </a:t>
            </a:r>
            <a:r>
              <a:rPr lang="ar-JO" sz="2900" b="0" i="0" dirty="0">
                <a:solidFill>
                  <a:srgbClr val="333333"/>
                </a:solidFill>
                <a:effectLst/>
                <a:latin typeface="cairo"/>
              </a:rPr>
              <a:t>القومي المنطلق من الفكر الهاشمي الحريص على وحدة الأمة العربية وصيانة حقوقها فمن أقواله ( من أحب العرب جمع كلمتهم ووحد صفوفهم وقادهم إلى خيرهم وحفظ لهم صبغتهم ، ومن كره العرب دعاهم إلى التفرقة ) حيث سعى إلى تطبيق أفكاره القومية في وحدة الأمة العربية ومن مشاريع الوحدة العربية التي طرحت عربياً وساندها الملك عبد الله الأول ابن </a:t>
            </a:r>
            <a:r>
              <a:rPr lang="ar-JO" sz="2900" b="0" i="0">
                <a:solidFill>
                  <a:srgbClr val="333333"/>
                </a:solidFill>
                <a:effectLst/>
                <a:latin typeface="cairo"/>
              </a:rPr>
              <a:t>الحسين :</a:t>
            </a:r>
            <a:endParaRPr lang="ar-JO" b="0" i="0" dirty="0">
              <a:solidFill>
                <a:srgbClr val="333333"/>
              </a:solidFill>
              <a:effectLst/>
              <a:latin typeface="cairo"/>
            </a:endParaRPr>
          </a:p>
          <a:p>
            <a:pPr marL="0" indent="0" algn="r" rtl="1">
              <a:buNone/>
            </a:pPr>
            <a:endParaRPr lang="en-US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3B4D7A-DA8D-45AA-ABC1-2996F72A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A0C1-989C-4BFC-A8C3-9EB8801861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68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1837</TotalTime>
  <Words>289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الملك عبد الله الأول بن الحسين </vt:lpstr>
      <vt:lpstr>PowerPoint Presentation</vt:lpstr>
      <vt:lpstr>PowerPoint Presentation</vt:lpstr>
      <vt:lpstr>نبذه عن حياته </vt:lpstr>
      <vt:lpstr>  الإنجازات       </vt:lpstr>
      <vt:lpstr>االإنجازات 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عبد الله الأول بن الحسين</dc:title>
  <dc:creator>emile salloum</dc:creator>
  <cp:lastModifiedBy>Dalia Salloum</cp:lastModifiedBy>
  <cp:revision>9</cp:revision>
  <dcterms:created xsi:type="dcterms:W3CDTF">2022-11-26T11:36:58Z</dcterms:created>
  <dcterms:modified xsi:type="dcterms:W3CDTF">2022-11-27T19:27:37Z</dcterms:modified>
</cp:coreProperties>
</file>