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00"/>
    <a:srgbClr val="002A00"/>
    <a:srgbClr val="000048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1363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3228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0462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072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5918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9307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162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065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943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5387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116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0461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A33FA-6580-48EC-B04C-B61414FDA9F7}" type="datetimeFigureOut">
              <a:rPr lang="ar-JO" smtClean="0"/>
              <a:t>04/05/1444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921D5-AC7B-4D0F-A6B3-3509598432C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7306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1" y="861536"/>
            <a:ext cx="769620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المغفور له جلالة الملك الحُسينُ بنُ طلال</a:t>
            </a:r>
            <a:endParaRPr lang="en-US" sz="4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6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899" y="3344108"/>
            <a:ext cx="76962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إعداد الطّالبة: مريم رمزي هارون</a:t>
            </a:r>
            <a:endParaRPr lang="en-US" sz="3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114" y="4957387"/>
            <a:ext cx="76962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المدرسة الوطنيّة الأرثودكسيّة</a:t>
            </a:r>
            <a:endParaRPr lang="en-US" sz="3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4106108"/>
            <a:ext cx="76962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الصّفّ الخامس ز</a:t>
            </a:r>
            <a:endParaRPr lang="en-US" sz="3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6299" y="2209800"/>
            <a:ext cx="76962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A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مادة الاجتماعيّات</a:t>
            </a:r>
            <a:endParaRPr lang="en-US" sz="3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A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52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1026" name="Picture 2" descr="https://rhc.jo/sites/default/files/styles/632_368/public/King%20Hussein%20%281935%20%E2%80%93%201999%29.jpg?itok=KBWJ7MC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86" t="5484" r="24034" b="5357"/>
          <a:stretch/>
        </p:blipFill>
        <p:spPr bwMode="auto">
          <a:xfrm>
            <a:off x="2977243" y="1986642"/>
            <a:ext cx="3347357" cy="3804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33601" y="152400"/>
            <a:ext cx="4876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6FF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الحُسينُ بنُ طلال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66FF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981670"/>
            <a:ext cx="4876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الملكُ الباني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5879068"/>
            <a:ext cx="3200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b="1" dirty="0" smtClean="0">
                <a:solidFill>
                  <a:srgbClr val="002060"/>
                </a:solidFill>
              </a:rPr>
              <a:t>1935- 1999</a:t>
            </a:r>
            <a:endParaRPr lang="ar-JO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7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43000" y="2021919"/>
            <a:ext cx="6934200" cy="39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ts val="4000"/>
              </a:lnSpc>
              <a:buFont typeface="Wingdings" pitchFamily="2" charset="2"/>
              <a:buChar char="q"/>
            </a:pPr>
            <a:r>
              <a:rPr lang="ar-JO" sz="2800" b="1" dirty="0">
                <a:solidFill>
                  <a:srgbClr val="002060"/>
                </a:solidFill>
              </a:rPr>
              <a:t>وُلد الملك الحسين في العاصمة </a:t>
            </a:r>
            <a:r>
              <a:rPr lang="ar-JO" sz="2800" b="1" dirty="0" smtClean="0">
                <a:solidFill>
                  <a:srgbClr val="002060"/>
                </a:solidFill>
              </a:rPr>
              <a:t>الأردنيّة عمّان في العام 1935.</a:t>
            </a:r>
          </a:p>
          <a:p>
            <a:pPr marL="514350" indent="-514350" algn="just">
              <a:lnSpc>
                <a:spcPts val="4000"/>
              </a:lnSpc>
              <a:buFont typeface="Wingdings" pitchFamily="2" charset="2"/>
              <a:buChar char="q"/>
            </a:pPr>
            <a:r>
              <a:rPr lang="ar-JO" sz="2800" b="1" dirty="0" smtClean="0">
                <a:solidFill>
                  <a:srgbClr val="002A00"/>
                </a:solidFill>
              </a:rPr>
              <a:t>الملك الحسين هو الابن الأكبر لجلالة الملك طلال بن عبدالله والملكة زين الشّرف.</a:t>
            </a:r>
          </a:p>
          <a:p>
            <a:pPr marL="514350" indent="-514350" algn="just">
              <a:lnSpc>
                <a:spcPts val="4000"/>
              </a:lnSpc>
              <a:buFont typeface="Wingdings" pitchFamily="2" charset="2"/>
              <a:buChar char="q"/>
            </a:pPr>
            <a:r>
              <a:rPr lang="ar-JO" sz="2800" b="1" dirty="0" smtClean="0">
                <a:solidFill>
                  <a:srgbClr val="002060"/>
                </a:solidFill>
              </a:rPr>
              <a:t>للملك الحسين ثلاثة إخوة وشقيقتين.</a:t>
            </a:r>
          </a:p>
          <a:p>
            <a:pPr marL="514350" indent="-514350" algn="just">
              <a:lnSpc>
                <a:spcPts val="4000"/>
              </a:lnSpc>
              <a:buFont typeface="Wingdings" pitchFamily="2" charset="2"/>
              <a:buChar char="q"/>
            </a:pPr>
            <a:r>
              <a:rPr lang="ar-JO" sz="2800" b="1" dirty="0" smtClean="0">
                <a:solidFill>
                  <a:srgbClr val="002A00"/>
                </a:solidFill>
              </a:rPr>
              <a:t>بدأ الملك الحسين دراسته في الكليّة العلميّة الإسلاميّة في عمّان، ثمّ أكملها في المملكة المتحدة.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ar-JO" b="1" dirty="0"/>
          </a:p>
        </p:txBody>
      </p:sp>
      <p:sp>
        <p:nvSpPr>
          <p:cNvPr id="6" name="Rectangle 5"/>
          <p:cNvSpPr/>
          <p:nvPr/>
        </p:nvSpPr>
        <p:spPr>
          <a:xfrm>
            <a:off x="762001" y="584537"/>
            <a:ext cx="76962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6FF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ميلادُ الملك الحسين  ونشأتُهُ                                                                                           </a:t>
            </a:r>
            <a:endParaRPr lang="en-US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66FF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43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1" y="2202359"/>
            <a:ext cx="7696200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6FF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هوايات جلالة الملك الحسين</a:t>
            </a:r>
            <a:endParaRPr lang="en-US" sz="4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66FF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3101876"/>
            <a:ext cx="69342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JO" sz="3400" b="1" dirty="0"/>
              <a:t>كان </a:t>
            </a:r>
            <a:r>
              <a:rPr lang="ar-JO" sz="3400" b="1" dirty="0" smtClean="0"/>
              <a:t>الرّاحل </a:t>
            </a:r>
            <a:r>
              <a:rPr lang="ar-JO" sz="3400" b="1" dirty="0"/>
              <a:t>الكبير </a:t>
            </a:r>
            <a:r>
              <a:rPr lang="ar-JO" sz="3400" b="1" dirty="0" smtClean="0"/>
              <a:t>طيارًا متميّزًا </a:t>
            </a:r>
            <a:r>
              <a:rPr lang="ar-JO" sz="3400" b="1" dirty="0"/>
              <a:t>حيث قاد طائرته الخاصة عدة </a:t>
            </a:r>
            <a:r>
              <a:rPr lang="ar-JO" sz="3400" b="1" dirty="0" smtClean="0"/>
              <a:t>مرات، </a:t>
            </a:r>
            <a:r>
              <a:rPr lang="ar-JO" sz="3400" b="1" dirty="0"/>
              <a:t>كما كان قائد دراجات </a:t>
            </a:r>
            <a:r>
              <a:rPr lang="ar-JO" sz="3400" b="1" dirty="0" smtClean="0"/>
              <a:t>ناريّة، </a:t>
            </a:r>
            <a:r>
              <a:rPr lang="ar-JO" sz="3400" b="1" dirty="0"/>
              <a:t>وسائق سيارات سباق </a:t>
            </a:r>
            <a:r>
              <a:rPr lang="ar-JO" sz="3400" b="1" dirty="0" smtClean="0"/>
              <a:t>بارع. أحبًّ الرّياضات المائيّة</a:t>
            </a:r>
            <a:r>
              <a:rPr lang="ar-JO" sz="3400" b="1" dirty="0"/>
              <a:t>، </a:t>
            </a:r>
            <a:r>
              <a:rPr lang="ar-JO" sz="3400" b="1" dirty="0" smtClean="0"/>
              <a:t>والتّزلج</a:t>
            </a:r>
            <a:r>
              <a:rPr lang="ar-JO" sz="3400" b="1" dirty="0"/>
              <a:t>، </a:t>
            </a:r>
            <a:r>
              <a:rPr lang="ar-JO" sz="3400" b="1" dirty="0" smtClean="0"/>
              <a:t>والتنس.</a:t>
            </a:r>
            <a:endParaRPr lang="ar-JO" sz="3400" dirty="0"/>
          </a:p>
        </p:txBody>
      </p:sp>
      <p:pic>
        <p:nvPicPr>
          <p:cNvPr id="2050" name="Picture 2" descr="Animated Airplane Flying GIFs | Ten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"/>
            <a:ext cx="3581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2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0600" y="2209800"/>
            <a:ext cx="7162801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ar-JO" sz="4000" dirty="0">
                <a:solidFill>
                  <a:srgbClr val="000048"/>
                </a:solidFill>
              </a:rPr>
              <a:t>ساهم الملك </a:t>
            </a:r>
            <a:r>
              <a:rPr lang="ar-JO" sz="4000" dirty="0" smtClean="0">
                <a:solidFill>
                  <a:srgbClr val="000048"/>
                </a:solidFill>
              </a:rPr>
              <a:t>الحُسين </a:t>
            </a:r>
            <a:r>
              <a:rPr lang="ar-JO" sz="4000" dirty="0">
                <a:solidFill>
                  <a:srgbClr val="000048"/>
                </a:solidFill>
              </a:rPr>
              <a:t>-رحمه الله- في صنع العديد من الإنجازات التي شملت </a:t>
            </a:r>
            <a:r>
              <a:rPr lang="ar-JO" sz="4000" dirty="0" smtClean="0">
                <a:solidFill>
                  <a:srgbClr val="000048"/>
                </a:solidFill>
              </a:rPr>
              <a:t>النّواحي الاجتماعيّة والاقتصاديّة والسّياسيّة  والتّعليميّة والصّحيّة بما </a:t>
            </a:r>
            <a:r>
              <a:rPr lang="ar-JO" sz="4000" dirty="0">
                <a:solidFill>
                  <a:srgbClr val="000048"/>
                </a:solidFill>
              </a:rPr>
              <a:t>يخدم </a:t>
            </a:r>
            <a:r>
              <a:rPr lang="ar-JO" sz="4000" dirty="0" smtClean="0">
                <a:solidFill>
                  <a:srgbClr val="000048"/>
                </a:solidFill>
              </a:rPr>
              <a:t>الشّعب الأردنيّ.</a:t>
            </a:r>
            <a:endParaRPr lang="en-US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48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1" y="524470"/>
            <a:ext cx="76962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7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6FF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إنجازاتُ الملك الحُسين</a:t>
            </a:r>
            <a:endParaRPr lang="en-US" sz="7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66FF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82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142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LAPTOP</dc:creator>
  <cp:lastModifiedBy>MY LAPTOP</cp:lastModifiedBy>
  <cp:revision>8</cp:revision>
  <dcterms:created xsi:type="dcterms:W3CDTF">2022-11-27T17:14:17Z</dcterms:created>
  <dcterms:modified xsi:type="dcterms:W3CDTF">2022-11-27T18:09:01Z</dcterms:modified>
</cp:coreProperties>
</file>