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D6E3B3F-5610-41ED-A242-7BFFB8EBE7DB}">
          <p14:sldIdLst>
            <p14:sldId id="256"/>
            <p14:sldId id="257"/>
            <p14:sldId id="259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55E91-57DB-4C60-B12E-C7A802787FC9}" v="13" dt="2022-11-27T17:34:59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19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ham" userId="e26e2793b43fbcbe" providerId="LiveId" clId="{95755E91-57DB-4C60-B12E-C7A802787FC9}"/>
    <pc:docChg chg="undo custSel addSld delSld modSld sldOrd modSection">
      <pc:chgData name="Ayham" userId="e26e2793b43fbcbe" providerId="LiveId" clId="{95755E91-57DB-4C60-B12E-C7A802787FC9}" dt="2022-11-27T17:35:45.683" v="763" actId="1076"/>
      <pc:docMkLst>
        <pc:docMk/>
      </pc:docMkLst>
      <pc:sldChg chg="addSp modSp mod">
        <pc:chgData name="Ayham" userId="e26e2793b43fbcbe" providerId="LiveId" clId="{95755E91-57DB-4C60-B12E-C7A802787FC9}" dt="2022-11-27T17:35:45.683" v="763" actId="1076"/>
        <pc:sldMkLst>
          <pc:docMk/>
          <pc:sldMk cId="966664949" sldId="256"/>
        </pc:sldMkLst>
        <pc:spChg chg="add mod">
          <ac:chgData name="Ayham" userId="e26e2793b43fbcbe" providerId="LiveId" clId="{95755E91-57DB-4C60-B12E-C7A802787FC9}" dt="2022-11-27T17:34:59.217" v="723" actId="27636"/>
          <ac:spMkLst>
            <pc:docMk/>
            <pc:sldMk cId="966664949" sldId="256"/>
            <ac:spMk id="2" creationId="{6A679437-F15A-444F-68C9-55B4BC0F2A88}"/>
          </ac:spMkLst>
        </pc:spChg>
        <pc:spChg chg="mod">
          <ac:chgData name="Ayham" userId="e26e2793b43fbcbe" providerId="LiveId" clId="{95755E91-57DB-4C60-B12E-C7A802787FC9}" dt="2022-11-27T17:35:45.683" v="763" actId="1076"/>
          <ac:spMkLst>
            <pc:docMk/>
            <pc:sldMk cId="966664949" sldId="256"/>
            <ac:spMk id="4" creationId="{F094E349-15D9-E7A8-E102-2BCAB98FB8B2}"/>
          </ac:spMkLst>
        </pc:spChg>
      </pc:sldChg>
      <pc:sldChg chg="addSp delSp modSp mod setBg setClrOvrMap">
        <pc:chgData name="Ayham" userId="e26e2793b43fbcbe" providerId="LiveId" clId="{95755E91-57DB-4C60-B12E-C7A802787FC9}" dt="2022-11-27T17:14:12.738" v="594" actId="20577"/>
        <pc:sldMkLst>
          <pc:docMk/>
          <pc:sldMk cId="305317284" sldId="257"/>
        </pc:sldMkLst>
        <pc:spChg chg="mod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2" creationId="{EDB01936-3845-EB46-553E-7CC79CC8DB42}"/>
          </ac:spMkLst>
        </pc:spChg>
        <pc:spChg chg="mod">
          <ac:chgData name="Ayham" userId="e26e2793b43fbcbe" providerId="LiveId" clId="{95755E91-57DB-4C60-B12E-C7A802787FC9}" dt="2022-11-27T17:14:12.738" v="594" actId="20577"/>
          <ac:spMkLst>
            <pc:docMk/>
            <pc:sldMk cId="305317284" sldId="257"/>
            <ac:spMk id="3" creationId="{154652CD-3A20-E452-7846-2745E7E66E2C}"/>
          </ac:spMkLst>
        </pc:spChg>
        <pc:spChg chg="add del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11" creationId="{2EEE8F11-3582-44B7-9869-F2D26D7DD9D4}"/>
          </ac:spMkLst>
        </pc:spChg>
        <pc:spChg chg="add del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13" creationId="{2141F1CC-6A53-4BCF-9127-AABB52E2497E}"/>
          </ac:spMkLst>
        </pc:spChg>
        <pc:spChg chg="add del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15" creationId="{561B2B49-7142-4CA8-A929-4671548E6A5A}"/>
          </ac:spMkLst>
        </pc:spChg>
        <pc:spChg chg="add del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20" creationId="{21AC6A30-4F22-4C0F-B278-19C5B8A80C55}"/>
          </ac:spMkLst>
        </pc:spChg>
        <pc:spChg chg="add del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22" creationId="{BB4335AD-65B1-44E4-90AF-264024FE4BD2}"/>
          </ac:spMkLst>
        </pc:spChg>
        <pc:picChg chg="add del">
          <ac:chgData name="Ayham" userId="e26e2793b43fbcbe" providerId="LiveId" clId="{95755E91-57DB-4C60-B12E-C7A802787FC9}" dt="2022-11-27T17:10:10.127" v="415" actId="478"/>
          <ac:picMkLst>
            <pc:docMk/>
            <pc:sldMk cId="305317284" sldId="257"/>
            <ac:picMk id="4" creationId="{70F1889F-33E7-5B82-28AE-1E6245D71532}"/>
          </ac:picMkLst>
        </pc:picChg>
        <pc:picChg chg="mod ord">
          <ac:chgData name="Ayham" userId="e26e2793b43fbcbe" providerId="LiveId" clId="{95755E91-57DB-4C60-B12E-C7A802787FC9}" dt="2022-11-27T17:09:18.055" v="414" actId="26606"/>
          <ac:picMkLst>
            <pc:docMk/>
            <pc:sldMk cId="305317284" sldId="257"/>
            <ac:picMk id="5" creationId="{DFA19134-F8F2-CADC-B754-B879B152F0A4}"/>
          </ac:picMkLst>
        </pc:picChg>
        <pc:picChg chg="mod">
          <ac:chgData name="Ayham" userId="e26e2793b43fbcbe" providerId="LiveId" clId="{95755E91-57DB-4C60-B12E-C7A802787FC9}" dt="2022-11-27T17:09:18.055" v="414" actId="26606"/>
          <ac:picMkLst>
            <pc:docMk/>
            <pc:sldMk cId="305317284" sldId="257"/>
            <ac:picMk id="6" creationId="{BA6D2397-8D77-7253-0286-85B3DD894C23}"/>
          </ac:picMkLst>
        </pc:picChg>
      </pc:sldChg>
      <pc:sldChg chg="addSp delSp modSp mod setBg setClrOvrMap">
        <pc:chgData name="Ayham" userId="e26e2793b43fbcbe" providerId="LiveId" clId="{95755E91-57DB-4C60-B12E-C7A802787FC9}" dt="2022-11-27T17:32:25.865" v="702" actId="255"/>
        <pc:sldMkLst>
          <pc:docMk/>
          <pc:sldMk cId="2663694995" sldId="258"/>
        </pc:sldMkLst>
        <pc:spChg chg="mod">
          <ac:chgData name="Ayham" userId="e26e2793b43fbcbe" providerId="LiveId" clId="{95755E91-57DB-4C60-B12E-C7A802787FC9}" dt="2022-11-27T17:32:21.476" v="701" actId="121"/>
          <ac:spMkLst>
            <pc:docMk/>
            <pc:sldMk cId="2663694995" sldId="258"/>
            <ac:spMk id="2" creationId="{EDB01936-3845-EB46-553E-7CC79CC8DB42}"/>
          </ac:spMkLst>
        </pc:spChg>
        <pc:spChg chg="mod">
          <ac:chgData name="Ayham" userId="e26e2793b43fbcbe" providerId="LiveId" clId="{95755E91-57DB-4C60-B12E-C7A802787FC9}" dt="2022-11-27T17:32:25.865" v="702" actId="255"/>
          <ac:spMkLst>
            <pc:docMk/>
            <pc:sldMk cId="2663694995" sldId="258"/>
            <ac:spMk id="3" creationId="{154652CD-3A20-E452-7846-2745E7E66E2C}"/>
          </ac:spMkLst>
        </pc:spChg>
        <pc:spChg chg="add del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12" creationId="{07977D39-626F-40D7-B00F-16E02602DD5A}"/>
          </ac:spMkLst>
        </pc:spChg>
        <pc:spChg chg="add del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14" creationId="{B905CDE4-B751-4B3E-B625-6E59F8903414}"/>
          </ac:spMkLst>
        </pc:spChg>
        <pc:spChg chg="add del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16" creationId="{08108C16-F4C0-44AA-999D-17BD39219B24}"/>
          </ac:spMkLst>
        </pc:spChg>
        <pc:spChg chg="add del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18" creationId="{C8F10CB3-3B5E-4C7A-98CF-B87454DDFA39}"/>
          </ac:spMkLst>
        </pc:spChg>
        <pc:spChg chg="add del">
          <ac:chgData name="Ayham" userId="e26e2793b43fbcbe" providerId="LiveId" clId="{95755E91-57DB-4C60-B12E-C7A802787FC9}" dt="2022-11-27T17:30:42.418" v="682" actId="26606"/>
          <ac:spMkLst>
            <pc:docMk/>
            <pc:sldMk cId="2663694995" sldId="258"/>
            <ac:spMk id="20" creationId="{07977D39-626F-40D7-B00F-16E02602DD5A}"/>
          </ac:spMkLst>
        </pc:spChg>
        <pc:spChg chg="add del">
          <ac:chgData name="Ayham" userId="e26e2793b43fbcbe" providerId="LiveId" clId="{95755E91-57DB-4C60-B12E-C7A802787FC9}" dt="2022-11-27T17:30:42.418" v="682" actId="26606"/>
          <ac:spMkLst>
            <pc:docMk/>
            <pc:sldMk cId="2663694995" sldId="258"/>
            <ac:spMk id="21" creationId="{B905CDE4-B751-4B3E-B625-6E59F8903414}"/>
          </ac:spMkLst>
        </pc:spChg>
        <pc:spChg chg="add del">
          <ac:chgData name="Ayham" userId="e26e2793b43fbcbe" providerId="LiveId" clId="{95755E91-57DB-4C60-B12E-C7A802787FC9}" dt="2022-11-27T17:30:42.418" v="682" actId="26606"/>
          <ac:spMkLst>
            <pc:docMk/>
            <pc:sldMk cId="2663694995" sldId="258"/>
            <ac:spMk id="22" creationId="{08108C16-F4C0-44AA-999D-17BD39219B24}"/>
          </ac:spMkLst>
        </pc:spChg>
        <pc:spChg chg="add del">
          <ac:chgData name="Ayham" userId="e26e2793b43fbcbe" providerId="LiveId" clId="{95755E91-57DB-4C60-B12E-C7A802787FC9}" dt="2022-11-27T17:29:03.197" v="623" actId="26606"/>
          <ac:spMkLst>
            <pc:docMk/>
            <pc:sldMk cId="2663694995" sldId="258"/>
            <ac:spMk id="23" creationId="{07977D39-626F-40D7-B00F-16E02602DD5A}"/>
          </ac:spMkLst>
        </pc:spChg>
        <pc:spChg chg="add del">
          <ac:chgData name="Ayham" userId="e26e2793b43fbcbe" providerId="LiveId" clId="{95755E91-57DB-4C60-B12E-C7A802787FC9}" dt="2022-11-27T17:30:42.418" v="682" actId="26606"/>
          <ac:spMkLst>
            <pc:docMk/>
            <pc:sldMk cId="2663694995" sldId="258"/>
            <ac:spMk id="24" creationId="{CDC29AC1-2821-4FCC-B597-88DAF39C36FE}"/>
          </ac:spMkLst>
        </pc:spChg>
        <pc:spChg chg="add del">
          <ac:chgData name="Ayham" userId="e26e2793b43fbcbe" providerId="LiveId" clId="{95755E91-57DB-4C60-B12E-C7A802787FC9}" dt="2022-11-27T17:29:03.197" v="623" actId="26606"/>
          <ac:spMkLst>
            <pc:docMk/>
            <pc:sldMk cId="2663694995" sldId="258"/>
            <ac:spMk id="25" creationId="{B905CDE4-B751-4B3E-B625-6E59F8903414}"/>
          </ac:spMkLst>
        </pc:spChg>
        <pc:spChg chg="add del">
          <ac:chgData name="Ayham" userId="e26e2793b43fbcbe" providerId="LiveId" clId="{95755E91-57DB-4C60-B12E-C7A802787FC9}" dt="2022-11-27T17:30:42.418" v="682" actId="26606"/>
          <ac:spMkLst>
            <pc:docMk/>
            <pc:sldMk cId="2663694995" sldId="258"/>
            <ac:spMk id="26" creationId="{C8F10CB3-3B5E-4C7A-98CF-B87454DDFA39}"/>
          </ac:spMkLst>
        </pc:spChg>
        <pc:spChg chg="add del">
          <ac:chgData name="Ayham" userId="e26e2793b43fbcbe" providerId="LiveId" clId="{95755E91-57DB-4C60-B12E-C7A802787FC9}" dt="2022-11-27T17:29:03.197" v="623" actId="26606"/>
          <ac:spMkLst>
            <pc:docMk/>
            <pc:sldMk cId="2663694995" sldId="258"/>
            <ac:spMk id="27" creationId="{08108C16-F4C0-44AA-999D-17BD39219B24}"/>
          </ac:spMkLst>
        </pc:spChg>
        <pc:spChg chg="add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28" creationId="{07977D39-626F-40D7-B00F-16E02602DD5A}"/>
          </ac:spMkLst>
        </pc:spChg>
        <pc:spChg chg="add del">
          <ac:chgData name="Ayham" userId="e26e2793b43fbcbe" providerId="LiveId" clId="{95755E91-57DB-4C60-B12E-C7A802787FC9}" dt="2022-11-27T17:29:03.197" v="623" actId="26606"/>
          <ac:spMkLst>
            <pc:docMk/>
            <pc:sldMk cId="2663694995" sldId="258"/>
            <ac:spMk id="29" creationId="{CDC29AC1-2821-4FCC-B597-88DAF39C36FE}"/>
          </ac:spMkLst>
        </pc:spChg>
        <pc:spChg chg="add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30" creationId="{B905CDE4-B751-4B3E-B625-6E59F8903414}"/>
          </ac:spMkLst>
        </pc:spChg>
        <pc:spChg chg="add del">
          <ac:chgData name="Ayham" userId="e26e2793b43fbcbe" providerId="LiveId" clId="{95755E91-57DB-4C60-B12E-C7A802787FC9}" dt="2022-11-27T17:29:03.197" v="623" actId="26606"/>
          <ac:spMkLst>
            <pc:docMk/>
            <pc:sldMk cId="2663694995" sldId="258"/>
            <ac:spMk id="31" creationId="{C8F10CB3-3B5E-4C7A-98CF-B87454DDFA39}"/>
          </ac:spMkLst>
        </pc:spChg>
        <pc:spChg chg="add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32" creationId="{08108C16-F4C0-44AA-999D-17BD39219B24}"/>
          </ac:spMkLst>
        </pc:spChg>
        <pc:spChg chg="add del">
          <ac:chgData name="Ayham" userId="e26e2793b43fbcbe" providerId="LiveId" clId="{95755E91-57DB-4C60-B12E-C7A802787FC9}" dt="2022-11-27T17:29:23.571" v="627" actId="26606"/>
          <ac:spMkLst>
            <pc:docMk/>
            <pc:sldMk cId="2663694995" sldId="258"/>
            <ac:spMk id="33" creationId="{07977D39-626F-40D7-B00F-16E02602DD5A}"/>
          </ac:spMkLst>
        </pc:spChg>
        <pc:spChg chg="add del">
          <ac:chgData name="Ayham" userId="e26e2793b43fbcbe" providerId="LiveId" clId="{95755E91-57DB-4C60-B12E-C7A802787FC9}" dt="2022-11-27T17:29:23.571" v="627" actId="26606"/>
          <ac:spMkLst>
            <pc:docMk/>
            <pc:sldMk cId="2663694995" sldId="258"/>
            <ac:spMk id="34" creationId="{B905CDE4-B751-4B3E-B625-6E59F8903414}"/>
          </ac:spMkLst>
        </pc:spChg>
        <pc:spChg chg="add del">
          <ac:chgData name="Ayham" userId="e26e2793b43fbcbe" providerId="LiveId" clId="{95755E91-57DB-4C60-B12E-C7A802787FC9}" dt="2022-11-27T17:29:23.571" v="627" actId="26606"/>
          <ac:spMkLst>
            <pc:docMk/>
            <pc:sldMk cId="2663694995" sldId="258"/>
            <ac:spMk id="35" creationId="{08108C16-F4C0-44AA-999D-17BD39219B24}"/>
          </ac:spMkLst>
        </pc:spChg>
        <pc:spChg chg="add del">
          <ac:chgData name="Ayham" userId="e26e2793b43fbcbe" providerId="LiveId" clId="{95755E91-57DB-4C60-B12E-C7A802787FC9}" dt="2022-11-27T17:29:23.571" v="627" actId="26606"/>
          <ac:spMkLst>
            <pc:docMk/>
            <pc:sldMk cId="2663694995" sldId="258"/>
            <ac:spMk id="36" creationId="{CDC29AC1-2821-4FCC-B597-88DAF39C36FE}"/>
          </ac:spMkLst>
        </pc:spChg>
        <pc:spChg chg="add del">
          <ac:chgData name="Ayham" userId="e26e2793b43fbcbe" providerId="LiveId" clId="{95755E91-57DB-4C60-B12E-C7A802787FC9}" dt="2022-11-27T17:29:23.571" v="627" actId="26606"/>
          <ac:spMkLst>
            <pc:docMk/>
            <pc:sldMk cId="2663694995" sldId="258"/>
            <ac:spMk id="37" creationId="{C8F10CB3-3B5E-4C7A-98CF-B87454DDFA39}"/>
          </ac:spMkLst>
        </pc:spChg>
        <pc:spChg chg="add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38" creationId="{CDC29AC1-2821-4FCC-B597-88DAF39C36FE}"/>
          </ac:spMkLst>
        </pc:spChg>
        <pc:spChg chg="add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39" creationId="{C8F10CB3-3B5E-4C7A-98CF-B87454DDFA39}"/>
          </ac:spMkLst>
        </pc:spChg>
        <pc:picChg chg="mod ord">
          <ac:chgData name="Ayham" userId="e26e2793b43fbcbe" providerId="LiveId" clId="{95755E91-57DB-4C60-B12E-C7A802787FC9}" dt="2022-11-27T17:31:48.399" v="689" actId="26606"/>
          <ac:picMkLst>
            <pc:docMk/>
            <pc:sldMk cId="2663694995" sldId="258"/>
            <ac:picMk id="4" creationId="{63386CD1-62A3-459B-A652-2669ADC5F65D}"/>
          </ac:picMkLst>
        </pc:picChg>
        <pc:picChg chg="mod ord">
          <ac:chgData name="Ayham" userId="e26e2793b43fbcbe" providerId="LiveId" clId="{95755E91-57DB-4C60-B12E-C7A802787FC9}" dt="2022-11-27T17:32:03.483" v="695" actId="27614"/>
          <ac:picMkLst>
            <pc:docMk/>
            <pc:sldMk cId="2663694995" sldId="258"/>
            <ac:picMk id="5" creationId="{8CFCCAEF-480D-47A7-07F5-39A4029451A0}"/>
          </ac:picMkLst>
        </pc:picChg>
        <pc:picChg chg="mod ord">
          <ac:chgData name="Ayham" userId="e26e2793b43fbcbe" providerId="LiveId" clId="{95755E91-57DB-4C60-B12E-C7A802787FC9}" dt="2022-11-27T17:32:02.448" v="693" actId="27614"/>
          <ac:picMkLst>
            <pc:docMk/>
            <pc:sldMk cId="2663694995" sldId="258"/>
            <ac:picMk id="6" creationId="{8E88408B-ED91-7A95-AAF5-02DD6CA435CF}"/>
          </ac:picMkLst>
        </pc:picChg>
        <pc:picChg chg="mod ord">
          <ac:chgData name="Ayham" userId="e26e2793b43fbcbe" providerId="LiveId" clId="{95755E91-57DB-4C60-B12E-C7A802787FC9}" dt="2022-11-27T17:32:02.213" v="691" actId="27614"/>
          <ac:picMkLst>
            <pc:docMk/>
            <pc:sldMk cId="2663694995" sldId="258"/>
            <ac:picMk id="7" creationId="{F87A73CA-1C9A-2949-5E7F-9EFF316F151C}"/>
          </ac:picMkLst>
        </pc:picChg>
        <pc:picChg chg="add del mod modCrop">
          <ac:chgData name="Ayham" userId="e26e2793b43fbcbe" providerId="LiveId" clId="{95755E91-57DB-4C60-B12E-C7A802787FC9}" dt="2022-11-27T17:30:44.187" v="683" actId="478"/>
          <ac:picMkLst>
            <pc:docMk/>
            <pc:sldMk cId="2663694995" sldId="258"/>
            <ac:picMk id="8" creationId="{681DBE43-28D6-7945-F814-0D3DF39196D1}"/>
          </ac:picMkLst>
        </pc:picChg>
        <pc:picChg chg="add mod ord">
          <ac:chgData name="Ayham" userId="e26e2793b43fbcbe" providerId="LiveId" clId="{95755E91-57DB-4C60-B12E-C7A802787FC9}" dt="2022-11-27T17:31:48.399" v="689" actId="26606"/>
          <ac:picMkLst>
            <pc:docMk/>
            <pc:sldMk cId="2663694995" sldId="258"/>
            <ac:picMk id="10" creationId="{46C7220F-1132-94EF-0303-13E105813A7C}"/>
          </ac:picMkLst>
        </pc:picChg>
      </pc:sldChg>
      <pc:sldChg chg="addSp delSp modSp mod ord setBg setClrOvrMap">
        <pc:chgData name="Ayham" userId="e26e2793b43fbcbe" providerId="LiveId" clId="{95755E91-57DB-4C60-B12E-C7A802787FC9}" dt="2022-11-27T17:06:54.888" v="403"/>
        <pc:sldMkLst>
          <pc:docMk/>
          <pc:sldMk cId="1786725296" sldId="259"/>
        </pc:sldMkLst>
        <pc:spChg chg="mod ord">
          <ac:chgData name="Ayham" userId="e26e2793b43fbcbe" providerId="LiveId" clId="{95755E91-57DB-4C60-B12E-C7A802787FC9}" dt="2022-11-27T17:06:35.566" v="374" actId="113"/>
          <ac:spMkLst>
            <pc:docMk/>
            <pc:sldMk cId="1786725296" sldId="259"/>
            <ac:spMk id="2" creationId="{457CF40C-7F65-2B41-F3E8-F0D4D594358F}"/>
          </ac:spMkLst>
        </pc:spChg>
        <pc:spChg chg="mod ord">
          <ac:chgData name="Ayham" userId="e26e2793b43fbcbe" providerId="LiveId" clId="{95755E91-57DB-4C60-B12E-C7A802787FC9}" dt="2022-11-27T17:06:51.058" v="401" actId="1035"/>
          <ac:spMkLst>
            <pc:docMk/>
            <pc:sldMk cId="1786725296" sldId="259"/>
            <ac:spMk id="3" creationId="{F2F1669C-FFE5-D1FD-FA0F-F7519D69ECE8}"/>
          </ac:spMkLst>
        </pc:spChg>
        <pc:spChg chg="add del">
          <ac:chgData name="Ayham" userId="e26e2793b43fbcbe" providerId="LiveId" clId="{95755E91-57DB-4C60-B12E-C7A802787FC9}" dt="2022-11-27T17:05:05.418" v="285" actId="26606"/>
          <ac:spMkLst>
            <pc:docMk/>
            <pc:sldMk cId="1786725296" sldId="259"/>
            <ac:spMk id="9" creationId="{2EEE8F11-3582-44B7-9869-F2D26D7DD9D4}"/>
          </ac:spMkLst>
        </pc:spChg>
        <pc:spChg chg="add del">
          <ac:chgData name="Ayham" userId="e26e2793b43fbcbe" providerId="LiveId" clId="{95755E91-57DB-4C60-B12E-C7A802787FC9}" dt="2022-11-27T17:05:05.418" v="285" actId="26606"/>
          <ac:spMkLst>
            <pc:docMk/>
            <pc:sldMk cId="1786725296" sldId="259"/>
            <ac:spMk id="10" creationId="{2141F1CC-6A53-4BCF-9127-AABB52E2497E}"/>
          </ac:spMkLst>
        </pc:spChg>
        <pc:spChg chg="add del">
          <ac:chgData name="Ayham" userId="e26e2793b43fbcbe" providerId="LiveId" clId="{95755E91-57DB-4C60-B12E-C7A802787FC9}" dt="2022-11-27T17:04:08.854" v="238" actId="26606"/>
          <ac:spMkLst>
            <pc:docMk/>
            <pc:sldMk cId="1786725296" sldId="259"/>
            <ac:spMk id="11" creationId="{2EEE8F11-3582-44B7-9869-F2D26D7DD9D4}"/>
          </ac:spMkLst>
        </pc:spChg>
        <pc:spChg chg="add del">
          <ac:chgData name="Ayham" userId="e26e2793b43fbcbe" providerId="LiveId" clId="{95755E91-57DB-4C60-B12E-C7A802787FC9}" dt="2022-11-27T17:05:05.418" v="285" actId="26606"/>
          <ac:spMkLst>
            <pc:docMk/>
            <pc:sldMk cId="1786725296" sldId="259"/>
            <ac:spMk id="12" creationId="{561B2B49-7142-4CA8-A929-4671548E6A5A}"/>
          </ac:spMkLst>
        </pc:spChg>
        <pc:spChg chg="add del">
          <ac:chgData name="Ayham" userId="e26e2793b43fbcbe" providerId="LiveId" clId="{95755E91-57DB-4C60-B12E-C7A802787FC9}" dt="2022-11-27T17:04:08.854" v="238" actId="26606"/>
          <ac:spMkLst>
            <pc:docMk/>
            <pc:sldMk cId="1786725296" sldId="259"/>
            <ac:spMk id="13" creationId="{2141F1CC-6A53-4BCF-9127-AABB52E2497E}"/>
          </ac:spMkLst>
        </pc:spChg>
        <pc:spChg chg="add del">
          <ac:chgData name="Ayham" userId="e26e2793b43fbcbe" providerId="LiveId" clId="{95755E91-57DB-4C60-B12E-C7A802787FC9}" dt="2022-11-27T17:04:08.854" v="238" actId="26606"/>
          <ac:spMkLst>
            <pc:docMk/>
            <pc:sldMk cId="1786725296" sldId="259"/>
            <ac:spMk id="15" creationId="{561B2B49-7142-4CA8-A929-4671548E6A5A}"/>
          </ac:spMkLst>
        </pc:spChg>
        <pc:spChg chg="add del">
          <ac:chgData name="Ayham" userId="e26e2793b43fbcbe" providerId="LiveId" clId="{95755E91-57DB-4C60-B12E-C7A802787FC9}" dt="2022-11-27T17:05:58.767" v="298" actId="26606"/>
          <ac:spMkLst>
            <pc:docMk/>
            <pc:sldMk cId="1786725296" sldId="259"/>
            <ac:spMk id="16" creationId="{0ED52484-C939-4951-85D6-79046BBC644D}"/>
          </ac:spMkLst>
        </pc:spChg>
        <pc:spChg chg="add del">
          <ac:chgData name="Ayham" userId="e26e2793b43fbcbe" providerId="LiveId" clId="{95755E91-57DB-4C60-B12E-C7A802787FC9}" dt="2022-11-27T17:01:56.181" v="192" actId="26606"/>
          <ac:spMkLst>
            <pc:docMk/>
            <pc:sldMk cId="1786725296" sldId="259"/>
            <ac:spMk id="17" creationId="{0ED52484-C939-4951-85D6-79046BBC644D}"/>
          </ac:spMkLst>
        </pc:spChg>
        <pc:spChg chg="add del">
          <ac:chgData name="Ayham" userId="e26e2793b43fbcbe" providerId="LiveId" clId="{95755E91-57DB-4C60-B12E-C7A802787FC9}" dt="2022-11-27T17:01:56.181" v="192" actId="26606"/>
          <ac:spMkLst>
            <pc:docMk/>
            <pc:sldMk cId="1786725296" sldId="259"/>
            <ac:spMk id="18" creationId="{123AC743-1CAC-4594-8F81-8E5C1E45BA7B}"/>
          </ac:spMkLst>
        </pc:spChg>
        <pc:spChg chg="add del">
          <ac:chgData name="Ayham" userId="e26e2793b43fbcbe" providerId="LiveId" clId="{95755E91-57DB-4C60-B12E-C7A802787FC9}" dt="2022-11-27T17:01:56.181" v="192" actId="26606"/>
          <ac:spMkLst>
            <pc:docMk/>
            <pc:sldMk cId="1786725296" sldId="259"/>
            <ac:spMk id="19" creationId="{3DF8EA8C-4EAB-49EE-BBAB-78BE910D2232}"/>
          </ac:spMkLst>
        </pc:spChg>
        <pc:spChg chg="add del">
          <ac:chgData name="Ayham" userId="e26e2793b43fbcbe" providerId="LiveId" clId="{95755E91-57DB-4C60-B12E-C7A802787FC9}" dt="2022-11-27T17:01:37.212" v="190" actId="26606"/>
          <ac:spMkLst>
            <pc:docMk/>
            <pc:sldMk cId="1786725296" sldId="259"/>
            <ac:spMk id="20" creationId="{0ED52484-C939-4951-85D6-79046BBC644D}"/>
          </ac:spMkLst>
        </pc:spChg>
        <pc:spChg chg="add del">
          <ac:chgData name="Ayham" userId="e26e2793b43fbcbe" providerId="LiveId" clId="{95755E91-57DB-4C60-B12E-C7A802787FC9}" dt="2022-11-27T17:01:56.181" v="192" actId="26606"/>
          <ac:spMkLst>
            <pc:docMk/>
            <pc:sldMk cId="1786725296" sldId="259"/>
            <ac:spMk id="21" creationId="{9973AF05-1CBD-4B57-BB0F-EAEF9F8FB679}"/>
          </ac:spMkLst>
        </pc:spChg>
        <pc:spChg chg="add del">
          <ac:chgData name="Ayham" userId="e26e2793b43fbcbe" providerId="LiveId" clId="{95755E91-57DB-4C60-B12E-C7A802787FC9}" dt="2022-11-27T17:01:37.212" v="190" actId="26606"/>
          <ac:spMkLst>
            <pc:docMk/>
            <pc:sldMk cId="1786725296" sldId="259"/>
            <ac:spMk id="22" creationId="{123AC743-1CAC-4594-8F81-8E5C1E45BA7B}"/>
          </ac:spMkLst>
        </pc:spChg>
        <pc:spChg chg="add del">
          <ac:chgData name="Ayham" userId="e26e2793b43fbcbe" providerId="LiveId" clId="{95755E91-57DB-4C60-B12E-C7A802787FC9}" dt="2022-11-27T17:01:59.294" v="194" actId="26606"/>
          <ac:spMkLst>
            <pc:docMk/>
            <pc:sldMk cId="1786725296" sldId="259"/>
            <ac:spMk id="23" creationId="{07977D39-626F-40D7-B00F-16E02602DD5A}"/>
          </ac:spMkLst>
        </pc:spChg>
        <pc:spChg chg="add del">
          <ac:chgData name="Ayham" userId="e26e2793b43fbcbe" providerId="LiveId" clId="{95755E91-57DB-4C60-B12E-C7A802787FC9}" dt="2022-11-27T17:01:37.212" v="190" actId="26606"/>
          <ac:spMkLst>
            <pc:docMk/>
            <pc:sldMk cId="1786725296" sldId="259"/>
            <ac:spMk id="24" creationId="{3DF8EA8C-4EAB-49EE-BBAB-78BE910D2232}"/>
          </ac:spMkLst>
        </pc:spChg>
        <pc:spChg chg="add del">
          <ac:chgData name="Ayham" userId="e26e2793b43fbcbe" providerId="LiveId" clId="{95755E91-57DB-4C60-B12E-C7A802787FC9}" dt="2022-11-27T17:01:59.294" v="194" actId="26606"/>
          <ac:spMkLst>
            <pc:docMk/>
            <pc:sldMk cId="1786725296" sldId="259"/>
            <ac:spMk id="25" creationId="{B905CDE4-B751-4B3E-B625-6E59F8903414}"/>
          </ac:spMkLst>
        </pc:spChg>
        <pc:spChg chg="add del">
          <ac:chgData name="Ayham" userId="e26e2793b43fbcbe" providerId="LiveId" clId="{95755E91-57DB-4C60-B12E-C7A802787FC9}" dt="2022-11-27T17:01:37.212" v="190" actId="26606"/>
          <ac:spMkLst>
            <pc:docMk/>
            <pc:sldMk cId="1786725296" sldId="259"/>
            <ac:spMk id="26" creationId="{9973AF05-1CBD-4B57-BB0F-EAEF9F8FB679}"/>
          </ac:spMkLst>
        </pc:spChg>
        <pc:spChg chg="add del">
          <ac:chgData name="Ayham" userId="e26e2793b43fbcbe" providerId="LiveId" clId="{95755E91-57DB-4C60-B12E-C7A802787FC9}" dt="2022-11-27T17:01:59.294" v="194" actId="26606"/>
          <ac:spMkLst>
            <pc:docMk/>
            <pc:sldMk cId="1786725296" sldId="259"/>
            <ac:spMk id="27" creationId="{08108C16-F4C0-44AA-999D-17BD39219B24}"/>
          </ac:spMkLst>
        </pc:spChg>
        <pc:spChg chg="add del">
          <ac:chgData name="Ayham" userId="e26e2793b43fbcbe" providerId="LiveId" clId="{95755E91-57DB-4C60-B12E-C7A802787FC9}" dt="2022-11-27T17:01:59.294" v="194" actId="26606"/>
          <ac:spMkLst>
            <pc:docMk/>
            <pc:sldMk cId="1786725296" sldId="259"/>
            <ac:spMk id="28" creationId="{C8F10CB3-3B5E-4C7A-98CF-B87454DDFA39}"/>
          </ac:spMkLst>
        </pc:spChg>
        <pc:spChg chg="add del">
          <ac:chgData name="Ayham" userId="e26e2793b43fbcbe" providerId="LiveId" clId="{95755E91-57DB-4C60-B12E-C7A802787FC9}" dt="2022-11-27T17:03:59.244" v="228" actId="26606"/>
          <ac:spMkLst>
            <pc:docMk/>
            <pc:sldMk cId="1786725296" sldId="259"/>
            <ac:spMk id="29" creationId="{0ED52484-C939-4951-85D6-79046BBC644D}"/>
          </ac:spMkLst>
        </pc:spChg>
        <pc:spChg chg="add del">
          <ac:chgData name="Ayham" userId="e26e2793b43fbcbe" providerId="LiveId" clId="{95755E91-57DB-4C60-B12E-C7A802787FC9}" dt="2022-11-27T17:02:07.086" v="196" actId="26606"/>
          <ac:spMkLst>
            <pc:docMk/>
            <pc:sldMk cId="1786725296" sldId="259"/>
            <ac:spMk id="30" creationId="{2EEE8F11-3582-44B7-9869-F2D26D7DD9D4}"/>
          </ac:spMkLst>
        </pc:spChg>
        <pc:spChg chg="add del">
          <ac:chgData name="Ayham" userId="e26e2793b43fbcbe" providerId="LiveId" clId="{95755E91-57DB-4C60-B12E-C7A802787FC9}" dt="2022-11-27T17:01:24.906" v="183" actId="26606"/>
          <ac:spMkLst>
            <pc:docMk/>
            <pc:sldMk cId="1786725296" sldId="259"/>
            <ac:spMk id="31" creationId="{C99A8FB7-A79B-4BC9-9D56-B79587F6AA3E}"/>
          </ac:spMkLst>
        </pc:spChg>
        <pc:spChg chg="add del">
          <ac:chgData name="Ayham" userId="e26e2793b43fbcbe" providerId="LiveId" clId="{95755E91-57DB-4C60-B12E-C7A802787FC9}" dt="2022-11-27T17:02:07.086" v="196" actId="26606"/>
          <ac:spMkLst>
            <pc:docMk/>
            <pc:sldMk cId="1786725296" sldId="259"/>
            <ac:spMk id="32" creationId="{2141F1CC-6A53-4BCF-9127-AABB52E2497E}"/>
          </ac:spMkLst>
        </pc:spChg>
        <pc:spChg chg="add del">
          <ac:chgData name="Ayham" userId="e26e2793b43fbcbe" providerId="LiveId" clId="{95755E91-57DB-4C60-B12E-C7A802787FC9}" dt="2022-11-27T17:01:24.906" v="183" actId="26606"/>
          <ac:spMkLst>
            <pc:docMk/>
            <pc:sldMk cId="1786725296" sldId="259"/>
            <ac:spMk id="33" creationId="{B23893E2-3349-46D7-A7AA-B9E447957FB1}"/>
          </ac:spMkLst>
        </pc:spChg>
        <pc:spChg chg="add del">
          <ac:chgData name="Ayham" userId="e26e2793b43fbcbe" providerId="LiveId" clId="{95755E91-57DB-4C60-B12E-C7A802787FC9}" dt="2022-11-27T17:02:07.086" v="196" actId="26606"/>
          <ac:spMkLst>
            <pc:docMk/>
            <pc:sldMk cId="1786725296" sldId="259"/>
            <ac:spMk id="34" creationId="{561B2B49-7142-4CA8-A929-4671548E6A5A}"/>
          </ac:spMkLst>
        </pc:spChg>
        <pc:spChg chg="add del">
          <ac:chgData name="Ayham" userId="e26e2793b43fbcbe" providerId="LiveId" clId="{95755E91-57DB-4C60-B12E-C7A802787FC9}" dt="2022-11-27T17:01:24.906" v="183" actId="26606"/>
          <ac:spMkLst>
            <pc:docMk/>
            <pc:sldMk cId="1786725296" sldId="259"/>
            <ac:spMk id="35" creationId="{4BFC77B5-F38E-4A7D-80BD-C3A10B717767}"/>
          </ac:spMkLst>
        </pc:spChg>
        <pc:spChg chg="add del">
          <ac:chgData name="Ayham" userId="e26e2793b43fbcbe" providerId="LiveId" clId="{95755E91-57DB-4C60-B12E-C7A802787FC9}" dt="2022-11-27T17:02:19.184" v="202" actId="26606"/>
          <ac:spMkLst>
            <pc:docMk/>
            <pc:sldMk cId="1786725296" sldId="259"/>
            <ac:spMk id="36" creationId="{07977D39-626F-40D7-B00F-16E02602DD5A}"/>
          </ac:spMkLst>
        </pc:spChg>
        <pc:spChg chg="add del">
          <ac:chgData name="Ayham" userId="e26e2793b43fbcbe" providerId="LiveId" clId="{95755E91-57DB-4C60-B12E-C7A802787FC9}" dt="2022-11-27T17:01:36.230" v="189" actId="26606"/>
          <ac:spMkLst>
            <pc:docMk/>
            <pc:sldMk cId="1786725296" sldId="259"/>
            <ac:spMk id="37" creationId="{9973AF05-1CBD-4B57-BB0F-EAEF9F8FB679}"/>
          </ac:spMkLst>
        </pc:spChg>
        <pc:spChg chg="add del">
          <ac:chgData name="Ayham" userId="e26e2793b43fbcbe" providerId="LiveId" clId="{95755E91-57DB-4C60-B12E-C7A802787FC9}" dt="2022-11-27T17:01:36.230" v="189" actId="26606"/>
          <ac:spMkLst>
            <pc:docMk/>
            <pc:sldMk cId="1786725296" sldId="259"/>
            <ac:spMk id="38" creationId="{0ED52484-C939-4951-85D6-79046BBC644D}"/>
          </ac:spMkLst>
        </pc:spChg>
        <pc:spChg chg="add del">
          <ac:chgData name="Ayham" userId="e26e2793b43fbcbe" providerId="LiveId" clId="{95755E91-57DB-4C60-B12E-C7A802787FC9}" dt="2022-11-27T17:01:36.230" v="189" actId="26606"/>
          <ac:spMkLst>
            <pc:docMk/>
            <pc:sldMk cId="1786725296" sldId="259"/>
            <ac:spMk id="39" creationId="{123AC743-1CAC-4594-8F81-8E5C1E45BA7B}"/>
          </ac:spMkLst>
        </pc:spChg>
        <pc:spChg chg="add del">
          <ac:chgData name="Ayham" userId="e26e2793b43fbcbe" providerId="LiveId" clId="{95755E91-57DB-4C60-B12E-C7A802787FC9}" dt="2022-11-27T17:01:36.230" v="189" actId="26606"/>
          <ac:spMkLst>
            <pc:docMk/>
            <pc:sldMk cId="1786725296" sldId="259"/>
            <ac:spMk id="40" creationId="{3DF8EA8C-4EAB-49EE-BBAB-78BE910D2232}"/>
          </ac:spMkLst>
        </pc:spChg>
        <pc:spChg chg="add del">
          <ac:chgData name="Ayham" userId="e26e2793b43fbcbe" providerId="LiveId" clId="{95755E91-57DB-4C60-B12E-C7A802787FC9}" dt="2022-11-27T17:02:19.184" v="202" actId="26606"/>
          <ac:spMkLst>
            <pc:docMk/>
            <pc:sldMk cId="1786725296" sldId="259"/>
            <ac:spMk id="41" creationId="{B905CDE4-B751-4B3E-B625-6E59F8903414}"/>
          </ac:spMkLst>
        </pc:spChg>
        <pc:spChg chg="add del">
          <ac:chgData name="Ayham" userId="e26e2793b43fbcbe" providerId="LiveId" clId="{95755E91-57DB-4C60-B12E-C7A802787FC9}" dt="2022-11-27T17:02:19.184" v="202" actId="26606"/>
          <ac:spMkLst>
            <pc:docMk/>
            <pc:sldMk cId="1786725296" sldId="259"/>
            <ac:spMk id="42" creationId="{08108C16-F4C0-44AA-999D-17BD39219B24}"/>
          </ac:spMkLst>
        </pc:spChg>
        <pc:spChg chg="add del">
          <ac:chgData name="Ayham" userId="e26e2793b43fbcbe" providerId="LiveId" clId="{95755E91-57DB-4C60-B12E-C7A802787FC9}" dt="2022-11-27T17:02:19.184" v="202" actId="26606"/>
          <ac:spMkLst>
            <pc:docMk/>
            <pc:sldMk cId="1786725296" sldId="259"/>
            <ac:spMk id="43" creationId="{C8F10CB3-3B5E-4C7A-98CF-B87454DDFA39}"/>
          </ac:spMkLst>
        </pc:spChg>
        <pc:spChg chg="add del">
          <ac:chgData name="Ayham" userId="e26e2793b43fbcbe" providerId="LiveId" clId="{95755E91-57DB-4C60-B12E-C7A802787FC9}" dt="2022-11-27T17:03:59.244" v="228" actId="26606"/>
          <ac:spMkLst>
            <pc:docMk/>
            <pc:sldMk cId="1786725296" sldId="259"/>
            <ac:spMk id="44" creationId="{123AC743-1CAC-4594-8F81-8E5C1E45BA7B}"/>
          </ac:spMkLst>
        </pc:spChg>
        <pc:spChg chg="add del">
          <ac:chgData name="Ayham" userId="e26e2793b43fbcbe" providerId="LiveId" clId="{95755E91-57DB-4C60-B12E-C7A802787FC9}" dt="2022-11-27T17:03:59.244" v="228" actId="26606"/>
          <ac:spMkLst>
            <pc:docMk/>
            <pc:sldMk cId="1786725296" sldId="259"/>
            <ac:spMk id="45" creationId="{3DF8EA8C-4EAB-49EE-BBAB-78BE910D2232}"/>
          </ac:spMkLst>
        </pc:spChg>
        <pc:spChg chg="add del">
          <ac:chgData name="Ayham" userId="e26e2793b43fbcbe" providerId="LiveId" clId="{95755E91-57DB-4C60-B12E-C7A802787FC9}" dt="2022-11-27T17:03:59.244" v="228" actId="26606"/>
          <ac:spMkLst>
            <pc:docMk/>
            <pc:sldMk cId="1786725296" sldId="259"/>
            <ac:spMk id="46" creationId="{9973AF05-1CBD-4B57-BB0F-EAEF9F8FB679}"/>
          </ac:spMkLst>
        </pc:spChg>
        <pc:spChg chg="add del">
          <ac:chgData name="Ayham" userId="e26e2793b43fbcbe" providerId="LiveId" clId="{95755E91-57DB-4C60-B12E-C7A802787FC9}" dt="2022-11-27T17:05:58.767" v="298" actId="26606"/>
          <ac:spMkLst>
            <pc:docMk/>
            <pc:sldMk cId="1786725296" sldId="259"/>
            <ac:spMk id="47" creationId="{123AC743-1CAC-4594-8F81-8E5C1E45BA7B}"/>
          </ac:spMkLst>
        </pc:spChg>
        <pc:spChg chg="add del">
          <ac:chgData name="Ayham" userId="e26e2793b43fbcbe" providerId="LiveId" clId="{95755E91-57DB-4C60-B12E-C7A802787FC9}" dt="2022-11-27T17:05:58.767" v="298" actId="26606"/>
          <ac:spMkLst>
            <pc:docMk/>
            <pc:sldMk cId="1786725296" sldId="259"/>
            <ac:spMk id="48" creationId="{3DF8EA8C-4EAB-49EE-BBAB-78BE910D2232}"/>
          </ac:spMkLst>
        </pc:spChg>
        <pc:spChg chg="add del">
          <ac:chgData name="Ayham" userId="e26e2793b43fbcbe" providerId="LiveId" clId="{95755E91-57DB-4C60-B12E-C7A802787FC9}" dt="2022-11-27T17:05:58.767" v="298" actId="26606"/>
          <ac:spMkLst>
            <pc:docMk/>
            <pc:sldMk cId="1786725296" sldId="259"/>
            <ac:spMk id="49" creationId="{9973AF05-1CBD-4B57-BB0F-EAEF9F8FB679}"/>
          </ac:spMkLst>
        </pc:spChg>
        <pc:spChg chg="add">
          <ac:chgData name="Ayham" userId="e26e2793b43fbcbe" providerId="LiveId" clId="{95755E91-57DB-4C60-B12E-C7A802787FC9}" dt="2022-11-27T17:06:04.899" v="299" actId="26606"/>
          <ac:spMkLst>
            <pc:docMk/>
            <pc:sldMk cId="1786725296" sldId="259"/>
            <ac:spMk id="50" creationId="{0ED52484-C939-4951-85D6-79046BBC644D}"/>
          </ac:spMkLst>
        </pc:spChg>
        <pc:spChg chg="add del">
          <ac:chgData name="Ayham" userId="e26e2793b43fbcbe" providerId="LiveId" clId="{95755E91-57DB-4C60-B12E-C7A802787FC9}" dt="2022-11-27T17:03:29.851" v="216" actId="26606"/>
          <ac:spMkLst>
            <pc:docMk/>
            <pc:sldMk cId="1786725296" sldId="259"/>
            <ac:spMk id="51" creationId="{0ED52484-C939-4951-85D6-79046BBC644D}"/>
          </ac:spMkLst>
        </pc:spChg>
        <pc:spChg chg="add">
          <ac:chgData name="Ayham" userId="e26e2793b43fbcbe" providerId="LiveId" clId="{95755E91-57DB-4C60-B12E-C7A802787FC9}" dt="2022-11-27T17:06:04.899" v="299" actId="26606"/>
          <ac:spMkLst>
            <pc:docMk/>
            <pc:sldMk cId="1786725296" sldId="259"/>
            <ac:spMk id="52" creationId="{123AC743-1CAC-4594-8F81-8E5C1E45BA7B}"/>
          </ac:spMkLst>
        </pc:spChg>
        <pc:spChg chg="add del">
          <ac:chgData name="Ayham" userId="e26e2793b43fbcbe" providerId="LiveId" clId="{95755E91-57DB-4C60-B12E-C7A802787FC9}" dt="2022-11-27T17:03:29.851" v="216" actId="26606"/>
          <ac:spMkLst>
            <pc:docMk/>
            <pc:sldMk cId="1786725296" sldId="259"/>
            <ac:spMk id="53" creationId="{123AC743-1CAC-4594-8F81-8E5C1E45BA7B}"/>
          </ac:spMkLst>
        </pc:spChg>
        <pc:spChg chg="add">
          <ac:chgData name="Ayham" userId="e26e2793b43fbcbe" providerId="LiveId" clId="{95755E91-57DB-4C60-B12E-C7A802787FC9}" dt="2022-11-27T17:06:04.899" v="299" actId="26606"/>
          <ac:spMkLst>
            <pc:docMk/>
            <pc:sldMk cId="1786725296" sldId="259"/>
            <ac:spMk id="54" creationId="{3DF8EA8C-4EAB-49EE-BBAB-78BE910D2232}"/>
          </ac:spMkLst>
        </pc:spChg>
        <pc:spChg chg="add del">
          <ac:chgData name="Ayham" userId="e26e2793b43fbcbe" providerId="LiveId" clId="{95755E91-57DB-4C60-B12E-C7A802787FC9}" dt="2022-11-27T17:03:29.851" v="216" actId="26606"/>
          <ac:spMkLst>
            <pc:docMk/>
            <pc:sldMk cId="1786725296" sldId="259"/>
            <ac:spMk id="55" creationId="{3DF8EA8C-4EAB-49EE-BBAB-78BE910D2232}"/>
          </ac:spMkLst>
        </pc:spChg>
        <pc:spChg chg="add">
          <ac:chgData name="Ayham" userId="e26e2793b43fbcbe" providerId="LiveId" clId="{95755E91-57DB-4C60-B12E-C7A802787FC9}" dt="2022-11-27T17:06:04.899" v="299" actId="26606"/>
          <ac:spMkLst>
            <pc:docMk/>
            <pc:sldMk cId="1786725296" sldId="259"/>
            <ac:spMk id="56" creationId="{9973AF05-1CBD-4B57-BB0F-EAEF9F8FB679}"/>
          </ac:spMkLst>
        </pc:spChg>
        <pc:spChg chg="add del">
          <ac:chgData name="Ayham" userId="e26e2793b43fbcbe" providerId="LiveId" clId="{95755E91-57DB-4C60-B12E-C7A802787FC9}" dt="2022-11-27T17:03:29.851" v="216" actId="26606"/>
          <ac:spMkLst>
            <pc:docMk/>
            <pc:sldMk cId="1786725296" sldId="259"/>
            <ac:spMk id="57" creationId="{9973AF05-1CBD-4B57-BB0F-EAEF9F8FB679}"/>
          </ac:spMkLst>
        </pc:spChg>
        <pc:spChg chg="add del">
          <ac:chgData name="Ayham" userId="e26e2793b43fbcbe" providerId="LiveId" clId="{95755E91-57DB-4C60-B12E-C7A802787FC9}" dt="2022-11-27T17:03:34.133" v="218" actId="26606"/>
          <ac:spMkLst>
            <pc:docMk/>
            <pc:sldMk cId="1786725296" sldId="259"/>
            <ac:spMk id="59" creationId="{72B886CF-D3D5-4CDE-A0D0-35994223D8D7}"/>
          </ac:spMkLst>
        </pc:spChg>
        <pc:spChg chg="add del">
          <ac:chgData name="Ayham" userId="e26e2793b43fbcbe" providerId="LiveId" clId="{95755E91-57DB-4C60-B12E-C7A802787FC9}" dt="2022-11-27T17:03:34.133" v="218" actId="26606"/>
          <ac:spMkLst>
            <pc:docMk/>
            <pc:sldMk cId="1786725296" sldId="259"/>
            <ac:spMk id="60" creationId="{9BF8D5D3-F49F-4D2E-8085-C287716CEA17}"/>
          </ac:spMkLst>
        </pc:spChg>
        <pc:spChg chg="add del">
          <ac:chgData name="Ayham" userId="e26e2793b43fbcbe" providerId="LiveId" clId="{95755E91-57DB-4C60-B12E-C7A802787FC9}" dt="2022-11-27T17:03:34.133" v="218" actId="26606"/>
          <ac:spMkLst>
            <pc:docMk/>
            <pc:sldMk cId="1786725296" sldId="259"/>
            <ac:spMk id="61" creationId="{3ED4DDBF-257C-4116-AECA-9F2940B66D6F}"/>
          </ac:spMkLst>
        </pc:spChg>
        <pc:spChg chg="add del">
          <ac:chgData name="Ayham" userId="e26e2793b43fbcbe" providerId="LiveId" clId="{95755E91-57DB-4C60-B12E-C7A802787FC9}" dt="2022-11-27T17:03:39.220" v="220" actId="26606"/>
          <ac:spMkLst>
            <pc:docMk/>
            <pc:sldMk cId="1786725296" sldId="259"/>
            <ac:spMk id="63" creationId="{2EEE8F11-3582-44B7-9869-F2D26D7DD9D4}"/>
          </ac:spMkLst>
        </pc:spChg>
        <pc:spChg chg="add del">
          <ac:chgData name="Ayham" userId="e26e2793b43fbcbe" providerId="LiveId" clId="{95755E91-57DB-4C60-B12E-C7A802787FC9}" dt="2022-11-27T17:03:39.220" v="220" actId="26606"/>
          <ac:spMkLst>
            <pc:docMk/>
            <pc:sldMk cId="1786725296" sldId="259"/>
            <ac:spMk id="64" creationId="{2141F1CC-6A53-4BCF-9127-AABB52E2497E}"/>
          </ac:spMkLst>
        </pc:spChg>
        <pc:spChg chg="add del">
          <ac:chgData name="Ayham" userId="e26e2793b43fbcbe" providerId="LiveId" clId="{95755E91-57DB-4C60-B12E-C7A802787FC9}" dt="2022-11-27T17:03:39.220" v="220" actId="26606"/>
          <ac:spMkLst>
            <pc:docMk/>
            <pc:sldMk cId="1786725296" sldId="259"/>
            <ac:spMk id="65" creationId="{561B2B49-7142-4CA8-A929-4671548E6A5A}"/>
          </ac:spMkLst>
        </pc:spChg>
        <pc:spChg chg="add del">
          <ac:chgData name="Ayham" userId="e26e2793b43fbcbe" providerId="LiveId" clId="{95755E91-57DB-4C60-B12E-C7A802787FC9}" dt="2022-11-27T17:03:56.425" v="224" actId="26606"/>
          <ac:spMkLst>
            <pc:docMk/>
            <pc:sldMk cId="1786725296" sldId="259"/>
            <ac:spMk id="67" creationId="{0ED52484-C939-4951-85D6-79046BBC644D}"/>
          </ac:spMkLst>
        </pc:spChg>
        <pc:spChg chg="add del">
          <ac:chgData name="Ayham" userId="e26e2793b43fbcbe" providerId="LiveId" clId="{95755E91-57DB-4C60-B12E-C7A802787FC9}" dt="2022-11-27T17:03:56.425" v="224" actId="26606"/>
          <ac:spMkLst>
            <pc:docMk/>
            <pc:sldMk cId="1786725296" sldId="259"/>
            <ac:spMk id="68" creationId="{123AC743-1CAC-4594-8F81-8E5C1E45BA7B}"/>
          </ac:spMkLst>
        </pc:spChg>
        <pc:spChg chg="add del">
          <ac:chgData name="Ayham" userId="e26e2793b43fbcbe" providerId="LiveId" clId="{95755E91-57DB-4C60-B12E-C7A802787FC9}" dt="2022-11-27T17:03:56.425" v="224" actId="26606"/>
          <ac:spMkLst>
            <pc:docMk/>
            <pc:sldMk cId="1786725296" sldId="259"/>
            <ac:spMk id="69" creationId="{3DF8EA8C-4EAB-49EE-BBAB-78BE910D2232}"/>
          </ac:spMkLst>
        </pc:spChg>
        <pc:spChg chg="add del">
          <ac:chgData name="Ayham" userId="e26e2793b43fbcbe" providerId="LiveId" clId="{95755E91-57DB-4C60-B12E-C7A802787FC9}" dt="2022-11-27T17:03:56.425" v="224" actId="26606"/>
          <ac:spMkLst>
            <pc:docMk/>
            <pc:sldMk cId="1786725296" sldId="259"/>
            <ac:spMk id="70" creationId="{9973AF05-1CBD-4B57-BB0F-EAEF9F8FB679}"/>
          </ac:spMkLst>
        </pc:spChg>
        <pc:picChg chg="add mod ord">
          <ac:chgData name="Ayham" userId="e26e2793b43fbcbe" providerId="LiveId" clId="{95755E91-57DB-4C60-B12E-C7A802787FC9}" dt="2022-11-27T17:06:13.722" v="306" actId="27614"/>
          <ac:picMkLst>
            <pc:docMk/>
            <pc:sldMk cId="1786725296" sldId="259"/>
            <ac:picMk id="4" creationId="{B457B323-80A1-B042-9973-4DC5C4AF6B11}"/>
          </ac:picMkLst>
        </pc:picChg>
        <pc:picChg chg="add mod ord">
          <ac:chgData name="Ayham" userId="e26e2793b43fbcbe" providerId="LiveId" clId="{95755E91-57DB-4C60-B12E-C7A802787FC9}" dt="2022-11-27T17:06:04.899" v="299" actId="26606"/>
          <ac:picMkLst>
            <pc:docMk/>
            <pc:sldMk cId="1786725296" sldId="259"/>
            <ac:picMk id="5" creationId="{4B3236B0-24B1-E2DA-0EDA-701F90211631}"/>
          </ac:picMkLst>
        </pc:picChg>
        <pc:picChg chg="add mod">
          <ac:chgData name="Ayham" userId="e26e2793b43fbcbe" providerId="LiveId" clId="{95755E91-57DB-4C60-B12E-C7A802787FC9}" dt="2022-11-27T17:06:12.634" v="302" actId="27614"/>
          <ac:picMkLst>
            <pc:docMk/>
            <pc:sldMk cId="1786725296" sldId="259"/>
            <ac:picMk id="6" creationId="{A85CB2E3-DE71-B083-8432-ACD636A20B59}"/>
          </ac:picMkLst>
        </pc:picChg>
        <pc:picChg chg="add del mod ord">
          <ac:chgData name="Ayham" userId="e26e2793b43fbcbe" providerId="LiveId" clId="{95755E91-57DB-4C60-B12E-C7A802787FC9}" dt="2022-11-27T17:04:08.050" v="237"/>
          <ac:picMkLst>
            <pc:docMk/>
            <pc:sldMk cId="1786725296" sldId="259"/>
            <ac:picMk id="7" creationId="{A128675C-D35C-D732-623F-9A99A1D66071}"/>
          </ac:picMkLst>
        </pc:picChg>
        <pc:picChg chg="add del mod">
          <ac:chgData name="Ayham" userId="e26e2793b43fbcbe" providerId="LiveId" clId="{95755E91-57DB-4C60-B12E-C7A802787FC9}" dt="2022-11-27T17:04:38.485" v="247" actId="478"/>
          <ac:picMkLst>
            <pc:docMk/>
            <pc:sldMk cId="1786725296" sldId="259"/>
            <ac:picMk id="8" creationId="{8166ACB2-0EDB-A3AC-BF9A-2501CADF782B}"/>
          </ac:picMkLst>
        </pc:picChg>
        <pc:picChg chg="add mod ord">
          <ac:chgData name="Ayham" userId="e26e2793b43fbcbe" providerId="LiveId" clId="{95755E91-57DB-4C60-B12E-C7A802787FC9}" dt="2022-11-27T17:06:13.446" v="304" actId="27614"/>
          <ac:picMkLst>
            <pc:docMk/>
            <pc:sldMk cId="1786725296" sldId="259"/>
            <ac:picMk id="14" creationId="{6755457A-A0F0-C40A-32E3-32810AA75ADF}"/>
          </ac:picMkLst>
        </pc:picChg>
      </pc:sldChg>
      <pc:sldChg chg="addSp delSp modSp new add del">
        <pc:chgData name="Ayham" userId="e26e2793b43fbcbe" providerId="LiveId" clId="{95755E91-57DB-4C60-B12E-C7A802787FC9}" dt="2022-11-27T17:04:04.744" v="233" actId="680"/>
        <pc:sldMkLst>
          <pc:docMk/>
          <pc:sldMk cId="2720551623" sldId="260"/>
        </pc:sldMkLst>
        <pc:picChg chg="add del mod">
          <ac:chgData name="Ayham" userId="e26e2793b43fbcbe" providerId="LiveId" clId="{95755E91-57DB-4C60-B12E-C7A802787FC9}" dt="2022-11-27T17:04:03.513" v="232"/>
          <ac:picMkLst>
            <pc:docMk/>
            <pc:sldMk cId="2720551623" sldId="260"/>
            <ac:picMk id="4" creationId="{3E001A8C-5FF1-E503-FADB-96765E51D8F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C03E-6B3E-299D-C699-F9AC49A40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ECA8F-B776-D508-ABA0-E19DD2AEF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6E020-57F6-E925-1748-CFF22FA8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791F-46CE-2BCE-F44B-66BB5EB7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573DB-4D8A-B979-D165-A3EF7114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4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48326-73F8-210C-E26A-799AEE06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5F2E1-4F9B-7E5A-386F-F070377E0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F2A10-A16D-E6FE-FF2E-21C5B339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75263-AE96-679F-E5FE-A23AB0F2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5258C-DAD5-340A-5259-08F8C0C5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C392D2-8E46-54AA-CA58-F1A2451DA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265FE-675D-4844-415C-421C89901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8CFD2-F434-A78B-D59B-FD31A668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AA999-7665-44BF-B6FA-9AAA2E86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A0F36-C7B7-6D94-6452-0D2D3335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5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5C76-34D4-C1B5-FE93-C2DA7685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135D7-346B-2952-A913-DC3D33160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2684E-88B8-5EB8-5237-ACC8F355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3B376-E103-A4F4-9715-91BA87312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D03C8-7A0E-7C99-E699-BEDDF350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9E3A-1FE1-189C-652B-A3B02527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D172C-0B72-209C-2276-C2971738A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CE7AB-0409-2FB3-6791-34B98DAAD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D0C34-9D26-F7BD-2CD6-6B7017AA8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A0003-A833-615F-47D3-2E755B9C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A064-1942-1DA5-FA55-233026CB8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DB95-FD7F-35D1-C744-2BEB4A37E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41D81-1DB1-7B0D-C712-E6D91DFBE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8727F-A1A4-BB1B-A2CE-2FD3798C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75E05-D1F7-0B95-411A-67E89401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0F95B-A2FE-97F4-832D-70EA4915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1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2114-D2B6-B55B-0FA0-4B3F3BC4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60BB6-F4D8-38C9-6269-D75E830C2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5350E-D0FE-4B5C-A3AC-97D6F0D3E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C5F25-2460-8C6C-16F5-36434CD6D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FB0EC1-A48C-F695-353D-27D899BAD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5F903-067F-E301-A715-889DF1EA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2AF7CE-CA99-F6B3-E174-26D03287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9DAC6-CB2B-7EE9-6434-AC5A7AA8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F2AA9-85DD-C24B-940E-0E518386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6A1C0-7743-0059-F2ED-EC6D3302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138D9-8C53-416B-12C1-A3703486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4833F-4B0D-26E3-13EB-B172429A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1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00A0E-C138-EB98-9382-8B159DB50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AFAD84-DDBC-D493-AD55-C303E10FB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5E8D2-07EC-A2E9-AD15-14739358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3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ABF4-164D-6999-85A7-3968E433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6D8F7-32D8-AA41-50B2-EDA8A4D9E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33E01-6DAA-7D6A-ADF8-FF2B3C772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B431-603D-AD50-403E-3B2B0043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6DEFA-F285-DDB5-F3CA-D88DD660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E0ABA-D30E-6FE9-32C4-18C89F99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9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2F3D-39FD-2EBA-E0F1-AC0FE5EF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4BAD96-C5FF-9CC3-C19F-27841EFD4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F6EB-213E-274B-2EEA-CC82F855E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8F16F-6F3E-1A5D-4A89-3935BEBB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3462B-81CD-E2C1-A179-53B5F3AAC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FA61F-C86F-065C-AC1E-8FF85B0BF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2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B2C851-487C-4376-9985-5735B979B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D0B95-F116-4E79-CE1C-733E475D8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5BE8F-1A43-935C-2E9A-006771A44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71A25-594E-C21B-FF3F-55EB855D9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E243E-48FC-C264-439E-0D9947F9E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94E349-15D9-E7A8-E102-2BCAB98F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306" y="5815335"/>
            <a:ext cx="4628314" cy="62488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ar-JO" sz="2500" b="1" dirty="0"/>
              <a:t>كالا ملكي</a:t>
            </a:r>
            <a:br>
              <a:rPr lang="ar-JO" sz="2500" b="1" dirty="0"/>
            </a:br>
            <a:r>
              <a:rPr lang="ar-JO" sz="2500" b="1" dirty="0"/>
              <a:t>الخامس "و"</a:t>
            </a:r>
            <a:endParaRPr lang="en-US" sz="2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BCF975-6B8A-10CC-D399-EBF7183A4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18" r="23418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44D4B7-82B0-E274-B649-4DA94ADE1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06" r="-5" b="-5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B5965-FE18-7952-6215-DB17D20FC3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21" r="18424" b="3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6A679437-F15A-444F-68C9-55B4BC0F2A88}"/>
              </a:ext>
            </a:extLst>
          </p:cNvPr>
          <p:cNvSpPr txBox="1">
            <a:spLocks/>
          </p:cNvSpPr>
          <p:nvPr/>
        </p:nvSpPr>
        <p:spPr>
          <a:xfrm>
            <a:off x="4806695" y="4118374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JO" sz="4800" b="1"/>
              <a:t>جلالة الملك الحسين بن طلال</a:t>
            </a:r>
            <a:br>
              <a:rPr lang="ar-JO" sz="4800" b="1"/>
            </a:br>
            <a:r>
              <a:rPr lang="ar-JO" sz="4800" b="1"/>
              <a:t>"ملك القلوب"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66664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01936-3845-EB46-553E-7CC79CC8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529022"/>
            <a:ext cx="4668257" cy="1325563"/>
          </a:xfrm>
        </p:spPr>
        <p:txBody>
          <a:bodyPr>
            <a:normAutofit/>
          </a:bodyPr>
          <a:lstStyle/>
          <a:p>
            <a:pPr algn="r" rtl="1"/>
            <a:r>
              <a:rPr lang="ar-JO" sz="3700" b="1"/>
              <a:t>نبذة عن حياة المغفور له جلالة الملك حسين بن طلال</a:t>
            </a:r>
            <a:endParaRPr lang="en-US" sz="3700" b="1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DFA19134-F8F2-CADC-B754-B879B152F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345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Picture 5" descr="A group of men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BA6D2397-8D77-7253-0286-85B3DD894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4" r="4" b="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1889F-33E7-5B82-28AE-1E6245D715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9" r="-2" b="26415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52CD-3A20-E452-7846-2745E7E66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098980"/>
            <a:ext cx="4668256" cy="4047296"/>
          </a:xfrm>
        </p:spPr>
        <p:txBody>
          <a:bodyPr anchor="t">
            <a:noAutofit/>
          </a:bodyPr>
          <a:lstStyle/>
          <a:p>
            <a:pPr algn="r" rtl="1"/>
            <a:r>
              <a:rPr lang="ar-JO" sz="2000" dirty="0"/>
              <a:t>ولد الملك الحسين في عمان في 14-11-1935</a:t>
            </a:r>
          </a:p>
          <a:p>
            <a:pPr algn="r" rtl="1"/>
            <a:r>
              <a:rPr lang="ar-JO" sz="2000" dirty="0"/>
              <a:t>الابن البكر للملك طلال بن عبد الله و للملكة زين الشرف</a:t>
            </a:r>
            <a:endParaRPr lang="en-US" sz="2000" dirty="0"/>
          </a:p>
          <a:p>
            <a:pPr algn="r" rtl="1"/>
            <a:r>
              <a:rPr lang="ar-JO" sz="2000" dirty="0"/>
              <a:t>تولى الحكم في11-08-1952</a:t>
            </a:r>
            <a:endParaRPr lang="en-US" sz="2000" dirty="0"/>
          </a:p>
          <a:p>
            <a:pPr algn="r" rtl="1"/>
            <a:r>
              <a:rPr lang="ar-JO" sz="2000" dirty="0"/>
              <a:t>توفي في 07-02-1999</a:t>
            </a:r>
            <a:endParaRPr lang="en-US" sz="2000" dirty="0"/>
          </a:p>
          <a:p>
            <a:pPr algn="r" rtl="1"/>
            <a:endParaRPr lang="ar-JO" sz="2000" dirty="0"/>
          </a:p>
        </p:txBody>
      </p:sp>
    </p:spTree>
    <p:extLst>
      <p:ext uri="{BB962C8B-B14F-4D97-AF65-F5344CB8AC3E}">
        <p14:creationId xmlns:p14="http://schemas.microsoft.com/office/powerpoint/2010/main" val="305317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CF40C-7F65-2B41-F3E8-F0D4D594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857277"/>
            <a:ext cx="4375586" cy="1325563"/>
          </a:xfrm>
        </p:spPr>
        <p:txBody>
          <a:bodyPr>
            <a:normAutofit/>
          </a:bodyPr>
          <a:lstStyle/>
          <a:p>
            <a:pPr algn="r" rtl="1"/>
            <a:r>
              <a:rPr lang="ar-JO" sz="3400" b="1" dirty="0"/>
              <a:t>أهم إنجازات المغفور له جلالة الملك الحسين بن طلال</a:t>
            </a:r>
            <a:endParaRPr lang="en-US" sz="3400" b="1" dirty="0"/>
          </a:p>
        </p:txBody>
      </p:sp>
      <p:sp>
        <p:nvSpPr>
          <p:cNvPr id="50" name="Freeform: Shape 18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20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755457A-A0F0-C40A-32E3-32810AA75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9" r="7536" b="-7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54" name="Freeform: Shape 22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24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hospital room with beds&#10;&#10;Description automatically generated with low confidence">
            <a:extLst>
              <a:ext uri="{FF2B5EF4-FFF2-40B4-BE49-F238E27FC236}">
                <a16:creationId xmlns:a16="http://schemas.microsoft.com/office/drawing/2014/main" id="{B457B323-80A1-B042-9973-4DC5C4AF6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76" r="8326" b="3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236B0-24B1-E2DA-0EDA-701F90211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3" r="4807" b="-1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6" name="Picture 5" descr="A person standing in a field of people&#10;&#10;Description automatically generated with low confidence">
            <a:extLst>
              <a:ext uri="{FF2B5EF4-FFF2-40B4-BE49-F238E27FC236}">
                <a16:creationId xmlns:a16="http://schemas.microsoft.com/office/drawing/2014/main" id="{A85CB2E3-DE71-B083-8432-ACD636A20B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77" r="1555" b="2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669C-FFE5-D1FD-FA0F-F7519D69E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321" y="2461751"/>
            <a:ext cx="4375579" cy="3100193"/>
          </a:xfrm>
        </p:spPr>
        <p:txBody>
          <a:bodyPr anchor="t">
            <a:normAutofit/>
          </a:bodyPr>
          <a:lstStyle/>
          <a:p>
            <a:pPr algn="r" rtl="1"/>
            <a:r>
              <a:rPr lang="ar-JO" sz="2400" dirty="0"/>
              <a:t>تطوير القطاع التعليمي</a:t>
            </a:r>
          </a:p>
          <a:p>
            <a:pPr algn="r" rtl="1"/>
            <a:r>
              <a:rPr lang="ar-JO" sz="2400" dirty="0"/>
              <a:t>تطوير القطاع الصحي</a:t>
            </a:r>
          </a:p>
          <a:p>
            <a:pPr algn="r" rtl="1"/>
            <a:r>
              <a:rPr lang="ar-JO" sz="2400" dirty="0"/>
              <a:t>دعم القضية الفلسطينية</a:t>
            </a:r>
          </a:p>
          <a:p>
            <a:pPr algn="r" rtl="1"/>
            <a:r>
              <a:rPr lang="ar-JO" sz="2400" dirty="0"/>
              <a:t>تعريب الجيش</a:t>
            </a:r>
          </a:p>
          <a:p>
            <a:pPr algn="r" rt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6725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01936-3845-EB46-553E-7CC79CC8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pPr algn="r" rtl="1"/>
            <a:r>
              <a:rPr lang="ar-JO" sz="3600" b="1" dirty="0"/>
              <a:t>من هوايات المغفور له جلالة الملك الحسين بن طلال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52CD-3A20-E452-7846-2745E7E66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3"/>
            <a:ext cx="4492454" cy="2190184"/>
          </a:xfrm>
        </p:spPr>
        <p:txBody>
          <a:bodyPr anchor="t">
            <a:noAutofit/>
          </a:bodyPr>
          <a:lstStyle/>
          <a:p>
            <a:pPr algn="r" rtl="1"/>
            <a:r>
              <a:rPr lang="ar-JO" sz="2400" dirty="0"/>
              <a:t>كان طيارًا متميزًا لديه طائرته الخاصة</a:t>
            </a:r>
          </a:p>
          <a:p>
            <a:pPr algn="r" rtl="1"/>
            <a:r>
              <a:rPr lang="ar-JO" sz="2400" dirty="0"/>
              <a:t>كان قائد دراجات نارية</a:t>
            </a:r>
          </a:p>
          <a:p>
            <a:pPr algn="r" rtl="1"/>
            <a:r>
              <a:rPr lang="ar-JO" sz="2400" dirty="0"/>
              <a:t>كان سائق سيارات سباق</a:t>
            </a:r>
          </a:p>
          <a:p>
            <a:pPr algn="r" rtl="1"/>
            <a:r>
              <a:rPr lang="ar-JO" sz="2400" dirty="0"/>
              <a:t>كان يحب الرياضات المائية </a:t>
            </a:r>
          </a:p>
          <a:p>
            <a:pPr algn="r" rtl="1"/>
            <a:r>
              <a:rPr lang="ar-JO" sz="2400" dirty="0"/>
              <a:t>كان هاوي راديو ومعروف باسم </a:t>
            </a:r>
            <a:r>
              <a:rPr lang="en-US" sz="2400" dirty="0"/>
              <a:t>JY1</a:t>
            </a:r>
            <a:r>
              <a:rPr lang="ar-JO" sz="2400" dirty="0"/>
              <a:t> </a:t>
            </a:r>
            <a:endParaRPr lang="en-US" sz="2400" dirty="0"/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on a boat&#10;&#10;Description automatically generated with low confidence">
            <a:extLst>
              <a:ext uri="{FF2B5EF4-FFF2-40B4-BE49-F238E27FC236}">
                <a16:creationId xmlns:a16="http://schemas.microsoft.com/office/drawing/2014/main" id="{8E88408B-ED91-7A95-AAF5-02DD6CA43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2501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0" name="Freeform: Shape 2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2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86CD1-62A3-459B-A652-2669ADC5F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1142" b="-1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" name="Picture 9" descr="A person and person on a motorcycle&#10;&#10;Description automatically generated with medium confidence">
            <a:extLst>
              <a:ext uri="{FF2B5EF4-FFF2-40B4-BE49-F238E27FC236}">
                <a16:creationId xmlns:a16="http://schemas.microsoft.com/office/drawing/2014/main" id="{46C7220F-1132-94EF-0303-13E105813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5507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8" name="Freeform: Shape 28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driving a white car&#10;&#10;Description automatically generated with medium confidence">
            <a:extLst>
              <a:ext uri="{FF2B5EF4-FFF2-40B4-BE49-F238E27FC236}">
                <a16:creationId xmlns:a16="http://schemas.microsoft.com/office/drawing/2014/main" id="{8CFCCAEF-480D-47A7-07F5-39A4029451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49" r="5" b="3652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9" name="Freeform: Shape 3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F87A73CA-1C9A-2949-5E7F-9EFF316F15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4" r="16861" b="3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3694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104</Words>
  <Application>Microsoft Office PowerPoint</Application>
  <PresentationFormat>Widescreen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كالا ملكي الخامس "و"</vt:lpstr>
      <vt:lpstr>نبذة عن حياة المغفور له جلالة الملك حسين بن طلال</vt:lpstr>
      <vt:lpstr>أهم إنجازات المغفور له جلالة الملك الحسين بن طلال</vt:lpstr>
      <vt:lpstr>من هوايات المغفور له جلالة الملك الحسين بن طلال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جلالة الملك الحسين بن طلال "الملك الباني"</dc:title>
  <dc:creator>Ayham</dc:creator>
  <cp:lastModifiedBy>Ayham</cp:lastModifiedBy>
  <cp:revision>1</cp:revision>
  <dcterms:created xsi:type="dcterms:W3CDTF">2022-11-27T16:03:07Z</dcterms:created>
  <dcterms:modified xsi:type="dcterms:W3CDTF">2022-11-27T17:35:46Z</dcterms:modified>
</cp:coreProperties>
</file>