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62" d="100"/>
          <a:sy n="62" d="100"/>
        </p:scale>
        <p:origin x="1056" y="6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en-US"/>
              <a:t>Click to edit Master title style</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36E1F0B1-B981-4175-A4AD-D7A606B35038}" type="datetimeFigureOut">
              <a:rPr lang="en-US" smtClean="0"/>
              <a:t>11/27/2022</a:t>
            </a:fld>
            <a:endParaRPr lang="en-US"/>
          </a:p>
        </p:txBody>
      </p:sp>
      <p:sp>
        <p:nvSpPr>
          <p:cNvPr id="5" name="Footer Placeholder 4"/>
          <p:cNvSpPr>
            <a:spLocks noGrp="1"/>
          </p:cNvSpPr>
          <p:nvPr>
            <p:ph type="ftr" sz="quarter" idx="11"/>
          </p:nvPr>
        </p:nvSpPr>
        <p:spPr>
          <a:xfrm>
            <a:off x="2416500" y="329307"/>
            <a:ext cx="4973915" cy="309201"/>
          </a:xfrm>
        </p:spPr>
        <p:txBody>
          <a:bodyPr/>
          <a:lstStyle/>
          <a:p>
            <a:endParaRPr lang="en-US"/>
          </a:p>
        </p:txBody>
      </p:sp>
      <p:sp>
        <p:nvSpPr>
          <p:cNvPr id="6" name="Slide Number Placeholder 5"/>
          <p:cNvSpPr>
            <a:spLocks noGrp="1"/>
          </p:cNvSpPr>
          <p:nvPr>
            <p:ph type="sldNum" sz="quarter" idx="12"/>
          </p:nvPr>
        </p:nvSpPr>
        <p:spPr>
          <a:xfrm>
            <a:off x="1437664" y="798973"/>
            <a:ext cx="811019" cy="503578"/>
          </a:xfrm>
        </p:spPr>
        <p:txBody>
          <a:bodyPr/>
          <a:lstStyle/>
          <a:p>
            <a:fld id="{BE2CBEBE-4D56-4768-92D8-B360895B3A1B}" type="slidenum">
              <a:rPr lang="en-US" smtClean="0"/>
              <a:t>‹#›</a:t>
            </a:fld>
            <a:endParaRPr lang="en-US"/>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8318338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6E1F0B1-B981-4175-A4AD-D7A606B35038}" type="datetimeFigureOut">
              <a:rPr lang="en-US" smtClean="0"/>
              <a:t>11/27/2022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E2CBEBE-4D56-4768-92D8-B360895B3A1B}" type="slidenum">
              <a:rPr lang="en-US" smtClean="0"/>
              <a:t>‹#›</a:t>
            </a:fld>
            <a:endParaRPr lang="en-US"/>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6193167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6E1F0B1-B981-4175-A4AD-D7A606B35038}" type="datetimeFigureOut">
              <a:rPr lang="en-US" smtClean="0"/>
              <a:t>11/27/2022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E2CBEBE-4D56-4768-92D8-B360895B3A1B}" type="slidenum">
              <a:rPr lang="en-US" smtClean="0"/>
              <a:t>‹#›</a:t>
            </a:fld>
            <a:endParaRPr lang="en-US"/>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7348179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6E1F0B1-B981-4175-A4AD-D7A606B35038}" type="datetimeFigureOut">
              <a:rPr lang="en-US" smtClean="0"/>
              <a:t>11/27/2022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E2CBEBE-4D56-4768-92D8-B360895B3A1B}" type="slidenum">
              <a:rPr lang="en-US" smtClean="0"/>
              <a:t>‹#›</a:t>
            </a:fld>
            <a:endParaRPr lang="en-US"/>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4465287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en-US"/>
              <a:t>Click to edit Master title style</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6E1F0B1-B981-4175-A4AD-D7A606B35038}" type="datetimeFigureOut">
              <a:rPr lang="en-US" smtClean="0"/>
              <a:t>11/27/2022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E2CBEBE-4D56-4768-92D8-B360895B3A1B}" type="slidenum">
              <a:rPr lang="en-US" smtClean="0"/>
              <a:t>‹#›</a:t>
            </a:fld>
            <a:endParaRPr lang="en-US"/>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3312189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36E1F0B1-B981-4175-A4AD-D7A606B35038}" type="datetimeFigureOut">
              <a:rPr lang="en-US" smtClean="0"/>
              <a:t>11/27/2022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E2CBEBE-4D56-4768-92D8-B360895B3A1B}" type="slidenum">
              <a:rPr lang="en-US" smtClean="0"/>
              <a:t>‹#›</a:t>
            </a:fld>
            <a:endParaRPr lang="en-US"/>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665259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en-US"/>
              <a:t>Click to edit Master title style</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447191" y="2824269"/>
            <a:ext cx="4645152" cy="26444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412362" y="2821491"/>
            <a:ext cx="4645152" cy="263737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36E1F0B1-B981-4175-A4AD-D7A606B35038}" type="datetimeFigureOut">
              <a:rPr lang="en-US" smtClean="0"/>
              <a:t>11/27/2022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E2CBEBE-4D56-4768-92D8-B360895B3A1B}" type="slidenum">
              <a:rPr lang="en-US" smtClean="0"/>
              <a:t>‹#›</a:t>
            </a:fld>
            <a:endParaRPr lang="en-US"/>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5074087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36E1F0B1-B981-4175-A4AD-D7A606B35038}" type="datetimeFigureOut">
              <a:rPr lang="en-US" smtClean="0"/>
              <a:t>11/27/2022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E2CBEBE-4D56-4768-92D8-B360895B3A1B}" type="slidenum">
              <a:rPr lang="en-US" smtClean="0"/>
              <a:t>‹#›</a:t>
            </a:fld>
            <a:endParaRPr lang="en-US"/>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3678837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6E1F0B1-B981-4175-A4AD-D7A606B35038}" type="datetimeFigureOut">
              <a:rPr lang="en-US" smtClean="0"/>
              <a:t>11/27/2022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E2CBEBE-4D56-4768-92D8-B360895B3A1B}" type="slidenum">
              <a:rPr lang="en-US" smtClean="0"/>
              <a:t>‹#›</a:t>
            </a:fld>
            <a:endParaRPr lang="en-US"/>
          </a:p>
        </p:txBody>
      </p:sp>
    </p:spTree>
    <p:extLst>
      <p:ext uri="{BB962C8B-B14F-4D97-AF65-F5344CB8AC3E}">
        <p14:creationId xmlns:p14="http://schemas.microsoft.com/office/powerpoint/2010/main" val="16353450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en-US"/>
              <a:t>Click to edit Master title style</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36E1F0B1-B981-4175-A4AD-D7A606B35038}" type="datetimeFigureOut">
              <a:rPr lang="en-US" smtClean="0"/>
              <a:t>11/27/2022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E2CBEBE-4D56-4768-92D8-B360895B3A1B}" type="slidenum">
              <a:rPr lang="en-US" smtClean="0"/>
              <a:t>‹#›</a:t>
            </a:fld>
            <a:endParaRPr lang="en-US"/>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5964223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36E1F0B1-B981-4175-A4AD-D7A606B35038}" type="datetimeFigureOut">
              <a:rPr lang="en-US" smtClean="0"/>
              <a:t>11/27/2022</a:t>
            </a:fld>
            <a:endParaRPr lang="en-US"/>
          </a:p>
        </p:txBody>
      </p:sp>
      <p:sp>
        <p:nvSpPr>
          <p:cNvPr id="6" name="Footer Placeholder 5"/>
          <p:cNvSpPr>
            <a:spLocks noGrp="1"/>
          </p:cNvSpPr>
          <p:nvPr>
            <p:ph type="ftr" sz="quarter" idx="11"/>
          </p:nvPr>
        </p:nvSpPr>
        <p:spPr>
          <a:xfrm>
            <a:off x="1447382" y="318640"/>
            <a:ext cx="5541004" cy="320931"/>
          </a:xfrm>
        </p:spPr>
        <p:txBody>
          <a:bodyPr/>
          <a:lstStyle/>
          <a:p>
            <a:endParaRPr lang="en-US"/>
          </a:p>
        </p:txBody>
      </p:sp>
      <p:sp>
        <p:nvSpPr>
          <p:cNvPr id="7" name="Slide Number Placeholder 6"/>
          <p:cNvSpPr>
            <a:spLocks noGrp="1"/>
          </p:cNvSpPr>
          <p:nvPr>
            <p:ph type="sldNum" sz="quarter" idx="12"/>
          </p:nvPr>
        </p:nvSpPr>
        <p:spPr/>
        <p:txBody>
          <a:bodyPr/>
          <a:lstStyle/>
          <a:p>
            <a:fld id="{BE2CBEBE-4D56-4768-92D8-B360895B3A1B}" type="slidenum">
              <a:rPr lang="en-US" smtClean="0"/>
              <a:t>‹#›</a:t>
            </a:fld>
            <a:endParaRPr lang="en-US"/>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7578063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36E1F0B1-B981-4175-A4AD-D7A606B35038}" type="datetimeFigureOut">
              <a:rPr lang="en-US" smtClean="0"/>
              <a:t>11/27/2022</a:t>
            </a:fld>
            <a:endParaRPr lang="en-US"/>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BE2CBEBE-4D56-4768-92D8-B360895B3A1B}" type="slidenum">
              <a:rPr lang="en-US" smtClean="0"/>
              <a:t>‹#›</a:t>
            </a:fld>
            <a:endParaRPr lang="en-US"/>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2582420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B0674C-9544-1E7C-8DD2-27223D1D92B7}"/>
              </a:ext>
            </a:extLst>
          </p:cNvPr>
          <p:cNvSpPr>
            <a:spLocks noGrp="1"/>
          </p:cNvSpPr>
          <p:nvPr>
            <p:ph type="ctrTitle"/>
          </p:nvPr>
        </p:nvSpPr>
        <p:spPr/>
        <p:txBody>
          <a:bodyPr/>
          <a:lstStyle/>
          <a:p>
            <a:r>
              <a:rPr lang="ar-DZ" dirty="0"/>
              <a:t>الملك طلال بن عبدالله </a:t>
            </a:r>
            <a:endParaRPr lang="en-US" dirty="0"/>
          </a:p>
        </p:txBody>
      </p:sp>
      <p:sp>
        <p:nvSpPr>
          <p:cNvPr id="3" name="Subtitle 2">
            <a:extLst>
              <a:ext uri="{FF2B5EF4-FFF2-40B4-BE49-F238E27FC236}">
                <a16:creationId xmlns:a16="http://schemas.microsoft.com/office/drawing/2014/main" id="{11513AAF-D769-A02E-8AC6-7B98CAAE58CE}"/>
              </a:ext>
            </a:extLst>
          </p:cNvPr>
          <p:cNvSpPr>
            <a:spLocks noGrp="1"/>
          </p:cNvSpPr>
          <p:nvPr>
            <p:ph type="subTitle" idx="1"/>
          </p:nvPr>
        </p:nvSpPr>
        <p:spPr/>
        <p:txBody>
          <a:bodyPr/>
          <a:lstStyle/>
          <a:p>
            <a:r>
              <a:rPr lang="ar-DZ" dirty="0"/>
              <a:t>مايا </a:t>
            </a:r>
          </a:p>
        </p:txBody>
      </p:sp>
    </p:spTree>
    <p:extLst>
      <p:ext uri="{BB962C8B-B14F-4D97-AF65-F5344CB8AC3E}">
        <p14:creationId xmlns:p14="http://schemas.microsoft.com/office/powerpoint/2010/main" val="29985202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06F8DB-972D-A465-6185-A4966A012DF4}"/>
              </a:ext>
            </a:extLst>
          </p:cNvPr>
          <p:cNvSpPr>
            <a:spLocks noGrp="1"/>
          </p:cNvSpPr>
          <p:nvPr>
            <p:ph type="title"/>
          </p:nvPr>
        </p:nvSpPr>
        <p:spPr/>
        <p:txBody>
          <a:bodyPr/>
          <a:lstStyle/>
          <a:p>
            <a:pPr algn="r"/>
            <a:r>
              <a:rPr lang="ar-DZ" dirty="0"/>
              <a:t>حياته: </a:t>
            </a:r>
            <a:endParaRPr lang="en-US" dirty="0"/>
          </a:p>
        </p:txBody>
      </p:sp>
      <p:sp>
        <p:nvSpPr>
          <p:cNvPr id="3" name="Content Placeholder 2">
            <a:extLst>
              <a:ext uri="{FF2B5EF4-FFF2-40B4-BE49-F238E27FC236}">
                <a16:creationId xmlns:a16="http://schemas.microsoft.com/office/drawing/2014/main" id="{64B21786-6A57-9154-76EC-DE2BB5609C91}"/>
              </a:ext>
            </a:extLst>
          </p:cNvPr>
          <p:cNvSpPr>
            <a:spLocks noGrp="1"/>
          </p:cNvSpPr>
          <p:nvPr>
            <p:ph idx="1"/>
          </p:nvPr>
        </p:nvSpPr>
        <p:spPr/>
        <p:txBody>
          <a:bodyPr/>
          <a:lstStyle/>
          <a:p>
            <a:pPr algn="r"/>
            <a:r>
              <a:rPr lang="ar-DZ" sz="2800" b="0" i="0" dirty="0">
                <a:solidFill>
                  <a:srgbClr val="000000"/>
                </a:solidFill>
                <a:effectLst/>
                <a:latin typeface="Arial" panose="020B0604020202020204" pitchFamily="34" charset="0"/>
              </a:rPr>
              <a:t>ولد طلال في عام 26 فبراير1909 في مكة، الدولة العثمانية لوالده عبدالله من زوجته الاولى مصباح. </a:t>
            </a:r>
          </a:p>
          <a:p>
            <a:pPr algn="r"/>
            <a:r>
              <a:rPr lang="ar-DZ" sz="2800" dirty="0">
                <a:solidFill>
                  <a:srgbClr val="000000"/>
                </a:solidFill>
                <a:latin typeface="Arial" panose="020B0604020202020204" pitchFamily="34" charset="0"/>
              </a:rPr>
              <a:t>تعلم تعليما خاصا بعد ان يلتحق بالكلية العسكرية الملكية في ساندهورست، التابعة للجيش البريطاني، و تخرج منها عام 1929 برتبة ملازم ثاني بفوج الفرسان في الجيش العربي.</a:t>
            </a:r>
            <a:endParaRPr lang="ar-DZ" sz="2800" b="0" i="0" dirty="0">
              <a:solidFill>
                <a:srgbClr val="000000"/>
              </a:solidFill>
              <a:effectLst/>
              <a:latin typeface="Arial" panose="020B0604020202020204" pitchFamily="34" charset="0"/>
            </a:endParaRPr>
          </a:p>
          <a:p>
            <a:pPr marL="0" indent="0">
              <a:buNone/>
            </a:pPr>
            <a:endParaRPr lang="en-US" dirty="0"/>
          </a:p>
        </p:txBody>
      </p:sp>
    </p:spTree>
    <p:extLst>
      <p:ext uri="{BB962C8B-B14F-4D97-AF65-F5344CB8AC3E}">
        <p14:creationId xmlns:p14="http://schemas.microsoft.com/office/powerpoint/2010/main" val="1375240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6D5D0D-2AB8-CD5F-F436-CF7BD7FAEE19}"/>
              </a:ext>
            </a:extLst>
          </p:cNvPr>
          <p:cNvSpPr>
            <a:spLocks noGrp="1"/>
          </p:cNvSpPr>
          <p:nvPr>
            <p:ph type="title"/>
          </p:nvPr>
        </p:nvSpPr>
        <p:spPr/>
        <p:txBody>
          <a:bodyPr/>
          <a:lstStyle/>
          <a:p>
            <a:pPr algn="r"/>
            <a:r>
              <a:rPr lang="ar-DZ" dirty="0"/>
              <a:t>انجازات الملك طلال: </a:t>
            </a:r>
            <a:endParaRPr lang="en-US" dirty="0"/>
          </a:p>
        </p:txBody>
      </p:sp>
      <p:sp>
        <p:nvSpPr>
          <p:cNvPr id="3" name="Content Placeholder 2">
            <a:extLst>
              <a:ext uri="{FF2B5EF4-FFF2-40B4-BE49-F238E27FC236}">
                <a16:creationId xmlns:a16="http://schemas.microsoft.com/office/drawing/2014/main" id="{E132581E-B707-CA6D-BE6C-5903BFAF1715}"/>
              </a:ext>
            </a:extLst>
          </p:cNvPr>
          <p:cNvSpPr>
            <a:spLocks noGrp="1"/>
          </p:cNvSpPr>
          <p:nvPr>
            <p:ph idx="1"/>
          </p:nvPr>
        </p:nvSpPr>
        <p:spPr>
          <a:xfrm>
            <a:off x="377125" y="1853754"/>
            <a:ext cx="11437750" cy="6012391"/>
          </a:xfrm>
        </p:spPr>
        <p:txBody>
          <a:bodyPr>
            <a:normAutofit fontScale="55000" lnSpcReduction="20000"/>
          </a:bodyPr>
          <a:lstStyle/>
          <a:p>
            <a:r>
              <a:rPr lang="ar-DZ" sz="3800" b="1" i="0" dirty="0">
                <a:effectLst/>
                <a:latin typeface="DroidArabicKufi-Regular"/>
              </a:rPr>
              <a:t>يذكر التاريخ في صفحاته ما يصنعه الملوك والحكام، وعلى الرغم من الفترة القصيرة التي شهدتها الأردن تحت حكم الملك طلال إلا أن التاريخ دوّن إنجازات الملك طلال وباتت تدرس في المدارس والجامعات الأردنية، ومن أبرز الإنجازات التي سجلت في تاريخ حكم الملك طلال في الأردن: </a:t>
            </a:r>
          </a:p>
          <a:p>
            <a:pPr marL="0" indent="0">
              <a:buNone/>
            </a:pPr>
            <a:r>
              <a:rPr lang="ar-DZ" sz="3800" b="1" i="0" dirty="0">
                <a:effectLst/>
                <a:latin typeface="DroidArabicKufi-Regular"/>
              </a:rPr>
              <a:t>دستور 1952: وضع دستور جديد للأردن في عام 1952 يتوافق مع النظم الديموقراطية، وعُرف فيما بعد بدستور ومن أبرز ما جاء في الدستور:</a:t>
            </a:r>
          </a:p>
          <a:p>
            <a:pPr marL="0" indent="0">
              <a:buNone/>
            </a:pPr>
            <a:r>
              <a:rPr lang="ar-DZ" sz="3800" b="1" i="0" dirty="0">
                <a:effectLst/>
                <a:latin typeface="DroidArabicKufi-Regular"/>
              </a:rPr>
              <a:t> المملكة الأردنية الهاشمية دولة عربية مستقلة ذات سيادة حكمها لا يتجزأ، ولا ينزل عن شيء منه، والشعب الأردني جزء من الأمة العربية. </a:t>
            </a:r>
          </a:p>
          <a:p>
            <a:pPr marL="0" indent="0">
              <a:buNone/>
            </a:pPr>
            <a:r>
              <a:rPr lang="ar-DZ" sz="3800" b="1" i="0" dirty="0">
                <a:effectLst/>
                <a:latin typeface="DroidArabicKufi-Regular"/>
              </a:rPr>
              <a:t>نظام الحكم في المملكة الأردنية الهاشمية ملكي نيابي وراثي.</a:t>
            </a:r>
          </a:p>
          <a:p>
            <a:pPr marL="0" indent="0">
              <a:buNone/>
            </a:pPr>
            <a:r>
              <a:rPr lang="ar-DZ" sz="3800" b="1" i="0" dirty="0">
                <a:effectLst/>
                <a:latin typeface="DroidArabicKufi-Regular"/>
              </a:rPr>
              <a:t> كفل الدستور مجموعة من الحقوق والحريات للمواطنين، في مقدمتها، أن الشعب أمام القانون سواء، لا تمييز بينهم في الحقوق والواجبات، وتكفل الدولة حق التعليم والعمل وفقًا لقدراتها، كما أنها تمنح لمواطنيها حرية شعائر الأديان، وفقًا لحدود ترسمها الدولة وتتماشى مع العادات. </a:t>
            </a:r>
          </a:p>
          <a:p>
            <a:pPr marL="0" indent="0">
              <a:buNone/>
            </a:pPr>
            <a:r>
              <a:rPr lang="ar-DZ" sz="3800" b="1" i="0" dirty="0">
                <a:effectLst/>
                <a:latin typeface="DroidArabicKufi-Regular"/>
              </a:rPr>
              <a:t>يُعد رئيس الوزراء ومجلسه المكون من الوزراء مسؤولًا أمام مجلس النواب، وتطرح الثقة في الوزراء أمام مجلس النواب. </a:t>
            </a:r>
          </a:p>
          <a:p>
            <a:pPr marL="0" indent="0">
              <a:buNone/>
            </a:pPr>
            <a:r>
              <a:rPr lang="ar-DZ" sz="3800" b="1" i="0" dirty="0">
                <a:effectLst/>
                <a:latin typeface="DroidArabicKufi-Regular"/>
              </a:rPr>
              <a:t>السلطة القضائية سلطة مستقلة لا سلطان عليهم دون القانون.</a:t>
            </a:r>
            <a:br>
              <a:rPr lang="ar-DZ" dirty="0"/>
            </a:br>
            <a:br>
              <a:rPr lang="ar-DZ" dirty="0"/>
            </a:br>
            <a:endParaRPr lang="en-US" dirty="0"/>
          </a:p>
        </p:txBody>
      </p:sp>
    </p:spTree>
    <p:extLst>
      <p:ext uri="{BB962C8B-B14F-4D97-AF65-F5344CB8AC3E}">
        <p14:creationId xmlns:p14="http://schemas.microsoft.com/office/powerpoint/2010/main" val="376976489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9CAA88-10EB-FE6D-84EE-529040153A35}"/>
              </a:ext>
            </a:extLst>
          </p:cNvPr>
          <p:cNvSpPr>
            <a:spLocks noGrp="1"/>
          </p:cNvSpPr>
          <p:nvPr>
            <p:ph type="title"/>
          </p:nvPr>
        </p:nvSpPr>
        <p:spPr/>
        <p:txBody>
          <a:bodyPr/>
          <a:lstStyle/>
          <a:p>
            <a:pPr algn="r"/>
            <a:r>
              <a:rPr lang="ar-DZ" dirty="0"/>
              <a:t>انجازات الملك طلال:</a:t>
            </a:r>
            <a:endParaRPr lang="en-US" dirty="0"/>
          </a:p>
        </p:txBody>
      </p:sp>
      <p:sp>
        <p:nvSpPr>
          <p:cNvPr id="3" name="Content Placeholder 2">
            <a:extLst>
              <a:ext uri="{FF2B5EF4-FFF2-40B4-BE49-F238E27FC236}">
                <a16:creationId xmlns:a16="http://schemas.microsoft.com/office/drawing/2014/main" id="{123910B2-D8BC-0347-821A-451A8BD8DF69}"/>
              </a:ext>
            </a:extLst>
          </p:cNvPr>
          <p:cNvSpPr>
            <a:spLocks noGrp="1"/>
          </p:cNvSpPr>
          <p:nvPr>
            <p:ph idx="1"/>
          </p:nvPr>
        </p:nvSpPr>
        <p:spPr>
          <a:xfrm>
            <a:off x="805913" y="2015732"/>
            <a:ext cx="10248942" cy="4338573"/>
          </a:xfrm>
        </p:spPr>
        <p:txBody>
          <a:bodyPr>
            <a:normAutofit fontScale="92500" lnSpcReduction="10000"/>
          </a:bodyPr>
          <a:lstStyle/>
          <a:p>
            <a:r>
              <a:rPr lang="ar-DZ" sz="2600" b="0" i="0" dirty="0">
                <a:solidFill>
                  <a:srgbClr val="333333"/>
                </a:solidFill>
                <a:effectLst/>
                <a:latin typeface="DroidArabicKufi-Regular"/>
              </a:rPr>
              <a:t>التعليم المجاني: توسيع قاعدة التعليم الإلزامي وجعله مجانيًا، والتعليم في الأردن في المرحلة الأساسية ما بين الصف الأول الابتدائي والصف العاشر مجانًا</a:t>
            </a:r>
            <a:br>
              <a:rPr lang="ar-DZ" sz="2600" dirty="0"/>
            </a:br>
            <a:endParaRPr lang="ar-DZ" sz="2600" dirty="0"/>
          </a:p>
          <a:p>
            <a:r>
              <a:rPr lang="ar-DZ" sz="2600" b="0" i="0" dirty="0">
                <a:solidFill>
                  <a:srgbClr val="333333"/>
                </a:solidFill>
                <a:effectLst/>
                <a:latin typeface="DroidArabicKufi-Regular"/>
              </a:rPr>
              <a:t>ديوان المحاسبة: أصدر قانون ديوان المحاسبة، ليكون مسؤولًا عن مراقبة نفقات الحكومة وإيراداتها، عن طريق تقديم تقرير سنوي إلى مجلس النواب عن امخالفات والتجاوزات الحاصلة في الحكومة.</a:t>
            </a:r>
            <a:br>
              <a:rPr lang="ar-DZ" sz="2600" dirty="0"/>
            </a:br>
            <a:endParaRPr lang="ar-DZ" sz="2600" dirty="0"/>
          </a:p>
          <a:p>
            <a:r>
              <a:rPr lang="ar-DZ" sz="2600" b="0" i="0" dirty="0">
                <a:solidFill>
                  <a:srgbClr val="333333"/>
                </a:solidFill>
                <a:effectLst/>
                <a:latin typeface="DroidArabicKufi-Regular"/>
              </a:rPr>
              <a:t>العلاقات الخارجية: توقيع اتفاقية الدفاع العربي المشترك والتعاون الاقتصادي، والتي عُرفت باتفاقية الضمان الجماعي في عام 1951، والعمل على تعزيز أواصر العلاقات مع الدول العربية الأخرى.</a:t>
            </a:r>
            <a:br>
              <a:rPr lang="ar-DZ" dirty="0"/>
            </a:br>
            <a:br>
              <a:rPr lang="ar-DZ" dirty="0"/>
            </a:br>
            <a:endParaRPr lang="ar-DZ" b="0" i="0" dirty="0">
              <a:solidFill>
                <a:srgbClr val="333333"/>
              </a:solidFill>
              <a:effectLst/>
              <a:latin typeface="DroidArabicKufi-Regular"/>
            </a:endParaRPr>
          </a:p>
          <a:p>
            <a:endParaRPr lang="en-US" dirty="0"/>
          </a:p>
        </p:txBody>
      </p:sp>
    </p:spTree>
    <p:extLst>
      <p:ext uri="{BB962C8B-B14F-4D97-AF65-F5344CB8AC3E}">
        <p14:creationId xmlns:p14="http://schemas.microsoft.com/office/powerpoint/2010/main" val="241035021"/>
      </p:ext>
    </p:extLst>
  </p:cSld>
  <p:clrMapOvr>
    <a:masterClrMapping/>
  </p:clrMapOvr>
</p:sld>
</file>

<file path=ppt/theme/theme1.xml><?xml version="1.0" encoding="utf-8"?>
<a:theme xmlns:a="http://schemas.openxmlformats.org/drawingml/2006/main" name="Gallery">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43000" r="43000" b="10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docProps/app.xml><?xml version="1.0" encoding="utf-8"?>
<Properties xmlns="http://schemas.openxmlformats.org/officeDocument/2006/extended-properties" xmlns:vt="http://schemas.openxmlformats.org/officeDocument/2006/docPropsVTypes">
  <Template>Gallery</Template>
  <TotalTime>29</TotalTime>
  <Words>343</Words>
  <Application>Microsoft Office PowerPoint</Application>
  <PresentationFormat>Widescreen</PresentationFormat>
  <Paragraphs>17</Paragraphs>
  <Slides>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vt:i4>
      </vt:variant>
    </vt:vector>
  </HeadingPairs>
  <TitlesOfParts>
    <vt:vector size="8" baseType="lpstr">
      <vt:lpstr>Arial</vt:lpstr>
      <vt:lpstr>DroidArabicKufi-Regular</vt:lpstr>
      <vt:lpstr>Gill Sans MT</vt:lpstr>
      <vt:lpstr>Gallery</vt:lpstr>
      <vt:lpstr>الملك طلال بن عبدالله </vt:lpstr>
      <vt:lpstr>حياته: </vt:lpstr>
      <vt:lpstr>انجازات الملك طلال: </vt:lpstr>
      <vt:lpstr>انجازات الملك طلال:</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الملك طلال بن عبدالله </dc:title>
  <dc:creator>Sara AlBasha</dc:creator>
  <cp:lastModifiedBy>Sara AlBasha</cp:lastModifiedBy>
  <cp:revision>1</cp:revision>
  <dcterms:created xsi:type="dcterms:W3CDTF">2022-11-27T14:59:38Z</dcterms:created>
  <dcterms:modified xsi:type="dcterms:W3CDTF">2022-11-27T15:29:11Z</dcterms:modified>
</cp:coreProperties>
</file>